
<file path=[Content_Types].xml><?xml version="1.0" encoding="utf-8"?>
<Types xmlns="http://schemas.openxmlformats.org/package/2006/content-types">
  <Default Extension="emf" ContentType="image/x-emf"/>
  <Default Extension="jpeg" ContentType="image/jpeg"/>
  <Default Extension="png" ContentType="image/png"/>
  <Default Extension="rels" ContentType="application/vnd.openxmlformats-package.relationships+xml"/>
  <Default Extension="xml" ContentType="application/xml"/>
  <Default Extension="gif" ContentType="image/gif"/>
  <Default Extension="svg" ContentType="image/svg+xml"/>
  <Default Extension="bmp" ContentType="image/bmp"/>
  <Default Extension="wmf" ContentType="image/x-wmf"/>
  <Default Extension="tiff" ContentType="image/tiff"/>
  <Default Extension="pdf" ContentType="application/pdf"/>
  <Default Extension="jpg" ContentType="application/octet-stream"/>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customXml/itemProps4.xml" ContentType="application/vnd.openxmlformats-officedocument.customXmlProperties+xml"/>
  <Override PartName="/ppt/slideMasters/slideMaster1.xml" ContentType="application/vnd.openxmlformats-officedocument.presentationml.slide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changesInfos/changesInfo1.xml" ContentType="application/vnd.ms-powerpoint.changesinfo+xml"/>
  <Override PartName="/ppt/revisionInfo.xml" ContentType="application/vnd.ms-powerpoint.revisioninfo+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Types>
</file>

<file path=_rels/.rels><?xml version="1.0" encoding="UTF-8" standalone="yes"?>

<Relationships  xmlns="http://schemas.openxmlformats.org/package/2006/relationships">
<Relationship Id="rId3" Type="http://schemas.openxmlformats.org/package/2006/relationships/metadata/core-properties" Target="docProps/core.xml"/>
<Relationship Id="rId2" Type="http://schemas.openxmlformats.org/package/2006/relationships/metadata/thumbnail" Target="docProps/thumbnail.jpeg"/>
<Relationship Id="rId1" Type="http://schemas.openxmlformats.org/officeDocument/2006/relationships/officeDocument" Target="ppt/presentation.xml"/>
<Relationship Id="rId5" Type="http://schemas.openxmlformats.org/officeDocument/2006/relationships/custom-properties" Target="docProps/custom.xml"/>
<Relationship Id="rId4" Type="http://schemas.openxmlformats.org/officeDocument/2006/relationships/extended-properties" Target="docProps/app.xml"/>
</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5"/>
  </p:sldMasterIdLst>
  <p:sldIdLst>
    <p:sldId id="257" r:id="rId13"/>
    <p:sldId id="258" r:id="rId14"/>
    <p:sldId id="259" r:id="rId15"/>
    <p:sldId id="260" r:id="rId16"/>
    <p:sldId id="261" r:id="rId17"/>
    <p:sldId id="262" r:id="rId18"/>
    <p:sldId id="263" r:id="rId19"/>
    <p:sldId id="264" r:id="rId20"/>
    <p:sldId id="265" r:id="rId21"/>
    <p:sldId id="266" r:id="rId22"/>
    <p:sldId id="267" r:id="rId23"/>
    <p:sldId id="268" r:id="rId24"/>
    <p:sldId id="269" r:id="rId25"/>
    <p:sldId id="270" r:id="rId26"/>
    <p:sldId id="271" r:id="rId27"/>
    <p:sldId id="272" r:id="rId28"/>
    <p:sldId id="273" r:id="rId29"/>
    <p:sldId id="274" r:id="rId30"/>
    <p:sldId id="275" r:id="rId31"/>
    <p:sldId id="276" r:id="rId32"/>
    <p:sldId id="277" r:id="rId33"/>
    <p:sldId id="278" r:id="rId34"/>
    <p:sldId id="279" r:id="rId35"/>
    <p:sldId id="280" r:id="rId36"/>
    <p:sldId id="281" r:id="rId37"/>
    <p:sldId id="282" r:id="rId38"/>
    <p:sldId id="283" r:id="rId39"/>
    <p:sldId id="284" r:id="rId40"/>
    <p:sldId id="285" r:id="rId41"/>
    <p:sldId id="286" r:id="rId42"/>
    <p:sldId id="287" r:id="rId43"/>
    <p:sldId id="288" r:id="rId44"/>
    <p:sldId id="289" r:id="rId45"/>
    <p:sldId id="290" r:id="rId46"/>
    <p:sldId id="291" r:id="rId47"/>
    <p:sldId id="292" r:id="rId48"/>
    <p:sldId id="293" r:id="rId49"/>
    <p:sldId id="294" r:id="rId50"/>
    <p:sldId id="295" r:id="rId51"/>
    <p:sldId id="296" r:id="rId52"/>
    <p:sldId id="297" r:id="rId53"/>
    <p:sldId id="298" r:id="rId54"/>
    <p:sldId id="299" r:id="rId55"/>
    <p:sldId id="300" r:id="rId56"/>
    <p:sldId id="301" r:id="rId57"/>
    <p:sldId id="302" r:id="rId58"/>
    <p:sldId id="303" r:id="rId59"/>
    <p:sldId id="304" r:id="rId60"/>
    <p:sldId id="305" r:id="rId61"/>
    <p:sldId id="306" r:id="rId62"/>
    <p:sldId id="307" r:id="rId63"/>
    <p:sldId id="308" r:id="rId64"/>
    <p:sldId id="309" r:id="rId65"/>
    <p:sldId id="310" r:id="rId66"/>
    <p:sldId id="311" r:id="rId67"/>
    <p:sldId id="312" r:id="rId68"/>
    <p:sldId id="313" r:id="rId69"/>
    <p:sldId id="314" r:id="rId70"/>
    <p:sldId id="315" r:id="rId71"/>
    <p:sldId id="316" r:id="rId72"/>
    <p:sldId id="317" r:id="rId73"/>
    <p:sldId id="318" r:id="rId74"/>
    <p:sldId id="319" r:id="rId75"/>
    <p:sldId id="320" r:id="rId76"/>
    <p:sldId id="321" r:id="rId77"/>
    <p:sldId id="322" r:id="rId78"/>
    <p:sldId id="323" r:id="rId79"/>
    <p:sldId id="324" r:id="rId80"/>
    <p:sldId id="325" r:id="rId81"/>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203864"/>
    <a:srgbClr val="000000"/>
    <a:srgbClr val="156082"/>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p1510:revLst>
    <p1510:client id="{C2E8C44E-52B7-46C7-AF8A-5520E36D2451}" v="5" dt="2026-07-12T19:38:20.601"/>
  </p1510:revLst>
</p1510:revInfo>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p:restoredLeft sz="25235" autoAdjust="0"/>
    <p:restoredTop sz="94660"/>
  </p:normalViewPr>
  <p:slideViewPr>
    <p:cSldViewPr snapToGrid="0">
      <p:cViewPr varScale="1">
        <p:scale>
          <a:sx n="57" d="100"/>
          <a:sy n="57" d="100"/>
        </p:scale>
        <p:origin x="96" y="1206"/>
      </p:cViewPr>
      <p:guideLst/>
    </p:cSldViewPr>
  </p:slideViewPr>
  <p:notesTextViewPr>
    <p:cViewPr>
      <p:scale>
        <a:sx n="3" d="2"/>
        <a:sy n="3" d="2"/>
      </p:scale>
      <p:origin x="0" y="0"/>
    </p:cViewPr>
  </p:notesTextViewPr>
  <p:gridSpacing cx="72008" cy="72008"/>
</p:viewPr>
</file>

<file path=ppt/_rels/presentation.xml.rels><?xml version="1.0" encoding="UTF-8" standalone="yes"?>

<Relationships  xmlns="http://schemas.openxmlformats.org/package/2006/relationships">
<Relationship Id="rId8" Type="http://schemas.openxmlformats.org/officeDocument/2006/relationships/viewProps" Target="viewProps.xml"/>
<Relationship Id="rId3" Type="http://schemas.openxmlformats.org/officeDocument/2006/relationships/customXml" Target="../customXml/item3.xml"/>
<Relationship Id="rId7" Type="http://schemas.openxmlformats.org/officeDocument/2006/relationships/presProps" Target="presProps.xml"/>
<Relationship Id="rId12" Type="http://schemas.microsoft.com/office/2015/10/relationships/revisionInfo" Target="revisionInfo.xml"/>
<Relationship Id="rId2" Type="http://schemas.openxmlformats.org/officeDocument/2006/relationships/customXml" Target="../customXml/item2.xml"/>
<Relationship Id="rId1" Type="http://schemas.openxmlformats.org/officeDocument/2006/relationships/customXml" Target="../customXml/item1.xml"/>
<Relationship Id="rId11" Type="http://schemas.microsoft.com/office/2016/11/relationships/changesInfo" Target="changesInfos/changesInfo1.xml"/>
<Relationship Id="rId5" Type="http://schemas.openxmlformats.org/officeDocument/2006/relationships/slideMaster" Target="slideMasters/slideMaster1.xml"/>
<Relationship Id="rId10" Type="http://schemas.openxmlformats.org/officeDocument/2006/relationships/tableStyles" Target="tableStyles.xml"/>
<Relationship Id="rId4" Type="http://schemas.openxmlformats.org/officeDocument/2006/relationships/customXml" Target="../customXml/item4.xml"/>
<Relationship Id="rId9" Type="http://schemas.openxmlformats.org/officeDocument/2006/relationships/theme" Target="theme/theme1.xml"/>
<Relationship Id="rId13" Type="http://schemas.openxmlformats.org/officeDocument/2006/relationships/slide" Target="slides/slide2.xml"/>
<Relationship Id="rId14" Type="http://schemas.openxmlformats.org/officeDocument/2006/relationships/slide" Target="slides/slide3.xml"/>
<Relationship Id="rId15" Type="http://schemas.openxmlformats.org/officeDocument/2006/relationships/slide" Target="slides/slide4.xml"/>
<Relationship Id="rId16" Type="http://schemas.openxmlformats.org/officeDocument/2006/relationships/slide" Target="slides/slide5.xml"/>
<Relationship Id="rId17" Type="http://schemas.openxmlformats.org/officeDocument/2006/relationships/slide" Target="slides/slide6.xml"/>
<Relationship Id="rId18" Type="http://schemas.openxmlformats.org/officeDocument/2006/relationships/slide" Target="slides/slide7.xml"/>
<Relationship Id="rId19" Type="http://schemas.openxmlformats.org/officeDocument/2006/relationships/slide" Target="slides/slide8.xml"/>
<Relationship Id="rId20" Type="http://schemas.openxmlformats.org/officeDocument/2006/relationships/slide" Target="slides/slide9.xml"/>
<Relationship Id="rId21" Type="http://schemas.openxmlformats.org/officeDocument/2006/relationships/slide" Target="slides/slide10.xml"/>
<Relationship Id="rId22" Type="http://schemas.openxmlformats.org/officeDocument/2006/relationships/slide" Target="slides/slide11.xml"/>
<Relationship Id="rId23" Type="http://schemas.openxmlformats.org/officeDocument/2006/relationships/slide" Target="slides/slide12.xml"/>
<Relationship Id="rId24" Type="http://schemas.openxmlformats.org/officeDocument/2006/relationships/slide" Target="slides/slide13.xml"/>
<Relationship Id="rId25" Type="http://schemas.openxmlformats.org/officeDocument/2006/relationships/slide" Target="slides/slide14.xml"/>
<Relationship Id="rId26" Type="http://schemas.openxmlformats.org/officeDocument/2006/relationships/slide" Target="slides/slide15.xml"/>
<Relationship Id="rId27" Type="http://schemas.openxmlformats.org/officeDocument/2006/relationships/slide" Target="slides/slide16.xml"/>
<Relationship Id="rId28" Type="http://schemas.openxmlformats.org/officeDocument/2006/relationships/slide" Target="slides/slide17.xml"/>
<Relationship Id="rId29" Type="http://schemas.openxmlformats.org/officeDocument/2006/relationships/slide" Target="slides/slide18.xml"/>
<Relationship Id="rId30" Type="http://schemas.openxmlformats.org/officeDocument/2006/relationships/slide" Target="slides/slide19.xml"/>
<Relationship Id="rId31" Type="http://schemas.openxmlformats.org/officeDocument/2006/relationships/slide" Target="slides/slide20.xml"/>
<Relationship Id="rId32" Type="http://schemas.openxmlformats.org/officeDocument/2006/relationships/slide" Target="slides/slide21.xml"/>
<Relationship Id="rId33" Type="http://schemas.openxmlformats.org/officeDocument/2006/relationships/slide" Target="slides/slide22.xml"/>
<Relationship Id="rId34" Type="http://schemas.openxmlformats.org/officeDocument/2006/relationships/slide" Target="slides/slide23.xml"/>
<Relationship Id="rId35" Type="http://schemas.openxmlformats.org/officeDocument/2006/relationships/slide" Target="slides/slide24.xml"/>
<Relationship Id="rId36" Type="http://schemas.openxmlformats.org/officeDocument/2006/relationships/slide" Target="slides/slide25.xml"/>
<Relationship Id="rId37" Type="http://schemas.openxmlformats.org/officeDocument/2006/relationships/slide" Target="slides/slide26.xml"/>
<Relationship Id="rId38" Type="http://schemas.openxmlformats.org/officeDocument/2006/relationships/slide" Target="slides/slide27.xml"/>
<Relationship Id="rId39" Type="http://schemas.openxmlformats.org/officeDocument/2006/relationships/slide" Target="slides/slide28.xml"/>
<Relationship Id="rId40" Type="http://schemas.openxmlformats.org/officeDocument/2006/relationships/slide" Target="slides/slide29.xml"/>
<Relationship Id="rId41" Type="http://schemas.openxmlformats.org/officeDocument/2006/relationships/slide" Target="slides/slide30.xml"/>
<Relationship Id="rId42" Type="http://schemas.openxmlformats.org/officeDocument/2006/relationships/slide" Target="slides/slide31.xml"/>
<Relationship Id="rId43" Type="http://schemas.openxmlformats.org/officeDocument/2006/relationships/slide" Target="slides/slide32.xml"/>
<Relationship Id="rId44" Type="http://schemas.openxmlformats.org/officeDocument/2006/relationships/slide" Target="slides/slide33.xml"/>
<Relationship Id="rId45" Type="http://schemas.openxmlformats.org/officeDocument/2006/relationships/slide" Target="slides/slide34.xml"/>
<Relationship Id="rId46" Type="http://schemas.openxmlformats.org/officeDocument/2006/relationships/slide" Target="slides/slide35.xml"/>
<Relationship Id="rId47" Type="http://schemas.openxmlformats.org/officeDocument/2006/relationships/slide" Target="slides/slide36.xml"/>
<Relationship Id="rId48" Type="http://schemas.openxmlformats.org/officeDocument/2006/relationships/slide" Target="slides/slide37.xml"/>
<Relationship Id="rId49" Type="http://schemas.openxmlformats.org/officeDocument/2006/relationships/slide" Target="slides/slide38.xml"/>
<Relationship Id="rId50" Type="http://schemas.openxmlformats.org/officeDocument/2006/relationships/slide" Target="slides/slide39.xml"/>
<Relationship Id="rId51" Type="http://schemas.openxmlformats.org/officeDocument/2006/relationships/slide" Target="slides/slide40.xml"/>
<Relationship Id="rId52" Type="http://schemas.openxmlformats.org/officeDocument/2006/relationships/slide" Target="slides/slide41.xml"/>
<Relationship Id="rId53" Type="http://schemas.openxmlformats.org/officeDocument/2006/relationships/slide" Target="slides/slide42.xml"/>
<Relationship Id="rId54" Type="http://schemas.openxmlformats.org/officeDocument/2006/relationships/slide" Target="slides/slide43.xml"/>
<Relationship Id="rId55" Type="http://schemas.openxmlformats.org/officeDocument/2006/relationships/slide" Target="slides/slide44.xml"/>
<Relationship Id="rId56" Type="http://schemas.openxmlformats.org/officeDocument/2006/relationships/slide" Target="slides/slide45.xml"/>
<Relationship Id="rId57" Type="http://schemas.openxmlformats.org/officeDocument/2006/relationships/slide" Target="slides/slide46.xml"/>
<Relationship Id="rId58" Type="http://schemas.openxmlformats.org/officeDocument/2006/relationships/slide" Target="slides/slide47.xml"/>
<Relationship Id="rId59" Type="http://schemas.openxmlformats.org/officeDocument/2006/relationships/slide" Target="slides/slide48.xml"/>
<Relationship Id="rId60" Type="http://schemas.openxmlformats.org/officeDocument/2006/relationships/slide" Target="slides/slide49.xml"/>
<Relationship Id="rId61" Type="http://schemas.openxmlformats.org/officeDocument/2006/relationships/slide" Target="slides/slide50.xml"/>
<Relationship Id="rId62" Type="http://schemas.openxmlformats.org/officeDocument/2006/relationships/slide" Target="slides/slide51.xml"/>
<Relationship Id="rId63" Type="http://schemas.openxmlformats.org/officeDocument/2006/relationships/slide" Target="slides/slide52.xml"/>
<Relationship Id="rId64" Type="http://schemas.openxmlformats.org/officeDocument/2006/relationships/slide" Target="slides/slide53.xml"/>
<Relationship Id="rId65" Type="http://schemas.openxmlformats.org/officeDocument/2006/relationships/slide" Target="slides/slide54.xml"/>
<Relationship Id="rId66" Type="http://schemas.openxmlformats.org/officeDocument/2006/relationships/slide" Target="slides/slide55.xml"/>
<Relationship Id="rId67" Type="http://schemas.openxmlformats.org/officeDocument/2006/relationships/slide" Target="slides/slide56.xml"/>
<Relationship Id="rId68" Type="http://schemas.openxmlformats.org/officeDocument/2006/relationships/slide" Target="slides/slide57.xml"/>
<Relationship Id="rId69" Type="http://schemas.openxmlformats.org/officeDocument/2006/relationships/slide" Target="slides/slide58.xml"/>
<Relationship Id="rId70" Type="http://schemas.openxmlformats.org/officeDocument/2006/relationships/slide" Target="slides/slide59.xml"/>
<Relationship Id="rId71" Type="http://schemas.openxmlformats.org/officeDocument/2006/relationships/slide" Target="slides/slide60.xml"/>
<Relationship Id="rId72" Type="http://schemas.openxmlformats.org/officeDocument/2006/relationships/slide" Target="slides/slide61.xml"/>
<Relationship Id="rId73" Type="http://schemas.openxmlformats.org/officeDocument/2006/relationships/slide" Target="slides/slide62.xml"/>
<Relationship Id="rId74" Type="http://schemas.openxmlformats.org/officeDocument/2006/relationships/slide" Target="slides/slide63.xml"/>
<Relationship Id="rId75" Type="http://schemas.openxmlformats.org/officeDocument/2006/relationships/slide" Target="slides/slide64.xml"/>
<Relationship Id="rId76" Type="http://schemas.openxmlformats.org/officeDocument/2006/relationships/slide" Target="slides/slide65.xml"/>
<Relationship Id="rId77" Type="http://schemas.openxmlformats.org/officeDocument/2006/relationships/slide" Target="slides/slide66.xml"/>
<Relationship Id="rId78" Type="http://schemas.openxmlformats.org/officeDocument/2006/relationships/slide" Target="slides/slide67.xml"/>
<Relationship Id="rId79" Type="http://schemas.openxmlformats.org/officeDocument/2006/relationships/slide" Target="slides/slide68.xml"/>
<Relationship Id="rId80" Type="http://schemas.openxmlformats.org/officeDocument/2006/relationships/slide" Target="slides/slide69.xml"/>
<Relationship Id="rId81" Type="http://schemas.openxmlformats.org/officeDocument/2006/relationships/slide" Target="slides/slide70.xml"/>
</Relationships>

</file>

<file path=ppt/changesInfos/changesInfo1.xml><?xml version="1.0" encoding="utf-8"?>
<pc:chgInfo xmlns:a="http://schemas.openxmlformats.org/drawingml/2006/main" xmlns:r="http://schemas.openxmlformats.org/officeDocument/2006/relationships" xmlns:ac="http://schemas.microsoft.com/office/drawing/2013/main/command" xmlns:pc="http://schemas.microsoft.com/office/powerpoint/2013/main/command">
  <pc:docChgLst>
    <pc:chgData name="Lauren Francis" userId="b7c8c318-11b6-44df-a20d-cbfd05c86935" providerId="ADAL" clId="{7DF8D789-081D-4C54-A01C-20FBD4C1C0B0}"/>
    <pc:docChg chg="undo custSel addMainMaster delMainMaster modMainMaster">
      <pc:chgData name="Lauren Francis" userId="b7c8c318-11b6-44df-a20d-cbfd05c86935" providerId="ADAL" clId="{7DF8D789-081D-4C54-A01C-20FBD4C1C0B0}" dt="2026-07-12T19:38:24.901" v="744" actId="14100"/>
      <pc:docMkLst>
        <pc:docMk/>
      </pc:docMkLst>
      <pc:sldMasterChg chg="modSldLayout">
        <pc:chgData name="Lauren Francis" userId="b7c8c318-11b6-44df-a20d-cbfd05c86935" providerId="ADAL" clId="{7DF8D789-081D-4C54-A01C-20FBD4C1C0B0}" dt="2026-07-12T19:38:24.901" v="744" actId="14100"/>
        <pc:sldMasterMkLst>
          <pc:docMk/>
          <pc:sldMasterMk cId="783407565" sldId="2147483648"/>
        </pc:sldMasterMkLst>
        <pc:sldLayoutChg chg="addSp delSp modSp mod">
          <pc:chgData name="Lauren Francis" userId="b7c8c318-11b6-44df-a20d-cbfd05c86935" providerId="ADAL" clId="{7DF8D789-081D-4C54-A01C-20FBD4C1C0B0}" dt="2026-06-13T09:25:36.424" v="130" actId="478"/>
          <pc:sldLayoutMkLst>
            <pc:docMk/>
            <pc:sldMasterMk cId="783407565" sldId="2147483648"/>
            <pc:sldLayoutMk cId="3249202066" sldId="2147483651"/>
          </pc:sldLayoutMkLst>
          <pc:spChg chg="mod">
            <ac:chgData name="Lauren Francis" userId="b7c8c318-11b6-44df-a20d-cbfd05c86935" providerId="ADAL" clId="{7DF8D789-081D-4C54-A01C-20FBD4C1C0B0}" dt="2026-06-13T09:17:58.711" v="68" actId="14100"/>
            <ac:spMkLst>
              <pc:docMk/>
              <pc:sldMasterMk cId="783407565" sldId="2147483648"/>
              <pc:sldLayoutMk cId="3249202066" sldId="2147483651"/>
              <ac:spMk id="3" creationId="{FC3A3DCC-B4A1-1548-61FE-0D38A75AF36C}"/>
            </ac:spMkLst>
          </pc:spChg>
          <pc:picChg chg="mod">
            <ac:chgData name="Lauren Francis" userId="b7c8c318-11b6-44df-a20d-cbfd05c86935" providerId="ADAL" clId="{7DF8D789-081D-4C54-A01C-20FBD4C1C0B0}" dt="2026-06-13T09:18:32.671" v="109" actId="1037"/>
            <ac:picMkLst>
              <pc:docMk/>
              <pc:sldMasterMk cId="783407565" sldId="2147483648"/>
              <pc:sldLayoutMk cId="3249202066" sldId="2147483651"/>
              <ac:picMk id="7" creationId="{5A5E189D-701E-E09A-B402-2C20B031FCCC}"/>
            </ac:picMkLst>
          </pc:picChg>
          <pc:picChg chg="mod">
            <ac:chgData name="Lauren Francis" userId="b7c8c318-11b6-44df-a20d-cbfd05c86935" providerId="ADAL" clId="{7DF8D789-081D-4C54-A01C-20FBD4C1C0B0}" dt="2026-06-13T09:18:32.671" v="109" actId="1037"/>
            <ac:picMkLst>
              <pc:docMk/>
              <pc:sldMasterMk cId="783407565" sldId="2147483648"/>
              <pc:sldLayoutMk cId="3249202066" sldId="2147483651"/>
              <ac:picMk id="8" creationId="{6825B84C-B955-8FF6-387A-FA6210477779}"/>
            </ac:picMkLst>
          </pc:picChg>
          <pc:cxnChg chg="mod">
            <ac:chgData name="Lauren Francis" userId="b7c8c318-11b6-44df-a20d-cbfd05c86935" providerId="ADAL" clId="{7DF8D789-081D-4C54-A01C-20FBD4C1C0B0}" dt="2026-06-13T09:18:22.751" v="96" actId="14100"/>
            <ac:cxnSpMkLst>
              <pc:docMk/>
              <pc:sldMasterMk cId="783407565" sldId="2147483648"/>
              <pc:sldLayoutMk cId="3249202066" sldId="2147483651"/>
              <ac:cxnSpMk id="9" creationId="{6434DA2D-3C3E-913B-FF11-5B782E92E1CE}"/>
            </ac:cxnSpMkLst>
          </pc:cxnChg>
        </pc:sldLayoutChg>
        <pc:sldLayoutChg chg="addSp delSp modSp mod">
          <pc:chgData name="Lauren Francis" userId="b7c8c318-11b6-44df-a20d-cbfd05c86935" providerId="ADAL" clId="{7DF8D789-081D-4C54-A01C-20FBD4C1C0B0}" dt="2026-07-04T13:38:20.015" v="741" actId="1076"/>
          <pc:sldLayoutMkLst>
            <pc:docMk/>
            <pc:sldMasterMk cId="783407565" sldId="2147483648"/>
            <pc:sldLayoutMk cId="3920694061" sldId="2147483677"/>
          </pc:sldLayoutMkLst>
          <pc:spChg chg="add mod">
            <ac:chgData name="Lauren Francis" userId="b7c8c318-11b6-44df-a20d-cbfd05c86935" providerId="ADAL" clId="{7DF8D789-081D-4C54-A01C-20FBD4C1C0B0}" dt="2026-07-03T08:05:01.332" v="715" actId="1076"/>
            <ac:spMkLst>
              <pc:docMk/>
              <pc:sldMasterMk cId="783407565" sldId="2147483648"/>
              <pc:sldLayoutMk cId="3920694061" sldId="2147483677"/>
              <ac:spMk id="3" creationId="{2E101229-9700-06DF-555D-01295125A7BF}"/>
            </ac:spMkLst>
          </pc:spChg>
          <pc:spChg chg="mod">
            <ac:chgData name="Lauren Francis" userId="b7c8c318-11b6-44df-a20d-cbfd05c86935" providerId="ADAL" clId="{7DF8D789-081D-4C54-A01C-20FBD4C1C0B0}" dt="2026-07-03T08:02:39.838" v="613" actId="1037"/>
            <ac:spMkLst>
              <pc:docMk/>
              <pc:sldMasterMk cId="783407565" sldId="2147483648"/>
              <pc:sldLayoutMk cId="3920694061" sldId="2147483677"/>
              <ac:spMk id="6" creationId="{DD3C8136-9994-FF9E-0B35-567705569017}"/>
            </ac:spMkLst>
          </pc:spChg>
          <pc:spChg chg="mod">
            <ac:chgData name="Lauren Francis" userId="b7c8c318-11b6-44df-a20d-cbfd05c86935" providerId="ADAL" clId="{7DF8D789-081D-4C54-A01C-20FBD4C1C0B0}" dt="2026-07-03T08:06:02.241" v="735" actId="1036"/>
            <ac:spMkLst>
              <pc:docMk/>
              <pc:sldMasterMk cId="783407565" sldId="2147483648"/>
              <pc:sldLayoutMk cId="3920694061" sldId="2147483677"/>
              <ac:spMk id="9" creationId="{2ED3298A-9418-2F44-2296-879C9A2628D4}"/>
            </ac:spMkLst>
          </pc:spChg>
          <pc:spChg chg="mod">
            <ac:chgData name="Lauren Francis" userId="b7c8c318-11b6-44df-a20d-cbfd05c86935" providerId="ADAL" clId="{7DF8D789-081D-4C54-A01C-20FBD4C1C0B0}" dt="2026-07-03T08:03:47.375" v="702" actId="1037"/>
            <ac:spMkLst>
              <pc:docMk/>
              <pc:sldMasterMk cId="783407565" sldId="2147483648"/>
              <pc:sldLayoutMk cId="3920694061" sldId="2147483677"/>
              <ac:spMk id="11" creationId="{55F55B77-7438-0AE7-B8E9-EEC0236E144F}"/>
            </ac:spMkLst>
          </pc:spChg>
          <pc:spChg chg="mod">
            <ac:chgData name="Lauren Francis" userId="b7c8c318-11b6-44df-a20d-cbfd05c86935" providerId="ADAL" clId="{7DF8D789-081D-4C54-A01C-20FBD4C1C0B0}" dt="2026-07-03T08:02:39.838" v="613" actId="1037"/>
            <ac:spMkLst>
              <pc:docMk/>
              <pc:sldMasterMk cId="783407565" sldId="2147483648"/>
              <pc:sldLayoutMk cId="3920694061" sldId="2147483677"/>
              <ac:spMk id="13" creationId="{ED985527-322A-DF69-FC44-B1DB7BA2D7BB}"/>
            </ac:spMkLst>
          </pc:spChg>
          <pc:spChg chg="add mod">
            <ac:chgData name="Lauren Francis" userId="b7c8c318-11b6-44df-a20d-cbfd05c86935" providerId="ADAL" clId="{7DF8D789-081D-4C54-A01C-20FBD4C1C0B0}" dt="2026-07-03T08:06:02.241" v="735" actId="1036"/>
            <ac:spMkLst>
              <pc:docMk/>
              <pc:sldMasterMk cId="783407565" sldId="2147483648"/>
              <pc:sldLayoutMk cId="3920694061" sldId="2147483677"/>
              <ac:spMk id="17" creationId="{0FA810B3-0882-AFE6-1B21-BAA87CB9B5AC}"/>
            </ac:spMkLst>
          </pc:spChg>
          <pc:spChg chg="mod">
            <ac:chgData name="Lauren Francis" userId="b7c8c318-11b6-44df-a20d-cbfd05c86935" providerId="ADAL" clId="{7DF8D789-081D-4C54-A01C-20FBD4C1C0B0}" dt="2026-07-03T08:02:39.838" v="613" actId="1037"/>
            <ac:spMkLst>
              <pc:docMk/>
              <pc:sldMasterMk cId="783407565" sldId="2147483648"/>
              <pc:sldLayoutMk cId="3920694061" sldId="2147483677"/>
              <ac:spMk id="27" creationId="{83555D73-F144-CC54-66ED-62F41EE1A44D}"/>
            </ac:spMkLst>
          </pc:spChg>
          <pc:picChg chg="add mod">
            <ac:chgData name="Lauren Francis" userId="b7c8c318-11b6-44df-a20d-cbfd05c86935" providerId="ADAL" clId="{7DF8D789-081D-4C54-A01C-20FBD4C1C0B0}" dt="2026-07-03T08:05:55.241" v="733" actId="1036"/>
            <ac:picMkLst>
              <pc:docMk/>
              <pc:sldMasterMk cId="783407565" sldId="2147483648"/>
              <pc:sldLayoutMk cId="3920694061" sldId="2147483677"/>
              <ac:picMk id="2" creationId="{42001794-5376-6A68-5189-37D6903EA3EE}"/>
            </ac:picMkLst>
          </pc:picChg>
          <pc:picChg chg="add mod">
            <ac:chgData name="Lauren Francis" userId="b7c8c318-11b6-44df-a20d-cbfd05c86935" providerId="ADAL" clId="{7DF8D789-081D-4C54-A01C-20FBD4C1C0B0}" dt="2026-07-04T13:38:20.015" v="741" actId="1076"/>
            <ac:picMkLst>
              <pc:docMk/>
              <pc:sldMasterMk cId="783407565" sldId="2147483648"/>
              <pc:sldLayoutMk cId="3920694061" sldId="2147483677"/>
              <ac:picMk id="4" creationId="{13200F9B-4429-F853-F3A3-9629DF52257B}"/>
            </ac:picMkLst>
          </pc:picChg>
          <pc:picChg chg="mod">
            <ac:chgData name="Lauren Francis" userId="b7c8c318-11b6-44df-a20d-cbfd05c86935" providerId="ADAL" clId="{7DF8D789-081D-4C54-A01C-20FBD4C1C0B0}" dt="2026-07-03T08:02:39.838" v="613" actId="1037"/>
            <ac:picMkLst>
              <pc:docMk/>
              <pc:sldMasterMk cId="783407565" sldId="2147483648"/>
              <pc:sldLayoutMk cId="3920694061" sldId="2147483677"/>
              <ac:picMk id="8" creationId="{70EA4AEB-A8BB-B041-54BB-C2110DE2920D}"/>
            </ac:picMkLst>
          </pc:picChg>
          <pc:picChg chg="mod">
            <ac:chgData name="Lauren Francis" userId="b7c8c318-11b6-44df-a20d-cbfd05c86935" providerId="ADAL" clId="{7DF8D789-081D-4C54-A01C-20FBD4C1C0B0}" dt="2026-07-03T08:03:47.375" v="702" actId="1037"/>
            <ac:picMkLst>
              <pc:docMk/>
              <pc:sldMasterMk cId="783407565" sldId="2147483648"/>
              <pc:sldLayoutMk cId="3920694061" sldId="2147483677"/>
              <ac:picMk id="10" creationId="{B5274F7D-158D-D60C-CE21-864F2CF3E0B0}"/>
            </ac:picMkLst>
          </pc:picChg>
          <pc:picChg chg="mod">
            <ac:chgData name="Lauren Francis" userId="b7c8c318-11b6-44df-a20d-cbfd05c86935" providerId="ADAL" clId="{7DF8D789-081D-4C54-A01C-20FBD4C1C0B0}" dt="2026-07-03T08:02:39.838" v="613" actId="1037"/>
            <ac:picMkLst>
              <pc:docMk/>
              <pc:sldMasterMk cId="783407565" sldId="2147483648"/>
              <pc:sldLayoutMk cId="3920694061" sldId="2147483677"/>
              <ac:picMk id="12" creationId="{CE0ECAEB-CA24-F0AF-2394-67C202ADD95F}"/>
            </ac:picMkLst>
          </pc:picChg>
          <pc:picChg chg="add mod">
            <ac:chgData name="Lauren Francis" userId="b7c8c318-11b6-44df-a20d-cbfd05c86935" providerId="ADAL" clId="{7DF8D789-081D-4C54-A01C-20FBD4C1C0B0}" dt="2026-07-03T08:06:02.241" v="735" actId="1036"/>
            <ac:picMkLst>
              <pc:docMk/>
              <pc:sldMasterMk cId="783407565" sldId="2147483648"/>
              <pc:sldLayoutMk cId="3920694061" sldId="2147483677"/>
              <ac:picMk id="14" creationId="{5665A802-3332-67FC-4C3E-A5CA084C4D3A}"/>
            </ac:picMkLst>
          </pc:picChg>
          <pc:picChg chg="add mod">
            <ac:chgData name="Lauren Francis" userId="b7c8c318-11b6-44df-a20d-cbfd05c86935" providerId="ADAL" clId="{7DF8D789-081D-4C54-A01C-20FBD4C1C0B0}" dt="2026-07-03T08:06:02.241" v="735" actId="1036"/>
            <ac:picMkLst>
              <pc:docMk/>
              <pc:sldMasterMk cId="783407565" sldId="2147483648"/>
              <pc:sldLayoutMk cId="3920694061" sldId="2147483677"/>
              <ac:picMk id="15" creationId="{92A76B72-72E3-C860-0504-FFDAA73F9283}"/>
            </ac:picMkLst>
          </pc:picChg>
          <pc:picChg chg="mod">
            <ac:chgData name="Lauren Francis" userId="b7c8c318-11b6-44df-a20d-cbfd05c86935" providerId="ADAL" clId="{7DF8D789-081D-4C54-A01C-20FBD4C1C0B0}" dt="2026-07-03T08:02:39.838" v="613" actId="1037"/>
            <ac:picMkLst>
              <pc:docMk/>
              <pc:sldMasterMk cId="783407565" sldId="2147483648"/>
              <pc:sldLayoutMk cId="3920694061" sldId="2147483677"/>
              <ac:picMk id="21" creationId="{4D4BA178-8B39-1F68-48E3-98D375358A7A}"/>
            </ac:picMkLst>
          </pc:picChg>
        </pc:sldLayoutChg>
        <pc:sldLayoutChg chg="addSp delSp modSp mod">
          <pc:chgData name="Lauren Francis" userId="b7c8c318-11b6-44df-a20d-cbfd05c86935" providerId="ADAL" clId="{7DF8D789-081D-4C54-A01C-20FBD4C1C0B0}" dt="2026-07-02T13:57:26.993" v="131" actId="478"/>
          <pc:sldLayoutMkLst>
            <pc:docMk/>
            <pc:sldMasterMk cId="783407565" sldId="2147483648"/>
            <pc:sldLayoutMk cId="1844703661" sldId="2147483682"/>
          </pc:sldLayoutMkLst>
        </pc:sldLayoutChg>
        <pc:sldLayoutChg chg="delSp modSp mod">
          <pc:chgData name="Lauren Francis" userId="b7c8c318-11b6-44df-a20d-cbfd05c86935" providerId="ADAL" clId="{7DF8D789-081D-4C54-A01C-20FBD4C1C0B0}" dt="2026-07-12T19:38:24.901" v="744" actId="14100"/>
          <pc:sldLayoutMkLst>
            <pc:docMk/>
            <pc:sldMasterMk cId="783407565" sldId="2147483648"/>
            <pc:sldLayoutMk cId="947816863" sldId="2147483686"/>
          </pc:sldLayoutMkLst>
          <pc:spChg chg="mod">
            <ac:chgData name="Lauren Francis" userId="b7c8c318-11b6-44df-a20d-cbfd05c86935" providerId="ADAL" clId="{7DF8D789-081D-4C54-A01C-20FBD4C1C0B0}" dt="2026-07-12T19:38:24.901" v="744" actId="14100"/>
            <ac:spMkLst>
              <pc:docMk/>
              <pc:sldMasterMk cId="783407565" sldId="2147483648"/>
              <pc:sldLayoutMk cId="947816863" sldId="2147483686"/>
              <ac:spMk id="2" creationId="{C18E8DB6-3CA7-1F05-B33F-1964EA526C80}"/>
            </ac:spMkLst>
          </pc:spChg>
          <pc:picChg chg="del">
            <ac:chgData name="Lauren Francis" userId="b7c8c318-11b6-44df-a20d-cbfd05c86935" providerId="ADAL" clId="{7DF8D789-081D-4C54-A01C-20FBD4C1C0B0}" dt="2026-07-12T19:38:18.821" v="742" actId="478"/>
            <ac:picMkLst>
              <pc:docMk/>
              <pc:sldMasterMk cId="783407565" sldId="2147483648"/>
              <pc:sldLayoutMk cId="947816863" sldId="2147483686"/>
              <ac:picMk id="3" creationId="{D9D5272F-0F72-89F7-6CCC-C19CFAA22F1E}"/>
            </ac:picMkLst>
          </pc:picChg>
          <pc:picChg chg="del">
            <ac:chgData name="Lauren Francis" userId="b7c8c318-11b6-44df-a20d-cbfd05c86935" providerId="ADAL" clId="{7DF8D789-081D-4C54-A01C-20FBD4C1C0B0}" dt="2026-07-12T19:38:20.601" v="743" actId="478"/>
            <ac:picMkLst>
              <pc:docMk/>
              <pc:sldMasterMk cId="783407565" sldId="2147483648"/>
              <pc:sldLayoutMk cId="947816863" sldId="2147483686"/>
              <ac:picMk id="4" creationId="{0ECFDE73-E990-C301-C35B-65B947B12DEA}"/>
            </ac:picMkLst>
          </pc:picChg>
          <pc:picChg chg="del">
            <ac:chgData name="Lauren Francis" userId="b7c8c318-11b6-44df-a20d-cbfd05c86935" providerId="ADAL" clId="{7DF8D789-081D-4C54-A01C-20FBD4C1C0B0}" dt="2026-07-12T19:38:20.601" v="743" actId="478"/>
            <ac:picMkLst>
              <pc:docMk/>
              <pc:sldMasterMk cId="783407565" sldId="2147483648"/>
              <pc:sldLayoutMk cId="947816863" sldId="2147483686"/>
              <ac:picMk id="5" creationId="{CF77AA7D-F038-DAD8-3CBF-A0816EFE0665}"/>
            </ac:picMkLst>
          </pc:picChg>
          <pc:picChg chg="del">
            <ac:chgData name="Lauren Francis" userId="b7c8c318-11b6-44df-a20d-cbfd05c86935" providerId="ADAL" clId="{7DF8D789-081D-4C54-A01C-20FBD4C1C0B0}" dt="2026-07-12T19:38:20.601" v="743" actId="478"/>
            <ac:picMkLst>
              <pc:docMk/>
              <pc:sldMasterMk cId="783407565" sldId="2147483648"/>
              <pc:sldLayoutMk cId="947816863" sldId="2147483686"/>
              <ac:picMk id="6" creationId="{C3C2B28E-3ADD-ADDE-6E6A-3B3D2130AAB1}"/>
            </ac:picMkLst>
          </pc:picChg>
          <pc:picChg chg="del">
            <ac:chgData name="Lauren Francis" userId="b7c8c318-11b6-44df-a20d-cbfd05c86935" providerId="ADAL" clId="{7DF8D789-081D-4C54-A01C-20FBD4C1C0B0}" dt="2026-07-12T19:38:20.601" v="743" actId="478"/>
            <ac:picMkLst>
              <pc:docMk/>
              <pc:sldMasterMk cId="783407565" sldId="2147483648"/>
              <pc:sldLayoutMk cId="947816863" sldId="2147483686"/>
              <ac:picMk id="1028" creationId="{61C620AE-04BC-9658-5D39-B68085046DBA}"/>
            </ac:picMkLst>
          </pc:picChg>
          <pc:picChg chg="del">
            <ac:chgData name="Lauren Francis" userId="b7c8c318-11b6-44df-a20d-cbfd05c86935" providerId="ADAL" clId="{7DF8D789-081D-4C54-A01C-20FBD4C1C0B0}" dt="2026-07-12T19:38:20.601" v="743" actId="478"/>
            <ac:picMkLst>
              <pc:docMk/>
              <pc:sldMasterMk cId="783407565" sldId="2147483648"/>
              <pc:sldLayoutMk cId="947816863" sldId="2147483686"/>
              <ac:picMk id="1030" creationId="{090915AE-5D12-2EE6-6A20-6EF6BEF50E56}"/>
            </ac:picMkLst>
          </pc:picChg>
        </pc:sldLayoutChg>
      </pc:sldMasterChg>
    </pc:docChg>
  </pc:docChgLst>
</pc:chgInfo>
</file>

<file path=ppt/slideLayouts/_rels/slideLayout1.xml.rels><?xml version="1.0" encoding="UTF-8" standalone="yes"?>
<Relationships xmlns="http://schemas.openxmlformats.org/package/2006/relationships"><Relationship Id="rId3" Type="http://schemas.openxmlformats.org/officeDocument/2006/relationships/image" Target="../media/image2.emf"/><Relationship Id="rId2" Type="http://schemas.openxmlformats.org/officeDocument/2006/relationships/image" Target="../media/image1.emf"/><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3" Type="http://schemas.openxmlformats.org/officeDocument/2006/relationships/image" Target="../media/image2.emf"/><Relationship Id="rId2" Type="http://schemas.openxmlformats.org/officeDocument/2006/relationships/image" Target="../media/image1.emf"/><Relationship Id="rId1" Type="http://schemas.openxmlformats.org/officeDocument/2006/relationships/slideMaster" Target="../slideMasters/slideMaster1.xml"/><Relationship Id="rId6" Type="http://schemas.openxmlformats.org/officeDocument/2006/relationships/image" Target="../media/image26.png"/><Relationship Id="rId5" Type="http://schemas.openxmlformats.org/officeDocument/2006/relationships/image" Target="../media/image25.jpeg"/><Relationship Id="rId4" Type="http://schemas.openxmlformats.org/officeDocument/2006/relationships/image" Target="../media/image24.png"/></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3" Type="http://schemas.openxmlformats.org/officeDocument/2006/relationships/image" Target="../media/image2.emf"/><Relationship Id="rId2" Type="http://schemas.openxmlformats.org/officeDocument/2006/relationships/image" Target="../media/image1.emf"/><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3" Type="http://schemas.openxmlformats.org/officeDocument/2006/relationships/image" Target="../media/image2.emf"/><Relationship Id="rId2" Type="http://schemas.openxmlformats.org/officeDocument/2006/relationships/image" Target="../media/image1.emf"/><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3" Type="http://schemas.openxmlformats.org/officeDocument/2006/relationships/image" Target="../media/image2.emf"/><Relationship Id="rId2" Type="http://schemas.openxmlformats.org/officeDocument/2006/relationships/image" Target="../media/image1.emf"/><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3" Type="http://schemas.openxmlformats.org/officeDocument/2006/relationships/image" Target="../media/image1.emf"/><Relationship Id="rId7" Type="http://schemas.openxmlformats.org/officeDocument/2006/relationships/image" Target="../media/image6.png"/><Relationship Id="rId2" Type="http://schemas.openxmlformats.org/officeDocument/2006/relationships/image" Target="../media/image3.png"/><Relationship Id="rId1" Type="http://schemas.openxmlformats.org/officeDocument/2006/relationships/slideMaster" Target="../slideMasters/slideMaster1.xml"/><Relationship Id="rId6" Type="http://schemas.openxmlformats.org/officeDocument/2006/relationships/image" Target="../media/image5.png"/><Relationship Id="rId5" Type="http://schemas.openxmlformats.org/officeDocument/2006/relationships/image" Target="../media/image4.png"/><Relationship Id="rId4" Type="http://schemas.openxmlformats.org/officeDocument/2006/relationships/image" Target="../media/image2.emf"/></Relationships>
</file>

<file path=ppt/slideLayouts/_rels/slideLayout8.xml.rels><?xml version="1.0" encoding="UTF-8" standalone="yes"?>
<Relationships xmlns="http://schemas.openxmlformats.org/package/2006/relationships"><Relationship Id="rId8" Type="http://schemas.openxmlformats.org/officeDocument/2006/relationships/image" Target="../media/image13.png"/><Relationship Id="rId3" Type="http://schemas.openxmlformats.org/officeDocument/2006/relationships/image" Target="../media/image8.png"/><Relationship Id="rId7" Type="http://schemas.openxmlformats.org/officeDocument/2006/relationships/image" Target="../media/image12.png"/><Relationship Id="rId12" Type="http://schemas.openxmlformats.org/officeDocument/2006/relationships/image" Target="../media/image2.emf"/><Relationship Id="rId2" Type="http://schemas.openxmlformats.org/officeDocument/2006/relationships/image" Target="../media/image7.jpeg"/><Relationship Id="rId1" Type="http://schemas.openxmlformats.org/officeDocument/2006/relationships/slideMaster" Target="../slideMasters/slideMaster1.xml"/><Relationship Id="rId6" Type="http://schemas.openxmlformats.org/officeDocument/2006/relationships/image" Target="../media/image11.png"/><Relationship Id="rId11" Type="http://schemas.openxmlformats.org/officeDocument/2006/relationships/image" Target="../media/image1.emf"/><Relationship Id="rId5" Type="http://schemas.openxmlformats.org/officeDocument/2006/relationships/image" Target="../media/image10.png"/><Relationship Id="rId10" Type="http://schemas.openxmlformats.org/officeDocument/2006/relationships/image" Target="../media/image15.png"/><Relationship Id="rId4" Type="http://schemas.openxmlformats.org/officeDocument/2006/relationships/image" Target="../media/image9.png"/><Relationship Id="rId9" Type="http://schemas.openxmlformats.org/officeDocument/2006/relationships/image" Target="../media/image14.png"/></Relationships>
</file>

<file path=ppt/slideLayouts/_rels/slideLayout9.xml.rels><?xml version="1.0" encoding="UTF-8" standalone="yes"?>
<Relationships xmlns="http://schemas.openxmlformats.org/package/2006/relationships"><Relationship Id="rId8" Type="http://schemas.openxmlformats.org/officeDocument/2006/relationships/image" Target="../media/image20.png"/><Relationship Id="rId3" Type="http://schemas.openxmlformats.org/officeDocument/2006/relationships/image" Target="../media/image1.emf"/><Relationship Id="rId7" Type="http://schemas.openxmlformats.org/officeDocument/2006/relationships/image" Target="../media/image19.png"/><Relationship Id="rId2" Type="http://schemas.openxmlformats.org/officeDocument/2006/relationships/image" Target="../media/image16.png"/><Relationship Id="rId1" Type="http://schemas.openxmlformats.org/officeDocument/2006/relationships/slideMaster" Target="../slideMasters/slideMaster1.xml"/><Relationship Id="rId6" Type="http://schemas.openxmlformats.org/officeDocument/2006/relationships/image" Target="../media/image18.png"/><Relationship Id="rId11" Type="http://schemas.openxmlformats.org/officeDocument/2006/relationships/image" Target="../media/image23.png"/><Relationship Id="rId5" Type="http://schemas.openxmlformats.org/officeDocument/2006/relationships/image" Target="../media/image17.png"/><Relationship Id="rId10" Type="http://schemas.openxmlformats.org/officeDocument/2006/relationships/image" Target="../media/image22.png"/><Relationship Id="rId4" Type="http://schemas.openxmlformats.org/officeDocument/2006/relationships/image" Target="../media/image2.emf"/><Relationship Id="rId9" Type="http://schemas.openxmlformats.org/officeDocument/2006/relationships/image" Target="../media/image21.png"/></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data_1">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D795ED70-1292-CD30-5013-47BC9058BBE7}"/>
              </a:ext>
            </a:extLst>
          </p:cNvPr>
          <p:cNvSpPr/>
          <p:nvPr userDrawn="1"/>
        </p:nvSpPr>
        <p:spPr>
          <a:xfrm>
            <a:off x="9308056" y="142147"/>
            <a:ext cx="2731544" cy="6573705"/>
          </a:xfrm>
          <a:prstGeom prst="rect">
            <a:avLst/>
          </a:prstGeom>
          <a:solidFill>
            <a:srgbClr val="20386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n>
                <a:solidFill>
                  <a:sysClr val="windowText" lastClr="000000"/>
                </a:solidFill>
              </a:ln>
              <a:solidFill>
                <a:srgbClr val="1E7FB8"/>
              </a:solidFill>
            </a:endParaRPr>
          </a:p>
        </p:txBody>
      </p:sp>
      <p:pic>
        <p:nvPicPr>
          <p:cNvPr id="8" name="Picture 7">
            <a:extLst>
              <a:ext uri="{FF2B5EF4-FFF2-40B4-BE49-F238E27FC236}">
                <a16:creationId xmlns:a16="http://schemas.microsoft.com/office/drawing/2014/main" id="{8412F8FB-319A-506A-9307-6134A89FF9BD}"/>
              </a:ext>
            </a:extLst>
          </p:cNvPr>
          <p:cNvPicPr>
            <a:picLocks noChangeAspect="1"/>
          </p:cNvPicPr>
          <p:nvPr userDrawn="1"/>
        </p:nvPicPr>
        <p:blipFill>
          <a:blip r:embed="rId2"/>
          <a:stretch>
            <a:fillRect/>
          </a:stretch>
        </p:blipFill>
        <p:spPr>
          <a:xfrm>
            <a:off x="9431605" y="5979094"/>
            <a:ext cx="1214956" cy="292396"/>
          </a:xfrm>
          <a:prstGeom prst="rect">
            <a:avLst/>
          </a:prstGeom>
        </p:spPr>
      </p:pic>
      <p:pic>
        <p:nvPicPr>
          <p:cNvPr id="9" name="Picture 8">
            <a:extLst>
              <a:ext uri="{FF2B5EF4-FFF2-40B4-BE49-F238E27FC236}">
                <a16:creationId xmlns:a16="http://schemas.microsoft.com/office/drawing/2014/main" id="{A59FB520-FC60-F42A-38AA-0134E49DA426}"/>
              </a:ext>
            </a:extLst>
          </p:cNvPr>
          <p:cNvPicPr>
            <a:picLocks noChangeAspect="1"/>
          </p:cNvPicPr>
          <p:nvPr userDrawn="1"/>
        </p:nvPicPr>
        <p:blipFill>
          <a:blip r:embed="rId3"/>
          <a:stretch>
            <a:fillRect/>
          </a:stretch>
        </p:blipFill>
        <p:spPr>
          <a:xfrm>
            <a:off x="10808547" y="5948270"/>
            <a:ext cx="1137658" cy="354043"/>
          </a:xfrm>
          <a:prstGeom prst="rect">
            <a:avLst/>
          </a:prstGeom>
        </p:spPr>
      </p:pic>
      <p:cxnSp>
        <p:nvCxnSpPr>
          <p:cNvPr id="10" name="Straight Connector 9">
            <a:extLst>
              <a:ext uri="{FF2B5EF4-FFF2-40B4-BE49-F238E27FC236}">
                <a16:creationId xmlns:a16="http://schemas.microsoft.com/office/drawing/2014/main" id="{FBA22388-34CD-7440-9F59-61D346F7B5AB}"/>
              </a:ext>
            </a:extLst>
          </p:cNvPr>
          <p:cNvCxnSpPr/>
          <p:nvPr userDrawn="1"/>
        </p:nvCxnSpPr>
        <p:spPr>
          <a:xfrm>
            <a:off x="9431605" y="5816966"/>
            <a:ext cx="251460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11" name="TextBox 6">
            <a:extLst>
              <a:ext uri="{FF2B5EF4-FFF2-40B4-BE49-F238E27FC236}">
                <a16:creationId xmlns:a16="http://schemas.microsoft.com/office/drawing/2014/main" id="{9EB5AE9F-4287-A334-4516-24BC8782E828}"/>
              </a:ext>
            </a:extLst>
          </p:cNvPr>
          <p:cNvSpPr txBox="1"/>
          <p:nvPr userDrawn="1"/>
        </p:nvSpPr>
        <p:spPr>
          <a:xfrm>
            <a:off x="9433441" y="6398960"/>
            <a:ext cx="1579116" cy="215444"/>
          </a:xfrm>
          <a:prstGeom prst="rect">
            <a:avLst/>
          </a:prstGeom>
          <a:noFill/>
        </p:spPr>
        <p:txBody>
          <a:bodyPr wrap="square" lIns="0" rtlCol="0" anchor="ctr" anchorCtr="0">
            <a:spAutoFit/>
          </a:bodyPr>
          <a:lstStyle/>
          <a:p>
            <a:r>
              <a:rPr lang="en-US" sz="800" dirty="0">
                <a:solidFill>
                  <a:schemeClr val="bg1"/>
                </a:solidFill>
                <a:latin typeface="Helvetica" pitchFamily="2" charset="0"/>
              </a:rPr>
              <a:t>WUENIC 2025 revision</a:t>
            </a:r>
          </a:p>
        </p:txBody>
      </p:sp>
    </p:spTree>
    <p:extLst>
      <p:ext uri="{BB962C8B-B14F-4D97-AF65-F5344CB8AC3E}">
        <p14:creationId xmlns:p14="http://schemas.microsoft.com/office/powerpoint/2010/main" val="1462231767"/>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survey_slide">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C18E8DB6-3CA7-1F05-B33F-1964EA526C80}"/>
              </a:ext>
            </a:extLst>
          </p:cNvPr>
          <p:cNvSpPr/>
          <p:nvPr userDrawn="1"/>
        </p:nvSpPr>
        <p:spPr>
          <a:xfrm>
            <a:off x="0" y="0"/>
            <a:ext cx="8161420" cy="6858000"/>
          </a:xfrm>
          <a:prstGeom prst="rect">
            <a:avLst/>
          </a:prstGeom>
          <a:solidFill>
            <a:srgbClr val="20386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n>
                <a:solidFill>
                  <a:sysClr val="windowText" lastClr="000000"/>
                </a:solidFill>
              </a:ln>
              <a:solidFill>
                <a:srgbClr val="1E7FB8"/>
              </a:solidFill>
            </a:endParaRPr>
          </a:p>
        </p:txBody>
      </p:sp>
      <p:pic>
        <p:nvPicPr>
          <p:cNvPr id="4" name="Picture 3">
            <a:extLst>
              <a:ext uri="{FF2B5EF4-FFF2-40B4-BE49-F238E27FC236}">
                <a16:creationId xmlns:a16="http://schemas.microsoft.com/office/drawing/2014/main" id="{0ECFDE73-E990-C301-C35B-65B947B12DEA}"/>
              </a:ext>
            </a:extLst>
          </p:cNvPr>
          <p:cNvPicPr>
            <a:picLocks noChangeAspect="1"/>
          </p:cNvPicPr>
          <p:nvPr userDrawn="1"/>
        </p:nvPicPr>
        <p:blipFill>
          <a:blip r:embed="rId2"/>
          <a:stretch>
            <a:fillRect/>
          </a:stretch>
        </p:blipFill>
        <p:spPr>
          <a:xfrm>
            <a:off x="8359025" y="6227162"/>
            <a:ext cx="1793479" cy="431626"/>
          </a:xfrm>
          <a:prstGeom prst="rect">
            <a:avLst/>
          </a:prstGeom>
        </p:spPr>
      </p:pic>
      <p:pic>
        <p:nvPicPr>
          <p:cNvPr id="5" name="Picture 4">
            <a:extLst>
              <a:ext uri="{FF2B5EF4-FFF2-40B4-BE49-F238E27FC236}">
                <a16:creationId xmlns:a16="http://schemas.microsoft.com/office/drawing/2014/main" id="{CF77AA7D-F038-DAD8-3CBF-A0816EFE0665}"/>
              </a:ext>
            </a:extLst>
          </p:cNvPr>
          <p:cNvPicPr>
            <a:picLocks noChangeAspect="1"/>
          </p:cNvPicPr>
          <p:nvPr userDrawn="1"/>
        </p:nvPicPr>
        <p:blipFill>
          <a:blip r:embed="rId3"/>
          <a:stretch>
            <a:fillRect/>
          </a:stretch>
        </p:blipFill>
        <p:spPr>
          <a:xfrm>
            <a:off x="10417721" y="6225649"/>
            <a:ext cx="1470388" cy="457589"/>
          </a:xfrm>
          <a:prstGeom prst="rect">
            <a:avLst/>
          </a:prstGeom>
        </p:spPr>
      </p:pic>
      <p:pic>
        <p:nvPicPr>
          <p:cNvPr id="6" name="Picture 5">
            <a:extLst>
              <a:ext uri="{FF2B5EF4-FFF2-40B4-BE49-F238E27FC236}">
                <a16:creationId xmlns:a16="http://schemas.microsoft.com/office/drawing/2014/main" id="{C3C2B28E-3ADD-ADDE-6E6A-3B3D2130AAB1}"/>
              </a:ext>
            </a:extLst>
          </p:cNvPr>
          <p:cNvPicPr>
            <a:picLocks noChangeAspect="1"/>
          </p:cNvPicPr>
          <p:nvPr userDrawn="1"/>
        </p:nvPicPr>
        <p:blipFill>
          <a:blip r:embed="rId4"/>
          <a:stretch>
            <a:fillRect/>
          </a:stretch>
        </p:blipFill>
        <p:spPr>
          <a:xfrm>
            <a:off x="8161420" y="12032"/>
            <a:ext cx="4030580" cy="2687053"/>
          </a:xfrm>
          <a:prstGeom prst="rect">
            <a:avLst/>
          </a:prstGeom>
          <a:ln>
            <a:solidFill>
              <a:schemeClr val="tx1"/>
            </a:solidFill>
          </a:ln>
        </p:spPr>
      </p:pic>
      <p:pic>
        <p:nvPicPr>
          <p:cNvPr id="1028" name="Picture 4" descr="Vaccination Hero On The Front Lines In Sudan">
            <a:extLst>
              <a:ext uri="{FF2B5EF4-FFF2-40B4-BE49-F238E27FC236}">
                <a16:creationId xmlns:a16="http://schemas.microsoft.com/office/drawing/2014/main" id="{61C620AE-04BC-9658-5D39-B68085046DBA}"/>
              </a:ext>
            </a:extLst>
          </p:cNvPr>
          <p:cNvPicPr>
            <a:picLocks noChangeAspect="1" noChangeArrowheads="1"/>
          </p:cNvPicPr>
          <p:nvPr userDrawn="1"/>
        </p:nvPicPr>
        <p:blipFill rotWithShape="1">
          <a:blip r:embed="rId5">
            <a:extLst>
              <a:ext uri="{28A0092B-C50C-407E-A947-70E740481C1C}">
                <a14:useLocalDpi xmlns:a14="http://schemas.microsoft.com/office/drawing/2010/main" val="0"/>
              </a:ext>
            </a:extLst>
          </a:blip>
          <a:srcRect t="10567"/>
          <a:stretch/>
        </p:blipFill>
        <p:spPr bwMode="auto">
          <a:xfrm>
            <a:off x="8161420" y="2446405"/>
            <a:ext cx="4030580" cy="2446029"/>
          </a:xfrm>
          <a:prstGeom prst="rect">
            <a:avLst/>
          </a:prstGeom>
          <a:noFill/>
          <a:ln>
            <a:solidFill>
              <a:schemeClr val="tx1"/>
            </a:solidFill>
          </a:ln>
          <a:extLst>
            <a:ext uri="{909E8E84-426E-40DD-AFC4-6F175D3DCCD1}">
              <a14:hiddenFill xmlns:a14="http://schemas.microsoft.com/office/drawing/2010/main">
                <a:solidFill>
                  <a:srgbClr val="FFFFFF"/>
                </a:solidFill>
              </a14:hiddenFill>
            </a:ext>
          </a:extLst>
        </p:spPr>
      </p:pic>
      <p:pic>
        <p:nvPicPr>
          <p:cNvPr id="1030" name="Picture 6" descr="In Focus: Strikes on Gaza polio vaccine campaign and UNICEF staff member">
            <a:extLst>
              <a:ext uri="{FF2B5EF4-FFF2-40B4-BE49-F238E27FC236}">
                <a16:creationId xmlns:a16="http://schemas.microsoft.com/office/drawing/2014/main" id="{090915AE-5D12-2EE6-6A20-6EF6BEF50E56}"/>
              </a:ext>
            </a:extLst>
          </p:cNvPr>
          <p:cNvPicPr>
            <a:picLocks noChangeAspect="1" noChangeArrowheads="1"/>
          </p:cNvPicPr>
          <p:nvPr userDrawn="1"/>
        </p:nvPicPr>
        <p:blipFill rotWithShape="1">
          <a:blip r:embed="rId6">
            <a:extLst>
              <a:ext uri="{28A0092B-C50C-407E-A947-70E740481C1C}">
                <a14:useLocalDpi xmlns:a14="http://schemas.microsoft.com/office/drawing/2010/main" val="0"/>
              </a:ext>
            </a:extLst>
          </a:blip>
          <a:srcRect b="17843"/>
          <a:stretch/>
        </p:blipFill>
        <p:spPr bwMode="auto">
          <a:xfrm>
            <a:off x="8161420" y="4639754"/>
            <a:ext cx="4030580" cy="2206214"/>
          </a:xfrm>
          <a:prstGeom prst="rect">
            <a:avLst/>
          </a:prstGeom>
          <a:noFill/>
          <a:ln>
            <a:solidFill>
              <a:schemeClr val="tx1"/>
            </a:solidFill>
          </a:ln>
          <a:extLst>
            <a:ext uri="{909E8E84-426E-40DD-AFC4-6F175D3DCCD1}">
              <a14:hiddenFill xmlns:a14="http://schemas.microsoft.com/office/drawing/2010/main">
                <a:solidFill>
                  <a:srgbClr val="FFFFFF"/>
                </a:solidFill>
              </a14:hiddenFill>
            </a:ext>
          </a:extLst>
        </p:spPr>
      </p:pic>
      <p:pic>
        <p:nvPicPr>
          <p:cNvPr id="8" name="Picture 7">
            <a:extLst>
              <a:ext uri="{FF2B5EF4-FFF2-40B4-BE49-F238E27FC236}">
                <a16:creationId xmlns:a16="http://schemas.microsoft.com/office/drawing/2014/main" id="{4E7285D8-4656-B5FD-BA49-C8EE120487E3}"/>
              </a:ext>
            </a:extLst>
          </p:cNvPr>
          <p:cNvPicPr>
            <a:picLocks noChangeAspect="1"/>
          </p:cNvPicPr>
          <p:nvPr userDrawn="1"/>
        </p:nvPicPr>
        <p:blipFill>
          <a:blip r:embed="rId2"/>
          <a:stretch>
            <a:fillRect/>
          </a:stretch>
        </p:blipFill>
        <p:spPr>
          <a:xfrm>
            <a:off x="4371988" y="6251612"/>
            <a:ext cx="1793479" cy="431626"/>
          </a:xfrm>
          <a:prstGeom prst="rect">
            <a:avLst/>
          </a:prstGeom>
        </p:spPr>
      </p:pic>
      <p:pic>
        <p:nvPicPr>
          <p:cNvPr id="9" name="Picture 8">
            <a:extLst>
              <a:ext uri="{FF2B5EF4-FFF2-40B4-BE49-F238E27FC236}">
                <a16:creationId xmlns:a16="http://schemas.microsoft.com/office/drawing/2014/main" id="{26C370D9-DB03-8848-DC82-60B9704C350A}"/>
              </a:ext>
            </a:extLst>
          </p:cNvPr>
          <p:cNvPicPr>
            <a:picLocks noChangeAspect="1"/>
          </p:cNvPicPr>
          <p:nvPr userDrawn="1"/>
        </p:nvPicPr>
        <p:blipFill>
          <a:blip r:embed="rId3"/>
          <a:stretch>
            <a:fillRect/>
          </a:stretch>
        </p:blipFill>
        <p:spPr>
          <a:xfrm>
            <a:off x="6430684" y="6250099"/>
            <a:ext cx="1470388" cy="457589"/>
          </a:xfrm>
          <a:prstGeom prst="rect">
            <a:avLst/>
          </a:prstGeom>
        </p:spPr>
      </p:pic>
    </p:spTree>
    <p:extLst>
      <p:ext uri="{BB962C8B-B14F-4D97-AF65-F5344CB8AC3E}">
        <p14:creationId xmlns:p14="http://schemas.microsoft.com/office/powerpoint/2010/main" val="1844703661"/>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intro_slide_ar">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6E6B2815-9F97-329C-3782-EE06EFD316C9}"/>
              </a:ext>
            </a:extLst>
          </p:cNvPr>
          <p:cNvSpPr/>
          <p:nvPr userDrawn="1"/>
        </p:nvSpPr>
        <p:spPr>
          <a:xfrm>
            <a:off x="0" y="0"/>
            <a:ext cx="12192000" cy="6858000"/>
          </a:xfrm>
          <a:prstGeom prst="rect">
            <a:avLst/>
          </a:prstGeom>
          <a:solidFill>
            <a:srgbClr val="20386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n>
                <a:solidFill>
                  <a:sysClr val="windowText" lastClr="000000"/>
                </a:solidFill>
              </a:ln>
              <a:solidFill>
                <a:srgbClr val="1E7FB8"/>
              </a:solidFill>
            </a:endParaRPr>
          </a:p>
        </p:txBody>
      </p:sp>
      <p:sp>
        <p:nvSpPr>
          <p:cNvPr id="10" name="TextBox 9">
            <a:extLst>
              <a:ext uri="{FF2B5EF4-FFF2-40B4-BE49-F238E27FC236}">
                <a16:creationId xmlns:a16="http://schemas.microsoft.com/office/drawing/2014/main" id="{7375ABF1-66C1-8E29-2514-ECCB25479A12}"/>
              </a:ext>
            </a:extLst>
          </p:cNvPr>
          <p:cNvSpPr txBox="1"/>
          <p:nvPr userDrawn="1"/>
        </p:nvSpPr>
        <p:spPr>
          <a:xfrm>
            <a:off x="515155" y="283336"/>
            <a:ext cx="10328856" cy="523220"/>
          </a:xfrm>
          <a:prstGeom prst="rect">
            <a:avLst/>
          </a:prstGeom>
          <a:noFill/>
        </p:spPr>
        <p:txBody>
          <a:bodyPr wrap="square" rtlCol="0">
            <a:spAutoFit/>
          </a:bodyPr>
          <a:lstStyle/>
          <a:p>
            <a:pPr algn="r" rtl="1"/>
            <a:r>
              <a:rPr lang="ar" sz="2800" b="1" dirty="0">
                <a:solidFill>
                  <a:schemeClr val="bg1"/>
                </a:solidFill>
              </a:rPr>
              <a:t>تقديرات منظمة الصحة العالمية/اليونيسف لتغطية التحصين الوطنية، تنقيح عام </a:t>
            </a:r>
            <a:r>
              <a:rPr lang="en-US" sz="2800" b="1" dirty="0">
                <a:solidFill>
                  <a:schemeClr val="bg1"/>
                </a:solidFill>
              </a:rPr>
              <a:t>5</a:t>
            </a:r>
            <a:r>
              <a:rPr lang="ar" sz="2800" b="1" dirty="0">
                <a:solidFill>
                  <a:schemeClr val="bg1"/>
                </a:solidFill>
              </a:rPr>
              <a:t>202</a:t>
            </a:r>
          </a:p>
        </p:txBody>
      </p:sp>
      <p:sp>
        <p:nvSpPr>
          <p:cNvPr id="11" name="TextBox 10">
            <a:extLst>
              <a:ext uri="{FF2B5EF4-FFF2-40B4-BE49-F238E27FC236}">
                <a16:creationId xmlns:a16="http://schemas.microsoft.com/office/drawing/2014/main" id="{63CC6417-8114-1AA8-A887-640A5746A153}"/>
              </a:ext>
            </a:extLst>
          </p:cNvPr>
          <p:cNvSpPr txBox="1"/>
          <p:nvPr userDrawn="1"/>
        </p:nvSpPr>
        <p:spPr>
          <a:xfrm>
            <a:off x="515155" y="1337459"/>
            <a:ext cx="11314895" cy="3231654"/>
          </a:xfrm>
          <a:prstGeom prst="rect">
            <a:avLst/>
          </a:prstGeom>
          <a:noFill/>
        </p:spPr>
        <p:txBody>
          <a:bodyPr wrap="square">
            <a:spAutoFit/>
          </a:bodyPr>
          <a:lstStyle/>
          <a:p>
            <a:pPr marL="0" marR="0" algn="r" rtl="1">
              <a:lnSpc>
                <a:spcPct val="100000"/>
              </a:lnSpc>
              <a:spcBef>
                <a:spcPts val="0"/>
              </a:spcBef>
              <a:spcAft>
                <a:spcPts val="0"/>
              </a:spcAft>
              <a:buNone/>
            </a:pPr>
            <a:r>
              <a:rPr lang="ar" sz="1700" b="0" i="0" u="none" cap="none" dirty="0">
                <a:solidFill>
                  <a:srgbClr val="FFFFFF">
                    <a:alpha val="100000"/>
                  </a:srgbClr>
                </a:solidFill>
                <a:latin typeface="Calibri"/>
                <a:cs typeface="Calibri"/>
                <a:sym typeface="Calibri"/>
              </a:rPr>
              <a:t>في كل عام، تستعرض منظمة الصحة العالمية واليونيسف بشكل مشترك التقارير المقدمة من الدول الأعضاء حول التغطية الوطنية بالتحصين الوطني، بما في ذلك التغطية الإدارية والرسمية السنوية، وتقارير المسح النهائية والبيانات المستقاة من الأدبيات المنشورة والرمادية. يتم تثليث البيانات مع الأخذ بعين الاعتبار التحيزات المحتملة وآراء الخبراء المحليين للتمييز بين البيانات التجريبية التي تعكس بدقة البيانات التجريبية والبيانات التي يحتمل أن تكون مضللة، وذلك لتقييم مستويات التغطية الأكثر احتمالاً لكل بلد.
وتنتج منظمة الصحة العالمية واليونيسف تقديرات خاصة بكل بلد على حدة من خلال مراجعة بيانات كل بلد على حدة دون الاقتراض من بلدان أخرى في حال عدم وجود بيانات. لا تستند هذه التقديرات إلى تعديلات مخصصة للبيانات المبلغ عنها؛ ففي بعض الأحيان، تأتي البيانات التجريبية من مصدر واحد، وعادة ما تكون بيانات التغطية المبلغ عنها على المستوى الوطني. وفي حال عدم توفر بيانات لمجموعة محددة من السنوات بين بلد وسنة لقاح معينة، يتم النظر في بيانات من سنوات سابقة ولاحقة واستقراءها لسد الثغرات. عندما تكون مصادر البيانات متضاربة وتظهر اختلافات كبيرة، تُبذل الجهود لتحديد التقدير الأكثر احتمالاً، مع مراعاة التحيزات المحتملة في البيانات المتاحة.
تعرض مجموعة الشرائح هذه أحدث تقديرات WUENIC (نُشرت في 15 يوليو/تموز </a:t>
            </a:r>
            <a:r>
              <a:rPr lang="en-US" sz="1700" b="0" i="0" u="none" cap="none" dirty="0">
                <a:solidFill>
                  <a:srgbClr val="FFFFFF">
                    <a:alpha val="100000"/>
                  </a:srgbClr>
                </a:solidFill>
                <a:latin typeface="Calibri"/>
                <a:cs typeface="Calibri"/>
                <a:sym typeface="Calibri"/>
              </a:rPr>
              <a:t>2026</a:t>
            </a:r>
            <a:r>
              <a:rPr lang="ar" sz="1700" b="0" i="0" u="none" cap="none" dirty="0">
                <a:solidFill>
                  <a:srgbClr val="FFFFFF">
                    <a:alpha val="100000"/>
                  </a:srgbClr>
                </a:solidFill>
                <a:latin typeface="Calibri"/>
                <a:cs typeface="Calibri"/>
                <a:sym typeface="Calibri"/>
              </a:rPr>
              <a:t>).</a:t>
            </a:r>
          </a:p>
        </p:txBody>
      </p:sp>
    </p:spTree>
    <p:extLst>
      <p:ext uri="{BB962C8B-B14F-4D97-AF65-F5344CB8AC3E}">
        <p14:creationId xmlns:p14="http://schemas.microsoft.com/office/powerpoint/2010/main" val="2626639309"/>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definitions_ar">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6E6B2815-9F97-329C-3782-EE06EFD316C9}"/>
              </a:ext>
            </a:extLst>
          </p:cNvPr>
          <p:cNvSpPr/>
          <p:nvPr userDrawn="1"/>
        </p:nvSpPr>
        <p:spPr>
          <a:xfrm>
            <a:off x="0" y="0"/>
            <a:ext cx="12192000" cy="6858000"/>
          </a:xfrm>
          <a:prstGeom prst="rect">
            <a:avLst/>
          </a:prstGeom>
          <a:solidFill>
            <a:srgbClr val="20386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n>
                <a:solidFill>
                  <a:sysClr val="windowText" lastClr="000000"/>
                </a:solidFill>
              </a:ln>
              <a:solidFill>
                <a:srgbClr val="1E7FB8"/>
              </a:solidFill>
            </a:endParaRPr>
          </a:p>
        </p:txBody>
      </p:sp>
      <p:sp>
        <p:nvSpPr>
          <p:cNvPr id="4" name="TextBox 3">
            <a:extLst>
              <a:ext uri="{FF2B5EF4-FFF2-40B4-BE49-F238E27FC236}">
                <a16:creationId xmlns:a16="http://schemas.microsoft.com/office/drawing/2014/main" id="{220B70E0-DD20-5518-284B-A342C51B7D8C}"/>
              </a:ext>
            </a:extLst>
          </p:cNvPr>
          <p:cNvSpPr txBox="1"/>
          <p:nvPr userDrawn="1"/>
        </p:nvSpPr>
        <p:spPr>
          <a:xfrm>
            <a:off x="515155" y="214326"/>
            <a:ext cx="10328856" cy="523220"/>
          </a:xfrm>
          <a:prstGeom prst="rect">
            <a:avLst/>
          </a:prstGeom>
          <a:noFill/>
        </p:spPr>
        <p:txBody>
          <a:bodyPr wrap="square" rtlCol="0">
            <a:spAutoFit/>
          </a:bodyPr>
          <a:lstStyle/>
          <a:p>
            <a:pPr algn="r" rtl="1"/>
            <a:r>
              <a:rPr lang="ar" sz="2800" b="1" dirty="0">
                <a:solidFill>
                  <a:schemeClr val="bg1"/>
                </a:solidFill>
              </a:rPr>
              <a:t>تعريفات مصطلحات التحصين</a:t>
            </a:r>
          </a:p>
        </p:txBody>
      </p:sp>
      <p:sp>
        <p:nvSpPr>
          <p:cNvPr id="6" name="TextBox 5">
            <a:extLst>
              <a:ext uri="{FF2B5EF4-FFF2-40B4-BE49-F238E27FC236}">
                <a16:creationId xmlns:a16="http://schemas.microsoft.com/office/drawing/2014/main" id="{CE5496BA-1D4C-2A3B-D249-F383DFF435B7}"/>
              </a:ext>
            </a:extLst>
          </p:cNvPr>
          <p:cNvSpPr txBox="1"/>
          <p:nvPr userDrawn="1"/>
        </p:nvSpPr>
        <p:spPr>
          <a:xfrm>
            <a:off x="543468" y="792421"/>
            <a:ext cx="11179831" cy="5693866"/>
          </a:xfrm>
          <a:prstGeom prst="rect">
            <a:avLst/>
          </a:prstGeom>
          <a:noFill/>
        </p:spPr>
        <p:txBody>
          <a:bodyPr wrap="square" rtlCol="0">
            <a:spAutoFit/>
          </a:bodyPr>
          <a:lstStyle/>
          <a:p>
            <a:pPr algn="r" rtl="1"/>
            <a:r>
              <a:rPr lang="ar" sz="1300" b="1" dirty="0">
                <a:solidFill>
                  <a:srgbClr val="FFC000"/>
                </a:solidFill>
                <a:effectLst/>
                <a:latin typeface="Calibri" panose="020F0502020204030204" pitchFamily="34" charset="0"/>
                <a:ea typeface="Calibri" panose="020F0502020204030204" pitchFamily="34" charset="0"/>
                <a:cs typeface="Calibri" panose="020F0502020204030204" pitchFamily="34" charset="0"/>
              </a:rPr>
              <a:t>التغطية باللقاح</a:t>
            </a:r>
            <a:endParaRPr lang="en-GB" sz="1300" dirty="0">
              <a:solidFill>
                <a:srgbClr val="FFC000"/>
              </a:solidFill>
              <a:effectLst/>
              <a:latin typeface="Calibri" panose="020F0502020204030204" pitchFamily="34" charset="0"/>
              <a:ea typeface="Calibri" panose="020F0502020204030204" pitchFamily="34" charset="0"/>
              <a:cs typeface="Calibri" panose="020F0502020204030204" pitchFamily="34" charset="0"/>
            </a:endParaRPr>
          </a:p>
          <a:p>
            <a:pPr algn="r" rtl="1"/>
            <a:r>
              <a:rPr lang="ar" sz="1300" dirty="0">
                <a:solidFill>
                  <a:schemeClr val="bg1"/>
                </a:solidFill>
                <a:effectLst/>
                <a:latin typeface="Calibri" panose="020F0502020204030204" pitchFamily="34" charset="0"/>
                <a:ea typeface="Calibri" panose="020F0502020204030204" pitchFamily="34" charset="0"/>
                <a:cs typeface="Calibri" panose="020F0502020204030204" pitchFamily="34" charset="0"/>
              </a:rPr>
              <a:t>النسبة المئوية للرضع (الأطفال الذين تقل أعمارهم عن سنة واحدة) الذين تلقوا جرعات معينة من اللقاح. على سبيل المثال، التغطية بلقاح الدفتيريا والتيتانوس والسعال الديكي (DTP3) هي النسبة المئوية للرضع الذين تلقوا الجرعات الثلاث من لقاح الدفتيريا والتيتانوس والسعال الديكي (DTP). </a:t>
            </a:r>
          </a:p>
          <a:p>
            <a:pPr algn="r" rtl="1"/>
            <a:endParaRPr lang="en-GB" sz="1300" dirty="0">
              <a:solidFill>
                <a:schemeClr val="bg1"/>
              </a:solidFill>
              <a:effectLst/>
              <a:latin typeface="Calibri" panose="020F0502020204030204" pitchFamily="34" charset="0"/>
              <a:ea typeface="Calibri" panose="020F0502020204030204" pitchFamily="34" charset="0"/>
              <a:cs typeface="Calibri" panose="020F0502020204030204" pitchFamily="34" charset="0"/>
            </a:endParaRPr>
          </a:p>
          <a:p>
            <a:pPr algn="r" rtl="1"/>
            <a:r>
              <a:rPr lang="ar" sz="1300" b="1" dirty="0">
                <a:solidFill>
                  <a:srgbClr val="FFC000"/>
                </a:solidFill>
                <a:effectLst/>
                <a:latin typeface="Calibri" panose="020F0502020204030204" pitchFamily="34" charset="0"/>
                <a:ea typeface="Calibri" panose="020F0502020204030204" pitchFamily="34" charset="0"/>
                <a:cs typeface="Calibri" panose="020F0502020204030204" pitchFamily="34" charset="0"/>
              </a:rPr>
              <a:t>غير الملقحين</a:t>
            </a:r>
            <a:endParaRPr lang="en-GB" sz="1300" dirty="0">
              <a:solidFill>
                <a:srgbClr val="FFC000"/>
              </a:solidFill>
              <a:effectLst/>
              <a:latin typeface="Calibri" panose="020F0502020204030204" pitchFamily="34" charset="0"/>
              <a:ea typeface="Calibri" panose="020F0502020204030204" pitchFamily="34" charset="0"/>
              <a:cs typeface="Calibri" panose="020F0502020204030204" pitchFamily="34" charset="0"/>
            </a:endParaRPr>
          </a:p>
          <a:p>
            <a:pPr algn="r" rtl="1"/>
            <a:r>
              <a:rPr lang="ar" sz="1300" dirty="0">
                <a:solidFill>
                  <a:schemeClr val="bg1"/>
                </a:solidFill>
                <a:effectLst/>
                <a:latin typeface="Calibri" panose="020F0502020204030204" pitchFamily="34" charset="0"/>
                <a:ea typeface="Calibri" panose="020F0502020204030204" pitchFamily="34" charset="0"/>
                <a:cs typeface="Calibri" panose="020F0502020204030204" pitchFamily="34" charset="0"/>
              </a:rPr>
              <a:t>الرضيع الذي لم يحصل على الجرعة الأولى من سلسلة اللقاحات. يُستخدم مصطلح "الجرعة الصفرية" لوصف الأطفال غير المطعمين بلقاح الدفتيريا والسعال الديكي والسعال الديكي1.</a:t>
            </a:r>
          </a:p>
          <a:p>
            <a:pPr algn="r" rtl="1"/>
            <a:endParaRPr lang="en-GB" sz="1300" dirty="0">
              <a:solidFill>
                <a:schemeClr val="bg1"/>
              </a:solidFill>
              <a:effectLst/>
              <a:latin typeface="Calibri" panose="020F0502020204030204" pitchFamily="34" charset="0"/>
              <a:ea typeface="Calibri" panose="020F0502020204030204" pitchFamily="34" charset="0"/>
              <a:cs typeface="Calibri" panose="020F0502020204030204" pitchFamily="34" charset="0"/>
            </a:endParaRPr>
          </a:p>
          <a:p>
            <a:pPr algn="r" rtl="1"/>
            <a:r>
              <a:rPr lang="ar" sz="1300" b="1" dirty="0">
                <a:solidFill>
                  <a:srgbClr val="FFC000"/>
                </a:solidFill>
                <a:effectLst/>
                <a:latin typeface="Calibri" panose="020F0502020204030204" pitchFamily="34" charset="0"/>
                <a:ea typeface="Calibri" panose="020F0502020204030204" pitchFamily="34" charset="0"/>
                <a:cs typeface="Calibri" panose="020F0502020204030204" pitchFamily="34" charset="0"/>
              </a:rPr>
              <a:t>الرضيع غير الملقح</a:t>
            </a:r>
            <a:endParaRPr lang="en-GB" sz="1300" dirty="0">
              <a:solidFill>
                <a:schemeClr val="bg1"/>
              </a:solidFill>
              <a:effectLst/>
              <a:latin typeface="Calibri" panose="020F0502020204030204" pitchFamily="34" charset="0"/>
              <a:ea typeface="Calibri" panose="020F0502020204030204" pitchFamily="34" charset="0"/>
              <a:cs typeface="Calibri" panose="020F0502020204030204" pitchFamily="34" charset="0"/>
            </a:endParaRPr>
          </a:p>
          <a:p>
            <a:pPr algn="r" rtl="1"/>
            <a:r>
              <a:rPr lang="ar" sz="1300" dirty="0">
                <a:solidFill>
                  <a:schemeClr val="bg1"/>
                </a:solidFill>
                <a:effectLst/>
                <a:latin typeface="Calibri" panose="020F0502020204030204" pitchFamily="34" charset="0"/>
                <a:ea typeface="Calibri" panose="020F0502020204030204" pitchFamily="34" charset="0"/>
                <a:cs typeface="Calibri" panose="020F0502020204030204" pitchFamily="34" charset="0"/>
              </a:rPr>
              <a:t>الرضيع الذي تلقى بعض جرعات اللقاح الموصى بها في الجدول الوطني وليس كلها. </a:t>
            </a:r>
            <a:br>
              <a:rPr lang="ar" sz="1300" dirty="0">
                <a:solidFill>
                  <a:schemeClr val="bg1"/>
                </a:solidFill>
                <a:effectLst/>
                <a:latin typeface="Calibri" panose="020F0502020204030204" pitchFamily="34" charset="0"/>
                <a:ea typeface="Calibri" panose="020F0502020204030204" pitchFamily="34" charset="0"/>
                <a:cs typeface="Calibri" panose="020F0502020204030204" pitchFamily="34" charset="0"/>
              </a:rPr>
            </a:br>
            <a:endParaRPr lang="en-GB" sz="1300" dirty="0">
              <a:solidFill>
                <a:srgbClr val="FFC000"/>
              </a:solidFill>
              <a:effectLst/>
              <a:latin typeface="Calibri" panose="020F0502020204030204" pitchFamily="34" charset="0"/>
              <a:ea typeface="Calibri" panose="020F0502020204030204" pitchFamily="34" charset="0"/>
              <a:cs typeface="Calibri" panose="020F0502020204030204" pitchFamily="34" charset="0"/>
            </a:endParaRPr>
          </a:p>
          <a:p>
            <a:pPr algn="r" rtl="1"/>
            <a:r>
              <a:rPr lang="ar" sz="1300" b="1" dirty="0">
                <a:solidFill>
                  <a:srgbClr val="FFC000"/>
                </a:solidFill>
                <a:effectLst/>
                <a:latin typeface="Calibri" panose="020F0502020204030204" pitchFamily="34" charset="0"/>
                <a:ea typeface="Calibri" panose="020F0502020204030204" pitchFamily="34" charset="0"/>
                <a:cs typeface="Calibri" panose="020F0502020204030204" pitchFamily="34" charset="0"/>
              </a:rPr>
              <a:t>جرعات اللقاح</a:t>
            </a:r>
            <a:endParaRPr lang="en-GB" sz="1300" dirty="0">
              <a:solidFill>
                <a:srgbClr val="FFC000"/>
              </a:solidFill>
              <a:effectLst/>
              <a:latin typeface="Calibri" panose="020F0502020204030204" pitchFamily="34" charset="0"/>
              <a:ea typeface="Calibri" panose="020F0502020204030204" pitchFamily="34" charset="0"/>
              <a:cs typeface="Calibri" panose="020F0502020204030204" pitchFamily="34" charset="0"/>
            </a:endParaRPr>
          </a:p>
          <a:p>
            <a:pPr marL="285750" indent="-285750" algn="r" rtl="1">
              <a:buFont typeface="Arial" panose="020B0604020202020204" pitchFamily="34" charset="0"/>
              <a:buChar char="•"/>
            </a:pPr>
            <a:r>
              <a:rPr lang="ar" sz="1300" dirty="0">
                <a:solidFill>
                  <a:schemeClr val="bg1"/>
                </a:solidFill>
                <a:effectLst/>
                <a:latin typeface="Calibri" panose="020F0502020204030204" pitchFamily="34" charset="0"/>
                <a:ea typeface="Calibri" panose="020F0502020204030204" pitchFamily="34" charset="0"/>
                <a:cs typeface="Calibri" panose="020F0502020204030204" pitchFamily="34" charset="0"/>
              </a:rPr>
              <a:t>عصية باسيلوس كالميت جيرين (BCG): لقاح ضد السل</a:t>
            </a:r>
          </a:p>
          <a:p>
            <a:pPr marL="285750" indent="-285750" algn="r" rtl="1">
              <a:buFont typeface="Arial" panose="020B0604020202020204" pitchFamily="34" charset="0"/>
              <a:buChar char="•"/>
            </a:pPr>
            <a:r>
              <a:rPr lang="ar" sz="1300" dirty="0">
                <a:solidFill>
                  <a:schemeClr val="bg1"/>
                </a:solidFill>
                <a:effectLst/>
                <a:latin typeface="Calibri" panose="020F0502020204030204" pitchFamily="34" charset="0"/>
                <a:ea typeface="Calibri" panose="020F0502020204030204" pitchFamily="34" charset="0"/>
                <a:cs typeface="Calibri" panose="020F0502020204030204" pitchFamily="34" charset="0"/>
              </a:rPr>
              <a:t>جرعة التهاب الكبد الوبائي ب عند الولادة، تُعطى خلال 24 ساعة بعد الولادة (HepBB)</a:t>
            </a:r>
          </a:p>
          <a:p>
            <a:pPr marL="285750" indent="-285750" algn="r" rtl="1">
              <a:buFont typeface="Arial" panose="020B0604020202020204" pitchFamily="34" charset="0"/>
              <a:buChar char="•"/>
            </a:pPr>
            <a:r>
              <a:rPr lang="ar" sz="1300" dirty="0">
                <a:solidFill>
                  <a:schemeClr val="bg1"/>
                </a:solidFill>
                <a:effectLst/>
                <a:latin typeface="Calibri" panose="020F0502020204030204" pitchFamily="34" charset="0"/>
                <a:ea typeface="Calibri" panose="020F0502020204030204" pitchFamily="34" charset="0"/>
                <a:cs typeface="Calibri" panose="020F0502020204030204" pitchFamily="34" charset="0"/>
              </a:rPr>
              <a:t>لقاح الخناق والكزاز والسعال الديكي، الجرعة الأولى (DTP</a:t>
            </a:r>
            <a:r>
              <a:rPr lang="en-US" sz="1300" dirty="0">
                <a:solidFill>
                  <a:schemeClr val="bg1"/>
                </a:solidFill>
                <a:effectLst/>
                <a:latin typeface="Calibri" panose="020F0502020204030204" pitchFamily="34" charset="0"/>
                <a:ea typeface="Calibri" panose="020F0502020204030204" pitchFamily="34" charset="0"/>
                <a:cs typeface="Calibri" panose="020F0502020204030204" pitchFamily="34" charset="0"/>
              </a:rPr>
              <a:t>1</a:t>
            </a:r>
            <a:r>
              <a:rPr lang="ar" sz="1300" dirty="0">
                <a:solidFill>
                  <a:schemeClr val="bg1"/>
                </a:solidFill>
                <a:effectLst/>
                <a:latin typeface="Calibri" panose="020F0502020204030204" pitchFamily="34" charset="0"/>
                <a:ea typeface="Calibri" panose="020F0502020204030204" pitchFamily="34" charset="0"/>
                <a:cs typeface="Calibri" panose="020F0502020204030204" pitchFamily="34" charset="0"/>
              </a:rPr>
              <a:t>) والجرعة الثالثة (DTP</a:t>
            </a:r>
            <a:r>
              <a:rPr lang="en-US" sz="1300" dirty="0">
                <a:solidFill>
                  <a:schemeClr val="bg1"/>
                </a:solidFill>
                <a:effectLst/>
                <a:latin typeface="Calibri" panose="020F0502020204030204" pitchFamily="34" charset="0"/>
                <a:ea typeface="Calibri" panose="020F0502020204030204" pitchFamily="34" charset="0"/>
                <a:cs typeface="Calibri" panose="020F0502020204030204" pitchFamily="34" charset="0"/>
              </a:rPr>
              <a:t>3</a:t>
            </a:r>
            <a:r>
              <a:rPr lang="ar" sz="1300" dirty="0">
                <a:solidFill>
                  <a:schemeClr val="bg1"/>
                </a:solidFill>
                <a:effectLst/>
                <a:latin typeface="Calibri" panose="020F0502020204030204" pitchFamily="34" charset="0"/>
                <a:ea typeface="Calibri" panose="020F0502020204030204" pitchFamily="34" charset="0"/>
                <a:cs typeface="Calibri" panose="020F0502020204030204" pitchFamily="34" charset="0"/>
              </a:rPr>
              <a:t>)</a:t>
            </a:r>
          </a:p>
          <a:p>
            <a:pPr marL="285750" indent="-285750" algn="r" rtl="1">
              <a:buFont typeface="Arial" panose="020B0604020202020204" pitchFamily="34" charset="0"/>
              <a:buChar char="•"/>
            </a:pPr>
            <a:r>
              <a:rPr lang="ar" sz="1300" dirty="0">
                <a:solidFill>
                  <a:schemeClr val="bg1"/>
                </a:solidFill>
                <a:effectLst/>
                <a:latin typeface="Calibri" panose="020F0502020204030204" pitchFamily="34" charset="0"/>
                <a:ea typeface="Calibri" panose="020F0502020204030204" pitchFamily="34" charset="0"/>
                <a:cs typeface="Calibri" panose="020F0502020204030204" pitchFamily="34" charset="0"/>
              </a:rPr>
              <a:t>لقاح التهاب الكبد B، الجرعة الثالثة (HepB</a:t>
            </a:r>
            <a:r>
              <a:rPr lang="en-US" sz="1300" dirty="0">
                <a:solidFill>
                  <a:schemeClr val="bg1"/>
                </a:solidFill>
                <a:effectLst/>
                <a:latin typeface="Calibri" panose="020F0502020204030204" pitchFamily="34" charset="0"/>
                <a:ea typeface="Calibri" panose="020F0502020204030204" pitchFamily="34" charset="0"/>
                <a:cs typeface="Calibri" panose="020F0502020204030204" pitchFamily="34" charset="0"/>
              </a:rPr>
              <a:t>3</a:t>
            </a:r>
            <a:r>
              <a:rPr lang="ar" sz="1300" dirty="0">
                <a:solidFill>
                  <a:schemeClr val="bg1"/>
                </a:solidFill>
                <a:effectLst/>
                <a:latin typeface="Calibri" panose="020F0502020204030204" pitchFamily="34" charset="0"/>
                <a:ea typeface="Calibri" panose="020F0502020204030204" pitchFamily="34" charset="0"/>
                <a:cs typeface="Calibri" panose="020F0502020204030204" pitchFamily="34" charset="0"/>
              </a:rPr>
              <a:t>)</a:t>
            </a:r>
          </a:p>
          <a:p>
            <a:pPr marL="285750" indent="-285750" algn="r" rtl="1">
              <a:buFont typeface="Arial" panose="020B0604020202020204" pitchFamily="34" charset="0"/>
              <a:buChar char="•"/>
            </a:pPr>
            <a:r>
              <a:rPr lang="ar" sz="1300" dirty="0">
                <a:solidFill>
                  <a:schemeClr val="bg1"/>
                </a:solidFill>
                <a:effectLst/>
                <a:latin typeface="Calibri" panose="020F0502020204030204" pitchFamily="34" charset="0"/>
                <a:ea typeface="Calibri" panose="020F0502020204030204" pitchFamily="34" charset="0"/>
                <a:cs typeface="Calibri" panose="020F0502020204030204" pitchFamily="34" charset="0"/>
              </a:rPr>
              <a:t>لقاح </a:t>
            </a:r>
            <a:r>
              <a:rPr lang="ar" sz="1300" i="1" dirty="0">
                <a:solidFill>
                  <a:schemeClr val="bg1"/>
                </a:solidFill>
                <a:effectLst/>
                <a:latin typeface="Calibri" panose="020F0502020204030204" pitchFamily="34" charset="0"/>
                <a:ea typeface="Calibri" panose="020F0502020204030204" pitchFamily="34" charset="0"/>
                <a:cs typeface="Calibri" panose="020F0502020204030204" pitchFamily="34" charset="0"/>
              </a:rPr>
              <a:t>المستدمية النزلية من النوع </a:t>
            </a:r>
            <a:r>
              <a:rPr lang="ar" sz="1300" dirty="0">
                <a:solidFill>
                  <a:schemeClr val="bg1"/>
                </a:solidFill>
                <a:effectLst/>
                <a:latin typeface="Calibri" panose="020F0502020204030204" pitchFamily="34" charset="0"/>
                <a:ea typeface="Calibri" panose="020F0502020204030204" pitchFamily="34" charset="0"/>
                <a:cs typeface="Calibri" panose="020F0502020204030204" pitchFamily="34" charset="0"/>
              </a:rPr>
              <a:t>ب، الجرعة الثالثة (Hib</a:t>
            </a:r>
            <a:r>
              <a:rPr lang="en-US" sz="1300" dirty="0">
                <a:solidFill>
                  <a:schemeClr val="bg1"/>
                </a:solidFill>
                <a:effectLst/>
                <a:latin typeface="Calibri" panose="020F0502020204030204" pitchFamily="34" charset="0"/>
                <a:ea typeface="Calibri" panose="020F0502020204030204" pitchFamily="34" charset="0"/>
                <a:cs typeface="Calibri" panose="020F0502020204030204" pitchFamily="34" charset="0"/>
              </a:rPr>
              <a:t>3</a:t>
            </a:r>
            <a:r>
              <a:rPr lang="ar" sz="1300" dirty="0">
                <a:solidFill>
                  <a:schemeClr val="bg1"/>
                </a:solidFill>
                <a:effectLst/>
                <a:latin typeface="Calibri" panose="020F0502020204030204" pitchFamily="34" charset="0"/>
                <a:ea typeface="Calibri" panose="020F0502020204030204" pitchFamily="34" charset="0"/>
                <a:cs typeface="Calibri" panose="020F0502020204030204" pitchFamily="34" charset="0"/>
              </a:rPr>
              <a:t>)</a:t>
            </a:r>
          </a:p>
          <a:p>
            <a:pPr marL="285750" indent="-285750" algn="r" rtl="1">
              <a:buFont typeface="Arial" panose="020B0604020202020204" pitchFamily="34" charset="0"/>
              <a:buChar char="•"/>
            </a:pPr>
            <a:r>
              <a:rPr lang="ar" sz="1300" dirty="0">
                <a:solidFill>
                  <a:schemeClr val="bg1"/>
                </a:solidFill>
                <a:effectLst/>
                <a:latin typeface="Calibri" panose="020F0502020204030204" pitchFamily="34" charset="0"/>
                <a:ea typeface="Calibri" panose="020F0502020204030204" pitchFamily="34" charset="0"/>
                <a:cs typeface="Calibri" panose="020F0502020204030204" pitchFamily="34" charset="0"/>
              </a:rPr>
              <a:t>لقاح شلل الأطفال المعطل، الجرعة الأولى (</a:t>
            </a:r>
            <a:r>
              <a:rPr lang="en-US" sz="1300" dirty="0">
                <a:solidFill>
                  <a:schemeClr val="bg1"/>
                </a:solidFill>
                <a:effectLst/>
                <a:latin typeface="Calibri" panose="020F0502020204030204" pitchFamily="34" charset="0"/>
                <a:ea typeface="Calibri" panose="020F0502020204030204" pitchFamily="34" charset="0"/>
                <a:cs typeface="Calibri" panose="020F0502020204030204" pitchFamily="34" charset="0"/>
              </a:rPr>
              <a:t> (IPV1) </a:t>
            </a:r>
            <a:r>
              <a:rPr lang="ar" sz="1300" dirty="0">
                <a:solidFill>
                  <a:schemeClr val="bg1"/>
                </a:solidFill>
                <a:effectLst/>
                <a:latin typeface="Calibri" panose="020F0502020204030204" pitchFamily="34" charset="0"/>
                <a:ea typeface="Calibri" panose="020F0502020204030204" pitchFamily="34" charset="0"/>
                <a:cs typeface="Calibri" panose="020F0502020204030204" pitchFamily="34" charset="0"/>
              </a:rPr>
              <a:t>والجرعة الأخيرة (</a:t>
            </a:r>
            <a:r>
              <a:rPr lang="en-US" sz="1300" dirty="0">
                <a:solidFill>
                  <a:schemeClr val="bg1"/>
                </a:solidFill>
                <a:effectLst/>
                <a:latin typeface="Calibri" panose="020F0502020204030204" pitchFamily="34" charset="0"/>
                <a:ea typeface="Calibri" panose="020F0502020204030204" pitchFamily="34" charset="0"/>
                <a:cs typeface="Calibri" panose="020F0502020204030204" pitchFamily="34" charset="0"/>
              </a:rPr>
              <a:t> (IPVC) </a:t>
            </a:r>
          </a:p>
          <a:p>
            <a:pPr marL="285750" indent="-285750" algn="r" rtl="1">
              <a:buFont typeface="Arial" panose="020B0604020202020204" pitchFamily="34" charset="0"/>
              <a:buChar char="•"/>
            </a:pPr>
            <a:r>
              <a:rPr lang="ar" sz="1300" dirty="0">
                <a:solidFill>
                  <a:schemeClr val="bg1"/>
                </a:solidFill>
                <a:effectLst/>
                <a:latin typeface="Calibri" panose="020F0502020204030204" pitchFamily="34" charset="0"/>
                <a:ea typeface="Calibri" panose="020F0502020204030204" pitchFamily="34" charset="0"/>
                <a:cs typeface="Calibri" panose="020F0502020204030204" pitchFamily="34" charset="0"/>
              </a:rPr>
              <a:t>لقاح الحصبة المحتوي على الحصبة، الجرعة الأولى (MCV1) والجرعة الثانية (MCV</a:t>
            </a:r>
            <a:r>
              <a:rPr lang="en-US" sz="1300" dirty="0">
                <a:solidFill>
                  <a:schemeClr val="bg1"/>
                </a:solidFill>
                <a:effectLst/>
                <a:latin typeface="Calibri" panose="020F0502020204030204" pitchFamily="34" charset="0"/>
                <a:ea typeface="Calibri" panose="020F0502020204030204" pitchFamily="34" charset="0"/>
                <a:cs typeface="Calibri" panose="020F0502020204030204" pitchFamily="34" charset="0"/>
              </a:rPr>
              <a:t>2</a:t>
            </a:r>
            <a:r>
              <a:rPr lang="ar" sz="1300" dirty="0">
                <a:solidFill>
                  <a:schemeClr val="bg1"/>
                </a:solidFill>
                <a:effectLst/>
                <a:latin typeface="Calibri" panose="020F0502020204030204" pitchFamily="34" charset="0"/>
                <a:ea typeface="Calibri" panose="020F0502020204030204" pitchFamily="34" charset="0"/>
                <a:cs typeface="Calibri" panose="020F0502020204030204" pitchFamily="34" charset="0"/>
              </a:rPr>
              <a:t>)</a:t>
            </a:r>
          </a:p>
          <a:p>
            <a:pPr marL="285750" indent="-285750" algn="r" rtl="1">
              <a:buFont typeface="Arial" panose="020B0604020202020204" pitchFamily="34" charset="0"/>
              <a:buChar char="•"/>
            </a:pPr>
            <a:r>
              <a:rPr lang="ar" sz="1300" dirty="0">
                <a:solidFill>
                  <a:schemeClr val="bg1"/>
                </a:solidFill>
                <a:effectLst/>
                <a:latin typeface="Calibri" panose="020F0502020204030204" pitchFamily="34" charset="0"/>
                <a:ea typeface="Calibri" panose="020F0502020204030204" pitchFamily="34" charset="0"/>
                <a:cs typeface="Calibri" panose="020F0502020204030204" pitchFamily="34" charset="0"/>
              </a:rPr>
              <a:t>لقاح فيروس الروتا، الجرعة الأخيرة (RotaC)</a:t>
            </a:r>
          </a:p>
          <a:p>
            <a:pPr marL="285750" indent="-285750" algn="r" rtl="1">
              <a:buFont typeface="Arial" panose="020B0604020202020204" pitchFamily="34" charset="0"/>
              <a:buChar char="•"/>
            </a:pPr>
            <a:r>
              <a:rPr lang="ar" sz="1300" dirty="0">
                <a:solidFill>
                  <a:schemeClr val="bg1"/>
                </a:solidFill>
                <a:effectLst/>
                <a:latin typeface="Calibri" panose="020F0502020204030204" pitchFamily="34" charset="0"/>
                <a:ea typeface="Calibri" panose="020F0502020204030204" pitchFamily="34" charset="0"/>
                <a:cs typeface="Calibri" panose="020F0502020204030204" pitchFamily="34" charset="0"/>
              </a:rPr>
              <a:t>لقاح المكورات الرئوية، الجرعة الأخيرة (</a:t>
            </a:r>
            <a:r>
              <a:rPr lang="en-US" sz="1300" dirty="0">
                <a:solidFill>
                  <a:schemeClr val="bg1"/>
                </a:solidFill>
                <a:effectLst/>
                <a:latin typeface="Calibri" panose="020F0502020204030204" pitchFamily="34" charset="0"/>
                <a:ea typeface="Calibri" panose="020F0502020204030204" pitchFamily="34" charset="0"/>
                <a:cs typeface="Calibri" panose="020F0502020204030204" pitchFamily="34" charset="0"/>
              </a:rPr>
              <a:t> (PCVC</a:t>
            </a:r>
          </a:p>
          <a:p>
            <a:pPr marL="285750" indent="-285750" algn="r" rtl="1">
              <a:buFont typeface="Arial" panose="020B0604020202020204" pitchFamily="34" charset="0"/>
              <a:buChar char="•"/>
            </a:pPr>
            <a:r>
              <a:rPr lang="ar" sz="1300" dirty="0">
                <a:solidFill>
                  <a:schemeClr val="bg1"/>
                </a:solidFill>
                <a:effectLst/>
                <a:latin typeface="Calibri" panose="020F0502020204030204" pitchFamily="34" charset="0"/>
                <a:ea typeface="Calibri" panose="020F0502020204030204" pitchFamily="34" charset="0"/>
                <a:cs typeface="Calibri" panose="020F0502020204030204" pitchFamily="34" charset="0"/>
              </a:rPr>
              <a:t>لقاح الحمى الصفراء (YFV) </a:t>
            </a:r>
          </a:p>
          <a:p>
            <a:pPr marL="285750" indent="-285750" algn="r" rtl="1">
              <a:buFont typeface="Arial" panose="020B0604020202020204" pitchFamily="34" charset="0"/>
              <a:buChar char="•"/>
            </a:pPr>
            <a:r>
              <a:rPr lang="ar" sz="1300" dirty="0">
                <a:solidFill>
                  <a:schemeClr val="bg1"/>
                </a:solidFill>
                <a:effectLst/>
                <a:latin typeface="Calibri" panose="020F0502020204030204" pitchFamily="34" charset="0"/>
                <a:ea typeface="Calibri" panose="020F0502020204030204" pitchFamily="34" charset="0"/>
                <a:cs typeface="Calibri" panose="020F0502020204030204" pitchFamily="34" charset="0"/>
              </a:rPr>
              <a:t>لقاح المكورات السحائية A (MengA) </a:t>
            </a:r>
          </a:p>
          <a:p>
            <a:pPr marL="285750" indent="-285750" algn="r" rtl="1">
              <a:buFont typeface="Arial" panose="020B0604020202020204" pitchFamily="34" charset="0"/>
              <a:buChar char="•"/>
            </a:pPr>
            <a:r>
              <a:rPr lang="ar" sz="1300" dirty="0">
                <a:solidFill>
                  <a:schemeClr val="bg1"/>
                </a:solidFill>
                <a:effectLst/>
                <a:latin typeface="Calibri" panose="020F0502020204030204" pitchFamily="34" charset="0"/>
                <a:ea typeface="Calibri" panose="020F0502020204030204" pitchFamily="34" charset="0"/>
                <a:cs typeface="Calibri" panose="020F0502020204030204" pitchFamily="34" charset="0"/>
              </a:rPr>
              <a:t>لقاح فيروس الورم الحليمي البشري، الجرعة الأخيرة (HPVc): لقاح للحماية من أنواع معينة من فيروس الورم الحليمي البشري الذي يمكن أن يؤدي إلى السرطان أو الثآليل التناسلية</a:t>
            </a:r>
          </a:p>
          <a:p>
            <a:pPr marL="285750" indent="-285750" algn="r" rtl="1">
              <a:buFont typeface="Arial" panose="020B0604020202020204" pitchFamily="34" charset="0"/>
              <a:buChar char="•"/>
            </a:pPr>
            <a:endParaRPr lang="en-GB" sz="1300" dirty="0">
              <a:solidFill>
                <a:schemeClr val="bg1"/>
              </a:solidFill>
              <a:effectLst/>
              <a:latin typeface="Calibri" panose="020F0502020204030204" pitchFamily="34" charset="0"/>
              <a:ea typeface="Calibri" panose="020F0502020204030204" pitchFamily="34" charset="0"/>
              <a:cs typeface="Calibri" panose="020F0502020204030204" pitchFamily="34" charset="0"/>
            </a:endParaRPr>
          </a:p>
          <a:p>
            <a:pPr marL="0" indent="0" algn="r" rtl="1">
              <a:buFont typeface="Arial" panose="020B0604020202020204" pitchFamily="34" charset="0"/>
              <a:buNone/>
            </a:pPr>
            <a:r>
              <a:rPr lang="ar" sz="1300" b="1" dirty="0">
                <a:solidFill>
                  <a:srgbClr val="FFC000"/>
                </a:solidFill>
                <a:effectLst/>
                <a:latin typeface="Calibri" panose="020F0502020204030204" pitchFamily="34" charset="0"/>
                <a:ea typeface="Calibri" panose="020F0502020204030204" pitchFamily="34" charset="0"/>
                <a:cs typeface="Calibri" panose="020F0502020204030204" pitchFamily="34" charset="0"/>
              </a:rPr>
              <a:t>أجندة التحصين 2030 (IA</a:t>
            </a:r>
            <a:r>
              <a:rPr lang="en-US" sz="1300" b="1" dirty="0">
                <a:solidFill>
                  <a:srgbClr val="FFC000"/>
                </a:solidFill>
                <a:effectLst/>
                <a:latin typeface="Calibri" panose="020F0502020204030204" pitchFamily="34" charset="0"/>
                <a:ea typeface="Calibri" panose="020F0502020204030204" pitchFamily="34" charset="0"/>
                <a:cs typeface="Calibri" panose="020F0502020204030204" pitchFamily="34" charset="0"/>
              </a:rPr>
              <a:t>2030</a:t>
            </a:r>
            <a:r>
              <a:rPr lang="ar" sz="1300" b="1" dirty="0">
                <a:solidFill>
                  <a:srgbClr val="FFC000"/>
                </a:solidFill>
                <a:effectLst/>
                <a:latin typeface="Calibri" panose="020F0502020204030204" pitchFamily="34" charset="0"/>
                <a:ea typeface="Calibri" panose="020F0502020204030204" pitchFamily="34" charset="0"/>
                <a:cs typeface="Calibri" panose="020F0502020204030204" pitchFamily="34" charset="0"/>
              </a:rPr>
              <a:t>)</a:t>
            </a:r>
          </a:p>
          <a:p>
            <a:pPr marL="0" indent="0" algn="r" rtl="1">
              <a:buFont typeface="Arial" panose="020B0604020202020204" pitchFamily="34" charset="0"/>
              <a:buNone/>
            </a:pPr>
            <a:r>
              <a:rPr lang="ar" sz="1300" dirty="0">
                <a:solidFill>
                  <a:schemeClr val="bg1"/>
                </a:solidFill>
                <a:latin typeface="Calibri" panose="020F0502020204030204" pitchFamily="34" charset="0"/>
                <a:ea typeface="Calibri" panose="020F0502020204030204" pitchFamily="34" charset="0"/>
                <a:cs typeface="Calibri" panose="020F0502020204030204" pitchFamily="34" charset="0"/>
              </a:rPr>
              <a:t>إن IA</a:t>
            </a:r>
            <a:r>
              <a:rPr lang="en-US" sz="1300" dirty="0">
                <a:solidFill>
                  <a:schemeClr val="bg1"/>
                </a:solidFill>
                <a:latin typeface="Calibri" panose="020F0502020204030204" pitchFamily="34" charset="0"/>
                <a:ea typeface="Calibri" panose="020F0502020204030204" pitchFamily="34" charset="0"/>
                <a:cs typeface="Calibri" panose="020F0502020204030204" pitchFamily="34" charset="0"/>
              </a:rPr>
              <a:t>2030</a:t>
            </a:r>
            <a:r>
              <a:rPr lang="ar" sz="1300" dirty="0">
                <a:solidFill>
                  <a:schemeClr val="bg1"/>
                </a:solidFill>
                <a:latin typeface="Calibri" panose="020F0502020204030204" pitchFamily="34" charset="0"/>
                <a:ea typeface="Calibri" panose="020F0502020204030204" pitchFamily="34" charset="0"/>
                <a:cs typeface="Calibri" panose="020F0502020204030204" pitchFamily="34" charset="0"/>
              </a:rPr>
              <a:t> هي استراتيجية عالمية أقرتها جمعية الصحة العالمية تهدف إلى ضمان استفادة الجميع في كل مكان وفي كل الأعمار من اللقاحات لتحسين الصحة والرفاهية بحلول عام 2030. وهي تركز على زيادة التغطية باللقاحات والإنصاف والاستدامة والتأهب للأوبئة مع تعزيز التحصين مدى الحياة ودمج التحصين مع الخدمات الصحية الأخرى.</a:t>
            </a:r>
            <a:endParaRPr lang="en-GB" sz="1300" dirty="0">
              <a:solidFill>
                <a:schemeClr val="bg1"/>
              </a:solidFill>
              <a:effectLst/>
              <a:latin typeface="Calibri" panose="020F0502020204030204" pitchFamily="34" charset="0"/>
              <a:ea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1064034423"/>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key_concepts_ar">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346C9B25-5003-8E4E-6136-91059AFCB0B8}"/>
              </a:ext>
            </a:extLst>
          </p:cNvPr>
          <p:cNvSpPr/>
          <p:nvPr userDrawn="1"/>
        </p:nvSpPr>
        <p:spPr>
          <a:xfrm>
            <a:off x="0" y="0"/>
            <a:ext cx="12192000" cy="6858000"/>
          </a:xfrm>
          <a:prstGeom prst="rect">
            <a:avLst/>
          </a:prstGeom>
          <a:solidFill>
            <a:srgbClr val="20386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n>
                <a:solidFill>
                  <a:sysClr val="windowText" lastClr="000000"/>
                </a:solidFill>
              </a:ln>
              <a:solidFill>
                <a:srgbClr val="1E7FB8"/>
              </a:solidFill>
            </a:endParaRPr>
          </a:p>
        </p:txBody>
      </p:sp>
      <p:sp>
        <p:nvSpPr>
          <p:cNvPr id="6" name="TextBox 5">
            <a:extLst>
              <a:ext uri="{FF2B5EF4-FFF2-40B4-BE49-F238E27FC236}">
                <a16:creationId xmlns:a16="http://schemas.microsoft.com/office/drawing/2014/main" id="{0F456678-4E8D-785F-8455-6931545E2257}"/>
              </a:ext>
            </a:extLst>
          </p:cNvPr>
          <p:cNvSpPr txBox="1"/>
          <p:nvPr userDrawn="1"/>
        </p:nvSpPr>
        <p:spPr>
          <a:xfrm>
            <a:off x="231779" y="192521"/>
            <a:ext cx="10328856" cy="523220"/>
          </a:xfrm>
          <a:prstGeom prst="rect">
            <a:avLst/>
          </a:prstGeom>
          <a:noFill/>
        </p:spPr>
        <p:txBody>
          <a:bodyPr wrap="square" rtlCol="0">
            <a:spAutoFit/>
          </a:bodyPr>
          <a:lstStyle/>
          <a:p>
            <a:pPr algn="r" rtl="1"/>
            <a:r>
              <a:rPr lang="ar" sz="2800" b="1" dirty="0">
                <a:solidFill>
                  <a:schemeClr val="bg1"/>
                </a:solidFill>
              </a:rPr>
              <a:t>المفاهيم الرئيسية</a:t>
            </a:r>
            <a:endParaRPr lang="en-GB" sz="2800" b="1" dirty="0">
              <a:solidFill>
                <a:schemeClr val="bg1"/>
              </a:solidFill>
            </a:endParaRPr>
          </a:p>
        </p:txBody>
      </p:sp>
      <p:sp>
        <p:nvSpPr>
          <p:cNvPr id="7" name="TextBox 6">
            <a:extLst>
              <a:ext uri="{FF2B5EF4-FFF2-40B4-BE49-F238E27FC236}">
                <a16:creationId xmlns:a16="http://schemas.microsoft.com/office/drawing/2014/main" id="{2302B1DB-A9EB-ADE1-B162-009036AAB1B6}"/>
              </a:ext>
            </a:extLst>
          </p:cNvPr>
          <p:cNvSpPr txBox="1"/>
          <p:nvPr userDrawn="1"/>
        </p:nvSpPr>
        <p:spPr>
          <a:xfrm>
            <a:off x="409576" y="1019175"/>
            <a:ext cx="5505450" cy="5016758"/>
          </a:xfrm>
          <a:prstGeom prst="rect">
            <a:avLst/>
          </a:prstGeom>
          <a:noFill/>
        </p:spPr>
        <p:txBody>
          <a:bodyPr wrap="square" rtlCol="0">
            <a:spAutoFit/>
          </a:bodyPr>
          <a:lstStyle/>
          <a:p>
            <a:pPr marL="285750" indent="-285750" algn="r" rtl="1">
              <a:buFont typeface="Arial" panose="020B0604020202020204" pitchFamily="34" charset="0"/>
              <a:buChar char="•"/>
            </a:pPr>
            <a:r>
              <a:rPr lang="ar" sz="1600" b="0" dirty="0">
                <a:solidFill>
                  <a:schemeClr val="bg1"/>
                </a:solidFill>
                <a:latin typeface="Simplified Arabic"/>
              </a:rPr>
              <a:t>تقدم منظمة الصحة العالمية (WHO) توصيات عالمية بشأن اللقاحات، والتي يتم تكييفها من قبل البلدان بناءً على الاحتياجات المحلية. وتستخدم اللقاحات التي تحتوي على لقاح الدفتيريا والسعال الديكي والشلل والحصبة فقط في جميع البلدان.</a:t>
            </a:r>
          </a:p>
          <a:p>
            <a:pPr marL="285750" indent="-285750" algn="r" rtl="1">
              <a:buFont typeface="Arial" panose="020B0604020202020204" pitchFamily="34" charset="0"/>
              <a:buChar char="•"/>
            </a:pPr>
            <a:endParaRPr lang="en-US" sz="1600" b="0" dirty="0">
              <a:solidFill>
                <a:schemeClr val="bg1"/>
              </a:solidFill>
              <a:latin typeface="Simplified Arabic"/>
            </a:endParaRPr>
          </a:p>
          <a:p>
            <a:pPr marL="285750" indent="-285750" algn="r" rtl="1">
              <a:buFont typeface="Arial" panose="020B0604020202020204" pitchFamily="34" charset="0"/>
              <a:buChar char="•"/>
            </a:pPr>
            <a:r>
              <a:rPr lang="ar" sz="1600" b="0" dirty="0">
                <a:solidFill>
                  <a:schemeClr val="bg1"/>
                </a:solidFill>
                <a:latin typeface="Simplified Arabic"/>
              </a:rPr>
              <a:t>تعتبر التغطية باللقاحات الثلاثية التي تحتوي على شلل الأطفال وشلل الأطفال وشلل الأطفال والحصبة من المؤشرات الرئيسية لتتبع أداء التمنيع الروتيني.</a:t>
            </a:r>
          </a:p>
          <a:p>
            <a:pPr marL="285750" indent="-285750" algn="r" rtl="1">
              <a:buFont typeface="Arial" panose="020B0604020202020204" pitchFamily="34" charset="0"/>
              <a:buChar char="•"/>
            </a:pPr>
            <a:endParaRPr lang="en-US" sz="1600" b="0" dirty="0">
              <a:solidFill>
                <a:schemeClr val="bg1"/>
              </a:solidFill>
              <a:latin typeface="Simplified Arabic"/>
            </a:endParaRPr>
          </a:p>
          <a:p>
            <a:pPr marL="285750" indent="-285750" algn="r" rtl="1">
              <a:buFont typeface="Arial" panose="020B0604020202020204" pitchFamily="34" charset="0"/>
              <a:buChar char="•"/>
            </a:pPr>
            <a:r>
              <a:rPr lang="ar" sz="1600" b="0" dirty="0">
                <a:solidFill>
                  <a:schemeClr val="bg1"/>
                </a:solidFill>
                <a:latin typeface="Simplified Arabic"/>
              </a:rPr>
              <a:t>يعتبر لقاح الدفتيريا والسعال الديكي والكزاز والسعال الديكي والكزاز (DTP</a:t>
            </a:r>
            <a:r>
              <a:rPr lang="en-US" sz="1600" b="0" dirty="0">
                <a:solidFill>
                  <a:schemeClr val="bg1"/>
                </a:solidFill>
                <a:latin typeface="Simplified Arabic"/>
              </a:rPr>
              <a:t>1</a:t>
            </a:r>
            <a:r>
              <a:rPr lang="ar" sz="1600" b="0" dirty="0">
                <a:solidFill>
                  <a:schemeClr val="bg1"/>
                </a:solidFill>
                <a:latin typeface="Simplified Arabic"/>
              </a:rPr>
              <a:t>) مؤشراً للوصول إلى خدمات التحصين الروتيني، </a:t>
            </a:r>
            <a:r>
              <a:rPr lang="ar" sz="1600" b="0" i="0" dirty="0">
                <a:solidFill>
                  <a:schemeClr val="bg1"/>
                </a:solidFill>
                <a:effectLst/>
                <a:latin typeface="Simplified Arabic"/>
              </a:rPr>
              <a:t>وهو بمثابة مؤشر لتحديد الأطفال الذين لم يتلقوا أي تطعيمات، والمعروفين أيضاً باسم الأطفال "صفر الجرعات". تشير التغطية المرتفعة للجرعة DTP1 إلى جودة الوصول إلى خدمات التحصين، بينما تشير التغطية المنخفضة إلى وجود تحديات في الوصول إلى الأطفال باللقاحات الأساسية.</a:t>
            </a:r>
          </a:p>
          <a:p>
            <a:pPr marL="285750" indent="-285750" algn="r" rtl="1">
              <a:buFont typeface="Arial" panose="020B0604020202020204" pitchFamily="34" charset="0"/>
              <a:buChar char="•"/>
            </a:pPr>
            <a:endParaRPr lang="en-US" sz="1600" b="0" i="0" dirty="0">
              <a:solidFill>
                <a:schemeClr val="bg1"/>
              </a:solidFill>
              <a:effectLst/>
              <a:latin typeface="Simplified Arabic"/>
            </a:endParaRPr>
          </a:p>
          <a:p>
            <a:pPr marL="285750" indent="-285750" algn="r" rtl="1">
              <a:buFont typeface="Arial" panose="020B0604020202020204" pitchFamily="34" charset="0"/>
              <a:buChar char="•"/>
            </a:pPr>
            <a:r>
              <a:rPr lang="ar" sz="1600" b="0" i="0" dirty="0">
                <a:solidFill>
                  <a:schemeClr val="bg1"/>
                </a:solidFill>
                <a:effectLst/>
                <a:latin typeface="Simplified Arabic"/>
              </a:rPr>
              <a:t>ويُعدّ لقاح الدفتيريا والسعال الديكي والكزاز والسعال الديكي والكزاز (DTP</a:t>
            </a:r>
            <a:r>
              <a:rPr lang="en-US" sz="1600" b="0" i="0" dirty="0">
                <a:solidFill>
                  <a:schemeClr val="bg1"/>
                </a:solidFill>
                <a:effectLst/>
                <a:latin typeface="Simplified Arabic"/>
              </a:rPr>
              <a:t>3</a:t>
            </a:r>
            <a:r>
              <a:rPr lang="ar" sz="1600" b="0" i="0" dirty="0">
                <a:solidFill>
                  <a:schemeClr val="bg1"/>
                </a:solidFill>
                <a:effectLst/>
                <a:latin typeface="Simplified Arabic"/>
              </a:rPr>
              <a:t>) مؤشراً واسع الاستخدام لأداء برنامج التحصين. وهو يعكس قدرة البلد على تقديم خدمات التحصين الروتينية ويضمن حماية الأطفال من الأمراض الخطيرة. يتم تتبع لقاح DTP</a:t>
            </a:r>
            <a:r>
              <a:rPr lang="en-US" sz="1600" b="0" i="0" dirty="0">
                <a:solidFill>
                  <a:schemeClr val="bg1"/>
                </a:solidFill>
                <a:effectLst/>
                <a:latin typeface="Simplified Arabic"/>
              </a:rPr>
              <a:t>3</a:t>
            </a:r>
            <a:r>
              <a:rPr lang="ar" sz="1600" b="0" i="0" dirty="0">
                <a:solidFill>
                  <a:schemeClr val="bg1"/>
                </a:solidFill>
                <a:effectLst/>
                <a:latin typeface="Simplified Arabic"/>
              </a:rPr>
              <a:t> على مستوى العالم ويُستخدم كمقياس رئيسي لجهود التطعيم في بلد ما.</a:t>
            </a:r>
          </a:p>
        </p:txBody>
      </p:sp>
      <p:sp>
        <p:nvSpPr>
          <p:cNvPr id="8" name="TextBox 7">
            <a:extLst>
              <a:ext uri="{FF2B5EF4-FFF2-40B4-BE49-F238E27FC236}">
                <a16:creationId xmlns:a16="http://schemas.microsoft.com/office/drawing/2014/main" id="{AE5D32C2-87F4-61B7-21CA-9C6DD058F690}"/>
              </a:ext>
            </a:extLst>
          </p:cNvPr>
          <p:cNvSpPr txBox="1"/>
          <p:nvPr userDrawn="1"/>
        </p:nvSpPr>
        <p:spPr>
          <a:xfrm>
            <a:off x="6338761" y="1024128"/>
            <a:ext cx="5504688" cy="4770537"/>
          </a:xfrm>
          <a:prstGeom prst="rect">
            <a:avLst/>
          </a:prstGeom>
          <a:noFill/>
        </p:spPr>
        <p:txBody>
          <a:bodyPr wrap="square" rtlCol="0">
            <a:spAutoFit/>
          </a:bodyPr>
          <a:lstStyle/>
          <a:p>
            <a:pPr marL="285750" marR="0" lvl="0" indent="-285750" algn="r" defTabSz="914400" rtl="1" eaLnBrk="1" fontAlgn="auto" latinLnBrk="0" hangingPunct="1">
              <a:lnSpc>
                <a:spcPct val="100000"/>
              </a:lnSpc>
              <a:spcBef>
                <a:spcPts val="0"/>
              </a:spcBef>
              <a:spcAft>
                <a:spcPts val="0"/>
              </a:spcAft>
              <a:buClrTx/>
              <a:buSzTx/>
              <a:buFont typeface="Arial" panose="020B0604020202020204" pitchFamily="34" charset="0"/>
              <a:buChar char="•"/>
              <a:tabLst/>
              <a:defRPr/>
            </a:pPr>
            <a:r>
              <a:rPr lang="ar" sz="1600" b="0" dirty="0">
                <a:solidFill>
                  <a:schemeClr val="bg1"/>
                </a:solidFill>
                <a:latin typeface="Simplified Arabic"/>
              </a:rPr>
              <a:t>يقيس التسرب من لقاح الدفتيريا والسعال الديكي والكزاز والسعال الديكي والكزاز (</a:t>
            </a:r>
            <a:r>
              <a:rPr lang="en-US" sz="1600" b="0" dirty="0">
                <a:solidFill>
                  <a:schemeClr val="bg1"/>
                </a:solidFill>
                <a:latin typeface="Simplified Arabic"/>
              </a:rPr>
              <a:t>DTP3-DTP1</a:t>
            </a:r>
            <a:r>
              <a:rPr lang="ar" sz="1600" b="0" dirty="0">
                <a:solidFill>
                  <a:schemeClr val="bg1"/>
                </a:solidFill>
                <a:latin typeface="Simplified Arabic"/>
              </a:rPr>
              <a:t>) النسبة المئوية للأطفال الذين تلقوا لقاح الدفتيريا والسعال الديكي والكزاز (DTP</a:t>
            </a:r>
            <a:r>
              <a:rPr lang="en-US" sz="1600" b="0" dirty="0">
                <a:solidFill>
                  <a:schemeClr val="bg1"/>
                </a:solidFill>
                <a:latin typeface="Simplified Arabic"/>
              </a:rPr>
              <a:t>1</a:t>
            </a:r>
            <a:r>
              <a:rPr lang="ar" sz="1600" b="0" dirty="0">
                <a:solidFill>
                  <a:schemeClr val="bg1"/>
                </a:solidFill>
                <a:latin typeface="Simplified Arabic"/>
              </a:rPr>
              <a:t>) ولم يتلقوا لقاح الدفتيريا والكزاز (DTP3)، ويسلط الضوء على الأماكن التي يفقد فيها الأطفال على طول مسار التطعيم، مما يسلط الضوء على نقاط الضعف المحتملة في تقديم الخدمات والمتابعة.</a:t>
            </a:r>
          </a:p>
          <a:p>
            <a:pPr marL="285750" marR="0" lvl="0" indent="-285750" algn="r" defTabSz="914400" rtl="1" eaLnBrk="1" fontAlgn="auto" latinLnBrk="0" hangingPunct="1">
              <a:lnSpc>
                <a:spcPct val="100000"/>
              </a:lnSpc>
              <a:spcBef>
                <a:spcPts val="0"/>
              </a:spcBef>
              <a:spcAft>
                <a:spcPts val="0"/>
              </a:spcAft>
              <a:buClrTx/>
              <a:buSzTx/>
              <a:buFont typeface="Arial" panose="020B0604020202020204" pitchFamily="34" charset="0"/>
              <a:buChar char="•"/>
              <a:tabLst/>
              <a:defRPr/>
            </a:pPr>
            <a:endParaRPr lang="en-US" sz="1600" b="0" dirty="0">
              <a:solidFill>
                <a:schemeClr val="bg1"/>
              </a:solidFill>
              <a:latin typeface="Simplified Arabic"/>
            </a:endParaRPr>
          </a:p>
          <a:p>
            <a:pPr marL="285750" marR="0" lvl="0" indent="-285750" algn="r" defTabSz="914400" rtl="1" eaLnBrk="1" fontAlgn="auto" latinLnBrk="0" hangingPunct="1">
              <a:lnSpc>
                <a:spcPct val="100000"/>
              </a:lnSpc>
              <a:spcBef>
                <a:spcPts val="0"/>
              </a:spcBef>
              <a:spcAft>
                <a:spcPts val="0"/>
              </a:spcAft>
              <a:buClrTx/>
              <a:buSzTx/>
              <a:buFont typeface="Arial" panose="020B0604020202020204" pitchFamily="34" charset="0"/>
              <a:buChar char="•"/>
              <a:tabLst/>
              <a:defRPr/>
            </a:pPr>
            <a:r>
              <a:rPr lang="ar" sz="1600" b="0" dirty="0">
                <a:solidFill>
                  <a:schemeClr val="bg1"/>
                </a:solidFill>
                <a:latin typeface="Simplified Arabic"/>
              </a:rPr>
              <a:t>يقيّم لقاح الدفتيريا والسعال الديكي والكزاز (MCV</a:t>
            </a:r>
            <a:r>
              <a:rPr lang="en-US" sz="1600" b="0">
                <a:solidFill>
                  <a:schemeClr val="bg1"/>
                </a:solidFill>
                <a:latin typeface="Simplified Arabic"/>
              </a:rPr>
              <a:t>1</a:t>
            </a:r>
            <a:r>
              <a:rPr lang="ar" sz="1600" b="0">
                <a:solidFill>
                  <a:schemeClr val="bg1"/>
                </a:solidFill>
                <a:latin typeface="Simplified Arabic"/>
              </a:rPr>
              <a:t>) </a:t>
            </a:r>
            <a:r>
              <a:rPr lang="ar" sz="1600" b="0" dirty="0">
                <a:solidFill>
                  <a:schemeClr val="bg1"/>
                </a:solidFill>
                <a:latin typeface="Simplified Arabic"/>
              </a:rPr>
              <a:t>(الذي يوصى به عادةً بين 9-12 شهراً) القدرة على تقديم اللقاحات في مرحلة لاحقة من الطفولة. وهو بمثابة متتبع للحماية من الحصبة ومؤشر جيد لأداء النظام الصحي.</a:t>
            </a:r>
          </a:p>
          <a:p>
            <a:pPr marL="0" marR="0" lvl="0" indent="0" algn="r" defTabSz="914400" rtl="1" eaLnBrk="1" fontAlgn="auto" latinLnBrk="0" hangingPunct="1">
              <a:lnSpc>
                <a:spcPct val="100000"/>
              </a:lnSpc>
              <a:spcBef>
                <a:spcPts val="0"/>
              </a:spcBef>
              <a:spcAft>
                <a:spcPts val="0"/>
              </a:spcAft>
              <a:buClrTx/>
              <a:buSzTx/>
              <a:buFont typeface="Arial" panose="020B0604020202020204" pitchFamily="34" charset="0"/>
              <a:buNone/>
              <a:tabLst/>
              <a:defRPr/>
            </a:pPr>
            <a:endParaRPr lang="en-US" sz="1600" b="0" dirty="0">
              <a:solidFill>
                <a:schemeClr val="bg1"/>
              </a:solidFill>
              <a:latin typeface="Simplified Arabic"/>
            </a:endParaRPr>
          </a:p>
          <a:p>
            <a:pPr marL="285750" marR="0" lvl="0" indent="-285750" algn="r" defTabSz="914400" rtl="1" eaLnBrk="1" fontAlgn="auto" latinLnBrk="0" hangingPunct="1">
              <a:lnSpc>
                <a:spcPct val="100000"/>
              </a:lnSpc>
              <a:spcBef>
                <a:spcPts val="0"/>
              </a:spcBef>
              <a:spcAft>
                <a:spcPts val="0"/>
              </a:spcAft>
              <a:buClrTx/>
              <a:buSzTx/>
              <a:buFont typeface="Arial" panose="020B0604020202020204" pitchFamily="34" charset="0"/>
              <a:buChar char="•"/>
              <a:tabLst/>
              <a:defRPr/>
            </a:pPr>
            <a:r>
              <a:rPr lang="ar" sz="1600" b="0" dirty="0">
                <a:solidFill>
                  <a:schemeClr val="bg1"/>
                </a:solidFill>
                <a:latin typeface="Simplified Arabic"/>
              </a:rPr>
              <a:t>ويحمي لقاح فيروس الورم الحليمي البشري من أنواع محددة من فيروس الورم الحليمي البشري، ويستخدم لقياس التطعيم في دورة الحياة.</a:t>
            </a:r>
          </a:p>
          <a:p>
            <a:pPr marL="285750" marR="0" lvl="0" indent="-285750" algn="r" defTabSz="914400" rtl="1" eaLnBrk="1" fontAlgn="auto" latinLnBrk="0" hangingPunct="1">
              <a:lnSpc>
                <a:spcPct val="100000"/>
              </a:lnSpc>
              <a:spcBef>
                <a:spcPts val="0"/>
              </a:spcBef>
              <a:spcAft>
                <a:spcPts val="0"/>
              </a:spcAft>
              <a:buClrTx/>
              <a:buSzTx/>
              <a:buFont typeface="Arial" panose="020B0604020202020204" pitchFamily="34" charset="0"/>
              <a:buChar char="•"/>
              <a:tabLst/>
              <a:defRPr/>
            </a:pPr>
            <a:endParaRPr lang="en-US" sz="1600" b="0" dirty="0">
              <a:solidFill>
                <a:schemeClr val="bg1"/>
              </a:solidFill>
              <a:latin typeface="Simplified Arabic"/>
            </a:endParaRPr>
          </a:p>
          <a:p>
            <a:pPr marL="285750" marR="0" lvl="0" indent="-285750" algn="r" defTabSz="914400" rtl="1" eaLnBrk="1" fontAlgn="auto" latinLnBrk="0" hangingPunct="1">
              <a:lnSpc>
                <a:spcPct val="100000"/>
              </a:lnSpc>
              <a:spcBef>
                <a:spcPts val="0"/>
              </a:spcBef>
              <a:spcAft>
                <a:spcPts val="0"/>
              </a:spcAft>
              <a:buClrTx/>
              <a:buSzTx/>
              <a:buFont typeface="Arial" panose="020B0604020202020204" pitchFamily="34" charset="0"/>
              <a:buChar char="•"/>
              <a:tabLst/>
              <a:defRPr/>
            </a:pPr>
            <a:r>
              <a:rPr lang="ar" sz="1600" b="0" dirty="0">
                <a:solidFill>
                  <a:schemeClr val="bg1"/>
                </a:solidFill>
                <a:latin typeface="Simplified Arabic"/>
              </a:rPr>
              <a:t>وتوفر هذه المؤشرات مجتمعةً طريقة متسقة وقابلة للمقارنة لتتبع التقدم المحرز في التحصين، وتحديد المجتمعات التي لم تحقق أهداف التحصين ورصد الغايات العالمية، بما في ذلك تلك الواردة في إطار خطة التحصين 2030 وأهداف التنمية المستدامة.</a:t>
            </a:r>
          </a:p>
          <a:p>
            <a:pPr marL="285750" marR="0" lvl="0" indent="-285750" algn="r" defTabSz="914400" rtl="1" eaLnBrk="1" fontAlgn="auto" latinLnBrk="0" hangingPunct="1">
              <a:lnSpc>
                <a:spcPct val="100000"/>
              </a:lnSpc>
              <a:spcBef>
                <a:spcPts val="0"/>
              </a:spcBef>
              <a:spcAft>
                <a:spcPts val="0"/>
              </a:spcAft>
              <a:buClrTx/>
              <a:buSzTx/>
              <a:buFont typeface="Arial" panose="020B0604020202020204" pitchFamily="34" charset="0"/>
              <a:buChar char="•"/>
              <a:tabLst/>
              <a:defRPr/>
            </a:pPr>
            <a:endParaRPr lang="en-US" sz="1600" b="0" dirty="0">
              <a:solidFill>
                <a:schemeClr val="bg1"/>
              </a:solidFill>
              <a:latin typeface="Simplified Arabic"/>
            </a:endParaRPr>
          </a:p>
          <a:p>
            <a:pPr algn="r" rtl="1"/>
            <a:endParaRPr lang="en-US" sz="1600" dirty="0"/>
          </a:p>
        </p:txBody>
      </p:sp>
    </p:spTree>
    <p:extLst>
      <p:ext uri="{BB962C8B-B14F-4D97-AF65-F5344CB8AC3E}">
        <p14:creationId xmlns:p14="http://schemas.microsoft.com/office/powerpoint/2010/main" val="496622017"/>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survey_slide_ar">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C18E8DB6-3CA7-1F05-B33F-1964EA526C80}"/>
              </a:ext>
            </a:extLst>
          </p:cNvPr>
          <p:cNvSpPr/>
          <p:nvPr userDrawn="1"/>
        </p:nvSpPr>
        <p:spPr>
          <a:xfrm>
            <a:off x="0" y="0"/>
            <a:ext cx="12192000" cy="6858000"/>
          </a:xfrm>
          <a:prstGeom prst="rect">
            <a:avLst/>
          </a:prstGeom>
          <a:solidFill>
            <a:srgbClr val="20386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n>
                <a:solidFill>
                  <a:sysClr val="windowText" lastClr="000000"/>
                </a:solidFill>
              </a:ln>
              <a:solidFill>
                <a:srgbClr val="1E7FB8"/>
              </a:solidFill>
            </a:endParaRPr>
          </a:p>
        </p:txBody>
      </p:sp>
      <p:pic>
        <p:nvPicPr>
          <p:cNvPr id="8" name="Picture 7">
            <a:extLst>
              <a:ext uri="{FF2B5EF4-FFF2-40B4-BE49-F238E27FC236}">
                <a16:creationId xmlns:a16="http://schemas.microsoft.com/office/drawing/2014/main" id="{4E7285D8-4656-B5FD-BA49-C8EE120487E3}"/>
              </a:ext>
            </a:extLst>
          </p:cNvPr>
          <p:cNvPicPr>
            <a:picLocks noChangeAspect="1"/>
          </p:cNvPicPr>
          <p:nvPr userDrawn="1"/>
        </p:nvPicPr>
        <p:blipFill>
          <a:blip r:embed="rId2"/>
          <a:stretch>
            <a:fillRect/>
          </a:stretch>
        </p:blipFill>
        <p:spPr>
          <a:xfrm>
            <a:off x="4371988" y="6251612"/>
            <a:ext cx="1793479" cy="431626"/>
          </a:xfrm>
          <a:prstGeom prst="rect">
            <a:avLst/>
          </a:prstGeom>
        </p:spPr>
      </p:pic>
      <p:pic>
        <p:nvPicPr>
          <p:cNvPr id="9" name="Picture 8">
            <a:extLst>
              <a:ext uri="{FF2B5EF4-FFF2-40B4-BE49-F238E27FC236}">
                <a16:creationId xmlns:a16="http://schemas.microsoft.com/office/drawing/2014/main" id="{26C370D9-DB03-8848-DC82-60B9704C350A}"/>
              </a:ext>
            </a:extLst>
          </p:cNvPr>
          <p:cNvPicPr>
            <a:picLocks noChangeAspect="1"/>
          </p:cNvPicPr>
          <p:nvPr userDrawn="1"/>
        </p:nvPicPr>
        <p:blipFill>
          <a:blip r:embed="rId3"/>
          <a:stretch>
            <a:fillRect/>
          </a:stretch>
        </p:blipFill>
        <p:spPr>
          <a:xfrm>
            <a:off x="6430684" y="6250099"/>
            <a:ext cx="1470388" cy="457589"/>
          </a:xfrm>
          <a:prstGeom prst="rect">
            <a:avLst/>
          </a:prstGeom>
        </p:spPr>
      </p:pic>
      <p:sp>
        <p:nvSpPr>
          <p:cNvPr id="10" name="TextBox 9">
            <a:extLst>
              <a:ext uri="{FF2B5EF4-FFF2-40B4-BE49-F238E27FC236}">
                <a16:creationId xmlns:a16="http://schemas.microsoft.com/office/drawing/2014/main" id="{BFBB0C8C-4BBF-C777-F772-5B040BEF8B64}"/>
              </a:ext>
            </a:extLst>
          </p:cNvPr>
          <p:cNvSpPr txBox="1"/>
          <p:nvPr userDrawn="1"/>
        </p:nvSpPr>
        <p:spPr>
          <a:xfrm>
            <a:off x="858639" y="349256"/>
            <a:ext cx="6828036" cy="892552"/>
          </a:xfrm>
          <a:prstGeom prst="rect">
            <a:avLst/>
          </a:prstGeom>
          <a:noFill/>
        </p:spPr>
        <p:txBody>
          <a:bodyPr wrap="square" rtlCol="0">
            <a:spAutoFit/>
          </a:bodyPr>
          <a:lstStyle/>
          <a:p>
            <a:pPr algn="r" rtl="1"/>
            <a:r>
              <a:rPr lang="ar" sz="3200" b="1" dirty="0">
                <a:solidFill>
                  <a:schemeClr val="bg1"/>
                </a:solidFill>
              </a:rPr>
              <a:t>استبيان قصير للتغذية الراجعة </a:t>
            </a:r>
          </a:p>
          <a:p>
            <a:pPr algn="r" rtl="1"/>
            <a:r>
              <a:rPr lang="ar" sz="1800" b="1" dirty="0">
                <a:solidFill>
                  <a:schemeClr val="bg1"/>
                </a:solidFill>
              </a:rPr>
              <a:t>(5 دقائق)</a:t>
            </a:r>
          </a:p>
        </p:txBody>
      </p:sp>
      <p:sp>
        <p:nvSpPr>
          <p:cNvPr id="11" name="TextBox 10">
            <a:extLst>
              <a:ext uri="{FF2B5EF4-FFF2-40B4-BE49-F238E27FC236}">
                <a16:creationId xmlns:a16="http://schemas.microsoft.com/office/drawing/2014/main" id="{AA7ADBB0-CBD1-AD3C-7487-985C64DCF44C}"/>
              </a:ext>
            </a:extLst>
          </p:cNvPr>
          <p:cNvSpPr txBox="1"/>
          <p:nvPr userDrawn="1"/>
        </p:nvSpPr>
        <p:spPr>
          <a:xfrm>
            <a:off x="858639" y="1341518"/>
            <a:ext cx="6382550" cy="2978957"/>
          </a:xfrm>
          <a:prstGeom prst="rect">
            <a:avLst/>
          </a:prstGeom>
          <a:noFill/>
        </p:spPr>
        <p:txBody>
          <a:bodyPr wrap="square" rtlCol="0">
            <a:spAutoFit/>
          </a:bodyPr>
          <a:lstStyle/>
          <a:p>
            <a:pPr marL="0" lvl="0" indent="0" algn="r" rtl="1">
              <a:lnSpc>
                <a:spcPct val="115000"/>
              </a:lnSpc>
              <a:buFont typeface="Symbol" panose="05050102010706020507" pitchFamily="18" charset="2"/>
              <a:buNone/>
            </a:pPr>
            <a:r>
              <a:rPr lang="ar" sz="1600" b="0" i="0" dirty="0">
                <a:solidFill>
                  <a:schemeClr val="bg1"/>
                </a:solidFill>
                <a:effectLst/>
                <a:latin typeface="Simplified Arabic" panose="020B0004020202020204" pitchFamily="34" charset="0"/>
              </a:rPr>
              <a:t>نحن نسعى للحصول على ملاحظاتكم حول المجموعات العالمية (التحالف العالمي للقاحات والتحصين والاتحاد الأفريقي ودخل البنك الدولي ومنظمة الصحة العالمية واليونيسف) وشرائح الباوربوينت على المستوى القطري التي تم إعدادها لإصدار تقديرات التحصين العالمية. ستساعدنا مدخلاتكم على فهم فائدتها وتحديد المجالات التي تحتاج إلى تحسين.</a:t>
            </a:r>
          </a:p>
          <a:p>
            <a:pPr marL="0" lvl="0" indent="0" algn="r" rtl="1">
              <a:lnSpc>
                <a:spcPct val="115000"/>
              </a:lnSpc>
              <a:buFont typeface="Symbol" panose="05050102010706020507" pitchFamily="18" charset="2"/>
              <a:buNone/>
            </a:pPr>
            <a:endParaRPr lang="en-GB" sz="1600" dirty="0">
              <a:solidFill>
                <a:schemeClr val="bg1"/>
              </a:solidFill>
            </a:endParaRPr>
          </a:p>
          <a:p>
            <a:pPr marL="0" lvl="0" indent="0" algn="r" rtl="1">
              <a:lnSpc>
                <a:spcPct val="115000"/>
              </a:lnSpc>
              <a:buFont typeface="Symbol" panose="05050102010706020507" pitchFamily="18" charset="2"/>
              <a:buNone/>
            </a:pPr>
            <a:r>
              <a:rPr lang="ar" sz="1600" dirty="0">
                <a:solidFill>
                  <a:schemeClr val="bg1"/>
                </a:solidFill>
              </a:rPr>
              <a:t>يرجى تخصيص بضع لحظات لإكمال هذا الاستبيان القصير وإسماع صوتك:</a:t>
            </a:r>
          </a:p>
          <a:p>
            <a:pPr marL="0" lvl="0" indent="0" algn="r" rtl="1">
              <a:lnSpc>
                <a:spcPct val="115000"/>
              </a:lnSpc>
              <a:buFont typeface="Symbol" panose="05050102010706020507" pitchFamily="18" charset="2"/>
              <a:buNone/>
            </a:pPr>
            <a:endParaRPr lang="en-GB" dirty="0">
              <a:solidFill>
                <a:schemeClr val="bg1"/>
              </a:solidFill>
            </a:endParaRPr>
          </a:p>
          <a:p>
            <a:pPr marL="0" lvl="0" indent="0" algn="r" rtl="1">
              <a:lnSpc>
                <a:spcPct val="115000"/>
              </a:lnSpc>
              <a:buFont typeface="Symbol" panose="05050102010706020507" pitchFamily="18" charset="2"/>
              <a:buNone/>
            </a:pPr>
            <a:endParaRPr lang="en-GB" dirty="0">
              <a:solidFill>
                <a:schemeClr val="bg1"/>
              </a:solidFill>
            </a:endParaRPr>
          </a:p>
        </p:txBody>
      </p:sp>
    </p:spTree>
    <p:extLst>
      <p:ext uri="{BB962C8B-B14F-4D97-AF65-F5344CB8AC3E}">
        <p14:creationId xmlns:p14="http://schemas.microsoft.com/office/powerpoint/2010/main" val="947816863"/>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data_2">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5CAC93C0-C36A-F527-BF02-80463FF3DFBE}"/>
              </a:ext>
            </a:extLst>
          </p:cNvPr>
          <p:cNvSpPr/>
          <p:nvPr userDrawn="1"/>
        </p:nvSpPr>
        <p:spPr>
          <a:xfrm rot="16200000">
            <a:off x="4983341" y="-353726"/>
            <a:ext cx="2282862" cy="11814692"/>
          </a:xfrm>
          <a:prstGeom prst="rect">
            <a:avLst/>
          </a:prstGeom>
          <a:solidFill>
            <a:srgbClr val="20386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n>
                <a:solidFill>
                  <a:sysClr val="windowText" lastClr="000000"/>
                </a:solidFill>
              </a:ln>
              <a:solidFill>
                <a:srgbClr val="1E7FB8"/>
              </a:solidFill>
            </a:endParaRPr>
          </a:p>
        </p:txBody>
      </p:sp>
      <p:pic>
        <p:nvPicPr>
          <p:cNvPr id="7" name="Picture 7">
            <a:extLst>
              <a:ext uri="{FF2B5EF4-FFF2-40B4-BE49-F238E27FC236}">
                <a16:creationId xmlns:a16="http://schemas.microsoft.com/office/drawing/2014/main" id="{AE71DB27-CBB8-5EAD-1362-BFE690FEE0DF}"/>
              </a:ext>
            </a:extLst>
          </p:cNvPr>
          <p:cNvPicPr>
            <a:picLocks noChangeAspect="1"/>
          </p:cNvPicPr>
          <p:nvPr userDrawn="1"/>
        </p:nvPicPr>
        <p:blipFill>
          <a:blip r:embed="rId2"/>
          <a:stretch>
            <a:fillRect/>
          </a:stretch>
        </p:blipFill>
        <p:spPr>
          <a:xfrm>
            <a:off x="10657622" y="4943483"/>
            <a:ext cx="1214956" cy="292396"/>
          </a:xfrm>
          <a:prstGeom prst="rect">
            <a:avLst/>
          </a:prstGeom>
        </p:spPr>
      </p:pic>
      <p:pic>
        <p:nvPicPr>
          <p:cNvPr id="8" name="Picture 8">
            <a:extLst>
              <a:ext uri="{FF2B5EF4-FFF2-40B4-BE49-F238E27FC236}">
                <a16:creationId xmlns:a16="http://schemas.microsoft.com/office/drawing/2014/main" id="{04108FC0-1F9C-D22A-D5D7-002CD8E62B20}"/>
              </a:ext>
            </a:extLst>
          </p:cNvPr>
          <p:cNvPicPr>
            <a:picLocks noChangeAspect="1"/>
          </p:cNvPicPr>
          <p:nvPr userDrawn="1"/>
        </p:nvPicPr>
        <p:blipFill>
          <a:blip r:embed="rId3"/>
          <a:stretch>
            <a:fillRect/>
          </a:stretch>
        </p:blipFill>
        <p:spPr>
          <a:xfrm>
            <a:off x="10656127" y="5477138"/>
            <a:ext cx="1137658" cy="354043"/>
          </a:xfrm>
          <a:prstGeom prst="rect">
            <a:avLst/>
          </a:prstGeom>
        </p:spPr>
      </p:pic>
      <p:cxnSp>
        <p:nvCxnSpPr>
          <p:cNvPr id="9" name="Straight Connector 9">
            <a:extLst>
              <a:ext uri="{FF2B5EF4-FFF2-40B4-BE49-F238E27FC236}">
                <a16:creationId xmlns:a16="http://schemas.microsoft.com/office/drawing/2014/main" id="{BF0F5693-8CE4-C926-A8D8-95579B3EFED2}"/>
              </a:ext>
            </a:extLst>
          </p:cNvPr>
          <p:cNvCxnSpPr>
            <a:cxnSpLocks/>
          </p:cNvCxnSpPr>
          <p:nvPr userDrawn="1"/>
        </p:nvCxnSpPr>
        <p:spPr>
          <a:xfrm>
            <a:off x="10428325" y="4595606"/>
            <a:ext cx="0" cy="1959306"/>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3" name="TextBox 6">
            <a:extLst>
              <a:ext uri="{FF2B5EF4-FFF2-40B4-BE49-F238E27FC236}">
                <a16:creationId xmlns:a16="http://schemas.microsoft.com/office/drawing/2014/main" id="{778DF02C-1EBA-1328-DD96-1CAA7B82F88C}"/>
              </a:ext>
            </a:extLst>
          </p:cNvPr>
          <p:cNvSpPr txBox="1"/>
          <p:nvPr userDrawn="1"/>
        </p:nvSpPr>
        <p:spPr>
          <a:xfrm>
            <a:off x="10656127" y="6047672"/>
            <a:ext cx="1579116" cy="215444"/>
          </a:xfrm>
          <a:prstGeom prst="rect">
            <a:avLst/>
          </a:prstGeom>
          <a:noFill/>
        </p:spPr>
        <p:txBody>
          <a:bodyPr wrap="square" lIns="0" rtlCol="0" anchor="ctr" anchorCtr="0">
            <a:spAutoFit/>
          </a:bodyPr>
          <a:lstStyle/>
          <a:p>
            <a:r>
              <a:rPr lang="en-US" sz="800" dirty="0">
                <a:solidFill>
                  <a:schemeClr val="bg1"/>
                </a:solidFill>
                <a:latin typeface="Helvetica" pitchFamily="2" charset="0"/>
              </a:rPr>
              <a:t>WUENIC 2025 revision</a:t>
            </a:r>
          </a:p>
        </p:txBody>
      </p:sp>
    </p:spTree>
    <p:extLst>
      <p:ext uri="{BB962C8B-B14F-4D97-AF65-F5344CB8AC3E}">
        <p14:creationId xmlns:p14="http://schemas.microsoft.com/office/powerpoint/2010/main" val="347735146"/>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data_3">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FC3A3DCC-B4A1-1548-61FE-0D38A75AF36C}"/>
              </a:ext>
            </a:extLst>
          </p:cNvPr>
          <p:cNvSpPr/>
          <p:nvPr userDrawn="1"/>
        </p:nvSpPr>
        <p:spPr>
          <a:xfrm>
            <a:off x="10237694" y="144049"/>
            <a:ext cx="1794425" cy="6573705"/>
          </a:xfrm>
          <a:prstGeom prst="rect">
            <a:avLst/>
          </a:prstGeom>
          <a:solidFill>
            <a:srgbClr val="20386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n>
                <a:solidFill>
                  <a:sysClr val="windowText" lastClr="000000"/>
                </a:solidFill>
              </a:ln>
              <a:solidFill>
                <a:srgbClr val="1E7FB8"/>
              </a:solidFill>
            </a:endParaRPr>
          </a:p>
        </p:txBody>
      </p:sp>
      <p:pic>
        <p:nvPicPr>
          <p:cNvPr id="7" name="Picture 6">
            <a:extLst>
              <a:ext uri="{FF2B5EF4-FFF2-40B4-BE49-F238E27FC236}">
                <a16:creationId xmlns:a16="http://schemas.microsoft.com/office/drawing/2014/main" id="{5A5E189D-701E-E09A-B402-2C20B031FCCC}"/>
              </a:ext>
            </a:extLst>
          </p:cNvPr>
          <p:cNvPicPr>
            <a:picLocks noChangeAspect="1"/>
          </p:cNvPicPr>
          <p:nvPr userDrawn="1"/>
        </p:nvPicPr>
        <p:blipFill>
          <a:blip r:embed="rId2"/>
          <a:stretch>
            <a:fillRect/>
          </a:stretch>
        </p:blipFill>
        <p:spPr>
          <a:xfrm>
            <a:off x="10558736" y="5868637"/>
            <a:ext cx="1214956" cy="292396"/>
          </a:xfrm>
          <a:prstGeom prst="rect">
            <a:avLst/>
          </a:prstGeom>
        </p:spPr>
      </p:pic>
      <p:pic>
        <p:nvPicPr>
          <p:cNvPr id="8" name="Picture 7">
            <a:extLst>
              <a:ext uri="{FF2B5EF4-FFF2-40B4-BE49-F238E27FC236}">
                <a16:creationId xmlns:a16="http://schemas.microsoft.com/office/drawing/2014/main" id="{6825B84C-B955-8FF6-387A-FA6210477779}"/>
              </a:ext>
            </a:extLst>
          </p:cNvPr>
          <p:cNvPicPr>
            <a:picLocks noChangeAspect="1"/>
          </p:cNvPicPr>
          <p:nvPr userDrawn="1"/>
        </p:nvPicPr>
        <p:blipFill>
          <a:blip r:embed="rId3"/>
          <a:stretch>
            <a:fillRect/>
          </a:stretch>
        </p:blipFill>
        <p:spPr>
          <a:xfrm>
            <a:off x="10601866" y="6227022"/>
            <a:ext cx="1137658" cy="354043"/>
          </a:xfrm>
          <a:prstGeom prst="rect">
            <a:avLst/>
          </a:prstGeom>
        </p:spPr>
      </p:pic>
      <p:cxnSp>
        <p:nvCxnSpPr>
          <p:cNvPr id="9" name="Straight Connector 8">
            <a:extLst>
              <a:ext uri="{FF2B5EF4-FFF2-40B4-BE49-F238E27FC236}">
                <a16:creationId xmlns:a16="http://schemas.microsoft.com/office/drawing/2014/main" id="{6434DA2D-3C3E-913B-FF11-5B782E92E1CE}"/>
              </a:ext>
            </a:extLst>
          </p:cNvPr>
          <p:cNvCxnSpPr>
            <a:cxnSpLocks/>
          </p:cNvCxnSpPr>
          <p:nvPr userDrawn="1"/>
        </p:nvCxnSpPr>
        <p:spPr>
          <a:xfrm>
            <a:off x="10352797" y="5740819"/>
            <a:ext cx="155448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249202066"/>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data_no_logos">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D795ED70-1292-CD30-5013-47BC9058BBE7}"/>
              </a:ext>
            </a:extLst>
          </p:cNvPr>
          <p:cNvSpPr/>
          <p:nvPr userDrawn="1"/>
        </p:nvSpPr>
        <p:spPr>
          <a:xfrm>
            <a:off x="9308056" y="142147"/>
            <a:ext cx="2731544" cy="6573705"/>
          </a:xfrm>
          <a:prstGeom prst="rect">
            <a:avLst/>
          </a:prstGeom>
          <a:solidFill>
            <a:srgbClr val="20386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n>
                <a:solidFill>
                  <a:sysClr val="windowText" lastClr="000000"/>
                </a:solidFill>
              </a:ln>
              <a:solidFill>
                <a:srgbClr val="1E7FB8"/>
              </a:solidFill>
            </a:endParaRPr>
          </a:p>
        </p:txBody>
      </p:sp>
    </p:spTree>
    <p:extLst>
      <p:ext uri="{BB962C8B-B14F-4D97-AF65-F5344CB8AC3E}">
        <p14:creationId xmlns:p14="http://schemas.microsoft.com/office/powerpoint/2010/main" val="1597473240"/>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blank_slide_blue">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E276FBD5-6F47-8B1A-8F86-CAA5E4BF611D}"/>
              </a:ext>
            </a:extLst>
          </p:cNvPr>
          <p:cNvSpPr/>
          <p:nvPr userDrawn="1"/>
        </p:nvSpPr>
        <p:spPr>
          <a:xfrm>
            <a:off x="0" y="0"/>
            <a:ext cx="12192000" cy="6858000"/>
          </a:xfrm>
          <a:prstGeom prst="rect">
            <a:avLst/>
          </a:prstGeom>
          <a:solidFill>
            <a:srgbClr val="20386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n>
                <a:solidFill>
                  <a:sysClr val="windowText" lastClr="000000"/>
                </a:solidFill>
              </a:ln>
              <a:solidFill>
                <a:srgbClr val="1E7FB8"/>
              </a:solidFill>
            </a:endParaRPr>
          </a:p>
        </p:txBody>
      </p:sp>
    </p:spTree>
    <p:extLst>
      <p:ext uri="{BB962C8B-B14F-4D97-AF65-F5344CB8AC3E}">
        <p14:creationId xmlns:p14="http://schemas.microsoft.com/office/powerpoint/2010/main" val="190540867"/>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blank_slide_white">
    <p:spTree>
      <p:nvGrpSpPr>
        <p:cNvPr id="1" name=""/>
        <p:cNvGrpSpPr/>
        <p:nvPr/>
      </p:nvGrpSpPr>
      <p:grpSpPr>
        <a:xfrm>
          <a:off x="0" y="0"/>
          <a:ext cx="0" cy="0"/>
          <a:chOff x="0" y="0"/>
          <a:chExt cx="0" cy="0"/>
        </a:xfrm>
      </p:grpSpPr>
    </p:spTree>
    <p:extLst>
      <p:ext uri="{BB962C8B-B14F-4D97-AF65-F5344CB8AC3E}">
        <p14:creationId xmlns:p14="http://schemas.microsoft.com/office/powerpoint/2010/main" val="3022762414"/>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cover_Global">
    <p:spTree>
      <p:nvGrpSpPr>
        <p:cNvPr id="1" name=""/>
        <p:cNvGrpSpPr/>
        <p:nvPr/>
      </p:nvGrpSpPr>
      <p:grpSpPr>
        <a:xfrm>
          <a:off x="0" y="0"/>
          <a:ext cx="0" cy="0"/>
          <a:chOff x="0" y="0"/>
          <a:chExt cx="0" cy="0"/>
        </a:xfrm>
      </p:grpSpPr>
      <p:pic>
        <p:nvPicPr>
          <p:cNvPr id="23" name="Picture 22">
            <a:extLst>
              <a:ext uri="{FF2B5EF4-FFF2-40B4-BE49-F238E27FC236}">
                <a16:creationId xmlns:a16="http://schemas.microsoft.com/office/drawing/2014/main" id="{27019E4B-3DD0-E31E-14E0-ED9CD951B91E}"/>
              </a:ext>
            </a:extLst>
          </p:cNvPr>
          <p:cNvPicPr>
            <a:picLocks noChangeAspect="1"/>
          </p:cNvPicPr>
          <p:nvPr userDrawn="1"/>
        </p:nvPicPr>
        <p:blipFill>
          <a:blip r:embed="rId2"/>
          <a:stretch>
            <a:fillRect/>
          </a:stretch>
        </p:blipFill>
        <p:spPr>
          <a:xfrm>
            <a:off x="3215721" y="73473"/>
            <a:ext cx="4876800" cy="3257550"/>
          </a:xfrm>
          <a:prstGeom prst="rect">
            <a:avLst/>
          </a:prstGeom>
          <a:ln w="76200">
            <a:solidFill>
              <a:srgbClr val="203864"/>
            </a:solidFill>
          </a:ln>
        </p:spPr>
      </p:pic>
      <p:pic>
        <p:nvPicPr>
          <p:cNvPr id="25" name="Picture 24">
            <a:extLst>
              <a:ext uri="{FF2B5EF4-FFF2-40B4-BE49-F238E27FC236}">
                <a16:creationId xmlns:a16="http://schemas.microsoft.com/office/drawing/2014/main" id="{198202EA-B11D-1409-A67B-9F38155330B1}"/>
              </a:ext>
            </a:extLst>
          </p:cNvPr>
          <p:cNvPicPr>
            <a:picLocks noChangeAspect="1"/>
          </p:cNvPicPr>
          <p:nvPr userDrawn="1"/>
        </p:nvPicPr>
        <p:blipFill>
          <a:blip r:embed="rId3"/>
          <a:stretch>
            <a:fillRect/>
          </a:stretch>
        </p:blipFill>
        <p:spPr>
          <a:xfrm>
            <a:off x="7612074" y="6139237"/>
            <a:ext cx="1838399" cy="442436"/>
          </a:xfrm>
          <a:prstGeom prst="rect">
            <a:avLst/>
          </a:prstGeom>
        </p:spPr>
      </p:pic>
      <p:pic>
        <p:nvPicPr>
          <p:cNvPr id="26" name="Picture 25">
            <a:extLst>
              <a:ext uri="{FF2B5EF4-FFF2-40B4-BE49-F238E27FC236}">
                <a16:creationId xmlns:a16="http://schemas.microsoft.com/office/drawing/2014/main" id="{239F1BDD-59E7-4823-3C0A-F746EFBC95DC}"/>
              </a:ext>
            </a:extLst>
          </p:cNvPr>
          <p:cNvPicPr>
            <a:picLocks noChangeAspect="1"/>
          </p:cNvPicPr>
          <p:nvPr userDrawn="1"/>
        </p:nvPicPr>
        <p:blipFill>
          <a:blip r:embed="rId4"/>
          <a:stretch>
            <a:fillRect/>
          </a:stretch>
        </p:blipFill>
        <p:spPr>
          <a:xfrm>
            <a:off x="9783477" y="6061100"/>
            <a:ext cx="1757790" cy="547030"/>
          </a:xfrm>
          <a:prstGeom prst="rect">
            <a:avLst/>
          </a:prstGeom>
        </p:spPr>
      </p:pic>
      <p:pic>
        <p:nvPicPr>
          <p:cNvPr id="27" name="Picture 26">
            <a:extLst>
              <a:ext uri="{FF2B5EF4-FFF2-40B4-BE49-F238E27FC236}">
                <a16:creationId xmlns:a16="http://schemas.microsoft.com/office/drawing/2014/main" id="{C49AA4E1-E6B6-8886-3145-904599AF4BD7}"/>
              </a:ext>
            </a:extLst>
          </p:cNvPr>
          <p:cNvPicPr>
            <a:picLocks noChangeAspect="1"/>
          </p:cNvPicPr>
          <p:nvPr userDrawn="1"/>
        </p:nvPicPr>
        <p:blipFill>
          <a:blip r:embed="rId5"/>
          <a:stretch>
            <a:fillRect/>
          </a:stretch>
        </p:blipFill>
        <p:spPr>
          <a:xfrm>
            <a:off x="70915" y="73472"/>
            <a:ext cx="4235116" cy="2828925"/>
          </a:xfrm>
          <a:prstGeom prst="rect">
            <a:avLst/>
          </a:prstGeom>
          <a:ln w="76200">
            <a:solidFill>
              <a:srgbClr val="203864"/>
            </a:solidFill>
          </a:ln>
        </p:spPr>
      </p:pic>
      <p:pic>
        <p:nvPicPr>
          <p:cNvPr id="28" name="Picture 27">
            <a:extLst>
              <a:ext uri="{FF2B5EF4-FFF2-40B4-BE49-F238E27FC236}">
                <a16:creationId xmlns:a16="http://schemas.microsoft.com/office/drawing/2014/main" id="{04064FFB-A3CD-EA15-7BE7-510AA83E5DED}"/>
              </a:ext>
            </a:extLst>
          </p:cNvPr>
          <p:cNvPicPr>
            <a:picLocks noChangeAspect="1"/>
          </p:cNvPicPr>
          <p:nvPr userDrawn="1"/>
        </p:nvPicPr>
        <p:blipFill>
          <a:blip r:embed="rId6"/>
          <a:srcRect l="4131" t="4790"/>
          <a:stretch>
            <a:fillRect/>
          </a:stretch>
        </p:blipFill>
        <p:spPr>
          <a:xfrm>
            <a:off x="70915" y="2740065"/>
            <a:ext cx="2712309" cy="4044465"/>
          </a:xfrm>
          <a:prstGeom prst="rect">
            <a:avLst/>
          </a:prstGeom>
          <a:ln w="76200">
            <a:solidFill>
              <a:srgbClr val="203864"/>
            </a:solidFill>
          </a:ln>
        </p:spPr>
      </p:pic>
      <p:pic>
        <p:nvPicPr>
          <p:cNvPr id="29" name="Picture 28">
            <a:extLst>
              <a:ext uri="{FF2B5EF4-FFF2-40B4-BE49-F238E27FC236}">
                <a16:creationId xmlns:a16="http://schemas.microsoft.com/office/drawing/2014/main" id="{C480261D-A869-3DF0-FDB3-AAB0B6F1E8E7}"/>
              </a:ext>
            </a:extLst>
          </p:cNvPr>
          <p:cNvPicPr>
            <a:picLocks noChangeAspect="1"/>
          </p:cNvPicPr>
          <p:nvPr userDrawn="1"/>
        </p:nvPicPr>
        <p:blipFill>
          <a:blip r:embed="rId7"/>
          <a:srcRect l="810" r="1"/>
          <a:stretch>
            <a:fillRect/>
          </a:stretch>
        </p:blipFill>
        <p:spPr>
          <a:xfrm>
            <a:off x="2783223" y="2740065"/>
            <a:ext cx="6005867" cy="4044464"/>
          </a:xfrm>
          <a:prstGeom prst="rect">
            <a:avLst/>
          </a:prstGeom>
          <a:ln w="76200">
            <a:solidFill>
              <a:srgbClr val="203864"/>
            </a:solidFill>
          </a:ln>
        </p:spPr>
      </p:pic>
      <p:sp>
        <p:nvSpPr>
          <p:cNvPr id="30" name="Rectangle 29">
            <a:extLst>
              <a:ext uri="{FF2B5EF4-FFF2-40B4-BE49-F238E27FC236}">
                <a16:creationId xmlns:a16="http://schemas.microsoft.com/office/drawing/2014/main" id="{71A77201-436D-C177-CA64-5DF996215857}"/>
              </a:ext>
            </a:extLst>
          </p:cNvPr>
          <p:cNvSpPr/>
          <p:nvPr userDrawn="1"/>
        </p:nvSpPr>
        <p:spPr>
          <a:xfrm>
            <a:off x="6800869" y="0"/>
            <a:ext cx="5430038" cy="6858000"/>
          </a:xfrm>
          <a:prstGeom prst="rect">
            <a:avLst/>
          </a:prstGeom>
          <a:solidFill>
            <a:srgbClr val="203864"/>
          </a:solidFill>
          <a:ln w="38100">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9" name="TextBox 18">
            <a:extLst>
              <a:ext uri="{FF2B5EF4-FFF2-40B4-BE49-F238E27FC236}">
                <a16:creationId xmlns:a16="http://schemas.microsoft.com/office/drawing/2014/main" id="{868EC3FB-20E3-22F4-1B3F-1F85E4514BFF}"/>
              </a:ext>
            </a:extLst>
          </p:cNvPr>
          <p:cNvSpPr txBox="1"/>
          <p:nvPr userDrawn="1"/>
        </p:nvSpPr>
        <p:spPr>
          <a:xfrm>
            <a:off x="4333875" y="2466537"/>
            <a:ext cx="3321170" cy="200055"/>
          </a:xfrm>
          <a:prstGeom prst="rect">
            <a:avLst/>
          </a:prstGeom>
          <a:noFill/>
        </p:spPr>
        <p:txBody>
          <a:bodyPr wrap="square" rtlCol="0">
            <a:spAutoFit/>
          </a:bodyPr>
          <a:lstStyle/>
          <a:p>
            <a:r>
              <a:rPr lang="en-GB" sz="700" b="0" i="0" dirty="0">
                <a:solidFill>
                  <a:schemeClr val="bg1"/>
                </a:solidFill>
                <a:effectLst/>
                <a:latin typeface="Roboto" panose="02000000000000000000" pitchFamily="2" charset="0"/>
              </a:rPr>
              <a:t>©UNICEF/UNI785660/</a:t>
            </a:r>
            <a:endParaRPr lang="en-GB" sz="700" dirty="0">
              <a:solidFill>
                <a:schemeClr val="bg1"/>
              </a:solidFill>
            </a:endParaRPr>
          </a:p>
        </p:txBody>
      </p:sp>
      <p:sp>
        <p:nvSpPr>
          <p:cNvPr id="20" name="TextBox 19">
            <a:extLst>
              <a:ext uri="{FF2B5EF4-FFF2-40B4-BE49-F238E27FC236}">
                <a16:creationId xmlns:a16="http://schemas.microsoft.com/office/drawing/2014/main" id="{C1717693-8493-CD4C-BDF9-898285D6BCD9}"/>
              </a:ext>
            </a:extLst>
          </p:cNvPr>
          <p:cNvSpPr txBox="1"/>
          <p:nvPr userDrawn="1"/>
        </p:nvSpPr>
        <p:spPr>
          <a:xfrm>
            <a:off x="2747401" y="6584473"/>
            <a:ext cx="3321170" cy="200055"/>
          </a:xfrm>
          <a:prstGeom prst="rect">
            <a:avLst/>
          </a:prstGeom>
          <a:noFill/>
        </p:spPr>
        <p:txBody>
          <a:bodyPr wrap="square" rtlCol="0">
            <a:spAutoFit/>
          </a:bodyPr>
          <a:lstStyle/>
          <a:p>
            <a:r>
              <a:rPr lang="en-GB" sz="700" b="0" i="0" dirty="0">
                <a:solidFill>
                  <a:schemeClr val="bg1"/>
                </a:solidFill>
                <a:effectLst/>
                <a:latin typeface="Roboto" panose="02000000000000000000" pitchFamily="2" charset="0"/>
              </a:rPr>
              <a:t>©UNICEF/UNI785660/</a:t>
            </a:r>
            <a:endParaRPr lang="en-GB" sz="700" dirty="0">
              <a:solidFill>
                <a:schemeClr val="bg1"/>
              </a:solidFill>
            </a:endParaRPr>
          </a:p>
        </p:txBody>
      </p:sp>
      <p:sp>
        <p:nvSpPr>
          <p:cNvPr id="21" name="TextBox 20">
            <a:extLst>
              <a:ext uri="{FF2B5EF4-FFF2-40B4-BE49-F238E27FC236}">
                <a16:creationId xmlns:a16="http://schemas.microsoft.com/office/drawing/2014/main" id="{0973CFC1-B21A-E48F-5E33-50F92C7A9EE4}"/>
              </a:ext>
            </a:extLst>
          </p:cNvPr>
          <p:cNvSpPr txBox="1"/>
          <p:nvPr userDrawn="1"/>
        </p:nvSpPr>
        <p:spPr>
          <a:xfrm>
            <a:off x="70915" y="2438582"/>
            <a:ext cx="3321170" cy="200055"/>
          </a:xfrm>
          <a:prstGeom prst="rect">
            <a:avLst/>
          </a:prstGeom>
          <a:noFill/>
        </p:spPr>
        <p:txBody>
          <a:bodyPr wrap="square" rtlCol="0">
            <a:spAutoFit/>
          </a:bodyPr>
          <a:lstStyle/>
          <a:p>
            <a:r>
              <a:rPr lang="en-GB" sz="700" b="0" i="0" dirty="0">
                <a:solidFill>
                  <a:schemeClr val="bg1"/>
                </a:solidFill>
                <a:effectLst/>
                <a:latin typeface="Roboto" panose="02000000000000000000" pitchFamily="2" charset="0"/>
              </a:rPr>
              <a:t>©UNICEF/UNI536036/Boman</a:t>
            </a:r>
            <a:endParaRPr lang="en-GB" sz="700" dirty="0">
              <a:solidFill>
                <a:schemeClr val="bg1"/>
              </a:solidFill>
            </a:endParaRPr>
          </a:p>
        </p:txBody>
      </p:sp>
      <p:sp>
        <p:nvSpPr>
          <p:cNvPr id="22" name="TextBox 21">
            <a:extLst>
              <a:ext uri="{FF2B5EF4-FFF2-40B4-BE49-F238E27FC236}">
                <a16:creationId xmlns:a16="http://schemas.microsoft.com/office/drawing/2014/main" id="{DA5B385D-40CE-4615-E14D-70F1AB5195C4}"/>
              </a:ext>
            </a:extLst>
          </p:cNvPr>
          <p:cNvSpPr txBox="1"/>
          <p:nvPr userDrawn="1"/>
        </p:nvSpPr>
        <p:spPr>
          <a:xfrm>
            <a:off x="37882" y="6581673"/>
            <a:ext cx="3321170" cy="200055"/>
          </a:xfrm>
          <a:prstGeom prst="rect">
            <a:avLst/>
          </a:prstGeom>
          <a:noFill/>
        </p:spPr>
        <p:txBody>
          <a:bodyPr wrap="square" rtlCol="0">
            <a:spAutoFit/>
          </a:bodyPr>
          <a:lstStyle/>
          <a:p>
            <a:r>
              <a:rPr lang="en-GB" sz="700" b="0" i="0" dirty="0">
                <a:solidFill>
                  <a:schemeClr val="bg1"/>
                </a:solidFill>
                <a:effectLst/>
                <a:latin typeface="Roboto" panose="02000000000000000000" pitchFamily="2" charset="0"/>
              </a:rPr>
              <a:t>©UNICEF/UNI688973/Córdob</a:t>
            </a:r>
            <a:endParaRPr lang="en-GB" sz="700" dirty="0">
              <a:solidFill>
                <a:schemeClr val="bg1"/>
              </a:solidFill>
            </a:endParaRPr>
          </a:p>
        </p:txBody>
      </p:sp>
      <p:pic>
        <p:nvPicPr>
          <p:cNvPr id="33" name="Picture 32">
            <a:extLst>
              <a:ext uri="{FF2B5EF4-FFF2-40B4-BE49-F238E27FC236}">
                <a16:creationId xmlns:a16="http://schemas.microsoft.com/office/drawing/2014/main" id="{7AEE64A6-67D8-5732-C998-B580E3094D94}"/>
              </a:ext>
            </a:extLst>
          </p:cNvPr>
          <p:cNvPicPr>
            <a:picLocks noChangeAspect="1"/>
          </p:cNvPicPr>
          <p:nvPr userDrawn="1"/>
        </p:nvPicPr>
        <p:blipFill>
          <a:blip r:embed="rId3"/>
          <a:stretch>
            <a:fillRect/>
          </a:stretch>
        </p:blipFill>
        <p:spPr>
          <a:xfrm>
            <a:off x="7773504" y="6196747"/>
            <a:ext cx="1838399" cy="442436"/>
          </a:xfrm>
          <a:prstGeom prst="rect">
            <a:avLst/>
          </a:prstGeom>
        </p:spPr>
      </p:pic>
      <p:pic>
        <p:nvPicPr>
          <p:cNvPr id="34" name="Picture 33">
            <a:extLst>
              <a:ext uri="{FF2B5EF4-FFF2-40B4-BE49-F238E27FC236}">
                <a16:creationId xmlns:a16="http://schemas.microsoft.com/office/drawing/2014/main" id="{DB089436-DD47-EF78-7D56-AC5A64B40781}"/>
              </a:ext>
            </a:extLst>
          </p:cNvPr>
          <p:cNvPicPr>
            <a:picLocks noChangeAspect="1"/>
          </p:cNvPicPr>
          <p:nvPr userDrawn="1"/>
        </p:nvPicPr>
        <p:blipFill>
          <a:blip r:embed="rId4"/>
          <a:stretch>
            <a:fillRect/>
          </a:stretch>
        </p:blipFill>
        <p:spPr>
          <a:xfrm>
            <a:off x="9944907" y="6118610"/>
            <a:ext cx="1757790" cy="547030"/>
          </a:xfrm>
          <a:prstGeom prst="rect">
            <a:avLst/>
          </a:prstGeom>
        </p:spPr>
      </p:pic>
    </p:spTree>
    <p:extLst>
      <p:ext uri="{BB962C8B-B14F-4D97-AF65-F5344CB8AC3E}">
        <p14:creationId xmlns:p14="http://schemas.microsoft.com/office/powerpoint/2010/main" val="3049626277"/>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cover_country">
    <p:spTree>
      <p:nvGrpSpPr>
        <p:cNvPr id="1" name=""/>
        <p:cNvGrpSpPr/>
        <p:nvPr/>
      </p:nvGrpSpPr>
      <p:grpSpPr>
        <a:xfrm>
          <a:off x="0" y="0"/>
          <a:ext cx="0" cy="0"/>
          <a:chOff x="0" y="0"/>
          <a:chExt cx="0" cy="0"/>
        </a:xfrm>
      </p:grpSpPr>
      <p:pic>
        <p:nvPicPr>
          <p:cNvPr id="45" name="Picture 2">
            <a:extLst>
              <a:ext uri="{FF2B5EF4-FFF2-40B4-BE49-F238E27FC236}">
                <a16:creationId xmlns:a16="http://schemas.microsoft.com/office/drawing/2014/main" id="{BD77C17B-F888-5219-9F5A-0E5059C3928C}"/>
              </a:ext>
            </a:extLst>
          </p:cNvPr>
          <p:cNvPicPr>
            <a:picLocks noChangeAspect="1" noChangeArrowheads="1"/>
          </p:cNvPicPr>
          <p:nvPr userDrawn="1"/>
        </p:nvPicPr>
        <p:blipFill rotWithShape="1">
          <a:blip r:embed="rId2">
            <a:extLst>
              <a:ext uri="{28A0092B-C50C-407E-A947-70E740481C1C}">
                <a14:useLocalDpi xmlns:a14="http://schemas.microsoft.com/office/drawing/2010/main" val="0"/>
              </a:ext>
            </a:extLst>
          </a:blip>
          <a:srcRect t="5820"/>
          <a:stretch>
            <a:fillRect/>
          </a:stretch>
        </p:blipFill>
        <p:spPr bwMode="auto">
          <a:xfrm>
            <a:off x="54205" y="44167"/>
            <a:ext cx="4814783" cy="2505456"/>
          </a:xfrm>
          <a:prstGeom prst="rect">
            <a:avLst/>
          </a:prstGeom>
          <a:noFill/>
          <a:ln w="57150">
            <a:solidFill>
              <a:srgbClr val="203864"/>
            </a:solidFill>
          </a:ln>
          <a:extLst>
            <a:ext uri="{909E8E84-426E-40DD-AFC4-6F175D3DCCD1}">
              <a14:hiddenFill xmlns:a14="http://schemas.microsoft.com/office/drawing/2010/main">
                <a:solidFill>
                  <a:srgbClr val="FFFFFF"/>
                </a:solidFill>
              </a14:hiddenFill>
            </a:ext>
          </a:extLst>
        </p:spPr>
      </p:pic>
      <p:pic>
        <p:nvPicPr>
          <p:cNvPr id="46" name="Picture 45">
            <a:extLst>
              <a:ext uri="{FF2B5EF4-FFF2-40B4-BE49-F238E27FC236}">
                <a16:creationId xmlns:a16="http://schemas.microsoft.com/office/drawing/2014/main" id="{531BF749-F3BA-90FF-C5A7-DB39BE3E6F65}"/>
              </a:ext>
            </a:extLst>
          </p:cNvPr>
          <p:cNvPicPr>
            <a:picLocks noChangeAspect="1"/>
          </p:cNvPicPr>
          <p:nvPr userDrawn="1"/>
        </p:nvPicPr>
        <p:blipFill>
          <a:blip r:embed="rId3"/>
          <a:srcRect t="22914" r="15774"/>
          <a:stretch>
            <a:fillRect/>
          </a:stretch>
        </p:blipFill>
        <p:spPr>
          <a:xfrm>
            <a:off x="8026815" y="49805"/>
            <a:ext cx="4107541" cy="2503768"/>
          </a:xfrm>
          <a:prstGeom prst="rect">
            <a:avLst/>
          </a:prstGeom>
          <a:ln w="57150">
            <a:solidFill>
              <a:srgbClr val="203864"/>
            </a:solidFill>
          </a:ln>
        </p:spPr>
      </p:pic>
      <p:pic>
        <p:nvPicPr>
          <p:cNvPr id="47" name="Picture 46">
            <a:extLst>
              <a:ext uri="{FF2B5EF4-FFF2-40B4-BE49-F238E27FC236}">
                <a16:creationId xmlns:a16="http://schemas.microsoft.com/office/drawing/2014/main" id="{056008FA-1B27-2469-8D92-3CBB17F21845}"/>
              </a:ext>
            </a:extLst>
          </p:cNvPr>
          <p:cNvPicPr>
            <a:picLocks noChangeAspect="1"/>
          </p:cNvPicPr>
          <p:nvPr userDrawn="1"/>
        </p:nvPicPr>
        <p:blipFill>
          <a:blip r:embed="rId4"/>
          <a:stretch>
            <a:fillRect/>
          </a:stretch>
        </p:blipFill>
        <p:spPr>
          <a:xfrm>
            <a:off x="8919631" y="4766494"/>
            <a:ext cx="3217870" cy="2043730"/>
          </a:xfrm>
          <a:prstGeom prst="rect">
            <a:avLst/>
          </a:prstGeom>
          <a:ln w="57150">
            <a:solidFill>
              <a:srgbClr val="203864"/>
            </a:solidFill>
          </a:ln>
        </p:spPr>
      </p:pic>
      <p:pic>
        <p:nvPicPr>
          <p:cNvPr id="48" name="Picture 47">
            <a:extLst>
              <a:ext uri="{FF2B5EF4-FFF2-40B4-BE49-F238E27FC236}">
                <a16:creationId xmlns:a16="http://schemas.microsoft.com/office/drawing/2014/main" id="{FF2234DF-25DA-295E-B1E0-1E5ED56189BB}"/>
              </a:ext>
            </a:extLst>
          </p:cNvPr>
          <p:cNvPicPr>
            <a:picLocks noChangeAspect="1"/>
          </p:cNvPicPr>
          <p:nvPr userDrawn="1"/>
        </p:nvPicPr>
        <p:blipFill rotWithShape="1">
          <a:blip r:embed="rId5"/>
          <a:srcRect l="21333" r="20057"/>
          <a:stretch/>
        </p:blipFill>
        <p:spPr>
          <a:xfrm>
            <a:off x="9960166" y="2241090"/>
            <a:ext cx="2177279" cy="2478024"/>
          </a:xfrm>
          <a:prstGeom prst="rect">
            <a:avLst/>
          </a:prstGeom>
          <a:ln w="57150">
            <a:solidFill>
              <a:srgbClr val="203864"/>
            </a:solidFill>
          </a:ln>
        </p:spPr>
      </p:pic>
      <p:pic>
        <p:nvPicPr>
          <p:cNvPr id="49" name="Picture 48">
            <a:extLst>
              <a:ext uri="{FF2B5EF4-FFF2-40B4-BE49-F238E27FC236}">
                <a16:creationId xmlns:a16="http://schemas.microsoft.com/office/drawing/2014/main" id="{77A1A80E-875C-8F20-417A-F4DD2A0C56D2}"/>
              </a:ext>
            </a:extLst>
          </p:cNvPr>
          <p:cNvPicPr>
            <a:picLocks noChangeAspect="1"/>
          </p:cNvPicPr>
          <p:nvPr userDrawn="1"/>
        </p:nvPicPr>
        <p:blipFill>
          <a:blip r:embed="rId6"/>
          <a:srcRect t="12819"/>
          <a:stretch>
            <a:fillRect/>
          </a:stretch>
        </p:blipFill>
        <p:spPr>
          <a:xfrm>
            <a:off x="4031288" y="52241"/>
            <a:ext cx="4108434" cy="2385501"/>
          </a:xfrm>
          <a:prstGeom prst="rect">
            <a:avLst/>
          </a:prstGeom>
          <a:ln w="57150">
            <a:solidFill>
              <a:srgbClr val="203864"/>
            </a:solidFill>
          </a:ln>
        </p:spPr>
      </p:pic>
      <p:pic>
        <p:nvPicPr>
          <p:cNvPr id="50" name="Picture 49">
            <a:extLst>
              <a:ext uri="{FF2B5EF4-FFF2-40B4-BE49-F238E27FC236}">
                <a16:creationId xmlns:a16="http://schemas.microsoft.com/office/drawing/2014/main" id="{B2FA935B-EB52-4CB0-727F-C84A2D66D3FD}"/>
              </a:ext>
            </a:extLst>
          </p:cNvPr>
          <p:cNvPicPr>
            <a:picLocks noChangeAspect="1"/>
          </p:cNvPicPr>
          <p:nvPr userDrawn="1"/>
        </p:nvPicPr>
        <p:blipFill>
          <a:blip r:embed="rId7"/>
          <a:stretch>
            <a:fillRect/>
          </a:stretch>
        </p:blipFill>
        <p:spPr>
          <a:xfrm>
            <a:off x="5870149" y="4727070"/>
            <a:ext cx="3136296" cy="2088822"/>
          </a:xfrm>
          <a:prstGeom prst="rect">
            <a:avLst/>
          </a:prstGeom>
          <a:ln w="57150">
            <a:solidFill>
              <a:srgbClr val="203864"/>
            </a:solidFill>
          </a:ln>
        </p:spPr>
      </p:pic>
      <p:pic>
        <p:nvPicPr>
          <p:cNvPr id="51" name="Picture 50">
            <a:extLst>
              <a:ext uri="{FF2B5EF4-FFF2-40B4-BE49-F238E27FC236}">
                <a16:creationId xmlns:a16="http://schemas.microsoft.com/office/drawing/2014/main" id="{018C58D5-B7EF-41FB-CDFA-2179BEE8FBE3}"/>
              </a:ext>
            </a:extLst>
          </p:cNvPr>
          <p:cNvPicPr>
            <a:picLocks noChangeAspect="1"/>
          </p:cNvPicPr>
          <p:nvPr userDrawn="1"/>
        </p:nvPicPr>
        <p:blipFill>
          <a:blip r:embed="rId8"/>
          <a:stretch>
            <a:fillRect/>
          </a:stretch>
        </p:blipFill>
        <p:spPr>
          <a:xfrm>
            <a:off x="3003849" y="4695698"/>
            <a:ext cx="3174380" cy="2114187"/>
          </a:xfrm>
          <a:prstGeom prst="rect">
            <a:avLst/>
          </a:prstGeom>
          <a:ln w="57150">
            <a:solidFill>
              <a:srgbClr val="203864"/>
            </a:solidFill>
          </a:ln>
        </p:spPr>
      </p:pic>
      <p:pic>
        <p:nvPicPr>
          <p:cNvPr id="52" name="Picture 51">
            <a:extLst>
              <a:ext uri="{FF2B5EF4-FFF2-40B4-BE49-F238E27FC236}">
                <a16:creationId xmlns:a16="http://schemas.microsoft.com/office/drawing/2014/main" id="{2B8DD438-C449-95E7-A775-8247A5631DB0}"/>
              </a:ext>
            </a:extLst>
          </p:cNvPr>
          <p:cNvPicPr>
            <a:picLocks noChangeAspect="1"/>
          </p:cNvPicPr>
          <p:nvPr userDrawn="1"/>
        </p:nvPicPr>
        <p:blipFill>
          <a:blip r:embed="rId9"/>
          <a:stretch>
            <a:fillRect/>
          </a:stretch>
        </p:blipFill>
        <p:spPr>
          <a:xfrm>
            <a:off x="49488" y="4697490"/>
            <a:ext cx="3174380" cy="2114187"/>
          </a:xfrm>
          <a:prstGeom prst="rect">
            <a:avLst/>
          </a:prstGeom>
          <a:ln w="57150">
            <a:solidFill>
              <a:srgbClr val="203864"/>
            </a:solidFill>
          </a:ln>
        </p:spPr>
      </p:pic>
      <p:pic>
        <p:nvPicPr>
          <p:cNvPr id="53" name="Picture 52">
            <a:extLst>
              <a:ext uri="{FF2B5EF4-FFF2-40B4-BE49-F238E27FC236}">
                <a16:creationId xmlns:a16="http://schemas.microsoft.com/office/drawing/2014/main" id="{0DDAEB9B-1A7F-33AB-E61A-4D75D9124A2C}"/>
              </a:ext>
            </a:extLst>
          </p:cNvPr>
          <p:cNvPicPr>
            <a:picLocks noChangeAspect="1"/>
          </p:cNvPicPr>
          <p:nvPr userDrawn="1"/>
        </p:nvPicPr>
        <p:blipFill>
          <a:blip r:embed="rId10"/>
          <a:srcRect t="14436"/>
          <a:stretch>
            <a:fillRect/>
          </a:stretch>
        </p:blipFill>
        <p:spPr>
          <a:xfrm>
            <a:off x="50215" y="2239786"/>
            <a:ext cx="1953251" cy="2478024"/>
          </a:xfrm>
          <a:prstGeom prst="rect">
            <a:avLst/>
          </a:prstGeom>
          <a:ln w="57150">
            <a:solidFill>
              <a:srgbClr val="203864"/>
            </a:solidFill>
          </a:ln>
        </p:spPr>
      </p:pic>
      <p:sp>
        <p:nvSpPr>
          <p:cNvPr id="54" name="Rectangle 53">
            <a:extLst>
              <a:ext uri="{FF2B5EF4-FFF2-40B4-BE49-F238E27FC236}">
                <a16:creationId xmlns:a16="http://schemas.microsoft.com/office/drawing/2014/main" id="{9A11D170-F116-EACC-58EB-95FF2B335C22}"/>
              </a:ext>
            </a:extLst>
          </p:cNvPr>
          <p:cNvSpPr/>
          <p:nvPr userDrawn="1"/>
        </p:nvSpPr>
        <p:spPr>
          <a:xfrm>
            <a:off x="49488" y="6170012"/>
            <a:ext cx="12093024" cy="641665"/>
          </a:xfrm>
          <a:prstGeom prst="rect">
            <a:avLst/>
          </a:prstGeom>
          <a:solidFill>
            <a:srgbClr val="000000">
              <a:alpha val="2902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55" name="Picture 54">
            <a:extLst>
              <a:ext uri="{FF2B5EF4-FFF2-40B4-BE49-F238E27FC236}">
                <a16:creationId xmlns:a16="http://schemas.microsoft.com/office/drawing/2014/main" id="{83534A4D-9CA9-0E93-564C-C66C6FCD51F3}"/>
              </a:ext>
            </a:extLst>
          </p:cNvPr>
          <p:cNvPicPr>
            <a:picLocks noChangeAspect="1"/>
          </p:cNvPicPr>
          <p:nvPr userDrawn="1"/>
        </p:nvPicPr>
        <p:blipFill>
          <a:blip r:embed="rId11"/>
          <a:stretch>
            <a:fillRect/>
          </a:stretch>
        </p:blipFill>
        <p:spPr>
          <a:xfrm>
            <a:off x="8359025" y="6335450"/>
            <a:ext cx="1793479" cy="431626"/>
          </a:xfrm>
          <a:prstGeom prst="rect">
            <a:avLst/>
          </a:prstGeom>
        </p:spPr>
      </p:pic>
      <p:pic>
        <p:nvPicPr>
          <p:cNvPr id="56" name="Picture 55">
            <a:extLst>
              <a:ext uri="{FF2B5EF4-FFF2-40B4-BE49-F238E27FC236}">
                <a16:creationId xmlns:a16="http://schemas.microsoft.com/office/drawing/2014/main" id="{EFA97D6D-51E3-2BF1-946E-AC24CAE26BA7}"/>
              </a:ext>
            </a:extLst>
          </p:cNvPr>
          <p:cNvPicPr>
            <a:picLocks noChangeAspect="1"/>
          </p:cNvPicPr>
          <p:nvPr userDrawn="1"/>
        </p:nvPicPr>
        <p:blipFill>
          <a:blip r:embed="rId12"/>
          <a:stretch>
            <a:fillRect/>
          </a:stretch>
        </p:blipFill>
        <p:spPr>
          <a:xfrm>
            <a:off x="10417721" y="6333937"/>
            <a:ext cx="1470388" cy="457589"/>
          </a:xfrm>
          <a:prstGeom prst="rect">
            <a:avLst/>
          </a:prstGeom>
        </p:spPr>
      </p:pic>
      <p:sp>
        <p:nvSpPr>
          <p:cNvPr id="57" name="Rectangle 56">
            <a:extLst>
              <a:ext uri="{FF2B5EF4-FFF2-40B4-BE49-F238E27FC236}">
                <a16:creationId xmlns:a16="http://schemas.microsoft.com/office/drawing/2014/main" id="{3DF1E9ED-1F3A-E284-1C45-EED64233ECDD}"/>
              </a:ext>
            </a:extLst>
          </p:cNvPr>
          <p:cNvSpPr/>
          <p:nvPr userDrawn="1"/>
        </p:nvSpPr>
        <p:spPr>
          <a:xfrm>
            <a:off x="1938528" y="2223672"/>
            <a:ext cx="8286822" cy="2511973"/>
          </a:xfrm>
          <a:prstGeom prst="rect">
            <a:avLst/>
          </a:prstGeom>
          <a:solidFill>
            <a:srgbClr val="203864"/>
          </a:solidFill>
          <a:ln w="76200">
            <a:solidFill>
              <a:srgbClr val="20386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Tree>
    <p:extLst>
      <p:ext uri="{BB962C8B-B14F-4D97-AF65-F5344CB8AC3E}">
        <p14:creationId xmlns:p14="http://schemas.microsoft.com/office/powerpoint/2010/main" val="3451759316"/>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additional_resources">
    <p:spTree>
      <p:nvGrpSpPr>
        <p:cNvPr id="1" name=""/>
        <p:cNvGrpSpPr/>
        <p:nvPr/>
      </p:nvGrpSpPr>
      <p:grpSpPr>
        <a:xfrm>
          <a:off x="0" y="0"/>
          <a:ext cx="0" cy="0"/>
          <a:chOff x="0" y="0"/>
          <a:chExt cx="0" cy="0"/>
        </a:xfrm>
      </p:grpSpPr>
      <p:pic>
        <p:nvPicPr>
          <p:cNvPr id="21" name="Picture 20">
            <a:extLst>
              <a:ext uri="{FF2B5EF4-FFF2-40B4-BE49-F238E27FC236}">
                <a16:creationId xmlns:a16="http://schemas.microsoft.com/office/drawing/2014/main" id="{4D4BA178-8B39-1F68-48E3-98D375358A7A}"/>
              </a:ext>
            </a:extLst>
          </p:cNvPr>
          <p:cNvPicPr>
            <a:picLocks noChangeAspect="1"/>
          </p:cNvPicPr>
          <p:nvPr userDrawn="1"/>
        </p:nvPicPr>
        <p:blipFill>
          <a:blip r:embed="rId2"/>
          <a:stretch>
            <a:fillRect/>
          </a:stretch>
        </p:blipFill>
        <p:spPr>
          <a:xfrm>
            <a:off x="209802" y="843756"/>
            <a:ext cx="2471823" cy="1709912"/>
          </a:xfrm>
          <a:prstGeom prst="rect">
            <a:avLst/>
          </a:prstGeom>
          <a:ln w="3175">
            <a:solidFill>
              <a:schemeClr val="tx1"/>
            </a:solidFill>
          </a:ln>
        </p:spPr>
      </p:pic>
      <p:cxnSp>
        <p:nvCxnSpPr>
          <p:cNvPr id="24" name="Straight Connector 23">
            <a:extLst>
              <a:ext uri="{FF2B5EF4-FFF2-40B4-BE49-F238E27FC236}">
                <a16:creationId xmlns:a16="http://schemas.microsoft.com/office/drawing/2014/main" id="{3A673FF5-88EF-B6E8-91FB-C25146989667}"/>
              </a:ext>
            </a:extLst>
          </p:cNvPr>
          <p:cNvCxnSpPr/>
          <p:nvPr userDrawn="1"/>
        </p:nvCxnSpPr>
        <p:spPr>
          <a:xfrm>
            <a:off x="9431605" y="5739332"/>
            <a:ext cx="251460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27" name="TextBox 26">
            <a:extLst>
              <a:ext uri="{FF2B5EF4-FFF2-40B4-BE49-F238E27FC236}">
                <a16:creationId xmlns:a16="http://schemas.microsoft.com/office/drawing/2014/main" id="{83555D73-F144-CC54-66ED-62F41EE1A44D}"/>
              </a:ext>
            </a:extLst>
          </p:cNvPr>
          <p:cNvSpPr txBox="1"/>
          <p:nvPr userDrawn="1"/>
        </p:nvSpPr>
        <p:spPr>
          <a:xfrm>
            <a:off x="183758" y="195913"/>
            <a:ext cx="2471822" cy="523220"/>
          </a:xfrm>
          <a:prstGeom prst="rect">
            <a:avLst/>
          </a:prstGeom>
          <a:noFill/>
        </p:spPr>
        <p:txBody>
          <a:bodyPr wrap="square" rtlCol="0">
            <a:spAutoFit/>
          </a:bodyPr>
          <a:lstStyle/>
          <a:p>
            <a:pPr algn="ctr"/>
            <a:r>
              <a:rPr lang="en-GB" sz="1400" dirty="0">
                <a:solidFill>
                  <a:srgbClr val="203864"/>
                </a:solidFill>
              </a:rPr>
              <a:t>WUENIC country profiles (PDF and interactive versions)</a:t>
            </a:r>
          </a:p>
        </p:txBody>
      </p:sp>
      <p:sp>
        <p:nvSpPr>
          <p:cNvPr id="31" name="Rectangle 30">
            <a:extLst>
              <a:ext uri="{FF2B5EF4-FFF2-40B4-BE49-F238E27FC236}">
                <a16:creationId xmlns:a16="http://schemas.microsoft.com/office/drawing/2014/main" id="{4F686047-2BA8-5617-A6D8-9B9138930E97}"/>
              </a:ext>
            </a:extLst>
          </p:cNvPr>
          <p:cNvSpPr/>
          <p:nvPr userDrawn="1"/>
        </p:nvSpPr>
        <p:spPr>
          <a:xfrm>
            <a:off x="10337402" y="144049"/>
            <a:ext cx="1694717" cy="6573705"/>
          </a:xfrm>
          <a:prstGeom prst="rect">
            <a:avLst/>
          </a:prstGeom>
          <a:solidFill>
            <a:srgbClr val="20386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n>
                <a:solidFill>
                  <a:sysClr val="windowText" lastClr="000000"/>
                </a:solidFill>
              </a:ln>
              <a:solidFill>
                <a:srgbClr val="1E7FB8"/>
              </a:solidFill>
            </a:endParaRPr>
          </a:p>
        </p:txBody>
      </p:sp>
      <p:pic>
        <p:nvPicPr>
          <p:cNvPr id="32" name="Picture 31">
            <a:extLst>
              <a:ext uri="{FF2B5EF4-FFF2-40B4-BE49-F238E27FC236}">
                <a16:creationId xmlns:a16="http://schemas.microsoft.com/office/drawing/2014/main" id="{E987438F-A2BA-684D-62B4-FDD690A9FA9D}"/>
              </a:ext>
            </a:extLst>
          </p:cNvPr>
          <p:cNvPicPr>
            <a:picLocks noChangeAspect="1"/>
          </p:cNvPicPr>
          <p:nvPr userDrawn="1"/>
        </p:nvPicPr>
        <p:blipFill>
          <a:blip r:embed="rId3"/>
          <a:stretch>
            <a:fillRect/>
          </a:stretch>
        </p:blipFill>
        <p:spPr>
          <a:xfrm>
            <a:off x="10611091" y="5868637"/>
            <a:ext cx="1214956" cy="292396"/>
          </a:xfrm>
          <a:prstGeom prst="rect">
            <a:avLst/>
          </a:prstGeom>
        </p:spPr>
      </p:pic>
      <p:pic>
        <p:nvPicPr>
          <p:cNvPr id="33" name="Picture 32">
            <a:extLst>
              <a:ext uri="{FF2B5EF4-FFF2-40B4-BE49-F238E27FC236}">
                <a16:creationId xmlns:a16="http://schemas.microsoft.com/office/drawing/2014/main" id="{918DDD58-FCB8-E686-84ED-B0A6D4E70B49}"/>
              </a:ext>
            </a:extLst>
          </p:cNvPr>
          <p:cNvPicPr>
            <a:picLocks noChangeAspect="1"/>
          </p:cNvPicPr>
          <p:nvPr userDrawn="1"/>
        </p:nvPicPr>
        <p:blipFill>
          <a:blip r:embed="rId4"/>
          <a:stretch>
            <a:fillRect/>
          </a:stretch>
        </p:blipFill>
        <p:spPr>
          <a:xfrm>
            <a:off x="10626513" y="6227022"/>
            <a:ext cx="1137658" cy="354043"/>
          </a:xfrm>
          <a:prstGeom prst="rect">
            <a:avLst/>
          </a:prstGeom>
        </p:spPr>
      </p:pic>
      <p:cxnSp>
        <p:nvCxnSpPr>
          <p:cNvPr id="34" name="Straight Connector 33">
            <a:extLst>
              <a:ext uri="{FF2B5EF4-FFF2-40B4-BE49-F238E27FC236}">
                <a16:creationId xmlns:a16="http://schemas.microsoft.com/office/drawing/2014/main" id="{B4B31FC6-DA51-F360-7736-219F30708FCD}"/>
              </a:ext>
            </a:extLst>
          </p:cNvPr>
          <p:cNvCxnSpPr>
            <a:cxnSpLocks/>
          </p:cNvCxnSpPr>
          <p:nvPr userDrawn="1"/>
        </p:nvCxnSpPr>
        <p:spPr>
          <a:xfrm>
            <a:off x="10442448" y="5739332"/>
            <a:ext cx="1515121" cy="1487"/>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6" name="TextBox 5">
            <a:extLst>
              <a:ext uri="{FF2B5EF4-FFF2-40B4-BE49-F238E27FC236}">
                <a16:creationId xmlns:a16="http://schemas.microsoft.com/office/drawing/2014/main" id="{DD3C8136-9994-FF9E-0B35-567705569017}"/>
              </a:ext>
            </a:extLst>
          </p:cNvPr>
          <p:cNvSpPr txBox="1"/>
          <p:nvPr userDrawn="1"/>
        </p:nvSpPr>
        <p:spPr>
          <a:xfrm>
            <a:off x="3829751" y="283634"/>
            <a:ext cx="3068262" cy="523220"/>
          </a:xfrm>
          <a:prstGeom prst="rect">
            <a:avLst/>
          </a:prstGeom>
          <a:noFill/>
        </p:spPr>
        <p:txBody>
          <a:bodyPr wrap="square" rtlCol="0">
            <a:spAutoFit/>
          </a:bodyPr>
          <a:lstStyle/>
          <a:p>
            <a:pPr algn="ctr"/>
            <a:r>
              <a:rPr lang="en-GB" sz="1400" dirty="0">
                <a:solidFill>
                  <a:srgbClr val="203864"/>
                </a:solidFill>
              </a:rPr>
              <a:t>Datasets: </a:t>
            </a:r>
          </a:p>
          <a:p>
            <a:pPr algn="ctr"/>
            <a:r>
              <a:rPr lang="en-GB" sz="1400" dirty="0">
                <a:solidFill>
                  <a:srgbClr val="203864"/>
                </a:solidFill>
              </a:rPr>
              <a:t>WUENIC, HPV, survey database</a:t>
            </a:r>
          </a:p>
        </p:txBody>
      </p:sp>
      <p:pic>
        <p:nvPicPr>
          <p:cNvPr id="8" name="Picture 7">
            <a:extLst>
              <a:ext uri="{FF2B5EF4-FFF2-40B4-BE49-F238E27FC236}">
                <a16:creationId xmlns:a16="http://schemas.microsoft.com/office/drawing/2014/main" id="{70EA4AEB-A8BB-B041-54BB-C2110DE2920D}"/>
              </a:ext>
            </a:extLst>
          </p:cNvPr>
          <p:cNvPicPr>
            <a:picLocks noChangeAspect="1"/>
          </p:cNvPicPr>
          <p:nvPr userDrawn="1"/>
        </p:nvPicPr>
        <p:blipFill>
          <a:blip r:embed="rId5"/>
          <a:stretch>
            <a:fillRect/>
          </a:stretch>
        </p:blipFill>
        <p:spPr>
          <a:xfrm>
            <a:off x="869081" y="1342044"/>
            <a:ext cx="2599136" cy="1675246"/>
          </a:xfrm>
          <a:prstGeom prst="rect">
            <a:avLst/>
          </a:prstGeom>
          <a:ln w="3175">
            <a:solidFill>
              <a:schemeClr val="tx1"/>
            </a:solidFill>
          </a:ln>
        </p:spPr>
      </p:pic>
      <p:sp>
        <p:nvSpPr>
          <p:cNvPr id="9" name="TextBox 8">
            <a:extLst>
              <a:ext uri="{FF2B5EF4-FFF2-40B4-BE49-F238E27FC236}">
                <a16:creationId xmlns:a16="http://schemas.microsoft.com/office/drawing/2014/main" id="{2ED3298A-9418-2F44-2296-879C9A2628D4}"/>
              </a:ext>
            </a:extLst>
          </p:cNvPr>
          <p:cNvSpPr txBox="1"/>
          <p:nvPr userDrawn="1"/>
        </p:nvSpPr>
        <p:spPr>
          <a:xfrm>
            <a:off x="6902066" y="3348716"/>
            <a:ext cx="3068261" cy="523220"/>
          </a:xfrm>
          <a:prstGeom prst="rect">
            <a:avLst/>
          </a:prstGeom>
          <a:noFill/>
        </p:spPr>
        <p:txBody>
          <a:bodyPr wrap="square" rtlCol="0">
            <a:spAutoFit/>
          </a:bodyPr>
          <a:lstStyle/>
          <a:p>
            <a:pPr algn="ctr"/>
            <a:r>
              <a:rPr lang="en-GB" sz="1400" dirty="0">
                <a:solidFill>
                  <a:srgbClr val="203864"/>
                </a:solidFill>
              </a:rPr>
              <a:t>Country and region-specific </a:t>
            </a:r>
            <a:br>
              <a:rPr lang="en-GB" sz="1400" dirty="0">
                <a:solidFill>
                  <a:srgbClr val="203864"/>
                </a:solidFill>
              </a:rPr>
            </a:br>
            <a:r>
              <a:rPr lang="en-GB" sz="1400" dirty="0">
                <a:solidFill>
                  <a:srgbClr val="203864"/>
                </a:solidFill>
              </a:rPr>
              <a:t>high-level talking points</a:t>
            </a:r>
            <a:endParaRPr lang="en-GB" sz="1100" dirty="0">
              <a:solidFill>
                <a:srgbClr val="203864"/>
              </a:solidFill>
            </a:endParaRPr>
          </a:p>
        </p:txBody>
      </p:sp>
      <p:pic>
        <p:nvPicPr>
          <p:cNvPr id="10" name="Picture 9">
            <a:extLst>
              <a:ext uri="{FF2B5EF4-FFF2-40B4-BE49-F238E27FC236}">
                <a16:creationId xmlns:a16="http://schemas.microsoft.com/office/drawing/2014/main" id="{B5274F7D-158D-D60C-CE21-864F2CF3E0B0}"/>
              </a:ext>
            </a:extLst>
          </p:cNvPr>
          <p:cNvPicPr>
            <a:picLocks noChangeAspect="1"/>
          </p:cNvPicPr>
          <p:nvPr userDrawn="1"/>
        </p:nvPicPr>
        <p:blipFill>
          <a:blip r:embed="rId6"/>
          <a:stretch>
            <a:fillRect/>
          </a:stretch>
        </p:blipFill>
        <p:spPr>
          <a:xfrm>
            <a:off x="194689" y="4496012"/>
            <a:ext cx="2993188" cy="2015300"/>
          </a:xfrm>
          <a:prstGeom prst="rect">
            <a:avLst/>
          </a:prstGeom>
        </p:spPr>
      </p:pic>
      <p:sp>
        <p:nvSpPr>
          <p:cNvPr id="11" name="TextBox 10">
            <a:extLst>
              <a:ext uri="{FF2B5EF4-FFF2-40B4-BE49-F238E27FC236}">
                <a16:creationId xmlns:a16="http://schemas.microsoft.com/office/drawing/2014/main" id="{55F55B77-7438-0AE7-B8E9-EEC0236E144F}"/>
              </a:ext>
            </a:extLst>
          </p:cNvPr>
          <p:cNvSpPr txBox="1"/>
          <p:nvPr userDrawn="1"/>
        </p:nvSpPr>
        <p:spPr>
          <a:xfrm>
            <a:off x="216121" y="3378634"/>
            <a:ext cx="2789227" cy="984885"/>
          </a:xfrm>
          <a:prstGeom prst="rect">
            <a:avLst/>
          </a:prstGeom>
          <a:noFill/>
        </p:spPr>
        <p:txBody>
          <a:bodyPr wrap="square" rtlCol="0">
            <a:spAutoFit/>
          </a:bodyPr>
          <a:lstStyle/>
          <a:p>
            <a:pPr algn="ctr"/>
            <a:r>
              <a:rPr lang="en-GB" sz="1400" dirty="0">
                <a:solidFill>
                  <a:srgbClr val="203864"/>
                </a:solidFill>
              </a:rPr>
              <a:t>Interactive immunization regional snapshots:</a:t>
            </a:r>
            <a:br>
              <a:rPr lang="en-GB" sz="1400" dirty="0">
                <a:solidFill>
                  <a:srgbClr val="203864"/>
                </a:solidFill>
              </a:rPr>
            </a:br>
            <a:r>
              <a:rPr lang="en-GB" sz="700" dirty="0">
                <a:solidFill>
                  <a:schemeClr val="bg1"/>
                </a:solidFill>
              </a:rPr>
              <a:t>gap</a:t>
            </a:r>
          </a:p>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i="1" dirty="0">
                <a:solidFill>
                  <a:srgbClr val="203864"/>
                </a:solidFill>
              </a:rPr>
              <a:t>UNICEF, WHO, World Bank, Gavi and African Union regions</a:t>
            </a:r>
          </a:p>
        </p:txBody>
      </p:sp>
      <p:pic>
        <p:nvPicPr>
          <p:cNvPr id="12" name="Picture 11">
            <a:extLst>
              <a:ext uri="{FF2B5EF4-FFF2-40B4-BE49-F238E27FC236}">
                <a16:creationId xmlns:a16="http://schemas.microsoft.com/office/drawing/2014/main" id="{CE0ECAEB-CA24-F0AF-2394-67C202ADD95F}"/>
              </a:ext>
            </a:extLst>
          </p:cNvPr>
          <p:cNvPicPr>
            <a:picLocks noChangeAspect="1"/>
          </p:cNvPicPr>
          <p:nvPr userDrawn="1"/>
        </p:nvPicPr>
        <p:blipFill>
          <a:blip r:embed="rId7"/>
          <a:stretch>
            <a:fillRect/>
          </a:stretch>
        </p:blipFill>
        <p:spPr>
          <a:xfrm>
            <a:off x="7169786" y="1143353"/>
            <a:ext cx="3016120" cy="2030739"/>
          </a:xfrm>
          <a:prstGeom prst="rect">
            <a:avLst/>
          </a:prstGeom>
        </p:spPr>
      </p:pic>
      <p:sp>
        <p:nvSpPr>
          <p:cNvPr id="13" name="TextBox 12">
            <a:extLst>
              <a:ext uri="{FF2B5EF4-FFF2-40B4-BE49-F238E27FC236}">
                <a16:creationId xmlns:a16="http://schemas.microsoft.com/office/drawing/2014/main" id="{ED985527-322A-DF69-FC44-B1DB7BA2D7BB}"/>
              </a:ext>
            </a:extLst>
          </p:cNvPr>
          <p:cNvSpPr txBox="1"/>
          <p:nvPr userDrawn="1"/>
        </p:nvSpPr>
        <p:spPr>
          <a:xfrm>
            <a:off x="7181818" y="270374"/>
            <a:ext cx="2862018" cy="754053"/>
          </a:xfrm>
          <a:prstGeom prst="rect">
            <a:avLst/>
          </a:prstGeom>
          <a:noFill/>
        </p:spPr>
        <p:txBody>
          <a:bodyPr wrap="square" rtlCol="0">
            <a:spAutoFit/>
          </a:bodyPr>
          <a:lstStyle/>
          <a:p>
            <a:pPr algn="ctr"/>
            <a:r>
              <a:rPr lang="en-GB" sz="1400" dirty="0">
                <a:solidFill>
                  <a:srgbClr val="203864"/>
                </a:solidFill>
              </a:rPr>
              <a:t>Country and region-specific slides: </a:t>
            </a:r>
          </a:p>
          <a:p>
            <a:pPr algn="ctr"/>
            <a:r>
              <a:rPr lang="en-GB" sz="700" i="1" dirty="0">
                <a:solidFill>
                  <a:schemeClr val="bg1"/>
                </a:solidFill>
              </a:rPr>
              <a:t>gap</a:t>
            </a:r>
            <a:br>
              <a:rPr lang="en-GB" sz="1100" i="1" dirty="0">
                <a:solidFill>
                  <a:srgbClr val="203864"/>
                </a:solidFill>
              </a:rPr>
            </a:br>
            <a:r>
              <a:rPr lang="en-GB" sz="1100" i="1" dirty="0">
                <a:solidFill>
                  <a:srgbClr val="203864"/>
                </a:solidFill>
              </a:rPr>
              <a:t>UNICEF, WHO, World Bank, Gavi and African Union regions</a:t>
            </a:r>
          </a:p>
        </p:txBody>
      </p:sp>
      <p:pic>
        <p:nvPicPr>
          <p:cNvPr id="2" name="Picture 1">
            <a:extLst>
              <a:ext uri="{FF2B5EF4-FFF2-40B4-BE49-F238E27FC236}">
                <a16:creationId xmlns:a16="http://schemas.microsoft.com/office/drawing/2014/main" id="{42001794-5376-6A68-5189-37D6903EA3EE}"/>
              </a:ext>
            </a:extLst>
          </p:cNvPr>
          <p:cNvPicPr>
            <a:picLocks noChangeAspect="1"/>
          </p:cNvPicPr>
          <p:nvPr userDrawn="1"/>
        </p:nvPicPr>
        <p:blipFill>
          <a:blip r:embed="rId8"/>
          <a:stretch>
            <a:fillRect/>
          </a:stretch>
        </p:blipFill>
        <p:spPr>
          <a:xfrm>
            <a:off x="3412717" y="4149343"/>
            <a:ext cx="3282660" cy="2323239"/>
          </a:xfrm>
          <a:prstGeom prst="rect">
            <a:avLst/>
          </a:prstGeom>
        </p:spPr>
      </p:pic>
      <p:sp>
        <p:nvSpPr>
          <p:cNvPr id="3" name="TextBox 2">
            <a:extLst>
              <a:ext uri="{FF2B5EF4-FFF2-40B4-BE49-F238E27FC236}">
                <a16:creationId xmlns:a16="http://schemas.microsoft.com/office/drawing/2014/main" id="{2E101229-9700-06DF-555D-01295125A7BF}"/>
              </a:ext>
            </a:extLst>
          </p:cNvPr>
          <p:cNvSpPr txBox="1"/>
          <p:nvPr userDrawn="1"/>
        </p:nvSpPr>
        <p:spPr>
          <a:xfrm>
            <a:off x="3829751" y="3387554"/>
            <a:ext cx="2578214" cy="644985"/>
          </a:xfrm>
          <a:prstGeom prst="rect">
            <a:avLst/>
          </a:prstGeom>
          <a:noFill/>
        </p:spPr>
        <p:txBody>
          <a:bodyPr wrap="square" rtlCol="0">
            <a:spAutoFit/>
          </a:bodyPr>
          <a:lstStyle/>
          <a:p>
            <a:pPr algn="ctr">
              <a:lnSpc>
                <a:spcPct val="150000"/>
              </a:lnSpc>
            </a:pPr>
            <a:r>
              <a:rPr lang="en-GB" sz="1400" dirty="0">
                <a:solidFill>
                  <a:srgbClr val="203864"/>
                </a:solidFill>
              </a:rPr>
              <a:t>Country data quality reports </a:t>
            </a:r>
            <a:r>
              <a:rPr lang="en-GB" sz="1100" dirty="0">
                <a:solidFill>
                  <a:srgbClr val="203864"/>
                </a:solidFill>
              </a:rPr>
              <a:t>(NEW 2026)</a:t>
            </a:r>
            <a:endParaRPr lang="en-GB" sz="1100" i="1" dirty="0">
              <a:solidFill>
                <a:srgbClr val="203864"/>
              </a:solidFill>
            </a:endParaRPr>
          </a:p>
        </p:txBody>
      </p:sp>
      <p:pic>
        <p:nvPicPr>
          <p:cNvPr id="14" name="Picture 13">
            <a:extLst>
              <a:ext uri="{FF2B5EF4-FFF2-40B4-BE49-F238E27FC236}">
                <a16:creationId xmlns:a16="http://schemas.microsoft.com/office/drawing/2014/main" id="{5665A802-3332-67FC-4C3E-A5CA084C4D3A}"/>
              </a:ext>
            </a:extLst>
          </p:cNvPr>
          <p:cNvPicPr>
            <a:picLocks noChangeAspect="1"/>
          </p:cNvPicPr>
          <p:nvPr userDrawn="1"/>
        </p:nvPicPr>
        <p:blipFill>
          <a:blip r:embed="rId9"/>
          <a:stretch>
            <a:fillRect/>
          </a:stretch>
        </p:blipFill>
        <p:spPr>
          <a:xfrm>
            <a:off x="6920217" y="4145021"/>
            <a:ext cx="2313916" cy="1636570"/>
          </a:xfrm>
          <a:prstGeom prst="rect">
            <a:avLst/>
          </a:prstGeom>
        </p:spPr>
      </p:pic>
      <p:pic>
        <p:nvPicPr>
          <p:cNvPr id="15" name="Picture 14">
            <a:extLst>
              <a:ext uri="{FF2B5EF4-FFF2-40B4-BE49-F238E27FC236}">
                <a16:creationId xmlns:a16="http://schemas.microsoft.com/office/drawing/2014/main" id="{92A76B72-72E3-C860-0504-FFDAA73F9283}"/>
              </a:ext>
            </a:extLst>
          </p:cNvPr>
          <p:cNvPicPr>
            <a:picLocks noChangeAspect="1"/>
          </p:cNvPicPr>
          <p:nvPr userDrawn="1"/>
        </p:nvPicPr>
        <p:blipFill>
          <a:blip r:embed="rId10"/>
          <a:stretch>
            <a:fillRect/>
          </a:stretch>
        </p:blipFill>
        <p:spPr>
          <a:xfrm>
            <a:off x="7739619" y="4993000"/>
            <a:ext cx="2313916" cy="1645452"/>
          </a:xfrm>
          <a:prstGeom prst="rect">
            <a:avLst/>
          </a:prstGeom>
        </p:spPr>
      </p:pic>
      <p:sp>
        <p:nvSpPr>
          <p:cNvPr id="17" name="TextBox 16">
            <a:extLst>
              <a:ext uri="{FF2B5EF4-FFF2-40B4-BE49-F238E27FC236}">
                <a16:creationId xmlns:a16="http://schemas.microsoft.com/office/drawing/2014/main" id="{0FA810B3-0882-AFE6-1B21-BAA87CB9B5AC}"/>
              </a:ext>
            </a:extLst>
          </p:cNvPr>
          <p:cNvSpPr txBox="1"/>
          <p:nvPr userDrawn="1"/>
        </p:nvSpPr>
        <p:spPr>
          <a:xfrm>
            <a:off x="6934785" y="3835839"/>
            <a:ext cx="3118750" cy="261610"/>
          </a:xfrm>
          <a:prstGeom prst="rect">
            <a:avLst/>
          </a:prstGeom>
          <a:noFill/>
        </p:spPr>
        <p:txBody>
          <a:bodyPr wrap="square">
            <a:spAutoFit/>
          </a:bodyPr>
          <a:lstStyle/>
          <a:p>
            <a:pPr algn="ctr"/>
            <a:r>
              <a:rPr lang="en-GB" sz="1100" dirty="0">
                <a:solidFill>
                  <a:srgbClr val="203864"/>
                </a:solidFill>
              </a:rPr>
              <a:t>(NEW 2026)</a:t>
            </a:r>
            <a:endParaRPr lang="en-US" sz="1100" dirty="0"/>
          </a:p>
        </p:txBody>
      </p:sp>
      <p:pic>
        <p:nvPicPr>
          <p:cNvPr id="4" name="Picture 3">
            <a:extLst>
              <a:ext uri="{FF2B5EF4-FFF2-40B4-BE49-F238E27FC236}">
                <a16:creationId xmlns:a16="http://schemas.microsoft.com/office/drawing/2014/main" id="{13200F9B-4429-F853-F3A3-9629DF52257B}"/>
              </a:ext>
            </a:extLst>
          </p:cNvPr>
          <p:cNvPicPr>
            <a:picLocks noChangeAspect="1"/>
          </p:cNvPicPr>
          <p:nvPr userDrawn="1"/>
        </p:nvPicPr>
        <p:blipFill>
          <a:blip r:embed="rId11"/>
          <a:stretch>
            <a:fillRect/>
          </a:stretch>
        </p:blipFill>
        <p:spPr>
          <a:xfrm>
            <a:off x="3878555" y="1127177"/>
            <a:ext cx="2970654" cy="1975843"/>
          </a:xfrm>
          <a:prstGeom prst="rect">
            <a:avLst/>
          </a:prstGeom>
        </p:spPr>
      </p:pic>
    </p:spTree>
    <p:extLst>
      <p:ext uri="{BB962C8B-B14F-4D97-AF65-F5344CB8AC3E}">
        <p14:creationId xmlns:p14="http://schemas.microsoft.com/office/powerpoint/2010/main" val="3920694061"/>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theme" Target="../theme/theme1.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7DC530BC-E96F-A655-74F4-F47880701A39}"/>
              </a:ext>
            </a:extLst>
          </p:cNvPr>
          <p:cNvSpPr>
            <a:spLocks noGrp="1"/>
          </p:cNvSpPr>
          <p:nvPr>
            <p:ph type="title"/>
          </p:nvPr>
        </p:nvSpPr>
        <p:spPr>
          <a:xfrm>
            <a:off x="838200" y="1995142"/>
            <a:ext cx="10515600" cy="1325563"/>
          </a:xfrm>
          <a:prstGeom prst="rect">
            <a:avLst/>
          </a:prstGeom>
        </p:spPr>
        <p:txBody>
          <a:bodyPr vert="horz" lIns="91440" tIns="45720" rIns="91440" bIns="45720" rtlCol="0" anchor="ctr">
            <a:normAutofit/>
          </a:bodyPr>
          <a:lstStyle/>
          <a:p>
            <a:r>
              <a:rPr lang="en-US" dirty="0"/>
              <a:t>Blank slides for WUENIC </a:t>
            </a:r>
            <a:br>
              <a:rPr lang="en-US" dirty="0"/>
            </a:br>
            <a:r>
              <a:rPr lang="en-US" dirty="0"/>
              <a:t>region-specific slide decks</a:t>
            </a:r>
            <a:endParaRPr lang="en-GB" dirty="0"/>
          </a:p>
        </p:txBody>
      </p:sp>
    </p:spTree>
    <p:extLst>
      <p:ext uri="{BB962C8B-B14F-4D97-AF65-F5344CB8AC3E}">
        <p14:creationId xmlns:p14="http://schemas.microsoft.com/office/powerpoint/2010/main" val="783407565"/>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69" r:id="rId4"/>
    <p:sldLayoutId id="2147483667" r:id="rId5"/>
    <p:sldLayoutId id="2147483679" r:id="rId6"/>
    <p:sldLayoutId id="2147483678" r:id="rId7"/>
    <p:sldLayoutId id="2147483671" r:id="rId8"/>
    <p:sldLayoutId id="2147483677" r:id="rId9"/>
    <p:sldLayoutId id="2147483682" r:id="rId10"/>
    <p:sldLayoutId id="2147483683" r:id="rId11"/>
    <p:sldLayoutId id="2147483684" r:id="rId12"/>
    <p:sldLayoutId id="2147483685" r:id="rId13"/>
    <p:sldLayoutId id="2147483686" r:id="rId14"/>
  </p:sldLayoutIdLst>
  <p:txStyles>
    <p:titleStyle>
      <a:lvl1pPr algn="ctr"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0.xml.rels><?xml version="1.0" encoding="UTF-8" standalone="yes"?>

<Relationships  xmlns="http://schemas.openxmlformats.org/package/2006/relationships">
<Relationship Id="rId1" Type="http://schemas.openxmlformats.org/officeDocument/2006/relationships/slideLayout" Target="../slideLayouts/slideLayout1.xml"/>
</Relationships>

</file>

<file path=ppt/slides/_rels/slide11.xml.rels><?xml version="1.0" encoding="UTF-8" standalone="yes"?>

<Relationships  xmlns="http://schemas.openxmlformats.org/package/2006/relationships">
<Relationship Id="rId1" Type="http://schemas.openxmlformats.org/officeDocument/2006/relationships/slideLayout" Target="../slideLayouts/slideLayout1.xml"/>
</Relationships>

</file>

<file path=ppt/slides/_rels/slide12.xml.rels><?xml version="1.0" encoding="UTF-8" standalone="yes"?>

<Relationships  xmlns="http://schemas.openxmlformats.org/package/2006/relationships">
<Relationship Id="rId1" Type="http://schemas.openxmlformats.org/officeDocument/2006/relationships/slideLayout" Target="../slideLayouts/slideLayout1.xml"/>
</Relationships>

</file>

<file path=ppt/slides/_rels/slide13.xml.rels><?xml version="1.0" encoding="UTF-8" standalone="yes"?>

<Relationships  xmlns="http://schemas.openxmlformats.org/package/2006/relationships">
<Relationship Id="rId1" Type="http://schemas.openxmlformats.org/officeDocument/2006/relationships/slideLayout" Target="../slideLayouts/slideLayout1.xml"/>
</Relationships>

</file>

<file path=ppt/slides/_rels/slide14.xml.rels><?xml version="1.0" encoding="UTF-8" standalone="yes"?>

<Relationships  xmlns="http://schemas.openxmlformats.org/package/2006/relationships">
<Relationship Id="rId1" Type="http://schemas.openxmlformats.org/officeDocument/2006/relationships/slideLayout" Target="../slideLayouts/slideLayout1.xml"/>
</Relationships>

</file>

<file path=ppt/slides/_rels/slide15.xml.rels><?xml version="1.0" encoding="UTF-8" standalone="yes"?>

<Relationships  xmlns="http://schemas.openxmlformats.org/package/2006/relationships">
<Relationship Id="rId1" Type="http://schemas.openxmlformats.org/officeDocument/2006/relationships/slideLayout" Target="../slideLayouts/slideLayout4.xml"/>
<Relationship Id="rId2" Type="http://schemas.openxmlformats.org/officeDocument/2006/relationships/image" Target="../media/4aa1e6642fe1df8c8ebb502abf057cd6b044b825.png"/>
</Relationships>

</file>

<file path=ppt/slides/_rels/slide16.xml.rels><?xml version="1.0" encoding="UTF-8" standalone="yes"?>

<Relationships  xmlns="http://schemas.openxmlformats.org/package/2006/relationships">
<Relationship Id="rId1" Type="http://schemas.openxmlformats.org/officeDocument/2006/relationships/slideLayout" Target="../slideLayouts/slideLayout1.xml"/>
</Relationships>

</file>

<file path=ppt/slides/_rels/slide17.xml.rels><?xml version="1.0" encoding="UTF-8" standalone="yes"?>

<Relationships  xmlns="http://schemas.openxmlformats.org/package/2006/relationships">
<Relationship Id="rId1" Type="http://schemas.openxmlformats.org/officeDocument/2006/relationships/slideLayout" Target="../slideLayouts/slideLayout1.xml"/>
</Relationships>

</file>

<file path=ppt/slides/_rels/slide18.xml.rels><?xml version="1.0" encoding="UTF-8" standalone="yes"?>

<Relationships  xmlns="http://schemas.openxmlformats.org/package/2006/relationships">
<Relationship Id="rId1" Type="http://schemas.openxmlformats.org/officeDocument/2006/relationships/slideLayout" Target="../slideLayouts/slideLayout1.xml"/>
<Relationship Id="rId2" Type="http://schemas.openxmlformats.org/officeDocument/2006/relationships/image" Target="../media/a07879f3ad0289558bd85ce0a1298b3f4971dde3.png"/>
</Relationships>

</file>

<file path=ppt/slides/_rels/slide19.xml.rels><?xml version="1.0" encoding="UTF-8" standalone="yes"?>

<Relationships  xmlns="http://schemas.openxmlformats.org/package/2006/relationships">
<Relationship Id="rId1" Type="http://schemas.openxmlformats.org/officeDocument/2006/relationships/slideLayout" Target="../slideLayouts/slideLayout4.xml"/>
</Relationships>

</file>

<file path=ppt/slides/_rels/slide2.xml.rels><?xml version="1.0" encoding="UTF-8" standalone="yes"?>

<Relationships  xmlns="http://schemas.openxmlformats.org/package/2006/relationships">
<Relationship Id="rId1" Type="http://schemas.openxmlformats.org/officeDocument/2006/relationships/slideLayout" Target="../slideLayouts/slideLayout7.xml"/>
</Relationships>

</file>

<file path=ppt/slides/_rels/slide20.xml.rels><?xml version="1.0" encoding="UTF-8" standalone="yes"?>

<Relationships  xmlns="http://schemas.openxmlformats.org/package/2006/relationships">
<Relationship Id="rId1" Type="http://schemas.openxmlformats.org/officeDocument/2006/relationships/slideLayout" Target="../slideLayouts/slideLayout4.xml"/>
</Relationships>

</file>

<file path=ppt/slides/_rels/slide21.xml.rels><?xml version="1.0" encoding="UTF-8" standalone="yes"?>

<Relationships  xmlns="http://schemas.openxmlformats.org/package/2006/relationships">
<Relationship Id="rId1" Type="http://schemas.openxmlformats.org/officeDocument/2006/relationships/slideLayout" Target="../slideLayouts/slideLayout1.xml"/>
</Relationships>

</file>

<file path=ppt/slides/_rels/slide22.xml.rels><?xml version="1.0" encoding="UTF-8" standalone="yes"?>

<Relationships  xmlns="http://schemas.openxmlformats.org/package/2006/relationships">
<Relationship Id="rId1" Type="http://schemas.openxmlformats.org/officeDocument/2006/relationships/slideLayout" Target="../slideLayouts/slideLayout1.xml"/>
</Relationships>

</file>

<file path=ppt/slides/_rels/slide23.xml.rels><?xml version="1.0" encoding="UTF-8" standalone="yes"?>

<Relationships  xmlns="http://schemas.openxmlformats.org/package/2006/relationships">
<Relationship Id="rId1" Type="http://schemas.openxmlformats.org/officeDocument/2006/relationships/slideLayout" Target="../slideLayouts/slideLayout1.xml"/>
</Relationships>

</file>

<file path=ppt/slides/_rels/slide24.xml.rels><?xml version="1.0" encoding="UTF-8" standalone="yes"?>

<Relationships  xmlns="http://schemas.openxmlformats.org/package/2006/relationships">
<Relationship Id="rId1" Type="http://schemas.openxmlformats.org/officeDocument/2006/relationships/slideLayout" Target="../slideLayouts/slideLayout4.xml"/>
<Relationship Id="rId2" Type="http://schemas.openxmlformats.org/officeDocument/2006/relationships/image" Target="../media/ae4e649292aaba46737bdde322de86eb59dce5e7.png"/>
</Relationships>

</file>

<file path=ppt/slides/_rels/slide25.xml.rels><?xml version="1.0" encoding="UTF-8" standalone="yes"?>

<Relationships  xmlns="http://schemas.openxmlformats.org/package/2006/relationships">
<Relationship Id="rId1" Type="http://schemas.openxmlformats.org/officeDocument/2006/relationships/slideLayout" Target="../slideLayouts/slideLayout1.xml"/>
</Relationships>

</file>

<file path=ppt/slides/_rels/slide26.xml.rels><?xml version="1.0" encoding="UTF-8" standalone="yes"?>

<Relationships  xmlns="http://schemas.openxmlformats.org/package/2006/relationships">
<Relationship Id="rId1" Type="http://schemas.openxmlformats.org/officeDocument/2006/relationships/slideLayout" Target="../slideLayouts/slideLayout1.xml"/>
</Relationships>

</file>

<file path=ppt/slides/_rels/slide27.xml.rels><?xml version="1.0" encoding="UTF-8" standalone="yes"?>

<Relationships  xmlns="http://schemas.openxmlformats.org/package/2006/relationships">
<Relationship Id="rId1" Type="http://schemas.openxmlformats.org/officeDocument/2006/relationships/slideLayout" Target="../slideLayouts/slideLayout1.xml"/>
</Relationships>

</file>

<file path=ppt/slides/_rels/slide28.xml.rels><?xml version="1.0" encoding="UTF-8" standalone="yes"?>

<Relationships  xmlns="http://schemas.openxmlformats.org/package/2006/relationships">
<Relationship Id="rId1" Type="http://schemas.openxmlformats.org/officeDocument/2006/relationships/slideLayout" Target="../slideLayouts/slideLayout5.xml"/>
</Relationships>

</file>

<file path=ppt/slides/_rels/slide29.xml.rels><?xml version="1.0" encoding="UTF-8" standalone="yes"?>

<Relationships  xmlns="http://schemas.openxmlformats.org/package/2006/relationships">
<Relationship Id="rId1" Type="http://schemas.openxmlformats.org/officeDocument/2006/relationships/slideLayout" Target="../slideLayouts/slideLayout1.xml"/>
</Relationships>

</file>

<file path=ppt/slides/_rels/slide3.xml.rels><?xml version="1.0" encoding="UTF-8" standalone="yes"?>

<Relationships  xmlns="http://schemas.openxmlformats.org/package/2006/relationships">
<Relationship Id="rId1" Type="http://schemas.openxmlformats.org/officeDocument/2006/relationships/slideLayout" Target="../slideLayouts/slideLayout5.xml"/>
<Relationship Id="rId2" Type="http://schemas.openxmlformats.org/officeDocument/2006/relationships/hyperlink" Target="https://pubmed.ncbi.nlm.nih.gov/19649368/" TargetMode="External"/>
<Relationship Id="rId3" Type="http://schemas.openxmlformats.org/officeDocument/2006/relationships/hyperlink" Target="https://journals.plos.org/plosone/article?id=10.1371/journal.pone.0047806" TargetMode="External"/>
<Relationship Id="rId4" Type="http://schemas.openxmlformats.org/officeDocument/2006/relationships/hyperlink" Target="https://openpublichealthjournal.com/VOLUME/6/PAGE/73/ABSTRACT/" TargetMode="External"/>
<Relationship Id="rId5" Type="http://schemas.openxmlformats.org/officeDocument/2006/relationships/hyperlink" Target="https://gatesopenresearch.org/articles/5-77" TargetMode="External"/>
</Relationships>

</file>

<file path=ppt/slides/_rels/slide30.xml.rels><?xml version="1.0" encoding="UTF-8" standalone="yes"?>

<Relationships  xmlns="http://schemas.openxmlformats.org/package/2006/relationships">
<Relationship Id="rId1" Type="http://schemas.openxmlformats.org/officeDocument/2006/relationships/slideLayout" Target="../slideLayouts/slideLayout4.xml"/>
<Relationship Id="rId2" Type="http://schemas.openxmlformats.org/officeDocument/2006/relationships/image" Target="../media/4aa1e6642fe1df8c8ebb502abf057cd6b044b825.png"/>
</Relationships>

</file>

<file path=ppt/slides/_rels/slide31.xml.rels><?xml version="1.0" encoding="UTF-8" standalone="yes"?>

<Relationships  xmlns="http://schemas.openxmlformats.org/package/2006/relationships">
<Relationship Id="rId1" Type="http://schemas.openxmlformats.org/officeDocument/2006/relationships/slideLayout" Target="../slideLayouts/slideLayout1.xml"/>
</Relationships>

</file>

<file path=ppt/slides/_rels/slide32.xml.rels><?xml version="1.0" encoding="UTF-8" standalone="yes"?>

<Relationships  xmlns="http://schemas.openxmlformats.org/package/2006/relationships">
<Relationship Id="rId1" Type="http://schemas.openxmlformats.org/officeDocument/2006/relationships/slideLayout" Target="../slideLayouts/slideLayout1.xml"/>
</Relationships>

</file>

<file path=ppt/slides/_rels/slide33.xml.rels><?xml version="1.0" encoding="UTF-8" standalone="yes"?>

<Relationships  xmlns="http://schemas.openxmlformats.org/package/2006/relationships">
<Relationship Id="rId1" Type="http://schemas.openxmlformats.org/officeDocument/2006/relationships/slideLayout" Target="../slideLayouts/slideLayout1.xml"/>
<Relationship Id="rId2" Type="http://schemas.openxmlformats.org/officeDocument/2006/relationships/image" Target="../media/13fc00fec7a551e5c77b70631f1de3728a46c207.png"/>
</Relationships>

</file>

<file path=ppt/slides/_rels/slide34.xml.rels><?xml version="1.0" encoding="UTF-8" standalone="yes"?>

<Relationships  xmlns="http://schemas.openxmlformats.org/package/2006/relationships">
<Relationship Id="rId1" Type="http://schemas.openxmlformats.org/officeDocument/2006/relationships/slideLayout" Target="../slideLayouts/slideLayout4.xml"/>
</Relationships>

</file>

<file path=ppt/slides/_rels/slide35.xml.rels><?xml version="1.0" encoding="UTF-8" standalone="yes"?>

<Relationships  xmlns="http://schemas.openxmlformats.org/package/2006/relationships">
<Relationship Id="rId1" Type="http://schemas.openxmlformats.org/officeDocument/2006/relationships/slideLayout" Target="../slideLayouts/slideLayout4.xml"/>
</Relationships>

</file>

<file path=ppt/slides/_rels/slide36.xml.rels><?xml version="1.0" encoding="UTF-8" standalone="yes"?>

<Relationships  xmlns="http://schemas.openxmlformats.org/package/2006/relationships">
<Relationship Id="rId1" Type="http://schemas.openxmlformats.org/officeDocument/2006/relationships/slideLayout" Target="../slideLayouts/slideLayout1.xml"/>
</Relationships>

</file>

<file path=ppt/slides/_rels/slide37.xml.rels><?xml version="1.0" encoding="UTF-8" standalone="yes"?>

<Relationships  xmlns="http://schemas.openxmlformats.org/package/2006/relationships">
<Relationship Id="rId1" Type="http://schemas.openxmlformats.org/officeDocument/2006/relationships/slideLayout" Target="../slideLayouts/slideLayout1.xml"/>
</Relationships>

</file>

<file path=ppt/slides/_rels/slide38.xml.rels><?xml version="1.0" encoding="UTF-8" standalone="yes"?>

<Relationships  xmlns="http://schemas.openxmlformats.org/package/2006/relationships">
<Relationship Id="rId1" Type="http://schemas.openxmlformats.org/officeDocument/2006/relationships/slideLayout" Target="../slideLayouts/slideLayout1.xml"/>
</Relationships>

</file>

<file path=ppt/slides/_rels/slide39.xml.rels><?xml version="1.0" encoding="UTF-8" standalone="yes"?>

<Relationships  xmlns="http://schemas.openxmlformats.org/package/2006/relationships">
<Relationship Id="rId1" Type="http://schemas.openxmlformats.org/officeDocument/2006/relationships/slideLayout" Target="../slideLayouts/slideLayout4.xml"/>
<Relationship Id="rId2" Type="http://schemas.openxmlformats.org/officeDocument/2006/relationships/image" Target="../media/4ac3fc806ef30fe65ec1dac14f761156c620979b.png"/>
</Relationships>

</file>

<file path=ppt/slides/_rels/slide4.xml.rels><?xml version="1.0" encoding="UTF-8" standalone="yes"?>

<Relationships  xmlns="http://schemas.openxmlformats.org/package/2006/relationships">
<Relationship Id="rId1" Type="http://schemas.openxmlformats.org/officeDocument/2006/relationships/slideLayout" Target="../slideLayouts/slideLayout5.xml"/>
</Relationships>

</file>

<file path=ppt/slides/_rels/slide40.xml.rels><?xml version="1.0" encoding="UTF-8" standalone="yes"?>

<Relationships  xmlns="http://schemas.openxmlformats.org/package/2006/relationships">
<Relationship Id="rId1" Type="http://schemas.openxmlformats.org/officeDocument/2006/relationships/slideLayout" Target="../slideLayouts/slideLayout1.xml"/>
</Relationships>

</file>

<file path=ppt/slides/_rels/slide41.xml.rels><?xml version="1.0" encoding="UTF-8" standalone="yes"?>

<Relationships  xmlns="http://schemas.openxmlformats.org/package/2006/relationships">
<Relationship Id="rId1" Type="http://schemas.openxmlformats.org/officeDocument/2006/relationships/slideLayout" Target="../slideLayouts/slideLayout5.xml"/>
</Relationships>

</file>

<file path=ppt/slides/_rels/slide42.xml.rels><?xml version="1.0" encoding="UTF-8" standalone="yes"?>

<Relationships  xmlns="http://schemas.openxmlformats.org/package/2006/relationships">
<Relationship Id="rId1" Type="http://schemas.openxmlformats.org/officeDocument/2006/relationships/slideLayout" Target="../slideLayouts/slideLayout1.xml"/>
</Relationships>

</file>

<file path=ppt/slides/_rels/slide43.xml.rels><?xml version="1.0" encoding="UTF-8" standalone="yes"?>

<Relationships  xmlns="http://schemas.openxmlformats.org/package/2006/relationships">
<Relationship Id="rId1" Type="http://schemas.openxmlformats.org/officeDocument/2006/relationships/slideLayout" Target="../slideLayouts/slideLayout1.xml"/>
</Relationships>

</file>

<file path=ppt/slides/_rels/slide44.xml.rels><?xml version="1.0" encoding="UTF-8" standalone="yes"?>

<Relationships  xmlns="http://schemas.openxmlformats.org/package/2006/relationships">
<Relationship Id="rId1" Type="http://schemas.openxmlformats.org/officeDocument/2006/relationships/slideLayout" Target="../slideLayouts/slideLayout4.xml"/>
<Relationship Id="rId2" Type="http://schemas.openxmlformats.org/officeDocument/2006/relationships/image" Target="../media/4aa1e6642fe1df8c8ebb502abf057cd6b044b825.png"/>
</Relationships>

</file>

<file path=ppt/slides/_rels/slide45.xml.rels><?xml version="1.0" encoding="UTF-8" standalone="yes"?>

<Relationships  xmlns="http://schemas.openxmlformats.org/package/2006/relationships">
<Relationship Id="rId1" Type="http://schemas.openxmlformats.org/officeDocument/2006/relationships/slideLayout" Target="../slideLayouts/slideLayout1.xml"/>
</Relationships>

</file>

<file path=ppt/slides/_rels/slide46.xml.rels><?xml version="1.0" encoding="UTF-8" standalone="yes"?>

<Relationships  xmlns="http://schemas.openxmlformats.org/package/2006/relationships">
<Relationship Id="rId1" Type="http://schemas.openxmlformats.org/officeDocument/2006/relationships/slideLayout" Target="../slideLayouts/slideLayout1.xml"/>
</Relationships>

</file>

<file path=ppt/slides/_rels/slide47.xml.rels><?xml version="1.0" encoding="UTF-8" standalone="yes"?>

<Relationships  xmlns="http://schemas.openxmlformats.org/package/2006/relationships">
<Relationship Id="rId1" Type="http://schemas.openxmlformats.org/officeDocument/2006/relationships/slideLayout" Target="../slideLayouts/slideLayout4.xml"/>
</Relationships>

</file>

<file path=ppt/slides/_rels/slide48.xml.rels><?xml version="1.0" encoding="UTF-8" standalone="yes"?>

<Relationships  xmlns="http://schemas.openxmlformats.org/package/2006/relationships">
<Relationship Id="rId1" Type="http://schemas.openxmlformats.org/officeDocument/2006/relationships/slideLayout" Target="../slideLayouts/slideLayout1.xml"/>
<Relationship Id="rId2" Type="http://schemas.openxmlformats.org/officeDocument/2006/relationships/image" Target="../media/c43c590595009a2a2f7101150414453030445edc.png"/>
</Relationships>

</file>

<file path=ppt/slides/_rels/slide49.xml.rels><?xml version="1.0" encoding="UTF-8" standalone="yes"?>

<Relationships  xmlns="http://schemas.openxmlformats.org/package/2006/relationships">
<Relationship Id="rId1" Type="http://schemas.openxmlformats.org/officeDocument/2006/relationships/slideLayout" Target="../slideLayouts/slideLayout4.xml"/>
<Relationship Id="rId2" Type="http://schemas.openxmlformats.org/officeDocument/2006/relationships/image" Target="../media/00a2ee2e3fd0264cb02570ea98e933fd490db857.png"/>
</Relationships>

</file>

<file path=ppt/slides/_rels/slide5.xml.rels><?xml version="1.0" encoding="UTF-8" standalone="yes"?>

<Relationships  xmlns="http://schemas.openxmlformats.org/package/2006/relationships">
<Relationship Id="rId1" Type="http://schemas.openxmlformats.org/officeDocument/2006/relationships/slideLayout" Target="../slideLayouts/slideLayout5.xml"/>
</Relationships>

</file>

<file path=ppt/slides/_rels/slide50.xml.rels><?xml version="1.0" encoding="UTF-8" standalone="yes"?>

<Relationships  xmlns="http://schemas.openxmlformats.org/package/2006/relationships">
<Relationship Id="rId1" Type="http://schemas.openxmlformats.org/officeDocument/2006/relationships/slideLayout" Target="../slideLayouts/slideLayout4.xml"/>
<Relationship Id="rId2" Type="http://schemas.openxmlformats.org/officeDocument/2006/relationships/image" Target="../media/6d4a41a146f29e137422f8a422378f5fb6cb4521.png"/>
</Relationships>

</file>

<file path=ppt/slides/_rels/slide51.xml.rels><?xml version="1.0" encoding="UTF-8" standalone="yes"?>

<Relationships  xmlns="http://schemas.openxmlformats.org/package/2006/relationships">
<Relationship Id="rId1" Type="http://schemas.openxmlformats.org/officeDocument/2006/relationships/slideLayout" Target="../slideLayouts/slideLayout1.xml"/>
</Relationships>

</file>

<file path=ppt/slides/_rels/slide52.xml.rels><?xml version="1.0" encoding="UTF-8" standalone="yes"?>

<Relationships  xmlns="http://schemas.openxmlformats.org/package/2006/relationships">
<Relationship Id="rId1" Type="http://schemas.openxmlformats.org/officeDocument/2006/relationships/slideLayout" Target="../slideLayouts/slideLayout4.xml"/>
<Relationship Id="rId2" Type="http://schemas.openxmlformats.org/officeDocument/2006/relationships/image" Target="../media/77ca0d558853a0f59976d42451b17c4f2e2e05e0.png"/>
</Relationships>

</file>

<file path=ppt/slides/_rels/slide53.xml.rels><?xml version="1.0" encoding="UTF-8" standalone="yes"?>

<Relationships  xmlns="http://schemas.openxmlformats.org/package/2006/relationships">
<Relationship Id="rId1" Type="http://schemas.openxmlformats.org/officeDocument/2006/relationships/slideLayout" Target="../slideLayouts/slideLayout1.xml"/>
</Relationships>

</file>

<file path=ppt/slides/_rels/slide54.xml.rels><?xml version="1.0" encoding="UTF-8" standalone="yes"?>

<Relationships  xmlns="http://schemas.openxmlformats.org/package/2006/relationships">
<Relationship Id="rId1" Type="http://schemas.openxmlformats.org/officeDocument/2006/relationships/slideLayout" Target="../slideLayouts/slideLayout5.xml"/>
</Relationships>

</file>

<file path=ppt/slides/_rels/slide55.xml.rels><?xml version="1.0" encoding="UTF-8" standalone="yes"?>

<Relationships  xmlns="http://schemas.openxmlformats.org/package/2006/relationships">
<Relationship Id="rId1" Type="http://schemas.openxmlformats.org/officeDocument/2006/relationships/slideLayout" Target="../slideLayouts/slideLayout4.xml"/>
</Relationships>

</file>

<file path=ppt/slides/_rels/slide56.xml.rels><?xml version="1.0" encoding="UTF-8" standalone="yes"?>

<Relationships  xmlns="http://schemas.openxmlformats.org/package/2006/relationships">
<Relationship Id="rId1" Type="http://schemas.openxmlformats.org/officeDocument/2006/relationships/slideLayout" Target="../slideLayouts/slideLayout1.xml"/>
</Relationships>

</file>

<file path=ppt/slides/_rels/slide57.xml.rels><?xml version="1.0" encoding="UTF-8" standalone="yes"?>

<Relationships  xmlns="http://schemas.openxmlformats.org/package/2006/relationships">
<Relationship Id="rId1" Type="http://schemas.openxmlformats.org/officeDocument/2006/relationships/slideLayout" Target="../slideLayouts/slideLayout1.xml"/>
</Relationships>

</file>

<file path=ppt/slides/_rels/slide58.xml.rels><?xml version="1.0" encoding="UTF-8" standalone="yes"?>

<Relationships  xmlns="http://schemas.openxmlformats.org/package/2006/relationships">
<Relationship Id="rId1" Type="http://schemas.openxmlformats.org/officeDocument/2006/relationships/slideLayout" Target="../slideLayouts/slideLayout1.xml"/>
</Relationships>

</file>

<file path=ppt/slides/_rels/slide59.xml.rels><?xml version="1.0" encoding="UTF-8" standalone="yes"?>

<Relationships  xmlns="http://schemas.openxmlformats.org/package/2006/relationships">
<Relationship Id="rId1" Type="http://schemas.openxmlformats.org/officeDocument/2006/relationships/slideLayout" Target="../slideLayouts/slideLayout4.xml"/>
<Relationship Id="rId2" Type="http://schemas.openxmlformats.org/officeDocument/2006/relationships/image" Target="../media/3e874023032373a095ffd3b5e2ab3346cbfbc64b.png"/>
</Relationships>

</file>

<file path=ppt/slides/_rels/slide6.xml.rels><?xml version="1.0" encoding="UTF-8" standalone="yes"?>

<Relationships  xmlns="http://schemas.openxmlformats.org/package/2006/relationships">
<Relationship Id="rId1" Type="http://schemas.openxmlformats.org/officeDocument/2006/relationships/slideLayout" Target="../slideLayouts/slideLayout5.xml"/>
</Relationships>

</file>

<file path=ppt/slides/_rels/slide60.xml.rels><?xml version="1.0" encoding="UTF-8" standalone="yes"?>

<Relationships  xmlns="http://schemas.openxmlformats.org/package/2006/relationships">
<Relationship Id="rId1" Type="http://schemas.openxmlformats.org/officeDocument/2006/relationships/slideLayout" Target="../slideLayouts/slideLayout1.xml"/>
</Relationships>

</file>

<file path=ppt/slides/_rels/slide61.xml.rels><?xml version="1.0" encoding="UTF-8" standalone="yes"?>

<Relationships  xmlns="http://schemas.openxmlformats.org/package/2006/relationships">
<Relationship Id="rId1" Type="http://schemas.openxmlformats.org/officeDocument/2006/relationships/slideLayout" Target="../slideLayouts/slideLayout6.xml"/>
</Relationships>

</file>

<file path=ppt/slides/_rels/slide62.xml.rels><?xml version="1.0" encoding="UTF-8" standalone="yes"?>

<Relationships  xmlns="http://schemas.openxmlformats.org/package/2006/relationships">
<Relationship Id="rId1" Type="http://schemas.openxmlformats.org/officeDocument/2006/relationships/slideLayout" Target="../slideLayouts/slideLayout4.xml"/>
</Relationships>

</file>

<file path=ppt/slides/_rels/slide63.xml.rels><?xml version="1.0" encoding="UTF-8" standalone="yes"?>

<Relationships  xmlns="http://schemas.openxmlformats.org/package/2006/relationships">
<Relationship Id="rId1" Type="http://schemas.openxmlformats.org/officeDocument/2006/relationships/slideLayout" Target="../slideLayouts/slideLayout5.xml"/>
<Relationship Id="rId2" Type="http://schemas.openxmlformats.org/officeDocument/2006/relationships/hyperlink" Target="https://www.sciencedirect.com/science/article/pii/S0091743520304308?via%3Dihub" TargetMode="External"/>
</Relationships>

</file>

<file path=ppt/slides/_rels/slide64.xml.rels><?xml version="1.0" encoding="UTF-8" standalone="yes"?>

<Relationships  xmlns="http://schemas.openxmlformats.org/package/2006/relationships">
<Relationship Id="rId1" Type="http://schemas.openxmlformats.org/officeDocument/2006/relationships/slideLayout" Target="../slideLayouts/slideLayout4.xml"/>
</Relationships>

</file>

<file path=ppt/slides/_rels/slide65.xml.rels><?xml version="1.0" encoding="UTF-8" standalone="yes"?>

<Relationships  xmlns="http://schemas.openxmlformats.org/package/2006/relationships">
<Relationship Id="rId1" Type="http://schemas.openxmlformats.org/officeDocument/2006/relationships/slideLayout" Target="../slideLayouts/slideLayout1.xml"/>
<Relationship Id="rId2" Type="http://schemas.openxmlformats.org/officeDocument/2006/relationships/image" Target="../media/ac3cb48973388b35244122e4b0c0d3661f29b5e4.png"/>
</Relationships>

</file>

<file path=ppt/slides/_rels/slide66.xml.rels><?xml version="1.0" encoding="UTF-8" standalone="yes"?>

<Relationships  xmlns="http://schemas.openxmlformats.org/package/2006/relationships">
<Relationship Id="rId1" Type="http://schemas.openxmlformats.org/officeDocument/2006/relationships/slideLayout" Target="../slideLayouts/slideLayout5.xml"/>
</Relationships>

</file>

<file path=ppt/slides/_rels/slide67.xml.rels><?xml version="1.0" encoding="UTF-8" standalone="yes"?>

<Relationships  xmlns="http://schemas.openxmlformats.org/package/2006/relationships">
<Relationship Id="rId1" Type="http://schemas.openxmlformats.org/officeDocument/2006/relationships/slideLayout" Target="../slideLayouts/slideLayout1.xml"/>
</Relationships>

</file>

<file path=ppt/slides/_rels/slide68.xml.rels><?xml version="1.0" encoding="UTF-8" standalone="yes"?>

<Relationships  xmlns="http://schemas.openxmlformats.org/package/2006/relationships">
<Relationship Id="rId1" Type="http://schemas.openxmlformats.org/officeDocument/2006/relationships/slideLayout" Target="../slideLayouts/slideLayout5.xml"/>
</Relationships>

</file>

<file path=ppt/slides/_rels/slide69.xml.rels><?xml version="1.0" encoding="UTF-8" standalone="yes"?>

<Relationships  xmlns="http://schemas.openxmlformats.org/package/2006/relationships">
<Relationship Id="rId1" Type="http://schemas.openxmlformats.org/officeDocument/2006/relationships/slideLayout" Target="../slideLayouts/slideLayout9.xml"/>
<Relationship Id="rId2" Type="http://schemas.openxmlformats.org/officeDocument/2006/relationships/hyperlink" Target="https://data.unicef.org/resources/immunization/" TargetMode="External"/>
<Relationship Id="rId3" Type="http://schemas.openxmlformats.org/officeDocument/2006/relationships/hyperlink" Target="https://worldhealthorg.shinyapps.io/wuenic-trends/" TargetMode="External"/>
</Relationships>

</file>

<file path=ppt/slides/_rels/slide7.xml.rels><?xml version="1.0" encoding="UTF-8" standalone="yes"?>

<Relationships  xmlns="http://schemas.openxmlformats.org/package/2006/relationships">
<Relationship Id="rId1" Type="http://schemas.openxmlformats.org/officeDocument/2006/relationships/slideLayout" Target="../slideLayouts/slideLayout1.xml"/>
<Relationship Id="rId2" Type="http://schemas.openxmlformats.org/officeDocument/2006/relationships/image" Target="../media/4aa1e6642fe1df8c8ebb502abf057cd6b044b825.png"/>
</Relationships>

</file>

<file path=ppt/slides/_rels/slide70.xml.rels><?xml version="1.0" encoding="UTF-8" standalone="yes"?>

<Relationships  xmlns="http://schemas.openxmlformats.org/package/2006/relationships">
<Relationship Id="rId1" Type="http://schemas.openxmlformats.org/officeDocument/2006/relationships/slideLayout" Target="../slideLayouts/slideLayout10.xml"/>
<Relationship Id="rId2" Type="http://schemas.openxmlformats.org/officeDocument/2006/relationships/hyperlink" Target="https://forms.office.com/e/Qv1HXxxNZQ" TargetMode="External"/>
</Relationships>

</file>

<file path=ppt/slides/_rels/slide8.xml.rels><?xml version="1.0" encoding="UTF-8" standalone="yes"?>

<Relationships  xmlns="http://schemas.openxmlformats.org/package/2006/relationships">
<Relationship Id="rId1" Type="http://schemas.openxmlformats.org/officeDocument/2006/relationships/slideLayout" Target="../slideLayouts/slideLayout1.xml"/>
<Relationship Id="rId2" Type="http://schemas.openxmlformats.org/officeDocument/2006/relationships/image" Target="../media/4aa1e6642fe1df8c8ebb502abf057cd6b044b825.png"/>
</Relationships>

</file>

<file path=ppt/slides/_rels/slide9.xml.rels><?xml version="1.0" encoding="UTF-8" standalone="yes"?>

<Relationships  xmlns="http://schemas.openxmlformats.org/package/2006/relationships">
<Relationship Id="rId1" Type="http://schemas.openxmlformats.org/officeDocument/2006/relationships/slideLayout" Target="../slideLayouts/slideLayout5.xml"/>
</Relationships>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1298448"/>
            <a:ext cx="8869680" cy="5486400"/>
            <a:chOff x="274320" y="1298448"/>
            <a:chExt cx="8869680" cy="5486400"/>
          </a:xfrm>
        </p:grpSpPr>
        <p:sp>
          <p:nvSpPr>
            <p:cNvPr id="3" name="rc3"/>
            <p:cNvSpPr/>
            <p:nvPr/>
          </p:nvSpPr>
          <p:spPr>
            <a:xfrm>
              <a:off x="274320" y="1298448"/>
              <a:ext cx="8869680" cy="5486400"/>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rc4"/>
            <p:cNvSpPr/>
            <p:nvPr/>
          </p:nvSpPr>
          <p:spPr>
            <a:xfrm>
              <a:off x="274320" y="1298448"/>
              <a:ext cx="8869680" cy="5486399"/>
            </a:xfrm>
            <a:prstGeom prst="rect">
              <a:avLst/>
            </a:prstGeom>
            <a:solidFill>
              <a:srgbClr val="FFFFFF">
                <a:alpha val="100000"/>
              </a:srgbClr>
            </a:solidFill>
            <a:ln w="13550" cap="rnd">
              <a:solidFill>
                <a:srgbClr val="FFFFFF">
                  <a:alpha val="100000"/>
                </a:srgbClr>
              </a:solidFill>
              <a:prstDash val="solid"/>
              <a:round/>
            </a:ln>
          </p:spPr>
          <p:txBody>
            <a:bodyPr/>
            <a:lstStyle/>
            <a:p/>
          </p:txBody>
        </p:sp>
        <p:sp>
          <p:nvSpPr>
            <p:cNvPr id="5" name="pl5"/>
            <p:cNvSpPr/>
            <p:nvPr/>
          </p:nvSpPr>
          <p:spPr>
            <a:xfrm>
              <a:off x="951297" y="3925313"/>
              <a:ext cx="7593448" cy="0"/>
            </a:xfrm>
            <a:custGeom>
              <a:avLst/>
              <a:pathLst>
                <a:path w="7593448" h="0">
                  <a:moveTo>
                    <a:pt x="0" y="0"/>
                  </a:moveTo>
                  <a:lnTo>
                    <a:pt x="7593448" y="0"/>
                  </a:lnTo>
                  <a:lnTo>
                    <a:pt x="7593448" y="0"/>
                  </a:lnTo>
                </a:path>
              </a:pathLst>
            </a:custGeom>
            <a:ln w="6775" cap="flat">
              <a:solidFill>
                <a:srgbClr val="EBEBEB">
                  <a:alpha val="100000"/>
                </a:srgbClr>
              </a:solidFill>
              <a:prstDash val="solid"/>
              <a:round/>
            </a:ln>
          </p:spPr>
          <p:txBody>
            <a:bodyPr/>
            <a:lstStyle/>
            <a:p/>
          </p:txBody>
        </p:sp>
        <p:sp>
          <p:nvSpPr>
            <p:cNvPr id="6" name="pl6"/>
            <p:cNvSpPr/>
            <p:nvPr/>
          </p:nvSpPr>
          <p:spPr>
            <a:xfrm>
              <a:off x="951297" y="3426581"/>
              <a:ext cx="7593448" cy="0"/>
            </a:xfrm>
            <a:custGeom>
              <a:avLst/>
              <a:pathLst>
                <a:path w="7593448" h="0">
                  <a:moveTo>
                    <a:pt x="0" y="0"/>
                  </a:moveTo>
                  <a:lnTo>
                    <a:pt x="7593448" y="0"/>
                  </a:lnTo>
                  <a:lnTo>
                    <a:pt x="7593448" y="0"/>
                  </a:lnTo>
                </a:path>
              </a:pathLst>
            </a:custGeom>
            <a:ln w="6775" cap="flat">
              <a:solidFill>
                <a:srgbClr val="EBEBEB">
                  <a:alpha val="100000"/>
                </a:srgbClr>
              </a:solidFill>
              <a:prstDash val="solid"/>
              <a:round/>
            </a:ln>
          </p:spPr>
          <p:txBody>
            <a:bodyPr/>
            <a:lstStyle/>
            <a:p/>
          </p:txBody>
        </p:sp>
        <p:sp>
          <p:nvSpPr>
            <p:cNvPr id="7" name="pl7"/>
            <p:cNvSpPr/>
            <p:nvPr/>
          </p:nvSpPr>
          <p:spPr>
            <a:xfrm>
              <a:off x="951297" y="2927848"/>
              <a:ext cx="7593448" cy="0"/>
            </a:xfrm>
            <a:custGeom>
              <a:avLst/>
              <a:pathLst>
                <a:path w="7593448" h="0">
                  <a:moveTo>
                    <a:pt x="0" y="0"/>
                  </a:moveTo>
                  <a:lnTo>
                    <a:pt x="7593448" y="0"/>
                  </a:lnTo>
                  <a:lnTo>
                    <a:pt x="7593448" y="0"/>
                  </a:lnTo>
                </a:path>
              </a:pathLst>
            </a:custGeom>
            <a:ln w="6775" cap="flat">
              <a:solidFill>
                <a:srgbClr val="EBEBEB">
                  <a:alpha val="100000"/>
                </a:srgbClr>
              </a:solidFill>
              <a:prstDash val="solid"/>
              <a:round/>
            </a:ln>
          </p:spPr>
          <p:txBody>
            <a:bodyPr/>
            <a:lstStyle/>
            <a:p/>
          </p:txBody>
        </p:sp>
        <p:sp>
          <p:nvSpPr>
            <p:cNvPr id="8" name="pl8"/>
            <p:cNvSpPr/>
            <p:nvPr/>
          </p:nvSpPr>
          <p:spPr>
            <a:xfrm>
              <a:off x="951297" y="2429116"/>
              <a:ext cx="7593448" cy="0"/>
            </a:xfrm>
            <a:custGeom>
              <a:avLst/>
              <a:pathLst>
                <a:path w="7593448" h="0">
                  <a:moveTo>
                    <a:pt x="0" y="0"/>
                  </a:moveTo>
                  <a:lnTo>
                    <a:pt x="7593448" y="0"/>
                  </a:lnTo>
                  <a:lnTo>
                    <a:pt x="7593448" y="0"/>
                  </a:lnTo>
                </a:path>
              </a:pathLst>
            </a:custGeom>
            <a:ln w="6775" cap="flat">
              <a:solidFill>
                <a:srgbClr val="EBEBEB">
                  <a:alpha val="100000"/>
                </a:srgbClr>
              </a:solidFill>
              <a:prstDash val="solid"/>
              <a:round/>
            </a:ln>
          </p:spPr>
          <p:txBody>
            <a:bodyPr/>
            <a:lstStyle/>
            <a:p/>
          </p:txBody>
        </p:sp>
        <p:sp>
          <p:nvSpPr>
            <p:cNvPr id="9" name="pl9"/>
            <p:cNvSpPr/>
            <p:nvPr/>
          </p:nvSpPr>
          <p:spPr>
            <a:xfrm>
              <a:off x="951297" y="1930384"/>
              <a:ext cx="7593448" cy="0"/>
            </a:xfrm>
            <a:custGeom>
              <a:avLst/>
              <a:pathLst>
                <a:path w="7593448" h="0">
                  <a:moveTo>
                    <a:pt x="0" y="0"/>
                  </a:moveTo>
                  <a:lnTo>
                    <a:pt x="7593448" y="0"/>
                  </a:lnTo>
                  <a:lnTo>
                    <a:pt x="7593448" y="0"/>
                  </a:lnTo>
                </a:path>
              </a:pathLst>
            </a:custGeom>
            <a:ln w="6775" cap="flat">
              <a:solidFill>
                <a:srgbClr val="EBEBEB">
                  <a:alpha val="100000"/>
                </a:srgbClr>
              </a:solidFill>
              <a:prstDash val="solid"/>
              <a:round/>
            </a:ln>
          </p:spPr>
          <p:txBody>
            <a:bodyPr/>
            <a:lstStyle/>
            <a:p/>
          </p:txBody>
        </p:sp>
        <p:sp>
          <p:nvSpPr>
            <p:cNvPr id="10" name="pl10"/>
            <p:cNvSpPr/>
            <p:nvPr/>
          </p:nvSpPr>
          <p:spPr>
            <a:xfrm>
              <a:off x="951297" y="4174679"/>
              <a:ext cx="7593448" cy="0"/>
            </a:xfrm>
            <a:custGeom>
              <a:avLst/>
              <a:pathLst>
                <a:path w="7593448" h="0">
                  <a:moveTo>
                    <a:pt x="0" y="0"/>
                  </a:moveTo>
                  <a:lnTo>
                    <a:pt x="7593448" y="0"/>
                  </a:lnTo>
                  <a:lnTo>
                    <a:pt x="7593448" y="0"/>
                  </a:lnTo>
                </a:path>
              </a:pathLst>
            </a:custGeom>
            <a:ln w="13550" cap="flat">
              <a:solidFill>
                <a:srgbClr val="EBEBEB">
                  <a:alpha val="100000"/>
                </a:srgbClr>
              </a:solidFill>
              <a:prstDash val="solid"/>
              <a:round/>
            </a:ln>
          </p:spPr>
          <p:txBody>
            <a:bodyPr/>
            <a:lstStyle/>
            <a:p/>
          </p:txBody>
        </p:sp>
        <p:sp>
          <p:nvSpPr>
            <p:cNvPr id="11" name="pl11"/>
            <p:cNvSpPr/>
            <p:nvPr/>
          </p:nvSpPr>
          <p:spPr>
            <a:xfrm>
              <a:off x="951297" y="3675947"/>
              <a:ext cx="7593448" cy="0"/>
            </a:xfrm>
            <a:custGeom>
              <a:avLst/>
              <a:pathLst>
                <a:path w="7593448" h="0">
                  <a:moveTo>
                    <a:pt x="0" y="0"/>
                  </a:moveTo>
                  <a:lnTo>
                    <a:pt x="7593448" y="0"/>
                  </a:lnTo>
                  <a:lnTo>
                    <a:pt x="7593448" y="0"/>
                  </a:lnTo>
                </a:path>
              </a:pathLst>
            </a:custGeom>
            <a:ln w="13550" cap="flat">
              <a:solidFill>
                <a:srgbClr val="EBEBEB">
                  <a:alpha val="100000"/>
                </a:srgbClr>
              </a:solidFill>
              <a:prstDash val="solid"/>
              <a:round/>
            </a:ln>
          </p:spPr>
          <p:txBody>
            <a:bodyPr/>
            <a:lstStyle/>
            <a:p/>
          </p:txBody>
        </p:sp>
        <p:sp>
          <p:nvSpPr>
            <p:cNvPr id="12" name="pl12"/>
            <p:cNvSpPr/>
            <p:nvPr/>
          </p:nvSpPr>
          <p:spPr>
            <a:xfrm>
              <a:off x="951297" y="3177215"/>
              <a:ext cx="7593448" cy="0"/>
            </a:xfrm>
            <a:custGeom>
              <a:avLst/>
              <a:pathLst>
                <a:path w="7593448" h="0">
                  <a:moveTo>
                    <a:pt x="0" y="0"/>
                  </a:moveTo>
                  <a:lnTo>
                    <a:pt x="7593448" y="0"/>
                  </a:lnTo>
                  <a:lnTo>
                    <a:pt x="7593448" y="0"/>
                  </a:lnTo>
                </a:path>
              </a:pathLst>
            </a:custGeom>
            <a:ln w="13550" cap="flat">
              <a:solidFill>
                <a:srgbClr val="EBEBEB">
                  <a:alpha val="100000"/>
                </a:srgbClr>
              </a:solidFill>
              <a:prstDash val="solid"/>
              <a:round/>
            </a:ln>
          </p:spPr>
          <p:txBody>
            <a:bodyPr/>
            <a:lstStyle/>
            <a:p/>
          </p:txBody>
        </p:sp>
        <p:sp>
          <p:nvSpPr>
            <p:cNvPr id="13" name="pl13"/>
            <p:cNvSpPr/>
            <p:nvPr/>
          </p:nvSpPr>
          <p:spPr>
            <a:xfrm>
              <a:off x="951297" y="2678482"/>
              <a:ext cx="7593448" cy="0"/>
            </a:xfrm>
            <a:custGeom>
              <a:avLst/>
              <a:pathLst>
                <a:path w="7593448" h="0">
                  <a:moveTo>
                    <a:pt x="0" y="0"/>
                  </a:moveTo>
                  <a:lnTo>
                    <a:pt x="7593448" y="0"/>
                  </a:lnTo>
                  <a:lnTo>
                    <a:pt x="7593448" y="0"/>
                  </a:lnTo>
                </a:path>
              </a:pathLst>
            </a:custGeom>
            <a:ln w="13550" cap="flat">
              <a:solidFill>
                <a:srgbClr val="EBEBEB">
                  <a:alpha val="100000"/>
                </a:srgbClr>
              </a:solidFill>
              <a:prstDash val="solid"/>
              <a:round/>
            </a:ln>
          </p:spPr>
          <p:txBody>
            <a:bodyPr/>
            <a:lstStyle/>
            <a:p/>
          </p:txBody>
        </p:sp>
        <p:sp>
          <p:nvSpPr>
            <p:cNvPr id="14" name="pl14"/>
            <p:cNvSpPr/>
            <p:nvPr/>
          </p:nvSpPr>
          <p:spPr>
            <a:xfrm>
              <a:off x="951297" y="2179750"/>
              <a:ext cx="7593448" cy="0"/>
            </a:xfrm>
            <a:custGeom>
              <a:avLst/>
              <a:pathLst>
                <a:path w="7593448" h="0">
                  <a:moveTo>
                    <a:pt x="0" y="0"/>
                  </a:moveTo>
                  <a:lnTo>
                    <a:pt x="7593448" y="0"/>
                  </a:lnTo>
                  <a:lnTo>
                    <a:pt x="7593448" y="0"/>
                  </a:lnTo>
                </a:path>
              </a:pathLst>
            </a:custGeom>
            <a:ln w="13550" cap="flat">
              <a:solidFill>
                <a:srgbClr val="EBEBEB">
                  <a:alpha val="100000"/>
                </a:srgbClr>
              </a:solidFill>
              <a:prstDash val="solid"/>
              <a:round/>
            </a:ln>
          </p:spPr>
          <p:txBody>
            <a:bodyPr/>
            <a:lstStyle/>
            <a:p/>
          </p:txBody>
        </p:sp>
        <p:sp>
          <p:nvSpPr>
            <p:cNvPr id="15" name="pl15"/>
            <p:cNvSpPr/>
            <p:nvPr/>
          </p:nvSpPr>
          <p:spPr>
            <a:xfrm>
              <a:off x="951297" y="1681018"/>
              <a:ext cx="7593448" cy="0"/>
            </a:xfrm>
            <a:custGeom>
              <a:avLst/>
              <a:pathLst>
                <a:path w="7593448" h="0">
                  <a:moveTo>
                    <a:pt x="0" y="0"/>
                  </a:moveTo>
                  <a:lnTo>
                    <a:pt x="7593448" y="0"/>
                  </a:lnTo>
                  <a:lnTo>
                    <a:pt x="7593448" y="0"/>
                  </a:lnTo>
                </a:path>
              </a:pathLst>
            </a:custGeom>
            <a:ln w="13550" cap="flat">
              <a:solidFill>
                <a:srgbClr val="EBEBEB">
                  <a:alpha val="100000"/>
                </a:srgbClr>
              </a:solidFill>
              <a:prstDash val="solid"/>
              <a:round/>
            </a:ln>
          </p:spPr>
          <p:txBody>
            <a:bodyPr/>
            <a:lstStyle/>
            <a:p/>
          </p:txBody>
        </p:sp>
        <p:sp>
          <p:nvSpPr>
            <p:cNvPr id="16" name="pl16"/>
            <p:cNvSpPr/>
            <p:nvPr/>
          </p:nvSpPr>
          <p:spPr>
            <a:xfrm>
              <a:off x="1416393" y="1662388"/>
              <a:ext cx="0" cy="2631923"/>
            </a:xfrm>
            <a:custGeom>
              <a:avLst/>
              <a:pathLst>
                <a:path w="0" h="2631923">
                  <a:moveTo>
                    <a:pt x="0" y="2631923"/>
                  </a:moveTo>
                  <a:lnTo>
                    <a:pt x="0" y="0"/>
                  </a:lnTo>
                  <a:lnTo>
                    <a:pt x="0" y="0"/>
                  </a:lnTo>
                </a:path>
              </a:pathLst>
            </a:custGeom>
            <a:ln w="13550" cap="flat">
              <a:solidFill>
                <a:srgbClr val="EBEBEB">
                  <a:alpha val="100000"/>
                </a:srgbClr>
              </a:solidFill>
              <a:prstDash val="solid"/>
              <a:round/>
            </a:ln>
          </p:spPr>
          <p:txBody>
            <a:bodyPr/>
            <a:lstStyle/>
            <a:p/>
          </p:txBody>
        </p:sp>
        <p:sp>
          <p:nvSpPr>
            <p:cNvPr id="17" name="pl17"/>
            <p:cNvSpPr/>
            <p:nvPr/>
          </p:nvSpPr>
          <p:spPr>
            <a:xfrm>
              <a:off x="2749044" y="1662388"/>
              <a:ext cx="0" cy="2631923"/>
            </a:xfrm>
            <a:custGeom>
              <a:avLst/>
              <a:pathLst>
                <a:path w="0" h="2631923">
                  <a:moveTo>
                    <a:pt x="0" y="2631923"/>
                  </a:moveTo>
                  <a:lnTo>
                    <a:pt x="0" y="0"/>
                  </a:lnTo>
                  <a:lnTo>
                    <a:pt x="0" y="0"/>
                  </a:lnTo>
                </a:path>
              </a:pathLst>
            </a:custGeom>
            <a:ln w="13550" cap="flat">
              <a:solidFill>
                <a:srgbClr val="EBEBEB">
                  <a:alpha val="100000"/>
                </a:srgbClr>
              </a:solidFill>
              <a:prstDash val="solid"/>
              <a:round/>
            </a:ln>
          </p:spPr>
          <p:txBody>
            <a:bodyPr/>
            <a:lstStyle/>
            <a:p/>
          </p:txBody>
        </p:sp>
        <p:sp>
          <p:nvSpPr>
            <p:cNvPr id="18" name="pl18"/>
            <p:cNvSpPr/>
            <p:nvPr/>
          </p:nvSpPr>
          <p:spPr>
            <a:xfrm>
              <a:off x="4081696" y="1662388"/>
              <a:ext cx="0" cy="2631923"/>
            </a:xfrm>
            <a:custGeom>
              <a:avLst/>
              <a:pathLst>
                <a:path w="0" h="2631923">
                  <a:moveTo>
                    <a:pt x="0" y="2631923"/>
                  </a:moveTo>
                  <a:lnTo>
                    <a:pt x="0" y="0"/>
                  </a:lnTo>
                  <a:lnTo>
                    <a:pt x="0" y="0"/>
                  </a:lnTo>
                </a:path>
              </a:pathLst>
            </a:custGeom>
            <a:ln w="13550" cap="flat">
              <a:solidFill>
                <a:srgbClr val="EBEBEB">
                  <a:alpha val="100000"/>
                </a:srgbClr>
              </a:solidFill>
              <a:prstDash val="solid"/>
              <a:round/>
            </a:ln>
          </p:spPr>
          <p:txBody>
            <a:bodyPr/>
            <a:lstStyle/>
            <a:p/>
          </p:txBody>
        </p:sp>
        <p:sp>
          <p:nvSpPr>
            <p:cNvPr id="19" name="pl19"/>
            <p:cNvSpPr/>
            <p:nvPr/>
          </p:nvSpPr>
          <p:spPr>
            <a:xfrm>
              <a:off x="5414347" y="1662388"/>
              <a:ext cx="0" cy="2631923"/>
            </a:xfrm>
            <a:custGeom>
              <a:avLst/>
              <a:pathLst>
                <a:path w="0" h="2631923">
                  <a:moveTo>
                    <a:pt x="0" y="2631923"/>
                  </a:moveTo>
                  <a:lnTo>
                    <a:pt x="0" y="0"/>
                  </a:lnTo>
                  <a:lnTo>
                    <a:pt x="0" y="0"/>
                  </a:lnTo>
                </a:path>
              </a:pathLst>
            </a:custGeom>
            <a:ln w="13550" cap="flat">
              <a:solidFill>
                <a:srgbClr val="EBEBEB">
                  <a:alpha val="100000"/>
                </a:srgbClr>
              </a:solidFill>
              <a:prstDash val="solid"/>
              <a:round/>
            </a:ln>
          </p:spPr>
          <p:txBody>
            <a:bodyPr/>
            <a:lstStyle/>
            <a:p/>
          </p:txBody>
        </p:sp>
        <p:sp>
          <p:nvSpPr>
            <p:cNvPr id="20" name="pl20"/>
            <p:cNvSpPr/>
            <p:nvPr/>
          </p:nvSpPr>
          <p:spPr>
            <a:xfrm>
              <a:off x="6480468" y="1662388"/>
              <a:ext cx="0" cy="2631923"/>
            </a:xfrm>
            <a:custGeom>
              <a:avLst/>
              <a:pathLst>
                <a:path w="0" h="2631923">
                  <a:moveTo>
                    <a:pt x="0" y="2631923"/>
                  </a:moveTo>
                  <a:lnTo>
                    <a:pt x="0" y="0"/>
                  </a:lnTo>
                  <a:lnTo>
                    <a:pt x="0" y="0"/>
                  </a:lnTo>
                </a:path>
              </a:pathLst>
            </a:custGeom>
            <a:ln w="13550" cap="flat">
              <a:solidFill>
                <a:srgbClr val="EBEBEB">
                  <a:alpha val="100000"/>
                </a:srgbClr>
              </a:solidFill>
              <a:prstDash val="solid"/>
              <a:round/>
            </a:ln>
          </p:spPr>
          <p:txBody>
            <a:bodyPr/>
            <a:lstStyle/>
            <a:p/>
          </p:txBody>
        </p:sp>
        <p:sp>
          <p:nvSpPr>
            <p:cNvPr id="21" name="pl21"/>
            <p:cNvSpPr/>
            <p:nvPr/>
          </p:nvSpPr>
          <p:spPr>
            <a:xfrm>
              <a:off x="6746999" y="1662388"/>
              <a:ext cx="0" cy="2631923"/>
            </a:xfrm>
            <a:custGeom>
              <a:avLst/>
              <a:pathLst>
                <a:path w="0" h="2631923">
                  <a:moveTo>
                    <a:pt x="0" y="2631923"/>
                  </a:moveTo>
                  <a:lnTo>
                    <a:pt x="0" y="0"/>
                  </a:lnTo>
                  <a:lnTo>
                    <a:pt x="0" y="0"/>
                  </a:lnTo>
                </a:path>
              </a:pathLst>
            </a:custGeom>
            <a:ln w="13550" cap="flat">
              <a:solidFill>
                <a:srgbClr val="EBEBEB">
                  <a:alpha val="100000"/>
                </a:srgbClr>
              </a:solidFill>
              <a:prstDash val="solid"/>
              <a:round/>
            </a:ln>
          </p:spPr>
          <p:txBody>
            <a:bodyPr/>
            <a:lstStyle/>
            <a:p/>
          </p:txBody>
        </p:sp>
        <p:sp>
          <p:nvSpPr>
            <p:cNvPr id="22" name="pl22"/>
            <p:cNvSpPr/>
            <p:nvPr/>
          </p:nvSpPr>
          <p:spPr>
            <a:xfrm>
              <a:off x="7013529" y="1662388"/>
              <a:ext cx="0" cy="2631923"/>
            </a:xfrm>
            <a:custGeom>
              <a:avLst/>
              <a:pathLst>
                <a:path w="0" h="2631923">
                  <a:moveTo>
                    <a:pt x="0" y="2631923"/>
                  </a:moveTo>
                  <a:lnTo>
                    <a:pt x="0" y="0"/>
                  </a:lnTo>
                  <a:lnTo>
                    <a:pt x="0" y="0"/>
                  </a:lnTo>
                </a:path>
              </a:pathLst>
            </a:custGeom>
            <a:ln w="13550" cap="flat">
              <a:solidFill>
                <a:srgbClr val="EBEBEB">
                  <a:alpha val="100000"/>
                </a:srgbClr>
              </a:solidFill>
              <a:prstDash val="solid"/>
              <a:round/>
            </a:ln>
          </p:spPr>
          <p:txBody>
            <a:bodyPr/>
            <a:lstStyle/>
            <a:p/>
          </p:txBody>
        </p:sp>
        <p:sp>
          <p:nvSpPr>
            <p:cNvPr id="23" name="pl23"/>
            <p:cNvSpPr/>
            <p:nvPr/>
          </p:nvSpPr>
          <p:spPr>
            <a:xfrm>
              <a:off x="7280059" y="1662388"/>
              <a:ext cx="0" cy="2631923"/>
            </a:xfrm>
            <a:custGeom>
              <a:avLst/>
              <a:pathLst>
                <a:path w="0" h="2631923">
                  <a:moveTo>
                    <a:pt x="0" y="2631923"/>
                  </a:moveTo>
                  <a:lnTo>
                    <a:pt x="0" y="0"/>
                  </a:lnTo>
                  <a:lnTo>
                    <a:pt x="0" y="0"/>
                  </a:lnTo>
                </a:path>
              </a:pathLst>
            </a:custGeom>
            <a:ln w="13550" cap="flat">
              <a:solidFill>
                <a:srgbClr val="EBEBEB">
                  <a:alpha val="100000"/>
                </a:srgbClr>
              </a:solidFill>
              <a:prstDash val="solid"/>
              <a:round/>
            </a:ln>
          </p:spPr>
          <p:txBody>
            <a:bodyPr/>
            <a:lstStyle/>
            <a:p/>
          </p:txBody>
        </p:sp>
        <p:sp>
          <p:nvSpPr>
            <p:cNvPr id="24" name="pl24"/>
            <p:cNvSpPr/>
            <p:nvPr/>
          </p:nvSpPr>
          <p:spPr>
            <a:xfrm>
              <a:off x="7546590" y="1662388"/>
              <a:ext cx="0" cy="2631923"/>
            </a:xfrm>
            <a:custGeom>
              <a:avLst/>
              <a:pathLst>
                <a:path w="0" h="2631923">
                  <a:moveTo>
                    <a:pt x="0" y="2631923"/>
                  </a:moveTo>
                  <a:lnTo>
                    <a:pt x="0" y="0"/>
                  </a:lnTo>
                  <a:lnTo>
                    <a:pt x="0" y="0"/>
                  </a:lnTo>
                </a:path>
              </a:pathLst>
            </a:custGeom>
            <a:ln w="13550" cap="flat">
              <a:solidFill>
                <a:srgbClr val="EBEBEB">
                  <a:alpha val="100000"/>
                </a:srgbClr>
              </a:solidFill>
              <a:prstDash val="solid"/>
              <a:round/>
            </a:ln>
          </p:spPr>
          <p:txBody>
            <a:bodyPr/>
            <a:lstStyle/>
            <a:p/>
          </p:txBody>
        </p:sp>
        <p:sp>
          <p:nvSpPr>
            <p:cNvPr id="25" name="pl25"/>
            <p:cNvSpPr/>
            <p:nvPr/>
          </p:nvSpPr>
          <p:spPr>
            <a:xfrm>
              <a:off x="7813120" y="1662388"/>
              <a:ext cx="0" cy="2631923"/>
            </a:xfrm>
            <a:custGeom>
              <a:avLst/>
              <a:pathLst>
                <a:path w="0" h="2631923">
                  <a:moveTo>
                    <a:pt x="0" y="2631923"/>
                  </a:moveTo>
                  <a:lnTo>
                    <a:pt x="0" y="0"/>
                  </a:lnTo>
                  <a:lnTo>
                    <a:pt x="0" y="0"/>
                  </a:lnTo>
                </a:path>
              </a:pathLst>
            </a:custGeom>
            <a:ln w="13550" cap="flat">
              <a:solidFill>
                <a:srgbClr val="EBEBEB">
                  <a:alpha val="100000"/>
                </a:srgbClr>
              </a:solidFill>
              <a:prstDash val="solid"/>
              <a:round/>
            </a:ln>
          </p:spPr>
          <p:txBody>
            <a:bodyPr/>
            <a:lstStyle/>
            <a:p/>
          </p:txBody>
        </p:sp>
        <p:sp>
          <p:nvSpPr>
            <p:cNvPr id="26" name="pl26"/>
            <p:cNvSpPr/>
            <p:nvPr/>
          </p:nvSpPr>
          <p:spPr>
            <a:xfrm>
              <a:off x="8079650" y="1662388"/>
              <a:ext cx="0" cy="2631923"/>
            </a:xfrm>
            <a:custGeom>
              <a:avLst/>
              <a:pathLst>
                <a:path w="0" h="2631923">
                  <a:moveTo>
                    <a:pt x="0" y="2631923"/>
                  </a:moveTo>
                  <a:lnTo>
                    <a:pt x="0" y="0"/>
                  </a:lnTo>
                  <a:lnTo>
                    <a:pt x="0" y="0"/>
                  </a:lnTo>
                </a:path>
              </a:pathLst>
            </a:custGeom>
            <a:ln w="13550" cap="flat">
              <a:solidFill>
                <a:srgbClr val="EBEBEB">
                  <a:alpha val="100000"/>
                </a:srgbClr>
              </a:solidFill>
              <a:prstDash val="solid"/>
              <a:round/>
            </a:ln>
          </p:spPr>
          <p:txBody>
            <a:bodyPr/>
            <a:lstStyle/>
            <a:p/>
          </p:txBody>
        </p:sp>
        <p:sp>
          <p:nvSpPr>
            <p:cNvPr id="27" name="rc27"/>
            <p:cNvSpPr/>
            <p:nvPr/>
          </p:nvSpPr>
          <p:spPr>
            <a:xfrm>
              <a:off x="1296454" y="3977722"/>
              <a:ext cx="239877" cy="196956"/>
            </a:xfrm>
            <a:prstGeom prst="rect">
              <a:avLst/>
            </a:prstGeom>
            <a:solidFill>
              <a:srgbClr val="1CABE2">
                <a:alpha val="100000"/>
              </a:srgbClr>
            </a:solidFill>
          </p:spPr>
          <p:txBody>
            <a:bodyPr/>
            <a:lstStyle/>
            <a:p/>
          </p:txBody>
        </p:sp>
        <p:sp>
          <p:nvSpPr>
            <p:cNvPr id="28" name="rc28"/>
            <p:cNvSpPr/>
            <p:nvPr/>
          </p:nvSpPr>
          <p:spPr>
            <a:xfrm>
              <a:off x="1562984" y="3893822"/>
              <a:ext cx="239877" cy="280857"/>
            </a:xfrm>
            <a:prstGeom prst="rect">
              <a:avLst/>
            </a:prstGeom>
            <a:solidFill>
              <a:srgbClr val="1CABE2">
                <a:alpha val="100000"/>
              </a:srgbClr>
            </a:solidFill>
          </p:spPr>
          <p:txBody>
            <a:bodyPr/>
            <a:lstStyle/>
            <a:p/>
          </p:txBody>
        </p:sp>
        <p:sp>
          <p:nvSpPr>
            <p:cNvPr id="29" name="rc29"/>
            <p:cNvSpPr/>
            <p:nvPr/>
          </p:nvSpPr>
          <p:spPr>
            <a:xfrm>
              <a:off x="1829515" y="3952096"/>
              <a:ext cx="239877" cy="222583"/>
            </a:xfrm>
            <a:prstGeom prst="rect">
              <a:avLst/>
            </a:prstGeom>
            <a:solidFill>
              <a:srgbClr val="1CABE2">
                <a:alpha val="100000"/>
              </a:srgbClr>
            </a:solidFill>
          </p:spPr>
          <p:txBody>
            <a:bodyPr/>
            <a:lstStyle/>
            <a:p/>
          </p:txBody>
        </p:sp>
        <p:sp>
          <p:nvSpPr>
            <p:cNvPr id="30" name="rc30"/>
            <p:cNvSpPr/>
            <p:nvPr/>
          </p:nvSpPr>
          <p:spPr>
            <a:xfrm>
              <a:off x="2096045" y="3980563"/>
              <a:ext cx="239877" cy="194116"/>
            </a:xfrm>
            <a:prstGeom prst="rect">
              <a:avLst/>
            </a:prstGeom>
            <a:solidFill>
              <a:srgbClr val="1CABE2">
                <a:alpha val="100000"/>
              </a:srgbClr>
            </a:solidFill>
          </p:spPr>
          <p:txBody>
            <a:bodyPr/>
            <a:lstStyle/>
            <a:p/>
          </p:txBody>
        </p:sp>
        <p:sp>
          <p:nvSpPr>
            <p:cNvPr id="31" name="rc31"/>
            <p:cNvSpPr/>
            <p:nvPr/>
          </p:nvSpPr>
          <p:spPr>
            <a:xfrm>
              <a:off x="2362575" y="3964373"/>
              <a:ext cx="239877" cy="210306"/>
            </a:xfrm>
            <a:prstGeom prst="rect">
              <a:avLst/>
            </a:prstGeom>
            <a:solidFill>
              <a:srgbClr val="1CABE2">
                <a:alpha val="100000"/>
              </a:srgbClr>
            </a:solidFill>
          </p:spPr>
          <p:txBody>
            <a:bodyPr/>
            <a:lstStyle/>
            <a:p/>
          </p:txBody>
        </p:sp>
        <p:sp>
          <p:nvSpPr>
            <p:cNvPr id="32" name="rc32"/>
            <p:cNvSpPr/>
            <p:nvPr/>
          </p:nvSpPr>
          <p:spPr>
            <a:xfrm>
              <a:off x="2629106" y="4038882"/>
              <a:ext cx="239877" cy="135796"/>
            </a:xfrm>
            <a:prstGeom prst="rect">
              <a:avLst/>
            </a:prstGeom>
            <a:solidFill>
              <a:srgbClr val="1CABE2">
                <a:alpha val="100000"/>
              </a:srgbClr>
            </a:solidFill>
          </p:spPr>
          <p:txBody>
            <a:bodyPr/>
            <a:lstStyle/>
            <a:p/>
          </p:txBody>
        </p:sp>
        <p:sp>
          <p:nvSpPr>
            <p:cNvPr id="33" name="rc33"/>
            <p:cNvSpPr/>
            <p:nvPr/>
          </p:nvSpPr>
          <p:spPr>
            <a:xfrm>
              <a:off x="2895636" y="3961426"/>
              <a:ext cx="239877" cy="213252"/>
            </a:xfrm>
            <a:prstGeom prst="rect">
              <a:avLst/>
            </a:prstGeom>
            <a:solidFill>
              <a:srgbClr val="1CABE2">
                <a:alpha val="100000"/>
              </a:srgbClr>
            </a:solidFill>
          </p:spPr>
          <p:txBody>
            <a:bodyPr/>
            <a:lstStyle/>
            <a:p/>
          </p:txBody>
        </p:sp>
        <p:sp>
          <p:nvSpPr>
            <p:cNvPr id="34" name="rc34"/>
            <p:cNvSpPr/>
            <p:nvPr/>
          </p:nvSpPr>
          <p:spPr>
            <a:xfrm>
              <a:off x="3162166" y="3912958"/>
              <a:ext cx="239877" cy="261721"/>
            </a:xfrm>
            <a:prstGeom prst="rect">
              <a:avLst/>
            </a:prstGeom>
            <a:solidFill>
              <a:srgbClr val="1CABE2">
                <a:alpha val="100000"/>
              </a:srgbClr>
            </a:solidFill>
          </p:spPr>
          <p:txBody>
            <a:bodyPr/>
            <a:lstStyle/>
            <a:p/>
          </p:txBody>
        </p:sp>
        <p:sp>
          <p:nvSpPr>
            <p:cNvPr id="35" name="rc35"/>
            <p:cNvSpPr/>
            <p:nvPr/>
          </p:nvSpPr>
          <p:spPr>
            <a:xfrm>
              <a:off x="3428696" y="4004297"/>
              <a:ext cx="239877" cy="170381"/>
            </a:xfrm>
            <a:prstGeom prst="rect">
              <a:avLst/>
            </a:prstGeom>
            <a:solidFill>
              <a:srgbClr val="1CABE2">
                <a:alpha val="100000"/>
              </a:srgbClr>
            </a:solidFill>
          </p:spPr>
          <p:txBody>
            <a:bodyPr/>
            <a:lstStyle/>
            <a:p/>
          </p:txBody>
        </p:sp>
        <p:sp>
          <p:nvSpPr>
            <p:cNvPr id="36" name="rc36"/>
            <p:cNvSpPr/>
            <p:nvPr/>
          </p:nvSpPr>
          <p:spPr>
            <a:xfrm>
              <a:off x="3695227" y="3982210"/>
              <a:ext cx="239877" cy="192468"/>
            </a:xfrm>
            <a:prstGeom prst="rect">
              <a:avLst/>
            </a:prstGeom>
            <a:solidFill>
              <a:srgbClr val="1CABE2">
                <a:alpha val="100000"/>
              </a:srgbClr>
            </a:solidFill>
          </p:spPr>
          <p:txBody>
            <a:bodyPr/>
            <a:lstStyle/>
            <a:p/>
          </p:txBody>
        </p:sp>
        <p:sp>
          <p:nvSpPr>
            <p:cNvPr id="37" name="rc37"/>
            <p:cNvSpPr/>
            <p:nvPr/>
          </p:nvSpPr>
          <p:spPr>
            <a:xfrm>
              <a:off x="3961757" y="3971517"/>
              <a:ext cx="239877" cy="203162"/>
            </a:xfrm>
            <a:prstGeom prst="rect">
              <a:avLst/>
            </a:prstGeom>
            <a:solidFill>
              <a:srgbClr val="1CABE2">
                <a:alpha val="100000"/>
              </a:srgbClr>
            </a:solidFill>
          </p:spPr>
          <p:txBody>
            <a:bodyPr/>
            <a:lstStyle/>
            <a:p/>
          </p:txBody>
        </p:sp>
        <p:sp>
          <p:nvSpPr>
            <p:cNvPr id="38" name="rc38"/>
            <p:cNvSpPr/>
            <p:nvPr/>
          </p:nvSpPr>
          <p:spPr>
            <a:xfrm>
              <a:off x="4228287" y="3977193"/>
              <a:ext cx="239877" cy="197486"/>
            </a:xfrm>
            <a:prstGeom prst="rect">
              <a:avLst/>
            </a:prstGeom>
            <a:solidFill>
              <a:srgbClr val="1CABE2">
                <a:alpha val="100000"/>
              </a:srgbClr>
            </a:solidFill>
          </p:spPr>
          <p:txBody>
            <a:bodyPr/>
            <a:lstStyle/>
            <a:p/>
          </p:txBody>
        </p:sp>
        <p:sp>
          <p:nvSpPr>
            <p:cNvPr id="39" name="rc39"/>
            <p:cNvSpPr/>
            <p:nvPr/>
          </p:nvSpPr>
          <p:spPr>
            <a:xfrm>
              <a:off x="4494818" y="3986469"/>
              <a:ext cx="239877" cy="188210"/>
            </a:xfrm>
            <a:prstGeom prst="rect">
              <a:avLst/>
            </a:prstGeom>
            <a:solidFill>
              <a:srgbClr val="1CABE2">
                <a:alpha val="100000"/>
              </a:srgbClr>
            </a:solidFill>
          </p:spPr>
          <p:txBody>
            <a:bodyPr/>
            <a:lstStyle/>
            <a:p/>
          </p:txBody>
        </p:sp>
        <p:sp>
          <p:nvSpPr>
            <p:cNvPr id="40" name="rc40"/>
            <p:cNvSpPr/>
            <p:nvPr/>
          </p:nvSpPr>
          <p:spPr>
            <a:xfrm>
              <a:off x="4761348" y="3854543"/>
              <a:ext cx="239877" cy="320135"/>
            </a:xfrm>
            <a:prstGeom prst="rect">
              <a:avLst/>
            </a:prstGeom>
            <a:solidFill>
              <a:srgbClr val="1CABE2">
                <a:alpha val="100000"/>
              </a:srgbClr>
            </a:solidFill>
          </p:spPr>
          <p:txBody>
            <a:bodyPr/>
            <a:lstStyle/>
            <a:p/>
          </p:txBody>
        </p:sp>
        <p:sp>
          <p:nvSpPr>
            <p:cNvPr id="41" name="rc41"/>
            <p:cNvSpPr/>
            <p:nvPr/>
          </p:nvSpPr>
          <p:spPr>
            <a:xfrm>
              <a:off x="5027878" y="3910886"/>
              <a:ext cx="239877" cy="263793"/>
            </a:xfrm>
            <a:prstGeom prst="rect">
              <a:avLst/>
            </a:prstGeom>
            <a:solidFill>
              <a:srgbClr val="1CABE2">
                <a:alpha val="100000"/>
              </a:srgbClr>
            </a:solidFill>
          </p:spPr>
          <p:txBody>
            <a:bodyPr/>
            <a:lstStyle/>
            <a:p/>
          </p:txBody>
        </p:sp>
        <p:sp>
          <p:nvSpPr>
            <p:cNvPr id="42" name="rc42"/>
            <p:cNvSpPr/>
            <p:nvPr/>
          </p:nvSpPr>
          <p:spPr>
            <a:xfrm>
              <a:off x="5294409" y="3985567"/>
              <a:ext cx="239877" cy="189111"/>
            </a:xfrm>
            <a:prstGeom prst="rect">
              <a:avLst/>
            </a:prstGeom>
            <a:solidFill>
              <a:srgbClr val="1CABE2">
                <a:alpha val="100000"/>
              </a:srgbClr>
            </a:solidFill>
          </p:spPr>
          <p:txBody>
            <a:bodyPr/>
            <a:lstStyle/>
            <a:p/>
          </p:txBody>
        </p:sp>
        <p:sp>
          <p:nvSpPr>
            <p:cNvPr id="43" name="rc43"/>
            <p:cNvSpPr/>
            <p:nvPr/>
          </p:nvSpPr>
          <p:spPr>
            <a:xfrm>
              <a:off x="5560939" y="3915207"/>
              <a:ext cx="239877" cy="259471"/>
            </a:xfrm>
            <a:prstGeom prst="rect">
              <a:avLst/>
            </a:prstGeom>
            <a:solidFill>
              <a:srgbClr val="1CABE2">
                <a:alpha val="100000"/>
              </a:srgbClr>
            </a:solidFill>
          </p:spPr>
          <p:txBody>
            <a:bodyPr/>
            <a:lstStyle/>
            <a:p/>
          </p:txBody>
        </p:sp>
        <p:sp>
          <p:nvSpPr>
            <p:cNvPr id="44" name="rc44"/>
            <p:cNvSpPr/>
            <p:nvPr/>
          </p:nvSpPr>
          <p:spPr>
            <a:xfrm>
              <a:off x="5827469" y="3833405"/>
              <a:ext cx="239877" cy="341274"/>
            </a:xfrm>
            <a:prstGeom prst="rect">
              <a:avLst/>
            </a:prstGeom>
            <a:solidFill>
              <a:srgbClr val="1CABE2">
                <a:alpha val="100000"/>
              </a:srgbClr>
            </a:solidFill>
          </p:spPr>
          <p:txBody>
            <a:bodyPr/>
            <a:lstStyle/>
            <a:p/>
          </p:txBody>
        </p:sp>
        <p:sp>
          <p:nvSpPr>
            <p:cNvPr id="45" name="rc45"/>
            <p:cNvSpPr/>
            <p:nvPr/>
          </p:nvSpPr>
          <p:spPr>
            <a:xfrm>
              <a:off x="6094000" y="3680482"/>
              <a:ext cx="239877" cy="494196"/>
            </a:xfrm>
            <a:prstGeom prst="rect">
              <a:avLst/>
            </a:prstGeom>
            <a:solidFill>
              <a:srgbClr val="1CABE2">
                <a:alpha val="100000"/>
              </a:srgbClr>
            </a:solidFill>
          </p:spPr>
          <p:txBody>
            <a:bodyPr/>
            <a:lstStyle/>
            <a:p/>
          </p:txBody>
        </p:sp>
        <p:sp>
          <p:nvSpPr>
            <p:cNvPr id="46" name="rc46"/>
            <p:cNvSpPr/>
            <p:nvPr/>
          </p:nvSpPr>
          <p:spPr>
            <a:xfrm>
              <a:off x="6360530" y="3512230"/>
              <a:ext cx="239877" cy="662449"/>
            </a:xfrm>
            <a:prstGeom prst="rect">
              <a:avLst/>
            </a:prstGeom>
            <a:solidFill>
              <a:srgbClr val="1CABE2">
                <a:alpha val="100000"/>
              </a:srgbClr>
            </a:solidFill>
          </p:spPr>
          <p:txBody>
            <a:bodyPr/>
            <a:lstStyle/>
            <a:p/>
          </p:txBody>
        </p:sp>
        <p:sp>
          <p:nvSpPr>
            <p:cNvPr id="47" name="rc47"/>
            <p:cNvSpPr/>
            <p:nvPr/>
          </p:nvSpPr>
          <p:spPr>
            <a:xfrm>
              <a:off x="6627060" y="3479613"/>
              <a:ext cx="239877" cy="695065"/>
            </a:xfrm>
            <a:prstGeom prst="rect">
              <a:avLst/>
            </a:prstGeom>
            <a:solidFill>
              <a:srgbClr val="1CABE2">
                <a:alpha val="100000"/>
              </a:srgbClr>
            </a:solidFill>
          </p:spPr>
          <p:txBody>
            <a:bodyPr/>
            <a:lstStyle/>
            <a:p/>
          </p:txBody>
        </p:sp>
        <p:sp>
          <p:nvSpPr>
            <p:cNvPr id="48" name="rc48"/>
            <p:cNvSpPr/>
            <p:nvPr/>
          </p:nvSpPr>
          <p:spPr>
            <a:xfrm>
              <a:off x="6893590" y="3364611"/>
              <a:ext cx="239877" cy="810068"/>
            </a:xfrm>
            <a:prstGeom prst="rect">
              <a:avLst/>
            </a:prstGeom>
            <a:solidFill>
              <a:srgbClr val="1CABE2">
                <a:alpha val="100000"/>
              </a:srgbClr>
            </a:solidFill>
          </p:spPr>
          <p:txBody>
            <a:bodyPr/>
            <a:lstStyle/>
            <a:p/>
          </p:txBody>
        </p:sp>
        <p:sp>
          <p:nvSpPr>
            <p:cNvPr id="49" name="rc49"/>
            <p:cNvSpPr/>
            <p:nvPr/>
          </p:nvSpPr>
          <p:spPr>
            <a:xfrm>
              <a:off x="7160121" y="3578393"/>
              <a:ext cx="239877" cy="596285"/>
            </a:xfrm>
            <a:prstGeom prst="rect">
              <a:avLst/>
            </a:prstGeom>
            <a:solidFill>
              <a:srgbClr val="1CABE2">
                <a:alpha val="100000"/>
              </a:srgbClr>
            </a:solidFill>
          </p:spPr>
          <p:txBody>
            <a:bodyPr/>
            <a:lstStyle/>
            <a:p/>
          </p:txBody>
        </p:sp>
        <p:sp>
          <p:nvSpPr>
            <p:cNvPr id="50" name="rc50"/>
            <p:cNvSpPr/>
            <p:nvPr/>
          </p:nvSpPr>
          <p:spPr>
            <a:xfrm>
              <a:off x="7426651" y="3562349"/>
              <a:ext cx="239877" cy="612330"/>
            </a:xfrm>
            <a:prstGeom prst="rect">
              <a:avLst/>
            </a:prstGeom>
            <a:solidFill>
              <a:srgbClr val="1CABE2">
                <a:alpha val="100000"/>
              </a:srgbClr>
            </a:solidFill>
          </p:spPr>
          <p:txBody>
            <a:bodyPr/>
            <a:lstStyle/>
            <a:p/>
          </p:txBody>
        </p:sp>
        <p:sp>
          <p:nvSpPr>
            <p:cNvPr id="51" name="rc51"/>
            <p:cNvSpPr/>
            <p:nvPr/>
          </p:nvSpPr>
          <p:spPr>
            <a:xfrm>
              <a:off x="7693181" y="3559334"/>
              <a:ext cx="239877" cy="615345"/>
            </a:xfrm>
            <a:prstGeom prst="rect">
              <a:avLst/>
            </a:prstGeom>
            <a:solidFill>
              <a:srgbClr val="1CABE2">
                <a:alpha val="100000"/>
              </a:srgbClr>
            </a:solidFill>
          </p:spPr>
          <p:txBody>
            <a:bodyPr/>
            <a:lstStyle/>
            <a:p/>
          </p:txBody>
        </p:sp>
        <p:sp>
          <p:nvSpPr>
            <p:cNvPr id="52" name="rc52"/>
            <p:cNvSpPr/>
            <p:nvPr/>
          </p:nvSpPr>
          <p:spPr>
            <a:xfrm>
              <a:off x="7959712" y="3692199"/>
              <a:ext cx="239877" cy="482480"/>
            </a:xfrm>
            <a:prstGeom prst="rect">
              <a:avLst/>
            </a:prstGeom>
            <a:solidFill>
              <a:srgbClr val="1CABE2">
                <a:alpha val="100000"/>
              </a:srgbClr>
            </a:solidFill>
          </p:spPr>
          <p:txBody>
            <a:bodyPr/>
            <a:lstStyle/>
            <a:p/>
          </p:txBody>
        </p:sp>
        <p:sp>
          <p:nvSpPr>
            <p:cNvPr id="53" name="rc53"/>
            <p:cNvSpPr/>
            <p:nvPr/>
          </p:nvSpPr>
          <p:spPr>
            <a:xfrm>
              <a:off x="1296454" y="3645512"/>
              <a:ext cx="239877" cy="332210"/>
            </a:xfrm>
            <a:prstGeom prst="rect">
              <a:avLst/>
            </a:prstGeom>
            <a:solidFill>
              <a:srgbClr val="B3B3B3">
                <a:alpha val="100000"/>
              </a:srgbClr>
            </a:solidFill>
          </p:spPr>
          <p:txBody>
            <a:bodyPr/>
            <a:lstStyle/>
            <a:p/>
          </p:txBody>
        </p:sp>
        <p:sp>
          <p:nvSpPr>
            <p:cNvPr id="54" name="rc54"/>
            <p:cNvSpPr/>
            <p:nvPr/>
          </p:nvSpPr>
          <p:spPr>
            <a:xfrm>
              <a:off x="1562984" y="3610535"/>
              <a:ext cx="239877" cy="283287"/>
            </a:xfrm>
            <a:prstGeom prst="rect">
              <a:avLst/>
            </a:prstGeom>
            <a:solidFill>
              <a:srgbClr val="B3B3B3">
                <a:alpha val="100000"/>
              </a:srgbClr>
            </a:solidFill>
          </p:spPr>
          <p:txBody>
            <a:bodyPr/>
            <a:lstStyle/>
            <a:p/>
          </p:txBody>
        </p:sp>
        <p:sp>
          <p:nvSpPr>
            <p:cNvPr id="55" name="rc55"/>
            <p:cNvSpPr/>
            <p:nvPr/>
          </p:nvSpPr>
          <p:spPr>
            <a:xfrm>
              <a:off x="1829515" y="3690491"/>
              <a:ext cx="239877" cy="261605"/>
            </a:xfrm>
            <a:prstGeom prst="rect">
              <a:avLst/>
            </a:prstGeom>
            <a:solidFill>
              <a:srgbClr val="B3B3B3">
                <a:alpha val="100000"/>
              </a:srgbClr>
            </a:solidFill>
          </p:spPr>
          <p:txBody>
            <a:bodyPr/>
            <a:lstStyle/>
            <a:p/>
          </p:txBody>
        </p:sp>
        <p:sp>
          <p:nvSpPr>
            <p:cNvPr id="56" name="rc56"/>
            <p:cNvSpPr/>
            <p:nvPr/>
          </p:nvSpPr>
          <p:spPr>
            <a:xfrm>
              <a:off x="2096045" y="3764380"/>
              <a:ext cx="239877" cy="216182"/>
            </a:xfrm>
            <a:prstGeom prst="rect">
              <a:avLst/>
            </a:prstGeom>
            <a:solidFill>
              <a:srgbClr val="B3B3B3">
                <a:alpha val="100000"/>
              </a:srgbClr>
            </a:solidFill>
          </p:spPr>
          <p:txBody>
            <a:bodyPr/>
            <a:lstStyle/>
            <a:p/>
          </p:txBody>
        </p:sp>
        <p:sp>
          <p:nvSpPr>
            <p:cNvPr id="57" name="rc57"/>
            <p:cNvSpPr/>
            <p:nvPr/>
          </p:nvSpPr>
          <p:spPr>
            <a:xfrm>
              <a:off x="2362575" y="3803267"/>
              <a:ext cx="239877" cy="161105"/>
            </a:xfrm>
            <a:prstGeom prst="rect">
              <a:avLst/>
            </a:prstGeom>
            <a:solidFill>
              <a:srgbClr val="B3B3B3">
                <a:alpha val="100000"/>
              </a:srgbClr>
            </a:solidFill>
          </p:spPr>
          <p:txBody>
            <a:bodyPr/>
            <a:lstStyle/>
            <a:p/>
          </p:txBody>
        </p:sp>
        <p:sp>
          <p:nvSpPr>
            <p:cNvPr id="58" name="rc58"/>
            <p:cNvSpPr/>
            <p:nvPr/>
          </p:nvSpPr>
          <p:spPr>
            <a:xfrm>
              <a:off x="2629106" y="3825695"/>
              <a:ext cx="239877" cy="213187"/>
            </a:xfrm>
            <a:prstGeom prst="rect">
              <a:avLst/>
            </a:prstGeom>
            <a:solidFill>
              <a:srgbClr val="B3B3B3">
                <a:alpha val="100000"/>
              </a:srgbClr>
            </a:solidFill>
          </p:spPr>
          <p:txBody>
            <a:bodyPr/>
            <a:lstStyle/>
            <a:p/>
          </p:txBody>
        </p:sp>
        <p:sp>
          <p:nvSpPr>
            <p:cNvPr id="59" name="rc59"/>
            <p:cNvSpPr/>
            <p:nvPr/>
          </p:nvSpPr>
          <p:spPr>
            <a:xfrm>
              <a:off x="2895636" y="3820184"/>
              <a:ext cx="239877" cy="141241"/>
            </a:xfrm>
            <a:prstGeom prst="rect">
              <a:avLst/>
            </a:prstGeom>
            <a:solidFill>
              <a:srgbClr val="B3B3B3">
                <a:alpha val="100000"/>
              </a:srgbClr>
            </a:solidFill>
          </p:spPr>
          <p:txBody>
            <a:bodyPr/>
            <a:lstStyle/>
            <a:p/>
          </p:txBody>
        </p:sp>
        <p:sp>
          <p:nvSpPr>
            <p:cNvPr id="60" name="rc60"/>
            <p:cNvSpPr/>
            <p:nvPr/>
          </p:nvSpPr>
          <p:spPr>
            <a:xfrm>
              <a:off x="3162166" y="3796460"/>
              <a:ext cx="239877" cy="116497"/>
            </a:xfrm>
            <a:prstGeom prst="rect">
              <a:avLst/>
            </a:prstGeom>
            <a:solidFill>
              <a:srgbClr val="B3B3B3">
                <a:alpha val="100000"/>
              </a:srgbClr>
            </a:solidFill>
          </p:spPr>
          <p:txBody>
            <a:bodyPr/>
            <a:lstStyle/>
            <a:p/>
          </p:txBody>
        </p:sp>
        <p:sp>
          <p:nvSpPr>
            <p:cNvPr id="61" name="rc61"/>
            <p:cNvSpPr/>
            <p:nvPr/>
          </p:nvSpPr>
          <p:spPr>
            <a:xfrm>
              <a:off x="3428696" y="3753642"/>
              <a:ext cx="239877" cy="250654"/>
            </a:xfrm>
            <a:prstGeom prst="rect">
              <a:avLst/>
            </a:prstGeom>
            <a:solidFill>
              <a:srgbClr val="B3B3B3">
                <a:alpha val="100000"/>
              </a:srgbClr>
            </a:solidFill>
          </p:spPr>
          <p:txBody>
            <a:bodyPr/>
            <a:lstStyle/>
            <a:p/>
          </p:txBody>
        </p:sp>
        <p:sp>
          <p:nvSpPr>
            <p:cNvPr id="62" name="rc62"/>
            <p:cNvSpPr/>
            <p:nvPr/>
          </p:nvSpPr>
          <p:spPr>
            <a:xfrm>
              <a:off x="3695227" y="3840970"/>
              <a:ext cx="239877" cy="141240"/>
            </a:xfrm>
            <a:prstGeom prst="rect">
              <a:avLst/>
            </a:prstGeom>
            <a:solidFill>
              <a:srgbClr val="B3B3B3">
                <a:alpha val="100000"/>
              </a:srgbClr>
            </a:solidFill>
          </p:spPr>
          <p:txBody>
            <a:bodyPr/>
            <a:lstStyle/>
            <a:p/>
          </p:txBody>
        </p:sp>
        <p:sp>
          <p:nvSpPr>
            <p:cNvPr id="63" name="rc63"/>
            <p:cNvSpPr/>
            <p:nvPr/>
          </p:nvSpPr>
          <p:spPr>
            <a:xfrm>
              <a:off x="3961757" y="3821173"/>
              <a:ext cx="239877" cy="150343"/>
            </a:xfrm>
            <a:prstGeom prst="rect">
              <a:avLst/>
            </a:prstGeom>
            <a:solidFill>
              <a:srgbClr val="B3B3B3">
                <a:alpha val="100000"/>
              </a:srgbClr>
            </a:solidFill>
          </p:spPr>
          <p:txBody>
            <a:bodyPr/>
            <a:lstStyle/>
            <a:p/>
          </p:txBody>
        </p:sp>
        <p:sp>
          <p:nvSpPr>
            <p:cNvPr id="64" name="rc64"/>
            <p:cNvSpPr/>
            <p:nvPr/>
          </p:nvSpPr>
          <p:spPr>
            <a:xfrm>
              <a:off x="4228287" y="3799374"/>
              <a:ext cx="239877" cy="177819"/>
            </a:xfrm>
            <a:prstGeom prst="rect">
              <a:avLst/>
            </a:prstGeom>
            <a:solidFill>
              <a:srgbClr val="B3B3B3">
                <a:alpha val="100000"/>
              </a:srgbClr>
            </a:solidFill>
          </p:spPr>
          <p:txBody>
            <a:bodyPr/>
            <a:lstStyle/>
            <a:p/>
          </p:txBody>
        </p:sp>
        <p:sp>
          <p:nvSpPr>
            <p:cNvPr id="65" name="rc65"/>
            <p:cNvSpPr/>
            <p:nvPr/>
          </p:nvSpPr>
          <p:spPr>
            <a:xfrm>
              <a:off x="4494818" y="3824236"/>
              <a:ext cx="239877" cy="162232"/>
            </a:xfrm>
            <a:prstGeom prst="rect">
              <a:avLst/>
            </a:prstGeom>
            <a:solidFill>
              <a:srgbClr val="B3B3B3">
                <a:alpha val="100000"/>
              </a:srgbClr>
            </a:solidFill>
          </p:spPr>
          <p:txBody>
            <a:bodyPr/>
            <a:lstStyle/>
            <a:p/>
          </p:txBody>
        </p:sp>
        <p:sp>
          <p:nvSpPr>
            <p:cNvPr id="66" name="rc66"/>
            <p:cNvSpPr/>
            <p:nvPr/>
          </p:nvSpPr>
          <p:spPr>
            <a:xfrm>
              <a:off x="4761348" y="3652394"/>
              <a:ext cx="239877" cy="202149"/>
            </a:xfrm>
            <a:prstGeom prst="rect">
              <a:avLst/>
            </a:prstGeom>
            <a:solidFill>
              <a:srgbClr val="B3B3B3">
                <a:alpha val="100000"/>
              </a:srgbClr>
            </a:solidFill>
          </p:spPr>
          <p:txBody>
            <a:bodyPr/>
            <a:lstStyle/>
            <a:p/>
          </p:txBody>
        </p:sp>
        <p:sp>
          <p:nvSpPr>
            <p:cNvPr id="67" name="rc67"/>
            <p:cNvSpPr/>
            <p:nvPr/>
          </p:nvSpPr>
          <p:spPr>
            <a:xfrm>
              <a:off x="5027878" y="3587657"/>
              <a:ext cx="239877" cy="323228"/>
            </a:xfrm>
            <a:prstGeom prst="rect">
              <a:avLst/>
            </a:prstGeom>
            <a:solidFill>
              <a:srgbClr val="B3B3B3">
                <a:alpha val="100000"/>
              </a:srgbClr>
            </a:solidFill>
          </p:spPr>
          <p:txBody>
            <a:bodyPr/>
            <a:lstStyle/>
            <a:p/>
          </p:txBody>
        </p:sp>
        <p:sp>
          <p:nvSpPr>
            <p:cNvPr id="68" name="rc68"/>
            <p:cNvSpPr/>
            <p:nvPr/>
          </p:nvSpPr>
          <p:spPr>
            <a:xfrm>
              <a:off x="5294409" y="3652911"/>
              <a:ext cx="239877" cy="332655"/>
            </a:xfrm>
            <a:prstGeom prst="rect">
              <a:avLst/>
            </a:prstGeom>
            <a:solidFill>
              <a:srgbClr val="B3B3B3">
                <a:alpha val="100000"/>
              </a:srgbClr>
            </a:solidFill>
          </p:spPr>
          <p:txBody>
            <a:bodyPr/>
            <a:lstStyle/>
            <a:p/>
          </p:txBody>
        </p:sp>
        <p:sp>
          <p:nvSpPr>
            <p:cNvPr id="69" name="rc69"/>
            <p:cNvSpPr/>
            <p:nvPr/>
          </p:nvSpPr>
          <p:spPr>
            <a:xfrm>
              <a:off x="5560939" y="3643162"/>
              <a:ext cx="239877" cy="272045"/>
            </a:xfrm>
            <a:prstGeom prst="rect">
              <a:avLst/>
            </a:prstGeom>
            <a:solidFill>
              <a:srgbClr val="B3B3B3">
                <a:alpha val="100000"/>
              </a:srgbClr>
            </a:solidFill>
          </p:spPr>
          <p:txBody>
            <a:bodyPr/>
            <a:lstStyle/>
            <a:p/>
          </p:txBody>
        </p:sp>
        <p:sp>
          <p:nvSpPr>
            <p:cNvPr id="70" name="rc70"/>
            <p:cNvSpPr/>
            <p:nvPr/>
          </p:nvSpPr>
          <p:spPr>
            <a:xfrm>
              <a:off x="5827469" y="3411315"/>
              <a:ext cx="239877" cy="422090"/>
            </a:xfrm>
            <a:prstGeom prst="rect">
              <a:avLst/>
            </a:prstGeom>
            <a:solidFill>
              <a:srgbClr val="B3B3B3">
                <a:alpha val="100000"/>
              </a:srgbClr>
            </a:solidFill>
          </p:spPr>
          <p:txBody>
            <a:bodyPr/>
            <a:lstStyle/>
            <a:p/>
          </p:txBody>
        </p:sp>
        <p:sp>
          <p:nvSpPr>
            <p:cNvPr id="71" name="rc71"/>
            <p:cNvSpPr/>
            <p:nvPr/>
          </p:nvSpPr>
          <p:spPr>
            <a:xfrm>
              <a:off x="6094000" y="3474590"/>
              <a:ext cx="239877" cy="205892"/>
            </a:xfrm>
            <a:prstGeom prst="rect">
              <a:avLst/>
            </a:prstGeom>
            <a:solidFill>
              <a:srgbClr val="B3B3B3">
                <a:alpha val="100000"/>
              </a:srgbClr>
            </a:solidFill>
          </p:spPr>
          <p:txBody>
            <a:bodyPr/>
            <a:lstStyle/>
            <a:p/>
          </p:txBody>
        </p:sp>
        <p:sp>
          <p:nvSpPr>
            <p:cNvPr id="72" name="rc72"/>
            <p:cNvSpPr/>
            <p:nvPr/>
          </p:nvSpPr>
          <p:spPr>
            <a:xfrm>
              <a:off x="6360530" y="3196391"/>
              <a:ext cx="239877" cy="315839"/>
            </a:xfrm>
            <a:prstGeom prst="rect">
              <a:avLst/>
            </a:prstGeom>
            <a:solidFill>
              <a:srgbClr val="B3B3B3">
                <a:alpha val="100000"/>
              </a:srgbClr>
            </a:solidFill>
          </p:spPr>
          <p:txBody>
            <a:bodyPr/>
            <a:lstStyle/>
            <a:p/>
          </p:txBody>
        </p:sp>
        <p:sp>
          <p:nvSpPr>
            <p:cNvPr id="73" name="rc73"/>
            <p:cNvSpPr/>
            <p:nvPr/>
          </p:nvSpPr>
          <p:spPr>
            <a:xfrm>
              <a:off x="6627060" y="3061800"/>
              <a:ext cx="239877" cy="417813"/>
            </a:xfrm>
            <a:prstGeom prst="rect">
              <a:avLst/>
            </a:prstGeom>
            <a:solidFill>
              <a:srgbClr val="B3B3B3">
                <a:alpha val="100000"/>
              </a:srgbClr>
            </a:solidFill>
          </p:spPr>
          <p:txBody>
            <a:bodyPr/>
            <a:lstStyle/>
            <a:p/>
          </p:txBody>
        </p:sp>
        <p:sp>
          <p:nvSpPr>
            <p:cNvPr id="74" name="rc74"/>
            <p:cNvSpPr/>
            <p:nvPr/>
          </p:nvSpPr>
          <p:spPr>
            <a:xfrm>
              <a:off x="6893590" y="3035318"/>
              <a:ext cx="239877" cy="329292"/>
            </a:xfrm>
            <a:prstGeom prst="rect">
              <a:avLst/>
            </a:prstGeom>
            <a:solidFill>
              <a:srgbClr val="B3B3B3">
                <a:alpha val="100000"/>
              </a:srgbClr>
            </a:solidFill>
          </p:spPr>
          <p:txBody>
            <a:bodyPr/>
            <a:lstStyle/>
            <a:p/>
          </p:txBody>
        </p:sp>
        <p:sp>
          <p:nvSpPr>
            <p:cNvPr id="75" name="rc75"/>
            <p:cNvSpPr/>
            <p:nvPr/>
          </p:nvSpPr>
          <p:spPr>
            <a:xfrm>
              <a:off x="7160121" y="3203746"/>
              <a:ext cx="239877" cy="374647"/>
            </a:xfrm>
            <a:prstGeom prst="rect">
              <a:avLst/>
            </a:prstGeom>
            <a:solidFill>
              <a:srgbClr val="B3B3B3">
                <a:alpha val="100000"/>
              </a:srgbClr>
            </a:solidFill>
          </p:spPr>
          <p:txBody>
            <a:bodyPr/>
            <a:lstStyle/>
            <a:p/>
          </p:txBody>
        </p:sp>
        <p:sp>
          <p:nvSpPr>
            <p:cNvPr id="76" name="rc76"/>
            <p:cNvSpPr/>
            <p:nvPr/>
          </p:nvSpPr>
          <p:spPr>
            <a:xfrm>
              <a:off x="7426651" y="3369937"/>
              <a:ext cx="239877" cy="192411"/>
            </a:xfrm>
            <a:prstGeom prst="rect">
              <a:avLst/>
            </a:prstGeom>
            <a:solidFill>
              <a:srgbClr val="B3B3B3">
                <a:alpha val="100000"/>
              </a:srgbClr>
            </a:solidFill>
          </p:spPr>
          <p:txBody>
            <a:bodyPr/>
            <a:lstStyle/>
            <a:p/>
          </p:txBody>
        </p:sp>
        <p:sp>
          <p:nvSpPr>
            <p:cNvPr id="77" name="rc77"/>
            <p:cNvSpPr/>
            <p:nvPr/>
          </p:nvSpPr>
          <p:spPr>
            <a:xfrm>
              <a:off x="7693181" y="3399978"/>
              <a:ext cx="239877" cy="159355"/>
            </a:xfrm>
            <a:prstGeom prst="rect">
              <a:avLst/>
            </a:prstGeom>
            <a:solidFill>
              <a:srgbClr val="B3B3B3">
                <a:alpha val="100000"/>
              </a:srgbClr>
            </a:solidFill>
          </p:spPr>
          <p:txBody>
            <a:bodyPr/>
            <a:lstStyle/>
            <a:p/>
          </p:txBody>
        </p:sp>
        <p:sp>
          <p:nvSpPr>
            <p:cNvPr id="78" name="rc78"/>
            <p:cNvSpPr/>
            <p:nvPr/>
          </p:nvSpPr>
          <p:spPr>
            <a:xfrm>
              <a:off x="7959712" y="3411141"/>
              <a:ext cx="239877" cy="281057"/>
            </a:xfrm>
            <a:prstGeom prst="rect">
              <a:avLst/>
            </a:prstGeom>
            <a:solidFill>
              <a:srgbClr val="B3B3B3">
                <a:alpha val="100000"/>
              </a:srgbClr>
            </a:solidFill>
          </p:spPr>
          <p:txBody>
            <a:bodyPr/>
            <a:lstStyle/>
            <a:p/>
          </p:txBody>
        </p:sp>
        <p:sp>
          <p:nvSpPr>
            <p:cNvPr id="79" name="pl79"/>
            <p:cNvSpPr/>
            <p:nvPr/>
          </p:nvSpPr>
          <p:spPr>
            <a:xfrm>
              <a:off x="1416393" y="1964319"/>
              <a:ext cx="6663257" cy="319021"/>
            </a:xfrm>
            <a:custGeom>
              <a:avLst/>
              <a:pathLst>
                <a:path w="6663257" h="319021">
                  <a:moveTo>
                    <a:pt x="0" y="22787"/>
                  </a:moveTo>
                  <a:lnTo>
                    <a:pt x="266530" y="45574"/>
                  </a:lnTo>
                  <a:lnTo>
                    <a:pt x="533060" y="22787"/>
                  </a:lnTo>
                  <a:lnTo>
                    <a:pt x="799590" y="22787"/>
                  </a:lnTo>
                  <a:lnTo>
                    <a:pt x="1066121" y="22787"/>
                  </a:lnTo>
                  <a:lnTo>
                    <a:pt x="1332651" y="0"/>
                  </a:lnTo>
                  <a:lnTo>
                    <a:pt x="1599181" y="22787"/>
                  </a:lnTo>
                  <a:lnTo>
                    <a:pt x="1865712" y="45574"/>
                  </a:lnTo>
                  <a:lnTo>
                    <a:pt x="2132242" y="0"/>
                  </a:lnTo>
                  <a:lnTo>
                    <a:pt x="2398772" y="22787"/>
                  </a:lnTo>
                  <a:lnTo>
                    <a:pt x="2665303" y="22787"/>
                  </a:lnTo>
                  <a:lnTo>
                    <a:pt x="2931833" y="22787"/>
                  </a:lnTo>
                  <a:lnTo>
                    <a:pt x="3198363" y="22787"/>
                  </a:lnTo>
                  <a:lnTo>
                    <a:pt x="3464893" y="68361"/>
                  </a:lnTo>
                  <a:lnTo>
                    <a:pt x="3731424" y="45574"/>
                  </a:lnTo>
                  <a:lnTo>
                    <a:pt x="3997954" y="22787"/>
                  </a:lnTo>
                  <a:lnTo>
                    <a:pt x="4264484" y="45574"/>
                  </a:lnTo>
                  <a:lnTo>
                    <a:pt x="4531015" y="91148"/>
                  </a:lnTo>
                  <a:lnTo>
                    <a:pt x="4797545" y="159510"/>
                  </a:lnTo>
                  <a:lnTo>
                    <a:pt x="5064075" y="250659"/>
                  </a:lnTo>
                  <a:lnTo>
                    <a:pt x="5330606" y="273446"/>
                  </a:lnTo>
                  <a:lnTo>
                    <a:pt x="5597136" y="319021"/>
                  </a:lnTo>
                  <a:lnTo>
                    <a:pt x="5863666" y="227872"/>
                  </a:lnTo>
                  <a:lnTo>
                    <a:pt x="6130197" y="227872"/>
                  </a:lnTo>
                  <a:lnTo>
                    <a:pt x="6396727" y="227872"/>
                  </a:lnTo>
                  <a:lnTo>
                    <a:pt x="6663257" y="182297"/>
                  </a:lnTo>
                </a:path>
              </a:pathLst>
            </a:custGeom>
            <a:ln w="27101" cap="flat">
              <a:solidFill>
                <a:srgbClr val="0058AB">
                  <a:alpha val="80000"/>
                </a:srgbClr>
              </a:solidFill>
              <a:prstDash val="solid"/>
              <a:round/>
            </a:ln>
          </p:spPr>
          <p:txBody>
            <a:bodyPr/>
            <a:lstStyle/>
            <a:p/>
          </p:txBody>
        </p:sp>
        <p:sp>
          <p:nvSpPr>
            <p:cNvPr id="80" name="pl80"/>
            <p:cNvSpPr/>
            <p:nvPr/>
          </p:nvSpPr>
          <p:spPr>
            <a:xfrm>
              <a:off x="1416393" y="2032681"/>
              <a:ext cx="6663257" cy="410169"/>
            </a:xfrm>
            <a:custGeom>
              <a:avLst/>
              <a:pathLst>
                <a:path w="6663257" h="410169">
                  <a:moveTo>
                    <a:pt x="0" y="68361"/>
                  </a:moveTo>
                  <a:lnTo>
                    <a:pt x="266530" y="91148"/>
                  </a:lnTo>
                  <a:lnTo>
                    <a:pt x="533060" y="68361"/>
                  </a:lnTo>
                  <a:lnTo>
                    <a:pt x="799590" y="45574"/>
                  </a:lnTo>
                  <a:lnTo>
                    <a:pt x="1066121" y="22787"/>
                  </a:lnTo>
                  <a:lnTo>
                    <a:pt x="1332651" y="0"/>
                  </a:lnTo>
                  <a:lnTo>
                    <a:pt x="1599181" y="22787"/>
                  </a:lnTo>
                  <a:lnTo>
                    <a:pt x="1865712" y="22787"/>
                  </a:lnTo>
                  <a:lnTo>
                    <a:pt x="2132242" y="45574"/>
                  </a:lnTo>
                  <a:lnTo>
                    <a:pt x="2398772" y="0"/>
                  </a:lnTo>
                  <a:lnTo>
                    <a:pt x="2665303" y="22787"/>
                  </a:lnTo>
                  <a:lnTo>
                    <a:pt x="2931833" y="22787"/>
                  </a:lnTo>
                  <a:lnTo>
                    <a:pt x="3198363" y="22787"/>
                  </a:lnTo>
                  <a:lnTo>
                    <a:pt x="3464893" y="91148"/>
                  </a:lnTo>
                  <a:lnTo>
                    <a:pt x="3731424" y="113936"/>
                  </a:lnTo>
                  <a:lnTo>
                    <a:pt x="3997954" y="91148"/>
                  </a:lnTo>
                  <a:lnTo>
                    <a:pt x="4264484" y="113936"/>
                  </a:lnTo>
                  <a:lnTo>
                    <a:pt x="4531015" y="205084"/>
                  </a:lnTo>
                  <a:lnTo>
                    <a:pt x="4797545" y="182297"/>
                  </a:lnTo>
                  <a:lnTo>
                    <a:pt x="5064075" y="319021"/>
                  </a:lnTo>
                  <a:lnTo>
                    <a:pt x="5330606" y="387382"/>
                  </a:lnTo>
                  <a:lnTo>
                    <a:pt x="5597136" y="410169"/>
                  </a:lnTo>
                  <a:lnTo>
                    <a:pt x="5863666" y="341808"/>
                  </a:lnTo>
                  <a:lnTo>
                    <a:pt x="6130197" y="273446"/>
                  </a:lnTo>
                  <a:lnTo>
                    <a:pt x="6396727" y="250659"/>
                  </a:lnTo>
                  <a:lnTo>
                    <a:pt x="6663257" y="250659"/>
                  </a:lnTo>
                </a:path>
              </a:pathLst>
            </a:custGeom>
            <a:ln w="27101" cap="flat">
              <a:solidFill>
                <a:srgbClr val="333333">
                  <a:alpha val="80000"/>
                </a:srgbClr>
              </a:solidFill>
              <a:prstDash val="solid"/>
              <a:round/>
            </a:ln>
          </p:spPr>
          <p:txBody>
            <a:bodyPr/>
            <a:lstStyle/>
            <a:p/>
          </p:txBody>
        </p:sp>
        <p:sp>
          <p:nvSpPr>
            <p:cNvPr id="81" name="tx81"/>
            <p:cNvSpPr/>
            <p:nvPr/>
          </p:nvSpPr>
          <p:spPr>
            <a:xfrm>
              <a:off x="6410151" y="2033927"/>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86</a:t>
              </a:r>
            </a:p>
          </p:txBody>
        </p:sp>
        <p:sp>
          <p:nvSpPr>
            <p:cNvPr id="82" name="tx82"/>
            <p:cNvSpPr/>
            <p:nvPr/>
          </p:nvSpPr>
          <p:spPr>
            <a:xfrm>
              <a:off x="6676681" y="2056714"/>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85</a:t>
              </a:r>
            </a:p>
          </p:txBody>
        </p:sp>
        <p:sp>
          <p:nvSpPr>
            <p:cNvPr id="83" name="tx83"/>
            <p:cNvSpPr/>
            <p:nvPr/>
          </p:nvSpPr>
          <p:spPr>
            <a:xfrm>
              <a:off x="6943212" y="2102289"/>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83</a:t>
              </a:r>
            </a:p>
          </p:txBody>
        </p:sp>
        <p:sp>
          <p:nvSpPr>
            <p:cNvPr id="84" name="tx84"/>
            <p:cNvSpPr/>
            <p:nvPr/>
          </p:nvSpPr>
          <p:spPr>
            <a:xfrm>
              <a:off x="7209742" y="2011140"/>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87</a:t>
              </a:r>
            </a:p>
          </p:txBody>
        </p:sp>
        <p:sp>
          <p:nvSpPr>
            <p:cNvPr id="85" name="tx85"/>
            <p:cNvSpPr/>
            <p:nvPr/>
          </p:nvSpPr>
          <p:spPr>
            <a:xfrm>
              <a:off x="7476272" y="2011140"/>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87</a:t>
              </a:r>
            </a:p>
          </p:txBody>
        </p:sp>
        <p:sp>
          <p:nvSpPr>
            <p:cNvPr id="86" name="tx86"/>
            <p:cNvSpPr/>
            <p:nvPr/>
          </p:nvSpPr>
          <p:spPr>
            <a:xfrm>
              <a:off x="7742803" y="2011140"/>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87</a:t>
              </a:r>
            </a:p>
          </p:txBody>
        </p:sp>
        <p:sp>
          <p:nvSpPr>
            <p:cNvPr id="87" name="tx87"/>
            <p:cNvSpPr/>
            <p:nvPr/>
          </p:nvSpPr>
          <p:spPr>
            <a:xfrm>
              <a:off x="8009333" y="1965566"/>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89</a:t>
              </a:r>
            </a:p>
          </p:txBody>
        </p:sp>
        <p:sp>
          <p:nvSpPr>
            <p:cNvPr id="88" name="tx88"/>
            <p:cNvSpPr/>
            <p:nvPr/>
          </p:nvSpPr>
          <p:spPr>
            <a:xfrm>
              <a:off x="6410151" y="2415070"/>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333333">
                      <a:alpha val="100000"/>
                    </a:srgbClr>
                  </a:solidFill>
                  <a:latin typeface="Arial"/>
                  <a:cs typeface="Arial"/>
                </a:rPr>
                <a:t>80</a:t>
              </a:r>
            </a:p>
          </p:txBody>
        </p:sp>
        <p:sp>
          <p:nvSpPr>
            <p:cNvPr id="89" name="tx89"/>
            <p:cNvSpPr/>
            <p:nvPr/>
          </p:nvSpPr>
          <p:spPr>
            <a:xfrm>
              <a:off x="6676681" y="2483431"/>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333333">
                      <a:alpha val="100000"/>
                    </a:srgbClr>
                  </a:solidFill>
                  <a:latin typeface="Arial"/>
                  <a:cs typeface="Arial"/>
                </a:rPr>
                <a:t>77</a:t>
              </a:r>
            </a:p>
          </p:txBody>
        </p:sp>
        <p:sp>
          <p:nvSpPr>
            <p:cNvPr id="90" name="tx90"/>
            <p:cNvSpPr/>
            <p:nvPr/>
          </p:nvSpPr>
          <p:spPr>
            <a:xfrm>
              <a:off x="6943212" y="2506218"/>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333333">
                      <a:alpha val="100000"/>
                    </a:srgbClr>
                  </a:solidFill>
                  <a:latin typeface="Arial"/>
                  <a:cs typeface="Arial"/>
                </a:rPr>
                <a:t>76</a:t>
              </a:r>
            </a:p>
          </p:txBody>
        </p:sp>
        <p:sp>
          <p:nvSpPr>
            <p:cNvPr id="91" name="tx91"/>
            <p:cNvSpPr/>
            <p:nvPr/>
          </p:nvSpPr>
          <p:spPr>
            <a:xfrm>
              <a:off x="7209742" y="2437857"/>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333333">
                      <a:alpha val="100000"/>
                    </a:srgbClr>
                  </a:solidFill>
                  <a:latin typeface="Arial"/>
                  <a:cs typeface="Arial"/>
                </a:rPr>
                <a:t>79</a:t>
              </a:r>
            </a:p>
          </p:txBody>
        </p:sp>
        <p:sp>
          <p:nvSpPr>
            <p:cNvPr id="92" name="tx92"/>
            <p:cNvSpPr/>
            <p:nvPr/>
          </p:nvSpPr>
          <p:spPr>
            <a:xfrm>
              <a:off x="7476272" y="2369495"/>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333333">
                      <a:alpha val="100000"/>
                    </a:srgbClr>
                  </a:solidFill>
                  <a:latin typeface="Arial"/>
                  <a:cs typeface="Arial"/>
                </a:rPr>
                <a:t>82</a:t>
              </a:r>
            </a:p>
          </p:txBody>
        </p:sp>
        <p:sp>
          <p:nvSpPr>
            <p:cNvPr id="93" name="tx93"/>
            <p:cNvSpPr/>
            <p:nvPr/>
          </p:nvSpPr>
          <p:spPr>
            <a:xfrm>
              <a:off x="7742803" y="2346708"/>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333333">
                      <a:alpha val="100000"/>
                    </a:srgbClr>
                  </a:solidFill>
                  <a:latin typeface="Arial"/>
                  <a:cs typeface="Arial"/>
                </a:rPr>
                <a:t>83</a:t>
              </a:r>
            </a:p>
          </p:txBody>
        </p:sp>
        <p:sp>
          <p:nvSpPr>
            <p:cNvPr id="94" name="tx94"/>
            <p:cNvSpPr/>
            <p:nvPr/>
          </p:nvSpPr>
          <p:spPr>
            <a:xfrm>
              <a:off x="8009333" y="2346708"/>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333333">
                      <a:alpha val="100000"/>
                    </a:srgbClr>
                  </a:solidFill>
                  <a:latin typeface="Arial"/>
                  <a:cs typeface="Arial"/>
                </a:rPr>
                <a:t>83</a:t>
              </a:r>
            </a:p>
          </p:txBody>
        </p:sp>
        <p:sp>
          <p:nvSpPr>
            <p:cNvPr id="95" name="tx95"/>
            <p:cNvSpPr/>
            <p:nvPr/>
          </p:nvSpPr>
          <p:spPr>
            <a:xfrm>
              <a:off x="1341092" y="4037384"/>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0.4</a:t>
              </a:r>
            </a:p>
          </p:txBody>
        </p:sp>
        <p:sp>
          <p:nvSpPr>
            <p:cNvPr id="96" name="tx96"/>
            <p:cNvSpPr/>
            <p:nvPr/>
          </p:nvSpPr>
          <p:spPr>
            <a:xfrm>
              <a:off x="2673743" y="4067964"/>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0.3</a:t>
              </a:r>
            </a:p>
          </p:txBody>
        </p:sp>
        <p:sp>
          <p:nvSpPr>
            <p:cNvPr id="97" name="tx97"/>
            <p:cNvSpPr/>
            <p:nvPr/>
          </p:nvSpPr>
          <p:spPr>
            <a:xfrm>
              <a:off x="4006395" y="4034282"/>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0.4</a:t>
              </a:r>
            </a:p>
          </p:txBody>
        </p:sp>
        <p:sp>
          <p:nvSpPr>
            <p:cNvPr id="98" name="tx98"/>
            <p:cNvSpPr/>
            <p:nvPr/>
          </p:nvSpPr>
          <p:spPr>
            <a:xfrm>
              <a:off x="5339046" y="4041307"/>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0.4</a:t>
              </a:r>
            </a:p>
          </p:txBody>
        </p:sp>
        <p:sp>
          <p:nvSpPr>
            <p:cNvPr id="99" name="tx99"/>
            <p:cNvSpPr/>
            <p:nvPr/>
          </p:nvSpPr>
          <p:spPr>
            <a:xfrm>
              <a:off x="6405168" y="3804638"/>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1.3</a:t>
              </a:r>
            </a:p>
          </p:txBody>
        </p:sp>
        <p:sp>
          <p:nvSpPr>
            <p:cNvPr id="100" name="tx100"/>
            <p:cNvSpPr/>
            <p:nvPr/>
          </p:nvSpPr>
          <p:spPr>
            <a:xfrm>
              <a:off x="6671698" y="3788330"/>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1.4</a:t>
              </a:r>
            </a:p>
          </p:txBody>
        </p:sp>
        <p:sp>
          <p:nvSpPr>
            <p:cNvPr id="101" name="tx101"/>
            <p:cNvSpPr/>
            <p:nvPr/>
          </p:nvSpPr>
          <p:spPr>
            <a:xfrm>
              <a:off x="6938228" y="3730829"/>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1.6</a:t>
              </a:r>
            </a:p>
          </p:txBody>
        </p:sp>
        <p:sp>
          <p:nvSpPr>
            <p:cNvPr id="102" name="tx102"/>
            <p:cNvSpPr/>
            <p:nvPr/>
          </p:nvSpPr>
          <p:spPr>
            <a:xfrm>
              <a:off x="7204759" y="3837720"/>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1.2</a:t>
              </a:r>
            </a:p>
          </p:txBody>
        </p:sp>
        <p:sp>
          <p:nvSpPr>
            <p:cNvPr id="103" name="tx103"/>
            <p:cNvSpPr/>
            <p:nvPr/>
          </p:nvSpPr>
          <p:spPr>
            <a:xfrm>
              <a:off x="7471289" y="3829698"/>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1.2</a:t>
              </a:r>
            </a:p>
          </p:txBody>
        </p:sp>
        <p:sp>
          <p:nvSpPr>
            <p:cNvPr id="104" name="tx104"/>
            <p:cNvSpPr/>
            <p:nvPr/>
          </p:nvSpPr>
          <p:spPr>
            <a:xfrm>
              <a:off x="7737819" y="3828190"/>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1.2</a:t>
              </a:r>
            </a:p>
          </p:txBody>
        </p:sp>
        <p:sp>
          <p:nvSpPr>
            <p:cNvPr id="105" name="tx105"/>
            <p:cNvSpPr/>
            <p:nvPr/>
          </p:nvSpPr>
          <p:spPr>
            <a:xfrm>
              <a:off x="8049521" y="389462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1</a:t>
              </a:r>
            </a:p>
          </p:txBody>
        </p:sp>
        <p:sp>
          <p:nvSpPr>
            <p:cNvPr id="106" name="tx106"/>
            <p:cNvSpPr/>
            <p:nvPr/>
          </p:nvSpPr>
          <p:spPr>
            <a:xfrm>
              <a:off x="1341092" y="3772801"/>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0.7</a:t>
              </a:r>
            </a:p>
          </p:txBody>
        </p:sp>
        <p:sp>
          <p:nvSpPr>
            <p:cNvPr id="107" name="tx107"/>
            <p:cNvSpPr/>
            <p:nvPr/>
          </p:nvSpPr>
          <p:spPr>
            <a:xfrm>
              <a:off x="2673743" y="3893473"/>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0.4</a:t>
              </a:r>
            </a:p>
          </p:txBody>
        </p:sp>
        <p:sp>
          <p:nvSpPr>
            <p:cNvPr id="108" name="tx108"/>
            <p:cNvSpPr/>
            <p:nvPr/>
          </p:nvSpPr>
          <p:spPr>
            <a:xfrm>
              <a:off x="4006395" y="3857529"/>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0.3</a:t>
              </a:r>
            </a:p>
          </p:txBody>
        </p:sp>
        <p:sp>
          <p:nvSpPr>
            <p:cNvPr id="109" name="tx109"/>
            <p:cNvSpPr/>
            <p:nvPr/>
          </p:nvSpPr>
          <p:spPr>
            <a:xfrm>
              <a:off x="5339046" y="3780423"/>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0.7</a:t>
              </a:r>
            </a:p>
          </p:txBody>
        </p:sp>
        <p:sp>
          <p:nvSpPr>
            <p:cNvPr id="110" name="tx110"/>
            <p:cNvSpPr/>
            <p:nvPr/>
          </p:nvSpPr>
          <p:spPr>
            <a:xfrm>
              <a:off x="6405168" y="3315494"/>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0.6</a:t>
              </a:r>
            </a:p>
          </p:txBody>
        </p:sp>
        <p:sp>
          <p:nvSpPr>
            <p:cNvPr id="111" name="tx111"/>
            <p:cNvSpPr/>
            <p:nvPr/>
          </p:nvSpPr>
          <p:spPr>
            <a:xfrm>
              <a:off x="6671698" y="3231890"/>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0.8</a:t>
              </a:r>
            </a:p>
          </p:txBody>
        </p:sp>
        <p:sp>
          <p:nvSpPr>
            <p:cNvPr id="112" name="tx112"/>
            <p:cNvSpPr/>
            <p:nvPr/>
          </p:nvSpPr>
          <p:spPr>
            <a:xfrm>
              <a:off x="6938228" y="3161148"/>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0.7</a:t>
              </a:r>
            </a:p>
          </p:txBody>
        </p:sp>
        <p:sp>
          <p:nvSpPr>
            <p:cNvPr id="113" name="tx113"/>
            <p:cNvSpPr/>
            <p:nvPr/>
          </p:nvSpPr>
          <p:spPr>
            <a:xfrm>
              <a:off x="7204759" y="3352253"/>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0.8</a:t>
              </a:r>
            </a:p>
          </p:txBody>
        </p:sp>
        <p:sp>
          <p:nvSpPr>
            <p:cNvPr id="114" name="tx114"/>
            <p:cNvSpPr/>
            <p:nvPr/>
          </p:nvSpPr>
          <p:spPr>
            <a:xfrm>
              <a:off x="7471289" y="3427327"/>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0.4</a:t>
              </a:r>
            </a:p>
          </p:txBody>
        </p:sp>
        <p:sp>
          <p:nvSpPr>
            <p:cNvPr id="115" name="tx115"/>
            <p:cNvSpPr/>
            <p:nvPr/>
          </p:nvSpPr>
          <p:spPr>
            <a:xfrm>
              <a:off x="7737819" y="3440840"/>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0.3</a:t>
              </a:r>
            </a:p>
          </p:txBody>
        </p:sp>
        <p:sp>
          <p:nvSpPr>
            <p:cNvPr id="116" name="tx116"/>
            <p:cNvSpPr/>
            <p:nvPr/>
          </p:nvSpPr>
          <p:spPr>
            <a:xfrm>
              <a:off x="8004349" y="3512854"/>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0.6</a:t>
              </a:r>
            </a:p>
          </p:txBody>
        </p:sp>
        <p:sp>
          <p:nvSpPr>
            <p:cNvPr id="117" name="tx117"/>
            <p:cNvSpPr/>
            <p:nvPr/>
          </p:nvSpPr>
          <p:spPr>
            <a:xfrm>
              <a:off x="1341092" y="3529063"/>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1.1</a:t>
              </a:r>
            </a:p>
          </p:txBody>
        </p:sp>
        <p:sp>
          <p:nvSpPr>
            <p:cNvPr id="118" name="tx118"/>
            <p:cNvSpPr/>
            <p:nvPr/>
          </p:nvSpPr>
          <p:spPr>
            <a:xfrm>
              <a:off x="2673743" y="3709246"/>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0.7</a:t>
              </a:r>
            </a:p>
          </p:txBody>
        </p:sp>
        <p:sp>
          <p:nvSpPr>
            <p:cNvPr id="119" name="tx119"/>
            <p:cNvSpPr/>
            <p:nvPr/>
          </p:nvSpPr>
          <p:spPr>
            <a:xfrm>
              <a:off x="4006395" y="3704724"/>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0.7</a:t>
              </a:r>
            </a:p>
          </p:txBody>
        </p:sp>
        <p:sp>
          <p:nvSpPr>
            <p:cNvPr id="120" name="tx120"/>
            <p:cNvSpPr/>
            <p:nvPr/>
          </p:nvSpPr>
          <p:spPr>
            <a:xfrm>
              <a:off x="5384218" y="353646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121" name="tx121"/>
            <p:cNvSpPr/>
            <p:nvPr/>
          </p:nvSpPr>
          <p:spPr>
            <a:xfrm>
              <a:off x="6450339" y="307994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122" name="tx122"/>
            <p:cNvSpPr/>
            <p:nvPr/>
          </p:nvSpPr>
          <p:spPr>
            <a:xfrm>
              <a:off x="6671698" y="2945351"/>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2.2</a:t>
              </a:r>
            </a:p>
          </p:txBody>
        </p:sp>
        <p:sp>
          <p:nvSpPr>
            <p:cNvPr id="123" name="tx123"/>
            <p:cNvSpPr/>
            <p:nvPr/>
          </p:nvSpPr>
          <p:spPr>
            <a:xfrm>
              <a:off x="6938228" y="2918869"/>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2.3</a:t>
              </a:r>
            </a:p>
          </p:txBody>
        </p:sp>
        <p:sp>
          <p:nvSpPr>
            <p:cNvPr id="124" name="tx124"/>
            <p:cNvSpPr/>
            <p:nvPr/>
          </p:nvSpPr>
          <p:spPr>
            <a:xfrm>
              <a:off x="7204759" y="3087297"/>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1.9</a:t>
              </a:r>
            </a:p>
          </p:txBody>
        </p:sp>
        <p:sp>
          <p:nvSpPr>
            <p:cNvPr id="125" name="tx125"/>
            <p:cNvSpPr/>
            <p:nvPr/>
          </p:nvSpPr>
          <p:spPr>
            <a:xfrm>
              <a:off x="7471289" y="3253488"/>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1.6</a:t>
              </a:r>
            </a:p>
          </p:txBody>
        </p:sp>
        <p:sp>
          <p:nvSpPr>
            <p:cNvPr id="126" name="tx126"/>
            <p:cNvSpPr/>
            <p:nvPr/>
          </p:nvSpPr>
          <p:spPr>
            <a:xfrm>
              <a:off x="7737819" y="3283529"/>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1.6</a:t>
              </a:r>
            </a:p>
          </p:txBody>
        </p:sp>
        <p:sp>
          <p:nvSpPr>
            <p:cNvPr id="127" name="tx127"/>
            <p:cNvSpPr/>
            <p:nvPr/>
          </p:nvSpPr>
          <p:spPr>
            <a:xfrm>
              <a:off x="8004349" y="3294693"/>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1.5</a:t>
              </a:r>
            </a:p>
          </p:txBody>
        </p:sp>
        <p:sp>
          <p:nvSpPr>
            <p:cNvPr id="128" name="tx128"/>
            <p:cNvSpPr/>
            <p:nvPr/>
          </p:nvSpPr>
          <p:spPr>
            <a:xfrm>
              <a:off x="694540" y="4124661"/>
              <a:ext cx="194127"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0M</a:t>
              </a:r>
            </a:p>
          </p:txBody>
        </p:sp>
        <p:sp>
          <p:nvSpPr>
            <p:cNvPr id="129" name="tx129"/>
            <p:cNvSpPr/>
            <p:nvPr/>
          </p:nvSpPr>
          <p:spPr>
            <a:xfrm>
              <a:off x="694540" y="3625929"/>
              <a:ext cx="194127"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1M</a:t>
              </a:r>
            </a:p>
          </p:txBody>
        </p:sp>
        <p:sp>
          <p:nvSpPr>
            <p:cNvPr id="130" name="tx130"/>
            <p:cNvSpPr/>
            <p:nvPr/>
          </p:nvSpPr>
          <p:spPr>
            <a:xfrm>
              <a:off x="694540" y="3127197"/>
              <a:ext cx="194127"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2M</a:t>
              </a:r>
            </a:p>
          </p:txBody>
        </p:sp>
        <p:sp>
          <p:nvSpPr>
            <p:cNvPr id="131" name="tx131"/>
            <p:cNvSpPr/>
            <p:nvPr/>
          </p:nvSpPr>
          <p:spPr>
            <a:xfrm>
              <a:off x="694540" y="2628465"/>
              <a:ext cx="194127"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3M</a:t>
              </a:r>
            </a:p>
          </p:txBody>
        </p:sp>
        <p:sp>
          <p:nvSpPr>
            <p:cNvPr id="132" name="tx132"/>
            <p:cNvSpPr/>
            <p:nvPr/>
          </p:nvSpPr>
          <p:spPr>
            <a:xfrm>
              <a:off x="694540" y="2129732"/>
              <a:ext cx="194127"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4M</a:t>
              </a:r>
            </a:p>
          </p:txBody>
        </p:sp>
        <p:sp>
          <p:nvSpPr>
            <p:cNvPr id="133" name="tx133"/>
            <p:cNvSpPr/>
            <p:nvPr/>
          </p:nvSpPr>
          <p:spPr>
            <a:xfrm>
              <a:off x="694540" y="1631000"/>
              <a:ext cx="194127"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5M</a:t>
              </a:r>
            </a:p>
          </p:txBody>
        </p:sp>
        <p:sp>
          <p:nvSpPr>
            <p:cNvPr id="134" name="tx134"/>
            <p:cNvSpPr/>
            <p:nvPr/>
          </p:nvSpPr>
          <p:spPr>
            <a:xfrm>
              <a:off x="8607376" y="4124661"/>
              <a:ext cx="77724"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0</a:t>
              </a:r>
            </a:p>
          </p:txBody>
        </p:sp>
        <p:sp>
          <p:nvSpPr>
            <p:cNvPr id="135" name="tx135"/>
            <p:cNvSpPr/>
            <p:nvPr/>
          </p:nvSpPr>
          <p:spPr>
            <a:xfrm>
              <a:off x="8607376" y="3554981"/>
              <a:ext cx="155448"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25</a:t>
              </a:r>
            </a:p>
          </p:txBody>
        </p:sp>
        <p:sp>
          <p:nvSpPr>
            <p:cNvPr id="136" name="tx136"/>
            <p:cNvSpPr/>
            <p:nvPr/>
          </p:nvSpPr>
          <p:spPr>
            <a:xfrm>
              <a:off x="8607376" y="2985301"/>
              <a:ext cx="155448"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50</a:t>
              </a:r>
            </a:p>
          </p:txBody>
        </p:sp>
        <p:sp>
          <p:nvSpPr>
            <p:cNvPr id="137" name="tx137"/>
            <p:cNvSpPr/>
            <p:nvPr/>
          </p:nvSpPr>
          <p:spPr>
            <a:xfrm>
              <a:off x="8607376" y="2415620"/>
              <a:ext cx="155448"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75</a:t>
              </a:r>
            </a:p>
          </p:txBody>
        </p:sp>
        <p:sp>
          <p:nvSpPr>
            <p:cNvPr id="138" name="tx138"/>
            <p:cNvSpPr/>
            <p:nvPr/>
          </p:nvSpPr>
          <p:spPr>
            <a:xfrm>
              <a:off x="8607376" y="1845940"/>
              <a:ext cx="233172"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100</a:t>
              </a:r>
            </a:p>
          </p:txBody>
        </p:sp>
        <p:sp>
          <p:nvSpPr>
            <p:cNvPr id="139" name="tx139"/>
            <p:cNvSpPr/>
            <p:nvPr/>
          </p:nvSpPr>
          <p:spPr>
            <a:xfrm rot="-5400000">
              <a:off x="1260945" y="44623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2000</a:t>
              </a:r>
            </a:p>
          </p:txBody>
        </p:sp>
        <p:sp>
          <p:nvSpPr>
            <p:cNvPr id="140" name="tx140"/>
            <p:cNvSpPr/>
            <p:nvPr/>
          </p:nvSpPr>
          <p:spPr>
            <a:xfrm rot="-5400000">
              <a:off x="2593596" y="44623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2005</a:t>
              </a:r>
            </a:p>
          </p:txBody>
        </p:sp>
        <p:sp>
          <p:nvSpPr>
            <p:cNvPr id="141" name="tx141"/>
            <p:cNvSpPr/>
            <p:nvPr/>
          </p:nvSpPr>
          <p:spPr>
            <a:xfrm rot="-5400000">
              <a:off x="3926248" y="44623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2010</a:t>
              </a:r>
            </a:p>
          </p:txBody>
        </p:sp>
        <p:sp>
          <p:nvSpPr>
            <p:cNvPr id="142" name="tx142"/>
            <p:cNvSpPr/>
            <p:nvPr/>
          </p:nvSpPr>
          <p:spPr>
            <a:xfrm rot="-5400000">
              <a:off x="5258899" y="44623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2015</a:t>
              </a:r>
            </a:p>
          </p:txBody>
        </p:sp>
        <p:sp>
          <p:nvSpPr>
            <p:cNvPr id="143" name="tx143"/>
            <p:cNvSpPr/>
            <p:nvPr/>
          </p:nvSpPr>
          <p:spPr>
            <a:xfrm rot="-5400000">
              <a:off x="6325020" y="44623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2019</a:t>
              </a:r>
            </a:p>
          </p:txBody>
        </p:sp>
        <p:sp>
          <p:nvSpPr>
            <p:cNvPr id="144" name="tx144"/>
            <p:cNvSpPr/>
            <p:nvPr/>
          </p:nvSpPr>
          <p:spPr>
            <a:xfrm rot="-5400000">
              <a:off x="6591551" y="44623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2020</a:t>
              </a:r>
            </a:p>
          </p:txBody>
        </p:sp>
        <p:sp>
          <p:nvSpPr>
            <p:cNvPr id="145" name="tx145"/>
            <p:cNvSpPr/>
            <p:nvPr/>
          </p:nvSpPr>
          <p:spPr>
            <a:xfrm rot="-5400000">
              <a:off x="6858081" y="44623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2021</a:t>
              </a:r>
            </a:p>
          </p:txBody>
        </p:sp>
        <p:sp>
          <p:nvSpPr>
            <p:cNvPr id="146" name="tx146"/>
            <p:cNvSpPr/>
            <p:nvPr/>
          </p:nvSpPr>
          <p:spPr>
            <a:xfrm rot="-5400000">
              <a:off x="7124611" y="44623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2022</a:t>
              </a:r>
            </a:p>
          </p:txBody>
        </p:sp>
        <p:sp>
          <p:nvSpPr>
            <p:cNvPr id="147" name="tx147"/>
            <p:cNvSpPr/>
            <p:nvPr/>
          </p:nvSpPr>
          <p:spPr>
            <a:xfrm rot="-5400000">
              <a:off x="7391142" y="44623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2023</a:t>
              </a:r>
            </a:p>
          </p:txBody>
        </p:sp>
        <p:sp>
          <p:nvSpPr>
            <p:cNvPr id="148" name="tx148"/>
            <p:cNvSpPr/>
            <p:nvPr/>
          </p:nvSpPr>
          <p:spPr>
            <a:xfrm rot="-5400000">
              <a:off x="7657672" y="44623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2024</a:t>
              </a:r>
            </a:p>
          </p:txBody>
        </p:sp>
        <p:sp>
          <p:nvSpPr>
            <p:cNvPr id="149" name="tx149"/>
            <p:cNvSpPr/>
            <p:nvPr/>
          </p:nvSpPr>
          <p:spPr>
            <a:xfrm rot="-5400000">
              <a:off x="7924202" y="44623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2025</a:t>
              </a:r>
            </a:p>
          </p:txBody>
        </p:sp>
        <p:sp>
          <p:nvSpPr>
            <p:cNvPr id="150" name="tx150"/>
            <p:cNvSpPr/>
            <p:nvPr/>
          </p:nvSpPr>
          <p:spPr>
            <a:xfrm rot="-5400000">
              <a:off x="-639342" y="2928333"/>
              <a:ext cx="2205715"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Un- and under-vaccinated (millions)</a:t>
              </a:r>
            </a:p>
          </p:txBody>
        </p:sp>
        <p:sp>
          <p:nvSpPr>
            <p:cNvPr id="151" name="tx151"/>
            <p:cNvSpPr/>
            <p:nvPr/>
          </p:nvSpPr>
          <p:spPr>
            <a:xfrm rot="5400000">
              <a:off x="8365930" y="2928333"/>
              <a:ext cx="1177747"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DTP Coverage (%)</a:t>
              </a:r>
            </a:p>
          </p:txBody>
        </p:sp>
        <p:sp>
          <p:nvSpPr>
            <p:cNvPr id="152" name="pl152"/>
            <p:cNvSpPr/>
            <p:nvPr/>
          </p:nvSpPr>
          <p:spPr>
            <a:xfrm>
              <a:off x="3035746" y="5150607"/>
              <a:ext cx="175564" cy="0"/>
            </a:xfrm>
            <a:custGeom>
              <a:avLst/>
              <a:pathLst>
                <a:path w="175564" h="0">
                  <a:moveTo>
                    <a:pt x="0" y="0"/>
                  </a:moveTo>
                  <a:lnTo>
                    <a:pt x="175564" y="0"/>
                  </a:lnTo>
                </a:path>
              </a:pathLst>
            </a:custGeom>
            <a:ln w="27101" cap="flat">
              <a:solidFill>
                <a:srgbClr val="0058AB">
                  <a:alpha val="80000"/>
                </a:srgbClr>
              </a:solidFill>
              <a:prstDash val="solid"/>
              <a:round/>
            </a:ln>
          </p:spPr>
          <p:txBody>
            <a:bodyPr/>
            <a:lstStyle/>
            <a:p/>
          </p:txBody>
        </p:sp>
        <p:sp>
          <p:nvSpPr>
            <p:cNvPr id="153" name="pl153"/>
            <p:cNvSpPr/>
            <p:nvPr/>
          </p:nvSpPr>
          <p:spPr>
            <a:xfrm>
              <a:off x="3751453" y="5150607"/>
              <a:ext cx="175564" cy="0"/>
            </a:xfrm>
            <a:custGeom>
              <a:avLst/>
              <a:pathLst>
                <a:path w="175564" h="0">
                  <a:moveTo>
                    <a:pt x="0" y="0"/>
                  </a:moveTo>
                  <a:lnTo>
                    <a:pt x="175564" y="0"/>
                  </a:lnTo>
                </a:path>
              </a:pathLst>
            </a:custGeom>
            <a:ln w="27101" cap="flat">
              <a:solidFill>
                <a:srgbClr val="333333">
                  <a:alpha val="80000"/>
                </a:srgbClr>
              </a:solidFill>
              <a:prstDash val="solid"/>
              <a:round/>
            </a:ln>
          </p:spPr>
          <p:txBody>
            <a:bodyPr/>
            <a:lstStyle/>
            <a:p/>
          </p:txBody>
        </p:sp>
        <p:sp>
          <p:nvSpPr>
            <p:cNvPr id="154" name="tx154"/>
            <p:cNvSpPr/>
            <p:nvPr/>
          </p:nvSpPr>
          <p:spPr>
            <a:xfrm>
              <a:off x="3302845" y="5100589"/>
              <a:ext cx="357073"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DTP1</a:t>
              </a:r>
            </a:p>
          </p:txBody>
        </p:sp>
        <p:sp>
          <p:nvSpPr>
            <p:cNvPr id="155" name="tx155"/>
            <p:cNvSpPr/>
            <p:nvPr/>
          </p:nvSpPr>
          <p:spPr>
            <a:xfrm>
              <a:off x="4018552" y="5100589"/>
              <a:ext cx="357073"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DTP3</a:t>
              </a:r>
            </a:p>
          </p:txBody>
        </p:sp>
        <p:sp>
          <p:nvSpPr>
            <p:cNvPr id="156" name="rc156"/>
            <p:cNvSpPr/>
            <p:nvPr/>
          </p:nvSpPr>
          <p:spPr>
            <a:xfrm>
              <a:off x="4662982" y="5049879"/>
              <a:ext cx="201456" cy="201456"/>
            </a:xfrm>
            <a:prstGeom prst="rect">
              <a:avLst/>
            </a:prstGeom>
            <a:solidFill>
              <a:srgbClr val="B3B3B3">
                <a:alpha val="100000"/>
              </a:srgbClr>
            </a:solidFill>
          </p:spPr>
          <p:txBody>
            <a:bodyPr/>
            <a:lstStyle/>
            <a:p/>
          </p:txBody>
        </p:sp>
        <p:sp>
          <p:nvSpPr>
            <p:cNvPr id="157" name="rc157"/>
            <p:cNvSpPr/>
            <p:nvPr/>
          </p:nvSpPr>
          <p:spPr>
            <a:xfrm>
              <a:off x="5565318" y="5049879"/>
              <a:ext cx="201456" cy="201456"/>
            </a:xfrm>
            <a:prstGeom prst="rect">
              <a:avLst/>
            </a:prstGeom>
            <a:solidFill>
              <a:srgbClr val="1CABE2">
                <a:alpha val="100000"/>
              </a:srgbClr>
            </a:solidFill>
          </p:spPr>
          <p:txBody>
            <a:bodyPr/>
            <a:lstStyle/>
            <a:p/>
          </p:txBody>
        </p:sp>
        <p:sp>
          <p:nvSpPr>
            <p:cNvPr id="158" name="tx158"/>
            <p:cNvSpPr/>
            <p:nvPr/>
          </p:nvSpPr>
          <p:spPr>
            <a:xfrm>
              <a:off x="4943027" y="5100589"/>
              <a:ext cx="543702"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Drop-out</a:t>
              </a:r>
            </a:p>
          </p:txBody>
        </p:sp>
        <p:sp>
          <p:nvSpPr>
            <p:cNvPr id="159" name="tx159"/>
            <p:cNvSpPr/>
            <p:nvPr/>
          </p:nvSpPr>
          <p:spPr>
            <a:xfrm>
              <a:off x="5845363" y="5100589"/>
              <a:ext cx="636879"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Zero-dose</a:t>
              </a:r>
            </a:p>
          </p:txBody>
        </p:sp>
        <p:sp>
          <p:nvSpPr>
            <p:cNvPr id="160" name="tx160"/>
            <p:cNvSpPr/>
            <p:nvPr/>
          </p:nvSpPr>
          <p:spPr>
            <a:xfrm>
              <a:off x="951297" y="1437626"/>
              <a:ext cx="7223485" cy="119969"/>
            </a:xfrm>
            <a:prstGeom prst="rect">
              <a:avLst/>
            </a:prstGeom>
            <a:noFill/>
          </p:spPr>
          <p:txBody>
            <a:bodyPr lIns="0" rIns="0" tIns="0" bIns="0" anchorCtr="1" anchor="ctr" wrap="none"/>
            <a:lstStyle/>
            <a:p>
              <a:pPr algn="l" marL="0" marR="0" indent="0">
                <a:spcBef>
                  <a:spcPts val="0"/>
                </a:spcBef>
                <a:spcAft>
                  <a:spcPts val="0"/>
                </a:spcAft>
              </a:pPr>
              <a:r>
                <a:rPr sz="1320" i="0" b="0">
                  <a:solidFill>
                    <a:srgbClr val="000000">
                      <a:alpha val="100000"/>
                    </a:srgbClr>
                  </a:solidFill>
                  <a:latin typeface="Arial"/>
                  <a:cs typeface="Arial"/>
                </a:rPr>
                <a:t>Estimated coverage and number of un- and under-vaccinated children for DTP, LACR, 2000-2025</a:t>
              </a:r>
            </a:p>
          </p:txBody>
        </p:sp>
        <p:sp>
          <p:nvSpPr>
            <p:cNvPr id="161" name="pl161"/>
            <p:cNvSpPr/>
            <p:nvPr/>
          </p:nvSpPr>
          <p:spPr>
            <a:xfrm>
              <a:off x="2176260" y="5469102"/>
              <a:ext cx="0" cy="526384"/>
            </a:xfrm>
            <a:custGeom>
              <a:avLst/>
              <a:pathLst>
                <a:path w="0" h="526384">
                  <a:moveTo>
                    <a:pt x="0" y="526384"/>
                  </a:moveTo>
                  <a:lnTo>
                    <a:pt x="0" y="0"/>
                  </a:lnTo>
                  <a:lnTo>
                    <a:pt x="0" y="0"/>
                  </a:lnTo>
                </a:path>
              </a:pathLst>
            </a:custGeom>
            <a:ln w="6775" cap="flat">
              <a:solidFill>
                <a:srgbClr val="EBEBEB">
                  <a:alpha val="100000"/>
                </a:srgbClr>
              </a:solidFill>
              <a:prstDash val="solid"/>
              <a:round/>
            </a:ln>
          </p:spPr>
          <p:txBody>
            <a:bodyPr/>
            <a:lstStyle/>
            <a:p/>
          </p:txBody>
        </p:sp>
        <p:sp>
          <p:nvSpPr>
            <p:cNvPr id="162" name="pl162"/>
            <p:cNvSpPr/>
            <p:nvPr/>
          </p:nvSpPr>
          <p:spPr>
            <a:xfrm>
              <a:off x="3935872" y="5469102"/>
              <a:ext cx="0" cy="526384"/>
            </a:xfrm>
            <a:custGeom>
              <a:avLst/>
              <a:pathLst>
                <a:path w="0" h="526384">
                  <a:moveTo>
                    <a:pt x="0" y="526384"/>
                  </a:moveTo>
                  <a:lnTo>
                    <a:pt x="0" y="0"/>
                  </a:lnTo>
                  <a:lnTo>
                    <a:pt x="0" y="0"/>
                  </a:lnTo>
                </a:path>
              </a:pathLst>
            </a:custGeom>
            <a:ln w="6775" cap="flat">
              <a:solidFill>
                <a:srgbClr val="EBEBEB">
                  <a:alpha val="100000"/>
                </a:srgbClr>
              </a:solidFill>
              <a:prstDash val="solid"/>
              <a:round/>
            </a:ln>
          </p:spPr>
          <p:txBody>
            <a:bodyPr/>
            <a:lstStyle/>
            <a:p/>
          </p:txBody>
        </p:sp>
        <p:sp>
          <p:nvSpPr>
            <p:cNvPr id="163" name="pl163"/>
            <p:cNvSpPr/>
            <p:nvPr/>
          </p:nvSpPr>
          <p:spPr>
            <a:xfrm>
              <a:off x="5695485" y="5469102"/>
              <a:ext cx="0" cy="526384"/>
            </a:xfrm>
            <a:custGeom>
              <a:avLst/>
              <a:pathLst>
                <a:path w="0" h="526384">
                  <a:moveTo>
                    <a:pt x="0" y="526384"/>
                  </a:moveTo>
                  <a:lnTo>
                    <a:pt x="0" y="0"/>
                  </a:lnTo>
                  <a:lnTo>
                    <a:pt x="0" y="0"/>
                  </a:lnTo>
                </a:path>
              </a:pathLst>
            </a:custGeom>
            <a:ln w="6775" cap="flat">
              <a:solidFill>
                <a:srgbClr val="EBEBEB">
                  <a:alpha val="100000"/>
                </a:srgbClr>
              </a:solidFill>
              <a:prstDash val="solid"/>
              <a:round/>
            </a:ln>
          </p:spPr>
          <p:txBody>
            <a:bodyPr/>
            <a:lstStyle/>
            <a:p/>
          </p:txBody>
        </p:sp>
        <p:sp>
          <p:nvSpPr>
            <p:cNvPr id="164" name="pl164"/>
            <p:cNvSpPr/>
            <p:nvPr/>
          </p:nvSpPr>
          <p:spPr>
            <a:xfrm>
              <a:off x="7455097" y="5469102"/>
              <a:ext cx="0" cy="526384"/>
            </a:xfrm>
            <a:custGeom>
              <a:avLst/>
              <a:pathLst>
                <a:path w="0" h="526384">
                  <a:moveTo>
                    <a:pt x="0" y="526384"/>
                  </a:moveTo>
                  <a:lnTo>
                    <a:pt x="0" y="0"/>
                  </a:lnTo>
                  <a:lnTo>
                    <a:pt x="0" y="0"/>
                  </a:lnTo>
                </a:path>
              </a:pathLst>
            </a:custGeom>
            <a:ln w="6775" cap="flat">
              <a:solidFill>
                <a:srgbClr val="EBEBEB">
                  <a:alpha val="100000"/>
                </a:srgbClr>
              </a:solidFill>
              <a:prstDash val="solid"/>
              <a:round/>
            </a:ln>
          </p:spPr>
          <p:txBody>
            <a:bodyPr/>
            <a:lstStyle/>
            <a:p/>
          </p:txBody>
        </p:sp>
        <p:sp>
          <p:nvSpPr>
            <p:cNvPr id="165" name="pl165"/>
            <p:cNvSpPr/>
            <p:nvPr/>
          </p:nvSpPr>
          <p:spPr>
            <a:xfrm>
              <a:off x="951297" y="5896790"/>
              <a:ext cx="7593448" cy="0"/>
            </a:xfrm>
            <a:custGeom>
              <a:avLst/>
              <a:pathLst>
                <a:path w="7593448" h="0">
                  <a:moveTo>
                    <a:pt x="0" y="0"/>
                  </a:moveTo>
                  <a:lnTo>
                    <a:pt x="7593448" y="0"/>
                  </a:lnTo>
                  <a:lnTo>
                    <a:pt x="7593448" y="0"/>
                  </a:lnTo>
                </a:path>
              </a:pathLst>
            </a:custGeom>
            <a:ln w="13550" cap="flat">
              <a:solidFill>
                <a:srgbClr val="EBEBEB">
                  <a:alpha val="100000"/>
                </a:srgbClr>
              </a:solidFill>
              <a:prstDash val="solid"/>
              <a:round/>
            </a:ln>
          </p:spPr>
          <p:txBody>
            <a:bodyPr/>
            <a:lstStyle/>
            <a:p/>
          </p:txBody>
        </p:sp>
        <p:sp>
          <p:nvSpPr>
            <p:cNvPr id="166" name="pl166"/>
            <p:cNvSpPr/>
            <p:nvPr/>
          </p:nvSpPr>
          <p:spPr>
            <a:xfrm>
              <a:off x="951297" y="5732294"/>
              <a:ext cx="7593448" cy="0"/>
            </a:xfrm>
            <a:custGeom>
              <a:avLst/>
              <a:pathLst>
                <a:path w="7593448" h="0">
                  <a:moveTo>
                    <a:pt x="0" y="0"/>
                  </a:moveTo>
                  <a:lnTo>
                    <a:pt x="7593448" y="0"/>
                  </a:lnTo>
                  <a:lnTo>
                    <a:pt x="7593448" y="0"/>
                  </a:lnTo>
                </a:path>
              </a:pathLst>
            </a:custGeom>
            <a:ln w="13550" cap="flat">
              <a:solidFill>
                <a:srgbClr val="EBEBEB">
                  <a:alpha val="100000"/>
                </a:srgbClr>
              </a:solidFill>
              <a:prstDash val="solid"/>
              <a:round/>
            </a:ln>
          </p:spPr>
          <p:txBody>
            <a:bodyPr/>
            <a:lstStyle/>
            <a:p/>
          </p:txBody>
        </p:sp>
        <p:sp>
          <p:nvSpPr>
            <p:cNvPr id="167" name="pl167"/>
            <p:cNvSpPr/>
            <p:nvPr/>
          </p:nvSpPr>
          <p:spPr>
            <a:xfrm>
              <a:off x="951297" y="5567799"/>
              <a:ext cx="7593448" cy="0"/>
            </a:xfrm>
            <a:custGeom>
              <a:avLst/>
              <a:pathLst>
                <a:path w="7593448" h="0">
                  <a:moveTo>
                    <a:pt x="0" y="0"/>
                  </a:moveTo>
                  <a:lnTo>
                    <a:pt x="7593448" y="0"/>
                  </a:lnTo>
                  <a:lnTo>
                    <a:pt x="7593448" y="0"/>
                  </a:lnTo>
                </a:path>
              </a:pathLst>
            </a:custGeom>
            <a:ln w="13550" cap="flat">
              <a:solidFill>
                <a:srgbClr val="EBEBEB">
                  <a:alpha val="100000"/>
                </a:srgbClr>
              </a:solidFill>
              <a:prstDash val="solid"/>
              <a:round/>
            </a:ln>
          </p:spPr>
          <p:txBody>
            <a:bodyPr/>
            <a:lstStyle/>
            <a:p/>
          </p:txBody>
        </p:sp>
        <p:sp>
          <p:nvSpPr>
            <p:cNvPr id="168" name="pl168"/>
            <p:cNvSpPr/>
            <p:nvPr/>
          </p:nvSpPr>
          <p:spPr>
            <a:xfrm>
              <a:off x="1296454" y="5469102"/>
              <a:ext cx="0" cy="526384"/>
            </a:xfrm>
            <a:custGeom>
              <a:avLst/>
              <a:pathLst>
                <a:path w="0" h="526384">
                  <a:moveTo>
                    <a:pt x="0" y="526384"/>
                  </a:moveTo>
                  <a:lnTo>
                    <a:pt x="0" y="0"/>
                  </a:lnTo>
                  <a:lnTo>
                    <a:pt x="0" y="0"/>
                  </a:lnTo>
                </a:path>
              </a:pathLst>
            </a:custGeom>
            <a:ln w="13550" cap="flat">
              <a:solidFill>
                <a:srgbClr val="EBEBEB">
                  <a:alpha val="100000"/>
                </a:srgbClr>
              </a:solidFill>
              <a:prstDash val="solid"/>
              <a:round/>
            </a:ln>
          </p:spPr>
          <p:txBody>
            <a:bodyPr/>
            <a:lstStyle/>
            <a:p/>
          </p:txBody>
        </p:sp>
        <p:sp>
          <p:nvSpPr>
            <p:cNvPr id="169" name="pl169"/>
            <p:cNvSpPr/>
            <p:nvPr/>
          </p:nvSpPr>
          <p:spPr>
            <a:xfrm>
              <a:off x="3056066" y="5469102"/>
              <a:ext cx="0" cy="526384"/>
            </a:xfrm>
            <a:custGeom>
              <a:avLst/>
              <a:pathLst>
                <a:path w="0" h="526384">
                  <a:moveTo>
                    <a:pt x="0" y="526384"/>
                  </a:moveTo>
                  <a:lnTo>
                    <a:pt x="0" y="0"/>
                  </a:lnTo>
                  <a:lnTo>
                    <a:pt x="0" y="0"/>
                  </a:lnTo>
                </a:path>
              </a:pathLst>
            </a:custGeom>
            <a:ln w="13550" cap="flat">
              <a:solidFill>
                <a:srgbClr val="EBEBEB">
                  <a:alpha val="100000"/>
                </a:srgbClr>
              </a:solidFill>
              <a:prstDash val="solid"/>
              <a:round/>
            </a:ln>
          </p:spPr>
          <p:txBody>
            <a:bodyPr/>
            <a:lstStyle/>
            <a:p/>
          </p:txBody>
        </p:sp>
        <p:sp>
          <p:nvSpPr>
            <p:cNvPr id="170" name="pl170"/>
            <p:cNvSpPr/>
            <p:nvPr/>
          </p:nvSpPr>
          <p:spPr>
            <a:xfrm>
              <a:off x="4815679" y="5469102"/>
              <a:ext cx="0" cy="526384"/>
            </a:xfrm>
            <a:custGeom>
              <a:avLst/>
              <a:pathLst>
                <a:path w="0" h="526384">
                  <a:moveTo>
                    <a:pt x="0" y="526384"/>
                  </a:moveTo>
                  <a:lnTo>
                    <a:pt x="0" y="0"/>
                  </a:lnTo>
                  <a:lnTo>
                    <a:pt x="0" y="0"/>
                  </a:lnTo>
                </a:path>
              </a:pathLst>
            </a:custGeom>
            <a:ln w="13550" cap="flat">
              <a:solidFill>
                <a:srgbClr val="EBEBEB">
                  <a:alpha val="100000"/>
                </a:srgbClr>
              </a:solidFill>
              <a:prstDash val="solid"/>
              <a:round/>
            </a:ln>
          </p:spPr>
          <p:txBody>
            <a:bodyPr/>
            <a:lstStyle/>
            <a:p/>
          </p:txBody>
        </p:sp>
        <p:sp>
          <p:nvSpPr>
            <p:cNvPr id="171" name="pl171"/>
            <p:cNvSpPr/>
            <p:nvPr/>
          </p:nvSpPr>
          <p:spPr>
            <a:xfrm>
              <a:off x="6575291" y="5469102"/>
              <a:ext cx="0" cy="526384"/>
            </a:xfrm>
            <a:custGeom>
              <a:avLst/>
              <a:pathLst>
                <a:path w="0" h="526384">
                  <a:moveTo>
                    <a:pt x="0" y="526384"/>
                  </a:moveTo>
                  <a:lnTo>
                    <a:pt x="0" y="0"/>
                  </a:lnTo>
                  <a:lnTo>
                    <a:pt x="0" y="0"/>
                  </a:lnTo>
                </a:path>
              </a:pathLst>
            </a:custGeom>
            <a:ln w="13550" cap="flat">
              <a:solidFill>
                <a:srgbClr val="EBEBEB">
                  <a:alpha val="100000"/>
                </a:srgbClr>
              </a:solidFill>
              <a:prstDash val="solid"/>
              <a:round/>
            </a:ln>
          </p:spPr>
          <p:txBody>
            <a:bodyPr/>
            <a:lstStyle/>
            <a:p/>
          </p:txBody>
        </p:sp>
        <p:sp>
          <p:nvSpPr>
            <p:cNvPr id="172" name="pl172"/>
            <p:cNvSpPr/>
            <p:nvPr/>
          </p:nvSpPr>
          <p:spPr>
            <a:xfrm>
              <a:off x="8334903" y="5469102"/>
              <a:ext cx="0" cy="526384"/>
            </a:xfrm>
            <a:custGeom>
              <a:avLst/>
              <a:pathLst>
                <a:path w="0" h="526384">
                  <a:moveTo>
                    <a:pt x="0" y="526384"/>
                  </a:moveTo>
                  <a:lnTo>
                    <a:pt x="0" y="0"/>
                  </a:lnTo>
                  <a:lnTo>
                    <a:pt x="0" y="0"/>
                  </a:lnTo>
                </a:path>
              </a:pathLst>
            </a:custGeom>
            <a:ln w="13550" cap="flat">
              <a:solidFill>
                <a:srgbClr val="EBEBEB">
                  <a:alpha val="100000"/>
                </a:srgbClr>
              </a:solidFill>
              <a:prstDash val="solid"/>
              <a:round/>
            </a:ln>
          </p:spPr>
          <p:txBody>
            <a:bodyPr/>
            <a:lstStyle/>
            <a:p/>
          </p:txBody>
        </p:sp>
        <p:sp>
          <p:nvSpPr>
            <p:cNvPr id="173" name="rc173"/>
            <p:cNvSpPr/>
            <p:nvPr/>
          </p:nvSpPr>
          <p:spPr>
            <a:xfrm>
              <a:off x="1296454" y="5830992"/>
              <a:ext cx="4674466" cy="131596"/>
            </a:xfrm>
            <a:prstGeom prst="rect">
              <a:avLst/>
            </a:prstGeom>
            <a:solidFill>
              <a:srgbClr val="1CABE2">
                <a:alpha val="100000"/>
              </a:srgbClr>
            </a:solidFill>
          </p:spPr>
          <p:txBody>
            <a:bodyPr/>
            <a:lstStyle/>
            <a:p/>
          </p:txBody>
        </p:sp>
        <p:sp>
          <p:nvSpPr>
            <p:cNvPr id="174" name="rc174"/>
            <p:cNvSpPr/>
            <p:nvPr/>
          </p:nvSpPr>
          <p:spPr>
            <a:xfrm>
              <a:off x="1296454" y="5666496"/>
              <a:ext cx="4342086" cy="131596"/>
            </a:xfrm>
            <a:prstGeom prst="rect">
              <a:avLst/>
            </a:prstGeom>
            <a:solidFill>
              <a:srgbClr val="1CABE2">
                <a:alpha val="100000"/>
              </a:srgbClr>
            </a:solidFill>
          </p:spPr>
          <p:txBody>
            <a:bodyPr/>
            <a:lstStyle/>
            <a:p/>
          </p:txBody>
        </p:sp>
        <p:sp>
          <p:nvSpPr>
            <p:cNvPr id="175" name="rc175"/>
            <p:cNvSpPr/>
            <p:nvPr/>
          </p:nvSpPr>
          <p:spPr>
            <a:xfrm>
              <a:off x="1296454" y="5502001"/>
              <a:ext cx="3404547" cy="131596"/>
            </a:xfrm>
            <a:prstGeom prst="rect">
              <a:avLst/>
            </a:prstGeom>
            <a:solidFill>
              <a:srgbClr val="1CABE2">
                <a:alpha val="100000"/>
              </a:srgbClr>
            </a:solidFill>
          </p:spPr>
          <p:txBody>
            <a:bodyPr/>
            <a:lstStyle/>
            <a:p/>
          </p:txBody>
        </p:sp>
        <p:sp>
          <p:nvSpPr>
            <p:cNvPr id="176" name="rc176"/>
            <p:cNvSpPr/>
            <p:nvPr/>
          </p:nvSpPr>
          <p:spPr>
            <a:xfrm>
              <a:off x="5970920" y="5830992"/>
              <a:ext cx="2228668" cy="131596"/>
            </a:xfrm>
            <a:prstGeom prst="rect">
              <a:avLst/>
            </a:prstGeom>
            <a:solidFill>
              <a:srgbClr val="B3B3B3">
                <a:alpha val="100000"/>
              </a:srgbClr>
            </a:solidFill>
          </p:spPr>
          <p:txBody>
            <a:bodyPr/>
            <a:lstStyle/>
            <a:p/>
          </p:txBody>
        </p:sp>
        <p:sp>
          <p:nvSpPr>
            <p:cNvPr id="177" name="rc177"/>
            <p:cNvSpPr/>
            <p:nvPr/>
          </p:nvSpPr>
          <p:spPr>
            <a:xfrm>
              <a:off x="5638540" y="5666496"/>
              <a:ext cx="1124469" cy="131596"/>
            </a:xfrm>
            <a:prstGeom prst="rect">
              <a:avLst/>
            </a:prstGeom>
            <a:solidFill>
              <a:srgbClr val="B3B3B3">
                <a:alpha val="100000"/>
              </a:srgbClr>
            </a:solidFill>
          </p:spPr>
          <p:txBody>
            <a:bodyPr/>
            <a:lstStyle/>
            <a:p/>
          </p:txBody>
        </p:sp>
        <p:sp>
          <p:nvSpPr>
            <p:cNvPr id="178" name="rc178"/>
            <p:cNvSpPr/>
            <p:nvPr/>
          </p:nvSpPr>
          <p:spPr>
            <a:xfrm>
              <a:off x="4701001" y="5502001"/>
              <a:ext cx="1983234" cy="131596"/>
            </a:xfrm>
            <a:prstGeom prst="rect">
              <a:avLst/>
            </a:prstGeom>
            <a:solidFill>
              <a:srgbClr val="B3B3B3">
                <a:alpha val="100000"/>
              </a:srgbClr>
            </a:solidFill>
          </p:spPr>
          <p:txBody>
            <a:bodyPr/>
            <a:lstStyle/>
            <a:p/>
          </p:txBody>
        </p:sp>
        <p:sp>
          <p:nvSpPr>
            <p:cNvPr id="179" name="tx179"/>
            <p:cNvSpPr/>
            <p:nvPr/>
          </p:nvSpPr>
          <p:spPr>
            <a:xfrm>
              <a:off x="3296365" y="5857973"/>
              <a:ext cx="674644"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Zero-dose 1.3</a:t>
              </a:r>
            </a:p>
          </p:txBody>
        </p:sp>
        <p:sp>
          <p:nvSpPr>
            <p:cNvPr id="180" name="tx180"/>
            <p:cNvSpPr/>
            <p:nvPr/>
          </p:nvSpPr>
          <p:spPr>
            <a:xfrm>
              <a:off x="3130175" y="5693478"/>
              <a:ext cx="674644"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Zero-dose 1.2</a:t>
              </a:r>
            </a:p>
          </p:txBody>
        </p:sp>
        <p:sp>
          <p:nvSpPr>
            <p:cNvPr id="181" name="tx181"/>
            <p:cNvSpPr/>
            <p:nvPr/>
          </p:nvSpPr>
          <p:spPr>
            <a:xfrm>
              <a:off x="2706577" y="5528983"/>
              <a:ext cx="5843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Zero-dose 1</a:t>
              </a:r>
            </a:p>
          </p:txBody>
        </p:sp>
        <p:sp>
          <p:nvSpPr>
            <p:cNvPr id="182" name="tx182"/>
            <p:cNvSpPr/>
            <p:nvPr/>
          </p:nvSpPr>
          <p:spPr>
            <a:xfrm>
              <a:off x="6784097" y="5857973"/>
              <a:ext cx="602315"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Drop-out 0.6</a:t>
              </a:r>
            </a:p>
          </p:txBody>
        </p:sp>
        <p:sp>
          <p:nvSpPr>
            <p:cNvPr id="183" name="tx183"/>
            <p:cNvSpPr/>
            <p:nvPr/>
          </p:nvSpPr>
          <p:spPr>
            <a:xfrm>
              <a:off x="5899617" y="5693478"/>
              <a:ext cx="602315"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Drop-out 0.3</a:t>
              </a:r>
            </a:p>
          </p:txBody>
        </p:sp>
        <p:sp>
          <p:nvSpPr>
            <p:cNvPr id="184" name="tx184"/>
            <p:cNvSpPr/>
            <p:nvPr/>
          </p:nvSpPr>
          <p:spPr>
            <a:xfrm>
              <a:off x="5391461" y="5528983"/>
              <a:ext cx="602315"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Drop-out 0.6</a:t>
              </a:r>
            </a:p>
          </p:txBody>
        </p:sp>
        <p:sp>
          <p:nvSpPr>
            <p:cNvPr id="185" name="tx185"/>
            <p:cNvSpPr/>
            <p:nvPr/>
          </p:nvSpPr>
          <p:spPr>
            <a:xfrm>
              <a:off x="8220684" y="5851527"/>
              <a:ext cx="70317"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0000">
                      <a:alpha val="100000"/>
                    </a:srgbClr>
                  </a:solidFill>
                  <a:latin typeface="Arial"/>
                  <a:cs typeface="Arial"/>
                </a:rPr>
                <a:t>2</a:t>
              </a:r>
            </a:p>
          </p:txBody>
        </p:sp>
        <p:sp>
          <p:nvSpPr>
            <p:cNvPr id="186" name="tx186"/>
            <p:cNvSpPr/>
            <p:nvPr/>
          </p:nvSpPr>
          <p:spPr>
            <a:xfrm>
              <a:off x="6815734" y="5687032"/>
              <a:ext cx="175747"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0000">
                      <a:alpha val="100000"/>
                    </a:srgbClr>
                  </a:solidFill>
                  <a:latin typeface="Arial"/>
                  <a:cs typeface="Arial"/>
                </a:rPr>
                <a:t>1.6</a:t>
              </a:r>
            </a:p>
          </p:txBody>
        </p:sp>
        <p:sp>
          <p:nvSpPr>
            <p:cNvPr id="187" name="tx187"/>
            <p:cNvSpPr/>
            <p:nvPr/>
          </p:nvSpPr>
          <p:spPr>
            <a:xfrm>
              <a:off x="6736960" y="5522536"/>
              <a:ext cx="175747"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0000">
                      <a:alpha val="100000"/>
                    </a:srgbClr>
                  </a:solidFill>
                  <a:latin typeface="Arial"/>
                  <a:cs typeface="Arial"/>
                </a:rPr>
                <a:t>1.5</a:t>
              </a:r>
            </a:p>
          </p:txBody>
        </p:sp>
        <p:sp>
          <p:nvSpPr>
            <p:cNvPr id="188" name="tx188"/>
            <p:cNvSpPr/>
            <p:nvPr/>
          </p:nvSpPr>
          <p:spPr>
            <a:xfrm>
              <a:off x="577771" y="5846772"/>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2019</a:t>
              </a:r>
            </a:p>
          </p:txBody>
        </p:sp>
        <p:sp>
          <p:nvSpPr>
            <p:cNvPr id="189" name="tx189"/>
            <p:cNvSpPr/>
            <p:nvPr/>
          </p:nvSpPr>
          <p:spPr>
            <a:xfrm>
              <a:off x="577771" y="5682277"/>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2024</a:t>
              </a:r>
            </a:p>
          </p:txBody>
        </p:sp>
        <p:sp>
          <p:nvSpPr>
            <p:cNvPr id="190" name="tx190"/>
            <p:cNvSpPr/>
            <p:nvPr/>
          </p:nvSpPr>
          <p:spPr>
            <a:xfrm>
              <a:off x="577771" y="5517781"/>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2025</a:t>
              </a:r>
            </a:p>
          </p:txBody>
        </p:sp>
        <p:sp>
          <p:nvSpPr>
            <p:cNvPr id="191" name="tx191"/>
            <p:cNvSpPr/>
            <p:nvPr/>
          </p:nvSpPr>
          <p:spPr>
            <a:xfrm>
              <a:off x="1121666" y="6058117"/>
              <a:ext cx="349575"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0.0 M</a:t>
              </a:r>
            </a:p>
          </p:txBody>
        </p:sp>
        <p:sp>
          <p:nvSpPr>
            <p:cNvPr id="192" name="tx192"/>
            <p:cNvSpPr/>
            <p:nvPr/>
          </p:nvSpPr>
          <p:spPr>
            <a:xfrm>
              <a:off x="2881279" y="6058117"/>
              <a:ext cx="349575"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0.5 M</a:t>
              </a:r>
            </a:p>
          </p:txBody>
        </p:sp>
        <p:sp>
          <p:nvSpPr>
            <p:cNvPr id="193" name="tx193"/>
            <p:cNvSpPr/>
            <p:nvPr/>
          </p:nvSpPr>
          <p:spPr>
            <a:xfrm>
              <a:off x="4640891" y="6058117"/>
              <a:ext cx="349575"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1.0 M</a:t>
              </a:r>
            </a:p>
          </p:txBody>
        </p:sp>
        <p:sp>
          <p:nvSpPr>
            <p:cNvPr id="194" name="tx194"/>
            <p:cNvSpPr/>
            <p:nvPr/>
          </p:nvSpPr>
          <p:spPr>
            <a:xfrm>
              <a:off x="6400503" y="6058117"/>
              <a:ext cx="349575"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1.5 M</a:t>
              </a:r>
            </a:p>
          </p:txBody>
        </p:sp>
        <p:sp>
          <p:nvSpPr>
            <p:cNvPr id="195" name="tx195"/>
            <p:cNvSpPr/>
            <p:nvPr/>
          </p:nvSpPr>
          <p:spPr>
            <a:xfrm>
              <a:off x="8160116" y="6058117"/>
              <a:ext cx="349575"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 M</a:t>
              </a:r>
            </a:p>
          </p:txBody>
        </p:sp>
        <p:sp>
          <p:nvSpPr>
            <p:cNvPr id="196" name="tx196"/>
            <p:cNvSpPr/>
            <p:nvPr/>
          </p:nvSpPr>
          <p:spPr>
            <a:xfrm>
              <a:off x="3645164" y="6222390"/>
              <a:ext cx="2205715"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Un- and under-vaccinated (millions)</a:t>
              </a:r>
            </a:p>
          </p:txBody>
        </p:sp>
        <p:sp>
          <p:nvSpPr>
            <p:cNvPr id="197" name="tx197"/>
            <p:cNvSpPr/>
            <p:nvPr/>
          </p:nvSpPr>
          <p:spPr>
            <a:xfrm>
              <a:off x="4382763" y="6421459"/>
              <a:ext cx="416198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Source: WHO/UNICEF Estimates of National Immunization Coverage, 2025 revision</a:t>
              </a:r>
            </a:p>
          </p:txBody>
        </p:sp>
        <p:sp>
          <p:nvSpPr>
            <p:cNvPr id="198" name="tx198"/>
            <p:cNvSpPr/>
            <p:nvPr/>
          </p:nvSpPr>
          <p:spPr>
            <a:xfrm>
              <a:off x="6005183" y="6542159"/>
              <a:ext cx="253956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Note: There may be discrepancies due to rounding.</a:t>
              </a:r>
            </a:p>
          </p:txBody>
        </p:sp>
      </p:grpSp>
      <p:sp>
        <p:nvSpPr>
          <p:cNvPr id="199"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The key goal of the Immunization Agenda 2030 is to make vaccination available to everyone, everywhere, by 2030.
This chart shows diphtheria, tetanus and pertussis-containing vaccine first (DTP1) and third dose (DTP3) coverage trends, the number of zero-dose children and DTP drop-out.
In 2025, DTP1 coverage increased at 89%. The number of children missing out on any vaccination (zero-dose children) improved from 1,234,000 in 2024 to 967,000 in 2025.
DTP3 coverage remained constant at 83% in 2025, leaving 1,531,000 children vulnerable to vaccine-preventable diseases.</a:t>
            </a:r>
          </a:p>
        </p:txBody>
      </p:sp>
      <p:sp>
        <p:nvSpPr>
          <p:cNvPr id="200" name="body"/>
          <p:cNvSpPr>
            <a:spLocks noGrp="1"/>
          </p:cNvSpPr>
          <p:nvPr>
            <p:ph/>
          </p:nvPr>
        </p:nvSpPr>
        <p:spPr>
          <a:xfrm>
            <a:off x="292608" y="182880"/>
            <a:ext cx="8595360" cy="649224"/>
          </a:xfrm>
          <a:solidFill>
            <a:srgbClr val="FFFFFF">
              <a:alpha val="100000"/>
            </a:srgbClr>
          </a:solidFill>
        </p:spPr>
        <p:txBody>
          <a:bodyPr/>
          <a:lstStyle/>
          <a:p>
            <a:pPr algn="l" marL="0" marR="0">
              <a:lnSpc>
                <a:spcPct val="100000"/>
              </a:lnSpc>
              <a:spcBef>
                <a:spcPts val="0"/>
              </a:spcBef>
              <a:spcAft>
                <a:spcPts val="0"/>
              </a:spcAft>
              <a:buNone/>
            </a:pPr>
            <a:r>
              <a:rPr cap="none" sz="1550" i="0" b="0" u="none" strike="noStrike">
                <a:solidFill>
                  <a:srgbClr val="000000">
                    <a:alpha val="100000"/>
                  </a:srgbClr>
                </a:solidFill>
                <a:latin typeface="Arial"/>
                <a:cs typeface="Arial"/>
                <a:ea typeface="Arial"/>
                <a:sym typeface="Arial"/>
              </a:rPr>
              <a:t>In 2025, DTP1 coverage was 89% and DTP3 was 83%, leaving 1.5 million children un- or under-vaccinated, including 967,000 zero-dose and 564,000 with only partial protection.</a:t>
            </a:r>
          </a:p>
        </p:txBody>
      </p:sp>
      <p:grpSp xmlns:pic="http://schemas.openxmlformats.org/drawingml/2006/picture">
        <p:nvGrpSpPr>
          <p:cNvPr id="201" name=""/>
          <p:cNvGrpSpPr/>
          <p:nvPr/>
        </p:nvGrpSpPr>
        <p:grpSpPr>
          <a:xfrm>
            <a:off x="292608" y="1005840"/>
            <a:ext cx="8595360" cy="28575"/>
            <a:chOff x="292608" y="1005840"/>
            <a:chExt cx="8595360" cy="28575"/>
          </a:xfrm>
        </p:grpSpPr>
        <p:sp>
          <p:nvSpPr>
            <p:cNvPr id="202" name="rc3"/>
            <p:cNvSpPr/>
            <p:nvPr/>
          </p:nvSpPr>
          <p:spPr>
            <a:xfrm>
              <a:off x="292608" y="1005840"/>
              <a:ext cx="8595360" cy="28575"/>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203" name="rc4"/>
            <p:cNvSpPr/>
            <p:nvPr/>
          </p:nvSpPr>
          <p:spPr>
            <a:xfrm>
              <a:off x="292608" y="1005840"/>
              <a:ext cx="8595360" cy="28575"/>
            </a:xfrm>
            <a:prstGeom prst="rect">
              <a:avLst/>
            </a:prstGeom>
            <a:solidFill>
              <a:srgbClr val="000000">
                <a:alpha val="100000"/>
              </a:srgbClr>
            </a:solidFill>
          </p:spPr>
          <p:txBody>
            <a:bodyPr/>
            <a:lstStyle/>
            <a:p/>
          </p:txBody>
        </p:sp>
      </p:grpSp>
    </p:spTree>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1298448"/>
            <a:ext cx="8869680" cy="5486400"/>
            <a:chOff x="274320" y="1298448"/>
            <a:chExt cx="8869680" cy="5486400"/>
          </a:xfrm>
        </p:grpSpPr>
        <p:sp>
          <p:nvSpPr>
            <p:cNvPr id="3" name="rc3"/>
            <p:cNvSpPr/>
            <p:nvPr/>
          </p:nvSpPr>
          <p:spPr>
            <a:xfrm>
              <a:off x="274320" y="1298448"/>
              <a:ext cx="8869680" cy="5486400"/>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rc4"/>
            <p:cNvSpPr/>
            <p:nvPr/>
          </p:nvSpPr>
          <p:spPr>
            <a:xfrm>
              <a:off x="274320" y="1298448"/>
              <a:ext cx="8869680" cy="5486400"/>
            </a:xfrm>
            <a:prstGeom prst="rect">
              <a:avLst/>
            </a:prstGeom>
            <a:solidFill>
              <a:srgbClr val="FFFFFF">
                <a:alpha val="100000"/>
              </a:srgbClr>
            </a:solidFill>
            <a:ln w="13550" cap="rnd">
              <a:solidFill>
                <a:srgbClr val="FFFFFF">
                  <a:alpha val="100000"/>
                </a:srgbClr>
              </a:solidFill>
              <a:prstDash val="solid"/>
              <a:round/>
            </a:ln>
          </p:spPr>
          <p:txBody>
            <a:bodyPr/>
            <a:lstStyle/>
            <a:p/>
          </p:txBody>
        </p:sp>
        <p:sp>
          <p:nvSpPr>
            <p:cNvPr id="5" name="pl5"/>
            <p:cNvSpPr/>
            <p:nvPr/>
          </p:nvSpPr>
          <p:spPr>
            <a:xfrm>
              <a:off x="951297" y="3972884"/>
              <a:ext cx="7593448" cy="0"/>
            </a:xfrm>
            <a:custGeom>
              <a:avLst/>
              <a:pathLst>
                <a:path w="7593448" h="0">
                  <a:moveTo>
                    <a:pt x="0" y="0"/>
                  </a:moveTo>
                  <a:lnTo>
                    <a:pt x="7593448" y="0"/>
                  </a:lnTo>
                  <a:lnTo>
                    <a:pt x="7593448" y="0"/>
                  </a:lnTo>
                </a:path>
              </a:pathLst>
            </a:custGeom>
            <a:ln w="6775" cap="flat">
              <a:solidFill>
                <a:srgbClr val="EBEBEB">
                  <a:alpha val="100000"/>
                </a:srgbClr>
              </a:solidFill>
              <a:prstDash val="solid"/>
              <a:round/>
            </a:ln>
          </p:spPr>
          <p:txBody>
            <a:bodyPr/>
            <a:lstStyle/>
            <a:p/>
          </p:txBody>
        </p:sp>
        <p:sp>
          <p:nvSpPr>
            <p:cNvPr id="6" name="pl6"/>
            <p:cNvSpPr/>
            <p:nvPr/>
          </p:nvSpPr>
          <p:spPr>
            <a:xfrm>
              <a:off x="951297" y="3495227"/>
              <a:ext cx="7593448" cy="0"/>
            </a:xfrm>
            <a:custGeom>
              <a:avLst/>
              <a:pathLst>
                <a:path w="7593448" h="0">
                  <a:moveTo>
                    <a:pt x="0" y="0"/>
                  </a:moveTo>
                  <a:lnTo>
                    <a:pt x="7593448" y="0"/>
                  </a:lnTo>
                  <a:lnTo>
                    <a:pt x="7593448" y="0"/>
                  </a:lnTo>
                </a:path>
              </a:pathLst>
            </a:custGeom>
            <a:ln w="6775" cap="flat">
              <a:solidFill>
                <a:srgbClr val="EBEBEB">
                  <a:alpha val="100000"/>
                </a:srgbClr>
              </a:solidFill>
              <a:prstDash val="solid"/>
              <a:round/>
            </a:ln>
          </p:spPr>
          <p:txBody>
            <a:bodyPr/>
            <a:lstStyle/>
            <a:p/>
          </p:txBody>
        </p:sp>
        <p:sp>
          <p:nvSpPr>
            <p:cNvPr id="7" name="pl7"/>
            <p:cNvSpPr/>
            <p:nvPr/>
          </p:nvSpPr>
          <p:spPr>
            <a:xfrm>
              <a:off x="951297" y="3017571"/>
              <a:ext cx="7593448" cy="0"/>
            </a:xfrm>
            <a:custGeom>
              <a:avLst/>
              <a:pathLst>
                <a:path w="7593448" h="0">
                  <a:moveTo>
                    <a:pt x="0" y="0"/>
                  </a:moveTo>
                  <a:lnTo>
                    <a:pt x="7593448" y="0"/>
                  </a:lnTo>
                  <a:lnTo>
                    <a:pt x="7593448" y="0"/>
                  </a:lnTo>
                </a:path>
              </a:pathLst>
            </a:custGeom>
            <a:ln w="6775" cap="flat">
              <a:solidFill>
                <a:srgbClr val="EBEBEB">
                  <a:alpha val="100000"/>
                </a:srgbClr>
              </a:solidFill>
              <a:prstDash val="solid"/>
              <a:round/>
            </a:ln>
          </p:spPr>
          <p:txBody>
            <a:bodyPr/>
            <a:lstStyle/>
            <a:p/>
          </p:txBody>
        </p:sp>
        <p:sp>
          <p:nvSpPr>
            <p:cNvPr id="8" name="pl8"/>
            <p:cNvSpPr/>
            <p:nvPr/>
          </p:nvSpPr>
          <p:spPr>
            <a:xfrm>
              <a:off x="951297" y="2539914"/>
              <a:ext cx="7593448" cy="0"/>
            </a:xfrm>
            <a:custGeom>
              <a:avLst/>
              <a:pathLst>
                <a:path w="7593448" h="0">
                  <a:moveTo>
                    <a:pt x="0" y="0"/>
                  </a:moveTo>
                  <a:lnTo>
                    <a:pt x="7593448" y="0"/>
                  </a:lnTo>
                  <a:lnTo>
                    <a:pt x="7593448" y="0"/>
                  </a:lnTo>
                </a:path>
              </a:pathLst>
            </a:custGeom>
            <a:ln w="6775" cap="flat">
              <a:solidFill>
                <a:srgbClr val="EBEBEB">
                  <a:alpha val="100000"/>
                </a:srgbClr>
              </a:solidFill>
              <a:prstDash val="solid"/>
              <a:round/>
            </a:ln>
          </p:spPr>
          <p:txBody>
            <a:bodyPr/>
            <a:lstStyle/>
            <a:p/>
          </p:txBody>
        </p:sp>
        <p:sp>
          <p:nvSpPr>
            <p:cNvPr id="9" name="pl9"/>
            <p:cNvSpPr/>
            <p:nvPr/>
          </p:nvSpPr>
          <p:spPr>
            <a:xfrm>
              <a:off x="951297" y="2062257"/>
              <a:ext cx="7593448" cy="0"/>
            </a:xfrm>
            <a:custGeom>
              <a:avLst/>
              <a:pathLst>
                <a:path w="7593448" h="0">
                  <a:moveTo>
                    <a:pt x="0" y="0"/>
                  </a:moveTo>
                  <a:lnTo>
                    <a:pt x="7593448" y="0"/>
                  </a:lnTo>
                  <a:lnTo>
                    <a:pt x="7593448" y="0"/>
                  </a:lnTo>
                </a:path>
              </a:pathLst>
            </a:custGeom>
            <a:ln w="6775" cap="flat">
              <a:solidFill>
                <a:srgbClr val="EBEBEB">
                  <a:alpha val="100000"/>
                </a:srgbClr>
              </a:solidFill>
              <a:prstDash val="solid"/>
              <a:round/>
            </a:ln>
          </p:spPr>
          <p:txBody>
            <a:bodyPr/>
            <a:lstStyle/>
            <a:p/>
          </p:txBody>
        </p:sp>
        <p:sp>
          <p:nvSpPr>
            <p:cNvPr id="10" name="pl10"/>
            <p:cNvSpPr/>
            <p:nvPr/>
          </p:nvSpPr>
          <p:spPr>
            <a:xfrm>
              <a:off x="951297" y="4211712"/>
              <a:ext cx="7593448" cy="0"/>
            </a:xfrm>
            <a:custGeom>
              <a:avLst/>
              <a:pathLst>
                <a:path w="7593448" h="0">
                  <a:moveTo>
                    <a:pt x="0" y="0"/>
                  </a:moveTo>
                  <a:lnTo>
                    <a:pt x="7593448" y="0"/>
                  </a:lnTo>
                  <a:lnTo>
                    <a:pt x="7593448" y="0"/>
                  </a:lnTo>
                </a:path>
              </a:pathLst>
            </a:custGeom>
            <a:ln w="13550" cap="flat">
              <a:solidFill>
                <a:srgbClr val="EBEBEB">
                  <a:alpha val="100000"/>
                </a:srgbClr>
              </a:solidFill>
              <a:prstDash val="solid"/>
              <a:round/>
            </a:ln>
          </p:spPr>
          <p:txBody>
            <a:bodyPr/>
            <a:lstStyle/>
            <a:p/>
          </p:txBody>
        </p:sp>
        <p:sp>
          <p:nvSpPr>
            <p:cNvPr id="11" name="pl11"/>
            <p:cNvSpPr/>
            <p:nvPr/>
          </p:nvSpPr>
          <p:spPr>
            <a:xfrm>
              <a:off x="951297" y="3734056"/>
              <a:ext cx="7593448" cy="0"/>
            </a:xfrm>
            <a:custGeom>
              <a:avLst/>
              <a:pathLst>
                <a:path w="7593448" h="0">
                  <a:moveTo>
                    <a:pt x="0" y="0"/>
                  </a:moveTo>
                  <a:lnTo>
                    <a:pt x="7593448" y="0"/>
                  </a:lnTo>
                  <a:lnTo>
                    <a:pt x="7593448" y="0"/>
                  </a:lnTo>
                </a:path>
              </a:pathLst>
            </a:custGeom>
            <a:ln w="13550" cap="flat">
              <a:solidFill>
                <a:srgbClr val="EBEBEB">
                  <a:alpha val="100000"/>
                </a:srgbClr>
              </a:solidFill>
              <a:prstDash val="solid"/>
              <a:round/>
            </a:ln>
          </p:spPr>
          <p:txBody>
            <a:bodyPr/>
            <a:lstStyle/>
            <a:p/>
          </p:txBody>
        </p:sp>
        <p:sp>
          <p:nvSpPr>
            <p:cNvPr id="12" name="pl12"/>
            <p:cNvSpPr/>
            <p:nvPr/>
          </p:nvSpPr>
          <p:spPr>
            <a:xfrm>
              <a:off x="951297" y="3256399"/>
              <a:ext cx="7593448" cy="0"/>
            </a:xfrm>
            <a:custGeom>
              <a:avLst/>
              <a:pathLst>
                <a:path w="7593448" h="0">
                  <a:moveTo>
                    <a:pt x="0" y="0"/>
                  </a:moveTo>
                  <a:lnTo>
                    <a:pt x="7593448" y="0"/>
                  </a:lnTo>
                  <a:lnTo>
                    <a:pt x="7593448" y="0"/>
                  </a:lnTo>
                </a:path>
              </a:pathLst>
            </a:custGeom>
            <a:ln w="13550" cap="flat">
              <a:solidFill>
                <a:srgbClr val="EBEBEB">
                  <a:alpha val="100000"/>
                </a:srgbClr>
              </a:solidFill>
              <a:prstDash val="solid"/>
              <a:round/>
            </a:ln>
          </p:spPr>
          <p:txBody>
            <a:bodyPr/>
            <a:lstStyle/>
            <a:p/>
          </p:txBody>
        </p:sp>
        <p:sp>
          <p:nvSpPr>
            <p:cNvPr id="13" name="pl13"/>
            <p:cNvSpPr/>
            <p:nvPr/>
          </p:nvSpPr>
          <p:spPr>
            <a:xfrm>
              <a:off x="951297" y="2778742"/>
              <a:ext cx="7593448" cy="0"/>
            </a:xfrm>
            <a:custGeom>
              <a:avLst/>
              <a:pathLst>
                <a:path w="7593448" h="0">
                  <a:moveTo>
                    <a:pt x="0" y="0"/>
                  </a:moveTo>
                  <a:lnTo>
                    <a:pt x="7593448" y="0"/>
                  </a:lnTo>
                  <a:lnTo>
                    <a:pt x="7593448" y="0"/>
                  </a:lnTo>
                </a:path>
              </a:pathLst>
            </a:custGeom>
            <a:ln w="13550" cap="flat">
              <a:solidFill>
                <a:srgbClr val="EBEBEB">
                  <a:alpha val="100000"/>
                </a:srgbClr>
              </a:solidFill>
              <a:prstDash val="solid"/>
              <a:round/>
            </a:ln>
          </p:spPr>
          <p:txBody>
            <a:bodyPr/>
            <a:lstStyle/>
            <a:p/>
          </p:txBody>
        </p:sp>
        <p:sp>
          <p:nvSpPr>
            <p:cNvPr id="14" name="pl14"/>
            <p:cNvSpPr/>
            <p:nvPr/>
          </p:nvSpPr>
          <p:spPr>
            <a:xfrm>
              <a:off x="951297" y="2301086"/>
              <a:ext cx="7593448" cy="0"/>
            </a:xfrm>
            <a:custGeom>
              <a:avLst/>
              <a:pathLst>
                <a:path w="7593448" h="0">
                  <a:moveTo>
                    <a:pt x="0" y="0"/>
                  </a:moveTo>
                  <a:lnTo>
                    <a:pt x="7593448" y="0"/>
                  </a:lnTo>
                  <a:lnTo>
                    <a:pt x="7593448" y="0"/>
                  </a:lnTo>
                </a:path>
              </a:pathLst>
            </a:custGeom>
            <a:ln w="13550" cap="flat">
              <a:solidFill>
                <a:srgbClr val="EBEBEB">
                  <a:alpha val="100000"/>
                </a:srgbClr>
              </a:solidFill>
              <a:prstDash val="solid"/>
              <a:round/>
            </a:ln>
          </p:spPr>
          <p:txBody>
            <a:bodyPr/>
            <a:lstStyle/>
            <a:p/>
          </p:txBody>
        </p:sp>
        <p:sp>
          <p:nvSpPr>
            <p:cNvPr id="15" name="pl15"/>
            <p:cNvSpPr/>
            <p:nvPr/>
          </p:nvSpPr>
          <p:spPr>
            <a:xfrm>
              <a:off x="1416393" y="1843440"/>
              <a:ext cx="0" cy="2481047"/>
            </a:xfrm>
            <a:custGeom>
              <a:avLst/>
              <a:pathLst>
                <a:path w="0" h="2481047">
                  <a:moveTo>
                    <a:pt x="0" y="2481047"/>
                  </a:moveTo>
                  <a:lnTo>
                    <a:pt x="0" y="0"/>
                  </a:lnTo>
                  <a:lnTo>
                    <a:pt x="0" y="0"/>
                  </a:lnTo>
                </a:path>
              </a:pathLst>
            </a:custGeom>
            <a:ln w="13550" cap="flat">
              <a:solidFill>
                <a:srgbClr val="EBEBEB">
                  <a:alpha val="100000"/>
                </a:srgbClr>
              </a:solidFill>
              <a:prstDash val="solid"/>
              <a:round/>
            </a:ln>
          </p:spPr>
          <p:txBody>
            <a:bodyPr/>
            <a:lstStyle/>
            <a:p/>
          </p:txBody>
        </p:sp>
        <p:sp>
          <p:nvSpPr>
            <p:cNvPr id="16" name="pl16"/>
            <p:cNvSpPr/>
            <p:nvPr/>
          </p:nvSpPr>
          <p:spPr>
            <a:xfrm>
              <a:off x="2749044" y="1843440"/>
              <a:ext cx="0" cy="2481047"/>
            </a:xfrm>
            <a:custGeom>
              <a:avLst/>
              <a:pathLst>
                <a:path w="0" h="2481047">
                  <a:moveTo>
                    <a:pt x="0" y="2481047"/>
                  </a:moveTo>
                  <a:lnTo>
                    <a:pt x="0" y="0"/>
                  </a:lnTo>
                  <a:lnTo>
                    <a:pt x="0" y="0"/>
                  </a:lnTo>
                </a:path>
              </a:pathLst>
            </a:custGeom>
            <a:ln w="13550" cap="flat">
              <a:solidFill>
                <a:srgbClr val="EBEBEB">
                  <a:alpha val="100000"/>
                </a:srgbClr>
              </a:solidFill>
              <a:prstDash val="solid"/>
              <a:round/>
            </a:ln>
          </p:spPr>
          <p:txBody>
            <a:bodyPr/>
            <a:lstStyle/>
            <a:p/>
          </p:txBody>
        </p:sp>
        <p:sp>
          <p:nvSpPr>
            <p:cNvPr id="17" name="pl17"/>
            <p:cNvSpPr/>
            <p:nvPr/>
          </p:nvSpPr>
          <p:spPr>
            <a:xfrm>
              <a:off x="4081696" y="1843440"/>
              <a:ext cx="0" cy="2481047"/>
            </a:xfrm>
            <a:custGeom>
              <a:avLst/>
              <a:pathLst>
                <a:path w="0" h="2481047">
                  <a:moveTo>
                    <a:pt x="0" y="2481047"/>
                  </a:moveTo>
                  <a:lnTo>
                    <a:pt x="0" y="0"/>
                  </a:lnTo>
                  <a:lnTo>
                    <a:pt x="0" y="0"/>
                  </a:lnTo>
                </a:path>
              </a:pathLst>
            </a:custGeom>
            <a:ln w="13550" cap="flat">
              <a:solidFill>
                <a:srgbClr val="EBEBEB">
                  <a:alpha val="100000"/>
                </a:srgbClr>
              </a:solidFill>
              <a:prstDash val="solid"/>
              <a:round/>
            </a:ln>
          </p:spPr>
          <p:txBody>
            <a:bodyPr/>
            <a:lstStyle/>
            <a:p/>
          </p:txBody>
        </p:sp>
        <p:sp>
          <p:nvSpPr>
            <p:cNvPr id="18" name="pl18"/>
            <p:cNvSpPr/>
            <p:nvPr/>
          </p:nvSpPr>
          <p:spPr>
            <a:xfrm>
              <a:off x="5414347" y="1843440"/>
              <a:ext cx="0" cy="2481047"/>
            </a:xfrm>
            <a:custGeom>
              <a:avLst/>
              <a:pathLst>
                <a:path w="0" h="2481047">
                  <a:moveTo>
                    <a:pt x="0" y="2481047"/>
                  </a:moveTo>
                  <a:lnTo>
                    <a:pt x="0" y="0"/>
                  </a:lnTo>
                  <a:lnTo>
                    <a:pt x="0" y="0"/>
                  </a:lnTo>
                </a:path>
              </a:pathLst>
            </a:custGeom>
            <a:ln w="13550" cap="flat">
              <a:solidFill>
                <a:srgbClr val="EBEBEB">
                  <a:alpha val="100000"/>
                </a:srgbClr>
              </a:solidFill>
              <a:prstDash val="solid"/>
              <a:round/>
            </a:ln>
          </p:spPr>
          <p:txBody>
            <a:bodyPr/>
            <a:lstStyle/>
            <a:p/>
          </p:txBody>
        </p:sp>
        <p:sp>
          <p:nvSpPr>
            <p:cNvPr id="19" name="pl19"/>
            <p:cNvSpPr/>
            <p:nvPr/>
          </p:nvSpPr>
          <p:spPr>
            <a:xfrm>
              <a:off x="6480468" y="1843440"/>
              <a:ext cx="0" cy="2481047"/>
            </a:xfrm>
            <a:custGeom>
              <a:avLst/>
              <a:pathLst>
                <a:path w="0" h="2481047">
                  <a:moveTo>
                    <a:pt x="0" y="2481047"/>
                  </a:moveTo>
                  <a:lnTo>
                    <a:pt x="0" y="0"/>
                  </a:lnTo>
                  <a:lnTo>
                    <a:pt x="0" y="0"/>
                  </a:lnTo>
                </a:path>
              </a:pathLst>
            </a:custGeom>
            <a:ln w="13550" cap="flat">
              <a:solidFill>
                <a:srgbClr val="EBEBEB">
                  <a:alpha val="100000"/>
                </a:srgbClr>
              </a:solidFill>
              <a:prstDash val="solid"/>
              <a:round/>
            </a:ln>
          </p:spPr>
          <p:txBody>
            <a:bodyPr/>
            <a:lstStyle/>
            <a:p/>
          </p:txBody>
        </p:sp>
        <p:sp>
          <p:nvSpPr>
            <p:cNvPr id="20" name="pl20"/>
            <p:cNvSpPr/>
            <p:nvPr/>
          </p:nvSpPr>
          <p:spPr>
            <a:xfrm>
              <a:off x="6746999" y="1843440"/>
              <a:ext cx="0" cy="2481047"/>
            </a:xfrm>
            <a:custGeom>
              <a:avLst/>
              <a:pathLst>
                <a:path w="0" h="2481047">
                  <a:moveTo>
                    <a:pt x="0" y="2481047"/>
                  </a:moveTo>
                  <a:lnTo>
                    <a:pt x="0" y="0"/>
                  </a:lnTo>
                  <a:lnTo>
                    <a:pt x="0" y="0"/>
                  </a:lnTo>
                </a:path>
              </a:pathLst>
            </a:custGeom>
            <a:ln w="13550" cap="flat">
              <a:solidFill>
                <a:srgbClr val="EBEBEB">
                  <a:alpha val="100000"/>
                </a:srgbClr>
              </a:solidFill>
              <a:prstDash val="solid"/>
              <a:round/>
            </a:ln>
          </p:spPr>
          <p:txBody>
            <a:bodyPr/>
            <a:lstStyle/>
            <a:p/>
          </p:txBody>
        </p:sp>
        <p:sp>
          <p:nvSpPr>
            <p:cNvPr id="21" name="pl21"/>
            <p:cNvSpPr/>
            <p:nvPr/>
          </p:nvSpPr>
          <p:spPr>
            <a:xfrm>
              <a:off x="7013529" y="1843440"/>
              <a:ext cx="0" cy="2481047"/>
            </a:xfrm>
            <a:custGeom>
              <a:avLst/>
              <a:pathLst>
                <a:path w="0" h="2481047">
                  <a:moveTo>
                    <a:pt x="0" y="2481047"/>
                  </a:moveTo>
                  <a:lnTo>
                    <a:pt x="0" y="0"/>
                  </a:lnTo>
                  <a:lnTo>
                    <a:pt x="0" y="0"/>
                  </a:lnTo>
                </a:path>
              </a:pathLst>
            </a:custGeom>
            <a:ln w="13550" cap="flat">
              <a:solidFill>
                <a:srgbClr val="EBEBEB">
                  <a:alpha val="100000"/>
                </a:srgbClr>
              </a:solidFill>
              <a:prstDash val="solid"/>
              <a:round/>
            </a:ln>
          </p:spPr>
          <p:txBody>
            <a:bodyPr/>
            <a:lstStyle/>
            <a:p/>
          </p:txBody>
        </p:sp>
        <p:sp>
          <p:nvSpPr>
            <p:cNvPr id="22" name="pl22"/>
            <p:cNvSpPr/>
            <p:nvPr/>
          </p:nvSpPr>
          <p:spPr>
            <a:xfrm>
              <a:off x="7280059" y="1843440"/>
              <a:ext cx="0" cy="2481047"/>
            </a:xfrm>
            <a:custGeom>
              <a:avLst/>
              <a:pathLst>
                <a:path w="0" h="2481047">
                  <a:moveTo>
                    <a:pt x="0" y="2481047"/>
                  </a:moveTo>
                  <a:lnTo>
                    <a:pt x="0" y="0"/>
                  </a:lnTo>
                  <a:lnTo>
                    <a:pt x="0" y="0"/>
                  </a:lnTo>
                </a:path>
              </a:pathLst>
            </a:custGeom>
            <a:ln w="13550" cap="flat">
              <a:solidFill>
                <a:srgbClr val="EBEBEB">
                  <a:alpha val="100000"/>
                </a:srgbClr>
              </a:solidFill>
              <a:prstDash val="solid"/>
              <a:round/>
            </a:ln>
          </p:spPr>
          <p:txBody>
            <a:bodyPr/>
            <a:lstStyle/>
            <a:p/>
          </p:txBody>
        </p:sp>
        <p:sp>
          <p:nvSpPr>
            <p:cNvPr id="23" name="pl23"/>
            <p:cNvSpPr/>
            <p:nvPr/>
          </p:nvSpPr>
          <p:spPr>
            <a:xfrm>
              <a:off x="7546590" y="1843440"/>
              <a:ext cx="0" cy="2481047"/>
            </a:xfrm>
            <a:custGeom>
              <a:avLst/>
              <a:pathLst>
                <a:path w="0" h="2481047">
                  <a:moveTo>
                    <a:pt x="0" y="2481047"/>
                  </a:moveTo>
                  <a:lnTo>
                    <a:pt x="0" y="0"/>
                  </a:lnTo>
                  <a:lnTo>
                    <a:pt x="0" y="0"/>
                  </a:lnTo>
                </a:path>
              </a:pathLst>
            </a:custGeom>
            <a:ln w="13550" cap="flat">
              <a:solidFill>
                <a:srgbClr val="EBEBEB">
                  <a:alpha val="100000"/>
                </a:srgbClr>
              </a:solidFill>
              <a:prstDash val="solid"/>
              <a:round/>
            </a:ln>
          </p:spPr>
          <p:txBody>
            <a:bodyPr/>
            <a:lstStyle/>
            <a:p/>
          </p:txBody>
        </p:sp>
        <p:sp>
          <p:nvSpPr>
            <p:cNvPr id="24" name="pl24"/>
            <p:cNvSpPr/>
            <p:nvPr/>
          </p:nvSpPr>
          <p:spPr>
            <a:xfrm>
              <a:off x="7813120" y="1843440"/>
              <a:ext cx="0" cy="2481047"/>
            </a:xfrm>
            <a:custGeom>
              <a:avLst/>
              <a:pathLst>
                <a:path w="0" h="2481047">
                  <a:moveTo>
                    <a:pt x="0" y="2481047"/>
                  </a:moveTo>
                  <a:lnTo>
                    <a:pt x="0" y="0"/>
                  </a:lnTo>
                  <a:lnTo>
                    <a:pt x="0" y="0"/>
                  </a:lnTo>
                </a:path>
              </a:pathLst>
            </a:custGeom>
            <a:ln w="13550" cap="flat">
              <a:solidFill>
                <a:srgbClr val="EBEBEB">
                  <a:alpha val="100000"/>
                </a:srgbClr>
              </a:solidFill>
              <a:prstDash val="solid"/>
              <a:round/>
            </a:ln>
          </p:spPr>
          <p:txBody>
            <a:bodyPr/>
            <a:lstStyle/>
            <a:p/>
          </p:txBody>
        </p:sp>
        <p:sp>
          <p:nvSpPr>
            <p:cNvPr id="25" name="pl25"/>
            <p:cNvSpPr/>
            <p:nvPr/>
          </p:nvSpPr>
          <p:spPr>
            <a:xfrm>
              <a:off x="8079650" y="1843440"/>
              <a:ext cx="0" cy="2481047"/>
            </a:xfrm>
            <a:custGeom>
              <a:avLst/>
              <a:pathLst>
                <a:path w="0" h="2481047">
                  <a:moveTo>
                    <a:pt x="0" y="2481047"/>
                  </a:moveTo>
                  <a:lnTo>
                    <a:pt x="0" y="0"/>
                  </a:lnTo>
                  <a:lnTo>
                    <a:pt x="0" y="0"/>
                  </a:lnTo>
                </a:path>
              </a:pathLst>
            </a:custGeom>
            <a:ln w="13550" cap="flat">
              <a:solidFill>
                <a:srgbClr val="EBEBEB">
                  <a:alpha val="100000"/>
                </a:srgbClr>
              </a:solidFill>
              <a:prstDash val="solid"/>
              <a:round/>
            </a:ln>
          </p:spPr>
          <p:txBody>
            <a:bodyPr/>
            <a:lstStyle/>
            <a:p/>
          </p:txBody>
        </p:sp>
        <p:sp>
          <p:nvSpPr>
            <p:cNvPr id="26" name="rc26"/>
            <p:cNvSpPr/>
            <p:nvPr/>
          </p:nvSpPr>
          <p:spPr>
            <a:xfrm>
              <a:off x="1296454" y="3175392"/>
              <a:ext cx="239877" cy="1036319"/>
            </a:xfrm>
            <a:prstGeom prst="rect">
              <a:avLst/>
            </a:prstGeom>
            <a:solidFill>
              <a:srgbClr val="80BD41">
                <a:alpha val="100000"/>
              </a:srgbClr>
            </a:solidFill>
          </p:spPr>
          <p:txBody>
            <a:bodyPr/>
            <a:lstStyle/>
            <a:p/>
          </p:txBody>
        </p:sp>
        <p:sp>
          <p:nvSpPr>
            <p:cNvPr id="27" name="rc27"/>
            <p:cNvSpPr/>
            <p:nvPr/>
          </p:nvSpPr>
          <p:spPr>
            <a:xfrm>
              <a:off x="1296454" y="3137666"/>
              <a:ext cx="239877" cy="37726"/>
            </a:xfrm>
            <a:prstGeom prst="rect">
              <a:avLst/>
            </a:prstGeom>
            <a:solidFill>
              <a:srgbClr val="1CABE2">
                <a:alpha val="100000"/>
              </a:srgbClr>
            </a:solidFill>
          </p:spPr>
          <p:txBody>
            <a:bodyPr/>
            <a:lstStyle/>
            <a:p/>
          </p:txBody>
        </p:sp>
        <p:sp>
          <p:nvSpPr>
            <p:cNvPr id="28" name="rc28"/>
            <p:cNvSpPr/>
            <p:nvPr/>
          </p:nvSpPr>
          <p:spPr>
            <a:xfrm>
              <a:off x="1562984" y="3202274"/>
              <a:ext cx="239877" cy="1009438"/>
            </a:xfrm>
            <a:prstGeom prst="rect">
              <a:avLst/>
            </a:prstGeom>
            <a:solidFill>
              <a:srgbClr val="80BD41">
                <a:alpha val="100000"/>
              </a:srgbClr>
            </a:solidFill>
          </p:spPr>
          <p:txBody>
            <a:bodyPr/>
            <a:lstStyle/>
            <a:p/>
          </p:txBody>
        </p:sp>
        <p:sp>
          <p:nvSpPr>
            <p:cNvPr id="29" name="rc29"/>
            <p:cNvSpPr/>
            <p:nvPr/>
          </p:nvSpPr>
          <p:spPr>
            <a:xfrm>
              <a:off x="1562984" y="3148476"/>
              <a:ext cx="239877" cy="53797"/>
            </a:xfrm>
            <a:prstGeom prst="rect">
              <a:avLst/>
            </a:prstGeom>
            <a:solidFill>
              <a:srgbClr val="1CABE2">
                <a:alpha val="100000"/>
              </a:srgbClr>
            </a:solidFill>
          </p:spPr>
          <p:txBody>
            <a:bodyPr/>
            <a:lstStyle/>
            <a:p/>
          </p:txBody>
        </p:sp>
        <p:sp>
          <p:nvSpPr>
            <p:cNvPr id="30" name="rc30"/>
            <p:cNvSpPr/>
            <p:nvPr/>
          </p:nvSpPr>
          <p:spPr>
            <a:xfrm>
              <a:off x="1829515" y="3201676"/>
              <a:ext cx="239877" cy="1010036"/>
            </a:xfrm>
            <a:prstGeom prst="rect">
              <a:avLst/>
            </a:prstGeom>
            <a:solidFill>
              <a:srgbClr val="80BD41">
                <a:alpha val="100000"/>
              </a:srgbClr>
            </a:solidFill>
          </p:spPr>
          <p:txBody>
            <a:bodyPr/>
            <a:lstStyle/>
            <a:p/>
          </p:txBody>
        </p:sp>
        <p:sp>
          <p:nvSpPr>
            <p:cNvPr id="31" name="rc31"/>
            <p:cNvSpPr/>
            <p:nvPr/>
          </p:nvSpPr>
          <p:spPr>
            <a:xfrm>
              <a:off x="1829515" y="3159041"/>
              <a:ext cx="239877" cy="42635"/>
            </a:xfrm>
            <a:prstGeom prst="rect">
              <a:avLst/>
            </a:prstGeom>
            <a:solidFill>
              <a:srgbClr val="1CABE2">
                <a:alpha val="100000"/>
              </a:srgbClr>
            </a:solidFill>
          </p:spPr>
          <p:txBody>
            <a:bodyPr/>
            <a:lstStyle/>
            <a:p/>
          </p:txBody>
        </p:sp>
        <p:sp>
          <p:nvSpPr>
            <p:cNvPr id="32" name="rc32"/>
            <p:cNvSpPr/>
            <p:nvPr/>
          </p:nvSpPr>
          <p:spPr>
            <a:xfrm>
              <a:off x="2096045" y="3208148"/>
              <a:ext cx="239877" cy="1003564"/>
            </a:xfrm>
            <a:prstGeom prst="rect">
              <a:avLst/>
            </a:prstGeom>
            <a:solidFill>
              <a:srgbClr val="80BD41">
                <a:alpha val="100000"/>
              </a:srgbClr>
            </a:solidFill>
          </p:spPr>
          <p:txBody>
            <a:bodyPr/>
            <a:lstStyle/>
            <a:p/>
          </p:txBody>
        </p:sp>
        <p:sp>
          <p:nvSpPr>
            <p:cNvPr id="33" name="rc33"/>
            <p:cNvSpPr/>
            <p:nvPr/>
          </p:nvSpPr>
          <p:spPr>
            <a:xfrm>
              <a:off x="2096045" y="3170965"/>
              <a:ext cx="239877" cy="37182"/>
            </a:xfrm>
            <a:prstGeom prst="rect">
              <a:avLst/>
            </a:prstGeom>
            <a:solidFill>
              <a:srgbClr val="1CABE2">
                <a:alpha val="100000"/>
              </a:srgbClr>
            </a:solidFill>
          </p:spPr>
          <p:txBody>
            <a:bodyPr/>
            <a:lstStyle/>
            <a:p/>
          </p:txBody>
        </p:sp>
        <p:sp>
          <p:nvSpPr>
            <p:cNvPr id="34" name="rc34"/>
            <p:cNvSpPr/>
            <p:nvPr/>
          </p:nvSpPr>
          <p:spPr>
            <a:xfrm>
              <a:off x="2362575" y="3216972"/>
              <a:ext cx="239877" cy="994740"/>
            </a:xfrm>
            <a:prstGeom prst="rect">
              <a:avLst/>
            </a:prstGeom>
            <a:solidFill>
              <a:srgbClr val="80BD41">
                <a:alpha val="100000"/>
              </a:srgbClr>
            </a:solidFill>
          </p:spPr>
          <p:txBody>
            <a:bodyPr/>
            <a:lstStyle/>
            <a:p/>
          </p:txBody>
        </p:sp>
        <p:sp>
          <p:nvSpPr>
            <p:cNvPr id="35" name="rc35"/>
            <p:cNvSpPr/>
            <p:nvPr/>
          </p:nvSpPr>
          <p:spPr>
            <a:xfrm>
              <a:off x="2362575" y="3176688"/>
              <a:ext cx="239877" cy="40283"/>
            </a:xfrm>
            <a:prstGeom prst="rect">
              <a:avLst/>
            </a:prstGeom>
            <a:solidFill>
              <a:srgbClr val="1CABE2">
                <a:alpha val="100000"/>
              </a:srgbClr>
            </a:solidFill>
          </p:spPr>
          <p:txBody>
            <a:bodyPr/>
            <a:lstStyle/>
            <a:p/>
          </p:txBody>
        </p:sp>
        <p:sp>
          <p:nvSpPr>
            <p:cNvPr id="36" name="rc36"/>
            <p:cNvSpPr/>
            <p:nvPr/>
          </p:nvSpPr>
          <p:spPr>
            <a:xfrm>
              <a:off x="2629106" y="3207615"/>
              <a:ext cx="239877" cy="1004097"/>
            </a:xfrm>
            <a:prstGeom prst="rect">
              <a:avLst/>
            </a:prstGeom>
            <a:solidFill>
              <a:srgbClr val="80BD41">
                <a:alpha val="100000"/>
              </a:srgbClr>
            </a:solidFill>
          </p:spPr>
          <p:txBody>
            <a:bodyPr/>
            <a:lstStyle/>
            <a:p/>
          </p:txBody>
        </p:sp>
        <p:sp>
          <p:nvSpPr>
            <p:cNvPr id="37" name="rc37"/>
            <p:cNvSpPr/>
            <p:nvPr/>
          </p:nvSpPr>
          <p:spPr>
            <a:xfrm>
              <a:off x="2629106" y="3181604"/>
              <a:ext cx="239877" cy="26011"/>
            </a:xfrm>
            <a:prstGeom prst="rect">
              <a:avLst/>
            </a:prstGeom>
            <a:solidFill>
              <a:srgbClr val="1CABE2">
                <a:alpha val="100000"/>
              </a:srgbClr>
            </a:solidFill>
          </p:spPr>
          <p:txBody>
            <a:bodyPr/>
            <a:lstStyle/>
            <a:p/>
          </p:txBody>
        </p:sp>
        <p:sp>
          <p:nvSpPr>
            <p:cNvPr id="38" name="rc38"/>
            <p:cNvSpPr/>
            <p:nvPr/>
          </p:nvSpPr>
          <p:spPr>
            <a:xfrm>
              <a:off x="2895636" y="3231015"/>
              <a:ext cx="239877" cy="980697"/>
            </a:xfrm>
            <a:prstGeom prst="rect">
              <a:avLst/>
            </a:prstGeom>
            <a:solidFill>
              <a:srgbClr val="80BD41">
                <a:alpha val="100000"/>
              </a:srgbClr>
            </a:solidFill>
          </p:spPr>
          <p:txBody>
            <a:bodyPr/>
            <a:lstStyle/>
            <a:p/>
          </p:txBody>
        </p:sp>
        <p:sp>
          <p:nvSpPr>
            <p:cNvPr id="39" name="rc39"/>
            <p:cNvSpPr/>
            <p:nvPr/>
          </p:nvSpPr>
          <p:spPr>
            <a:xfrm>
              <a:off x="2895636" y="3190167"/>
              <a:ext cx="239877" cy="40848"/>
            </a:xfrm>
            <a:prstGeom prst="rect">
              <a:avLst/>
            </a:prstGeom>
            <a:solidFill>
              <a:srgbClr val="1CABE2">
                <a:alpha val="100000"/>
              </a:srgbClr>
            </a:solidFill>
          </p:spPr>
          <p:txBody>
            <a:bodyPr/>
            <a:lstStyle/>
            <a:p/>
          </p:txBody>
        </p:sp>
        <p:sp>
          <p:nvSpPr>
            <p:cNvPr id="40" name="rc40"/>
            <p:cNvSpPr/>
            <p:nvPr/>
          </p:nvSpPr>
          <p:spPr>
            <a:xfrm>
              <a:off x="3162166" y="3246232"/>
              <a:ext cx="239877" cy="965480"/>
            </a:xfrm>
            <a:prstGeom prst="rect">
              <a:avLst/>
            </a:prstGeom>
            <a:solidFill>
              <a:srgbClr val="80BD41">
                <a:alpha val="100000"/>
              </a:srgbClr>
            </a:solidFill>
          </p:spPr>
          <p:txBody>
            <a:bodyPr/>
            <a:lstStyle/>
            <a:p/>
          </p:txBody>
        </p:sp>
        <p:sp>
          <p:nvSpPr>
            <p:cNvPr id="41" name="rc41"/>
            <p:cNvSpPr/>
            <p:nvPr/>
          </p:nvSpPr>
          <p:spPr>
            <a:xfrm>
              <a:off x="3162166" y="3196100"/>
              <a:ext cx="239877" cy="50132"/>
            </a:xfrm>
            <a:prstGeom prst="rect">
              <a:avLst/>
            </a:prstGeom>
            <a:solidFill>
              <a:srgbClr val="1CABE2">
                <a:alpha val="100000"/>
              </a:srgbClr>
            </a:solidFill>
          </p:spPr>
          <p:txBody>
            <a:bodyPr/>
            <a:lstStyle/>
            <a:p/>
          </p:txBody>
        </p:sp>
        <p:sp>
          <p:nvSpPr>
            <p:cNvPr id="42" name="rc42"/>
            <p:cNvSpPr/>
            <p:nvPr/>
          </p:nvSpPr>
          <p:spPr>
            <a:xfrm>
              <a:off x="3428696" y="3230160"/>
              <a:ext cx="239877" cy="981552"/>
            </a:xfrm>
            <a:prstGeom prst="rect">
              <a:avLst/>
            </a:prstGeom>
            <a:solidFill>
              <a:srgbClr val="80BD41">
                <a:alpha val="100000"/>
              </a:srgbClr>
            </a:solidFill>
          </p:spPr>
          <p:txBody>
            <a:bodyPr/>
            <a:lstStyle/>
            <a:p/>
          </p:txBody>
        </p:sp>
        <p:sp>
          <p:nvSpPr>
            <p:cNvPr id="43" name="rc43"/>
            <p:cNvSpPr/>
            <p:nvPr/>
          </p:nvSpPr>
          <p:spPr>
            <a:xfrm>
              <a:off x="3428696" y="3197523"/>
              <a:ext cx="239877" cy="32636"/>
            </a:xfrm>
            <a:prstGeom prst="rect">
              <a:avLst/>
            </a:prstGeom>
            <a:solidFill>
              <a:srgbClr val="1CABE2">
                <a:alpha val="100000"/>
              </a:srgbClr>
            </a:solidFill>
          </p:spPr>
          <p:txBody>
            <a:bodyPr/>
            <a:lstStyle/>
            <a:p/>
          </p:txBody>
        </p:sp>
        <p:sp>
          <p:nvSpPr>
            <p:cNvPr id="44" name="rc44"/>
            <p:cNvSpPr/>
            <p:nvPr/>
          </p:nvSpPr>
          <p:spPr>
            <a:xfrm>
              <a:off x="3695227" y="3235894"/>
              <a:ext cx="239877" cy="975818"/>
            </a:xfrm>
            <a:prstGeom prst="rect">
              <a:avLst/>
            </a:prstGeom>
            <a:solidFill>
              <a:srgbClr val="80BD41">
                <a:alpha val="100000"/>
              </a:srgbClr>
            </a:solidFill>
          </p:spPr>
          <p:txBody>
            <a:bodyPr/>
            <a:lstStyle/>
            <a:p/>
          </p:txBody>
        </p:sp>
        <p:sp>
          <p:nvSpPr>
            <p:cNvPr id="45" name="rc45"/>
            <p:cNvSpPr/>
            <p:nvPr/>
          </p:nvSpPr>
          <p:spPr>
            <a:xfrm>
              <a:off x="3695227" y="3199027"/>
              <a:ext cx="239877" cy="36867"/>
            </a:xfrm>
            <a:prstGeom prst="rect">
              <a:avLst/>
            </a:prstGeom>
            <a:solidFill>
              <a:srgbClr val="1CABE2">
                <a:alpha val="100000"/>
              </a:srgbClr>
            </a:solidFill>
          </p:spPr>
          <p:txBody>
            <a:bodyPr/>
            <a:lstStyle/>
            <a:p/>
          </p:txBody>
        </p:sp>
        <p:sp>
          <p:nvSpPr>
            <p:cNvPr id="46" name="rc46"/>
            <p:cNvSpPr/>
            <p:nvPr/>
          </p:nvSpPr>
          <p:spPr>
            <a:xfrm>
              <a:off x="3961757" y="3241864"/>
              <a:ext cx="239877" cy="969848"/>
            </a:xfrm>
            <a:prstGeom prst="rect">
              <a:avLst/>
            </a:prstGeom>
            <a:solidFill>
              <a:srgbClr val="80BD41">
                <a:alpha val="100000"/>
              </a:srgbClr>
            </a:solidFill>
          </p:spPr>
          <p:txBody>
            <a:bodyPr/>
            <a:lstStyle/>
            <a:p/>
          </p:txBody>
        </p:sp>
        <p:sp>
          <p:nvSpPr>
            <p:cNvPr id="47" name="rc47"/>
            <p:cNvSpPr/>
            <p:nvPr/>
          </p:nvSpPr>
          <p:spPr>
            <a:xfrm>
              <a:off x="3961757" y="3202948"/>
              <a:ext cx="239877" cy="38915"/>
            </a:xfrm>
            <a:prstGeom prst="rect">
              <a:avLst/>
            </a:prstGeom>
            <a:solidFill>
              <a:srgbClr val="1CABE2">
                <a:alpha val="100000"/>
              </a:srgbClr>
            </a:solidFill>
          </p:spPr>
          <p:txBody>
            <a:bodyPr/>
            <a:lstStyle/>
            <a:p/>
          </p:txBody>
        </p:sp>
        <p:sp>
          <p:nvSpPr>
            <p:cNvPr id="48" name="rc48"/>
            <p:cNvSpPr/>
            <p:nvPr/>
          </p:nvSpPr>
          <p:spPr>
            <a:xfrm>
              <a:off x="4228287" y="3240712"/>
              <a:ext cx="239877" cy="971000"/>
            </a:xfrm>
            <a:prstGeom prst="rect">
              <a:avLst/>
            </a:prstGeom>
            <a:solidFill>
              <a:srgbClr val="80BD41">
                <a:alpha val="100000"/>
              </a:srgbClr>
            </a:solidFill>
          </p:spPr>
          <p:txBody>
            <a:bodyPr/>
            <a:lstStyle/>
            <a:p/>
          </p:txBody>
        </p:sp>
        <p:sp>
          <p:nvSpPr>
            <p:cNvPr id="49" name="rc49"/>
            <p:cNvSpPr/>
            <p:nvPr/>
          </p:nvSpPr>
          <p:spPr>
            <a:xfrm>
              <a:off x="4228287" y="3202884"/>
              <a:ext cx="239877" cy="37828"/>
            </a:xfrm>
            <a:prstGeom prst="rect">
              <a:avLst/>
            </a:prstGeom>
            <a:solidFill>
              <a:srgbClr val="1CABE2">
                <a:alpha val="100000"/>
              </a:srgbClr>
            </a:solidFill>
          </p:spPr>
          <p:txBody>
            <a:bodyPr/>
            <a:lstStyle/>
            <a:p/>
          </p:txBody>
        </p:sp>
        <p:sp>
          <p:nvSpPr>
            <p:cNvPr id="50" name="rc50"/>
            <p:cNvSpPr/>
            <p:nvPr/>
          </p:nvSpPr>
          <p:spPr>
            <a:xfrm>
              <a:off x="4494818" y="3244772"/>
              <a:ext cx="239877" cy="966940"/>
            </a:xfrm>
            <a:prstGeom prst="rect">
              <a:avLst/>
            </a:prstGeom>
            <a:solidFill>
              <a:srgbClr val="80BD41">
                <a:alpha val="100000"/>
              </a:srgbClr>
            </a:solidFill>
          </p:spPr>
          <p:txBody>
            <a:bodyPr/>
            <a:lstStyle/>
            <a:p/>
          </p:txBody>
        </p:sp>
        <p:sp>
          <p:nvSpPr>
            <p:cNvPr id="51" name="rc51"/>
            <p:cNvSpPr/>
            <p:nvPr/>
          </p:nvSpPr>
          <p:spPr>
            <a:xfrm>
              <a:off x="4494818" y="3208721"/>
              <a:ext cx="239877" cy="36051"/>
            </a:xfrm>
            <a:prstGeom prst="rect">
              <a:avLst/>
            </a:prstGeom>
            <a:solidFill>
              <a:srgbClr val="1CABE2">
                <a:alpha val="100000"/>
              </a:srgbClr>
            </a:solidFill>
          </p:spPr>
          <p:txBody>
            <a:bodyPr/>
            <a:lstStyle/>
            <a:p/>
          </p:txBody>
        </p:sp>
        <p:sp>
          <p:nvSpPr>
            <p:cNvPr id="52" name="rc52"/>
            <p:cNvSpPr/>
            <p:nvPr/>
          </p:nvSpPr>
          <p:spPr>
            <a:xfrm>
              <a:off x="4761348" y="3273382"/>
              <a:ext cx="239877" cy="938330"/>
            </a:xfrm>
            <a:prstGeom prst="rect">
              <a:avLst/>
            </a:prstGeom>
            <a:solidFill>
              <a:srgbClr val="80BD41">
                <a:alpha val="100000"/>
              </a:srgbClr>
            </a:solidFill>
          </p:spPr>
          <p:txBody>
            <a:bodyPr/>
            <a:lstStyle/>
            <a:p/>
          </p:txBody>
        </p:sp>
        <p:sp>
          <p:nvSpPr>
            <p:cNvPr id="53" name="rc53"/>
            <p:cNvSpPr/>
            <p:nvPr/>
          </p:nvSpPr>
          <p:spPr>
            <a:xfrm>
              <a:off x="4761348" y="3212060"/>
              <a:ext cx="239877" cy="61321"/>
            </a:xfrm>
            <a:prstGeom prst="rect">
              <a:avLst/>
            </a:prstGeom>
            <a:solidFill>
              <a:srgbClr val="1CABE2">
                <a:alpha val="100000"/>
              </a:srgbClr>
            </a:solidFill>
          </p:spPr>
          <p:txBody>
            <a:bodyPr/>
            <a:lstStyle/>
            <a:p/>
          </p:txBody>
        </p:sp>
        <p:sp>
          <p:nvSpPr>
            <p:cNvPr id="54" name="rc54"/>
            <p:cNvSpPr/>
            <p:nvPr/>
          </p:nvSpPr>
          <p:spPr>
            <a:xfrm>
              <a:off x="5027878" y="3264815"/>
              <a:ext cx="239877" cy="946897"/>
            </a:xfrm>
            <a:prstGeom prst="rect">
              <a:avLst/>
            </a:prstGeom>
            <a:solidFill>
              <a:srgbClr val="80BD41">
                <a:alpha val="100000"/>
              </a:srgbClr>
            </a:solidFill>
          </p:spPr>
          <p:txBody>
            <a:bodyPr/>
            <a:lstStyle/>
            <a:p/>
          </p:txBody>
        </p:sp>
        <p:sp>
          <p:nvSpPr>
            <p:cNvPr id="55" name="rc55"/>
            <p:cNvSpPr/>
            <p:nvPr/>
          </p:nvSpPr>
          <p:spPr>
            <a:xfrm>
              <a:off x="5027878" y="3214286"/>
              <a:ext cx="239877" cy="50529"/>
            </a:xfrm>
            <a:prstGeom prst="rect">
              <a:avLst/>
            </a:prstGeom>
            <a:solidFill>
              <a:srgbClr val="1CABE2">
                <a:alpha val="100000"/>
              </a:srgbClr>
            </a:solidFill>
          </p:spPr>
          <p:txBody>
            <a:bodyPr/>
            <a:lstStyle/>
            <a:p/>
          </p:txBody>
        </p:sp>
        <p:sp>
          <p:nvSpPr>
            <p:cNvPr id="56" name="rc56"/>
            <p:cNvSpPr/>
            <p:nvPr/>
          </p:nvSpPr>
          <p:spPr>
            <a:xfrm>
              <a:off x="5294409" y="3259870"/>
              <a:ext cx="239877" cy="951842"/>
            </a:xfrm>
            <a:prstGeom prst="rect">
              <a:avLst/>
            </a:prstGeom>
            <a:solidFill>
              <a:srgbClr val="80BD41">
                <a:alpha val="100000"/>
              </a:srgbClr>
            </a:solidFill>
          </p:spPr>
          <p:txBody>
            <a:bodyPr/>
            <a:lstStyle/>
            <a:p/>
          </p:txBody>
        </p:sp>
        <p:sp>
          <p:nvSpPr>
            <p:cNvPr id="57" name="rc57"/>
            <p:cNvSpPr/>
            <p:nvPr/>
          </p:nvSpPr>
          <p:spPr>
            <a:xfrm>
              <a:off x="5294409" y="3223646"/>
              <a:ext cx="239877" cy="36224"/>
            </a:xfrm>
            <a:prstGeom prst="rect">
              <a:avLst/>
            </a:prstGeom>
            <a:solidFill>
              <a:srgbClr val="1CABE2">
                <a:alpha val="100000"/>
              </a:srgbClr>
            </a:solidFill>
          </p:spPr>
          <p:txBody>
            <a:bodyPr/>
            <a:lstStyle/>
            <a:p/>
          </p:txBody>
        </p:sp>
        <p:sp>
          <p:nvSpPr>
            <p:cNvPr id="58" name="rc58"/>
            <p:cNvSpPr/>
            <p:nvPr/>
          </p:nvSpPr>
          <p:spPr>
            <a:xfrm>
              <a:off x="5560939" y="3293460"/>
              <a:ext cx="239877" cy="918252"/>
            </a:xfrm>
            <a:prstGeom prst="rect">
              <a:avLst/>
            </a:prstGeom>
            <a:solidFill>
              <a:srgbClr val="80BD41">
                <a:alpha val="100000"/>
              </a:srgbClr>
            </a:solidFill>
          </p:spPr>
          <p:txBody>
            <a:bodyPr/>
            <a:lstStyle/>
            <a:p/>
          </p:txBody>
        </p:sp>
        <p:sp>
          <p:nvSpPr>
            <p:cNvPr id="59" name="rc59"/>
            <p:cNvSpPr/>
            <p:nvPr/>
          </p:nvSpPr>
          <p:spPr>
            <a:xfrm>
              <a:off x="5560939" y="3243758"/>
              <a:ext cx="239877" cy="49701"/>
            </a:xfrm>
            <a:prstGeom prst="rect">
              <a:avLst/>
            </a:prstGeom>
            <a:solidFill>
              <a:srgbClr val="1CABE2">
                <a:alpha val="100000"/>
              </a:srgbClr>
            </a:solidFill>
          </p:spPr>
          <p:txBody>
            <a:bodyPr/>
            <a:lstStyle/>
            <a:p/>
          </p:txBody>
        </p:sp>
        <p:sp>
          <p:nvSpPr>
            <p:cNvPr id="60" name="rc60"/>
            <p:cNvSpPr/>
            <p:nvPr/>
          </p:nvSpPr>
          <p:spPr>
            <a:xfrm>
              <a:off x="5827469" y="3316445"/>
              <a:ext cx="239877" cy="895266"/>
            </a:xfrm>
            <a:prstGeom prst="rect">
              <a:avLst/>
            </a:prstGeom>
            <a:solidFill>
              <a:srgbClr val="80BD41">
                <a:alpha val="100000"/>
              </a:srgbClr>
            </a:solidFill>
          </p:spPr>
          <p:txBody>
            <a:bodyPr/>
            <a:lstStyle/>
            <a:p/>
          </p:txBody>
        </p:sp>
        <p:sp>
          <p:nvSpPr>
            <p:cNvPr id="61" name="rc61"/>
            <p:cNvSpPr/>
            <p:nvPr/>
          </p:nvSpPr>
          <p:spPr>
            <a:xfrm>
              <a:off x="5827469" y="3251075"/>
              <a:ext cx="239877" cy="65370"/>
            </a:xfrm>
            <a:prstGeom prst="rect">
              <a:avLst/>
            </a:prstGeom>
            <a:solidFill>
              <a:srgbClr val="1CABE2">
                <a:alpha val="100000"/>
              </a:srgbClr>
            </a:solidFill>
          </p:spPr>
          <p:txBody>
            <a:bodyPr/>
            <a:lstStyle/>
            <a:p/>
          </p:txBody>
        </p:sp>
        <p:sp>
          <p:nvSpPr>
            <p:cNvPr id="62" name="rc62"/>
            <p:cNvSpPr/>
            <p:nvPr/>
          </p:nvSpPr>
          <p:spPr>
            <a:xfrm>
              <a:off x="6094000" y="3351226"/>
              <a:ext cx="239877" cy="860486"/>
            </a:xfrm>
            <a:prstGeom prst="rect">
              <a:avLst/>
            </a:prstGeom>
            <a:solidFill>
              <a:srgbClr val="80BD41">
                <a:alpha val="100000"/>
              </a:srgbClr>
            </a:solidFill>
          </p:spPr>
          <p:txBody>
            <a:bodyPr/>
            <a:lstStyle/>
            <a:p/>
          </p:txBody>
        </p:sp>
        <p:sp>
          <p:nvSpPr>
            <p:cNvPr id="63" name="rc63"/>
            <p:cNvSpPr/>
            <p:nvPr/>
          </p:nvSpPr>
          <p:spPr>
            <a:xfrm>
              <a:off x="6094000" y="3256564"/>
              <a:ext cx="239877" cy="94662"/>
            </a:xfrm>
            <a:prstGeom prst="rect">
              <a:avLst/>
            </a:prstGeom>
            <a:solidFill>
              <a:srgbClr val="1CABE2">
                <a:alpha val="100000"/>
              </a:srgbClr>
            </a:solidFill>
          </p:spPr>
          <p:txBody>
            <a:bodyPr/>
            <a:lstStyle/>
            <a:p/>
          </p:txBody>
        </p:sp>
        <p:sp>
          <p:nvSpPr>
            <p:cNvPr id="64" name="rc64"/>
            <p:cNvSpPr/>
            <p:nvPr/>
          </p:nvSpPr>
          <p:spPr>
            <a:xfrm>
              <a:off x="6360530" y="3403372"/>
              <a:ext cx="239877" cy="808340"/>
            </a:xfrm>
            <a:prstGeom prst="rect">
              <a:avLst/>
            </a:prstGeom>
            <a:solidFill>
              <a:srgbClr val="80BD41">
                <a:alpha val="100000"/>
              </a:srgbClr>
            </a:solidFill>
          </p:spPr>
          <p:txBody>
            <a:bodyPr/>
            <a:lstStyle/>
            <a:p/>
          </p:txBody>
        </p:sp>
        <p:sp>
          <p:nvSpPr>
            <p:cNvPr id="65" name="rc65"/>
            <p:cNvSpPr/>
            <p:nvPr/>
          </p:nvSpPr>
          <p:spPr>
            <a:xfrm>
              <a:off x="6360530" y="3276481"/>
              <a:ext cx="239877" cy="126891"/>
            </a:xfrm>
            <a:prstGeom prst="rect">
              <a:avLst/>
            </a:prstGeom>
            <a:solidFill>
              <a:srgbClr val="1CABE2">
                <a:alpha val="100000"/>
              </a:srgbClr>
            </a:solidFill>
          </p:spPr>
          <p:txBody>
            <a:bodyPr/>
            <a:lstStyle/>
            <a:p/>
          </p:txBody>
        </p:sp>
        <p:sp>
          <p:nvSpPr>
            <p:cNvPr id="66" name="rc66"/>
            <p:cNvSpPr/>
            <p:nvPr/>
          </p:nvSpPr>
          <p:spPr>
            <a:xfrm>
              <a:off x="6627060" y="3437235"/>
              <a:ext cx="239877" cy="774477"/>
            </a:xfrm>
            <a:prstGeom prst="rect">
              <a:avLst/>
            </a:prstGeom>
            <a:solidFill>
              <a:srgbClr val="80BD41">
                <a:alpha val="100000"/>
              </a:srgbClr>
            </a:solidFill>
          </p:spPr>
          <p:txBody>
            <a:bodyPr/>
            <a:lstStyle/>
            <a:p/>
          </p:txBody>
        </p:sp>
        <p:sp>
          <p:nvSpPr>
            <p:cNvPr id="67" name="rc67"/>
            <p:cNvSpPr/>
            <p:nvPr/>
          </p:nvSpPr>
          <p:spPr>
            <a:xfrm>
              <a:off x="6627060" y="3304096"/>
              <a:ext cx="239877" cy="133138"/>
            </a:xfrm>
            <a:prstGeom prst="rect">
              <a:avLst/>
            </a:prstGeom>
            <a:solidFill>
              <a:srgbClr val="1CABE2">
                <a:alpha val="100000"/>
              </a:srgbClr>
            </a:solidFill>
          </p:spPr>
          <p:txBody>
            <a:bodyPr/>
            <a:lstStyle/>
            <a:p/>
          </p:txBody>
        </p:sp>
        <p:sp>
          <p:nvSpPr>
            <p:cNvPr id="68" name="rc68"/>
            <p:cNvSpPr/>
            <p:nvPr/>
          </p:nvSpPr>
          <p:spPr>
            <a:xfrm>
              <a:off x="6893590" y="3470257"/>
              <a:ext cx="239877" cy="741454"/>
            </a:xfrm>
            <a:prstGeom prst="rect">
              <a:avLst/>
            </a:prstGeom>
            <a:solidFill>
              <a:srgbClr val="80BD41">
                <a:alpha val="100000"/>
              </a:srgbClr>
            </a:solidFill>
          </p:spPr>
          <p:txBody>
            <a:bodyPr/>
            <a:lstStyle/>
            <a:p/>
          </p:txBody>
        </p:sp>
        <p:sp>
          <p:nvSpPr>
            <p:cNvPr id="69" name="rc69"/>
            <p:cNvSpPr/>
            <p:nvPr/>
          </p:nvSpPr>
          <p:spPr>
            <a:xfrm>
              <a:off x="6893590" y="3315090"/>
              <a:ext cx="239877" cy="155167"/>
            </a:xfrm>
            <a:prstGeom prst="rect">
              <a:avLst/>
            </a:prstGeom>
            <a:solidFill>
              <a:srgbClr val="1CABE2">
                <a:alpha val="100000"/>
              </a:srgbClr>
            </a:solidFill>
          </p:spPr>
          <p:txBody>
            <a:bodyPr/>
            <a:lstStyle/>
            <a:p/>
          </p:txBody>
        </p:sp>
        <p:sp>
          <p:nvSpPr>
            <p:cNvPr id="70" name="rc70"/>
            <p:cNvSpPr/>
            <p:nvPr/>
          </p:nvSpPr>
          <p:spPr>
            <a:xfrm>
              <a:off x="7160121" y="3438851"/>
              <a:ext cx="239877" cy="772861"/>
            </a:xfrm>
            <a:prstGeom prst="rect">
              <a:avLst/>
            </a:prstGeom>
            <a:solidFill>
              <a:srgbClr val="80BD41">
                <a:alpha val="100000"/>
              </a:srgbClr>
            </a:solidFill>
          </p:spPr>
          <p:txBody>
            <a:bodyPr/>
            <a:lstStyle/>
            <a:p/>
          </p:txBody>
        </p:sp>
        <p:sp>
          <p:nvSpPr>
            <p:cNvPr id="71" name="rc71"/>
            <p:cNvSpPr/>
            <p:nvPr/>
          </p:nvSpPr>
          <p:spPr>
            <a:xfrm>
              <a:off x="7160121" y="3324633"/>
              <a:ext cx="239877" cy="114217"/>
            </a:xfrm>
            <a:prstGeom prst="rect">
              <a:avLst/>
            </a:prstGeom>
            <a:solidFill>
              <a:srgbClr val="1CABE2">
                <a:alpha val="100000"/>
              </a:srgbClr>
            </a:solidFill>
          </p:spPr>
          <p:txBody>
            <a:bodyPr/>
            <a:lstStyle/>
            <a:p/>
          </p:txBody>
        </p:sp>
        <p:sp>
          <p:nvSpPr>
            <p:cNvPr id="72" name="rc72"/>
            <p:cNvSpPr/>
            <p:nvPr/>
          </p:nvSpPr>
          <p:spPr>
            <a:xfrm>
              <a:off x="7426651" y="3449426"/>
              <a:ext cx="239877" cy="762286"/>
            </a:xfrm>
            <a:prstGeom prst="rect">
              <a:avLst/>
            </a:prstGeom>
            <a:solidFill>
              <a:srgbClr val="80BD41">
                <a:alpha val="100000"/>
              </a:srgbClr>
            </a:solidFill>
          </p:spPr>
          <p:txBody>
            <a:bodyPr/>
            <a:lstStyle/>
            <a:p/>
          </p:txBody>
        </p:sp>
        <p:sp>
          <p:nvSpPr>
            <p:cNvPr id="73" name="rc73"/>
            <p:cNvSpPr/>
            <p:nvPr/>
          </p:nvSpPr>
          <p:spPr>
            <a:xfrm>
              <a:off x="7426651" y="3332135"/>
              <a:ext cx="239877" cy="117290"/>
            </a:xfrm>
            <a:prstGeom prst="rect">
              <a:avLst/>
            </a:prstGeom>
            <a:solidFill>
              <a:srgbClr val="1CABE2">
                <a:alpha val="100000"/>
              </a:srgbClr>
            </a:solidFill>
          </p:spPr>
          <p:txBody>
            <a:bodyPr/>
            <a:lstStyle/>
            <a:p/>
          </p:txBody>
        </p:sp>
        <p:sp>
          <p:nvSpPr>
            <p:cNvPr id="74" name="rc74"/>
            <p:cNvSpPr/>
            <p:nvPr/>
          </p:nvSpPr>
          <p:spPr>
            <a:xfrm>
              <a:off x="7693181" y="3454276"/>
              <a:ext cx="239877" cy="757435"/>
            </a:xfrm>
            <a:prstGeom prst="rect">
              <a:avLst/>
            </a:prstGeom>
            <a:solidFill>
              <a:srgbClr val="80BD41">
                <a:alpha val="100000"/>
              </a:srgbClr>
            </a:solidFill>
          </p:spPr>
          <p:txBody>
            <a:bodyPr/>
            <a:lstStyle/>
            <a:p/>
          </p:txBody>
        </p:sp>
        <p:sp>
          <p:nvSpPr>
            <p:cNvPr id="75" name="rc75"/>
            <p:cNvSpPr/>
            <p:nvPr/>
          </p:nvSpPr>
          <p:spPr>
            <a:xfrm>
              <a:off x="7693181" y="3336408"/>
              <a:ext cx="239877" cy="117868"/>
            </a:xfrm>
            <a:prstGeom prst="rect">
              <a:avLst/>
            </a:prstGeom>
            <a:solidFill>
              <a:srgbClr val="1CABE2">
                <a:alpha val="100000"/>
              </a:srgbClr>
            </a:solidFill>
          </p:spPr>
          <p:txBody>
            <a:bodyPr/>
            <a:lstStyle/>
            <a:p/>
          </p:txBody>
        </p:sp>
        <p:sp>
          <p:nvSpPr>
            <p:cNvPr id="76" name="rc76"/>
            <p:cNvSpPr/>
            <p:nvPr/>
          </p:nvSpPr>
          <p:spPr>
            <a:xfrm>
              <a:off x="7959712" y="3436179"/>
              <a:ext cx="239877" cy="775532"/>
            </a:xfrm>
            <a:prstGeom prst="rect">
              <a:avLst/>
            </a:prstGeom>
            <a:solidFill>
              <a:srgbClr val="80BD41">
                <a:alpha val="100000"/>
              </a:srgbClr>
            </a:solidFill>
          </p:spPr>
          <p:txBody>
            <a:bodyPr/>
            <a:lstStyle/>
            <a:p/>
          </p:txBody>
        </p:sp>
        <p:sp>
          <p:nvSpPr>
            <p:cNvPr id="77" name="rc77"/>
            <p:cNvSpPr/>
            <p:nvPr/>
          </p:nvSpPr>
          <p:spPr>
            <a:xfrm>
              <a:off x="7959712" y="3343761"/>
              <a:ext cx="239877" cy="92418"/>
            </a:xfrm>
            <a:prstGeom prst="rect">
              <a:avLst/>
            </a:prstGeom>
            <a:solidFill>
              <a:srgbClr val="1CABE2">
                <a:alpha val="100000"/>
              </a:srgbClr>
            </a:solidFill>
          </p:spPr>
          <p:txBody>
            <a:bodyPr/>
            <a:lstStyle/>
            <a:p/>
          </p:txBody>
        </p:sp>
        <p:sp>
          <p:nvSpPr>
            <p:cNvPr id="78" name="pl78"/>
            <p:cNvSpPr/>
            <p:nvPr/>
          </p:nvSpPr>
          <p:spPr>
            <a:xfrm>
              <a:off x="1416393" y="2128062"/>
              <a:ext cx="6663257" cy="300733"/>
            </a:xfrm>
            <a:custGeom>
              <a:avLst/>
              <a:pathLst>
                <a:path w="6663257" h="300733">
                  <a:moveTo>
                    <a:pt x="0" y="21480"/>
                  </a:moveTo>
                  <a:lnTo>
                    <a:pt x="266530" y="42961"/>
                  </a:lnTo>
                  <a:lnTo>
                    <a:pt x="533060" y="21480"/>
                  </a:lnTo>
                  <a:lnTo>
                    <a:pt x="799590" y="21480"/>
                  </a:lnTo>
                  <a:lnTo>
                    <a:pt x="1066121" y="21480"/>
                  </a:lnTo>
                  <a:lnTo>
                    <a:pt x="1332651" y="0"/>
                  </a:lnTo>
                  <a:lnTo>
                    <a:pt x="1599181" y="21480"/>
                  </a:lnTo>
                  <a:lnTo>
                    <a:pt x="1865712" y="42961"/>
                  </a:lnTo>
                  <a:lnTo>
                    <a:pt x="2132242" y="0"/>
                  </a:lnTo>
                  <a:lnTo>
                    <a:pt x="2398772" y="21480"/>
                  </a:lnTo>
                  <a:lnTo>
                    <a:pt x="2665303" y="21480"/>
                  </a:lnTo>
                  <a:lnTo>
                    <a:pt x="2931833" y="21480"/>
                  </a:lnTo>
                  <a:lnTo>
                    <a:pt x="3198363" y="21480"/>
                  </a:lnTo>
                  <a:lnTo>
                    <a:pt x="3464893" y="64442"/>
                  </a:lnTo>
                  <a:lnTo>
                    <a:pt x="3731424" y="42961"/>
                  </a:lnTo>
                  <a:lnTo>
                    <a:pt x="3997954" y="21480"/>
                  </a:lnTo>
                  <a:lnTo>
                    <a:pt x="4264484" y="42961"/>
                  </a:lnTo>
                  <a:lnTo>
                    <a:pt x="4531015" y="85923"/>
                  </a:lnTo>
                  <a:lnTo>
                    <a:pt x="4797545" y="150366"/>
                  </a:lnTo>
                  <a:lnTo>
                    <a:pt x="5064075" y="236290"/>
                  </a:lnTo>
                  <a:lnTo>
                    <a:pt x="5330606" y="257771"/>
                  </a:lnTo>
                  <a:lnTo>
                    <a:pt x="5597136" y="300733"/>
                  </a:lnTo>
                  <a:lnTo>
                    <a:pt x="5863666" y="214809"/>
                  </a:lnTo>
                  <a:lnTo>
                    <a:pt x="6130197" y="214809"/>
                  </a:lnTo>
                  <a:lnTo>
                    <a:pt x="6396727" y="214809"/>
                  </a:lnTo>
                  <a:lnTo>
                    <a:pt x="6663257" y="171847"/>
                  </a:lnTo>
                </a:path>
              </a:pathLst>
            </a:custGeom>
            <a:ln w="27101" cap="flat">
              <a:solidFill>
                <a:srgbClr val="0058AB">
                  <a:alpha val="100000"/>
                </a:srgbClr>
              </a:solidFill>
              <a:prstDash val="solid"/>
              <a:round/>
            </a:ln>
          </p:spPr>
          <p:txBody>
            <a:bodyPr/>
            <a:lstStyle/>
            <a:p/>
          </p:txBody>
        </p:sp>
        <p:sp>
          <p:nvSpPr>
            <p:cNvPr id="79" name="tx79"/>
            <p:cNvSpPr/>
            <p:nvPr/>
          </p:nvSpPr>
          <p:spPr>
            <a:xfrm>
              <a:off x="1346075" y="1968492"/>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96</a:t>
              </a:r>
            </a:p>
          </p:txBody>
        </p:sp>
        <p:sp>
          <p:nvSpPr>
            <p:cNvPr id="80" name="tx80"/>
            <p:cNvSpPr/>
            <p:nvPr/>
          </p:nvSpPr>
          <p:spPr>
            <a:xfrm>
              <a:off x="2678727" y="1947011"/>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97</a:t>
              </a:r>
            </a:p>
          </p:txBody>
        </p:sp>
        <p:sp>
          <p:nvSpPr>
            <p:cNvPr id="81" name="tx81"/>
            <p:cNvSpPr/>
            <p:nvPr/>
          </p:nvSpPr>
          <p:spPr>
            <a:xfrm>
              <a:off x="4011378" y="1968492"/>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96</a:t>
              </a:r>
            </a:p>
          </p:txBody>
        </p:sp>
        <p:sp>
          <p:nvSpPr>
            <p:cNvPr id="82" name="tx82"/>
            <p:cNvSpPr/>
            <p:nvPr/>
          </p:nvSpPr>
          <p:spPr>
            <a:xfrm>
              <a:off x="5344030" y="1968492"/>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96</a:t>
              </a:r>
            </a:p>
          </p:txBody>
        </p:sp>
        <p:sp>
          <p:nvSpPr>
            <p:cNvPr id="83" name="tx83"/>
            <p:cNvSpPr/>
            <p:nvPr/>
          </p:nvSpPr>
          <p:spPr>
            <a:xfrm>
              <a:off x="6410151" y="2183301"/>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86</a:t>
              </a:r>
            </a:p>
          </p:txBody>
        </p:sp>
        <p:sp>
          <p:nvSpPr>
            <p:cNvPr id="84" name="tx84"/>
            <p:cNvSpPr/>
            <p:nvPr/>
          </p:nvSpPr>
          <p:spPr>
            <a:xfrm>
              <a:off x="6676681" y="2204782"/>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85</a:t>
              </a:r>
            </a:p>
          </p:txBody>
        </p:sp>
        <p:sp>
          <p:nvSpPr>
            <p:cNvPr id="85" name="tx85"/>
            <p:cNvSpPr/>
            <p:nvPr/>
          </p:nvSpPr>
          <p:spPr>
            <a:xfrm>
              <a:off x="6943212" y="2247744"/>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83</a:t>
              </a:r>
            </a:p>
          </p:txBody>
        </p:sp>
        <p:sp>
          <p:nvSpPr>
            <p:cNvPr id="86" name="tx86"/>
            <p:cNvSpPr/>
            <p:nvPr/>
          </p:nvSpPr>
          <p:spPr>
            <a:xfrm>
              <a:off x="7209742" y="2161820"/>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87</a:t>
              </a:r>
            </a:p>
          </p:txBody>
        </p:sp>
        <p:sp>
          <p:nvSpPr>
            <p:cNvPr id="87" name="tx87"/>
            <p:cNvSpPr/>
            <p:nvPr/>
          </p:nvSpPr>
          <p:spPr>
            <a:xfrm>
              <a:off x="7476272" y="2161820"/>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87</a:t>
              </a:r>
            </a:p>
          </p:txBody>
        </p:sp>
        <p:sp>
          <p:nvSpPr>
            <p:cNvPr id="88" name="tx88"/>
            <p:cNvSpPr/>
            <p:nvPr/>
          </p:nvSpPr>
          <p:spPr>
            <a:xfrm>
              <a:off x="7742803" y="2161820"/>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87</a:t>
              </a:r>
            </a:p>
          </p:txBody>
        </p:sp>
        <p:sp>
          <p:nvSpPr>
            <p:cNvPr id="89" name="tx89"/>
            <p:cNvSpPr/>
            <p:nvPr/>
          </p:nvSpPr>
          <p:spPr>
            <a:xfrm>
              <a:off x="8009333" y="2118858"/>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89</a:t>
              </a:r>
            </a:p>
          </p:txBody>
        </p:sp>
        <p:sp>
          <p:nvSpPr>
            <p:cNvPr id="90" name="tx90"/>
            <p:cNvSpPr/>
            <p:nvPr/>
          </p:nvSpPr>
          <p:spPr>
            <a:xfrm>
              <a:off x="1310962" y="3654736"/>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10.8</a:t>
              </a:r>
            </a:p>
          </p:txBody>
        </p:sp>
        <p:sp>
          <p:nvSpPr>
            <p:cNvPr id="91" name="tx91"/>
            <p:cNvSpPr/>
            <p:nvPr/>
          </p:nvSpPr>
          <p:spPr>
            <a:xfrm>
              <a:off x="1341092" y="3117713"/>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0.4</a:t>
              </a:r>
            </a:p>
          </p:txBody>
        </p:sp>
        <p:sp>
          <p:nvSpPr>
            <p:cNvPr id="92" name="tx92"/>
            <p:cNvSpPr/>
            <p:nvPr/>
          </p:nvSpPr>
          <p:spPr>
            <a:xfrm>
              <a:off x="2643614" y="3670848"/>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10.5</a:t>
              </a:r>
            </a:p>
          </p:txBody>
        </p:sp>
        <p:sp>
          <p:nvSpPr>
            <p:cNvPr id="93" name="tx93"/>
            <p:cNvSpPr/>
            <p:nvPr/>
          </p:nvSpPr>
          <p:spPr>
            <a:xfrm>
              <a:off x="2673743" y="3155793"/>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0.3</a:t>
              </a:r>
            </a:p>
          </p:txBody>
        </p:sp>
        <p:sp>
          <p:nvSpPr>
            <p:cNvPr id="94" name="tx94"/>
            <p:cNvSpPr/>
            <p:nvPr/>
          </p:nvSpPr>
          <p:spPr>
            <a:xfrm>
              <a:off x="3976265" y="3687972"/>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10.2</a:t>
              </a:r>
            </a:p>
          </p:txBody>
        </p:sp>
        <p:sp>
          <p:nvSpPr>
            <p:cNvPr id="95" name="tx95"/>
            <p:cNvSpPr/>
            <p:nvPr/>
          </p:nvSpPr>
          <p:spPr>
            <a:xfrm>
              <a:off x="4006395" y="3183590"/>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0.4</a:t>
              </a:r>
            </a:p>
          </p:txBody>
        </p:sp>
        <p:sp>
          <p:nvSpPr>
            <p:cNvPr id="96" name="tx96"/>
            <p:cNvSpPr/>
            <p:nvPr/>
          </p:nvSpPr>
          <p:spPr>
            <a:xfrm>
              <a:off x="5354088" y="369697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10</a:t>
              </a:r>
            </a:p>
          </p:txBody>
        </p:sp>
        <p:sp>
          <p:nvSpPr>
            <p:cNvPr id="97" name="tx97"/>
            <p:cNvSpPr/>
            <p:nvPr/>
          </p:nvSpPr>
          <p:spPr>
            <a:xfrm>
              <a:off x="5339046" y="3202941"/>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0.4</a:t>
              </a:r>
            </a:p>
          </p:txBody>
        </p:sp>
        <p:sp>
          <p:nvSpPr>
            <p:cNvPr id="98" name="tx98"/>
            <p:cNvSpPr/>
            <p:nvPr/>
          </p:nvSpPr>
          <p:spPr>
            <a:xfrm>
              <a:off x="6405168" y="3768726"/>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8.5</a:t>
              </a:r>
            </a:p>
          </p:txBody>
        </p:sp>
        <p:sp>
          <p:nvSpPr>
            <p:cNvPr id="99" name="tx99"/>
            <p:cNvSpPr/>
            <p:nvPr/>
          </p:nvSpPr>
          <p:spPr>
            <a:xfrm>
              <a:off x="6405168" y="3301110"/>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1.3</a:t>
              </a:r>
            </a:p>
          </p:txBody>
        </p:sp>
        <p:sp>
          <p:nvSpPr>
            <p:cNvPr id="100" name="tx100"/>
            <p:cNvSpPr/>
            <p:nvPr/>
          </p:nvSpPr>
          <p:spPr>
            <a:xfrm>
              <a:off x="6671698" y="3785657"/>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8.1</a:t>
              </a:r>
            </a:p>
          </p:txBody>
        </p:sp>
        <p:sp>
          <p:nvSpPr>
            <p:cNvPr id="101" name="tx101"/>
            <p:cNvSpPr/>
            <p:nvPr/>
          </p:nvSpPr>
          <p:spPr>
            <a:xfrm>
              <a:off x="6671698" y="3331849"/>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1.4</a:t>
              </a:r>
            </a:p>
          </p:txBody>
        </p:sp>
        <p:sp>
          <p:nvSpPr>
            <p:cNvPr id="102" name="tx102"/>
            <p:cNvSpPr/>
            <p:nvPr/>
          </p:nvSpPr>
          <p:spPr>
            <a:xfrm>
              <a:off x="6938228" y="3802169"/>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7.8</a:t>
              </a:r>
            </a:p>
          </p:txBody>
        </p:sp>
        <p:sp>
          <p:nvSpPr>
            <p:cNvPr id="103" name="tx103"/>
            <p:cNvSpPr/>
            <p:nvPr/>
          </p:nvSpPr>
          <p:spPr>
            <a:xfrm>
              <a:off x="6938228" y="3353858"/>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1.6</a:t>
              </a:r>
            </a:p>
          </p:txBody>
        </p:sp>
        <p:sp>
          <p:nvSpPr>
            <p:cNvPr id="104" name="tx104"/>
            <p:cNvSpPr/>
            <p:nvPr/>
          </p:nvSpPr>
          <p:spPr>
            <a:xfrm>
              <a:off x="7204759" y="3786465"/>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8.1</a:t>
              </a:r>
            </a:p>
          </p:txBody>
        </p:sp>
        <p:sp>
          <p:nvSpPr>
            <p:cNvPr id="105" name="tx105"/>
            <p:cNvSpPr/>
            <p:nvPr/>
          </p:nvSpPr>
          <p:spPr>
            <a:xfrm>
              <a:off x="7204759" y="3342926"/>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1.2</a:t>
              </a:r>
            </a:p>
          </p:txBody>
        </p:sp>
        <p:sp>
          <p:nvSpPr>
            <p:cNvPr id="106" name="tx106"/>
            <p:cNvSpPr/>
            <p:nvPr/>
          </p:nvSpPr>
          <p:spPr>
            <a:xfrm>
              <a:off x="7516460" y="379175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8</a:t>
              </a:r>
            </a:p>
          </p:txBody>
        </p:sp>
        <p:sp>
          <p:nvSpPr>
            <p:cNvPr id="107" name="tx107"/>
            <p:cNvSpPr/>
            <p:nvPr/>
          </p:nvSpPr>
          <p:spPr>
            <a:xfrm>
              <a:off x="7471289" y="3351964"/>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1.2</a:t>
              </a:r>
            </a:p>
          </p:txBody>
        </p:sp>
        <p:sp>
          <p:nvSpPr>
            <p:cNvPr id="108" name="tx108"/>
            <p:cNvSpPr/>
            <p:nvPr/>
          </p:nvSpPr>
          <p:spPr>
            <a:xfrm>
              <a:off x="7737819" y="3794178"/>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7.9</a:t>
              </a:r>
            </a:p>
          </p:txBody>
        </p:sp>
        <p:sp>
          <p:nvSpPr>
            <p:cNvPr id="109" name="tx109"/>
            <p:cNvSpPr/>
            <p:nvPr/>
          </p:nvSpPr>
          <p:spPr>
            <a:xfrm>
              <a:off x="7737819" y="3356526"/>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1.2</a:t>
              </a:r>
            </a:p>
          </p:txBody>
        </p:sp>
        <p:sp>
          <p:nvSpPr>
            <p:cNvPr id="110" name="tx110"/>
            <p:cNvSpPr/>
            <p:nvPr/>
          </p:nvSpPr>
          <p:spPr>
            <a:xfrm>
              <a:off x="8004349" y="3785130"/>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8.1</a:t>
              </a:r>
            </a:p>
          </p:txBody>
        </p:sp>
        <p:sp>
          <p:nvSpPr>
            <p:cNvPr id="111" name="tx111"/>
            <p:cNvSpPr/>
            <p:nvPr/>
          </p:nvSpPr>
          <p:spPr>
            <a:xfrm>
              <a:off x="8049521" y="335115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1</a:t>
              </a:r>
            </a:p>
          </p:txBody>
        </p:sp>
        <p:sp>
          <p:nvSpPr>
            <p:cNvPr id="112" name="tx112"/>
            <p:cNvSpPr/>
            <p:nvPr/>
          </p:nvSpPr>
          <p:spPr>
            <a:xfrm>
              <a:off x="1314986" y="2982401"/>
              <a:ext cx="202813"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11.2</a:t>
              </a:r>
            </a:p>
          </p:txBody>
        </p:sp>
        <p:sp>
          <p:nvSpPr>
            <p:cNvPr id="113" name="tx113"/>
            <p:cNvSpPr/>
            <p:nvPr/>
          </p:nvSpPr>
          <p:spPr>
            <a:xfrm>
              <a:off x="2643614" y="3026339"/>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10.8</a:t>
              </a:r>
            </a:p>
          </p:txBody>
        </p:sp>
        <p:sp>
          <p:nvSpPr>
            <p:cNvPr id="114" name="tx114"/>
            <p:cNvSpPr/>
            <p:nvPr/>
          </p:nvSpPr>
          <p:spPr>
            <a:xfrm>
              <a:off x="3976265" y="3047683"/>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10.6</a:t>
              </a:r>
            </a:p>
          </p:txBody>
        </p:sp>
        <p:sp>
          <p:nvSpPr>
            <p:cNvPr id="115" name="tx115"/>
            <p:cNvSpPr/>
            <p:nvPr/>
          </p:nvSpPr>
          <p:spPr>
            <a:xfrm>
              <a:off x="5308917" y="3068381"/>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10.3</a:t>
              </a:r>
            </a:p>
          </p:txBody>
        </p:sp>
        <p:sp>
          <p:nvSpPr>
            <p:cNvPr id="116" name="tx116"/>
            <p:cNvSpPr/>
            <p:nvPr/>
          </p:nvSpPr>
          <p:spPr>
            <a:xfrm>
              <a:off x="6405168" y="3121216"/>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9.8</a:t>
              </a:r>
            </a:p>
          </p:txBody>
        </p:sp>
        <p:sp>
          <p:nvSpPr>
            <p:cNvPr id="117" name="tx117"/>
            <p:cNvSpPr/>
            <p:nvPr/>
          </p:nvSpPr>
          <p:spPr>
            <a:xfrm>
              <a:off x="6671698" y="3148831"/>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9.5</a:t>
              </a:r>
            </a:p>
          </p:txBody>
        </p:sp>
        <p:sp>
          <p:nvSpPr>
            <p:cNvPr id="118" name="tx118"/>
            <p:cNvSpPr/>
            <p:nvPr/>
          </p:nvSpPr>
          <p:spPr>
            <a:xfrm>
              <a:off x="6938228" y="3159825"/>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9.4</a:t>
              </a:r>
            </a:p>
          </p:txBody>
        </p:sp>
        <p:sp>
          <p:nvSpPr>
            <p:cNvPr id="119" name="tx119"/>
            <p:cNvSpPr/>
            <p:nvPr/>
          </p:nvSpPr>
          <p:spPr>
            <a:xfrm>
              <a:off x="7204759" y="3169368"/>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9.3</a:t>
              </a:r>
            </a:p>
          </p:txBody>
        </p:sp>
        <p:sp>
          <p:nvSpPr>
            <p:cNvPr id="120" name="tx120"/>
            <p:cNvSpPr/>
            <p:nvPr/>
          </p:nvSpPr>
          <p:spPr>
            <a:xfrm>
              <a:off x="7471289" y="3176870"/>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9.2</a:t>
              </a:r>
            </a:p>
          </p:txBody>
        </p:sp>
        <p:sp>
          <p:nvSpPr>
            <p:cNvPr id="121" name="tx121"/>
            <p:cNvSpPr/>
            <p:nvPr/>
          </p:nvSpPr>
          <p:spPr>
            <a:xfrm>
              <a:off x="7737819" y="3181143"/>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9.2</a:t>
              </a:r>
            </a:p>
          </p:txBody>
        </p:sp>
        <p:sp>
          <p:nvSpPr>
            <p:cNvPr id="122" name="tx122"/>
            <p:cNvSpPr/>
            <p:nvPr/>
          </p:nvSpPr>
          <p:spPr>
            <a:xfrm>
              <a:off x="8004349" y="3188496"/>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9.1</a:t>
              </a:r>
            </a:p>
          </p:txBody>
        </p:sp>
        <p:sp>
          <p:nvSpPr>
            <p:cNvPr id="123" name="tx123"/>
            <p:cNvSpPr/>
            <p:nvPr/>
          </p:nvSpPr>
          <p:spPr>
            <a:xfrm>
              <a:off x="694540" y="4161695"/>
              <a:ext cx="194127"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0M</a:t>
              </a:r>
            </a:p>
          </p:txBody>
        </p:sp>
        <p:sp>
          <p:nvSpPr>
            <p:cNvPr id="124" name="tx124"/>
            <p:cNvSpPr/>
            <p:nvPr/>
          </p:nvSpPr>
          <p:spPr>
            <a:xfrm>
              <a:off x="694540" y="3684038"/>
              <a:ext cx="194127"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5M</a:t>
              </a:r>
            </a:p>
          </p:txBody>
        </p:sp>
        <p:sp>
          <p:nvSpPr>
            <p:cNvPr id="125" name="tx125"/>
            <p:cNvSpPr/>
            <p:nvPr/>
          </p:nvSpPr>
          <p:spPr>
            <a:xfrm>
              <a:off x="616816" y="3206381"/>
              <a:ext cx="271851"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10M</a:t>
              </a:r>
            </a:p>
          </p:txBody>
        </p:sp>
        <p:sp>
          <p:nvSpPr>
            <p:cNvPr id="126" name="tx126"/>
            <p:cNvSpPr/>
            <p:nvPr/>
          </p:nvSpPr>
          <p:spPr>
            <a:xfrm>
              <a:off x="616816" y="2728725"/>
              <a:ext cx="271851"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15M</a:t>
              </a:r>
            </a:p>
          </p:txBody>
        </p:sp>
        <p:sp>
          <p:nvSpPr>
            <p:cNvPr id="127" name="tx127"/>
            <p:cNvSpPr/>
            <p:nvPr/>
          </p:nvSpPr>
          <p:spPr>
            <a:xfrm>
              <a:off x="616816" y="2251068"/>
              <a:ext cx="271851"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20M</a:t>
              </a:r>
            </a:p>
          </p:txBody>
        </p:sp>
        <p:sp>
          <p:nvSpPr>
            <p:cNvPr id="128" name="tx128"/>
            <p:cNvSpPr/>
            <p:nvPr/>
          </p:nvSpPr>
          <p:spPr>
            <a:xfrm>
              <a:off x="8607376" y="4161695"/>
              <a:ext cx="77724"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0</a:t>
              </a:r>
            </a:p>
          </p:txBody>
        </p:sp>
        <p:sp>
          <p:nvSpPr>
            <p:cNvPr id="129" name="tx129"/>
            <p:cNvSpPr/>
            <p:nvPr/>
          </p:nvSpPr>
          <p:spPr>
            <a:xfrm>
              <a:off x="8607376" y="3624671"/>
              <a:ext cx="155448"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25</a:t>
              </a:r>
            </a:p>
          </p:txBody>
        </p:sp>
        <p:sp>
          <p:nvSpPr>
            <p:cNvPr id="130" name="tx130"/>
            <p:cNvSpPr/>
            <p:nvPr/>
          </p:nvSpPr>
          <p:spPr>
            <a:xfrm>
              <a:off x="8607376" y="3087648"/>
              <a:ext cx="155448"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50</a:t>
              </a:r>
            </a:p>
          </p:txBody>
        </p:sp>
        <p:sp>
          <p:nvSpPr>
            <p:cNvPr id="131" name="tx131"/>
            <p:cNvSpPr/>
            <p:nvPr/>
          </p:nvSpPr>
          <p:spPr>
            <a:xfrm>
              <a:off x="8607376" y="2550625"/>
              <a:ext cx="155448"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75</a:t>
              </a:r>
            </a:p>
          </p:txBody>
        </p:sp>
        <p:sp>
          <p:nvSpPr>
            <p:cNvPr id="132" name="tx132"/>
            <p:cNvSpPr/>
            <p:nvPr/>
          </p:nvSpPr>
          <p:spPr>
            <a:xfrm>
              <a:off x="8607376" y="2013601"/>
              <a:ext cx="233172"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100</a:t>
              </a:r>
            </a:p>
          </p:txBody>
        </p:sp>
        <p:sp>
          <p:nvSpPr>
            <p:cNvPr id="133" name="tx133"/>
            <p:cNvSpPr/>
            <p:nvPr/>
          </p:nvSpPr>
          <p:spPr>
            <a:xfrm rot="-5400000">
              <a:off x="1260945" y="4492548"/>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2000</a:t>
              </a:r>
            </a:p>
          </p:txBody>
        </p:sp>
        <p:sp>
          <p:nvSpPr>
            <p:cNvPr id="134" name="tx134"/>
            <p:cNvSpPr/>
            <p:nvPr/>
          </p:nvSpPr>
          <p:spPr>
            <a:xfrm rot="-5400000">
              <a:off x="2593596" y="4492548"/>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2005</a:t>
              </a:r>
            </a:p>
          </p:txBody>
        </p:sp>
        <p:sp>
          <p:nvSpPr>
            <p:cNvPr id="135" name="tx135"/>
            <p:cNvSpPr/>
            <p:nvPr/>
          </p:nvSpPr>
          <p:spPr>
            <a:xfrm rot="-5400000">
              <a:off x="3926248" y="4492548"/>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2010</a:t>
              </a:r>
            </a:p>
          </p:txBody>
        </p:sp>
        <p:sp>
          <p:nvSpPr>
            <p:cNvPr id="136" name="tx136"/>
            <p:cNvSpPr/>
            <p:nvPr/>
          </p:nvSpPr>
          <p:spPr>
            <a:xfrm rot="-5400000">
              <a:off x="5258899" y="4492548"/>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2015</a:t>
              </a:r>
            </a:p>
          </p:txBody>
        </p:sp>
        <p:sp>
          <p:nvSpPr>
            <p:cNvPr id="137" name="tx137"/>
            <p:cNvSpPr/>
            <p:nvPr/>
          </p:nvSpPr>
          <p:spPr>
            <a:xfrm rot="-5400000">
              <a:off x="6325020" y="4492548"/>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2019</a:t>
              </a:r>
            </a:p>
          </p:txBody>
        </p:sp>
        <p:sp>
          <p:nvSpPr>
            <p:cNvPr id="138" name="tx138"/>
            <p:cNvSpPr/>
            <p:nvPr/>
          </p:nvSpPr>
          <p:spPr>
            <a:xfrm rot="-5400000">
              <a:off x="6591551" y="4492548"/>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2020</a:t>
              </a:r>
            </a:p>
          </p:txBody>
        </p:sp>
        <p:sp>
          <p:nvSpPr>
            <p:cNvPr id="139" name="tx139"/>
            <p:cNvSpPr/>
            <p:nvPr/>
          </p:nvSpPr>
          <p:spPr>
            <a:xfrm rot="-5400000">
              <a:off x="6858081" y="4492548"/>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2021</a:t>
              </a:r>
            </a:p>
          </p:txBody>
        </p:sp>
        <p:sp>
          <p:nvSpPr>
            <p:cNvPr id="140" name="tx140"/>
            <p:cNvSpPr/>
            <p:nvPr/>
          </p:nvSpPr>
          <p:spPr>
            <a:xfrm rot="-5400000">
              <a:off x="7124611" y="4492548"/>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2022</a:t>
              </a:r>
            </a:p>
          </p:txBody>
        </p:sp>
        <p:sp>
          <p:nvSpPr>
            <p:cNvPr id="141" name="tx141"/>
            <p:cNvSpPr/>
            <p:nvPr/>
          </p:nvSpPr>
          <p:spPr>
            <a:xfrm rot="-5400000">
              <a:off x="7391142" y="4492548"/>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2023</a:t>
              </a:r>
            </a:p>
          </p:txBody>
        </p:sp>
        <p:sp>
          <p:nvSpPr>
            <p:cNvPr id="142" name="tx142"/>
            <p:cNvSpPr/>
            <p:nvPr/>
          </p:nvSpPr>
          <p:spPr>
            <a:xfrm rot="-5400000">
              <a:off x="7657672" y="4492548"/>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2024</a:t>
              </a:r>
            </a:p>
          </p:txBody>
        </p:sp>
        <p:sp>
          <p:nvSpPr>
            <p:cNvPr id="143" name="tx143"/>
            <p:cNvSpPr/>
            <p:nvPr/>
          </p:nvSpPr>
          <p:spPr>
            <a:xfrm rot="-5400000">
              <a:off x="7924202" y="4492548"/>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2025</a:t>
              </a:r>
            </a:p>
          </p:txBody>
        </p:sp>
        <p:sp>
          <p:nvSpPr>
            <p:cNvPr id="144" name="tx144"/>
            <p:cNvSpPr/>
            <p:nvPr/>
          </p:nvSpPr>
          <p:spPr>
            <a:xfrm rot="-5400000">
              <a:off x="-425601" y="3033946"/>
              <a:ext cx="1778233"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Number of children (millions)</a:t>
              </a:r>
            </a:p>
          </p:txBody>
        </p:sp>
        <p:sp>
          <p:nvSpPr>
            <p:cNvPr id="145" name="tx145"/>
            <p:cNvSpPr/>
            <p:nvPr/>
          </p:nvSpPr>
          <p:spPr>
            <a:xfrm rot="5400000">
              <a:off x="8325788" y="3033946"/>
              <a:ext cx="1258031"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DTP1 Coverage (%)</a:t>
              </a:r>
            </a:p>
          </p:txBody>
        </p:sp>
        <p:sp>
          <p:nvSpPr>
            <p:cNvPr id="146" name="pl146"/>
            <p:cNvSpPr/>
            <p:nvPr/>
          </p:nvSpPr>
          <p:spPr>
            <a:xfrm>
              <a:off x="2536487" y="5180782"/>
              <a:ext cx="175564" cy="0"/>
            </a:xfrm>
            <a:custGeom>
              <a:avLst/>
              <a:pathLst>
                <a:path w="175564" h="0">
                  <a:moveTo>
                    <a:pt x="0" y="0"/>
                  </a:moveTo>
                  <a:lnTo>
                    <a:pt x="175564" y="0"/>
                  </a:lnTo>
                </a:path>
              </a:pathLst>
            </a:custGeom>
            <a:ln w="27101" cap="flat">
              <a:solidFill>
                <a:srgbClr val="0058AB">
                  <a:alpha val="100000"/>
                </a:srgbClr>
              </a:solidFill>
              <a:prstDash val="solid"/>
              <a:round/>
            </a:ln>
          </p:spPr>
          <p:txBody>
            <a:bodyPr/>
            <a:lstStyle/>
            <a:p/>
          </p:txBody>
        </p:sp>
        <p:sp>
          <p:nvSpPr>
            <p:cNvPr id="147" name="tx147"/>
            <p:cNvSpPr/>
            <p:nvPr/>
          </p:nvSpPr>
          <p:spPr>
            <a:xfrm>
              <a:off x="2803586" y="5130764"/>
              <a:ext cx="970818"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DTP1 coverage</a:t>
              </a:r>
            </a:p>
          </p:txBody>
        </p:sp>
        <p:sp>
          <p:nvSpPr>
            <p:cNvPr id="148" name="rc148"/>
            <p:cNvSpPr/>
            <p:nvPr/>
          </p:nvSpPr>
          <p:spPr>
            <a:xfrm>
              <a:off x="4061761" y="5080054"/>
              <a:ext cx="201456" cy="201456"/>
            </a:xfrm>
            <a:prstGeom prst="rect">
              <a:avLst/>
            </a:prstGeom>
            <a:solidFill>
              <a:srgbClr val="1CABE2">
                <a:alpha val="100000"/>
              </a:srgbClr>
            </a:solidFill>
          </p:spPr>
          <p:txBody>
            <a:bodyPr/>
            <a:lstStyle/>
            <a:p/>
          </p:txBody>
        </p:sp>
        <p:sp>
          <p:nvSpPr>
            <p:cNvPr id="149" name="rc149"/>
            <p:cNvSpPr/>
            <p:nvPr/>
          </p:nvSpPr>
          <p:spPr>
            <a:xfrm>
              <a:off x="6020412" y="5080054"/>
              <a:ext cx="201456" cy="201456"/>
            </a:xfrm>
            <a:prstGeom prst="rect">
              <a:avLst/>
            </a:prstGeom>
            <a:solidFill>
              <a:srgbClr val="80BD41">
                <a:alpha val="100000"/>
              </a:srgbClr>
            </a:solidFill>
          </p:spPr>
          <p:txBody>
            <a:bodyPr/>
            <a:lstStyle/>
            <a:p/>
          </p:txBody>
        </p:sp>
        <p:sp>
          <p:nvSpPr>
            <p:cNvPr id="150" name="tx150"/>
            <p:cNvSpPr/>
            <p:nvPr/>
          </p:nvSpPr>
          <p:spPr>
            <a:xfrm>
              <a:off x="4341806" y="5130764"/>
              <a:ext cx="1600017"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Unvaccinated (zero-dose)</a:t>
              </a:r>
            </a:p>
          </p:txBody>
        </p:sp>
        <p:sp>
          <p:nvSpPr>
            <p:cNvPr id="151" name="tx151"/>
            <p:cNvSpPr/>
            <p:nvPr/>
          </p:nvSpPr>
          <p:spPr>
            <a:xfrm>
              <a:off x="6300457" y="5130764"/>
              <a:ext cx="681045"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Vaccinated</a:t>
              </a:r>
            </a:p>
          </p:txBody>
        </p:sp>
        <p:sp>
          <p:nvSpPr>
            <p:cNvPr id="152" name="tx152"/>
            <p:cNvSpPr/>
            <p:nvPr/>
          </p:nvSpPr>
          <p:spPr>
            <a:xfrm>
              <a:off x="951297" y="1437626"/>
              <a:ext cx="6015929" cy="119969"/>
            </a:xfrm>
            <a:prstGeom prst="rect">
              <a:avLst/>
            </a:prstGeom>
            <a:noFill/>
          </p:spPr>
          <p:txBody>
            <a:bodyPr lIns="0" rIns="0" tIns="0" bIns="0" anchorCtr="1" anchor="ctr" wrap="none"/>
            <a:lstStyle/>
            <a:p>
              <a:pPr algn="l" marL="0" marR="0" indent="0">
                <a:spcBef>
                  <a:spcPts val="0"/>
                </a:spcBef>
                <a:spcAft>
                  <a:spcPts val="0"/>
                </a:spcAft>
              </a:pPr>
              <a:r>
                <a:rPr sz="1320" i="0" b="0">
                  <a:solidFill>
                    <a:srgbClr val="000000">
                      <a:alpha val="100000"/>
                    </a:srgbClr>
                  </a:solidFill>
                  <a:latin typeface="Arial"/>
                  <a:cs typeface="Arial"/>
                </a:rPr>
                <a:t>Estimated DTP1 coverage, and number of vaccinated and unvaccinated children,</a:t>
              </a:r>
            </a:p>
          </p:txBody>
        </p:sp>
        <p:sp>
          <p:nvSpPr>
            <p:cNvPr id="153" name="tx153"/>
            <p:cNvSpPr/>
            <p:nvPr/>
          </p:nvSpPr>
          <p:spPr>
            <a:xfrm>
              <a:off x="951297" y="1618677"/>
              <a:ext cx="1341150" cy="119969"/>
            </a:xfrm>
            <a:prstGeom prst="rect">
              <a:avLst/>
            </a:prstGeom>
            <a:noFill/>
          </p:spPr>
          <p:txBody>
            <a:bodyPr lIns="0" rIns="0" tIns="0" bIns="0" anchorCtr="1" anchor="ctr" wrap="none"/>
            <a:lstStyle/>
            <a:p>
              <a:pPr algn="l" marL="0" marR="0" indent="0">
                <a:spcBef>
                  <a:spcPts val="0"/>
                </a:spcBef>
                <a:spcAft>
                  <a:spcPts val="0"/>
                </a:spcAft>
              </a:pPr>
              <a:r>
                <a:rPr sz="1320" i="0" b="0">
                  <a:solidFill>
                    <a:srgbClr val="000000">
                      <a:alpha val="100000"/>
                    </a:srgbClr>
                  </a:solidFill>
                  <a:latin typeface="Arial"/>
                  <a:cs typeface="Arial"/>
                </a:rPr>
                <a:t>LACR, 2000-2025</a:t>
              </a:r>
            </a:p>
          </p:txBody>
        </p:sp>
        <p:sp>
          <p:nvSpPr>
            <p:cNvPr id="154" name="pl154"/>
            <p:cNvSpPr/>
            <p:nvPr/>
          </p:nvSpPr>
          <p:spPr>
            <a:xfrm>
              <a:off x="2135902" y="5499277"/>
              <a:ext cx="0" cy="496209"/>
            </a:xfrm>
            <a:custGeom>
              <a:avLst/>
              <a:pathLst>
                <a:path w="0" h="496209">
                  <a:moveTo>
                    <a:pt x="0" y="496209"/>
                  </a:moveTo>
                  <a:lnTo>
                    <a:pt x="0" y="0"/>
                  </a:lnTo>
                  <a:lnTo>
                    <a:pt x="0" y="0"/>
                  </a:lnTo>
                </a:path>
              </a:pathLst>
            </a:custGeom>
            <a:ln w="6775" cap="flat">
              <a:solidFill>
                <a:srgbClr val="EBEBEB">
                  <a:alpha val="100000"/>
                </a:srgbClr>
              </a:solidFill>
              <a:prstDash val="solid"/>
              <a:round/>
            </a:ln>
          </p:spPr>
          <p:txBody>
            <a:bodyPr/>
            <a:lstStyle/>
            <a:p/>
          </p:txBody>
        </p:sp>
        <p:sp>
          <p:nvSpPr>
            <p:cNvPr id="155" name="pl155"/>
            <p:cNvSpPr/>
            <p:nvPr/>
          </p:nvSpPr>
          <p:spPr>
            <a:xfrm>
              <a:off x="3814798" y="5499277"/>
              <a:ext cx="0" cy="496209"/>
            </a:xfrm>
            <a:custGeom>
              <a:avLst/>
              <a:pathLst>
                <a:path w="0" h="496209">
                  <a:moveTo>
                    <a:pt x="0" y="496209"/>
                  </a:moveTo>
                  <a:lnTo>
                    <a:pt x="0" y="0"/>
                  </a:lnTo>
                  <a:lnTo>
                    <a:pt x="0" y="0"/>
                  </a:lnTo>
                </a:path>
              </a:pathLst>
            </a:custGeom>
            <a:ln w="6775" cap="flat">
              <a:solidFill>
                <a:srgbClr val="EBEBEB">
                  <a:alpha val="100000"/>
                </a:srgbClr>
              </a:solidFill>
              <a:prstDash val="solid"/>
              <a:round/>
            </a:ln>
          </p:spPr>
          <p:txBody>
            <a:bodyPr/>
            <a:lstStyle/>
            <a:p/>
          </p:txBody>
        </p:sp>
        <p:sp>
          <p:nvSpPr>
            <p:cNvPr id="156" name="pl156"/>
            <p:cNvSpPr/>
            <p:nvPr/>
          </p:nvSpPr>
          <p:spPr>
            <a:xfrm>
              <a:off x="5493695" y="5499277"/>
              <a:ext cx="0" cy="496209"/>
            </a:xfrm>
            <a:custGeom>
              <a:avLst/>
              <a:pathLst>
                <a:path w="0" h="496209">
                  <a:moveTo>
                    <a:pt x="0" y="496209"/>
                  </a:moveTo>
                  <a:lnTo>
                    <a:pt x="0" y="0"/>
                  </a:lnTo>
                  <a:lnTo>
                    <a:pt x="0" y="0"/>
                  </a:lnTo>
                </a:path>
              </a:pathLst>
            </a:custGeom>
            <a:ln w="6775" cap="flat">
              <a:solidFill>
                <a:srgbClr val="EBEBEB">
                  <a:alpha val="100000"/>
                </a:srgbClr>
              </a:solidFill>
              <a:prstDash val="solid"/>
              <a:round/>
            </a:ln>
          </p:spPr>
          <p:txBody>
            <a:bodyPr/>
            <a:lstStyle/>
            <a:p/>
          </p:txBody>
        </p:sp>
        <p:sp>
          <p:nvSpPr>
            <p:cNvPr id="157" name="pl157"/>
            <p:cNvSpPr/>
            <p:nvPr/>
          </p:nvSpPr>
          <p:spPr>
            <a:xfrm>
              <a:off x="7172591" y="5499277"/>
              <a:ext cx="0" cy="496209"/>
            </a:xfrm>
            <a:custGeom>
              <a:avLst/>
              <a:pathLst>
                <a:path w="0" h="496209">
                  <a:moveTo>
                    <a:pt x="0" y="496209"/>
                  </a:moveTo>
                  <a:lnTo>
                    <a:pt x="0" y="0"/>
                  </a:lnTo>
                  <a:lnTo>
                    <a:pt x="0" y="0"/>
                  </a:lnTo>
                </a:path>
              </a:pathLst>
            </a:custGeom>
            <a:ln w="6775" cap="flat">
              <a:solidFill>
                <a:srgbClr val="EBEBEB">
                  <a:alpha val="100000"/>
                </a:srgbClr>
              </a:solidFill>
              <a:prstDash val="solid"/>
              <a:round/>
            </a:ln>
          </p:spPr>
          <p:txBody>
            <a:bodyPr/>
            <a:lstStyle/>
            <a:p/>
          </p:txBody>
        </p:sp>
        <p:sp>
          <p:nvSpPr>
            <p:cNvPr id="158" name="pl158"/>
            <p:cNvSpPr/>
            <p:nvPr/>
          </p:nvSpPr>
          <p:spPr>
            <a:xfrm>
              <a:off x="951297" y="5902447"/>
              <a:ext cx="7593448" cy="0"/>
            </a:xfrm>
            <a:custGeom>
              <a:avLst/>
              <a:pathLst>
                <a:path w="7593448" h="0">
                  <a:moveTo>
                    <a:pt x="0" y="0"/>
                  </a:moveTo>
                  <a:lnTo>
                    <a:pt x="7593448" y="0"/>
                  </a:lnTo>
                  <a:lnTo>
                    <a:pt x="7593448" y="0"/>
                  </a:lnTo>
                </a:path>
              </a:pathLst>
            </a:custGeom>
            <a:ln w="13550" cap="flat">
              <a:solidFill>
                <a:srgbClr val="EBEBEB">
                  <a:alpha val="100000"/>
                </a:srgbClr>
              </a:solidFill>
              <a:prstDash val="solid"/>
              <a:round/>
            </a:ln>
          </p:spPr>
          <p:txBody>
            <a:bodyPr/>
            <a:lstStyle/>
            <a:p/>
          </p:txBody>
        </p:sp>
        <p:sp>
          <p:nvSpPr>
            <p:cNvPr id="159" name="pl159"/>
            <p:cNvSpPr/>
            <p:nvPr/>
          </p:nvSpPr>
          <p:spPr>
            <a:xfrm>
              <a:off x="951297" y="5747382"/>
              <a:ext cx="7593448" cy="0"/>
            </a:xfrm>
            <a:custGeom>
              <a:avLst/>
              <a:pathLst>
                <a:path w="7593448" h="0">
                  <a:moveTo>
                    <a:pt x="0" y="0"/>
                  </a:moveTo>
                  <a:lnTo>
                    <a:pt x="7593448" y="0"/>
                  </a:lnTo>
                  <a:lnTo>
                    <a:pt x="7593448" y="0"/>
                  </a:lnTo>
                </a:path>
              </a:pathLst>
            </a:custGeom>
            <a:ln w="13550" cap="flat">
              <a:solidFill>
                <a:srgbClr val="EBEBEB">
                  <a:alpha val="100000"/>
                </a:srgbClr>
              </a:solidFill>
              <a:prstDash val="solid"/>
              <a:round/>
            </a:ln>
          </p:spPr>
          <p:txBody>
            <a:bodyPr/>
            <a:lstStyle/>
            <a:p/>
          </p:txBody>
        </p:sp>
        <p:sp>
          <p:nvSpPr>
            <p:cNvPr id="160" name="pl160"/>
            <p:cNvSpPr/>
            <p:nvPr/>
          </p:nvSpPr>
          <p:spPr>
            <a:xfrm>
              <a:off x="951297" y="5592316"/>
              <a:ext cx="7593448" cy="0"/>
            </a:xfrm>
            <a:custGeom>
              <a:avLst/>
              <a:pathLst>
                <a:path w="7593448" h="0">
                  <a:moveTo>
                    <a:pt x="0" y="0"/>
                  </a:moveTo>
                  <a:lnTo>
                    <a:pt x="7593448" y="0"/>
                  </a:lnTo>
                  <a:lnTo>
                    <a:pt x="7593448" y="0"/>
                  </a:lnTo>
                </a:path>
              </a:pathLst>
            </a:custGeom>
            <a:ln w="13550" cap="flat">
              <a:solidFill>
                <a:srgbClr val="EBEBEB">
                  <a:alpha val="100000"/>
                </a:srgbClr>
              </a:solidFill>
              <a:prstDash val="solid"/>
              <a:round/>
            </a:ln>
          </p:spPr>
          <p:txBody>
            <a:bodyPr/>
            <a:lstStyle/>
            <a:p/>
          </p:txBody>
        </p:sp>
        <p:sp>
          <p:nvSpPr>
            <p:cNvPr id="161" name="pl161"/>
            <p:cNvSpPr/>
            <p:nvPr/>
          </p:nvSpPr>
          <p:spPr>
            <a:xfrm>
              <a:off x="1296454" y="5499277"/>
              <a:ext cx="0" cy="496209"/>
            </a:xfrm>
            <a:custGeom>
              <a:avLst/>
              <a:pathLst>
                <a:path w="0" h="496209">
                  <a:moveTo>
                    <a:pt x="0" y="496209"/>
                  </a:moveTo>
                  <a:lnTo>
                    <a:pt x="0" y="0"/>
                  </a:lnTo>
                  <a:lnTo>
                    <a:pt x="0" y="0"/>
                  </a:lnTo>
                </a:path>
              </a:pathLst>
            </a:custGeom>
            <a:ln w="13550" cap="flat">
              <a:solidFill>
                <a:srgbClr val="EBEBEB">
                  <a:alpha val="100000"/>
                </a:srgbClr>
              </a:solidFill>
              <a:prstDash val="solid"/>
              <a:round/>
            </a:ln>
          </p:spPr>
          <p:txBody>
            <a:bodyPr/>
            <a:lstStyle/>
            <a:p/>
          </p:txBody>
        </p:sp>
        <p:sp>
          <p:nvSpPr>
            <p:cNvPr id="162" name="pl162"/>
            <p:cNvSpPr/>
            <p:nvPr/>
          </p:nvSpPr>
          <p:spPr>
            <a:xfrm>
              <a:off x="2975350" y="5499277"/>
              <a:ext cx="0" cy="496209"/>
            </a:xfrm>
            <a:custGeom>
              <a:avLst/>
              <a:pathLst>
                <a:path w="0" h="496209">
                  <a:moveTo>
                    <a:pt x="0" y="496209"/>
                  </a:moveTo>
                  <a:lnTo>
                    <a:pt x="0" y="0"/>
                  </a:lnTo>
                  <a:lnTo>
                    <a:pt x="0" y="0"/>
                  </a:lnTo>
                </a:path>
              </a:pathLst>
            </a:custGeom>
            <a:ln w="13550" cap="flat">
              <a:solidFill>
                <a:srgbClr val="EBEBEB">
                  <a:alpha val="100000"/>
                </a:srgbClr>
              </a:solidFill>
              <a:prstDash val="solid"/>
              <a:round/>
            </a:ln>
          </p:spPr>
          <p:txBody>
            <a:bodyPr/>
            <a:lstStyle/>
            <a:p/>
          </p:txBody>
        </p:sp>
        <p:sp>
          <p:nvSpPr>
            <p:cNvPr id="163" name="pl163"/>
            <p:cNvSpPr/>
            <p:nvPr/>
          </p:nvSpPr>
          <p:spPr>
            <a:xfrm>
              <a:off x="4654247" y="5499277"/>
              <a:ext cx="0" cy="496209"/>
            </a:xfrm>
            <a:custGeom>
              <a:avLst/>
              <a:pathLst>
                <a:path w="0" h="496209">
                  <a:moveTo>
                    <a:pt x="0" y="496209"/>
                  </a:moveTo>
                  <a:lnTo>
                    <a:pt x="0" y="0"/>
                  </a:lnTo>
                  <a:lnTo>
                    <a:pt x="0" y="0"/>
                  </a:lnTo>
                </a:path>
              </a:pathLst>
            </a:custGeom>
            <a:ln w="13550" cap="flat">
              <a:solidFill>
                <a:srgbClr val="EBEBEB">
                  <a:alpha val="100000"/>
                </a:srgbClr>
              </a:solidFill>
              <a:prstDash val="solid"/>
              <a:round/>
            </a:ln>
          </p:spPr>
          <p:txBody>
            <a:bodyPr/>
            <a:lstStyle/>
            <a:p/>
          </p:txBody>
        </p:sp>
        <p:sp>
          <p:nvSpPr>
            <p:cNvPr id="164" name="pl164"/>
            <p:cNvSpPr/>
            <p:nvPr/>
          </p:nvSpPr>
          <p:spPr>
            <a:xfrm>
              <a:off x="6333143" y="5499277"/>
              <a:ext cx="0" cy="496209"/>
            </a:xfrm>
            <a:custGeom>
              <a:avLst/>
              <a:pathLst>
                <a:path w="0" h="496209">
                  <a:moveTo>
                    <a:pt x="0" y="496209"/>
                  </a:moveTo>
                  <a:lnTo>
                    <a:pt x="0" y="0"/>
                  </a:lnTo>
                  <a:lnTo>
                    <a:pt x="0" y="0"/>
                  </a:lnTo>
                </a:path>
              </a:pathLst>
            </a:custGeom>
            <a:ln w="13550" cap="flat">
              <a:solidFill>
                <a:srgbClr val="EBEBEB">
                  <a:alpha val="100000"/>
                </a:srgbClr>
              </a:solidFill>
              <a:prstDash val="solid"/>
              <a:round/>
            </a:ln>
          </p:spPr>
          <p:txBody>
            <a:bodyPr/>
            <a:lstStyle/>
            <a:p/>
          </p:txBody>
        </p:sp>
        <p:sp>
          <p:nvSpPr>
            <p:cNvPr id="165" name="pl165"/>
            <p:cNvSpPr/>
            <p:nvPr/>
          </p:nvSpPr>
          <p:spPr>
            <a:xfrm>
              <a:off x="8012039" y="5499277"/>
              <a:ext cx="0" cy="496209"/>
            </a:xfrm>
            <a:custGeom>
              <a:avLst/>
              <a:pathLst>
                <a:path w="0" h="496209">
                  <a:moveTo>
                    <a:pt x="0" y="496209"/>
                  </a:moveTo>
                  <a:lnTo>
                    <a:pt x="0" y="0"/>
                  </a:lnTo>
                  <a:lnTo>
                    <a:pt x="0" y="0"/>
                  </a:lnTo>
                </a:path>
              </a:pathLst>
            </a:custGeom>
            <a:ln w="13550" cap="flat">
              <a:solidFill>
                <a:srgbClr val="EBEBEB">
                  <a:alpha val="100000"/>
                </a:srgbClr>
              </a:solidFill>
              <a:prstDash val="solid"/>
              <a:round/>
            </a:ln>
          </p:spPr>
          <p:txBody>
            <a:bodyPr/>
            <a:lstStyle/>
            <a:p/>
          </p:txBody>
        </p:sp>
        <p:sp>
          <p:nvSpPr>
            <p:cNvPr id="166" name="rc166"/>
            <p:cNvSpPr/>
            <p:nvPr/>
          </p:nvSpPr>
          <p:spPr>
            <a:xfrm>
              <a:off x="1296454" y="5840421"/>
              <a:ext cx="5682405" cy="124052"/>
            </a:xfrm>
            <a:prstGeom prst="rect">
              <a:avLst/>
            </a:prstGeom>
            <a:solidFill>
              <a:srgbClr val="80BD41">
                <a:alpha val="100000"/>
              </a:srgbClr>
            </a:solidFill>
          </p:spPr>
          <p:txBody>
            <a:bodyPr/>
            <a:lstStyle/>
            <a:p/>
          </p:txBody>
        </p:sp>
        <p:sp>
          <p:nvSpPr>
            <p:cNvPr id="167" name="rc167"/>
            <p:cNvSpPr/>
            <p:nvPr/>
          </p:nvSpPr>
          <p:spPr>
            <a:xfrm>
              <a:off x="6978860" y="5840421"/>
              <a:ext cx="892008" cy="124052"/>
            </a:xfrm>
            <a:prstGeom prst="rect">
              <a:avLst/>
            </a:prstGeom>
            <a:solidFill>
              <a:srgbClr val="1CABE2">
                <a:alpha val="100000"/>
              </a:srgbClr>
            </a:solidFill>
          </p:spPr>
          <p:txBody>
            <a:bodyPr/>
            <a:lstStyle/>
            <a:p/>
          </p:txBody>
        </p:sp>
        <p:sp>
          <p:nvSpPr>
            <p:cNvPr id="168" name="rc168"/>
            <p:cNvSpPr/>
            <p:nvPr/>
          </p:nvSpPr>
          <p:spPr>
            <a:xfrm>
              <a:off x="1296454" y="5685356"/>
              <a:ext cx="5324562" cy="124052"/>
            </a:xfrm>
            <a:prstGeom prst="rect">
              <a:avLst/>
            </a:prstGeom>
            <a:solidFill>
              <a:srgbClr val="80BD41">
                <a:alpha val="100000"/>
              </a:srgbClr>
            </a:solidFill>
          </p:spPr>
          <p:txBody>
            <a:bodyPr/>
            <a:lstStyle/>
            <a:p/>
          </p:txBody>
        </p:sp>
        <p:sp>
          <p:nvSpPr>
            <p:cNvPr id="169" name="rc169"/>
            <p:cNvSpPr/>
            <p:nvPr/>
          </p:nvSpPr>
          <p:spPr>
            <a:xfrm>
              <a:off x="6621017" y="5685356"/>
              <a:ext cx="828581" cy="124052"/>
            </a:xfrm>
            <a:prstGeom prst="rect">
              <a:avLst/>
            </a:prstGeom>
            <a:solidFill>
              <a:srgbClr val="1CABE2">
                <a:alpha val="100000"/>
              </a:srgbClr>
            </a:solidFill>
          </p:spPr>
          <p:txBody>
            <a:bodyPr/>
            <a:lstStyle/>
            <a:p/>
          </p:txBody>
        </p:sp>
        <p:sp>
          <p:nvSpPr>
            <p:cNvPr id="170" name="rc170"/>
            <p:cNvSpPr/>
            <p:nvPr/>
          </p:nvSpPr>
          <p:spPr>
            <a:xfrm>
              <a:off x="1296454" y="5530290"/>
              <a:ext cx="5451779" cy="124052"/>
            </a:xfrm>
            <a:prstGeom prst="rect">
              <a:avLst/>
            </a:prstGeom>
            <a:solidFill>
              <a:srgbClr val="80BD41">
                <a:alpha val="100000"/>
              </a:srgbClr>
            </a:solidFill>
          </p:spPr>
          <p:txBody>
            <a:bodyPr/>
            <a:lstStyle/>
            <a:p/>
          </p:txBody>
        </p:sp>
        <p:sp>
          <p:nvSpPr>
            <p:cNvPr id="171" name="rc171"/>
            <p:cNvSpPr/>
            <p:nvPr/>
          </p:nvSpPr>
          <p:spPr>
            <a:xfrm>
              <a:off x="6748233" y="5530290"/>
              <a:ext cx="649675" cy="124052"/>
            </a:xfrm>
            <a:prstGeom prst="rect">
              <a:avLst/>
            </a:prstGeom>
            <a:solidFill>
              <a:srgbClr val="1CABE2">
                <a:alpha val="100000"/>
              </a:srgbClr>
            </a:solidFill>
          </p:spPr>
          <p:txBody>
            <a:bodyPr/>
            <a:lstStyle/>
            <a:p/>
          </p:txBody>
        </p:sp>
        <p:sp>
          <p:nvSpPr>
            <p:cNvPr id="172" name="tx172"/>
            <p:cNvSpPr/>
            <p:nvPr/>
          </p:nvSpPr>
          <p:spPr>
            <a:xfrm>
              <a:off x="4049783" y="5857185"/>
              <a:ext cx="175747"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FFFFFF">
                      <a:alpha val="100000"/>
                    </a:srgbClr>
                  </a:solidFill>
                  <a:latin typeface="Arial"/>
                  <a:cs typeface="Arial"/>
                </a:rPr>
                <a:t>8.5</a:t>
              </a:r>
            </a:p>
          </p:txBody>
        </p:sp>
        <p:sp>
          <p:nvSpPr>
            <p:cNvPr id="173" name="tx173"/>
            <p:cNvSpPr/>
            <p:nvPr/>
          </p:nvSpPr>
          <p:spPr>
            <a:xfrm>
              <a:off x="7336990" y="5857185"/>
              <a:ext cx="175747"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FFFFFF">
                      <a:alpha val="100000"/>
                    </a:srgbClr>
                  </a:solidFill>
                  <a:latin typeface="Arial"/>
                  <a:cs typeface="Arial"/>
                </a:rPr>
                <a:t>1.3</a:t>
              </a:r>
            </a:p>
          </p:txBody>
        </p:sp>
        <p:sp>
          <p:nvSpPr>
            <p:cNvPr id="174" name="tx174"/>
            <p:cNvSpPr/>
            <p:nvPr/>
          </p:nvSpPr>
          <p:spPr>
            <a:xfrm>
              <a:off x="3870861" y="5702119"/>
              <a:ext cx="175747"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FFFFFF">
                      <a:alpha val="100000"/>
                    </a:srgbClr>
                  </a:solidFill>
                  <a:latin typeface="Arial"/>
                  <a:cs typeface="Arial"/>
                </a:rPr>
                <a:t>7.9</a:t>
              </a:r>
            </a:p>
          </p:txBody>
        </p:sp>
        <p:sp>
          <p:nvSpPr>
            <p:cNvPr id="175" name="tx175"/>
            <p:cNvSpPr/>
            <p:nvPr/>
          </p:nvSpPr>
          <p:spPr>
            <a:xfrm>
              <a:off x="6947434" y="5702119"/>
              <a:ext cx="175747"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FFFFFF">
                      <a:alpha val="100000"/>
                    </a:srgbClr>
                  </a:solidFill>
                  <a:latin typeface="Arial"/>
                  <a:cs typeface="Arial"/>
                </a:rPr>
                <a:t>1.2</a:t>
              </a:r>
            </a:p>
          </p:txBody>
        </p:sp>
        <p:sp>
          <p:nvSpPr>
            <p:cNvPr id="176" name="tx176"/>
            <p:cNvSpPr/>
            <p:nvPr/>
          </p:nvSpPr>
          <p:spPr>
            <a:xfrm>
              <a:off x="3934470" y="5547054"/>
              <a:ext cx="175747"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FFFFFF">
                      <a:alpha val="100000"/>
                    </a:srgbClr>
                  </a:solidFill>
                  <a:latin typeface="Arial"/>
                  <a:cs typeface="Arial"/>
                </a:rPr>
                <a:t>8.1</a:t>
              </a:r>
            </a:p>
          </p:txBody>
        </p:sp>
        <p:sp>
          <p:nvSpPr>
            <p:cNvPr id="177" name="tx177"/>
            <p:cNvSpPr/>
            <p:nvPr/>
          </p:nvSpPr>
          <p:spPr>
            <a:xfrm>
              <a:off x="7037912" y="5547054"/>
              <a:ext cx="70317"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FFFFFF">
                      <a:alpha val="100000"/>
                    </a:srgbClr>
                  </a:solidFill>
                  <a:latin typeface="Arial"/>
                  <a:cs typeface="Arial"/>
                </a:rPr>
                <a:t>1</a:t>
              </a:r>
            </a:p>
          </p:txBody>
        </p:sp>
        <p:sp>
          <p:nvSpPr>
            <p:cNvPr id="178" name="tx178"/>
            <p:cNvSpPr/>
            <p:nvPr/>
          </p:nvSpPr>
          <p:spPr>
            <a:xfrm>
              <a:off x="8111715" y="5857185"/>
              <a:ext cx="175747"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0000">
                      <a:alpha val="100000"/>
                    </a:srgbClr>
                  </a:solidFill>
                  <a:latin typeface="Arial"/>
                  <a:cs typeface="Arial"/>
                </a:rPr>
                <a:t>9.8</a:t>
              </a:r>
            </a:p>
          </p:txBody>
        </p:sp>
        <p:sp>
          <p:nvSpPr>
            <p:cNvPr id="179" name="tx179"/>
            <p:cNvSpPr/>
            <p:nvPr/>
          </p:nvSpPr>
          <p:spPr>
            <a:xfrm>
              <a:off x="7669382" y="5702119"/>
              <a:ext cx="175747"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0000">
                      <a:alpha val="100000"/>
                    </a:srgbClr>
                  </a:solidFill>
                  <a:latin typeface="Arial"/>
                  <a:cs typeface="Arial"/>
                </a:rPr>
                <a:t>9.2</a:t>
              </a:r>
            </a:p>
          </p:txBody>
        </p:sp>
        <p:sp>
          <p:nvSpPr>
            <p:cNvPr id="180" name="tx180"/>
            <p:cNvSpPr/>
            <p:nvPr/>
          </p:nvSpPr>
          <p:spPr>
            <a:xfrm>
              <a:off x="7615107" y="5547054"/>
              <a:ext cx="175747"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0000">
                      <a:alpha val="100000"/>
                    </a:srgbClr>
                  </a:solidFill>
                  <a:latin typeface="Arial"/>
                  <a:cs typeface="Arial"/>
                </a:rPr>
                <a:t>9.1</a:t>
              </a:r>
            </a:p>
          </p:txBody>
        </p:sp>
        <p:sp>
          <p:nvSpPr>
            <p:cNvPr id="181" name="tx181"/>
            <p:cNvSpPr/>
            <p:nvPr/>
          </p:nvSpPr>
          <p:spPr>
            <a:xfrm>
              <a:off x="577771" y="5852430"/>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2019</a:t>
              </a:r>
            </a:p>
          </p:txBody>
        </p:sp>
        <p:sp>
          <p:nvSpPr>
            <p:cNvPr id="182" name="tx182"/>
            <p:cNvSpPr/>
            <p:nvPr/>
          </p:nvSpPr>
          <p:spPr>
            <a:xfrm>
              <a:off x="577771" y="5697364"/>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2024</a:t>
              </a:r>
            </a:p>
          </p:txBody>
        </p:sp>
        <p:sp>
          <p:nvSpPr>
            <p:cNvPr id="183" name="tx183"/>
            <p:cNvSpPr/>
            <p:nvPr/>
          </p:nvSpPr>
          <p:spPr>
            <a:xfrm>
              <a:off x="577771" y="5542299"/>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2025</a:t>
              </a:r>
            </a:p>
          </p:txBody>
        </p:sp>
        <p:sp>
          <p:nvSpPr>
            <p:cNvPr id="184" name="tx184"/>
            <p:cNvSpPr/>
            <p:nvPr/>
          </p:nvSpPr>
          <p:spPr>
            <a:xfrm>
              <a:off x="1121666" y="6058117"/>
              <a:ext cx="349575"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0.0 M</a:t>
              </a:r>
            </a:p>
          </p:txBody>
        </p:sp>
        <p:sp>
          <p:nvSpPr>
            <p:cNvPr id="185" name="tx185"/>
            <p:cNvSpPr/>
            <p:nvPr/>
          </p:nvSpPr>
          <p:spPr>
            <a:xfrm>
              <a:off x="2800563" y="6058117"/>
              <a:ext cx="349575"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2.5 M</a:t>
              </a:r>
            </a:p>
          </p:txBody>
        </p:sp>
        <p:sp>
          <p:nvSpPr>
            <p:cNvPr id="186" name="tx186"/>
            <p:cNvSpPr/>
            <p:nvPr/>
          </p:nvSpPr>
          <p:spPr>
            <a:xfrm>
              <a:off x="4479459" y="6058117"/>
              <a:ext cx="349575"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5.0 M</a:t>
              </a:r>
            </a:p>
          </p:txBody>
        </p:sp>
        <p:sp>
          <p:nvSpPr>
            <p:cNvPr id="187" name="tx187"/>
            <p:cNvSpPr/>
            <p:nvPr/>
          </p:nvSpPr>
          <p:spPr>
            <a:xfrm>
              <a:off x="6158355" y="6058117"/>
              <a:ext cx="349575"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7.5 M</a:t>
              </a:r>
            </a:p>
          </p:txBody>
        </p:sp>
        <p:sp>
          <p:nvSpPr>
            <p:cNvPr id="188" name="tx188"/>
            <p:cNvSpPr/>
            <p:nvPr/>
          </p:nvSpPr>
          <p:spPr>
            <a:xfrm>
              <a:off x="7798390" y="6058117"/>
              <a:ext cx="427299"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10.0 M</a:t>
              </a:r>
            </a:p>
          </p:txBody>
        </p:sp>
        <p:sp>
          <p:nvSpPr>
            <p:cNvPr id="189" name="tx189"/>
            <p:cNvSpPr/>
            <p:nvPr/>
          </p:nvSpPr>
          <p:spPr>
            <a:xfrm>
              <a:off x="3858905" y="6222390"/>
              <a:ext cx="1778233"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Number of children (millions)</a:t>
              </a:r>
            </a:p>
          </p:txBody>
        </p:sp>
        <p:sp>
          <p:nvSpPr>
            <p:cNvPr id="190" name="tx190"/>
            <p:cNvSpPr/>
            <p:nvPr/>
          </p:nvSpPr>
          <p:spPr>
            <a:xfrm>
              <a:off x="4295803" y="6421459"/>
              <a:ext cx="424894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Sources: WHO/UNICEF Estimates of National Immunization Coverage, 2025 revision;</a:t>
              </a:r>
            </a:p>
          </p:txBody>
        </p:sp>
        <p:sp>
          <p:nvSpPr>
            <p:cNvPr id="191" name="tx191"/>
            <p:cNvSpPr/>
            <p:nvPr/>
          </p:nvSpPr>
          <p:spPr>
            <a:xfrm>
              <a:off x="1751485" y="6542159"/>
              <a:ext cx="679326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United Nations, Department of Economic and Social Affairs, Population Division (2024). World Population Prospects 2024, Online Edition.</a:t>
              </a:r>
            </a:p>
          </p:txBody>
        </p:sp>
      </p:grpSp>
      <p:sp>
        <p:nvSpPr>
          <p:cNvPr id="192"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DTP1 coverage in 2025 (89%) was higher than in 2019 (86%).
The number of children vaccinated with DTP1 decreased 4% from 8.5 million in 2019 to 8.1 million in 2025.
The number of surviving infants decreased approximately 7% from 9.8 million in 2019 to 9.1 million in 2025.
In 2025, 343,000 fewer children were vaccinated than in 2019.
In 2025, there were 704,000 fewer surviving infants (target population) than in 2019.
For vaccine coverage to increase, the number of children vaccinated needs to either increase or at least decline at a slower rate than the decline in surviving infant target population.</a:t>
            </a:r>
          </a:p>
        </p:txBody>
      </p:sp>
      <p:sp>
        <p:nvSpPr>
          <p:cNvPr id="193" name="body"/>
          <p:cNvSpPr>
            <a:spLocks noGrp="1"/>
          </p:cNvSpPr>
          <p:nvPr>
            <p:ph/>
          </p:nvPr>
        </p:nvSpPr>
        <p:spPr>
          <a:xfrm>
            <a:off x="292608" y="182880"/>
            <a:ext cx="8595360" cy="649224"/>
          </a:xfrm>
          <a:solidFill>
            <a:srgbClr val="FFFFFF">
              <a:alpha val="100000"/>
            </a:srgbClr>
          </a:solidFill>
        </p:spPr>
        <p:txBody>
          <a:bodyPr/>
          <a:lstStyle/>
          <a:p>
            <a:pPr algn="l" marL="0" marR="0">
              <a:lnSpc>
                <a:spcPct val="100000"/>
              </a:lnSpc>
              <a:spcBef>
                <a:spcPts val="0"/>
              </a:spcBef>
              <a:spcAft>
                <a:spcPts val="0"/>
              </a:spcAft>
              <a:buNone/>
            </a:pPr>
            <a:r>
              <a:rPr cap="none" sz="1450" i="0" b="0" u="none" strike="noStrike">
                <a:solidFill>
                  <a:srgbClr val="000000">
                    <a:alpha val="100000"/>
                  </a:srgbClr>
                </a:solidFill>
                <a:latin typeface="Arial"/>
                <a:cs typeface="Arial"/>
                <a:ea typeface="Arial"/>
                <a:sym typeface="Arial"/>
              </a:rPr>
              <a:t>In 2025, DTP1 coverage was 89%: 8.1 million children received at least one dose of DTP-containing vaccine, but 967,000 remain unreached.</a:t>
            </a:r>
          </a:p>
        </p:txBody>
      </p:sp>
      <p:grpSp xmlns:pic="http://schemas.openxmlformats.org/drawingml/2006/picture">
        <p:nvGrpSpPr>
          <p:cNvPr id="194" name=""/>
          <p:cNvGrpSpPr/>
          <p:nvPr/>
        </p:nvGrpSpPr>
        <p:grpSpPr>
          <a:xfrm>
            <a:off x="292608" y="1097280"/>
            <a:ext cx="8595360" cy="28575"/>
            <a:chOff x="292608" y="1097280"/>
            <a:chExt cx="8595360" cy="28575"/>
          </a:xfrm>
        </p:grpSpPr>
        <p:sp>
          <p:nvSpPr>
            <p:cNvPr id="195" name="rc3"/>
            <p:cNvSpPr/>
            <p:nvPr/>
          </p:nvSpPr>
          <p:spPr>
            <a:xfrm>
              <a:off x="292608" y="1097280"/>
              <a:ext cx="8595360" cy="28575"/>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196" name="rc4"/>
            <p:cNvSpPr/>
            <p:nvPr/>
          </p:nvSpPr>
          <p:spPr>
            <a:xfrm>
              <a:off x="292608" y="1097280"/>
              <a:ext cx="8595360" cy="28575"/>
            </a:xfrm>
            <a:prstGeom prst="rect">
              <a:avLst/>
            </a:prstGeom>
            <a:solidFill>
              <a:srgbClr val="000000">
                <a:alpha val="100000"/>
              </a:srgbClr>
            </a:solidFill>
          </p:spPr>
          <p:txBody>
            <a:bodyPr/>
            <a:lstStyle/>
            <a:p/>
          </p:txBody>
        </p:sp>
      </p:grpSp>
    </p:spTree>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pl4"/>
            <p:cNvSpPr/>
            <p:nvPr/>
          </p:nvSpPr>
          <p:spPr>
            <a:xfrm>
              <a:off x="695171" y="899474"/>
              <a:ext cx="8379239" cy="0"/>
            </a:xfrm>
            <a:custGeom>
              <a:avLst/>
              <a:pathLst>
                <a:path w="8379239" h="0">
                  <a:moveTo>
                    <a:pt x="0" y="0"/>
                  </a:moveTo>
                  <a:lnTo>
                    <a:pt x="8379239" y="0"/>
                  </a:lnTo>
                  <a:lnTo>
                    <a:pt x="8379239" y="0"/>
                  </a:lnTo>
                </a:path>
              </a:pathLst>
            </a:custGeom>
            <a:ln w="13550" cap="flat">
              <a:solidFill>
                <a:srgbClr val="EBEBEB">
                  <a:alpha val="100000"/>
                </a:srgbClr>
              </a:solidFill>
              <a:prstDash val="solid"/>
              <a:round/>
            </a:ln>
          </p:spPr>
          <p:txBody>
            <a:bodyPr/>
            <a:lstStyle/>
            <a:p/>
          </p:txBody>
        </p:sp>
        <p:sp>
          <p:nvSpPr>
            <p:cNvPr id="5" name="pl5"/>
            <p:cNvSpPr/>
            <p:nvPr/>
          </p:nvSpPr>
          <p:spPr>
            <a:xfrm>
              <a:off x="695171" y="1049075"/>
              <a:ext cx="8379239" cy="0"/>
            </a:xfrm>
            <a:custGeom>
              <a:avLst/>
              <a:pathLst>
                <a:path w="8379239" h="0">
                  <a:moveTo>
                    <a:pt x="0" y="0"/>
                  </a:moveTo>
                  <a:lnTo>
                    <a:pt x="8379239" y="0"/>
                  </a:lnTo>
                  <a:lnTo>
                    <a:pt x="8379239" y="0"/>
                  </a:lnTo>
                </a:path>
              </a:pathLst>
            </a:custGeom>
            <a:ln w="13550" cap="flat">
              <a:solidFill>
                <a:srgbClr val="EBEBEB">
                  <a:alpha val="100000"/>
                </a:srgbClr>
              </a:solidFill>
              <a:prstDash val="solid"/>
              <a:round/>
            </a:ln>
          </p:spPr>
          <p:txBody>
            <a:bodyPr/>
            <a:lstStyle/>
            <a:p/>
          </p:txBody>
        </p:sp>
        <p:sp>
          <p:nvSpPr>
            <p:cNvPr id="6" name="pl6"/>
            <p:cNvSpPr/>
            <p:nvPr/>
          </p:nvSpPr>
          <p:spPr>
            <a:xfrm>
              <a:off x="695171" y="1198677"/>
              <a:ext cx="8379239" cy="0"/>
            </a:xfrm>
            <a:custGeom>
              <a:avLst/>
              <a:pathLst>
                <a:path w="8379239" h="0">
                  <a:moveTo>
                    <a:pt x="0" y="0"/>
                  </a:moveTo>
                  <a:lnTo>
                    <a:pt x="8379239" y="0"/>
                  </a:lnTo>
                  <a:lnTo>
                    <a:pt x="8379239" y="0"/>
                  </a:lnTo>
                </a:path>
              </a:pathLst>
            </a:custGeom>
            <a:ln w="13550" cap="flat">
              <a:solidFill>
                <a:srgbClr val="EBEBEB">
                  <a:alpha val="100000"/>
                </a:srgbClr>
              </a:solidFill>
              <a:prstDash val="solid"/>
              <a:round/>
            </a:ln>
          </p:spPr>
          <p:txBody>
            <a:bodyPr/>
            <a:lstStyle/>
            <a:p/>
          </p:txBody>
        </p:sp>
        <p:sp>
          <p:nvSpPr>
            <p:cNvPr id="7" name="pl7"/>
            <p:cNvSpPr/>
            <p:nvPr/>
          </p:nvSpPr>
          <p:spPr>
            <a:xfrm>
              <a:off x="695171" y="1348279"/>
              <a:ext cx="8379239" cy="0"/>
            </a:xfrm>
            <a:custGeom>
              <a:avLst/>
              <a:pathLst>
                <a:path w="8379239" h="0">
                  <a:moveTo>
                    <a:pt x="0" y="0"/>
                  </a:moveTo>
                  <a:lnTo>
                    <a:pt x="8379239" y="0"/>
                  </a:lnTo>
                  <a:lnTo>
                    <a:pt x="8379239" y="0"/>
                  </a:lnTo>
                </a:path>
              </a:pathLst>
            </a:custGeom>
            <a:ln w="13550" cap="flat">
              <a:solidFill>
                <a:srgbClr val="EBEBEB">
                  <a:alpha val="100000"/>
                </a:srgbClr>
              </a:solidFill>
              <a:prstDash val="solid"/>
              <a:round/>
            </a:ln>
          </p:spPr>
          <p:txBody>
            <a:bodyPr/>
            <a:lstStyle/>
            <a:p/>
          </p:txBody>
        </p:sp>
        <p:sp>
          <p:nvSpPr>
            <p:cNvPr id="8" name="pl8"/>
            <p:cNvSpPr/>
            <p:nvPr/>
          </p:nvSpPr>
          <p:spPr>
            <a:xfrm>
              <a:off x="695171" y="1497880"/>
              <a:ext cx="8379239" cy="0"/>
            </a:xfrm>
            <a:custGeom>
              <a:avLst/>
              <a:pathLst>
                <a:path w="8379239" h="0">
                  <a:moveTo>
                    <a:pt x="0" y="0"/>
                  </a:moveTo>
                  <a:lnTo>
                    <a:pt x="8379239" y="0"/>
                  </a:lnTo>
                  <a:lnTo>
                    <a:pt x="8379239" y="0"/>
                  </a:lnTo>
                </a:path>
              </a:pathLst>
            </a:custGeom>
            <a:ln w="13550" cap="flat">
              <a:solidFill>
                <a:srgbClr val="EBEBEB">
                  <a:alpha val="100000"/>
                </a:srgbClr>
              </a:solidFill>
              <a:prstDash val="solid"/>
              <a:round/>
            </a:ln>
          </p:spPr>
          <p:txBody>
            <a:bodyPr/>
            <a:lstStyle/>
            <a:p/>
          </p:txBody>
        </p:sp>
        <p:sp>
          <p:nvSpPr>
            <p:cNvPr id="9" name="pl9"/>
            <p:cNvSpPr/>
            <p:nvPr/>
          </p:nvSpPr>
          <p:spPr>
            <a:xfrm>
              <a:off x="695171" y="1647482"/>
              <a:ext cx="8379239" cy="0"/>
            </a:xfrm>
            <a:custGeom>
              <a:avLst/>
              <a:pathLst>
                <a:path w="8379239" h="0">
                  <a:moveTo>
                    <a:pt x="0" y="0"/>
                  </a:moveTo>
                  <a:lnTo>
                    <a:pt x="8379239" y="0"/>
                  </a:lnTo>
                  <a:lnTo>
                    <a:pt x="8379239" y="0"/>
                  </a:lnTo>
                </a:path>
              </a:pathLst>
            </a:custGeom>
            <a:ln w="13550" cap="flat">
              <a:solidFill>
                <a:srgbClr val="EBEBEB">
                  <a:alpha val="100000"/>
                </a:srgbClr>
              </a:solidFill>
              <a:prstDash val="solid"/>
              <a:round/>
            </a:ln>
          </p:spPr>
          <p:txBody>
            <a:bodyPr/>
            <a:lstStyle/>
            <a:p/>
          </p:txBody>
        </p:sp>
        <p:sp>
          <p:nvSpPr>
            <p:cNvPr id="10" name="pl10"/>
            <p:cNvSpPr/>
            <p:nvPr/>
          </p:nvSpPr>
          <p:spPr>
            <a:xfrm>
              <a:off x="695171" y="1797083"/>
              <a:ext cx="8379239" cy="0"/>
            </a:xfrm>
            <a:custGeom>
              <a:avLst/>
              <a:pathLst>
                <a:path w="8379239" h="0">
                  <a:moveTo>
                    <a:pt x="0" y="0"/>
                  </a:moveTo>
                  <a:lnTo>
                    <a:pt x="8379239" y="0"/>
                  </a:lnTo>
                  <a:lnTo>
                    <a:pt x="8379239" y="0"/>
                  </a:lnTo>
                </a:path>
              </a:pathLst>
            </a:custGeom>
            <a:ln w="13550" cap="flat">
              <a:solidFill>
                <a:srgbClr val="EBEBEB">
                  <a:alpha val="100000"/>
                </a:srgbClr>
              </a:solidFill>
              <a:prstDash val="solid"/>
              <a:round/>
            </a:ln>
          </p:spPr>
          <p:txBody>
            <a:bodyPr/>
            <a:lstStyle/>
            <a:p/>
          </p:txBody>
        </p:sp>
        <p:sp>
          <p:nvSpPr>
            <p:cNvPr id="11" name="pl11"/>
            <p:cNvSpPr/>
            <p:nvPr/>
          </p:nvSpPr>
          <p:spPr>
            <a:xfrm>
              <a:off x="695171" y="1946685"/>
              <a:ext cx="8379239" cy="0"/>
            </a:xfrm>
            <a:custGeom>
              <a:avLst/>
              <a:pathLst>
                <a:path w="8379239" h="0">
                  <a:moveTo>
                    <a:pt x="0" y="0"/>
                  </a:moveTo>
                  <a:lnTo>
                    <a:pt x="8379239" y="0"/>
                  </a:lnTo>
                  <a:lnTo>
                    <a:pt x="8379239" y="0"/>
                  </a:lnTo>
                </a:path>
              </a:pathLst>
            </a:custGeom>
            <a:ln w="13550" cap="flat">
              <a:solidFill>
                <a:srgbClr val="EBEBEB">
                  <a:alpha val="100000"/>
                </a:srgbClr>
              </a:solidFill>
              <a:prstDash val="solid"/>
              <a:round/>
            </a:ln>
          </p:spPr>
          <p:txBody>
            <a:bodyPr/>
            <a:lstStyle/>
            <a:p/>
          </p:txBody>
        </p:sp>
        <p:sp>
          <p:nvSpPr>
            <p:cNvPr id="12" name="pl12"/>
            <p:cNvSpPr/>
            <p:nvPr/>
          </p:nvSpPr>
          <p:spPr>
            <a:xfrm>
              <a:off x="695171" y="2096286"/>
              <a:ext cx="8379239" cy="0"/>
            </a:xfrm>
            <a:custGeom>
              <a:avLst/>
              <a:pathLst>
                <a:path w="8379239" h="0">
                  <a:moveTo>
                    <a:pt x="0" y="0"/>
                  </a:moveTo>
                  <a:lnTo>
                    <a:pt x="8379239" y="0"/>
                  </a:lnTo>
                  <a:lnTo>
                    <a:pt x="8379239" y="0"/>
                  </a:lnTo>
                </a:path>
              </a:pathLst>
            </a:custGeom>
            <a:ln w="13550" cap="flat">
              <a:solidFill>
                <a:srgbClr val="EBEBEB">
                  <a:alpha val="100000"/>
                </a:srgbClr>
              </a:solidFill>
              <a:prstDash val="solid"/>
              <a:round/>
            </a:ln>
          </p:spPr>
          <p:txBody>
            <a:bodyPr/>
            <a:lstStyle/>
            <a:p/>
          </p:txBody>
        </p:sp>
        <p:sp>
          <p:nvSpPr>
            <p:cNvPr id="13" name="pl13"/>
            <p:cNvSpPr/>
            <p:nvPr/>
          </p:nvSpPr>
          <p:spPr>
            <a:xfrm>
              <a:off x="695171" y="2245888"/>
              <a:ext cx="8379239" cy="0"/>
            </a:xfrm>
            <a:custGeom>
              <a:avLst/>
              <a:pathLst>
                <a:path w="8379239" h="0">
                  <a:moveTo>
                    <a:pt x="0" y="0"/>
                  </a:moveTo>
                  <a:lnTo>
                    <a:pt x="8379239" y="0"/>
                  </a:lnTo>
                  <a:lnTo>
                    <a:pt x="8379239" y="0"/>
                  </a:lnTo>
                </a:path>
              </a:pathLst>
            </a:custGeom>
            <a:ln w="13550" cap="flat">
              <a:solidFill>
                <a:srgbClr val="EBEBEB">
                  <a:alpha val="100000"/>
                </a:srgbClr>
              </a:solidFill>
              <a:prstDash val="solid"/>
              <a:round/>
            </a:ln>
          </p:spPr>
          <p:txBody>
            <a:bodyPr/>
            <a:lstStyle/>
            <a:p/>
          </p:txBody>
        </p:sp>
        <p:sp>
          <p:nvSpPr>
            <p:cNvPr id="14" name="pl14"/>
            <p:cNvSpPr/>
            <p:nvPr/>
          </p:nvSpPr>
          <p:spPr>
            <a:xfrm>
              <a:off x="695171" y="2395490"/>
              <a:ext cx="8379239" cy="0"/>
            </a:xfrm>
            <a:custGeom>
              <a:avLst/>
              <a:pathLst>
                <a:path w="8379239" h="0">
                  <a:moveTo>
                    <a:pt x="0" y="0"/>
                  </a:moveTo>
                  <a:lnTo>
                    <a:pt x="8379239" y="0"/>
                  </a:lnTo>
                  <a:lnTo>
                    <a:pt x="8379239" y="0"/>
                  </a:lnTo>
                </a:path>
              </a:pathLst>
            </a:custGeom>
            <a:ln w="13550" cap="flat">
              <a:solidFill>
                <a:srgbClr val="EBEBEB">
                  <a:alpha val="100000"/>
                </a:srgbClr>
              </a:solidFill>
              <a:prstDash val="solid"/>
              <a:round/>
            </a:ln>
          </p:spPr>
          <p:txBody>
            <a:bodyPr/>
            <a:lstStyle/>
            <a:p/>
          </p:txBody>
        </p:sp>
        <p:sp>
          <p:nvSpPr>
            <p:cNvPr id="15" name="pl15"/>
            <p:cNvSpPr/>
            <p:nvPr/>
          </p:nvSpPr>
          <p:spPr>
            <a:xfrm>
              <a:off x="695171" y="2545091"/>
              <a:ext cx="8379239" cy="0"/>
            </a:xfrm>
            <a:custGeom>
              <a:avLst/>
              <a:pathLst>
                <a:path w="8379239" h="0">
                  <a:moveTo>
                    <a:pt x="0" y="0"/>
                  </a:moveTo>
                  <a:lnTo>
                    <a:pt x="8379239" y="0"/>
                  </a:lnTo>
                  <a:lnTo>
                    <a:pt x="8379239" y="0"/>
                  </a:lnTo>
                </a:path>
              </a:pathLst>
            </a:custGeom>
            <a:ln w="13550" cap="flat">
              <a:solidFill>
                <a:srgbClr val="EBEBEB">
                  <a:alpha val="100000"/>
                </a:srgbClr>
              </a:solidFill>
              <a:prstDash val="solid"/>
              <a:round/>
            </a:ln>
          </p:spPr>
          <p:txBody>
            <a:bodyPr/>
            <a:lstStyle/>
            <a:p/>
          </p:txBody>
        </p:sp>
        <p:sp>
          <p:nvSpPr>
            <p:cNvPr id="16" name="pl16"/>
            <p:cNvSpPr/>
            <p:nvPr/>
          </p:nvSpPr>
          <p:spPr>
            <a:xfrm>
              <a:off x="695171" y="2694693"/>
              <a:ext cx="8379239" cy="0"/>
            </a:xfrm>
            <a:custGeom>
              <a:avLst/>
              <a:pathLst>
                <a:path w="8379239" h="0">
                  <a:moveTo>
                    <a:pt x="0" y="0"/>
                  </a:moveTo>
                  <a:lnTo>
                    <a:pt x="8379239" y="0"/>
                  </a:lnTo>
                  <a:lnTo>
                    <a:pt x="8379239" y="0"/>
                  </a:lnTo>
                </a:path>
              </a:pathLst>
            </a:custGeom>
            <a:ln w="13550" cap="flat">
              <a:solidFill>
                <a:srgbClr val="EBEBEB">
                  <a:alpha val="100000"/>
                </a:srgbClr>
              </a:solidFill>
              <a:prstDash val="solid"/>
              <a:round/>
            </a:ln>
          </p:spPr>
          <p:txBody>
            <a:bodyPr/>
            <a:lstStyle/>
            <a:p/>
          </p:txBody>
        </p:sp>
        <p:sp>
          <p:nvSpPr>
            <p:cNvPr id="17" name="pl17"/>
            <p:cNvSpPr/>
            <p:nvPr/>
          </p:nvSpPr>
          <p:spPr>
            <a:xfrm>
              <a:off x="695171" y="2844294"/>
              <a:ext cx="8379239" cy="0"/>
            </a:xfrm>
            <a:custGeom>
              <a:avLst/>
              <a:pathLst>
                <a:path w="8379239" h="0">
                  <a:moveTo>
                    <a:pt x="0" y="0"/>
                  </a:moveTo>
                  <a:lnTo>
                    <a:pt x="8379239" y="0"/>
                  </a:lnTo>
                  <a:lnTo>
                    <a:pt x="8379239" y="0"/>
                  </a:lnTo>
                </a:path>
              </a:pathLst>
            </a:custGeom>
            <a:ln w="13550" cap="flat">
              <a:solidFill>
                <a:srgbClr val="EBEBEB">
                  <a:alpha val="100000"/>
                </a:srgbClr>
              </a:solidFill>
              <a:prstDash val="solid"/>
              <a:round/>
            </a:ln>
          </p:spPr>
          <p:txBody>
            <a:bodyPr/>
            <a:lstStyle/>
            <a:p/>
          </p:txBody>
        </p:sp>
        <p:sp>
          <p:nvSpPr>
            <p:cNvPr id="18" name="pl18"/>
            <p:cNvSpPr/>
            <p:nvPr/>
          </p:nvSpPr>
          <p:spPr>
            <a:xfrm>
              <a:off x="695171" y="2993896"/>
              <a:ext cx="8379239" cy="0"/>
            </a:xfrm>
            <a:custGeom>
              <a:avLst/>
              <a:pathLst>
                <a:path w="8379239" h="0">
                  <a:moveTo>
                    <a:pt x="0" y="0"/>
                  </a:moveTo>
                  <a:lnTo>
                    <a:pt x="8379239" y="0"/>
                  </a:lnTo>
                  <a:lnTo>
                    <a:pt x="8379239" y="0"/>
                  </a:lnTo>
                </a:path>
              </a:pathLst>
            </a:custGeom>
            <a:ln w="13550" cap="flat">
              <a:solidFill>
                <a:srgbClr val="EBEBEB">
                  <a:alpha val="100000"/>
                </a:srgbClr>
              </a:solidFill>
              <a:prstDash val="solid"/>
              <a:round/>
            </a:ln>
          </p:spPr>
          <p:txBody>
            <a:bodyPr/>
            <a:lstStyle/>
            <a:p/>
          </p:txBody>
        </p:sp>
        <p:sp>
          <p:nvSpPr>
            <p:cNvPr id="19" name="pl19"/>
            <p:cNvSpPr/>
            <p:nvPr/>
          </p:nvSpPr>
          <p:spPr>
            <a:xfrm>
              <a:off x="695171" y="3143498"/>
              <a:ext cx="8379239" cy="0"/>
            </a:xfrm>
            <a:custGeom>
              <a:avLst/>
              <a:pathLst>
                <a:path w="8379239" h="0">
                  <a:moveTo>
                    <a:pt x="0" y="0"/>
                  </a:moveTo>
                  <a:lnTo>
                    <a:pt x="8379239" y="0"/>
                  </a:lnTo>
                  <a:lnTo>
                    <a:pt x="8379239" y="0"/>
                  </a:lnTo>
                </a:path>
              </a:pathLst>
            </a:custGeom>
            <a:ln w="13550" cap="flat">
              <a:solidFill>
                <a:srgbClr val="EBEBEB">
                  <a:alpha val="100000"/>
                </a:srgbClr>
              </a:solidFill>
              <a:prstDash val="solid"/>
              <a:round/>
            </a:ln>
          </p:spPr>
          <p:txBody>
            <a:bodyPr/>
            <a:lstStyle/>
            <a:p/>
          </p:txBody>
        </p:sp>
        <p:sp>
          <p:nvSpPr>
            <p:cNvPr id="20" name="pl20"/>
            <p:cNvSpPr/>
            <p:nvPr/>
          </p:nvSpPr>
          <p:spPr>
            <a:xfrm>
              <a:off x="695171" y="3293099"/>
              <a:ext cx="8379239" cy="0"/>
            </a:xfrm>
            <a:custGeom>
              <a:avLst/>
              <a:pathLst>
                <a:path w="8379239" h="0">
                  <a:moveTo>
                    <a:pt x="0" y="0"/>
                  </a:moveTo>
                  <a:lnTo>
                    <a:pt x="8379239" y="0"/>
                  </a:lnTo>
                  <a:lnTo>
                    <a:pt x="8379239" y="0"/>
                  </a:lnTo>
                </a:path>
              </a:pathLst>
            </a:custGeom>
            <a:ln w="13550" cap="flat">
              <a:solidFill>
                <a:srgbClr val="EBEBEB">
                  <a:alpha val="100000"/>
                </a:srgbClr>
              </a:solidFill>
              <a:prstDash val="solid"/>
              <a:round/>
            </a:ln>
          </p:spPr>
          <p:txBody>
            <a:bodyPr/>
            <a:lstStyle/>
            <a:p/>
          </p:txBody>
        </p:sp>
        <p:sp>
          <p:nvSpPr>
            <p:cNvPr id="21" name="pl21"/>
            <p:cNvSpPr/>
            <p:nvPr/>
          </p:nvSpPr>
          <p:spPr>
            <a:xfrm>
              <a:off x="695171" y="3442701"/>
              <a:ext cx="8379239" cy="0"/>
            </a:xfrm>
            <a:custGeom>
              <a:avLst/>
              <a:pathLst>
                <a:path w="8379239" h="0">
                  <a:moveTo>
                    <a:pt x="0" y="0"/>
                  </a:moveTo>
                  <a:lnTo>
                    <a:pt x="8379239" y="0"/>
                  </a:lnTo>
                  <a:lnTo>
                    <a:pt x="8379239" y="0"/>
                  </a:lnTo>
                </a:path>
              </a:pathLst>
            </a:custGeom>
            <a:ln w="13550" cap="flat">
              <a:solidFill>
                <a:srgbClr val="EBEBEB">
                  <a:alpha val="100000"/>
                </a:srgbClr>
              </a:solidFill>
              <a:prstDash val="solid"/>
              <a:round/>
            </a:ln>
          </p:spPr>
          <p:txBody>
            <a:bodyPr/>
            <a:lstStyle/>
            <a:p/>
          </p:txBody>
        </p:sp>
        <p:sp>
          <p:nvSpPr>
            <p:cNvPr id="22" name="pl22"/>
            <p:cNvSpPr/>
            <p:nvPr/>
          </p:nvSpPr>
          <p:spPr>
            <a:xfrm>
              <a:off x="695171" y="3592302"/>
              <a:ext cx="8379239" cy="0"/>
            </a:xfrm>
            <a:custGeom>
              <a:avLst/>
              <a:pathLst>
                <a:path w="8379239" h="0">
                  <a:moveTo>
                    <a:pt x="0" y="0"/>
                  </a:moveTo>
                  <a:lnTo>
                    <a:pt x="8379239" y="0"/>
                  </a:lnTo>
                  <a:lnTo>
                    <a:pt x="8379239" y="0"/>
                  </a:lnTo>
                </a:path>
              </a:pathLst>
            </a:custGeom>
            <a:ln w="13550" cap="flat">
              <a:solidFill>
                <a:srgbClr val="EBEBEB">
                  <a:alpha val="100000"/>
                </a:srgbClr>
              </a:solidFill>
              <a:prstDash val="solid"/>
              <a:round/>
            </a:ln>
          </p:spPr>
          <p:txBody>
            <a:bodyPr/>
            <a:lstStyle/>
            <a:p/>
          </p:txBody>
        </p:sp>
        <p:sp>
          <p:nvSpPr>
            <p:cNvPr id="23" name="pl23"/>
            <p:cNvSpPr/>
            <p:nvPr/>
          </p:nvSpPr>
          <p:spPr>
            <a:xfrm>
              <a:off x="695171" y="3741904"/>
              <a:ext cx="8379239" cy="0"/>
            </a:xfrm>
            <a:custGeom>
              <a:avLst/>
              <a:pathLst>
                <a:path w="8379239" h="0">
                  <a:moveTo>
                    <a:pt x="0" y="0"/>
                  </a:moveTo>
                  <a:lnTo>
                    <a:pt x="8379239" y="0"/>
                  </a:lnTo>
                  <a:lnTo>
                    <a:pt x="8379239" y="0"/>
                  </a:lnTo>
                </a:path>
              </a:pathLst>
            </a:custGeom>
            <a:ln w="13550" cap="flat">
              <a:solidFill>
                <a:srgbClr val="EBEBEB">
                  <a:alpha val="100000"/>
                </a:srgbClr>
              </a:solidFill>
              <a:prstDash val="solid"/>
              <a:round/>
            </a:ln>
          </p:spPr>
          <p:txBody>
            <a:bodyPr/>
            <a:lstStyle/>
            <a:p/>
          </p:txBody>
        </p:sp>
        <p:sp>
          <p:nvSpPr>
            <p:cNvPr id="24" name="pl24"/>
            <p:cNvSpPr/>
            <p:nvPr/>
          </p:nvSpPr>
          <p:spPr>
            <a:xfrm>
              <a:off x="695171" y="3891505"/>
              <a:ext cx="8379239" cy="0"/>
            </a:xfrm>
            <a:custGeom>
              <a:avLst/>
              <a:pathLst>
                <a:path w="8379239" h="0">
                  <a:moveTo>
                    <a:pt x="0" y="0"/>
                  </a:moveTo>
                  <a:lnTo>
                    <a:pt x="8379239" y="0"/>
                  </a:lnTo>
                  <a:lnTo>
                    <a:pt x="8379239" y="0"/>
                  </a:lnTo>
                </a:path>
              </a:pathLst>
            </a:custGeom>
            <a:ln w="13550" cap="flat">
              <a:solidFill>
                <a:srgbClr val="EBEBEB">
                  <a:alpha val="100000"/>
                </a:srgbClr>
              </a:solidFill>
              <a:prstDash val="solid"/>
              <a:round/>
            </a:ln>
          </p:spPr>
          <p:txBody>
            <a:bodyPr/>
            <a:lstStyle/>
            <a:p/>
          </p:txBody>
        </p:sp>
        <p:sp>
          <p:nvSpPr>
            <p:cNvPr id="25" name="pl25"/>
            <p:cNvSpPr/>
            <p:nvPr/>
          </p:nvSpPr>
          <p:spPr>
            <a:xfrm>
              <a:off x="695171" y="4041107"/>
              <a:ext cx="8379239" cy="0"/>
            </a:xfrm>
            <a:custGeom>
              <a:avLst/>
              <a:pathLst>
                <a:path w="8379239" h="0">
                  <a:moveTo>
                    <a:pt x="0" y="0"/>
                  </a:moveTo>
                  <a:lnTo>
                    <a:pt x="8379239" y="0"/>
                  </a:lnTo>
                  <a:lnTo>
                    <a:pt x="8379239" y="0"/>
                  </a:lnTo>
                </a:path>
              </a:pathLst>
            </a:custGeom>
            <a:ln w="13550" cap="flat">
              <a:solidFill>
                <a:srgbClr val="EBEBEB">
                  <a:alpha val="100000"/>
                </a:srgbClr>
              </a:solidFill>
              <a:prstDash val="solid"/>
              <a:round/>
            </a:ln>
          </p:spPr>
          <p:txBody>
            <a:bodyPr/>
            <a:lstStyle/>
            <a:p/>
          </p:txBody>
        </p:sp>
        <p:sp>
          <p:nvSpPr>
            <p:cNvPr id="26" name="pl26"/>
            <p:cNvSpPr/>
            <p:nvPr/>
          </p:nvSpPr>
          <p:spPr>
            <a:xfrm>
              <a:off x="695171" y="4190709"/>
              <a:ext cx="8379239" cy="0"/>
            </a:xfrm>
            <a:custGeom>
              <a:avLst/>
              <a:pathLst>
                <a:path w="8379239" h="0">
                  <a:moveTo>
                    <a:pt x="0" y="0"/>
                  </a:moveTo>
                  <a:lnTo>
                    <a:pt x="8379239" y="0"/>
                  </a:lnTo>
                  <a:lnTo>
                    <a:pt x="8379239" y="0"/>
                  </a:lnTo>
                </a:path>
              </a:pathLst>
            </a:custGeom>
            <a:ln w="13550" cap="flat">
              <a:solidFill>
                <a:srgbClr val="EBEBEB">
                  <a:alpha val="100000"/>
                </a:srgbClr>
              </a:solidFill>
              <a:prstDash val="solid"/>
              <a:round/>
            </a:ln>
          </p:spPr>
          <p:txBody>
            <a:bodyPr/>
            <a:lstStyle/>
            <a:p/>
          </p:txBody>
        </p:sp>
        <p:sp>
          <p:nvSpPr>
            <p:cNvPr id="27" name="pl27"/>
            <p:cNvSpPr/>
            <p:nvPr/>
          </p:nvSpPr>
          <p:spPr>
            <a:xfrm>
              <a:off x="695171" y="4340310"/>
              <a:ext cx="8379239" cy="0"/>
            </a:xfrm>
            <a:custGeom>
              <a:avLst/>
              <a:pathLst>
                <a:path w="8379239" h="0">
                  <a:moveTo>
                    <a:pt x="0" y="0"/>
                  </a:moveTo>
                  <a:lnTo>
                    <a:pt x="8379239" y="0"/>
                  </a:lnTo>
                  <a:lnTo>
                    <a:pt x="8379239" y="0"/>
                  </a:lnTo>
                </a:path>
              </a:pathLst>
            </a:custGeom>
            <a:ln w="13550" cap="flat">
              <a:solidFill>
                <a:srgbClr val="EBEBEB">
                  <a:alpha val="100000"/>
                </a:srgbClr>
              </a:solidFill>
              <a:prstDash val="solid"/>
              <a:round/>
            </a:ln>
          </p:spPr>
          <p:txBody>
            <a:bodyPr/>
            <a:lstStyle/>
            <a:p/>
          </p:txBody>
        </p:sp>
        <p:sp>
          <p:nvSpPr>
            <p:cNvPr id="28" name="pl28"/>
            <p:cNvSpPr/>
            <p:nvPr/>
          </p:nvSpPr>
          <p:spPr>
            <a:xfrm>
              <a:off x="695171" y="4489912"/>
              <a:ext cx="8379239" cy="0"/>
            </a:xfrm>
            <a:custGeom>
              <a:avLst/>
              <a:pathLst>
                <a:path w="8379239" h="0">
                  <a:moveTo>
                    <a:pt x="0" y="0"/>
                  </a:moveTo>
                  <a:lnTo>
                    <a:pt x="8379239" y="0"/>
                  </a:lnTo>
                  <a:lnTo>
                    <a:pt x="8379239" y="0"/>
                  </a:lnTo>
                </a:path>
              </a:pathLst>
            </a:custGeom>
            <a:ln w="13550" cap="flat">
              <a:solidFill>
                <a:srgbClr val="EBEBEB">
                  <a:alpha val="100000"/>
                </a:srgbClr>
              </a:solidFill>
              <a:prstDash val="solid"/>
              <a:round/>
            </a:ln>
          </p:spPr>
          <p:txBody>
            <a:bodyPr/>
            <a:lstStyle/>
            <a:p/>
          </p:txBody>
        </p:sp>
        <p:sp>
          <p:nvSpPr>
            <p:cNvPr id="29" name="pl29"/>
            <p:cNvSpPr/>
            <p:nvPr/>
          </p:nvSpPr>
          <p:spPr>
            <a:xfrm>
              <a:off x="695171" y="4639513"/>
              <a:ext cx="8379239" cy="0"/>
            </a:xfrm>
            <a:custGeom>
              <a:avLst/>
              <a:pathLst>
                <a:path w="8379239" h="0">
                  <a:moveTo>
                    <a:pt x="0" y="0"/>
                  </a:moveTo>
                  <a:lnTo>
                    <a:pt x="8379239" y="0"/>
                  </a:lnTo>
                  <a:lnTo>
                    <a:pt x="8379239" y="0"/>
                  </a:lnTo>
                </a:path>
              </a:pathLst>
            </a:custGeom>
            <a:ln w="13550" cap="flat">
              <a:solidFill>
                <a:srgbClr val="EBEBEB">
                  <a:alpha val="100000"/>
                </a:srgbClr>
              </a:solidFill>
              <a:prstDash val="solid"/>
              <a:round/>
            </a:ln>
          </p:spPr>
          <p:txBody>
            <a:bodyPr/>
            <a:lstStyle/>
            <a:p/>
          </p:txBody>
        </p:sp>
        <p:sp>
          <p:nvSpPr>
            <p:cNvPr id="30" name="pl30"/>
            <p:cNvSpPr/>
            <p:nvPr/>
          </p:nvSpPr>
          <p:spPr>
            <a:xfrm>
              <a:off x="695171" y="4789115"/>
              <a:ext cx="8379239" cy="0"/>
            </a:xfrm>
            <a:custGeom>
              <a:avLst/>
              <a:pathLst>
                <a:path w="8379239" h="0">
                  <a:moveTo>
                    <a:pt x="0" y="0"/>
                  </a:moveTo>
                  <a:lnTo>
                    <a:pt x="8379239" y="0"/>
                  </a:lnTo>
                  <a:lnTo>
                    <a:pt x="8379239" y="0"/>
                  </a:lnTo>
                </a:path>
              </a:pathLst>
            </a:custGeom>
            <a:ln w="13550" cap="flat">
              <a:solidFill>
                <a:srgbClr val="EBEBEB">
                  <a:alpha val="100000"/>
                </a:srgbClr>
              </a:solidFill>
              <a:prstDash val="solid"/>
              <a:round/>
            </a:ln>
          </p:spPr>
          <p:txBody>
            <a:bodyPr/>
            <a:lstStyle/>
            <a:p/>
          </p:txBody>
        </p:sp>
        <p:sp>
          <p:nvSpPr>
            <p:cNvPr id="31" name="pl31"/>
            <p:cNvSpPr/>
            <p:nvPr/>
          </p:nvSpPr>
          <p:spPr>
            <a:xfrm>
              <a:off x="695171" y="4938717"/>
              <a:ext cx="8379239" cy="0"/>
            </a:xfrm>
            <a:custGeom>
              <a:avLst/>
              <a:pathLst>
                <a:path w="8379239" h="0">
                  <a:moveTo>
                    <a:pt x="0" y="0"/>
                  </a:moveTo>
                  <a:lnTo>
                    <a:pt x="8379239" y="0"/>
                  </a:lnTo>
                  <a:lnTo>
                    <a:pt x="8379239" y="0"/>
                  </a:lnTo>
                </a:path>
              </a:pathLst>
            </a:custGeom>
            <a:ln w="13550" cap="flat">
              <a:solidFill>
                <a:srgbClr val="EBEBEB">
                  <a:alpha val="100000"/>
                </a:srgbClr>
              </a:solidFill>
              <a:prstDash val="solid"/>
              <a:round/>
            </a:ln>
          </p:spPr>
          <p:txBody>
            <a:bodyPr/>
            <a:lstStyle/>
            <a:p/>
          </p:txBody>
        </p:sp>
        <p:sp>
          <p:nvSpPr>
            <p:cNvPr id="32" name="pl32"/>
            <p:cNvSpPr/>
            <p:nvPr/>
          </p:nvSpPr>
          <p:spPr>
            <a:xfrm>
              <a:off x="695171" y="5088318"/>
              <a:ext cx="8379239" cy="0"/>
            </a:xfrm>
            <a:custGeom>
              <a:avLst/>
              <a:pathLst>
                <a:path w="8379239" h="0">
                  <a:moveTo>
                    <a:pt x="0" y="0"/>
                  </a:moveTo>
                  <a:lnTo>
                    <a:pt x="8379239" y="0"/>
                  </a:lnTo>
                  <a:lnTo>
                    <a:pt x="8379239" y="0"/>
                  </a:lnTo>
                </a:path>
              </a:pathLst>
            </a:custGeom>
            <a:ln w="13550" cap="flat">
              <a:solidFill>
                <a:srgbClr val="EBEBEB">
                  <a:alpha val="100000"/>
                </a:srgbClr>
              </a:solidFill>
              <a:prstDash val="solid"/>
              <a:round/>
            </a:ln>
          </p:spPr>
          <p:txBody>
            <a:bodyPr/>
            <a:lstStyle/>
            <a:p/>
          </p:txBody>
        </p:sp>
        <p:sp>
          <p:nvSpPr>
            <p:cNvPr id="33" name="pl33"/>
            <p:cNvSpPr/>
            <p:nvPr/>
          </p:nvSpPr>
          <p:spPr>
            <a:xfrm>
              <a:off x="695171" y="5237920"/>
              <a:ext cx="8379239" cy="0"/>
            </a:xfrm>
            <a:custGeom>
              <a:avLst/>
              <a:pathLst>
                <a:path w="8379239" h="0">
                  <a:moveTo>
                    <a:pt x="0" y="0"/>
                  </a:moveTo>
                  <a:lnTo>
                    <a:pt x="8379239" y="0"/>
                  </a:lnTo>
                  <a:lnTo>
                    <a:pt x="8379239" y="0"/>
                  </a:lnTo>
                </a:path>
              </a:pathLst>
            </a:custGeom>
            <a:ln w="13550" cap="flat">
              <a:solidFill>
                <a:srgbClr val="EBEBEB">
                  <a:alpha val="100000"/>
                </a:srgbClr>
              </a:solidFill>
              <a:prstDash val="solid"/>
              <a:round/>
            </a:ln>
          </p:spPr>
          <p:txBody>
            <a:bodyPr/>
            <a:lstStyle/>
            <a:p/>
          </p:txBody>
        </p:sp>
        <p:sp>
          <p:nvSpPr>
            <p:cNvPr id="34" name="pl34"/>
            <p:cNvSpPr/>
            <p:nvPr/>
          </p:nvSpPr>
          <p:spPr>
            <a:xfrm>
              <a:off x="695171" y="5387521"/>
              <a:ext cx="8379239" cy="0"/>
            </a:xfrm>
            <a:custGeom>
              <a:avLst/>
              <a:pathLst>
                <a:path w="8379239" h="0">
                  <a:moveTo>
                    <a:pt x="0" y="0"/>
                  </a:moveTo>
                  <a:lnTo>
                    <a:pt x="8379239" y="0"/>
                  </a:lnTo>
                  <a:lnTo>
                    <a:pt x="8379239" y="0"/>
                  </a:lnTo>
                </a:path>
              </a:pathLst>
            </a:custGeom>
            <a:ln w="13550" cap="flat">
              <a:solidFill>
                <a:srgbClr val="EBEBEB">
                  <a:alpha val="100000"/>
                </a:srgbClr>
              </a:solidFill>
              <a:prstDash val="solid"/>
              <a:round/>
            </a:ln>
          </p:spPr>
          <p:txBody>
            <a:bodyPr/>
            <a:lstStyle/>
            <a:p/>
          </p:txBody>
        </p:sp>
        <p:sp>
          <p:nvSpPr>
            <p:cNvPr id="35" name="pl35"/>
            <p:cNvSpPr/>
            <p:nvPr/>
          </p:nvSpPr>
          <p:spPr>
            <a:xfrm>
              <a:off x="695171" y="5537123"/>
              <a:ext cx="8379239" cy="0"/>
            </a:xfrm>
            <a:custGeom>
              <a:avLst/>
              <a:pathLst>
                <a:path w="8379239" h="0">
                  <a:moveTo>
                    <a:pt x="0" y="0"/>
                  </a:moveTo>
                  <a:lnTo>
                    <a:pt x="8379239" y="0"/>
                  </a:lnTo>
                  <a:lnTo>
                    <a:pt x="8379239" y="0"/>
                  </a:lnTo>
                </a:path>
              </a:pathLst>
            </a:custGeom>
            <a:ln w="13550" cap="flat">
              <a:solidFill>
                <a:srgbClr val="EBEBEB">
                  <a:alpha val="100000"/>
                </a:srgbClr>
              </a:solidFill>
              <a:prstDash val="solid"/>
              <a:round/>
            </a:ln>
          </p:spPr>
          <p:txBody>
            <a:bodyPr/>
            <a:lstStyle/>
            <a:p/>
          </p:txBody>
        </p:sp>
        <p:sp>
          <p:nvSpPr>
            <p:cNvPr id="36" name="pl36"/>
            <p:cNvSpPr/>
            <p:nvPr/>
          </p:nvSpPr>
          <p:spPr>
            <a:xfrm>
              <a:off x="695171" y="5686724"/>
              <a:ext cx="8379239" cy="0"/>
            </a:xfrm>
            <a:custGeom>
              <a:avLst/>
              <a:pathLst>
                <a:path w="8379239" h="0">
                  <a:moveTo>
                    <a:pt x="0" y="0"/>
                  </a:moveTo>
                  <a:lnTo>
                    <a:pt x="8379239" y="0"/>
                  </a:lnTo>
                  <a:lnTo>
                    <a:pt x="8379239" y="0"/>
                  </a:lnTo>
                </a:path>
              </a:pathLst>
            </a:custGeom>
            <a:ln w="13550" cap="flat">
              <a:solidFill>
                <a:srgbClr val="EBEBEB">
                  <a:alpha val="100000"/>
                </a:srgbClr>
              </a:solidFill>
              <a:prstDash val="solid"/>
              <a:round/>
            </a:ln>
          </p:spPr>
          <p:txBody>
            <a:bodyPr/>
            <a:lstStyle/>
            <a:p/>
          </p:txBody>
        </p:sp>
        <p:sp>
          <p:nvSpPr>
            <p:cNvPr id="37" name="pl37"/>
            <p:cNvSpPr/>
            <p:nvPr/>
          </p:nvSpPr>
          <p:spPr>
            <a:xfrm>
              <a:off x="2482351" y="5387622"/>
              <a:ext cx="4687686" cy="299052"/>
            </a:xfrm>
            <a:custGeom>
              <a:avLst/>
              <a:pathLst>
                <a:path w="4687686" h="299052">
                  <a:moveTo>
                    <a:pt x="0" y="0"/>
                  </a:moveTo>
                  <a:lnTo>
                    <a:pt x="11837" y="17"/>
                  </a:lnTo>
                  <a:lnTo>
                    <a:pt x="23675" y="38"/>
                  </a:lnTo>
                  <a:lnTo>
                    <a:pt x="35512" y="62"/>
                  </a:lnTo>
                  <a:lnTo>
                    <a:pt x="47350" y="91"/>
                  </a:lnTo>
                  <a:lnTo>
                    <a:pt x="59187" y="124"/>
                  </a:lnTo>
                  <a:lnTo>
                    <a:pt x="71025" y="164"/>
                  </a:lnTo>
                  <a:lnTo>
                    <a:pt x="82863" y="210"/>
                  </a:lnTo>
                  <a:lnTo>
                    <a:pt x="94700" y="264"/>
                  </a:lnTo>
                  <a:lnTo>
                    <a:pt x="106538" y="328"/>
                  </a:lnTo>
                  <a:lnTo>
                    <a:pt x="118375" y="404"/>
                  </a:lnTo>
                  <a:lnTo>
                    <a:pt x="130213" y="492"/>
                  </a:lnTo>
                  <a:lnTo>
                    <a:pt x="142051" y="596"/>
                  </a:lnTo>
                  <a:lnTo>
                    <a:pt x="153888" y="717"/>
                  </a:lnTo>
                  <a:lnTo>
                    <a:pt x="165726" y="860"/>
                  </a:lnTo>
                  <a:lnTo>
                    <a:pt x="177563" y="1028"/>
                  </a:lnTo>
                  <a:lnTo>
                    <a:pt x="189401" y="1226"/>
                  </a:lnTo>
                  <a:lnTo>
                    <a:pt x="201239" y="1457"/>
                  </a:lnTo>
                  <a:lnTo>
                    <a:pt x="213076" y="1729"/>
                  </a:lnTo>
                  <a:lnTo>
                    <a:pt x="224914" y="2047"/>
                  </a:lnTo>
                  <a:lnTo>
                    <a:pt x="236751" y="2421"/>
                  </a:lnTo>
                  <a:lnTo>
                    <a:pt x="248589" y="2859"/>
                  </a:lnTo>
                  <a:lnTo>
                    <a:pt x="260427" y="3372"/>
                  </a:lnTo>
                  <a:lnTo>
                    <a:pt x="272264" y="3973"/>
                  </a:lnTo>
                  <a:lnTo>
                    <a:pt x="284102" y="4676"/>
                  </a:lnTo>
                  <a:lnTo>
                    <a:pt x="295939" y="5498"/>
                  </a:lnTo>
                  <a:lnTo>
                    <a:pt x="307777" y="6459"/>
                  </a:lnTo>
                  <a:lnTo>
                    <a:pt x="319614" y="7580"/>
                  </a:lnTo>
                  <a:lnTo>
                    <a:pt x="331452" y="8887"/>
                  </a:lnTo>
                  <a:lnTo>
                    <a:pt x="343290" y="10408"/>
                  </a:lnTo>
                  <a:lnTo>
                    <a:pt x="355127" y="12176"/>
                  </a:lnTo>
                  <a:lnTo>
                    <a:pt x="366965" y="14226"/>
                  </a:lnTo>
                  <a:lnTo>
                    <a:pt x="378802" y="16599"/>
                  </a:lnTo>
                  <a:lnTo>
                    <a:pt x="390640" y="19338"/>
                  </a:lnTo>
                  <a:lnTo>
                    <a:pt x="402478" y="22490"/>
                  </a:lnTo>
                  <a:lnTo>
                    <a:pt x="414315" y="26106"/>
                  </a:lnTo>
                  <a:lnTo>
                    <a:pt x="426153" y="30237"/>
                  </a:lnTo>
                  <a:lnTo>
                    <a:pt x="437990" y="34935"/>
                  </a:lnTo>
                  <a:lnTo>
                    <a:pt x="449828" y="40252"/>
                  </a:lnTo>
                  <a:lnTo>
                    <a:pt x="461666" y="46234"/>
                  </a:lnTo>
                  <a:lnTo>
                    <a:pt x="473503" y="52921"/>
                  </a:lnTo>
                  <a:lnTo>
                    <a:pt x="485341" y="60343"/>
                  </a:lnTo>
                  <a:lnTo>
                    <a:pt x="497178" y="68514"/>
                  </a:lnTo>
                  <a:lnTo>
                    <a:pt x="509016" y="77431"/>
                  </a:lnTo>
                  <a:lnTo>
                    <a:pt x="520854" y="87069"/>
                  </a:lnTo>
                  <a:lnTo>
                    <a:pt x="532691" y="97378"/>
                  </a:lnTo>
                  <a:lnTo>
                    <a:pt x="544529" y="108282"/>
                  </a:lnTo>
                  <a:lnTo>
                    <a:pt x="556366" y="119683"/>
                  </a:lnTo>
                  <a:lnTo>
                    <a:pt x="568204" y="131456"/>
                  </a:lnTo>
                  <a:lnTo>
                    <a:pt x="580042" y="143460"/>
                  </a:lnTo>
                  <a:lnTo>
                    <a:pt x="591879" y="155542"/>
                  </a:lnTo>
                  <a:lnTo>
                    <a:pt x="603717" y="167546"/>
                  </a:lnTo>
                  <a:lnTo>
                    <a:pt x="615554" y="179319"/>
                  </a:lnTo>
                  <a:lnTo>
                    <a:pt x="627392" y="190719"/>
                  </a:lnTo>
                  <a:lnTo>
                    <a:pt x="639229" y="201624"/>
                  </a:lnTo>
                  <a:lnTo>
                    <a:pt x="651067" y="211933"/>
                  </a:lnTo>
                  <a:lnTo>
                    <a:pt x="662905" y="221570"/>
                  </a:lnTo>
                  <a:lnTo>
                    <a:pt x="674742" y="230487"/>
                  </a:lnTo>
                  <a:lnTo>
                    <a:pt x="686580" y="238658"/>
                  </a:lnTo>
                  <a:lnTo>
                    <a:pt x="698417" y="246080"/>
                  </a:lnTo>
                  <a:lnTo>
                    <a:pt x="710255" y="252767"/>
                  </a:lnTo>
                  <a:lnTo>
                    <a:pt x="722093" y="258749"/>
                  </a:lnTo>
                  <a:lnTo>
                    <a:pt x="733930" y="264066"/>
                  </a:lnTo>
                  <a:lnTo>
                    <a:pt x="745768" y="268765"/>
                  </a:lnTo>
                  <a:lnTo>
                    <a:pt x="757605" y="272895"/>
                  </a:lnTo>
                  <a:lnTo>
                    <a:pt x="769443" y="276511"/>
                  </a:lnTo>
                  <a:lnTo>
                    <a:pt x="781281" y="279663"/>
                  </a:lnTo>
                  <a:lnTo>
                    <a:pt x="793118" y="282402"/>
                  </a:lnTo>
                  <a:lnTo>
                    <a:pt x="804956" y="284775"/>
                  </a:lnTo>
                  <a:lnTo>
                    <a:pt x="816793" y="286826"/>
                  </a:lnTo>
                  <a:lnTo>
                    <a:pt x="828631" y="288593"/>
                  </a:lnTo>
                  <a:lnTo>
                    <a:pt x="840469" y="290114"/>
                  </a:lnTo>
                  <a:lnTo>
                    <a:pt x="852306" y="291421"/>
                  </a:lnTo>
                  <a:lnTo>
                    <a:pt x="864144" y="292542"/>
                  </a:lnTo>
                  <a:lnTo>
                    <a:pt x="875981" y="293503"/>
                  </a:lnTo>
                  <a:lnTo>
                    <a:pt x="887819" y="294325"/>
                  </a:lnTo>
                  <a:lnTo>
                    <a:pt x="899657" y="295028"/>
                  </a:lnTo>
                  <a:lnTo>
                    <a:pt x="911494" y="295629"/>
                  </a:lnTo>
                  <a:lnTo>
                    <a:pt x="923332" y="296143"/>
                  </a:lnTo>
                  <a:lnTo>
                    <a:pt x="935169" y="296581"/>
                  </a:lnTo>
                  <a:lnTo>
                    <a:pt x="947007" y="296954"/>
                  </a:lnTo>
                  <a:lnTo>
                    <a:pt x="958844" y="297273"/>
                  </a:lnTo>
                  <a:lnTo>
                    <a:pt x="970682" y="297544"/>
                  </a:lnTo>
                  <a:lnTo>
                    <a:pt x="982520" y="297776"/>
                  </a:lnTo>
                  <a:lnTo>
                    <a:pt x="994357" y="297973"/>
                  </a:lnTo>
                  <a:lnTo>
                    <a:pt x="1006195" y="298141"/>
                  </a:lnTo>
                  <a:lnTo>
                    <a:pt x="1018032" y="298284"/>
                  </a:lnTo>
                  <a:lnTo>
                    <a:pt x="1029870" y="298406"/>
                  </a:lnTo>
                  <a:lnTo>
                    <a:pt x="1041708" y="298510"/>
                  </a:lnTo>
                  <a:lnTo>
                    <a:pt x="1053545" y="298598"/>
                  </a:lnTo>
                  <a:lnTo>
                    <a:pt x="1065383" y="298673"/>
                  </a:lnTo>
                  <a:lnTo>
                    <a:pt x="1077220" y="298737"/>
                  </a:lnTo>
                  <a:lnTo>
                    <a:pt x="1089058" y="298792"/>
                  </a:lnTo>
                  <a:lnTo>
                    <a:pt x="1100896" y="298838"/>
                  </a:lnTo>
                  <a:lnTo>
                    <a:pt x="1112733" y="298877"/>
                  </a:lnTo>
                  <a:lnTo>
                    <a:pt x="1124571" y="298911"/>
                  </a:lnTo>
                  <a:lnTo>
                    <a:pt x="1136408" y="298939"/>
                  </a:lnTo>
                  <a:lnTo>
                    <a:pt x="1148246" y="298964"/>
                  </a:lnTo>
                  <a:lnTo>
                    <a:pt x="1160084" y="298984"/>
                  </a:lnTo>
                  <a:lnTo>
                    <a:pt x="1171921" y="299002"/>
                  </a:lnTo>
                  <a:lnTo>
                    <a:pt x="1171921" y="299002"/>
                  </a:lnTo>
                  <a:lnTo>
                    <a:pt x="1183759" y="298984"/>
                  </a:lnTo>
                  <a:lnTo>
                    <a:pt x="1195596" y="298964"/>
                  </a:lnTo>
                  <a:lnTo>
                    <a:pt x="1207434" y="298939"/>
                  </a:lnTo>
                  <a:lnTo>
                    <a:pt x="1219272" y="298911"/>
                  </a:lnTo>
                  <a:lnTo>
                    <a:pt x="1231109" y="298877"/>
                  </a:lnTo>
                  <a:lnTo>
                    <a:pt x="1242947" y="298838"/>
                  </a:lnTo>
                  <a:lnTo>
                    <a:pt x="1254784" y="298792"/>
                  </a:lnTo>
                  <a:lnTo>
                    <a:pt x="1266622" y="298737"/>
                  </a:lnTo>
                  <a:lnTo>
                    <a:pt x="1278459" y="298673"/>
                  </a:lnTo>
                  <a:lnTo>
                    <a:pt x="1290297" y="298598"/>
                  </a:lnTo>
                  <a:lnTo>
                    <a:pt x="1302135" y="298510"/>
                  </a:lnTo>
                  <a:lnTo>
                    <a:pt x="1313972" y="298406"/>
                  </a:lnTo>
                  <a:lnTo>
                    <a:pt x="1325810" y="298284"/>
                  </a:lnTo>
                  <a:lnTo>
                    <a:pt x="1337647" y="298141"/>
                  </a:lnTo>
                  <a:lnTo>
                    <a:pt x="1349485" y="297973"/>
                  </a:lnTo>
                  <a:lnTo>
                    <a:pt x="1361323" y="297776"/>
                  </a:lnTo>
                  <a:lnTo>
                    <a:pt x="1373160" y="297544"/>
                  </a:lnTo>
                  <a:lnTo>
                    <a:pt x="1384998" y="297273"/>
                  </a:lnTo>
                  <a:lnTo>
                    <a:pt x="1396835" y="296954"/>
                  </a:lnTo>
                  <a:lnTo>
                    <a:pt x="1408673" y="296581"/>
                  </a:lnTo>
                  <a:lnTo>
                    <a:pt x="1420511" y="296143"/>
                  </a:lnTo>
                  <a:lnTo>
                    <a:pt x="1432348" y="295629"/>
                  </a:lnTo>
                  <a:lnTo>
                    <a:pt x="1444186" y="295028"/>
                  </a:lnTo>
                  <a:lnTo>
                    <a:pt x="1456023" y="294325"/>
                  </a:lnTo>
                  <a:lnTo>
                    <a:pt x="1467861" y="293503"/>
                  </a:lnTo>
                  <a:lnTo>
                    <a:pt x="1479699" y="292542"/>
                  </a:lnTo>
                  <a:lnTo>
                    <a:pt x="1491536" y="291421"/>
                  </a:lnTo>
                  <a:lnTo>
                    <a:pt x="1503374" y="290114"/>
                  </a:lnTo>
                  <a:lnTo>
                    <a:pt x="1515211" y="288593"/>
                  </a:lnTo>
                  <a:lnTo>
                    <a:pt x="1527049" y="286826"/>
                  </a:lnTo>
                  <a:lnTo>
                    <a:pt x="1538887" y="284775"/>
                  </a:lnTo>
                  <a:lnTo>
                    <a:pt x="1550724" y="282402"/>
                  </a:lnTo>
                  <a:lnTo>
                    <a:pt x="1562562" y="279663"/>
                  </a:lnTo>
                  <a:lnTo>
                    <a:pt x="1574399" y="276511"/>
                  </a:lnTo>
                  <a:lnTo>
                    <a:pt x="1586237" y="272895"/>
                  </a:lnTo>
                  <a:lnTo>
                    <a:pt x="1598074" y="268765"/>
                  </a:lnTo>
                  <a:lnTo>
                    <a:pt x="1609912" y="264066"/>
                  </a:lnTo>
                  <a:lnTo>
                    <a:pt x="1621750" y="258749"/>
                  </a:lnTo>
                  <a:lnTo>
                    <a:pt x="1633587" y="252767"/>
                  </a:lnTo>
                  <a:lnTo>
                    <a:pt x="1645425" y="246080"/>
                  </a:lnTo>
                  <a:lnTo>
                    <a:pt x="1657262" y="238658"/>
                  </a:lnTo>
                  <a:lnTo>
                    <a:pt x="1669100" y="230487"/>
                  </a:lnTo>
                  <a:lnTo>
                    <a:pt x="1680938" y="221570"/>
                  </a:lnTo>
                  <a:lnTo>
                    <a:pt x="1692775" y="211933"/>
                  </a:lnTo>
                  <a:lnTo>
                    <a:pt x="1704613" y="201624"/>
                  </a:lnTo>
                  <a:lnTo>
                    <a:pt x="1716450" y="190719"/>
                  </a:lnTo>
                  <a:lnTo>
                    <a:pt x="1728288" y="179319"/>
                  </a:lnTo>
                  <a:lnTo>
                    <a:pt x="1740126" y="167546"/>
                  </a:lnTo>
                  <a:lnTo>
                    <a:pt x="1751963" y="155542"/>
                  </a:lnTo>
                  <a:lnTo>
                    <a:pt x="1763801" y="143460"/>
                  </a:lnTo>
                  <a:lnTo>
                    <a:pt x="1775638" y="131456"/>
                  </a:lnTo>
                  <a:lnTo>
                    <a:pt x="1787476" y="119683"/>
                  </a:lnTo>
                  <a:lnTo>
                    <a:pt x="1799314" y="108282"/>
                  </a:lnTo>
                  <a:lnTo>
                    <a:pt x="1811151" y="97378"/>
                  </a:lnTo>
                  <a:lnTo>
                    <a:pt x="1822989" y="87069"/>
                  </a:lnTo>
                  <a:lnTo>
                    <a:pt x="1834826" y="77431"/>
                  </a:lnTo>
                  <a:lnTo>
                    <a:pt x="1846664" y="68514"/>
                  </a:lnTo>
                  <a:lnTo>
                    <a:pt x="1858502" y="60343"/>
                  </a:lnTo>
                  <a:lnTo>
                    <a:pt x="1870339" y="52921"/>
                  </a:lnTo>
                  <a:lnTo>
                    <a:pt x="1882177" y="46234"/>
                  </a:lnTo>
                  <a:lnTo>
                    <a:pt x="1894014" y="40252"/>
                  </a:lnTo>
                  <a:lnTo>
                    <a:pt x="1905852" y="34935"/>
                  </a:lnTo>
                  <a:lnTo>
                    <a:pt x="1917689" y="30237"/>
                  </a:lnTo>
                  <a:lnTo>
                    <a:pt x="1929527" y="26106"/>
                  </a:lnTo>
                  <a:lnTo>
                    <a:pt x="1941365" y="22490"/>
                  </a:lnTo>
                  <a:lnTo>
                    <a:pt x="1953202" y="19338"/>
                  </a:lnTo>
                  <a:lnTo>
                    <a:pt x="1965040" y="16599"/>
                  </a:lnTo>
                  <a:lnTo>
                    <a:pt x="1976877" y="14226"/>
                  </a:lnTo>
                  <a:lnTo>
                    <a:pt x="1988715" y="12176"/>
                  </a:lnTo>
                  <a:lnTo>
                    <a:pt x="2000553" y="10408"/>
                  </a:lnTo>
                  <a:lnTo>
                    <a:pt x="2012390" y="8887"/>
                  </a:lnTo>
                  <a:lnTo>
                    <a:pt x="2024228" y="7580"/>
                  </a:lnTo>
                  <a:lnTo>
                    <a:pt x="2036065" y="6459"/>
                  </a:lnTo>
                  <a:lnTo>
                    <a:pt x="2047903" y="5498"/>
                  </a:lnTo>
                  <a:lnTo>
                    <a:pt x="2059741" y="4676"/>
                  </a:lnTo>
                  <a:lnTo>
                    <a:pt x="2071578" y="3973"/>
                  </a:lnTo>
                  <a:lnTo>
                    <a:pt x="2083416" y="3372"/>
                  </a:lnTo>
                  <a:lnTo>
                    <a:pt x="2095253" y="2859"/>
                  </a:lnTo>
                  <a:lnTo>
                    <a:pt x="2107091" y="2421"/>
                  </a:lnTo>
                  <a:lnTo>
                    <a:pt x="2118929" y="2047"/>
                  </a:lnTo>
                  <a:lnTo>
                    <a:pt x="2130766" y="1729"/>
                  </a:lnTo>
                  <a:lnTo>
                    <a:pt x="2142604" y="1457"/>
                  </a:lnTo>
                  <a:lnTo>
                    <a:pt x="2154441" y="1226"/>
                  </a:lnTo>
                  <a:lnTo>
                    <a:pt x="2166279" y="1028"/>
                  </a:lnTo>
                  <a:lnTo>
                    <a:pt x="2178117" y="860"/>
                  </a:lnTo>
                  <a:lnTo>
                    <a:pt x="2189954" y="717"/>
                  </a:lnTo>
                  <a:lnTo>
                    <a:pt x="2201792" y="596"/>
                  </a:lnTo>
                  <a:lnTo>
                    <a:pt x="2213629" y="492"/>
                  </a:lnTo>
                  <a:lnTo>
                    <a:pt x="2225467" y="404"/>
                  </a:lnTo>
                  <a:lnTo>
                    <a:pt x="2237304" y="328"/>
                  </a:lnTo>
                  <a:lnTo>
                    <a:pt x="2249142" y="264"/>
                  </a:lnTo>
                  <a:lnTo>
                    <a:pt x="2260980" y="210"/>
                  </a:lnTo>
                  <a:lnTo>
                    <a:pt x="2272817" y="164"/>
                  </a:lnTo>
                  <a:lnTo>
                    <a:pt x="2284655" y="124"/>
                  </a:lnTo>
                  <a:lnTo>
                    <a:pt x="2296492" y="91"/>
                  </a:lnTo>
                  <a:lnTo>
                    <a:pt x="2308330" y="62"/>
                  </a:lnTo>
                  <a:lnTo>
                    <a:pt x="2320168" y="38"/>
                  </a:lnTo>
                  <a:lnTo>
                    <a:pt x="2332005" y="17"/>
                  </a:lnTo>
                  <a:lnTo>
                    <a:pt x="2343843" y="0"/>
                  </a:lnTo>
                  <a:lnTo>
                    <a:pt x="2343843" y="0"/>
                  </a:lnTo>
                  <a:lnTo>
                    <a:pt x="2355680" y="17"/>
                  </a:lnTo>
                  <a:lnTo>
                    <a:pt x="2367518" y="38"/>
                  </a:lnTo>
                  <a:lnTo>
                    <a:pt x="2379356" y="62"/>
                  </a:lnTo>
                  <a:lnTo>
                    <a:pt x="2391193" y="91"/>
                  </a:lnTo>
                  <a:lnTo>
                    <a:pt x="2403031" y="124"/>
                  </a:lnTo>
                  <a:lnTo>
                    <a:pt x="2414868" y="164"/>
                  </a:lnTo>
                  <a:lnTo>
                    <a:pt x="2426706" y="210"/>
                  </a:lnTo>
                  <a:lnTo>
                    <a:pt x="2438544" y="264"/>
                  </a:lnTo>
                  <a:lnTo>
                    <a:pt x="2450381" y="328"/>
                  </a:lnTo>
                  <a:lnTo>
                    <a:pt x="2462219" y="404"/>
                  </a:lnTo>
                  <a:lnTo>
                    <a:pt x="2474056" y="492"/>
                  </a:lnTo>
                  <a:lnTo>
                    <a:pt x="2485894" y="596"/>
                  </a:lnTo>
                  <a:lnTo>
                    <a:pt x="2497732" y="717"/>
                  </a:lnTo>
                  <a:lnTo>
                    <a:pt x="2509569" y="860"/>
                  </a:lnTo>
                  <a:lnTo>
                    <a:pt x="2521407" y="1028"/>
                  </a:lnTo>
                  <a:lnTo>
                    <a:pt x="2533244" y="1226"/>
                  </a:lnTo>
                  <a:lnTo>
                    <a:pt x="2545082" y="1457"/>
                  </a:lnTo>
                  <a:lnTo>
                    <a:pt x="2556919" y="1729"/>
                  </a:lnTo>
                  <a:lnTo>
                    <a:pt x="2568757" y="2047"/>
                  </a:lnTo>
                  <a:lnTo>
                    <a:pt x="2580595" y="2421"/>
                  </a:lnTo>
                  <a:lnTo>
                    <a:pt x="2592432" y="2859"/>
                  </a:lnTo>
                  <a:lnTo>
                    <a:pt x="2604270" y="3372"/>
                  </a:lnTo>
                  <a:lnTo>
                    <a:pt x="2616107" y="3973"/>
                  </a:lnTo>
                  <a:lnTo>
                    <a:pt x="2627945" y="4676"/>
                  </a:lnTo>
                  <a:lnTo>
                    <a:pt x="2639783" y="5498"/>
                  </a:lnTo>
                  <a:lnTo>
                    <a:pt x="2651620" y="6459"/>
                  </a:lnTo>
                  <a:lnTo>
                    <a:pt x="2663458" y="7580"/>
                  </a:lnTo>
                  <a:lnTo>
                    <a:pt x="2675295" y="8887"/>
                  </a:lnTo>
                  <a:lnTo>
                    <a:pt x="2687133" y="10408"/>
                  </a:lnTo>
                  <a:lnTo>
                    <a:pt x="2698971" y="12176"/>
                  </a:lnTo>
                  <a:lnTo>
                    <a:pt x="2710808" y="14226"/>
                  </a:lnTo>
                  <a:lnTo>
                    <a:pt x="2722646" y="16599"/>
                  </a:lnTo>
                  <a:lnTo>
                    <a:pt x="2734483" y="19338"/>
                  </a:lnTo>
                  <a:lnTo>
                    <a:pt x="2746321" y="22490"/>
                  </a:lnTo>
                  <a:lnTo>
                    <a:pt x="2758159" y="26106"/>
                  </a:lnTo>
                  <a:lnTo>
                    <a:pt x="2769996" y="30237"/>
                  </a:lnTo>
                  <a:lnTo>
                    <a:pt x="2781834" y="34935"/>
                  </a:lnTo>
                  <a:lnTo>
                    <a:pt x="2793671" y="40252"/>
                  </a:lnTo>
                  <a:lnTo>
                    <a:pt x="2805509" y="46234"/>
                  </a:lnTo>
                  <a:lnTo>
                    <a:pt x="2817347" y="52921"/>
                  </a:lnTo>
                  <a:lnTo>
                    <a:pt x="2829184" y="60343"/>
                  </a:lnTo>
                  <a:lnTo>
                    <a:pt x="2841022" y="68514"/>
                  </a:lnTo>
                  <a:lnTo>
                    <a:pt x="2852859" y="77431"/>
                  </a:lnTo>
                  <a:lnTo>
                    <a:pt x="2864697" y="87069"/>
                  </a:lnTo>
                  <a:lnTo>
                    <a:pt x="2876534" y="97378"/>
                  </a:lnTo>
                  <a:lnTo>
                    <a:pt x="2888372" y="108282"/>
                  </a:lnTo>
                  <a:lnTo>
                    <a:pt x="2900210" y="119683"/>
                  </a:lnTo>
                  <a:lnTo>
                    <a:pt x="2912047" y="131456"/>
                  </a:lnTo>
                  <a:lnTo>
                    <a:pt x="2923885" y="143460"/>
                  </a:lnTo>
                  <a:lnTo>
                    <a:pt x="2935722" y="155542"/>
                  </a:lnTo>
                  <a:lnTo>
                    <a:pt x="2947560" y="167546"/>
                  </a:lnTo>
                  <a:lnTo>
                    <a:pt x="2959398" y="179319"/>
                  </a:lnTo>
                  <a:lnTo>
                    <a:pt x="2971235" y="190719"/>
                  </a:lnTo>
                  <a:lnTo>
                    <a:pt x="2983073" y="201624"/>
                  </a:lnTo>
                  <a:lnTo>
                    <a:pt x="2994910" y="211933"/>
                  </a:lnTo>
                  <a:lnTo>
                    <a:pt x="3006748" y="221570"/>
                  </a:lnTo>
                  <a:lnTo>
                    <a:pt x="3018586" y="230487"/>
                  </a:lnTo>
                  <a:lnTo>
                    <a:pt x="3030423" y="238658"/>
                  </a:lnTo>
                  <a:lnTo>
                    <a:pt x="3042261" y="246080"/>
                  </a:lnTo>
                  <a:lnTo>
                    <a:pt x="3054098" y="252767"/>
                  </a:lnTo>
                  <a:lnTo>
                    <a:pt x="3065936" y="258749"/>
                  </a:lnTo>
                  <a:lnTo>
                    <a:pt x="3077774" y="264066"/>
                  </a:lnTo>
                  <a:lnTo>
                    <a:pt x="3089611" y="268765"/>
                  </a:lnTo>
                  <a:lnTo>
                    <a:pt x="3101449" y="272895"/>
                  </a:lnTo>
                  <a:lnTo>
                    <a:pt x="3113286" y="276511"/>
                  </a:lnTo>
                  <a:lnTo>
                    <a:pt x="3125124" y="279663"/>
                  </a:lnTo>
                  <a:lnTo>
                    <a:pt x="3136962" y="282402"/>
                  </a:lnTo>
                  <a:lnTo>
                    <a:pt x="3148799" y="284775"/>
                  </a:lnTo>
                  <a:lnTo>
                    <a:pt x="3160637" y="286826"/>
                  </a:lnTo>
                  <a:lnTo>
                    <a:pt x="3172474" y="288593"/>
                  </a:lnTo>
                  <a:lnTo>
                    <a:pt x="3184312" y="290114"/>
                  </a:lnTo>
                  <a:lnTo>
                    <a:pt x="3196149" y="291421"/>
                  </a:lnTo>
                  <a:lnTo>
                    <a:pt x="3207987" y="292542"/>
                  </a:lnTo>
                  <a:lnTo>
                    <a:pt x="3219825" y="293503"/>
                  </a:lnTo>
                  <a:lnTo>
                    <a:pt x="3231662" y="294325"/>
                  </a:lnTo>
                  <a:lnTo>
                    <a:pt x="3243500" y="295028"/>
                  </a:lnTo>
                  <a:lnTo>
                    <a:pt x="3255337" y="295629"/>
                  </a:lnTo>
                  <a:lnTo>
                    <a:pt x="3267175" y="296143"/>
                  </a:lnTo>
                  <a:lnTo>
                    <a:pt x="3279013" y="296581"/>
                  </a:lnTo>
                  <a:lnTo>
                    <a:pt x="3290850" y="296954"/>
                  </a:lnTo>
                  <a:lnTo>
                    <a:pt x="3302688" y="297273"/>
                  </a:lnTo>
                  <a:lnTo>
                    <a:pt x="3314525" y="297544"/>
                  </a:lnTo>
                  <a:lnTo>
                    <a:pt x="3326363" y="297776"/>
                  </a:lnTo>
                  <a:lnTo>
                    <a:pt x="3338201" y="297973"/>
                  </a:lnTo>
                  <a:lnTo>
                    <a:pt x="3350038" y="298141"/>
                  </a:lnTo>
                  <a:lnTo>
                    <a:pt x="3361876" y="298284"/>
                  </a:lnTo>
                  <a:lnTo>
                    <a:pt x="3373713" y="298406"/>
                  </a:lnTo>
                  <a:lnTo>
                    <a:pt x="3385551" y="298510"/>
                  </a:lnTo>
                  <a:lnTo>
                    <a:pt x="3397389" y="298598"/>
                  </a:lnTo>
                  <a:lnTo>
                    <a:pt x="3409226" y="298673"/>
                  </a:lnTo>
                  <a:lnTo>
                    <a:pt x="3421064" y="298737"/>
                  </a:lnTo>
                  <a:lnTo>
                    <a:pt x="3432901" y="298792"/>
                  </a:lnTo>
                  <a:lnTo>
                    <a:pt x="3444739" y="298838"/>
                  </a:lnTo>
                  <a:lnTo>
                    <a:pt x="3456576" y="298877"/>
                  </a:lnTo>
                  <a:lnTo>
                    <a:pt x="3468414" y="298911"/>
                  </a:lnTo>
                  <a:lnTo>
                    <a:pt x="3480252" y="298939"/>
                  </a:lnTo>
                  <a:lnTo>
                    <a:pt x="3492089" y="298964"/>
                  </a:lnTo>
                  <a:lnTo>
                    <a:pt x="3503927" y="298984"/>
                  </a:lnTo>
                  <a:lnTo>
                    <a:pt x="3515764" y="299002"/>
                  </a:lnTo>
                  <a:lnTo>
                    <a:pt x="3515764" y="299052"/>
                  </a:lnTo>
                  <a:lnTo>
                    <a:pt x="3527602" y="299043"/>
                  </a:lnTo>
                  <a:lnTo>
                    <a:pt x="3539440" y="299033"/>
                  </a:lnTo>
                  <a:lnTo>
                    <a:pt x="3551277" y="299021"/>
                  </a:lnTo>
                  <a:lnTo>
                    <a:pt x="3563115" y="299007"/>
                  </a:lnTo>
                  <a:lnTo>
                    <a:pt x="3574952" y="298990"/>
                  </a:lnTo>
                  <a:lnTo>
                    <a:pt x="3586790" y="298970"/>
                  </a:lnTo>
                  <a:lnTo>
                    <a:pt x="3598628" y="298947"/>
                  </a:lnTo>
                  <a:lnTo>
                    <a:pt x="3610465" y="298920"/>
                  </a:lnTo>
                  <a:lnTo>
                    <a:pt x="3622303" y="298888"/>
                  </a:lnTo>
                  <a:lnTo>
                    <a:pt x="3634140" y="298850"/>
                  </a:lnTo>
                  <a:lnTo>
                    <a:pt x="3645978" y="298806"/>
                  </a:lnTo>
                  <a:lnTo>
                    <a:pt x="3657816" y="298754"/>
                  </a:lnTo>
                  <a:lnTo>
                    <a:pt x="3669653" y="298693"/>
                  </a:lnTo>
                  <a:lnTo>
                    <a:pt x="3681491" y="298622"/>
                  </a:lnTo>
                  <a:lnTo>
                    <a:pt x="3693328" y="298538"/>
                  </a:lnTo>
                  <a:lnTo>
                    <a:pt x="3705166" y="298439"/>
                  </a:lnTo>
                  <a:lnTo>
                    <a:pt x="3717004" y="298323"/>
                  </a:lnTo>
                  <a:lnTo>
                    <a:pt x="3728841" y="298188"/>
                  </a:lnTo>
                  <a:lnTo>
                    <a:pt x="3740679" y="298028"/>
                  </a:lnTo>
                  <a:lnTo>
                    <a:pt x="3752516" y="297841"/>
                  </a:lnTo>
                  <a:lnTo>
                    <a:pt x="3764354" y="297622"/>
                  </a:lnTo>
                  <a:lnTo>
                    <a:pt x="3776191" y="297366"/>
                  </a:lnTo>
                  <a:lnTo>
                    <a:pt x="3788029" y="297065"/>
                  </a:lnTo>
                  <a:lnTo>
                    <a:pt x="3799867" y="296714"/>
                  </a:lnTo>
                  <a:lnTo>
                    <a:pt x="3811704" y="296303"/>
                  </a:lnTo>
                  <a:lnTo>
                    <a:pt x="3823542" y="295822"/>
                  </a:lnTo>
                  <a:lnTo>
                    <a:pt x="3835379" y="295262"/>
                  </a:lnTo>
                  <a:lnTo>
                    <a:pt x="3847217" y="294608"/>
                  </a:lnTo>
                  <a:lnTo>
                    <a:pt x="3859055" y="293848"/>
                  </a:lnTo>
                  <a:lnTo>
                    <a:pt x="3870892" y="292964"/>
                  </a:lnTo>
                  <a:lnTo>
                    <a:pt x="3882730" y="291939"/>
                  </a:lnTo>
                  <a:lnTo>
                    <a:pt x="3894567" y="290752"/>
                  </a:lnTo>
                  <a:lnTo>
                    <a:pt x="3906405" y="289383"/>
                  </a:lnTo>
                  <a:lnTo>
                    <a:pt x="3918243" y="287807"/>
                  </a:lnTo>
                  <a:lnTo>
                    <a:pt x="3930080" y="285999"/>
                  </a:lnTo>
                  <a:lnTo>
                    <a:pt x="3941918" y="283933"/>
                  </a:lnTo>
                  <a:lnTo>
                    <a:pt x="3953755" y="281584"/>
                  </a:lnTo>
                  <a:lnTo>
                    <a:pt x="3965593" y="278926"/>
                  </a:lnTo>
                  <a:lnTo>
                    <a:pt x="3977431" y="275935"/>
                  </a:lnTo>
                  <a:lnTo>
                    <a:pt x="3989268" y="272591"/>
                  </a:lnTo>
                  <a:lnTo>
                    <a:pt x="4001106" y="268880"/>
                  </a:lnTo>
                  <a:lnTo>
                    <a:pt x="4012943" y="264795"/>
                  </a:lnTo>
                  <a:lnTo>
                    <a:pt x="4024781" y="260336"/>
                  </a:lnTo>
                  <a:lnTo>
                    <a:pt x="4036619" y="255518"/>
                  </a:lnTo>
                  <a:lnTo>
                    <a:pt x="4048456" y="250363"/>
                  </a:lnTo>
                  <a:lnTo>
                    <a:pt x="4060294" y="244911"/>
                  </a:lnTo>
                  <a:lnTo>
                    <a:pt x="4072131" y="239211"/>
                  </a:lnTo>
                  <a:lnTo>
                    <a:pt x="4083969" y="233324"/>
                  </a:lnTo>
                  <a:lnTo>
                    <a:pt x="4095806" y="227322"/>
                  </a:lnTo>
                  <a:lnTo>
                    <a:pt x="4107644" y="221281"/>
                  </a:lnTo>
                  <a:lnTo>
                    <a:pt x="4119482" y="215279"/>
                  </a:lnTo>
                  <a:lnTo>
                    <a:pt x="4131319" y="209393"/>
                  </a:lnTo>
                  <a:lnTo>
                    <a:pt x="4143157" y="203692"/>
                  </a:lnTo>
                  <a:lnTo>
                    <a:pt x="4154994" y="198240"/>
                  </a:lnTo>
                  <a:lnTo>
                    <a:pt x="4166832" y="193086"/>
                  </a:lnTo>
                  <a:lnTo>
                    <a:pt x="4178670" y="188267"/>
                  </a:lnTo>
                  <a:lnTo>
                    <a:pt x="4190507" y="183808"/>
                  </a:lnTo>
                  <a:lnTo>
                    <a:pt x="4202345" y="179723"/>
                  </a:lnTo>
                  <a:lnTo>
                    <a:pt x="4214182" y="176012"/>
                  </a:lnTo>
                  <a:lnTo>
                    <a:pt x="4226020" y="172668"/>
                  </a:lnTo>
                  <a:lnTo>
                    <a:pt x="4237858" y="169677"/>
                  </a:lnTo>
                  <a:lnTo>
                    <a:pt x="4249695" y="167019"/>
                  </a:lnTo>
                  <a:lnTo>
                    <a:pt x="4261533" y="164670"/>
                  </a:lnTo>
                  <a:lnTo>
                    <a:pt x="4273370" y="162604"/>
                  </a:lnTo>
                  <a:lnTo>
                    <a:pt x="4285208" y="160796"/>
                  </a:lnTo>
                  <a:lnTo>
                    <a:pt x="4297046" y="159220"/>
                  </a:lnTo>
                  <a:lnTo>
                    <a:pt x="4308883" y="157851"/>
                  </a:lnTo>
                  <a:lnTo>
                    <a:pt x="4320721" y="156664"/>
                  </a:lnTo>
                  <a:lnTo>
                    <a:pt x="4332558" y="155639"/>
                  </a:lnTo>
                  <a:lnTo>
                    <a:pt x="4344396" y="154755"/>
                  </a:lnTo>
                  <a:lnTo>
                    <a:pt x="4356234" y="153995"/>
                  </a:lnTo>
                  <a:lnTo>
                    <a:pt x="4368071" y="153341"/>
                  </a:lnTo>
                  <a:lnTo>
                    <a:pt x="4379909" y="152781"/>
                  </a:lnTo>
                  <a:lnTo>
                    <a:pt x="4391746" y="152300"/>
                  </a:lnTo>
                  <a:lnTo>
                    <a:pt x="4403584" y="151889"/>
                  </a:lnTo>
                  <a:lnTo>
                    <a:pt x="4415421" y="151538"/>
                  </a:lnTo>
                  <a:lnTo>
                    <a:pt x="4427259" y="151237"/>
                  </a:lnTo>
                  <a:lnTo>
                    <a:pt x="4439097" y="150981"/>
                  </a:lnTo>
                  <a:lnTo>
                    <a:pt x="4450934" y="150762"/>
                  </a:lnTo>
                  <a:lnTo>
                    <a:pt x="4462772" y="150575"/>
                  </a:lnTo>
                  <a:lnTo>
                    <a:pt x="4474609" y="150416"/>
                  </a:lnTo>
                  <a:lnTo>
                    <a:pt x="4486447" y="150280"/>
                  </a:lnTo>
                  <a:lnTo>
                    <a:pt x="4498285" y="150164"/>
                  </a:lnTo>
                  <a:lnTo>
                    <a:pt x="4510122" y="150065"/>
                  </a:lnTo>
                  <a:lnTo>
                    <a:pt x="4521960" y="149981"/>
                  </a:lnTo>
                  <a:lnTo>
                    <a:pt x="4533797" y="149910"/>
                  </a:lnTo>
                  <a:lnTo>
                    <a:pt x="4545635" y="149849"/>
                  </a:lnTo>
                  <a:lnTo>
                    <a:pt x="4557473" y="149797"/>
                  </a:lnTo>
                  <a:lnTo>
                    <a:pt x="4569310" y="149753"/>
                  </a:lnTo>
                  <a:lnTo>
                    <a:pt x="4581148" y="149715"/>
                  </a:lnTo>
                  <a:lnTo>
                    <a:pt x="4592985" y="149683"/>
                  </a:lnTo>
                  <a:lnTo>
                    <a:pt x="4604823" y="149656"/>
                  </a:lnTo>
                  <a:lnTo>
                    <a:pt x="4616661" y="149633"/>
                  </a:lnTo>
                  <a:lnTo>
                    <a:pt x="4628498" y="149613"/>
                  </a:lnTo>
                  <a:lnTo>
                    <a:pt x="4640336" y="149596"/>
                  </a:lnTo>
                  <a:lnTo>
                    <a:pt x="4652173" y="149582"/>
                  </a:lnTo>
                  <a:lnTo>
                    <a:pt x="4664011" y="149570"/>
                  </a:lnTo>
                  <a:lnTo>
                    <a:pt x="4675849" y="149560"/>
                  </a:lnTo>
                  <a:lnTo>
                    <a:pt x="4687686" y="149551"/>
                  </a:lnTo>
                </a:path>
              </a:pathLst>
            </a:custGeom>
            <a:ln w="40651" cap="flat">
              <a:solidFill>
                <a:srgbClr val="F8766D">
                  <a:alpha val="100000"/>
                </a:srgbClr>
              </a:solidFill>
              <a:prstDash val="solid"/>
              <a:round/>
            </a:ln>
          </p:spPr>
          <p:txBody>
            <a:bodyPr/>
            <a:lstStyle/>
            <a:p/>
          </p:txBody>
        </p:sp>
        <p:sp>
          <p:nvSpPr>
            <p:cNvPr id="38" name="pl38"/>
            <p:cNvSpPr/>
            <p:nvPr/>
          </p:nvSpPr>
          <p:spPr>
            <a:xfrm>
              <a:off x="2482351" y="1198727"/>
              <a:ext cx="4687686" cy="747907"/>
            </a:xfrm>
            <a:custGeom>
              <a:avLst/>
              <a:pathLst>
                <a:path w="4687686" h="747907">
                  <a:moveTo>
                    <a:pt x="0" y="598406"/>
                  </a:moveTo>
                  <a:lnTo>
                    <a:pt x="11837" y="598415"/>
                  </a:lnTo>
                  <a:lnTo>
                    <a:pt x="23675" y="598425"/>
                  </a:lnTo>
                  <a:lnTo>
                    <a:pt x="35512" y="598437"/>
                  </a:lnTo>
                  <a:lnTo>
                    <a:pt x="47350" y="598451"/>
                  </a:lnTo>
                  <a:lnTo>
                    <a:pt x="59187" y="598468"/>
                  </a:lnTo>
                  <a:lnTo>
                    <a:pt x="71025" y="598488"/>
                  </a:lnTo>
                  <a:lnTo>
                    <a:pt x="82863" y="598511"/>
                  </a:lnTo>
                  <a:lnTo>
                    <a:pt x="94700" y="598538"/>
                  </a:lnTo>
                  <a:lnTo>
                    <a:pt x="106538" y="598570"/>
                  </a:lnTo>
                  <a:lnTo>
                    <a:pt x="118375" y="598608"/>
                  </a:lnTo>
                  <a:lnTo>
                    <a:pt x="130213" y="598652"/>
                  </a:lnTo>
                  <a:lnTo>
                    <a:pt x="142051" y="598704"/>
                  </a:lnTo>
                  <a:lnTo>
                    <a:pt x="153888" y="598765"/>
                  </a:lnTo>
                  <a:lnTo>
                    <a:pt x="165726" y="598836"/>
                  </a:lnTo>
                  <a:lnTo>
                    <a:pt x="177563" y="598920"/>
                  </a:lnTo>
                  <a:lnTo>
                    <a:pt x="189401" y="599019"/>
                  </a:lnTo>
                  <a:lnTo>
                    <a:pt x="201239" y="599135"/>
                  </a:lnTo>
                  <a:lnTo>
                    <a:pt x="213076" y="599270"/>
                  </a:lnTo>
                  <a:lnTo>
                    <a:pt x="224914" y="599430"/>
                  </a:lnTo>
                  <a:lnTo>
                    <a:pt x="236751" y="599617"/>
                  </a:lnTo>
                  <a:lnTo>
                    <a:pt x="248589" y="599836"/>
                  </a:lnTo>
                  <a:lnTo>
                    <a:pt x="260427" y="600092"/>
                  </a:lnTo>
                  <a:lnTo>
                    <a:pt x="272264" y="600393"/>
                  </a:lnTo>
                  <a:lnTo>
                    <a:pt x="284102" y="600744"/>
                  </a:lnTo>
                  <a:lnTo>
                    <a:pt x="295939" y="601155"/>
                  </a:lnTo>
                  <a:lnTo>
                    <a:pt x="307777" y="601636"/>
                  </a:lnTo>
                  <a:lnTo>
                    <a:pt x="319614" y="602196"/>
                  </a:lnTo>
                  <a:lnTo>
                    <a:pt x="331452" y="602850"/>
                  </a:lnTo>
                  <a:lnTo>
                    <a:pt x="343290" y="603610"/>
                  </a:lnTo>
                  <a:lnTo>
                    <a:pt x="355127" y="604494"/>
                  </a:lnTo>
                  <a:lnTo>
                    <a:pt x="366965" y="605519"/>
                  </a:lnTo>
                  <a:lnTo>
                    <a:pt x="378802" y="606706"/>
                  </a:lnTo>
                  <a:lnTo>
                    <a:pt x="390640" y="608075"/>
                  </a:lnTo>
                  <a:lnTo>
                    <a:pt x="402478" y="609651"/>
                  </a:lnTo>
                  <a:lnTo>
                    <a:pt x="414315" y="611459"/>
                  </a:lnTo>
                  <a:lnTo>
                    <a:pt x="426153" y="613525"/>
                  </a:lnTo>
                  <a:lnTo>
                    <a:pt x="437990" y="615874"/>
                  </a:lnTo>
                  <a:lnTo>
                    <a:pt x="449828" y="618532"/>
                  </a:lnTo>
                  <a:lnTo>
                    <a:pt x="461666" y="621523"/>
                  </a:lnTo>
                  <a:lnTo>
                    <a:pt x="473503" y="624867"/>
                  </a:lnTo>
                  <a:lnTo>
                    <a:pt x="485341" y="628578"/>
                  </a:lnTo>
                  <a:lnTo>
                    <a:pt x="497178" y="632663"/>
                  </a:lnTo>
                  <a:lnTo>
                    <a:pt x="509016" y="637122"/>
                  </a:lnTo>
                  <a:lnTo>
                    <a:pt x="520854" y="641940"/>
                  </a:lnTo>
                  <a:lnTo>
                    <a:pt x="532691" y="647095"/>
                  </a:lnTo>
                  <a:lnTo>
                    <a:pt x="544529" y="652547"/>
                  </a:lnTo>
                  <a:lnTo>
                    <a:pt x="556366" y="658247"/>
                  </a:lnTo>
                  <a:lnTo>
                    <a:pt x="568204" y="664134"/>
                  </a:lnTo>
                  <a:lnTo>
                    <a:pt x="580042" y="670136"/>
                  </a:lnTo>
                  <a:lnTo>
                    <a:pt x="591879" y="676177"/>
                  </a:lnTo>
                  <a:lnTo>
                    <a:pt x="603717" y="682179"/>
                  </a:lnTo>
                  <a:lnTo>
                    <a:pt x="615554" y="688065"/>
                  </a:lnTo>
                  <a:lnTo>
                    <a:pt x="627392" y="693766"/>
                  </a:lnTo>
                  <a:lnTo>
                    <a:pt x="639229" y="699218"/>
                  </a:lnTo>
                  <a:lnTo>
                    <a:pt x="651067" y="704372"/>
                  </a:lnTo>
                  <a:lnTo>
                    <a:pt x="662905" y="709191"/>
                  </a:lnTo>
                  <a:lnTo>
                    <a:pt x="674742" y="713650"/>
                  </a:lnTo>
                  <a:lnTo>
                    <a:pt x="686580" y="717735"/>
                  </a:lnTo>
                  <a:lnTo>
                    <a:pt x="698417" y="721446"/>
                  </a:lnTo>
                  <a:lnTo>
                    <a:pt x="710255" y="724790"/>
                  </a:lnTo>
                  <a:lnTo>
                    <a:pt x="722093" y="727781"/>
                  </a:lnTo>
                  <a:lnTo>
                    <a:pt x="733930" y="730439"/>
                  </a:lnTo>
                  <a:lnTo>
                    <a:pt x="745768" y="732788"/>
                  </a:lnTo>
                  <a:lnTo>
                    <a:pt x="757605" y="734854"/>
                  </a:lnTo>
                  <a:lnTo>
                    <a:pt x="769443" y="736662"/>
                  </a:lnTo>
                  <a:lnTo>
                    <a:pt x="781281" y="738238"/>
                  </a:lnTo>
                  <a:lnTo>
                    <a:pt x="793118" y="739607"/>
                  </a:lnTo>
                  <a:lnTo>
                    <a:pt x="804956" y="740794"/>
                  </a:lnTo>
                  <a:lnTo>
                    <a:pt x="816793" y="741819"/>
                  </a:lnTo>
                  <a:lnTo>
                    <a:pt x="828631" y="742703"/>
                  </a:lnTo>
                  <a:lnTo>
                    <a:pt x="840469" y="743463"/>
                  </a:lnTo>
                  <a:lnTo>
                    <a:pt x="852306" y="744117"/>
                  </a:lnTo>
                  <a:lnTo>
                    <a:pt x="864144" y="744677"/>
                  </a:lnTo>
                  <a:lnTo>
                    <a:pt x="875981" y="745158"/>
                  </a:lnTo>
                  <a:lnTo>
                    <a:pt x="887819" y="745569"/>
                  </a:lnTo>
                  <a:lnTo>
                    <a:pt x="899657" y="745920"/>
                  </a:lnTo>
                  <a:lnTo>
                    <a:pt x="911494" y="746221"/>
                  </a:lnTo>
                  <a:lnTo>
                    <a:pt x="923332" y="746477"/>
                  </a:lnTo>
                  <a:lnTo>
                    <a:pt x="935169" y="746696"/>
                  </a:lnTo>
                  <a:lnTo>
                    <a:pt x="947007" y="746883"/>
                  </a:lnTo>
                  <a:lnTo>
                    <a:pt x="958844" y="747042"/>
                  </a:lnTo>
                  <a:lnTo>
                    <a:pt x="970682" y="747178"/>
                  </a:lnTo>
                  <a:lnTo>
                    <a:pt x="982520" y="747294"/>
                  </a:lnTo>
                  <a:lnTo>
                    <a:pt x="994357" y="747393"/>
                  </a:lnTo>
                  <a:lnTo>
                    <a:pt x="1006195" y="747477"/>
                  </a:lnTo>
                  <a:lnTo>
                    <a:pt x="1018032" y="747548"/>
                  </a:lnTo>
                  <a:lnTo>
                    <a:pt x="1029870" y="747609"/>
                  </a:lnTo>
                  <a:lnTo>
                    <a:pt x="1041708" y="747661"/>
                  </a:lnTo>
                  <a:lnTo>
                    <a:pt x="1053545" y="747705"/>
                  </a:lnTo>
                  <a:lnTo>
                    <a:pt x="1065383" y="747743"/>
                  </a:lnTo>
                  <a:lnTo>
                    <a:pt x="1077220" y="747775"/>
                  </a:lnTo>
                  <a:lnTo>
                    <a:pt x="1089058" y="747802"/>
                  </a:lnTo>
                  <a:lnTo>
                    <a:pt x="1100896" y="747825"/>
                  </a:lnTo>
                  <a:lnTo>
                    <a:pt x="1112733" y="747845"/>
                  </a:lnTo>
                  <a:lnTo>
                    <a:pt x="1124571" y="747862"/>
                  </a:lnTo>
                  <a:lnTo>
                    <a:pt x="1136408" y="747876"/>
                  </a:lnTo>
                  <a:lnTo>
                    <a:pt x="1148246" y="747888"/>
                  </a:lnTo>
                  <a:lnTo>
                    <a:pt x="1160084" y="747898"/>
                  </a:lnTo>
                  <a:lnTo>
                    <a:pt x="1171921" y="747907"/>
                  </a:lnTo>
                  <a:lnTo>
                    <a:pt x="1171921" y="747757"/>
                  </a:lnTo>
                  <a:lnTo>
                    <a:pt x="1183759" y="747721"/>
                  </a:lnTo>
                  <a:lnTo>
                    <a:pt x="1195596" y="747680"/>
                  </a:lnTo>
                  <a:lnTo>
                    <a:pt x="1207434" y="747631"/>
                  </a:lnTo>
                  <a:lnTo>
                    <a:pt x="1219272" y="747574"/>
                  </a:lnTo>
                  <a:lnTo>
                    <a:pt x="1231109" y="747507"/>
                  </a:lnTo>
                  <a:lnTo>
                    <a:pt x="1242947" y="747428"/>
                  </a:lnTo>
                  <a:lnTo>
                    <a:pt x="1254784" y="747336"/>
                  </a:lnTo>
                  <a:lnTo>
                    <a:pt x="1266622" y="747227"/>
                  </a:lnTo>
                  <a:lnTo>
                    <a:pt x="1278459" y="747099"/>
                  </a:lnTo>
                  <a:lnTo>
                    <a:pt x="1290297" y="746948"/>
                  </a:lnTo>
                  <a:lnTo>
                    <a:pt x="1302135" y="746772"/>
                  </a:lnTo>
                  <a:lnTo>
                    <a:pt x="1313972" y="746564"/>
                  </a:lnTo>
                  <a:lnTo>
                    <a:pt x="1325810" y="746321"/>
                  </a:lnTo>
                  <a:lnTo>
                    <a:pt x="1337647" y="746035"/>
                  </a:lnTo>
                  <a:lnTo>
                    <a:pt x="1349485" y="745699"/>
                  </a:lnTo>
                  <a:lnTo>
                    <a:pt x="1361323" y="745304"/>
                  </a:lnTo>
                  <a:lnTo>
                    <a:pt x="1373160" y="744841"/>
                  </a:lnTo>
                  <a:lnTo>
                    <a:pt x="1384998" y="744298"/>
                  </a:lnTo>
                  <a:lnTo>
                    <a:pt x="1396835" y="743661"/>
                  </a:lnTo>
                  <a:lnTo>
                    <a:pt x="1408673" y="742914"/>
                  </a:lnTo>
                  <a:lnTo>
                    <a:pt x="1420511" y="742038"/>
                  </a:lnTo>
                  <a:lnTo>
                    <a:pt x="1432348" y="741011"/>
                  </a:lnTo>
                  <a:lnTo>
                    <a:pt x="1444186" y="739810"/>
                  </a:lnTo>
                  <a:lnTo>
                    <a:pt x="1456023" y="738403"/>
                  </a:lnTo>
                  <a:lnTo>
                    <a:pt x="1467861" y="736759"/>
                  </a:lnTo>
                  <a:lnTo>
                    <a:pt x="1479699" y="734837"/>
                  </a:lnTo>
                  <a:lnTo>
                    <a:pt x="1491536" y="732595"/>
                  </a:lnTo>
                  <a:lnTo>
                    <a:pt x="1503374" y="729982"/>
                  </a:lnTo>
                  <a:lnTo>
                    <a:pt x="1515211" y="726939"/>
                  </a:lnTo>
                  <a:lnTo>
                    <a:pt x="1527049" y="723404"/>
                  </a:lnTo>
                  <a:lnTo>
                    <a:pt x="1538887" y="719303"/>
                  </a:lnTo>
                  <a:lnTo>
                    <a:pt x="1550724" y="714557"/>
                  </a:lnTo>
                  <a:lnTo>
                    <a:pt x="1562562" y="709079"/>
                  </a:lnTo>
                  <a:lnTo>
                    <a:pt x="1574399" y="702775"/>
                  </a:lnTo>
                  <a:lnTo>
                    <a:pt x="1586237" y="695543"/>
                  </a:lnTo>
                  <a:lnTo>
                    <a:pt x="1598074" y="687282"/>
                  </a:lnTo>
                  <a:lnTo>
                    <a:pt x="1609912" y="677885"/>
                  </a:lnTo>
                  <a:lnTo>
                    <a:pt x="1621750" y="667251"/>
                  </a:lnTo>
                  <a:lnTo>
                    <a:pt x="1633587" y="655287"/>
                  </a:lnTo>
                  <a:lnTo>
                    <a:pt x="1645425" y="641913"/>
                  </a:lnTo>
                  <a:lnTo>
                    <a:pt x="1657262" y="627069"/>
                  </a:lnTo>
                  <a:lnTo>
                    <a:pt x="1669100" y="610727"/>
                  </a:lnTo>
                  <a:lnTo>
                    <a:pt x="1680938" y="592893"/>
                  </a:lnTo>
                  <a:lnTo>
                    <a:pt x="1692775" y="573618"/>
                  </a:lnTo>
                  <a:lnTo>
                    <a:pt x="1704613" y="553000"/>
                  </a:lnTo>
                  <a:lnTo>
                    <a:pt x="1716450" y="531191"/>
                  </a:lnTo>
                  <a:lnTo>
                    <a:pt x="1728288" y="508390"/>
                  </a:lnTo>
                  <a:lnTo>
                    <a:pt x="1740126" y="484845"/>
                  </a:lnTo>
                  <a:lnTo>
                    <a:pt x="1751963" y="460837"/>
                  </a:lnTo>
                  <a:lnTo>
                    <a:pt x="1763801" y="436672"/>
                  </a:lnTo>
                  <a:lnTo>
                    <a:pt x="1775638" y="412664"/>
                  </a:lnTo>
                  <a:lnTo>
                    <a:pt x="1787476" y="389118"/>
                  </a:lnTo>
                  <a:lnTo>
                    <a:pt x="1799314" y="366317"/>
                  </a:lnTo>
                  <a:lnTo>
                    <a:pt x="1811151" y="344508"/>
                  </a:lnTo>
                  <a:lnTo>
                    <a:pt x="1822989" y="323890"/>
                  </a:lnTo>
                  <a:lnTo>
                    <a:pt x="1834826" y="304615"/>
                  </a:lnTo>
                  <a:lnTo>
                    <a:pt x="1846664" y="286781"/>
                  </a:lnTo>
                  <a:lnTo>
                    <a:pt x="1858502" y="270439"/>
                  </a:lnTo>
                  <a:lnTo>
                    <a:pt x="1870339" y="255596"/>
                  </a:lnTo>
                  <a:lnTo>
                    <a:pt x="1882177" y="242221"/>
                  </a:lnTo>
                  <a:lnTo>
                    <a:pt x="1894014" y="230257"/>
                  </a:lnTo>
                  <a:lnTo>
                    <a:pt x="1905852" y="219623"/>
                  </a:lnTo>
                  <a:lnTo>
                    <a:pt x="1917689" y="210226"/>
                  </a:lnTo>
                  <a:lnTo>
                    <a:pt x="1929527" y="201965"/>
                  </a:lnTo>
                  <a:lnTo>
                    <a:pt x="1941365" y="194734"/>
                  </a:lnTo>
                  <a:lnTo>
                    <a:pt x="1953202" y="188429"/>
                  </a:lnTo>
                  <a:lnTo>
                    <a:pt x="1965040" y="182951"/>
                  </a:lnTo>
                  <a:lnTo>
                    <a:pt x="1976877" y="178205"/>
                  </a:lnTo>
                  <a:lnTo>
                    <a:pt x="1988715" y="174104"/>
                  </a:lnTo>
                  <a:lnTo>
                    <a:pt x="2000553" y="170569"/>
                  </a:lnTo>
                  <a:lnTo>
                    <a:pt x="2012390" y="167527"/>
                  </a:lnTo>
                  <a:lnTo>
                    <a:pt x="2024228" y="164913"/>
                  </a:lnTo>
                  <a:lnTo>
                    <a:pt x="2036065" y="162671"/>
                  </a:lnTo>
                  <a:lnTo>
                    <a:pt x="2047903" y="160749"/>
                  </a:lnTo>
                  <a:lnTo>
                    <a:pt x="2059741" y="159105"/>
                  </a:lnTo>
                  <a:lnTo>
                    <a:pt x="2071578" y="157699"/>
                  </a:lnTo>
                  <a:lnTo>
                    <a:pt x="2083416" y="156497"/>
                  </a:lnTo>
                  <a:lnTo>
                    <a:pt x="2095253" y="155471"/>
                  </a:lnTo>
                  <a:lnTo>
                    <a:pt x="2107091" y="154595"/>
                  </a:lnTo>
                  <a:lnTo>
                    <a:pt x="2118929" y="153847"/>
                  </a:lnTo>
                  <a:lnTo>
                    <a:pt x="2130766" y="153210"/>
                  </a:lnTo>
                  <a:lnTo>
                    <a:pt x="2142604" y="152667"/>
                  </a:lnTo>
                  <a:lnTo>
                    <a:pt x="2154441" y="152204"/>
                  </a:lnTo>
                  <a:lnTo>
                    <a:pt x="2166279" y="151809"/>
                  </a:lnTo>
                  <a:lnTo>
                    <a:pt x="2178117" y="151474"/>
                  </a:lnTo>
                  <a:lnTo>
                    <a:pt x="2189954" y="151187"/>
                  </a:lnTo>
                  <a:lnTo>
                    <a:pt x="2201792" y="150944"/>
                  </a:lnTo>
                  <a:lnTo>
                    <a:pt x="2213629" y="150736"/>
                  </a:lnTo>
                  <a:lnTo>
                    <a:pt x="2225467" y="150560"/>
                  </a:lnTo>
                  <a:lnTo>
                    <a:pt x="2237304" y="150409"/>
                  </a:lnTo>
                  <a:lnTo>
                    <a:pt x="2249142" y="150281"/>
                  </a:lnTo>
                  <a:lnTo>
                    <a:pt x="2260980" y="150173"/>
                  </a:lnTo>
                  <a:lnTo>
                    <a:pt x="2272817" y="150080"/>
                  </a:lnTo>
                  <a:lnTo>
                    <a:pt x="2284655" y="150001"/>
                  </a:lnTo>
                  <a:lnTo>
                    <a:pt x="2296492" y="149934"/>
                  </a:lnTo>
                  <a:lnTo>
                    <a:pt x="2308330" y="149877"/>
                  </a:lnTo>
                  <a:lnTo>
                    <a:pt x="2320168" y="149828"/>
                  </a:lnTo>
                  <a:lnTo>
                    <a:pt x="2332005" y="149787"/>
                  </a:lnTo>
                  <a:lnTo>
                    <a:pt x="2343843" y="149752"/>
                  </a:lnTo>
                  <a:lnTo>
                    <a:pt x="2343843" y="149551"/>
                  </a:lnTo>
                  <a:lnTo>
                    <a:pt x="2355680" y="149551"/>
                  </a:lnTo>
                  <a:lnTo>
                    <a:pt x="2367518" y="149551"/>
                  </a:lnTo>
                  <a:lnTo>
                    <a:pt x="2379356" y="149551"/>
                  </a:lnTo>
                  <a:lnTo>
                    <a:pt x="2391193" y="149551"/>
                  </a:lnTo>
                  <a:lnTo>
                    <a:pt x="2403031" y="149551"/>
                  </a:lnTo>
                  <a:lnTo>
                    <a:pt x="2414868" y="149551"/>
                  </a:lnTo>
                  <a:lnTo>
                    <a:pt x="2426706" y="149551"/>
                  </a:lnTo>
                  <a:lnTo>
                    <a:pt x="2438544" y="149551"/>
                  </a:lnTo>
                  <a:lnTo>
                    <a:pt x="2450381" y="149551"/>
                  </a:lnTo>
                  <a:lnTo>
                    <a:pt x="2462219" y="149551"/>
                  </a:lnTo>
                  <a:lnTo>
                    <a:pt x="2474056" y="149551"/>
                  </a:lnTo>
                  <a:lnTo>
                    <a:pt x="2485894" y="149551"/>
                  </a:lnTo>
                  <a:lnTo>
                    <a:pt x="2497732" y="149551"/>
                  </a:lnTo>
                  <a:lnTo>
                    <a:pt x="2509569" y="149551"/>
                  </a:lnTo>
                  <a:lnTo>
                    <a:pt x="2521407" y="149551"/>
                  </a:lnTo>
                  <a:lnTo>
                    <a:pt x="2533244" y="149551"/>
                  </a:lnTo>
                  <a:lnTo>
                    <a:pt x="2545082" y="149551"/>
                  </a:lnTo>
                  <a:lnTo>
                    <a:pt x="2556919" y="149551"/>
                  </a:lnTo>
                  <a:lnTo>
                    <a:pt x="2568757" y="149551"/>
                  </a:lnTo>
                  <a:lnTo>
                    <a:pt x="2580595" y="149551"/>
                  </a:lnTo>
                  <a:lnTo>
                    <a:pt x="2592432" y="149551"/>
                  </a:lnTo>
                  <a:lnTo>
                    <a:pt x="2604270" y="149551"/>
                  </a:lnTo>
                  <a:lnTo>
                    <a:pt x="2616107" y="149551"/>
                  </a:lnTo>
                  <a:lnTo>
                    <a:pt x="2627945" y="149551"/>
                  </a:lnTo>
                  <a:lnTo>
                    <a:pt x="2639783" y="149551"/>
                  </a:lnTo>
                  <a:lnTo>
                    <a:pt x="2651620" y="149551"/>
                  </a:lnTo>
                  <a:lnTo>
                    <a:pt x="2663458" y="149551"/>
                  </a:lnTo>
                  <a:lnTo>
                    <a:pt x="2675295" y="149551"/>
                  </a:lnTo>
                  <a:lnTo>
                    <a:pt x="2687133" y="149551"/>
                  </a:lnTo>
                  <a:lnTo>
                    <a:pt x="2698971" y="149551"/>
                  </a:lnTo>
                  <a:lnTo>
                    <a:pt x="2710808" y="149551"/>
                  </a:lnTo>
                  <a:lnTo>
                    <a:pt x="2722646" y="149551"/>
                  </a:lnTo>
                  <a:lnTo>
                    <a:pt x="2734483" y="149551"/>
                  </a:lnTo>
                  <a:lnTo>
                    <a:pt x="2746321" y="149551"/>
                  </a:lnTo>
                  <a:lnTo>
                    <a:pt x="2758159" y="149551"/>
                  </a:lnTo>
                  <a:lnTo>
                    <a:pt x="2769996" y="149551"/>
                  </a:lnTo>
                  <a:lnTo>
                    <a:pt x="2781834" y="149551"/>
                  </a:lnTo>
                  <a:lnTo>
                    <a:pt x="2793671" y="149551"/>
                  </a:lnTo>
                  <a:lnTo>
                    <a:pt x="2805509" y="149551"/>
                  </a:lnTo>
                  <a:lnTo>
                    <a:pt x="2817347" y="149551"/>
                  </a:lnTo>
                  <a:lnTo>
                    <a:pt x="2829184" y="149551"/>
                  </a:lnTo>
                  <a:lnTo>
                    <a:pt x="2841022" y="149551"/>
                  </a:lnTo>
                  <a:lnTo>
                    <a:pt x="2852859" y="149551"/>
                  </a:lnTo>
                  <a:lnTo>
                    <a:pt x="2864697" y="149551"/>
                  </a:lnTo>
                  <a:lnTo>
                    <a:pt x="2876534" y="149551"/>
                  </a:lnTo>
                  <a:lnTo>
                    <a:pt x="2888372" y="149551"/>
                  </a:lnTo>
                  <a:lnTo>
                    <a:pt x="2900210" y="149551"/>
                  </a:lnTo>
                  <a:lnTo>
                    <a:pt x="2912047" y="149551"/>
                  </a:lnTo>
                  <a:lnTo>
                    <a:pt x="2923885" y="149551"/>
                  </a:lnTo>
                  <a:lnTo>
                    <a:pt x="2935722" y="149551"/>
                  </a:lnTo>
                  <a:lnTo>
                    <a:pt x="2947560" y="149551"/>
                  </a:lnTo>
                  <a:lnTo>
                    <a:pt x="2959398" y="149551"/>
                  </a:lnTo>
                  <a:lnTo>
                    <a:pt x="2971235" y="149551"/>
                  </a:lnTo>
                  <a:lnTo>
                    <a:pt x="2983073" y="149551"/>
                  </a:lnTo>
                  <a:lnTo>
                    <a:pt x="2994910" y="149551"/>
                  </a:lnTo>
                  <a:lnTo>
                    <a:pt x="3006748" y="149551"/>
                  </a:lnTo>
                  <a:lnTo>
                    <a:pt x="3018586" y="149551"/>
                  </a:lnTo>
                  <a:lnTo>
                    <a:pt x="3030423" y="149551"/>
                  </a:lnTo>
                  <a:lnTo>
                    <a:pt x="3042261" y="149551"/>
                  </a:lnTo>
                  <a:lnTo>
                    <a:pt x="3054098" y="149551"/>
                  </a:lnTo>
                  <a:lnTo>
                    <a:pt x="3065936" y="149551"/>
                  </a:lnTo>
                  <a:lnTo>
                    <a:pt x="3077774" y="149551"/>
                  </a:lnTo>
                  <a:lnTo>
                    <a:pt x="3089611" y="149551"/>
                  </a:lnTo>
                  <a:lnTo>
                    <a:pt x="3101449" y="149551"/>
                  </a:lnTo>
                  <a:lnTo>
                    <a:pt x="3113286" y="149551"/>
                  </a:lnTo>
                  <a:lnTo>
                    <a:pt x="3125124" y="149551"/>
                  </a:lnTo>
                  <a:lnTo>
                    <a:pt x="3136962" y="149551"/>
                  </a:lnTo>
                  <a:lnTo>
                    <a:pt x="3148799" y="149551"/>
                  </a:lnTo>
                  <a:lnTo>
                    <a:pt x="3160637" y="149551"/>
                  </a:lnTo>
                  <a:lnTo>
                    <a:pt x="3172474" y="149551"/>
                  </a:lnTo>
                  <a:lnTo>
                    <a:pt x="3184312" y="149551"/>
                  </a:lnTo>
                  <a:lnTo>
                    <a:pt x="3196149" y="149551"/>
                  </a:lnTo>
                  <a:lnTo>
                    <a:pt x="3207987" y="149551"/>
                  </a:lnTo>
                  <a:lnTo>
                    <a:pt x="3219825" y="149551"/>
                  </a:lnTo>
                  <a:lnTo>
                    <a:pt x="3231662" y="149551"/>
                  </a:lnTo>
                  <a:lnTo>
                    <a:pt x="3243500" y="149551"/>
                  </a:lnTo>
                  <a:lnTo>
                    <a:pt x="3255337" y="149551"/>
                  </a:lnTo>
                  <a:lnTo>
                    <a:pt x="3267175" y="149551"/>
                  </a:lnTo>
                  <a:lnTo>
                    <a:pt x="3279013" y="149551"/>
                  </a:lnTo>
                  <a:lnTo>
                    <a:pt x="3290850" y="149551"/>
                  </a:lnTo>
                  <a:lnTo>
                    <a:pt x="3302688" y="149551"/>
                  </a:lnTo>
                  <a:lnTo>
                    <a:pt x="3314525" y="149551"/>
                  </a:lnTo>
                  <a:lnTo>
                    <a:pt x="3326363" y="149551"/>
                  </a:lnTo>
                  <a:lnTo>
                    <a:pt x="3338201" y="149551"/>
                  </a:lnTo>
                  <a:lnTo>
                    <a:pt x="3350038" y="149551"/>
                  </a:lnTo>
                  <a:lnTo>
                    <a:pt x="3361876" y="149551"/>
                  </a:lnTo>
                  <a:lnTo>
                    <a:pt x="3373713" y="149551"/>
                  </a:lnTo>
                  <a:lnTo>
                    <a:pt x="3385551" y="149551"/>
                  </a:lnTo>
                  <a:lnTo>
                    <a:pt x="3397389" y="149551"/>
                  </a:lnTo>
                  <a:lnTo>
                    <a:pt x="3409226" y="149551"/>
                  </a:lnTo>
                  <a:lnTo>
                    <a:pt x="3421064" y="149551"/>
                  </a:lnTo>
                  <a:lnTo>
                    <a:pt x="3432901" y="149551"/>
                  </a:lnTo>
                  <a:lnTo>
                    <a:pt x="3444739" y="149551"/>
                  </a:lnTo>
                  <a:lnTo>
                    <a:pt x="3456576" y="149551"/>
                  </a:lnTo>
                  <a:lnTo>
                    <a:pt x="3468414" y="149551"/>
                  </a:lnTo>
                  <a:lnTo>
                    <a:pt x="3480252" y="149551"/>
                  </a:lnTo>
                  <a:lnTo>
                    <a:pt x="3492089" y="149551"/>
                  </a:lnTo>
                  <a:lnTo>
                    <a:pt x="3503927" y="149551"/>
                  </a:lnTo>
                  <a:lnTo>
                    <a:pt x="3515764" y="149551"/>
                  </a:lnTo>
                  <a:lnTo>
                    <a:pt x="3515764" y="149501"/>
                  </a:lnTo>
                  <a:lnTo>
                    <a:pt x="3527602" y="149492"/>
                  </a:lnTo>
                  <a:lnTo>
                    <a:pt x="3539440" y="149482"/>
                  </a:lnTo>
                  <a:lnTo>
                    <a:pt x="3551277" y="149469"/>
                  </a:lnTo>
                  <a:lnTo>
                    <a:pt x="3563115" y="149455"/>
                  </a:lnTo>
                  <a:lnTo>
                    <a:pt x="3574952" y="149438"/>
                  </a:lnTo>
                  <a:lnTo>
                    <a:pt x="3586790" y="149419"/>
                  </a:lnTo>
                  <a:lnTo>
                    <a:pt x="3598628" y="149396"/>
                  </a:lnTo>
                  <a:lnTo>
                    <a:pt x="3610465" y="149368"/>
                  </a:lnTo>
                  <a:lnTo>
                    <a:pt x="3622303" y="149336"/>
                  </a:lnTo>
                  <a:lnTo>
                    <a:pt x="3634140" y="149299"/>
                  </a:lnTo>
                  <a:lnTo>
                    <a:pt x="3645978" y="149255"/>
                  </a:lnTo>
                  <a:lnTo>
                    <a:pt x="3657816" y="149203"/>
                  </a:lnTo>
                  <a:lnTo>
                    <a:pt x="3669653" y="149142"/>
                  </a:lnTo>
                  <a:lnTo>
                    <a:pt x="3681491" y="149070"/>
                  </a:lnTo>
                  <a:lnTo>
                    <a:pt x="3693328" y="148986"/>
                  </a:lnTo>
                  <a:lnTo>
                    <a:pt x="3705166" y="148888"/>
                  </a:lnTo>
                  <a:lnTo>
                    <a:pt x="3717004" y="148772"/>
                  </a:lnTo>
                  <a:lnTo>
                    <a:pt x="3728841" y="148636"/>
                  </a:lnTo>
                  <a:lnTo>
                    <a:pt x="3740679" y="148477"/>
                  </a:lnTo>
                  <a:lnTo>
                    <a:pt x="3752516" y="148290"/>
                  </a:lnTo>
                  <a:lnTo>
                    <a:pt x="3764354" y="148071"/>
                  </a:lnTo>
                  <a:lnTo>
                    <a:pt x="3776191" y="147814"/>
                  </a:lnTo>
                  <a:lnTo>
                    <a:pt x="3788029" y="147514"/>
                  </a:lnTo>
                  <a:lnTo>
                    <a:pt x="3799867" y="147162"/>
                  </a:lnTo>
                  <a:lnTo>
                    <a:pt x="3811704" y="146751"/>
                  </a:lnTo>
                  <a:lnTo>
                    <a:pt x="3823542" y="146271"/>
                  </a:lnTo>
                  <a:lnTo>
                    <a:pt x="3835379" y="145710"/>
                  </a:lnTo>
                  <a:lnTo>
                    <a:pt x="3847217" y="145057"/>
                  </a:lnTo>
                  <a:lnTo>
                    <a:pt x="3859055" y="144296"/>
                  </a:lnTo>
                  <a:lnTo>
                    <a:pt x="3870892" y="143413"/>
                  </a:lnTo>
                  <a:lnTo>
                    <a:pt x="3882730" y="142387"/>
                  </a:lnTo>
                  <a:lnTo>
                    <a:pt x="3894567" y="141201"/>
                  </a:lnTo>
                  <a:lnTo>
                    <a:pt x="3906405" y="139831"/>
                  </a:lnTo>
                  <a:lnTo>
                    <a:pt x="3918243" y="138255"/>
                  </a:lnTo>
                  <a:lnTo>
                    <a:pt x="3930080" y="136447"/>
                  </a:lnTo>
                  <a:lnTo>
                    <a:pt x="3941918" y="134382"/>
                  </a:lnTo>
                  <a:lnTo>
                    <a:pt x="3953755" y="132033"/>
                  </a:lnTo>
                  <a:lnTo>
                    <a:pt x="3965593" y="129374"/>
                  </a:lnTo>
                  <a:lnTo>
                    <a:pt x="3977431" y="126383"/>
                  </a:lnTo>
                  <a:lnTo>
                    <a:pt x="3989268" y="123040"/>
                  </a:lnTo>
                  <a:lnTo>
                    <a:pt x="4001106" y="119329"/>
                  </a:lnTo>
                  <a:lnTo>
                    <a:pt x="4012943" y="115243"/>
                  </a:lnTo>
                  <a:lnTo>
                    <a:pt x="4024781" y="110785"/>
                  </a:lnTo>
                  <a:lnTo>
                    <a:pt x="4036619" y="105966"/>
                  </a:lnTo>
                  <a:lnTo>
                    <a:pt x="4048456" y="100812"/>
                  </a:lnTo>
                  <a:lnTo>
                    <a:pt x="4060294" y="95359"/>
                  </a:lnTo>
                  <a:lnTo>
                    <a:pt x="4072131" y="89659"/>
                  </a:lnTo>
                  <a:lnTo>
                    <a:pt x="4083969" y="83773"/>
                  </a:lnTo>
                  <a:lnTo>
                    <a:pt x="4095806" y="77771"/>
                  </a:lnTo>
                  <a:lnTo>
                    <a:pt x="4107644" y="71730"/>
                  </a:lnTo>
                  <a:lnTo>
                    <a:pt x="4119482" y="65728"/>
                  </a:lnTo>
                  <a:lnTo>
                    <a:pt x="4131319" y="59841"/>
                  </a:lnTo>
                  <a:lnTo>
                    <a:pt x="4143157" y="54141"/>
                  </a:lnTo>
                  <a:lnTo>
                    <a:pt x="4154994" y="48689"/>
                  </a:lnTo>
                  <a:lnTo>
                    <a:pt x="4166832" y="43534"/>
                  </a:lnTo>
                  <a:lnTo>
                    <a:pt x="4178670" y="38715"/>
                  </a:lnTo>
                  <a:lnTo>
                    <a:pt x="4190507" y="34257"/>
                  </a:lnTo>
                  <a:lnTo>
                    <a:pt x="4202345" y="30171"/>
                  </a:lnTo>
                  <a:lnTo>
                    <a:pt x="4214182" y="26460"/>
                  </a:lnTo>
                  <a:lnTo>
                    <a:pt x="4226020" y="23117"/>
                  </a:lnTo>
                  <a:lnTo>
                    <a:pt x="4237858" y="20126"/>
                  </a:lnTo>
                  <a:lnTo>
                    <a:pt x="4249695" y="17467"/>
                  </a:lnTo>
                  <a:lnTo>
                    <a:pt x="4261533" y="15118"/>
                  </a:lnTo>
                  <a:lnTo>
                    <a:pt x="4273370" y="13053"/>
                  </a:lnTo>
                  <a:lnTo>
                    <a:pt x="4285208" y="11245"/>
                  </a:lnTo>
                  <a:lnTo>
                    <a:pt x="4297046" y="9669"/>
                  </a:lnTo>
                  <a:lnTo>
                    <a:pt x="4308883" y="8299"/>
                  </a:lnTo>
                  <a:lnTo>
                    <a:pt x="4320721" y="7113"/>
                  </a:lnTo>
                  <a:lnTo>
                    <a:pt x="4332558" y="6088"/>
                  </a:lnTo>
                  <a:lnTo>
                    <a:pt x="4344396" y="5204"/>
                  </a:lnTo>
                  <a:lnTo>
                    <a:pt x="4356234" y="4443"/>
                  </a:lnTo>
                  <a:lnTo>
                    <a:pt x="4368071" y="3790"/>
                  </a:lnTo>
                  <a:lnTo>
                    <a:pt x="4379909" y="3229"/>
                  </a:lnTo>
                  <a:lnTo>
                    <a:pt x="4391746" y="2749"/>
                  </a:lnTo>
                  <a:lnTo>
                    <a:pt x="4403584" y="2338"/>
                  </a:lnTo>
                  <a:lnTo>
                    <a:pt x="4415421" y="1986"/>
                  </a:lnTo>
                  <a:lnTo>
                    <a:pt x="4427259" y="1686"/>
                  </a:lnTo>
                  <a:lnTo>
                    <a:pt x="4439097" y="1429"/>
                  </a:lnTo>
                  <a:lnTo>
                    <a:pt x="4450934" y="1210"/>
                  </a:lnTo>
                  <a:lnTo>
                    <a:pt x="4462772" y="1023"/>
                  </a:lnTo>
                  <a:lnTo>
                    <a:pt x="4474609" y="864"/>
                  </a:lnTo>
                  <a:lnTo>
                    <a:pt x="4486447" y="728"/>
                  </a:lnTo>
                  <a:lnTo>
                    <a:pt x="4498285" y="613"/>
                  </a:lnTo>
                  <a:lnTo>
                    <a:pt x="4510122" y="514"/>
                  </a:lnTo>
                  <a:lnTo>
                    <a:pt x="4521960" y="430"/>
                  </a:lnTo>
                  <a:lnTo>
                    <a:pt x="4533797" y="358"/>
                  </a:lnTo>
                  <a:lnTo>
                    <a:pt x="4545635" y="298"/>
                  </a:lnTo>
                  <a:lnTo>
                    <a:pt x="4557473" y="246"/>
                  </a:lnTo>
                  <a:lnTo>
                    <a:pt x="4569310" y="202"/>
                  </a:lnTo>
                  <a:lnTo>
                    <a:pt x="4581148" y="164"/>
                  </a:lnTo>
                  <a:lnTo>
                    <a:pt x="4592985" y="132"/>
                  </a:lnTo>
                  <a:lnTo>
                    <a:pt x="4604823" y="105"/>
                  </a:lnTo>
                  <a:lnTo>
                    <a:pt x="4616661" y="82"/>
                  </a:lnTo>
                  <a:lnTo>
                    <a:pt x="4628498" y="62"/>
                  </a:lnTo>
                  <a:lnTo>
                    <a:pt x="4640336" y="45"/>
                  </a:lnTo>
                  <a:lnTo>
                    <a:pt x="4652173" y="31"/>
                  </a:lnTo>
                  <a:lnTo>
                    <a:pt x="4664011" y="19"/>
                  </a:lnTo>
                  <a:lnTo>
                    <a:pt x="4675849" y="8"/>
                  </a:lnTo>
                  <a:lnTo>
                    <a:pt x="4687686" y="0"/>
                  </a:lnTo>
                </a:path>
              </a:pathLst>
            </a:custGeom>
            <a:ln w="40651" cap="flat">
              <a:solidFill>
                <a:srgbClr val="F07E4D">
                  <a:alpha val="100000"/>
                </a:srgbClr>
              </a:solidFill>
              <a:prstDash val="solid"/>
              <a:round/>
            </a:ln>
          </p:spPr>
          <p:txBody>
            <a:bodyPr/>
            <a:lstStyle/>
            <a:p/>
          </p:txBody>
        </p:sp>
        <p:sp>
          <p:nvSpPr>
            <p:cNvPr id="39" name="pl39"/>
            <p:cNvSpPr/>
            <p:nvPr/>
          </p:nvSpPr>
          <p:spPr>
            <a:xfrm>
              <a:off x="2482351" y="4639664"/>
              <a:ext cx="4687686" cy="598205"/>
            </a:xfrm>
            <a:custGeom>
              <a:avLst/>
              <a:pathLst>
                <a:path w="4687686" h="598205">
                  <a:moveTo>
                    <a:pt x="0" y="0"/>
                  </a:moveTo>
                  <a:lnTo>
                    <a:pt x="11837" y="26"/>
                  </a:lnTo>
                  <a:lnTo>
                    <a:pt x="23675" y="57"/>
                  </a:lnTo>
                  <a:lnTo>
                    <a:pt x="35512" y="93"/>
                  </a:lnTo>
                  <a:lnTo>
                    <a:pt x="47350" y="136"/>
                  </a:lnTo>
                  <a:lnTo>
                    <a:pt x="59187" y="187"/>
                  </a:lnTo>
                  <a:lnTo>
                    <a:pt x="71025" y="246"/>
                  </a:lnTo>
                  <a:lnTo>
                    <a:pt x="82863" y="315"/>
                  </a:lnTo>
                  <a:lnTo>
                    <a:pt x="94700" y="397"/>
                  </a:lnTo>
                  <a:lnTo>
                    <a:pt x="106538" y="493"/>
                  </a:lnTo>
                  <a:lnTo>
                    <a:pt x="118375" y="606"/>
                  </a:lnTo>
                  <a:lnTo>
                    <a:pt x="130213" y="738"/>
                  </a:lnTo>
                  <a:lnTo>
                    <a:pt x="142051" y="894"/>
                  </a:lnTo>
                  <a:lnTo>
                    <a:pt x="153888" y="1076"/>
                  </a:lnTo>
                  <a:lnTo>
                    <a:pt x="165726" y="1291"/>
                  </a:lnTo>
                  <a:lnTo>
                    <a:pt x="177563" y="1543"/>
                  </a:lnTo>
                  <a:lnTo>
                    <a:pt x="189401" y="1839"/>
                  </a:lnTo>
                  <a:lnTo>
                    <a:pt x="201239" y="2186"/>
                  </a:lnTo>
                  <a:lnTo>
                    <a:pt x="213076" y="2593"/>
                  </a:lnTo>
                  <a:lnTo>
                    <a:pt x="224914" y="3071"/>
                  </a:lnTo>
                  <a:lnTo>
                    <a:pt x="236751" y="3632"/>
                  </a:lnTo>
                  <a:lnTo>
                    <a:pt x="248589" y="4289"/>
                  </a:lnTo>
                  <a:lnTo>
                    <a:pt x="260427" y="5058"/>
                  </a:lnTo>
                  <a:lnTo>
                    <a:pt x="272264" y="5960"/>
                  </a:lnTo>
                  <a:lnTo>
                    <a:pt x="284102" y="7015"/>
                  </a:lnTo>
                  <a:lnTo>
                    <a:pt x="295939" y="8248"/>
                  </a:lnTo>
                  <a:lnTo>
                    <a:pt x="307777" y="9689"/>
                  </a:lnTo>
                  <a:lnTo>
                    <a:pt x="319614" y="11371"/>
                  </a:lnTo>
                  <a:lnTo>
                    <a:pt x="331452" y="13331"/>
                  </a:lnTo>
                  <a:lnTo>
                    <a:pt x="343290" y="15613"/>
                  </a:lnTo>
                  <a:lnTo>
                    <a:pt x="355127" y="18264"/>
                  </a:lnTo>
                  <a:lnTo>
                    <a:pt x="366965" y="21340"/>
                  </a:lnTo>
                  <a:lnTo>
                    <a:pt x="378802" y="24899"/>
                  </a:lnTo>
                  <a:lnTo>
                    <a:pt x="390640" y="29007"/>
                  </a:lnTo>
                  <a:lnTo>
                    <a:pt x="402478" y="33736"/>
                  </a:lnTo>
                  <a:lnTo>
                    <a:pt x="414315" y="39159"/>
                  </a:lnTo>
                  <a:lnTo>
                    <a:pt x="426153" y="45356"/>
                  </a:lnTo>
                  <a:lnTo>
                    <a:pt x="437990" y="52403"/>
                  </a:lnTo>
                  <a:lnTo>
                    <a:pt x="449828" y="60378"/>
                  </a:lnTo>
                  <a:lnTo>
                    <a:pt x="461666" y="69352"/>
                  </a:lnTo>
                  <a:lnTo>
                    <a:pt x="473503" y="79382"/>
                  </a:lnTo>
                  <a:lnTo>
                    <a:pt x="485341" y="90515"/>
                  </a:lnTo>
                  <a:lnTo>
                    <a:pt x="497178" y="102772"/>
                  </a:lnTo>
                  <a:lnTo>
                    <a:pt x="509016" y="116147"/>
                  </a:lnTo>
                  <a:lnTo>
                    <a:pt x="520854" y="130603"/>
                  </a:lnTo>
                  <a:lnTo>
                    <a:pt x="532691" y="146067"/>
                  </a:lnTo>
                  <a:lnTo>
                    <a:pt x="544529" y="162424"/>
                  </a:lnTo>
                  <a:lnTo>
                    <a:pt x="556366" y="179524"/>
                  </a:lnTo>
                  <a:lnTo>
                    <a:pt x="568204" y="197184"/>
                  </a:lnTo>
                  <a:lnTo>
                    <a:pt x="580042" y="215190"/>
                  </a:lnTo>
                  <a:lnTo>
                    <a:pt x="591879" y="233313"/>
                  </a:lnTo>
                  <a:lnTo>
                    <a:pt x="603717" y="251319"/>
                  </a:lnTo>
                  <a:lnTo>
                    <a:pt x="615554" y="268978"/>
                  </a:lnTo>
                  <a:lnTo>
                    <a:pt x="627392" y="286079"/>
                  </a:lnTo>
                  <a:lnTo>
                    <a:pt x="639229" y="302436"/>
                  </a:lnTo>
                  <a:lnTo>
                    <a:pt x="651067" y="317899"/>
                  </a:lnTo>
                  <a:lnTo>
                    <a:pt x="662905" y="332356"/>
                  </a:lnTo>
                  <a:lnTo>
                    <a:pt x="674742" y="345731"/>
                  </a:lnTo>
                  <a:lnTo>
                    <a:pt x="686580" y="357988"/>
                  </a:lnTo>
                  <a:lnTo>
                    <a:pt x="698417" y="369120"/>
                  </a:lnTo>
                  <a:lnTo>
                    <a:pt x="710255" y="379151"/>
                  </a:lnTo>
                  <a:lnTo>
                    <a:pt x="722093" y="388124"/>
                  </a:lnTo>
                  <a:lnTo>
                    <a:pt x="733930" y="396100"/>
                  </a:lnTo>
                  <a:lnTo>
                    <a:pt x="745768" y="403147"/>
                  </a:lnTo>
                  <a:lnTo>
                    <a:pt x="757605" y="409343"/>
                  </a:lnTo>
                  <a:lnTo>
                    <a:pt x="769443" y="414767"/>
                  </a:lnTo>
                  <a:lnTo>
                    <a:pt x="781281" y="419495"/>
                  </a:lnTo>
                  <a:lnTo>
                    <a:pt x="793118" y="423604"/>
                  </a:lnTo>
                  <a:lnTo>
                    <a:pt x="804956" y="427163"/>
                  </a:lnTo>
                  <a:lnTo>
                    <a:pt x="816793" y="430239"/>
                  </a:lnTo>
                  <a:lnTo>
                    <a:pt x="828631" y="432890"/>
                  </a:lnTo>
                  <a:lnTo>
                    <a:pt x="840469" y="435172"/>
                  </a:lnTo>
                  <a:lnTo>
                    <a:pt x="852306" y="437132"/>
                  </a:lnTo>
                  <a:lnTo>
                    <a:pt x="864144" y="438814"/>
                  </a:lnTo>
                  <a:lnTo>
                    <a:pt x="875981" y="440255"/>
                  </a:lnTo>
                  <a:lnTo>
                    <a:pt x="887819" y="441488"/>
                  </a:lnTo>
                  <a:lnTo>
                    <a:pt x="899657" y="442543"/>
                  </a:lnTo>
                  <a:lnTo>
                    <a:pt x="911494" y="443444"/>
                  </a:lnTo>
                  <a:lnTo>
                    <a:pt x="923332" y="444214"/>
                  </a:lnTo>
                  <a:lnTo>
                    <a:pt x="935169" y="444871"/>
                  </a:lnTo>
                  <a:lnTo>
                    <a:pt x="947007" y="445431"/>
                  </a:lnTo>
                  <a:lnTo>
                    <a:pt x="958844" y="445909"/>
                  </a:lnTo>
                  <a:lnTo>
                    <a:pt x="970682" y="446317"/>
                  </a:lnTo>
                  <a:lnTo>
                    <a:pt x="982520" y="446664"/>
                  </a:lnTo>
                  <a:lnTo>
                    <a:pt x="994357" y="446960"/>
                  </a:lnTo>
                  <a:lnTo>
                    <a:pt x="1006195" y="447212"/>
                  </a:lnTo>
                  <a:lnTo>
                    <a:pt x="1018032" y="447426"/>
                  </a:lnTo>
                  <a:lnTo>
                    <a:pt x="1029870" y="447609"/>
                  </a:lnTo>
                  <a:lnTo>
                    <a:pt x="1041708" y="447765"/>
                  </a:lnTo>
                  <a:lnTo>
                    <a:pt x="1053545" y="447897"/>
                  </a:lnTo>
                  <a:lnTo>
                    <a:pt x="1065383" y="448010"/>
                  </a:lnTo>
                  <a:lnTo>
                    <a:pt x="1077220" y="448106"/>
                  </a:lnTo>
                  <a:lnTo>
                    <a:pt x="1089058" y="448188"/>
                  </a:lnTo>
                  <a:lnTo>
                    <a:pt x="1100896" y="448257"/>
                  </a:lnTo>
                  <a:lnTo>
                    <a:pt x="1112733" y="448316"/>
                  </a:lnTo>
                  <a:lnTo>
                    <a:pt x="1124571" y="448367"/>
                  </a:lnTo>
                  <a:lnTo>
                    <a:pt x="1136408" y="448409"/>
                  </a:lnTo>
                  <a:lnTo>
                    <a:pt x="1148246" y="448446"/>
                  </a:lnTo>
                  <a:lnTo>
                    <a:pt x="1160084" y="448477"/>
                  </a:lnTo>
                  <a:lnTo>
                    <a:pt x="1171921" y="448503"/>
                  </a:lnTo>
                  <a:lnTo>
                    <a:pt x="1171921" y="448704"/>
                  </a:lnTo>
                  <a:lnTo>
                    <a:pt x="1183759" y="448713"/>
                  </a:lnTo>
                  <a:lnTo>
                    <a:pt x="1195596" y="448723"/>
                  </a:lnTo>
                  <a:lnTo>
                    <a:pt x="1207434" y="448735"/>
                  </a:lnTo>
                  <a:lnTo>
                    <a:pt x="1219272" y="448749"/>
                  </a:lnTo>
                  <a:lnTo>
                    <a:pt x="1231109" y="448766"/>
                  </a:lnTo>
                  <a:lnTo>
                    <a:pt x="1242947" y="448786"/>
                  </a:lnTo>
                  <a:lnTo>
                    <a:pt x="1254784" y="448809"/>
                  </a:lnTo>
                  <a:lnTo>
                    <a:pt x="1266622" y="448836"/>
                  </a:lnTo>
                  <a:lnTo>
                    <a:pt x="1278459" y="448868"/>
                  </a:lnTo>
                  <a:lnTo>
                    <a:pt x="1290297" y="448906"/>
                  </a:lnTo>
                  <a:lnTo>
                    <a:pt x="1302135" y="448950"/>
                  </a:lnTo>
                  <a:lnTo>
                    <a:pt x="1313972" y="449002"/>
                  </a:lnTo>
                  <a:lnTo>
                    <a:pt x="1325810" y="449063"/>
                  </a:lnTo>
                  <a:lnTo>
                    <a:pt x="1337647" y="449134"/>
                  </a:lnTo>
                  <a:lnTo>
                    <a:pt x="1349485" y="449218"/>
                  </a:lnTo>
                  <a:lnTo>
                    <a:pt x="1361323" y="449317"/>
                  </a:lnTo>
                  <a:lnTo>
                    <a:pt x="1373160" y="449433"/>
                  </a:lnTo>
                  <a:lnTo>
                    <a:pt x="1384998" y="449569"/>
                  </a:lnTo>
                  <a:lnTo>
                    <a:pt x="1396835" y="449728"/>
                  </a:lnTo>
                  <a:lnTo>
                    <a:pt x="1408673" y="449915"/>
                  </a:lnTo>
                  <a:lnTo>
                    <a:pt x="1420511" y="450134"/>
                  </a:lnTo>
                  <a:lnTo>
                    <a:pt x="1432348" y="450390"/>
                  </a:lnTo>
                  <a:lnTo>
                    <a:pt x="1444186" y="450691"/>
                  </a:lnTo>
                  <a:lnTo>
                    <a:pt x="1456023" y="451042"/>
                  </a:lnTo>
                  <a:lnTo>
                    <a:pt x="1467861" y="451453"/>
                  </a:lnTo>
                  <a:lnTo>
                    <a:pt x="1479699" y="451934"/>
                  </a:lnTo>
                  <a:lnTo>
                    <a:pt x="1491536" y="452494"/>
                  </a:lnTo>
                  <a:lnTo>
                    <a:pt x="1503374" y="453148"/>
                  </a:lnTo>
                  <a:lnTo>
                    <a:pt x="1515211" y="453908"/>
                  </a:lnTo>
                  <a:lnTo>
                    <a:pt x="1527049" y="454792"/>
                  </a:lnTo>
                  <a:lnTo>
                    <a:pt x="1538887" y="455817"/>
                  </a:lnTo>
                  <a:lnTo>
                    <a:pt x="1550724" y="457004"/>
                  </a:lnTo>
                  <a:lnTo>
                    <a:pt x="1562562" y="458373"/>
                  </a:lnTo>
                  <a:lnTo>
                    <a:pt x="1574399" y="459949"/>
                  </a:lnTo>
                  <a:lnTo>
                    <a:pt x="1586237" y="461757"/>
                  </a:lnTo>
                  <a:lnTo>
                    <a:pt x="1598074" y="463823"/>
                  </a:lnTo>
                  <a:lnTo>
                    <a:pt x="1609912" y="466172"/>
                  </a:lnTo>
                  <a:lnTo>
                    <a:pt x="1621750" y="468830"/>
                  </a:lnTo>
                  <a:lnTo>
                    <a:pt x="1633587" y="471821"/>
                  </a:lnTo>
                  <a:lnTo>
                    <a:pt x="1645425" y="475165"/>
                  </a:lnTo>
                  <a:lnTo>
                    <a:pt x="1657262" y="478876"/>
                  </a:lnTo>
                  <a:lnTo>
                    <a:pt x="1669100" y="482961"/>
                  </a:lnTo>
                  <a:lnTo>
                    <a:pt x="1680938" y="487420"/>
                  </a:lnTo>
                  <a:lnTo>
                    <a:pt x="1692775" y="492239"/>
                  </a:lnTo>
                  <a:lnTo>
                    <a:pt x="1704613" y="497393"/>
                  </a:lnTo>
                  <a:lnTo>
                    <a:pt x="1716450" y="502845"/>
                  </a:lnTo>
                  <a:lnTo>
                    <a:pt x="1728288" y="508546"/>
                  </a:lnTo>
                  <a:lnTo>
                    <a:pt x="1740126" y="514432"/>
                  </a:lnTo>
                  <a:lnTo>
                    <a:pt x="1751963" y="520434"/>
                  </a:lnTo>
                  <a:lnTo>
                    <a:pt x="1763801" y="526475"/>
                  </a:lnTo>
                  <a:lnTo>
                    <a:pt x="1775638" y="532477"/>
                  </a:lnTo>
                  <a:lnTo>
                    <a:pt x="1787476" y="538364"/>
                  </a:lnTo>
                  <a:lnTo>
                    <a:pt x="1799314" y="544064"/>
                  </a:lnTo>
                  <a:lnTo>
                    <a:pt x="1811151" y="549516"/>
                  </a:lnTo>
                  <a:lnTo>
                    <a:pt x="1822989" y="554671"/>
                  </a:lnTo>
                  <a:lnTo>
                    <a:pt x="1834826" y="559489"/>
                  </a:lnTo>
                  <a:lnTo>
                    <a:pt x="1846664" y="563948"/>
                  </a:lnTo>
                  <a:lnTo>
                    <a:pt x="1858502" y="568033"/>
                  </a:lnTo>
                  <a:lnTo>
                    <a:pt x="1870339" y="571744"/>
                  </a:lnTo>
                  <a:lnTo>
                    <a:pt x="1882177" y="575088"/>
                  </a:lnTo>
                  <a:lnTo>
                    <a:pt x="1894014" y="578079"/>
                  </a:lnTo>
                  <a:lnTo>
                    <a:pt x="1905852" y="580737"/>
                  </a:lnTo>
                  <a:lnTo>
                    <a:pt x="1917689" y="583086"/>
                  </a:lnTo>
                  <a:lnTo>
                    <a:pt x="1929527" y="585152"/>
                  </a:lnTo>
                  <a:lnTo>
                    <a:pt x="1941365" y="586960"/>
                  </a:lnTo>
                  <a:lnTo>
                    <a:pt x="1953202" y="588536"/>
                  </a:lnTo>
                  <a:lnTo>
                    <a:pt x="1965040" y="589905"/>
                  </a:lnTo>
                  <a:lnTo>
                    <a:pt x="1976877" y="591092"/>
                  </a:lnTo>
                  <a:lnTo>
                    <a:pt x="1988715" y="592117"/>
                  </a:lnTo>
                  <a:lnTo>
                    <a:pt x="2000553" y="593001"/>
                  </a:lnTo>
                  <a:lnTo>
                    <a:pt x="2012390" y="593761"/>
                  </a:lnTo>
                  <a:lnTo>
                    <a:pt x="2024228" y="594415"/>
                  </a:lnTo>
                  <a:lnTo>
                    <a:pt x="2036065" y="594975"/>
                  </a:lnTo>
                  <a:lnTo>
                    <a:pt x="2047903" y="595456"/>
                  </a:lnTo>
                  <a:lnTo>
                    <a:pt x="2059741" y="595867"/>
                  </a:lnTo>
                  <a:lnTo>
                    <a:pt x="2071578" y="596218"/>
                  </a:lnTo>
                  <a:lnTo>
                    <a:pt x="2083416" y="596519"/>
                  </a:lnTo>
                  <a:lnTo>
                    <a:pt x="2095253" y="596775"/>
                  </a:lnTo>
                  <a:lnTo>
                    <a:pt x="2107091" y="596994"/>
                  </a:lnTo>
                  <a:lnTo>
                    <a:pt x="2118929" y="597181"/>
                  </a:lnTo>
                  <a:lnTo>
                    <a:pt x="2130766" y="597341"/>
                  </a:lnTo>
                  <a:lnTo>
                    <a:pt x="2142604" y="597476"/>
                  </a:lnTo>
                  <a:lnTo>
                    <a:pt x="2154441" y="597592"/>
                  </a:lnTo>
                  <a:lnTo>
                    <a:pt x="2166279" y="597691"/>
                  </a:lnTo>
                  <a:lnTo>
                    <a:pt x="2178117" y="597775"/>
                  </a:lnTo>
                  <a:lnTo>
                    <a:pt x="2189954" y="597846"/>
                  </a:lnTo>
                  <a:lnTo>
                    <a:pt x="2201792" y="597907"/>
                  </a:lnTo>
                  <a:lnTo>
                    <a:pt x="2213629" y="597959"/>
                  </a:lnTo>
                  <a:lnTo>
                    <a:pt x="2225467" y="598003"/>
                  </a:lnTo>
                  <a:lnTo>
                    <a:pt x="2237304" y="598041"/>
                  </a:lnTo>
                  <a:lnTo>
                    <a:pt x="2249142" y="598073"/>
                  </a:lnTo>
                  <a:lnTo>
                    <a:pt x="2260980" y="598100"/>
                  </a:lnTo>
                  <a:lnTo>
                    <a:pt x="2272817" y="598123"/>
                  </a:lnTo>
                  <a:lnTo>
                    <a:pt x="2284655" y="598143"/>
                  </a:lnTo>
                  <a:lnTo>
                    <a:pt x="2296492" y="598160"/>
                  </a:lnTo>
                  <a:lnTo>
                    <a:pt x="2308330" y="598174"/>
                  </a:lnTo>
                  <a:lnTo>
                    <a:pt x="2320168" y="598186"/>
                  </a:lnTo>
                  <a:lnTo>
                    <a:pt x="2332005" y="598196"/>
                  </a:lnTo>
                  <a:lnTo>
                    <a:pt x="2343843" y="598205"/>
                  </a:lnTo>
                  <a:lnTo>
                    <a:pt x="2343843" y="598155"/>
                  </a:lnTo>
                  <a:lnTo>
                    <a:pt x="2355680" y="598137"/>
                  </a:lnTo>
                  <a:lnTo>
                    <a:pt x="2367518" y="598117"/>
                  </a:lnTo>
                  <a:lnTo>
                    <a:pt x="2379356" y="598092"/>
                  </a:lnTo>
                  <a:lnTo>
                    <a:pt x="2391193" y="598064"/>
                  </a:lnTo>
                  <a:lnTo>
                    <a:pt x="2403031" y="598030"/>
                  </a:lnTo>
                  <a:lnTo>
                    <a:pt x="2414868" y="597991"/>
                  </a:lnTo>
                  <a:lnTo>
                    <a:pt x="2426706" y="597945"/>
                  </a:lnTo>
                  <a:lnTo>
                    <a:pt x="2438544" y="597890"/>
                  </a:lnTo>
                  <a:lnTo>
                    <a:pt x="2450381" y="597826"/>
                  </a:lnTo>
                  <a:lnTo>
                    <a:pt x="2462219" y="597751"/>
                  </a:lnTo>
                  <a:lnTo>
                    <a:pt x="2474056" y="597663"/>
                  </a:lnTo>
                  <a:lnTo>
                    <a:pt x="2485894" y="597559"/>
                  </a:lnTo>
                  <a:lnTo>
                    <a:pt x="2497732" y="597437"/>
                  </a:lnTo>
                  <a:lnTo>
                    <a:pt x="2509569" y="597294"/>
                  </a:lnTo>
                  <a:lnTo>
                    <a:pt x="2521407" y="597126"/>
                  </a:lnTo>
                  <a:lnTo>
                    <a:pt x="2533244" y="596929"/>
                  </a:lnTo>
                  <a:lnTo>
                    <a:pt x="2545082" y="596697"/>
                  </a:lnTo>
                  <a:lnTo>
                    <a:pt x="2556919" y="596426"/>
                  </a:lnTo>
                  <a:lnTo>
                    <a:pt x="2568757" y="596107"/>
                  </a:lnTo>
                  <a:lnTo>
                    <a:pt x="2580595" y="595734"/>
                  </a:lnTo>
                  <a:lnTo>
                    <a:pt x="2592432" y="595296"/>
                  </a:lnTo>
                  <a:lnTo>
                    <a:pt x="2604270" y="594782"/>
                  </a:lnTo>
                  <a:lnTo>
                    <a:pt x="2616107" y="594181"/>
                  </a:lnTo>
                  <a:lnTo>
                    <a:pt x="2627945" y="593478"/>
                  </a:lnTo>
                  <a:lnTo>
                    <a:pt x="2639783" y="592656"/>
                  </a:lnTo>
                  <a:lnTo>
                    <a:pt x="2651620" y="591695"/>
                  </a:lnTo>
                  <a:lnTo>
                    <a:pt x="2663458" y="590574"/>
                  </a:lnTo>
                  <a:lnTo>
                    <a:pt x="2675295" y="589267"/>
                  </a:lnTo>
                  <a:lnTo>
                    <a:pt x="2687133" y="587746"/>
                  </a:lnTo>
                  <a:lnTo>
                    <a:pt x="2698971" y="585979"/>
                  </a:lnTo>
                  <a:lnTo>
                    <a:pt x="2710808" y="583928"/>
                  </a:lnTo>
                  <a:lnTo>
                    <a:pt x="2722646" y="581555"/>
                  </a:lnTo>
                  <a:lnTo>
                    <a:pt x="2734483" y="578816"/>
                  </a:lnTo>
                  <a:lnTo>
                    <a:pt x="2746321" y="575664"/>
                  </a:lnTo>
                  <a:lnTo>
                    <a:pt x="2758159" y="572048"/>
                  </a:lnTo>
                  <a:lnTo>
                    <a:pt x="2769996" y="567918"/>
                  </a:lnTo>
                  <a:lnTo>
                    <a:pt x="2781834" y="563219"/>
                  </a:lnTo>
                  <a:lnTo>
                    <a:pt x="2793671" y="557902"/>
                  </a:lnTo>
                  <a:lnTo>
                    <a:pt x="2805509" y="551920"/>
                  </a:lnTo>
                  <a:lnTo>
                    <a:pt x="2817347" y="545233"/>
                  </a:lnTo>
                  <a:lnTo>
                    <a:pt x="2829184" y="537811"/>
                  </a:lnTo>
                  <a:lnTo>
                    <a:pt x="2841022" y="529640"/>
                  </a:lnTo>
                  <a:lnTo>
                    <a:pt x="2852859" y="520723"/>
                  </a:lnTo>
                  <a:lnTo>
                    <a:pt x="2864697" y="511086"/>
                  </a:lnTo>
                  <a:lnTo>
                    <a:pt x="2876534" y="500777"/>
                  </a:lnTo>
                  <a:lnTo>
                    <a:pt x="2888372" y="489872"/>
                  </a:lnTo>
                  <a:lnTo>
                    <a:pt x="2900210" y="478472"/>
                  </a:lnTo>
                  <a:lnTo>
                    <a:pt x="2912047" y="466699"/>
                  </a:lnTo>
                  <a:lnTo>
                    <a:pt x="2923885" y="454695"/>
                  </a:lnTo>
                  <a:lnTo>
                    <a:pt x="2935722" y="442613"/>
                  </a:lnTo>
                  <a:lnTo>
                    <a:pt x="2947560" y="430609"/>
                  </a:lnTo>
                  <a:lnTo>
                    <a:pt x="2959398" y="418836"/>
                  </a:lnTo>
                  <a:lnTo>
                    <a:pt x="2971235" y="407435"/>
                  </a:lnTo>
                  <a:lnTo>
                    <a:pt x="2983073" y="396531"/>
                  </a:lnTo>
                  <a:lnTo>
                    <a:pt x="2994910" y="386222"/>
                  </a:lnTo>
                  <a:lnTo>
                    <a:pt x="3006748" y="376584"/>
                  </a:lnTo>
                  <a:lnTo>
                    <a:pt x="3018586" y="367667"/>
                  </a:lnTo>
                  <a:lnTo>
                    <a:pt x="3030423" y="359496"/>
                  </a:lnTo>
                  <a:lnTo>
                    <a:pt x="3042261" y="352074"/>
                  </a:lnTo>
                  <a:lnTo>
                    <a:pt x="3054098" y="345387"/>
                  </a:lnTo>
                  <a:lnTo>
                    <a:pt x="3065936" y="339405"/>
                  </a:lnTo>
                  <a:lnTo>
                    <a:pt x="3077774" y="334088"/>
                  </a:lnTo>
                  <a:lnTo>
                    <a:pt x="3089611" y="329390"/>
                  </a:lnTo>
                  <a:lnTo>
                    <a:pt x="3101449" y="325259"/>
                  </a:lnTo>
                  <a:lnTo>
                    <a:pt x="3113286" y="321643"/>
                  </a:lnTo>
                  <a:lnTo>
                    <a:pt x="3125124" y="318491"/>
                  </a:lnTo>
                  <a:lnTo>
                    <a:pt x="3136962" y="315752"/>
                  </a:lnTo>
                  <a:lnTo>
                    <a:pt x="3148799" y="313379"/>
                  </a:lnTo>
                  <a:lnTo>
                    <a:pt x="3160637" y="311329"/>
                  </a:lnTo>
                  <a:lnTo>
                    <a:pt x="3172474" y="309561"/>
                  </a:lnTo>
                  <a:lnTo>
                    <a:pt x="3184312" y="308040"/>
                  </a:lnTo>
                  <a:lnTo>
                    <a:pt x="3196149" y="306733"/>
                  </a:lnTo>
                  <a:lnTo>
                    <a:pt x="3207987" y="305612"/>
                  </a:lnTo>
                  <a:lnTo>
                    <a:pt x="3219825" y="304651"/>
                  </a:lnTo>
                  <a:lnTo>
                    <a:pt x="3231662" y="303829"/>
                  </a:lnTo>
                  <a:lnTo>
                    <a:pt x="3243500" y="303126"/>
                  </a:lnTo>
                  <a:lnTo>
                    <a:pt x="3255337" y="302525"/>
                  </a:lnTo>
                  <a:lnTo>
                    <a:pt x="3267175" y="302012"/>
                  </a:lnTo>
                  <a:lnTo>
                    <a:pt x="3279013" y="301574"/>
                  </a:lnTo>
                  <a:lnTo>
                    <a:pt x="3290850" y="301200"/>
                  </a:lnTo>
                  <a:lnTo>
                    <a:pt x="3302688" y="300882"/>
                  </a:lnTo>
                  <a:lnTo>
                    <a:pt x="3314525" y="300610"/>
                  </a:lnTo>
                  <a:lnTo>
                    <a:pt x="3326363" y="300379"/>
                  </a:lnTo>
                  <a:lnTo>
                    <a:pt x="3338201" y="300181"/>
                  </a:lnTo>
                  <a:lnTo>
                    <a:pt x="3350038" y="300013"/>
                  </a:lnTo>
                  <a:lnTo>
                    <a:pt x="3361876" y="299870"/>
                  </a:lnTo>
                  <a:lnTo>
                    <a:pt x="3373713" y="299749"/>
                  </a:lnTo>
                  <a:lnTo>
                    <a:pt x="3385551" y="299645"/>
                  </a:lnTo>
                  <a:lnTo>
                    <a:pt x="3397389" y="299557"/>
                  </a:lnTo>
                  <a:lnTo>
                    <a:pt x="3409226" y="299481"/>
                  </a:lnTo>
                  <a:lnTo>
                    <a:pt x="3421064" y="299417"/>
                  </a:lnTo>
                  <a:lnTo>
                    <a:pt x="3432901" y="299363"/>
                  </a:lnTo>
                  <a:lnTo>
                    <a:pt x="3444739" y="299317"/>
                  </a:lnTo>
                  <a:lnTo>
                    <a:pt x="3456576" y="299277"/>
                  </a:lnTo>
                  <a:lnTo>
                    <a:pt x="3468414" y="299244"/>
                  </a:lnTo>
                  <a:lnTo>
                    <a:pt x="3480252" y="299215"/>
                  </a:lnTo>
                  <a:lnTo>
                    <a:pt x="3492089" y="299191"/>
                  </a:lnTo>
                  <a:lnTo>
                    <a:pt x="3503927" y="299170"/>
                  </a:lnTo>
                  <a:lnTo>
                    <a:pt x="3515764" y="299152"/>
                  </a:lnTo>
                  <a:lnTo>
                    <a:pt x="3515764" y="299102"/>
                  </a:lnTo>
                  <a:lnTo>
                    <a:pt x="3527602" y="299111"/>
                  </a:lnTo>
                  <a:lnTo>
                    <a:pt x="3539440" y="299121"/>
                  </a:lnTo>
                  <a:lnTo>
                    <a:pt x="3551277" y="299134"/>
                  </a:lnTo>
                  <a:lnTo>
                    <a:pt x="3563115" y="299148"/>
                  </a:lnTo>
                  <a:lnTo>
                    <a:pt x="3574952" y="299165"/>
                  </a:lnTo>
                  <a:lnTo>
                    <a:pt x="3586790" y="299184"/>
                  </a:lnTo>
                  <a:lnTo>
                    <a:pt x="3598628" y="299208"/>
                  </a:lnTo>
                  <a:lnTo>
                    <a:pt x="3610465" y="299235"/>
                  </a:lnTo>
                  <a:lnTo>
                    <a:pt x="3622303" y="299267"/>
                  </a:lnTo>
                  <a:lnTo>
                    <a:pt x="3634140" y="299304"/>
                  </a:lnTo>
                  <a:lnTo>
                    <a:pt x="3645978" y="299349"/>
                  </a:lnTo>
                  <a:lnTo>
                    <a:pt x="3657816" y="299400"/>
                  </a:lnTo>
                  <a:lnTo>
                    <a:pt x="3669653" y="299461"/>
                  </a:lnTo>
                  <a:lnTo>
                    <a:pt x="3681491" y="299533"/>
                  </a:lnTo>
                  <a:lnTo>
                    <a:pt x="3693328" y="299617"/>
                  </a:lnTo>
                  <a:lnTo>
                    <a:pt x="3705166" y="299715"/>
                  </a:lnTo>
                  <a:lnTo>
                    <a:pt x="3717004" y="299831"/>
                  </a:lnTo>
                  <a:lnTo>
                    <a:pt x="3728841" y="299967"/>
                  </a:lnTo>
                  <a:lnTo>
                    <a:pt x="3740679" y="300126"/>
                  </a:lnTo>
                  <a:lnTo>
                    <a:pt x="3752516" y="300313"/>
                  </a:lnTo>
                  <a:lnTo>
                    <a:pt x="3764354" y="300532"/>
                  </a:lnTo>
                  <a:lnTo>
                    <a:pt x="3776191" y="300789"/>
                  </a:lnTo>
                  <a:lnTo>
                    <a:pt x="3788029" y="301089"/>
                  </a:lnTo>
                  <a:lnTo>
                    <a:pt x="3799867" y="301441"/>
                  </a:lnTo>
                  <a:lnTo>
                    <a:pt x="3811704" y="301852"/>
                  </a:lnTo>
                  <a:lnTo>
                    <a:pt x="3823542" y="302332"/>
                  </a:lnTo>
                  <a:lnTo>
                    <a:pt x="3835379" y="302893"/>
                  </a:lnTo>
                  <a:lnTo>
                    <a:pt x="3847217" y="303546"/>
                  </a:lnTo>
                  <a:lnTo>
                    <a:pt x="3859055" y="304307"/>
                  </a:lnTo>
                  <a:lnTo>
                    <a:pt x="3870892" y="305191"/>
                  </a:lnTo>
                  <a:lnTo>
                    <a:pt x="3882730" y="306216"/>
                  </a:lnTo>
                  <a:lnTo>
                    <a:pt x="3894567" y="307402"/>
                  </a:lnTo>
                  <a:lnTo>
                    <a:pt x="3906405" y="308772"/>
                  </a:lnTo>
                  <a:lnTo>
                    <a:pt x="3918243" y="310348"/>
                  </a:lnTo>
                  <a:lnTo>
                    <a:pt x="3930080" y="312156"/>
                  </a:lnTo>
                  <a:lnTo>
                    <a:pt x="3941918" y="314221"/>
                  </a:lnTo>
                  <a:lnTo>
                    <a:pt x="3953755" y="316570"/>
                  </a:lnTo>
                  <a:lnTo>
                    <a:pt x="3965593" y="319229"/>
                  </a:lnTo>
                  <a:lnTo>
                    <a:pt x="3977431" y="322220"/>
                  </a:lnTo>
                  <a:lnTo>
                    <a:pt x="3989268" y="325563"/>
                  </a:lnTo>
                  <a:lnTo>
                    <a:pt x="4001106" y="329274"/>
                  </a:lnTo>
                  <a:lnTo>
                    <a:pt x="4012943" y="333360"/>
                  </a:lnTo>
                  <a:lnTo>
                    <a:pt x="4024781" y="337818"/>
                  </a:lnTo>
                  <a:lnTo>
                    <a:pt x="4036619" y="342637"/>
                  </a:lnTo>
                  <a:lnTo>
                    <a:pt x="4048456" y="347791"/>
                  </a:lnTo>
                  <a:lnTo>
                    <a:pt x="4060294" y="353244"/>
                  </a:lnTo>
                  <a:lnTo>
                    <a:pt x="4072131" y="358944"/>
                  </a:lnTo>
                  <a:lnTo>
                    <a:pt x="4083969" y="364830"/>
                  </a:lnTo>
                  <a:lnTo>
                    <a:pt x="4095806" y="370832"/>
                  </a:lnTo>
                  <a:lnTo>
                    <a:pt x="4107644" y="376874"/>
                  </a:lnTo>
                  <a:lnTo>
                    <a:pt x="4119482" y="382876"/>
                  </a:lnTo>
                  <a:lnTo>
                    <a:pt x="4131319" y="388762"/>
                  </a:lnTo>
                  <a:lnTo>
                    <a:pt x="4143157" y="394462"/>
                  </a:lnTo>
                  <a:lnTo>
                    <a:pt x="4154994" y="399915"/>
                  </a:lnTo>
                  <a:lnTo>
                    <a:pt x="4166832" y="405069"/>
                  </a:lnTo>
                  <a:lnTo>
                    <a:pt x="4178670" y="409888"/>
                  </a:lnTo>
                  <a:lnTo>
                    <a:pt x="4190507" y="414346"/>
                  </a:lnTo>
                  <a:lnTo>
                    <a:pt x="4202345" y="418432"/>
                  </a:lnTo>
                  <a:lnTo>
                    <a:pt x="4214182" y="422143"/>
                  </a:lnTo>
                  <a:lnTo>
                    <a:pt x="4226020" y="425486"/>
                  </a:lnTo>
                  <a:lnTo>
                    <a:pt x="4237858" y="428477"/>
                  </a:lnTo>
                  <a:lnTo>
                    <a:pt x="4249695" y="431136"/>
                  </a:lnTo>
                  <a:lnTo>
                    <a:pt x="4261533" y="433485"/>
                  </a:lnTo>
                  <a:lnTo>
                    <a:pt x="4273370" y="435550"/>
                  </a:lnTo>
                  <a:lnTo>
                    <a:pt x="4285208" y="437358"/>
                  </a:lnTo>
                  <a:lnTo>
                    <a:pt x="4297046" y="438934"/>
                  </a:lnTo>
                  <a:lnTo>
                    <a:pt x="4308883" y="440304"/>
                  </a:lnTo>
                  <a:lnTo>
                    <a:pt x="4320721" y="441490"/>
                  </a:lnTo>
                  <a:lnTo>
                    <a:pt x="4332558" y="442515"/>
                  </a:lnTo>
                  <a:lnTo>
                    <a:pt x="4344396" y="443399"/>
                  </a:lnTo>
                  <a:lnTo>
                    <a:pt x="4356234" y="444160"/>
                  </a:lnTo>
                  <a:lnTo>
                    <a:pt x="4368071" y="444813"/>
                  </a:lnTo>
                  <a:lnTo>
                    <a:pt x="4379909" y="445374"/>
                  </a:lnTo>
                  <a:lnTo>
                    <a:pt x="4391746" y="445854"/>
                  </a:lnTo>
                  <a:lnTo>
                    <a:pt x="4403584" y="446265"/>
                  </a:lnTo>
                  <a:lnTo>
                    <a:pt x="4415421" y="446617"/>
                  </a:lnTo>
                  <a:lnTo>
                    <a:pt x="4427259" y="446917"/>
                  </a:lnTo>
                  <a:lnTo>
                    <a:pt x="4439097" y="447174"/>
                  </a:lnTo>
                  <a:lnTo>
                    <a:pt x="4450934" y="447393"/>
                  </a:lnTo>
                  <a:lnTo>
                    <a:pt x="4462772" y="447580"/>
                  </a:lnTo>
                  <a:lnTo>
                    <a:pt x="4474609" y="447739"/>
                  </a:lnTo>
                  <a:lnTo>
                    <a:pt x="4486447" y="447875"/>
                  </a:lnTo>
                  <a:lnTo>
                    <a:pt x="4498285" y="447990"/>
                  </a:lnTo>
                  <a:lnTo>
                    <a:pt x="4510122" y="448089"/>
                  </a:lnTo>
                  <a:lnTo>
                    <a:pt x="4521960" y="448173"/>
                  </a:lnTo>
                  <a:lnTo>
                    <a:pt x="4533797" y="448245"/>
                  </a:lnTo>
                  <a:lnTo>
                    <a:pt x="4545635" y="448306"/>
                  </a:lnTo>
                  <a:lnTo>
                    <a:pt x="4557473" y="448357"/>
                  </a:lnTo>
                  <a:lnTo>
                    <a:pt x="4569310" y="448402"/>
                  </a:lnTo>
                  <a:lnTo>
                    <a:pt x="4581148" y="448439"/>
                  </a:lnTo>
                  <a:lnTo>
                    <a:pt x="4592985" y="448471"/>
                  </a:lnTo>
                  <a:lnTo>
                    <a:pt x="4604823" y="448498"/>
                  </a:lnTo>
                  <a:lnTo>
                    <a:pt x="4616661" y="448522"/>
                  </a:lnTo>
                  <a:lnTo>
                    <a:pt x="4628498" y="448541"/>
                  </a:lnTo>
                  <a:lnTo>
                    <a:pt x="4640336" y="448558"/>
                  </a:lnTo>
                  <a:lnTo>
                    <a:pt x="4652173" y="448572"/>
                  </a:lnTo>
                  <a:lnTo>
                    <a:pt x="4664011" y="448584"/>
                  </a:lnTo>
                  <a:lnTo>
                    <a:pt x="4675849" y="448595"/>
                  </a:lnTo>
                  <a:lnTo>
                    <a:pt x="4687686" y="448604"/>
                  </a:lnTo>
                </a:path>
              </a:pathLst>
            </a:custGeom>
            <a:ln w="40651" cap="flat">
              <a:solidFill>
                <a:srgbClr val="E78619">
                  <a:alpha val="100000"/>
                </a:srgbClr>
              </a:solidFill>
              <a:prstDash val="solid"/>
              <a:round/>
            </a:ln>
          </p:spPr>
          <p:txBody>
            <a:bodyPr/>
            <a:lstStyle/>
            <a:p/>
          </p:txBody>
        </p:sp>
        <p:sp>
          <p:nvSpPr>
            <p:cNvPr id="40" name="pl40"/>
            <p:cNvSpPr/>
            <p:nvPr/>
          </p:nvSpPr>
          <p:spPr>
            <a:xfrm>
              <a:off x="2482351" y="4340310"/>
              <a:ext cx="4687686" cy="149551"/>
            </a:xfrm>
            <a:custGeom>
              <a:avLst/>
              <a:pathLst>
                <a:path w="4687686" h="149551">
                  <a:moveTo>
                    <a:pt x="0" y="149551"/>
                  </a:moveTo>
                  <a:lnTo>
                    <a:pt x="11837" y="149542"/>
                  </a:lnTo>
                  <a:lnTo>
                    <a:pt x="23675" y="149532"/>
                  </a:lnTo>
                  <a:lnTo>
                    <a:pt x="35512" y="149520"/>
                  </a:lnTo>
                  <a:lnTo>
                    <a:pt x="47350" y="149505"/>
                  </a:lnTo>
                  <a:lnTo>
                    <a:pt x="59187" y="149489"/>
                  </a:lnTo>
                  <a:lnTo>
                    <a:pt x="71025" y="149469"/>
                  </a:lnTo>
                  <a:lnTo>
                    <a:pt x="82863" y="149446"/>
                  </a:lnTo>
                  <a:lnTo>
                    <a:pt x="94700" y="149418"/>
                  </a:lnTo>
                  <a:lnTo>
                    <a:pt x="106538" y="149386"/>
                  </a:lnTo>
                  <a:lnTo>
                    <a:pt x="118375" y="149349"/>
                  </a:lnTo>
                  <a:lnTo>
                    <a:pt x="130213" y="149305"/>
                  </a:lnTo>
                  <a:lnTo>
                    <a:pt x="142051" y="149253"/>
                  </a:lnTo>
                  <a:lnTo>
                    <a:pt x="153888" y="149192"/>
                  </a:lnTo>
                  <a:lnTo>
                    <a:pt x="165726" y="149120"/>
                  </a:lnTo>
                  <a:lnTo>
                    <a:pt x="177563" y="149036"/>
                  </a:lnTo>
                  <a:lnTo>
                    <a:pt x="189401" y="148938"/>
                  </a:lnTo>
                  <a:lnTo>
                    <a:pt x="201239" y="148822"/>
                  </a:lnTo>
                  <a:lnTo>
                    <a:pt x="213076" y="148686"/>
                  </a:lnTo>
                  <a:lnTo>
                    <a:pt x="224914" y="148527"/>
                  </a:lnTo>
                  <a:lnTo>
                    <a:pt x="236751" y="148340"/>
                  </a:lnTo>
                  <a:lnTo>
                    <a:pt x="248589" y="148121"/>
                  </a:lnTo>
                  <a:lnTo>
                    <a:pt x="260427" y="147865"/>
                  </a:lnTo>
                  <a:lnTo>
                    <a:pt x="272264" y="147564"/>
                  </a:lnTo>
                  <a:lnTo>
                    <a:pt x="284102" y="147213"/>
                  </a:lnTo>
                  <a:lnTo>
                    <a:pt x="295939" y="146801"/>
                  </a:lnTo>
                  <a:lnTo>
                    <a:pt x="307777" y="146321"/>
                  </a:lnTo>
                  <a:lnTo>
                    <a:pt x="319614" y="145761"/>
                  </a:lnTo>
                  <a:lnTo>
                    <a:pt x="331452" y="145107"/>
                  </a:lnTo>
                  <a:lnTo>
                    <a:pt x="343290" y="144347"/>
                  </a:lnTo>
                  <a:lnTo>
                    <a:pt x="355127" y="143463"/>
                  </a:lnTo>
                  <a:lnTo>
                    <a:pt x="366965" y="142438"/>
                  </a:lnTo>
                  <a:lnTo>
                    <a:pt x="378802" y="141251"/>
                  </a:lnTo>
                  <a:lnTo>
                    <a:pt x="390640" y="139882"/>
                  </a:lnTo>
                  <a:lnTo>
                    <a:pt x="402478" y="138305"/>
                  </a:lnTo>
                  <a:lnTo>
                    <a:pt x="414315" y="136498"/>
                  </a:lnTo>
                  <a:lnTo>
                    <a:pt x="426153" y="134432"/>
                  </a:lnTo>
                  <a:lnTo>
                    <a:pt x="437990" y="132083"/>
                  </a:lnTo>
                  <a:lnTo>
                    <a:pt x="449828" y="129425"/>
                  </a:lnTo>
                  <a:lnTo>
                    <a:pt x="461666" y="126434"/>
                  </a:lnTo>
                  <a:lnTo>
                    <a:pt x="473503" y="123090"/>
                  </a:lnTo>
                  <a:lnTo>
                    <a:pt x="485341" y="119379"/>
                  </a:lnTo>
                  <a:lnTo>
                    <a:pt x="497178" y="115294"/>
                  </a:lnTo>
                  <a:lnTo>
                    <a:pt x="509016" y="110835"/>
                  </a:lnTo>
                  <a:lnTo>
                    <a:pt x="520854" y="106016"/>
                  </a:lnTo>
                  <a:lnTo>
                    <a:pt x="532691" y="100862"/>
                  </a:lnTo>
                  <a:lnTo>
                    <a:pt x="544529" y="95409"/>
                  </a:lnTo>
                  <a:lnTo>
                    <a:pt x="556366" y="89709"/>
                  </a:lnTo>
                  <a:lnTo>
                    <a:pt x="568204" y="83823"/>
                  </a:lnTo>
                  <a:lnTo>
                    <a:pt x="580042" y="77821"/>
                  </a:lnTo>
                  <a:lnTo>
                    <a:pt x="591879" y="71780"/>
                  </a:lnTo>
                  <a:lnTo>
                    <a:pt x="603717" y="65778"/>
                  </a:lnTo>
                  <a:lnTo>
                    <a:pt x="615554" y="59891"/>
                  </a:lnTo>
                  <a:lnTo>
                    <a:pt x="627392" y="54191"/>
                  </a:lnTo>
                  <a:lnTo>
                    <a:pt x="639229" y="48739"/>
                  </a:lnTo>
                  <a:lnTo>
                    <a:pt x="651067" y="43584"/>
                  </a:lnTo>
                  <a:lnTo>
                    <a:pt x="662905" y="38765"/>
                  </a:lnTo>
                  <a:lnTo>
                    <a:pt x="674742" y="34307"/>
                  </a:lnTo>
                  <a:lnTo>
                    <a:pt x="686580" y="30222"/>
                  </a:lnTo>
                  <a:lnTo>
                    <a:pt x="698417" y="26511"/>
                  </a:lnTo>
                  <a:lnTo>
                    <a:pt x="710255" y="23167"/>
                  </a:lnTo>
                  <a:lnTo>
                    <a:pt x="722093" y="20176"/>
                  </a:lnTo>
                  <a:lnTo>
                    <a:pt x="733930" y="17518"/>
                  </a:lnTo>
                  <a:lnTo>
                    <a:pt x="745768" y="15168"/>
                  </a:lnTo>
                  <a:lnTo>
                    <a:pt x="757605" y="13103"/>
                  </a:lnTo>
                  <a:lnTo>
                    <a:pt x="769443" y="11295"/>
                  </a:lnTo>
                  <a:lnTo>
                    <a:pt x="781281" y="9719"/>
                  </a:lnTo>
                  <a:lnTo>
                    <a:pt x="793118" y="8349"/>
                  </a:lnTo>
                  <a:lnTo>
                    <a:pt x="804956" y="7163"/>
                  </a:lnTo>
                  <a:lnTo>
                    <a:pt x="816793" y="6138"/>
                  </a:lnTo>
                  <a:lnTo>
                    <a:pt x="828631" y="5254"/>
                  </a:lnTo>
                  <a:lnTo>
                    <a:pt x="840469" y="4493"/>
                  </a:lnTo>
                  <a:lnTo>
                    <a:pt x="852306" y="3840"/>
                  </a:lnTo>
                  <a:lnTo>
                    <a:pt x="864144" y="3279"/>
                  </a:lnTo>
                  <a:lnTo>
                    <a:pt x="875981" y="2799"/>
                  </a:lnTo>
                  <a:lnTo>
                    <a:pt x="887819" y="2388"/>
                  </a:lnTo>
                  <a:lnTo>
                    <a:pt x="899657" y="2036"/>
                  </a:lnTo>
                  <a:lnTo>
                    <a:pt x="911494" y="1736"/>
                  </a:lnTo>
                  <a:lnTo>
                    <a:pt x="923332" y="1479"/>
                  </a:lnTo>
                  <a:lnTo>
                    <a:pt x="935169" y="1260"/>
                  </a:lnTo>
                  <a:lnTo>
                    <a:pt x="947007" y="1074"/>
                  </a:lnTo>
                  <a:lnTo>
                    <a:pt x="958844" y="914"/>
                  </a:lnTo>
                  <a:lnTo>
                    <a:pt x="970682" y="778"/>
                  </a:lnTo>
                  <a:lnTo>
                    <a:pt x="982520" y="663"/>
                  </a:lnTo>
                  <a:lnTo>
                    <a:pt x="994357" y="564"/>
                  </a:lnTo>
                  <a:lnTo>
                    <a:pt x="1006195" y="480"/>
                  </a:lnTo>
                  <a:lnTo>
                    <a:pt x="1018032" y="409"/>
                  </a:lnTo>
                  <a:lnTo>
                    <a:pt x="1029870" y="348"/>
                  </a:lnTo>
                  <a:lnTo>
                    <a:pt x="1041708" y="296"/>
                  </a:lnTo>
                  <a:lnTo>
                    <a:pt x="1053545" y="252"/>
                  </a:lnTo>
                  <a:lnTo>
                    <a:pt x="1065383" y="214"/>
                  </a:lnTo>
                  <a:lnTo>
                    <a:pt x="1077220" y="182"/>
                  </a:lnTo>
                  <a:lnTo>
                    <a:pt x="1089058" y="155"/>
                  </a:lnTo>
                  <a:lnTo>
                    <a:pt x="1100896" y="132"/>
                  </a:lnTo>
                  <a:lnTo>
                    <a:pt x="1112733" y="112"/>
                  </a:lnTo>
                  <a:lnTo>
                    <a:pt x="1124571" y="95"/>
                  </a:lnTo>
                  <a:lnTo>
                    <a:pt x="1136408" y="81"/>
                  </a:lnTo>
                  <a:lnTo>
                    <a:pt x="1148246" y="69"/>
                  </a:lnTo>
                  <a:lnTo>
                    <a:pt x="1160084" y="58"/>
                  </a:lnTo>
                  <a:lnTo>
                    <a:pt x="1171921" y="50"/>
                  </a:lnTo>
                  <a:lnTo>
                    <a:pt x="1171921" y="0"/>
                  </a:lnTo>
                  <a:lnTo>
                    <a:pt x="1183759" y="0"/>
                  </a:lnTo>
                  <a:lnTo>
                    <a:pt x="1195596" y="0"/>
                  </a:lnTo>
                  <a:lnTo>
                    <a:pt x="1207434" y="0"/>
                  </a:lnTo>
                  <a:lnTo>
                    <a:pt x="1219272" y="0"/>
                  </a:lnTo>
                  <a:lnTo>
                    <a:pt x="1231109" y="0"/>
                  </a:lnTo>
                  <a:lnTo>
                    <a:pt x="1242947" y="0"/>
                  </a:lnTo>
                  <a:lnTo>
                    <a:pt x="1254784" y="0"/>
                  </a:lnTo>
                  <a:lnTo>
                    <a:pt x="1266622" y="0"/>
                  </a:lnTo>
                  <a:lnTo>
                    <a:pt x="1278459" y="0"/>
                  </a:lnTo>
                  <a:lnTo>
                    <a:pt x="1290297" y="0"/>
                  </a:lnTo>
                  <a:lnTo>
                    <a:pt x="1302135" y="0"/>
                  </a:lnTo>
                  <a:lnTo>
                    <a:pt x="1313972" y="0"/>
                  </a:lnTo>
                  <a:lnTo>
                    <a:pt x="1325810" y="0"/>
                  </a:lnTo>
                  <a:lnTo>
                    <a:pt x="1337647" y="0"/>
                  </a:lnTo>
                  <a:lnTo>
                    <a:pt x="1349485" y="0"/>
                  </a:lnTo>
                  <a:lnTo>
                    <a:pt x="1361323" y="0"/>
                  </a:lnTo>
                  <a:lnTo>
                    <a:pt x="1373160" y="0"/>
                  </a:lnTo>
                  <a:lnTo>
                    <a:pt x="1384998" y="0"/>
                  </a:lnTo>
                  <a:lnTo>
                    <a:pt x="1396835" y="0"/>
                  </a:lnTo>
                  <a:lnTo>
                    <a:pt x="1408673" y="0"/>
                  </a:lnTo>
                  <a:lnTo>
                    <a:pt x="1420511" y="0"/>
                  </a:lnTo>
                  <a:lnTo>
                    <a:pt x="1432348" y="0"/>
                  </a:lnTo>
                  <a:lnTo>
                    <a:pt x="1444186" y="0"/>
                  </a:lnTo>
                  <a:lnTo>
                    <a:pt x="1456023" y="0"/>
                  </a:lnTo>
                  <a:lnTo>
                    <a:pt x="1467861" y="0"/>
                  </a:lnTo>
                  <a:lnTo>
                    <a:pt x="1479699" y="0"/>
                  </a:lnTo>
                  <a:lnTo>
                    <a:pt x="1491536" y="0"/>
                  </a:lnTo>
                  <a:lnTo>
                    <a:pt x="1503374" y="0"/>
                  </a:lnTo>
                  <a:lnTo>
                    <a:pt x="1515211" y="0"/>
                  </a:lnTo>
                  <a:lnTo>
                    <a:pt x="1527049" y="0"/>
                  </a:lnTo>
                  <a:lnTo>
                    <a:pt x="1538887" y="0"/>
                  </a:lnTo>
                  <a:lnTo>
                    <a:pt x="1550724" y="0"/>
                  </a:lnTo>
                  <a:lnTo>
                    <a:pt x="1562562" y="0"/>
                  </a:lnTo>
                  <a:lnTo>
                    <a:pt x="1574399" y="0"/>
                  </a:lnTo>
                  <a:lnTo>
                    <a:pt x="1586237" y="0"/>
                  </a:lnTo>
                  <a:lnTo>
                    <a:pt x="1598074" y="0"/>
                  </a:lnTo>
                  <a:lnTo>
                    <a:pt x="1609912" y="0"/>
                  </a:lnTo>
                  <a:lnTo>
                    <a:pt x="1621750" y="0"/>
                  </a:lnTo>
                  <a:lnTo>
                    <a:pt x="1633587" y="0"/>
                  </a:lnTo>
                  <a:lnTo>
                    <a:pt x="1645425" y="0"/>
                  </a:lnTo>
                  <a:lnTo>
                    <a:pt x="1657262" y="0"/>
                  </a:lnTo>
                  <a:lnTo>
                    <a:pt x="1669100" y="0"/>
                  </a:lnTo>
                  <a:lnTo>
                    <a:pt x="1680938" y="0"/>
                  </a:lnTo>
                  <a:lnTo>
                    <a:pt x="1692775" y="0"/>
                  </a:lnTo>
                  <a:lnTo>
                    <a:pt x="1704613" y="0"/>
                  </a:lnTo>
                  <a:lnTo>
                    <a:pt x="1716450" y="0"/>
                  </a:lnTo>
                  <a:lnTo>
                    <a:pt x="1728288" y="0"/>
                  </a:lnTo>
                  <a:lnTo>
                    <a:pt x="1740126" y="0"/>
                  </a:lnTo>
                  <a:lnTo>
                    <a:pt x="1751963" y="0"/>
                  </a:lnTo>
                  <a:lnTo>
                    <a:pt x="1763801" y="0"/>
                  </a:lnTo>
                  <a:lnTo>
                    <a:pt x="1775638" y="0"/>
                  </a:lnTo>
                  <a:lnTo>
                    <a:pt x="1787476" y="0"/>
                  </a:lnTo>
                  <a:lnTo>
                    <a:pt x="1799314" y="0"/>
                  </a:lnTo>
                  <a:lnTo>
                    <a:pt x="1811151" y="0"/>
                  </a:lnTo>
                  <a:lnTo>
                    <a:pt x="1822989" y="0"/>
                  </a:lnTo>
                  <a:lnTo>
                    <a:pt x="1834826" y="0"/>
                  </a:lnTo>
                  <a:lnTo>
                    <a:pt x="1846664" y="0"/>
                  </a:lnTo>
                  <a:lnTo>
                    <a:pt x="1858502" y="0"/>
                  </a:lnTo>
                  <a:lnTo>
                    <a:pt x="1870339" y="0"/>
                  </a:lnTo>
                  <a:lnTo>
                    <a:pt x="1882177" y="0"/>
                  </a:lnTo>
                  <a:lnTo>
                    <a:pt x="1894014" y="0"/>
                  </a:lnTo>
                  <a:lnTo>
                    <a:pt x="1905852" y="0"/>
                  </a:lnTo>
                  <a:lnTo>
                    <a:pt x="1917689" y="0"/>
                  </a:lnTo>
                  <a:lnTo>
                    <a:pt x="1929527" y="0"/>
                  </a:lnTo>
                  <a:lnTo>
                    <a:pt x="1941365" y="0"/>
                  </a:lnTo>
                  <a:lnTo>
                    <a:pt x="1953202" y="0"/>
                  </a:lnTo>
                  <a:lnTo>
                    <a:pt x="1965040" y="0"/>
                  </a:lnTo>
                  <a:lnTo>
                    <a:pt x="1976877" y="0"/>
                  </a:lnTo>
                  <a:lnTo>
                    <a:pt x="1988715" y="0"/>
                  </a:lnTo>
                  <a:lnTo>
                    <a:pt x="2000553" y="0"/>
                  </a:lnTo>
                  <a:lnTo>
                    <a:pt x="2012390" y="0"/>
                  </a:lnTo>
                  <a:lnTo>
                    <a:pt x="2024228" y="0"/>
                  </a:lnTo>
                  <a:lnTo>
                    <a:pt x="2036065" y="0"/>
                  </a:lnTo>
                  <a:lnTo>
                    <a:pt x="2047903" y="0"/>
                  </a:lnTo>
                  <a:lnTo>
                    <a:pt x="2059741" y="0"/>
                  </a:lnTo>
                  <a:lnTo>
                    <a:pt x="2071578" y="0"/>
                  </a:lnTo>
                  <a:lnTo>
                    <a:pt x="2083416" y="0"/>
                  </a:lnTo>
                  <a:lnTo>
                    <a:pt x="2095253" y="0"/>
                  </a:lnTo>
                  <a:lnTo>
                    <a:pt x="2107091" y="0"/>
                  </a:lnTo>
                  <a:lnTo>
                    <a:pt x="2118929" y="0"/>
                  </a:lnTo>
                  <a:lnTo>
                    <a:pt x="2130766" y="0"/>
                  </a:lnTo>
                  <a:lnTo>
                    <a:pt x="2142604" y="0"/>
                  </a:lnTo>
                  <a:lnTo>
                    <a:pt x="2154441" y="0"/>
                  </a:lnTo>
                  <a:lnTo>
                    <a:pt x="2166279" y="0"/>
                  </a:lnTo>
                  <a:lnTo>
                    <a:pt x="2178117" y="0"/>
                  </a:lnTo>
                  <a:lnTo>
                    <a:pt x="2189954" y="0"/>
                  </a:lnTo>
                  <a:lnTo>
                    <a:pt x="2201792" y="0"/>
                  </a:lnTo>
                  <a:lnTo>
                    <a:pt x="2213629" y="0"/>
                  </a:lnTo>
                  <a:lnTo>
                    <a:pt x="2225467" y="0"/>
                  </a:lnTo>
                  <a:lnTo>
                    <a:pt x="2237304" y="0"/>
                  </a:lnTo>
                  <a:lnTo>
                    <a:pt x="2249142" y="0"/>
                  </a:lnTo>
                  <a:lnTo>
                    <a:pt x="2260980" y="0"/>
                  </a:lnTo>
                  <a:lnTo>
                    <a:pt x="2272817" y="0"/>
                  </a:lnTo>
                  <a:lnTo>
                    <a:pt x="2284655" y="0"/>
                  </a:lnTo>
                  <a:lnTo>
                    <a:pt x="2296492" y="0"/>
                  </a:lnTo>
                  <a:lnTo>
                    <a:pt x="2308330" y="0"/>
                  </a:lnTo>
                  <a:lnTo>
                    <a:pt x="2320168" y="0"/>
                  </a:lnTo>
                  <a:lnTo>
                    <a:pt x="2332005" y="0"/>
                  </a:lnTo>
                  <a:lnTo>
                    <a:pt x="2343843" y="0"/>
                  </a:lnTo>
                  <a:lnTo>
                    <a:pt x="2343843" y="50"/>
                  </a:lnTo>
                  <a:lnTo>
                    <a:pt x="2355680" y="58"/>
                  </a:lnTo>
                  <a:lnTo>
                    <a:pt x="2367518" y="69"/>
                  </a:lnTo>
                  <a:lnTo>
                    <a:pt x="2379356" y="81"/>
                  </a:lnTo>
                  <a:lnTo>
                    <a:pt x="2391193" y="95"/>
                  </a:lnTo>
                  <a:lnTo>
                    <a:pt x="2403031" y="112"/>
                  </a:lnTo>
                  <a:lnTo>
                    <a:pt x="2414868" y="132"/>
                  </a:lnTo>
                  <a:lnTo>
                    <a:pt x="2426706" y="155"/>
                  </a:lnTo>
                  <a:lnTo>
                    <a:pt x="2438544" y="182"/>
                  </a:lnTo>
                  <a:lnTo>
                    <a:pt x="2450381" y="214"/>
                  </a:lnTo>
                  <a:lnTo>
                    <a:pt x="2462219" y="252"/>
                  </a:lnTo>
                  <a:lnTo>
                    <a:pt x="2474056" y="296"/>
                  </a:lnTo>
                  <a:lnTo>
                    <a:pt x="2485894" y="348"/>
                  </a:lnTo>
                  <a:lnTo>
                    <a:pt x="2497732" y="409"/>
                  </a:lnTo>
                  <a:lnTo>
                    <a:pt x="2509569" y="480"/>
                  </a:lnTo>
                  <a:lnTo>
                    <a:pt x="2521407" y="564"/>
                  </a:lnTo>
                  <a:lnTo>
                    <a:pt x="2533244" y="663"/>
                  </a:lnTo>
                  <a:lnTo>
                    <a:pt x="2545082" y="778"/>
                  </a:lnTo>
                  <a:lnTo>
                    <a:pt x="2556919" y="914"/>
                  </a:lnTo>
                  <a:lnTo>
                    <a:pt x="2568757" y="1074"/>
                  </a:lnTo>
                  <a:lnTo>
                    <a:pt x="2580595" y="1260"/>
                  </a:lnTo>
                  <a:lnTo>
                    <a:pt x="2592432" y="1479"/>
                  </a:lnTo>
                  <a:lnTo>
                    <a:pt x="2604270" y="1736"/>
                  </a:lnTo>
                  <a:lnTo>
                    <a:pt x="2616107" y="2036"/>
                  </a:lnTo>
                  <a:lnTo>
                    <a:pt x="2627945" y="2388"/>
                  </a:lnTo>
                  <a:lnTo>
                    <a:pt x="2639783" y="2799"/>
                  </a:lnTo>
                  <a:lnTo>
                    <a:pt x="2651620" y="3279"/>
                  </a:lnTo>
                  <a:lnTo>
                    <a:pt x="2663458" y="3840"/>
                  </a:lnTo>
                  <a:lnTo>
                    <a:pt x="2675295" y="4493"/>
                  </a:lnTo>
                  <a:lnTo>
                    <a:pt x="2687133" y="5254"/>
                  </a:lnTo>
                  <a:lnTo>
                    <a:pt x="2698971" y="6138"/>
                  </a:lnTo>
                  <a:lnTo>
                    <a:pt x="2710808" y="7163"/>
                  </a:lnTo>
                  <a:lnTo>
                    <a:pt x="2722646" y="8349"/>
                  </a:lnTo>
                  <a:lnTo>
                    <a:pt x="2734483" y="9719"/>
                  </a:lnTo>
                  <a:lnTo>
                    <a:pt x="2746321" y="11295"/>
                  </a:lnTo>
                  <a:lnTo>
                    <a:pt x="2758159" y="13103"/>
                  </a:lnTo>
                  <a:lnTo>
                    <a:pt x="2769996" y="15168"/>
                  </a:lnTo>
                  <a:lnTo>
                    <a:pt x="2781834" y="17518"/>
                  </a:lnTo>
                  <a:lnTo>
                    <a:pt x="2793671" y="20176"/>
                  </a:lnTo>
                  <a:lnTo>
                    <a:pt x="2805509" y="23167"/>
                  </a:lnTo>
                  <a:lnTo>
                    <a:pt x="2817347" y="26511"/>
                  </a:lnTo>
                  <a:lnTo>
                    <a:pt x="2829184" y="30222"/>
                  </a:lnTo>
                  <a:lnTo>
                    <a:pt x="2841022" y="34307"/>
                  </a:lnTo>
                  <a:lnTo>
                    <a:pt x="2852859" y="38765"/>
                  </a:lnTo>
                  <a:lnTo>
                    <a:pt x="2864697" y="43584"/>
                  </a:lnTo>
                  <a:lnTo>
                    <a:pt x="2876534" y="48739"/>
                  </a:lnTo>
                  <a:lnTo>
                    <a:pt x="2888372" y="54191"/>
                  </a:lnTo>
                  <a:lnTo>
                    <a:pt x="2900210" y="59891"/>
                  </a:lnTo>
                  <a:lnTo>
                    <a:pt x="2912047" y="65778"/>
                  </a:lnTo>
                  <a:lnTo>
                    <a:pt x="2923885" y="71780"/>
                  </a:lnTo>
                  <a:lnTo>
                    <a:pt x="2935722" y="77821"/>
                  </a:lnTo>
                  <a:lnTo>
                    <a:pt x="2947560" y="83823"/>
                  </a:lnTo>
                  <a:lnTo>
                    <a:pt x="2959398" y="89709"/>
                  </a:lnTo>
                  <a:lnTo>
                    <a:pt x="2971235" y="95409"/>
                  </a:lnTo>
                  <a:lnTo>
                    <a:pt x="2983073" y="100862"/>
                  </a:lnTo>
                  <a:lnTo>
                    <a:pt x="2994910" y="106016"/>
                  </a:lnTo>
                  <a:lnTo>
                    <a:pt x="3006748" y="110835"/>
                  </a:lnTo>
                  <a:lnTo>
                    <a:pt x="3018586" y="115294"/>
                  </a:lnTo>
                  <a:lnTo>
                    <a:pt x="3030423" y="119379"/>
                  </a:lnTo>
                  <a:lnTo>
                    <a:pt x="3042261" y="123090"/>
                  </a:lnTo>
                  <a:lnTo>
                    <a:pt x="3054098" y="126434"/>
                  </a:lnTo>
                  <a:lnTo>
                    <a:pt x="3065936" y="129425"/>
                  </a:lnTo>
                  <a:lnTo>
                    <a:pt x="3077774" y="132083"/>
                  </a:lnTo>
                  <a:lnTo>
                    <a:pt x="3089611" y="134432"/>
                  </a:lnTo>
                  <a:lnTo>
                    <a:pt x="3101449" y="136498"/>
                  </a:lnTo>
                  <a:lnTo>
                    <a:pt x="3113286" y="138305"/>
                  </a:lnTo>
                  <a:lnTo>
                    <a:pt x="3125124" y="139882"/>
                  </a:lnTo>
                  <a:lnTo>
                    <a:pt x="3136962" y="141251"/>
                  </a:lnTo>
                  <a:lnTo>
                    <a:pt x="3148799" y="142438"/>
                  </a:lnTo>
                  <a:lnTo>
                    <a:pt x="3160637" y="143463"/>
                  </a:lnTo>
                  <a:lnTo>
                    <a:pt x="3172474" y="144347"/>
                  </a:lnTo>
                  <a:lnTo>
                    <a:pt x="3184312" y="145107"/>
                  </a:lnTo>
                  <a:lnTo>
                    <a:pt x="3196149" y="145761"/>
                  </a:lnTo>
                  <a:lnTo>
                    <a:pt x="3207987" y="146321"/>
                  </a:lnTo>
                  <a:lnTo>
                    <a:pt x="3219825" y="146801"/>
                  </a:lnTo>
                  <a:lnTo>
                    <a:pt x="3231662" y="147213"/>
                  </a:lnTo>
                  <a:lnTo>
                    <a:pt x="3243500" y="147564"/>
                  </a:lnTo>
                  <a:lnTo>
                    <a:pt x="3255337" y="147865"/>
                  </a:lnTo>
                  <a:lnTo>
                    <a:pt x="3267175" y="148121"/>
                  </a:lnTo>
                  <a:lnTo>
                    <a:pt x="3279013" y="148340"/>
                  </a:lnTo>
                  <a:lnTo>
                    <a:pt x="3290850" y="148527"/>
                  </a:lnTo>
                  <a:lnTo>
                    <a:pt x="3302688" y="148686"/>
                  </a:lnTo>
                  <a:lnTo>
                    <a:pt x="3314525" y="148822"/>
                  </a:lnTo>
                  <a:lnTo>
                    <a:pt x="3326363" y="148938"/>
                  </a:lnTo>
                  <a:lnTo>
                    <a:pt x="3338201" y="149036"/>
                  </a:lnTo>
                  <a:lnTo>
                    <a:pt x="3350038" y="149120"/>
                  </a:lnTo>
                  <a:lnTo>
                    <a:pt x="3361876" y="149192"/>
                  </a:lnTo>
                  <a:lnTo>
                    <a:pt x="3373713" y="149253"/>
                  </a:lnTo>
                  <a:lnTo>
                    <a:pt x="3385551" y="149305"/>
                  </a:lnTo>
                  <a:lnTo>
                    <a:pt x="3397389" y="149349"/>
                  </a:lnTo>
                  <a:lnTo>
                    <a:pt x="3409226" y="149386"/>
                  </a:lnTo>
                  <a:lnTo>
                    <a:pt x="3421064" y="149418"/>
                  </a:lnTo>
                  <a:lnTo>
                    <a:pt x="3432901" y="149446"/>
                  </a:lnTo>
                  <a:lnTo>
                    <a:pt x="3444739" y="149469"/>
                  </a:lnTo>
                  <a:lnTo>
                    <a:pt x="3456576" y="149489"/>
                  </a:lnTo>
                  <a:lnTo>
                    <a:pt x="3468414" y="149505"/>
                  </a:lnTo>
                  <a:lnTo>
                    <a:pt x="3480252" y="149520"/>
                  </a:lnTo>
                  <a:lnTo>
                    <a:pt x="3492089" y="149532"/>
                  </a:lnTo>
                  <a:lnTo>
                    <a:pt x="3503927" y="149542"/>
                  </a:lnTo>
                  <a:lnTo>
                    <a:pt x="3515764" y="149551"/>
                  </a:lnTo>
                  <a:lnTo>
                    <a:pt x="3515764" y="149551"/>
                  </a:lnTo>
                  <a:lnTo>
                    <a:pt x="3527602" y="149542"/>
                  </a:lnTo>
                  <a:lnTo>
                    <a:pt x="3539440" y="149532"/>
                  </a:lnTo>
                  <a:lnTo>
                    <a:pt x="3551277" y="149520"/>
                  </a:lnTo>
                  <a:lnTo>
                    <a:pt x="3563115" y="149505"/>
                  </a:lnTo>
                  <a:lnTo>
                    <a:pt x="3574952" y="149489"/>
                  </a:lnTo>
                  <a:lnTo>
                    <a:pt x="3586790" y="149469"/>
                  </a:lnTo>
                  <a:lnTo>
                    <a:pt x="3598628" y="149446"/>
                  </a:lnTo>
                  <a:lnTo>
                    <a:pt x="3610465" y="149418"/>
                  </a:lnTo>
                  <a:lnTo>
                    <a:pt x="3622303" y="149386"/>
                  </a:lnTo>
                  <a:lnTo>
                    <a:pt x="3634140" y="149349"/>
                  </a:lnTo>
                  <a:lnTo>
                    <a:pt x="3645978" y="149305"/>
                  </a:lnTo>
                  <a:lnTo>
                    <a:pt x="3657816" y="149253"/>
                  </a:lnTo>
                  <a:lnTo>
                    <a:pt x="3669653" y="149192"/>
                  </a:lnTo>
                  <a:lnTo>
                    <a:pt x="3681491" y="149120"/>
                  </a:lnTo>
                  <a:lnTo>
                    <a:pt x="3693328" y="149036"/>
                  </a:lnTo>
                  <a:lnTo>
                    <a:pt x="3705166" y="148938"/>
                  </a:lnTo>
                  <a:lnTo>
                    <a:pt x="3717004" y="148822"/>
                  </a:lnTo>
                  <a:lnTo>
                    <a:pt x="3728841" y="148686"/>
                  </a:lnTo>
                  <a:lnTo>
                    <a:pt x="3740679" y="148527"/>
                  </a:lnTo>
                  <a:lnTo>
                    <a:pt x="3752516" y="148340"/>
                  </a:lnTo>
                  <a:lnTo>
                    <a:pt x="3764354" y="148121"/>
                  </a:lnTo>
                  <a:lnTo>
                    <a:pt x="3776191" y="147865"/>
                  </a:lnTo>
                  <a:lnTo>
                    <a:pt x="3788029" y="147564"/>
                  </a:lnTo>
                  <a:lnTo>
                    <a:pt x="3799867" y="147213"/>
                  </a:lnTo>
                  <a:lnTo>
                    <a:pt x="3811704" y="146801"/>
                  </a:lnTo>
                  <a:lnTo>
                    <a:pt x="3823542" y="146321"/>
                  </a:lnTo>
                  <a:lnTo>
                    <a:pt x="3835379" y="145761"/>
                  </a:lnTo>
                  <a:lnTo>
                    <a:pt x="3847217" y="145107"/>
                  </a:lnTo>
                  <a:lnTo>
                    <a:pt x="3859055" y="144347"/>
                  </a:lnTo>
                  <a:lnTo>
                    <a:pt x="3870892" y="143463"/>
                  </a:lnTo>
                  <a:lnTo>
                    <a:pt x="3882730" y="142438"/>
                  </a:lnTo>
                  <a:lnTo>
                    <a:pt x="3894567" y="141251"/>
                  </a:lnTo>
                  <a:lnTo>
                    <a:pt x="3906405" y="139882"/>
                  </a:lnTo>
                  <a:lnTo>
                    <a:pt x="3918243" y="138305"/>
                  </a:lnTo>
                  <a:lnTo>
                    <a:pt x="3930080" y="136498"/>
                  </a:lnTo>
                  <a:lnTo>
                    <a:pt x="3941918" y="134432"/>
                  </a:lnTo>
                  <a:lnTo>
                    <a:pt x="3953755" y="132083"/>
                  </a:lnTo>
                  <a:lnTo>
                    <a:pt x="3965593" y="129425"/>
                  </a:lnTo>
                  <a:lnTo>
                    <a:pt x="3977431" y="126434"/>
                  </a:lnTo>
                  <a:lnTo>
                    <a:pt x="3989268" y="123090"/>
                  </a:lnTo>
                  <a:lnTo>
                    <a:pt x="4001106" y="119379"/>
                  </a:lnTo>
                  <a:lnTo>
                    <a:pt x="4012943" y="115294"/>
                  </a:lnTo>
                  <a:lnTo>
                    <a:pt x="4024781" y="110835"/>
                  </a:lnTo>
                  <a:lnTo>
                    <a:pt x="4036619" y="106016"/>
                  </a:lnTo>
                  <a:lnTo>
                    <a:pt x="4048456" y="100862"/>
                  </a:lnTo>
                  <a:lnTo>
                    <a:pt x="4060294" y="95409"/>
                  </a:lnTo>
                  <a:lnTo>
                    <a:pt x="4072131" y="89709"/>
                  </a:lnTo>
                  <a:lnTo>
                    <a:pt x="4083969" y="83823"/>
                  </a:lnTo>
                  <a:lnTo>
                    <a:pt x="4095806" y="77821"/>
                  </a:lnTo>
                  <a:lnTo>
                    <a:pt x="4107644" y="71780"/>
                  </a:lnTo>
                  <a:lnTo>
                    <a:pt x="4119482" y="65778"/>
                  </a:lnTo>
                  <a:lnTo>
                    <a:pt x="4131319" y="59891"/>
                  </a:lnTo>
                  <a:lnTo>
                    <a:pt x="4143157" y="54191"/>
                  </a:lnTo>
                  <a:lnTo>
                    <a:pt x="4154994" y="48739"/>
                  </a:lnTo>
                  <a:lnTo>
                    <a:pt x="4166832" y="43584"/>
                  </a:lnTo>
                  <a:lnTo>
                    <a:pt x="4178670" y="38765"/>
                  </a:lnTo>
                  <a:lnTo>
                    <a:pt x="4190507" y="34307"/>
                  </a:lnTo>
                  <a:lnTo>
                    <a:pt x="4202345" y="30222"/>
                  </a:lnTo>
                  <a:lnTo>
                    <a:pt x="4214182" y="26511"/>
                  </a:lnTo>
                  <a:lnTo>
                    <a:pt x="4226020" y="23167"/>
                  </a:lnTo>
                  <a:lnTo>
                    <a:pt x="4237858" y="20176"/>
                  </a:lnTo>
                  <a:lnTo>
                    <a:pt x="4249695" y="17518"/>
                  </a:lnTo>
                  <a:lnTo>
                    <a:pt x="4261533" y="15168"/>
                  </a:lnTo>
                  <a:lnTo>
                    <a:pt x="4273370" y="13103"/>
                  </a:lnTo>
                  <a:lnTo>
                    <a:pt x="4285208" y="11295"/>
                  </a:lnTo>
                  <a:lnTo>
                    <a:pt x="4297046" y="9719"/>
                  </a:lnTo>
                  <a:lnTo>
                    <a:pt x="4308883" y="8349"/>
                  </a:lnTo>
                  <a:lnTo>
                    <a:pt x="4320721" y="7163"/>
                  </a:lnTo>
                  <a:lnTo>
                    <a:pt x="4332558" y="6138"/>
                  </a:lnTo>
                  <a:lnTo>
                    <a:pt x="4344396" y="5254"/>
                  </a:lnTo>
                  <a:lnTo>
                    <a:pt x="4356234" y="4493"/>
                  </a:lnTo>
                  <a:lnTo>
                    <a:pt x="4368071" y="3840"/>
                  </a:lnTo>
                  <a:lnTo>
                    <a:pt x="4379909" y="3279"/>
                  </a:lnTo>
                  <a:lnTo>
                    <a:pt x="4391746" y="2799"/>
                  </a:lnTo>
                  <a:lnTo>
                    <a:pt x="4403584" y="2388"/>
                  </a:lnTo>
                  <a:lnTo>
                    <a:pt x="4415421" y="2036"/>
                  </a:lnTo>
                  <a:lnTo>
                    <a:pt x="4427259" y="1736"/>
                  </a:lnTo>
                  <a:lnTo>
                    <a:pt x="4439097" y="1479"/>
                  </a:lnTo>
                  <a:lnTo>
                    <a:pt x="4450934" y="1260"/>
                  </a:lnTo>
                  <a:lnTo>
                    <a:pt x="4462772" y="1074"/>
                  </a:lnTo>
                  <a:lnTo>
                    <a:pt x="4474609" y="914"/>
                  </a:lnTo>
                  <a:lnTo>
                    <a:pt x="4486447" y="778"/>
                  </a:lnTo>
                  <a:lnTo>
                    <a:pt x="4498285" y="663"/>
                  </a:lnTo>
                  <a:lnTo>
                    <a:pt x="4510122" y="564"/>
                  </a:lnTo>
                  <a:lnTo>
                    <a:pt x="4521960" y="480"/>
                  </a:lnTo>
                  <a:lnTo>
                    <a:pt x="4533797" y="409"/>
                  </a:lnTo>
                  <a:lnTo>
                    <a:pt x="4545635" y="348"/>
                  </a:lnTo>
                  <a:lnTo>
                    <a:pt x="4557473" y="296"/>
                  </a:lnTo>
                  <a:lnTo>
                    <a:pt x="4569310" y="252"/>
                  </a:lnTo>
                  <a:lnTo>
                    <a:pt x="4581148" y="214"/>
                  </a:lnTo>
                  <a:lnTo>
                    <a:pt x="4592985" y="182"/>
                  </a:lnTo>
                  <a:lnTo>
                    <a:pt x="4604823" y="155"/>
                  </a:lnTo>
                  <a:lnTo>
                    <a:pt x="4616661" y="132"/>
                  </a:lnTo>
                  <a:lnTo>
                    <a:pt x="4628498" y="112"/>
                  </a:lnTo>
                  <a:lnTo>
                    <a:pt x="4640336" y="95"/>
                  </a:lnTo>
                  <a:lnTo>
                    <a:pt x="4652173" y="81"/>
                  </a:lnTo>
                  <a:lnTo>
                    <a:pt x="4664011" y="69"/>
                  </a:lnTo>
                  <a:lnTo>
                    <a:pt x="4675849" y="58"/>
                  </a:lnTo>
                  <a:lnTo>
                    <a:pt x="4687686" y="50"/>
                  </a:lnTo>
                </a:path>
              </a:pathLst>
            </a:custGeom>
            <a:ln w="40651" cap="flat">
              <a:solidFill>
                <a:srgbClr val="DB8E00">
                  <a:alpha val="100000"/>
                </a:srgbClr>
              </a:solidFill>
              <a:prstDash val="solid"/>
              <a:round/>
            </a:ln>
          </p:spPr>
          <p:txBody>
            <a:bodyPr/>
            <a:lstStyle/>
            <a:p/>
          </p:txBody>
        </p:sp>
        <p:sp>
          <p:nvSpPr>
            <p:cNvPr id="41" name="pl41"/>
            <p:cNvSpPr/>
            <p:nvPr/>
          </p:nvSpPr>
          <p:spPr>
            <a:xfrm>
              <a:off x="2482351" y="3592453"/>
              <a:ext cx="4687686" cy="598155"/>
            </a:xfrm>
            <a:custGeom>
              <a:avLst/>
              <a:pathLst>
                <a:path w="4687686" h="598155">
                  <a:moveTo>
                    <a:pt x="0" y="299152"/>
                  </a:moveTo>
                  <a:lnTo>
                    <a:pt x="11837" y="299170"/>
                  </a:lnTo>
                  <a:lnTo>
                    <a:pt x="23675" y="299191"/>
                  </a:lnTo>
                  <a:lnTo>
                    <a:pt x="35512" y="299215"/>
                  </a:lnTo>
                  <a:lnTo>
                    <a:pt x="47350" y="299244"/>
                  </a:lnTo>
                  <a:lnTo>
                    <a:pt x="59187" y="299277"/>
                  </a:lnTo>
                  <a:lnTo>
                    <a:pt x="71025" y="299317"/>
                  </a:lnTo>
                  <a:lnTo>
                    <a:pt x="82863" y="299363"/>
                  </a:lnTo>
                  <a:lnTo>
                    <a:pt x="94700" y="299417"/>
                  </a:lnTo>
                  <a:lnTo>
                    <a:pt x="106538" y="299481"/>
                  </a:lnTo>
                  <a:lnTo>
                    <a:pt x="118375" y="299557"/>
                  </a:lnTo>
                  <a:lnTo>
                    <a:pt x="130213" y="299645"/>
                  </a:lnTo>
                  <a:lnTo>
                    <a:pt x="142051" y="299749"/>
                  </a:lnTo>
                  <a:lnTo>
                    <a:pt x="153888" y="299870"/>
                  </a:lnTo>
                  <a:lnTo>
                    <a:pt x="165726" y="300013"/>
                  </a:lnTo>
                  <a:lnTo>
                    <a:pt x="177563" y="300181"/>
                  </a:lnTo>
                  <a:lnTo>
                    <a:pt x="189401" y="300379"/>
                  </a:lnTo>
                  <a:lnTo>
                    <a:pt x="201239" y="300610"/>
                  </a:lnTo>
                  <a:lnTo>
                    <a:pt x="213076" y="300882"/>
                  </a:lnTo>
                  <a:lnTo>
                    <a:pt x="224914" y="301200"/>
                  </a:lnTo>
                  <a:lnTo>
                    <a:pt x="236751" y="301574"/>
                  </a:lnTo>
                  <a:lnTo>
                    <a:pt x="248589" y="302012"/>
                  </a:lnTo>
                  <a:lnTo>
                    <a:pt x="260427" y="302525"/>
                  </a:lnTo>
                  <a:lnTo>
                    <a:pt x="272264" y="303126"/>
                  </a:lnTo>
                  <a:lnTo>
                    <a:pt x="284102" y="303829"/>
                  </a:lnTo>
                  <a:lnTo>
                    <a:pt x="295939" y="304651"/>
                  </a:lnTo>
                  <a:lnTo>
                    <a:pt x="307777" y="305612"/>
                  </a:lnTo>
                  <a:lnTo>
                    <a:pt x="319614" y="306733"/>
                  </a:lnTo>
                  <a:lnTo>
                    <a:pt x="331452" y="308040"/>
                  </a:lnTo>
                  <a:lnTo>
                    <a:pt x="343290" y="309561"/>
                  </a:lnTo>
                  <a:lnTo>
                    <a:pt x="355127" y="311329"/>
                  </a:lnTo>
                  <a:lnTo>
                    <a:pt x="366965" y="313379"/>
                  </a:lnTo>
                  <a:lnTo>
                    <a:pt x="378802" y="315752"/>
                  </a:lnTo>
                  <a:lnTo>
                    <a:pt x="390640" y="318491"/>
                  </a:lnTo>
                  <a:lnTo>
                    <a:pt x="402478" y="321643"/>
                  </a:lnTo>
                  <a:lnTo>
                    <a:pt x="414315" y="325259"/>
                  </a:lnTo>
                  <a:lnTo>
                    <a:pt x="426153" y="329390"/>
                  </a:lnTo>
                  <a:lnTo>
                    <a:pt x="437990" y="334088"/>
                  </a:lnTo>
                  <a:lnTo>
                    <a:pt x="449828" y="339405"/>
                  </a:lnTo>
                  <a:lnTo>
                    <a:pt x="461666" y="345387"/>
                  </a:lnTo>
                  <a:lnTo>
                    <a:pt x="473503" y="352074"/>
                  </a:lnTo>
                  <a:lnTo>
                    <a:pt x="485341" y="359496"/>
                  </a:lnTo>
                  <a:lnTo>
                    <a:pt x="497178" y="367667"/>
                  </a:lnTo>
                  <a:lnTo>
                    <a:pt x="509016" y="376584"/>
                  </a:lnTo>
                  <a:lnTo>
                    <a:pt x="520854" y="386222"/>
                  </a:lnTo>
                  <a:lnTo>
                    <a:pt x="532691" y="396531"/>
                  </a:lnTo>
                  <a:lnTo>
                    <a:pt x="544529" y="407435"/>
                  </a:lnTo>
                  <a:lnTo>
                    <a:pt x="556366" y="418836"/>
                  </a:lnTo>
                  <a:lnTo>
                    <a:pt x="568204" y="430609"/>
                  </a:lnTo>
                  <a:lnTo>
                    <a:pt x="580042" y="442613"/>
                  </a:lnTo>
                  <a:lnTo>
                    <a:pt x="591879" y="454695"/>
                  </a:lnTo>
                  <a:lnTo>
                    <a:pt x="603717" y="466699"/>
                  </a:lnTo>
                  <a:lnTo>
                    <a:pt x="615554" y="478472"/>
                  </a:lnTo>
                  <a:lnTo>
                    <a:pt x="627392" y="489872"/>
                  </a:lnTo>
                  <a:lnTo>
                    <a:pt x="639229" y="500777"/>
                  </a:lnTo>
                  <a:lnTo>
                    <a:pt x="651067" y="511086"/>
                  </a:lnTo>
                  <a:lnTo>
                    <a:pt x="662905" y="520723"/>
                  </a:lnTo>
                  <a:lnTo>
                    <a:pt x="674742" y="529640"/>
                  </a:lnTo>
                  <a:lnTo>
                    <a:pt x="686580" y="537811"/>
                  </a:lnTo>
                  <a:lnTo>
                    <a:pt x="698417" y="545233"/>
                  </a:lnTo>
                  <a:lnTo>
                    <a:pt x="710255" y="551920"/>
                  </a:lnTo>
                  <a:lnTo>
                    <a:pt x="722093" y="557902"/>
                  </a:lnTo>
                  <a:lnTo>
                    <a:pt x="733930" y="563219"/>
                  </a:lnTo>
                  <a:lnTo>
                    <a:pt x="745768" y="567918"/>
                  </a:lnTo>
                  <a:lnTo>
                    <a:pt x="757605" y="572048"/>
                  </a:lnTo>
                  <a:lnTo>
                    <a:pt x="769443" y="575664"/>
                  </a:lnTo>
                  <a:lnTo>
                    <a:pt x="781281" y="578816"/>
                  </a:lnTo>
                  <a:lnTo>
                    <a:pt x="793118" y="581555"/>
                  </a:lnTo>
                  <a:lnTo>
                    <a:pt x="804956" y="583928"/>
                  </a:lnTo>
                  <a:lnTo>
                    <a:pt x="816793" y="585979"/>
                  </a:lnTo>
                  <a:lnTo>
                    <a:pt x="828631" y="587746"/>
                  </a:lnTo>
                  <a:lnTo>
                    <a:pt x="840469" y="589267"/>
                  </a:lnTo>
                  <a:lnTo>
                    <a:pt x="852306" y="590574"/>
                  </a:lnTo>
                  <a:lnTo>
                    <a:pt x="864144" y="591695"/>
                  </a:lnTo>
                  <a:lnTo>
                    <a:pt x="875981" y="592656"/>
                  </a:lnTo>
                  <a:lnTo>
                    <a:pt x="887819" y="593478"/>
                  </a:lnTo>
                  <a:lnTo>
                    <a:pt x="899657" y="594181"/>
                  </a:lnTo>
                  <a:lnTo>
                    <a:pt x="911494" y="594782"/>
                  </a:lnTo>
                  <a:lnTo>
                    <a:pt x="923332" y="595296"/>
                  </a:lnTo>
                  <a:lnTo>
                    <a:pt x="935169" y="595734"/>
                  </a:lnTo>
                  <a:lnTo>
                    <a:pt x="947007" y="596107"/>
                  </a:lnTo>
                  <a:lnTo>
                    <a:pt x="958844" y="596426"/>
                  </a:lnTo>
                  <a:lnTo>
                    <a:pt x="970682" y="596697"/>
                  </a:lnTo>
                  <a:lnTo>
                    <a:pt x="982520" y="596929"/>
                  </a:lnTo>
                  <a:lnTo>
                    <a:pt x="994357" y="597126"/>
                  </a:lnTo>
                  <a:lnTo>
                    <a:pt x="1006195" y="597294"/>
                  </a:lnTo>
                  <a:lnTo>
                    <a:pt x="1018032" y="597437"/>
                  </a:lnTo>
                  <a:lnTo>
                    <a:pt x="1029870" y="597559"/>
                  </a:lnTo>
                  <a:lnTo>
                    <a:pt x="1041708" y="597663"/>
                  </a:lnTo>
                  <a:lnTo>
                    <a:pt x="1053545" y="597751"/>
                  </a:lnTo>
                  <a:lnTo>
                    <a:pt x="1065383" y="597826"/>
                  </a:lnTo>
                  <a:lnTo>
                    <a:pt x="1077220" y="597890"/>
                  </a:lnTo>
                  <a:lnTo>
                    <a:pt x="1089058" y="597945"/>
                  </a:lnTo>
                  <a:lnTo>
                    <a:pt x="1100896" y="597991"/>
                  </a:lnTo>
                  <a:lnTo>
                    <a:pt x="1112733" y="598030"/>
                  </a:lnTo>
                  <a:lnTo>
                    <a:pt x="1124571" y="598064"/>
                  </a:lnTo>
                  <a:lnTo>
                    <a:pt x="1136408" y="598092"/>
                  </a:lnTo>
                  <a:lnTo>
                    <a:pt x="1148246" y="598117"/>
                  </a:lnTo>
                  <a:lnTo>
                    <a:pt x="1160084" y="598137"/>
                  </a:lnTo>
                  <a:lnTo>
                    <a:pt x="1171921" y="598155"/>
                  </a:lnTo>
                  <a:lnTo>
                    <a:pt x="1171921" y="598055"/>
                  </a:lnTo>
                  <a:lnTo>
                    <a:pt x="1183759" y="598019"/>
                  </a:lnTo>
                  <a:lnTo>
                    <a:pt x="1195596" y="597978"/>
                  </a:lnTo>
                  <a:lnTo>
                    <a:pt x="1207434" y="597930"/>
                  </a:lnTo>
                  <a:lnTo>
                    <a:pt x="1219272" y="597872"/>
                  </a:lnTo>
                  <a:lnTo>
                    <a:pt x="1231109" y="597805"/>
                  </a:lnTo>
                  <a:lnTo>
                    <a:pt x="1242947" y="597726"/>
                  </a:lnTo>
                  <a:lnTo>
                    <a:pt x="1254784" y="597634"/>
                  </a:lnTo>
                  <a:lnTo>
                    <a:pt x="1266622" y="597525"/>
                  </a:lnTo>
                  <a:lnTo>
                    <a:pt x="1278459" y="597397"/>
                  </a:lnTo>
                  <a:lnTo>
                    <a:pt x="1290297" y="597247"/>
                  </a:lnTo>
                  <a:lnTo>
                    <a:pt x="1302135" y="597070"/>
                  </a:lnTo>
                  <a:lnTo>
                    <a:pt x="1313972" y="596863"/>
                  </a:lnTo>
                  <a:lnTo>
                    <a:pt x="1325810" y="596619"/>
                  </a:lnTo>
                  <a:lnTo>
                    <a:pt x="1337647" y="596333"/>
                  </a:lnTo>
                  <a:lnTo>
                    <a:pt x="1349485" y="595997"/>
                  </a:lnTo>
                  <a:lnTo>
                    <a:pt x="1361323" y="595602"/>
                  </a:lnTo>
                  <a:lnTo>
                    <a:pt x="1373160" y="595139"/>
                  </a:lnTo>
                  <a:lnTo>
                    <a:pt x="1384998" y="594596"/>
                  </a:lnTo>
                  <a:lnTo>
                    <a:pt x="1396835" y="593959"/>
                  </a:lnTo>
                  <a:lnTo>
                    <a:pt x="1408673" y="593212"/>
                  </a:lnTo>
                  <a:lnTo>
                    <a:pt x="1420511" y="592336"/>
                  </a:lnTo>
                  <a:lnTo>
                    <a:pt x="1432348" y="591309"/>
                  </a:lnTo>
                  <a:lnTo>
                    <a:pt x="1444186" y="590108"/>
                  </a:lnTo>
                  <a:lnTo>
                    <a:pt x="1456023" y="588701"/>
                  </a:lnTo>
                  <a:lnTo>
                    <a:pt x="1467861" y="587057"/>
                  </a:lnTo>
                  <a:lnTo>
                    <a:pt x="1479699" y="585136"/>
                  </a:lnTo>
                  <a:lnTo>
                    <a:pt x="1491536" y="582893"/>
                  </a:lnTo>
                  <a:lnTo>
                    <a:pt x="1503374" y="580280"/>
                  </a:lnTo>
                  <a:lnTo>
                    <a:pt x="1515211" y="577237"/>
                  </a:lnTo>
                  <a:lnTo>
                    <a:pt x="1527049" y="573702"/>
                  </a:lnTo>
                  <a:lnTo>
                    <a:pt x="1538887" y="569601"/>
                  </a:lnTo>
                  <a:lnTo>
                    <a:pt x="1550724" y="564855"/>
                  </a:lnTo>
                  <a:lnTo>
                    <a:pt x="1562562" y="559377"/>
                  </a:lnTo>
                  <a:lnTo>
                    <a:pt x="1574399" y="553073"/>
                  </a:lnTo>
                  <a:lnTo>
                    <a:pt x="1586237" y="545841"/>
                  </a:lnTo>
                  <a:lnTo>
                    <a:pt x="1598074" y="537580"/>
                  </a:lnTo>
                  <a:lnTo>
                    <a:pt x="1609912" y="528183"/>
                  </a:lnTo>
                  <a:lnTo>
                    <a:pt x="1621750" y="517549"/>
                  </a:lnTo>
                  <a:lnTo>
                    <a:pt x="1633587" y="505585"/>
                  </a:lnTo>
                  <a:lnTo>
                    <a:pt x="1645425" y="492211"/>
                  </a:lnTo>
                  <a:lnTo>
                    <a:pt x="1657262" y="477367"/>
                  </a:lnTo>
                  <a:lnTo>
                    <a:pt x="1669100" y="461025"/>
                  </a:lnTo>
                  <a:lnTo>
                    <a:pt x="1680938" y="443191"/>
                  </a:lnTo>
                  <a:lnTo>
                    <a:pt x="1692775" y="423916"/>
                  </a:lnTo>
                  <a:lnTo>
                    <a:pt x="1704613" y="403298"/>
                  </a:lnTo>
                  <a:lnTo>
                    <a:pt x="1716450" y="381489"/>
                  </a:lnTo>
                  <a:lnTo>
                    <a:pt x="1728288" y="358688"/>
                  </a:lnTo>
                  <a:lnTo>
                    <a:pt x="1740126" y="335143"/>
                  </a:lnTo>
                  <a:lnTo>
                    <a:pt x="1751963" y="311135"/>
                  </a:lnTo>
                  <a:lnTo>
                    <a:pt x="1763801" y="286970"/>
                  </a:lnTo>
                  <a:lnTo>
                    <a:pt x="1775638" y="262962"/>
                  </a:lnTo>
                  <a:lnTo>
                    <a:pt x="1787476" y="239416"/>
                  </a:lnTo>
                  <a:lnTo>
                    <a:pt x="1799314" y="216615"/>
                  </a:lnTo>
                  <a:lnTo>
                    <a:pt x="1811151" y="194806"/>
                  </a:lnTo>
                  <a:lnTo>
                    <a:pt x="1822989" y="174188"/>
                  </a:lnTo>
                  <a:lnTo>
                    <a:pt x="1834826" y="154913"/>
                  </a:lnTo>
                  <a:lnTo>
                    <a:pt x="1846664" y="137079"/>
                  </a:lnTo>
                  <a:lnTo>
                    <a:pt x="1858502" y="120737"/>
                  </a:lnTo>
                  <a:lnTo>
                    <a:pt x="1870339" y="105894"/>
                  </a:lnTo>
                  <a:lnTo>
                    <a:pt x="1882177" y="92519"/>
                  </a:lnTo>
                  <a:lnTo>
                    <a:pt x="1894014" y="80555"/>
                  </a:lnTo>
                  <a:lnTo>
                    <a:pt x="1905852" y="69921"/>
                  </a:lnTo>
                  <a:lnTo>
                    <a:pt x="1917689" y="60524"/>
                  </a:lnTo>
                  <a:lnTo>
                    <a:pt x="1929527" y="52263"/>
                  </a:lnTo>
                  <a:lnTo>
                    <a:pt x="1941365" y="45032"/>
                  </a:lnTo>
                  <a:lnTo>
                    <a:pt x="1953202" y="38727"/>
                  </a:lnTo>
                  <a:lnTo>
                    <a:pt x="1965040" y="33249"/>
                  </a:lnTo>
                  <a:lnTo>
                    <a:pt x="1976877" y="28503"/>
                  </a:lnTo>
                  <a:lnTo>
                    <a:pt x="1988715" y="24403"/>
                  </a:lnTo>
                  <a:lnTo>
                    <a:pt x="2000553" y="20867"/>
                  </a:lnTo>
                  <a:lnTo>
                    <a:pt x="2012390" y="17825"/>
                  </a:lnTo>
                  <a:lnTo>
                    <a:pt x="2024228" y="15211"/>
                  </a:lnTo>
                  <a:lnTo>
                    <a:pt x="2036065" y="12969"/>
                  </a:lnTo>
                  <a:lnTo>
                    <a:pt x="2047903" y="11048"/>
                  </a:lnTo>
                  <a:lnTo>
                    <a:pt x="2059741" y="9403"/>
                  </a:lnTo>
                  <a:lnTo>
                    <a:pt x="2071578" y="7997"/>
                  </a:lnTo>
                  <a:lnTo>
                    <a:pt x="2083416" y="6795"/>
                  </a:lnTo>
                  <a:lnTo>
                    <a:pt x="2095253" y="5769"/>
                  </a:lnTo>
                  <a:lnTo>
                    <a:pt x="2107091" y="4893"/>
                  </a:lnTo>
                  <a:lnTo>
                    <a:pt x="2118929" y="4145"/>
                  </a:lnTo>
                  <a:lnTo>
                    <a:pt x="2130766" y="3508"/>
                  </a:lnTo>
                  <a:lnTo>
                    <a:pt x="2142604" y="2965"/>
                  </a:lnTo>
                  <a:lnTo>
                    <a:pt x="2154441" y="2502"/>
                  </a:lnTo>
                  <a:lnTo>
                    <a:pt x="2166279" y="2108"/>
                  </a:lnTo>
                  <a:lnTo>
                    <a:pt x="2178117" y="1772"/>
                  </a:lnTo>
                  <a:lnTo>
                    <a:pt x="2189954" y="1485"/>
                  </a:lnTo>
                  <a:lnTo>
                    <a:pt x="2201792" y="1242"/>
                  </a:lnTo>
                  <a:lnTo>
                    <a:pt x="2213629" y="1034"/>
                  </a:lnTo>
                  <a:lnTo>
                    <a:pt x="2225467" y="858"/>
                  </a:lnTo>
                  <a:lnTo>
                    <a:pt x="2237304" y="707"/>
                  </a:lnTo>
                  <a:lnTo>
                    <a:pt x="2249142" y="579"/>
                  </a:lnTo>
                  <a:lnTo>
                    <a:pt x="2260980" y="471"/>
                  </a:lnTo>
                  <a:lnTo>
                    <a:pt x="2272817" y="378"/>
                  </a:lnTo>
                  <a:lnTo>
                    <a:pt x="2284655" y="299"/>
                  </a:lnTo>
                  <a:lnTo>
                    <a:pt x="2296492" y="232"/>
                  </a:lnTo>
                  <a:lnTo>
                    <a:pt x="2308330" y="175"/>
                  </a:lnTo>
                  <a:lnTo>
                    <a:pt x="2320168" y="126"/>
                  </a:lnTo>
                  <a:lnTo>
                    <a:pt x="2332005" y="85"/>
                  </a:lnTo>
                  <a:lnTo>
                    <a:pt x="2343843" y="50"/>
                  </a:lnTo>
                  <a:lnTo>
                    <a:pt x="2343843" y="0"/>
                  </a:lnTo>
                  <a:lnTo>
                    <a:pt x="2355680" y="26"/>
                  </a:lnTo>
                  <a:lnTo>
                    <a:pt x="2367518" y="57"/>
                  </a:lnTo>
                  <a:lnTo>
                    <a:pt x="2379356" y="93"/>
                  </a:lnTo>
                  <a:lnTo>
                    <a:pt x="2391193" y="136"/>
                  </a:lnTo>
                  <a:lnTo>
                    <a:pt x="2403031" y="187"/>
                  </a:lnTo>
                  <a:lnTo>
                    <a:pt x="2414868" y="246"/>
                  </a:lnTo>
                  <a:lnTo>
                    <a:pt x="2426706" y="315"/>
                  </a:lnTo>
                  <a:lnTo>
                    <a:pt x="2438544" y="397"/>
                  </a:lnTo>
                  <a:lnTo>
                    <a:pt x="2450381" y="493"/>
                  </a:lnTo>
                  <a:lnTo>
                    <a:pt x="2462219" y="606"/>
                  </a:lnTo>
                  <a:lnTo>
                    <a:pt x="2474056" y="738"/>
                  </a:lnTo>
                  <a:lnTo>
                    <a:pt x="2485894" y="894"/>
                  </a:lnTo>
                  <a:lnTo>
                    <a:pt x="2497732" y="1076"/>
                  </a:lnTo>
                  <a:lnTo>
                    <a:pt x="2509569" y="1291"/>
                  </a:lnTo>
                  <a:lnTo>
                    <a:pt x="2521407" y="1543"/>
                  </a:lnTo>
                  <a:lnTo>
                    <a:pt x="2533244" y="1839"/>
                  </a:lnTo>
                  <a:lnTo>
                    <a:pt x="2545082" y="2186"/>
                  </a:lnTo>
                  <a:lnTo>
                    <a:pt x="2556919" y="2593"/>
                  </a:lnTo>
                  <a:lnTo>
                    <a:pt x="2568757" y="3071"/>
                  </a:lnTo>
                  <a:lnTo>
                    <a:pt x="2580595" y="3632"/>
                  </a:lnTo>
                  <a:lnTo>
                    <a:pt x="2592432" y="4289"/>
                  </a:lnTo>
                  <a:lnTo>
                    <a:pt x="2604270" y="5058"/>
                  </a:lnTo>
                  <a:lnTo>
                    <a:pt x="2616107" y="5960"/>
                  </a:lnTo>
                  <a:lnTo>
                    <a:pt x="2627945" y="7015"/>
                  </a:lnTo>
                  <a:lnTo>
                    <a:pt x="2639783" y="8248"/>
                  </a:lnTo>
                  <a:lnTo>
                    <a:pt x="2651620" y="9689"/>
                  </a:lnTo>
                  <a:lnTo>
                    <a:pt x="2663458" y="11371"/>
                  </a:lnTo>
                  <a:lnTo>
                    <a:pt x="2675295" y="13331"/>
                  </a:lnTo>
                  <a:lnTo>
                    <a:pt x="2687133" y="15613"/>
                  </a:lnTo>
                  <a:lnTo>
                    <a:pt x="2698971" y="18264"/>
                  </a:lnTo>
                  <a:lnTo>
                    <a:pt x="2710808" y="21340"/>
                  </a:lnTo>
                  <a:lnTo>
                    <a:pt x="2722646" y="24899"/>
                  </a:lnTo>
                  <a:lnTo>
                    <a:pt x="2734483" y="29007"/>
                  </a:lnTo>
                  <a:lnTo>
                    <a:pt x="2746321" y="33736"/>
                  </a:lnTo>
                  <a:lnTo>
                    <a:pt x="2758159" y="39159"/>
                  </a:lnTo>
                  <a:lnTo>
                    <a:pt x="2769996" y="45356"/>
                  </a:lnTo>
                  <a:lnTo>
                    <a:pt x="2781834" y="52403"/>
                  </a:lnTo>
                  <a:lnTo>
                    <a:pt x="2793671" y="60378"/>
                  </a:lnTo>
                  <a:lnTo>
                    <a:pt x="2805509" y="69352"/>
                  </a:lnTo>
                  <a:lnTo>
                    <a:pt x="2817347" y="79382"/>
                  </a:lnTo>
                  <a:lnTo>
                    <a:pt x="2829184" y="90515"/>
                  </a:lnTo>
                  <a:lnTo>
                    <a:pt x="2841022" y="102772"/>
                  </a:lnTo>
                  <a:lnTo>
                    <a:pt x="2852859" y="116147"/>
                  </a:lnTo>
                  <a:lnTo>
                    <a:pt x="2864697" y="130603"/>
                  </a:lnTo>
                  <a:lnTo>
                    <a:pt x="2876534" y="146067"/>
                  </a:lnTo>
                  <a:lnTo>
                    <a:pt x="2888372" y="162424"/>
                  </a:lnTo>
                  <a:lnTo>
                    <a:pt x="2900210" y="179524"/>
                  </a:lnTo>
                  <a:lnTo>
                    <a:pt x="2912047" y="197184"/>
                  </a:lnTo>
                  <a:lnTo>
                    <a:pt x="2923885" y="215190"/>
                  </a:lnTo>
                  <a:lnTo>
                    <a:pt x="2935722" y="233313"/>
                  </a:lnTo>
                  <a:lnTo>
                    <a:pt x="2947560" y="251319"/>
                  </a:lnTo>
                  <a:lnTo>
                    <a:pt x="2959398" y="268978"/>
                  </a:lnTo>
                  <a:lnTo>
                    <a:pt x="2971235" y="286079"/>
                  </a:lnTo>
                  <a:lnTo>
                    <a:pt x="2983073" y="302436"/>
                  </a:lnTo>
                  <a:lnTo>
                    <a:pt x="2994910" y="317899"/>
                  </a:lnTo>
                  <a:lnTo>
                    <a:pt x="3006748" y="332356"/>
                  </a:lnTo>
                  <a:lnTo>
                    <a:pt x="3018586" y="345731"/>
                  </a:lnTo>
                  <a:lnTo>
                    <a:pt x="3030423" y="357988"/>
                  </a:lnTo>
                  <a:lnTo>
                    <a:pt x="3042261" y="369120"/>
                  </a:lnTo>
                  <a:lnTo>
                    <a:pt x="3054098" y="379151"/>
                  </a:lnTo>
                  <a:lnTo>
                    <a:pt x="3065936" y="388124"/>
                  </a:lnTo>
                  <a:lnTo>
                    <a:pt x="3077774" y="396100"/>
                  </a:lnTo>
                  <a:lnTo>
                    <a:pt x="3089611" y="403147"/>
                  </a:lnTo>
                  <a:lnTo>
                    <a:pt x="3101449" y="409343"/>
                  </a:lnTo>
                  <a:lnTo>
                    <a:pt x="3113286" y="414767"/>
                  </a:lnTo>
                  <a:lnTo>
                    <a:pt x="3125124" y="419495"/>
                  </a:lnTo>
                  <a:lnTo>
                    <a:pt x="3136962" y="423604"/>
                  </a:lnTo>
                  <a:lnTo>
                    <a:pt x="3148799" y="427163"/>
                  </a:lnTo>
                  <a:lnTo>
                    <a:pt x="3160637" y="430239"/>
                  </a:lnTo>
                  <a:lnTo>
                    <a:pt x="3172474" y="432890"/>
                  </a:lnTo>
                  <a:lnTo>
                    <a:pt x="3184312" y="435172"/>
                  </a:lnTo>
                  <a:lnTo>
                    <a:pt x="3196149" y="437132"/>
                  </a:lnTo>
                  <a:lnTo>
                    <a:pt x="3207987" y="438814"/>
                  </a:lnTo>
                  <a:lnTo>
                    <a:pt x="3219825" y="440255"/>
                  </a:lnTo>
                  <a:lnTo>
                    <a:pt x="3231662" y="441488"/>
                  </a:lnTo>
                  <a:lnTo>
                    <a:pt x="3243500" y="442543"/>
                  </a:lnTo>
                  <a:lnTo>
                    <a:pt x="3255337" y="443444"/>
                  </a:lnTo>
                  <a:lnTo>
                    <a:pt x="3267175" y="444214"/>
                  </a:lnTo>
                  <a:lnTo>
                    <a:pt x="3279013" y="444871"/>
                  </a:lnTo>
                  <a:lnTo>
                    <a:pt x="3290850" y="445431"/>
                  </a:lnTo>
                  <a:lnTo>
                    <a:pt x="3302688" y="445909"/>
                  </a:lnTo>
                  <a:lnTo>
                    <a:pt x="3314525" y="446317"/>
                  </a:lnTo>
                  <a:lnTo>
                    <a:pt x="3326363" y="446664"/>
                  </a:lnTo>
                  <a:lnTo>
                    <a:pt x="3338201" y="446960"/>
                  </a:lnTo>
                  <a:lnTo>
                    <a:pt x="3350038" y="447212"/>
                  </a:lnTo>
                  <a:lnTo>
                    <a:pt x="3361876" y="447426"/>
                  </a:lnTo>
                  <a:lnTo>
                    <a:pt x="3373713" y="447609"/>
                  </a:lnTo>
                  <a:lnTo>
                    <a:pt x="3385551" y="447765"/>
                  </a:lnTo>
                  <a:lnTo>
                    <a:pt x="3397389" y="447897"/>
                  </a:lnTo>
                  <a:lnTo>
                    <a:pt x="3409226" y="448010"/>
                  </a:lnTo>
                  <a:lnTo>
                    <a:pt x="3421064" y="448106"/>
                  </a:lnTo>
                  <a:lnTo>
                    <a:pt x="3432901" y="448188"/>
                  </a:lnTo>
                  <a:lnTo>
                    <a:pt x="3444739" y="448257"/>
                  </a:lnTo>
                  <a:lnTo>
                    <a:pt x="3456576" y="448316"/>
                  </a:lnTo>
                  <a:lnTo>
                    <a:pt x="3468414" y="448367"/>
                  </a:lnTo>
                  <a:lnTo>
                    <a:pt x="3480252" y="448409"/>
                  </a:lnTo>
                  <a:lnTo>
                    <a:pt x="3492089" y="448446"/>
                  </a:lnTo>
                  <a:lnTo>
                    <a:pt x="3503927" y="448477"/>
                  </a:lnTo>
                  <a:lnTo>
                    <a:pt x="3515764" y="448503"/>
                  </a:lnTo>
                  <a:lnTo>
                    <a:pt x="3515764" y="448654"/>
                  </a:lnTo>
                  <a:lnTo>
                    <a:pt x="3527602" y="448654"/>
                  </a:lnTo>
                  <a:lnTo>
                    <a:pt x="3539440" y="448654"/>
                  </a:lnTo>
                  <a:lnTo>
                    <a:pt x="3551277" y="448654"/>
                  </a:lnTo>
                  <a:lnTo>
                    <a:pt x="3563115" y="448654"/>
                  </a:lnTo>
                  <a:lnTo>
                    <a:pt x="3574952" y="448654"/>
                  </a:lnTo>
                  <a:lnTo>
                    <a:pt x="3586790" y="448654"/>
                  </a:lnTo>
                  <a:lnTo>
                    <a:pt x="3598628" y="448654"/>
                  </a:lnTo>
                  <a:lnTo>
                    <a:pt x="3610465" y="448654"/>
                  </a:lnTo>
                  <a:lnTo>
                    <a:pt x="3622303" y="448654"/>
                  </a:lnTo>
                  <a:lnTo>
                    <a:pt x="3634140" y="448654"/>
                  </a:lnTo>
                  <a:lnTo>
                    <a:pt x="3645978" y="448654"/>
                  </a:lnTo>
                  <a:lnTo>
                    <a:pt x="3657816" y="448654"/>
                  </a:lnTo>
                  <a:lnTo>
                    <a:pt x="3669653" y="448654"/>
                  </a:lnTo>
                  <a:lnTo>
                    <a:pt x="3681491" y="448654"/>
                  </a:lnTo>
                  <a:lnTo>
                    <a:pt x="3693328" y="448654"/>
                  </a:lnTo>
                  <a:lnTo>
                    <a:pt x="3705166" y="448654"/>
                  </a:lnTo>
                  <a:lnTo>
                    <a:pt x="3717004" y="448654"/>
                  </a:lnTo>
                  <a:lnTo>
                    <a:pt x="3728841" y="448654"/>
                  </a:lnTo>
                  <a:lnTo>
                    <a:pt x="3740679" y="448654"/>
                  </a:lnTo>
                  <a:lnTo>
                    <a:pt x="3752516" y="448654"/>
                  </a:lnTo>
                  <a:lnTo>
                    <a:pt x="3764354" y="448654"/>
                  </a:lnTo>
                  <a:lnTo>
                    <a:pt x="3776191" y="448654"/>
                  </a:lnTo>
                  <a:lnTo>
                    <a:pt x="3788029" y="448654"/>
                  </a:lnTo>
                  <a:lnTo>
                    <a:pt x="3799867" y="448654"/>
                  </a:lnTo>
                  <a:lnTo>
                    <a:pt x="3811704" y="448654"/>
                  </a:lnTo>
                  <a:lnTo>
                    <a:pt x="3823542" y="448654"/>
                  </a:lnTo>
                  <a:lnTo>
                    <a:pt x="3835379" y="448654"/>
                  </a:lnTo>
                  <a:lnTo>
                    <a:pt x="3847217" y="448654"/>
                  </a:lnTo>
                  <a:lnTo>
                    <a:pt x="3859055" y="448654"/>
                  </a:lnTo>
                  <a:lnTo>
                    <a:pt x="3870892" y="448654"/>
                  </a:lnTo>
                  <a:lnTo>
                    <a:pt x="3882730" y="448654"/>
                  </a:lnTo>
                  <a:lnTo>
                    <a:pt x="3894567" y="448654"/>
                  </a:lnTo>
                  <a:lnTo>
                    <a:pt x="3906405" y="448654"/>
                  </a:lnTo>
                  <a:lnTo>
                    <a:pt x="3918243" y="448654"/>
                  </a:lnTo>
                  <a:lnTo>
                    <a:pt x="3930080" y="448654"/>
                  </a:lnTo>
                  <a:lnTo>
                    <a:pt x="3941918" y="448654"/>
                  </a:lnTo>
                  <a:lnTo>
                    <a:pt x="3953755" y="448654"/>
                  </a:lnTo>
                  <a:lnTo>
                    <a:pt x="3965593" y="448654"/>
                  </a:lnTo>
                  <a:lnTo>
                    <a:pt x="3977431" y="448654"/>
                  </a:lnTo>
                  <a:lnTo>
                    <a:pt x="3989268" y="448654"/>
                  </a:lnTo>
                  <a:lnTo>
                    <a:pt x="4001106" y="448654"/>
                  </a:lnTo>
                  <a:lnTo>
                    <a:pt x="4012943" y="448654"/>
                  </a:lnTo>
                  <a:lnTo>
                    <a:pt x="4024781" y="448654"/>
                  </a:lnTo>
                  <a:lnTo>
                    <a:pt x="4036619" y="448654"/>
                  </a:lnTo>
                  <a:lnTo>
                    <a:pt x="4048456" y="448654"/>
                  </a:lnTo>
                  <a:lnTo>
                    <a:pt x="4060294" y="448654"/>
                  </a:lnTo>
                  <a:lnTo>
                    <a:pt x="4072131" y="448654"/>
                  </a:lnTo>
                  <a:lnTo>
                    <a:pt x="4083969" y="448654"/>
                  </a:lnTo>
                  <a:lnTo>
                    <a:pt x="4095806" y="448654"/>
                  </a:lnTo>
                  <a:lnTo>
                    <a:pt x="4107644" y="448654"/>
                  </a:lnTo>
                  <a:lnTo>
                    <a:pt x="4119482" y="448654"/>
                  </a:lnTo>
                  <a:lnTo>
                    <a:pt x="4131319" y="448654"/>
                  </a:lnTo>
                  <a:lnTo>
                    <a:pt x="4143157" y="448654"/>
                  </a:lnTo>
                  <a:lnTo>
                    <a:pt x="4154994" y="448654"/>
                  </a:lnTo>
                  <a:lnTo>
                    <a:pt x="4166832" y="448654"/>
                  </a:lnTo>
                  <a:lnTo>
                    <a:pt x="4178670" y="448654"/>
                  </a:lnTo>
                  <a:lnTo>
                    <a:pt x="4190507" y="448654"/>
                  </a:lnTo>
                  <a:lnTo>
                    <a:pt x="4202345" y="448654"/>
                  </a:lnTo>
                  <a:lnTo>
                    <a:pt x="4214182" y="448654"/>
                  </a:lnTo>
                  <a:lnTo>
                    <a:pt x="4226020" y="448654"/>
                  </a:lnTo>
                  <a:lnTo>
                    <a:pt x="4237858" y="448654"/>
                  </a:lnTo>
                  <a:lnTo>
                    <a:pt x="4249695" y="448654"/>
                  </a:lnTo>
                  <a:lnTo>
                    <a:pt x="4261533" y="448654"/>
                  </a:lnTo>
                  <a:lnTo>
                    <a:pt x="4273370" y="448654"/>
                  </a:lnTo>
                  <a:lnTo>
                    <a:pt x="4285208" y="448654"/>
                  </a:lnTo>
                  <a:lnTo>
                    <a:pt x="4297046" y="448654"/>
                  </a:lnTo>
                  <a:lnTo>
                    <a:pt x="4308883" y="448654"/>
                  </a:lnTo>
                  <a:lnTo>
                    <a:pt x="4320721" y="448654"/>
                  </a:lnTo>
                  <a:lnTo>
                    <a:pt x="4332558" y="448654"/>
                  </a:lnTo>
                  <a:lnTo>
                    <a:pt x="4344396" y="448654"/>
                  </a:lnTo>
                  <a:lnTo>
                    <a:pt x="4356234" y="448654"/>
                  </a:lnTo>
                  <a:lnTo>
                    <a:pt x="4368071" y="448654"/>
                  </a:lnTo>
                  <a:lnTo>
                    <a:pt x="4379909" y="448654"/>
                  </a:lnTo>
                  <a:lnTo>
                    <a:pt x="4391746" y="448654"/>
                  </a:lnTo>
                  <a:lnTo>
                    <a:pt x="4403584" y="448654"/>
                  </a:lnTo>
                  <a:lnTo>
                    <a:pt x="4415421" y="448654"/>
                  </a:lnTo>
                  <a:lnTo>
                    <a:pt x="4427259" y="448654"/>
                  </a:lnTo>
                  <a:lnTo>
                    <a:pt x="4439097" y="448654"/>
                  </a:lnTo>
                  <a:lnTo>
                    <a:pt x="4450934" y="448654"/>
                  </a:lnTo>
                  <a:lnTo>
                    <a:pt x="4462772" y="448654"/>
                  </a:lnTo>
                  <a:lnTo>
                    <a:pt x="4474609" y="448654"/>
                  </a:lnTo>
                  <a:lnTo>
                    <a:pt x="4486447" y="448654"/>
                  </a:lnTo>
                  <a:lnTo>
                    <a:pt x="4498285" y="448654"/>
                  </a:lnTo>
                  <a:lnTo>
                    <a:pt x="4510122" y="448654"/>
                  </a:lnTo>
                  <a:lnTo>
                    <a:pt x="4521960" y="448654"/>
                  </a:lnTo>
                  <a:lnTo>
                    <a:pt x="4533797" y="448654"/>
                  </a:lnTo>
                  <a:lnTo>
                    <a:pt x="4545635" y="448654"/>
                  </a:lnTo>
                  <a:lnTo>
                    <a:pt x="4557473" y="448654"/>
                  </a:lnTo>
                  <a:lnTo>
                    <a:pt x="4569310" y="448654"/>
                  </a:lnTo>
                  <a:lnTo>
                    <a:pt x="4581148" y="448654"/>
                  </a:lnTo>
                  <a:lnTo>
                    <a:pt x="4592985" y="448654"/>
                  </a:lnTo>
                  <a:lnTo>
                    <a:pt x="4604823" y="448654"/>
                  </a:lnTo>
                  <a:lnTo>
                    <a:pt x="4616661" y="448654"/>
                  </a:lnTo>
                  <a:lnTo>
                    <a:pt x="4628498" y="448654"/>
                  </a:lnTo>
                  <a:lnTo>
                    <a:pt x="4640336" y="448654"/>
                  </a:lnTo>
                  <a:lnTo>
                    <a:pt x="4652173" y="448654"/>
                  </a:lnTo>
                  <a:lnTo>
                    <a:pt x="4664011" y="448654"/>
                  </a:lnTo>
                  <a:lnTo>
                    <a:pt x="4675849" y="448654"/>
                  </a:lnTo>
                  <a:lnTo>
                    <a:pt x="4687686" y="448654"/>
                  </a:lnTo>
                </a:path>
              </a:pathLst>
            </a:custGeom>
            <a:ln w="40651" cap="flat">
              <a:solidFill>
                <a:srgbClr val="CE9500">
                  <a:alpha val="100000"/>
                </a:srgbClr>
              </a:solidFill>
              <a:prstDash val="solid"/>
              <a:round/>
            </a:ln>
          </p:spPr>
          <p:txBody>
            <a:bodyPr/>
            <a:lstStyle/>
            <a:p/>
          </p:txBody>
        </p:sp>
        <p:sp>
          <p:nvSpPr>
            <p:cNvPr id="42" name="pl42"/>
            <p:cNvSpPr/>
            <p:nvPr/>
          </p:nvSpPr>
          <p:spPr>
            <a:xfrm>
              <a:off x="2482351" y="1348329"/>
              <a:ext cx="4687686" cy="448704"/>
            </a:xfrm>
            <a:custGeom>
              <a:avLst/>
              <a:pathLst>
                <a:path w="4687686" h="448704">
                  <a:moveTo>
                    <a:pt x="0" y="299203"/>
                  </a:moveTo>
                  <a:lnTo>
                    <a:pt x="11837" y="299211"/>
                  </a:lnTo>
                  <a:lnTo>
                    <a:pt x="23675" y="299222"/>
                  </a:lnTo>
                  <a:lnTo>
                    <a:pt x="35512" y="299234"/>
                  </a:lnTo>
                  <a:lnTo>
                    <a:pt x="47350" y="299248"/>
                  </a:lnTo>
                  <a:lnTo>
                    <a:pt x="59187" y="299265"/>
                  </a:lnTo>
                  <a:lnTo>
                    <a:pt x="71025" y="299285"/>
                  </a:lnTo>
                  <a:lnTo>
                    <a:pt x="82863" y="299308"/>
                  </a:lnTo>
                  <a:lnTo>
                    <a:pt x="94700" y="299335"/>
                  </a:lnTo>
                  <a:lnTo>
                    <a:pt x="106538" y="299367"/>
                  </a:lnTo>
                  <a:lnTo>
                    <a:pt x="118375" y="299405"/>
                  </a:lnTo>
                  <a:lnTo>
                    <a:pt x="130213" y="299449"/>
                  </a:lnTo>
                  <a:lnTo>
                    <a:pt x="142051" y="299501"/>
                  </a:lnTo>
                  <a:lnTo>
                    <a:pt x="153888" y="299562"/>
                  </a:lnTo>
                  <a:lnTo>
                    <a:pt x="165726" y="299633"/>
                  </a:lnTo>
                  <a:lnTo>
                    <a:pt x="177563" y="299717"/>
                  </a:lnTo>
                  <a:lnTo>
                    <a:pt x="189401" y="299816"/>
                  </a:lnTo>
                  <a:lnTo>
                    <a:pt x="201239" y="299931"/>
                  </a:lnTo>
                  <a:lnTo>
                    <a:pt x="213076" y="300067"/>
                  </a:lnTo>
                  <a:lnTo>
                    <a:pt x="224914" y="300227"/>
                  </a:lnTo>
                  <a:lnTo>
                    <a:pt x="236751" y="300413"/>
                  </a:lnTo>
                  <a:lnTo>
                    <a:pt x="248589" y="300632"/>
                  </a:lnTo>
                  <a:lnTo>
                    <a:pt x="260427" y="300889"/>
                  </a:lnTo>
                  <a:lnTo>
                    <a:pt x="272264" y="301189"/>
                  </a:lnTo>
                  <a:lnTo>
                    <a:pt x="284102" y="301541"/>
                  </a:lnTo>
                  <a:lnTo>
                    <a:pt x="295939" y="301952"/>
                  </a:lnTo>
                  <a:lnTo>
                    <a:pt x="307777" y="302432"/>
                  </a:lnTo>
                  <a:lnTo>
                    <a:pt x="319614" y="302993"/>
                  </a:lnTo>
                  <a:lnTo>
                    <a:pt x="331452" y="303646"/>
                  </a:lnTo>
                  <a:lnTo>
                    <a:pt x="343290" y="304407"/>
                  </a:lnTo>
                  <a:lnTo>
                    <a:pt x="355127" y="305291"/>
                  </a:lnTo>
                  <a:lnTo>
                    <a:pt x="366965" y="306316"/>
                  </a:lnTo>
                  <a:lnTo>
                    <a:pt x="378802" y="307502"/>
                  </a:lnTo>
                  <a:lnTo>
                    <a:pt x="390640" y="308872"/>
                  </a:lnTo>
                  <a:lnTo>
                    <a:pt x="402478" y="310448"/>
                  </a:lnTo>
                  <a:lnTo>
                    <a:pt x="414315" y="312256"/>
                  </a:lnTo>
                  <a:lnTo>
                    <a:pt x="426153" y="314321"/>
                  </a:lnTo>
                  <a:lnTo>
                    <a:pt x="437990" y="316671"/>
                  </a:lnTo>
                  <a:lnTo>
                    <a:pt x="449828" y="319329"/>
                  </a:lnTo>
                  <a:lnTo>
                    <a:pt x="461666" y="322320"/>
                  </a:lnTo>
                  <a:lnTo>
                    <a:pt x="473503" y="325664"/>
                  </a:lnTo>
                  <a:lnTo>
                    <a:pt x="485341" y="329375"/>
                  </a:lnTo>
                  <a:lnTo>
                    <a:pt x="497178" y="333460"/>
                  </a:lnTo>
                  <a:lnTo>
                    <a:pt x="509016" y="337918"/>
                  </a:lnTo>
                  <a:lnTo>
                    <a:pt x="520854" y="342737"/>
                  </a:lnTo>
                  <a:lnTo>
                    <a:pt x="532691" y="347892"/>
                  </a:lnTo>
                  <a:lnTo>
                    <a:pt x="544529" y="353344"/>
                  </a:lnTo>
                  <a:lnTo>
                    <a:pt x="556366" y="359044"/>
                  </a:lnTo>
                  <a:lnTo>
                    <a:pt x="568204" y="364931"/>
                  </a:lnTo>
                  <a:lnTo>
                    <a:pt x="580042" y="370933"/>
                  </a:lnTo>
                  <a:lnTo>
                    <a:pt x="591879" y="376974"/>
                  </a:lnTo>
                  <a:lnTo>
                    <a:pt x="603717" y="382976"/>
                  </a:lnTo>
                  <a:lnTo>
                    <a:pt x="615554" y="388862"/>
                  </a:lnTo>
                  <a:lnTo>
                    <a:pt x="627392" y="394562"/>
                  </a:lnTo>
                  <a:lnTo>
                    <a:pt x="639229" y="400015"/>
                  </a:lnTo>
                  <a:lnTo>
                    <a:pt x="651067" y="405169"/>
                  </a:lnTo>
                  <a:lnTo>
                    <a:pt x="662905" y="409988"/>
                  </a:lnTo>
                  <a:lnTo>
                    <a:pt x="674742" y="414447"/>
                  </a:lnTo>
                  <a:lnTo>
                    <a:pt x="686580" y="418532"/>
                  </a:lnTo>
                  <a:lnTo>
                    <a:pt x="698417" y="422243"/>
                  </a:lnTo>
                  <a:lnTo>
                    <a:pt x="710255" y="425587"/>
                  </a:lnTo>
                  <a:lnTo>
                    <a:pt x="722093" y="428578"/>
                  </a:lnTo>
                  <a:lnTo>
                    <a:pt x="733930" y="431236"/>
                  </a:lnTo>
                  <a:lnTo>
                    <a:pt x="745768" y="433585"/>
                  </a:lnTo>
                  <a:lnTo>
                    <a:pt x="757605" y="435651"/>
                  </a:lnTo>
                  <a:lnTo>
                    <a:pt x="769443" y="437458"/>
                  </a:lnTo>
                  <a:lnTo>
                    <a:pt x="781281" y="439035"/>
                  </a:lnTo>
                  <a:lnTo>
                    <a:pt x="793118" y="440404"/>
                  </a:lnTo>
                  <a:lnTo>
                    <a:pt x="804956" y="441591"/>
                  </a:lnTo>
                  <a:lnTo>
                    <a:pt x="816793" y="442616"/>
                  </a:lnTo>
                  <a:lnTo>
                    <a:pt x="828631" y="443500"/>
                  </a:lnTo>
                  <a:lnTo>
                    <a:pt x="840469" y="444260"/>
                  </a:lnTo>
                  <a:lnTo>
                    <a:pt x="852306" y="444914"/>
                  </a:lnTo>
                  <a:lnTo>
                    <a:pt x="864144" y="445474"/>
                  </a:lnTo>
                  <a:lnTo>
                    <a:pt x="875981" y="445954"/>
                  </a:lnTo>
                  <a:lnTo>
                    <a:pt x="887819" y="446366"/>
                  </a:lnTo>
                  <a:lnTo>
                    <a:pt x="899657" y="446717"/>
                  </a:lnTo>
                  <a:lnTo>
                    <a:pt x="911494" y="447018"/>
                  </a:lnTo>
                  <a:lnTo>
                    <a:pt x="923332" y="447274"/>
                  </a:lnTo>
                  <a:lnTo>
                    <a:pt x="935169" y="447493"/>
                  </a:lnTo>
                  <a:lnTo>
                    <a:pt x="947007" y="447680"/>
                  </a:lnTo>
                  <a:lnTo>
                    <a:pt x="958844" y="447839"/>
                  </a:lnTo>
                  <a:lnTo>
                    <a:pt x="970682" y="447975"/>
                  </a:lnTo>
                  <a:lnTo>
                    <a:pt x="982520" y="448091"/>
                  </a:lnTo>
                  <a:lnTo>
                    <a:pt x="994357" y="448189"/>
                  </a:lnTo>
                  <a:lnTo>
                    <a:pt x="1006195" y="448273"/>
                  </a:lnTo>
                  <a:lnTo>
                    <a:pt x="1018032" y="448345"/>
                  </a:lnTo>
                  <a:lnTo>
                    <a:pt x="1029870" y="448406"/>
                  </a:lnTo>
                  <a:lnTo>
                    <a:pt x="1041708" y="448458"/>
                  </a:lnTo>
                  <a:lnTo>
                    <a:pt x="1053545" y="448502"/>
                  </a:lnTo>
                  <a:lnTo>
                    <a:pt x="1065383" y="448539"/>
                  </a:lnTo>
                  <a:lnTo>
                    <a:pt x="1077220" y="448571"/>
                  </a:lnTo>
                  <a:lnTo>
                    <a:pt x="1089058" y="448599"/>
                  </a:lnTo>
                  <a:lnTo>
                    <a:pt x="1100896" y="448622"/>
                  </a:lnTo>
                  <a:lnTo>
                    <a:pt x="1112733" y="448642"/>
                  </a:lnTo>
                  <a:lnTo>
                    <a:pt x="1124571" y="448658"/>
                  </a:lnTo>
                  <a:lnTo>
                    <a:pt x="1136408" y="448673"/>
                  </a:lnTo>
                  <a:lnTo>
                    <a:pt x="1148246" y="448685"/>
                  </a:lnTo>
                  <a:lnTo>
                    <a:pt x="1160084" y="448695"/>
                  </a:lnTo>
                  <a:lnTo>
                    <a:pt x="1171921" y="448704"/>
                  </a:lnTo>
                  <a:lnTo>
                    <a:pt x="1171921" y="448654"/>
                  </a:lnTo>
                  <a:lnTo>
                    <a:pt x="1183759" y="448636"/>
                  </a:lnTo>
                  <a:lnTo>
                    <a:pt x="1195596" y="448615"/>
                  </a:lnTo>
                  <a:lnTo>
                    <a:pt x="1207434" y="448591"/>
                  </a:lnTo>
                  <a:lnTo>
                    <a:pt x="1219272" y="448563"/>
                  </a:lnTo>
                  <a:lnTo>
                    <a:pt x="1231109" y="448529"/>
                  </a:lnTo>
                  <a:lnTo>
                    <a:pt x="1242947" y="448490"/>
                  </a:lnTo>
                  <a:lnTo>
                    <a:pt x="1254784" y="448443"/>
                  </a:lnTo>
                  <a:lnTo>
                    <a:pt x="1266622" y="448389"/>
                  </a:lnTo>
                  <a:lnTo>
                    <a:pt x="1278459" y="448325"/>
                  </a:lnTo>
                  <a:lnTo>
                    <a:pt x="1290297" y="448250"/>
                  </a:lnTo>
                  <a:lnTo>
                    <a:pt x="1302135" y="448161"/>
                  </a:lnTo>
                  <a:lnTo>
                    <a:pt x="1313972" y="448058"/>
                  </a:lnTo>
                  <a:lnTo>
                    <a:pt x="1325810" y="447936"/>
                  </a:lnTo>
                  <a:lnTo>
                    <a:pt x="1337647" y="447793"/>
                  </a:lnTo>
                  <a:lnTo>
                    <a:pt x="1349485" y="447625"/>
                  </a:lnTo>
                  <a:lnTo>
                    <a:pt x="1361323" y="447428"/>
                  </a:lnTo>
                  <a:lnTo>
                    <a:pt x="1373160" y="447196"/>
                  </a:lnTo>
                  <a:lnTo>
                    <a:pt x="1384998" y="446925"/>
                  </a:lnTo>
                  <a:lnTo>
                    <a:pt x="1396835" y="446606"/>
                  </a:lnTo>
                  <a:lnTo>
                    <a:pt x="1408673" y="446232"/>
                  </a:lnTo>
                  <a:lnTo>
                    <a:pt x="1420511" y="445794"/>
                  </a:lnTo>
                  <a:lnTo>
                    <a:pt x="1432348" y="445281"/>
                  </a:lnTo>
                  <a:lnTo>
                    <a:pt x="1444186" y="444680"/>
                  </a:lnTo>
                  <a:lnTo>
                    <a:pt x="1456023" y="443977"/>
                  </a:lnTo>
                  <a:lnTo>
                    <a:pt x="1467861" y="443155"/>
                  </a:lnTo>
                  <a:lnTo>
                    <a:pt x="1479699" y="442194"/>
                  </a:lnTo>
                  <a:lnTo>
                    <a:pt x="1491536" y="441073"/>
                  </a:lnTo>
                  <a:lnTo>
                    <a:pt x="1503374" y="439766"/>
                  </a:lnTo>
                  <a:lnTo>
                    <a:pt x="1515211" y="438245"/>
                  </a:lnTo>
                  <a:lnTo>
                    <a:pt x="1527049" y="436477"/>
                  </a:lnTo>
                  <a:lnTo>
                    <a:pt x="1538887" y="434427"/>
                  </a:lnTo>
                  <a:lnTo>
                    <a:pt x="1550724" y="432054"/>
                  </a:lnTo>
                  <a:lnTo>
                    <a:pt x="1562562" y="429315"/>
                  </a:lnTo>
                  <a:lnTo>
                    <a:pt x="1574399" y="426163"/>
                  </a:lnTo>
                  <a:lnTo>
                    <a:pt x="1586237" y="422547"/>
                  </a:lnTo>
                  <a:lnTo>
                    <a:pt x="1598074" y="418416"/>
                  </a:lnTo>
                  <a:lnTo>
                    <a:pt x="1609912" y="413718"/>
                  </a:lnTo>
                  <a:lnTo>
                    <a:pt x="1621750" y="408401"/>
                  </a:lnTo>
                  <a:lnTo>
                    <a:pt x="1633587" y="402419"/>
                  </a:lnTo>
                  <a:lnTo>
                    <a:pt x="1645425" y="395732"/>
                  </a:lnTo>
                  <a:lnTo>
                    <a:pt x="1657262" y="388310"/>
                  </a:lnTo>
                  <a:lnTo>
                    <a:pt x="1669100" y="380139"/>
                  </a:lnTo>
                  <a:lnTo>
                    <a:pt x="1680938" y="371222"/>
                  </a:lnTo>
                  <a:lnTo>
                    <a:pt x="1692775" y="361584"/>
                  </a:lnTo>
                  <a:lnTo>
                    <a:pt x="1704613" y="351276"/>
                  </a:lnTo>
                  <a:lnTo>
                    <a:pt x="1716450" y="340371"/>
                  </a:lnTo>
                  <a:lnTo>
                    <a:pt x="1728288" y="328970"/>
                  </a:lnTo>
                  <a:lnTo>
                    <a:pt x="1740126" y="317198"/>
                  </a:lnTo>
                  <a:lnTo>
                    <a:pt x="1751963" y="305194"/>
                  </a:lnTo>
                  <a:lnTo>
                    <a:pt x="1763801" y="293111"/>
                  </a:lnTo>
                  <a:lnTo>
                    <a:pt x="1775638" y="281107"/>
                  </a:lnTo>
                  <a:lnTo>
                    <a:pt x="1787476" y="269335"/>
                  </a:lnTo>
                  <a:lnTo>
                    <a:pt x="1799314" y="257934"/>
                  </a:lnTo>
                  <a:lnTo>
                    <a:pt x="1811151" y="247029"/>
                  </a:lnTo>
                  <a:lnTo>
                    <a:pt x="1822989" y="236721"/>
                  </a:lnTo>
                  <a:lnTo>
                    <a:pt x="1834826" y="227083"/>
                  </a:lnTo>
                  <a:lnTo>
                    <a:pt x="1846664" y="218166"/>
                  </a:lnTo>
                  <a:lnTo>
                    <a:pt x="1858502" y="209995"/>
                  </a:lnTo>
                  <a:lnTo>
                    <a:pt x="1870339" y="202573"/>
                  </a:lnTo>
                  <a:lnTo>
                    <a:pt x="1882177" y="195886"/>
                  </a:lnTo>
                  <a:lnTo>
                    <a:pt x="1894014" y="189904"/>
                  </a:lnTo>
                  <a:lnTo>
                    <a:pt x="1905852" y="184587"/>
                  </a:lnTo>
                  <a:lnTo>
                    <a:pt x="1917689" y="179889"/>
                  </a:lnTo>
                  <a:lnTo>
                    <a:pt x="1929527" y="175758"/>
                  </a:lnTo>
                  <a:lnTo>
                    <a:pt x="1941365" y="172142"/>
                  </a:lnTo>
                  <a:lnTo>
                    <a:pt x="1953202" y="168990"/>
                  </a:lnTo>
                  <a:lnTo>
                    <a:pt x="1965040" y="166251"/>
                  </a:lnTo>
                  <a:lnTo>
                    <a:pt x="1976877" y="163878"/>
                  </a:lnTo>
                  <a:lnTo>
                    <a:pt x="1988715" y="161828"/>
                  </a:lnTo>
                  <a:lnTo>
                    <a:pt x="2000553" y="160060"/>
                  </a:lnTo>
                  <a:lnTo>
                    <a:pt x="2012390" y="158539"/>
                  </a:lnTo>
                  <a:lnTo>
                    <a:pt x="2024228" y="157232"/>
                  </a:lnTo>
                  <a:lnTo>
                    <a:pt x="2036065" y="156111"/>
                  </a:lnTo>
                  <a:lnTo>
                    <a:pt x="2047903" y="155150"/>
                  </a:lnTo>
                  <a:lnTo>
                    <a:pt x="2059741" y="154328"/>
                  </a:lnTo>
                  <a:lnTo>
                    <a:pt x="2071578" y="153625"/>
                  </a:lnTo>
                  <a:lnTo>
                    <a:pt x="2083416" y="153024"/>
                  </a:lnTo>
                  <a:lnTo>
                    <a:pt x="2095253" y="152511"/>
                  </a:lnTo>
                  <a:lnTo>
                    <a:pt x="2107091" y="152073"/>
                  </a:lnTo>
                  <a:lnTo>
                    <a:pt x="2118929" y="151699"/>
                  </a:lnTo>
                  <a:lnTo>
                    <a:pt x="2130766" y="151380"/>
                  </a:lnTo>
                  <a:lnTo>
                    <a:pt x="2142604" y="151109"/>
                  </a:lnTo>
                  <a:lnTo>
                    <a:pt x="2154441" y="150877"/>
                  </a:lnTo>
                  <a:lnTo>
                    <a:pt x="2166279" y="150680"/>
                  </a:lnTo>
                  <a:lnTo>
                    <a:pt x="2178117" y="150512"/>
                  </a:lnTo>
                  <a:lnTo>
                    <a:pt x="2189954" y="150369"/>
                  </a:lnTo>
                  <a:lnTo>
                    <a:pt x="2201792" y="150247"/>
                  </a:lnTo>
                  <a:lnTo>
                    <a:pt x="2213629" y="150144"/>
                  </a:lnTo>
                  <a:lnTo>
                    <a:pt x="2225467" y="150055"/>
                  </a:lnTo>
                  <a:lnTo>
                    <a:pt x="2237304" y="149980"/>
                  </a:lnTo>
                  <a:lnTo>
                    <a:pt x="2249142" y="149916"/>
                  </a:lnTo>
                  <a:lnTo>
                    <a:pt x="2260980" y="149862"/>
                  </a:lnTo>
                  <a:lnTo>
                    <a:pt x="2272817" y="149815"/>
                  </a:lnTo>
                  <a:lnTo>
                    <a:pt x="2284655" y="149776"/>
                  </a:lnTo>
                  <a:lnTo>
                    <a:pt x="2296492" y="149742"/>
                  </a:lnTo>
                  <a:lnTo>
                    <a:pt x="2308330" y="149714"/>
                  </a:lnTo>
                  <a:lnTo>
                    <a:pt x="2320168" y="149690"/>
                  </a:lnTo>
                  <a:lnTo>
                    <a:pt x="2332005" y="149669"/>
                  </a:lnTo>
                  <a:lnTo>
                    <a:pt x="2343843" y="149651"/>
                  </a:lnTo>
                  <a:lnTo>
                    <a:pt x="2343843" y="149551"/>
                  </a:lnTo>
                  <a:lnTo>
                    <a:pt x="2355680" y="149551"/>
                  </a:lnTo>
                  <a:lnTo>
                    <a:pt x="2367518" y="149551"/>
                  </a:lnTo>
                  <a:lnTo>
                    <a:pt x="2379356" y="149551"/>
                  </a:lnTo>
                  <a:lnTo>
                    <a:pt x="2391193" y="149551"/>
                  </a:lnTo>
                  <a:lnTo>
                    <a:pt x="2403031" y="149551"/>
                  </a:lnTo>
                  <a:lnTo>
                    <a:pt x="2414868" y="149551"/>
                  </a:lnTo>
                  <a:lnTo>
                    <a:pt x="2426706" y="149551"/>
                  </a:lnTo>
                  <a:lnTo>
                    <a:pt x="2438544" y="149551"/>
                  </a:lnTo>
                  <a:lnTo>
                    <a:pt x="2450381" y="149551"/>
                  </a:lnTo>
                  <a:lnTo>
                    <a:pt x="2462219" y="149551"/>
                  </a:lnTo>
                  <a:lnTo>
                    <a:pt x="2474056" y="149551"/>
                  </a:lnTo>
                  <a:lnTo>
                    <a:pt x="2485894" y="149551"/>
                  </a:lnTo>
                  <a:lnTo>
                    <a:pt x="2497732" y="149551"/>
                  </a:lnTo>
                  <a:lnTo>
                    <a:pt x="2509569" y="149551"/>
                  </a:lnTo>
                  <a:lnTo>
                    <a:pt x="2521407" y="149551"/>
                  </a:lnTo>
                  <a:lnTo>
                    <a:pt x="2533244" y="149551"/>
                  </a:lnTo>
                  <a:lnTo>
                    <a:pt x="2545082" y="149551"/>
                  </a:lnTo>
                  <a:lnTo>
                    <a:pt x="2556919" y="149551"/>
                  </a:lnTo>
                  <a:lnTo>
                    <a:pt x="2568757" y="149551"/>
                  </a:lnTo>
                  <a:lnTo>
                    <a:pt x="2580595" y="149551"/>
                  </a:lnTo>
                  <a:lnTo>
                    <a:pt x="2592432" y="149551"/>
                  </a:lnTo>
                  <a:lnTo>
                    <a:pt x="2604270" y="149551"/>
                  </a:lnTo>
                  <a:lnTo>
                    <a:pt x="2616107" y="149551"/>
                  </a:lnTo>
                  <a:lnTo>
                    <a:pt x="2627945" y="149551"/>
                  </a:lnTo>
                  <a:lnTo>
                    <a:pt x="2639783" y="149551"/>
                  </a:lnTo>
                  <a:lnTo>
                    <a:pt x="2651620" y="149551"/>
                  </a:lnTo>
                  <a:lnTo>
                    <a:pt x="2663458" y="149551"/>
                  </a:lnTo>
                  <a:lnTo>
                    <a:pt x="2675295" y="149551"/>
                  </a:lnTo>
                  <a:lnTo>
                    <a:pt x="2687133" y="149551"/>
                  </a:lnTo>
                  <a:lnTo>
                    <a:pt x="2698971" y="149551"/>
                  </a:lnTo>
                  <a:lnTo>
                    <a:pt x="2710808" y="149551"/>
                  </a:lnTo>
                  <a:lnTo>
                    <a:pt x="2722646" y="149551"/>
                  </a:lnTo>
                  <a:lnTo>
                    <a:pt x="2734483" y="149551"/>
                  </a:lnTo>
                  <a:lnTo>
                    <a:pt x="2746321" y="149551"/>
                  </a:lnTo>
                  <a:lnTo>
                    <a:pt x="2758159" y="149551"/>
                  </a:lnTo>
                  <a:lnTo>
                    <a:pt x="2769996" y="149551"/>
                  </a:lnTo>
                  <a:lnTo>
                    <a:pt x="2781834" y="149551"/>
                  </a:lnTo>
                  <a:lnTo>
                    <a:pt x="2793671" y="149551"/>
                  </a:lnTo>
                  <a:lnTo>
                    <a:pt x="2805509" y="149551"/>
                  </a:lnTo>
                  <a:lnTo>
                    <a:pt x="2817347" y="149551"/>
                  </a:lnTo>
                  <a:lnTo>
                    <a:pt x="2829184" y="149551"/>
                  </a:lnTo>
                  <a:lnTo>
                    <a:pt x="2841022" y="149551"/>
                  </a:lnTo>
                  <a:lnTo>
                    <a:pt x="2852859" y="149551"/>
                  </a:lnTo>
                  <a:lnTo>
                    <a:pt x="2864697" y="149551"/>
                  </a:lnTo>
                  <a:lnTo>
                    <a:pt x="2876534" y="149551"/>
                  </a:lnTo>
                  <a:lnTo>
                    <a:pt x="2888372" y="149551"/>
                  </a:lnTo>
                  <a:lnTo>
                    <a:pt x="2900210" y="149551"/>
                  </a:lnTo>
                  <a:lnTo>
                    <a:pt x="2912047" y="149551"/>
                  </a:lnTo>
                  <a:lnTo>
                    <a:pt x="2923885" y="149551"/>
                  </a:lnTo>
                  <a:lnTo>
                    <a:pt x="2935722" y="149551"/>
                  </a:lnTo>
                  <a:lnTo>
                    <a:pt x="2947560" y="149551"/>
                  </a:lnTo>
                  <a:lnTo>
                    <a:pt x="2959398" y="149551"/>
                  </a:lnTo>
                  <a:lnTo>
                    <a:pt x="2971235" y="149551"/>
                  </a:lnTo>
                  <a:lnTo>
                    <a:pt x="2983073" y="149551"/>
                  </a:lnTo>
                  <a:lnTo>
                    <a:pt x="2994910" y="149551"/>
                  </a:lnTo>
                  <a:lnTo>
                    <a:pt x="3006748" y="149551"/>
                  </a:lnTo>
                  <a:lnTo>
                    <a:pt x="3018586" y="149551"/>
                  </a:lnTo>
                  <a:lnTo>
                    <a:pt x="3030423" y="149551"/>
                  </a:lnTo>
                  <a:lnTo>
                    <a:pt x="3042261" y="149551"/>
                  </a:lnTo>
                  <a:lnTo>
                    <a:pt x="3054098" y="149551"/>
                  </a:lnTo>
                  <a:lnTo>
                    <a:pt x="3065936" y="149551"/>
                  </a:lnTo>
                  <a:lnTo>
                    <a:pt x="3077774" y="149551"/>
                  </a:lnTo>
                  <a:lnTo>
                    <a:pt x="3089611" y="149551"/>
                  </a:lnTo>
                  <a:lnTo>
                    <a:pt x="3101449" y="149551"/>
                  </a:lnTo>
                  <a:lnTo>
                    <a:pt x="3113286" y="149551"/>
                  </a:lnTo>
                  <a:lnTo>
                    <a:pt x="3125124" y="149551"/>
                  </a:lnTo>
                  <a:lnTo>
                    <a:pt x="3136962" y="149551"/>
                  </a:lnTo>
                  <a:lnTo>
                    <a:pt x="3148799" y="149551"/>
                  </a:lnTo>
                  <a:lnTo>
                    <a:pt x="3160637" y="149551"/>
                  </a:lnTo>
                  <a:lnTo>
                    <a:pt x="3172474" y="149551"/>
                  </a:lnTo>
                  <a:lnTo>
                    <a:pt x="3184312" y="149551"/>
                  </a:lnTo>
                  <a:lnTo>
                    <a:pt x="3196149" y="149551"/>
                  </a:lnTo>
                  <a:lnTo>
                    <a:pt x="3207987" y="149551"/>
                  </a:lnTo>
                  <a:lnTo>
                    <a:pt x="3219825" y="149551"/>
                  </a:lnTo>
                  <a:lnTo>
                    <a:pt x="3231662" y="149551"/>
                  </a:lnTo>
                  <a:lnTo>
                    <a:pt x="3243500" y="149551"/>
                  </a:lnTo>
                  <a:lnTo>
                    <a:pt x="3255337" y="149551"/>
                  </a:lnTo>
                  <a:lnTo>
                    <a:pt x="3267175" y="149551"/>
                  </a:lnTo>
                  <a:lnTo>
                    <a:pt x="3279013" y="149551"/>
                  </a:lnTo>
                  <a:lnTo>
                    <a:pt x="3290850" y="149551"/>
                  </a:lnTo>
                  <a:lnTo>
                    <a:pt x="3302688" y="149551"/>
                  </a:lnTo>
                  <a:lnTo>
                    <a:pt x="3314525" y="149551"/>
                  </a:lnTo>
                  <a:lnTo>
                    <a:pt x="3326363" y="149551"/>
                  </a:lnTo>
                  <a:lnTo>
                    <a:pt x="3338201" y="149551"/>
                  </a:lnTo>
                  <a:lnTo>
                    <a:pt x="3350038" y="149551"/>
                  </a:lnTo>
                  <a:lnTo>
                    <a:pt x="3361876" y="149551"/>
                  </a:lnTo>
                  <a:lnTo>
                    <a:pt x="3373713" y="149551"/>
                  </a:lnTo>
                  <a:lnTo>
                    <a:pt x="3385551" y="149551"/>
                  </a:lnTo>
                  <a:lnTo>
                    <a:pt x="3397389" y="149551"/>
                  </a:lnTo>
                  <a:lnTo>
                    <a:pt x="3409226" y="149551"/>
                  </a:lnTo>
                  <a:lnTo>
                    <a:pt x="3421064" y="149551"/>
                  </a:lnTo>
                  <a:lnTo>
                    <a:pt x="3432901" y="149551"/>
                  </a:lnTo>
                  <a:lnTo>
                    <a:pt x="3444739" y="149551"/>
                  </a:lnTo>
                  <a:lnTo>
                    <a:pt x="3456576" y="149551"/>
                  </a:lnTo>
                  <a:lnTo>
                    <a:pt x="3468414" y="149551"/>
                  </a:lnTo>
                  <a:lnTo>
                    <a:pt x="3480252" y="149551"/>
                  </a:lnTo>
                  <a:lnTo>
                    <a:pt x="3492089" y="149551"/>
                  </a:lnTo>
                  <a:lnTo>
                    <a:pt x="3503927" y="149551"/>
                  </a:lnTo>
                  <a:lnTo>
                    <a:pt x="3515764" y="149551"/>
                  </a:lnTo>
                  <a:lnTo>
                    <a:pt x="3515764" y="149501"/>
                  </a:lnTo>
                  <a:lnTo>
                    <a:pt x="3527602" y="149492"/>
                  </a:lnTo>
                  <a:lnTo>
                    <a:pt x="3539440" y="149482"/>
                  </a:lnTo>
                  <a:lnTo>
                    <a:pt x="3551277" y="149469"/>
                  </a:lnTo>
                  <a:lnTo>
                    <a:pt x="3563115" y="149455"/>
                  </a:lnTo>
                  <a:lnTo>
                    <a:pt x="3574952" y="149438"/>
                  </a:lnTo>
                  <a:lnTo>
                    <a:pt x="3586790" y="149419"/>
                  </a:lnTo>
                  <a:lnTo>
                    <a:pt x="3598628" y="149396"/>
                  </a:lnTo>
                  <a:lnTo>
                    <a:pt x="3610465" y="149368"/>
                  </a:lnTo>
                  <a:lnTo>
                    <a:pt x="3622303" y="149336"/>
                  </a:lnTo>
                  <a:lnTo>
                    <a:pt x="3634140" y="149299"/>
                  </a:lnTo>
                  <a:lnTo>
                    <a:pt x="3645978" y="149255"/>
                  </a:lnTo>
                  <a:lnTo>
                    <a:pt x="3657816" y="149203"/>
                  </a:lnTo>
                  <a:lnTo>
                    <a:pt x="3669653" y="149142"/>
                  </a:lnTo>
                  <a:lnTo>
                    <a:pt x="3681491" y="149070"/>
                  </a:lnTo>
                  <a:lnTo>
                    <a:pt x="3693328" y="148986"/>
                  </a:lnTo>
                  <a:lnTo>
                    <a:pt x="3705166" y="148888"/>
                  </a:lnTo>
                  <a:lnTo>
                    <a:pt x="3717004" y="148772"/>
                  </a:lnTo>
                  <a:lnTo>
                    <a:pt x="3728841" y="148636"/>
                  </a:lnTo>
                  <a:lnTo>
                    <a:pt x="3740679" y="148477"/>
                  </a:lnTo>
                  <a:lnTo>
                    <a:pt x="3752516" y="148290"/>
                  </a:lnTo>
                  <a:lnTo>
                    <a:pt x="3764354" y="148071"/>
                  </a:lnTo>
                  <a:lnTo>
                    <a:pt x="3776191" y="147814"/>
                  </a:lnTo>
                  <a:lnTo>
                    <a:pt x="3788029" y="147514"/>
                  </a:lnTo>
                  <a:lnTo>
                    <a:pt x="3799867" y="147162"/>
                  </a:lnTo>
                  <a:lnTo>
                    <a:pt x="3811704" y="146751"/>
                  </a:lnTo>
                  <a:lnTo>
                    <a:pt x="3823542" y="146271"/>
                  </a:lnTo>
                  <a:lnTo>
                    <a:pt x="3835379" y="145710"/>
                  </a:lnTo>
                  <a:lnTo>
                    <a:pt x="3847217" y="145057"/>
                  </a:lnTo>
                  <a:lnTo>
                    <a:pt x="3859055" y="144296"/>
                  </a:lnTo>
                  <a:lnTo>
                    <a:pt x="3870892" y="143413"/>
                  </a:lnTo>
                  <a:lnTo>
                    <a:pt x="3882730" y="142387"/>
                  </a:lnTo>
                  <a:lnTo>
                    <a:pt x="3894567" y="141201"/>
                  </a:lnTo>
                  <a:lnTo>
                    <a:pt x="3906405" y="139831"/>
                  </a:lnTo>
                  <a:lnTo>
                    <a:pt x="3918243" y="138255"/>
                  </a:lnTo>
                  <a:lnTo>
                    <a:pt x="3930080" y="136447"/>
                  </a:lnTo>
                  <a:lnTo>
                    <a:pt x="3941918" y="134382"/>
                  </a:lnTo>
                  <a:lnTo>
                    <a:pt x="3953755" y="132033"/>
                  </a:lnTo>
                  <a:lnTo>
                    <a:pt x="3965593" y="129374"/>
                  </a:lnTo>
                  <a:lnTo>
                    <a:pt x="3977431" y="126383"/>
                  </a:lnTo>
                  <a:lnTo>
                    <a:pt x="3989268" y="123040"/>
                  </a:lnTo>
                  <a:lnTo>
                    <a:pt x="4001106" y="119329"/>
                  </a:lnTo>
                  <a:lnTo>
                    <a:pt x="4012943" y="115243"/>
                  </a:lnTo>
                  <a:lnTo>
                    <a:pt x="4024781" y="110785"/>
                  </a:lnTo>
                  <a:lnTo>
                    <a:pt x="4036619" y="105966"/>
                  </a:lnTo>
                  <a:lnTo>
                    <a:pt x="4048456" y="100812"/>
                  </a:lnTo>
                  <a:lnTo>
                    <a:pt x="4060294" y="95359"/>
                  </a:lnTo>
                  <a:lnTo>
                    <a:pt x="4072131" y="89659"/>
                  </a:lnTo>
                  <a:lnTo>
                    <a:pt x="4083969" y="83773"/>
                  </a:lnTo>
                  <a:lnTo>
                    <a:pt x="4095806" y="77771"/>
                  </a:lnTo>
                  <a:lnTo>
                    <a:pt x="4107644" y="71730"/>
                  </a:lnTo>
                  <a:lnTo>
                    <a:pt x="4119482" y="65728"/>
                  </a:lnTo>
                  <a:lnTo>
                    <a:pt x="4131319" y="59841"/>
                  </a:lnTo>
                  <a:lnTo>
                    <a:pt x="4143157" y="54141"/>
                  </a:lnTo>
                  <a:lnTo>
                    <a:pt x="4154994" y="48689"/>
                  </a:lnTo>
                  <a:lnTo>
                    <a:pt x="4166832" y="43534"/>
                  </a:lnTo>
                  <a:lnTo>
                    <a:pt x="4178670" y="38715"/>
                  </a:lnTo>
                  <a:lnTo>
                    <a:pt x="4190507" y="34257"/>
                  </a:lnTo>
                  <a:lnTo>
                    <a:pt x="4202345" y="30171"/>
                  </a:lnTo>
                  <a:lnTo>
                    <a:pt x="4214182" y="26460"/>
                  </a:lnTo>
                  <a:lnTo>
                    <a:pt x="4226020" y="23117"/>
                  </a:lnTo>
                  <a:lnTo>
                    <a:pt x="4237858" y="20126"/>
                  </a:lnTo>
                  <a:lnTo>
                    <a:pt x="4249695" y="17467"/>
                  </a:lnTo>
                  <a:lnTo>
                    <a:pt x="4261533" y="15118"/>
                  </a:lnTo>
                  <a:lnTo>
                    <a:pt x="4273370" y="13053"/>
                  </a:lnTo>
                  <a:lnTo>
                    <a:pt x="4285208" y="11245"/>
                  </a:lnTo>
                  <a:lnTo>
                    <a:pt x="4297046" y="9669"/>
                  </a:lnTo>
                  <a:lnTo>
                    <a:pt x="4308883" y="8299"/>
                  </a:lnTo>
                  <a:lnTo>
                    <a:pt x="4320721" y="7113"/>
                  </a:lnTo>
                  <a:lnTo>
                    <a:pt x="4332558" y="6088"/>
                  </a:lnTo>
                  <a:lnTo>
                    <a:pt x="4344396" y="5204"/>
                  </a:lnTo>
                  <a:lnTo>
                    <a:pt x="4356234" y="4443"/>
                  </a:lnTo>
                  <a:lnTo>
                    <a:pt x="4368071" y="3790"/>
                  </a:lnTo>
                  <a:lnTo>
                    <a:pt x="4379909" y="3229"/>
                  </a:lnTo>
                  <a:lnTo>
                    <a:pt x="4391746" y="2749"/>
                  </a:lnTo>
                  <a:lnTo>
                    <a:pt x="4403584" y="2338"/>
                  </a:lnTo>
                  <a:lnTo>
                    <a:pt x="4415421" y="1986"/>
                  </a:lnTo>
                  <a:lnTo>
                    <a:pt x="4427259" y="1686"/>
                  </a:lnTo>
                  <a:lnTo>
                    <a:pt x="4439097" y="1429"/>
                  </a:lnTo>
                  <a:lnTo>
                    <a:pt x="4450934" y="1210"/>
                  </a:lnTo>
                  <a:lnTo>
                    <a:pt x="4462772" y="1023"/>
                  </a:lnTo>
                  <a:lnTo>
                    <a:pt x="4474609" y="864"/>
                  </a:lnTo>
                  <a:lnTo>
                    <a:pt x="4486447" y="728"/>
                  </a:lnTo>
                  <a:lnTo>
                    <a:pt x="4498285" y="613"/>
                  </a:lnTo>
                  <a:lnTo>
                    <a:pt x="4510122" y="514"/>
                  </a:lnTo>
                  <a:lnTo>
                    <a:pt x="4521960" y="430"/>
                  </a:lnTo>
                  <a:lnTo>
                    <a:pt x="4533797" y="358"/>
                  </a:lnTo>
                  <a:lnTo>
                    <a:pt x="4545635" y="298"/>
                  </a:lnTo>
                  <a:lnTo>
                    <a:pt x="4557473" y="246"/>
                  </a:lnTo>
                  <a:lnTo>
                    <a:pt x="4569310" y="202"/>
                  </a:lnTo>
                  <a:lnTo>
                    <a:pt x="4581148" y="164"/>
                  </a:lnTo>
                  <a:lnTo>
                    <a:pt x="4592985" y="132"/>
                  </a:lnTo>
                  <a:lnTo>
                    <a:pt x="4604823" y="105"/>
                  </a:lnTo>
                  <a:lnTo>
                    <a:pt x="4616661" y="82"/>
                  </a:lnTo>
                  <a:lnTo>
                    <a:pt x="4628498" y="62"/>
                  </a:lnTo>
                  <a:lnTo>
                    <a:pt x="4640336" y="45"/>
                  </a:lnTo>
                  <a:lnTo>
                    <a:pt x="4652173" y="31"/>
                  </a:lnTo>
                  <a:lnTo>
                    <a:pt x="4664011" y="19"/>
                  </a:lnTo>
                  <a:lnTo>
                    <a:pt x="4675849" y="8"/>
                  </a:lnTo>
                  <a:lnTo>
                    <a:pt x="4687686" y="0"/>
                  </a:lnTo>
                </a:path>
              </a:pathLst>
            </a:custGeom>
            <a:ln w="40651" cap="flat">
              <a:solidFill>
                <a:srgbClr val="BF9C00">
                  <a:alpha val="100000"/>
                </a:srgbClr>
              </a:solidFill>
              <a:prstDash val="solid"/>
              <a:round/>
            </a:ln>
          </p:spPr>
          <p:txBody>
            <a:bodyPr/>
            <a:lstStyle/>
            <a:p/>
          </p:txBody>
        </p:sp>
        <p:sp>
          <p:nvSpPr>
            <p:cNvPr id="43" name="pl43"/>
            <p:cNvSpPr/>
            <p:nvPr/>
          </p:nvSpPr>
          <p:spPr>
            <a:xfrm>
              <a:off x="2482351" y="899474"/>
              <a:ext cx="4687686" cy="1046910"/>
            </a:xfrm>
            <a:custGeom>
              <a:avLst/>
              <a:pathLst>
                <a:path w="4687686" h="1046910">
                  <a:moveTo>
                    <a:pt x="0" y="0"/>
                  </a:moveTo>
                  <a:lnTo>
                    <a:pt x="11837" y="0"/>
                  </a:lnTo>
                  <a:lnTo>
                    <a:pt x="23675" y="0"/>
                  </a:lnTo>
                  <a:lnTo>
                    <a:pt x="35512" y="0"/>
                  </a:lnTo>
                  <a:lnTo>
                    <a:pt x="47350" y="0"/>
                  </a:lnTo>
                  <a:lnTo>
                    <a:pt x="59187" y="0"/>
                  </a:lnTo>
                  <a:lnTo>
                    <a:pt x="71025" y="0"/>
                  </a:lnTo>
                  <a:lnTo>
                    <a:pt x="82863" y="0"/>
                  </a:lnTo>
                  <a:lnTo>
                    <a:pt x="94700" y="0"/>
                  </a:lnTo>
                  <a:lnTo>
                    <a:pt x="106538" y="0"/>
                  </a:lnTo>
                  <a:lnTo>
                    <a:pt x="118375" y="0"/>
                  </a:lnTo>
                  <a:lnTo>
                    <a:pt x="130213" y="0"/>
                  </a:lnTo>
                  <a:lnTo>
                    <a:pt x="142051" y="0"/>
                  </a:lnTo>
                  <a:lnTo>
                    <a:pt x="153888" y="0"/>
                  </a:lnTo>
                  <a:lnTo>
                    <a:pt x="165726" y="0"/>
                  </a:lnTo>
                  <a:lnTo>
                    <a:pt x="177563" y="0"/>
                  </a:lnTo>
                  <a:lnTo>
                    <a:pt x="189401" y="0"/>
                  </a:lnTo>
                  <a:lnTo>
                    <a:pt x="201239" y="0"/>
                  </a:lnTo>
                  <a:lnTo>
                    <a:pt x="213076" y="0"/>
                  </a:lnTo>
                  <a:lnTo>
                    <a:pt x="224914" y="0"/>
                  </a:lnTo>
                  <a:lnTo>
                    <a:pt x="236751" y="0"/>
                  </a:lnTo>
                  <a:lnTo>
                    <a:pt x="248589" y="0"/>
                  </a:lnTo>
                  <a:lnTo>
                    <a:pt x="260427" y="0"/>
                  </a:lnTo>
                  <a:lnTo>
                    <a:pt x="272264" y="0"/>
                  </a:lnTo>
                  <a:lnTo>
                    <a:pt x="284102" y="0"/>
                  </a:lnTo>
                  <a:lnTo>
                    <a:pt x="295939" y="0"/>
                  </a:lnTo>
                  <a:lnTo>
                    <a:pt x="307777" y="0"/>
                  </a:lnTo>
                  <a:lnTo>
                    <a:pt x="319614" y="0"/>
                  </a:lnTo>
                  <a:lnTo>
                    <a:pt x="331452" y="0"/>
                  </a:lnTo>
                  <a:lnTo>
                    <a:pt x="343290" y="0"/>
                  </a:lnTo>
                  <a:lnTo>
                    <a:pt x="355127" y="0"/>
                  </a:lnTo>
                  <a:lnTo>
                    <a:pt x="366965" y="0"/>
                  </a:lnTo>
                  <a:lnTo>
                    <a:pt x="378802" y="0"/>
                  </a:lnTo>
                  <a:lnTo>
                    <a:pt x="390640" y="0"/>
                  </a:lnTo>
                  <a:lnTo>
                    <a:pt x="402478" y="0"/>
                  </a:lnTo>
                  <a:lnTo>
                    <a:pt x="414315" y="0"/>
                  </a:lnTo>
                  <a:lnTo>
                    <a:pt x="426153" y="0"/>
                  </a:lnTo>
                  <a:lnTo>
                    <a:pt x="437990" y="0"/>
                  </a:lnTo>
                  <a:lnTo>
                    <a:pt x="449828" y="0"/>
                  </a:lnTo>
                  <a:lnTo>
                    <a:pt x="461666" y="0"/>
                  </a:lnTo>
                  <a:lnTo>
                    <a:pt x="473503" y="0"/>
                  </a:lnTo>
                  <a:lnTo>
                    <a:pt x="485341" y="0"/>
                  </a:lnTo>
                  <a:lnTo>
                    <a:pt x="497178" y="0"/>
                  </a:lnTo>
                  <a:lnTo>
                    <a:pt x="509016" y="0"/>
                  </a:lnTo>
                  <a:lnTo>
                    <a:pt x="520854" y="0"/>
                  </a:lnTo>
                  <a:lnTo>
                    <a:pt x="532691" y="0"/>
                  </a:lnTo>
                  <a:lnTo>
                    <a:pt x="544529" y="0"/>
                  </a:lnTo>
                  <a:lnTo>
                    <a:pt x="556366" y="0"/>
                  </a:lnTo>
                  <a:lnTo>
                    <a:pt x="568204" y="0"/>
                  </a:lnTo>
                  <a:lnTo>
                    <a:pt x="580042" y="0"/>
                  </a:lnTo>
                  <a:lnTo>
                    <a:pt x="591879" y="0"/>
                  </a:lnTo>
                  <a:lnTo>
                    <a:pt x="603717" y="0"/>
                  </a:lnTo>
                  <a:lnTo>
                    <a:pt x="615554" y="0"/>
                  </a:lnTo>
                  <a:lnTo>
                    <a:pt x="627392" y="0"/>
                  </a:lnTo>
                  <a:lnTo>
                    <a:pt x="639229" y="0"/>
                  </a:lnTo>
                  <a:lnTo>
                    <a:pt x="651067" y="0"/>
                  </a:lnTo>
                  <a:lnTo>
                    <a:pt x="662905" y="0"/>
                  </a:lnTo>
                  <a:lnTo>
                    <a:pt x="674742" y="0"/>
                  </a:lnTo>
                  <a:lnTo>
                    <a:pt x="686580" y="0"/>
                  </a:lnTo>
                  <a:lnTo>
                    <a:pt x="698417" y="0"/>
                  </a:lnTo>
                  <a:lnTo>
                    <a:pt x="710255" y="0"/>
                  </a:lnTo>
                  <a:lnTo>
                    <a:pt x="722093" y="0"/>
                  </a:lnTo>
                  <a:lnTo>
                    <a:pt x="733930" y="0"/>
                  </a:lnTo>
                  <a:lnTo>
                    <a:pt x="745768" y="0"/>
                  </a:lnTo>
                  <a:lnTo>
                    <a:pt x="757605" y="0"/>
                  </a:lnTo>
                  <a:lnTo>
                    <a:pt x="769443" y="0"/>
                  </a:lnTo>
                  <a:lnTo>
                    <a:pt x="781281" y="0"/>
                  </a:lnTo>
                  <a:lnTo>
                    <a:pt x="793118" y="0"/>
                  </a:lnTo>
                  <a:lnTo>
                    <a:pt x="804956" y="0"/>
                  </a:lnTo>
                  <a:lnTo>
                    <a:pt x="816793" y="0"/>
                  </a:lnTo>
                  <a:lnTo>
                    <a:pt x="828631" y="0"/>
                  </a:lnTo>
                  <a:lnTo>
                    <a:pt x="840469" y="0"/>
                  </a:lnTo>
                  <a:lnTo>
                    <a:pt x="852306" y="0"/>
                  </a:lnTo>
                  <a:lnTo>
                    <a:pt x="864144" y="0"/>
                  </a:lnTo>
                  <a:lnTo>
                    <a:pt x="875981" y="0"/>
                  </a:lnTo>
                  <a:lnTo>
                    <a:pt x="887819" y="0"/>
                  </a:lnTo>
                  <a:lnTo>
                    <a:pt x="899657" y="0"/>
                  </a:lnTo>
                  <a:lnTo>
                    <a:pt x="911494" y="0"/>
                  </a:lnTo>
                  <a:lnTo>
                    <a:pt x="923332" y="0"/>
                  </a:lnTo>
                  <a:lnTo>
                    <a:pt x="935169" y="0"/>
                  </a:lnTo>
                  <a:lnTo>
                    <a:pt x="947007" y="0"/>
                  </a:lnTo>
                  <a:lnTo>
                    <a:pt x="958844" y="0"/>
                  </a:lnTo>
                  <a:lnTo>
                    <a:pt x="970682" y="0"/>
                  </a:lnTo>
                  <a:lnTo>
                    <a:pt x="982520" y="0"/>
                  </a:lnTo>
                  <a:lnTo>
                    <a:pt x="994357" y="0"/>
                  </a:lnTo>
                  <a:lnTo>
                    <a:pt x="1006195" y="0"/>
                  </a:lnTo>
                  <a:lnTo>
                    <a:pt x="1018032" y="0"/>
                  </a:lnTo>
                  <a:lnTo>
                    <a:pt x="1029870" y="0"/>
                  </a:lnTo>
                  <a:lnTo>
                    <a:pt x="1041708" y="0"/>
                  </a:lnTo>
                  <a:lnTo>
                    <a:pt x="1053545" y="0"/>
                  </a:lnTo>
                  <a:lnTo>
                    <a:pt x="1065383" y="0"/>
                  </a:lnTo>
                  <a:lnTo>
                    <a:pt x="1077220" y="0"/>
                  </a:lnTo>
                  <a:lnTo>
                    <a:pt x="1089058" y="0"/>
                  </a:lnTo>
                  <a:lnTo>
                    <a:pt x="1100896" y="0"/>
                  </a:lnTo>
                  <a:lnTo>
                    <a:pt x="1112733" y="0"/>
                  </a:lnTo>
                  <a:lnTo>
                    <a:pt x="1124571" y="0"/>
                  </a:lnTo>
                  <a:lnTo>
                    <a:pt x="1136408" y="0"/>
                  </a:lnTo>
                  <a:lnTo>
                    <a:pt x="1148246" y="0"/>
                  </a:lnTo>
                  <a:lnTo>
                    <a:pt x="1160084" y="0"/>
                  </a:lnTo>
                  <a:lnTo>
                    <a:pt x="1171921" y="0"/>
                  </a:lnTo>
                  <a:lnTo>
                    <a:pt x="1171921" y="0"/>
                  </a:lnTo>
                  <a:lnTo>
                    <a:pt x="1183759" y="0"/>
                  </a:lnTo>
                  <a:lnTo>
                    <a:pt x="1195596" y="0"/>
                  </a:lnTo>
                  <a:lnTo>
                    <a:pt x="1207434" y="0"/>
                  </a:lnTo>
                  <a:lnTo>
                    <a:pt x="1219272" y="0"/>
                  </a:lnTo>
                  <a:lnTo>
                    <a:pt x="1231109" y="0"/>
                  </a:lnTo>
                  <a:lnTo>
                    <a:pt x="1242947" y="0"/>
                  </a:lnTo>
                  <a:lnTo>
                    <a:pt x="1254784" y="0"/>
                  </a:lnTo>
                  <a:lnTo>
                    <a:pt x="1266622" y="0"/>
                  </a:lnTo>
                  <a:lnTo>
                    <a:pt x="1278459" y="0"/>
                  </a:lnTo>
                  <a:lnTo>
                    <a:pt x="1290297" y="0"/>
                  </a:lnTo>
                  <a:lnTo>
                    <a:pt x="1302135" y="0"/>
                  </a:lnTo>
                  <a:lnTo>
                    <a:pt x="1313972" y="0"/>
                  </a:lnTo>
                  <a:lnTo>
                    <a:pt x="1325810" y="0"/>
                  </a:lnTo>
                  <a:lnTo>
                    <a:pt x="1337647" y="0"/>
                  </a:lnTo>
                  <a:lnTo>
                    <a:pt x="1349485" y="0"/>
                  </a:lnTo>
                  <a:lnTo>
                    <a:pt x="1361323" y="0"/>
                  </a:lnTo>
                  <a:lnTo>
                    <a:pt x="1373160" y="0"/>
                  </a:lnTo>
                  <a:lnTo>
                    <a:pt x="1384998" y="0"/>
                  </a:lnTo>
                  <a:lnTo>
                    <a:pt x="1396835" y="0"/>
                  </a:lnTo>
                  <a:lnTo>
                    <a:pt x="1408673" y="0"/>
                  </a:lnTo>
                  <a:lnTo>
                    <a:pt x="1420511" y="0"/>
                  </a:lnTo>
                  <a:lnTo>
                    <a:pt x="1432348" y="0"/>
                  </a:lnTo>
                  <a:lnTo>
                    <a:pt x="1444186" y="0"/>
                  </a:lnTo>
                  <a:lnTo>
                    <a:pt x="1456023" y="0"/>
                  </a:lnTo>
                  <a:lnTo>
                    <a:pt x="1467861" y="0"/>
                  </a:lnTo>
                  <a:lnTo>
                    <a:pt x="1479699" y="0"/>
                  </a:lnTo>
                  <a:lnTo>
                    <a:pt x="1491536" y="0"/>
                  </a:lnTo>
                  <a:lnTo>
                    <a:pt x="1503374" y="0"/>
                  </a:lnTo>
                  <a:lnTo>
                    <a:pt x="1515211" y="0"/>
                  </a:lnTo>
                  <a:lnTo>
                    <a:pt x="1527049" y="0"/>
                  </a:lnTo>
                  <a:lnTo>
                    <a:pt x="1538887" y="0"/>
                  </a:lnTo>
                  <a:lnTo>
                    <a:pt x="1550724" y="0"/>
                  </a:lnTo>
                  <a:lnTo>
                    <a:pt x="1562562" y="0"/>
                  </a:lnTo>
                  <a:lnTo>
                    <a:pt x="1574399" y="0"/>
                  </a:lnTo>
                  <a:lnTo>
                    <a:pt x="1586237" y="0"/>
                  </a:lnTo>
                  <a:lnTo>
                    <a:pt x="1598074" y="0"/>
                  </a:lnTo>
                  <a:lnTo>
                    <a:pt x="1609912" y="0"/>
                  </a:lnTo>
                  <a:lnTo>
                    <a:pt x="1621750" y="0"/>
                  </a:lnTo>
                  <a:lnTo>
                    <a:pt x="1633587" y="0"/>
                  </a:lnTo>
                  <a:lnTo>
                    <a:pt x="1645425" y="0"/>
                  </a:lnTo>
                  <a:lnTo>
                    <a:pt x="1657262" y="0"/>
                  </a:lnTo>
                  <a:lnTo>
                    <a:pt x="1669100" y="0"/>
                  </a:lnTo>
                  <a:lnTo>
                    <a:pt x="1680938" y="0"/>
                  </a:lnTo>
                  <a:lnTo>
                    <a:pt x="1692775" y="0"/>
                  </a:lnTo>
                  <a:lnTo>
                    <a:pt x="1704613" y="0"/>
                  </a:lnTo>
                  <a:lnTo>
                    <a:pt x="1716450" y="0"/>
                  </a:lnTo>
                  <a:lnTo>
                    <a:pt x="1728288" y="0"/>
                  </a:lnTo>
                  <a:lnTo>
                    <a:pt x="1740126" y="0"/>
                  </a:lnTo>
                  <a:lnTo>
                    <a:pt x="1751963" y="0"/>
                  </a:lnTo>
                  <a:lnTo>
                    <a:pt x="1763801" y="0"/>
                  </a:lnTo>
                  <a:lnTo>
                    <a:pt x="1775638" y="0"/>
                  </a:lnTo>
                  <a:lnTo>
                    <a:pt x="1787476" y="0"/>
                  </a:lnTo>
                  <a:lnTo>
                    <a:pt x="1799314" y="0"/>
                  </a:lnTo>
                  <a:lnTo>
                    <a:pt x="1811151" y="0"/>
                  </a:lnTo>
                  <a:lnTo>
                    <a:pt x="1822989" y="0"/>
                  </a:lnTo>
                  <a:lnTo>
                    <a:pt x="1834826" y="0"/>
                  </a:lnTo>
                  <a:lnTo>
                    <a:pt x="1846664" y="0"/>
                  </a:lnTo>
                  <a:lnTo>
                    <a:pt x="1858502" y="0"/>
                  </a:lnTo>
                  <a:lnTo>
                    <a:pt x="1870339" y="0"/>
                  </a:lnTo>
                  <a:lnTo>
                    <a:pt x="1882177" y="0"/>
                  </a:lnTo>
                  <a:lnTo>
                    <a:pt x="1894014" y="0"/>
                  </a:lnTo>
                  <a:lnTo>
                    <a:pt x="1905852" y="0"/>
                  </a:lnTo>
                  <a:lnTo>
                    <a:pt x="1917689" y="0"/>
                  </a:lnTo>
                  <a:lnTo>
                    <a:pt x="1929527" y="0"/>
                  </a:lnTo>
                  <a:lnTo>
                    <a:pt x="1941365" y="0"/>
                  </a:lnTo>
                  <a:lnTo>
                    <a:pt x="1953202" y="0"/>
                  </a:lnTo>
                  <a:lnTo>
                    <a:pt x="1965040" y="0"/>
                  </a:lnTo>
                  <a:lnTo>
                    <a:pt x="1976877" y="0"/>
                  </a:lnTo>
                  <a:lnTo>
                    <a:pt x="1988715" y="0"/>
                  </a:lnTo>
                  <a:lnTo>
                    <a:pt x="2000553" y="0"/>
                  </a:lnTo>
                  <a:lnTo>
                    <a:pt x="2012390" y="0"/>
                  </a:lnTo>
                  <a:lnTo>
                    <a:pt x="2024228" y="0"/>
                  </a:lnTo>
                  <a:lnTo>
                    <a:pt x="2036065" y="0"/>
                  </a:lnTo>
                  <a:lnTo>
                    <a:pt x="2047903" y="0"/>
                  </a:lnTo>
                  <a:lnTo>
                    <a:pt x="2059741" y="0"/>
                  </a:lnTo>
                  <a:lnTo>
                    <a:pt x="2071578" y="0"/>
                  </a:lnTo>
                  <a:lnTo>
                    <a:pt x="2083416" y="0"/>
                  </a:lnTo>
                  <a:lnTo>
                    <a:pt x="2095253" y="0"/>
                  </a:lnTo>
                  <a:lnTo>
                    <a:pt x="2107091" y="0"/>
                  </a:lnTo>
                  <a:lnTo>
                    <a:pt x="2118929" y="0"/>
                  </a:lnTo>
                  <a:lnTo>
                    <a:pt x="2130766" y="0"/>
                  </a:lnTo>
                  <a:lnTo>
                    <a:pt x="2142604" y="0"/>
                  </a:lnTo>
                  <a:lnTo>
                    <a:pt x="2154441" y="0"/>
                  </a:lnTo>
                  <a:lnTo>
                    <a:pt x="2166279" y="0"/>
                  </a:lnTo>
                  <a:lnTo>
                    <a:pt x="2178117" y="0"/>
                  </a:lnTo>
                  <a:lnTo>
                    <a:pt x="2189954" y="0"/>
                  </a:lnTo>
                  <a:lnTo>
                    <a:pt x="2201792" y="0"/>
                  </a:lnTo>
                  <a:lnTo>
                    <a:pt x="2213629" y="0"/>
                  </a:lnTo>
                  <a:lnTo>
                    <a:pt x="2225467" y="0"/>
                  </a:lnTo>
                  <a:lnTo>
                    <a:pt x="2237304" y="0"/>
                  </a:lnTo>
                  <a:lnTo>
                    <a:pt x="2249142" y="0"/>
                  </a:lnTo>
                  <a:lnTo>
                    <a:pt x="2260980" y="0"/>
                  </a:lnTo>
                  <a:lnTo>
                    <a:pt x="2272817" y="0"/>
                  </a:lnTo>
                  <a:lnTo>
                    <a:pt x="2284655" y="0"/>
                  </a:lnTo>
                  <a:lnTo>
                    <a:pt x="2296492" y="0"/>
                  </a:lnTo>
                  <a:lnTo>
                    <a:pt x="2308330" y="0"/>
                  </a:lnTo>
                  <a:lnTo>
                    <a:pt x="2320168" y="0"/>
                  </a:lnTo>
                  <a:lnTo>
                    <a:pt x="2332005" y="0"/>
                  </a:lnTo>
                  <a:lnTo>
                    <a:pt x="2343843" y="0"/>
                  </a:lnTo>
                  <a:lnTo>
                    <a:pt x="2343843" y="50"/>
                  </a:lnTo>
                  <a:lnTo>
                    <a:pt x="2355680" y="58"/>
                  </a:lnTo>
                  <a:lnTo>
                    <a:pt x="2367518" y="69"/>
                  </a:lnTo>
                  <a:lnTo>
                    <a:pt x="2379356" y="81"/>
                  </a:lnTo>
                  <a:lnTo>
                    <a:pt x="2391193" y="95"/>
                  </a:lnTo>
                  <a:lnTo>
                    <a:pt x="2403031" y="112"/>
                  </a:lnTo>
                  <a:lnTo>
                    <a:pt x="2414868" y="132"/>
                  </a:lnTo>
                  <a:lnTo>
                    <a:pt x="2426706" y="155"/>
                  </a:lnTo>
                  <a:lnTo>
                    <a:pt x="2438544" y="182"/>
                  </a:lnTo>
                  <a:lnTo>
                    <a:pt x="2450381" y="214"/>
                  </a:lnTo>
                  <a:lnTo>
                    <a:pt x="2462219" y="252"/>
                  </a:lnTo>
                  <a:lnTo>
                    <a:pt x="2474056" y="296"/>
                  </a:lnTo>
                  <a:lnTo>
                    <a:pt x="2485894" y="348"/>
                  </a:lnTo>
                  <a:lnTo>
                    <a:pt x="2497732" y="409"/>
                  </a:lnTo>
                  <a:lnTo>
                    <a:pt x="2509569" y="480"/>
                  </a:lnTo>
                  <a:lnTo>
                    <a:pt x="2521407" y="564"/>
                  </a:lnTo>
                  <a:lnTo>
                    <a:pt x="2533244" y="663"/>
                  </a:lnTo>
                  <a:lnTo>
                    <a:pt x="2545082" y="778"/>
                  </a:lnTo>
                  <a:lnTo>
                    <a:pt x="2556919" y="914"/>
                  </a:lnTo>
                  <a:lnTo>
                    <a:pt x="2568757" y="1074"/>
                  </a:lnTo>
                  <a:lnTo>
                    <a:pt x="2580595" y="1260"/>
                  </a:lnTo>
                  <a:lnTo>
                    <a:pt x="2592432" y="1479"/>
                  </a:lnTo>
                  <a:lnTo>
                    <a:pt x="2604270" y="1736"/>
                  </a:lnTo>
                  <a:lnTo>
                    <a:pt x="2616107" y="2036"/>
                  </a:lnTo>
                  <a:lnTo>
                    <a:pt x="2627945" y="2388"/>
                  </a:lnTo>
                  <a:lnTo>
                    <a:pt x="2639783" y="2799"/>
                  </a:lnTo>
                  <a:lnTo>
                    <a:pt x="2651620" y="3279"/>
                  </a:lnTo>
                  <a:lnTo>
                    <a:pt x="2663458" y="3840"/>
                  </a:lnTo>
                  <a:lnTo>
                    <a:pt x="2675295" y="4493"/>
                  </a:lnTo>
                  <a:lnTo>
                    <a:pt x="2687133" y="5254"/>
                  </a:lnTo>
                  <a:lnTo>
                    <a:pt x="2698971" y="6138"/>
                  </a:lnTo>
                  <a:lnTo>
                    <a:pt x="2710808" y="7163"/>
                  </a:lnTo>
                  <a:lnTo>
                    <a:pt x="2722646" y="8349"/>
                  </a:lnTo>
                  <a:lnTo>
                    <a:pt x="2734483" y="9719"/>
                  </a:lnTo>
                  <a:lnTo>
                    <a:pt x="2746321" y="11295"/>
                  </a:lnTo>
                  <a:lnTo>
                    <a:pt x="2758159" y="13103"/>
                  </a:lnTo>
                  <a:lnTo>
                    <a:pt x="2769996" y="15168"/>
                  </a:lnTo>
                  <a:lnTo>
                    <a:pt x="2781834" y="17518"/>
                  </a:lnTo>
                  <a:lnTo>
                    <a:pt x="2793671" y="20176"/>
                  </a:lnTo>
                  <a:lnTo>
                    <a:pt x="2805509" y="23167"/>
                  </a:lnTo>
                  <a:lnTo>
                    <a:pt x="2817347" y="26511"/>
                  </a:lnTo>
                  <a:lnTo>
                    <a:pt x="2829184" y="30222"/>
                  </a:lnTo>
                  <a:lnTo>
                    <a:pt x="2841022" y="34307"/>
                  </a:lnTo>
                  <a:lnTo>
                    <a:pt x="2852859" y="38765"/>
                  </a:lnTo>
                  <a:lnTo>
                    <a:pt x="2864697" y="43584"/>
                  </a:lnTo>
                  <a:lnTo>
                    <a:pt x="2876534" y="48739"/>
                  </a:lnTo>
                  <a:lnTo>
                    <a:pt x="2888372" y="54191"/>
                  </a:lnTo>
                  <a:lnTo>
                    <a:pt x="2900210" y="59891"/>
                  </a:lnTo>
                  <a:lnTo>
                    <a:pt x="2912047" y="65778"/>
                  </a:lnTo>
                  <a:lnTo>
                    <a:pt x="2923885" y="71780"/>
                  </a:lnTo>
                  <a:lnTo>
                    <a:pt x="2935722" y="77821"/>
                  </a:lnTo>
                  <a:lnTo>
                    <a:pt x="2947560" y="83823"/>
                  </a:lnTo>
                  <a:lnTo>
                    <a:pt x="2959398" y="89709"/>
                  </a:lnTo>
                  <a:lnTo>
                    <a:pt x="2971235" y="95409"/>
                  </a:lnTo>
                  <a:lnTo>
                    <a:pt x="2983073" y="100862"/>
                  </a:lnTo>
                  <a:lnTo>
                    <a:pt x="2994910" y="106016"/>
                  </a:lnTo>
                  <a:lnTo>
                    <a:pt x="3006748" y="110835"/>
                  </a:lnTo>
                  <a:lnTo>
                    <a:pt x="3018586" y="115294"/>
                  </a:lnTo>
                  <a:lnTo>
                    <a:pt x="3030423" y="119379"/>
                  </a:lnTo>
                  <a:lnTo>
                    <a:pt x="3042261" y="123090"/>
                  </a:lnTo>
                  <a:lnTo>
                    <a:pt x="3054098" y="126434"/>
                  </a:lnTo>
                  <a:lnTo>
                    <a:pt x="3065936" y="129425"/>
                  </a:lnTo>
                  <a:lnTo>
                    <a:pt x="3077774" y="132083"/>
                  </a:lnTo>
                  <a:lnTo>
                    <a:pt x="3089611" y="134432"/>
                  </a:lnTo>
                  <a:lnTo>
                    <a:pt x="3101449" y="136498"/>
                  </a:lnTo>
                  <a:lnTo>
                    <a:pt x="3113286" y="138305"/>
                  </a:lnTo>
                  <a:lnTo>
                    <a:pt x="3125124" y="139882"/>
                  </a:lnTo>
                  <a:lnTo>
                    <a:pt x="3136962" y="141251"/>
                  </a:lnTo>
                  <a:lnTo>
                    <a:pt x="3148799" y="142438"/>
                  </a:lnTo>
                  <a:lnTo>
                    <a:pt x="3160637" y="143463"/>
                  </a:lnTo>
                  <a:lnTo>
                    <a:pt x="3172474" y="144347"/>
                  </a:lnTo>
                  <a:lnTo>
                    <a:pt x="3184312" y="145107"/>
                  </a:lnTo>
                  <a:lnTo>
                    <a:pt x="3196149" y="145761"/>
                  </a:lnTo>
                  <a:lnTo>
                    <a:pt x="3207987" y="146321"/>
                  </a:lnTo>
                  <a:lnTo>
                    <a:pt x="3219825" y="146801"/>
                  </a:lnTo>
                  <a:lnTo>
                    <a:pt x="3231662" y="147213"/>
                  </a:lnTo>
                  <a:lnTo>
                    <a:pt x="3243500" y="147564"/>
                  </a:lnTo>
                  <a:lnTo>
                    <a:pt x="3255337" y="147865"/>
                  </a:lnTo>
                  <a:lnTo>
                    <a:pt x="3267175" y="148121"/>
                  </a:lnTo>
                  <a:lnTo>
                    <a:pt x="3279013" y="148340"/>
                  </a:lnTo>
                  <a:lnTo>
                    <a:pt x="3290850" y="148527"/>
                  </a:lnTo>
                  <a:lnTo>
                    <a:pt x="3302688" y="148686"/>
                  </a:lnTo>
                  <a:lnTo>
                    <a:pt x="3314525" y="148822"/>
                  </a:lnTo>
                  <a:lnTo>
                    <a:pt x="3326363" y="148938"/>
                  </a:lnTo>
                  <a:lnTo>
                    <a:pt x="3338201" y="149036"/>
                  </a:lnTo>
                  <a:lnTo>
                    <a:pt x="3350038" y="149120"/>
                  </a:lnTo>
                  <a:lnTo>
                    <a:pt x="3361876" y="149192"/>
                  </a:lnTo>
                  <a:lnTo>
                    <a:pt x="3373713" y="149253"/>
                  </a:lnTo>
                  <a:lnTo>
                    <a:pt x="3385551" y="149305"/>
                  </a:lnTo>
                  <a:lnTo>
                    <a:pt x="3397389" y="149349"/>
                  </a:lnTo>
                  <a:lnTo>
                    <a:pt x="3409226" y="149386"/>
                  </a:lnTo>
                  <a:lnTo>
                    <a:pt x="3421064" y="149418"/>
                  </a:lnTo>
                  <a:lnTo>
                    <a:pt x="3432901" y="149446"/>
                  </a:lnTo>
                  <a:lnTo>
                    <a:pt x="3444739" y="149469"/>
                  </a:lnTo>
                  <a:lnTo>
                    <a:pt x="3456576" y="149489"/>
                  </a:lnTo>
                  <a:lnTo>
                    <a:pt x="3468414" y="149505"/>
                  </a:lnTo>
                  <a:lnTo>
                    <a:pt x="3480252" y="149520"/>
                  </a:lnTo>
                  <a:lnTo>
                    <a:pt x="3492089" y="149532"/>
                  </a:lnTo>
                  <a:lnTo>
                    <a:pt x="3503927" y="149542"/>
                  </a:lnTo>
                  <a:lnTo>
                    <a:pt x="3515764" y="149551"/>
                  </a:lnTo>
                  <a:lnTo>
                    <a:pt x="3515764" y="149902"/>
                  </a:lnTo>
                  <a:lnTo>
                    <a:pt x="3527602" y="149955"/>
                  </a:lnTo>
                  <a:lnTo>
                    <a:pt x="3539440" y="150017"/>
                  </a:lnTo>
                  <a:lnTo>
                    <a:pt x="3551277" y="150090"/>
                  </a:lnTo>
                  <a:lnTo>
                    <a:pt x="3563115" y="150175"/>
                  </a:lnTo>
                  <a:lnTo>
                    <a:pt x="3574952" y="150276"/>
                  </a:lnTo>
                  <a:lnTo>
                    <a:pt x="3586790" y="150394"/>
                  </a:lnTo>
                  <a:lnTo>
                    <a:pt x="3598628" y="150533"/>
                  </a:lnTo>
                  <a:lnTo>
                    <a:pt x="3610465" y="150697"/>
                  </a:lnTo>
                  <a:lnTo>
                    <a:pt x="3622303" y="150889"/>
                  </a:lnTo>
                  <a:lnTo>
                    <a:pt x="3634140" y="151114"/>
                  </a:lnTo>
                  <a:lnTo>
                    <a:pt x="3645978" y="151379"/>
                  </a:lnTo>
                  <a:lnTo>
                    <a:pt x="3657816" y="151690"/>
                  </a:lnTo>
                  <a:lnTo>
                    <a:pt x="3669653" y="152056"/>
                  </a:lnTo>
                  <a:lnTo>
                    <a:pt x="3681491" y="152485"/>
                  </a:lnTo>
                  <a:lnTo>
                    <a:pt x="3693328" y="152989"/>
                  </a:lnTo>
                  <a:lnTo>
                    <a:pt x="3705166" y="153581"/>
                  </a:lnTo>
                  <a:lnTo>
                    <a:pt x="3717004" y="154275"/>
                  </a:lnTo>
                  <a:lnTo>
                    <a:pt x="3728841" y="155090"/>
                  </a:lnTo>
                  <a:lnTo>
                    <a:pt x="3740679" y="156046"/>
                  </a:lnTo>
                  <a:lnTo>
                    <a:pt x="3752516" y="157167"/>
                  </a:lnTo>
                  <a:lnTo>
                    <a:pt x="3764354" y="158480"/>
                  </a:lnTo>
                  <a:lnTo>
                    <a:pt x="3776191" y="160020"/>
                  </a:lnTo>
                  <a:lnTo>
                    <a:pt x="3788029" y="161823"/>
                  </a:lnTo>
                  <a:lnTo>
                    <a:pt x="3799867" y="163932"/>
                  </a:lnTo>
                  <a:lnTo>
                    <a:pt x="3811704" y="166399"/>
                  </a:lnTo>
                  <a:lnTo>
                    <a:pt x="3823542" y="169281"/>
                  </a:lnTo>
                  <a:lnTo>
                    <a:pt x="3835379" y="172644"/>
                  </a:lnTo>
                  <a:lnTo>
                    <a:pt x="3847217" y="176565"/>
                  </a:lnTo>
                  <a:lnTo>
                    <a:pt x="3859055" y="181128"/>
                  </a:lnTo>
                  <a:lnTo>
                    <a:pt x="3870892" y="186431"/>
                  </a:lnTo>
                  <a:lnTo>
                    <a:pt x="3882730" y="192582"/>
                  </a:lnTo>
                  <a:lnTo>
                    <a:pt x="3894567" y="199701"/>
                  </a:lnTo>
                  <a:lnTo>
                    <a:pt x="3906405" y="207918"/>
                  </a:lnTo>
                  <a:lnTo>
                    <a:pt x="3918243" y="217375"/>
                  </a:lnTo>
                  <a:lnTo>
                    <a:pt x="3930080" y="228222"/>
                  </a:lnTo>
                  <a:lnTo>
                    <a:pt x="3941918" y="240614"/>
                  </a:lnTo>
                  <a:lnTo>
                    <a:pt x="3953755" y="254709"/>
                  </a:lnTo>
                  <a:lnTo>
                    <a:pt x="3965593" y="270660"/>
                  </a:lnTo>
                  <a:lnTo>
                    <a:pt x="3977431" y="288606"/>
                  </a:lnTo>
                  <a:lnTo>
                    <a:pt x="3989268" y="308668"/>
                  </a:lnTo>
                  <a:lnTo>
                    <a:pt x="4001106" y="330933"/>
                  </a:lnTo>
                  <a:lnTo>
                    <a:pt x="4012943" y="355446"/>
                  </a:lnTo>
                  <a:lnTo>
                    <a:pt x="4024781" y="382197"/>
                  </a:lnTo>
                  <a:lnTo>
                    <a:pt x="4036619" y="411110"/>
                  </a:lnTo>
                  <a:lnTo>
                    <a:pt x="4048456" y="442036"/>
                  </a:lnTo>
                  <a:lnTo>
                    <a:pt x="4060294" y="474751"/>
                  </a:lnTo>
                  <a:lnTo>
                    <a:pt x="4072131" y="508952"/>
                  </a:lnTo>
                  <a:lnTo>
                    <a:pt x="4083969" y="544270"/>
                  </a:lnTo>
                  <a:lnTo>
                    <a:pt x="4095806" y="580282"/>
                  </a:lnTo>
                  <a:lnTo>
                    <a:pt x="4107644" y="616529"/>
                  </a:lnTo>
                  <a:lnTo>
                    <a:pt x="4119482" y="652542"/>
                  </a:lnTo>
                  <a:lnTo>
                    <a:pt x="4131319" y="687860"/>
                  </a:lnTo>
                  <a:lnTo>
                    <a:pt x="4143157" y="722061"/>
                  </a:lnTo>
                  <a:lnTo>
                    <a:pt x="4154994" y="754775"/>
                  </a:lnTo>
                  <a:lnTo>
                    <a:pt x="4166832" y="785702"/>
                  </a:lnTo>
                  <a:lnTo>
                    <a:pt x="4178670" y="814615"/>
                  </a:lnTo>
                  <a:lnTo>
                    <a:pt x="4190507" y="841365"/>
                  </a:lnTo>
                  <a:lnTo>
                    <a:pt x="4202345" y="865878"/>
                  </a:lnTo>
                  <a:lnTo>
                    <a:pt x="4214182" y="888144"/>
                  </a:lnTo>
                  <a:lnTo>
                    <a:pt x="4226020" y="908205"/>
                  </a:lnTo>
                  <a:lnTo>
                    <a:pt x="4237858" y="926152"/>
                  </a:lnTo>
                  <a:lnTo>
                    <a:pt x="4249695" y="942102"/>
                  </a:lnTo>
                  <a:lnTo>
                    <a:pt x="4261533" y="956197"/>
                  </a:lnTo>
                  <a:lnTo>
                    <a:pt x="4273370" y="968590"/>
                  </a:lnTo>
                  <a:lnTo>
                    <a:pt x="4285208" y="979437"/>
                  </a:lnTo>
                  <a:lnTo>
                    <a:pt x="4297046" y="988894"/>
                  </a:lnTo>
                  <a:lnTo>
                    <a:pt x="4308883" y="997111"/>
                  </a:lnTo>
                  <a:lnTo>
                    <a:pt x="4320721" y="1004229"/>
                  </a:lnTo>
                  <a:lnTo>
                    <a:pt x="4332558" y="1010380"/>
                  </a:lnTo>
                  <a:lnTo>
                    <a:pt x="4344396" y="1015683"/>
                  </a:lnTo>
                  <a:lnTo>
                    <a:pt x="4356234" y="1020247"/>
                  </a:lnTo>
                  <a:lnTo>
                    <a:pt x="4368071" y="1024168"/>
                  </a:lnTo>
                  <a:lnTo>
                    <a:pt x="4379909" y="1027531"/>
                  </a:lnTo>
                  <a:lnTo>
                    <a:pt x="4391746" y="1030413"/>
                  </a:lnTo>
                  <a:lnTo>
                    <a:pt x="4403584" y="1032880"/>
                  </a:lnTo>
                  <a:lnTo>
                    <a:pt x="4415421" y="1034989"/>
                  </a:lnTo>
                  <a:lnTo>
                    <a:pt x="4427259" y="1036792"/>
                  </a:lnTo>
                  <a:lnTo>
                    <a:pt x="4439097" y="1038331"/>
                  </a:lnTo>
                  <a:lnTo>
                    <a:pt x="4450934" y="1039645"/>
                  </a:lnTo>
                  <a:lnTo>
                    <a:pt x="4462772" y="1040766"/>
                  </a:lnTo>
                  <a:lnTo>
                    <a:pt x="4474609" y="1041722"/>
                  </a:lnTo>
                  <a:lnTo>
                    <a:pt x="4486447" y="1042537"/>
                  </a:lnTo>
                  <a:lnTo>
                    <a:pt x="4498285" y="1043231"/>
                  </a:lnTo>
                  <a:lnTo>
                    <a:pt x="4510122" y="1043823"/>
                  </a:lnTo>
                  <a:lnTo>
                    <a:pt x="4521960" y="1044327"/>
                  </a:lnTo>
                  <a:lnTo>
                    <a:pt x="4533797" y="1044756"/>
                  </a:lnTo>
                  <a:lnTo>
                    <a:pt x="4545635" y="1045121"/>
                  </a:lnTo>
                  <a:lnTo>
                    <a:pt x="4557473" y="1045433"/>
                  </a:lnTo>
                  <a:lnTo>
                    <a:pt x="4569310" y="1045697"/>
                  </a:lnTo>
                  <a:lnTo>
                    <a:pt x="4581148" y="1045923"/>
                  </a:lnTo>
                  <a:lnTo>
                    <a:pt x="4592985" y="1046115"/>
                  </a:lnTo>
                  <a:lnTo>
                    <a:pt x="4604823" y="1046278"/>
                  </a:lnTo>
                  <a:lnTo>
                    <a:pt x="4616661" y="1046417"/>
                  </a:lnTo>
                  <a:lnTo>
                    <a:pt x="4628498" y="1046536"/>
                  </a:lnTo>
                  <a:lnTo>
                    <a:pt x="4640336" y="1046636"/>
                  </a:lnTo>
                  <a:lnTo>
                    <a:pt x="4652173" y="1046722"/>
                  </a:lnTo>
                  <a:lnTo>
                    <a:pt x="4664011" y="1046795"/>
                  </a:lnTo>
                  <a:lnTo>
                    <a:pt x="4675849" y="1046857"/>
                  </a:lnTo>
                  <a:lnTo>
                    <a:pt x="4687686" y="1046910"/>
                  </a:lnTo>
                </a:path>
              </a:pathLst>
            </a:custGeom>
            <a:ln w="40651" cap="flat">
              <a:solidFill>
                <a:srgbClr val="AEA200">
                  <a:alpha val="100000"/>
                </a:srgbClr>
              </a:solidFill>
              <a:prstDash val="solid"/>
              <a:round/>
            </a:ln>
          </p:spPr>
          <p:txBody>
            <a:bodyPr/>
            <a:lstStyle/>
            <a:p/>
          </p:txBody>
        </p:sp>
        <p:sp>
          <p:nvSpPr>
            <p:cNvPr id="44" name="pl44"/>
            <p:cNvSpPr/>
            <p:nvPr/>
          </p:nvSpPr>
          <p:spPr>
            <a:xfrm>
              <a:off x="2482351" y="3143498"/>
              <a:ext cx="4687686" cy="299102"/>
            </a:xfrm>
            <a:custGeom>
              <a:avLst/>
              <a:pathLst>
                <a:path w="4687686" h="299102">
                  <a:moveTo>
                    <a:pt x="0" y="299102"/>
                  </a:moveTo>
                  <a:lnTo>
                    <a:pt x="11837" y="299085"/>
                  </a:lnTo>
                  <a:lnTo>
                    <a:pt x="23675" y="299064"/>
                  </a:lnTo>
                  <a:lnTo>
                    <a:pt x="35512" y="299040"/>
                  </a:lnTo>
                  <a:lnTo>
                    <a:pt x="47350" y="299011"/>
                  </a:lnTo>
                  <a:lnTo>
                    <a:pt x="59187" y="298978"/>
                  </a:lnTo>
                  <a:lnTo>
                    <a:pt x="71025" y="298938"/>
                  </a:lnTo>
                  <a:lnTo>
                    <a:pt x="82863" y="298892"/>
                  </a:lnTo>
                  <a:lnTo>
                    <a:pt x="94700" y="298837"/>
                  </a:lnTo>
                  <a:lnTo>
                    <a:pt x="106538" y="298773"/>
                  </a:lnTo>
                  <a:lnTo>
                    <a:pt x="118375" y="298698"/>
                  </a:lnTo>
                  <a:lnTo>
                    <a:pt x="130213" y="298610"/>
                  </a:lnTo>
                  <a:lnTo>
                    <a:pt x="142051" y="298506"/>
                  </a:lnTo>
                  <a:lnTo>
                    <a:pt x="153888" y="298384"/>
                  </a:lnTo>
                  <a:lnTo>
                    <a:pt x="165726" y="298241"/>
                  </a:lnTo>
                  <a:lnTo>
                    <a:pt x="177563" y="298073"/>
                  </a:lnTo>
                  <a:lnTo>
                    <a:pt x="189401" y="297876"/>
                  </a:lnTo>
                  <a:lnTo>
                    <a:pt x="201239" y="297645"/>
                  </a:lnTo>
                  <a:lnTo>
                    <a:pt x="213076" y="297373"/>
                  </a:lnTo>
                  <a:lnTo>
                    <a:pt x="224914" y="297054"/>
                  </a:lnTo>
                  <a:lnTo>
                    <a:pt x="236751" y="296681"/>
                  </a:lnTo>
                  <a:lnTo>
                    <a:pt x="248589" y="296243"/>
                  </a:lnTo>
                  <a:lnTo>
                    <a:pt x="260427" y="295730"/>
                  </a:lnTo>
                  <a:lnTo>
                    <a:pt x="272264" y="295129"/>
                  </a:lnTo>
                  <a:lnTo>
                    <a:pt x="284102" y="294426"/>
                  </a:lnTo>
                  <a:lnTo>
                    <a:pt x="295939" y="293603"/>
                  </a:lnTo>
                  <a:lnTo>
                    <a:pt x="307777" y="292643"/>
                  </a:lnTo>
                  <a:lnTo>
                    <a:pt x="319614" y="291522"/>
                  </a:lnTo>
                  <a:lnTo>
                    <a:pt x="331452" y="290215"/>
                  </a:lnTo>
                  <a:lnTo>
                    <a:pt x="343290" y="288694"/>
                  </a:lnTo>
                  <a:lnTo>
                    <a:pt x="355127" y="286926"/>
                  </a:lnTo>
                  <a:lnTo>
                    <a:pt x="366965" y="284876"/>
                  </a:lnTo>
                  <a:lnTo>
                    <a:pt x="378802" y="282503"/>
                  </a:lnTo>
                  <a:lnTo>
                    <a:pt x="390640" y="279764"/>
                  </a:lnTo>
                  <a:lnTo>
                    <a:pt x="402478" y="276611"/>
                  </a:lnTo>
                  <a:lnTo>
                    <a:pt x="414315" y="272996"/>
                  </a:lnTo>
                  <a:lnTo>
                    <a:pt x="426153" y="268865"/>
                  </a:lnTo>
                  <a:lnTo>
                    <a:pt x="437990" y="264167"/>
                  </a:lnTo>
                  <a:lnTo>
                    <a:pt x="449828" y="258850"/>
                  </a:lnTo>
                  <a:lnTo>
                    <a:pt x="461666" y="252868"/>
                  </a:lnTo>
                  <a:lnTo>
                    <a:pt x="473503" y="246180"/>
                  </a:lnTo>
                  <a:lnTo>
                    <a:pt x="485341" y="238759"/>
                  </a:lnTo>
                  <a:lnTo>
                    <a:pt x="497178" y="230588"/>
                  </a:lnTo>
                  <a:lnTo>
                    <a:pt x="509016" y="221671"/>
                  </a:lnTo>
                  <a:lnTo>
                    <a:pt x="520854" y="212033"/>
                  </a:lnTo>
                  <a:lnTo>
                    <a:pt x="532691" y="201724"/>
                  </a:lnTo>
                  <a:lnTo>
                    <a:pt x="544529" y="190819"/>
                  </a:lnTo>
                  <a:lnTo>
                    <a:pt x="556366" y="179419"/>
                  </a:lnTo>
                  <a:lnTo>
                    <a:pt x="568204" y="167646"/>
                  </a:lnTo>
                  <a:lnTo>
                    <a:pt x="580042" y="155642"/>
                  </a:lnTo>
                  <a:lnTo>
                    <a:pt x="591879" y="143560"/>
                  </a:lnTo>
                  <a:lnTo>
                    <a:pt x="603717" y="131556"/>
                  </a:lnTo>
                  <a:lnTo>
                    <a:pt x="615554" y="119783"/>
                  </a:lnTo>
                  <a:lnTo>
                    <a:pt x="627392" y="108383"/>
                  </a:lnTo>
                  <a:lnTo>
                    <a:pt x="639229" y="97478"/>
                  </a:lnTo>
                  <a:lnTo>
                    <a:pt x="651067" y="87169"/>
                  </a:lnTo>
                  <a:lnTo>
                    <a:pt x="662905" y="77531"/>
                  </a:lnTo>
                  <a:lnTo>
                    <a:pt x="674742" y="68615"/>
                  </a:lnTo>
                  <a:lnTo>
                    <a:pt x="686580" y="60444"/>
                  </a:lnTo>
                  <a:lnTo>
                    <a:pt x="698417" y="53022"/>
                  </a:lnTo>
                  <a:lnTo>
                    <a:pt x="710255" y="46335"/>
                  </a:lnTo>
                  <a:lnTo>
                    <a:pt x="722093" y="40352"/>
                  </a:lnTo>
                  <a:lnTo>
                    <a:pt x="733930" y="35036"/>
                  </a:lnTo>
                  <a:lnTo>
                    <a:pt x="745768" y="30337"/>
                  </a:lnTo>
                  <a:lnTo>
                    <a:pt x="757605" y="26206"/>
                  </a:lnTo>
                  <a:lnTo>
                    <a:pt x="769443" y="22591"/>
                  </a:lnTo>
                  <a:lnTo>
                    <a:pt x="781281" y="19438"/>
                  </a:lnTo>
                  <a:lnTo>
                    <a:pt x="793118" y="16699"/>
                  </a:lnTo>
                  <a:lnTo>
                    <a:pt x="804956" y="14327"/>
                  </a:lnTo>
                  <a:lnTo>
                    <a:pt x="816793" y="12276"/>
                  </a:lnTo>
                  <a:lnTo>
                    <a:pt x="828631" y="10509"/>
                  </a:lnTo>
                  <a:lnTo>
                    <a:pt x="840469" y="8987"/>
                  </a:lnTo>
                  <a:lnTo>
                    <a:pt x="852306" y="7681"/>
                  </a:lnTo>
                  <a:lnTo>
                    <a:pt x="864144" y="6559"/>
                  </a:lnTo>
                  <a:lnTo>
                    <a:pt x="875981" y="5599"/>
                  </a:lnTo>
                  <a:lnTo>
                    <a:pt x="887819" y="4777"/>
                  </a:lnTo>
                  <a:lnTo>
                    <a:pt x="899657" y="4073"/>
                  </a:lnTo>
                  <a:lnTo>
                    <a:pt x="911494" y="3472"/>
                  </a:lnTo>
                  <a:lnTo>
                    <a:pt x="923332" y="2959"/>
                  </a:lnTo>
                  <a:lnTo>
                    <a:pt x="935169" y="2521"/>
                  </a:lnTo>
                  <a:lnTo>
                    <a:pt x="947007" y="2148"/>
                  </a:lnTo>
                  <a:lnTo>
                    <a:pt x="958844" y="1829"/>
                  </a:lnTo>
                  <a:lnTo>
                    <a:pt x="970682" y="1557"/>
                  </a:lnTo>
                  <a:lnTo>
                    <a:pt x="982520" y="1326"/>
                  </a:lnTo>
                  <a:lnTo>
                    <a:pt x="994357" y="1129"/>
                  </a:lnTo>
                  <a:lnTo>
                    <a:pt x="1006195" y="961"/>
                  </a:lnTo>
                  <a:lnTo>
                    <a:pt x="1018032" y="818"/>
                  </a:lnTo>
                  <a:lnTo>
                    <a:pt x="1029870" y="696"/>
                  </a:lnTo>
                  <a:lnTo>
                    <a:pt x="1041708" y="592"/>
                  </a:lnTo>
                  <a:lnTo>
                    <a:pt x="1053545" y="504"/>
                  </a:lnTo>
                  <a:lnTo>
                    <a:pt x="1065383" y="429"/>
                  </a:lnTo>
                  <a:lnTo>
                    <a:pt x="1077220" y="365"/>
                  </a:lnTo>
                  <a:lnTo>
                    <a:pt x="1089058" y="310"/>
                  </a:lnTo>
                  <a:lnTo>
                    <a:pt x="1100896" y="264"/>
                  </a:lnTo>
                  <a:lnTo>
                    <a:pt x="1112733" y="225"/>
                  </a:lnTo>
                  <a:lnTo>
                    <a:pt x="1124571" y="191"/>
                  </a:lnTo>
                  <a:lnTo>
                    <a:pt x="1136408" y="162"/>
                  </a:lnTo>
                  <a:lnTo>
                    <a:pt x="1148246" y="138"/>
                  </a:lnTo>
                  <a:lnTo>
                    <a:pt x="1160084" y="117"/>
                  </a:lnTo>
                  <a:lnTo>
                    <a:pt x="1171921" y="100"/>
                  </a:lnTo>
                  <a:lnTo>
                    <a:pt x="1171921" y="50"/>
                  </a:lnTo>
                  <a:lnTo>
                    <a:pt x="1183759" y="58"/>
                  </a:lnTo>
                  <a:lnTo>
                    <a:pt x="1195596" y="69"/>
                  </a:lnTo>
                  <a:lnTo>
                    <a:pt x="1207434" y="81"/>
                  </a:lnTo>
                  <a:lnTo>
                    <a:pt x="1219272" y="95"/>
                  </a:lnTo>
                  <a:lnTo>
                    <a:pt x="1231109" y="112"/>
                  </a:lnTo>
                  <a:lnTo>
                    <a:pt x="1242947" y="132"/>
                  </a:lnTo>
                  <a:lnTo>
                    <a:pt x="1254784" y="155"/>
                  </a:lnTo>
                  <a:lnTo>
                    <a:pt x="1266622" y="182"/>
                  </a:lnTo>
                  <a:lnTo>
                    <a:pt x="1278459" y="214"/>
                  </a:lnTo>
                  <a:lnTo>
                    <a:pt x="1290297" y="252"/>
                  </a:lnTo>
                  <a:lnTo>
                    <a:pt x="1302135" y="296"/>
                  </a:lnTo>
                  <a:lnTo>
                    <a:pt x="1313972" y="348"/>
                  </a:lnTo>
                  <a:lnTo>
                    <a:pt x="1325810" y="409"/>
                  </a:lnTo>
                  <a:lnTo>
                    <a:pt x="1337647" y="480"/>
                  </a:lnTo>
                  <a:lnTo>
                    <a:pt x="1349485" y="564"/>
                  </a:lnTo>
                  <a:lnTo>
                    <a:pt x="1361323" y="663"/>
                  </a:lnTo>
                  <a:lnTo>
                    <a:pt x="1373160" y="778"/>
                  </a:lnTo>
                  <a:lnTo>
                    <a:pt x="1384998" y="914"/>
                  </a:lnTo>
                  <a:lnTo>
                    <a:pt x="1396835" y="1074"/>
                  </a:lnTo>
                  <a:lnTo>
                    <a:pt x="1408673" y="1260"/>
                  </a:lnTo>
                  <a:lnTo>
                    <a:pt x="1420511" y="1479"/>
                  </a:lnTo>
                  <a:lnTo>
                    <a:pt x="1432348" y="1736"/>
                  </a:lnTo>
                  <a:lnTo>
                    <a:pt x="1444186" y="2036"/>
                  </a:lnTo>
                  <a:lnTo>
                    <a:pt x="1456023" y="2388"/>
                  </a:lnTo>
                  <a:lnTo>
                    <a:pt x="1467861" y="2799"/>
                  </a:lnTo>
                  <a:lnTo>
                    <a:pt x="1479699" y="3279"/>
                  </a:lnTo>
                  <a:lnTo>
                    <a:pt x="1491536" y="3840"/>
                  </a:lnTo>
                  <a:lnTo>
                    <a:pt x="1503374" y="4493"/>
                  </a:lnTo>
                  <a:lnTo>
                    <a:pt x="1515211" y="5254"/>
                  </a:lnTo>
                  <a:lnTo>
                    <a:pt x="1527049" y="6138"/>
                  </a:lnTo>
                  <a:lnTo>
                    <a:pt x="1538887" y="7163"/>
                  </a:lnTo>
                  <a:lnTo>
                    <a:pt x="1550724" y="8349"/>
                  </a:lnTo>
                  <a:lnTo>
                    <a:pt x="1562562" y="9719"/>
                  </a:lnTo>
                  <a:lnTo>
                    <a:pt x="1574399" y="11295"/>
                  </a:lnTo>
                  <a:lnTo>
                    <a:pt x="1586237" y="13103"/>
                  </a:lnTo>
                  <a:lnTo>
                    <a:pt x="1598074" y="15168"/>
                  </a:lnTo>
                  <a:lnTo>
                    <a:pt x="1609912" y="17518"/>
                  </a:lnTo>
                  <a:lnTo>
                    <a:pt x="1621750" y="20176"/>
                  </a:lnTo>
                  <a:lnTo>
                    <a:pt x="1633587" y="23167"/>
                  </a:lnTo>
                  <a:lnTo>
                    <a:pt x="1645425" y="26511"/>
                  </a:lnTo>
                  <a:lnTo>
                    <a:pt x="1657262" y="30222"/>
                  </a:lnTo>
                  <a:lnTo>
                    <a:pt x="1669100" y="34307"/>
                  </a:lnTo>
                  <a:lnTo>
                    <a:pt x="1680938" y="38765"/>
                  </a:lnTo>
                  <a:lnTo>
                    <a:pt x="1692775" y="43584"/>
                  </a:lnTo>
                  <a:lnTo>
                    <a:pt x="1704613" y="48739"/>
                  </a:lnTo>
                  <a:lnTo>
                    <a:pt x="1716450" y="54191"/>
                  </a:lnTo>
                  <a:lnTo>
                    <a:pt x="1728288" y="59891"/>
                  </a:lnTo>
                  <a:lnTo>
                    <a:pt x="1740126" y="65778"/>
                  </a:lnTo>
                  <a:lnTo>
                    <a:pt x="1751963" y="71780"/>
                  </a:lnTo>
                  <a:lnTo>
                    <a:pt x="1763801" y="77821"/>
                  </a:lnTo>
                  <a:lnTo>
                    <a:pt x="1775638" y="83823"/>
                  </a:lnTo>
                  <a:lnTo>
                    <a:pt x="1787476" y="89709"/>
                  </a:lnTo>
                  <a:lnTo>
                    <a:pt x="1799314" y="95409"/>
                  </a:lnTo>
                  <a:lnTo>
                    <a:pt x="1811151" y="100862"/>
                  </a:lnTo>
                  <a:lnTo>
                    <a:pt x="1822989" y="106016"/>
                  </a:lnTo>
                  <a:lnTo>
                    <a:pt x="1834826" y="110835"/>
                  </a:lnTo>
                  <a:lnTo>
                    <a:pt x="1846664" y="115294"/>
                  </a:lnTo>
                  <a:lnTo>
                    <a:pt x="1858502" y="119379"/>
                  </a:lnTo>
                  <a:lnTo>
                    <a:pt x="1870339" y="123090"/>
                  </a:lnTo>
                  <a:lnTo>
                    <a:pt x="1882177" y="126434"/>
                  </a:lnTo>
                  <a:lnTo>
                    <a:pt x="1894014" y="129425"/>
                  </a:lnTo>
                  <a:lnTo>
                    <a:pt x="1905852" y="132083"/>
                  </a:lnTo>
                  <a:lnTo>
                    <a:pt x="1917689" y="134432"/>
                  </a:lnTo>
                  <a:lnTo>
                    <a:pt x="1929527" y="136498"/>
                  </a:lnTo>
                  <a:lnTo>
                    <a:pt x="1941365" y="138305"/>
                  </a:lnTo>
                  <a:lnTo>
                    <a:pt x="1953202" y="139882"/>
                  </a:lnTo>
                  <a:lnTo>
                    <a:pt x="1965040" y="141251"/>
                  </a:lnTo>
                  <a:lnTo>
                    <a:pt x="1976877" y="142438"/>
                  </a:lnTo>
                  <a:lnTo>
                    <a:pt x="1988715" y="143463"/>
                  </a:lnTo>
                  <a:lnTo>
                    <a:pt x="2000553" y="144347"/>
                  </a:lnTo>
                  <a:lnTo>
                    <a:pt x="2012390" y="145107"/>
                  </a:lnTo>
                  <a:lnTo>
                    <a:pt x="2024228" y="145761"/>
                  </a:lnTo>
                  <a:lnTo>
                    <a:pt x="2036065" y="146321"/>
                  </a:lnTo>
                  <a:lnTo>
                    <a:pt x="2047903" y="146801"/>
                  </a:lnTo>
                  <a:lnTo>
                    <a:pt x="2059741" y="147213"/>
                  </a:lnTo>
                  <a:lnTo>
                    <a:pt x="2071578" y="147564"/>
                  </a:lnTo>
                  <a:lnTo>
                    <a:pt x="2083416" y="147865"/>
                  </a:lnTo>
                  <a:lnTo>
                    <a:pt x="2095253" y="148121"/>
                  </a:lnTo>
                  <a:lnTo>
                    <a:pt x="2107091" y="148340"/>
                  </a:lnTo>
                  <a:lnTo>
                    <a:pt x="2118929" y="148527"/>
                  </a:lnTo>
                  <a:lnTo>
                    <a:pt x="2130766" y="148686"/>
                  </a:lnTo>
                  <a:lnTo>
                    <a:pt x="2142604" y="148822"/>
                  </a:lnTo>
                  <a:lnTo>
                    <a:pt x="2154441" y="148938"/>
                  </a:lnTo>
                  <a:lnTo>
                    <a:pt x="2166279" y="149036"/>
                  </a:lnTo>
                  <a:lnTo>
                    <a:pt x="2178117" y="149120"/>
                  </a:lnTo>
                  <a:lnTo>
                    <a:pt x="2189954" y="149192"/>
                  </a:lnTo>
                  <a:lnTo>
                    <a:pt x="2201792" y="149253"/>
                  </a:lnTo>
                  <a:lnTo>
                    <a:pt x="2213629" y="149305"/>
                  </a:lnTo>
                  <a:lnTo>
                    <a:pt x="2225467" y="149349"/>
                  </a:lnTo>
                  <a:lnTo>
                    <a:pt x="2237304" y="149386"/>
                  </a:lnTo>
                  <a:lnTo>
                    <a:pt x="2249142" y="149418"/>
                  </a:lnTo>
                  <a:lnTo>
                    <a:pt x="2260980" y="149446"/>
                  </a:lnTo>
                  <a:lnTo>
                    <a:pt x="2272817" y="149469"/>
                  </a:lnTo>
                  <a:lnTo>
                    <a:pt x="2284655" y="149489"/>
                  </a:lnTo>
                  <a:lnTo>
                    <a:pt x="2296492" y="149505"/>
                  </a:lnTo>
                  <a:lnTo>
                    <a:pt x="2308330" y="149520"/>
                  </a:lnTo>
                  <a:lnTo>
                    <a:pt x="2320168" y="149532"/>
                  </a:lnTo>
                  <a:lnTo>
                    <a:pt x="2332005" y="149542"/>
                  </a:lnTo>
                  <a:lnTo>
                    <a:pt x="2343843" y="149551"/>
                  </a:lnTo>
                  <a:lnTo>
                    <a:pt x="2343843" y="149551"/>
                  </a:lnTo>
                  <a:lnTo>
                    <a:pt x="2355680" y="149542"/>
                  </a:lnTo>
                  <a:lnTo>
                    <a:pt x="2367518" y="149532"/>
                  </a:lnTo>
                  <a:lnTo>
                    <a:pt x="2379356" y="149520"/>
                  </a:lnTo>
                  <a:lnTo>
                    <a:pt x="2391193" y="149505"/>
                  </a:lnTo>
                  <a:lnTo>
                    <a:pt x="2403031" y="149489"/>
                  </a:lnTo>
                  <a:lnTo>
                    <a:pt x="2414868" y="149469"/>
                  </a:lnTo>
                  <a:lnTo>
                    <a:pt x="2426706" y="149446"/>
                  </a:lnTo>
                  <a:lnTo>
                    <a:pt x="2438544" y="149418"/>
                  </a:lnTo>
                  <a:lnTo>
                    <a:pt x="2450381" y="149386"/>
                  </a:lnTo>
                  <a:lnTo>
                    <a:pt x="2462219" y="149349"/>
                  </a:lnTo>
                  <a:lnTo>
                    <a:pt x="2474056" y="149305"/>
                  </a:lnTo>
                  <a:lnTo>
                    <a:pt x="2485894" y="149253"/>
                  </a:lnTo>
                  <a:lnTo>
                    <a:pt x="2497732" y="149192"/>
                  </a:lnTo>
                  <a:lnTo>
                    <a:pt x="2509569" y="149120"/>
                  </a:lnTo>
                  <a:lnTo>
                    <a:pt x="2521407" y="149036"/>
                  </a:lnTo>
                  <a:lnTo>
                    <a:pt x="2533244" y="148938"/>
                  </a:lnTo>
                  <a:lnTo>
                    <a:pt x="2545082" y="148822"/>
                  </a:lnTo>
                  <a:lnTo>
                    <a:pt x="2556919" y="148686"/>
                  </a:lnTo>
                  <a:lnTo>
                    <a:pt x="2568757" y="148527"/>
                  </a:lnTo>
                  <a:lnTo>
                    <a:pt x="2580595" y="148340"/>
                  </a:lnTo>
                  <a:lnTo>
                    <a:pt x="2592432" y="148121"/>
                  </a:lnTo>
                  <a:lnTo>
                    <a:pt x="2604270" y="147865"/>
                  </a:lnTo>
                  <a:lnTo>
                    <a:pt x="2616107" y="147564"/>
                  </a:lnTo>
                  <a:lnTo>
                    <a:pt x="2627945" y="147213"/>
                  </a:lnTo>
                  <a:lnTo>
                    <a:pt x="2639783" y="146801"/>
                  </a:lnTo>
                  <a:lnTo>
                    <a:pt x="2651620" y="146321"/>
                  </a:lnTo>
                  <a:lnTo>
                    <a:pt x="2663458" y="145761"/>
                  </a:lnTo>
                  <a:lnTo>
                    <a:pt x="2675295" y="145107"/>
                  </a:lnTo>
                  <a:lnTo>
                    <a:pt x="2687133" y="144347"/>
                  </a:lnTo>
                  <a:lnTo>
                    <a:pt x="2698971" y="143463"/>
                  </a:lnTo>
                  <a:lnTo>
                    <a:pt x="2710808" y="142438"/>
                  </a:lnTo>
                  <a:lnTo>
                    <a:pt x="2722646" y="141251"/>
                  </a:lnTo>
                  <a:lnTo>
                    <a:pt x="2734483" y="139882"/>
                  </a:lnTo>
                  <a:lnTo>
                    <a:pt x="2746321" y="138305"/>
                  </a:lnTo>
                  <a:lnTo>
                    <a:pt x="2758159" y="136498"/>
                  </a:lnTo>
                  <a:lnTo>
                    <a:pt x="2769996" y="134432"/>
                  </a:lnTo>
                  <a:lnTo>
                    <a:pt x="2781834" y="132083"/>
                  </a:lnTo>
                  <a:lnTo>
                    <a:pt x="2793671" y="129425"/>
                  </a:lnTo>
                  <a:lnTo>
                    <a:pt x="2805509" y="126434"/>
                  </a:lnTo>
                  <a:lnTo>
                    <a:pt x="2817347" y="123090"/>
                  </a:lnTo>
                  <a:lnTo>
                    <a:pt x="2829184" y="119379"/>
                  </a:lnTo>
                  <a:lnTo>
                    <a:pt x="2841022" y="115294"/>
                  </a:lnTo>
                  <a:lnTo>
                    <a:pt x="2852859" y="110835"/>
                  </a:lnTo>
                  <a:lnTo>
                    <a:pt x="2864697" y="106016"/>
                  </a:lnTo>
                  <a:lnTo>
                    <a:pt x="2876534" y="100862"/>
                  </a:lnTo>
                  <a:lnTo>
                    <a:pt x="2888372" y="95409"/>
                  </a:lnTo>
                  <a:lnTo>
                    <a:pt x="2900210" y="89709"/>
                  </a:lnTo>
                  <a:lnTo>
                    <a:pt x="2912047" y="83823"/>
                  </a:lnTo>
                  <a:lnTo>
                    <a:pt x="2923885" y="77821"/>
                  </a:lnTo>
                  <a:lnTo>
                    <a:pt x="2935722" y="71780"/>
                  </a:lnTo>
                  <a:lnTo>
                    <a:pt x="2947560" y="65778"/>
                  </a:lnTo>
                  <a:lnTo>
                    <a:pt x="2959398" y="59891"/>
                  </a:lnTo>
                  <a:lnTo>
                    <a:pt x="2971235" y="54191"/>
                  </a:lnTo>
                  <a:lnTo>
                    <a:pt x="2983073" y="48739"/>
                  </a:lnTo>
                  <a:lnTo>
                    <a:pt x="2994910" y="43584"/>
                  </a:lnTo>
                  <a:lnTo>
                    <a:pt x="3006748" y="38765"/>
                  </a:lnTo>
                  <a:lnTo>
                    <a:pt x="3018586" y="34307"/>
                  </a:lnTo>
                  <a:lnTo>
                    <a:pt x="3030423" y="30222"/>
                  </a:lnTo>
                  <a:lnTo>
                    <a:pt x="3042261" y="26511"/>
                  </a:lnTo>
                  <a:lnTo>
                    <a:pt x="3054098" y="23167"/>
                  </a:lnTo>
                  <a:lnTo>
                    <a:pt x="3065936" y="20176"/>
                  </a:lnTo>
                  <a:lnTo>
                    <a:pt x="3077774" y="17518"/>
                  </a:lnTo>
                  <a:lnTo>
                    <a:pt x="3089611" y="15168"/>
                  </a:lnTo>
                  <a:lnTo>
                    <a:pt x="3101449" y="13103"/>
                  </a:lnTo>
                  <a:lnTo>
                    <a:pt x="3113286" y="11295"/>
                  </a:lnTo>
                  <a:lnTo>
                    <a:pt x="3125124" y="9719"/>
                  </a:lnTo>
                  <a:lnTo>
                    <a:pt x="3136962" y="8349"/>
                  </a:lnTo>
                  <a:lnTo>
                    <a:pt x="3148799" y="7163"/>
                  </a:lnTo>
                  <a:lnTo>
                    <a:pt x="3160637" y="6138"/>
                  </a:lnTo>
                  <a:lnTo>
                    <a:pt x="3172474" y="5254"/>
                  </a:lnTo>
                  <a:lnTo>
                    <a:pt x="3184312" y="4493"/>
                  </a:lnTo>
                  <a:lnTo>
                    <a:pt x="3196149" y="3840"/>
                  </a:lnTo>
                  <a:lnTo>
                    <a:pt x="3207987" y="3279"/>
                  </a:lnTo>
                  <a:lnTo>
                    <a:pt x="3219825" y="2799"/>
                  </a:lnTo>
                  <a:lnTo>
                    <a:pt x="3231662" y="2388"/>
                  </a:lnTo>
                  <a:lnTo>
                    <a:pt x="3243500" y="2036"/>
                  </a:lnTo>
                  <a:lnTo>
                    <a:pt x="3255337" y="1736"/>
                  </a:lnTo>
                  <a:lnTo>
                    <a:pt x="3267175" y="1479"/>
                  </a:lnTo>
                  <a:lnTo>
                    <a:pt x="3279013" y="1260"/>
                  </a:lnTo>
                  <a:lnTo>
                    <a:pt x="3290850" y="1074"/>
                  </a:lnTo>
                  <a:lnTo>
                    <a:pt x="3302688" y="914"/>
                  </a:lnTo>
                  <a:lnTo>
                    <a:pt x="3314525" y="778"/>
                  </a:lnTo>
                  <a:lnTo>
                    <a:pt x="3326363" y="663"/>
                  </a:lnTo>
                  <a:lnTo>
                    <a:pt x="3338201" y="564"/>
                  </a:lnTo>
                  <a:lnTo>
                    <a:pt x="3350038" y="480"/>
                  </a:lnTo>
                  <a:lnTo>
                    <a:pt x="3361876" y="409"/>
                  </a:lnTo>
                  <a:lnTo>
                    <a:pt x="3373713" y="348"/>
                  </a:lnTo>
                  <a:lnTo>
                    <a:pt x="3385551" y="296"/>
                  </a:lnTo>
                  <a:lnTo>
                    <a:pt x="3397389" y="252"/>
                  </a:lnTo>
                  <a:lnTo>
                    <a:pt x="3409226" y="214"/>
                  </a:lnTo>
                  <a:lnTo>
                    <a:pt x="3421064" y="182"/>
                  </a:lnTo>
                  <a:lnTo>
                    <a:pt x="3432901" y="155"/>
                  </a:lnTo>
                  <a:lnTo>
                    <a:pt x="3444739" y="132"/>
                  </a:lnTo>
                  <a:lnTo>
                    <a:pt x="3456576" y="112"/>
                  </a:lnTo>
                  <a:lnTo>
                    <a:pt x="3468414" y="95"/>
                  </a:lnTo>
                  <a:lnTo>
                    <a:pt x="3480252" y="81"/>
                  </a:lnTo>
                  <a:lnTo>
                    <a:pt x="3492089" y="69"/>
                  </a:lnTo>
                  <a:lnTo>
                    <a:pt x="3503927" y="58"/>
                  </a:lnTo>
                  <a:lnTo>
                    <a:pt x="3515764" y="50"/>
                  </a:lnTo>
                  <a:lnTo>
                    <a:pt x="3515764" y="0"/>
                  </a:lnTo>
                  <a:lnTo>
                    <a:pt x="3527602" y="0"/>
                  </a:lnTo>
                  <a:lnTo>
                    <a:pt x="3539440" y="0"/>
                  </a:lnTo>
                  <a:lnTo>
                    <a:pt x="3551277" y="0"/>
                  </a:lnTo>
                  <a:lnTo>
                    <a:pt x="3563115" y="0"/>
                  </a:lnTo>
                  <a:lnTo>
                    <a:pt x="3574952" y="0"/>
                  </a:lnTo>
                  <a:lnTo>
                    <a:pt x="3586790" y="0"/>
                  </a:lnTo>
                  <a:lnTo>
                    <a:pt x="3598628" y="0"/>
                  </a:lnTo>
                  <a:lnTo>
                    <a:pt x="3610465" y="0"/>
                  </a:lnTo>
                  <a:lnTo>
                    <a:pt x="3622303" y="0"/>
                  </a:lnTo>
                  <a:lnTo>
                    <a:pt x="3634140" y="0"/>
                  </a:lnTo>
                  <a:lnTo>
                    <a:pt x="3645978" y="0"/>
                  </a:lnTo>
                  <a:lnTo>
                    <a:pt x="3657816" y="0"/>
                  </a:lnTo>
                  <a:lnTo>
                    <a:pt x="3669653" y="0"/>
                  </a:lnTo>
                  <a:lnTo>
                    <a:pt x="3681491" y="0"/>
                  </a:lnTo>
                  <a:lnTo>
                    <a:pt x="3693328" y="0"/>
                  </a:lnTo>
                  <a:lnTo>
                    <a:pt x="3705166" y="0"/>
                  </a:lnTo>
                  <a:lnTo>
                    <a:pt x="3717004" y="0"/>
                  </a:lnTo>
                  <a:lnTo>
                    <a:pt x="3728841" y="0"/>
                  </a:lnTo>
                  <a:lnTo>
                    <a:pt x="3740679" y="0"/>
                  </a:lnTo>
                  <a:lnTo>
                    <a:pt x="3752516" y="0"/>
                  </a:lnTo>
                  <a:lnTo>
                    <a:pt x="3764354" y="0"/>
                  </a:lnTo>
                  <a:lnTo>
                    <a:pt x="3776191" y="0"/>
                  </a:lnTo>
                  <a:lnTo>
                    <a:pt x="3788029" y="0"/>
                  </a:lnTo>
                  <a:lnTo>
                    <a:pt x="3799867" y="0"/>
                  </a:lnTo>
                  <a:lnTo>
                    <a:pt x="3811704" y="0"/>
                  </a:lnTo>
                  <a:lnTo>
                    <a:pt x="3823542" y="0"/>
                  </a:lnTo>
                  <a:lnTo>
                    <a:pt x="3835379" y="0"/>
                  </a:lnTo>
                  <a:lnTo>
                    <a:pt x="3847217" y="0"/>
                  </a:lnTo>
                  <a:lnTo>
                    <a:pt x="3859055" y="0"/>
                  </a:lnTo>
                  <a:lnTo>
                    <a:pt x="3870892" y="0"/>
                  </a:lnTo>
                  <a:lnTo>
                    <a:pt x="3882730" y="0"/>
                  </a:lnTo>
                  <a:lnTo>
                    <a:pt x="3894567" y="0"/>
                  </a:lnTo>
                  <a:lnTo>
                    <a:pt x="3906405" y="0"/>
                  </a:lnTo>
                  <a:lnTo>
                    <a:pt x="3918243" y="0"/>
                  </a:lnTo>
                  <a:lnTo>
                    <a:pt x="3930080" y="0"/>
                  </a:lnTo>
                  <a:lnTo>
                    <a:pt x="3941918" y="0"/>
                  </a:lnTo>
                  <a:lnTo>
                    <a:pt x="3953755" y="0"/>
                  </a:lnTo>
                  <a:lnTo>
                    <a:pt x="3965593" y="0"/>
                  </a:lnTo>
                  <a:lnTo>
                    <a:pt x="3977431" y="0"/>
                  </a:lnTo>
                  <a:lnTo>
                    <a:pt x="3989268" y="0"/>
                  </a:lnTo>
                  <a:lnTo>
                    <a:pt x="4001106" y="0"/>
                  </a:lnTo>
                  <a:lnTo>
                    <a:pt x="4012943" y="0"/>
                  </a:lnTo>
                  <a:lnTo>
                    <a:pt x="4024781" y="0"/>
                  </a:lnTo>
                  <a:lnTo>
                    <a:pt x="4036619" y="0"/>
                  </a:lnTo>
                  <a:lnTo>
                    <a:pt x="4048456" y="0"/>
                  </a:lnTo>
                  <a:lnTo>
                    <a:pt x="4060294" y="0"/>
                  </a:lnTo>
                  <a:lnTo>
                    <a:pt x="4072131" y="0"/>
                  </a:lnTo>
                  <a:lnTo>
                    <a:pt x="4083969" y="0"/>
                  </a:lnTo>
                  <a:lnTo>
                    <a:pt x="4095806" y="0"/>
                  </a:lnTo>
                  <a:lnTo>
                    <a:pt x="4107644" y="0"/>
                  </a:lnTo>
                  <a:lnTo>
                    <a:pt x="4119482" y="0"/>
                  </a:lnTo>
                  <a:lnTo>
                    <a:pt x="4131319" y="0"/>
                  </a:lnTo>
                  <a:lnTo>
                    <a:pt x="4143157" y="0"/>
                  </a:lnTo>
                  <a:lnTo>
                    <a:pt x="4154994" y="0"/>
                  </a:lnTo>
                  <a:lnTo>
                    <a:pt x="4166832" y="0"/>
                  </a:lnTo>
                  <a:lnTo>
                    <a:pt x="4178670" y="0"/>
                  </a:lnTo>
                  <a:lnTo>
                    <a:pt x="4190507" y="0"/>
                  </a:lnTo>
                  <a:lnTo>
                    <a:pt x="4202345" y="0"/>
                  </a:lnTo>
                  <a:lnTo>
                    <a:pt x="4214182" y="0"/>
                  </a:lnTo>
                  <a:lnTo>
                    <a:pt x="4226020" y="0"/>
                  </a:lnTo>
                  <a:lnTo>
                    <a:pt x="4237858" y="0"/>
                  </a:lnTo>
                  <a:lnTo>
                    <a:pt x="4249695" y="0"/>
                  </a:lnTo>
                  <a:lnTo>
                    <a:pt x="4261533" y="0"/>
                  </a:lnTo>
                  <a:lnTo>
                    <a:pt x="4273370" y="0"/>
                  </a:lnTo>
                  <a:lnTo>
                    <a:pt x="4285208" y="0"/>
                  </a:lnTo>
                  <a:lnTo>
                    <a:pt x="4297046" y="0"/>
                  </a:lnTo>
                  <a:lnTo>
                    <a:pt x="4308883" y="0"/>
                  </a:lnTo>
                  <a:lnTo>
                    <a:pt x="4320721" y="0"/>
                  </a:lnTo>
                  <a:lnTo>
                    <a:pt x="4332558" y="0"/>
                  </a:lnTo>
                  <a:lnTo>
                    <a:pt x="4344396" y="0"/>
                  </a:lnTo>
                  <a:lnTo>
                    <a:pt x="4356234" y="0"/>
                  </a:lnTo>
                  <a:lnTo>
                    <a:pt x="4368071" y="0"/>
                  </a:lnTo>
                  <a:lnTo>
                    <a:pt x="4379909" y="0"/>
                  </a:lnTo>
                  <a:lnTo>
                    <a:pt x="4391746" y="0"/>
                  </a:lnTo>
                  <a:lnTo>
                    <a:pt x="4403584" y="0"/>
                  </a:lnTo>
                  <a:lnTo>
                    <a:pt x="4415421" y="0"/>
                  </a:lnTo>
                  <a:lnTo>
                    <a:pt x="4427259" y="0"/>
                  </a:lnTo>
                  <a:lnTo>
                    <a:pt x="4439097" y="0"/>
                  </a:lnTo>
                  <a:lnTo>
                    <a:pt x="4450934" y="0"/>
                  </a:lnTo>
                  <a:lnTo>
                    <a:pt x="4462772" y="0"/>
                  </a:lnTo>
                  <a:lnTo>
                    <a:pt x="4474609" y="0"/>
                  </a:lnTo>
                  <a:lnTo>
                    <a:pt x="4486447" y="0"/>
                  </a:lnTo>
                  <a:lnTo>
                    <a:pt x="4498285" y="0"/>
                  </a:lnTo>
                  <a:lnTo>
                    <a:pt x="4510122" y="0"/>
                  </a:lnTo>
                  <a:lnTo>
                    <a:pt x="4521960" y="0"/>
                  </a:lnTo>
                  <a:lnTo>
                    <a:pt x="4533797" y="0"/>
                  </a:lnTo>
                  <a:lnTo>
                    <a:pt x="4545635" y="0"/>
                  </a:lnTo>
                  <a:lnTo>
                    <a:pt x="4557473" y="0"/>
                  </a:lnTo>
                  <a:lnTo>
                    <a:pt x="4569310" y="0"/>
                  </a:lnTo>
                  <a:lnTo>
                    <a:pt x="4581148" y="0"/>
                  </a:lnTo>
                  <a:lnTo>
                    <a:pt x="4592985" y="0"/>
                  </a:lnTo>
                  <a:lnTo>
                    <a:pt x="4604823" y="0"/>
                  </a:lnTo>
                  <a:lnTo>
                    <a:pt x="4616661" y="0"/>
                  </a:lnTo>
                  <a:lnTo>
                    <a:pt x="4628498" y="0"/>
                  </a:lnTo>
                  <a:lnTo>
                    <a:pt x="4640336" y="0"/>
                  </a:lnTo>
                  <a:lnTo>
                    <a:pt x="4652173" y="0"/>
                  </a:lnTo>
                  <a:lnTo>
                    <a:pt x="4664011" y="0"/>
                  </a:lnTo>
                  <a:lnTo>
                    <a:pt x="4675849" y="0"/>
                  </a:lnTo>
                  <a:lnTo>
                    <a:pt x="4687686" y="0"/>
                  </a:lnTo>
                </a:path>
              </a:pathLst>
            </a:custGeom>
            <a:ln w="40651" cap="flat">
              <a:solidFill>
                <a:srgbClr val="9AA800">
                  <a:alpha val="100000"/>
                </a:srgbClr>
              </a:solidFill>
              <a:prstDash val="solid"/>
              <a:round/>
            </a:ln>
          </p:spPr>
          <p:txBody>
            <a:bodyPr/>
            <a:lstStyle/>
            <a:p/>
          </p:txBody>
        </p:sp>
        <p:sp>
          <p:nvSpPr>
            <p:cNvPr id="45" name="pl45"/>
            <p:cNvSpPr/>
            <p:nvPr/>
          </p:nvSpPr>
          <p:spPr>
            <a:xfrm>
              <a:off x="2482351" y="1497930"/>
              <a:ext cx="4687686" cy="747757"/>
            </a:xfrm>
            <a:custGeom>
              <a:avLst/>
              <a:pathLst>
                <a:path w="4687686" h="747757">
                  <a:moveTo>
                    <a:pt x="0" y="0"/>
                  </a:moveTo>
                  <a:lnTo>
                    <a:pt x="11837" y="8"/>
                  </a:lnTo>
                  <a:lnTo>
                    <a:pt x="23675" y="19"/>
                  </a:lnTo>
                  <a:lnTo>
                    <a:pt x="35512" y="31"/>
                  </a:lnTo>
                  <a:lnTo>
                    <a:pt x="47350" y="45"/>
                  </a:lnTo>
                  <a:lnTo>
                    <a:pt x="59187" y="62"/>
                  </a:lnTo>
                  <a:lnTo>
                    <a:pt x="71025" y="82"/>
                  </a:lnTo>
                  <a:lnTo>
                    <a:pt x="82863" y="105"/>
                  </a:lnTo>
                  <a:lnTo>
                    <a:pt x="94700" y="132"/>
                  </a:lnTo>
                  <a:lnTo>
                    <a:pt x="106538" y="164"/>
                  </a:lnTo>
                  <a:lnTo>
                    <a:pt x="118375" y="202"/>
                  </a:lnTo>
                  <a:lnTo>
                    <a:pt x="130213" y="246"/>
                  </a:lnTo>
                  <a:lnTo>
                    <a:pt x="142051" y="298"/>
                  </a:lnTo>
                  <a:lnTo>
                    <a:pt x="153888" y="358"/>
                  </a:lnTo>
                  <a:lnTo>
                    <a:pt x="165726" y="430"/>
                  </a:lnTo>
                  <a:lnTo>
                    <a:pt x="177563" y="514"/>
                  </a:lnTo>
                  <a:lnTo>
                    <a:pt x="189401" y="613"/>
                  </a:lnTo>
                  <a:lnTo>
                    <a:pt x="201239" y="728"/>
                  </a:lnTo>
                  <a:lnTo>
                    <a:pt x="213076" y="864"/>
                  </a:lnTo>
                  <a:lnTo>
                    <a:pt x="224914" y="1023"/>
                  </a:lnTo>
                  <a:lnTo>
                    <a:pt x="236751" y="1210"/>
                  </a:lnTo>
                  <a:lnTo>
                    <a:pt x="248589" y="1429"/>
                  </a:lnTo>
                  <a:lnTo>
                    <a:pt x="260427" y="1686"/>
                  </a:lnTo>
                  <a:lnTo>
                    <a:pt x="272264" y="1986"/>
                  </a:lnTo>
                  <a:lnTo>
                    <a:pt x="284102" y="2338"/>
                  </a:lnTo>
                  <a:lnTo>
                    <a:pt x="295939" y="2749"/>
                  </a:lnTo>
                  <a:lnTo>
                    <a:pt x="307777" y="3229"/>
                  </a:lnTo>
                  <a:lnTo>
                    <a:pt x="319614" y="3790"/>
                  </a:lnTo>
                  <a:lnTo>
                    <a:pt x="331452" y="4443"/>
                  </a:lnTo>
                  <a:lnTo>
                    <a:pt x="343290" y="5204"/>
                  </a:lnTo>
                  <a:lnTo>
                    <a:pt x="355127" y="6088"/>
                  </a:lnTo>
                  <a:lnTo>
                    <a:pt x="366965" y="7113"/>
                  </a:lnTo>
                  <a:lnTo>
                    <a:pt x="378802" y="8299"/>
                  </a:lnTo>
                  <a:lnTo>
                    <a:pt x="390640" y="9669"/>
                  </a:lnTo>
                  <a:lnTo>
                    <a:pt x="402478" y="11245"/>
                  </a:lnTo>
                  <a:lnTo>
                    <a:pt x="414315" y="13053"/>
                  </a:lnTo>
                  <a:lnTo>
                    <a:pt x="426153" y="15118"/>
                  </a:lnTo>
                  <a:lnTo>
                    <a:pt x="437990" y="17467"/>
                  </a:lnTo>
                  <a:lnTo>
                    <a:pt x="449828" y="20126"/>
                  </a:lnTo>
                  <a:lnTo>
                    <a:pt x="461666" y="23117"/>
                  </a:lnTo>
                  <a:lnTo>
                    <a:pt x="473503" y="26460"/>
                  </a:lnTo>
                  <a:lnTo>
                    <a:pt x="485341" y="30171"/>
                  </a:lnTo>
                  <a:lnTo>
                    <a:pt x="497178" y="34257"/>
                  </a:lnTo>
                  <a:lnTo>
                    <a:pt x="509016" y="38715"/>
                  </a:lnTo>
                  <a:lnTo>
                    <a:pt x="520854" y="43534"/>
                  </a:lnTo>
                  <a:lnTo>
                    <a:pt x="532691" y="48689"/>
                  </a:lnTo>
                  <a:lnTo>
                    <a:pt x="544529" y="54141"/>
                  </a:lnTo>
                  <a:lnTo>
                    <a:pt x="556366" y="59841"/>
                  </a:lnTo>
                  <a:lnTo>
                    <a:pt x="568204" y="65728"/>
                  </a:lnTo>
                  <a:lnTo>
                    <a:pt x="580042" y="71730"/>
                  </a:lnTo>
                  <a:lnTo>
                    <a:pt x="591879" y="77771"/>
                  </a:lnTo>
                  <a:lnTo>
                    <a:pt x="603717" y="83773"/>
                  </a:lnTo>
                  <a:lnTo>
                    <a:pt x="615554" y="89659"/>
                  </a:lnTo>
                  <a:lnTo>
                    <a:pt x="627392" y="95359"/>
                  </a:lnTo>
                  <a:lnTo>
                    <a:pt x="639229" y="100812"/>
                  </a:lnTo>
                  <a:lnTo>
                    <a:pt x="651067" y="105966"/>
                  </a:lnTo>
                  <a:lnTo>
                    <a:pt x="662905" y="110785"/>
                  </a:lnTo>
                  <a:lnTo>
                    <a:pt x="674742" y="115243"/>
                  </a:lnTo>
                  <a:lnTo>
                    <a:pt x="686580" y="119329"/>
                  </a:lnTo>
                  <a:lnTo>
                    <a:pt x="698417" y="123040"/>
                  </a:lnTo>
                  <a:lnTo>
                    <a:pt x="710255" y="126383"/>
                  </a:lnTo>
                  <a:lnTo>
                    <a:pt x="722093" y="129374"/>
                  </a:lnTo>
                  <a:lnTo>
                    <a:pt x="733930" y="132033"/>
                  </a:lnTo>
                  <a:lnTo>
                    <a:pt x="745768" y="134382"/>
                  </a:lnTo>
                  <a:lnTo>
                    <a:pt x="757605" y="136447"/>
                  </a:lnTo>
                  <a:lnTo>
                    <a:pt x="769443" y="138255"/>
                  </a:lnTo>
                  <a:lnTo>
                    <a:pt x="781281" y="139831"/>
                  </a:lnTo>
                  <a:lnTo>
                    <a:pt x="793118" y="141201"/>
                  </a:lnTo>
                  <a:lnTo>
                    <a:pt x="804956" y="142387"/>
                  </a:lnTo>
                  <a:lnTo>
                    <a:pt x="816793" y="143413"/>
                  </a:lnTo>
                  <a:lnTo>
                    <a:pt x="828631" y="144296"/>
                  </a:lnTo>
                  <a:lnTo>
                    <a:pt x="840469" y="145057"/>
                  </a:lnTo>
                  <a:lnTo>
                    <a:pt x="852306" y="145710"/>
                  </a:lnTo>
                  <a:lnTo>
                    <a:pt x="864144" y="146271"/>
                  </a:lnTo>
                  <a:lnTo>
                    <a:pt x="875981" y="146751"/>
                  </a:lnTo>
                  <a:lnTo>
                    <a:pt x="887819" y="147162"/>
                  </a:lnTo>
                  <a:lnTo>
                    <a:pt x="899657" y="147514"/>
                  </a:lnTo>
                  <a:lnTo>
                    <a:pt x="911494" y="147814"/>
                  </a:lnTo>
                  <a:lnTo>
                    <a:pt x="923332" y="148071"/>
                  </a:lnTo>
                  <a:lnTo>
                    <a:pt x="935169" y="148290"/>
                  </a:lnTo>
                  <a:lnTo>
                    <a:pt x="947007" y="148477"/>
                  </a:lnTo>
                  <a:lnTo>
                    <a:pt x="958844" y="148636"/>
                  </a:lnTo>
                  <a:lnTo>
                    <a:pt x="970682" y="148772"/>
                  </a:lnTo>
                  <a:lnTo>
                    <a:pt x="982520" y="148888"/>
                  </a:lnTo>
                  <a:lnTo>
                    <a:pt x="994357" y="148986"/>
                  </a:lnTo>
                  <a:lnTo>
                    <a:pt x="1006195" y="149070"/>
                  </a:lnTo>
                  <a:lnTo>
                    <a:pt x="1018032" y="149142"/>
                  </a:lnTo>
                  <a:lnTo>
                    <a:pt x="1029870" y="149203"/>
                  </a:lnTo>
                  <a:lnTo>
                    <a:pt x="1041708" y="149255"/>
                  </a:lnTo>
                  <a:lnTo>
                    <a:pt x="1053545" y="149299"/>
                  </a:lnTo>
                  <a:lnTo>
                    <a:pt x="1065383" y="149336"/>
                  </a:lnTo>
                  <a:lnTo>
                    <a:pt x="1077220" y="149368"/>
                  </a:lnTo>
                  <a:lnTo>
                    <a:pt x="1089058" y="149396"/>
                  </a:lnTo>
                  <a:lnTo>
                    <a:pt x="1100896" y="149419"/>
                  </a:lnTo>
                  <a:lnTo>
                    <a:pt x="1112733" y="149438"/>
                  </a:lnTo>
                  <a:lnTo>
                    <a:pt x="1124571" y="149455"/>
                  </a:lnTo>
                  <a:lnTo>
                    <a:pt x="1136408" y="149469"/>
                  </a:lnTo>
                  <a:lnTo>
                    <a:pt x="1148246" y="149482"/>
                  </a:lnTo>
                  <a:lnTo>
                    <a:pt x="1160084" y="149492"/>
                  </a:lnTo>
                  <a:lnTo>
                    <a:pt x="1171921" y="149501"/>
                  </a:lnTo>
                  <a:lnTo>
                    <a:pt x="1171921" y="149551"/>
                  </a:lnTo>
                  <a:lnTo>
                    <a:pt x="1183759" y="149551"/>
                  </a:lnTo>
                  <a:lnTo>
                    <a:pt x="1195596" y="149551"/>
                  </a:lnTo>
                  <a:lnTo>
                    <a:pt x="1207434" y="149551"/>
                  </a:lnTo>
                  <a:lnTo>
                    <a:pt x="1219272" y="149551"/>
                  </a:lnTo>
                  <a:lnTo>
                    <a:pt x="1231109" y="149551"/>
                  </a:lnTo>
                  <a:lnTo>
                    <a:pt x="1242947" y="149551"/>
                  </a:lnTo>
                  <a:lnTo>
                    <a:pt x="1254784" y="149551"/>
                  </a:lnTo>
                  <a:lnTo>
                    <a:pt x="1266622" y="149551"/>
                  </a:lnTo>
                  <a:lnTo>
                    <a:pt x="1278459" y="149551"/>
                  </a:lnTo>
                  <a:lnTo>
                    <a:pt x="1290297" y="149551"/>
                  </a:lnTo>
                  <a:lnTo>
                    <a:pt x="1302135" y="149551"/>
                  </a:lnTo>
                  <a:lnTo>
                    <a:pt x="1313972" y="149551"/>
                  </a:lnTo>
                  <a:lnTo>
                    <a:pt x="1325810" y="149551"/>
                  </a:lnTo>
                  <a:lnTo>
                    <a:pt x="1337647" y="149551"/>
                  </a:lnTo>
                  <a:lnTo>
                    <a:pt x="1349485" y="149551"/>
                  </a:lnTo>
                  <a:lnTo>
                    <a:pt x="1361323" y="149551"/>
                  </a:lnTo>
                  <a:lnTo>
                    <a:pt x="1373160" y="149551"/>
                  </a:lnTo>
                  <a:lnTo>
                    <a:pt x="1384998" y="149551"/>
                  </a:lnTo>
                  <a:lnTo>
                    <a:pt x="1396835" y="149551"/>
                  </a:lnTo>
                  <a:lnTo>
                    <a:pt x="1408673" y="149551"/>
                  </a:lnTo>
                  <a:lnTo>
                    <a:pt x="1420511" y="149551"/>
                  </a:lnTo>
                  <a:lnTo>
                    <a:pt x="1432348" y="149551"/>
                  </a:lnTo>
                  <a:lnTo>
                    <a:pt x="1444186" y="149551"/>
                  </a:lnTo>
                  <a:lnTo>
                    <a:pt x="1456023" y="149551"/>
                  </a:lnTo>
                  <a:lnTo>
                    <a:pt x="1467861" y="149551"/>
                  </a:lnTo>
                  <a:lnTo>
                    <a:pt x="1479699" y="149551"/>
                  </a:lnTo>
                  <a:lnTo>
                    <a:pt x="1491536" y="149551"/>
                  </a:lnTo>
                  <a:lnTo>
                    <a:pt x="1503374" y="149551"/>
                  </a:lnTo>
                  <a:lnTo>
                    <a:pt x="1515211" y="149551"/>
                  </a:lnTo>
                  <a:lnTo>
                    <a:pt x="1527049" y="149551"/>
                  </a:lnTo>
                  <a:lnTo>
                    <a:pt x="1538887" y="149551"/>
                  </a:lnTo>
                  <a:lnTo>
                    <a:pt x="1550724" y="149551"/>
                  </a:lnTo>
                  <a:lnTo>
                    <a:pt x="1562562" y="149551"/>
                  </a:lnTo>
                  <a:lnTo>
                    <a:pt x="1574399" y="149551"/>
                  </a:lnTo>
                  <a:lnTo>
                    <a:pt x="1586237" y="149551"/>
                  </a:lnTo>
                  <a:lnTo>
                    <a:pt x="1598074" y="149551"/>
                  </a:lnTo>
                  <a:lnTo>
                    <a:pt x="1609912" y="149551"/>
                  </a:lnTo>
                  <a:lnTo>
                    <a:pt x="1621750" y="149551"/>
                  </a:lnTo>
                  <a:lnTo>
                    <a:pt x="1633587" y="149551"/>
                  </a:lnTo>
                  <a:lnTo>
                    <a:pt x="1645425" y="149551"/>
                  </a:lnTo>
                  <a:lnTo>
                    <a:pt x="1657262" y="149551"/>
                  </a:lnTo>
                  <a:lnTo>
                    <a:pt x="1669100" y="149551"/>
                  </a:lnTo>
                  <a:lnTo>
                    <a:pt x="1680938" y="149551"/>
                  </a:lnTo>
                  <a:lnTo>
                    <a:pt x="1692775" y="149551"/>
                  </a:lnTo>
                  <a:lnTo>
                    <a:pt x="1704613" y="149551"/>
                  </a:lnTo>
                  <a:lnTo>
                    <a:pt x="1716450" y="149551"/>
                  </a:lnTo>
                  <a:lnTo>
                    <a:pt x="1728288" y="149551"/>
                  </a:lnTo>
                  <a:lnTo>
                    <a:pt x="1740126" y="149551"/>
                  </a:lnTo>
                  <a:lnTo>
                    <a:pt x="1751963" y="149551"/>
                  </a:lnTo>
                  <a:lnTo>
                    <a:pt x="1763801" y="149551"/>
                  </a:lnTo>
                  <a:lnTo>
                    <a:pt x="1775638" y="149551"/>
                  </a:lnTo>
                  <a:lnTo>
                    <a:pt x="1787476" y="149551"/>
                  </a:lnTo>
                  <a:lnTo>
                    <a:pt x="1799314" y="149551"/>
                  </a:lnTo>
                  <a:lnTo>
                    <a:pt x="1811151" y="149551"/>
                  </a:lnTo>
                  <a:lnTo>
                    <a:pt x="1822989" y="149551"/>
                  </a:lnTo>
                  <a:lnTo>
                    <a:pt x="1834826" y="149551"/>
                  </a:lnTo>
                  <a:lnTo>
                    <a:pt x="1846664" y="149551"/>
                  </a:lnTo>
                  <a:lnTo>
                    <a:pt x="1858502" y="149551"/>
                  </a:lnTo>
                  <a:lnTo>
                    <a:pt x="1870339" y="149551"/>
                  </a:lnTo>
                  <a:lnTo>
                    <a:pt x="1882177" y="149551"/>
                  </a:lnTo>
                  <a:lnTo>
                    <a:pt x="1894014" y="149551"/>
                  </a:lnTo>
                  <a:lnTo>
                    <a:pt x="1905852" y="149551"/>
                  </a:lnTo>
                  <a:lnTo>
                    <a:pt x="1917689" y="149551"/>
                  </a:lnTo>
                  <a:lnTo>
                    <a:pt x="1929527" y="149551"/>
                  </a:lnTo>
                  <a:lnTo>
                    <a:pt x="1941365" y="149551"/>
                  </a:lnTo>
                  <a:lnTo>
                    <a:pt x="1953202" y="149551"/>
                  </a:lnTo>
                  <a:lnTo>
                    <a:pt x="1965040" y="149551"/>
                  </a:lnTo>
                  <a:lnTo>
                    <a:pt x="1976877" y="149551"/>
                  </a:lnTo>
                  <a:lnTo>
                    <a:pt x="1988715" y="149551"/>
                  </a:lnTo>
                  <a:lnTo>
                    <a:pt x="2000553" y="149551"/>
                  </a:lnTo>
                  <a:lnTo>
                    <a:pt x="2012390" y="149551"/>
                  </a:lnTo>
                  <a:lnTo>
                    <a:pt x="2024228" y="149551"/>
                  </a:lnTo>
                  <a:lnTo>
                    <a:pt x="2036065" y="149551"/>
                  </a:lnTo>
                  <a:lnTo>
                    <a:pt x="2047903" y="149551"/>
                  </a:lnTo>
                  <a:lnTo>
                    <a:pt x="2059741" y="149551"/>
                  </a:lnTo>
                  <a:lnTo>
                    <a:pt x="2071578" y="149551"/>
                  </a:lnTo>
                  <a:lnTo>
                    <a:pt x="2083416" y="149551"/>
                  </a:lnTo>
                  <a:lnTo>
                    <a:pt x="2095253" y="149551"/>
                  </a:lnTo>
                  <a:lnTo>
                    <a:pt x="2107091" y="149551"/>
                  </a:lnTo>
                  <a:lnTo>
                    <a:pt x="2118929" y="149551"/>
                  </a:lnTo>
                  <a:lnTo>
                    <a:pt x="2130766" y="149551"/>
                  </a:lnTo>
                  <a:lnTo>
                    <a:pt x="2142604" y="149551"/>
                  </a:lnTo>
                  <a:lnTo>
                    <a:pt x="2154441" y="149551"/>
                  </a:lnTo>
                  <a:lnTo>
                    <a:pt x="2166279" y="149551"/>
                  </a:lnTo>
                  <a:lnTo>
                    <a:pt x="2178117" y="149551"/>
                  </a:lnTo>
                  <a:lnTo>
                    <a:pt x="2189954" y="149551"/>
                  </a:lnTo>
                  <a:lnTo>
                    <a:pt x="2201792" y="149551"/>
                  </a:lnTo>
                  <a:lnTo>
                    <a:pt x="2213629" y="149551"/>
                  </a:lnTo>
                  <a:lnTo>
                    <a:pt x="2225467" y="149551"/>
                  </a:lnTo>
                  <a:lnTo>
                    <a:pt x="2237304" y="149551"/>
                  </a:lnTo>
                  <a:lnTo>
                    <a:pt x="2249142" y="149551"/>
                  </a:lnTo>
                  <a:lnTo>
                    <a:pt x="2260980" y="149551"/>
                  </a:lnTo>
                  <a:lnTo>
                    <a:pt x="2272817" y="149551"/>
                  </a:lnTo>
                  <a:lnTo>
                    <a:pt x="2284655" y="149551"/>
                  </a:lnTo>
                  <a:lnTo>
                    <a:pt x="2296492" y="149551"/>
                  </a:lnTo>
                  <a:lnTo>
                    <a:pt x="2308330" y="149551"/>
                  </a:lnTo>
                  <a:lnTo>
                    <a:pt x="2320168" y="149551"/>
                  </a:lnTo>
                  <a:lnTo>
                    <a:pt x="2332005" y="149551"/>
                  </a:lnTo>
                  <a:lnTo>
                    <a:pt x="2343843" y="149551"/>
                  </a:lnTo>
                  <a:lnTo>
                    <a:pt x="2343843" y="149551"/>
                  </a:lnTo>
                  <a:lnTo>
                    <a:pt x="2355680" y="149551"/>
                  </a:lnTo>
                  <a:lnTo>
                    <a:pt x="2367518" y="149551"/>
                  </a:lnTo>
                  <a:lnTo>
                    <a:pt x="2379356" y="149551"/>
                  </a:lnTo>
                  <a:lnTo>
                    <a:pt x="2391193" y="149551"/>
                  </a:lnTo>
                  <a:lnTo>
                    <a:pt x="2403031" y="149551"/>
                  </a:lnTo>
                  <a:lnTo>
                    <a:pt x="2414868" y="149551"/>
                  </a:lnTo>
                  <a:lnTo>
                    <a:pt x="2426706" y="149551"/>
                  </a:lnTo>
                  <a:lnTo>
                    <a:pt x="2438544" y="149551"/>
                  </a:lnTo>
                  <a:lnTo>
                    <a:pt x="2450381" y="149551"/>
                  </a:lnTo>
                  <a:lnTo>
                    <a:pt x="2462219" y="149551"/>
                  </a:lnTo>
                  <a:lnTo>
                    <a:pt x="2474056" y="149551"/>
                  </a:lnTo>
                  <a:lnTo>
                    <a:pt x="2485894" y="149551"/>
                  </a:lnTo>
                  <a:lnTo>
                    <a:pt x="2497732" y="149551"/>
                  </a:lnTo>
                  <a:lnTo>
                    <a:pt x="2509569" y="149551"/>
                  </a:lnTo>
                  <a:lnTo>
                    <a:pt x="2521407" y="149551"/>
                  </a:lnTo>
                  <a:lnTo>
                    <a:pt x="2533244" y="149551"/>
                  </a:lnTo>
                  <a:lnTo>
                    <a:pt x="2545082" y="149551"/>
                  </a:lnTo>
                  <a:lnTo>
                    <a:pt x="2556919" y="149551"/>
                  </a:lnTo>
                  <a:lnTo>
                    <a:pt x="2568757" y="149551"/>
                  </a:lnTo>
                  <a:lnTo>
                    <a:pt x="2580595" y="149551"/>
                  </a:lnTo>
                  <a:lnTo>
                    <a:pt x="2592432" y="149551"/>
                  </a:lnTo>
                  <a:lnTo>
                    <a:pt x="2604270" y="149551"/>
                  </a:lnTo>
                  <a:lnTo>
                    <a:pt x="2616107" y="149551"/>
                  </a:lnTo>
                  <a:lnTo>
                    <a:pt x="2627945" y="149551"/>
                  </a:lnTo>
                  <a:lnTo>
                    <a:pt x="2639783" y="149551"/>
                  </a:lnTo>
                  <a:lnTo>
                    <a:pt x="2651620" y="149551"/>
                  </a:lnTo>
                  <a:lnTo>
                    <a:pt x="2663458" y="149551"/>
                  </a:lnTo>
                  <a:lnTo>
                    <a:pt x="2675295" y="149551"/>
                  </a:lnTo>
                  <a:lnTo>
                    <a:pt x="2687133" y="149551"/>
                  </a:lnTo>
                  <a:lnTo>
                    <a:pt x="2698971" y="149551"/>
                  </a:lnTo>
                  <a:lnTo>
                    <a:pt x="2710808" y="149551"/>
                  </a:lnTo>
                  <a:lnTo>
                    <a:pt x="2722646" y="149551"/>
                  </a:lnTo>
                  <a:lnTo>
                    <a:pt x="2734483" y="149551"/>
                  </a:lnTo>
                  <a:lnTo>
                    <a:pt x="2746321" y="149551"/>
                  </a:lnTo>
                  <a:lnTo>
                    <a:pt x="2758159" y="149551"/>
                  </a:lnTo>
                  <a:lnTo>
                    <a:pt x="2769996" y="149551"/>
                  </a:lnTo>
                  <a:lnTo>
                    <a:pt x="2781834" y="149551"/>
                  </a:lnTo>
                  <a:lnTo>
                    <a:pt x="2793671" y="149551"/>
                  </a:lnTo>
                  <a:lnTo>
                    <a:pt x="2805509" y="149551"/>
                  </a:lnTo>
                  <a:lnTo>
                    <a:pt x="2817347" y="149551"/>
                  </a:lnTo>
                  <a:lnTo>
                    <a:pt x="2829184" y="149551"/>
                  </a:lnTo>
                  <a:lnTo>
                    <a:pt x="2841022" y="149551"/>
                  </a:lnTo>
                  <a:lnTo>
                    <a:pt x="2852859" y="149551"/>
                  </a:lnTo>
                  <a:lnTo>
                    <a:pt x="2864697" y="149551"/>
                  </a:lnTo>
                  <a:lnTo>
                    <a:pt x="2876534" y="149551"/>
                  </a:lnTo>
                  <a:lnTo>
                    <a:pt x="2888372" y="149551"/>
                  </a:lnTo>
                  <a:lnTo>
                    <a:pt x="2900210" y="149551"/>
                  </a:lnTo>
                  <a:lnTo>
                    <a:pt x="2912047" y="149551"/>
                  </a:lnTo>
                  <a:lnTo>
                    <a:pt x="2923885" y="149551"/>
                  </a:lnTo>
                  <a:lnTo>
                    <a:pt x="2935722" y="149551"/>
                  </a:lnTo>
                  <a:lnTo>
                    <a:pt x="2947560" y="149551"/>
                  </a:lnTo>
                  <a:lnTo>
                    <a:pt x="2959398" y="149551"/>
                  </a:lnTo>
                  <a:lnTo>
                    <a:pt x="2971235" y="149551"/>
                  </a:lnTo>
                  <a:lnTo>
                    <a:pt x="2983073" y="149551"/>
                  </a:lnTo>
                  <a:lnTo>
                    <a:pt x="2994910" y="149551"/>
                  </a:lnTo>
                  <a:lnTo>
                    <a:pt x="3006748" y="149551"/>
                  </a:lnTo>
                  <a:lnTo>
                    <a:pt x="3018586" y="149551"/>
                  </a:lnTo>
                  <a:lnTo>
                    <a:pt x="3030423" y="149551"/>
                  </a:lnTo>
                  <a:lnTo>
                    <a:pt x="3042261" y="149551"/>
                  </a:lnTo>
                  <a:lnTo>
                    <a:pt x="3054098" y="149551"/>
                  </a:lnTo>
                  <a:lnTo>
                    <a:pt x="3065936" y="149551"/>
                  </a:lnTo>
                  <a:lnTo>
                    <a:pt x="3077774" y="149551"/>
                  </a:lnTo>
                  <a:lnTo>
                    <a:pt x="3089611" y="149551"/>
                  </a:lnTo>
                  <a:lnTo>
                    <a:pt x="3101449" y="149551"/>
                  </a:lnTo>
                  <a:lnTo>
                    <a:pt x="3113286" y="149551"/>
                  </a:lnTo>
                  <a:lnTo>
                    <a:pt x="3125124" y="149551"/>
                  </a:lnTo>
                  <a:lnTo>
                    <a:pt x="3136962" y="149551"/>
                  </a:lnTo>
                  <a:lnTo>
                    <a:pt x="3148799" y="149551"/>
                  </a:lnTo>
                  <a:lnTo>
                    <a:pt x="3160637" y="149551"/>
                  </a:lnTo>
                  <a:lnTo>
                    <a:pt x="3172474" y="149551"/>
                  </a:lnTo>
                  <a:lnTo>
                    <a:pt x="3184312" y="149551"/>
                  </a:lnTo>
                  <a:lnTo>
                    <a:pt x="3196149" y="149551"/>
                  </a:lnTo>
                  <a:lnTo>
                    <a:pt x="3207987" y="149551"/>
                  </a:lnTo>
                  <a:lnTo>
                    <a:pt x="3219825" y="149551"/>
                  </a:lnTo>
                  <a:lnTo>
                    <a:pt x="3231662" y="149551"/>
                  </a:lnTo>
                  <a:lnTo>
                    <a:pt x="3243500" y="149551"/>
                  </a:lnTo>
                  <a:lnTo>
                    <a:pt x="3255337" y="149551"/>
                  </a:lnTo>
                  <a:lnTo>
                    <a:pt x="3267175" y="149551"/>
                  </a:lnTo>
                  <a:lnTo>
                    <a:pt x="3279013" y="149551"/>
                  </a:lnTo>
                  <a:lnTo>
                    <a:pt x="3290850" y="149551"/>
                  </a:lnTo>
                  <a:lnTo>
                    <a:pt x="3302688" y="149551"/>
                  </a:lnTo>
                  <a:lnTo>
                    <a:pt x="3314525" y="149551"/>
                  </a:lnTo>
                  <a:lnTo>
                    <a:pt x="3326363" y="149551"/>
                  </a:lnTo>
                  <a:lnTo>
                    <a:pt x="3338201" y="149551"/>
                  </a:lnTo>
                  <a:lnTo>
                    <a:pt x="3350038" y="149551"/>
                  </a:lnTo>
                  <a:lnTo>
                    <a:pt x="3361876" y="149551"/>
                  </a:lnTo>
                  <a:lnTo>
                    <a:pt x="3373713" y="149551"/>
                  </a:lnTo>
                  <a:lnTo>
                    <a:pt x="3385551" y="149551"/>
                  </a:lnTo>
                  <a:lnTo>
                    <a:pt x="3397389" y="149551"/>
                  </a:lnTo>
                  <a:lnTo>
                    <a:pt x="3409226" y="149551"/>
                  </a:lnTo>
                  <a:lnTo>
                    <a:pt x="3421064" y="149551"/>
                  </a:lnTo>
                  <a:lnTo>
                    <a:pt x="3432901" y="149551"/>
                  </a:lnTo>
                  <a:lnTo>
                    <a:pt x="3444739" y="149551"/>
                  </a:lnTo>
                  <a:lnTo>
                    <a:pt x="3456576" y="149551"/>
                  </a:lnTo>
                  <a:lnTo>
                    <a:pt x="3468414" y="149551"/>
                  </a:lnTo>
                  <a:lnTo>
                    <a:pt x="3480252" y="149551"/>
                  </a:lnTo>
                  <a:lnTo>
                    <a:pt x="3492089" y="149551"/>
                  </a:lnTo>
                  <a:lnTo>
                    <a:pt x="3503927" y="149551"/>
                  </a:lnTo>
                  <a:lnTo>
                    <a:pt x="3515764" y="149551"/>
                  </a:lnTo>
                  <a:lnTo>
                    <a:pt x="3515764" y="149752"/>
                  </a:lnTo>
                  <a:lnTo>
                    <a:pt x="3527602" y="149787"/>
                  </a:lnTo>
                  <a:lnTo>
                    <a:pt x="3539440" y="149828"/>
                  </a:lnTo>
                  <a:lnTo>
                    <a:pt x="3551277" y="149877"/>
                  </a:lnTo>
                  <a:lnTo>
                    <a:pt x="3563115" y="149934"/>
                  </a:lnTo>
                  <a:lnTo>
                    <a:pt x="3574952" y="150001"/>
                  </a:lnTo>
                  <a:lnTo>
                    <a:pt x="3586790" y="150080"/>
                  </a:lnTo>
                  <a:lnTo>
                    <a:pt x="3598628" y="150173"/>
                  </a:lnTo>
                  <a:lnTo>
                    <a:pt x="3610465" y="150281"/>
                  </a:lnTo>
                  <a:lnTo>
                    <a:pt x="3622303" y="150409"/>
                  </a:lnTo>
                  <a:lnTo>
                    <a:pt x="3634140" y="150560"/>
                  </a:lnTo>
                  <a:lnTo>
                    <a:pt x="3645978" y="150736"/>
                  </a:lnTo>
                  <a:lnTo>
                    <a:pt x="3657816" y="150944"/>
                  </a:lnTo>
                  <a:lnTo>
                    <a:pt x="3669653" y="151187"/>
                  </a:lnTo>
                  <a:lnTo>
                    <a:pt x="3681491" y="151474"/>
                  </a:lnTo>
                  <a:lnTo>
                    <a:pt x="3693328" y="151809"/>
                  </a:lnTo>
                  <a:lnTo>
                    <a:pt x="3705166" y="152204"/>
                  </a:lnTo>
                  <a:lnTo>
                    <a:pt x="3717004" y="152667"/>
                  </a:lnTo>
                  <a:lnTo>
                    <a:pt x="3728841" y="153210"/>
                  </a:lnTo>
                  <a:lnTo>
                    <a:pt x="3740679" y="153847"/>
                  </a:lnTo>
                  <a:lnTo>
                    <a:pt x="3752516" y="154595"/>
                  </a:lnTo>
                  <a:lnTo>
                    <a:pt x="3764354" y="155471"/>
                  </a:lnTo>
                  <a:lnTo>
                    <a:pt x="3776191" y="156497"/>
                  </a:lnTo>
                  <a:lnTo>
                    <a:pt x="3788029" y="157699"/>
                  </a:lnTo>
                  <a:lnTo>
                    <a:pt x="3799867" y="159105"/>
                  </a:lnTo>
                  <a:lnTo>
                    <a:pt x="3811704" y="160749"/>
                  </a:lnTo>
                  <a:lnTo>
                    <a:pt x="3823542" y="162671"/>
                  </a:lnTo>
                  <a:lnTo>
                    <a:pt x="3835379" y="164913"/>
                  </a:lnTo>
                  <a:lnTo>
                    <a:pt x="3847217" y="167527"/>
                  </a:lnTo>
                  <a:lnTo>
                    <a:pt x="3859055" y="170569"/>
                  </a:lnTo>
                  <a:lnTo>
                    <a:pt x="3870892" y="174104"/>
                  </a:lnTo>
                  <a:lnTo>
                    <a:pt x="3882730" y="178205"/>
                  </a:lnTo>
                  <a:lnTo>
                    <a:pt x="3894567" y="182951"/>
                  </a:lnTo>
                  <a:lnTo>
                    <a:pt x="3906405" y="188429"/>
                  </a:lnTo>
                  <a:lnTo>
                    <a:pt x="3918243" y="194734"/>
                  </a:lnTo>
                  <a:lnTo>
                    <a:pt x="3930080" y="201965"/>
                  </a:lnTo>
                  <a:lnTo>
                    <a:pt x="3941918" y="210226"/>
                  </a:lnTo>
                  <a:lnTo>
                    <a:pt x="3953755" y="219623"/>
                  </a:lnTo>
                  <a:lnTo>
                    <a:pt x="3965593" y="230257"/>
                  </a:lnTo>
                  <a:lnTo>
                    <a:pt x="3977431" y="242221"/>
                  </a:lnTo>
                  <a:lnTo>
                    <a:pt x="3989268" y="255596"/>
                  </a:lnTo>
                  <a:lnTo>
                    <a:pt x="4001106" y="270439"/>
                  </a:lnTo>
                  <a:lnTo>
                    <a:pt x="4012943" y="286781"/>
                  </a:lnTo>
                  <a:lnTo>
                    <a:pt x="4024781" y="304615"/>
                  </a:lnTo>
                  <a:lnTo>
                    <a:pt x="4036619" y="323890"/>
                  </a:lnTo>
                  <a:lnTo>
                    <a:pt x="4048456" y="344508"/>
                  </a:lnTo>
                  <a:lnTo>
                    <a:pt x="4060294" y="366317"/>
                  </a:lnTo>
                  <a:lnTo>
                    <a:pt x="4072131" y="389118"/>
                  </a:lnTo>
                  <a:lnTo>
                    <a:pt x="4083969" y="412664"/>
                  </a:lnTo>
                  <a:lnTo>
                    <a:pt x="4095806" y="436672"/>
                  </a:lnTo>
                  <a:lnTo>
                    <a:pt x="4107644" y="460837"/>
                  </a:lnTo>
                  <a:lnTo>
                    <a:pt x="4119482" y="484845"/>
                  </a:lnTo>
                  <a:lnTo>
                    <a:pt x="4131319" y="508390"/>
                  </a:lnTo>
                  <a:lnTo>
                    <a:pt x="4143157" y="531191"/>
                  </a:lnTo>
                  <a:lnTo>
                    <a:pt x="4154994" y="553000"/>
                  </a:lnTo>
                  <a:lnTo>
                    <a:pt x="4166832" y="573618"/>
                  </a:lnTo>
                  <a:lnTo>
                    <a:pt x="4178670" y="592893"/>
                  </a:lnTo>
                  <a:lnTo>
                    <a:pt x="4190507" y="610727"/>
                  </a:lnTo>
                  <a:lnTo>
                    <a:pt x="4202345" y="627069"/>
                  </a:lnTo>
                  <a:lnTo>
                    <a:pt x="4214182" y="641913"/>
                  </a:lnTo>
                  <a:lnTo>
                    <a:pt x="4226020" y="655287"/>
                  </a:lnTo>
                  <a:lnTo>
                    <a:pt x="4237858" y="667251"/>
                  </a:lnTo>
                  <a:lnTo>
                    <a:pt x="4249695" y="677885"/>
                  </a:lnTo>
                  <a:lnTo>
                    <a:pt x="4261533" y="687282"/>
                  </a:lnTo>
                  <a:lnTo>
                    <a:pt x="4273370" y="695543"/>
                  </a:lnTo>
                  <a:lnTo>
                    <a:pt x="4285208" y="702775"/>
                  </a:lnTo>
                  <a:lnTo>
                    <a:pt x="4297046" y="709079"/>
                  </a:lnTo>
                  <a:lnTo>
                    <a:pt x="4308883" y="714557"/>
                  </a:lnTo>
                  <a:lnTo>
                    <a:pt x="4320721" y="719303"/>
                  </a:lnTo>
                  <a:lnTo>
                    <a:pt x="4332558" y="723404"/>
                  </a:lnTo>
                  <a:lnTo>
                    <a:pt x="4344396" y="726939"/>
                  </a:lnTo>
                  <a:lnTo>
                    <a:pt x="4356234" y="729982"/>
                  </a:lnTo>
                  <a:lnTo>
                    <a:pt x="4368071" y="732595"/>
                  </a:lnTo>
                  <a:lnTo>
                    <a:pt x="4379909" y="734837"/>
                  </a:lnTo>
                  <a:lnTo>
                    <a:pt x="4391746" y="736759"/>
                  </a:lnTo>
                  <a:lnTo>
                    <a:pt x="4403584" y="738403"/>
                  </a:lnTo>
                  <a:lnTo>
                    <a:pt x="4415421" y="739810"/>
                  </a:lnTo>
                  <a:lnTo>
                    <a:pt x="4427259" y="741011"/>
                  </a:lnTo>
                  <a:lnTo>
                    <a:pt x="4439097" y="742038"/>
                  </a:lnTo>
                  <a:lnTo>
                    <a:pt x="4450934" y="742914"/>
                  </a:lnTo>
                  <a:lnTo>
                    <a:pt x="4462772" y="743661"/>
                  </a:lnTo>
                  <a:lnTo>
                    <a:pt x="4474609" y="744298"/>
                  </a:lnTo>
                  <a:lnTo>
                    <a:pt x="4486447" y="744841"/>
                  </a:lnTo>
                  <a:lnTo>
                    <a:pt x="4498285" y="745304"/>
                  </a:lnTo>
                  <a:lnTo>
                    <a:pt x="4510122" y="745699"/>
                  </a:lnTo>
                  <a:lnTo>
                    <a:pt x="4521960" y="746035"/>
                  </a:lnTo>
                  <a:lnTo>
                    <a:pt x="4533797" y="746321"/>
                  </a:lnTo>
                  <a:lnTo>
                    <a:pt x="4545635" y="746564"/>
                  </a:lnTo>
                  <a:lnTo>
                    <a:pt x="4557473" y="746772"/>
                  </a:lnTo>
                  <a:lnTo>
                    <a:pt x="4569310" y="746948"/>
                  </a:lnTo>
                  <a:lnTo>
                    <a:pt x="4581148" y="747099"/>
                  </a:lnTo>
                  <a:lnTo>
                    <a:pt x="4592985" y="747227"/>
                  </a:lnTo>
                  <a:lnTo>
                    <a:pt x="4604823" y="747336"/>
                  </a:lnTo>
                  <a:lnTo>
                    <a:pt x="4616661" y="747428"/>
                  </a:lnTo>
                  <a:lnTo>
                    <a:pt x="4628498" y="747507"/>
                  </a:lnTo>
                  <a:lnTo>
                    <a:pt x="4640336" y="747574"/>
                  </a:lnTo>
                  <a:lnTo>
                    <a:pt x="4652173" y="747631"/>
                  </a:lnTo>
                  <a:lnTo>
                    <a:pt x="4664011" y="747680"/>
                  </a:lnTo>
                  <a:lnTo>
                    <a:pt x="4675849" y="747721"/>
                  </a:lnTo>
                  <a:lnTo>
                    <a:pt x="4687686" y="747757"/>
                  </a:lnTo>
                </a:path>
              </a:pathLst>
            </a:custGeom>
            <a:ln w="40651" cap="flat">
              <a:solidFill>
                <a:srgbClr val="82AD00">
                  <a:alpha val="100000"/>
                </a:srgbClr>
              </a:solidFill>
              <a:prstDash val="solid"/>
              <a:round/>
            </a:ln>
          </p:spPr>
          <p:txBody>
            <a:bodyPr/>
            <a:lstStyle/>
            <a:p/>
          </p:txBody>
        </p:sp>
        <p:sp>
          <p:nvSpPr>
            <p:cNvPr id="46" name="pl46"/>
            <p:cNvSpPr/>
            <p:nvPr/>
          </p:nvSpPr>
          <p:spPr>
            <a:xfrm>
              <a:off x="2482351" y="2694793"/>
              <a:ext cx="4687686" cy="1495865"/>
            </a:xfrm>
            <a:custGeom>
              <a:avLst/>
              <a:pathLst>
                <a:path w="4687686" h="1495865">
                  <a:moveTo>
                    <a:pt x="0" y="0"/>
                  </a:moveTo>
                  <a:lnTo>
                    <a:pt x="11837" y="17"/>
                  </a:lnTo>
                  <a:lnTo>
                    <a:pt x="23675" y="38"/>
                  </a:lnTo>
                  <a:lnTo>
                    <a:pt x="35512" y="62"/>
                  </a:lnTo>
                  <a:lnTo>
                    <a:pt x="47350" y="91"/>
                  </a:lnTo>
                  <a:lnTo>
                    <a:pt x="59187" y="124"/>
                  </a:lnTo>
                  <a:lnTo>
                    <a:pt x="71025" y="164"/>
                  </a:lnTo>
                  <a:lnTo>
                    <a:pt x="82863" y="210"/>
                  </a:lnTo>
                  <a:lnTo>
                    <a:pt x="94700" y="264"/>
                  </a:lnTo>
                  <a:lnTo>
                    <a:pt x="106538" y="328"/>
                  </a:lnTo>
                  <a:lnTo>
                    <a:pt x="118375" y="404"/>
                  </a:lnTo>
                  <a:lnTo>
                    <a:pt x="130213" y="492"/>
                  </a:lnTo>
                  <a:lnTo>
                    <a:pt x="142051" y="596"/>
                  </a:lnTo>
                  <a:lnTo>
                    <a:pt x="153888" y="717"/>
                  </a:lnTo>
                  <a:lnTo>
                    <a:pt x="165726" y="860"/>
                  </a:lnTo>
                  <a:lnTo>
                    <a:pt x="177563" y="1028"/>
                  </a:lnTo>
                  <a:lnTo>
                    <a:pt x="189401" y="1226"/>
                  </a:lnTo>
                  <a:lnTo>
                    <a:pt x="201239" y="1457"/>
                  </a:lnTo>
                  <a:lnTo>
                    <a:pt x="213076" y="1729"/>
                  </a:lnTo>
                  <a:lnTo>
                    <a:pt x="224914" y="2047"/>
                  </a:lnTo>
                  <a:lnTo>
                    <a:pt x="236751" y="2421"/>
                  </a:lnTo>
                  <a:lnTo>
                    <a:pt x="248589" y="2859"/>
                  </a:lnTo>
                  <a:lnTo>
                    <a:pt x="260427" y="3372"/>
                  </a:lnTo>
                  <a:lnTo>
                    <a:pt x="272264" y="3973"/>
                  </a:lnTo>
                  <a:lnTo>
                    <a:pt x="284102" y="4676"/>
                  </a:lnTo>
                  <a:lnTo>
                    <a:pt x="295939" y="5498"/>
                  </a:lnTo>
                  <a:lnTo>
                    <a:pt x="307777" y="6459"/>
                  </a:lnTo>
                  <a:lnTo>
                    <a:pt x="319614" y="7580"/>
                  </a:lnTo>
                  <a:lnTo>
                    <a:pt x="331452" y="8887"/>
                  </a:lnTo>
                  <a:lnTo>
                    <a:pt x="343290" y="10408"/>
                  </a:lnTo>
                  <a:lnTo>
                    <a:pt x="355127" y="12176"/>
                  </a:lnTo>
                  <a:lnTo>
                    <a:pt x="366965" y="14226"/>
                  </a:lnTo>
                  <a:lnTo>
                    <a:pt x="378802" y="16599"/>
                  </a:lnTo>
                  <a:lnTo>
                    <a:pt x="390640" y="19338"/>
                  </a:lnTo>
                  <a:lnTo>
                    <a:pt x="402478" y="22490"/>
                  </a:lnTo>
                  <a:lnTo>
                    <a:pt x="414315" y="26106"/>
                  </a:lnTo>
                  <a:lnTo>
                    <a:pt x="426153" y="30237"/>
                  </a:lnTo>
                  <a:lnTo>
                    <a:pt x="437990" y="34935"/>
                  </a:lnTo>
                  <a:lnTo>
                    <a:pt x="449828" y="40252"/>
                  </a:lnTo>
                  <a:lnTo>
                    <a:pt x="461666" y="46234"/>
                  </a:lnTo>
                  <a:lnTo>
                    <a:pt x="473503" y="52921"/>
                  </a:lnTo>
                  <a:lnTo>
                    <a:pt x="485341" y="60343"/>
                  </a:lnTo>
                  <a:lnTo>
                    <a:pt x="497178" y="68514"/>
                  </a:lnTo>
                  <a:lnTo>
                    <a:pt x="509016" y="77431"/>
                  </a:lnTo>
                  <a:lnTo>
                    <a:pt x="520854" y="87069"/>
                  </a:lnTo>
                  <a:lnTo>
                    <a:pt x="532691" y="97378"/>
                  </a:lnTo>
                  <a:lnTo>
                    <a:pt x="544529" y="108282"/>
                  </a:lnTo>
                  <a:lnTo>
                    <a:pt x="556366" y="119683"/>
                  </a:lnTo>
                  <a:lnTo>
                    <a:pt x="568204" y="131456"/>
                  </a:lnTo>
                  <a:lnTo>
                    <a:pt x="580042" y="143460"/>
                  </a:lnTo>
                  <a:lnTo>
                    <a:pt x="591879" y="155542"/>
                  </a:lnTo>
                  <a:lnTo>
                    <a:pt x="603717" y="167546"/>
                  </a:lnTo>
                  <a:lnTo>
                    <a:pt x="615554" y="179319"/>
                  </a:lnTo>
                  <a:lnTo>
                    <a:pt x="627392" y="190719"/>
                  </a:lnTo>
                  <a:lnTo>
                    <a:pt x="639229" y="201624"/>
                  </a:lnTo>
                  <a:lnTo>
                    <a:pt x="651067" y="211933"/>
                  </a:lnTo>
                  <a:lnTo>
                    <a:pt x="662905" y="221570"/>
                  </a:lnTo>
                  <a:lnTo>
                    <a:pt x="674742" y="230487"/>
                  </a:lnTo>
                  <a:lnTo>
                    <a:pt x="686580" y="238658"/>
                  </a:lnTo>
                  <a:lnTo>
                    <a:pt x="698417" y="246080"/>
                  </a:lnTo>
                  <a:lnTo>
                    <a:pt x="710255" y="252767"/>
                  </a:lnTo>
                  <a:lnTo>
                    <a:pt x="722093" y="258749"/>
                  </a:lnTo>
                  <a:lnTo>
                    <a:pt x="733930" y="264066"/>
                  </a:lnTo>
                  <a:lnTo>
                    <a:pt x="745768" y="268765"/>
                  </a:lnTo>
                  <a:lnTo>
                    <a:pt x="757605" y="272895"/>
                  </a:lnTo>
                  <a:lnTo>
                    <a:pt x="769443" y="276511"/>
                  </a:lnTo>
                  <a:lnTo>
                    <a:pt x="781281" y="279663"/>
                  </a:lnTo>
                  <a:lnTo>
                    <a:pt x="793118" y="282402"/>
                  </a:lnTo>
                  <a:lnTo>
                    <a:pt x="804956" y="284775"/>
                  </a:lnTo>
                  <a:lnTo>
                    <a:pt x="816793" y="286826"/>
                  </a:lnTo>
                  <a:lnTo>
                    <a:pt x="828631" y="288593"/>
                  </a:lnTo>
                  <a:lnTo>
                    <a:pt x="840469" y="290114"/>
                  </a:lnTo>
                  <a:lnTo>
                    <a:pt x="852306" y="291421"/>
                  </a:lnTo>
                  <a:lnTo>
                    <a:pt x="864144" y="292542"/>
                  </a:lnTo>
                  <a:lnTo>
                    <a:pt x="875981" y="293503"/>
                  </a:lnTo>
                  <a:lnTo>
                    <a:pt x="887819" y="294325"/>
                  </a:lnTo>
                  <a:lnTo>
                    <a:pt x="899657" y="295028"/>
                  </a:lnTo>
                  <a:lnTo>
                    <a:pt x="911494" y="295629"/>
                  </a:lnTo>
                  <a:lnTo>
                    <a:pt x="923332" y="296143"/>
                  </a:lnTo>
                  <a:lnTo>
                    <a:pt x="935169" y="296581"/>
                  </a:lnTo>
                  <a:lnTo>
                    <a:pt x="947007" y="296954"/>
                  </a:lnTo>
                  <a:lnTo>
                    <a:pt x="958844" y="297273"/>
                  </a:lnTo>
                  <a:lnTo>
                    <a:pt x="970682" y="297544"/>
                  </a:lnTo>
                  <a:lnTo>
                    <a:pt x="982520" y="297776"/>
                  </a:lnTo>
                  <a:lnTo>
                    <a:pt x="994357" y="297973"/>
                  </a:lnTo>
                  <a:lnTo>
                    <a:pt x="1006195" y="298141"/>
                  </a:lnTo>
                  <a:lnTo>
                    <a:pt x="1018032" y="298284"/>
                  </a:lnTo>
                  <a:lnTo>
                    <a:pt x="1029870" y="298406"/>
                  </a:lnTo>
                  <a:lnTo>
                    <a:pt x="1041708" y="298510"/>
                  </a:lnTo>
                  <a:lnTo>
                    <a:pt x="1053545" y="298598"/>
                  </a:lnTo>
                  <a:lnTo>
                    <a:pt x="1065383" y="298673"/>
                  </a:lnTo>
                  <a:lnTo>
                    <a:pt x="1077220" y="298737"/>
                  </a:lnTo>
                  <a:lnTo>
                    <a:pt x="1089058" y="298792"/>
                  </a:lnTo>
                  <a:lnTo>
                    <a:pt x="1100896" y="298838"/>
                  </a:lnTo>
                  <a:lnTo>
                    <a:pt x="1112733" y="298877"/>
                  </a:lnTo>
                  <a:lnTo>
                    <a:pt x="1124571" y="298911"/>
                  </a:lnTo>
                  <a:lnTo>
                    <a:pt x="1136408" y="298939"/>
                  </a:lnTo>
                  <a:lnTo>
                    <a:pt x="1148246" y="298964"/>
                  </a:lnTo>
                  <a:lnTo>
                    <a:pt x="1160084" y="298984"/>
                  </a:lnTo>
                  <a:lnTo>
                    <a:pt x="1171921" y="299002"/>
                  </a:lnTo>
                  <a:lnTo>
                    <a:pt x="1171921" y="299454"/>
                  </a:lnTo>
                  <a:lnTo>
                    <a:pt x="1183759" y="299515"/>
                  </a:lnTo>
                  <a:lnTo>
                    <a:pt x="1195596" y="299587"/>
                  </a:lnTo>
                  <a:lnTo>
                    <a:pt x="1207434" y="299673"/>
                  </a:lnTo>
                  <a:lnTo>
                    <a:pt x="1219272" y="299772"/>
                  </a:lnTo>
                  <a:lnTo>
                    <a:pt x="1231109" y="299890"/>
                  </a:lnTo>
                  <a:lnTo>
                    <a:pt x="1242947" y="300028"/>
                  </a:lnTo>
                  <a:lnTo>
                    <a:pt x="1254784" y="300190"/>
                  </a:lnTo>
                  <a:lnTo>
                    <a:pt x="1266622" y="300381"/>
                  </a:lnTo>
                  <a:lnTo>
                    <a:pt x="1278459" y="300605"/>
                  </a:lnTo>
                  <a:lnTo>
                    <a:pt x="1290297" y="300868"/>
                  </a:lnTo>
                  <a:lnTo>
                    <a:pt x="1302135" y="301177"/>
                  </a:lnTo>
                  <a:lnTo>
                    <a:pt x="1313972" y="301540"/>
                  </a:lnTo>
                  <a:lnTo>
                    <a:pt x="1325810" y="301966"/>
                  </a:lnTo>
                  <a:lnTo>
                    <a:pt x="1337647" y="302467"/>
                  </a:lnTo>
                  <a:lnTo>
                    <a:pt x="1349485" y="303055"/>
                  </a:lnTo>
                  <a:lnTo>
                    <a:pt x="1361323" y="303745"/>
                  </a:lnTo>
                  <a:lnTo>
                    <a:pt x="1373160" y="304555"/>
                  </a:lnTo>
                  <a:lnTo>
                    <a:pt x="1384998" y="305506"/>
                  </a:lnTo>
                  <a:lnTo>
                    <a:pt x="1396835" y="306621"/>
                  </a:lnTo>
                  <a:lnTo>
                    <a:pt x="1408673" y="307929"/>
                  </a:lnTo>
                  <a:lnTo>
                    <a:pt x="1420511" y="309462"/>
                  </a:lnTo>
                  <a:lnTo>
                    <a:pt x="1432348" y="311258"/>
                  </a:lnTo>
                  <a:lnTo>
                    <a:pt x="1444186" y="313361"/>
                  </a:lnTo>
                  <a:lnTo>
                    <a:pt x="1456023" y="315822"/>
                  </a:lnTo>
                  <a:lnTo>
                    <a:pt x="1467861" y="318700"/>
                  </a:lnTo>
                  <a:lnTo>
                    <a:pt x="1479699" y="322062"/>
                  </a:lnTo>
                  <a:lnTo>
                    <a:pt x="1491536" y="325986"/>
                  </a:lnTo>
                  <a:lnTo>
                    <a:pt x="1503374" y="330560"/>
                  </a:lnTo>
                  <a:lnTo>
                    <a:pt x="1515211" y="335884"/>
                  </a:lnTo>
                  <a:lnTo>
                    <a:pt x="1527049" y="342071"/>
                  </a:lnTo>
                  <a:lnTo>
                    <a:pt x="1538887" y="349247"/>
                  </a:lnTo>
                  <a:lnTo>
                    <a:pt x="1550724" y="357552"/>
                  </a:lnTo>
                  <a:lnTo>
                    <a:pt x="1562562" y="367139"/>
                  </a:lnTo>
                  <a:lnTo>
                    <a:pt x="1574399" y="378172"/>
                  </a:lnTo>
                  <a:lnTo>
                    <a:pt x="1586237" y="390827"/>
                  </a:lnTo>
                  <a:lnTo>
                    <a:pt x="1598074" y="405284"/>
                  </a:lnTo>
                  <a:lnTo>
                    <a:pt x="1609912" y="421729"/>
                  </a:lnTo>
                  <a:lnTo>
                    <a:pt x="1621750" y="440338"/>
                  </a:lnTo>
                  <a:lnTo>
                    <a:pt x="1633587" y="461275"/>
                  </a:lnTo>
                  <a:lnTo>
                    <a:pt x="1645425" y="484680"/>
                  </a:lnTo>
                  <a:lnTo>
                    <a:pt x="1657262" y="510656"/>
                  </a:lnTo>
                  <a:lnTo>
                    <a:pt x="1669100" y="539255"/>
                  </a:lnTo>
                  <a:lnTo>
                    <a:pt x="1680938" y="570464"/>
                  </a:lnTo>
                  <a:lnTo>
                    <a:pt x="1692775" y="604196"/>
                  </a:lnTo>
                  <a:lnTo>
                    <a:pt x="1704613" y="640277"/>
                  </a:lnTo>
                  <a:lnTo>
                    <a:pt x="1716450" y="678444"/>
                  </a:lnTo>
                  <a:lnTo>
                    <a:pt x="1728288" y="718345"/>
                  </a:lnTo>
                  <a:lnTo>
                    <a:pt x="1740126" y="759550"/>
                  </a:lnTo>
                  <a:lnTo>
                    <a:pt x="1751963" y="801564"/>
                  </a:lnTo>
                  <a:lnTo>
                    <a:pt x="1763801" y="843852"/>
                  </a:lnTo>
                  <a:lnTo>
                    <a:pt x="1775638" y="885866"/>
                  </a:lnTo>
                  <a:lnTo>
                    <a:pt x="1787476" y="927071"/>
                  </a:lnTo>
                  <a:lnTo>
                    <a:pt x="1799314" y="966972"/>
                  </a:lnTo>
                  <a:lnTo>
                    <a:pt x="1811151" y="1005139"/>
                  </a:lnTo>
                  <a:lnTo>
                    <a:pt x="1822989" y="1041220"/>
                  </a:lnTo>
                  <a:lnTo>
                    <a:pt x="1834826" y="1074952"/>
                  </a:lnTo>
                  <a:lnTo>
                    <a:pt x="1846664" y="1106161"/>
                  </a:lnTo>
                  <a:lnTo>
                    <a:pt x="1858502" y="1134759"/>
                  </a:lnTo>
                  <a:lnTo>
                    <a:pt x="1870339" y="1160735"/>
                  </a:lnTo>
                  <a:lnTo>
                    <a:pt x="1882177" y="1184141"/>
                  </a:lnTo>
                  <a:lnTo>
                    <a:pt x="1894014" y="1205078"/>
                  </a:lnTo>
                  <a:lnTo>
                    <a:pt x="1905852" y="1223687"/>
                  </a:lnTo>
                  <a:lnTo>
                    <a:pt x="1917689" y="1240131"/>
                  </a:lnTo>
                  <a:lnTo>
                    <a:pt x="1929527" y="1254589"/>
                  </a:lnTo>
                  <a:lnTo>
                    <a:pt x="1941365" y="1267244"/>
                  </a:lnTo>
                  <a:lnTo>
                    <a:pt x="1953202" y="1278277"/>
                  </a:lnTo>
                  <a:lnTo>
                    <a:pt x="1965040" y="1287864"/>
                  </a:lnTo>
                  <a:lnTo>
                    <a:pt x="1976877" y="1296168"/>
                  </a:lnTo>
                  <a:lnTo>
                    <a:pt x="1988715" y="1303345"/>
                  </a:lnTo>
                  <a:lnTo>
                    <a:pt x="2000553" y="1309532"/>
                  </a:lnTo>
                  <a:lnTo>
                    <a:pt x="2012390" y="1314856"/>
                  </a:lnTo>
                  <a:lnTo>
                    <a:pt x="2024228" y="1319430"/>
                  </a:lnTo>
                  <a:lnTo>
                    <a:pt x="2036065" y="1323354"/>
                  </a:lnTo>
                  <a:lnTo>
                    <a:pt x="2047903" y="1326716"/>
                  </a:lnTo>
                  <a:lnTo>
                    <a:pt x="2059741" y="1329594"/>
                  </a:lnTo>
                  <a:lnTo>
                    <a:pt x="2071578" y="1332055"/>
                  </a:lnTo>
                  <a:lnTo>
                    <a:pt x="2083416" y="1334158"/>
                  </a:lnTo>
                  <a:lnTo>
                    <a:pt x="2095253" y="1335954"/>
                  </a:lnTo>
                  <a:lnTo>
                    <a:pt x="2107091" y="1337487"/>
                  </a:lnTo>
                  <a:lnTo>
                    <a:pt x="2118929" y="1338795"/>
                  </a:lnTo>
                  <a:lnTo>
                    <a:pt x="2130766" y="1339910"/>
                  </a:lnTo>
                  <a:lnTo>
                    <a:pt x="2142604" y="1340861"/>
                  </a:lnTo>
                  <a:lnTo>
                    <a:pt x="2154441" y="1341671"/>
                  </a:lnTo>
                  <a:lnTo>
                    <a:pt x="2166279" y="1342361"/>
                  </a:lnTo>
                  <a:lnTo>
                    <a:pt x="2178117" y="1342949"/>
                  </a:lnTo>
                  <a:lnTo>
                    <a:pt x="2189954" y="1343450"/>
                  </a:lnTo>
                  <a:lnTo>
                    <a:pt x="2201792" y="1343876"/>
                  </a:lnTo>
                  <a:lnTo>
                    <a:pt x="2213629" y="1344239"/>
                  </a:lnTo>
                  <a:lnTo>
                    <a:pt x="2225467" y="1344548"/>
                  </a:lnTo>
                  <a:lnTo>
                    <a:pt x="2237304" y="1344811"/>
                  </a:lnTo>
                  <a:lnTo>
                    <a:pt x="2249142" y="1345035"/>
                  </a:lnTo>
                  <a:lnTo>
                    <a:pt x="2260980" y="1345226"/>
                  </a:lnTo>
                  <a:lnTo>
                    <a:pt x="2272817" y="1345388"/>
                  </a:lnTo>
                  <a:lnTo>
                    <a:pt x="2284655" y="1345526"/>
                  </a:lnTo>
                  <a:lnTo>
                    <a:pt x="2296492" y="1345643"/>
                  </a:lnTo>
                  <a:lnTo>
                    <a:pt x="2308330" y="1345743"/>
                  </a:lnTo>
                  <a:lnTo>
                    <a:pt x="2320168" y="1345828"/>
                  </a:lnTo>
                  <a:lnTo>
                    <a:pt x="2332005" y="1345901"/>
                  </a:lnTo>
                  <a:lnTo>
                    <a:pt x="2343843" y="1345962"/>
                  </a:lnTo>
                  <a:lnTo>
                    <a:pt x="2343843" y="1346364"/>
                  </a:lnTo>
                  <a:lnTo>
                    <a:pt x="2355680" y="1346372"/>
                  </a:lnTo>
                  <a:lnTo>
                    <a:pt x="2367518" y="1346383"/>
                  </a:lnTo>
                  <a:lnTo>
                    <a:pt x="2379356" y="1346395"/>
                  </a:lnTo>
                  <a:lnTo>
                    <a:pt x="2391193" y="1346409"/>
                  </a:lnTo>
                  <a:lnTo>
                    <a:pt x="2403031" y="1346426"/>
                  </a:lnTo>
                  <a:lnTo>
                    <a:pt x="2414868" y="1346446"/>
                  </a:lnTo>
                  <a:lnTo>
                    <a:pt x="2426706" y="1346469"/>
                  </a:lnTo>
                  <a:lnTo>
                    <a:pt x="2438544" y="1346496"/>
                  </a:lnTo>
                  <a:lnTo>
                    <a:pt x="2450381" y="1346528"/>
                  </a:lnTo>
                  <a:lnTo>
                    <a:pt x="2462219" y="1346566"/>
                  </a:lnTo>
                  <a:lnTo>
                    <a:pt x="2474056" y="1346610"/>
                  </a:lnTo>
                  <a:lnTo>
                    <a:pt x="2485894" y="1346662"/>
                  </a:lnTo>
                  <a:lnTo>
                    <a:pt x="2497732" y="1346723"/>
                  </a:lnTo>
                  <a:lnTo>
                    <a:pt x="2509569" y="1346794"/>
                  </a:lnTo>
                  <a:lnTo>
                    <a:pt x="2521407" y="1346878"/>
                  </a:lnTo>
                  <a:lnTo>
                    <a:pt x="2533244" y="1346977"/>
                  </a:lnTo>
                  <a:lnTo>
                    <a:pt x="2545082" y="1347092"/>
                  </a:lnTo>
                  <a:lnTo>
                    <a:pt x="2556919" y="1347228"/>
                  </a:lnTo>
                  <a:lnTo>
                    <a:pt x="2568757" y="1347388"/>
                  </a:lnTo>
                  <a:lnTo>
                    <a:pt x="2580595" y="1347574"/>
                  </a:lnTo>
                  <a:lnTo>
                    <a:pt x="2592432" y="1347793"/>
                  </a:lnTo>
                  <a:lnTo>
                    <a:pt x="2604270" y="1348050"/>
                  </a:lnTo>
                  <a:lnTo>
                    <a:pt x="2616107" y="1348350"/>
                  </a:lnTo>
                  <a:lnTo>
                    <a:pt x="2627945" y="1348702"/>
                  </a:lnTo>
                  <a:lnTo>
                    <a:pt x="2639783" y="1349113"/>
                  </a:lnTo>
                  <a:lnTo>
                    <a:pt x="2651620" y="1349593"/>
                  </a:lnTo>
                  <a:lnTo>
                    <a:pt x="2663458" y="1350154"/>
                  </a:lnTo>
                  <a:lnTo>
                    <a:pt x="2675295" y="1350807"/>
                  </a:lnTo>
                  <a:lnTo>
                    <a:pt x="2687133" y="1351568"/>
                  </a:lnTo>
                  <a:lnTo>
                    <a:pt x="2698971" y="1352452"/>
                  </a:lnTo>
                  <a:lnTo>
                    <a:pt x="2710808" y="1353477"/>
                  </a:lnTo>
                  <a:lnTo>
                    <a:pt x="2722646" y="1354663"/>
                  </a:lnTo>
                  <a:lnTo>
                    <a:pt x="2734483" y="1356033"/>
                  </a:lnTo>
                  <a:lnTo>
                    <a:pt x="2746321" y="1357609"/>
                  </a:lnTo>
                  <a:lnTo>
                    <a:pt x="2758159" y="1359417"/>
                  </a:lnTo>
                  <a:lnTo>
                    <a:pt x="2769996" y="1361482"/>
                  </a:lnTo>
                  <a:lnTo>
                    <a:pt x="2781834" y="1363831"/>
                  </a:lnTo>
                  <a:lnTo>
                    <a:pt x="2793671" y="1366490"/>
                  </a:lnTo>
                  <a:lnTo>
                    <a:pt x="2805509" y="1369481"/>
                  </a:lnTo>
                  <a:lnTo>
                    <a:pt x="2817347" y="1372825"/>
                  </a:lnTo>
                  <a:lnTo>
                    <a:pt x="2829184" y="1376535"/>
                  </a:lnTo>
                  <a:lnTo>
                    <a:pt x="2841022" y="1380621"/>
                  </a:lnTo>
                  <a:lnTo>
                    <a:pt x="2852859" y="1385079"/>
                  </a:lnTo>
                  <a:lnTo>
                    <a:pt x="2864697" y="1389898"/>
                  </a:lnTo>
                  <a:lnTo>
                    <a:pt x="2876534" y="1395053"/>
                  </a:lnTo>
                  <a:lnTo>
                    <a:pt x="2888372" y="1400505"/>
                  </a:lnTo>
                  <a:lnTo>
                    <a:pt x="2900210" y="1406205"/>
                  </a:lnTo>
                  <a:lnTo>
                    <a:pt x="2912047" y="1412092"/>
                  </a:lnTo>
                  <a:lnTo>
                    <a:pt x="2923885" y="1418094"/>
                  </a:lnTo>
                  <a:lnTo>
                    <a:pt x="2935722" y="1424135"/>
                  </a:lnTo>
                  <a:lnTo>
                    <a:pt x="2947560" y="1430137"/>
                  </a:lnTo>
                  <a:lnTo>
                    <a:pt x="2959398" y="1436023"/>
                  </a:lnTo>
                  <a:lnTo>
                    <a:pt x="2971235" y="1441723"/>
                  </a:lnTo>
                  <a:lnTo>
                    <a:pt x="2983073" y="1447176"/>
                  </a:lnTo>
                  <a:lnTo>
                    <a:pt x="2994910" y="1452330"/>
                  </a:lnTo>
                  <a:lnTo>
                    <a:pt x="3006748" y="1457149"/>
                  </a:lnTo>
                  <a:lnTo>
                    <a:pt x="3018586" y="1461607"/>
                  </a:lnTo>
                  <a:lnTo>
                    <a:pt x="3030423" y="1465693"/>
                  </a:lnTo>
                  <a:lnTo>
                    <a:pt x="3042261" y="1469404"/>
                  </a:lnTo>
                  <a:lnTo>
                    <a:pt x="3054098" y="1472747"/>
                  </a:lnTo>
                  <a:lnTo>
                    <a:pt x="3065936" y="1475739"/>
                  </a:lnTo>
                  <a:lnTo>
                    <a:pt x="3077774" y="1478397"/>
                  </a:lnTo>
                  <a:lnTo>
                    <a:pt x="3089611" y="1480746"/>
                  </a:lnTo>
                  <a:lnTo>
                    <a:pt x="3101449" y="1482812"/>
                  </a:lnTo>
                  <a:lnTo>
                    <a:pt x="3113286" y="1484619"/>
                  </a:lnTo>
                  <a:lnTo>
                    <a:pt x="3125124" y="1486196"/>
                  </a:lnTo>
                  <a:lnTo>
                    <a:pt x="3136962" y="1487565"/>
                  </a:lnTo>
                  <a:lnTo>
                    <a:pt x="3148799" y="1488751"/>
                  </a:lnTo>
                  <a:lnTo>
                    <a:pt x="3160637" y="1489777"/>
                  </a:lnTo>
                  <a:lnTo>
                    <a:pt x="3172474" y="1490660"/>
                  </a:lnTo>
                  <a:lnTo>
                    <a:pt x="3184312" y="1491421"/>
                  </a:lnTo>
                  <a:lnTo>
                    <a:pt x="3196149" y="1492074"/>
                  </a:lnTo>
                  <a:lnTo>
                    <a:pt x="3207987" y="1492635"/>
                  </a:lnTo>
                  <a:lnTo>
                    <a:pt x="3219825" y="1493115"/>
                  </a:lnTo>
                  <a:lnTo>
                    <a:pt x="3231662" y="1493526"/>
                  </a:lnTo>
                  <a:lnTo>
                    <a:pt x="3243500" y="1493878"/>
                  </a:lnTo>
                  <a:lnTo>
                    <a:pt x="3255337" y="1494179"/>
                  </a:lnTo>
                  <a:lnTo>
                    <a:pt x="3267175" y="1494435"/>
                  </a:lnTo>
                  <a:lnTo>
                    <a:pt x="3279013" y="1494654"/>
                  </a:lnTo>
                  <a:lnTo>
                    <a:pt x="3290850" y="1494841"/>
                  </a:lnTo>
                  <a:lnTo>
                    <a:pt x="3302688" y="1495000"/>
                  </a:lnTo>
                  <a:lnTo>
                    <a:pt x="3314525" y="1495136"/>
                  </a:lnTo>
                  <a:lnTo>
                    <a:pt x="3326363" y="1495252"/>
                  </a:lnTo>
                  <a:lnTo>
                    <a:pt x="3338201" y="1495350"/>
                  </a:lnTo>
                  <a:lnTo>
                    <a:pt x="3350038" y="1495434"/>
                  </a:lnTo>
                  <a:lnTo>
                    <a:pt x="3361876" y="1495506"/>
                  </a:lnTo>
                  <a:lnTo>
                    <a:pt x="3373713" y="1495567"/>
                  </a:lnTo>
                  <a:lnTo>
                    <a:pt x="3385551" y="1495619"/>
                  </a:lnTo>
                  <a:lnTo>
                    <a:pt x="3397389" y="1495663"/>
                  </a:lnTo>
                  <a:lnTo>
                    <a:pt x="3409226" y="1495700"/>
                  </a:lnTo>
                  <a:lnTo>
                    <a:pt x="3421064" y="1495732"/>
                  </a:lnTo>
                  <a:lnTo>
                    <a:pt x="3432901" y="1495760"/>
                  </a:lnTo>
                  <a:lnTo>
                    <a:pt x="3444739" y="1495783"/>
                  </a:lnTo>
                  <a:lnTo>
                    <a:pt x="3456576" y="1495802"/>
                  </a:lnTo>
                  <a:lnTo>
                    <a:pt x="3468414" y="1495819"/>
                  </a:lnTo>
                  <a:lnTo>
                    <a:pt x="3480252" y="1495834"/>
                  </a:lnTo>
                  <a:lnTo>
                    <a:pt x="3492089" y="1495846"/>
                  </a:lnTo>
                  <a:lnTo>
                    <a:pt x="3503927" y="1495856"/>
                  </a:lnTo>
                  <a:lnTo>
                    <a:pt x="3515764" y="1495865"/>
                  </a:lnTo>
                  <a:lnTo>
                    <a:pt x="3515764" y="1495714"/>
                  </a:lnTo>
                  <a:lnTo>
                    <a:pt x="3527602" y="1495679"/>
                  </a:lnTo>
                  <a:lnTo>
                    <a:pt x="3539440" y="1495638"/>
                  </a:lnTo>
                  <a:lnTo>
                    <a:pt x="3551277" y="1495589"/>
                  </a:lnTo>
                  <a:lnTo>
                    <a:pt x="3563115" y="1495532"/>
                  </a:lnTo>
                  <a:lnTo>
                    <a:pt x="3574952" y="1495465"/>
                  </a:lnTo>
                  <a:lnTo>
                    <a:pt x="3586790" y="1495386"/>
                  </a:lnTo>
                  <a:lnTo>
                    <a:pt x="3598628" y="1495293"/>
                  </a:lnTo>
                  <a:lnTo>
                    <a:pt x="3610465" y="1495184"/>
                  </a:lnTo>
                  <a:lnTo>
                    <a:pt x="3622303" y="1495057"/>
                  </a:lnTo>
                  <a:lnTo>
                    <a:pt x="3634140" y="1494906"/>
                  </a:lnTo>
                  <a:lnTo>
                    <a:pt x="3645978" y="1494730"/>
                  </a:lnTo>
                  <a:lnTo>
                    <a:pt x="3657816" y="1494522"/>
                  </a:lnTo>
                  <a:lnTo>
                    <a:pt x="3669653" y="1494279"/>
                  </a:lnTo>
                  <a:lnTo>
                    <a:pt x="3681491" y="1493992"/>
                  </a:lnTo>
                  <a:lnTo>
                    <a:pt x="3693328" y="1493656"/>
                  </a:lnTo>
                  <a:lnTo>
                    <a:pt x="3705166" y="1493262"/>
                  </a:lnTo>
                  <a:lnTo>
                    <a:pt x="3717004" y="1492799"/>
                  </a:lnTo>
                  <a:lnTo>
                    <a:pt x="3728841" y="1492256"/>
                  </a:lnTo>
                  <a:lnTo>
                    <a:pt x="3740679" y="1491619"/>
                  </a:lnTo>
                  <a:lnTo>
                    <a:pt x="3752516" y="1490871"/>
                  </a:lnTo>
                  <a:lnTo>
                    <a:pt x="3764354" y="1489995"/>
                  </a:lnTo>
                  <a:lnTo>
                    <a:pt x="3776191" y="1488969"/>
                  </a:lnTo>
                  <a:lnTo>
                    <a:pt x="3788029" y="1487767"/>
                  </a:lnTo>
                  <a:lnTo>
                    <a:pt x="3799867" y="1486361"/>
                  </a:lnTo>
                  <a:lnTo>
                    <a:pt x="3811704" y="1484716"/>
                  </a:lnTo>
                  <a:lnTo>
                    <a:pt x="3823542" y="1482795"/>
                  </a:lnTo>
                  <a:lnTo>
                    <a:pt x="3835379" y="1480553"/>
                  </a:lnTo>
                  <a:lnTo>
                    <a:pt x="3847217" y="1477939"/>
                  </a:lnTo>
                  <a:lnTo>
                    <a:pt x="3859055" y="1474897"/>
                  </a:lnTo>
                  <a:lnTo>
                    <a:pt x="3870892" y="1471361"/>
                  </a:lnTo>
                  <a:lnTo>
                    <a:pt x="3882730" y="1467261"/>
                  </a:lnTo>
                  <a:lnTo>
                    <a:pt x="3894567" y="1462515"/>
                  </a:lnTo>
                  <a:lnTo>
                    <a:pt x="3906405" y="1457037"/>
                  </a:lnTo>
                  <a:lnTo>
                    <a:pt x="3918243" y="1450732"/>
                  </a:lnTo>
                  <a:lnTo>
                    <a:pt x="3930080" y="1443501"/>
                  </a:lnTo>
                  <a:lnTo>
                    <a:pt x="3941918" y="1435239"/>
                  </a:lnTo>
                  <a:lnTo>
                    <a:pt x="3953755" y="1425843"/>
                  </a:lnTo>
                  <a:lnTo>
                    <a:pt x="3965593" y="1415209"/>
                  </a:lnTo>
                  <a:lnTo>
                    <a:pt x="3977431" y="1403245"/>
                  </a:lnTo>
                  <a:lnTo>
                    <a:pt x="3989268" y="1389870"/>
                  </a:lnTo>
                  <a:lnTo>
                    <a:pt x="4001106" y="1375027"/>
                  </a:lnTo>
                  <a:lnTo>
                    <a:pt x="4012943" y="1358685"/>
                  </a:lnTo>
                  <a:lnTo>
                    <a:pt x="4024781" y="1340851"/>
                  </a:lnTo>
                  <a:lnTo>
                    <a:pt x="4036619" y="1321576"/>
                  </a:lnTo>
                  <a:lnTo>
                    <a:pt x="4048456" y="1300958"/>
                  </a:lnTo>
                  <a:lnTo>
                    <a:pt x="4060294" y="1279148"/>
                  </a:lnTo>
                  <a:lnTo>
                    <a:pt x="4072131" y="1256348"/>
                  </a:lnTo>
                  <a:lnTo>
                    <a:pt x="4083969" y="1232802"/>
                  </a:lnTo>
                  <a:lnTo>
                    <a:pt x="4095806" y="1208794"/>
                  </a:lnTo>
                  <a:lnTo>
                    <a:pt x="4107644" y="1184629"/>
                  </a:lnTo>
                  <a:lnTo>
                    <a:pt x="4119482" y="1160621"/>
                  </a:lnTo>
                  <a:lnTo>
                    <a:pt x="4131319" y="1137076"/>
                  </a:lnTo>
                  <a:lnTo>
                    <a:pt x="4143157" y="1114275"/>
                  </a:lnTo>
                  <a:lnTo>
                    <a:pt x="4154994" y="1092466"/>
                  </a:lnTo>
                  <a:lnTo>
                    <a:pt x="4166832" y="1071848"/>
                  </a:lnTo>
                  <a:lnTo>
                    <a:pt x="4178670" y="1052573"/>
                  </a:lnTo>
                  <a:lnTo>
                    <a:pt x="4190507" y="1034739"/>
                  </a:lnTo>
                  <a:lnTo>
                    <a:pt x="4202345" y="1018397"/>
                  </a:lnTo>
                  <a:lnTo>
                    <a:pt x="4214182" y="1003553"/>
                  </a:lnTo>
                  <a:lnTo>
                    <a:pt x="4226020" y="990179"/>
                  </a:lnTo>
                  <a:lnTo>
                    <a:pt x="4237858" y="978215"/>
                  </a:lnTo>
                  <a:lnTo>
                    <a:pt x="4249695" y="967581"/>
                  </a:lnTo>
                  <a:lnTo>
                    <a:pt x="4261533" y="958184"/>
                  </a:lnTo>
                  <a:lnTo>
                    <a:pt x="4273370" y="949923"/>
                  </a:lnTo>
                  <a:lnTo>
                    <a:pt x="4285208" y="942691"/>
                  </a:lnTo>
                  <a:lnTo>
                    <a:pt x="4297046" y="936387"/>
                  </a:lnTo>
                  <a:lnTo>
                    <a:pt x="4308883" y="930909"/>
                  </a:lnTo>
                  <a:lnTo>
                    <a:pt x="4320721" y="926163"/>
                  </a:lnTo>
                  <a:lnTo>
                    <a:pt x="4332558" y="922062"/>
                  </a:lnTo>
                  <a:lnTo>
                    <a:pt x="4344396" y="918527"/>
                  </a:lnTo>
                  <a:lnTo>
                    <a:pt x="4356234" y="915484"/>
                  </a:lnTo>
                  <a:lnTo>
                    <a:pt x="4368071" y="912871"/>
                  </a:lnTo>
                  <a:lnTo>
                    <a:pt x="4379909" y="910628"/>
                  </a:lnTo>
                  <a:lnTo>
                    <a:pt x="4391746" y="908707"/>
                  </a:lnTo>
                  <a:lnTo>
                    <a:pt x="4403584" y="907063"/>
                  </a:lnTo>
                  <a:lnTo>
                    <a:pt x="4415421" y="905656"/>
                  </a:lnTo>
                  <a:lnTo>
                    <a:pt x="4427259" y="904455"/>
                  </a:lnTo>
                  <a:lnTo>
                    <a:pt x="4439097" y="903428"/>
                  </a:lnTo>
                  <a:lnTo>
                    <a:pt x="4450934" y="902552"/>
                  </a:lnTo>
                  <a:lnTo>
                    <a:pt x="4462772" y="901805"/>
                  </a:lnTo>
                  <a:lnTo>
                    <a:pt x="4474609" y="901168"/>
                  </a:lnTo>
                  <a:lnTo>
                    <a:pt x="4486447" y="900625"/>
                  </a:lnTo>
                  <a:lnTo>
                    <a:pt x="4498285" y="900162"/>
                  </a:lnTo>
                  <a:lnTo>
                    <a:pt x="4510122" y="899767"/>
                  </a:lnTo>
                  <a:lnTo>
                    <a:pt x="4521960" y="899431"/>
                  </a:lnTo>
                  <a:lnTo>
                    <a:pt x="4533797" y="899145"/>
                  </a:lnTo>
                  <a:lnTo>
                    <a:pt x="4545635" y="898901"/>
                  </a:lnTo>
                  <a:lnTo>
                    <a:pt x="4557473" y="898694"/>
                  </a:lnTo>
                  <a:lnTo>
                    <a:pt x="4569310" y="898517"/>
                  </a:lnTo>
                  <a:lnTo>
                    <a:pt x="4581148" y="898367"/>
                  </a:lnTo>
                  <a:lnTo>
                    <a:pt x="4592985" y="898239"/>
                  </a:lnTo>
                  <a:lnTo>
                    <a:pt x="4604823" y="898130"/>
                  </a:lnTo>
                  <a:lnTo>
                    <a:pt x="4616661" y="898038"/>
                  </a:lnTo>
                  <a:lnTo>
                    <a:pt x="4628498" y="897959"/>
                  </a:lnTo>
                  <a:lnTo>
                    <a:pt x="4640336" y="897892"/>
                  </a:lnTo>
                  <a:lnTo>
                    <a:pt x="4652173" y="897834"/>
                  </a:lnTo>
                  <a:lnTo>
                    <a:pt x="4664011" y="897786"/>
                  </a:lnTo>
                  <a:lnTo>
                    <a:pt x="4675849" y="897745"/>
                  </a:lnTo>
                  <a:lnTo>
                    <a:pt x="4687686" y="897709"/>
                  </a:lnTo>
                </a:path>
              </a:pathLst>
            </a:custGeom>
            <a:ln w="40651" cap="flat">
              <a:solidFill>
                <a:srgbClr val="64B200">
                  <a:alpha val="100000"/>
                </a:srgbClr>
              </a:solidFill>
              <a:prstDash val="solid"/>
              <a:round/>
            </a:ln>
          </p:spPr>
          <p:txBody>
            <a:bodyPr/>
            <a:lstStyle/>
            <a:p/>
          </p:txBody>
        </p:sp>
        <p:sp>
          <p:nvSpPr>
            <p:cNvPr id="47" name="pl47"/>
            <p:cNvSpPr/>
            <p:nvPr/>
          </p:nvSpPr>
          <p:spPr>
            <a:xfrm>
              <a:off x="2482351" y="3741954"/>
              <a:ext cx="4687686" cy="299102"/>
            </a:xfrm>
            <a:custGeom>
              <a:avLst/>
              <a:pathLst>
                <a:path w="4687686" h="299102">
                  <a:moveTo>
                    <a:pt x="0" y="299102"/>
                  </a:moveTo>
                  <a:lnTo>
                    <a:pt x="11837" y="299094"/>
                  </a:lnTo>
                  <a:lnTo>
                    <a:pt x="23675" y="299083"/>
                  </a:lnTo>
                  <a:lnTo>
                    <a:pt x="35512" y="299071"/>
                  </a:lnTo>
                  <a:lnTo>
                    <a:pt x="47350" y="299057"/>
                  </a:lnTo>
                  <a:lnTo>
                    <a:pt x="59187" y="299040"/>
                  </a:lnTo>
                  <a:lnTo>
                    <a:pt x="71025" y="299020"/>
                  </a:lnTo>
                  <a:lnTo>
                    <a:pt x="82863" y="298997"/>
                  </a:lnTo>
                  <a:lnTo>
                    <a:pt x="94700" y="298970"/>
                  </a:lnTo>
                  <a:lnTo>
                    <a:pt x="106538" y="298938"/>
                  </a:lnTo>
                  <a:lnTo>
                    <a:pt x="118375" y="298900"/>
                  </a:lnTo>
                  <a:lnTo>
                    <a:pt x="130213" y="298856"/>
                  </a:lnTo>
                  <a:lnTo>
                    <a:pt x="142051" y="298804"/>
                  </a:lnTo>
                  <a:lnTo>
                    <a:pt x="153888" y="298743"/>
                  </a:lnTo>
                  <a:lnTo>
                    <a:pt x="165726" y="298672"/>
                  </a:lnTo>
                  <a:lnTo>
                    <a:pt x="177563" y="298588"/>
                  </a:lnTo>
                  <a:lnTo>
                    <a:pt x="189401" y="298489"/>
                  </a:lnTo>
                  <a:lnTo>
                    <a:pt x="201239" y="298374"/>
                  </a:lnTo>
                  <a:lnTo>
                    <a:pt x="213076" y="298238"/>
                  </a:lnTo>
                  <a:lnTo>
                    <a:pt x="224914" y="298078"/>
                  </a:lnTo>
                  <a:lnTo>
                    <a:pt x="236751" y="297892"/>
                  </a:lnTo>
                  <a:lnTo>
                    <a:pt x="248589" y="297673"/>
                  </a:lnTo>
                  <a:lnTo>
                    <a:pt x="260427" y="297416"/>
                  </a:lnTo>
                  <a:lnTo>
                    <a:pt x="272264" y="297116"/>
                  </a:lnTo>
                  <a:lnTo>
                    <a:pt x="284102" y="296764"/>
                  </a:lnTo>
                  <a:lnTo>
                    <a:pt x="295939" y="296353"/>
                  </a:lnTo>
                  <a:lnTo>
                    <a:pt x="307777" y="295873"/>
                  </a:lnTo>
                  <a:lnTo>
                    <a:pt x="319614" y="295312"/>
                  </a:lnTo>
                  <a:lnTo>
                    <a:pt x="331452" y="294659"/>
                  </a:lnTo>
                  <a:lnTo>
                    <a:pt x="343290" y="293898"/>
                  </a:lnTo>
                  <a:lnTo>
                    <a:pt x="355127" y="293014"/>
                  </a:lnTo>
                  <a:lnTo>
                    <a:pt x="366965" y="291989"/>
                  </a:lnTo>
                  <a:lnTo>
                    <a:pt x="378802" y="290803"/>
                  </a:lnTo>
                  <a:lnTo>
                    <a:pt x="390640" y="289433"/>
                  </a:lnTo>
                  <a:lnTo>
                    <a:pt x="402478" y="287857"/>
                  </a:lnTo>
                  <a:lnTo>
                    <a:pt x="414315" y="286049"/>
                  </a:lnTo>
                  <a:lnTo>
                    <a:pt x="426153" y="283984"/>
                  </a:lnTo>
                  <a:lnTo>
                    <a:pt x="437990" y="281634"/>
                  </a:lnTo>
                  <a:lnTo>
                    <a:pt x="449828" y="278976"/>
                  </a:lnTo>
                  <a:lnTo>
                    <a:pt x="461666" y="275985"/>
                  </a:lnTo>
                  <a:lnTo>
                    <a:pt x="473503" y="272641"/>
                  </a:lnTo>
                  <a:lnTo>
                    <a:pt x="485341" y="268930"/>
                  </a:lnTo>
                  <a:lnTo>
                    <a:pt x="497178" y="264845"/>
                  </a:lnTo>
                  <a:lnTo>
                    <a:pt x="509016" y="260387"/>
                  </a:lnTo>
                  <a:lnTo>
                    <a:pt x="520854" y="255568"/>
                  </a:lnTo>
                  <a:lnTo>
                    <a:pt x="532691" y="250413"/>
                  </a:lnTo>
                  <a:lnTo>
                    <a:pt x="544529" y="244961"/>
                  </a:lnTo>
                  <a:lnTo>
                    <a:pt x="556366" y="239261"/>
                  </a:lnTo>
                  <a:lnTo>
                    <a:pt x="568204" y="233374"/>
                  </a:lnTo>
                  <a:lnTo>
                    <a:pt x="580042" y="227372"/>
                  </a:lnTo>
                  <a:lnTo>
                    <a:pt x="591879" y="221331"/>
                  </a:lnTo>
                  <a:lnTo>
                    <a:pt x="603717" y="215329"/>
                  </a:lnTo>
                  <a:lnTo>
                    <a:pt x="615554" y="209443"/>
                  </a:lnTo>
                  <a:lnTo>
                    <a:pt x="627392" y="203743"/>
                  </a:lnTo>
                  <a:lnTo>
                    <a:pt x="639229" y="198290"/>
                  </a:lnTo>
                  <a:lnTo>
                    <a:pt x="651067" y="193136"/>
                  </a:lnTo>
                  <a:lnTo>
                    <a:pt x="662905" y="188317"/>
                  </a:lnTo>
                  <a:lnTo>
                    <a:pt x="674742" y="183858"/>
                  </a:lnTo>
                  <a:lnTo>
                    <a:pt x="686580" y="179773"/>
                  </a:lnTo>
                  <a:lnTo>
                    <a:pt x="698417" y="176062"/>
                  </a:lnTo>
                  <a:lnTo>
                    <a:pt x="710255" y="172718"/>
                  </a:lnTo>
                  <a:lnTo>
                    <a:pt x="722093" y="169727"/>
                  </a:lnTo>
                  <a:lnTo>
                    <a:pt x="733930" y="167069"/>
                  </a:lnTo>
                  <a:lnTo>
                    <a:pt x="745768" y="164720"/>
                  </a:lnTo>
                  <a:lnTo>
                    <a:pt x="757605" y="162654"/>
                  </a:lnTo>
                  <a:lnTo>
                    <a:pt x="769443" y="160847"/>
                  </a:lnTo>
                  <a:lnTo>
                    <a:pt x="781281" y="159270"/>
                  </a:lnTo>
                  <a:lnTo>
                    <a:pt x="793118" y="157901"/>
                  </a:lnTo>
                  <a:lnTo>
                    <a:pt x="804956" y="156714"/>
                  </a:lnTo>
                  <a:lnTo>
                    <a:pt x="816793" y="155689"/>
                  </a:lnTo>
                  <a:lnTo>
                    <a:pt x="828631" y="154805"/>
                  </a:lnTo>
                  <a:lnTo>
                    <a:pt x="840469" y="154045"/>
                  </a:lnTo>
                  <a:lnTo>
                    <a:pt x="852306" y="153391"/>
                  </a:lnTo>
                  <a:lnTo>
                    <a:pt x="864144" y="152831"/>
                  </a:lnTo>
                  <a:lnTo>
                    <a:pt x="875981" y="152351"/>
                  </a:lnTo>
                  <a:lnTo>
                    <a:pt x="887819" y="151939"/>
                  </a:lnTo>
                  <a:lnTo>
                    <a:pt x="899657" y="151588"/>
                  </a:lnTo>
                  <a:lnTo>
                    <a:pt x="911494" y="151287"/>
                  </a:lnTo>
                  <a:lnTo>
                    <a:pt x="923332" y="151031"/>
                  </a:lnTo>
                  <a:lnTo>
                    <a:pt x="935169" y="150812"/>
                  </a:lnTo>
                  <a:lnTo>
                    <a:pt x="947007" y="150625"/>
                  </a:lnTo>
                  <a:lnTo>
                    <a:pt x="958844" y="150466"/>
                  </a:lnTo>
                  <a:lnTo>
                    <a:pt x="970682" y="150330"/>
                  </a:lnTo>
                  <a:lnTo>
                    <a:pt x="982520" y="150214"/>
                  </a:lnTo>
                  <a:lnTo>
                    <a:pt x="994357" y="150116"/>
                  </a:lnTo>
                  <a:lnTo>
                    <a:pt x="1006195" y="150032"/>
                  </a:lnTo>
                  <a:lnTo>
                    <a:pt x="1018032" y="149960"/>
                  </a:lnTo>
                  <a:lnTo>
                    <a:pt x="1029870" y="149899"/>
                  </a:lnTo>
                  <a:lnTo>
                    <a:pt x="1041708" y="149847"/>
                  </a:lnTo>
                  <a:lnTo>
                    <a:pt x="1053545" y="149803"/>
                  </a:lnTo>
                  <a:lnTo>
                    <a:pt x="1065383" y="149766"/>
                  </a:lnTo>
                  <a:lnTo>
                    <a:pt x="1077220" y="149734"/>
                  </a:lnTo>
                  <a:lnTo>
                    <a:pt x="1089058" y="149706"/>
                  </a:lnTo>
                  <a:lnTo>
                    <a:pt x="1100896" y="149683"/>
                  </a:lnTo>
                  <a:lnTo>
                    <a:pt x="1112733" y="149663"/>
                  </a:lnTo>
                  <a:lnTo>
                    <a:pt x="1124571" y="149647"/>
                  </a:lnTo>
                  <a:lnTo>
                    <a:pt x="1136408" y="149632"/>
                  </a:lnTo>
                  <a:lnTo>
                    <a:pt x="1148246" y="149620"/>
                  </a:lnTo>
                  <a:lnTo>
                    <a:pt x="1160084" y="149610"/>
                  </a:lnTo>
                  <a:lnTo>
                    <a:pt x="1171921" y="149601"/>
                  </a:lnTo>
                  <a:lnTo>
                    <a:pt x="1171921" y="149501"/>
                  </a:lnTo>
                  <a:lnTo>
                    <a:pt x="1183759" y="149492"/>
                  </a:lnTo>
                  <a:lnTo>
                    <a:pt x="1195596" y="149482"/>
                  </a:lnTo>
                  <a:lnTo>
                    <a:pt x="1207434" y="149469"/>
                  </a:lnTo>
                  <a:lnTo>
                    <a:pt x="1219272" y="149455"/>
                  </a:lnTo>
                  <a:lnTo>
                    <a:pt x="1231109" y="149438"/>
                  </a:lnTo>
                  <a:lnTo>
                    <a:pt x="1242947" y="149419"/>
                  </a:lnTo>
                  <a:lnTo>
                    <a:pt x="1254784" y="149396"/>
                  </a:lnTo>
                  <a:lnTo>
                    <a:pt x="1266622" y="149368"/>
                  </a:lnTo>
                  <a:lnTo>
                    <a:pt x="1278459" y="149336"/>
                  </a:lnTo>
                  <a:lnTo>
                    <a:pt x="1290297" y="149299"/>
                  </a:lnTo>
                  <a:lnTo>
                    <a:pt x="1302135" y="149255"/>
                  </a:lnTo>
                  <a:lnTo>
                    <a:pt x="1313972" y="149203"/>
                  </a:lnTo>
                  <a:lnTo>
                    <a:pt x="1325810" y="149142"/>
                  </a:lnTo>
                  <a:lnTo>
                    <a:pt x="1337647" y="149070"/>
                  </a:lnTo>
                  <a:lnTo>
                    <a:pt x="1349485" y="148986"/>
                  </a:lnTo>
                  <a:lnTo>
                    <a:pt x="1361323" y="148888"/>
                  </a:lnTo>
                  <a:lnTo>
                    <a:pt x="1373160" y="148772"/>
                  </a:lnTo>
                  <a:lnTo>
                    <a:pt x="1384998" y="148636"/>
                  </a:lnTo>
                  <a:lnTo>
                    <a:pt x="1396835" y="148477"/>
                  </a:lnTo>
                  <a:lnTo>
                    <a:pt x="1408673" y="148290"/>
                  </a:lnTo>
                  <a:lnTo>
                    <a:pt x="1420511" y="148071"/>
                  </a:lnTo>
                  <a:lnTo>
                    <a:pt x="1432348" y="147814"/>
                  </a:lnTo>
                  <a:lnTo>
                    <a:pt x="1444186" y="147514"/>
                  </a:lnTo>
                  <a:lnTo>
                    <a:pt x="1456023" y="147162"/>
                  </a:lnTo>
                  <a:lnTo>
                    <a:pt x="1467861" y="146751"/>
                  </a:lnTo>
                  <a:lnTo>
                    <a:pt x="1479699" y="146271"/>
                  </a:lnTo>
                  <a:lnTo>
                    <a:pt x="1491536" y="145710"/>
                  </a:lnTo>
                  <a:lnTo>
                    <a:pt x="1503374" y="145057"/>
                  </a:lnTo>
                  <a:lnTo>
                    <a:pt x="1515211" y="144296"/>
                  </a:lnTo>
                  <a:lnTo>
                    <a:pt x="1527049" y="143413"/>
                  </a:lnTo>
                  <a:lnTo>
                    <a:pt x="1538887" y="142387"/>
                  </a:lnTo>
                  <a:lnTo>
                    <a:pt x="1550724" y="141201"/>
                  </a:lnTo>
                  <a:lnTo>
                    <a:pt x="1562562" y="139831"/>
                  </a:lnTo>
                  <a:lnTo>
                    <a:pt x="1574399" y="138255"/>
                  </a:lnTo>
                  <a:lnTo>
                    <a:pt x="1586237" y="136447"/>
                  </a:lnTo>
                  <a:lnTo>
                    <a:pt x="1598074" y="134382"/>
                  </a:lnTo>
                  <a:lnTo>
                    <a:pt x="1609912" y="132033"/>
                  </a:lnTo>
                  <a:lnTo>
                    <a:pt x="1621750" y="129374"/>
                  </a:lnTo>
                  <a:lnTo>
                    <a:pt x="1633587" y="126383"/>
                  </a:lnTo>
                  <a:lnTo>
                    <a:pt x="1645425" y="123040"/>
                  </a:lnTo>
                  <a:lnTo>
                    <a:pt x="1657262" y="119329"/>
                  </a:lnTo>
                  <a:lnTo>
                    <a:pt x="1669100" y="115243"/>
                  </a:lnTo>
                  <a:lnTo>
                    <a:pt x="1680938" y="110785"/>
                  </a:lnTo>
                  <a:lnTo>
                    <a:pt x="1692775" y="105966"/>
                  </a:lnTo>
                  <a:lnTo>
                    <a:pt x="1704613" y="100812"/>
                  </a:lnTo>
                  <a:lnTo>
                    <a:pt x="1716450" y="95359"/>
                  </a:lnTo>
                  <a:lnTo>
                    <a:pt x="1728288" y="89659"/>
                  </a:lnTo>
                  <a:lnTo>
                    <a:pt x="1740126" y="83773"/>
                  </a:lnTo>
                  <a:lnTo>
                    <a:pt x="1751963" y="77771"/>
                  </a:lnTo>
                  <a:lnTo>
                    <a:pt x="1763801" y="71730"/>
                  </a:lnTo>
                  <a:lnTo>
                    <a:pt x="1775638" y="65728"/>
                  </a:lnTo>
                  <a:lnTo>
                    <a:pt x="1787476" y="59841"/>
                  </a:lnTo>
                  <a:lnTo>
                    <a:pt x="1799314" y="54141"/>
                  </a:lnTo>
                  <a:lnTo>
                    <a:pt x="1811151" y="48689"/>
                  </a:lnTo>
                  <a:lnTo>
                    <a:pt x="1822989" y="43534"/>
                  </a:lnTo>
                  <a:lnTo>
                    <a:pt x="1834826" y="38715"/>
                  </a:lnTo>
                  <a:lnTo>
                    <a:pt x="1846664" y="34257"/>
                  </a:lnTo>
                  <a:lnTo>
                    <a:pt x="1858502" y="30171"/>
                  </a:lnTo>
                  <a:lnTo>
                    <a:pt x="1870339" y="26460"/>
                  </a:lnTo>
                  <a:lnTo>
                    <a:pt x="1882177" y="23117"/>
                  </a:lnTo>
                  <a:lnTo>
                    <a:pt x="1894014" y="20126"/>
                  </a:lnTo>
                  <a:lnTo>
                    <a:pt x="1905852" y="17467"/>
                  </a:lnTo>
                  <a:lnTo>
                    <a:pt x="1917689" y="15118"/>
                  </a:lnTo>
                  <a:lnTo>
                    <a:pt x="1929527" y="13053"/>
                  </a:lnTo>
                  <a:lnTo>
                    <a:pt x="1941365" y="11245"/>
                  </a:lnTo>
                  <a:lnTo>
                    <a:pt x="1953202" y="9669"/>
                  </a:lnTo>
                  <a:lnTo>
                    <a:pt x="1965040" y="8299"/>
                  </a:lnTo>
                  <a:lnTo>
                    <a:pt x="1976877" y="7113"/>
                  </a:lnTo>
                  <a:lnTo>
                    <a:pt x="1988715" y="6088"/>
                  </a:lnTo>
                  <a:lnTo>
                    <a:pt x="2000553" y="5204"/>
                  </a:lnTo>
                  <a:lnTo>
                    <a:pt x="2012390" y="4443"/>
                  </a:lnTo>
                  <a:lnTo>
                    <a:pt x="2024228" y="3790"/>
                  </a:lnTo>
                  <a:lnTo>
                    <a:pt x="2036065" y="3229"/>
                  </a:lnTo>
                  <a:lnTo>
                    <a:pt x="2047903" y="2749"/>
                  </a:lnTo>
                  <a:lnTo>
                    <a:pt x="2059741" y="2338"/>
                  </a:lnTo>
                  <a:lnTo>
                    <a:pt x="2071578" y="1986"/>
                  </a:lnTo>
                  <a:lnTo>
                    <a:pt x="2083416" y="1686"/>
                  </a:lnTo>
                  <a:lnTo>
                    <a:pt x="2095253" y="1429"/>
                  </a:lnTo>
                  <a:lnTo>
                    <a:pt x="2107091" y="1210"/>
                  </a:lnTo>
                  <a:lnTo>
                    <a:pt x="2118929" y="1023"/>
                  </a:lnTo>
                  <a:lnTo>
                    <a:pt x="2130766" y="864"/>
                  </a:lnTo>
                  <a:lnTo>
                    <a:pt x="2142604" y="728"/>
                  </a:lnTo>
                  <a:lnTo>
                    <a:pt x="2154441" y="613"/>
                  </a:lnTo>
                  <a:lnTo>
                    <a:pt x="2166279" y="514"/>
                  </a:lnTo>
                  <a:lnTo>
                    <a:pt x="2178117" y="430"/>
                  </a:lnTo>
                  <a:lnTo>
                    <a:pt x="2189954" y="358"/>
                  </a:lnTo>
                  <a:lnTo>
                    <a:pt x="2201792" y="298"/>
                  </a:lnTo>
                  <a:lnTo>
                    <a:pt x="2213629" y="246"/>
                  </a:lnTo>
                  <a:lnTo>
                    <a:pt x="2225467" y="202"/>
                  </a:lnTo>
                  <a:lnTo>
                    <a:pt x="2237304" y="164"/>
                  </a:lnTo>
                  <a:lnTo>
                    <a:pt x="2249142" y="132"/>
                  </a:lnTo>
                  <a:lnTo>
                    <a:pt x="2260980" y="105"/>
                  </a:lnTo>
                  <a:lnTo>
                    <a:pt x="2272817" y="82"/>
                  </a:lnTo>
                  <a:lnTo>
                    <a:pt x="2284655" y="62"/>
                  </a:lnTo>
                  <a:lnTo>
                    <a:pt x="2296492" y="45"/>
                  </a:lnTo>
                  <a:lnTo>
                    <a:pt x="2308330" y="31"/>
                  </a:lnTo>
                  <a:lnTo>
                    <a:pt x="2320168" y="19"/>
                  </a:lnTo>
                  <a:lnTo>
                    <a:pt x="2332005" y="8"/>
                  </a:lnTo>
                  <a:lnTo>
                    <a:pt x="2343843" y="0"/>
                  </a:lnTo>
                  <a:lnTo>
                    <a:pt x="2343843" y="0"/>
                  </a:lnTo>
                  <a:lnTo>
                    <a:pt x="2355680" y="8"/>
                  </a:lnTo>
                  <a:lnTo>
                    <a:pt x="2367518" y="19"/>
                  </a:lnTo>
                  <a:lnTo>
                    <a:pt x="2379356" y="31"/>
                  </a:lnTo>
                  <a:lnTo>
                    <a:pt x="2391193" y="45"/>
                  </a:lnTo>
                  <a:lnTo>
                    <a:pt x="2403031" y="62"/>
                  </a:lnTo>
                  <a:lnTo>
                    <a:pt x="2414868" y="82"/>
                  </a:lnTo>
                  <a:lnTo>
                    <a:pt x="2426706" y="105"/>
                  </a:lnTo>
                  <a:lnTo>
                    <a:pt x="2438544" y="132"/>
                  </a:lnTo>
                  <a:lnTo>
                    <a:pt x="2450381" y="164"/>
                  </a:lnTo>
                  <a:lnTo>
                    <a:pt x="2462219" y="202"/>
                  </a:lnTo>
                  <a:lnTo>
                    <a:pt x="2474056" y="246"/>
                  </a:lnTo>
                  <a:lnTo>
                    <a:pt x="2485894" y="298"/>
                  </a:lnTo>
                  <a:lnTo>
                    <a:pt x="2497732" y="358"/>
                  </a:lnTo>
                  <a:lnTo>
                    <a:pt x="2509569" y="430"/>
                  </a:lnTo>
                  <a:lnTo>
                    <a:pt x="2521407" y="514"/>
                  </a:lnTo>
                  <a:lnTo>
                    <a:pt x="2533244" y="613"/>
                  </a:lnTo>
                  <a:lnTo>
                    <a:pt x="2545082" y="728"/>
                  </a:lnTo>
                  <a:lnTo>
                    <a:pt x="2556919" y="864"/>
                  </a:lnTo>
                  <a:lnTo>
                    <a:pt x="2568757" y="1023"/>
                  </a:lnTo>
                  <a:lnTo>
                    <a:pt x="2580595" y="1210"/>
                  </a:lnTo>
                  <a:lnTo>
                    <a:pt x="2592432" y="1429"/>
                  </a:lnTo>
                  <a:lnTo>
                    <a:pt x="2604270" y="1686"/>
                  </a:lnTo>
                  <a:lnTo>
                    <a:pt x="2616107" y="1986"/>
                  </a:lnTo>
                  <a:lnTo>
                    <a:pt x="2627945" y="2338"/>
                  </a:lnTo>
                  <a:lnTo>
                    <a:pt x="2639783" y="2749"/>
                  </a:lnTo>
                  <a:lnTo>
                    <a:pt x="2651620" y="3229"/>
                  </a:lnTo>
                  <a:lnTo>
                    <a:pt x="2663458" y="3790"/>
                  </a:lnTo>
                  <a:lnTo>
                    <a:pt x="2675295" y="4443"/>
                  </a:lnTo>
                  <a:lnTo>
                    <a:pt x="2687133" y="5204"/>
                  </a:lnTo>
                  <a:lnTo>
                    <a:pt x="2698971" y="6088"/>
                  </a:lnTo>
                  <a:lnTo>
                    <a:pt x="2710808" y="7113"/>
                  </a:lnTo>
                  <a:lnTo>
                    <a:pt x="2722646" y="8299"/>
                  </a:lnTo>
                  <a:lnTo>
                    <a:pt x="2734483" y="9669"/>
                  </a:lnTo>
                  <a:lnTo>
                    <a:pt x="2746321" y="11245"/>
                  </a:lnTo>
                  <a:lnTo>
                    <a:pt x="2758159" y="13053"/>
                  </a:lnTo>
                  <a:lnTo>
                    <a:pt x="2769996" y="15118"/>
                  </a:lnTo>
                  <a:lnTo>
                    <a:pt x="2781834" y="17467"/>
                  </a:lnTo>
                  <a:lnTo>
                    <a:pt x="2793671" y="20126"/>
                  </a:lnTo>
                  <a:lnTo>
                    <a:pt x="2805509" y="23117"/>
                  </a:lnTo>
                  <a:lnTo>
                    <a:pt x="2817347" y="26460"/>
                  </a:lnTo>
                  <a:lnTo>
                    <a:pt x="2829184" y="30171"/>
                  </a:lnTo>
                  <a:lnTo>
                    <a:pt x="2841022" y="34257"/>
                  </a:lnTo>
                  <a:lnTo>
                    <a:pt x="2852859" y="38715"/>
                  </a:lnTo>
                  <a:lnTo>
                    <a:pt x="2864697" y="43534"/>
                  </a:lnTo>
                  <a:lnTo>
                    <a:pt x="2876534" y="48689"/>
                  </a:lnTo>
                  <a:lnTo>
                    <a:pt x="2888372" y="54141"/>
                  </a:lnTo>
                  <a:lnTo>
                    <a:pt x="2900210" y="59841"/>
                  </a:lnTo>
                  <a:lnTo>
                    <a:pt x="2912047" y="65728"/>
                  </a:lnTo>
                  <a:lnTo>
                    <a:pt x="2923885" y="71730"/>
                  </a:lnTo>
                  <a:lnTo>
                    <a:pt x="2935722" y="77771"/>
                  </a:lnTo>
                  <a:lnTo>
                    <a:pt x="2947560" y="83773"/>
                  </a:lnTo>
                  <a:lnTo>
                    <a:pt x="2959398" y="89659"/>
                  </a:lnTo>
                  <a:lnTo>
                    <a:pt x="2971235" y="95359"/>
                  </a:lnTo>
                  <a:lnTo>
                    <a:pt x="2983073" y="100812"/>
                  </a:lnTo>
                  <a:lnTo>
                    <a:pt x="2994910" y="105966"/>
                  </a:lnTo>
                  <a:lnTo>
                    <a:pt x="3006748" y="110785"/>
                  </a:lnTo>
                  <a:lnTo>
                    <a:pt x="3018586" y="115243"/>
                  </a:lnTo>
                  <a:lnTo>
                    <a:pt x="3030423" y="119329"/>
                  </a:lnTo>
                  <a:lnTo>
                    <a:pt x="3042261" y="123040"/>
                  </a:lnTo>
                  <a:lnTo>
                    <a:pt x="3054098" y="126383"/>
                  </a:lnTo>
                  <a:lnTo>
                    <a:pt x="3065936" y="129374"/>
                  </a:lnTo>
                  <a:lnTo>
                    <a:pt x="3077774" y="132033"/>
                  </a:lnTo>
                  <a:lnTo>
                    <a:pt x="3089611" y="134382"/>
                  </a:lnTo>
                  <a:lnTo>
                    <a:pt x="3101449" y="136447"/>
                  </a:lnTo>
                  <a:lnTo>
                    <a:pt x="3113286" y="138255"/>
                  </a:lnTo>
                  <a:lnTo>
                    <a:pt x="3125124" y="139831"/>
                  </a:lnTo>
                  <a:lnTo>
                    <a:pt x="3136962" y="141201"/>
                  </a:lnTo>
                  <a:lnTo>
                    <a:pt x="3148799" y="142387"/>
                  </a:lnTo>
                  <a:lnTo>
                    <a:pt x="3160637" y="143413"/>
                  </a:lnTo>
                  <a:lnTo>
                    <a:pt x="3172474" y="144296"/>
                  </a:lnTo>
                  <a:lnTo>
                    <a:pt x="3184312" y="145057"/>
                  </a:lnTo>
                  <a:lnTo>
                    <a:pt x="3196149" y="145710"/>
                  </a:lnTo>
                  <a:lnTo>
                    <a:pt x="3207987" y="146271"/>
                  </a:lnTo>
                  <a:lnTo>
                    <a:pt x="3219825" y="146751"/>
                  </a:lnTo>
                  <a:lnTo>
                    <a:pt x="3231662" y="147162"/>
                  </a:lnTo>
                  <a:lnTo>
                    <a:pt x="3243500" y="147514"/>
                  </a:lnTo>
                  <a:lnTo>
                    <a:pt x="3255337" y="147814"/>
                  </a:lnTo>
                  <a:lnTo>
                    <a:pt x="3267175" y="148071"/>
                  </a:lnTo>
                  <a:lnTo>
                    <a:pt x="3279013" y="148290"/>
                  </a:lnTo>
                  <a:lnTo>
                    <a:pt x="3290850" y="148477"/>
                  </a:lnTo>
                  <a:lnTo>
                    <a:pt x="3302688" y="148636"/>
                  </a:lnTo>
                  <a:lnTo>
                    <a:pt x="3314525" y="148772"/>
                  </a:lnTo>
                  <a:lnTo>
                    <a:pt x="3326363" y="148888"/>
                  </a:lnTo>
                  <a:lnTo>
                    <a:pt x="3338201" y="148986"/>
                  </a:lnTo>
                  <a:lnTo>
                    <a:pt x="3350038" y="149070"/>
                  </a:lnTo>
                  <a:lnTo>
                    <a:pt x="3361876" y="149142"/>
                  </a:lnTo>
                  <a:lnTo>
                    <a:pt x="3373713" y="149203"/>
                  </a:lnTo>
                  <a:lnTo>
                    <a:pt x="3385551" y="149255"/>
                  </a:lnTo>
                  <a:lnTo>
                    <a:pt x="3397389" y="149299"/>
                  </a:lnTo>
                  <a:lnTo>
                    <a:pt x="3409226" y="149336"/>
                  </a:lnTo>
                  <a:lnTo>
                    <a:pt x="3421064" y="149368"/>
                  </a:lnTo>
                  <a:lnTo>
                    <a:pt x="3432901" y="149396"/>
                  </a:lnTo>
                  <a:lnTo>
                    <a:pt x="3444739" y="149419"/>
                  </a:lnTo>
                  <a:lnTo>
                    <a:pt x="3456576" y="149438"/>
                  </a:lnTo>
                  <a:lnTo>
                    <a:pt x="3468414" y="149455"/>
                  </a:lnTo>
                  <a:lnTo>
                    <a:pt x="3480252" y="149469"/>
                  </a:lnTo>
                  <a:lnTo>
                    <a:pt x="3492089" y="149482"/>
                  </a:lnTo>
                  <a:lnTo>
                    <a:pt x="3503927" y="149492"/>
                  </a:lnTo>
                  <a:lnTo>
                    <a:pt x="3515764" y="149501"/>
                  </a:lnTo>
                  <a:lnTo>
                    <a:pt x="3515764" y="149551"/>
                  </a:lnTo>
                  <a:lnTo>
                    <a:pt x="3527602" y="149551"/>
                  </a:lnTo>
                  <a:lnTo>
                    <a:pt x="3539440" y="149551"/>
                  </a:lnTo>
                  <a:lnTo>
                    <a:pt x="3551277" y="149551"/>
                  </a:lnTo>
                  <a:lnTo>
                    <a:pt x="3563115" y="149551"/>
                  </a:lnTo>
                  <a:lnTo>
                    <a:pt x="3574952" y="149551"/>
                  </a:lnTo>
                  <a:lnTo>
                    <a:pt x="3586790" y="149551"/>
                  </a:lnTo>
                  <a:lnTo>
                    <a:pt x="3598628" y="149551"/>
                  </a:lnTo>
                  <a:lnTo>
                    <a:pt x="3610465" y="149551"/>
                  </a:lnTo>
                  <a:lnTo>
                    <a:pt x="3622303" y="149551"/>
                  </a:lnTo>
                  <a:lnTo>
                    <a:pt x="3634140" y="149551"/>
                  </a:lnTo>
                  <a:lnTo>
                    <a:pt x="3645978" y="149551"/>
                  </a:lnTo>
                  <a:lnTo>
                    <a:pt x="3657816" y="149551"/>
                  </a:lnTo>
                  <a:lnTo>
                    <a:pt x="3669653" y="149551"/>
                  </a:lnTo>
                  <a:lnTo>
                    <a:pt x="3681491" y="149551"/>
                  </a:lnTo>
                  <a:lnTo>
                    <a:pt x="3693328" y="149551"/>
                  </a:lnTo>
                  <a:lnTo>
                    <a:pt x="3705166" y="149551"/>
                  </a:lnTo>
                  <a:lnTo>
                    <a:pt x="3717004" y="149551"/>
                  </a:lnTo>
                  <a:lnTo>
                    <a:pt x="3728841" y="149551"/>
                  </a:lnTo>
                  <a:lnTo>
                    <a:pt x="3740679" y="149551"/>
                  </a:lnTo>
                  <a:lnTo>
                    <a:pt x="3752516" y="149551"/>
                  </a:lnTo>
                  <a:lnTo>
                    <a:pt x="3764354" y="149551"/>
                  </a:lnTo>
                  <a:lnTo>
                    <a:pt x="3776191" y="149551"/>
                  </a:lnTo>
                  <a:lnTo>
                    <a:pt x="3788029" y="149551"/>
                  </a:lnTo>
                  <a:lnTo>
                    <a:pt x="3799867" y="149551"/>
                  </a:lnTo>
                  <a:lnTo>
                    <a:pt x="3811704" y="149551"/>
                  </a:lnTo>
                  <a:lnTo>
                    <a:pt x="3823542" y="149551"/>
                  </a:lnTo>
                  <a:lnTo>
                    <a:pt x="3835379" y="149551"/>
                  </a:lnTo>
                  <a:lnTo>
                    <a:pt x="3847217" y="149551"/>
                  </a:lnTo>
                  <a:lnTo>
                    <a:pt x="3859055" y="149551"/>
                  </a:lnTo>
                  <a:lnTo>
                    <a:pt x="3870892" y="149551"/>
                  </a:lnTo>
                  <a:lnTo>
                    <a:pt x="3882730" y="149551"/>
                  </a:lnTo>
                  <a:lnTo>
                    <a:pt x="3894567" y="149551"/>
                  </a:lnTo>
                  <a:lnTo>
                    <a:pt x="3906405" y="149551"/>
                  </a:lnTo>
                  <a:lnTo>
                    <a:pt x="3918243" y="149551"/>
                  </a:lnTo>
                  <a:lnTo>
                    <a:pt x="3930080" y="149551"/>
                  </a:lnTo>
                  <a:lnTo>
                    <a:pt x="3941918" y="149551"/>
                  </a:lnTo>
                  <a:lnTo>
                    <a:pt x="3953755" y="149551"/>
                  </a:lnTo>
                  <a:lnTo>
                    <a:pt x="3965593" y="149551"/>
                  </a:lnTo>
                  <a:lnTo>
                    <a:pt x="3977431" y="149551"/>
                  </a:lnTo>
                  <a:lnTo>
                    <a:pt x="3989268" y="149551"/>
                  </a:lnTo>
                  <a:lnTo>
                    <a:pt x="4001106" y="149551"/>
                  </a:lnTo>
                  <a:lnTo>
                    <a:pt x="4012943" y="149551"/>
                  </a:lnTo>
                  <a:lnTo>
                    <a:pt x="4024781" y="149551"/>
                  </a:lnTo>
                  <a:lnTo>
                    <a:pt x="4036619" y="149551"/>
                  </a:lnTo>
                  <a:lnTo>
                    <a:pt x="4048456" y="149551"/>
                  </a:lnTo>
                  <a:lnTo>
                    <a:pt x="4060294" y="149551"/>
                  </a:lnTo>
                  <a:lnTo>
                    <a:pt x="4072131" y="149551"/>
                  </a:lnTo>
                  <a:lnTo>
                    <a:pt x="4083969" y="149551"/>
                  </a:lnTo>
                  <a:lnTo>
                    <a:pt x="4095806" y="149551"/>
                  </a:lnTo>
                  <a:lnTo>
                    <a:pt x="4107644" y="149551"/>
                  </a:lnTo>
                  <a:lnTo>
                    <a:pt x="4119482" y="149551"/>
                  </a:lnTo>
                  <a:lnTo>
                    <a:pt x="4131319" y="149551"/>
                  </a:lnTo>
                  <a:lnTo>
                    <a:pt x="4143157" y="149551"/>
                  </a:lnTo>
                  <a:lnTo>
                    <a:pt x="4154994" y="149551"/>
                  </a:lnTo>
                  <a:lnTo>
                    <a:pt x="4166832" y="149551"/>
                  </a:lnTo>
                  <a:lnTo>
                    <a:pt x="4178670" y="149551"/>
                  </a:lnTo>
                  <a:lnTo>
                    <a:pt x="4190507" y="149551"/>
                  </a:lnTo>
                  <a:lnTo>
                    <a:pt x="4202345" y="149551"/>
                  </a:lnTo>
                  <a:lnTo>
                    <a:pt x="4214182" y="149551"/>
                  </a:lnTo>
                  <a:lnTo>
                    <a:pt x="4226020" y="149551"/>
                  </a:lnTo>
                  <a:lnTo>
                    <a:pt x="4237858" y="149551"/>
                  </a:lnTo>
                  <a:lnTo>
                    <a:pt x="4249695" y="149551"/>
                  </a:lnTo>
                  <a:lnTo>
                    <a:pt x="4261533" y="149551"/>
                  </a:lnTo>
                  <a:lnTo>
                    <a:pt x="4273370" y="149551"/>
                  </a:lnTo>
                  <a:lnTo>
                    <a:pt x="4285208" y="149551"/>
                  </a:lnTo>
                  <a:lnTo>
                    <a:pt x="4297046" y="149551"/>
                  </a:lnTo>
                  <a:lnTo>
                    <a:pt x="4308883" y="149551"/>
                  </a:lnTo>
                  <a:lnTo>
                    <a:pt x="4320721" y="149551"/>
                  </a:lnTo>
                  <a:lnTo>
                    <a:pt x="4332558" y="149551"/>
                  </a:lnTo>
                  <a:lnTo>
                    <a:pt x="4344396" y="149551"/>
                  </a:lnTo>
                  <a:lnTo>
                    <a:pt x="4356234" y="149551"/>
                  </a:lnTo>
                  <a:lnTo>
                    <a:pt x="4368071" y="149551"/>
                  </a:lnTo>
                  <a:lnTo>
                    <a:pt x="4379909" y="149551"/>
                  </a:lnTo>
                  <a:lnTo>
                    <a:pt x="4391746" y="149551"/>
                  </a:lnTo>
                  <a:lnTo>
                    <a:pt x="4403584" y="149551"/>
                  </a:lnTo>
                  <a:lnTo>
                    <a:pt x="4415421" y="149551"/>
                  </a:lnTo>
                  <a:lnTo>
                    <a:pt x="4427259" y="149551"/>
                  </a:lnTo>
                  <a:lnTo>
                    <a:pt x="4439097" y="149551"/>
                  </a:lnTo>
                  <a:lnTo>
                    <a:pt x="4450934" y="149551"/>
                  </a:lnTo>
                  <a:lnTo>
                    <a:pt x="4462772" y="149551"/>
                  </a:lnTo>
                  <a:lnTo>
                    <a:pt x="4474609" y="149551"/>
                  </a:lnTo>
                  <a:lnTo>
                    <a:pt x="4486447" y="149551"/>
                  </a:lnTo>
                  <a:lnTo>
                    <a:pt x="4498285" y="149551"/>
                  </a:lnTo>
                  <a:lnTo>
                    <a:pt x="4510122" y="149551"/>
                  </a:lnTo>
                  <a:lnTo>
                    <a:pt x="4521960" y="149551"/>
                  </a:lnTo>
                  <a:lnTo>
                    <a:pt x="4533797" y="149551"/>
                  </a:lnTo>
                  <a:lnTo>
                    <a:pt x="4545635" y="149551"/>
                  </a:lnTo>
                  <a:lnTo>
                    <a:pt x="4557473" y="149551"/>
                  </a:lnTo>
                  <a:lnTo>
                    <a:pt x="4569310" y="149551"/>
                  </a:lnTo>
                  <a:lnTo>
                    <a:pt x="4581148" y="149551"/>
                  </a:lnTo>
                  <a:lnTo>
                    <a:pt x="4592985" y="149551"/>
                  </a:lnTo>
                  <a:lnTo>
                    <a:pt x="4604823" y="149551"/>
                  </a:lnTo>
                  <a:lnTo>
                    <a:pt x="4616661" y="149551"/>
                  </a:lnTo>
                  <a:lnTo>
                    <a:pt x="4628498" y="149551"/>
                  </a:lnTo>
                  <a:lnTo>
                    <a:pt x="4640336" y="149551"/>
                  </a:lnTo>
                  <a:lnTo>
                    <a:pt x="4652173" y="149551"/>
                  </a:lnTo>
                  <a:lnTo>
                    <a:pt x="4664011" y="149551"/>
                  </a:lnTo>
                  <a:lnTo>
                    <a:pt x="4675849" y="149551"/>
                  </a:lnTo>
                  <a:lnTo>
                    <a:pt x="4687686" y="149551"/>
                  </a:lnTo>
                </a:path>
              </a:pathLst>
            </a:custGeom>
            <a:ln w="40651" cap="flat">
              <a:solidFill>
                <a:srgbClr val="32B600">
                  <a:alpha val="100000"/>
                </a:srgbClr>
              </a:solidFill>
              <a:prstDash val="solid"/>
              <a:round/>
            </a:ln>
          </p:spPr>
          <p:txBody>
            <a:bodyPr/>
            <a:lstStyle/>
            <a:p/>
          </p:txBody>
        </p:sp>
        <p:sp>
          <p:nvSpPr>
            <p:cNvPr id="48" name="pl48"/>
            <p:cNvSpPr/>
            <p:nvPr/>
          </p:nvSpPr>
          <p:spPr>
            <a:xfrm>
              <a:off x="2482351" y="5088368"/>
              <a:ext cx="4687686" cy="598205"/>
            </a:xfrm>
            <a:custGeom>
              <a:avLst/>
              <a:pathLst>
                <a:path w="4687686" h="598205">
                  <a:moveTo>
                    <a:pt x="0" y="448654"/>
                  </a:moveTo>
                  <a:lnTo>
                    <a:pt x="11837" y="448636"/>
                  </a:lnTo>
                  <a:lnTo>
                    <a:pt x="23675" y="448615"/>
                  </a:lnTo>
                  <a:lnTo>
                    <a:pt x="35512" y="448591"/>
                  </a:lnTo>
                  <a:lnTo>
                    <a:pt x="47350" y="448563"/>
                  </a:lnTo>
                  <a:lnTo>
                    <a:pt x="59187" y="448529"/>
                  </a:lnTo>
                  <a:lnTo>
                    <a:pt x="71025" y="448490"/>
                  </a:lnTo>
                  <a:lnTo>
                    <a:pt x="82863" y="448443"/>
                  </a:lnTo>
                  <a:lnTo>
                    <a:pt x="94700" y="448389"/>
                  </a:lnTo>
                  <a:lnTo>
                    <a:pt x="106538" y="448325"/>
                  </a:lnTo>
                  <a:lnTo>
                    <a:pt x="118375" y="448250"/>
                  </a:lnTo>
                  <a:lnTo>
                    <a:pt x="130213" y="448161"/>
                  </a:lnTo>
                  <a:lnTo>
                    <a:pt x="142051" y="448058"/>
                  </a:lnTo>
                  <a:lnTo>
                    <a:pt x="153888" y="447936"/>
                  </a:lnTo>
                  <a:lnTo>
                    <a:pt x="165726" y="447793"/>
                  </a:lnTo>
                  <a:lnTo>
                    <a:pt x="177563" y="447625"/>
                  </a:lnTo>
                  <a:lnTo>
                    <a:pt x="189401" y="447428"/>
                  </a:lnTo>
                  <a:lnTo>
                    <a:pt x="201239" y="447196"/>
                  </a:lnTo>
                  <a:lnTo>
                    <a:pt x="213076" y="446925"/>
                  </a:lnTo>
                  <a:lnTo>
                    <a:pt x="224914" y="446606"/>
                  </a:lnTo>
                  <a:lnTo>
                    <a:pt x="236751" y="446232"/>
                  </a:lnTo>
                  <a:lnTo>
                    <a:pt x="248589" y="445794"/>
                  </a:lnTo>
                  <a:lnTo>
                    <a:pt x="260427" y="445281"/>
                  </a:lnTo>
                  <a:lnTo>
                    <a:pt x="272264" y="444680"/>
                  </a:lnTo>
                  <a:lnTo>
                    <a:pt x="284102" y="443977"/>
                  </a:lnTo>
                  <a:lnTo>
                    <a:pt x="295939" y="443155"/>
                  </a:lnTo>
                  <a:lnTo>
                    <a:pt x="307777" y="442194"/>
                  </a:lnTo>
                  <a:lnTo>
                    <a:pt x="319614" y="441073"/>
                  </a:lnTo>
                  <a:lnTo>
                    <a:pt x="331452" y="439766"/>
                  </a:lnTo>
                  <a:lnTo>
                    <a:pt x="343290" y="438245"/>
                  </a:lnTo>
                  <a:lnTo>
                    <a:pt x="355127" y="436477"/>
                  </a:lnTo>
                  <a:lnTo>
                    <a:pt x="366965" y="434427"/>
                  </a:lnTo>
                  <a:lnTo>
                    <a:pt x="378802" y="432054"/>
                  </a:lnTo>
                  <a:lnTo>
                    <a:pt x="390640" y="429315"/>
                  </a:lnTo>
                  <a:lnTo>
                    <a:pt x="402478" y="426163"/>
                  </a:lnTo>
                  <a:lnTo>
                    <a:pt x="414315" y="422547"/>
                  </a:lnTo>
                  <a:lnTo>
                    <a:pt x="426153" y="418416"/>
                  </a:lnTo>
                  <a:lnTo>
                    <a:pt x="437990" y="413718"/>
                  </a:lnTo>
                  <a:lnTo>
                    <a:pt x="449828" y="408401"/>
                  </a:lnTo>
                  <a:lnTo>
                    <a:pt x="461666" y="402419"/>
                  </a:lnTo>
                  <a:lnTo>
                    <a:pt x="473503" y="395732"/>
                  </a:lnTo>
                  <a:lnTo>
                    <a:pt x="485341" y="388310"/>
                  </a:lnTo>
                  <a:lnTo>
                    <a:pt x="497178" y="380139"/>
                  </a:lnTo>
                  <a:lnTo>
                    <a:pt x="509016" y="371222"/>
                  </a:lnTo>
                  <a:lnTo>
                    <a:pt x="520854" y="361584"/>
                  </a:lnTo>
                  <a:lnTo>
                    <a:pt x="532691" y="351276"/>
                  </a:lnTo>
                  <a:lnTo>
                    <a:pt x="544529" y="340371"/>
                  </a:lnTo>
                  <a:lnTo>
                    <a:pt x="556366" y="328970"/>
                  </a:lnTo>
                  <a:lnTo>
                    <a:pt x="568204" y="317198"/>
                  </a:lnTo>
                  <a:lnTo>
                    <a:pt x="580042" y="305194"/>
                  </a:lnTo>
                  <a:lnTo>
                    <a:pt x="591879" y="293111"/>
                  </a:lnTo>
                  <a:lnTo>
                    <a:pt x="603717" y="281107"/>
                  </a:lnTo>
                  <a:lnTo>
                    <a:pt x="615554" y="269335"/>
                  </a:lnTo>
                  <a:lnTo>
                    <a:pt x="627392" y="257934"/>
                  </a:lnTo>
                  <a:lnTo>
                    <a:pt x="639229" y="247029"/>
                  </a:lnTo>
                  <a:lnTo>
                    <a:pt x="651067" y="236721"/>
                  </a:lnTo>
                  <a:lnTo>
                    <a:pt x="662905" y="227083"/>
                  </a:lnTo>
                  <a:lnTo>
                    <a:pt x="674742" y="218166"/>
                  </a:lnTo>
                  <a:lnTo>
                    <a:pt x="686580" y="209995"/>
                  </a:lnTo>
                  <a:lnTo>
                    <a:pt x="698417" y="202573"/>
                  </a:lnTo>
                  <a:lnTo>
                    <a:pt x="710255" y="195886"/>
                  </a:lnTo>
                  <a:lnTo>
                    <a:pt x="722093" y="189904"/>
                  </a:lnTo>
                  <a:lnTo>
                    <a:pt x="733930" y="184587"/>
                  </a:lnTo>
                  <a:lnTo>
                    <a:pt x="745768" y="179889"/>
                  </a:lnTo>
                  <a:lnTo>
                    <a:pt x="757605" y="175758"/>
                  </a:lnTo>
                  <a:lnTo>
                    <a:pt x="769443" y="172142"/>
                  </a:lnTo>
                  <a:lnTo>
                    <a:pt x="781281" y="168990"/>
                  </a:lnTo>
                  <a:lnTo>
                    <a:pt x="793118" y="166251"/>
                  </a:lnTo>
                  <a:lnTo>
                    <a:pt x="804956" y="163878"/>
                  </a:lnTo>
                  <a:lnTo>
                    <a:pt x="816793" y="161828"/>
                  </a:lnTo>
                  <a:lnTo>
                    <a:pt x="828631" y="160060"/>
                  </a:lnTo>
                  <a:lnTo>
                    <a:pt x="840469" y="158539"/>
                  </a:lnTo>
                  <a:lnTo>
                    <a:pt x="852306" y="157232"/>
                  </a:lnTo>
                  <a:lnTo>
                    <a:pt x="864144" y="156111"/>
                  </a:lnTo>
                  <a:lnTo>
                    <a:pt x="875981" y="155150"/>
                  </a:lnTo>
                  <a:lnTo>
                    <a:pt x="887819" y="154328"/>
                  </a:lnTo>
                  <a:lnTo>
                    <a:pt x="899657" y="153625"/>
                  </a:lnTo>
                  <a:lnTo>
                    <a:pt x="911494" y="153024"/>
                  </a:lnTo>
                  <a:lnTo>
                    <a:pt x="923332" y="152511"/>
                  </a:lnTo>
                  <a:lnTo>
                    <a:pt x="935169" y="152073"/>
                  </a:lnTo>
                  <a:lnTo>
                    <a:pt x="947007" y="151699"/>
                  </a:lnTo>
                  <a:lnTo>
                    <a:pt x="958844" y="151380"/>
                  </a:lnTo>
                  <a:lnTo>
                    <a:pt x="970682" y="151109"/>
                  </a:lnTo>
                  <a:lnTo>
                    <a:pt x="982520" y="150877"/>
                  </a:lnTo>
                  <a:lnTo>
                    <a:pt x="994357" y="150680"/>
                  </a:lnTo>
                  <a:lnTo>
                    <a:pt x="1006195" y="150512"/>
                  </a:lnTo>
                  <a:lnTo>
                    <a:pt x="1018032" y="150369"/>
                  </a:lnTo>
                  <a:lnTo>
                    <a:pt x="1029870" y="150247"/>
                  </a:lnTo>
                  <a:lnTo>
                    <a:pt x="1041708" y="150144"/>
                  </a:lnTo>
                  <a:lnTo>
                    <a:pt x="1053545" y="150055"/>
                  </a:lnTo>
                  <a:lnTo>
                    <a:pt x="1065383" y="149980"/>
                  </a:lnTo>
                  <a:lnTo>
                    <a:pt x="1077220" y="149916"/>
                  </a:lnTo>
                  <a:lnTo>
                    <a:pt x="1089058" y="149862"/>
                  </a:lnTo>
                  <a:lnTo>
                    <a:pt x="1100896" y="149815"/>
                  </a:lnTo>
                  <a:lnTo>
                    <a:pt x="1112733" y="149776"/>
                  </a:lnTo>
                  <a:lnTo>
                    <a:pt x="1124571" y="149742"/>
                  </a:lnTo>
                  <a:lnTo>
                    <a:pt x="1136408" y="149714"/>
                  </a:lnTo>
                  <a:lnTo>
                    <a:pt x="1148246" y="149690"/>
                  </a:lnTo>
                  <a:lnTo>
                    <a:pt x="1160084" y="149669"/>
                  </a:lnTo>
                  <a:lnTo>
                    <a:pt x="1171921" y="149651"/>
                  </a:lnTo>
                  <a:lnTo>
                    <a:pt x="1171921" y="149701"/>
                  </a:lnTo>
                  <a:lnTo>
                    <a:pt x="1183759" y="149728"/>
                  </a:lnTo>
                  <a:lnTo>
                    <a:pt x="1195596" y="149759"/>
                  </a:lnTo>
                  <a:lnTo>
                    <a:pt x="1207434" y="149795"/>
                  </a:lnTo>
                  <a:lnTo>
                    <a:pt x="1219272" y="149838"/>
                  </a:lnTo>
                  <a:lnTo>
                    <a:pt x="1231109" y="149888"/>
                  </a:lnTo>
                  <a:lnTo>
                    <a:pt x="1242947" y="149948"/>
                  </a:lnTo>
                  <a:lnTo>
                    <a:pt x="1254784" y="150017"/>
                  </a:lnTo>
                  <a:lnTo>
                    <a:pt x="1266622" y="150099"/>
                  </a:lnTo>
                  <a:lnTo>
                    <a:pt x="1278459" y="150195"/>
                  </a:lnTo>
                  <a:lnTo>
                    <a:pt x="1290297" y="150308"/>
                  </a:lnTo>
                  <a:lnTo>
                    <a:pt x="1302135" y="150440"/>
                  </a:lnTo>
                  <a:lnTo>
                    <a:pt x="1313972" y="150596"/>
                  </a:lnTo>
                  <a:lnTo>
                    <a:pt x="1325810" y="150778"/>
                  </a:lnTo>
                  <a:lnTo>
                    <a:pt x="1337647" y="150993"/>
                  </a:lnTo>
                  <a:lnTo>
                    <a:pt x="1349485" y="151245"/>
                  </a:lnTo>
                  <a:lnTo>
                    <a:pt x="1361323" y="151541"/>
                  </a:lnTo>
                  <a:lnTo>
                    <a:pt x="1373160" y="151888"/>
                  </a:lnTo>
                  <a:lnTo>
                    <a:pt x="1384998" y="152295"/>
                  </a:lnTo>
                  <a:lnTo>
                    <a:pt x="1396835" y="152773"/>
                  </a:lnTo>
                  <a:lnTo>
                    <a:pt x="1408673" y="153334"/>
                  </a:lnTo>
                  <a:lnTo>
                    <a:pt x="1420511" y="153991"/>
                  </a:lnTo>
                  <a:lnTo>
                    <a:pt x="1432348" y="154760"/>
                  </a:lnTo>
                  <a:lnTo>
                    <a:pt x="1444186" y="155662"/>
                  </a:lnTo>
                  <a:lnTo>
                    <a:pt x="1456023" y="156716"/>
                  </a:lnTo>
                  <a:lnTo>
                    <a:pt x="1467861" y="157950"/>
                  </a:lnTo>
                  <a:lnTo>
                    <a:pt x="1479699" y="159391"/>
                  </a:lnTo>
                  <a:lnTo>
                    <a:pt x="1491536" y="161072"/>
                  </a:lnTo>
                  <a:lnTo>
                    <a:pt x="1503374" y="163033"/>
                  </a:lnTo>
                  <a:lnTo>
                    <a:pt x="1515211" y="165314"/>
                  </a:lnTo>
                  <a:lnTo>
                    <a:pt x="1527049" y="167966"/>
                  </a:lnTo>
                  <a:lnTo>
                    <a:pt x="1538887" y="171042"/>
                  </a:lnTo>
                  <a:lnTo>
                    <a:pt x="1550724" y="174601"/>
                  </a:lnTo>
                  <a:lnTo>
                    <a:pt x="1562562" y="178709"/>
                  </a:lnTo>
                  <a:lnTo>
                    <a:pt x="1574399" y="183438"/>
                  </a:lnTo>
                  <a:lnTo>
                    <a:pt x="1586237" y="188861"/>
                  </a:lnTo>
                  <a:lnTo>
                    <a:pt x="1598074" y="195058"/>
                  </a:lnTo>
                  <a:lnTo>
                    <a:pt x="1609912" y="202105"/>
                  </a:lnTo>
                  <a:lnTo>
                    <a:pt x="1621750" y="210080"/>
                  </a:lnTo>
                  <a:lnTo>
                    <a:pt x="1633587" y="219053"/>
                  </a:lnTo>
                  <a:lnTo>
                    <a:pt x="1645425" y="229084"/>
                  </a:lnTo>
                  <a:lnTo>
                    <a:pt x="1657262" y="240217"/>
                  </a:lnTo>
                  <a:lnTo>
                    <a:pt x="1669100" y="252473"/>
                  </a:lnTo>
                  <a:lnTo>
                    <a:pt x="1680938" y="265849"/>
                  </a:lnTo>
                  <a:lnTo>
                    <a:pt x="1692775" y="280305"/>
                  </a:lnTo>
                  <a:lnTo>
                    <a:pt x="1704613" y="295769"/>
                  </a:lnTo>
                  <a:lnTo>
                    <a:pt x="1716450" y="312126"/>
                  </a:lnTo>
                  <a:lnTo>
                    <a:pt x="1728288" y="329226"/>
                  </a:lnTo>
                  <a:lnTo>
                    <a:pt x="1740126" y="346885"/>
                  </a:lnTo>
                  <a:lnTo>
                    <a:pt x="1751963" y="364891"/>
                  </a:lnTo>
                  <a:lnTo>
                    <a:pt x="1763801" y="383015"/>
                  </a:lnTo>
                  <a:lnTo>
                    <a:pt x="1775638" y="401021"/>
                  </a:lnTo>
                  <a:lnTo>
                    <a:pt x="1787476" y="418680"/>
                  </a:lnTo>
                  <a:lnTo>
                    <a:pt x="1799314" y="435781"/>
                  </a:lnTo>
                  <a:lnTo>
                    <a:pt x="1811151" y="452138"/>
                  </a:lnTo>
                  <a:lnTo>
                    <a:pt x="1822989" y="467601"/>
                  </a:lnTo>
                  <a:lnTo>
                    <a:pt x="1834826" y="482058"/>
                  </a:lnTo>
                  <a:lnTo>
                    <a:pt x="1846664" y="495433"/>
                  </a:lnTo>
                  <a:lnTo>
                    <a:pt x="1858502" y="507690"/>
                  </a:lnTo>
                  <a:lnTo>
                    <a:pt x="1870339" y="518822"/>
                  </a:lnTo>
                  <a:lnTo>
                    <a:pt x="1882177" y="528853"/>
                  </a:lnTo>
                  <a:lnTo>
                    <a:pt x="1894014" y="537826"/>
                  </a:lnTo>
                  <a:lnTo>
                    <a:pt x="1905852" y="545801"/>
                  </a:lnTo>
                  <a:lnTo>
                    <a:pt x="1917689" y="552849"/>
                  </a:lnTo>
                  <a:lnTo>
                    <a:pt x="1929527" y="559045"/>
                  </a:lnTo>
                  <a:lnTo>
                    <a:pt x="1941365" y="564469"/>
                  </a:lnTo>
                  <a:lnTo>
                    <a:pt x="1953202" y="569197"/>
                  </a:lnTo>
                  <a:lnTo>
                    <a:pt x="1965040" y="573306"/>
                  </a:lnTo>
                  <a:lnTo>
                    <a:pt x="1976877" y="576865"/>
                  </a:lnTo>
                  <a:lnTo>
                    <a:pt x="1988715" y="579940"/>
                  </a:lnTo>
                  <a:lnTo>
                    <a:pt x="2000553" y="582592"/>
                  </a:lnTo>
                  <a:lnTo>
                    <a:pt x="2012390" y="584874"/>
                  </a:lnTo>
                  <a:lnTo>
                    <a:pt x="2024228" y="586834"/>
                  </a:lnTo>
                  <a:lnTo>
                    <a:pt x="2036065" y="588516"/>
                  </a:lnTo>
                  <a:lnTo>
                    <a:pt x="2047903" y="589957"/>
                  </a:lnTo>
                  <a:lnTo>
                    <a:pt x="2059741" y="591190"/>
                  </a:lnTo>
                  <a:lnTo>
                    <a:pt x="2071578" y="592245"/>
                  </a:lnTo>
                  <a:lnTo>
                    <a:pt x="2083416" y="593146"/>
                  </a:lnTo>
                  <a:lnTo>
                    <a:pt x="2095253" y="593916"/>
                  </a:lnTo>
                  <a:lnTo>
                    <a:pt x="2107091" y="594573"/>
                  </a:lnTo>
                  <a:lnTo>
                    <a:pt x="2118929" y="595133"/>
                  </a:lnTo>
                  <a:lnTo>
                    <a:pt x="2130766" y="595611"/>
                  </a:lnTo>
                  <a:lnTo>
                    <a:pt x="2142604" y="596019"/>
                  </a:lnTo>
                  <a:lnTo>
                    <a:pt x="2154441" y="596366"/>
                  </a:lnTo>
                  <a:lnTo>
                    <a:pt x="2166279" y="596662"/>
                  </a:lnTo>
                  <a:lnTo>
                    <a:pt x="2178117" y="596914"/>
                  </a:lnTo>
                  <a:lnTo>
                    <a:pt x="2189954" y="597128"/>
                  </a:lnTo>
                  <a:lnTo>
                    <a:pt x="2201792" y="597311"/>
                  </a:lnTo>
                  <a:lnTo>
                    <a:pt x="2213629" y="597467"/>
                  </a:lnTo>
                  <a:lnTo>
                    <a:pt x="2225467" y="597599"/>
                  </a:lnTo>
                  <a:lnTo>
                    <a:pt x="2237304" y="597712"/>
                  </a:lnTo>
                  <a:lnTo>
                    <a:pt x="2249142" y="597808"/>
                  </a:lnTo>
                  <a:lnTo>
                    <a:pt x="2260980" y="597889"/>
                  </a:lnTo>
                  <a:lnTo>
                    <a:pt x="2272817" y="597959"/>
                  </a:lnTo>
                  <a:lnTo>
                    <a:pt x="2284655" y="598018"/>
                  </a:lnTo>
                  <a:lnTo>
                    <a:pt x="2296492" y="598068"/>
                  </a:lnTo>
                  <a:lnTo>
                    <a:pt x="2308330" y="598111"/>
                  </a:lnTo>
                  <a:lnTo>
                    <a:pt x="2320168" y="598148"/>
                  </a:lnTo>
                  <a:lnTo>
                    <a:pt x="2332005" y="598179"/>
                  </a:lnTo>
                  <a:lnTo>
                    <a:pt x="2343843" y="598205"/>
                  </a:lnTo>
                  <a:lnTo>
                    <a:pt x="2343843" y="598155"/>
                  </a:lnTo>
                  <a:lnTo>
                    <a:pt x="2355680" y="598120"/>
                  </a:lnTo>
                  <a:lnTo>
                    <a:pt x="2367518" y="598078"/>
                  </a:lnTo>
                  <a:lnTo>
                    <a:pt x="2379356" y="598030"/>
                  </a:lnTo>
                  <a:lnTo>
                    <a:pt x="2391193" y="597973"/>
                  </a:lnTo>
                  <a:lnTo>
                    <a:pt x="2403031" y="597906"/>
                  </a:lnTo>
                  <a:lnTo>
                    <a:pt x="2414868" y="597827"/>
                  </a:lnTo>
                  <a:lnTo>
                    <a:pt x="2426706" y="597734"/>
                  </a:lnTo>
                  <a:lnTo>
                    <a:pt x="2438544" y="597625"/>
                  </a:lnTo>
                  <a:lnTo>
                    <a:pt x="2450381" y="597497"/>
                  </a:lnTo>
                  <a:lnTo>
                    <a:pt x="2462219" y="597347"/>
                  </a:lnTo>
                  <a:lnTo>
                    <a:pt x="2474056" y="597170"/>
                  </a:lnTo>
                  <a:lnTo>
                    <a:pt x="2485894" y="596963"/>
                  </a:lnTo>
                  <a:lnTo>
                    <a:pt x="2497732" y="596719"/>
                  </a:lnTo>
                  <a:lnTo>
                    <a:pt x="2509569" y="596433"/>
                  </a:lnTo>
                  <a:lnTo>
                    <a:pt x="2521407" y="596097"/>
                  </a:lnTo>
                  <a:lnTo>
                    <a:pt x="2533244" y="595703"/>
                  </a:lnTo>
                  <a:lnTo>
                    <a:pt x="2545082" y="595240"/>
                  </a:lnTo>
                  <a:lnTo>
                    <a:pt x="2556919" y="594697"/>
                  </a:lnTo>
                  <a:lnTo>
                    <a:pt x="2568757" y="594059"/>
                  </a:lnTo>
                  <a:lnTo>
                    <a:pt x="2580595" y="593312"/>
                  </a:lnTo>
                  <a:lnTo>
                    <a:pt x="2592432" y="592436"/>
                  </a:lnTo>
                  <a:lnTo>
                    <a:pt x="2604270" y="591410"/>
                  </a:lnTo>
                  <a:lnTo>
                    <a:pt x="2616107" y="590208"/>
                  </a:lnTo>
                  <a:lnTo>
                    <a:pt x="2627945" y="588802"/>
                  </a:lnTo>
                  <a:lnTo>
                    <a:pt x="2639783" y="587157"/>
                  </a:lnTo>
                  <a:lnTo>
                    <a:pt x="2651620" y="585236"/>
                  </a:lnTo>
                  <a:lnTo>
                    <a:pt x="2663458" y="582994"/>
                  </a:lnTo>
                  <a:lnTo>
                    <a:pt x="2675295" y="580380"/>
                  </a:lnTo>
                  <a:lnTo>
                    <a:pt x="2687133" y="577338"/>
                  </a:lnTo>
                  <a:lnTo>
                    <a:pt x="2698971" y="573802"/>
                  </a:lnTo>
                  <a:lnTo>
                    <a:pt x="2710808" y="569701"/>
                  </a:lnTo>
                  <a:lnTo>
                    <a:pt x="2722646" y="564956"/>
                  </a:lnTo>
                  <a:lnTo>
                    <a:pt x="2734483" y="559478"/>
                  </a:lnTo>
                  <a:lnTo>
                    <a:pt x="2746321" y="553173"/>
                  </a:lnTo>
                  <a:lnTo>
                    <a:pt x="2758159" y="545942"/>
                  </a:lnTo>
                  <a:lnTo>
                    <a:pt x="2769996" y="537680"/>
                  </a:lnTo>
                  <a:lnTo>
                    <a:pt x="2781834" y="528283"/>
                  </a:lnTo>
                  <a:lnTo>
                    <a:pt x="2793671" y="517650"/>
                  </a:lnTo>
                  <a:lnTo>
                    <a:pt x="2805509" y="505686"/>
                  </a:lnTo>
                  <a:lnTo>
                    <a:pt x="2817347" y="492311"/>
                  </a:lnTo>
                  <a:lnTo>
                    <a:pt x="2829184" y="477468"/>
                  </a:lnTo>
                  <a:lnTo>
                    <a:pt x="2841022" y="461126"/>
                  </a:lnTo>
                  <a:lnTo>
                    <a:pt x="2852859" y="443292"/>
                  </a:lnTo>
                  <a:lnTo>
                    <a:pt x="2864697" y="424016"/>
                  </a:lnTo>
                  <a:lnTo>
                    <a:pt x="2876534" y="403399"/>
                  </a:lnTo>
                  <a:lnTo>
                    <a:pt x="2888372" y="381589"/>
                  </a:lnTo>
                  <a:lnTo>
                    <a:pt x="2900210" y="358788"/>
                  </a:lnTo>
                  <a:lnTo>
                    <a:pt x="2912047" y="335243"/>
                  </a:lnTo>
                  <a:lnTo>
                    <a:pt x="2923885" y="311235"/>
                  </a:lnTo>
                  <a:lnTo>
                    <a:pt x="2935722" y="287070"/>
                  </a:lnTo>
                  <a:lnTo>
                    <a:pt x="2947560" y="263062"/>
                  </a:lnTo>
                  <a:lnTo>
                    <a:pt x="2959398" y="239517"/>
                  </a:lnTo>
                  <a:lnTo>
                    <a:pt x="2971235" y="216716"/>
                  </a:lnTo>
                  <a:lnTo>
                    <a:pt x="2983073" y="194906"/>
                  </a:lnTo>
                  <a:lnTo>
                    <a:pt x="2994910" y="174289"/>
                  </a:lnTo>
                  <a:lnTo>
                    <a:pt x="3006748" y="155013"/>
                  </a:lnTo>
                  <a:lnTo>
                    <a:pt x="3018586" y="137179"/>
                  </a:lnTo>
                  <a:lnTo>
                    <a:pt x="3030423" y="120837"/>
                  </a:lnTo>
                  <a:lnTo>
                    <a:pt x="3042261" y="105994"/>
                  </a:lnTo>
                  <a:lnTo>
                    <a:pt x="3054098" y="92619"/>
                  </a:lnTo>
                  <a:lnTo>
                    <a:pt x="3065936" y="80655"/>
                  </a:lnTo>
                  <a:lnTo>
                    <a:pt x="3077774" y="70022"/>
                  </a:lnTo>
                  <a:lnTo>
                    <a:pt x="3089611" y="60625"/>
                  </a:lnTo>
                  <a:lnTo>
                    <a:pt x="3101449" y="52363"/>
                  </a:lnTo>
                  <a:lnTo>
                    <a:pt x="3113286" y="45132"/>
                  </a:lnTo>
                  <a:lnTo>
                    <a:pt x="3125124" y="38827"/>
                  </a:lnTo>
                  <a:lnTo>
                    <a:pt x="3136962" y="33349"/>
                  </a:lnTo>
                  <a:lnTo>
                    <a:pt x="3148799" y="28604"/>
                  </a:lnTo>
                  <a:lnTo>
                    <a:pt x="3160637" y="24503"/>
                  </a:lnTo>
                  <a:lnTo>
                    <a:pt x="3172474" y="20967"/>
                  </a:lnTo>
                  <a:lnTo>
                    <a:pt x="3184312" y="17925"/>
                  </a:lnTo>
                  <a:lnTo>
                    <a:pt x="3196149" y="15311"/>
                  </a:lnTo>
                  <a:lnTo>
                    <a:pt x="3207987" y="13069"/>
                  </a:lnTo>
                  <a:lnTo>
                    <a:pt x="3219825" y="11148"/>
                  </a:lnTo>
                  <a:lnTo>
                    <a:pt x="3231662" y="9503"/>
                  </a:lnTo>
                  <a:lnTo>
                    <a:pt x="3243500" y="8097"/>
                  </a:lnTo>
                  <a:lnTo>
                    <a:pt x="3255337" y="6895"/>
                  </a:lnTo>
                  <a:lnTo>
                    <a:pt x="3267175" y="5869"/>
                  </a:lnTo>
                  <a:lnTo>
                    <a:pt x="3279013" y="4993"/>
                  </a:lnTo>
                  <a:lnTo>
                    <a:pt x="3290850" y="4246"/>
                  </a:lnTo>
                  <a:lnTo>
                    <a:pt x="3302688" y="3608"/>
                  </a:lnTo>
                  <a:lnTo>
                    <a:pt x="3314525" y="3065"/>
                  </a:lnTo>
                  <a:lnTo>
                    <a:pt x="3326363" y="2602"/>
                  </a:lnTo>
                  <a:lnTo>
                    <a:pt x="3338201" y="2208"/>
                  </a:lnTo>
                  <a:lnTo>
                    <a:pt x="3350038" y="1872"/>
                  </a:lnTo>
                  <a:lnTo>
                    <a:pt x="3361876" y="1586"/>
                  </a:lnTo>
                  <a:lnTo>
                    <a:pt x="3373713" y="1342"/>
                  </a:lnTo>
                  <a:lnTo>
                    <a:pt x="3385551" y="1135"/>
                  </a:lnTo>
                  <a:lnTo>
                    <a:pt x="3397389" y="958"/>
                  </a:lnTo>
                  <a:lnTo>
                    <a:pt x="3409226" y="808"/>
                  </a:lnTo>
                  <a:lnTo>
                    <a:pt x="3421064" y="680"/>
                  </a:lnTo>
                  <a:lnTo>
                    <a:pt x="3432901" y="571"/>
                  </a:lnTo>
                  <a:lnTo>
                    <a:pt x="3444739" y="478"/>
                  </a:lnTo>
                  <a:lnTo>
                    <a:pt x="3456576" y="399"/>
                  </a:lnTo>
                  <a:lnTo>
                    <a:pt x="3468414" y="332"/>
                  </a:lnTo>
                  <a:lnTo>
                    <a:pt x="3480252" y="275"/>
                  </a:lnTo>
                  <a:lnTo>
                    <a:pt x="3492089" y="227"/>
                  </a:lnTo>
                  <a:lnTo>
                    <a:pt x="3503927" y="185"/>
                  </a:lnTo>
                  <a:lnTo>
                    <a:pt x="3515764" y="150"/>
                  </a:lnTo>
                  <a:lnTo>
                    <a:pt x="3515764" y="0"/>
                  </a:lnTo>
                  <a:lnTo>
                    <a:pt x="3527602" y="8"/>
                  </a:lnTo>
                  <a:lnTo>
                    <a:pt x="3539440" y="19"/>
                  </a:lnTo>
                  <a:lnTo>
                    <a:pt x="3551277" y="31"/>
                  </a:lnTo>
                  <a:lnTo>
                    <a:pt x="3563115" y="45"/>
                  </a:lnTo>
                  <a:lnTo>
                    <a:pt x="3574952" y="62"/>
                  </a:lnTo>
                  <a:lnTo>
                    <a:pt x="3586790" y="82"/>
                  </a:lnTo>
                  <a:lnTo>
                    <a:pt x="3598628" y="105"/>
                  </a:lnTo>
                  <a:lnTo>
                    <a:pt x="3610465" y="132"/>
                  </a:lnTo>
                  <a:lnTo>
                    <a:pt x="3622303" y="164"/>
                  </a:lnTo>
                  <a:lnTo>
                    <a:pt x="3634140" y="202"/>
                  </a:lnTo>
                  <a:lnTo>
                    <a:pt x="3645978" y="246"/>
                  </a:lnTo>
                  <a:lnTo>
                    <a:pt x="3657816" y="298"/>
                  </a:lnTo>
                  <a:lnTo>
                    <a:pt x="3669653" y="358"/>
                  </a:lnTo>
                  <a:lnTo>
                    <a:pt x="3681491" y="430"/>
                  </a:lnTo>
                  <a:lnTo>
                    <a:pt x="3693328" y="514"/>
                  </a:lnTo>
                  <a:lnTo>
                    <a:pt x="3705166" y="613"/>
                  </a:lnTo>
                  <a:lnTo>
                    <a:pt x="3717004" y="728"/>
                  </a:lnTo>
                  <a:lnTo>
                    <a:pt x="3728841" y="864"/>
                  </a:lnTo>
                  <a:lnTo>
                    <a:pt x="3740679" y="1023"/>
                  </a:lnTo>
                  <a:lnTo>
                    <a:pt x="3752516" y="1210"/>
                  </a:lnTo>
                  <a:lnTo>
                    <a:pt x="3764354" y="1429"/>
                  </a:lnTo>
                  <a:lnTo>
                    <a:pt x="3776191" y="1686"/>
                  </a:lnTo>
                  <a:lnTo>
                    <a:pt x="3788029" y="1986"/>
                  </a:lnTo>
                  <a:lnTo>
                    <a:pt x="3799867" y="2338"/>
                  </a:lnTo>
                  <a:lnTo>
                    <a:pt x="3811704" y="2749"/>
                  </a:lnTo>
                  <a:lnTo>
                    <a:pt x="3823542" y="3229"/>
                  </a:lnTo>
                  <a:lnTo>
                    <a:pt x="3835379" y="3790"/>
                  </a:lnTo>
                  <a:lnTo>
                    <a:pt x="3847217" y="4443"/>
                  </a:lnTo>
                  <a:lnTo>
                    <a:pt x="3859055" y="5204"/>
                  </a:lnTo>
                  <a:lnTo>
                    <a:pt x="3870892" y="6088"/>
                  </a:lnTo>
                  <a:lnTo>
                    <a:pt x="3882730" y="7113"/>
                  </a:lnTo>
                  <a:lnTo>
                    <a:pt x="3894567" y="8299"/>
                  </a:lnTo>
                  <a:lnTo>
                    <a:pt x="3906405" y="9669"/>
                  </a:lnTo>
                  <a:lnTo>
                    <a:pt x="3918243" y="11245"/>
                  </a:lnTo>
                  <a:lnTo>
                    <a:pt x="3930080" y="13053"/>
                  </a:lnTo>
                  <a:lnTo>
                    <a:pt x="3941918" y="15118"/>
                  </a:lnTo>
                  <a:lnTo>
                    <a:pt x="3953755" y="17467"/>
                  </a:lnTo>
                  <a:lnTo>
                    <a:pt x="3965593" y="20126"/>
                  </a:lnTo>
                  <a:lnTo>
                    <a:pt x="3977431" y="23117"/>
                  </a:lnTo>
                  <a:lnTo>
                    <a:pt x="3989268" y="26460"/>
                  </a:lnTo>
                  <a:lnTo>
                    <a:pt x="4001106" y="30171"/>
                  </a:lnTo>
                  <a:lnTo>
                    <a:pt x="4012943" y="34257"/>
                  </a:lnTo>
                  <a:lnTo>
                    <a:pt x="4024781" y="38715"/>
                  </a:lnTo>
                  <a:lnTo>
                    <a:pt x="4036619" y="43534"/>
                  </a:lnTo>
                  <a:lnTo>
                    <a:pt x="4048456" y="48689"/>
                  </a:lnTo>
                  <a:lnTo>
                    <a:pt x="4060294" y="54141"/>
                  </a:lnTo>
                  <a:lnTo>
                    <a:pt x="4072131" y="59841"/>
                  </a:lnTo>
                  <a:lnTo>
                    <a:pt x="4083969" y="65728"/>
                  </a:lnTo>
                  <a:lnTo>
                    <a:pt x="4095806" y="71730"/>
                  </a:lnTo>
                  <a:lnTo>
                    <a:pt x="4107644" y="77771"/>
                  </a:lnTo>
                  <a:lnTo>
                    <a:pt x="4119482" y="83773"/>
                  </a:lnTo>
                  <a:lnTo>
                    <a:pt x="4131319" y="89659"/>
                  </a:lnTo>
                  <a:lnTo>
                    <a:pt x="4143157" y="95359"/>
                  </a:lnTo>
                  <a:lnTo>
                    <a:pt x="4154994" y="100812"/>
                  </a:lnTo>
                  <a:lnTo>
                    <a:pt x="4166832" y="105966"/>
                  </a:lnTo>
                  <a:lnTo>
                    <a:pt x="4178670" y="110785"/>
                  </a:lnTo>
                  <a:lnTo>
                    <a:pt x="4190507" y="115243"/>
                  </a:lnTo>
                  <a:lnTo>
                    <a:pt x="4202345" y="119329"/>
                  </a:lnTo>
                  <a:lnTo>
                    <a:pt x="4214182" y="123040"/>
                  </a:lnTo>
                  <a:lnTo>
                    <a:pt x="4226020" y="126383"/>
                  </a:lnTo>
                  <a:lnTo>
                    <a:pt x="4237858" y="129374"/>
                  </a:lnTo>
                  <a:lnTo>
                    <a:pt x="4249695" y="132033"/>
                  </a:lnTo>
                  <a:lnTo>
                    <a:pt x="4261533" y="134382"/>
                  </a:lnTo>
                  <a:lnTo>
                    <a:pt x="4273370" y="136447"/>
                  </a:lnTo>
                  <a:lnTo>
                    <a:pt x="4285208" y="138255"/>
                  </a:lnTo>
                  <a:lnTo>
                    <a:pt x="4297046" y="139831"/>
                  </a:lnTo>
                  <a:lnTo>
                    <a:pt x="4308883" y="141201"/>
                  </a:lnTo>
                  <a:lnTo>
                    <a:pt x="4320721" y="142387"/>
                  </a:lnTo>
                  <a:lnTo>
                    <a:pt x="4332558" y="143413"/>
                  </a:lnTo>
                  <a:lnTo>
                    <a:pt x="4344396" y="144296"/>
                  </a:lnTo>
                  <a:lnTo>
                    <a:pt x="4356234" y="145057"/>
                  </a:lnTo>
                  <a:lnTo>
                    <a:pt x="4368071" y="145710"/>
                  </a:lnTo>
                  <a:lnTo>
                    <a:pt x="4379909" y="146271"/>
                  </a:lnTo>
                  <a:lnTo>
                    <a:pt x="4391746" y="146751"/>
                  </a:lnTo>
                  <a:lnTo>
                    <a:pt x="4403584" y="147162"/>
                  </a:lnTo>
                  <a:lnTo>
                    <a:pt x="4415421" y="147514"/>
                  </a:lnTo>
                  <a:lnTo>
                    <a:pt x="4427259" y="147814"/>
                  </a:lnTo>
                  <a:lnTo>
                    <a:pt x="4439097" y="148071"/>
                  </a:lnTo>
                  <a:lnTo>
                    <a:pt x="4450934" y="148290"/>
                  </a:lnTo>
                  <a:lnTo>
                    <a:pt x="4462772" y="148477"/>
                  </a:lnTo>
                  <a:lnTo>
                    <a:pt x="4474609" y="148636"/>
                  </a:lnTo>
                  <a:lnTo>
                    <a:pt x="4486447" y="148772"/>
                  </a:lnTo>
                  <a:lnTo>
                    <a:pt x="4498285" y="148888"/>
                  </a:lnTo>
                  <a:lnTo>
                    <a:pt x="4510122" y="148986"/>
                  </a:lnTo>
                  <a:lnTo>
                    <a:pt x="4521960" y="149070"/>
                  </a:lnTo>
                  <a:lnTo>
                    <a:pt x="4533797" y="149142"/>
                  </a:lnTo>
                  <a:lnTo>
                    <a:pt x="4545635" y="149203"/>
                  </a:lnTo>
                  <a:lnTo>
                    <a:pt x="4557473" y="149255"/>
                  </a:lnTo>
                  <a:lnTo>
                    <a:pt x="4569310" y="149299"/>
                  </a:lnTo>
                  <a:lnTo>
                    <a:pt x="4581148" y="149336"/>
                  </a:lnTo>
                  <a:lnTo>
                    <a:pt x="4592985" y="149368"/>
                  </a:lnTo>
                  <a:lnTo>
                    <a:pt x="4604823" y="149396"/>
                  </a:lnTo>
                  <a:lnTo>
                    <a:pt x="4616661" y="149419"/>
                  </a:lnTo>
                  <a:lnTo>
                    <a:pt x="4628498" y="149438"/>
                  </a:lnTo>
                  <a:lnTo>
                    <a:pt x="4640336" y="149455"/>
                  </a:lnTo>
                  <a:lnTo>
                    <a:pt x="4652173" y="149469"/>
                  </a:lnTo>
                  <a:lnTo>
                    <a:pt x="4664011" y="149482"/>
                  </a:lnTo>
                  <a:lnTo>
                    <a:pt x="4675849" y="149492"/>
                  </a:lnTo>
                  <a:lnTo>
                    <a:pt x="4687686" y="149501"/>
                  </a:lnTo>
                </a:path>
              </a:pathLst>
            </a:custGeom>
            <a:ln w="40651" cap="flat">
              <a:solidFill>
                <a:srgbClr val="00BA38">
                  <a:alpha val="100000"/>
                </a:srgbClr>
              </a:solidFill>
              <a:prstDash val="solid"/>
              <a:round/>
            </a:ln>
          </p:spPr>
          <p:txBody>
            <a:bodyPr/>
            <a:lstStyle/>
            <a:p/>
          </p:txBody>
        </p:sp>
        <p:sp>
          <p:nvSpPr>
            <p:cNvPr id="49" name="pl49"/>
            <p:cNvSpPr/>
            <p:nvPr/>
          </p:nvSpPr>
          <p:spPr>
            <a:xfrm>
              <a:off x="2482351" y="2694693"/>
              <a:ext cx="4687686" cy="598205"/>
            </a:xfrm>
            <a:custGeom>
              <a:avLst/>
              <a:pathLst>
                <a:path w="4687686" h="598205">
                  <a:moveTo>
                    <a:pt x="0" y="598205"/>
                  </a:moveTo>
                  <a:lnTo>
                    <a:pt x="11837" y="598170"/>
                  </a:lnTo>
                  <a:lnTo>
                    <a:pt x="23675" y="598129"/>
                  </a:lnTo>
                  <a:lnTo>
                    <a:pt x="35512" y="598080"/>
                  </a:lnTo>
                  <a:lnTo>
                    <a:pt x="47350" y="598023"/>
                  </a:lnTo>
                  <a:lnTo>
                    <a:pt x="59187" y="597956"/>
                  </a:lnTo>
                  <a:lnTo>
                    <a:pt x="71025" y="597877"/>
                  </a:lnTo>
                  <a:lnTo>
                    <a:pt x="82863" y="597784"/>
                  </a:lnTo>
                  <a:lnTo>
                    <a:pt x="94700" y="597675"/>
                  </a:lnTo>
                  <a:lnTo>
                    <a:pt x="106538" y="597547"/>
                  </a:lnTo>
                  <a:lnTo>
                    <a:pt x="118375" y="597397"/>
                  </a:lnTo>
                  <a:lnTo>
                    <a:pt x="130213" y="597220"/>
                  </a:lnTo>
                  <a:lnTo>
                    <a:pt x="142051" y="597013"/>
                  </a:lnTo>
                  <a:lnTo>
                    <a:pt x="153888" y="596769"/>
                  </a:lnTo>
                  <a:lnTo>
                    <a:pt x="165726" y="596483"/>
                  </a:lnTo>
                  <a:lnTo>
                    <a:pt x="177563" y="596147"/>
                  </a:lnTo>
                  <a:lnTo>
                    <a:pt x="189401" y="595753"/>
                  </a:lnTo>
                  <a:lnTo>
                    <a:pt x="201239" y="595290"/>
                  </a:lnTo>
                  <a:lnTo>
                    <a:pt x="213076" y="594747"/>
                  </a:lnTo>
                  <a:lnTo>
                    <a:pt x="224914" y="594109"/>
                  </a:lnTo>
                  <a:lnTo>
                    <a:pt x="236751" y="593362"/>
                  </a:lnTo>
                  <a:lnTo>
                    <a:pt x="248589" y="592486"/>
                  </a:lnTo>
                  <a:lnTo>
                    <a:pt x="260427" y="591460"/>
                  </a:lnTo>
                  <a:lnTo>
                    <a:pt x="272264" y="590258"/>
                  </a:lnTo>
                  <a:lnTo>
                    <a:pt x="284102" y="588852"/>
                  </a:lnTo>
                  <a:lnTo>
                    <a:pt x="295939" y="587207"/>
                  </a:lnTo>
                  <a:lnTo>
                    <a:pt x="307777" y="585286"/>
                  </a:lnTo>
                  <a:lnTo>
                    <a:pt x="319614" y="583044"/>
                  </a:lnTo>
                  <a:lnTo>
                    <a:pt x="331452" y="580430"/>
                  </a:lnTo>
                  <a:lnTo>
                    <a:pt x="343290" y="577388"/>
                  </a:lnTo>
                  <a:lnTo>
                    <a:pt x="355127" y="573852"/>
                  </a:lnTo>
                  <a:lnTo>
                    <a:pt x="366965" y="569752"/>
                  </a:lnTo>
                  <a:lnTo>
                    <a:pt x="378802" y="565006"/>
                  </a:lnTo>
                  <a:lnTo>
                    <a:pt x="390640" y="559528"/>
                  </a:lnTo>
                  <a:lnTo>
                    <a:pt x="402478" y="553223"/>
                  </a:lnTo>
                  <a:lnTo>
                    <a:pt x="414315" y="545992"/>
                  </a:lnTo>
                  <a:lnTo>
                    <a:pt x="426153" y="537730"/>
                  </a:lnTo>
                  <a:lnTo>
                    <a:pt x="437990" y="528334"/>
                  </a:lnTo>
                  <a:lnTo>
                    <a:pt x="449828" y="517700"/>
                  </a:lnTo>
                  <a:lnTo>
                    <a:pt x="461666" y="505736"/>
                  </a:lnTo>
                  <a:lnTo>
                    <a:pt x="473503" y="492361"/>
                  </a:lnTo>
                  <a:lnTo>
                    <a:pt x="485341" y="477518"/>
                  </a:lnTo>
                  <a:lnTo>
                    <a:pt x="497178" y="461176"/>
                  </a:lnTo>
                  <a:lnTo>
                    <a:pt x="509016" y="443342"/>
                  </a:lnTo>
                  <a:lnTo>
                    <a:pt x="520854" y="424067"/>
                  </a:lnTo>
                  <a:lnTo>
                    <a:pt x="532691" y="403449"/>
                  </a:lnTo>
                  <a:lnTo>
                    <a:pt x="544529" y="381639"/>
                  </a:lnTo>
                  <a:lnTo>
                    <a:pt x="556366" y="358839"/>
                  </a:lnTo>
                  <a:lnTo>
                    <a:pt x="568204" y="335293"/>
                  </a:lnTo>
                  <a:lnTo>
                    <a:pt x="580042" y="311285"/>
                  </a:lnTo>
                  <a:lnTo>
                    <a:pt x="591879" y="287120"/>
                  </a:lnTo>
                  <a:lnTo>
                    <a:pt x="603717" y="263112"/>
                  </a:lnTo>
                  <a:lnTo>
                    <a:pt x="615554" y="239567"/>
                  </a:lnTo>
                  <a:lnTo>
                    <a:pt x="627392" y="216766"/>
                  </a:lnTo>
                  <a:lnTo>
                    <a:pt x="639229" y="194956"/>
                  </a:lnTo>
                  <a:lnTo>
                    <a:pt x="651067" y="174339"/>
                  </a:lnTo>
                  <a:lnTo>
                    <a:pt x="662905" y="155063"/>
                  </a:lnTo>
                  <a:lnTo>
                    <a:pt x="674742" y="137230"/>
                  </a:lnTo>
                  <a:lnTo>
                    <a:pt x="686580" y="120888"/>
                  </a:lnTo>
                  <a:lnTo>
                    <a:pt x="698417" y="106044"/>
                  </a:lnTo>
                  <a:lnTo>
                    <a:pt x="710255" y="92670"/>
                  </a:lnTo>
                  <a:lnTo>
                    <a:pt x="722093" y="80705"/>
                  </a:lnTo>
                  <a:lnTo>
                    <a:pt x="733930" y="70072"/>
                  </a:lnTo>
                  <a:lnTo>
                    <a:pt x="745768" y="60675"/>
                  </a:lnTo>
                  <a:lnTo>
                    <a:pt x="757605" y="52413"/>
                  </a:lnTo>
                  <a:lnTo>
                    <a:pt x="769443" y="45182"/>
                  </a:lnTo>
                  <a:lnTo>
                    <a:pt x="781281" y="38877"/>
                  </a:lnTo>
                  <a:lnTo>
                    <a:pt x="793118" y="33399"/>
                  </a:lnTo>
                  <a:lnTo>
                    <a:pt x="804956" y="28654"/>
                  </a:lnTo>
                  <a:lnTo>
                    <a:pt x="816793" y="24553"/>
                  </a:lnTo>
                  <a:lnTo>
                    <a:pt x="828631" y="21018"/>
                  </a:lnTo>
                  <a:lnTo>
                    <a:pt x="840469" y="17975"/>
                  </a:lnTo>
                  <a:lnTo>
                    <a:pt x="852306" y="15362"/>
                  </a:lnTo>
                  <a:lnTo>
                    <a:pt x="864144" y="13119"/>
                  </a:lnTo>
                  <a:lnTo>
                    <a:pt x="875981" y="11198"/>
                  </a:lnTo>
                  <a:lnTo>
                    <a:pt x="887819" y="9554"/>
                  </a:lnTo>
                  <a:lnTo>
                    <a:pt x="899657" y="8147"/>
                  </a:lnTo>
                  <a:lnTo>
                    <a:pt x="911494" y="6945"/>
                  </a:lnTo>
                  <a:lnTo>
                    <a:pt x="923332" y="5919"/>
                  </a:lnTo>
                  <a:lnTo>
                    <a:pt x="935169" y="5043"/>
                  </a:lnTo>
                  <a:lnTo>
                    <a:pt x="947007" y="4296"/>
                  </a:lnTo>
                  <a:lnTo>
                    <a:pt x="958844" y="3659"/>
                  </a:lnTo>
                  <a:lnTo>
                    <a:pt x="970682" y="3115"/>
                  </a:lnTo>
                  <a:lnTo>
                    <a:pt x="982520" y="2652"/>
                  </a:lnTo>
                  <a:lnTo>
                    <a:pt x="994357" y="2258"/>
                  </a:lnTo>
                  <a:lnTo>
                    <a:pt x="1006195" y="1922"/>
                  </a:lnTo>
                  <a:lnTo>
                    <a:pt x="1018032" y="1636"/>
                  </a:lnTo>
                  <a:lnTo>
                    <a:pt x="1029870" y="1392"/>
                  </a:lnTo>
                  <a:lnTo>
                    <a:pt x="1041708" y="1185"/>
                  </a:lnTo>
                  <a:lnTo>
                    <a:pt x="1053545" y="1008"/>
                  </a:lnTo>
                  <a:lnTo>
                    <a:pt x="1065383" y="858"/>
                  </a:lnTo>
                  <a:lnTo>
                    <a:pt x="1077220" y="730"/>
                  </a:lnTo>
                  <a:lnTo>
                    <a:pt x="1089058" y="621"/>
                  </a:lnTo>
                  <a:lnTo>
                    <a:pt x="1100896" y="528"/>
                  </a:lnTo>
                  <a:lnTo>
                    <a:pt x="1112733" y="450"/>
                  </a:lnTo>
                  <a:lnTo>
                    <a:pt x="1124571" y="382"/>
                  </a:lnTo>
                  <a:lnTo>
                    <a:pt x="1136408" y="325"/>
                  </a:lnTo>
                  <a:lnTo>
                    <a:pt x="1148246" y="277"/>
                  </a:lnTo>
                  <a:lnTo>
                    <a:pt x="1160084" y="235"/>
                  </a:lnTo>
                  <a:lnTo>
                    <a:pt x="1171921" y="200"/>
                  </a:lnTo>
                  <a:lnTo>
                    <a:pt x="1171921" y="0"/>
                  </a:lnTo>
                  <a:lnTo>
                    <a:pt x="1183759" y="0"/>
                  </a:lnTo>
                  <a:lnTo>
                    <a:pt x="1195596" y="0"/>
                  </a:lnTo>
                  <a:lnTo>
                    <a:pt x="1207434" y="0"/>
                  </a:lnTo>
                  <a:lnTo>
                    <a:pt x="1219272" y="0"/>
                  </a:lnTo>
                  <a:lnTo>
                    <a:pt x="1231109" y="0"/>
                  </a:lnTo>
                  <a:lnTo>
                    <a:pt x="1242947" y="0"/>
                  </a:lnTo>
                  <a:lnTo>
                    <a:pt x="1254784" y="0"/>
                  </a:lnTo>
                  <a:lnTo>
                    <a:pt x="1266622" y="0"/>
                  </a:lnTo>
                  <a:lnTo>
                    <a:pt x="1278459" y="0"/>
                  </a:lnTo>
                  <a:lnTo>
                    <a:pt x="1290297" y="0"/>
                  </a:lnTo>
                  <a:lnTo>
                    <a:pt x="1302135" y="0"/>
                  </a:lnTo>
                  <a:lnTo>
                    <a:pt x="1313972" y="0"/>
                  </a:lnTo>
                  <a:lnTo>
                    <a:pt x="1325810" y="0"/>
                  </a:lnTo>
                  <a:lnTo>
                    <a:pt x="1337647" y="0"/>
                  </a:lnTo>
                  <a:lnTo>
                    <a:pt x="1349485" y="0"/>
                  </a:lnTo>
                  <a:lnTo>
                    <a:pt x="1361323" y="0"/>
                  </a:lnTo>
                  <a:lnTo>
                    <a:pt x="1373160" y="0"/>
                  </a:lnTo>
                  <a:lnTo>
                    <a:pt x="1384998" y="0"/>
                  </a:lnTo>
                  <a:lnTo>
                    <a:pt x="1396835" y="0"/>
                  </a:lnTo>
                  <a:lnTo>
                    <a:pt x="1408673" y="0"/>
                  </a:lnTo>
                  <a:lnTo>
                    <a:pt x="1420511" y="0"/>
                  </a:lnTo>
                  <a:lnTo>
                    <a:pt x="1432348" y="0"/>
                  </a:lnTo>
                  <a:lnTo>
                    <a:pt x="1444186" y="0"/>
                  </a:lnTo>
                  <a:lnTo>
                    <a:pt x="1456023" y="0"/>
                  </a:lnTo>
                  <a:lnTo>
                    <a:pt x="1467861" y="0"/>
                  </a:lnTo>
                  <a:lnTo>
                    <a:pt x="1479699" y="0"/>
                  </a:lnTo>
                  <a:lnTo>
                    <a:pt x="1491536" y="0"/>
                  </a:lnTo>
                  <a:lnTo>
                    <a:pt x="1503374" y="0"/>
                  </a:lnTo>
                  <a:lnTo>
                    <a:pt x="1515211" y="0"/>
                  </a:lnTo>
                  <a:lnTo>
                    <a:pt x="1527049" y="0"/>
                  </a:lnTo>
                  <a:lnTo>
                    <a:pt x="1538887" y="0"/>
                  </a:lnTo>
                  <a:lnTo>
                    <a:pt x="1550724" y="0"/>
                  </a:lnTo>
                  <a:lnTo>
                    <a:pt x="1562562" y="0"/>
                  </a:lnTo>
                  <a:lnTo>
                    <a:pt x="1574399" y="0"/>
                  </a:lnTo>
                  <a:lnTo>
                    <a:pt x="1586237" y="0"/>
                  </a:lnTo>
                  <a:lnTo>
                    <a:pt x="1598074" y="0"/>
                  </a:lnTo>
                  <a:lnTo>
                    <a:pt x="1609912" y="0"/>
                  </a:lnTo>
                  <a:lnTo>
                    <a:pt x="1621750" y="0"/>
                  </a:lnTo>
                  <a:lnTo>
                    <a:pt x="1633587" y="0"/>
                  </a:lnTo>
                  <a:lnTo>
                    <a:pt x="1645425" y="0"/>
                  </a:lnTo>
                  <a:lnTo>
                    <a:pt x="1657262" y="0"/>
                  </a:lnTo>
                  <a:lnTo>
                    <a:pt x="1669100" y="0"/>
                  </a:lnTo>
                  <a:lnTo>
                    <a:pt x="1680938" y="0"/>
                  </a:lnTo>
                  <a:lnTo>
                    <a:pt x="1692775" y="0"/>
                  </a:lnTo>
                  <a:lnTo>
                    <a:pt x="1704613" y="0"/>
                  </a:lnTo>
                  <a:lnTo>
                    <a:pt x="1716450" y="0"/>
                  </a:lnTo>
                  <a:lnTo>
                    <a:pt x="1728288" y="0"/>
                  </a:lnTo>
                  <a:lnTo>
                    <a:pt x="1740126" y="0"/>
                  </a:lnTo>
                  <a:lnTo>
                    <a:pt x="1751963" y="0"/>
                  </a:lnTo>
                  <a:lnTo>
                    <a:pt x="1763801" y="0"/>
                  </a:lnTo>
                  <a:lnTo>
                    <a:pt x="1775638" y="0"/>
                  </a:lnTo>
                  <a:lnTo>
                    <a:pt x="1787476" y="0"/>
                  </a:lnTo>
                  <a:lnTo>
                    <a:pt x="1799314" y="0"/>
                  </a:lnTo>
                  <a:lnTo>
                    <a:pt x="1811151" y="0"/>
                  </a:lnTo>
                  <a:lnTo>
                    <a:pt x="1822989" y="0"/>
                  </a:lnTo>
                  <a:lnTo>
                    <a:pt x="1834826" y="0"/>
                  </a:lnTo>
                  <a:lnTo>
                    <a:pt x="1846664" y="0"/>
                  </a:lnTo>
                  <a:lnTo>
                    <a:pt x="1858502" y="0"/>
                  </a:lnTo>
                  <a:lnTo>
                    <a:pt x="1870339" y="0"/>
                  </a:lnTo>
                  <a:lnTo>
                    <a:pt x="1882177" y="0"/>
                  </a:lnTo>
                  <a:lnTo>
                    <a:pt x="1894014" y="0"/>
                  </a:lnTo>
                  <a:lnTo>
                    <a:pt x="1905852" y="0"/>
                  </a:lnTo>
                  <a:lnTo>
                    <a:pt x="1917689" y="0"/>
                  </a:lnTo>
                  <a:lnTo>
                    <a:pt x="1929527" y="0"/>
                  </a:lnTo>
                  <a:lnTo>
                    <a:pt x="1941365" y="0"/>
                  </a:lnTo>
                  <a:lnTo>
                    <a:pt x="1953202" y="0"/>
                  </a:lnTo>
                  <a:lnTo>
                    <a:pt x="1965040" y="0"/>
                  </a:lnTo>
                  <a:lnTo>
                    <a:pt x="1976877" y="0"/>
                  </a:lnTo>
                  <a:lnTo>
                    <a:pt x="1988715" y="0"/>
                  </a:lnTo>
                  <a:lnTo>
                    <a:pt x="2000553" y="0"/>
                  </a:lnTo>
                  <a:lnTo>
                    <a:pt x="2012390" y="0"/>
                  </a:lnTo>
                  <a:lnTo>
                    <a:pt x="2024228" y="0"/>
                  </a:lnTo>
                  <a:lnTo>
                    <a:pt x="2036065" y="0"/>
                  </a:lnTo>
                  <a:lnTo>
                    <a:pt x="2047903" y="0"/>
                  </a:lnTo>
                  <a:lnTo>
                    <a:pt x="2059741" y="0"/>
                  </a:lnTo>
                  <a:lnTo>
                    <a:pt x="2071578" y="0"/>
                  </a:lnTo>
                  <a:lnTo>
                    <a:pt x="2083416" y="0"/>
                  </a:lnTo>
                  <a:lnTo>
                    <a:pt x="2095253" y="0"/>
                  </a:lnTo>
                  <a:lnTo>
                    <a:pt x="2107091" y="0"/>
                  </a:lnTo>
                  <a:lnTo>
                    <a:pt x="2118929" y="0"/>
                  </a:lnTo>
                  <a:lnTo>
                    <a:pt x="2130766" y="0"/>
                  </a:lnTo>
                  <a:lnTo>
                    <a:pt x="2142604" y="0"/>
                  </a:lnTo>
                  <a:lnTo>
                    <a:pt x="2154441" y="0"/>
                  </a:lnTo>
                  <a:lnTo>
                    <a:pt x="2166279" y="0"/>
                  </a:lnTo>
                  <a:lnTo>
                    <a:pt x="2178117" y="0"/>
                  </a:lnTo>
                  <a:lnTo>
                    <a:pt x="2189954" y="0"/>
                  </a:lnTo>
                  <a:lnTo>
                    <a:pt x="2201792" y="0"/>
                  </a:lnTo>
                  <a:lnTo>
                    <a:pt x="2213629" y="0"/>
                  </a:lnTo>
                  <a:lnTo>
                    <a:pt x="2225467" y="0"/>
                  </a:lnTo>
                  <a:lnTo>
                    <a:pt x="2237304" y="0"/>
                  </a:lnTo>
                  <a:lnTo>
                    <a:pt x="2249142" y="0"/>
                  </a:lnTo>
                  <a:lnTo>
                    <a:pt x="2260980" y="0"/>
                  </a:lnTo>
                  <a:lnTo>
                    <a:pt x="2272817" y="0"/>
                  </a:lnTo>
                  <a:lnTo>
                    <a:pt x="2284655" y="0"/>
                  </a:lnTo>
                  <a:lnTo>
                    <a:pt x="2296492" y="0"/>
                  </a:lnTo>
                  <a:lnTo>
                    <a:pt x="2308330" y="0"/>
                  </a:lnTo>
                  <a:lnTo>
                    <a:pt x="2320168" y="0"/>
                  </a:lnTo>
                  <a:lnTo>
                    <a:pt x="2332005" y="0"/>
                  </a:lnTo>
                  <a:lnTo>
                    <a:pt x="2343843" y="0"/>
                  </a:lnTo>
                  <a:lnTo>
                    <a:pt x="2343843" y="50"/>
                  </a:lnTo>
                  <a:lnTo>
                    <a:pt x="2355680" y="58"/>
                  </a:lnTo>
                  <a:lnTo>
                    <a:pt x="2367518" y="69"/>
                  </a:lnTo>
                  <a:lnTo>
                    <a:pt x="2379356" y="81"/>
                  </a:lnTo>
                  <a:lnTo>
                    <a:pt x="2391193" y="95"/>
                  </a:lnTo>
                  <a:lnTo>
                    <a:pt x="2403031" y="112"/>
                  </a:lnTo>
                  <a:lnTo>
                    <a:pt x="2414868" y="132"/>
                  </a:lnTo>
                  <a:lnTo>
                    <a:pt x="2426706" y="155"/>
                  </a:lnTo>
                  <a:lnTo>
                    <a:pt x="2438544" y="182"/>
                  </a:lnTo>
                  <a:lnTo>
                    <a:pt x="2450381" y="214"/>
                  </a:lnTo>
                  <a:lnTo>
                    <a:pt x="2462219" y="252"/>
                  </a:lnTo>
                  <a:lnTo>
                    <a:pt x="2474056" y="296"/>
                  </a:lnTo>
                  <a:lnTo>
                    <a:pt x="2485894" y="348"/>
                  </a:lnTo>
                  <a:lnTo>
                    <a:pt x="2497732" y="409"/>
                  </a:lnTo>
                  <a:lnTo>
                    <a:pt x="2509569" y="480"/>
                  </a:lnTo>
                  <a:lnTo>
                    <a:pt x="2521407" y="564"/>
                  </a:lnTo>
                  <a:lnTo>
                    <a:pt x="2533244" y="663"/>
                  </a:lnTo>
                  <a:lnTo>
                    <a:pt x="2545082" y="778"/>
                  </a:lnTo>
                  <a:lnTo>
                    <a:pt x="2556919" y="914"/>
                  </a:lnTo>
                  <a:lnTo>
                    <a:pt x="2568757" y="1074"/>
                  </a:lnTo>
                  <a:lnTo>
                    <a:pt x="2580595" y="1260"/>
                  </a:lnTo>
                  <a:lnTo>
                    <a:pt x="2592432" y="1479"/>
                  </a:lnTo>
                  <a:lnTo>
                    <a:pt x="2604270" y="1736"/>
                  </a:lnTo>
                  <a:lnTo>
                    <a:pt x="2616107" y="2036"/>
                  </a:lnTo>
                  <a:lnTo>
                    <a:pt x="2627945" y="2388"/>
                  </a:lnTo>
                  <a:lnTo>
                    <a:pt x="2639783" y="2799"/>
                  </a:lnTo>
                  <a:lnTo>
                    <a:pt x="2651620" y="3279"/>
                  </a:lnTo>
                  <a:lnTo>
                    <a:pt x="2663458" y="3840"/>
                  </a:lnTo>
                  <a:lnTo>
                    <a:pt x="2675295" y="4493"/>
                  </a:lnTo>
                  <a:lnTo>
                    <a:pt x="2687133" y="5254"/>
                  </a:lnTo>
                  <a:lnTo>
                    <a:pt x="2698971" y="6138"/>
                  </a:lnTo>
                  <a:lnTo>
                    <a:pt x="2710808" y="7163"/>
                  </a:lnTo>
                  <a:lnTo>
                    <a:pt x="2722646" y="8349"/>
                  </a:lnTo>
                  <a:lnTo>
                    <a:pt x="2734483" y="9719"/>
                  </a:lnTo>
                  <a:lnTo>
                    <a:pt x="2746321" y="11295"/>
                  </a:lnTo>
                  <a:lnTo>
                    <a:pt x="2758159" y="13103"/>
                  </a:lnTo>
                  <a:lnTo>
                    <a:pt x="2769996" y="15168"/>
                  </a:lnTo>
                  <a:lnTo>
                    <a:pt x="2781834" y="17518"/>
                  </a:lnTo>
                  <a:lnTo>
                    <a:pt x="2793671" y="20176"/>
                  </a:lnTo>
                  <a:lnTo>
                    <a:pt x="2805509" y="23167"/>
                  </a:lnTo>
                  <a:lnTo>
                    <a:pt x="2817347" y="26511"/>
                  </a:lnTo>
                  <a:lnTo>
                    <a:pt x="2829184" y="30222"/>
                  </a:lnTo>
                  <a:lnTo>
                    <a:pt x="2841022" y="34307"/>
                  </a:lnTo>
                  <a:lnTo>
                    <a:pt x="2852859" y="38765"/>
                  </a:lnTo>
                  <a:lnTo>
                    <a:pt x="2864697" y="43584"/>
                  </a:lnTo>
                  <a:lnTo>
                    <a:pt x="2876534" y="48739"/>
                  </a:lnTo>
                  <a:lnTo>
                    <a:pt x="2888372" y="54191"/>
                  </a:lnTo>
                  <a:lnTo>
                    <a:pt x="2900210" y="59891"/>
                  </a:lnTo>
                  <a:lnTo>
                    <a:pt x="2912047" y="65778"/>
                  </a:lnTo>
                  <a:lnTo>
                    <a:pt x="2923885" y="71780"/>
                  </a:lnTo>
                  <a:lnTo>
                    <a:pt x="2935722" y="77821"/>
                  </a:lnTo>
                  <a:lnTo>
                    <a:pt x="2947560" y="83823"/>
                  </a:lnTo>
                  <a:lnTo>
                    <a:pt x="2959398" y="89709"/>
                  </a:lnTo>
                  <a:lnTo>
                    <a:pt x="2971235" y="95409"/>
                  </a:lnTo>
                  <a:lnTo>
                    <a:pt x="2983073" y="100862"/>
                  </a:lnTo>
                  <a:lnTo>
                    <a:pt x="2994910" y="106016"/>
                  </a:lnTo>
                  <a:lnTo>
                    <a:pt x="3006748" y="110835"/>
                  </a:lnTo>
                  <a:lnTo>
                    <a:pt x="3018586" y="115294"/>
                  </a:lnTo>
                  <a:lnTo>
                    <a:pt x="3030423" y="119379"/>
                  </a:lnTo>
                  <a:lnTo>
                    <a:pt x="3042261" y="123090"/>
                  </a:lnTo>
                  <a:lnTo>
                    <a:pt x="3054098" y="126434"/>
                  </a:lnTo>
                  <a:lnTo>
                    <a:pt x="3065936" y="129425"/>
                  </a:lnTo>
                  <a:lnTo>
                    <a:pt x="3077774" y="132083"/>
                  </a:lnTo>
                  <a:lnTo>
                    <a:pt x="3089611" y="134432"/>
                  </a:lnTo>
                  <a:lnTo>
                    <a:pt x="3101449" y="136498"/>
                  </a:lnTo>
                  <a:lnTo>
                    <a:pt x="3113286" y="138305"/>
                  </a:lnTo>
                  <a:lnTo>
                    <a:pt x="3125124" y="139882"/>
                  </a:lnTo>
                  <a:lnTo>
                    <a:pt x="3136962" y="141251"/>
                  </a:lnTo>
                  <a:lnTo>
                    <a:pt x="3148799" y="142438"/>
                  </a:lnTo>
                  <a:lnTo>
                    <a:pt x="3160637" y="143463"/>
                  </a:lnTo>
                  <a:lnTo>
                    <a:pt x="3172474" y="144347"/>
                  </a:lnTo>
                  <a:lnTo>
                    <a:pt x="3184312" y="145107"/>
                  </a:lnTo>
                  <a:lnTo>
                    <a:pt x="3196149" y="145761"/>
                  </a:lnTo>
                  <a:lnTo>
                    <a:pt x="3207987" y="146321"/>
                  </a:lnTo>
                  <a:lnTo>
                    <a:pt x="3219825" y="146801"/>
                  </a:lnTo>
                  <a:lnTo>
                    <a:pt x="3231662" y="147213"/>
                  </a:lnTo>
                  <a:lnTo>
                    <a:pt x="3243500" y="147564"/>
                  </a:lnTo>
                  <a:lnTo>
                    <a:pt x="3255337" y="147865"/>
                  </a:lnTo>
                  <a:lnTo>
                    <a:pt x="3267175" y="148121"/>
                  </a:lnTo>
                  <a:lnTo>
                    <a:pt x="3279013" y="148340"/>
                  </a:lnTo>
                  <a:lnTo>
                    <a:pt x="3290850" y="148527"/>
                  </a:lnTo>
                  <a:lnTo>
                    <a:pt x="3302688" y="148686"/>
                  </a:lnTo>
                  <a:lnTo>
                    <a:pt x="3314525" y="148822"/>
                  </a:lnTo>
                  <a:lnTo>
                    <a:pt x="3326363" y="148938"/>
                  </a:lnTo>
                  <a:lnTo>
                    <a:pt x="3338201" y="149036"/>
                  </a:lnTo>
                  <a:lnTo>
                    <a:pt x="3350038" y="149120"/>
                  </a:lnTo>
                  <a:lnTo>
                    <a:pt x="3361876" y="149192"/>
                  </a:lnTo>
                  <a:lnTo>
                    <a:pt x="3373713" y="149253"/>
                  </a:lnTo>
                  <a:lnTo>
                    <a:pt x="3385551" y="149305"/>
                  </a:lnTo>
                  <a:lnTo>
                    <a:pt x="3397389" y="149349"/>
                  </a:lnTo>
                  <a:lnTo>
                    <a:pt x="3409226" y="149386"/>
                  </a:lnTo>
                  <a:lnTo>
                    <a:pt x="3421064" y="149418"/>
                  </a:lnTo>
                  <a:lnTo>
                    <a:pt x="3432901" y="149446"/>
                  </a:lnTo>
                  <a:lnTo>
                    <a:pt x="3444739" y="149469"/>
                  </a:lnTo>
                  <a:lnTo>
                    <a:pt x="3456576" y="149489"/>
                  </a:lnTo>
                  <a:lnTo>
                    <a:pt x="3468414" y="149505"/>
                  </a:lnTo>
                  <a:lnTo>
                    <a:pt x="3480252" y="149520"/>
                  </a:lnTo>
                  <a:lnTo>
                    <a:pt x="3492089" y="149532"/>
                  </a:lnTo>
                  <a:lnTo>
                    <a:pt x="3503927" y="149542"/>
                  </a:lnTo>
                  <a:lnTo>
                    <a:pt x="3515764" y="149551"/>
                  </a:lnTo>
                  <a:lnTo>
                    <a:pt x="3515764" y="149551"/>
                  </a:lnTo>
                  <a:lnTo>
                    <a:pt x="3527602" y="149542"/>
                  </a:lnTo>
                  <a:lnTo>
                    <a:pt x="3539440" y="149532"/>
                  </a:lnTo>
                  <a:lnTo>
                    <a:pt x="3551277" y="149520"/>
                  </a:lnTo>
                  <a:lnTo>
                    <a:pt x="3563115" y="149505"/>
                  </a:lnTo>
                  <a:lnTo>
                    <a:pt x="3574952" y="149489"/>
                  </a:lnTo>
                  <a:lnTo>
                    <a:pt x="3586790" y="149469"/>
                  </a:lnTo>
                  <a:lnTo>
                    <a:pt x="3598628" y="149446"/>
                  </a:lnTo>
                  <a:lnTo>
                    <a:pt x="3610465" y="149418"/>
                  </a:lnTo>
                  <a:lnTo>
                    <a:pt x="3622303" y="149386"/>
                  </a:lnTo>
                  <a:lnTo>
                    <a:pt x="3634140" y="149349"/>
                  </a:lnTo>
                  <a:lnTo>
                    <a:pt x="3645978" y="149305"/>
                  </a:lnTo>
                  <a:lnTo>
                    <a:pt x="3657816" y="149253"/>
                  </a:lnTo>
                  <a:lnTo>
                    <a:pt x="3669653" y="149192"/>
                  </a:lnTo>
                  <a:lnTo>
                    <a:pt x="3681491" y="149120"/>
                  </a:lnTo>
                  <a:lnTo>
                    <a:pt x="3693328" y="149036"/>
                  </a:lnTo>
                  <a:lnTo>
                    <a:pt x="3705166" y="148938"/>
                  </a:lnTo>
                  <a:lnTo>
                    <a:pt x="3717004" y="148822"/>
                  </a:lnTo>
                  <a:lnTo>
                    <a:pt x="3728841" y="148686"/>
                  </a:lnTo>
                  <a:lnTo>
                    <a:pt x="3740679" y="148527"/>
                  </a:lnTo>
                  <a:lnTo>
                    <a:pt x="3752516" y="148340"/>
                  </a:lnTo>
                  <a:lnTo>
                    <a:pt x="3764354" y="148121"/>
                  </a:lnTo>
                  <a:lnTo>
                    <a:pt x="3776191" y="147865"/>
                  </a:lnTo>
                  <a:lnTo>
                    <a:pt x="3788029" y="147564"/>
                  </a:lnTo>
                  <a:lnTo>
                    <a:pt x="3799867" y="147213"/>
                  </a:lnTo>
                  <a:lnTo>
                    <a:pt x="3811704" y="146801"/>
                  </a:lnTo>
                  <a:lnTo>
                    <a:pt x="3823542" y="146321"/>
                  </a:lnTo>
                  <a:lnTo>
                    <a:pt x="3835379" y="145761"/>
                  </a:lnTo>
                  <a:lnTo>
                    <a:pt x="3847217" y="145107"/>
                  </a:lnTo>
                  <a:lnTo>
                    <a:pt x="3859055" y="144347"/>
                  </a:lnTo>
                  <a:lnTo>
                    <a:pt x="3870892" y="143463"/>
                  </a:lnTo>
                  <a:lnTo>
                    <a:pt x="3882730" y="142438"/>
                  </a:lnTo>
                  <a:lnTo>
                    <a:pt x="3894567" y="141251"/>
                  </a:lnTo>
                  <a:lnTo>
                    <a:pt x="3906405" y="139882"/>
                  </a:lnTo>
                  <a:lnTo>
                    <a:pt x="3918243" y="138305"/>
                  </a:lnTo>
                  <a:lnTo>
                    <a:pt x="3930080" y="136498"/>
                  </a:lnTo>
                  <a:lnTo>
                    <a:pt x="3941918" y="134432"/>
                  </a:lnTo>
                  <a:lnTo>
                    <a:pt x="3953755" y="132083"/>
                  </a:lnTo>
                  <a:lnTo>
                    <a:pt x="3965593" y="129425"/>
                  </a:lnTo>
                  <a:lnTo>
                    <a:pt x="3977431" y="126434"/>
                  </a:lnTo>
                  <a:lnTo>
                    <a:pt x="3989268" y="123090"/>
                  </a:lnTo>
                  <a:lnTo>
                    <a:pt x="4001106" y="119379"/>
                  </a:lnTo>
                  <a:lnTo>
                    <a:pt x="4012943" y="115294"/>
                  </a:lnTo>
                  <a:lnTo>
                    <a:pt x="4024781" y="110835"/>
                  </a:lnTo>
                  <a:lnTo>
                    <a:pt x="4036619" y="106016"/>
                  </a:lnTo>
                  <a:lnTo>
                    <a:pt x="4048456" y="100862"/>
                  </a:lnTo>
                  <a:lnTo>
                    <a:pt x="4060294" y="95409"/>
                  </a:lnTo>
                  <a:lnTo>
                    <a:pt x="4072131" y="89709"/>
                  </a:lnTo>
                  <a:lnTo>
                    <a:pt x="4083969" y="83823"/>
                  </a:lnTo>
                  <a:lnTo>
                    <a:pt x="4095806" y="77821"/>
                  </a:lnTo>
                  <a:lnTo>
                    <a:pt x="4107644" y="71780"/>
                  </a:lnTo>
                  <a:lnTo>
                    <a:pt x="4119482" y="65778"/>
                  </a:lnTo>
                  <a:lnTo>
                    <a:pt x="4131319" y="59891"/>
                  </a:lnTo>
                  <a:lnTo>
                    <a:pt x="4143157" y="54191"/>
                  </a:lnTo>
                  <a:lnTo>
                    <a:pt x="4154994" y="48739"/>
                  </a:lnTo>
                  <a:lnTo>
                    <a:pt x="4166832" y="43584"/>
                  </a:lnTo>
                  <a:lnTo>
                    <a:pt x="4178670" y="38765"/>
                  </a:lnTo>
                  <a:lnTo>
                    <a:pt x="4190507" y="34307"/>
                  </a:lnTo>
                  <a:lnTo>
                    <a:pt x="4202345" y="30222"/>
                  </a:lnTo>
                  <a:lnTo>
                    <a:pt x="4214182" y="26511"/>
                  </a:lnTo>
                  <a:lnTo>
                    <a:pt x="4226020" y="23167"/>
                  </a:lnTo>
                  <a:lnTo>
                    <a:pt x="4237858" y="20176"/>
                  </a:lnTo>
                  <a:lnTo>
                    <a:pt x="4249695" y="17518"/>
                  </a:lnTo>
                  <a:lnTo>
                    <a:pt x="4261533" y="15168"/>
                  </a:lnTo>
                  <a:lnTo>
                    <a:pt x="4273370" y="13103"/>
                  </a:lnTo>
                  <a:lnTo>
                    <a:pt x="4285208" y="11295"/>
                  </a:lnTo>
                  <a:lnTo>
                    <a:pt x="4297046" y="9719"/>
                  </a:lnTo>
                  <a:lnTo>
                    <a:pt x="4308883" y="8349"/>
                  </a:lnTo>
                  <a:lnTo>
                    <a:pt x="4320721" y="7163"/>
                  </a:lnTo>
                  <a:lnTo>
                    <a:pt x="4332558" y="6138"/>
                  </a:lnTo>
                  <a:lnTo>
                    <a:pt x="4344396" y="5254"/>
                  </a:lnTo>
                  <a:lnTo>
                    <a:pt x="4356234" y="4493"/>
                  </a:lnTo>
                  <a:lnTo>
                    <a:pt x="4368071" y="3840"/>
                  </a:lnTo>
                  <a:lnTo>
                    <a:pt x="4379909" y="3279"/>
                  </a:lnTo>
                  <a:lnTo>
                    <a:pt x="4391746" y="2799"/>
                  </a:lnTo>
                  <a:lnTo>
                    <a:pt x="4403584" y="2388"/>
                  </a:lnTo>
                  <a:lnTo>
                    <a:pt x="4415421" y="2036"/>
                  </a:lnTo>
                  <a:lnTo>
                    <a:pt x="4427259" y="1736"/>
                  </a:lnTo>
                  <a:lnTo>
                    <a:pt x="4439097" y="1479"/>
                  </a:lnTo>
                  <a:lnTo>
                    <a:pt x="4450934" y="1260"/>
                  </a:lnTo>
                  <a:lnTo>
                    <a:pt x="4462772" y="1074"/>
                  </a:lnTo>
                  <a:lnTo>
                    <a:pt x="4474609" y="914"/>
                  </a:lnTo>
                  <a:lnTo>
                    <a:pt x="4486447" y="778"/>
                  </a:lnTo>
                  <a:lnTo>
                    <a:pt x="4498285" y="663"/>
                  </a:lnTo>
                  <a:lnTo>
                    <a:pt x="4510122" y="564"/>
                  </a:lnTo>
                  <a:lnTo>
                    <a:pt x="4521960" y="480"/>
                  </a:lnTo>
                  <a:lnTo>
                    <a:pt x="4533797" y="409"/>
                  </a:lnTo>
                  <a:lnTo>
                    <a:pt x="4545635" y="348"/>
                  </a:lnTo>
                  <a:lnTo>
                    <a:pt x="4557473" y="296"/>
                  </a:lnTo>
                  <a:lnTo>
                    <a:pt x="4569310" y="252"/>
                  </a:lnTo>
                  <a:lnTo>
                    <a:pt x="4581148" y="214"/>
                  </a:lnTo>
                  <a:lnTo>
                    <a:pt x="4592985" y="182"/>
                  </a:lnTo>
                  <a:lnTo>
                    <a:pt x="4604823" y="155"/>
                  </a:lnTo>
                  <a:lnTo>
                    <a:pt x="4616661" y="132"/>
                  </a:lnTo>
                  <a:lnTo>
                    <a:pt x="4628498" y="112"/>
                  </a:lnTo>
                  <a:lnTo>
                    <a:pt x="4640336" y="95"/>
                  </a:lnTo>
                  <a:lnTo>
                    <a:pt x="4652173" y="81"/>
                  </a:lnTo>
                  <a:lnTo>
                    <a:pt x="4664011" y="69"/>
                  </a:lnTo>
                  <a:lnTo>
                    <a:pt x="4675849" y="58"/>
                  </a:lnTo>
                  <a:lnTo>
                    <a:pt x="4687686" y="50"/>
                  </a:lnTo>
                </a:path>
              </a:pathLst>
            </a:custGeom>
            <a:ln w="40651" cap="flat">
              <a:solidFill>
                <a:srgbClr val="00BD5C">
                  <a:alpha val="100000"/>
                </a:srgbClr>
              </a:solidFill>
              <a:prstDash val="solid"/>
              <a:round/>
            </a:ln>
          </p:spPr>
          <p:txBody>
            <a:bodyPr/>
            <a:lstStyle/>
            <a:p/>
          </p:txBody>
        </p:sp>
        <p:sp>
          <p:nvSpPr>
            <p:cNvPr id="50" name="pl50"/>
            <p:cNvSpPr/>
            <p:nvPr/>
          </p:nvSpPr>
          <p:spPr>
            <a:xfrm>
              <a:off x="2482351" y="1348329"/>
              <a:ext cx="4687686" cy="747907"/>
            </a:xfrm>
            <a:custGeom>
              <a:avLst/>
              <a:pathLst>
                <a:path w="4687686" h="747907">
                  <a:moveTo>
                    <a:pt x="0" y="0"/>
                  </a:moveTo>
                  <a:lnTo>
                    <a:pt x="11837" y="8"/>
                  </a:lnTo>
                  <a:lnTo>
                    <a:pt x="23675" y="19"/>
                  </a:lnTo>
                  <a:lnTo>
                    <a:pt x="35512" y="31"/>
                  </a:lnTo>
                  <a:lnTo>
                    <a:pt x="47350" y="45"/>
                  </a:lnTo>
                  <a:lnTo>
                    <a:pt x="59187" y="62"/>
                  </a:lnTo>
                  <a:lnTo>
                    <a:pt x="71025" y="82"/>
                  </a:lnTo>
                  <a:lnTo>
                    <a:pt x="82863" y="105"/>
                  </a:lnTo>
                  <a:lnTo>
                    <a:pt x="94700" y="132"/>
                  </a:lnTo>
                  <a:lnTo>
                    <a:pt x="106538" y="164"/>
                  </a:lnTo>
                  <a:lnTo>
                    <a:pt x="118375" y="202"/>
                  </a:lnTo>
                  <a:lnTo>
                    <a:pt x="130213" y="246"/>
                  </a:lnTo>
                  <a:lnTo>
                    <a:pt x="142051" y="298"/>
                  </a:lnTo>
                  <a:lnTo>
                    <a:pt x="153888" y="358"/>
                  </a:lnTo>
                  <a:lnTo>
                    <a:pt x="165726" y="430"/>
                  </a:lnTo>
                  <a:lnTo>
                    <a:pt x="177563" y="514"/>
                  </a:lnTo>
                  <a:lnTo>
                    <a:pt x="189401" y="613"/>
                  </a:lnTo>
                  <a:lnTo>
                    <a:pt x="201239" y="728"/>
                  </a:lnTo>
                  <a:lnTo>
                    <a:pt x="213076" y="864"/>
                  </a:lnTo>
                  <a:lnTo>
                    <a:pt x="224914" y="1023"/>
                  </a:lnTo>
                  <a:lnTo>
                    <a:pt x="236751" y="1210"/>
                  </a:lnTo>
                  <a:lnTo>
                    <a:pt x="248589" y="1429"/>
                  </a:lnTo>
                  <a:lnTo>
                    <a:pt x="260427" y="1686"/>
                  </a:lnTo>
                  <a:lnTo>
                    <a:pt x="272264" y="1986"/>
                  </a:lnTo>
                  <a:lnTo>
                    <a:pt x="284102" y="2338"/>
                  </a:lnTo>
                  <a:lnTo>
                    <a:pt x="295939" y="2749"/>
                  </a:lnTo>
                  <a:lnTo>
                    <a:pt x="307777" y="3229"/>
                  </a:lnTo>
                  <a:lnTo>
                    <a:pt x="319614" y="3790"/>
                  </a:lnTo>
                  <a:lnTo>
                    <a:pt x="331452" y="4443"/>
                  </a:lnTo>
                  <a:lnTo>
                    <a:pt x="343290" y="5204"/>
                  </a:lnTo>
                  <a:lnTo>
                    <a:pt x="355127" y="6088"/>
                  </a:lnTo>
                  <a:lnTo>
                    <a:pt x="366965" y="7113"/>
                  </a:lnTo>
                  <a:lnTo>
                    <a:pt x="378802" y="8299"/>
                  </a:lnTo>
                  <a:lnTo>
                    <a:pt x="390640" y="9669"/>
                  </a:lnTo>
                  <a:lnTo>
                    <a:pt x="402478" y="11245"/>
                  </a:lnTo>
                  <a:lnTo>
                    <a:pt x="414315" y="13053"/>
                  </a:lnTo>
                  <a:lnTo>
                    <a:pt x="426153" y="15118"/>
                  </a:lnTo>
                  <a:lnTo>
                    <a:pt x="437990" y="17467"/>
                  </a:lnTo>
                  <a:lnTo>
                    <a:pt x="449828" y="20126"/>
                  </a:lnTo>
                  <a:lnTo>
                    <a:pt x="461666" y="23117"/>
                  </a:lnTo>
                  <a:lnTo>
                    <a:pt x="473503" y="26460"/>
                  </a:lnTo>
                  <a:lnTo>
                    <a:pt x="485341" y="30171"/>
                  </a:lnTo>
                  <a:lnTo>
                    <a:pt x="497178" y="34257"/>
                  </a:lnTo>
                  <a:lnTo>
                    <a:pt x="509016" y="38715"/>
                  </a:lnTo>
                  <a:lnTo>
                    <a:pt x="520854" y="43534"/>
                  </a:lnTo>
                  <a:lnTo>
                    <a:pt x="532691" y="48689"/>
                  </a:lnTo>
                  <a:lnTo>
                    <a:pt x="544529" y="54141"/>
                  </a:lnTo>
                  <a:lnTo>
                    <a:pt x="556366" y="59841"/>
                  </a:lnTo>
                  <a:lnTo>
                    <a:pt x="568204" y="65728"/>
                  </a:lnTo>
                  <a:lnTo>
                    <a:pt x="580042" y="71730"/>
                  </a:lnTo>
                  <a:lnTo>
                    <a:pt x="591879" y="77771"/>
                  </a:lnTo>
                  <a:lnTo>
                    <a:pt x="603717" y="83773"/>
                  </a:lnTo>
                  <a:lnTo>
                    <a:pt x="615554" y="89659"/>
                  </a:lnTo>
                  <a:lnTo>
                    <a:pt x="627392" y="95359"/>
                  </a:lnTo>
                  <a:lnTo>
                    <a:pt x="639229" y="100812"/>
                  </a:lnTo>
                  <a:lnTo>
                    <a:pt x="651067" y="105966"/>
                  </a:lnTo>
                  <a:lnTo>
                    <a:pt x="662905" y="110785"/>
                  </a:lnTo>
                  <a:lnTo>
                    <a:pt x="674742" y="115243"/>
                  </a:lnTo>
                  <a:lnTo>
                    <a:pt x="686580" y="119329"/>
                  </a:lnTo>
                  <a:lnTo>
                    <a:pt x="698417" y="123040"/>
                  </a:lnTo>
                  <a:lnTo>
                    <a:pt x="710255" y="126383"/>
                  </a:lnTo>
                  <a:lnTo>
                    <a:pt x="722093" y="129374"/>
                  </a:lnTo>
                  <a:lnTo>
                    <a:pt x="733930" y="132033"/>
                  </a:lnTo>
                  <a:lnTo>
                    <a:pt x="745768" y="134382"/>
                  </a:lnTo>
                  <a:lnTo>
                    <a:pt x="757605" y="136447"/>
                  </a:lnTo>
                  <a:lnTo>
                    <a:pt x="769443" y="138255"/>
                  </a:lnTo>
                  <a:lnTo>
                    <a:pt x="781281" y="139831"/>
                  </a:lnTo>
                  <a:lnTo>
                    <a:pt x="793118" y="141201"/>
                  </a:lnTo>
                  <a:lnTo>
                    <a:pt x="804956" y="142387"/>
                  </a:lnTo>
                  <a:lnTo>
                    <a:pt x="816793" y="143413"/>
                  </a:lnTo>
                  <a:lnTo>
                    <a:pt x="828631" y="144296"/>
                  </a:lnTo>
                  <a:lnTo>
                    <a:pt x="840469" y="145057"/>
                  </a:lnTo>
                  <a:lnTo>
                    <a:pt x="852306" y="145710"/>
                  </a:lnTo>
                  <a:lnTo>
                    <a:pt x="864144" y="146271"/>
                  </a:lnTo>
                  <a:lnTo>
                    <a:pt x="875981" y="146751"/>
                  </a:lnTo>
                  <a:lnTo>
                    <a:pt x="887819" y="147162"/>
                  </a:lnTo>
                  <a:lnTo>
                    <a:pt x="899657" y="147514"/>
                  </a:lnTo>
                  <a:lnTo>
                    <a:pt x="911494" y="147814"/>
                  </a:lnTo>
                  <a:lnTo>
                    <a:pt x="923332" y="148071"/>
                  </a:lnTo>
                  <a:lnTo>
                    <a:pt x="935169" y="148290"/>
                  </a:lnTo>
                  <a:lnTo>
                    <a:pt x="947007" y="148477"/>
                  </a:lnTo>
                  <a:lnTo>
                    <a:pt x="958844" y="148636"/>
                  </a:lnTo>
                  <a:lnTo>
                    <a:pt x="970682" y="148772"/>
                  </a:lnTo>
                  <a:lnTo>
                    <a:pt x="982520" y="148888"/>
                  </a:lnTo>
                  <a:lnTo>
                    <a:pt x="994357" y="148986"/>
                  </a:lnTo>
                  <a:lnTo>
                    <a:pt x="1006195" y="149070"/>
                  </a:lnTo>
                  <a:lnTo>
                    <a:pt x="1018032" y="149142"/>
                  </a:lnTo>
                  <a:lnTo>
                    <a:pt x="1029870" y="149203"/>
                  </a:lnTo>
                  <a:lnTo>
                    <a:pt x="1041708" y="149255"/>
                  </a:lnTo>
                  <a:lnTo>
                    <a:pt x="1053545" y="149299"/>
                  </a:lnTo>
                  <a:lnTo>
                    <a:pt x="1065383" y="149336"/>
                  </a:lnTo>
                  <a:lnTo>
                    <a:pt x="1077220" y="149368"/>
                  </a:lnTo>
                  <a:lnTo>
                    <a:pt x="1089058" y="149396"/>
                  </a:lnTo>
                  <a:lnTo>
                    <a:pt x="1100896" y="149419"/>
                  </a:lnTo>
                  <a:lnTo>
                    <a:pt x="1112733" y="149438"/>
                  </a:lnTo>
                  <a:lnTo>
                    <a:pt x="1124571" y="149455"/>
                  </a:lnTo>
                  <a:lnTo>
                    <a:pt x="1136408" y="149469"/>
                  </a:lnTo>
                  <a:lnTo>
                    <a:pt x="1148246" y="149482"/>
                  </a:lnTo>
                  <a:lnTo>
                    <a:pt x="1160084" y="149492"/>
                  </a:lnTo>
                  <a:lnTo>
                    <a:pt x="1171921" y="149501"/>
                  </a:lnTo>
                  <a:lnTo>
                    <a:pt x="1171921" y="149701"/>
                  </a:lnTo>
                  <a:lnTo>
                    <a:pt x="1183759" y="149728"/>
                  </a:lnTo>
                  <a:lnTo>
                    <a:pt x="1195596" y="149759"/>
                  </a:lnTo>
                  <a:lnTo>
                    <a:pt x="1207434" y="149795"/>
                  </a:lnTo>
                  <a:lnTo>
                    <a:pt x="1219272" y="149838"/>
                  </a:lnTo>
                  <a:lnTo>
                    <a:pt x="1231109" y="149888"/>
                  </a:lnTo>
                  <a:lnTo>
                    <a:pt x="1242947" y="149948"/>
                  </a:lnTo>
                  <a:lnTo>
                    <a:pt x="1254784" y="150017"/>
                  </a:lnTo>
                  <a:lnTo>
                    <a:pt x="1266622" y="150099"/>
                  </a:lnTo>
                  <a:lnTo>
                    <a:pt x="1278459" y="150195"/>
                  </a:lnTo>
                  <a:lnTo>
                    <a:pt x="1290297" y="150308"/>
                  </a:lnTo>
                  <a:lnTo>
                    <a:pt x="1302135" y="150440"/>
                  </a:lnTo>
                  <a:lnTo>
                    <a:pt x="1313972" y="150596"/>
                  </a:lnTo>
                  <a:lnTo>
                    <a:pt x="1325810" y="150778"/>
                  </a:lnTo>
                  <a:lnTo>
                    <a:pt x="1337647" y="150993"/>
                  </a:lnTo>
                  <a:lnTo>
                    <a:pt x="1349485" y="151245"/>
                  </a:lnTo>
                  <a:lnTo>
                    <a:pt x="1361323" y="151541"/>
                  </a:lnTo>
                  <a:lnTo>
                    <a:pt x="1373160" y="151888"/>
                  </a:lnTo>
                  <a:lnTo>
                    <a:pt x="1384998" y="152295"/>
                  </a:lnTo>
                  <a:lnTo>
                    <a:pt x="1396835" y="152773"/>
                  </a:lnTo>
                  <a:lnTo>
                    <a:pt x="1408673" y="153334"/>
                  </a:lnTo>
                  <a:lnTo>
                    <a:pt x="1420511" y="153991"/>
                  </a:lnTo>
                  <a:lnTo>
                    <a:pt x="1432348" y="154760"/>
                  </a:lnTo>
                  <a:lnTo>
                    <a:pt x="1444186" y="155662"/>
                  </a:lnTo>
                  <a:lnTo>
                    <a:pt x="1456023" y="156716"/>
                  </a:lnTo>
                  <a:lnTo>
                    <a:pt x="1467861" y="157950"/>
                  </a:lnTo>
                  <a:lnTo>
                    <a:pt x="1479699" y="159391"/>
                  </a:lnTo>
                  <a:lnTo>
                    <a:pt x="1491536" y="161072"/>
                  </a:lnTo>
                  <a:lnTo>
                    <a:pt x="1503374" y="163033"/>
                  </a:lnTo>
                  <a:lnTo>
                    <a:pt x="1515211" y="165314"/>
                  </a:lnTo>
                  <a:lnTo>
                    <a:pt x="1527049" y="167966"/>
                  </a:lnTo>
                  <a:lnTo>
                    <a:pt x="1538887" y="171042"/>
                  </a:lnTo>
                  <a:lnTo>
                    <a:pt x="1550724" y="174601"/>
                  </a:lnTo>
                  <a:lnTo>
                    <a:pt x="1562562" y="178709"/>
                  </a:lnTo>
                  <a:lnTo>
                    <a:pt x="1574399" y="183438"/>
                  </a:lnTo>
                  <a:lnTo>
                    <a:pt x="1586237" y="188861"/>
                  </a:lnTo>
                  <a:lnTo>
                    <a:pt x="1598074" y="195058"/>
                  </a:lnTo>
                  <a:lnTo>
                    <a:pt x="1609912" y="202105"/>
                  </a:lnTo>
                  <a:lnTo>
                    <a:pt x="1621750" y="210080"/>
                  </a:lnTo>
                  <a:lnTo>
                    <a:pt x="1633587" y="219053"/>
                  </a:lnTo>
                  <a:lnTo>
                    <a:pt x="1645425" y="229084"/>
                  </a:lnTo>
                  <a:lnTo>
                    <a:pt x="1657262" y="240217"/>
                  </a:lnTo>
                  <a:lnTo>
                    <a:pt x="1669100" y="252473"/>
                  </a:lnTo>
                  <a:lnTo>
                    <a:pt x="1680938" y="265849"/>
                  </a:lnTo>
                  <a:lnTo>
                    <a:pt x="1692775" y="280305"/>
                  </a:lnTo>
                  <a:lnTo>
                    <a:pt x="1704613" y="295769"/>
                  </a:lnTo>
                  <a:lnTo>
                    <a:pt x="1716450" y="312126"/>
                  </a:lnTo>
                  <a:lnTo>
                    <a:pt x="1728288" y="329226"/>
                  </a:lnTo>
                  <a:lnTo>
                    <a:pt x="1740126" y="346885"/>
                  </a:lnTo>
                  <a:lnTo>
                    <a:pt x="1751963" y="364891"/>
                  </a:lnTo>
                  <a:lnTo>
                    <a:pt x="1763801" y="383015"/>
                  </a:lnTo>
                  <a:lnTo>
                    <a:pt x="1775638" y="401021"/>
                  </a:lnTo>
                  <a:lnTo>
                    <a:pt x="1787476" y="418680"/>
                  </a:lnTo>
                  <a:lnTo>
                    <a:pt x="1799314" y="435781"/>
                  </a:lnTo>
                  <a:lnTo>
                    <a:pt x="1811151" y="452138"/>
                  </a:lnTo>
                  <a:lnTo>
                    <a:pt x="1822989" y="467601"/>
                  </a:lnTo>
                  <a:lnTo>
                    <a:pt x="1834826" y="482058"/>
                  </a:lnTo>
                  <a:lnTo>
                    <a:pt x="1846664" y="495433"/>
                  </a:lnTo>
                  <a:lnTo>
                    <a:pt x="1858502" y="507690"/>
                  </a:lnTo>
                  <a:lnTo>
                    <a:pt x="1870339" y="518822"/>
                  </a:lnTo>
                  <a:lnTo>
                    <a:pt x="1882177" y="528853"/>
                  </a:lnTo>
                  <a:lnTo>
                    <a:pt x="1894014" y="537826"/>
                  </a:lnTo>
                  <a:lnTo>
                    <a:pt x="1905852" y="545801"/>
                  </a:lnTo>
                  <a:lnTo>
                    <a:pt x="1917689" y="552849"/>
                  </a:lnTo>
                  <a:lnTo>
                    <a:pt x="1929527" y="559045"/>
                  </a:lnTo>
                  <a:lnTo>
                    <a:pt x="1941365" y="564469"/>
                  </a:lnTo>
                  <a:lnTo>
                    <a:pt x="1953202" y="569197"/>
                  </a:lnTo>
                  <a:lnTo>
                    <a:pt x="1965040" y="573306"/>
                  </a:lnTo>
                  <a:lnTo>
                    <a:pt x="1976877" y="576865"/>
                  </a:lnTo>
                  <a:lnTo>
                    <a:pt x="1988715" y="579940"/>
                  </a:lnTo>
                  <a:lnTo>
                    <a:pt x="2000553" y="582592"/>
                  </a:lnTo>
                  <a:lnTo>
                    <a:pt x="2012390" y="584874"/>
                  </a:lnTo>
                  <a:lnTo>
                    <a:pt x="2024228" y="586834"/>
                  </a:lnTo>
                  <a:lnTo>
                    <a:pt x="2036065" y="588516"/>
                  </a:lnTo>
                  <a:lnTo>
                    <a:pt x="2047903" y="589957"/>
                  </a:lnTo>
                  <a:lnTo>
                    <a:pt x="2059741" y="591190"/>
                  </a:lnTo>
                  <a:lnTo>
                    <a:pt x="2071578" y="592245"/>
                  </a:lnTo>
                  <a:lnTo>
                    <a:pt x="2083416" y="593146"/>
                  </a:lnTo>
                  <a:lnTo>
                    <a:pt x="2095253" y="593916"/>
                  </a:lnTo>
                  <a:lnTo>
                    <a:pt x="2107091" y="594573"/>
                  </a:lnTo>
                  <a:lnTo>
                    <a:pt x="2118929" y="595133"/>
                  </a:lnTo>
                  <a:lnTo>
                    <a:pt x="2130766" y="595611"/>
                  </a:lnTo>
                  <a:lnTo>
                    <a:pt x="2142604" y="596019"/>
                  </a:lnTo>
                  <a:lnTo>
                    <a:pt x="2154441" y="596366"/>
                  </a:lnTo>
                  <a:lnTo>
                    <a:pt x="2166279" y="596662"/>
                  </a:lnTo>
                  <a:lnTo>
                    <a:pt x="2178117" y="596914"/>
                  </a:lnTo>
                  <a:lnTo>
                    <a:pt x="2189954" y="597128"/>
                  </a:lnTo>
                  <a:lnTo>
                    <a:pt x="2201792" y="597311"/>
                  </a:lnTo>
                  <a:lnTo>
                    <a:pt x="2213629" y="597467"/>
                  </a:lnTo>
                  <a:lnTo>
                    <a:pt x="2225467" y="597599"/>
                  </a:lnTo>
                  <a:lnTo>
                    <a:pt x="2237304" y="597712"/>
                  </a:lnTo>
                  <a:lnTo>
                    <a:pt x="2249142" y="597808"/>
                  </a:lnTo>
                  <a:lnTo>
                    <a:pt x="2260980" y="597889"/>
                  </a:lnTo>
                  <a:lnTo>
                    <a:pt x="2272817" y="597959"/>
                  </a:lnTo>
                  <a:lnTo>
                    <a:pt x="2284655" y="598018"/>
                  </a:lnTo>
                  <a:lnTo>
                    <a:pt x="2296492" y="598068"/>
                  </a:lnTo>
                  <a:lnTo>
                    <a:pt x="2308330" y="598111"/>
                  </a:lnTo>
                  <a:lnTo>
                    <a:pt x="2320168" y="598148"/>
                  </a:lnTo>
                  <a:lnTo>
                    <a:pt x="2332005" y="598179"/>
                  </a:lnTo>
                  <a:lnTo>
                    <a:pt x="2343843" y="598205"/>
                  </a:lnTo>
                  <a:lnTo>
                    <a:pt x="2343843" y="598406"/>
                  </a:lnTo>
                  <a:lnTo>
                    <a:pt x="2355680" y="598415"/>
                  </a:lnTo>
                  <a:lnTo>
                    <a:pt x="2367518" y="598425"/>
                  </a:lnTo>
                  <a:lnTo>
                    <a:pt x="2379356" y="598437"/>
                  </a:lnTo>
                  <a:lnTo>
                    <a:pt x="2391193" y="598451"/>
                  </a:lnTo>
                  <a:lnTo>
                    <a:pt x="2403031" y="598468"/>
                  </a:lnTo>
                  <a:lnTo>
                    <a:pt x="2414868" y="598488"/>
                  </a:lnTo>
                  <a:lnTo>
                    <a:pt x="2426706" y="598511"/>
                  </a:lnTo>
                  <a:lnTo>
                    <a:pt x="2438544" y="598538"/>
                  </a:lnTo>
                  <a:lnTo>
                    <a:pt x="2450381" y="598570"/>
                  </a:lnTo>
                  <a:lnTo>
                    <a:pt x="2462219" y="598608"/>
                  </a:lnTo>
                  <a:lnTo>
                    <a:pt x="2474056" y="598652"/>
                  </a:lnTo>
                  <a:lnTo>
                    <a:pt x="2485894" y="598704"/>
                  </a:lnTo>
                  <a:lnTo>
                    <a:pt x="2497732" y="598765"/>
                  </a:lnTo>
                  <a:lnTo>
                    <a:pt x="2509569" y="598836"/>
                  </a:lnTo>
                  <a:lnTo>
                    <a:pt x="2521407" y="598920"/>
                  </a:lnTo>
                  <a:lnTo>
                    <a:pt x="2533244" y="599019"/>
                  </a:lnTo>
                  <a:lnTo>
                    <a:pt x="2545082" y="599135"/>
                  </a:lnTo>
                  <a:lnTo>
                    <a:pt x="2556919" y="599270"/>
                  </a:lnTo>
                  <a:lnTo>
                    <a:pt x="2568757" y="599430"/>
                  </a:lnTo>
                  <a:lnTo>
                    <a:pt x="2580595" y="599617"/>
                  </a:lnTo>
                  <a:lnTo>
                    <a:pt x="2592432" y="599836"/>
                  </a:lnTo>
                  <a:lnTo>
                    <a:pt x="2604270" y="600092"/>
                  </a:lnTo>
                  <a:lnTo>
                    <a:pt x="2616107" y="600393"/>
                  </a:lnTo>
                  <a:lnTo>
                    <a:pt x="2627945" y="600744"/>
                  </a:lnTo>
                  <a:lnTo>
                    <a:pt x="2639783" y="601155"/>
                  </a:lnTo>
                  <a:lnTo>
                    <a:pt x="2651620" y="601636"/>
                  </a:lnTo>
                  <a:lnTo>
                    <a:pt x="2663458" y="602196"/>
                  </a:lnTo>
                  <a:lnTo>
                    <a:pt x="2675295" y="602850"/>
                  </a:lnTo>
                  <a:lnTo>
                    <a:pt x="2687133" y="603610"/>
                  </a:lnTo>
                  <a:lnTo>
                    <a:pt x="2698971" y="604494"/>
                  </a:lnTo>
                  <a:lnTo>
                    <a:pt x="2710808" y="605519"/>
                  </a:lnTo>
                  <a:lnTo>
                    <a:pt x="2722646" y="606706"/>
                  </a:lnTo>
                  <a:lnTo>
                    <a:pt x="2734483" y="608075"/>
                  </a:lnTo>
                  <a:lnTo>
                    <a:pt x="2746321" y="609651"/>
                  </a:lnTo>
                  <a:lnTo>
                    <a:pt x="2758159" y="611459"/>
                  </a:lnTo>
                  <a:lnTo>
                    <a:pt x="2769996" y="613525"/>
                  </a:lnTo>
                  <a:lnTo>
                    <a:pt x="2781834" y="615874"/>
                  </a:lnTo>
                  <a:lnTo>
                    <a:pt x="2793671" y="618532"/>
                  </a:lnTo>
                  <a:lnTo>
                    <a:pt x="2805509" y="621523"/>
                  </a:lnTo>
                  <a:lnTo>
                    <a:pt x="2817347" y="624867"/>
                  </a:lnTo>
                  <a:lnTo>
                    <a:pt x="2829184" y="628578"/>
                  </a:lnTo>
                  <a:lnTo>
                    <a:pt x="2841022" y="632663"/>
                  </a:lnTo>
                  <a:lnTo>
                    <a:pt x="2852859" y="637122"/>
                  </a:lnTo>
                  <a:lnTo>
                    <a:pt x="2864697" y="641940"/>
                  </a:lnTo>
                  <a:lnTo>
                    <a:pt x="2876534" y="647095"/>
                  </a:lnTo>
                  <a:lnTo>
                    <a:pt x="2888372" y="652547"/>
                  </a:lnTo>
                  <a:lnTo>
                    <a:pt x="2900210" y="658247"/>
                  </a:lnTo>
                  <a:lnTo>
                    <a:pt x="2912047" y="664134"/>
                  </a:lnTo>
                  <a:lnTo>
                    <a:pt x="2923885" y="670136"/>
                  </a:lnTo>
                  <a:lnTo>
                    <a:pt x="2935722" y="676177"/>
                  </a:lnTo>
                  <a:lnTo>
                    <a:pt x="2947560" y="682179"/>
                  </a:lnTo>
                  <a:lnTo>
                    <a:pt x="2959398" y="688065"/>
                  </a:lnTo>
                  <a:lnTo>
                    <a:pt x="2971235" y="693766"/>
                  </a:lnTo>
                  <a:lnTo>
                    <a:pt x="2983073" y="699218"/>
                  </a:lnTo>
                  <a:lnTo>
                    <a:pt x="2994910" y="704372"/>
                  </a:lnTo>
                  <a:lnTo>
                    <a:pt x="3006748" y="709191"/>
                  </a:lnTo>
                  <a:lnTo>
                    <a:pt x="3018586" y="713650"/>
                  </a:lnTo>
                  <a:lnTo>
                    <a:pt x="3030423" y="717735"/>
                  </a:lnTo>
                  <a:lnTo>
                    <a:pt x="3042261" y="721446"/>
                  </a:lnTo>
                  <a:lnTo>
                    <a:pt x="3054098" y="724790"/>
                  </a:lnTo>
                  <a:lnTo>
                    <a:pt x="3065936" y="727781"/>
                  </a:lnTo>
                  <a:lnTo>
                    <a:pt x="3077774" y="730439"/>
                  </a:lnTo>
                  <a:lnTo>
                    <a:pt x="3089611" y="732788"/>
                  </a:lnTo>
                  <a:lnTo>
                    <a:pt x="3101449" y="734854"/>
                  </a:lnTo>
                  <a:lnTo>
                    <a:pt x="3113286" y="736662"/>
                  </a:lnTo>
                  <a:lnTo>
                    <a:pt x="3125124" y="738238"/>
                  </a:lnTo>
                  <a:lnTo>
                    <a:pt x="3136962" y="739607"/>
                  </a:lnTo>
                  <a:lnTo>
                    <a:pt x="3148799" y="740794"/>
                  </a:lnTo>
                  <a:lnTo>
                    <a:pt x="3160637" y="741819"/>
                  </a:lnTo>
                  <a:lnTo>
                    <a:pt x="3172474" y="742703"/>
                  </a:lnTo>
                  <a:lnTo>
                    <a:pt x="3184312" y="743463"/>
                  </a:lnTo>
                  <a:lnTo>
                    <a:pt x="3196149" y="744117"/>
                  </a:lnTo>
                  <a:lnTo>
                    <a:pt x="3207987" y="744677"/>
                  </a:lnTo>
                  <a:lnTo>
                    <a:pt x="3219825" y="745158"/>
                  </a:lnTo>
                  <a:lnTo>
                    <a:pt x="3231662" y="745569"/>
                  </a:lnTo>
                  <a:lnTo>
                    <a:pt x="3243500" y="745920"/>
                  </a:lnTo>
                  <a:lnTo>
                    <a:pt x="3255337" y="746221"/>
                  </a:lnTo>
                  <a:lnTo>
                    <a:pt x="3267175" y="746477"/>
                  </a:lnTo>
                  <a:lnTo>
                    <a:pt x="3279013" y="746696"/>
                  </a:lnTo>
                  <a:lnTo>
                    <a:pt x="3290850" y="746883"/>
                  </a:lnTo>
                  <a:lnTo>
                    <a:pt x="3302688" y="747042"/>
                  </a:lnTo>
                  <a:lnTo>
                    <a:pt x="3314525" y="747178"/>
                  </a:lnTo>
                  <a:lnTo>
                    <a:pt x="3326363" y="747294"/>
                  </a:lnTo>
                  <a:lnTo>
                    <a:pt x="3338201" y="747393"/>
                  </a:lnTo>
                  <a:lnTo>
                    <a:pt x="3350038" y="747477"/>
                  </a:lnTo>
                  <a:lnTo>
                    <a:pt x="3361876" y="747548"/>
                  </a:lnTo>
                  <a:lnTo>
                    <a:pt x="3373713" y="747609"/>
                  </a:lnTo>
                  <a:lnTo>
                    <a:pt x="3385551" y="747661"/>
                  </a:lnTo>
                  <a:lnTo>
                    <a:pt x="3397389" y="747705"/>
                  </a:lnTo>
                  <a:lnTo>
                    <a:pt x="3409226" y="747743"/>
                  </a:lnTo>
                  <a:lnTo>
                    <a:pt x="3421064" y="747775"/>
                  </a:lnTo>
                  <a:lnTo>
                    <a:pt x="3432901" y="747802"/>
                  </a:lnTo>
                  <a:lnTo>
                    <a:pt x="3444739" y="747825"/>
                  </a:lnTo>
                  <a:lnTo>
                    <a:pt x="3456576" y="747845"/>
                  </a:lnTo>
                  <a:lnTo>
                    <a:pt x="3468414" y="747862"/>
                  </a:lnTo>
                  <a:lnTo>
                    <a:pt x="3480252" y="747876"/>
                  </a:lnTo>
                  <a:lnTo>
                    <a:pt x="3492089" y="747888"/>
                  </a:lnTo>
                  <a:lnTo>
                    <a:pt x="3503927" y="747898"/>
                  </a:lnTo>
                  <a:lnTo>
                    <a:pt x="3515764" y="747907"/>
                  </a:lnTo>
                  <a:lnTo>
                    <a:pt x="3515764" y="747807"/>
                  </a:lnTo>
                  <a:lnTo>
                    <a:pt x="3527602" y="747780"/>
                  </a:lnTo>
                  <a:lnTo>
                    <a:pt x="3539440" y="747749"/>
                  </a:lnTo>
                  <a:lnTo>
                    <a:pt x="3551277" y="747713"/>
                  </a:lnTo>
                  <a:lnTo>
                    <a:pt x="3563115" y="747670"/>
                  </a:lnTo>
                  <a:lnTo>
                    <a:pt x="3574952" y="747620"/>
                  </a:lnTo>
                  <a:lnTo>
                    <a:pt x="3586790" y="747561"/>
                  </a:lnTo>
                  <a:lnTo>
                    <a:pt x="3598628" y="747491"/>
                  </a:lnTo>
                  <a:lnTo>
                    <a:pt x="3610465" y="747409"/>
                  </a:lnTo>
                  <a:lnTo>
                    <a:pt x="3622303" y="747313"/>
                  </a:lnTo>
                  <a:lnTo>
                    <a:pt x="3634140" y="747201"/>
                  </a:lnTo>
                  <a:lnTo>
                    <a:pt x="3645978" y="747068"/>
                  </a:lnTo>
                  <a:lnTo>
                    <a:pt x="3657816" y="746913"/>
                  </a:lnTo>
                  <a:lnTo>
                    <a:pt x="3669653" y="746730"/>
                  </a:lnTo>
                  <a:lnTo>
                    <a:pt x="3681491" y="746515"/>
                  </a:lnTo>
                  <a:lnTo>
                    <a:pt x="3693328" y="746263"/>
                  </a:lnTo>
                  <a:lnTo>
                    <a:pt x="3705166" y="745968"/>
                  </a:lnTo>
                  <a:lnTo>
                    <a:pt x="3717004" y="745620"/>
                  </a:lnTo>
                  <a:lnTo>
                    <a:pt x="3728841" y="745213"/>
                  </a:lnTo>
                  <a:lnTo>
                    <a:pt x="3740679" y="744735"/>
                  </a:lnTo>
                  <a:lnTo>
                    <a:pt x="3752516" y="744175"/>
                  </a:lnTo>
                  <a:lnTo>
                    <a:pt x="3764354" y="743518"/>
                  </a:lnTo>
                  <a:lnTo>
                    <a:pt x="3776191" y="742748"/>
                  </a:lnTo>
                  <a:lnTo>
                    <a:pt x="3788029" y="741846"/>
                  </a:lnTo>
                  <a:lnTo>
                    <a:pt x="3799867" y="740792"/>
                  </a:lnTo>
                  <a:lnTo>
                    <a:pt x="3811704" y="739558"/>
                  </a:lnTo>
                  <a:lnTo>
                    <a:pt x="3823542" y="738117"/>
                  </a:lnTo>
                  <a:lnTo>
                    <a:pt x="3835379" y="736436"/>
                  </a:lnTo>
                  <a:lnTo>
                    <a:pt x="3847217" y="734475"/>
                  </a:lnTo>
                  <a:lnTo>
                    <a:pt x="3859055" y="732194"/>
                  </a:lnTo>
                  <a:lnTo>
                    <a:pt x="3870892" y="729542"/>
                  </a:lnTo>
                  <a:lnTo>
                    <a:pt x="3882730" y="726467"/>
                  </a:lnTo>
                  <a:lnTo>
                    <a:pt x="3894567" y="722907"/>
                  </a:lnTo>
                  <a:lnTo>
                    <a:pt x="3906405" y="718799"/>
                  </a:lnTo>
                  <a:lnTo>
                    <a:pt x="3918243" y="714070"/>
                  </a:lnTo>
                  <a:lnTo>
                    <a:pt x="3930080" y="708647"/>
                  </a:lnTo>
                  <a:lnTo>
                    <a:pt x="3941918" y="702451"/>
                  </a:lnTo>
                  <a:lnTo>
                    <a:pt x="3953755" y="695403"/>
                  </a:lnTo>
                  <a:lnTo>
                    <a:pt x="3965593" y="687428"/>
                  </a:lnTo>
                  <a:lnTo>
                    <a:pt x="3977431" y="678455"/>
                  </a:lnTo>
                  <a:lnTo>
                    <a:pt x="3989268" y="668424"/>
                  </a:lnTo>
                  <a:lnTo>
                    <a:pt x="4001106" y="657291"/>
                  </a:lnTo>
                  <a:lnTo>
                    <a:pt x="4012943" y="645035"/>
                  </a:lnTo>
                  <a:lnTo>
                    <a:pt x="4024781" y="631659"/>
                  </a:lnTo>
                  <a:lnTo>
                    <a:pt x="4036619" y="617203"/>
                  </a:lnTo>
                  <a:lnTo>
                    <a:pt x="4048456" y="601740"/>
                  </a:lnTo>
                  <a:lnTo>
                    <a:pt x="4060294" y="585382"/>
                  </a:lnTo>
                  <a:lnTo>
                    <a:pt x="4072131" y="568282"/>
                  </a:lnTo>
                  <a:lnTo>
                    <a:pt x="4083969" y="550623"/>
                  </a:lnTo>
                  <a:lnTo>
                    <a:pt x="4095806" y="532617"/>
                  </a:lnTo>
                  <a:lnTo>
                    <a:pt x="4107644" y="514493"/>
                  </a:lnTo>
                  <a:lnTo>
                    <a:pt x="4119482" y="496487"/>
                  </a:lnTo>
                  <a:lnTo>
                    <a:pt x="4131319" y="478828"/>
                  </a:lnTo>
                  <a:lnTo>
                    <a:pt x="4143157" y="461727"/>
                  </a:lnTo>
                  <a:lnTo>
                    <a:pt x="4154994" y="445370"/>
                  </a:lnTo>
                  <a:lnTo>
                    <a:pt x="4166832" y="429907"/>
                  </a:lnTo>
                  <a:lnTo>
                    <a:pt x="4178670" y="415450"/>
                  </a:lnTo>
                  <a:lnTo>
                    <a:pt x="4190507" y="402075"/>
                  </a:lnTo>
                  <a:lnTo>
                    <a:pt x="4202345" y="389819"/>
                  </a:lnTo>
                  <a:lnTo>
                    <a:pt x="4214182" y="378686"/>
                  </a:lnTo>
                  <a:lnTo>
                    <a:pt x="4226020" y="368655"/>
                  </a:lnTo>
                  <a:lnTo>
                    <a:pt x="4237858" y="359682"/>
                  </a:lnTo>
                  <a:lnTo>
                    <a:pt x="4249695" y="351707"/>
                  </a:lnTo>
                  <a:lnTo>
                    <a:pt x="4261533" y="344659"/>
                  </a:lnTo>
                  <a:lnTo>
                    <a:pt x="4273370" y="338463"/>
                  </a:lnTo>
                  <a:lnTo>
                    <a:pt x="4285208" y="333039"/>
                  </a:lnTo>
                  <a:lnTo>
                    <a:pt x="4297046" y="328311"/>
                  </a:lnTo>
                  <a:lnTo>
                    <a:pt x="4308883" y="324202"/>
                  </a:lnTo>
                  <a:lnTo>
                    <a:pt x="4320721" y="320643"/>
                  </a:lnTo>
                  <a:lnTo>
                    <a:pt x="4332558" y="317568"/>
                  </a:lnTo>
                  <a:lnTo>
                    <a:pt x="4344396" y="314916"/>
                  </a:lnTo>
                  <a:lnTo>
                    <a:pt x="4356234" y="312634"/>
                  </a:lnTo>
                  <a:lnTo>
                    <a:pt x="4368071" y="310674"/>
                  </a:lnTo>
                  <a:lnTo>
                    <a:pt x="4379909" y="308992"/>
                  </a:lnTo>
                  <a:lnTo>
                    <a:pt x="4391746" y="307551"/>
                  </a:lnTo>
                  <a:lnTo>
                    <a:pt x="4403584" y="306318"/>
                  </a:lnTo>
                  <a:lnTo>
                    <a:pt x="4415421" y="305263"/>
                  </a:lnTo>
                  <a:lnTo>
                    <a:pt x="4427259" y="304362"/>
                  </a:lnTo>
                  <a:lnTo>
                    <a:pt x="4439097" y="303592"/>
                  </a:lnTo>
                  <a:lnTo>
                    <a:pt x="4450934" y="302935"/>
                  </a:lnTo>
                  <a:lnTo>
                    <a:pt x="4462772" y="302375"/>
                  </a:lnTo>
                  <a:lnTo>
                    <a:pt x="4474609" y="301897"/>
                  </a:lnTo>
                  <a:lnTo>
                    <a:pt x="4486447" y="301489"/>
                  </a:lnTo>
                  <a:lnTo>
                    <a:pt x="4498285" y="301142"/>
                  </a:lnTo>
                  <a:lnTo>
                    <a:pt x="4510122" y="300846"/>
                  </a:lnTo>
                  <a:lnTo>
                    <a:pt x="4521960" y="300594"/>
                  </a:lnTo>
                  <a:lnTo>
                    <a:pt x="4533797" y="300380"/>
                  </a:lnTo>
                  <a:lnTo>
                    <a:pt x="4545635" y="300197"/>
                  </a:lnTo>
                  <a:lnTo>
                    <a:pt x="4557473" y="300042"/>
                  </a:lnTo>
                  <a:lnTo>
                    <a:pt x="4569310" y="299909"/>
                  </a:lnTo>
                  <a:lnTo>
                    <a:pt x="4581148" y="299796"/>
                  </a:lnTo>
                  <a:lnTo>
                    <a:pt x="4592985" y="299700"/>
                  </a:lnTo>
                  <a:lnTo>
                    <a:pt x="4604823" y="299619"/>
                  </a:lnTo>
                  <a:lnTo>
                    <a:pt x="4616661" y="299549"/>
                  </a:lnTo>
                  <a:lnTo>
                    <a:pt x="4628498" y="299490"/>
                  </a:lnTo>
                  <a:lnTo>
                    <a:pt x="4640336" y="299440"/>
                  </a:lnTo>
                  <a:lnTo>
                    <a:pt x="4652173" y="299397"/>
                  </a:lnTo>
                  <a:lnTo>
                    <a:pt x="4664011" y="299360"/>
                  </a:lnTo>
                  <a:lnTo>
                    <a:pt x="4675849" y="299329"/>
                  </a:lnTo>
                  <a:lnTo>
                    <a:pt x="4687686" y="299303"/>
                  </a:lnTo>
                </a:path>
              </a:pathLst>
            </a:custGeom>
            <a:ln w="40651" cap="flat">
              <a:solidFill>
                <a:srgbClr val="00BF78">
                  <a:alpha val="100000"/>
                </a:srgbClr>
              </a:solidFill>
              <a:prstDash val="solid"/>
              <a:round/>
            </a:ln>
          </p:spPr>
          <p:txBody>
            <a:bodyPr/>
            <a:lstStyle/>
            <a:p/>
          </p:txBody>
        </p:sp>
        <p:sp>
          <p:nvSpPr>
            <p:cNvPr id="51" name="pl51"/>
            <p:cNvSpPr/>
            <p:nvPr/>
          </p:nvSpPr>
          <p:spPr>
            <a:xfrm>
              <a:off x="2482351" y="2844294"/>
              <a:ext cx="4687686" cy="897458"/>
            </a:xfrm>
            <a:custGeom>
              <a:avLst/>
              <a:pathLst>
                <a:path w="4687686" h="897458">
                  <a:moveTo>
                    <a:pt x="0" y="0"/>
                  </a:moveTo>
                  <a:lnTo>
                    <a:pt x="11837" y="0"/>
                  </a:lnTo>
                  <a:lnTo>
                    <a:pt x="23675" y="0"/>
                  </a:lnTo>
                  <a:lnTo>
                    <a:pt x="35512" y="0"/>
                  </a:lnTo>
                  <a:lnTo>
                    <a:pt x="47350" y="0"/>
                  </a:lnTo>
                  <a:lnTo>
                    <a:pt x="59187" y="0"/>
                  </a:lnTo>
                  <a:lnTo>
                    <a:pt x="71025" y="0"/>
                  </a:lnTo>
                  <a:lnTo>
                    <a:pt x="82863" y="0"/>
                  </a:lnTo>
                  <a:lnTo>
                    <a:pt x="94700" y="0"/>
                  </a:lnTo>
                  <a:lnTo>
                    <a:pt x="106538" y="0"/>
                  </a:lnTo>
                  <a:lnTo>
                    <a:pt x="118375" y="0"/>
                  </a:lnTo>
                  <a:lnTo>
                    <a:pt x="130213" y="0"/>
                  </a:lnTo>
                  <a:lnTo>
                    <a:pt x="142051" y="0"/>
                  </a:lnTo>
                  <a:lnTo>
                    <a:pt x="153888" y="0"/>
                  </a:lnTo>
                  <a:lnTo>
                    <a:pt x="165726" y="0"/>
                  </a:lnTo>
                  <a:lnTo>
                    <a:pt x="177563" y="0"/>
                  </a:lnTo>
                  <a:lnTo>
                    <a:pt x="189401" y="0"/>
                  </a:lnTo>
                  <a:lnTo>
                    <a:pt x="201239" y="0"/>
                  </a:lnTo>
                  <a:lnTo>
                    <a:pt x="213076" y="0"/>
                  </a:lnTo>
                  <a:lnTo>
                    <a:pt x="224914" y="0"/>
                  </a:lnTo>
                  <a:lnTo>
                    <a:pt x="236751" y="0"/>
                  </a:lnTo>
                  <a:lnTo>
                    <a:pt x="248589" y="0"/>
                  </a:lnTo>
                  <a:lnTo>
                    <a:pt x="260427" y="0"/>
                  </a:lnTo>
                  <a:lnTo>
                    <a:pt x="272264" y="0"/>
                  </a:lnTo>
                  <a:lnTo>
                    <a:pt x="284102" y="0"/>
                  </a:lnTo>
                  <a:lnTo>
                    <a:pt x="295939" y="0"/>
                  </a:lnTo>
                  <a:lnTo>
                    <a:pt x="307777" y="0"/>
                  </a:lnTo>
                  <a:lnTo>
                    <a:pt x="319614" y="0"/>
                  </a:lnTo>
                  <a:lnTo>
                    <a:pt x="331452" y="0"/>
                  </a:lnTo>
                  <a:lnTo>
                    <a:pt x="343290" y="0"/>
                  </a:lnTo>
                  <a:lnTo>
                    <a:pt x="355127" y="0"/>
                  </a:lnTo>
                  <a:lnTo>
                    <a:pt x="366965" y="0"/>
                  </a:lnTo>
                  <a:lnTo>
                    <a:pt x="378802" y="0"/>
                  </a:lnTo>
                  <a:lnTo>
                    <a:pt x="390640" y="0"/>
                  </a:lnTo>
                  <a:lnTo>
                    <a:pt x="402478" y="0"/>
                  </a:lnTo>
                  <a:lnTo>
                    <a:pt x="414315" y="0"/>
                  </a:lnTo>
                  <a:lnTo>
                    <a:pt x="426153" y="0"/>
                  </a:lnTo>
                  <a:lnTo>
                    <a:pt x="437990" y="0"/>
                  </a:lnTo>
                  <a:lnTo>
                    <a:pt x="449828" y="0"/>
                  </a:lnTo>
                  <a:lnTo>
                    <a:pt x="461666" y="0"/>
                  </a:lnTo>
                  <a:lnTo>
                    <a:pt x="473503" y="0"/>
                  </a:lnTo>
                  <a:lnTo>
                    <a:pt x="485341" y="0"/>
                  </a:lnTo>
                  <a:lnTo>
                    <a:pt x="497178" y="0"/>
                  </a:lnTo>
                  <a:lnTo>
                    <a:pt x="509016" y="0"/>
                  </a:lnTo>
                  <a:lnTo>
                    <a:pt x="520854" y="0"/>
                  </a:lnTo>
                  <a:lnTo>
                    <a:pt x="532691" y="0"/>
                  </a:lnTo>
                  <a:lnTo>
                    <a:pt x="544529" y="0"/>
                  </a:lnTo>
                  <a:lnTo>
                    <a:pt x="556366" y="0"/>
                  </a:lnTo>
                  <a:lnTo>
                    <a:pt x="568204" y="0"/>
                  </a:lnTo>
                  <a:lnTo>
                    <a:pt x="580042" y="0"/>
                  </a:lnTo>
                  <a:lnTo>
                    <a:pt x="591879" y="0"/>
                  </a:lnTo>
                  <a:lnTo>
                    <a:pt x="603717" y="0"/>
                  </a:lnTo>
                  <a:lnTo>
                    <a:pt x="615554" y="0"/>
                  </a:lnTo>
                  <a:lnTo>
                    <a:pt x="627392" y="0"/>
                  </a:lnTo>
                  <a:lnTo>
                    <a:pt x="639229" y="0"/>
                  </a:lnTo>
                  <a:lnTo>
                    <a:pt x="651067" y="0"/>
                  </a:lnTo>
                  <a:lnTo>
                    <a:pt x="662905" y="0"/>
                  </a:lnTo>
                  <a:lnTo>
                    <a:pt x="674742" y="0"/>
                  </a:lnTo>
                  <a:lnTo>
                    <a:pt x="686580" y="0"/>
                  </a:lnTo>
                  <a:lnTo>
                    <a:pt x="698417" y="0"/>
                  </a:lnTo>
                  <a:lnTo>
                    <a:pt x="710255" y="0"/>
                  </a:lnTo>
                  <a:lnTo>
                    <a:pt x="722093" y="0"/>
                  </a:lnTo>
                  <a:lnTo>
                    <a:pt x="733930" y="0"/>
                  </a:lnTo>
                  <a:lnTo>
                    <a:pt x="745768" y="0"/>
                  </a:lnTo>
                  <a:lnTo>
                    <a:pt x="757605" y="0"/>
                  </a:lnTo>
                  <a:lnTo>
                    <a:pt x="769443" y="0"/>
                  </a:lnTo>
                  <a:lnTo>
                    <a:pt x="781281" y="0"/>
                  </a:lnTo>
                  <a:lnTo>
                    <a:pt x="793118" y="0"/>
                  </a:lnTo>
                  <a:lnTo>
                    <a:pt x="804956" y="0"/>
                  </a:lnTo>
                  <a:lnTo>
                    <a:pt x="816793" y="0"/>
                  </a:lnTo>
                  <a:lnTo>
                    <a:pt x="828631" y="0"/>
                  </a:lnTo>
                  <a:lnTo>
                    <a:pt x="840469" y="0"/>
                  </a:lnTo>
                  <a:lnTo>
                    <a:pt x="852306" y="0"/>
                  </a:lnTo>
                  <a:lnTo>
                    <a:pt x="864144" y="0"/>
                  </a:lnTo>
                  <a:lnTo>
                    <a:pt x="875981" y="0"/>
                  </a:lnTo>
                  <a:lnTo>
                    <a:pt x="887819" y="0"/>
                  </a:lnTo>
                  <a:lnTo>
                    <a:pt x="899657" y="0"/>
                  </a:lnTo>
                  <a:lnTo>
                    <a:pt x="911494" y="0"/>
                  </a:lnTo>
                  <a:lnTo>
                    <a:pt x="923332" y="0"/>
                  </a:lnTo>
                  <a:lnTo>
                    <a:pt x="935169" y="0"/>
                  </a:lnTo>
                  <a:lnTo>
                    <a:pt x="947007" y="0"/>
                  </a:lnTo>
                  <a:lnTo>
                    <a:pt x="958844" y="0"/>
                  </a:lnTo>
                  <a:lnTo>
                    <a:pt x="970682" y="0"/>
                  </a:lnTo>
                  <a:lnTo>
                    <a:pt x="982520" y="0"/>
                  </a:lnTo>
                  <a:lnTo>
                    <a:pt x="994357" y="0"/>
                  </a:lnTo>
                  <a:lnTo>
                    <a:pt x="1006195" y="0"/>
                  </a:lnTo>
                  <a:lnTo>
                    <a:pt x="1018032" y="0"/>
                  </a:lnTo>
                  <a:lnTo>
                    <a:pt x="1029870" y="0"/>
                  </a:lnTo>
                  <a:lnTo>
                    <a:pt x="1041708" y="0"/>
                  </a:lnTo>
                  <a:lnTo>
                    <a:pt x="1053545" y="0"/>
                  </a:lnTo>
                  <a:lnTo>
                    <a:pt x="1065383" y="0"/>
                  </a:lnTo>
                  <a:lnTo>
                    <a:pt x="1077220" y="0"/>
                  </a:lnTo>
                  <a:lnTo>
                    <a:pt x="1089058" y="0"/>
                  </a:lnTo>
                  <a:lnTo>
                    <a:pt x="1100896" y="0"/>
                  </a:lnTo>
                  <a:lnTo>
                    <a:pt x="1112733" y="0"/>
                  </a:lnTo>
                  <a:lnTo>
                    <a:pt x="1124571" y="0"/>
                  </a:lnTo>
                  <a:lnTo>
                    <a:pt x="1136408" y="0"/>
                  </a:lnTo>
                  <a:lnTo>
                    <a:pt x="1148246" y="0"/>
                  </a:lnTo>
                  <a:lnTo>
                    <a:pt x="1160084" y="0"/>
                  </a:lnTo>
                  <a:lnTo>
                    <a:pt x="1171921" y="0"/>
                  </a:lnTo>
                  <a:lnTo>
                    <a:pt x="1171921" y="0"/>
                  </a:lnTo>
                  <a:lnTo>
                    <a:pt x="1183759" y="0"/>
                  </a:lnTo>
                  <a:lnTo>
                    <a:pt x="1195596" y="0"/>
                  </a:lnTo>
                  <a:lnTo>
                    <a:pt x="1207434" y="0"/>
                  </a:lnTo>
                  <a:lnTo>
                    <a:pt x="1219272" y="0"/>
                  </a:lnTo>
                  <a:lnTo>
                    <a:pt x="1231109" y="0"/>
                  </a:lnTo>
                  <a:lnTo>
                    <a:pt x="1242947" y="0"/>
                  </a:lnTo>
                  <a:lnTo>
                    <a:pt x="1254784" y="0"/>
                  </a:lnTo>
                  <a:lnTo>
                    <a:pt x="1266622" y="0"/>
                  </a:lnTo>
                  <a:lnTo>
                    <a:pt x="1278459" y="0"/>
                  </a:lnTo>
                  <a:lnTo>
                    <a:pt x="1290297" y="0"/>
                  </a:lnTo>
                  <a:lnTo>
                    <a:pt x="1302135" y="0"/>
                  </a:lnTo>
                  <a:lnTo>
                    <a:pt x="1313972" y="0"/>
                  </a:lnTo>
                  <a:lnTo>
                    <a:pt x="1325810" y="0"/>
                  </a:lnTo>
                  <a:lnTo>
                    <a:pt x="1337647" y="0"/>
                  </a:lnTo>
                  <a:lnTo>
                    <a:pt x="1349485" y="0"/>
                  </a:lnTo>
                  <a:lnTo>
                    <a:pt x="1361323" y="0"/>
                  </a:lnTo>
                  <a:lnTo>
                    <a:pt x="1373160" y="0"/>
                  </a:lnTo>
                  <a:lnTo>
                    <a:pt x="1384998" y="0"/>
                  </a:lnTo>
                  <a:lnTo>
                    <a:pt x="1396835" y="0"/>
                  </a:lnTo>
                  <a:lnTo>
                    <a:pt x="1408673" y="0"/>
                  </a:lnTo>
                  <a:lnTo>
                    <a:pt x="1420511" y="0"/>
                  </a:lnTo>
                  <a:lnTo>
                    <a:pt x="1432348" y="0"/>
                  </a:lnTo>
                  <a:lnTo>
                    <a:pt x="1444186" y="0"/>
                  </a:lnTo>
                  <a:lnTo>
                    <a:pt x="1456023" y="0"/>
                  </a:lnTo>
                  <a:lnTo>
                    <a:pt x="1467861" y="0"/>
                  </a:lnTo>
                  <a:lnTo>
                    <a:pt x="1479699" y="0"/>
                  </a:lnTo>
                  <a:lnTo>
                    <a:pt x="1491536" y="0"/>
                  </a:lnTo>
                  <a:lnTo>
                    <a:pt x="1503374" y="0"/>
                  </a:lnTo>
                  <a:lnTo>
                    <a:pt x="1515211" y="0"/>
                  </a:lnTo>
                  <a:lnTo>
                    <a:pt x="1527049" y="0"/>
                  </a:lnTo>
                  <a:lnTo>
                    <a:pt x="1538887" y="0"/>
                  </a:lnTo>
                  <a:lnTo>
                    <a:pt x="1550724" y="0"/>
                  </a:lnTo>
                  <a:lnTo>
                    <a:pt x="1562562" y="0"/>
                  </a:lnTo>
                  <a:lnTo>
                    <a:pt x="1574399" y="0"/>
                  </a:lnTo>
                  <a:lnTo>
                    <a:pt x="1586237" y="0"/>
                  </a:lnTo>
                  <a:lnTo>
                    <a:pt x="1598074" y="0"/>
                  </a:lnTo>
                  <a:lnTo>
                    <a:pt x="1609912" y="0"/>
                  </a:lnTo>
                  <a:lnTo>
                    <a:pt x="1621750" y="0"/>
                  </a:lnTo>
                  <a:lnTo>
                    <a:pt x="1633587" y="0"/>
                  </a:lnTo>
                  <a:lnTo>
                    <a:pt x="1645425" y="0"/>
                  </a:lnTo>
                  <a:lnTo>
                    <a:pt x="1657262" y="0"/>
                  </a:lnTo>
                  <a:lnTo>
                    <a:pt x="1669100" y="0"/>
                  </a:lnTo>
                  <a:lnTo>
                    <a:pt x="1680938" y="0"/>
                  </a:lnTo>
                  <a:lnTo>
                    <a:pt x="1692775" y="0"/>
                  </a:lnTo>
                  <a:lnTo>
                    <a:pt x="1704613" y="0"/>
                  </a:lnTo>
                  <a:lnTo>
                    <a:pt x="1716450" y="0"/>
                  </a:lnTo>
                  <a:lnTo>
                    <a:pt x="1728288" y="0"/>
                  </a:lnTo>
                  <a:lnTo>
                    <a:pt x="1740126" y="0"/>
                  </a:lnTo>
                  <a:lnTo>
                    <a:pt x="1751963" y="0"/>
                  </a:lnTo>
                  <a:lnTo>
                    <a:pt x="1763801" y="0"/>
                  </a:lnTo>
                  <a:lnTo>
                    <a:pt x="1775638" y="0"/>
                  </a:lnTo>
                  <a:lnTo>
                    <a:pt x="1787476" y="0"/>
                  </a:lnTo>
                  <a:lnTo>
                    <a:pt x="1799314" y="0"/>
                  </a:lnTo>
                  <a:lnTo>
                    <a:pt x="1811151" y="0"/>
                  </a:lnTo>
                  <a:lnTo>
                    <a:pt x="1822989" y="0"/>
                  </a:lnTo>
                  <a:lnTo>
                    <a:pt x="1834826" y="0"/>
                  </a:lnTo>
                  <a:lnTo>
                    <a:pt x="1846664" y="0"/>
                  </a:lnTo>
                  <a:lnTo>
                    <a:pt x="1858502" y="0"/>
                  </a:lnTo>
                  <a:lnTo>
                    <a:pt x="1870339" y="0"/>
                  </a:lnTo>
                  <a:lnTo>
                    <a:pt x="1882177" y="0"/>
                  </a:lnTo>
                  <a:lnTo>
                    <a:pt x="1894014" y="0"/>
                  </a:lnTo>
                  <a:lnTo>
                    <a:pt x="1905852" y="0"/>
                  </a:lnTo>
                  <a:lnTo>
                    <a:pt x="1917689" y="0"/>
                  </a:lnTo>
                  <a:lnTo>
                    <a:pt x="1929527" y="0"/>
                  </a:lnTo>
                  <a:lnTo>
                    <a:pt x="1941365" y="0"/>
                  </a:lnTo>
                  <a:lnTo>
                    <a:pt x="1953202" y="0"/>
                  </a:lnTo>
                  <a:lnTo>
                    <a:pt x="1965040" y="0"/>
                  </a:lnTo>
                  <a:lnTo>
                    <a:pt x="1976877" y="0"/>
                  </a:lnTo>
                  <a:lnTo>
                    <a:pt x="1988715" y="0"/>
                  </a:lnTo>
                  <a:lnTo>
                    <a:pt x="2000553" y="0"/>
                  </a:lnTo>
                  <a:lnTo>
                    <a:pt x="2012390" y="0"/>
                  </a:lnTo>
                  <a:lnTo>
                    <a:pt x="2024228" y="0"/>
                  </a:lnTo>
                  <a:lnTo>
                    <a:pt x="2036065" y="0"/>
                  </a:lnTo>
                  <a:lnTo>
                    <a:pt x="2047903" y="0"/>
                  </a:lnTo>
                  <a:lnTo>
                    <a:pt x="2059741" y="0"/>
                  </a:lnTo>
                  <a:lnTo>
                    <a:pt x="2071578" y="0"/>
                  </a:lnTo>
                  <a:lnTo>
                    <a:pt x="2083416" y="0"/>
                  </a:lnTo>
                  <a:lnTo>
                    <a:pt x="2095253" y="0"/>
                  </a:lnTo>
                  <a:lnTo>
                    <a:pt x="2107091" y="0"/>
                  </a:lnTo>
                  <a:lnTo>
                    <a:pt x="2118929" y="0"/>
                  </a:lnTo>
                  <a:lnTo>
                    <a:pt x="2130766" y="0"/>
                  </a:lnTo>
                  <a:lnTo>
                    <a:pt x="2142604" y="0"/>
                  </a:lnTo>
                  <a:lnTo>
                    <a:pt x="2154441" y="0"/>
                  </a:lnTo>
                  <a:lnTo>
                    <a:pt x="2166279" y="0"/>
                  </a:lnTo>
                  <a:lnTo>
                    <a:pt x="2178117" y="0"/>
                  </a:lnTo>
                  <a:lnTo>
                    <a:pt x="2189954" y="0"/>
                  </a:lnTo>
                  <a:lnTo>
                    <a:pt x="2201792" y="0"/>
                  </a:lnTo>
                  <a:lnTo>
                    <a:pt x="2213629" y="0"/>
                  </a:lnTo>
                  <a:lnTo>
                    <a:pt x="2225467" y="0"/>
                  </a:lnTo>
                  <a:lnTo>
                    <a:pt x="2237304" y="0"/>
                  </a:lnTo>
                  <a:lnTo>
                    <a:pt x="2249142" y="0"/>
                  </a:lnTo>
                  <a:lnTo>
                    <a:pt x="2260980" y="0"/>
                  </a:lnTo>
                  <a:lnTo>
                    <a:pt x="2272817" y="0"/>
                  </a:lnTo>
                  <a:lnTo>
                    <a:pt x="2284655" y="0"/>
                  </a:lnTo>
                  <a:lnTo>
                    <a:pt x="2296492" y="0"/>
                  </a:lnTo>
                  <a:lnTo>
                    <a:pt x="2308330" y="0"/>
                  </a:lnTo>
                  <a:lnTo>
                    <a:pt x="2320168" y="0"/>
                  </a:lnTo>
                  <a:lnTo>
                    <a:pt x="2332005" y="0"/>
                  </a:lnTo>
                  <a:lnTo>
                    <a:pt x="2343843" y="0"/>
                  </a:lnTo>
                  <a:lnTo>
                    <a:pt x="2343843" y="150"/>
                  </a:lnTo>
                  <a:lnTo>
                    <a:pt x="2355680" y="176"/>
                  </a:lnTo>
                  <a:lnTo>
                    <a:pt x="2367518" y="207"/>
                  </a:lnTo>
                  <a:lnTo>
                    <a:pt x="2379356" y="244"/>
                  </a:lnTo>
                  <a:lnTo>
                    <a:pt x="2391193" y="287"/>
                  </a:lnTo>
                  <a:lnTo>
                    <a:pt x="2403031" y="337"/>
                  </a:lnTo>
                  <a:lnTo>
                    <a:pt x="2414868" y="396"/>
                  </a:lnTo>
                  <a:lnTo>
                    <a:pt x="2426706" y="466"/>
                  </a:lnTo>
                  <a:lnTo>
                    <a:pt x="2438544" y="547"/>
                  </a:lnTo>
                  <a:lnTo>
                    <a:pt x="2450381" y="643"/>
                  </a:lnTo>
                  <a:lnTo>
                    <a:pt x="2462219" y="756"/>
                  </a:lnTo>
                  <a:lnTo>
                    <a:pt x="2474056" y="889"/>
                  </a:lnTo>
                  <a:lnTo>
                    <a:pt x="2485894" y="1044"/>
                  </a:lnTo>
                  <a:lnTo>
                    <a:pt x="2497732" y="1227"/>
                  </a:lnTo>
                  <a:lnTo>
                    <a:pt x="2509569" y="1441"/>
                  </a:lnTo>
                  <a:lnTo>
                    <a:pt x="2521407" y="1693"/>
                  </a:lnTo>
                  <a:lnTo>
                    <a:pt x="2533244" y="1989"/>
                  </a:lnTo>
                  <a:lnTo>
                    <a:pt x="2545082" y="2336"/>
                  </a:lnTo>
                  <a:lnTo>
                    <a:pt x="2556919" y="2744"/>
                  </a:lnTo>
                  <a:lnTo>
                    <a:pt x="2568757" y="3222"/>
                  </a:lnTo>
                  <a:lnTo>
                    <a:pt x="2580595" y="3782"/>
                  </a:lnTo>
                  <a:lnTo>
                    <a:pt x="2592432" y="4439"/>
                  </a:lnTo>
                  <a:lnTo>
                    <a:pt x="2604270" y="5209"/>
                  </a:lnTo>
                  <a:lnTo>
                    <a:pt x="2616107" y="6110"/>
                  </a:lnTo>
                  <a:lnTo>
                    <a:pt x="2627945" y="7165"/>
                  </a:lnTo>
                  <a:lnTo>
                    <a:pt x="2639783" y="8398"/>
                  </a:lnTo>
                  <a:lnTo>
                    <a:pt x="2651620" y="9839"/>
                  </a:lnTo>
                  <a:lnTo>
                    <a:pt x="2663458" y="11521"/>
                  </a:lnTo>
                  <a:lnTo>
                    <a:pt x="2675295" y="13481"/>
                  </a:lnTo>
                  <a:lnTo>
                    <a:pt x="2687133" y="15763"/>
                  </a:lnTo>
                  <a:lnTo>
                    <a:pt x="2698971" y="18415"/>
                  </a:lnTo>
                  <a:lnTo>
                    <a:pt x="2710808" y="21490"/>
                  </a:lnTo>
                  <a:lnTo>
                    <a:pt x="2722646" y="25049"/>
                  </a:lnTo>
                  <a:lnTo>
                    <a:pt x="2734483" y="29158"/>
                  </a:lnTo>
                  <a:lnTo>
                    <a:pt x="2746321" y="33886"/>
                  </a:lnTo>
                  <a:lnTo>
                    <a:pt x="2758159" y="39310"/>
                  </a:lnTo>
                  <a:lnTo>
                    <a:pt x="2769996" y="45506"/>
                  </a:lnTo>
                  <a:lnTo>
                    <a:pt x="2781834" y="52554"/>
                  </a:lnTo>
                  <a:lnTo>
                    <a:pt x="2793671" y="60529"/>
                  </a:lnTo>
                  <a:lnTo>
                    <a:pt x="2805509" y="69502"/>
                  </a:lnTo>
                  <a:lnTo>
                    <a:pt x="2817347" y="79533"/>
                  </a:lnTo>
                  <a:lnTo>
                    <a:pt x="2829184" y="90666"/>
                  </a:lnTo>
                  <a:lnTo>
                    <a:pt x="2841022" y="102922"/>
                  </a:lnTo>
                  <a:lnTo>
                    <a:pt x="2852859" y="116297"/>
                  </a:lnTo>
                  <a:lnTo>
                    <a:pt x="2864697" y="130754"/>
                  </a:lnTo>
                  <a:lnTo>
                    <a:pt x="2876534" y="146217"/>
                  </a:lnTo>
                  <a:lnTo>
                    <a:pt x="2888372" y="162574"/>
                  </a:lnTo>
                  <a:lnTo>
                    <a:pt x="2900210" y="179675"/>
                  </a:lnTo>
                  <a:lnTo>
                    <a:pt x="2912047" y="197334"/>
                  </a:lnTo>
                  <a:lnTo>
                    <a:pt x="2923885" y="215340"/>
                  </a:lnTo>
                  <a:lnTo>
                    <a:pt x="2935722" y="233464"/>
                  </a:lnTo>
                  <a:lnTo>
                    <a:pt x="2947560" y="251470"/>
                  </a:lnTo>
                  <a:lnTo>
                    <a:pt x="2959398" y="269129"/>
                  </a:lnTo>
                  <a:lnTo>
                    <a:pt x="2971235" y="286229"/>
                  </a:lnTo>
                  <a:lnTo>
                    <a:pt x="2983073" y="302587"/>
                  </a:lnTo>
                  <a:lnTo>
                    <a:pt x="2994910" y="318050"/>
                  </a:lnTo>
                  <a:lnTo>
                    <a:pt x="3006748" y="332506"/>
                  </a:lnTo>
                  <a:lnTo>
                    <a:pt x="3018586" y="345882"/>
                  </a:lnTo>
                  <a:lnTo>
                    <a:pt x="3030423" y="358138"/>
                  </a:lnTo>
                  <a:lnTo>
                    <a:pt x="3042261" y="369271"/>
                  </a:lnTo>
                  <a:lnTo>
                    <a:pt x="3054098" y="379302"/>
                  </a:lnTo>
                  <a:lnTo>
                    <a:pt x="3065936" y="388275"/>
                  </a:lnTo>
                  <a:lnTo>
                    <a:pt x="3077774" y="396250"/>
                  </a:lnTo>
                  <a:lnTo>
                    <a:pt x="3089611" y="403298"/>
                  </a:lnTo>
                  <a:lnTo>
                    <a:pt x="3101449" y="409494"/>
                  </a:lnTo>
                  <a:lnTo>
                    <a:pt x="3113286" y="414917"/>
                  </a:lnTo>
                  <a:lnTo>
                    <a:pt x="3125124" y="419646"/>
                  </a:lnTo>
                  <a:lnTo>
                    <a:pt x="3136962" y="423754"/>
                  </a:lnTo>
                  <a:lnTo>
                    <a:pt x="3148799" y="427314"/>
                  </a:lnTo>
                  <a:lnTo>
                    <a:pt x="3160637" y="430389"/>
                  </a:lnTo>
                  <a:lnTo>
                    <a:pt x="3172474" y="433041"/>
                  </a:lnTo>
                  <a:lnTo>
                    <a:pt x="3184312" y="435322"/>
                  </a:lnTo>
                  <a:lnTo>
                    <a:pt x="3196149" y="437283"/>
                  </a:lnTo>
                  <a:lnTo>
                    <a:pt x="3207987" y="438964"/>
                  </a:lnTo>
                  <a:lnTo>
                    <a:pt x="3219825" y="440405"/>
                  </a:lnTo>
                  <a:lnTo>
                    <a:pt x="3231662" y="441639"/>
                  </a:lnTo>
                  <a:lnTo>
                    <a:pt x="3243500" y="442693"/>
                  </a:lnTo>
                  <a:lnTo>
                    <a:pt x="3255337" y="443595"/>
                  </a:lnTo>
                  <a:lnTo>
                    <a:pt x="3267175" y="444365"/>
                  </a:lnTo>
                  <a:lnTo>
                    <a:pt x="3279013" y="445022"/>
                  </a:lnTo>
                  <a:lnTo>
                    <a:pt x="3290850" y="445582"/>
                  </a:lnTo>
                  <a:lnTo>
                    <a:pt x="3302688" y="446060"/>
                  </a:lnTo>
                  <a:lnTo>
                    <a:pt x="3314525" y="446467"/>
                  </a:lnTo>
                  <a:lnTo>
                    <a:pt x="3326363" y="446815"/>
                  </a:lnTo>
                  <a:lnTo>
                    <a:pt x="3338201" y="447110"/>
                  </a:lnTo>
                  <a:lnTo>
                    <a:pt x="3350038" y="447362"/>
                  </a:lnTo>
                  <a:lnTo>
                    <a:pt x="3361876" y="447577"/>
                  </a:lnTo>
                  <a:lnTo>
                    <a:pt x="3373713" y="447760"/>
                  </a:lnTo>
                  <a:lnTo>
                    <a:pt x="3385551" y="447915"/>
                  </a:lnTo>
                  <a:lnTo>
                    <a:pt x="3397389" y="448048"/>
                  </a:lnTo>
                  <a:lnTo>
                    <a:pt x="3409226" y="448160"/>
                  </a:lnTo>
                  <a:lnTo>
                    <a:pt x="3421064" y="448256"/>
                  </a:lnTo>
                  <a:lnTo>
                    <a:pt x="3432901" y="448338"/>
                  </a:lnTo>
                  <a:lnTo>
                    <a:pt x="3444739" y="448408"/>
                  </a:lnTo>
                  <a:lnTo>
                    <a:pt x="3456576" y="448467"/>
                  </a:lnTo>
                  <a:lnTo>
                    <a:pt x="3468414" y="448517"/>
                  </a:lnTo>
                  <a:lnTo>
                    <a:pt x="3480252" y="448560"/>
                  </a:lnTo>
                  <a:lnTo>
                    <a:pt x="3492089" y="448596"/>
                  </a:lnTo>
                  <a:lnTo>
                    <a:pt x="3503927" y="448627"/>
                  </a:lnTo>
                  <a:lnTo>
                    <a:pt x="3515764" y="448654"/>
                  </a:lnTo>
                  <a:lnTo>
                    <a:pt x="3515764" y="448955"/>
                  </a:lnTo>
                  <a:lnTo>
                    <a:pt x="3527602" y="448981"/>
                  </a:lnTo>
                  <a:lnTo>
                    <a:pt x="3539440" y="449012"/>
                  </a:lnTo>
                  <a:lnTo>
                    <a:pt x="3551277" y="449049"/>
                  </a:lnTo>
                  <a:lnTo>
                    <a:pt x="3563115" y="449091"/>
                  </a:lnTo>
                  <a:lnTo>
                    <a:pt x="3574952" y="449142"/>
                  </a:lnTo>
                  <a:lnTo>
                    <a:pt x="3586790" y="449201"/>
                  </a:lnTo>
                  <a:lnTo>
                    <a:pt x="3598628" y="449270"/>
                  </a:lnTo>
                  <a:lnTo>
                    <a:pt x="3610465" y="449352"/>
                  </a:lnTo>
                  <a:lnTo>
                    <a:pt x="3622303" y="449448"/>
                  </a:lnTo>
                  <a:lnTo>
                    <a:pt x="3634140" y="449561"/>
                  </a:lnTo>
                  <a:lnTo>
                    <a:pt x="3645978" y="449693"/>
                  </a:lnTo>
                  <a:lnTo>
                    <a:pt x="3657816" y="449849"/>
                  </a:lnTo>
                  <a:lnTo>
                    <a:pt x="3669653" y="450032"/>
                  </a:lnTo>
                  <a:lnTo>
                    <a:pt x="3681491" y="450246"/>
                  </a:lnTo>
                  <a:lnTo>
                    <a:pt x="3693328" y="450498"/>
                  </a:lnTo>
                  <a:lnTo>
                    <a:pt x="3705166" y="450794"/>
                  </a:lnTo>
                  <a:lnTo>
                    <a:pt x="3717004" y="451141"/>
                  </a:lnTo>
                  <a:lnTo>
                    <a:pt x="3728841" y="451549"/>
                  </a:lnTo>
                  <a:lnTo>
                    <a:pt x="3740679" y="452027"/>
                  </a:lnTo>
                  <a:lnTo>
                    <a:pt x="3752516" y="452587"/>
                  </a:lnTo>
                  <a:lnTo>
                    <a:pt x="3764354" y="453244"/>
                  </a:lnTo>
                  <a:lnTo>
                    <a:pt x="3776191" y="454014"/>
                  </a:lnTo>
                  <a:lnTo>
                    <a:pt x="3788029" y="454915"/>
                  </a:lnTo>
                  <a:lnTo>
                    <a:pt x="3799867" y="455970"/>
                  </a:lnTo>
                  <a:lnTo>
                    <a:pt x="3811704" y="457203"/>
                  </a:lnTo>
                  <a:lnTo>
                    <a:pt x="3823542" y="458644"/>
                  </a:lnTo>
                  <a:lnTo>
                    <a:pt x="3835379" y="460326"/>
                  </a:lnTo>
                  <a:lnTo>
                    <a:pt x="3847217" y="462286"/>
                  </a:lnTo>
                  <a:lnTo>
                    <a:pt x="3859055" y="464568"/>
                  </a:lnTo>
                  <a:lnTo>
                    <a:pt x="3870892" y="467219"/>
                  </a:lnTo>
                  <a:lnTo>
                    <a:pt x="3882730" y="470295"/>
                  </a:lnTo>
                  <a:lnTo>
                    <a:pt x="3894567" y="473854"/>
                  </a:lnTo>
                  <a:lnTo>
                    <a:pt x="3906405" y="477963"/>
                  </a:lnTo>
                  <a:lnTo>
                    <a:pt x="3918243" y="482691"/>
                  </a:lnTo>
                  <a:lnTo>
                    <a:pt x="3930080" y="488115"/>
                  </a:lnTo>
                  <a:lnTo>
                    <a:pt x="3941918" y="494311"/>
                  </a:lnTo>
                  <a:lnTo>
                    <a:pt x="3953755" y="501358"/>
                  </a:lnTo>
                  <a:lnTo>
                    <a:pt x="3965593" y="509334"/>
                  </a:lnTo>
                  <a:lnTo>
                    <a:pt x="3977431" y="518307"/>
                  </a:lnTo>
                  <a:lnTo>
                    <a:pt x="3989268" y="528338"/>
                  </a:lnTo>
                  <a:lnTo>
                    <a:pt x="4001106" y="539470"/>
                  </a:lnTo>
                  <a:lnTo>
                    <a:pt x="4012943" y="551727"/>
                  </a:lnTo>
                  <a:lnTo>
                    <a:pt x="4024781" y="565102"/>
                  </a:lnTo>
                  <a:lnTo>
                    <a:pt x="4036619" y="579559"/>
                  </a:lnTo>
                  <a:lnTo>
                    <a:pt x="4048456" y="595022"/>
                  </a:lnTo>
                  <a:lnTo>
                    <a:pt x="4060294" y="611379"/>
                  </a:lnTo>
                  <a:lnTo>
                    <a:pt x="4072131" y="628480"/>
                  </a:lnTo>
                  <a:lnTo>
                    <a:pt x="4083969" y="646139"/>
                  </a:lnTo>
                  <a:lnTo>
                    <a:pt x="4095806" y="664145"/>
                  </a:lnTo>
                  <a:lnTo>
                    <a:pt x="4107644" y="682268"/>
                  </a:lnTo>
                  <a:lnTo>
                    <a:pt x="4119482" y="700274"/>
                  </a:lnTo>
                  <a:lnTo>
                    <a:pt x="4131319" y="717934"/>
                  </a:lnTo>
                  <a:lnTo>
                    <a:pt x="4143157" y="735034"/>
                  </a:lnTo>
                  <a:lnTo>
                    <a:pt x="4154994" y="751391"/>
                  </a:lnTo>
                  <a:lnTo>
                    <a:pt x="4166832" y="766855"/>
                  </a:lnTo>
                  <a:lnTo>
                    <a:pt x="4178670" y="781311"/>
                  </a:lnTo>
                  <a:lnTo>
                    <a:pt x="4190507" y="794686"/>
                  </a:lnTo>
                  <a:lnTo>
                    <a:pt x="4202345" y="806943"/>
                  </a:lnTo>
                  <a:lnTo>
                    <a:pt x="4214182" y="818076"/>
                  </a:lnTo>
                  <a:lnTo>
                    <a:pt x="4226020" y="828106"/>
                  </a:lnTo>
                  <a:lnTo>
                    <a:pt x="4237858" y="837080"/>
                  </a:lnTo>
                  <a:lnTo>
                    <a:pt x="4249695" y="845055"/>
                  </a:lnTo>
                  <a:lnTo>
                    <a:pt x="4261533" y="852102"/>
                  </a:lnTo>
                  <a:lnTo>
                    <a:pt x="4273370" y="858299"/>
                  </a:lnTo>
                  <a:lnTo>
                    <a:pt x="4285208" y="863722"/>
                  </a:lnTo>
                  <a:lnTo>
                    <a:pt x="4297046" y="868451"/>
                  </a:lnTo>
                  <a:lnTo>
                    <a:pt x="4308883" y="872559"/>
                  </a:lnTo>
                  <a:lnTo>
                    <a:pt x="4320721" y="876118"/>
                  </a:lnTo>
                  <a:lnTo>
                    <a:pt x="4332558" y="879194"/>
                  </a:lnTo>
                  <a:lnTo>
                    <a:pt x="4344396" y="881845"/>
                  </a:lnTo>
                  <a:lnTo>
                    <a:pt x="4356234" y="884127"/>
                  </a:lnTo>
                  <a:lnTo>
                    <a:pt x="4368071" y="886087"/>
                  </a:lnTo>
                  <a:lnTo>
                    <a:pt x="4379909" y="887769"/>
                  </a:lnTo>
                  <a:lnTo>
                    <a:pt x="4391746" y="889210"/>
                  </a:lnTo>
                  <a:lnTo>
                    <a:pt x="4403584" y="890443"/>
                  </a:lnTo>
                  <a:lnTo>
                    <a:pt x="4415421" y="891498"/>
                  </a:lnTo>
                  <a:lnTo>
                    <a:pt x="4427259" y="892400"/>
                  </a:lnTo>
                  <a:lnTo>
                    <a:pt x="4439097" y="893169"/>
                  </a:lnTo>
                  <a:lnTo>
                    <a:pt x="4450934" y="893826"/>
                  </a:lnTo>
                  <a:lnTo>
                    <a:pt x="4462772" y="894387"/>
                  </a:lnTo>
                  <a:lnTo>
                    <a:pt x="4474609" y="894865"/>
                  </a:lnTo>
                  <a:lnTo>
                    <a:pt x="4486447" y="895272"/>
                  </a:lnTo>
                  <a:lnTo>
                    <a:pt x="4498285" y="895619"/>
                  </a:lnTo>
                  <a:lnTo>
                    <a:pt x="4510122" y="895915"/>
                  </a:lnTo>
                  <a:lnTo>
                    <a:pt x="4521960" y="896167"/>
                  </a:lnTo>
                  <a:lnTo>
                    <a:pt x="4533797" y="896382"/>
                  </a:lnTo>
                  <a:lnTo>
                    <a:pt x="4545635" y="896564"/>
                  </a:lnTo>
                  <a:lnTo>
                    <a:pt x="4557473" y="896720"/>
                  </a:lnTo>
                  <a:lnTo>
                    <a:pt x="4569310" y="896852"/>
                  </a:lnTo>
                  <a:lnTo>
                    <a:pt x="4581148" y="896965"/>
                  </a:lnTo>
                  <a:lnTo>
                    <a:pt x="4592985" y="897061"/>
                  </a:lnTo>
                  <a:lnTo>
                    <a:pt x="4604823" y="897143"/>
                  </a:lnTo>
                  <a:lnTo>
                    <a:pt x="4616661" y="897212"/>
                  </a:lnTo>
                  <a:lnTo>
                    <a:pt x="4628498" y="897271"/>
                  </a:lnTo>
                  <a:lnTo>
                    <a:pt x="4640336" y="897322"/>
                  </a:lnTo>
                  <a:lnTo>
                    <a:pt x="4652173" y="897365"/>
                  </a:lnTo>
                  <a:lnTo>
                    <a:pt x="4664011" y="897401"/>
                  </a:lnTo>
                  <a:lnTo>
                    <a:pt x="4675849" y="897432"/>
                  </a:lnTo>
                  <a:lnTo>
                    <a:pt x="4687686" y="897458"/>
                  </a:lnTo>
                </a:path>
              </a:pathLst>
            </a:custGeom>
            <a:ln w="40651" cap="flat">
              <a:solidFill>
                <a:srgbClr val="00C091">
                  <a:alpha val="100000"/>
                </a:srgbClr>
              </a:solidFill>
              <a:prstDash val="solid"/>
              <a:round/>
            </a:ln>
          </p:spPr>
          <p:txBody>
            <a:bodyPr/>
            <a:lstStyle/>
            <a:p/>
          </p:txBody>
        </p:sp>
        <p:sp>
          <p:nvSpPr>
            <p:cNvPr id="52" name="pl52"/>
            <p:cNvSpPr/>
            <p:nvPr/>
          </p:nvSpPr>
          <p:spPr>
            <a:xfrm>
              <a:off x="2482351" y="4639564"/>
              <a:ext cx="4687686" cy="299102"/>
            </a:xfrm>
            <a:custGeom>
              <a:avLst/>
              <a:pathLst>
                <a:path w="4687686" h="299102">
                  <a:moveTo>
                    <a:pt x="0" y="299052"/>
                  </a:moveTo>
                  <a:lnTo>
                    <a:pt x="11837" y="299035"/>
                  </a:lnTo>
                  <a:lnTo>
                    <a:pt x="23675" y="299014"/>
                  </a:lnTo>
                  <a:lnTo>
                    <a:pt x="35512" y="298990"/>
                  </a:lnTo>
                  <a:lnTo>
                    <a:pt x="47350" y="298961"/>
                  </a:lnTo>
                  <a:lnTo>
                    <a:pt x="59187" y="298927"/>
                  </a:lnTo>
                  <a:lnTo>
                    <a:pt x="71025" y="298888"/>
                  </a:lnTo>
                  <a:lnTo>
                    <a:pt x="82863" y="298842"/>
                  </a:lnTo>
                  <a:lnTo>
                    <a:pt x="94700" y="298787"/>
                  </a:lnTo>
                  <a:lnTo>
                    <a:pt x="106538" y="298723"/>
                  </a:lnTo>
                  <a:lnTo>
                    <a:pt x="118375" y="298648"/>
                  </a:lnTo>
                  <a:lnTo>
                    <a:pt x="130213" y="298560"/>
                  </a:lnTo>
                  <a:lnTo>
                    <a:pt x="142051" y="298456"/>
                  </a:lnTo>
                  <a:lnTo>
                    <a:pt x="153888" y="298334"/>
                  </a:lnTo>
                  <a:lnTo>
                    <a:pt x="165726" y="298191"/>
                  </a:lnTo>
                  <a:lnTo>
                    <a:pt x="177563" y="298023"/>
                  </a:lnTo>
                  <a:lnTo>
                    <a:pt x="189401" y="297826"/>
                  </a:lnTo>
                  <a:lnTo>
                    <a:pt x="201239" y="297595"/>
                  </a:lnTo>
                  <a:lnTo>
                    <a:pt x="213076" y="297323"/>
                  </a:lnTo>
                  <a:lnTo>
                    <a:pt x="224914" y="297004"/>
                  </a:lnTo>
                  <a:lnTo>
                    <a:pt x="236751" y="296631"/>
                  </a:lnTo>
                  <a:lnTo>
                    <a:pt x="248589" y="296193"/>
                  </a:lnTo>
                  <a:lnTo>
                    <a:pt x="260427" y="295680"/>
                  </a:lnTo>
                  <a:lnTo>
                    <a:pt x="272264" y="295079"/>
                  </a:lnTo>
                  <a:lnTo>
                    <a:pt x="284102" y="294375"/>
                  </a:lnTo>
                  <a:lnTo>
                    <a:pt x="295939" y="293553"/>
                  </a:lnTo>
                  <a:lnTo>
                    <a:pt x="307777" y="292593"/>
                  </a:lnTo>
                  <a:lnTo>
                    <a:pt x="319614" y="291471"/>
                  </a:lnTo>
                  <a:lnTo>
                    <a:pt x="331452" y="290165"/>
                  </a:lnTo>
                  <a:lnTo>
                    <a:pt x="343290" y="288643"/>
                  </a:lnTo>
                  <a:lnTo>
                    <a:pt x="355127" y="286876"/>
                  </a:lnTo>
                  <a:lnTo>
                    <a:pt x="366965" y="284825"/>
                  </a:lnTo>
                  <a:lnTo>
                    <a:pt x="378802" y="282453"/>
                  </a:lnTo>
                  <a:lnTo>
                    <a:pt x="390640" y="279714"/>
                  </a:lnTo>
                  <a:lnTo>
                    <a:pt x="402478" y="276561"/>
                  </a:lnTo>
                  <a:lnTo>
                    <a:pt x="414315" y="272946"/>
                  </a:lnTo>
                  <a:lnTo>
                    <a:pt x="426153" y="268815"/>
                  </a:lnTo>
                  <a:lnTo>
                    <a:pt x="437990" y="264116"/>
                  </a:lnTo>
                  <a:lnTo>
                    <a:pt x="449828" y="258800"/>
                  </a:lnTo>
                  <a:lnTo>
                    <a:pt x="461666" y="252817"/>
                  </a:lnTo>
                  <a:lnTo>
                    <a:pt x="473503" y="246130"/>
                  </a:lnTo>
                  <a:lnTo>
                    <a:pt x="485341" y="238708"/>
                  </a:lnTo>
                  <a:lnTo>
                    <a:pt x="497178" y="230537"/>
                  </a:lnTo>
                  <a:lnTo>
                    <a:pt x="509016" y="221621"/>
                  </a:lnTo>
                  <a:lnTo>
                    <a:pt x="520854" y="211983"/>
                  </a:lnTo>
                  <a:lnTo>
                    <a:pt x="532691" y="201674"/>
                  </a:lnTo>
                  <a:lnTo>
                    <a:pt x="544529" y="190769"/>
                  </a:lnTo>
                  <a:lnTo>
                    <a:pt x="556366" y="179369"/>
                  </a:lnTo>
                  <a:lnTo>
                    <a:pt x="568204" y="167596"/>
                  </a:lnTo>
                  <a:lnTo>
                    <a:pt x="580042" y="155592"/>
                  </a:lnTo>
                  <a:lnTo>
                    <a:pt x="591879" y="143510"/>
                  </a:lnTo>
                  <a:lnTo>
                    <a:pt x="603717" y="131506"/>
                  </a:lnTo>
                  <a:lnTo>
                    <a:pt x="615554" y="119733"/>
                  </a:lnTo>
                  <a:lnTo>
                    <a:pt x="627392" y="108333"/>
                  </a:lnTo>
                  <a:lnTo>
                    <a:pt x="639229" y="97428"/>
                  </a:lnTo>
                  <a:lnTo>
                    <a:pt x="651067" y="87119"/>
                  </a:lnTo>
                  <a:lnTo>
                    <a:pt x="662905" y="77481"/>
                  </a:lnTo>
                  <a:lnTo>
                    <a:pt x="674742" y="68564"/>
                  </a:lnTo>
                  <a:lnTo>
                    <a:pt x="686580" y="60393"/>
                  </a:lnTo>
                  <a:lnTo>
                    <a:pt x="698417" y="52972"/>
                  </a:lnTo>
                  <a:lnTo>
                    <a:pt x="710255" y="46284"/>
                  </a:lnTo>
                  <a:lnTo>
                    <a:pt x="722093" y="40302"/>
                  </a:lnTo>
                  <a:lnTo>
                    <a:pt x="733930" y="34985"/>
                  </a:lnTo>
                  <a:lnTo>
                    <a:pt x="745768" y="30287"/>
                  </a:lnTo>
                  <a:lnTo>
                    <a:pt x="757605" y="26156"/>
                  </a:lnTo>
                  <a:lnTo>
                    <a:pt x="769443" y="22541"/>
                  </a:lnTo>
                  <a:lnTo>
                    <a:pt x="781281" y="19388"/>
                  </a:lnTo>
                  <a:lnTo>
                    <a:pt x="793118" y="16649"/>
                  </a:lnTo>
                  <a:lnTo>
                    <a:pt x="804956" y="14276"/>
                  </a:lnTo>
                  <a:lnTo>
                    <a:pt x="816793" y="12226"/>
                  </a:lnTo>
                  <a:lnTo>
                    <a:pt x="828631" y="10458"/>
                  </a:lnTo>
                  <a:lnTo>
                    <a:pt x="840469" y="8937"/>
                  </a:lnTo>
                  <a:lnTo>
                    <a:pt x="852306" y="7630"/>
                  </a:lnTo>
                  <a:lnTo>
                    <a:pt x="864144" y="6509"/>
                  </a:lnTo>
                  <a:lnTo>
                    <a:pt x="875981" y="5549"/>
                  </a:lnTo>
                  <a:lnTo>
                    <a:pt x="887819" y="4726"/>
                  </a:lnTo>
                  <a:lnTo>
                    <a:pt x="899657" y="4023"/>
                  </a:lnTo>
                  <a:lnTo>
                    <a:pt x="911494" y="3422"/>
                  </a:lnTo>
                  <a:lnTo>
                    <a:pt x="923332" y="2909"/>
                  </a:lnTo>
                  <a:lnTo>
                    <a:pt x="935169" y="2471"/>
                  </a:lnTo>
                  <a:lnTo>
                    <a:pt x="947007" y="2098"/>
                  </a:lnTo>
                  <a:lnTo>
                    <a:pt x="958844" y="1779"/>
                  </a:lnTo>
                  <a:lnTo>
                    <a:pt x="970682" y="1507"/>
                  </a:lnTo>
                  <a:lnTo>
                    <a:pt x="982520" y="1276"/>
                  </a:lnTo>
                  <a:lnTo>
                    <a:pt x="994357" y="1079"/>
                  </a:lnTo>
                  <a:lnTo>
                    <a:pt x="1006195" y="911"/>
                  </a:lnTo>
                  <a:lnTo>
                    <a:pt x="1018032" y="768"/>
                  </a:lnTo>
                  <a:lnTo>
                    <a:pt x="1029870" y="646"/>
                  </a:lnTo>
                  <a:lnTo>
                    <a:pt x="1041708" y="542"/>
                  </a:lnTo>
                  <a:lnTo>
                    <a:pt x="1053545" y="454"/>
                  </a:lnTo>
                  <a:lnTo>
                    <a:pt x="1065383" y="379"/>
                  </a:lnTo>
                  <a:lnTo>
                    <a:pt x="1077220" y="315"/>
                  </a:lnTo>
                  <a:lnTo>
                    <a:pt x="1089058" y="260"/>
                  </a:lnTo>
                  <a:lnTo>
                    <a:pt x="1100896" y="214"/>
                  </a:lnTo>
                  <a:lnTo>
                    <a:pt x="1112733" y="174"/>
                  </a:lnTo>
                  <a:lnTo>
                    <a:pt x="1124571" y="141"/>
                  </a:lnTo>
                  <a:lnTo>
                    <a:pt x="1136408" y="112"/>
                  </a:lnTo>
                  <a:lnTo>
                    <a:pt x="1148246" y="88"/>
                  </a:lnTo>
                  <a:lnTo>
                    <a:pt x="1160084" y="67"/>
                  </a:lnTo>
                  <a:lnTo>
                    <a:pt x="1171921" y="50"/>
                  </a:lnTo>
                  <a:lnTo>
                    <a:pt x="1171921" y="0"/>
                  </a:lnTo>
                  <a:lnTo>
                    <a:pt x="1183759" y="8"/>
                  </a:lnTo>
                  <a:lnTo>
                    <a:pt x="1195596" y="19"/>
                  </a:lnTo>
                  <a:lnTo>
                    <a:pt x="1207434" y="31"/>
                  </a:lnTo>
                  <a:lnTo>
                    <a:pt x="1219272" y="45"/>
                  </a:lnTo>
                  <a:lnTo>
                    <a:pt x="1231109" y="62"/>
                  </a:lnTo>
                  <a:lnTo>
                    <a:pt x="1242947" y="82"/>
                  </a:lnTo>
                  <a:lnTo>
                    <a:pt x="1254784" y="105"/>
                  </a:lnTo>
                  <a:lnTo>
                    <a:pt x="1266622" y="132"/>
                  </a:lnTo>
                  <a:lnTo>
                    <a:pt x="1278459" y="164"/>
                  </a:lnTo>
                  <a:lnTo>
                    <a:pt x="1290297" y="202"/>
                  </a:lnTo>
                  <a:lnTo>
                    <a:pt x="1302135" y="246"/>
                  </a:lnTo>
                  <a:lnTo>
                    <a:pt x="1313972" y="298"/>
                  </a:lnTo>
                  <a:lnTo>
                    <a:pt x="1325810" y="358"/>
                  </a:lnTo>
                  <a:lnTo>
                    <a:pt x="1337647" y="430"/>
                  </a:lnTo>
                  <a:lnTo>
                    <a:pt x="1349485" y="514"/>
                  </a:lnTo>
                  <a:lnTo>
                    <a:pt x="1361323" y="613"/>
                  </a:lnTo>
                  <a:lnTo>
                    <a:pt x="1373160" y="728"/>
                  </a:lnTo>
                  <a:lnTo>
                    <a:pt x="1384998" y="864"/>
                  </a:lnTo>
                  <a:lnTo>
                    <a:pt x="1396835" y="1023"/>
                  </a:lnTo>
                  <a:lnTo>
                    <a:pt x="1408673" y="1210"/>
                  </a:lnTo>
                  <a:lnTo>
                    <a:pt x="1420511" y="1429"/>
                  </a:lnTo>
                  <a:lnTo>
                    <a:pt x="1432348" y="1686"/>
                  </a:lnTo>
                  <a:lnTo>
                    <a:pt x="1444186" y="1986"/>
                  </a:lnTo>
                  <a:lnTo>
                    <a:pt x="1456023" y="2338"/>
                  </a:lnTo>
                  <a:lnTo>
                    <a:pt x="1467861" y="2749"/>
                  </a:lnTo>
                  <a:lnTo>
                    <a:pt x="1479699" y="3229"/>
                  </a:lnTo>
                  <a:lnTo>
                    <a:pt x="1491536" y="3790"/>
                  </a:lnTo>
                  <a:lnTo>
                    <a:pt x="1503374" y="4443"/>
                  </a:lnTo>
                  <a:lnTo>
                    <a:pt x="1515211" y="5204"/>
                  </a:lnTo>
                  <a:lnTo>
                    <a:pt x="1527049" y="6088"/>
                  </a:lnTo>
                  <a:lnTo>
                    <a:pt x="1538887" y="7113"/>
                  </a:lnTo>
                  <a:lnTo>
                    <a:pt x="1550724" y="8299"/>
                  </a:lnTo>
                  <a:lnTo>
                    <a:pt x="1562562" y="9669"/>
                  </a:lnTo>
                  <a:lnTo>
                    <a:pt x="1574399" y="11245"/>
                  </a:lnTo>
                  <a:lnTo>
                    <a:pt x="1586237" y="13053"/>
                  </a:lnTo>
                  <a:lnTo>
                    <a:pt x="1598074" y="15118"/>
                  </a:lnTo>
                  <a:lnTo>
                    <a:pt x="1609912" y="17467"/>
                  </a:lnTo>
                  <a:lnTo>
                    <a:pt x="1621750" y="20126"/>
                  </a:lnTo>
                  <a:lnTo>
                    <a:pt x="1633587" y="23117"/>
                  </a:lnTo>
                  <a:lnTo>
                    <a:pt x="1645425" y="26460"/>
                  </a:lnTo>
                  <a:lnTo>
                    <a:pt x="1657262" y="30171"/>
                  </a:lnTo>
                  <a:lnTo>
                    <a:pt x="1669100" y="34257"/>
                  </a:lnTo>
                  <a:lnTo>
                    <a:pt x="1680938" y="38715"/>
                  </a:lnTo>
                  <a:lnTo>
                    <a:pt x="1692775" y="43534"/>
                  </a:lnTo>
                  <a:lnTo>
                    <a:pt x="1704613" y="48689"/>
                  </a:lnTo>
                  <a:lnTo>
                    <a:pt x="1716450" y="54141"/>
                  </a:lnTo>
                  <a:lnTo>
                    <a:pt x="1728288" y="59841"/>
                  </a:lnTo>
                  <a:lnTo>
                    <a:pt x="1740126" y="65728"/>
                  </a:lnTo>
                  <a:lnTo>
                    <a:pt x="1751963" y="71730"/>
                  </a:lnTo>
                  <a:lnTo>
                    <a:pt x="1763801" y="77771"/>
                  </a:lnTo>
                  <a:lnTo>
                    <a:pt x="1775638" y="83773"/>
                  </a:lnTo>
                  <a:lnTo>
                    <a:pt x="1787476" y="89659"/>
                  </a:lnTo>
                  <a:lnTo>
                    <a:pt x="1799314" y="95359"/>
                  </a:lnTo>
                  <a:lnTo>
                    <a:pt x="1811151" y="100812"/>
                  </a:lnTo>
                  <a:lnTo>
                    <a:pt x="1822989" y="105966"/>
                  </a:lnTo>
                  <a:lnTo>
                    <a:pt x="1834826" y="110785"/>
                  </a:lnTo>
                  <a:lnTo>
                    <a:pt x="1846664" y="115243"/>
                  </a:lnTo>
                  <a:lnTo>
                    <a:pt x="1858502" y="119329"/>
                  </a:lnTo>
                  <a:lnTo>
                    <a:pt x="1870339" y="123040"/>
                  </a:lnTo>
                  <a:lnTo>
                    <a:pt x="1882177" y="126383"/>
                  </a:lnTo>
                  <a:lnTo>
                    <a:pt x="1894014" y="129374"/>
                  </a:lnTo>
                  <a:lnTo>
                    <a:pt x="1905852" y="132033"/>
                  </a:lnTo>
                  <a:lnTo>
                    <a:pt x="1917689" y="134382"/>
                  </a:lnTo>
                  <a:lnTo>
                    <a:pt x="1929527" y="136447"/>
                  </a:lnTo>
                  <a:lnTo>
                    <a:pt x="1941365" y="138255"/>
                  </a:lnTo>
                  <a:lnTo>
                    <a:pt x="1953202" y="139831"/>
                  </a:lnTo>
                  <a:lnTo>
                    <a:pt x="1965040" y="141201"/>
                  </a:lnTo>
                  <a:lnTo>
                    <a:pt x="1976877" y="142387"/>
                  </a:lnTo>
                  <a:lnTo>
                    <a:pt x="1988715" y="143413"/>
                  </a:lnTo>
                  <a:lnTo>
                    <a:pt x="2000553" y="144296"/>
                  </a:lnTo>
                  <a:lnTo>
                    <a:pt x="2012390" y="145057"/>
                  </a:lnTo>
                  <a:lnTo>
                    <a:pt x="2024228" y="145710"/>
                  </a:lnTo>
                  <a:lnTo>
                    <a:pt x="2036065" y="146271"/>
                  </a:lnTo>
                  <a:lnTo>
                    <a:pt x="2047903" y="146751"/>
                  </a:lnTo>
                  <a:lnTo>
                    <a:pt x="2059741" y="147162"/>
                  </a:lnTo>
                  <a:lnTo>
                    <a:pt x="2071578" y="147514"/>
                  </a:lnTo>
                  <a:lnTo>
                    <a:pt x="2083416" y="147814"/>
                  </a:lnTo>
                  <a:lnTo>
                    <a:pt x="2095253" y="148071"/>
                  </a:lnTo>
                  <a:lnTo>
                    <a:pt x="2107091" y="148290"/>
                  </a:lnTo>
                  <a:lnTo>
                    <a:pt x="2118929" y="148477"/>
                  </a:lnTo>
                  <a:lnTo>
                    <a:pt x="2130766" y="148636"/>
                  </a:lnTo>
                  <a:lnTo>
                    <a:pt x="2142604" y="148772"/>
                  </a:lnTo>
                  <a:lnTo>
                    <a:pt x="2154441" y="148888"/>
                  </a:lnTo>
                  <a:lnTo>
                    <a:pt x="2166279" y="148986"/>
                  </a:lnTo>
                  <a:lnTo>
                    <a:pt x="2178117" y="149070"/>
                  </a:lnTo>
                  <a:lnTo>
                    <a:pt x="2189954" y="149142"/>
                  </a:lnTo>
                  <a:lnTo>
                    <a:pt x="2201792" y="149203"/>
                  </a:lnTo>
                  <a:lnTo>
                    <a:pt x="2213629" y="149255"/>
                  </a:lnTo>
                  <a:lnTo>
                    <a:pt x="2225467" y="149299"/>
                  </a:lnTo>
                  <a:lnTo>
                    <a:pt x="2237304" y="149336"/>
                  </a:lnTo>
                  <a:lnTo>
                    <a:pt x="2249142" y="149368"/>
                  </a:lnTo>
                  <a:lnTo>
                    <a:pt x="2260980" y="149396"/>
                  </a:lnTo>
                  <a:lnTo>
                    <a:pt x="2272817" y="149419"/>
                  </a:lnTo>
                  <a:lnTo>
                    <a:pt x="2284655" y="149438"/>
                  </a:lnTo>
                  <a:lnTo>
                    <a:pt x="2296492" y="149455"/>
                  </a:lnTo>
                  <a:lnTo>
                    <a:pt x="2308330" y="149469"/>
                  </a:lnTo>
                  <a:lnTo>
                    <a:pt x="2320168" y="149482"/>
                  </a:lnTo>
                  <a:lnTo>
                    <a:pt x="2332005" y="149492"/>
                  </a:lnTo>
                  <a:lnTo>
                    <a:pt x="2343843" y="149501"/>
                  </a:lnTo>
                  <a:lnTo>
                    <a:pt x="2343843" y="149551"/>
                  </a:lnTo>
                  <a:lnTo>
                    <a:pt x="2355680" y="149551"/>
                  </a:lnTo>
                  <a:lnTo>
                    <a:pt x="2367518" y="149551"/>
                  </a:lnTo>
                  <a:lnTo>
                    <a:pt x="2379356" y="149551"/>
                  </a:lnTo>
                  <a:lnTo>
                    <a:pt x="2391193" y="149551"/>
                  </a:lnTo>
                  <a:lnTo>
                    <a:pt x="2403031" y="149551"/>
                  </a:lnTo>
                  <a:lnTo>
                    <a:pt x="2414868" y="149551"/>
                  </a:lnTo>
                  <a:lnTo>
                    <a:pt x="2426706" y="149551"/>
                  </a:lnTo>
                  <a:lnTo>
                    <a:pt x="2438544" y="149551"/>
                  </a:lnTo>
                  <a:lnTo>
                    <a:pt x="2450381" y="149551"/>
                  </a:lnTo>
                  <a:lnTo>
                    <a:pt x="2462219" y="149551"/>
                  </a:lnTo>
                  <a:lnTo>
                    <a:pt x="2474056" y="149551"/>
                  </a:lnTo>
                  <a:lnTo>
                    <a:pt x="2485894" y="149551"/>
                  </a:lnTo>
                  <a:lnTo>
                    <a:pt x="2497732" y="149551"/>
                  </a:lnTo>
                  <a:lnTo>
                    <a:pt x="2509569" y="149551"/>
                  </a:lnTo>
                  <a:lnTo>
                    <a:pt x="2521407" y="149551"/>
                  </a:lnTo>
                  <a:lnTo>
                    <a:pt x="2533244" y="149551"/>
                  </a:lnTo>
                  <a:lnTo>
                    <a:pt x="2545082" y="149551"/>
                  </a:lnTo>
                  <a:lnTo>
                    <a:pt x="2556919" y="149551"/>
                  </a:lnTo>
                  <a:lnTo>
                    <a:pt x="2568757" y="149551"/>
                  </a:lnTo>
                  <a:lnTo>
                    <a:pt x="2580595" y="149551"/>
                  </a:lnTo>
                  <a:lnTo>
                    <a:pt x="2592432" y="149551"/>
                  </a:lnTo>
                  <a:lnTo>
                    <a:pt x="2604270" y="149551"/>
                  </a:lnTo>
                  <a:lnTo>
                    <a:pt x="2616107" y="149551"/>
                  </a:lnTo>
                  <a:lnTo>
                    <a:pt x="2627945" y="149551"/>
                  </a:lnTo>
                  <a:lnTo>
                    <a:pt x="2639783" y="149551"/>
                  </a:lnTo>
                  <a:lnTo>
                    <a:pt x="2651620" y="149551"/>
                  </a:lnTo>
                  <a:lnTo>
                    <a:pt x="2663458" y="149551"/>
                  </a:lnTo>
                  <a:lnTo>
                    <a:pt x="2675295" y="149551"/>
                  </a:lnTo>
                  <a:lnTo>
                    <a:pt x="2687133" y="149551"/>
                  </a:lnTo>
                  <a:lnTo>
                    <a:pt x="2698971" y="149551"/>
                  </a:lnTo>
                  <a:lnTo>
                    <a:pt x="2710808" y="149551"/>
                  </a:lnTo>
                  <a:lnTo>
                    <a:pt x="2722646" y="149551"/>
                  </a:lnTo>
                  <a:lnTo>
                    <a:pt x="2734483" y="149551"/>
                  </a:lnTo>
                  <a:lnTo>
                    <a:pt x="2746321" y="149551"/>
                  </a:lnTo>
                  <a:lnTo>
                    <a:pt x="2758159" y="149551"/>
                  </a:lnTo>
                  <a:lnTo>
                    <a:pt x="2769996" y="149551"/>
                  </a:lnTo>
                  <a:lnTo>
                    <a:pt x="2781834" y="149551"/>
                  </a:lnTo>
                  <a:lnTo>
                    <a:pt x="2793671" y="149551"/>
                  </a:lnTo>
                  <a:lnTo>
                    <a:pt x="2805509" y="149551"/>
                  </a:lnTo>
                  <a:lnTo>
                    <a:pt x="2817347" y="149551"/>
                  </a:lnTo>
                  <a:lnTo>
                    <a:pt x="2829184" y="149551"/>
                  </a:lnTo>
                  <a:lnTo>
                    <a:pt x="2841022" y="149551"/>
                  </a:lnTo>
                  <a:lnTo>
                    <a:pt x="2852859" y="149551"/>
                  </a:lnTo>
                  <a:lnTo>
                    <a:pt x="2864697" y="149551"/>
                  </a:lnTo>
                  <a:lnTo>
                    <a:pt x="2876534" y="149551"/>
                  </a:lnTo>
                  <a:lnTo>
                    <a:pt x="2888372" y="149551"/>
                  </a:lnTo>
                  <a:lnTo>
                    <a:pt x="2900210" y="149551"/>
                  </a:lnTo>
                  <a:lnTo>
                    <a:pt x="2912047" y="149551"/>
                  </a:lnTo>
                  <a:lnTo>
                    <a:pt x="2923885" y="149551"/>
                  </a:lnTo>
                  <a:lnTo>
                    <a:pt x="2935722" y="149551"/>
                  </a:lnTo>
                  <a:lnTo>
                    <a:pt x="2947560" y="149551"/>
                  </a:lnTo>
                  <a:lnTo>
                    <a:pt x="2959398" y="149551"/>
                  </a:lnTo>
                  <a:lnTo>
                    <a:pt x="2971235" y="149551"/>
                  </a:lnTo>
                  <a:lnTo>
                    <a:pt x="2983073" y="149551"/>
                  </a:lnTo>
                  <a:lnTo>
                    <a:pt x="2994910" y="149551"/>
                  </a:lnTo>
                  <a:lnTo>
                    <a:pt x="3006748" y="149551"/>
                  </a:lnTo>
                  <a:lnTo>
                    <a:pt x="3018586" y="149551"/>
                  </a:lnTo>
                  <a:lnTo>
                    <a:pt x="3030423" y="149551"/>
                  </a:lnTo>
                  <a:lnTo>
                    <a:pt x="3042261" y="149551"/>
                  </a:lnTo>
                  <a:lnTo>
                    <a:pt x="3054098" y="149551"/>
                  </a:lnTo>
                  <a:lnTo>
                    <a:pt x="3065936" y="149551"/>
                  </a:lnTo>
                  <a:lnTo>
                    <a:pt x="3077774" y="149551"/>
                  </a:lnTo>
                  <a:lnTo>
                    <a:pt x="3089611" y="149551"/>
                  </a:lnTo>
                  <a:lnTo>
                    <a:pt x="3101449" y="149551"/>
                  </a:lnTo>
                  <a:lnTo>
                    <a:pt x="3113286" y="149551"/>
                  </a:lnTo>
                  <a:lnTo>
                    <a:pt x="3125124" y="149551"/>
                  </a:lnTo>
                  <a:lnTo>
                    <a:pt x="3136962" y="149551"/>
                  </a:lnTo>
                  <a:lnTo>
                    <a:pt x="3148799" y="149551"/>
                  </a:lnTo>
                  <a:lnTo>
                    <a:pt x="3160637" y="149551"/>
                  </a:lnTo>
                  <a:lnTo>
                    <a:pt x="3172474" y="149551"/>
                  </a:lnTo>
                  <a:lnTo>
                    <a:pt x="3184312" y="149551"/>
                  </a:lnTo>
                  <a:lnTo>
                    <a:pt x="3196149" y="149551"/>
                  </a:lnTo>
                  <a:lnTo>
                    <a:pt x="3207987" y="149551"/>
                  </a:lnTo>
                  <a:lnTo>
                    <a:pt x="3219825" y="149551"/>
                  </a:lnTo>
                  <a:lnTo>
                    <a:pt x="3231662" y="149551"/>
                  </a:lnTo>
                  <a:lnTo>
                    <a:pt x="3243500" y="149551"/>
                  </a:lnTo>
                  <a:lnTo>
                    <a:pt x="3255337" y="149551"/>
                  </a:lnTo>
                  <a:lnTo>
                    <a:pt x="3267175" y="149551"/>
                  </a:lnTo>
                  <a:lnTo>
                    <a:pt x="3279013" y="149551"/>
                  </a:lnTo>
                  <a:lnTo>
                    <a:pt x="3290850" y="149551"/>
                  </a:lnTo>
                  <a:lnTo>
                    <a:pt x="3302688" y="149551"/>
                  </a:lnTo>
                  <a:lnTo>
                    <a:pt x="3314525" y="149551"/>
                  </a:lnTo>
                  <a:lnTo>
                    <a:pt x="3326363" y="149551"/>
                  </a:lnTo>
                  <a:lnTo>
                    <a:pt x="3338201" y="149551"/>
                  </a:lnTo>
                  <a:lnTo>
                    <a:pt x="3350038" y="149551"/>
                  </a:lnTo>
                  <a:lnTo>
                    <a:pt x="3361876" y="149551"/>
                  </a:lnTo>
                  <a:lnTo>
                    <a:pt x="3373713" y="149551"/>
                  </a:lnTo>
                  <a:lnTo>
                    <a:pt x="3385551" y="149551"/>
                  </a:lnTo>
                  <a:lnTo>
                    <a:pt x="3397389" y="149551"/>
                  </a:lnTo>
                  <a:lnTo>
                    <a:pt x="3409226" y="149551"/>
                  </a:lnTo>
                  <a:lnTo>
                    <a:pt x="3421064" y="149551"/>
                  </a:lnTo>
                  <a:lnTo>
                    <a:pt x="3432901" y="149551"/>
                  </a:lnTo>
                  <a:lnTo>
                    <a:pt x="3444739" y="149551"/>
                  </a:lnTo>
                  <a:lnTo>
                    <a:pt x="3456576" y="149551"/>
                  </a:lnTo>
                  <a:lnTo>
                    <a:pt x="3468414" y="149551"/>
                  </a:lnTo>
                  <a:lnTo>
                    <a:pt x="3480252" y="149551"/>
                  </a:lnTo>
                  <a:lnTo>
                    <a:pt x="3492089" y="149551"/>
                  </a:lnTo>
                  <a:lnTo>
                    <a:pt x="3503927" y="149551"/>
                  </a:lnTo>
                  <a:lnTo>
                    <a:pt x="3515764" y="149551"/>
                  </a:lnTo>
                  <a:lnTo>
                    <a:pt x="3515764" y="149601"/>
                  </a:lnTo>
                  <a:lnTo>
                    <a:pt x="3527602" y="149610"/>
                  </a:lnTo>
                  <a:lnTo>
                    <a:pt x="3539440" y="149620"/>
                  </a:lnTo>
                  <a:lnTo>
                    <a:pt x="3551277" y="149632"/>
                  </a:lnTo>
                  <a:lnTo>
                    <a:pt x="3563115" y="149647"/>
                  </a:lnTo>
                  <a:lnTo>
                    <a:pt x="3574952" y="149663"/>
                  </a:lnTo>
                  <a:lnTo>
                    <a:pt x="3586790" y="149683"/>
                  </a:lnTo>
                  <a:lnTo>
                    <a:pt x="3598628" y="149706"/>
                  </a:lnTo>
                  <a:lnTo>
                    <a:pt x="3610465" y="149734"/>
                  </a:lnTo>
                  <a:lnTo>
                    <a:pt x="3622303" y="149766"/>
                  </a:lnTo>
                  <a:lnTo>
                    <a:pt x="3634140" y="149803"/>
                  </a:lnTo>
                  <a:lnTo>
                    <a:pt x="3645978" y="149847"/>
                  </a:lnTo>
                  <a:lnTo>
                    <a:pt x="3657816" y="149899"/>
                  </a:lnTo>
                  <a:lnTo>
                    <a:pt x="3669653" y="149960"/>
                  </a:lnTo>
                  <a:lnTo>
                    <a:pt x="3681491" y="150032"/>
                  </a:lnTo>
                  <a:lnTo>
                    <a:pt x="3693328" y="150116"/>
                  </a:lnTo>
                  <a:lnTo>
                    <a:pt x="3705166" y="150214"/>
                  </a:lnTo>
                  <a:lnTo>
                    <a:pt x="3717004" y="150330"/>
                  </a:lnTo>
                  <a:lnTo>
                    <a:pt x="3728841" y="150466"/>
                  </a:lnTo>
                  <a:lnTo>
                    <a:pt x="3740679" y="150625"/>
                  </a:lnTo>
                  <a:lnTo>
                    <a:pt x="3752516" y="150812"/>
                  </a:lnTo>
                  <a:lnTo>
                    <a:pt x="3764354" y="151031"/>
                  </a:lnTo>
                  <a:lnTo>
                    <a:pt x="3776191" y="151287"/>
                  </a:lnTo>
                  <a:lnTo>
                    <a:pt x="3788029" y="151588"/>
                  </a:lnTo>
                  <a:lnTo>
                    <a:pt x="3799867" y="151939"/>
                  </a:lnTo>
                  <a:lnTo>
                    <a:pt x="3811704" y="152351"/>
                  </a:lnTo>
                  <a:lnTo>
                    <a:pt x="3823542" y="152831"/>
                  </a:lnTo>
                  <a:lnTo>
                    <a:pt x="3835379" y="153391"/>
                  </a:lnTo>
                  <a:lnTo>
                    <a:pt x="3847217" y="154045"/>
                  </a:lnTo>
                  <a:lnTo>
                    <a:pt x="3859055" y="154805"/>
                  </a:lnTo>
                  <a:lnTo>
                    <a:pt x="3870892" y="155689"/>
                  </a:lnTo>
                  <a:lnTo>
                    <a:pt x="3882730" y="156714"/>
                  </a:lnTo>
                  <a:lnTo>
                    <a:pt x="3894567" y="157901"/>
                  </a:lnTo>
                  <a:lnTo>
                    <a:pt x="3906405" y="159270"/>
                  </a:lnTo>
                  <a:lnTo>
                    <a:pt x="3918243" y="160847"/>
                  </a:lnTo>
                  <a:lnTo>
                    <a:pt x="3930080" y="162654"/>
                  </a:lnTo>
                  <a:lnTo>
                    <a:pt x="3941918" y="164720"/>
                  </a:lnTo>
                  <a:lnTo>
                    <a:pt x="3953755" y="167069"/>
                  </a:lnTo>
                  <a:lnTo>
                    <a:pt x="3965593" y="169727"/>
                  </a:lnTo>
                  <a:lnTo>
                    <a:pt x="3977431" y="172718"/>
                  </a:lnTo>
                  <a:lnTo>
                    <a:pt x="3989268" y="176062"/>
                  </a:lnTo>
                  <a:lnTo>
                    <a:pt x="4001106" y="179773"/>
                  </a:lnTo>
                  <a:lnTo>
                    <a:pt x="4012943" y="183858"/>
                  </a:lnTo>
                  <a:lnTo>
                    <a:pt x="4024781" y="188317"/>
                  </a:lnTo>
                  <a:lnTo>
                    <a:pt x="4036619" y="193136"/>
                  </a:lnTo>
                  <a:lnTo>
                    <a:pt x="4048456" y="198290"/>
                  </a:lnTo>
                  <a:lnTo>
                    <a:pt x="4060294" y="203743"/>
                  </a:lnTo>
                  <a:lnTo>
                    <a:pt x="4072131" y="209443"/>
                  </a:lnTo>
                  <a:lnTo>
                    <a:pt x="4083969" y="215329"/>
                  </a:lnTo>
                  <a:lnTo>
                    <a:pt x="4095806" y="221331"/>
                  </a:lnTo>
                  <a:lnTo>
                    <a:pt x="4107644" y="227372"/>
                  </a:lnTo>
                  <a:lnTo>
                    <a:pt x="4119482" y="233374"/>
                  </a:lnTo>
                  <a:lnTo>
                    <a:pt x="4131319" y="239261"/>
                  </a:lnTo>
                  <a:lnTo>
                    <a:pt x="4143157" y="244961"/>
                  </a:lnTo>
                  <a:lnTo>
                    <a:pt x="4154994" y="250413"/>
                  </a:lnTo>
                  <a:lnTo>
                    <a:pt x="4166832" y="255568"/>
                  </a:lnTo>
                  <a:lnTo>
                    <a:pt x="4178670" y="260387"/>
                  </a:lnTo>
                  <a:lnTo>
                    <a:pt x="4190507" y="264845"/>
                  </a:lnTo>
                  <a:lnTo>
                    <a:pt x="4202345" y="268930"/>
                  </a:lnTo>
                  <a:lnTo>
                    <a:pt x="4214182" y="272641"/>
                  </a:lnTo>
                  <a:lnTo>
                    <a:pt x="4226020" y="275985"/>
                  </a:lnTo>
                  <a:lnTo>
                    <a:pt x="4237858" y="278976"/>
                  </a:lnTo>
                  <a:lnTo>
                    <a:pt x="4249695" y="281634"/>
                  </a:lnTo>
                  <a:lnTo>
                    <a:pt x="4261533" y="283984"/>
                  </a:lnTo>
                  <a:lnTo>
                    <a:pt x="4273370" y="286049"/>
                  </a:lnTo>
                  <a:lnTo>
                    <a:pt x="4285208" y="287857"/>
                  </a:lnTo>
                  <a:lnTo>
                    <a:pt x="4297046" y="289433"/>
                  </a:lnTo>
                  <a:lnTo>
                    <a:pt x="4308883" y="290803"/>
                  </a:lnTo>
                  <a:lnTo>
                    <a:pt x="4320721" y="291989"/>
                  </a:lnTo>
                  <a:lnTo>
                    <a:pt x="4332558" y="293014"/>
                  </a:lnTo>
                  <a:lnTo>
                    <a:pt x="4344396" y="293898"/>
                  </a:lnTo>
                  <a:lnTo>
                    <a:pt x="4356234" y="294659"/>
                  </a:lnTo>
                  <a:lnTo>
                    <a:pt x="4368071" y="295312"/>
                  </a:lnTo>
                  <a:lnTo>
                    <a:pt x="4379909" y="295873"/>
                  </a:lnTo>
                  <a:lnTo>
                    <a:pt x="4391746" y="296353"/>
                  </a:lnTo>
                  <a:lnTo>
                    <a:pt x="4403584" y="296764"/>
                  </a:lnTo>
                  <a:lnTo>
                    <a:pt x="4415421" y="297116"/>
                  </a:lnTo>
                  <a:lnTo>
                    <a:pt x="4427259" y="297416"/>
                  </a:lnTo>
                  <a:lnTo>
                    <a:pt x="4439097" y="297673"/>
                  </a:lnTo>
                  <a:lnTo>
                    <a:pt x="4450934" y="297892"/>
                  </a:lnTo>
                  <a:lnTo>
                    <a:pt x="4462772" y="298078"/>
                  </a:lnTo>
                  <a:lnTo>
                    <a:pt x="4474609" y="298238"/>
                  </a:lnTo>
                  <a:lnTo>
                    <a:pt x="4486447" y="298374"/>
                  </a:lnTo>
                  <a:lnTo>
                    <a:pt x="4498285" y="298489"/>
                  </a:lnTo>
                  <a:lnTo>
                    <a:pt x="4510122" y="298588"/>
                  </a:lnTo>
                  <a:lnTo>
                    <a:pt x="4521960" y="298672"/>
                  </a:lnTo>
                  <a:lnTo>
                    <a:pt x="4533797" y="298743"/>
                  </a:lnTo>
                  <a:lnTo>
                    <a:pt x="4545635" y="298804"/>
                  </a:lnTo>
                  <a:lnTo>
                    <a:pt x="4557473" y="298856"/>
                  </a:lnTo>
                  <a:lnTo>
                    <a:pt x="4569310" y="298900"/>
                  </a:lnTo>
                  <a:lnTo>
                    <a:pt x="4581148" y="298938"/>
                  </a:lnTo>
                  <a:lnTo>
                    <a:pt x="4592985" y="298970"/>
                  </a:lnTo>
                  <a:lnTo>
                    <a:pt x="4604823" y="298997"/>
                  </a:lnTo>
                  <a:lnTo>
                    <a:pt x="4616661" y="299020"/>
                  </a:lnTo>
                  <a:lnTo>
                    <a:pt x="4628498" y="299040"/>
                  </a:lnTo>
                  <a:lnTo>
                    <a:pt x="4640336" y="299057"/>
                  </a:lnTo>
                  <a:lnTo>
                    <a:pt x="4652173" y="299071"/>
                  </a:lnTo>
                  <a:lnTo>
                    <a:pt x="4664011" y="299083"/>
                  </a:lnTo>
                  <a:lnTo>
                    <a:pt x="4675849" y="299094"/>
                  </a:lnTo>
                  <a:lnTo>
                    <a:pt x="4687686" y="299102"/>
                  </a:lnTo>
                </a:path>
              </a:pathLst>
            </a:custGeom>
            <a:ln w="40651" cap="flat">
              <a:solidFill>
                <a:srgbClr val="00C1A7">
                  <a:alpha val="100000"/>
                </a:srgbClr>
              </a:solidFill>
              <a:prstDash val="solid"/>
              <a:round/>
            </a:ln>
          </p:spPr>
          <p:txBody>
            <a:bodyPr/>
            <a:lstStyle/>
            <a:p/>
          </p:txBody>
        </p:sp>
        <p:sp>
          <p:nvSpPr>
            <p:cNvPr id="53" name="pl53"/>
            <p:cNvSpPr/>
            <p:nvPr/>
          </p:nvSpPr>
          <p:spPr>
            <a:xfrm>
              <a:off x="2482351" y="1797334"/>
              <a:ext cx="4687686" cy="1196411"/>
            </a:xfrm>
            <a:custGeom>
              <a:avLst/>
              <a:pathLst>
                <a:path w="4687686" h="1196411">
                  <a:moveTo>
                    <a:pt x="0" y="448654"/>
                  </a:moveTo>
                  <a:lnTo>
                    <a:pt x="11837" y="448671"/>
                  </a:lnTo>
                  <a:lnTo>
                    <a:pt x="23675" y="448692"/>
                  </a:lnTo>
                  <a:lnTo>
                    <a:pt x="35512" y="448716"/>
                  </a:lnTo>
                  <a:lnTo>
                    <a:pt x="47350" y="448745"/>
                  </a:lnTo>
                  <a:lnTo>
                    <a:pt x="59187" y="448778"/>
                  </a:lnTo>
                  <a:lnTo>
                    <a:pt x="71025" y="448818"/>
                  </a:lnTo>
                  <a:lnTo>
                    <a:pt x="82863" y="448864"/>
                  </a:lnTo>
                  <a:lnTo>
                    <a:pt x="94700" y="448919"/>
                  </a:lnTo>
                  <a:lnTo>
                    <a:pt x="106538" y="448983"/>
                  </a:lnTo>
                  <a:lnTo>
                    <a:pt x="118375" y="449058"/>
                  </a:lnTo>
                  <a:lnTo>
                    <a:pt x="130213" y="449146"/>
                  </a:lnTo>
                  <a:lnTo>
                    <a:pt x="142051" y="449250"/>
                  </a:lnTo>
                  <a:lnTo>
                    <a:pt x="153888" y="449372"/>
                  </a:lnTo>
                  <a:lnTo>
                    <a:pt x="165726" y="449515"/>
                  </a:lnTo>
                  <a:lnTo>
                    <a:pt x="177563" y="449683"/>
                  </a:lnTo>
                  <a:lnTo>
                    <a:pt x="189401" y="449880"/>
                  </a:lnTo>
                  <a:lnTo>
                    <a:pt x="201239" y="450111"/>
                  </a:lnTo>
                  <a:lnTo>
                    <a:pt x="213076" y="450383"/>
                  </a:lnTo>
                  <a:lnTo>
                    <a:pt x="224914" y="450702"/>
                  </a:lnTo>
                  <a:lnTo>
                    <a:pt x="236751" y="451075"/>
                  </a:lnTo>
                  <a:lnTo>
                    <a:pt x="248589" y="451513"/>
                  </a:lnTo>
                  <a:lnTo>
                    <a:pt x="260427" y="452026"/>
                  </a:lnTo>
                  <a:lnTo>
                    <a:pt x="272264" y="452627"/>
                  </a:lnTo>
                  <a:lnTo>
                    <a:pt x="284102" y="453330"/>
                  </a:lnTo>
                  <a:lnTo>
                    <a:pt x="295939" y="454153"/>
                  </a:lnTo>
                  <a:lnTo>
                    <a:pt x="307777" y="455113"/>
                  </a:lnTo>
                  <a:lnTo>
                    <a:pt x="319614" y="456234"/>
                  </a:lnTo>
                  <a:lnTo>
                    <a:pt x="331452" y="457541"/>
                  </a:lnTo>
                  <a:lnTo>
                    <a:pt x="343290" y="459062"/>
                  </a:lnTo>
                  <a:lnTo>
                    <a:pt x="355127" y="460830"/>
                  </a:lnTo>
                  <a:lnTo>
                    <a:pt x="366965" y="462881"/>
                  </a:lnTo>
                  <a:lnTo>
                    <a:pt x="378802" y="465253"/>
                  </a:lnTo>
                  <a:lnTo>
                    <a:pt x="390640" y="467992"/>
                  </a:lnTo>
                  <a:lnTo>
                    <a:pt x="402478" y="471145"/>
                  </a:lnTo>
                  <a:lnTo>
                    <a:pt x="414315" y="474760"/>
                  </a:lnTo>
                  <a:lnTo>
                    <a:pt x="426153" y="478891"/>
                  </a:lnTo>
                  <a:lnTo>
                    <a:pt x="437990" y="483590"/>
                  </a:lnTo>
                  <a:lnTo>
                    <a:pt x="449828" y="488906"/>
                  </a:lnTo>
                  <a:lnTo>
                    <a:pt x="461666" y="494888"/>
                  </a:lnTo>
                  <a:lnTo>
                    <a:pt x="473503" y="501576"/>
                  </a:lnTo>
                  <a:lnTo>
                    <a:pt x="485341" y="508997"/>
                  </a:lnTo>
                  <a:lnTo>
                    <a:pt x="497178" y="517168"/>
                  </a:lnTo>
                  <a:lnTo>
                    <a:pt x="509016" y="526085"/>
                  </a:lnTo>
                  <a:lnTo>
                    <a:pt x="520854" y="535723"/>
                  </a:lnTo>
                  <a:lnTo>
                    <a:pt x="532691" y="546032"/>
                  </a:lnTo>
                  <a:lnTo>
                    <a:pt x="544529" y="556937"/>
                  </a:lnTo>
                  <a:lnTo>
                    <a:pt x="556366" y="568337"/>
                  </a:lnTo>
                  <a:lnTo>
                    <a:pt x="568204" y="580110"/>
                  </a:lnTo>
                  <a:lnTo>
                    <a:pt x="580042" y="592114"/>
                  </a:lnTo>
                  <a:lnTo>
                    <a:pt x="591879" y="604196"/>
                  </a:lnTo>
                  <a:lnTo>
                    <a:pt x="603717" y="616200"/>
                  </a:lnTo>
                  <a:lnTo>
                    <a:pt x="615554" y="627973"/>
                  </a:lnTo>
                  <a:lnTo>
                    <a:pt x="627392" y="639373"/>
                  </a:lnTo>
                  <a:lnTo>
                    <a:pt x="639229" y="650278"/>
                  </a:lnTo>
                  <a:lnTo>
                    <a:pt x="651067" y="660587"/>
                  </a:lnTo>
                  <a:lnTo>
                    <a:pt x="662905" y="670225"/>
                  </a:lnTo>
                  <a:lnTo>
                    <a:pt x="674742" y="679142"/>
                  </a:lnTo>
                  <a:lnTo>
                    <a:pt x="686580" y="687313"/>
                  </a:lnTo>
                  <a:lnTo>
                    <a:pt x="698417" y="694734"/>
                  </a:lnTo>
                  <a:lnTo>
                    <a:pt x="710255" y="701422"/>
                  </a:lnTo>
                  <a:lnTo>
                    <a:pt x="722093" y="707404"/>
                  </a:lnTo>
                  <a:lnTo>
                    <a:pt x="733930" y="712720"/>
                  </a:lnTo>
                  <a:lnTo>
                    <a:pt x="745768" y="717419"/>
                  </a:lnTo>
                  <a:lnTo>
                    <a:pt x="757605" y="721550"/>
                  </a:lnTo>
                  <a:lnTo>
                    <a:pt x="769443" y="725165"/>
                  </a:lnTo>
                  <a:lnTo>
                    <a:pt x="781281" y="728318"/>
                  </a:lnTo>
                  <a:lnTo>
                    <a:pt x="793118" y="731057"/>
                  </a:lnTo>
                  <a:lnTo>
                    <a:pt x="804956" y="733429"/>
                  </a:lnTo>
                  <a:lnTo>
                    <a:pt x="816793" y="735480"/>
                  </a:lnTo>
                  <a:lnTo>
                    <a:pt x="828631" y="737248"/>
                  </a:lnTo>
                  <a:lnTo>
                    <a:pt x="840469" y="738769"/>
                  </a:lnTo>
                  <a:lnTo>
                    <a:pt x="852306" y="740076"/>
                  </a:lnTo>
                  <a:lnTo>
                    <a:pt x="864144" y="741197"/>
                  </a:lnTo>
                  <a:lnTo>
                    <a:pt x="875981" y="742157"/>
                  </a:lnTo>
                  <a:lnTo>
                    <a:pt x="887819" y="742980"/>
                  </a:lnTo>
                  <a:lnTo>
                    <a:pt x="899657" y="743683"/>
                  </a:lnTo>
                  <a:lnTo>
                    <a:pt x="911494" y="744284"/>
                  </a:lnTo>
                  <a:lnTo>
                    <a:pt x="923332" y="744797"/>
                  </a:lnTo>
                  <a:lnTo>
                    <a:pt x="935169" y="745235"/>
                  </a:lnTo>
                  <a:lnTo>
                    <a:pt x="947007" y="745608"/>
                  </a:lnTo>
                  <a:lnTo>
                    <a:pt x="958844" y="745927"/>
                  </a:lnTo>
                  <a:lnTo>
                    <a:pt x="970682" y="746199"/>
                  </a:lnTo>
                  <a:lnTo>
                    <a:pt x="982520" y="746430"/>
                  </a:lnTo>
                  <a:lnTo>
                    <a:pt x="994357" y="746627"/>
                  </a:lnTo>
                  <a:lnTo>
                    <a:pt x="1006195" y="746795"/>
                  </a:lnTo>
                  <a:lnTo>
                    <a:pt x="1018032" y="746938"/>
                  </a:lnTo>
                  <a:lnTo>
                    <a:pt x="1029870" y="747060"/>
                  </a:lnTo>
                  <a:lnTo>
                    <a:pt x="1041708" y="747164"/>
                  </a:lnTo>
                  <a:lnTo>
                    <a:pt x="1053545" y="747252"/>
                  </a:lnTo>
                  <a:lnTo>
                    <a:pt x="1065383" y="747327"/>
                  </a:lnTo>
                  <a:lnTo>
                    <a:pt x="1077220" y="747391"/>
                  </a:lnTo>
                  <a:lnTo>
                    <a:pt x="1089058" y="747446"/>
                  </a:lnTo>
                  <a:lnTo>
                    <a:pt x="1100896" y="747492"/>
                  </a:lnTo>
                  <a:lnTo>
                    <a:pt x="1112733" y="747532"/>
                  </a:lnTo>
                  <a:lnTo>
                    <a:pt x="1124571" y="747565"/>
                  </a:lnTo>
                  <a:lnTo>
                    <a:pt x="1136408" y="747594"/>
                  </a:lnTo>
                  <a:lnTo>
                    <a:pt x="1148246" y="747618"/>
                  </a:lnTo>
                  <a:lnTo>
                    <a:pt x="1160084" y="747639"/>
                  </a:lnTo>
                  <a:lnTo>
                    <a:pt x="1171921" y="747656"/>
                  </a:lnTo>
                  <a:lnTo>
                    <a:pt x="1171921" y="747907"/>
                  </a:lnTo>
                  <a:lnTo>
                    <a:pt x="1183759" y="747933"/>
                  </a:lnTo>
                  <a:lnTo>
                    <a:pt x="1195596" y="747964"/>
                  </a:lnTo>
                  <a:lnTo>
                    <a:pt x="1207434" y="748001"/>
                  </a:lnTo>
                  <a:lnTo>
                    <a:pt x="1219272" y="748044"/>
                  </a:lnTo>
                  <a:lnTo>
                    <a:pt x="1231109" y="748094"/>
                  </a:lnTo>
                  <a:lnTo>
                    <a:pt x="1242947" y="748153"/>
                  </a:lnTo>
                  <a:lnTo>
                    <a:pt x="1254784" y="748223"/>
                  </a:lnTo>
                  <a:lnTo>
                    <a:pt x="1266622" y="748304"/>
                  </a:lnTo>
                  <a:lnTo>
                    <a:pt x="1278459" y="748400"/>
                  </a:lnTo>
                  <a:lnTo>
                    <a:pt x="1290297" y="748513"/>
                  </a:lnTo>
                  <a:lnTo>
                    <a:pt x="1302135" y="748646"/>
                  </a:lnTo>
                  <a:lnTo>
                    <a:pt x="1313972" y="748801"/>
                  </a:lnTo>
                  <a:lnTo>
                    <a:pt x="1325810" y="748984"/>
                  </a:lnTo>
                  <a:lnTo>
                    <a:pt x="1337647" y="749199"/>
                  </a:lnTo>
                  <a:lnTo>
                    <a:pt x="1349485" y="749450"/>
                  </a:lnTo>
                  <a:lnTo>
                    <a:pt x="1361323" y="749746"/>
                  </a:lnTo>
                  <a:lnTo>
                    <a:pt x="1373160" y="750094"/>
                  </a:lnTo>
                  <a:lnTo>
                    <a:pt x="1384998" y="750501"/>
                  </a:lnTo>
                  <a:lnTo>
                    <a:pt x="1396835" y="750979"/>
                  </a:lnTo>
                  <a:lnTo>
                    <a:pt x="1408673" y="751539"/>
                  </a:lnTo>
                  <a:lnTo>
                    <a:pt x="1420511" y="752196"/>
                  </a:lnTo>
                  <a:lnTo>
                    <a:pt x="1432348" y="752966"/>
                  </a:lnTo>
                  <a:lnTo>
                    <a:pt x="1444186" y="753867"/>
                  </a:lnTo>
                  <a:lnTo>
                    <a:pt x="1456023" y="754922"/>
                  </a:lnTo>
                  <a:lnTo>
                    <a:pt x="1467861" y="756155"/>
                  </a:lnTo>
                  <a:lnTo>
                    <a:pt x="1479699" y="757596"/>
                  </a:lnTo>
                  <a:lnTo>
                    <a:pt x="1491536" y="759278"/>
                  </a:lnTo>
                  <a:lnTo>
                    <a:pt x="1503374" y="761238"/>
                  </a:lnTo>
                  <a:lnTo>
                    <a:pt x="1515211" y="763520"/>
                  </a:lnTo>
                  <a:lnTo>
                    <a:pt x="1527049" y="766172"/>
                  </a:lnTo>
                  <a:lnTo>
                    <a:pt x="1538887" y="769247"/>
                  </a:lnTo>
                  <a:lnTo>
                    <a:pt x="1550724" y="772807"/>
                  </a:lnTo>
                  <a:lnTo>
                    <a:pt x="1562562" y="776915"/>
                  </a:lnTo>
                  <a:lnTo>
                    <a:pt x="1574399" y="781644"/>
                  </a:lnTo>
                  <a:lnTo>
                    <a:pt x="1586237" y="787067"/>
                  </a:lnTo>
                  <a:lnTo>
                    <a:pt x="1598074" y="793263"/>
                  </a:lnTo>
                  <a:lnTo>
                    <a:pt x="1609912" y="800311"/>
                  </a:lnTo>
                  <a:lnTo>
                    <a:pt x="1621750" y="808286"/>
                  </a:lnTo>
                  <a:lnTo>
                    <a:pt x="1633587" y="817259"/>
                  </a:lnTo>
                  <a:lnTo>
                    <a:pt x="1645425" y="827290"/>
                  </a:lnTo>
                  <a:lnTo>
                    <a:pt x="1657262" y="838423"/>
                  </a:lnTo>
                  <a:lnTo>
                    <a:pt x="1669100" y="850679"/>
                  </a:lnTo>
                  <a:lnTo>
                    <a:pt x="1680938" y="864055"/>
                  </a:lnTo>
                  <a:lnTo>
                    <a:pt x="1692775" y="878511"/>
                  </a:lnTo>
                  <a:lnTo>
                    <a:pt x="1704613" y="893974"/>
                  </a:lnTo>
                  <a:lnTo>
                    <a:pt x="1716450" y="910331"/>
                  </a:lnTo>
                  <a:lnTo>
                    <a:pt x="1728288" y="927432"/>
                  </a:lnTo>
                  <a:lnTo>
                    <a:pt x="1740126" y="945091"/>
                  </a:lnTo>
                  <a:lnTo>
                    <a:pt x="1751963" y="963097"/>
                  </a:lnTo>
                  <a:lnTo>
                    <a:pt x="1763801" y="981221"/>
                  </a:lnTo>
                  <a:lnTo>
                    <a:pt x="1775638" y="999227"/>
                  </a:lnTo>
                  <a:lnTo>
                    <a:pt x="1787476" y="1016886"/>
                  </a:lnTo>
                  <a:lnTo>
                    <a:pt x="1799314" y="1033986"/>
                  </a:lnTo>
                  <a:lnTo>
                    <a:pt x="1811151" y="1050344"/>
                  </a:lnTo>
                  <a:lnTo>
                    <a:pt x="1822989" y="1065807"/>
                  </a:lnTo>
                  <a:lnTo>
                    <a:pt x="1834826" y="1080263"/>
                  </a:lnTo>
                  <a:lnTo>
                    <a:pt x="1846664" y="1093639"/>
                  </a:lnTo>
                  <a:lnTo>
                    <a:pt x="1858502" y="1105895"/>
                  </a:lnTo>
                  <a:lnTo>
                    <a:pt x="1870339" y="1117028"/>
                  </a:lnTo>
                  <a:lnTo>
                    <a:pt x="1882177" y="1127059"/>
                  </a:lnTo>
                  <a:lnTo>
                    <a:pt x="1894014" y="1136032"/>
                  </a:lnTo>
                  <a:lnTo>
                    <a:pt x="1905852" y="1144007"/>
                  </a:lnTo>
                  <a:lnTo>
                    <a:pt x="1917689" y="1151055"/>
                  </a:lnTo>
                  <a:lnTo>
                    <a:pt x="1929527" y="1157251"/>
                  </a:lnTo>
                  <a:lnTo>
                    <a:pt x="1941365" y="1162674"/>
                  </a:lnTo>
                  <a:lnTo>
                    <a:pt x="1953202" y="1167403"/>
                  </a:lnTo>
                  <a:lnTo>
                    <a:pt x="1965040" y="1171511"/>
                  </a:lnTo>
                  <a:lnTo>
                    <a:pt x="1976877" y="1175071"/>
                  </a:lnTo>
                  <a:lnTo>
                    <a:pt x="1988715" y="1178146"/>
                  </a:lnTo>
                  <a:lnTo>
                    <a:pt x="2000553" y="1180798"/>
                  </a:lnTo>
                  <a:lnTo>
                    <a:pt x="2012390" y="1183080"/>
                  </a:lnTo>
                  <a:lnTo>
                    <a:pt x="2024228" y="1185040"/>
                  </a:lnTo>
                  <a:lnTo>
                    <a:pt x="2036065" y="1186721"/>
                  </a:lnTo>
                  <a:lnTo>
                    <a:pt x="2047903" y="1188162"/>
                  </a:lnTo>
                  <a:lnTo>
                    <a:pt x="2059741" y="1189396"/>
                  </a:lnTo>
                  <a:lnTo>
                    <a:pt x="2071578" y="1190451"/>
                  </a:lnTo>
                  <a:lnTo>
                    <a:pt x="2083416" y="1191352"/>
                  </a:lnTo>
                  <a:lnTo>
                    <a:pt x="2095253" y="1192122"/>
                  </a:lnTo>
                  <a:lnTo>
                    <a:pt x="2107091" y="1192779"/>
                  </a:lnTo>
                  <a:lnTo>
                    <a:pt x="2118929" y="1193339"/>
                  </a:lnTo>
                  <a:lnTo>
                    <a:pt x="2130766" y="1193817"/>
                  </a:lnTo>
                  <a:lnTo>
                    <a:pt x="2142604" y="1194224"/>
                  </a:lnTo>
                  <a:lnTo>
                    <a:pt x="2154441" y="1194572"/>
                  </a:lnTo>
                  <a:lnTo>
                    <a:pt x="2166279" y="1194867"/>
                  </a:lnTo>
                  <a:lnTo>
                    <a:pt x="2178117" y="1195119"/>
                  </a:lnTo>
                  <a:lnTo>
                    <a:pt x="2189954" y="1195334"/>
                  </a:lnTo>
                  <a:lnTo>
                    <a:pt x="2201792" y="1195517"/>
                  </a:lnTo>
                  <a:lnTo>
                    <a:pt x="2213629" y="1195672"/>
                  </a:lnTo>
                  <a:lnTo>
                    <a:pt x="2225467" y="1195805"/>
                  </a:lnTo>
                  <a:lnTo>
                    <a:pt x="2237304" y="1195917"/>
                  </a:lnTo>
                  <a:lnTo>
                    <a:pt x="2249142" y="1196013"/>
                  </a:lnTo>
                  <a:lnTo>
                    <a:pt x="2260980" y="1196095"/>
                  </a:lnTo>
                  <a:lnTo>
                    <a:pt x="2272817" y="1196165"/>
                  </a:lnTo>
                  <a:lnTo>
                    <a:pt x="2284655" y="1196224"/>
                  </a:lnTo>
                  <a:lnTo>
                    <a:pt x="2296492" y="1196274"/>
                  </a:lnTo>
                  <a:lnTo>
                    <a:pt x="2308330" y="1196317"/>
                  </a:lnTo>
                  <a:lnTo>
                    <a:pt x="2320168" y="1196353"/>
                  </a:lnTo>
                  <a:lnTo>
                    <a:pt x="2332005" y="1196384"/>
                  </a:lnTo>
                  <a:lnTo>
                    <a:pt x="2343843" y="1196411"/>
                  </a:lnTo>
                  <a:lnTo>
                    <a:pt x="2343843" y="1196411"/>
                  </a:lnTo>
                  <a:lnTo>
                    <a:pt x="2355680" y="1196384"/>
                  </a:lnTo>
                  <a:lnTo>
                    <a:pt x="2367518" y="1196353"/>
                  </a:lnTo>
                  <a:lnTo>
                    <a:pt x="2379356" y="1196317"/>
                  </a:lnTo>
                  <a:lnTo>
                    <a:pt x="2391193" y="1196274"/>
                  </a:lnTo>
                  <a:lnTo>
                    <a:pt x="2403031" y="1196224"/>
                  </a:lnTo>
                  <a:lnTo>
                    <a:pt x="2414868" y="1196165"/>
                  </a:lnTo>
                  <a:lnTo>
                    <a:pt x="2426706" y="1196095"/>
                  </a:lnTo>
                  <a:lnTo>
                    <a:pt x="2438544" y="1196013"/>
                  </a:lnTo>
                  <a:lnTo>
                    <a:pt x="2450381" y="1195917"/>
                  </a:lnTo>
                  <a:lnTo>
                    <a:pt x="2462219" y="1195805"/>
                  </a:lnTo>
                  <a:lnTo>
                    <a:pt x="2474056" y="1195672"/>
                  </a:lnTo>
                  <a:lnTo>
                    <a:pt x="2485894" y="1195517"/>
                  </a:lnTo>
                  <a:lnTo>
                    <a:pt x="2497732" y="1195334"/>
                  </a:lnTo>
                  <a:lnTo>
                    <a:pt x="2509569" y="1195119"/>
                  </a:lnTo>
                  <a:lnTo>
                    <a:pt x="2521407" y="1194867"/>
                  </a:lnTo>
                  <a:lnTo>
                    <a:pt x="2533244" y="1194572"/>
                  </a:lnTo>
                  <a:lnTo>
                    <a:pt x="2545082" y="1194224"/>
                  </a:lnTo>
                  <a:lnTo>
                    <a:pt x="2556919" y="1193817"/>
                  </a:lnTo>
                  <a:lnTo>
                    <a:pt x="2568757" y="1193339"/>
                  </a:lnTo>
                  <a:lnTo>
                    <a:pt x="2580595" y="1192779"/>
                  </a:lnTo>
                  <a:lnTo>
                    <a:pt x="2592432" y="1192122"/>
                  </a:lnTo>
                  <a:lnTo>
                    <a:pt x="2604270" y="1191352"/>
                  </a:lnTo>
                  <a:lnTo>
                    <a:pt x="2616107" y="1190451"/>
                  </a:lnTo>
                  <a:lnTo>
                    <a:pt x="2627945" y="1189396"/>
                  </a:lnTo>
                  <a:lnTo>
                    <a:pt x="2639783" y="1188162"/>
                  </a:lnTo>
                  <a:lnTo>
                    <a:pt x="2651620" y="1186721"/>
                  </a:lnTo>
                  <a:lnTo>
                    <a:pt x="2663458" y="1185040"/>
                  </a:lnTo>
                  <a:lnTo>
                    <a:pt x="2675295" y="1183080"/>
                  </a:lnTo>
                  <a:lnTo>
                    <a:pt x="2687133" y="1180798"/>
                  </a:lnTo>
                  <a:lnTo>
                    <a:pt x="2698971" y="1178146"/>
                  </a:lnTo>
                  <a:lnTo>
                    <a:pt x="2710808" y="1175071"/>
                  </a:lnTo>
                  <a:lnTo>
                    <a:pt x="2722646" y="1171511"/>
                  </a:lnTo>
                  <a:lnTo>
                    <a:pt x="2734483" y="1167403"/>
                  </a:lnTo>
                  <a:lnTo>
                    <a:pt x="2746321" y="1162674"/>
                  </a:lnTo>
                  <a:lnTo>
                    <a:pt x="2758159" y="1157251"/>
                  </a:lnTo>
                  <a:lnTo>
                    <a:pt x="2769996" y="1151055"/>
                  </a:lnTo>
                  <a:lnTo>
                    <a:pt x="2781834" y="1144007"/>
                  </a:lnTo>
                  <a:lnTo>
                    <a:pt x="2793671" y="1136032"/>
                  </a:lnTo>
                  <a:lnTo>
                    <a:pt x="2805509" y="1127059"/>
                  </a:lnTo>
                  <a:lnTo>
                    <a:pt x="2817347" y="1117028"/>
                  </a:lnTo>
                  <a:lnTo>
                    <a:pt x="2829184" y="1105895"/>
                  </a:lnTo>
                  <a:lnTo>
                    <a:pt x="2841022" y="1093639"/>
                  </a:lnTo>
                  <a:lnTo>
                    <a:pt x="2852859" y="1080263"/>
                  </a:lnTo>
                  <a:lnTo>
                    <a:pt x="2864697" y="1065807"/>
                  </a:lnTo>
                  <a:lnTo>
                    <a:pt x="2876534" y="1050344"/>
                  </a:lnTo>
                  <a:lnTo>
                    <a:pt x="2888372" y="1033986"/>
                  </a:lnTo>
                  <a:lnTo>
                    <a:pt x="2900210" y="1016886"/>
                  </a:lnTo>
                  <a:lnTo>
                    <a:pt x="2912047" y="999227"/>
                  </a:lnTo>
                  <a:lnTo>
                    <a:pt x="2923885" y="981221"/>
                  </a:lnTo>
                  <a:lnTo>
                    <a:pt x="2935722" y="963097"/>
                  </a:lnTo>
                  <a:lnTo>
                    <a:pt x="2947560" y="945091"/>
                  </a:lnTo>
                  <a:lnTo>
                    <a:pt x="2959398" y="927432"/>
                  </a:lnTo>
                  <a:lnTo>
                    <a:pt x="2971235" y="910331"/>
                  </a:lnTo>
                  <a:lnTo>
                    <a:pt x="2983073" y="893974"/>
                  </a:lnTo>
                  <a:lnTo>
                    <a:pt x="2994910" y="878511"/>
                  </a:lnTo>
                  <a:lnTo>
                    <a:pt x="3006748" y="864055"/>
                  </a:lnTo>
                  <a:lnTo>
                    <a:pt x="3018586" y="850679"/>
                  </a:lnTo>
                  <a:lnTo>
                    <a:pt x="3030423" y="838423"/>
                  </a:lnTo>
                  <a:lnTo>
                    <a:pt x="3042261" y="827290"/>
                  </a:lnTo>
                  <a:lnTo>
                    <a:pt x="3054098" y="817259"/>
                  </a:lnTo>
                  <a:lnTo>
                    <a:pt x="3065936" y="808286"/>
                  </a:lnTo>
                  <a:lnTo>
                    <a:pt x="3077774" y="800311"/>
                  </a:lnTo>
                  <a:lnTo>
                    <a:pt x="3089611" y="793263"/>
                  </a:lnTo>
                  <a:lnTo>
                    <a:pt x="3101449" y="787067"/>
                  </a:lnTo>
                  <a:lnTo>
                    <a:pt x="3113286" y="781644"/>
                  </a:lnTo>
                  <a:lnTo>
                    <a:pt x="3125124" y="776915"/>
                  </a:lnTo>
                  <a:lnTo>
                    <a:pt x="3136962" y="772807"/>
                  </a:lnTo>
                  <a:lnTo>
                    <a:pt x="3148799" y="769247"/>
                  </a:lnTo>
                  <a:lnTo>
                    <a:pt x="3160637" y="766172"/>
                  </a:lnTo>
                  <a:lnTo>
                    <a:pt x="3172474" y="763520"/>
                  </a:lnTo>
                  <a:lnTo>
                    <a:pt x="3184312" y="761238"/>
                  </a:lnTo>
                  <a:lnTo>
                    <a:pt x="3196149" y="759278"/>
                  </a:lnTo>
                  <a:lnTo>
                    <a:pt x="3207987" y="757596"/>
                  </a:lnTo>
                  <a:lnTo>
                    <a:pt x="3219825" y="756155"/>
                  </a:lnTo>
                  <a:lnTo>
                    <a:pt x="3231662" y="754922"/>
                  </a:lnTo>
                  <a:lnTo>
                    <a:pt x="3243500" y="753867"/>
                  </a:lnTo>
                  <a:lnTo>
                    <a:pt x="3255337" y="752966"/>
                  </a:lnTo>
                  <a:lnTo>
                    <a:pt x="3267175" y="752196"/>
                  </a:lnTo>
                  <a:lnTo>
                    <a:pt x="3279013" y="751539"/>
                  </a:lnTo>
                  <a:lnTo>
                    <a:pt x="3290850" y="750979"/>
                  </a:lnTo>
                  <a:lnTo>
                    <a:pt x="3302688" y="750501"/>
                  </a:lnTo>
                  <a:lnTo>
                    <a:pt x="3314525" y="750094"/>
                  </a:lnTo>
                  <a:lnTo>
                    <a:pt x="3326363" y="749746"/>
                  </a:lnTo>
                  <a:lnTo>
                    <a:pt x="3338201" y="749450"/>
                  </a:lnTo>
                  <a:lnTo>
                    <a:pt x="3350038" y="749199"/>
                  </a:lnTo>
                  <a:lnTo>
                    <a:pt x="3361876" y="748984"/>
                  </a:lnTo>
                  <a:lnTo>
                    <a:pt x="3373713" y="748801"/>
                  </a:lnTo>
                  <a:lnTo>
                    <a:pt x="3385551" y="748646"/>
                  </a:lnTo>
                  <a:lnTo>
                    <a:pt x="3397389" y="748513"/>
                  </a:lnTo>
                  <a:lnTo>
                    <a:pt x="3409226" y="748400"/>
                  </a:lnTo>
                  <a:lnTo>
                    <a:pt x="3421064" y="748304"/>
                  </a:lnTo>
                  <a:lnTo>
                    <a:pt x="3432901" y="748223"/>
                  </a:lnTo>
                  <a:lnTo>
                    <a:pt x="3444739" y="748153"/>
                  </a:lnTo>
                  <a:lnTo>
                    <a:pt x="3456576" y="748094"/>
                  </a:lnTo>
                  <a:lnTo>
                    <a:pt x="3468414" y="748044"/>
                  </a:lnTo>
                  <a:lnTo>
                    <a:pt x="3480252" y="748001"/>
                  </a:lnTo>
                  <a:lnTo>
                    <a:pt x="3492089" y="747964"/>
                  </a:lnTo>
                  <a:lnTo>
                    <a:pt x="3503927" y="747933"/>
                  </a:lnTo>
                  <a:lnTo>
                    <a:pt x="3515764" y="747907"/>
                  </a:lnTo>
                  <a:lnTo>
                    <a:pt x="3515764" y="747506"/>
                  </a:lnTo>
                  <a:lnTo>
                    <a:pt x="3527602" y="747462"/>
                  </a:lnTo>
                  <a:lnTo>
                    <a:pt x="3539440" y="747410"/>
                  </a:lnTo>
                  <a:lnTo>
                    <a:pt x="3551277" y="747349"/>
                  </a:lnTo>
                  <a:lnTo>
                    <a:pt x="3563115" y="747278"/>
                  </a:lnTo>
                  <a:lnTo>
                    <a:pt x="3574952" y="747194"/>
                  </a:lnTo>
                  <a:lnTo>
                    <a:pt x="3586790" y="747095"/>
                  </a:lnTo>
                  <a:lnTo>
                    <a:pt x="3598628" y="746980"/>
                  </a:lnTo>
                  <a:lnTo>
                    <a:pt x="3610465" y="746843"/>
                  </a:lnTo>
                  <a:lnTo>
                    <a:pt x="3622303" y="746684"/>
                  </a:lnTo>
                  <a:lnTo>
                    <a:pt x="3634140" y="746496"/>
                  </a:lnTo>
                  <a:lnTo>
                    <a:pt x="3645978" y="746275"/>
                  </a:lnTo>
                  <a:lnTo>
                    <a:pt x="3657816" y="746016"/>
                  </a:lnTo>
                  <a:lnTo>
                    <a:pt x="3669653" y="745711"/>
                  </a:lnTo>
                  <a:lnTo>
                    <a:pt x="3681491" y="745353"/>
                  </a:lnTo>
                  <a:lnTo>
                    <a:pt x="3693328" y="744933"/>
                  </a:lnTo>
                  <a:lnTo>
                    <a:pt x="3705166" y="744440"/>
                  </a:lnTo>
                  <a:lnTo>
                    <a:pt x="3717004" y="743862"/>
                  </a:lnTo>
                  <a:lnTo>
                    <a:pt x="3728841" y="743183"/>
                  </a:lnTo>
                  <a:lnTo>
                    <a:pt x="3740679" y="742386"/>
                  </a:lnTo>
                  <a:lnTo>
                    <a:pt x="3752516" y="741452"/>
                  </a:lnTo>
                  <a:lnTo>
                    <a:pt x="3764354" y="740357"/>
                  </a:lnTo>
                  <a:lnTo>
                    <a:pt x="3776191" y="739074"/>
                  </a:lnTo>
                  <a:lnTo>
                    <a:pt x="3788029" y="737572"/>
                  </a:lnTo>
                  <a:lnTo>
                    <a:pt x="3799867" y="735814"/>
                  </a:lnTo>
                  <a:lnTo>
                    <a:pt x="3811704" y="733758"/>
                  </a:lnTo>
                  <a:lnTo>
                    <a:pt x="3823542" y="731357"/>
                  </a:lnTo>
                  <a:lnTo>
                    <a:pt x="3835379" y="728554"/>
                  </a:lnTo>
                  <a:lnTo>
                    <a:pt x="3847217" y="725287"/>
                  </a:lnTo>
                  <a:lnTo>
                    <a:pt x="3859055" y="721484"/>
                  </a:lnTo>
                  <a:lnTo>
                    <a:pt x="3870892" y="717065"/>
                  </a:lnTo>
                  <a:lnTo>
                    <a:pt x="3882730" y="711939"/>
                  </a:lnTo>
                  <a:lnTo>
                    <a:pt x="3894567" y="706007"/>
                  </a:lnTo>
                  <a:lnTo>
                    <a:pt x="3906405" y="699159"/>
                  </a:lnTo>
                  <a:lnTo>
                    <a:pt x="3918243" y="691278"/>
                  </a:lnTo>
                  <a:lnTo>
                    <a:pt x="3930080" y="682239"/>
                  </a:lnTo>
                  <a:lnTo>
                    <a:pt x="3941918" y="671912"/>
                  </a:lnTo>
                  <a:lnTo>
                    <a:pt x="3953755" y="660166"/>
                  </a:lnTo>
                  <a:lnTo>
                    <a:pt x="3965593" y="646874"/>
                  </a:lnTo>
                  <a:lnTo>
                    <a:pt x="3977431" y="631919"/>
                  </a:lnTo>
                  <a:lnTo>
                    <a:pt x="3989268" y="615201"/>
                  </a:lnTo>
                  <a:lnTo>
                    <a:pt x="4001106" y="596646"/>
                  </a:lnTo>
                  <a:lnTo>
                    <a:pt x="4012943" y="576219"/>
                  </a:lnTo>
                  <a:lnTo>
                    <a:pt x="4024781" y="553927"/>
                  </a:lnTo>
                  <a:lnTo>
                    <a:pt x="4036619" y="529833"/>
                  </a:lnTo>
                  <a:lnTo>
                    <a:pt x="4048456" y="504060"/>
                  </a:lnTo>
                  <a:lnTo>
                    <a:pt x="4060294" y="476798"/>
                  </a:lnTo>
                  <a:lnTo>
                    <a:pt x="4072131" y="448298"/>
                  </a:lnTo>
                  <a:lnTo>
                    <a:pt x="4083969" y="418866"/>
                  </a:lnTo>
                  <a:lnTo>
                    <a:pt x="4095806" y="388856"/>
                  </a:lnTo>
                  <a:lnTo>
                    <a:pt x="4107644" y="358650"/>
                  </a:lnTo>
                  <a:lnTo>
                    <a:pt x="4119482" y="328640"/>
                  </a:lnTo>
                  <a:lnTo>
                    <a:pt x="4131319" y="299208"/>
                  </a:lnTo>
                  <a:lnTo>
                    <a:pt x="4143157" y="270707"/>
                  </a:lnTo>
                  <a:lnTo>
                    <a:pt x="4154994" y="243445"/>
                  </a:lnTo>
                  <a:lnTo>
                    <a:pt x="4166832" y="217673"/>
                  </a:lnTo>
                  <a:lnTo>
                    <a:pt x="4178670" y="193579"/>
                  </a:lnTo>
                  <a:lnTo>
                    <a:pt x="4190507" y="171286"/>
                  </a:lnTo>
                  <a:lnTo>
                    <a:pt x="4202345" y="150859"/>
                  </a:lnTo>
                  <a:lnTo>
                    <a:pt x="4214182" y="132304"/>
                  </a:lnTo>
                  <a:lnTo>
                    <a:pt x="4226020" y="115586"/>
                  </a:lnTo>
                  <a:lnTo>
                    <a:pt x="4237858" y="100631"/>
                  </a:lnTo>
                  <a:lnTo>
                    <a:pt x="4249695" y="87339"/>
                  </a:lnTo>
                  <a:lnTo>
                    <a:pt x="4261533" y="75593"/>
                  </a:lnTo>
                  <a:lnTo>
                    <a:pt x="4273370" y="65266"/>
                  </a:lnTo>
                  <a:lnTo>
                    <a:pt x="4285208" y="56227"/>
                  </a:lnTo>
                  <a:lnTo>
                    <a:pt x="4297046" y="48346"/>
                  </a:lnTo>
                  <a:lnTo>
                    <a:pt x="4308883" y="41499"/>
                  </a:lnTo>
                  <a:lnTo>
                    <a:pt x="4320721" y="35566"/>
                  </a:lnTo>
                  <a:lnTo>
                    <a:pt x="4332558" y="30441"/>
                  </a:lnTo>
                  <a:lnTo>
                    <a:pt x="4344396" y="26021"/>
                  </a:lnTo>
                  <a:lnTo>
                    <a:pt x="4356234" y="22218"/>
                  </a:lnTo>
                  <a:lnTo>
                    <a:pt x="4368071" y="18951"/>
                  </a:lnTo>
                  <a:lnTo>
                    <a:pt x="4379909" y="16148"/>
                  </a:lnTo>
                  <a:lnTo>
                    <a:pt x="4391746" y="13747"/>
                  </a:lnTo>
                  <a:lnTo>
                    <a:pt x="4403584" y="11691"/>
                  </a:lnTo>
                  <a:lnTo>
                    <a:pt x="4415421" y="9933"/>
                  </a:lnTo>
                  <a:lnTo>
                    <a:pt x="4427259" y="8431"/>
                  </a:lnTo>
                  <a:lnTo>
                    <a:pt x="4439097" y="7148"/>
                  </a:lnTo>
                  <a:lnTo>
                    <a:pt x="4450934" y="6053"/>
                  </a:lnTo>
                  <a:lnTo>
                    <a:pt x="4462772" y="5119"/>
                  </a:lnTo>
                  <a:lnTo>
                    <a:pt x="4474609" y="4323"/>
                  </a:lnTo>
                  <a:lnTo>
                    <a:pt x="4486447" y="3644"/>
                  </a:lnTo>
                  <a:lnTo>
                    <a:pt x="4498285" y="3065"/>
                  </a:lnTo>
                  <a:lnTo>
                    <a:pt x="4510122" y="2572"/>
                  </a:lnTo>
                  <a:lnTo>
                    <a:pt x="4521960" y="2152"/>
                  </a:lnTo>
                  <a:lnTo>
                    <a:pt x="4533797" y="1794"/>
                  </a:lnTo>
                  <a:lnTo>
                    <a:pt x="4545635" y="1490"/>
                  </a:lnTo>
                  <a:lnTo>
                    <a:pt x="4557473" y="1230"/>
                  </a:lnTo>
                  <a:lnTo>
                    <a:pt x="4569310" y="1010"/>
                  </a:lnTo>
                  <a:lnTo>
                    <a:pt x="4581148" y="822"/>
                  </a:lnTo>
                  <a:lnTo>
                    <a:pt x="4592985" y="662"/>
                  </a:lnTo>
                  <a:lnTo>
                    <a:pt x="4604823" y="526"/>
                  </a:lnTo>
                  <a:lnTo>
                    <a:pt x="4616661" y="410"/>
                  </a:lnTo>
                  <a:lnTo>
                    <a:pt x="4628498" y="311"/>
                  </a:lnTo>
                  <a:lnTo>
                    <a:pt x="4640336" y="227"/>
                  </a:lnTo>
                  <a:lnTo>
                    <a:pt x="4652173" y="156"/>
                  </a:lnTo>
                  <a:lnTo>
                    <a:pt x="4664011" y="95"/>
                  </a:lnTo>
                  <a:lnTo>
                    <a:pt x="4675849" y="43"/>
                  </a:lnTo>
                  <a:lnTo>
                    <a:pt x="4687686" y="0"/>
                  </a:lnTo>
                </a:path>
              </a:pathLst>
            </a:custGeom>
            <a:ln w="40651" cap="flat">
              <a:solidFill>
                <a:srgbClr val="00C0BB">
                  <a:alpha val="100000"/>
                </a:srgbClr>
              </a:solidFill>
              <a:prstDash val="solid"/>
              <a:round/>
            </a:ln>
          </p:spPr>
          <p:txBody>
            <a:bodyPr/>
            <a:lstStyle/>
            <a:p/>
          </p:txBody>
        </p:sp>
        <p:sp>
          <p:nvSpPr>
            <p:cNvPr id="54" name="pl54"/>
            <p:cNvSpPr/>
            <p:nvPr/>
          </p:nvSpPr>
          <p:spPr>
            <a:xfrm>
              <a:off x="2482351" y="4489962"/>
              <a:ext cx="4687686" cy="299152"/>
            </a:xfrm>
            <a:custGeom>
              <a:avLst/>
              <a:pathLst>
                <a:path w="4687686" h="299152">
                  <a:moveTo>
                    <a:pt x="0" y="299152"/>
                  </a:moveTo>
                  <a:lnTo>
                    <a:pt x="11837" y="299152"/>
                  </a:lnTo>
                  <a:lnTo>
                    <a:pt x="23675" y="299152"/>
                  </a:lnTo>
                  <a:lnTo>
                    <a:pt x="35512" y="299152"/>
                  </a:lnTo>
                  <a:lnTo>
                    <a:pt x="47350" y="299152"/>
                  </a:lnTo>
                  <a:lnTo>
                    <a:pt x="59187" y="299152"/>
                  </a:lnTo>
                  <a:lnTo>
                    <a:pt x="71025" y="299152"/>
                  </a:lnTo>
                  <a:lnTo>
                    <a:pt x="82863" y="299152"/>
                  </a:lnTo>
                  <a:lnTo>
                    <a:pt x="94700" y="299152"/>
                  </a:lnTo>
                  <a:lnTo>
                    <a:pt x="106538" y="299152"/>
                  </a:lnTo>
                  <a:lnTo>
                    <a:pt x="118375" y="299152"/>
                  </a:lnTo>
                  <a:lnTo>
                    <a:pt x="130213" y="299152"/>
                  </a:lnTo>
                  <a:lnTo>
                    <a:pt x="142051" y="299152"/>
                  </a:lnTo>
                  <a:lnTo>
                    <a:pt x="153888" y="299152"/>
                  </a:lnTo>
                  <a:lnTo>
                    <a:pt x="165726" y="299152"/>
                  </a:lnTo>
                  <a:lnTo>
                    <a:pt x="177563" y="299152"/>
                  </a:lnTo>
                  <a:lnTo>
                    <a:pt x="189401" y="299152"/>
                  </a:lnTo>
                  <a:lnTo>
                    <a:pt x="201239" y="299152"/>
                  </a:lnTo>
                  <a:lnTo>
                    <a:pt x="213076" y="299152"/>
                  </a:lnTo>
                  <a:lnTo>
                    <a:pt x="224914" y="299152"/>
                  </a:lnTo>
                  <a:lnTo>
                    <a:pt x="236751" y="299152"/>
                  </a:lnTo>
                  <a:lnTo>
                    <a:pt x="248589" y="299152"/>
                  </a:lnTo>
                  <a:lnTo>
                    <a:pt x="260427" y="299152"/>
                  </a:lnTo>
                  <a:lnTo>
                    <a:pt x="272264" y="299152"/>
                  </a:lnTo>
                  <a:lnTo>
                    <a:pt x="284102" y="299152"/>
                  </a:lnTo>
                  <a:lnTo>
                    <a:pt x="295939" y="299152"/>
                  </a:lnTo>
                  <a:lnTo>
                    <a:pt x="307777" y="299152"/>
                  </a:lnTo>
                  <a:lnTo>
                    <a:pt x="319614" y="299152"/>
                  </a:lnTo>
                  <a:lnTo>
                    <a:pt x="331452" y="299152"/>
                  </a:lnTo>
                  <a:lnTo>
                    <a:pt x="343290" y="299152"/>
                  </a:lnTo>
                  <a:lnTo>
                    <a:pt x="355127" y="299152"/>
                  </a:lnTo>
                  <a:lnTo>
                    <a:pt x="366965" y="299152"/>
                  </a:lnTo>
                  <a:lnTo>
                    <a:pt x="378802" y="299152"/>
                  </a:lnTo>
                  <a:lnTo>
                    <a:pt x="390640" y="299152"/>
                  </a:lnTo>
                  <a:lnTo>
                    <a:pt x="402478" y="299152"/>
                  </a:lnTo>
                  <a:lnTo>
                    <a:pt x="414315" y="299152"/>
                  </a:lnTo>
                  <a:lnTo>
                    <a:pt x="426153" y="299152"/>
                  </a:lnTo>
                  <a:lnTo>
                    <a:pt x="437990" y="299152"/>
                  </a:lnTo>
                  <a:lnTo>
                    <a:pt x="449828" y="299152"/>
                  </a:lnTo>
                  <a:lnTo>
                    <a:pt x="461666" y="299152"/>
                  </a:lnTo>
                  <a:lnTo>
                    <a:pt x="473503" y="299152"/>
                  </a:lnTo>
                  <a:lnTo>
                    <a:pt x="485341" y="299152"/>
                  </a:lnTo>
                  <a:lnTo>
                    <a:pt x="497178" y="299152"/>
                  </a:lnTo>
                  <a:lnTo>
                    <a:pt x="509016" y="299152"/>
                  </a:lnTo>
                  <a:lnTo>
                    <a:pt x="520854" y="299152"/>
                  </a:lnTo>
                  <a:lnTo>
                    <a:pt x="532691" y="299152"/>
                  </a:lnTo>
                  <a:lnTo>
                    <a:pt x="544529" y="299152"/>
                  </a:lnTo>
                  <a:lnTo>
                    <a:pt x="556366" y="299152"/>
                  </a:lnTo>
                  <a:lnTo>
                    <a:pt x="568204" y="299152"/>
                  </a:lnTo>
                  <a:lnTo>
                    <a:pt x="580042" y="299152"/>
                  </a:lnTo>
                  <a:lnTo>
                    <a:pt x="591879" y="299152"/>
                  </a:lnTo>
                  <a:lnTo>
                    <a:pt x="603717" y="299152"/>
                  </a:lnTo>
                  <a:lnTo>
                    <a:pt x="615554" y="299152"/>
                  </a:lnTo>
                  <a:lnTo>
                    <a:pt x="627392" y="299152"/>
                  </a:lnTo>
                  <a:lnTo>
                    <a:pt x="639229" y="299152"/>
                  </a:lnTo>
                  <a:lnTo>
                    <a:pt x="651067" y="299152"/>
                  </a:lnTo>
                  <a:lnTo>
                    <a:pt x="662905" y="299152"/>
                  </a:lnTo>
                  <a:lnTo>
                    <a:pt x="674742" y="299152"/>
                  </a:lnTo>
                  <a:lnTo>
                    <a:pt x="686580" y="299152"/>
                  </a:lnTo>
                  <a:lnTo>
                    <a:pt x="698417" y="299152"/>
                  </a:lnTo>
                  <a:lnTo>
                    <a:pt x="710255" y="299152"/>
                  </a:lnTo>
                  <a:lnTo>
                    <a:pt x="722093" y="299152"/>
                  </a:lnTo>
                  <a:lnTo>
                    <a:pt x="733930" y="299152"/>
                  </a:lnTo>
                  <a:lnTo>
                    <a:pt x="745768" y="299152"/>
                  </a:lnTo>
                  <a:lnTo>
                    <a:pt x="757605" y="299152"/>
                  </a:lnTo>
                  <a:lnTo>
                    <a:pt x="769443" y="299152"/>
                  </a:lnTo>
                  <a:lnTo>
                    <a:pt x="781281" y="299152"/>
                  </a:lnTo>
                  <a:lnTo>
                    <a:pt x="793118" y="299152"/>
                  </a:lnTo>
                  <a:lnTo>
                    <a:pt x="804956" y="299152"/>
                  </a:lnTo>
                  <a:lnTo>
                    <a:pt x="816793" y="299152"/>
                  </a:lnTo>
                  <a:lnTo>
                    <a:pt x="828631" y="299152"/>
                  </a:lnTo>
                  <a:lnTo>
                    <a:pt x="840469" y="299152"/>
                  </a:lnTo>
                  <a:lnTo>
                    <a:pt x="852306" y="299152"/>
                  </a:lnTo>
                  <a:lnTo>
                    <a:pt x="864144" y="299152"/>
                  </a:lnTo>
                  <a:lnTo>
                    <a:pt x="875981" y="299152"/>
                  </a:lnTo>
                  <a:lnTo>
                    <a:pt x="887819" y="299152"/>
                  </a:lnTo>
                  <a:lnTo>
                    <a:pt x="899657" y="299152"/>
                  </a:lnTo>
                  <a:lnTo>
                    <a:pt x="911494" y="299152"/>
                  </a:lnTo>
                  <a:lnTo>
                    <a:pt x="923332" y="299152"/>
                  </a:lnTo>
                  <a:lnTo>
                    <a:pt x="935169" y="299152"/>
                  </a:lnTo>
                  <a:lnTo>
                    <a:pt x="947007" y="299152"/>
                  </a:lnTo>
                  <a:lnTo>
                    <a:pt x="958844" y="299152"/>
                  </a:lnTo>
                  <a:lnTo>
                    <a:pt x="970682" y="299152"/>
                  </a:lnTo>
                  <a:lnTo>
                    <a:pt x="982520" y="299152"/>
                  </a:lnTo>
                  <a:lnTo>
                    <a:pt x="994357" y="299152"/>
                  </a:lnTo>
                  <a:lnTo>
                    <a:pt x="1006195" y="299152"/>
                  </a:lnTo>
                  <a:lnTo>
                    <a:pt x="1018032" y="299152"/>
                  </a:lnTo>
                  <a:lnTo>
                    <a:pt x="1029870" y="299152"/>
                  </a:lnTo>
                  <a:lnTo>
                    <a:pt x="1041708" y="299152"/>
                  </a:lnTo>
                  <a:lnTo>
                    <a:pt x="1053545" y="299152"/>
                  </a:lnTo>
                  <a:lnTo>
                    <a:pt x="1065383" y="299152"/>
                  </a:lnTo>
                  <a:lnTo>
                    <a:pt x="1077220" y="299152"/>
                  </a:lnTo>
                  <a:lnTo>
                    <a:pt x="1089058" y="299152"/>
                  </a:lnTo>
                  <a:lnTo>
                    <a:pt x="1100896" y="299152"/>
                  </a:lnTo>
                  <a:lnTo>
                    <a:pt x="1112733" y="299152"/>
                  </a:lnTo>
                  <a:lnTo>
                    <a:pt x="1124571" y="299152"/>
                  </a:lnTo>
                  <a:lnTo>
                    <a:pt x="1136408" y="299152"/>
                  </a:lnTo>
                  <a:lnTo>
                    <a:pt x="1148246" y="299152"/>
                  </a:lnTo>
                  <a:lnTo>
                    <a:pt x="1160084" y="299152"/>
                  </a:lnTo>
                  <a:lnTo>
                    <a:pt x="1171921" y="299152"/>
                  </a:lnTo>
                  <a:lnTo>
                    <a:pt x="1171921" y="299052"/>
                  </a:lnTo>
                  <a:lnTo>
                    <a:pt x="1183759" y="299035"/>
                  </a:lnTo>
                  <a:lnTo>
                    <a:pt x="1195596" y="299014"/>
                  </a:lnTo>
                  <a:lnTo>
                    <a:pt x="1207434" y="298990"/>
                  </a:lnTo>
                  <a:lnTo>
                    <a:pt x="1219272" y="298961"/>
                  </a:lnTo>
                  <a:lnTo>
                    <a:pt x="1231109" y="298927"/>
                  </a:lnTo>
                  <a:lnTo>
                    <a:pt x="1242947" y="298888"/>
                  </a:lnTo>
                  <a:lnTo>
                    <a:pt x="1254784" y="298842"/>
                  </a:lnTo>
                  <a:lnTo>
                    <a:pt x="1266622" y="298787"/>
                  </a:lnTo>
                  <a:lnTo>
                    <a:pt x="1278459" y="298723"/>
                  </a:lnTo>
                  <a:lnTo>
                    <a:pt x="1290297" y="298648"/>
                  </a:lnTo>
                  <a:lnTo>
                    <a:pt x="1302135" y="298560"/>
                  </a:lnTo>
                  <a:lnTo>
                    <a:pt x="1313972" y="298456"/>
                  </a:lnTo>
                  <a:lnTo>
                    <a:pt x="1325810" y="298334"/>
                  </a:lnTo>
                  <a:lnTo>
                    <a:pt x="1337647" y="298191"/>
                  </a:lnTo>
                  <a:lnTo>
                    <a:pt x="1349485" y="298023"/>
                  </a:lnTo>
                  <a:lnTo>
                    <a:pt x="1361323" y="297826"/>
                  </a:lnTo>
                  <a:lnTo>
                    <a:pt x="1373160" y="297595"/>
                  </a:lnTo>
                  <a:lnTo>
                    <a:pt x="1384998" y="297323"/>
                  </a:lnTo>
                  <a:lnTo>
                    <a:pt x="1396835" y="297004"/>
                  </a:lnTo>
                  <a:lnTo>
                    <a:pt x="1408673" y="296631"/>
                  </a:lnTo>
                  <a:lnTo>
                    <a:pt x="1420511" y="296193"/>
                  </a:lnTo>
                  <a:lnTo>
                    <a:pt x="1432348" y="295680"/>
                  </a:lnTo>
                  <a:lnTo>
                    <a:pt x="1444186" y="295079"/>
                  </a:lnTo>
                  <a:lnTo>
                    <a:pt x="1456023" y="294375"/>
                  </a:lnTo>
                  <a:lnTo>
                    <a:pt x="1467861" y="293553"/>
                  </a:lnTo>
                  <a:lnTo>
                    <a:pt x="1479699" y="292593"/>
                  </a:lnTo>
                  <a:lnTo>
                    <a:pt x="1491536" y="291471"/>
                  </a:lnTo>
                  <a:lnTo>
                    <a:pt x="1503374" y="290165"/>
                  </a:lnTo>
                  <a:lnTo>
                    <a:pt x="1515211" y="288643"/>
                  </a:lnTo>
                  <a:lnTo>
                    <a:pt x="1527049" y="286876"/>
                  </a:lnTo>
                  <a:lnTo>
                    <a:pt x="1538887" y="284825"/>
                  </a:lnTo>
                  <a:lnTo>
                    <a:pt x="1550724" y="282453"/>
                  </a:lnTo>
                  <a:lnTo>
                    <a:pt x="1562562" y="279714"/>
                  </a:lnTo>
                  <a:lnTo>
                    <a:pt x="1574399" y="276561"/>
                  </a:lnTo>
                  <a:lnTo>
                    <a:pt x="1586237" y="272946"/>
                  </a:lnTo>
                  <a:lnTo>
                    <a:pt x="1598074" y="268815"/>
                  </a:lnTo>
                  <a:lnTo>
                    <a:pt x="1609912" y="264116"/>
                  </a:lnTo>
                  <a:lnTo>
                    <a:pt x="1621750" y="258800"/>
                  </a:lnTo>
                  <a:lnTo>
                    <a:pt x="1633587" y="252817"/>
                  </a:lnTo>
                  <a:lnTo>
                    <a:pt x="1645425" y="246130"/>
                  </a:lnTo>
                  <a:lnTo>
                    <a:pt x="1657262" y="238708"/>
                  </a:lnTo>
                  <a:lnTo>
                    <a:pt x="1669100" y="230537"/>
                  </a:lnTo>
                  <a:lnTo>
                    <a:pt x="1680938" y="221621"/>
                  </a:lnTo>
                  <a:lnTo>
                    <a:pt x="1692775" y="211983"/>
                  </a:lnTo>
                  <a:lnTo>
                    <a:pt x="1704613" y="201674"/>
                  </a:lnTo>
                  <a:lnTo>
                    <a:pt x="1716450" y="190769"/>
                  </a:lnTo>
                  <a:lnTo>
                    <a:pt x="1728288" y="179369"/>
                  </a:lnTo>
                  <a:lnTo>
                    <a:pt x="1740126" y="167596"/>
                  </a:lnTo>
                  <a:lnTo>
                    <a:pt x="1751963" y="155592"/>
                  </a:lnTo>
                  <a:lnTo>
                    <a:pt x="1763801" y="143510"/>
                  </a:lnTo>
                  <a:lnTo>
                    <a:pt x="1775638" y="131506"/>
                  </a:lnTo>
                  <a:lnTo>
                    <a:pt x="1787476" y="119733"/>
                  </a:lnTo>
                  <a:lnTo>
                    <a:pt x="1799314" y="108333"/>
                  </a:lnTo>
                  <a:lnTo>
                    <a:pt x="1811151" y="97428"/>
                  </a:lnTo>
                  <a:lnTo>
                    <a:pt x="1822989" y="87119"/>
                  </a:lnTo>
                  <a:lnTo>
                    <a:pt x="1834826" y="77481"/>
                  </a:lnTo>
                  <a:lnTo>
                    <a:pt x="1846664" y="68564"/>
                  </a:lnTo>
                  <a:lnTo>
                    <a:pt x="1858502" y="60393"/>
                  </a:lnTo>
                  <a:lnTo>
                    <a:pt x="1870339" y="52972"/>
                  </a:lnTo>
                  <a:lnTo>
                    <a:pt x="1882177" y="46284"/>
                  </a:lnTo>
                  <a:lnTo>
                    <a:pt x="1894014" y="40302"/>
                  </a:lnTo>
                  <a:lnTo>
                    <a:pt x="1905852" y="34985"/>
                  </a:lnTo>
                  <a:lnTo>
                    <a:pt x="1917689" y="30287"/>
                  </a:lnTo>
                  <a:lnTo>
                    <a:pt x="1929527" y="26156"/>
                  </a:lnTo>
                  <a:lnTo>
                    <a:pt x="1941365" y="22541"/>
                  </a:lnTo>
                  <a:lnTo>
                    <a:pt x="1953202" y="19388"/>
                  </a:lnTo>
                  <a:lnTo>
                    <a:pt x="1965040" y="16649"/>
                  </a:lnTo>
                  <a:lnTo>
                    <a:pt x="1976877" y="14276"/>
                  </a:lnTo>
                  <a:lnTo>
                    <a:pt x="1988715" y="12226"/>
                  </a:lnTo>
                  <a:lnTo>
                    <a:pt x="2000553" y="10458"/>
                  </a:lnTo>
                  <a:lnTo>
                    <a:pt x="2012390" y="8937"/>
                  </a:lnTo>
                  <a:lnTo>
                    <a:pt x="2024228" y="7630"/>
                  </a:lnTo>
                  <a:lnTo>
                    <a:pt x="2036065" y="6509"/>
                  </a:lnTo>
                  <a:lnTo>
                    <a:pt x="2047903" y="5549"/>
                  </a:lnTo>
                  <a:lnTo>
                    <a:pt x="2059741" y="4726"/>
                  </a:lnTo>
                  <a:lnTo>
                    <a:pt x="2071578" y="4023"/>
                  </a:lnTo>
                  <a:lnTo>
                    <a:pt x="2083416" y="3422"/>
                  </a:lnTo>
                  <a:lnTo>
                    <a:pt x="2095253" y="2909"/>
                  </a:lnTo>
                  <a:lnTo>
                    <a:pt x="2107091" y="2471"/>
                  </a:lnTo>
                  <a:lnTo>
                    <a:pt x="2118929" y="2098"/>
                  </a:lnTo>
                  <a:lnTo>
                    <a:pt x="2130766" y="1779"/>
                  </a:lnTo>
                  <a:lnTo>
                    <a:pt x="2142604" y="1507"/>
                  </a:lnTo>
                  <a:lnTo>
                    <a:pt x="2154441" y="1276"/>
                  </a:lnTo>
                  <a:lnTo>
                    <a:pt x="2166279" y="1079"/>
                  </a:lnTo>
                  <a:lnTo>
                    <a:pt x="2178117" y="911"/>
                  </a:lnTo>
                  <a:lnTo>
                    <a:pt x="2189954" y="768"/>
                  </a:lnTo>
                  <a:lnTo>
                    <a:pt x="2201792" y="646"/>
                  </a:lnTo>
                  <a:lnTo>
                    <a:pt x="2213629" y="542"/>
                  </a:lnTo>
                  <a:lnTo>
                    <a:pt x="2225467" y="454"/>
                  </a:lnTo>
                  <a:lnTo>
                    <a:pt x="2237304" y="379"/>
                  </a:lnTo>
                  <a:lnTo>
                    <a:pt x="2249142" y="315"/>
                  </a:lnTo>
                  <a:lnTo>
                    <a:pt x="2260980" y="260"/>
                  </a:lnTo>
                  <a:lnTo>
                    <a:pt x="2272817" y="214"/>
                  </a:lnTo>
                  <a:lnTo>
                    <a:pt x="2284655" y="174"/>
                  </a:lnTo>
                  <a:lnTo>
                    <a:pt x="2296492" y="141"/>
                  </a:lnTo>
                  <a:lnTo>
                    <a:pt x="2308330" y="112"/>
                  </a:lnTo>
                  <a:lnTo>
                    <a:pt x="2320168" y="88"/>
                  </a:lnTo>
                  <a:lnTo>
                    <a:pt x="2332005" y="67"/>
                  </a:lnTo>
                  <a:lnTo>
                    <a:pt x="2343843" y="50"/>
                  </a:lnTo>
                  <a:lnTo>
                    <a:pt x="2343843" y="0"/>
                  </a:lnTo>
                  <a:lnTo>
                    <a:pt x="2355680" y="8"/>
                  </a:lnTo>
                  <a:lnTo>
                    <a:pt x="2367518" y="19"/>
                  </a:lnTo>
                  <a:lnTo>
                    <a:pt x="2379356" y="31"/>
                  </a:lnTo>
                  <a:lnTo>
                    <a:pt x="2391193" y="45"/>
                  </a:lnTo>
                  <a:lnTo>
                    <a:pt x="2403031" y="62"/>
                  </a:lnTo>
                  <a:lnTo>
                    <a:pt x="2414868" y="82"/>
                  </a:lnTo>
                  <a:lnTo>
                    <a:pt x="2426706" y="105"/>
                  </a:lnTo>
                  <a:lnTo>
                    <a:pt x="2438544" y="132"/>
                  </a:lnTo>
                  <a:lnTo>
                    <a:pt x="2450381" y="164"/>
                  </a:lnTo>
                  <a:lnTo>
                    <a:pt x="2462219" y="202"/>
                  </a:lnTo>
                  <a:lnTo>
                    <a:pt x="2474056" y="246"/>
                  </a:lnTo>
                  <a:lnTo>
                    <a:pt x="2485894" y="298"/>
                  </a:lnTo>
                  <a:lnTo>
                    <a:pt x="2497732" y="358"/>
                  </a:lnTo>
                  <a:lnTo>
                    <a:pt x="2509569" y="430"/>
                  </a:lnTo>
                  <a:lnTo>
                    <a:pt x="2521407" y="514"/>
                  </a:lnTo>
                  <a:lnTo>
                    <a:pt x="2533244" y="613"/>
                  </a:lnTo>
                  <a:lnTo>
                    <a:pt x="2545082" y="728"/>
                  </a:lnTo>
                  <a:lnTo>
                    <a:pt x="2556919" y="864"/>
                  </a:lnTo>
                  <a:lnTo>
                    <a:pt x="2568757" y="1023"/>
                  </a:lnTo>
                  <a:lnTo>
                    <a:pt x="2580595" y="1210"/>
                  </a:lnTo>
                  <a:lnTo>
                    <a:pt x="2592432" y="1429"/>
                  </a:lnTo>
                  <a:lnTo>
                    <a:pt x="2604270" y="1686"/>
                  </a:lnTo>
                  <a:lnTo>
                    <a:pt x="2616107" y="1986"/>
                  </a:lnTo>
                  <a:lnTo>
                    <a:pt x="2627945" y="2338"/>
                  </a:lnTo>
                  <a:lnTo>
                    <a:pt x="2639783" y="2749"/>
                  </a:lnTo>
                  <a:lnTo>
                    <a:pt x="2651620" y="3229"/>
                  </a:lnTo>
                  <a:lnTo>
                    <a:pt x="2663458" y="3790"/>
                  </a:lnTo>
                  <a:lnTo>
                    <a:pt x="2675295" y="4443"/>
                  </a:lnTo>
                  <a:lnTo>
                    <a:pt x="2687133" y="5204"/>
                  </a:lnTo>
                  <a:lnTo>
                    <a:pt x="2698971" y="6088"/>
                  </a:lnTo>
                  <a:lnTo>
                    <a:pt x="2710808" y="7113"/>
                  </a:lnTo>
                  <a:lnTo>
                    <a:pt x="2722646" y="8299"/>
                  </a:lnTo>
                  <a:lnTo>
                    <a:pt x="2734483" y="9669"/>
                  </a:lnTo>
                  <a:lnTo>
                    <a:pt x="2746321" y="11245"/>
                  </a:lnTo>
                  <a:lnTo>
                    <a:pt x="2758159" y="13053"/>
                  </a:lnTo>
                  <a:lnTo>
                    <a:pt x="2769996" y="15118"/>
                  </a:lnTo>
                  <a:lnTo>
                    <a:pt x="2781834" y="17467"/>
                  </a:lnTo>
                  <a:lnTo>
                    <a:pt x="2793671" y="20126"/>
                  </a:lnTo>
                  <a:lnTo>
                    <a:pt x="2805509" y="23117"/>
                  </a:lnTo>
                  <a:lnTo>
                    <a:pt x="2817347" y="26460"/>
                  </a:lnTo>
                  <a:lnTo>
                    <a:pt x="2829184" y="30171"/>
                  </a:lnTo>
                  <a:lnTo>
                    <a:pt x="2841022" y="34257"/>
                  </a:lnTo>
                  <a:lnTo>
                    <a:pt x="2852859" y="38715"/>
                  </a:lnTo>
                  <a:lnTo>
                    <a:pt x="2864697" y="43534"/>
                  </a:lnTo>
                  <a:lnTo>
                    <a:pt x="2876534" y="48689"/>
                  </a:lnTo>
                  <a:lnTo>
                    <a:pt x="2888372" y="54141"/>
                  </a:lnTo>
                  <a:lnTo>
                    <a:pt x="2900210" y="59841"/>
                  </a:lnTo>
                  <a:lnTo>
                    <a:pt x="2912047" y="65728"/>
                  </a:lnTo>
                  <a:lnTo>
                    <a:pt x="2923885" y="71730"/>
                  </a:lnTo>
                  <a:lnTo>
                    <a:pt x="2935722" y="77771"/>
                  </a:lnTo>
                  <a:lnTo>
                    <a:pt x="2947560" y="83773"/>
                  </a:lnTo>
                  <a:lnTo>
                    <a:pt x="2959398" y="89659"/>
                  </a:lnTo>
                  <a:lnTo>
                    <a:pt x="2971235" y="95359"/>
                  </a:lnTo>
                  <a:lnTo>
                    <a:pt x="2983073" y="100812"/>
                  </a:lnTo>
                  <a:lnTo>
                    <a:pt x="2994910" y="105966"/>
                  </a:lnTo>
                  <a:lnTo>
                    <a:pt x="3006748" y="110785"/>
                  </a:lnTo>
                  <a:lnTo>
                    <a:pt x="3018586" y="115243"/>
                  </a:lnTo>
                  <a:lnTo>
                    <a:pt x="3030423" y="119329"/>
                  </a:lnTo>
                  <a:lnTo>
                    <a:pt x="3042261" y="123040"/>
                  </a:lnTo>
                  <a:lnTo>
                    <a:pt x="3054098" y="126383"/>
                  </a:lnTo>
                  <a:lnTo>
                    <a:pt x="3065936" y="129374"/>
                  </a:lnTo>
                  <a:lnTo>
                    <a:pt x="3077774" y="132033"/>
                  </a:lnTo>
                  <a:lnTo>
                    <a:pt x="3089611" y="134382"/>
                  </a:lnTo>
                  <a:lnTo>
                    <a:pt x="3101449" y="136447"/>
                  </a:lnTo>
                  <a:lnTo>
                    <a:pt x="3113286" y="138255"/>
                  </a:lnTo>
                  <a:lnTo>
                    <a:pt x="3125124" y="139831"/>
                  </a:lnTo>
                  <a:lnTo>
                    <a:pt x="3136962" y="141201"/>
                  </a:lnTo>
                  <a:lnTo>
                    <a:pt x="3148799" y="142387"/>
                  </a:lnTo>
                  <a:lnTo>
                    <a:pt x="3160637" y="143413"/>
                  </a:lnTo>
                  <a:lnTo>
                    <a:pt x="3172474" y="144296"/>
                  </a:lnTo>
                  <a:lnTo>
                    <a:pt x="3184312" y="145057"/>
                  </a:lnTo>
                  <a:lnTo>
                    <a:pt x="3196149" y="145710"/>
                  </a:lnTo>
                  <a:lnTo>
                    <a:pt x="3207987" y="146271"/>
                  </a:lnTo>
                  <a:lnTo>
                    <a:pt x="3219825" y="146751"/>
                  </a:lnTo>
                  <a:lnTo>
                    <a:pt x="3231662" y="147162"/>
                  </a:lnTo>
                  <a:lnTo>
                    <a:pt x="3243500" y="147514"/>
                  </a:lnTo>
                  <a:lnTo>
                    <a:pt x="3255337" y="147814"/>
                  </a:lnTo>
                  <a:lnTo>
                    <a:pt x="3267175" y="148071"/>
                  </a:lnTo>
                  <a:lnTo>
                    <a:pt x="3279013" y="148290"/>
                  </a:lnTo>
                  <a:lnTo>
                    <a:pt x="3290850" y="148477"/>
                  </a:lnTo>
                  <a:lnTo>
                    <a:pt x="3302688" y="148636"/>
                  </a:lnTo>
                  <a:lnTo>
                    <a:pt x="3314525" y="148772"/>
                  </a:lnTo>
                  <a:lnTo>
                    <a:pt x="3326363" y="148888"/>
                  </a:lnTo>
                  <a:lnTo>
                    <a:pt x="3338201" y="148986"/>
                  </a:lnTo>
                  <a:lnTo>
                    <a:pt x="3350038" y="149070"/>
                  </a:lnTo>
                  <a:lnTo>
                    <a:pt x="3361876" y="149142"/>
                  </a:lnTo>
                  <a:lnTo>
                    <a:pt x="3373713" y="149203"/>
                  </a:lnTo>
                  <a:lnTo>
                    <a:pt x="3385551" y="149255"/>
                  </a:lnTo>
                  <a:lnTo>
                    <a:pt x="3397389" y="149299"/>
                  </a:lnTo>
                  <a:lnTo>
                    <a:pt x="3409226" y="149336"/>
                  </a:lnTo>
                  <a:lnTo>
                    <a:pt x="3421064" y="149368"/>
                  </a:lnTo>
                  <a:lnTo>
                    <a:pt x="3432901" y="149396"/>
                  </a:lnTo>
                  <a:lnTo>
                    <a:pt x="3444739" y="149419"/>
                  </a:lnTo>
                  <a:lnTo>
                    <a:pt x="3456576" y="149438"/>
                  </a:lnTo>
                  <a:lnTo>
                    <a:pt x="3468414" y="149455"/>
                  </a:lnTo>
                  <a:lnTo>
                    <a:pt x="3480252" y="149469"/>
                  </a:lnTo>
                  <a:lnTo>
                    <a:pt x="3492089" y="149482"/>
                  </a:lnTo>
                  <a:lnTo>
                    <a:pt x="3503927" y="149492"/>
                  </a:lnTo>
                  <a:lnTo>
                    <a:pt x="3515764" y="149501"/>
                  </a:lnTo>
                  <a:lnTo>
                    <a:pt x="3515764" y="149551"/>
                  </a:lnTo>
                  <a:lnTo>
                    <a:pt x="3527602" y="149551"/>
                  </a:lnTo>
                  <a:lnTo>
                    <a:pt x="3539440" y="149551"/>
                  </a:lnTo>
                  <a:lnTo>
                    <a:pt x="3551277" y="149551"/>
                  </a:lnTo>
                  <a:lnTo>
                    <a:pt x="3563115" y="149551"/>
                  </a:lnTo>
                  <a:lnTo>
                    <a:pt x="3574952" y="149551"/>
                  </a:lnTo>
                  <a:lnTo>
                    <a:pt x="3586790" y="149551"/>
                  </a:lnTo>
                  <a:lnTo>
                    <a:pt x="3598628" y="149551"/>
                  </a:lnTo>
                  <a:lnTo>
                    <a:pt x="3610465" y="149551"/>
                  </a:lnTo>
                  <a:lnTo>
                    <a:pt x="3622303" y="149551"/>
                  </a:lnTo>
                  <a:lnTo>
                    <a:pt x="3634140" y="149551"/>
                  </a:lnTo>
                  <a:lnTo>
                    <a:pt x="3645978" y="149551"/>
                  </a:lnTo>
                  <a:lnTo>
                    <a:pt x="3657816" y="149551"/>
                  </a:lnTo>
                  <a:lnTo>
                    <a:pt x="3669653" y="149551"/>
                  </a:lnTo>
                  <a:lnTo>
                    <a:pt x="3681491" y="149551"/>
                  </a:lnTo>
                  <a:lnTo>
                    <a:pt x="3693328" y="149551"/>
                  </a:lnTo>
                  <a:lnTo>
                    <a:pt x="3705166" y="149551"/>
                  </a:lnTo>
                  <a:lnTo>
                    <a:pt x="3717004" y="149551"/>
                  </a:lnTo>
                  <a:lnTo>
                    <a:pt x="3728841" y="149551"/>
                  </a:lnTo>
                  <a:lnTo>
                    <a:pt x="3740679" y="149551"/>
                  </a:lnTo>
                  <a:lnTo>
                    <a:pt x="3752516" y="149551"/>
                  </a:lnTo>
                  <a:lnTo>
                    <a:pt x="3764354" y="149551"/>
                  </a:lnTo>
                  <a:lnTo>
                    <a:pt x="3776191" y="149551"/>
                  </a:lnTo>
                  <a:lnTo>
                    <a:pt x="3788029" y="149551"/>
                  </a:lnTo>
                  <a:lnTo>
                    <a:pt x="3799867" y="149551"/>
                  </a:lnTo>
                  <a:lnTo>
                    <a:pt x="3811704" y="149551"/>
                  </a:lnTo>
                  <a:lnTo>
                    <a:pt x="3823542" y="149551"/>
                  </a:lnTo>
                  <a:lnTo>
                    <a:pt x="3835379" y="149551"/>
                  </a:lnTo>
                  <a:lnTo>
                    <a:pt x="3847217" y="149551"/>
                  </a:lnTo>
                  <a:lnTo>
                    <a:pt x="3859055" y="149551"/>
                  </a:lnTo>
                  <a:lnTo>
                    <a:pt x="3870892" y="149551"/>
                  </a:lnTo>
                  <a:lnTo>
                    <a:pt x="3882730" y="149551"/>
                  </a:lnTo>
                  <a:lnTo>
                    <a:pt x="3894567" y="149551"/>
                  </a:lnTo>
                  <a:lnTo>
                    <a:pt x="3906405" y="149551"/>
                  </a:lnTo>
                  <a:lnTo>
                    <a:pt x="3918243" y="149551"/>
                  </a:lnTo>
                  <a:lnTo>
                    <a:pt x="3930080" y="149551"/>
                  </a:lnTo>
                  <a:lnTo>
                    <a:pt x="3941918" y="149551"/>
                  </a:lnTo>
                  <a:lnTo>
                    <a:pt x="3953755" y="149551"/>
                  </a:lnTo>
                  <a:lnTo>
                    <a:pt x="3965593" y="149551"/>
                  </a:lnTo>
                  <a:lnTo>
                    <a:pt x="3977431" y="149551"/>
                  </a:lnTo>
                  <a:lnTo>
                    <a:pt x="3989268" y="149551"/>
                  </a:lnTo>
                  <a:lnTo>
                    <a:pt x="4001106" y="149551"/>
                  </a:lnTo>
                  <a:lnTo>
                    <a:pt x="4012943" y="149551"/>
                  </a:lnTo>
                  <a:lnTo>
                    <a:pt x="4024781" y="149551"/>
                  </a:lnTo>
                  <a:lnTo>
                    <a:pt x="4036619" y="149551"/>
                  </a:lnTo>
                  <a:lnTo>
                    <a:pt x="4048456" y="149551"/>
                  </a:lnTo>
                  <a:lnTo>
                    <a:pt x="4060294" y="149551"/>
                  </a:lnTo>
                  <a:lnTo>
                    <a:pt x="4072131" y="149551"/>
                  </a:lnTo>
                  <a:lnTo>
                    <a:pt x="4083969" y="149551"/>
                  </a:lnTo>
                  <a:lnTo>
                    <a:pt x="4095806" y="149551"/>
                  </a:lnTo>
                  <a:lnTo>
                    <a:pt x="4107644" y="149551"/>
                  </a:lnTo>
                  <a:lnTo>
                    <a:pt x="4119482" y="149551"/>
                  </a:lnTo>
                  <a:lnTo>
                    <a:pt x="4131319" y="149551"/>
                  </a:lnTo>
                  <a:lnTo>
                    <a:pt x="4143157" y="149551"/>
                  </a:lnTo>
                  <a:lnTo>
                    <a:pt x="4154994" y="149551"/>
                  </a:lnTo>
                  <a:lnTo>
                    <a:pt x="4166832" y="149551"/>
                  </a:lnTo>
                  <a:lnTo>
                    <a:pt x="4178670" y="149551"/>
                  </a:lnTo>
                  <a:lnTo>
                    <a:pt x="4190507" y="149551"/>
                  </a:lnTo>
                  <a:lnTo>
                    <a:pt x="4202345" y="149551"/>
                  </a:lnTo>
                  <a:lnTo>
                    <a:pt x="4214182" y="149551"/>
                  </a:lnTo>
                  <a:lnTo>
                    <a:pt x="4226020" y="149551"/>
                  </a:lnTo>
                  <a:lnTo>
                    <a:pt x="4237858" y="149551"/>
                  </a:lnTo>
                  <a:lnTo>
                    <a:pt x="4249695" y="149551"/>
                  </a:lnTo>
                  <a:lnTo>
                    <a:pt x="4261533" y="149551"/>
                  </a:lnTo>
                  <a:lnTo>
                    <a:pt x="4273370" y="149551"/>
                  </a:lnTo>
                  <a:lnTo>
                    <a:pt x="4285208" y="149551"/>
                  </a:lnTo>
                  <a:lnTo>
                    <a:pt x="4297046" y="149551"/>
                  </a:lnTo>
                  <a:lnTo>
                    <a:pt x="4308883" y="149551"/>
                  </a:lnTo>
                  <a:lnTo>
                    <a:pt x="4320721" y="149551"/>
                  </a:lnTo>
                  <a:lnTo>
                    <a:pt x="4332558" y="149551"/>
                  </a:lnTo>
                  <a:lnTo>
                    <a:pt x="4344396" y="149551"/>
                  </a:lnTo>
                  <a:lnTo>
                    <a:pt x="4356234" y="149551"/>
                  </a:lnTo>
                  <a:lnTo>
                    <a:pt x="4368071" y="149551"/>
                  </a:lnTo>
                  <a:lnTo>
                    <a:pt x="4379909" y="149551"/>
                  </a:lnTo>
                  <a:lnTo>
                    <a:pt x="4391746" y="149551"/>
                  </a:lnTo>
                  <a:lnTo>
                    <a:pt x="4403584" y="149551"/>
                  </a:lnTo>
                  <a:lnTo>
                    <a:pt x="4415421" y="149551"/>
                  </a:lnTo>
                  <a:lnTo>
                    <a:pt x="4427259" y="149551"/>
                  </a:lnTo>
                  <a:lnTo>
                    <a:pt x="4439097" y="149551"/>
                  </a:lnTo>
                  <a:lnTo>
                    <a:pt x="4450934" y="149551"/>
                  </a:lnTo>
                  <a:lnTo>
                    <a:pt x="4462772" y="149551"/>
                  </a:lnTo>
                  <a:lnTo>
                    <a:pt x="4474609" y="149551"/>
                  </a:lnTo>
                  <a:lnTo>
                    <a:pt x="4486447" y="149551"/>
                  </a:lnTo>
                  <a:lnTo>
                    <a:pt x="4498285" y="149551"/>
                  </a:lnTo>
                  <a:lnTo>
                    <a:pt x="4510122" y="149551"/>
                  </a:lnTo>
                  <a:lnTo>
                    <a:pt x="4521960" y="149551"/>
                  </a:lnTo>
                  <a:lnTo>
                    <a:pt x="4533797" y="149551"/>
                  </a:lnTo>
                  <a:lnTo>
                    <a:pt x="4545635" y="149551"/>
                  </a:lnTo>
                  <a:lnTo>
                    <a:pt x="4557473" y="149551"/>
                  </a:lnTo>
                  <a:lnTo>
                    <a:pt x="4569310" y="149551"/>
                  </a:lnTo>
                  <a:lnTo>
                    <a:pt x="4581148" y="149551"/>
                  </a:lnTo>
                  <a:lnTo>
                    <a:pt x="4592985" y="149551"/>
                  </a:lnTo>
                  <a:lnTo>
                    <a:pt x="4604823" y="149551"/>
                  </a:lnTo>
                  <a:lnTo>
                    <a:pt x="4616661" y="149551"/>
                  </a:lnTo>
                  <a:lnTo>
                    <a:pt x="4628498" y="149551"/>
                  </a:lnTo>
                  <a:lnTo>
                    <a:pt x="4640336" y="149551"/>
                  </a:lnTo>
                  <a:lnTo>
                    <a:pt x="4652173" y="149551"/>
                  </a:lnTo>
                  <a:lnTo>
                    <a:pt x="4664011" y="149551"/>
                  </a:lnTo>
                  <a:lnTo>
                    <a:pt x="4675849" y="149551"/>
                  </a:lnTo>
                  <a:lnTo>
                    <a:pt x="4687686" y="149551"/>
                  </a:lnTo>
                </a:path>
              </a:pathLst>
            </a:custGeom>
            <a:ln w="40651" cap="flat">
              <a:solidFill>
                <a:srgbClr val="00BECD">
                  <a:alpha val="100000"/>
                </a:srgbClr>
              </a:solidFill>
              <a:prstDash val="solid"/>
              <a:round/>
            </a:ln>
          </p:spPr>
          <p:txBody>
            <a:bodyPr/>
            <a:lstStyle/>
            <a:p/>
          </p:txBody>
        </p:sp>
        <p:sp>
          <p:nvSpPr>
            <p:cNvPr id="55" name="pl55"/>
            <p:cNvSpPr/>
            <p:nvPr/>
          </p:nvSpPr>
          <p:spPr>
            <a:xfrm>
              <a:off x="2482351" y="1348429"/>
              <a:ext cx="4687686" cy="598055"/>
            </a:xfrm>
            <a:custGeom>
              <a:avLst/>
              <a:pathLst>
                <a:path w="4687686" h="598055">
                  <a:moveTo>
                    <a:pt x="0" y="598055"/>
                  </a:moveTo>
                  <a:lnTo>
                    <a:pt x="11837" y="598019"/>
                  </a:lnTo>
                  <a:lnTo>
                    <a:pt x="23675" y="597978"/>
                  </a:lnTo>
                  <a:lnTo>
                    <a:pt x="35512" y="597930"/>
                  </a:lnTo>
                  <a:lnTo>
                    <a:pt x="47350" y="597872"/>
                  </a:lnTo>
                  <a:lnTo>
                    <a:pt x="59187" y="597805"/>
                  </a:lnTo>
                  <a:lnTo>
                    <a:pt x="71025" y="597726"/>
                  </a:lnTo>
                  <a:lnTo>
                    <a:pt x="82863" y="597634"/>
                  </a:lnTo>
                  <a:lnTo>
                    <a:pt x="94700" y="597525"/>
                  </a:lnTo>
                  <a:lnTo>
                    <a:pt x="106538" y="597397"/>
                  </a:lnTo>
                  <a:lnTo>
                    <a:pt x="118375" y="597247"/>
                  </a:lnTo>
                  <a:lnTo>
                    <a:pt x="130213" y="597070"/>
                  </a:lnTo>
                  <a:lnTo>
                    <a:pt x="142051" y="596863"/>
                  </a:lnTo>
                  <a:lnTo>
                    <a:pt x="153888" y="596619"/>
                  </a:lnTo>
                  <a:lnTo>
                    <a:pt x="165726" y="596333"/>
                  </a:lnTo>
                  <a:lnTo>
                    <a:pt x="177563" y="595997"/>
                  </a:lnTo>
                  <a:lnTo>
                    <a:pt x="189401" y="595602"/>
                  </a:lnTo>
                  <a:lnTo>
                    <a:pt x="201239" y="595139"/>
                  </a:lnTo>
                  <a:lnTo>
                    <a:pt x="213076" y="594596"/>
                  </a:lnTo>
                  <a:lnTo>
                    <a:pt x="224914" y="593959"/>
                  </a:lnTo>
                  <a:lnTo>
                    <a:pt x="236751" y="593212"/>
                  </a:lnTo>
                  <a:lnTo>
                    <a:pt x="248589" y="592336"/>
                  </a:lnTo>
                  <a:lnTo>
                    <a:pt x="260427" y="591309"/>
                  </a:lnTo>
                  <a:lnTo>
                    <a:pt x="272264" y="590108"/>
                  </a:lnTo>
                  <a:lnTo>
                    <a:pt x="284102" y="588701"/>
                  </a:lnTo>
                  <a:lnTo>
                    <a:pt x="295939" y="587057"/>
                  </a:lnTo>
                  <a:lnTo>
                    <a:pt x="307777" y="585136"/>
                  </a:lnTo>
                  <a:lnTo>
                    <a:pt x="319614" y="582893"/>
                  </a:lnTo>
                  <a:lnTo>
                    <a:pt x="331452" y="580280"/>
                  </a:lnTo>
                  <a:lnTo>
                    <a:pt x="343290" y="577237"/>
                  </a:lnTo>
                  <a:lnTo>
                    <a:pt x="355127" y="573702"/>
                  </a:lnTo>
                  <a:lnTo>
                    <a:pt x="366965" y="569601"/>
                  </a:lnTo>
                  <a:lnTo>
                    <a:pt x="378802" y="564855"/>
                  </a:lnTo>
                  <a:lnTo>
                    <a:pt x="390640" y="559377"/>
                  </a:lnTo>
                  <a:lnTo>
                    <a:pt x="402478" y="553073"/>
                  </a:lnTo>
                  <a:lnTo>
                    <a:pt x="414315" y="545841"/>
                  </a:lnTo>
                  <a:lnTo>
                    <a:pt x="426153" y="537580"/>
                  </a:lnTo>
                  <a:lnTo>
                    <a:pt x="437990" y="528183"/>
                  </a:lnTo>
                  <a:lnTo>
                    <a:pt x="449828" y="517549"/>
                  </a:lnTo>
                  <a:lnTo>
                    <a:pt x="461666" y="505585"/>
                  </a:lnTo>
                  <a:lnTo>
                    <a:pt x="473503" y="492211"/>
                  </a:lnTo>
                  <a:lnTo>
                    <a:pt x="485341" y="477367"/>
                  </a:lnTo>
                  <a:lnTo>
                    <a:pt x="497178" y="461025"/>
                  </a:lnTo>
                  <a:lnTo>
                    <a:pt x="509016" y="443191"/>
                  </a:lnTo>
                  <a:lnTo>
                    <a:pt x="520854" y="423916"/>
                  </a:lnTo>
                  <a:lnTo>
                    <a:pt x="532691" y="403298"/>
                  </a:lnTo>
                  <a:lnTo>
                    <a:pt x="544529" y="381489"/>
                  </a:lnTo>
                  <a:lnTo>
                    <a:pt x="556366" y="358688"/>
                  </a:lnTo>
                  <a:lnTo>
                    <a:pt x="568204" y="335143"/>
                  </a:lnTo>
                  <a:lnTo>
                    <a:pt x="580042" y="311135"/>
                  </a:lnTo>
                  <a:lnTo>
                    <a:pt x="591879" y="286970"/>
                  </a:lnTo>
                  <a:lnTo>
                    <a:pt x="603717" y="262962"/>
                  </a:lnTo>
                  <a:lnTo>
                    <a:pt x="615554" y="239416"/>
                  </a:lnTo>
                  <a:lnTo>
                    <a:pt x="627392" y="216615"/>
                  </a:lnTo>
                  <a:lnTo>
                    <a:pt x="639229" y="194806"/>
                  </a:lnTo>
                  <a:lnTo>
                    <a:pt x="651067" y="174188"/>
                  </a:lnTo>
                  <a:lnTo>
                    <a:pt x="662905" y="154913"/>
                  </a:lnTo>
                  <a:lnTo>
                    <a:pt x="674742" y="137079"/>
                  </a:lnTo>
                  <a:lnTo>
                    <a:pt x="686580" y="120737"/>
                  </a:lnTo>
                  <a:lnTo>
                    <a:pt x="698417" y="105894"/>
                  </a:lnTo>
                  <a:lnTo>
                    <a:pt x="710255" y="92519"/>
                  </a:lnTo>
                  <a:lnTo>
                    <a:pt x="722093" y="80555"/>
                  </a:lnTo>
                  <a:lnTo>
                    <a:pt x="733930" y="69921"/>
                  </a:lnTo>
                  <a:lnTo>
                    <a:pt x="745768" y="60524"/>
                  </a:lnTo>
                  <a:lnTo>
                    <a:pt x="757605" y="52263"/>
                  </a:lnTo>
                  <a:lnTo>
                    <a:pt x="769443" y="45032"/>
                  </a:lnTo>
                  <a:lnTo>
                    <a:pt x="781281" y="38727"/>
                  </a:lnTo>
                  <a:lnTo>
                    <a:pt x="793118" y="33249"/>
                  </a:lnTo>
                  <a:lnTo>
                    <a:pt x="804956" y="28503"/>
                  </a:lnTo>
                  <a:lnTo>
                    <a:pt x="816793" y="24403"/>
                  </a:lnTo>
                  <a:lnTo>
                    <a:pt x="828631" y="20867"/>
                  </a:lnTo>
                  <a:lnTo>
                    <a:pt x="840469" y="17825"/>
                  </a:lnTo>
                  <a:lnTo>
                    <a:pt x="852306" y="15211"/>
                  </a:lnTo>
                  <a:lnTo>
                    <a:pt x="864144" y="12969"/>
                  </a:lnTo>
                  <a:lnTo>
                    <a:pt x="875981" y="11048"/>
                  </a:lnTo>
                  <a:lnTo>
                    <a:pt x="887819" y="9403"/>
                  </a:lnTo>
                  <a:lnTo>
                    <a:pt x="899657" y="7997"/>
                  </a:lnTo>
                  <a:lnTo>
                    <a:pt x="911494" y="6795"/>
                  </a:lnTo>
                  <a:lnTo>
                    <a:pt x="923332" y="5769"/>
                  </a:lnTo>
                  <a:lnTo>
                    <a:pt x="935169" y="4893"/>
                  </a:lnTo>
                  <a:lnTo>
                    <a:pt x="947007" y="4145"/>
                  </a:lnTo>
                  <a:lnTo>
                    <a:pt x="958844" y="3508"/>
                  </a:lnTo>
                  <a:lnTo>
                    <a:pt x="970682" y="2965"/>
                  </a:lnTo>
                  <a:lnTo>
                    <a:pt x="982520" y="2502"/>
                  </a:lnTo>
                  <a:lnTo>
                    <a:pt x="994357" y="2108"/>
                  </a:lnTo>
                  <a:lnTo>
                    <a:pt x="1006195" y="1772"/>
                  </a:lnTo>
                  <a:lnTo>
                    <a:pt x="1018032" y="1485"/>
                  </a:lnTo>
                  <a:lnTo>
                    <a:pt x="1029870" y="1242"/>
                  </a:lnTo>
                  <a:lnTo>
                    <a:pt x="1041708" y="1034"/>
                  </a:lnTo>
                  <a:lnTo>
                    <a:pt x="1053545" y="858"/>
                  </a:lnTo>
                  <a:lnTo>
                    <a:pt x="1065383" y="707"/>
                  </a:lnTo>
                  <a:lnTo>
                    <a:pt x="1077220" y="579"/>
                  </a:lnTo>
                  <a:lnTo>
                    <a:pt x="1089058" y="471"/>
                  </a:lnTo>
                  <a:lnTo>
                    <a:pt x="1100896" y="378"/>
                  </a:lnTo>
                  <a:lnTo>
                    <a:pt x="1112733" y="299"/>
                  </a:lnTo>
                  <a:lnTo>
                    <a:pt x="1124571" y="232"/>
                  </a:lnTo>
                  <a:lnTo>
                    <a:pt x="1136408" y="175"/>
                  </a:lnTo>
                  <a:lnTo>
                    <a:pt x="1148246" y="126"/>
                  </a:lnTo>
                  <a:lnTo>
                    <a:pt x="1160084" y="85"/>
                  </a:lnTo>
                  <a:lnTo>
                    <a:pt x="1171921" y="50"/>
                  </a:lnTo>
                  <a:lnTo>
                    <a:pt x="1171921" y="0"/>
                  </a:lnTo>
                  <a:lnTo>
                    <a:pt x="1183759" y="26"/>
                  </a:lnTo>
                  <a:lnTo>
                    <a:pt x="1195596" y="57"/>
                  </a:lnTo>
                  <a:lnTo>
                    <a:pt x="1207434" y="93"/>
                  </a:lnTo>
                  <a:lnTo>
                    <a:pt x="1219272" y="136"/>
                  </a:lnTo>
                  <a:lnTo>
                    <a:pt x="1231109" y="187"/>
                  </a:lnTo>
                  <a:lnTo>
                    <a:pt x="1242947" y="246"/>
                  </a:lnTo>
                  <a:lnTo>
                    <a:pt x="1254784" y="315"/>
                  </a:lnTo>
                  <a:lnTo>
                    <a:pt x="1266622" y="397"/>
                  </a:lnTo>
                  <a:lnTo>
                    <a:pt x="1278459" y="493"/>
                  </a:lnTo>
                  <a:lnTo>
                    <a:pt x="1290297" y="606"/>
                  </a:lnTo>
                  <a:lnTo>
                    <a:pt x="1302135" y="738"/>
                  </a:lnTo>
                  <a:lnTo>
                    <a:pt x="1313972" y="894"/>
                  </a:lnTo>
                  <a:lnTo>
                    <a:pt x="1325810" y="1076"/>
                  </a:lnTo>
                  <a:lnTo>
                    <a:pt x="1337647" y="1291"/>
                  </a:lnTo>
                  <a:lnTo>
                    <a:pt x="1349485" y="1543"/>
                  </a:lnTo>
                  <a:lnTo>
                    <a:pt x="1361323" y="1839"/>
                  </a:lnTo>
                  <a:lnTo>
                    <a:pt x="1373160" y="2186"/>
                  </a:lnTo>
                  <a:lnTo>
                    <a:pt x="1384998" y="2593"/>
                  </a:lnTo>
                  <a:lnTo>
                    <a:pt x="1396835" y="3071"/>
                  </a:lnTo>
                  <a:lnTo>
                    <a:pt x="1408673" y="3632"/>
                  </a:lnTo>
                  <a:lnTo>
                    <a:pt x="1420511" y="4289"/>
                  </a:lnTo>
                  <a:lnTo>
                    <a:pt x="1432348" y="5058"/>
                  </a:lnTo>
                  <a:lnTo>
                    <a:pt x="1444186" y="5960"/>
                  </a:lnTo>
                  <a:lnTo>
                    <a:pt x="1456023" y="7015"/>
                  </a:lnTo>
                  <a:lnTo>
                    <a:pt x="1467861" y="8248"/>
                  </a:lnTo>
                  <a:lnTo>
                    <a:pt x="1479699" y="9689"/>
                  </a:lnTo>
                  <a:lnTo>
                    <a:pt x="1491536" y="11371"/>
                  </a:lnTo>
                  <a:lnTo>
                    <a:pt x="1503374" y="13331"/>
                  </a:lnTo>
                  <a:lnTo>
                    <a:pt x="1515211" y="15613"/>
                  </a:lnTo>
                  <a:lnTo>
                    <a:pt x="1527049" y="18264"/>
                  </a:lnTo>
                  <a:lnTo>
                    <a:pt x="1538887" y="21340"/>
                  </a:lnTo>
                  <a:lnTo>
                    <a:pt x="1550724" y="24899"/>
                  </a:lnTo>
                  <a:lnTo>
                    <a:pt x="1562562" y="29007"/>
                  </a:lnTo>
                  <a:lnTo>
                    <a:pt x="1574399" y="33736"/>
                  </a:lnTo>
                  <a:lnTo>
                    <a:pt x="1586237" y="39159"/>
                  </a:lnTo>
                  <a:lnTo>
                    <a:pt x="1598074" y="45356"/>
                  </a:lnTo>
                  <a:lnTo>
                    <a:pt x="1609912" y="52403"/>
                  </a:lnTo>
                  <a:lnTo>
                    <a:pt x="1621750" y="60378"/>
                  </a:lnTo>
                  <a:lnTo>
                    <a:pt x="1633587" y="69352"/>
                  </a:lnTo>
                  <a:lnTo>
                    <a:pt x="1645425" y="79382"/>
                  </a:lnTo>
                  <a:lnTo>
                    <a:pt x="1657262" y="90515"/>
                  </a:lnTo>
                  <a:lnTo>
                    <a:pt x="1669100" y="102772"/>
                  </a:lnTo>
                  <a:lnTo>
                    <a:pt x="1680938" y="116147"/>
                  </a:lnTo>
                  <a:lnTo>
                    <a:pt x="1692775" y="130603"/>
                  </a:lnTo>
                  <a:lnTo>
                    <a:pt x="1704613" y="146067"/>
                  </a:lnTo>
                  <a:lnTo>
                    <a:pt x="1716450" y="162424"/>
                  </a:lnTo>
                  <a:lnTo>
                    <a:pt x="1728288" y="179524"/>
                  </a:lnTo>
                  <a:lnTo>
                    <a:pt x="1740126" y="197184"/>
                  </a:lnTo>
                  <a:lnTo>
                    <a:pt x="1751963" y="215190"/>
                  </a:lnTo>
                  <a:lnTo>
                    <a:pt x="1763801" y="233313"/>
                  </a:lnTo>
                  <a:lnTo>
                    <a:pt x="1775638" y="251319"/>
                  </a:lnTo>
                  <a:lnTo>
                    <a:pt x="1787476" y="268978"/>
                  </a:lnTo>
                  <a:lnTo>
                    <a:pt x="1799314" y="286079"/>
                  </a:lnTo>
                  <a:lnTo>
                    <a:pt x="1811151" y="302436"/>
                  </a:lnTo>
                  <a:lnTo>
                    <a:pt x="1822989" y="317899"/>
                  </a:lnTo>
                  <a:lnTo>
                    <a:pt x="1834826" y="332356"/>
                  </a:lnTo>
                  <a:lnTo>
                    <a:pt x="1846664" y="345731"/>
                  </a:lnTo>
                  <a:lnTo>
                    <a:pt x="1858502" y="357988"/>
                  </a:lnTo>
                  <a:lnTo>
                    <a:pt x="1870339" y="369120"/>
                  </a:lnTo>
                  <a:lnTo>
                    <a:pt x="1882177" y="379151"/>
                  </a:lnTo>
                  <a:lnTo>
                    <a:pt x="1894014" y="388124"/>
                  </a:lnTo>
                  <a:lnTo>
                    <a:pt x="1905852" y="396100"/>
                  </a:lnTo>
                  <a:lnTo>
                    <a:pt x="1917689" y="403147"/>
                  </a:lnTo>
                  <a:lnTo>
                    <a:pt x="1929527" y="409343"/>
                  </a:lnTo>
                  <a:lnTo>
                    <a:pt x="1941365" y="414767"/>
                  </a:lnTo>
                  <a:lnTo>
                    <a:pt x="1953202" y="419495"/>
                  </a:lnTo>
                  <a:lnTo>
                    <a:pt x="1965040" y="423604"/>
                  </a:lnTo>
                  <a:lnTo>
                    <a:pt x="1976877" y="427163"/>
                  </a:lnTo>
                  <a:lnTo>
                    <a:pt x="1988715" y="430239"/>
                  </a:lnTo>
                  <a:lnTo>
                    <a:pt x="2000553" y="432890"/>
                  </a:lnTo>
                  <a:lnTo>
                    <a:pt x="2012390" y="435172"/>
                  </a:lnTo>
                  <a:lnTo>
                    <a:pt x="2024228" y="437132"/>
                  </a:lnTo>
                  <a:lnTo>
                    <a:pt x="2036065" y="438814"/>
                  </a:lnTo>
                  <a:lnTo>
                    <a:pt x="2047903" y="440255"/>
                  </a:lnTo>
                  <a:lnTo>
                    <a:pt x="2059741" y="441488"/>
                  </a:lnTo>
                  <a:lnTo>
                    <a:pt x="2071578" y="442543"/>
                  </a:lnTo>
                  <a:lnTo>
                    <a:pt x="2083416" y="443444"/>
                  </a:lnTo>
                  <a:lnTo>
                    <a:pt x="2095253" y="444214"/>
                  </a:lnTo>
                  <a:lnTo>
                    <a:pt x="2107091" y="444871"/>
                  </a:lnTo>
                  <a:lnTo>
                    <a:pt x="2118929" y="445431"/>
                  </a:lnTo>
                  <a:lnTo>
                    <a:pt x="2130766" y="445909"/>
                  </a:lnTo>
                  <a:lnTo>
                    <a:pt x="2142604" y="446317"/>
                  </a:lnTo>
                  <a:lnTo>
                    <a:pt x="2154441" y="446664"/>
                  </a:lnTo>
                  <a:lnTo>
                    <a:pt x="2166279" y="446960"/>
                  </a:lnTo>
                  <a:lnTo>
                    <a:pt x="2178117" y="447212"/>
                  </a:lnTo>
                  <a:lnTo>
                    <a:pt x="2189954" y="447426"/>
                  </a:lnTo>
                  <a:lnTo>
                    <a:pt x="2201792" y="447609"/>
                  </a:lnTo>
                  <a:lnTo>
                    <a:pt x="2213629" y="447765"/>
                  </a:lnTo>
                  <a:lnTo>
                    <a:pt x="2225467" y="447897"/>
                  </a:lnTo>
                  <a:lnTo>
                    <a:pt x="2237304" y="448010"/>
                  </a:lnTo>
                  <a:lnTo>
                    <a:pt x="2249142" y="448106"/>
                  </a:lnTo>
                  <a:lnTo>
                    <a:pt x="2260980" y="448188"/>
                  </a:lnTo>
                  <a:lnTo>
                    <a:pt x="2272817" y="448257"/>
                  </a:lnTo>
                  <a:lnTo>
                    <a:pt x="2284655" y="448316"/>
                  </a:lnTo>
                  <a:lnTo>
                    <a:pt x="2296492" y="448367"/>
                  </a:lnTo>
                  <a:lnTo>
                    <a:pt x="2308330" y="448409"/>
                  </a:lnTo>
                  <a:lnTo>
                    <a:pt x="2320168" y="448446"/>
                  </a:lnTo>
                  <a:lnTo>
                    <a:pt x="2332005" y="448477"/>
                  </a:lnTo>
                  <a:lnTo>
                    <a:pt x="2343843" y="448503"/>
                  </a:lnTo>
                  <a:lnTo>
                    <a:pt x="2343843" y="448654"/>
                  </a:lnTo>
                  <a:lnTo>
                    <a:pt x="2355680" y="448654"/>
                  </a:lnTo>
                  <a:lnTo>
                    <a:pt x="2367518" y="448654"/>
                  </a:lnTo>
                  <a:lnTo>
                    <a:pt x="2379356" y="448654"/>
                  </a:lnTo>
                  <a:lnTo>
                    <a:pt x="2391193" y="448654"/>
                  </a:lnTo>
                  <a:lnTo>
                    <a:pt x="2403031" y="448654"/>
                  </a:lnTo>
                  <a:lnTo>
                    <a:pt x="2414868" y="448654"/>
                  </a:lnTo>
                  <a:lnTo>
                    <a:pt x="2426706" y="448654"/>
                  </a:lnTo>
                  <a:lnTo>
                    <a:pt x="2438544" y="448654"/>
                  </a:lnTo>
                  <a:lnTo>
                    <a:pt x="2450381" y="448654"/>
                  </a:lnTo>
                  <a:lnTo>
                    <a:pt x="2462219" y="448654"/>
                  </a:lnTo>
                  <a:lnTo>
                    <a:pt x="2474056" y="448654"/>
                  </a:lnTo>
                  <a:lnTo>
                    <a:pt x="2485894" y="448654"/>
                  </a:lnTo>
                  <a:lnTo>
                    <a:pt x="2497732" y="448654"/>
                  </a:lnTo>
                  <a:lnTo>
                    <a:pt x="2509569" y="448654"/>
                  </a:lnTo>
                  <a:lnTo>
                    <a:pt x="2521407" y="448654"/>
                  </a:lnTo>
                  <a:lnTo>
                    <a:pt x="2533244" y="448654"/>
                  </a:lnTo>
                  <a:lnTo>
                    <a:pt x="2545082" y="448654"/>
                  </a:lnTo>
                  <a:lnTo>
                    <a:pt x="2556919" y="448654"/>
                  </a:lnTo>
                  <a:lnTo>
                    <a:pt x="2568757" y="448654"/>
                  </a:lnTo>
                  <a:lnTo>
                    <a:pt x="2580595" y="448654"/>
                  </a:lnTo>
                  <a:lnTo>
                    <a:pt x="2592432" y="448654"/>
                  </a:lnTo>
                  <a:lnTo>
                    <a:pt x="2604270" y="448654"/>
                  </a:lnTo>
                  <a:lnTo>
                    <a:pt x="2616107" y="448654"/>
                  </a:lnTo>
                  <a:lnTo>
                    <a:pt x="2627945" y="448654"/>
                  </a:lnTo>
                  <a:lnTo>
                    <a:pt x="2639783" y="448654"/>
                  </a:lnTo>
                  <a:lnTo>
                    <a:pt x="2651620" y="448654"/>
                  </a:lnTo>
                  <a:lnTo>
                    <a:pt x="2663458" y="448654"/>
                  </a:lnTo>
                  <a:lnTo>
                    <a:pt x="2675295" y="448654"/>
                  </a:lnTo>
                  <a:lnTo>
                    <a:pt x="2687133" y="448654"/>
                  </a:lnTo>
                  <a:lnTo>
                    <a:pt x="2698971" y="448654"/>
                  </a:lnTo>
                  <a:lnTo>
                    <a:pt x="2710808" y="448654"/>
                  </a:lnTo>
                  <a:lnTo>
                    <a:pt x="2722646" y="448654"/>
                  </a:lnTo>
                  <a:lnTo>
                    <a:pt x="2734483" y="448654"/>
                  </a:lnTo>
                  <a:lnTo>
                    <a:pt x="2746321" y="448654"/>
                  </a:lnTo>
                  <a:lnTo>
                    <a:pt x="2758159" y="448654"/>
                  </a:lnTo>
                  <a:lnTo>
                    <a:pt x="2769996" y="448654"/>
                  </a:lnTo>
                  <a:lnTo>
                    <a:pt x="2781834" y="448654"/>
                  </a:lnTo>
                  <a:lnTo>
                    <a:pt x="2793671" y="448654"/>
                  </a:lnTo>
                  <a:lnTo>
                    <a:pt x="2805509" y="448654"/>
                  </a:lnTo>
                  <a:lnTo>
                    <a:pt x="2817347" y="448654"/>
                  </a:lnTo>
                  <a:lnTo>
                    <a:pt x="2829184" y="448654"/>
                  </a:lnTo>
                  <a:lnTo>
                    <a:pt x="2841022" y="448654"/>
                  </a:lnTo>
                  <a:lnTo>
                    <a:pt x="2852859" y="448654"/>
                  </a:lnTo>
                  <a:lnTo>
                    <a:pt x="2864697" y="448654"/>
                  </a:lnTo>
                  <a:lnTo>
                    <a:pt x="2876534" y="448654"/>
                  </a:lnTo>
                  <a:lnTo>
                    <a:pt x="2888372" y="448654"/>
                  </a:lnTo>
                  <a:lnTo>
                    <a:pt x="2900210" y="448654"/>
                  </a:lnTo>
                  <a:lnTo>
                    <a:pt x="2912047" y="448654"/>
                  </a:lnTo>
                  <a:lnTo>
                    <a:pt x="2923885" y="448654"/>
                  </a:lnTo>
                  <a:lnTo>
                    <a:pt x="2935722" y="448654"/>
                  </a:lnTo>
                  <a:lnTo>
                    <a:pt x="2947560" y="448654"/>
                  </a:lnTo>
                  <a:lnTo>
                    <a:pt x="2959398" y="448654"/>
                  </a:lnTo>
                  <a:lnTo>
                    <a:pt x="2971235" y="448654"/>
                  </a:lnTo>
                  <a:lnTo>
                    <a:pt x="2983073" y="448654"/>
                  </a:lnTo>
                  <a:lnTo>
                    <a:pt x="2994910" y="448654"/>
                  </a:lnTo>
                  <a:lnTo>
                    <a:pt x="3006748" y="448654"/>
                  </a:lnTo>
                  <a:lnTo>
                    <a:pt x="3018586" y="448654"/>
                  </a:lnTo>
                  <a:lnTo>
                    <a:pt x="3030423" y="448654"/>
                  </a:lnTo>
                  <a:lnTo>
                    <a:pt x="3042261" y="448654"/>
                  </a:lnTo>
                  <a:lnTo>
                    <a:pt x="3054098" y="448654"/>
                  </a:lnTo>
                  <a:lnTo>
                    <a:pt x="3065936" y="448654"/>
                  </a:lnTo>
                  <a:lnTo>
                    <a:pt x="3077774" y="448654"/>
                  </a:lnTo>
                  <a:lnTo>
                    <a:pt x="3089611" y="448654"/>
                  </a:lnTo>
                  <a:lnTo>
                    <a:pt x="3101449" y="448654"/>
                  </a:lnTo>
                  <a:lnTo>
                    <a:pt x="3113286" y="448654"/>
                  </a:lnTo>
                  <a:lnTo>
                    <a:pt x="3125124" y="448654"/>
                  </a:lnTo>
                  <a:lnTo>
                    <a:pt x="3136962" y="448654"/>
                  </a:lnTo>
                  <a:lnTo>
                    <a:pt x="3148799" y="448654"/>
                  </a:lnTo>
                  <a:lnTo>
                    <a:pt x="3160637" y="448654"/>
                  </a:lnTo>
                  <a:lnTo>
                    <a:pt x="3172474" y="448654"/>
                  </a:lnTo>
                  <a:lnTo>
                    <a:pt x="3184312" y="448654"/>
                  </a:lnTo>
                  <a:lnTo>
                    <a:pt x="3196149" y="448654"/>
                  </a:lnTo>
                  <a:lnTo>
                    <a:pt x="3207987" y="448654"/>
                  </a:lnTo>
                  <a:lnTo>
                    <a:pt x="3219825" y="448654"/>
                  </a:lnTo>
                  <a:lnTo>
                    <a:pt x="3231662" y="448654"/>
                  </a:lnTo>
                  <a:lnTo>
                    <a:pt x="3243500" y="448654"/>
                  </a:lnTo>
                  <a:lnTo>
                    <a:pt x="3255337" y="448654"/>
                  </a:lnTo>
                  <a:lnTo>
                    <a:pt x="3267175" y="448654"/>
                  </a:lnTo>
                  <a:lnTo>
                    <a:pt x="3279013" y="448654"/>
                  </a:lnTo>
                  <a:lnTo>
                    <a:pt x="3290850" y="448654"/>
                  </a:lnTo>
                  <a:lnTo>
                    <a:pt x="3302688" y="448654"/>
                  </a:lnTo>
                  <a:lnTo>
                    <a:pt x="3314525" y="448654"/>
                  </a:lnTo>
                  <a:lnTo>
                    <a:pt x="3326363" y="448654"/>
                  </a:lnTo>
                  <a:lnTo>
                    <a:pt x="3338201" y="448654"/>
                  </a:lnTo>
                  <a:lnTo>
                    <a:pt x="3350038" y="448654"/>
                  </a:lnTo>
                  <a:lnTo>
                    <a:pt x="3361876" y="448654"/>
                  </a:lnTo>
                  <a:lnTo>
                    <a:pt x="3373713" y="448654"/>
                  </a:lnTo>
                  <a:lnTo>
                    <a:pt x="3385551" y="448654"/>
                  </a:lnTo>
                  <a:lnTo>
                    <a:pt x="3397389" y="448654"/>
                  </a:lnTo>
                  <a:lnTo>
                    <a:pt x="3409226" y="448654"/>
                  </a:lnTo>
                  <a:lnTo>
                    <a:pt x="3421064" y="448654"/>
                  </a:lnTo>
                  <a:lnTo>
                    <a:pt x="3432901" y="448654"/>
                  </a:lnTo>
                  <a:lnTo>
                    <a:pt x="3444739" y="448654"/>
                  </a:lnTo>
                  <a:lnTo>
                    <a:pt x="3456576" y="448654"/>
                  </a:lnTo>
                  <a:lnTo>
                    <a:pt x="3468414" y="448654"/>
                  </a:lnTo>
                  <a:lnTo>
                    <a:pt x="3480252" y="448654"/>
                  </a:lnTo>
                  <a:lnTo>
                    <a:pt x="3492089" y="448654"/>
                  </a:lnTo>
                  <a:lnTo>
                    <a:pt x="3503927" y="448654"/>
                  </a:lnTo>
                  <a:lnTo>
                    <a:pt x="3515764" y="448654"/>
                  </a:lnTo>
                  <a:lnTo>
                    <a:pt x="3515764" y="448553"/>
                  </a:lnTo>
                  <a:lnTo>
                    <a:pt x="3527602" y="448536"/>
                  </a:lnTo>
                  <a:lnTo>
                    <a:pt x="3539440" y="448515"/>
                  </a:lnTo>
                  <a:lnTo>
                    <a:pt x="3551277" y="448491"/>
                  </a:lnTo>
                  <a:lnTo>
                    <a:pt x="3563115" y="448462"/>
                  </a:lnTo>
                  <a:lnTo>
                    <a:pt x="3574952" y="448429"/>
                  </a:lnTo>
                  <a:lnTo>
                    <a:pt x="3586790" y="448389"/>
                  </a:lnTo>
                  <a:lnTo>
                    <a:pt x="3598628" y="448343"/>
                  </a:lnTo>
                  <a:lnTo>
                    <a:pt x="3610465" y="448288"/>
                  </a:lnTo>
                  <a:lnTo>
                    <a:pt x="3622303" y="448225"/>
                  </a:lnTo>
                  <a:lnTo>
                    <a:pt x="3634140" y="448149"/>
                  </a:lnTo>
                  <a:lnTo>
                    <a:pt x="3645978" y="448061"/>
                  </a:lnTo>
                  <a:lnTo>
                    <a:pt x="3657816" y="447957"/>
                  </a:lnTo>
                  <a:lnTo>
                    <a:pt x="3669653" y="447836"/>
                  </a:lnTo>
                  <a:lnTo>
                    <a:pt x="3681491" y="447692"/>
                  </a:lnTo>
                  <a:lnTo>
                    <a:pt x="3693328" y="447524"/>
                  </a:lnTo>
                  <a:lnTo>
                    <a:pt x="3705166" y="447327"/>
                  </a:lnTo>
                  <a:lnTo>
                    <a:pt x="3717004" y="447096"/>
                  </a:lnTo>
                  <a:lnTo>
                    <a:pt x="3728841" y="446824"/>
                  </a:lnTo>
                  <a:lnTo>
                    <a:pt x="3740679" y="446506"/>
                  </a:lnTo>
                  <a:lnTo>
                    <a:pt x="3752516" y="446132"/>
                  </a:lnTo>
                  <a:lnTo>
                    <a:pt x="3764354" y="445694"/>
                  </a:lnTo>
                  <a:lnTo>
                    <a:pt x="3776191" y="445181"/>
                  </a:lnTo>
                  <a:lnTo>
                    <a:pt x="3788029" y="444580"/>
                  </a:lnTo>
                  <a:lnTo>
                    <a:pt x="3799867" y="443877"/>
                  </a:lnTo>
                  <a:lnTo>
                    <a:pt x="3811704" y="443054"/>
                  </a:lnTo>
                  <a:lnTo>
                    <a:pt x="3823542" y="442094"/>
                  </a:lnTo>
                  <a:lnTo>
                    <a:pt x="3835379" y="440973"/>
                  </a:lnTo>
                  <a:lnTo>
                    <a:pt x="3847217" y="439666"/>
                  </a:lnTo>
                  <a:lnTo>
                    <a:pt x="3859055" y="438145"/>
                  </a:lnTo>
                  <a:lnTo>
                    <a:pt x="3870892" y="436377"/>
                  </a:lnTo>
                  <a:lnTo>
                    <a:pt x="3882730" y="434327"/>
                  </a:lnTo>
                  <a:lnTo>
                    <a:pt x="3894567" y="431954"/>
                  </a:lnTo>
                  <a:lnTo>
                    <a:pt x="3906405" y="429215"/>
                  </a:lnTo>
                  <a:lnTo>
                    <a:pt x="3918243" y="426062"/>
                  </a:lnTo>
                  <a:lnTo>
                    <a:pt x="3930080" y="422447"/>
                  </a:lnTo>
                  <a:lnTo>
                    <a:pt x="3941918" y="418316"/>
                  </a:lnTo>
                  <a:lnTo>
                    <a:pt x="3953755" y="413618"/>
                  </a:lnTo>
                  <a:lnTo>
                    <a:pt x="3965593" y="408301"/>
                  </a:lnTo>
                  <a:lnTo>
                    <a:pt x="3977431" y="402319"/>
                  </a:lnTo>
                  <a:lnTo>
                    <a:pt x="3989268" y="395631"/>
                  </a:lnTo>
                  <a:lnTo>
                    <a:pt x="4001106" y="388210"/>
                  </a:lnTo>
                  <a:lnTo>
                    <a:pt x="4012943" y="380039"/>
                  </a:lnTo>
                  <a:lnTo>
                    <a:pt x="4024781" y="371122"/>
                  </a:lnTo>
                  <a:lnTo>
                    <a:pt x="4036619" y="361484"/>
                  </a:lnTo>
                  <a:lnTo>
                    <a:pt x="4048456" y="351175"/>
                  </a:lnTo>
                  <a:lnTo>
                    <a:pt x="4060294" y="340270"/>
                  </a:lnTo>
                  <a:lnTo>
                    <a:pt x="4072131" y="328870"/>
                  </a:lnTo>
                  <a:lnTo>
                    <a:pt x="4083969" y="317097"/>
                  </a:lnTo>
                  <a:lnTo>
                    <a:pt x="4095806" y="305093"/>
                  </a:lnTo>
                  <a:lnTo>
                    <a:pt x="4107644" y="293011"/>
                  </a:lnTo>
                  <a:lnTo>
                    <a:pt x="4119482" y="281007"/>
                  </a:lnTo>
                  <a:lnTo>
                    <a:pt x="4131319" y="269234"/>
                  </a:lnTo>
                  <a:lnTo>
                    <a:pt x="4143157" y="257834"/>
                  </a:lnTo>
                  <a:lnTo>
                    <a:pt x="4154994" y="246929"/>
                  </a:lnTo>
                  <a:lnTo>
                    <a:pt x="4166832" y="236620"/>
                  </a:lnTo>
                  <a:lnTo>
                    <a:pt x="4178670" y="226983"/>
                  </a:lnTo>
                  <a:lnTo>
                    <a:pt x="4190507" y="218066"/>
                  </a:lnTo>
                  <a:lnTo>
                    <a:pt x="4202345" y="209895"/>
                  </a:lnTo>
                  <a:lnTo>
                    <a:pt x="4214182" y="202473"/>
                  </a:lnTo>
                  <a:lnTo>
                    <a:pt x="4226020" y="195786"/>
                  </a:lnTo>
                  <a:lnTo>
                    <a:pt x="4237858" y="189803"/>
                  </a:lnTo>
                  <a:lnTo>
                    <a:pt x="4249695" y="184487"/>
                  </a:lnTo>
                  <a:lnTo>
                    <a:pt x="4261533" y="179788"/>
                  </a:lnTo>
                  <a:lnTo>
                    <a:pt x="4273370" y="175658"/>
                  </a:lnTo>
                  <a:lnTo>
                    <a:pt x="4285208" y="172042"/>
                  </a:lnTo>
                  <a:lnTo>
                    <a:pt x="4297046" y="168890"/>
                  </a:lnTo>
                  <a:lnTo>
                    <a:pt x="4308883" y="166151"/>
                  </a:lnTo>
                  <a:lnTo>
                    <a:pt x="4320721" y="163778"/>
                  </a:lnTo>
                  <a:lnTo>
                    <a:pt x="4332558" y="161727"/>
                  </a:lnTo>
                  <a:lnTo>
                    <a:pt x="4344396" y="159960"/>
                  </a:lnTo>
                  <a:lnTo>
                    <a:pt x="4356234" y="158438"/>
                  </a:lnTo>
                  <a:lnTo>
                    <a:pt x="4368071" y="157132"/>
                  </a:lnTo>
                  <a:lnTo>
                    <a:pt x="4379909" y="156010"/>
                  </a:lnTo>
                  <a:lnTo>
                    <a:pt x="4391746" y="155050"/>
                  </a:lnTo>
                  <a:lnTo>
                    <a:pt x="4403584" y="154228"/>
                  </a:lnTo>
                  <a:lnTo>
                    <a:pt x="4415421" y="153524"/>
                  </a:lnTo>
                  <a:lnTo>
                    <a:pt x="4427259" y="152924"/>
                  </a:lnTo>
                  <a:lnTo>
                    <a:pt x="4439097" y="152410"/>
                  </a:lnTo>
                  <a:lnTo>
                    <a:pt x="4450934" y="151972"/>
                  </a:lnTo>
                  <a:lnTo>
                    <a:pt x="4462772" y="151599"/>
                  </a:lnTo>
                  <a:lnTo>
                    <a:pt x="4474609" y="151280"/>
                  </a:lnTo>
                  <a:lnTo>
                    <a:pt x="4486447" y="151009"/>
                  </a:lnTo>
                  <a:lnTo>
                    <a:pt x="4498285" y="150777"/>
                  </a:lnTo>
                  <a:lnTo>
                    <a:pt x="4510122" y="150580"/>
                  </a:lnTo>
                  <a:lnTo>
                    <a:pt x="4521960" y="150412"/>
                  </a:lnTo>
                  <a:lnTo>
                    <a:pt x="4533797" y="150269"/>
                  </a:lnTo>
                  <a:lnTo>
                    <a:pt x="4545635" y="150147"/>
                  </a:lnTo>
                  <a:lnTo>
                    <a:pt x="4557473" y="150043"/>
                  </a:lnTo>
                  <a:lnTo>
                    <a:pt x="4569310" y="149955"/>
                  </a:lnTo>
                  <a:lnTo>
                    <a:pt x="4581148" y="149880"/>
                  </a:lnTo>
                  <a:lnTo>
                    <a:pt x="4592985" y="149816"/>
                  </a:lnTo>
                  <a:lnTo>
                    <a:pt x="4604823" y="149761"/>
                  </a:lnTo>
                  <a:lnTo>
                    <a:pt x="4616661" y="149715"/>
                  </a:lnTo>
                  <a:lnTo>
                    <a:pt x="4628498" y="149676"/>
                  </a:lnTo>
                  <a:lnTo>
                    <a:pt x="4640336" y="149642"/>
                  </a:lnTo>
                  <a:lnTo>
                    <a:pt x="4652173" y="149613"/>
                  </a:lnTo>
                  <a:lnTo>
                    <a:pt x="4664011" y="149589"/>
                  </a:lnTo>
                  <a:lnTo>
                    <a:pt x="4675849" y="149569"/>
                  </a:lnTo>
                  <a:lnTo>
                    <a:pt x="4687686" y="149551"/>
                  </a:lnTo>
                </a:path>
              </a:pathLst>
            </a:custGeom>
            <a:ln w="40651" cap="flat">
              <a:solidFill>
                <a:srgbClr val="00BADE">
                  <a:alpha val="100000"/>
                </a:srgbClr>
              </a:solidFill>
              <a:prstDash val="solid"/>
              <a:round/>
            </a:ln>
          </p:spPr>
          <p:txBody>
            <a:bodyPr/>
            <a:lstStyle/>
            <a:p/>
          </p:txBody>
        </p:sp>
        <p:sp>
          <p:nvSpPr>
            <p:cNvPr id="56" name="pl56"/>
            <p:cNvSpPr/>
            <p:nvPr/>
          </p:nvSpPr>
          <p:spPr>
            <a:xfrm>
              <a:off x="2482351" y="2245938"/>
              <a:ext cx="4687686" cy="299102"/>
            </a:xfrm>
            <a:custGeom>
              <a:avLst/>
              <a:pathLst>
                <a:path w="4687686" h="299102">
                  <a:moveTo>
                    <a:pt x="0" y="299102"/>
                  </a:moveTo>
                  <a:lnTo>
                    <a:pt x="11837" y="299094"/>
                  </a:lnTo>
                  <a:lnTo>
                    <a:pt x="23675" y="299083"/>
                  </a:lnTo>
                  <a:lnTo>
                    <a:pt x="35512" y="299071"/>
                  </a:lnTo>
                  <a:lnTo>
                    <a:pt x="47350" y="299057"/>
                  </a:lnTo>
                  <a:lnTo>
                    <a:pt x="59187" y="299040"/>
                  </a:lnTo>
                  <a:lnTo>
                    <a:pt x="71025" y="299020"/>
                  </a:lnTo>
                  <a:lnTo>
                    <a:pt x="82863" y="298997"/>
                  </a:lnTo>
                  <a:lnTo>
                    <a:pt x="94700" y="298970"/>
                  </a:lnTo>
                  <a:lnTo>
                    <a:pt x="106538" y="298938"/>
                  </a:lnTo>
                  <a:lnTo>
                    <a:pt x="118375" y="298900"/>
                  </a:lnTo>
                  <a:lnTo>
                    <a:pt x="130213" y="298856"/>
                  </a:lnTo>
                  <a:lnTo>
                    <a:pt x="142051" y="298804"/>
                  </a:lnTo>
                  <a:lnTo>
                    <a:pt x="153888" y="298743"/>
                  </a:lnTo>
                  <a:lnTo>
                    <a:pt x="165726" y="298672"/>
                  </a:lnTo>
                  <a:lnTo>
                    <a:pt x="177563" y="298588"/>
                  </a:lnTo>
                  <a:lnTo>
                    <a:pt x="189401" y="298489"/>
                  </a:lnTo>
                  <a:lnTo>
                    <a:pt x="201239" y="298374"/>
                  </a:lnTo>
                  <a:lnTo>
                    <a:pt x="213076" y="298238"/>
                  </a:lnTo>
                  <a:lnTo>
                    <a:pt x="224914" y="298078"/>
                  </a:lnTo>
                  <a:lnTo>
                    <a:pt x="236751" y="297892"/>
                  </a:lnTo>
                  <a:lnTo>
                    <a:pt x="248589" y="297673"/>
                  </a:lnTo>
                  <a:lnTo>
                    <a:pt x="260427" y="297416"/>
                  </a:lnTo>
                  <a:lnTo>
                    <a:pt x="272264" y="297116"/>
                  </a:lnTo>
                  <a:lnTo>
                    <a:pt x="284102" y="296764"/>
                  </a:lnTo>
                  <a:lnTo>
                    <a:pt x="295939" y="296353"/>
                  </a:lnTo>
                  <a:lnTo>
                    <a:pt x="307777" y="295873"/>
                  </a:lnTo>
                  <a:lnTo>
                    <a:pt x="319614" y="295312"/>
                  </a:lnTo>
                  <a:lnTo>
                    <a:pt x="331452" y="294659"/>
                  </a:lnTo>
                  <a:lnTo>
                    <a:pt x="343290" y="293898"/>
                  </a:lnTo>
                  <a:lnTo>
                    <a:pt x="355127" y="293014"/>
                  </a:lnTo>
                  <a:lnTo>
                    <a:pt x="366965" y="291989"/>
                  </a:lnTo>
                  <a:lnTo>
                    <a:pt x="378802" y="290803"/>
                  </a:lnTo>
                  <a:lnTo>
                    <a:pt x="390640" y="289433"/>
                  </a:lnTo>
                  <a:lnTo>
                    <a:pt x="402478" y="287857"/>
                  </a:lnTo>
                  <a:lnTo>
                    <a:pt x="414315" y="286049"/>
                  </a:lnTo>
                  <a:lnTo>
                    <a:pt x="426153" y="283984"/>
                  </a:lnTo>
                  <a:lnTo>
                    <a:pt x="437990" y="281634"/>
                  </a:lnTo>
                  <a:lnTo>
                    <a:pt x="449828" y="278976"/>
                  </a:lnTo>
                  <a:lnTo>
                    <a:pt x="461666" y="275985"/>
                  </a:lnTo>
                  <a:lnTo>
                    <a:pt x="473503" y="272641"/>
                  </a:lnTo>
                  <a:lnTo>
                    <a:pt x="485341" y="268930"/>
                  </a:lnTo>
                  <a:lnTo>
                    <a:pt x="497178" y="264845"/>
                  </a:lnTo>
                  <a:lnTo>
                    <a:pt x="509016" y="260387"/>
                  </a:lnTo>
                  <a:lnTo>
                    <a:pt x="520854" y="255568"/>
                  </a:lnTo>
                  <a:lnTo>
                    <a:pt x="532691" y="250413"/>
                  </a:lnTo>
                  <a:lnTo>
                    <a:pt x="544529" y="244961"/>
                  </a:lnTo>
                  <a:lnTo>
                    <a:pt x="556366" y="239261"/>
                  </a:lnTo>
                  <a:lnTo>
                    <a:pt x="568204" y="233374"/>
                  </a:lnTo>
                  <a:lnTo>
                    <a:pt x="580042" y="227372"/>
                  </a:lnTo>
                  <a:lnTo>
                    <a:pt x="591879" y="221331"/>
                  </a:lnTo>
                  <a:lnTo>
                    <a:pt x="603717" y="215329"/>
                  </a:lnTo>
                  <a:lnTo>
                    <a:pt x="615554" y="209443"/>
                  </a:lnTo>
                  <a:lnTo>
                    <a:pt x="627392" y="203743"/>
                  </a:lnTo>
                  <a:lnTo>
                    <a:pt x="639229" y="198290"/>
                  </a:lnTo>
                  <a:lnTo>
                    <a:pt x="651067" y="193136"/>
                  </a:lnTo>
                  <a:lnTo>
                    <a:pt x="662905" y="188317"/>
                  </a:lnTo>
                  <a:lnTo>
                    <a:pt x="674742" y="183858"/>
                  </a:lnTo>
                  <a:lnTo>
                    <a:pt x="686580" y="179773"/>
                  </a:lnTo>
                  <a:lnTo>
                    <a:pt x="698417" y="176062"/>
                  </a:lnTo>
                  <a:lnTo>
                    <a:pt x="710255" y="172718"/>
                  </a:lnTo>
                  <a:lnTo>
                    <a:pt x="722093" y="169727"/>
                  </a:lnTo>
                  <a:lnTo>
                    <a:pt x="733930" y="167069"/>
                  </a:lnTo>
                  <a:lnTo>
                    <a:pt x="745768" y="164720"/>
                  </a:lnTo>
                  <a:lnTo>
                    <a:pt x="757605" y="162654"/>
                  </a:lnTo>
                  <a:lnTo>
                    <a:pt x="769443" y="160847"/>
                  </a:lnTo>
                  <a:lnTo>
                    <a:pt x="781281" y="159270"/>
                  </a:lnTo>
                  <a:lnTo>
                    <a:pt x="793118" y="157901"/>
                  </a:lnTo>
                  <a:lnTo>
                    <a:pt x="804956" y="156714"/>
                  </a:lnTo>
                  <a:lnTo>
                    <a:pt x="816793" y="155689"/>
                  </a:lnTo>
                  <a:lnTo>
                    <a:pt x="828631" y="154805"/>
                  </a:lnTo>
                  <a:lnTo>
                    <a:pt x="840469" y="154045"/>
                  </a:lnTo>
                  <a:lnTo>
                    <a:pt x="852306" y="153391"/>
                  </a:lnTo>
                  <a:lnTo>
                    <a:pt x="864144" y="152831"/>
                  </a:lnTo>
                  <a:lnTo>
                    <a:pt x="875981" y="152351"/>
                  </a:lnTo>
                  <a:lnTo>
                    <a:pt x="887819" y="151939"/>
                  </a:lnTo>
                  <a:lnTo>
                    <a:pt x="899657" y="151588"/>
                  </a:lnTo>
                  <a:lnTo>
                    <a:pt x="911494" y="151287"/>
                  </a:lnTo>
                  <a:lnTo>
                    <a:pt x="923332" y="151031"/>
                  </a:lnTo>
                  <a:lnTo>
                    <a:pt x="935169" y="150812"/>
                  </a:lnTo>
                  <a:lnTo>
                    <a:pt x="947007" y="150625"/>
                  </a:lnTo>
                  <a:lnTo>
                    <a:pt x="958844" y="150466"/>
                  </a:lnTo>
                  <a:lnTo>
                    <a:pt x="970682" y="150330"/>
                  </a:lnTo>
                  <a:lnTo>
                    <a:pt x="982520" y="150214"/>
                  </a:lnTo>
                  <a:lnTo>
                    <a:pt x="994357" y="150116"/>
                  </a:lnTo>
                  <a:lnTo>
                    <a:pt x="1006195" y="150032"/>
                  </a:lnTo>
                  <a:lnTo>
                    <a:pt x="1018032" y="149960"/>
                  </a:lnTo>
                  <a:lnTo>
                    <a:pt x="1029870" y="149899"/>
                  </a:lnTo>
                  <a:lnTo>
                    <a:pt x="1041708" y="149847"/>
                  </a:lnTo>
                  <a:lnTo>
                    <a:pt x="1053545" y="149803"/>
                  </a:lnTo>
                  <a:lnTo>
                    <a:pt x="1065383" y="149766"/>
                  </a:lnTo>
                  <a:lnTo>
                    <a:pt x="1077220" y="149734"/>
                  </a:lnTo>
                  <a:lnTo>
                    <a:pt x="1089058" y="149706"/>
                  </a:lnTo>
                  <a:lnTo>
                    <a:pt x="1100896" y="149683"/>
                  </a:lnTo>
                  <a:lnTo>
                    <a:pt x="1112733" y="149663"/>
                  </a:lnTo>
                  <a:lnTo>
                    <a:pt x="1124571" y="149647"/>
                  </a:lnTo>
                  <a:lnTo>
                    <a:pt x="1136408" y="149632"/>
                  </a:lnTo>
                  <a:lnTo>
                    <a:pt x="1148246" y="149620"/>
                  </a:lnTo>
                  <a:lnTo>
                    <a:pt x="1160084" y="149610"/>
                  </a:lnTo>
                  <a:lnTo>
                    <a:pt x="1171921" y="149601"/>
                  </a:lnTo>
                  <a:lnTo>
                    <a:pt x="1171921" y="149551"/>
                  </a:lnTo>
                  <a:lnTo>
                    <a:pt x="1183759" y="149551"/>
                  </a:lnTo>
                  <a:lnTo>
                    <a:pt x="1195596" y="149551"/>
                  </a:lnTo>
                  <a:lnTo>
                    <a:pt x="1207434" y="149551"/>
                  </a:lnTo>
                  <a:lnTo>
                    <a:pt x="1219272" y="149551"/>
                  </a:lnTo>
                  <a:lnTo>
                    <a:pt x="1231109" y="149551"/>
                  </a:lnTo>
                  <a:lnTo>
                    <a:pt x="1242947" y="149551"/>
                  </a:lnTo>
                  <a:lnTo>
                    <a:pt x="1254784" y="149551"/>
                  </a:lnTo>
                  <a:lnTo>
                    <a:pt x="1266622" y="149551"/>
                  </a:lnTo>
                  <a:lnTo>
                    <a:pt x="1278459" y="149551"/>
                  </a:lnTo>
                  <a:lnTo>
                    <a:pt x="1290297" y="149551"/>
                  </a:lnTo>
                  <a:lnTo>
                    <a:pt x="1302135" y="149551"/>
                  </a:lnTo>
                  <a:lnTo>
                    <a:pt x="1313972" y="149551"/>
                  </a:lnTo>
                  <a:lnTo>
                    <a:pt x="1325810" y="149551"/>
                  </a:lnTo>
                  <a:lnTo>
                    <a:pt x="1337647" y="149551"/>
                  </a:lnTo>
                  <a:lnTo>
                    <a:pt x="1349485" y="149551"/>
                  </a:lnTo>
                  <a:lnTo>
                    <a:pt x="1361323" y="149551"/>
                  </a:lnTo>
                  <a:lnTo>
                    <a:pt x="1373160" y="149551"/>
                  </a:lnTo>
                  <a:lnTo>
                    <a:pt x="1384998" y="149551"/>
                  </a:lnTo>
                  <a:lnTo>
                    <a:pt x="1396835" y="149551"/>
                  </a:lnTo>
                  <a:lnTo>
                    <a:pt x="1408673" y="149551"/>
                  </a:lnTo>
                  <a:lnTo>
                    <a:pt x="1420511" y="149551"/>
                  </a:lnTo>
                  <a:lnTo>
                    <a:pt x="1432348" y="149551"/>
                  </a:lnTo>
                  <a:lnTo>
                    <a:pt x="1444186" y="149551"/>
                  </a:lnTo>
                  <a:lnTo>
                    <a:pt x="1456023" y="149551"/>
                  </a:lnTo>
                  <a:lnTo>
                    <a:pt x="1467861" y="149551"/>
                  </a:lnTo>
                  <a:lnTo>
                    <a:pt x="1479699" y="149551"/>
                  </a:lnTo>
                  <a:lnTo>
                    <a:pt x="1491536" y="149551"/>
                  </a:lnTo>
                  <a:lnTo>
                    <a:pt x="1503374" y="149551"/>
                  </a:lnTo>
                  <a:lnTo>
                    <a:pt x="1515211" y="149551"/>
                  </a:lnTo>
                  <a:lnTo>
                    <a:pt x="1527049" y="149551"/>
                  </a:lnTo>
                  <a:lnTo>
                    <a:pt x="1538887" y="149551"/>
                  </a:lnTo>
                  <a:lnTo>
                    <a:pt x="1550724" y="149551"/>
                  </a:lnTo>
                  <a:lnTo>
                    <a:pt x="1562562" y="149551"/>
                  </a:lnTo>
                  <a:lnTo>
                    <a:pt x="1574399" y="149551"/>
                  </a:lnTo>
                  <a:lnTo>
                    <a:pt x="1586237" y="149551"/>
                  </a:lnTo>
                  <a:lnTo>
                    <a:pt x="1598074" y="149551"/>
                  </a:lnTo>
                  <a:lnTo>
                    <a:pt x="1609912" y="149551"/>
                  </a:lnTo>
                  <a:lnTo>
                    <a:pt x="1621750" y="149551"/>
                  </a:lnTo>
                  <a:lnTo>
                    <a:pt x="1633587" y="149551"/>
                  </a:lnTo>
                  <a:lnTo>
                    <a:pt x="1645425" y="149551"/>
                  </a:lnTo>
                  <a:lnTo>
                    <a:pt x="1657262" y="149551"/>
                  </a:lnTo>
                  <a:lnTo>
                    <a:pt x="1669100" y="149551"/>
                  </a:lnTo>
                  <a:lnTo>
                    <a:pt x="1680938" y="149551"/>
                  </a:lnTo>
                  <a:lnTo>
                    <a:pt x="1692775" y="149551"/>
                  </a:lnTo>
                  <a:lnTo>
                    <a:pt x="1704613" y="149551"/>
                  </a:lnTo>
                  <a:lnTo>
                    <a:pt x="1716450" y="149551"/>
                  </a:lnTo>
                  <a:lnTo>
                    <a:pt x="1728288" y="149551"/>
                  </a:lnTo>
                  <a:lnTo>
                    <a:pt x="1740126" y="149551"/>
                  </a:lnTo>
                  <a:lnTo>
                    <a:pt x="1751963" y="149551"/>
                  </a:lnTo>
                  <a:lnTo>
                    <a:pt x="1763801" y="149551"/>
                  </a:lnTo>
                  <a:lnTo>
                    <a:pt x="1775638" y="149551"/>
                  </a:lnTo>
                  <a:lnTo>
                    <a:pt x="1787476" y="149551"/>
                  </a:lnTo>
                  <a:lnTo>
                    <a:pt x="1799314" y="149551"/>
                  </a:lnTo>
                  <a:lnTo>
                    <a:pt x="1811151" y="149551"/>
                  </a:lnTo>
                  <a:lnTo>
                    <a:pt x="1822989" y="149551"/>
                  </a:lnTo>
                  <a:lnTo>
                    <a:pt x="1834826" y="149551"/>
                  </a:lnTo>
                  <a:lnTo>
                    <a:pt x="1846664" y="149551"/>
                  </a:lnTo>
                  <a:lnTo>
                    <a:pt x="1858502" y="149551"/>
                  </a:lnTo>
                  <a:lnTo>
                    <a:pt x="1870339" y="149551"/>
                  </a:lnTo>
                  <a:lnTo>
                    <a:pt x="1882177" y="149551"/>
                  </a:lnTo>
                  <a:lnTo>
                    <a:pt x="1894014" y="149551"/>
                  </a:lnTo>
                  <a:lnTo>
                    <a:pt x="1905852" y="149551"/>
                  </a:lnTo>
                  <a:lnTo>
                    <a:pt x="1917689" y="149551"/>
                  </a:lnTo>
                  <a:lnTo>
                    <a:pt x="1929527" y="149551"/>
                  </a:lnTo>
                  <a:lnTo>
                    <a:pt x="1941365" y="149551"/>
                  </a:lnTo>
                  <a:lnTo>
                    <a:pt x="1953202" y="149551"/>
                  </a:lnTo>
                  <a:lnTo>
                    <a:pt x="1965040" y="149551"/>
                  </a:lnTo>
                  <a:lnTo>
                    <a:pt x="1976877" y="149551"/>
                  </a:lnTo>
                  <a:lnTo>
                    <a:pt x="1988715" y="149551"/>
                  </a:lnTo>
                  <a:lnTo>
                    <a:pt x="2000553" y="149551"/>
                  </a:lnTo>
                  <a:lnTo>
                    <a:pt x="2012390" y="149551"/>
                  </a:lnTo>
                  <a:lnTo>
                    <a:pt x="2024228" y="149551"/>
                  </a:lnTo>
                  <a:lnTo>
                    <a:pt x="2036065" y="149551"/>
                  </a:lnTo>
                  <a:lnTo>
                    <a:pt x="2047903" y="149551"/>
                  </a:lnTo>
                  <a:lnTo>
                    <a:pt x="2059741" y="149551"/>
                  </a:lnTo>
                  <a:lnTo>
                    <a:pt x="2071578" y="149551"/>
                  </a:lnTo>
                  <a:lnTo>
                    <a:pt x="2083416" y="149551"/>
                  </a:lnTo>
                  <a:lnTo>
                    <a:pt x="2095253" y="149551"/>
                  </a:lnTo>
                  <a:lnTo>
                    <a:pt x="2107091" y="149551"/>
                  </a:lnTo>
                  <a:lnTo>
                    <a:pt x="2118929" y="149551"/>
                  </a:lnTo>
                  <a:lnTo>
                    <a:pt x="2130766" y="149551"/>
                  </a:lnTo>
                  <a:lnTo>
                    <a:pt x="2142604" y="149551"/>
                  </a:lnTo>
                  <a:lnTo>
                    <a:pt x="2154441" y="149551"/>
                  </a:lnTo>
                  <a:lnTo>
                    <a:pt x="2166279" y="149551"/>
                  </a:lnTo>
                  <a:lnTo>
                    <a:pt x="2178117" y="149551"/>
                  </a:lnTo>
                  <a:lnTo>
                    <a:pt x="2189954" y="149551"/>
                  </a:lnTo>
                  <a:lnTo>
                    <a:pt x="2201792" y="149551"/>
                  </a:lnTo>
                  <a:lnTo>
                    <a:pt x="2213629" y="149551"/>
                  </a:lnTo>
                  <a:lnTo>
                    <a:pt x="2225467" y="149551"/>
                  </a:lnTo>
                  <a:lnTo>
                    <a:pt x="2237304" y="149551"/>
                  </a:lnTo>
                  <a:lnTo>
                    <a:pt x="2249142" y="149551"/>
                  </a:lnTo>
                  <a:lnTo>
                    <a:pt x="2260980" y="149551"/>
                  </a:lnTo>
                  <a:lnTo>
                    <a:pt x="2272817" y="149551"/>
                  </a:lnTo>
                  <a:lnTo>
                    <a:pt x="2284655" y="149551"/>
                  </a:lnTo>
                  <a:lnTo>
                    <a:pt x="2296492" y="149551"/>
                  </a:lnTo>
                  <a:lnTo>
                    <a:pt x="2308330" y="149551"/>
                  </a:lnTo>
                  <a:lnTo>
                    <a:pt x="2320168" y="149551"/>
                  </a:lnTo>
                  <a:lnTo>
                    <a:pt x="2332005" y="149551"/>
                  </a:lnTo>
                  <a:lnTo>
                    <a:pt x="2343843" y="149551"/>
                  </a:lnTo>
                  <a:lnTo>
                    <a:pt x="2343843" y="149501"/>
                  </a:lnTo>
                  <a:lnTo>
                    <a:pt x="2355680" y="149492"/>
                  </a:lnTo>
                  <a:lnTo>
                    <a:pt x="2367518" y="149482"/>
                  </a:lnTo>
                  <a:lnTo>
                    <a:pt x="2379356" y="149469"/>
                  </a:lnTo>
                  <a:lnTo>
                    <a:pt x="2391193" y="149455"/>
                  </a:lnTo>
                  <a:lnTo>
                    <a:pt x="2403031" y="149438"/>
                  </a:lnTo>
                  <a:lnTo>
                    <a:pt x="2414868" y="149419"/>
                  </a:lnTo>
                  <a:lnTo>
                    <a:pt x="2426706" y="149396"/>
                  </a:lnTo>
                  <a:lnTo>
                    <a:pt x="2438544" y="149368"/>
                  </a:lnTo>
                  <a:lnTo>
                    <a:pt x="2450381" y="149336"/>
                  </a:lnTo>
                  <a:lnTo>
                    <a:pt x="2462219" y="149299"/>
                  </a:lnTo>
                  <a:lnTo>
                    <a:pt x="2474056" y="149255"/>
                  </a:lnTo>
                  <a:lnTo>
                    <a:pt x="2485894" y="149203"/>
                  </a:lnTo>
                  <a:lnTo>
                    <a:pt x="2497732" y="149142"/>
                  </a:lnTo>
                  <a:lnTo>
                    <a:pt x="2509569" y="149070"/>
                  </a:lnTo>
                  <a:lnTo>
                    <a:pt x="2521407" y="148986"/>
                  </a:lnTo>
                  <a:lnTo>
                    <a:pt x="2533244" y="148888"/>
                  </a:lnTo>
                  <a:lnTo>
                    <a:pt x="2545082" y="148772"/>
                  </a:lnTo>
                  <a:lnTo>
                    <a:pt x="2556919" y="148636"/>
                  </a:lnTo>
                  <a:lnTo>
                    <a:pt x="2568757" y="148477"/>
                  </a:lnTo>
                  <a:lnTo>
                    <a:pt x="2580595" y="148290"/>
                  </a:lnTo>
                  <a:lnTo>
                    <a:pt x="2592432" y="148071"/>
                  </a:lnTo>
                  <a:lnTo>
                    <a:pt x="2604270" y="147814"/>
                  </a:lnTo>
                  <a:lnTo>
                    <a:pt x="2616107" y="147514"/>
                  </a:lnTo>
                  <a:lnTo>
                    <a:pt x="2627945" y="147162"/>
                  </a:lnTo>
                  <a:lnTo>
                    <a:pt x="2639783" y="146751"/>
                  </a:lnTo>
                  <a:lnTo>
                    <a:pt x="2651620" y="146271"/>
                  </a:lnTo>
                  <a:lnTo>
                    <a:pt x="2663458" y="145710"/>
                  </a:lnTo>
                  <a:lnTo>
                    <a:pt x="2675295" y="145057"/>
                  </a:lnTo>
                  <a:lnTo>
                    <a:pt x="2687133" y="144296"/>
                  </a:lnTo>
                  <a:lnTo>
                    <a:pt x="2698971" y="143413"/>
                  </a:lnTo>
                  <a:lnTo>
                    <a:pt x="2710808" y="142387"/>
                  </a:lnTo>
                  <a:lnTo>
                    <a:pt x="2722646" y="141201"/>
                  </a:lnTo>
                  <a:lnTo>
                    <a:pt x="2734483" y="139831"/>
                  </a:lnTo>
                  <a:lnTo>
                    <a:pt x="2746321" y="138255"/>
                  </a:lnTo>
                  <a:lnTo>
                    <a:pt x="2758159" y="136447"/>
                  </a:lnTo>
                  <a:lnTo>
                    <a:pt x="2769996" y="134382"/>
                  </a:lnTo>
                  <a:lnTo>
                    <a:pt x="2781834" y="132033"/>
                  </a:lnTo>
                  <a:lnTo>
                    <a:pt x="2793671" y="129374"/>
                  </a:lnTo>
                  <a:lnTo>
                    <a:pt x="2805509" y="126383"/>
                  </a:lnTo>
                  <a:lnTo>
                    <a:pt x="2817347" y="123040"/>
                  </a:lnTo>
                  <a:lnTo>
                    <a:pt x="2829184" y="119329"/>
                  </a:lnTo>
                  <a:lnTo>
                    <a:pt x="2841022" y="115243"/>
                  </a:lnTo>
                  <a:lnTo>
                    <a:pt x="2852859" y="110785"/>
                  </a:lnTo>
                  <a:lnTo>
                    <a:pt x="2864697" y="105966"/>
                  </a:lnTo>
                  <a:lnTo>
                    <a:pt x="2876534" y="100812"/>
                  </a:lnTo>
                  <a:lnTo>
                    <a:pt x="2888372" y="95359"/>
                  </a:lnTo>
                  <a:lnTo>
                    <a:pt x="2900210" y="89659"/>
                  </a:lnTo>
                  <a:lnTo>
                    <a:pt x="2912047" y="83773"/>
                  </a:lnTo>
                  <a:lnTo>
                    <a:pt x="2923885" y="77771"/>
                  </a:lnTo>
                  <a:lnTo>
                    <a:pt x="2935722" y="71730"/>
                  </a:lnTo>
                  <a:lnTo>
                    <a:pt x="2947560" y="65728"/>
                  </a:lnTo>
                  <a:lnTo>
                    <a:pt x="2959398" y="59841"/>
                  </a:lnTo>
                  <a:lnTo>
                    <a:pt x="2971235" y="54141"/>
                  </a:lnTo>
                  <a:lnTo>
                    <a:pt x="2983073" y="48689"/>
                  </a:lnTo>
                  <a:lnTo>
                    <a:pt x="2994910" y="43534"/>
                  </a:lnTo>
                  <a:lnTo>
                    <a:pt x="3006748" y="38715"/>
                  </a:lnTo>
                  <a:lnTo>
                    <a:pt x="3018586" y="34257"/>
                  </a:lnTo>
                  <a:lnTo>
                    <a:pt x="3030423" y="30171"/>
                  </a:lnTo>
                  <a:lnTo>
                    <a:pt x="3042261" y="26460"/>
                  </a:lnTo>
                  <a:lnTo>
                    <a:pt x="3054098" y="23117"/>
                  </a:lnTo>
                  <a:lnTo>
                    <a:pt x="3065936" y="20126"/>
                  </a:lnTo>
                  <a:lnTo>
                    <a:pt x="3077774" y="17467"/>
                  </a:lnTo>
                  <a:lnTo>
                    <a:pt x="3089611" y="15118"/>
                  </a:lnTo>
                  <a:lnTo>
                    <a:pt x="3101449" y="13053"/>
                  </a:lnTo>
                  <a:lnTo>
                    <a:pt x="3113286" y="11245"/>
                  </a:lnTo>
                  <a:lnTo>
                    <a:pt x="3125124" y="9669"/>
                  </a:lnTo>
                  <a:lnTo>
                    <a:pt x="3136962" y="8299"/>
                  </a:lnTo>
                  <a:lnTo>
                    <a:pt x="3148799" y="7113"/>
                  </a:lnTo>
                  <a:lnTo>
                    <a:pt x="3160637" y="6088"/>
                  </a:lnTo>
                  <a:lnTo>
                    <a:pt x="3172474" y="5204"/>
                  </a:lnTo>
                  <a:lnTo>
                    <a:pt x="3184312" y="4443"/>
                  </a:lnTo>
                  <a:lnTo>
                    <a:pt x="3196149" y="3790"/>
                  </a:lnTo>
                  <a:lnTo>
                    <a:pt x="3207987" y="3229"/>
                  </a:lnTo>
                  <a:lnTo>
                    <a:pt x="3219825" y="2749"/>
                  </a:lnTo>
                  <a:lnTo>
                    <a:pt x="3231662" y="2338"/>
                  </a:lnTo>
                  <a:lnTo>
                    <a:pt x="3243500" y="1986"/>
                  </a:lnTo>
                  <a:lnTo>
                    <a:pt x="3255337" y="1686"/>
                  </a:lnTo>
                  <a:lnTo>
                    <a:pt x="3267175" y="1429"/>
                  </a:lnTo>
                  <a:lnTo>
                    <a:pt x="3279013" y="1210"/>
                  </a:lnTo>
                  <a:lnTo>
                    <a:pt x="3290850" y="1023"/>
                  </a:lnTo>
                  <a:lnTo>
                    <a:pt x="3302688" y="864"/>
                  </a:lnTo>
                  <a:lnTo>
                    <a:pt x="3314525" y="728"/>
                  </a:lnTo>
                  <a:lnTo>
                    <a:pt x="3326363" y="613"/>
                  </a:lnTo>
                  <a:lnTo>
                    <a:pt x="3338201" y="514"/>
                  </a:lnTo>
                  <a:lnTo>
                    <a:pt x="3350038" y="430"/>
                  </a:lnTo>
                  <a:lnTo>
                    <a:pt x="3361876" y="358"/>
                  </a:lnTo>
                  <a:lnTo>
                    <a:pt x="3373713" y="298"/>
                  </a:lnTo>
                  <a:lnTo>
                    <a:pt x="3385551" y="246"/>
                  </a:lnTo>
                  <a:lnTo>
                    <a:pt x="3397389" y="202"/>
                  </a:lnTo>
                  <a:lnTo>
                    <a:pt x="3409226" y="164"/>
                  </a:lnTo>
                  <a:lnTo>
                    <a:pt x="3421064" y="132"/>
                  </a:lnTo>
                  <a:lnTo>
                    <a:pt x="3432901" y="105"/>
                  </a:lnTo>
                  <a:lnTo>
                    <a:pt x="3444739" y="82"/>
                  </a:lnTo>
                  <a:lnTo>
                    <a:pt x="3456576" y="62"/>
                  </a:lnTo>
                  <a:lnTo>
                    <a:pt x="3468414" y="45"/>
                  </a:lnTo>
                  <a:lnTo>
                    <a:pt x="3480252" y="31"/>
                  </a:lnTo>
                  <a:lnTo>
                    <a:pt x="3492089" y="19"/>
                  </a:lnTo>
                  <a:lnTo>
                    <a:pt x="3503927" y="8"/>
                  </a:lnTo>
                  <a:lnTo>
                    <a:pt x="3515764" y="0"/>
                  </a:lnTo>
                  <a:lnTo>
                    <a:pt x="3515764" y="0"/>
                  </a:lnTo>
                  <a:lnTo>
                    <a:pt x="3527602" y="8"/>
                  </a:lnTo>
                  <a:lnTo>
                    <a:pt x="3539440" y="19"/>
                  </a:lnTo>
                  <a:lnTo>
                    <a:pt x="3551277" y="31"/>
                  </a:lnTo>
                  <a:lnTo>
                    <a:pt x="3563115" y="45"/>
                  </a:lnTo>
                  <a:lnTo>
                    <a:pt x="3574952" y="62"/>
                  </a:lnTo>
                  <a:lnTo>
                    <a:pt x="3586790" y="82"/>
                  </a:lnTo>
                  <a:lnTo>
                    <a:pt x="3598628" y="105"/>
                  </a:lnTo>
                  <a:lnTo>
                    <a:pt x="3610465" y="132"/>
                  </a:lnTo>
                  <a:lnTo>
                    <a:pt x="3622303" y="164"/>
                  </a:lnTo>
                  <a:lnTo>
                    <a:pt x="3634140" y="202"/>
                  </a:lnTo>
                  <a:lnTo>
                    <a:pt x="3645978" y="246"/>
                  </a:lnTo>
                  <a:lnTo>
                    <a:pt x="3657816" y="298"/>
                  </a:lnTo>
                  <a:lnTo>
                    <a:pt x="3669653" y="358"/>
                  </a:lnTo>
                  <a:lnTo>
                    <a:pt x="3681491" y="430"/>
                  </a:lnTo>
                  <a:lnTo>
                    <a:pt x="3693328" y="514"/>
                  </a:lnTo>
                  <a:lnTo>
                    <a:pt x="3705166" y="613"/>
                  </a:lnTo>
                  <a:lnTo>
                    <a:pt x="3717004" y="728"/>
                  </a:lnTo>
                  <a:lnTo>
                    <a:pt x="3728841" y="864"/>
                  </a:lnTo>
                  <a:lnTo>
                    <a:pt x="3740679" y="1023"/>
                  </a:lnTo>
                  <a:lnTo>
                    <a:pt x="3752516" y="1210"/>
                  </a:lnTo>
                  <a:lnTo>
                    <a:pt x="3764354" y="1429"/>
                  </a:lnTo>
                  <a:lnTo>
                    <a:pt x="3776191" y="1686"/>
                  </a:lnTo>
                  <a:lnTo>
                    <a:pt x="3788029" y="1986"/>
                  </a:lnTo>
                  <a:lnTo>
                    <a:pt x="3799867" y="2338"/>
                  </a:lnTo>
                  <a:lnTo>
                    <a:pt x="3811704" y="2749"/>
                  </a:lnTo>
                  <a:lnTo>
                    <a:pt x="3823542" y="3229"/>
                  </a:lnTo>
                  <a:lnTo>
                    <a:pt x="3835379" y="3790"/>
                  </a:lnTo>
                  <a:lnTo>
                    <a:pt x="3847217" y="4443"/>
                  </a:lnTo>
                  <a:lnTo>
                    <a:pt x="3859055" y="5204"/>
                  </a:lnTo>
                  <a:lnTo>
                    <a:pt x="3870892" y="6088"/>
                  </a:lnTo>
                  <a:lnTo>
                    <a:pt x="3882730" y="7113"/>
                  </a:lnTo>
                  <a:lnTo>
                    <a:pt x="3894567" y="8299"/>
                  </a:lnTo>
                  <a:lnTo>
                    <a:pt x="3906405" y="9669"/>
                  </a:lnTo>
                  <a:lnTo>
                    <a:pt x="3918243" y="11245"/>
                  </a:lnTo>
                  <a:lnTo>
                    <a:pt x="3930080" y="13053"/>
                  </a:lnTo>
                  <a:lnTo>
                    <a:pt x="3941918" y="15118"/>
                  </a:lnTo>
                  <a:lnTo>
                    <a:pt x="3953755" y="17467"/>
                  </a:lnTo>
                  <a:lnTo>
                    <a:pt x="3965593" y="20126"/>
                  </a:lnTo>
                  <a:lnTo>
                    <a:pt x="3977431" y="23117"/>
                  </a:lnTo>
                  <a:lnTo>
                    <a:pt x="3989268" y="26460"/>
                  </a:lnTo>
                  <a:lnTo>
                    <a:pt x="4001106" y="30171"/>
                  </a:lnTo>
                  <a:lnTo>
                    <a:pt x="4012943" y="34257"/>
                  </a:lnTo>
                  <a:lnTo>
                    <a:pt x="4024781" y="38715"/>
                  </a:lnTo>
                  <a:lnTo>
                    <a:pt x="4036619" y="43534"/>
                  </a:lnTo>
                  <a:lnTo>
                    <a:pt x="4048456" y="48689"/>
                  </a:lnTo>
                  <a:lnTo>
                    <a:pt x="4060294" y="54141"/>
                  </a:lnTo>
                  <a:lnTo>
                    <a:pt x="4072131" y="59841"/>
                  </a:lnTo>
                  <a:lnTo>
                    <a:pt x="4083969" y="65728"/>
                  </a:lnTo>
                  <a:lnTo>
                    <a:pt x="4095806" y="71730"/>
                  </a:lnTo>
                  <a:lnTo>
                    <a:pt x="4107644" y="77771"/>
                  </a:lnTo>
                  <a:lnTo>
                    <a:pt x="4119482" y="83773"/>
                  </a:lnTo>
                  <a:lnTo>
                    <a:pt x="4131319" y="89659"/>
                  </a:lnTo>
                  <a:lnTo>
                    <a:pt x="4143157" y="95359"/>
                  </a:lnTo>
                  <a:lnTo>
                    <a:pt x="4154994" y="100812"/>
                  </a:lnTo>
                  <a:lnTo>
                    <a:pt x="4166832" y="105966"/>
                  </a:lnTo>
                  <a:lnTo>
                    <a:pt x="4178670" y="110785"/>
                  </a:lnTo>
                  <a:lnTo>
                    <a:pt x="4190507" y="115243"/>
                  </a:lnTo>
                  <a:lnTo>
                    <a:pt x="4202345" y="119329"/>
                  </a:lnTo>
                  <a:lnTo>
                    <a:pt x="4214182" y="123040"/>
                  </a:lnTo>
                  <a:lnTo>
                    <a:pt x="4226020" y="126383"/>
                  </a:lnTo>
                  <a:lnTo>
                    <a:pt x="4237858" y="129374"/>
                  </a:lnTo>
                  <a:lnTo>
                    <a:pt x="4249695" y="132033"/>
                  </a:lnTo>
                  <a:lnTo>
                    <a:pt x="4261533" y="134382"/>
                  </a:lnTo>
                  <a:lnTo>
                    <a:pt x="4273370" y="136447"/>
                  </a:lnTo>
                  <a:lnTo>
                    <a:pt x="4285208" y="138255"/>
                  </a:lnTo>
                  <a:lnTo>
                    <a:pt x="4297046" y="139831"/>
                  </a:lnTo>
                  <a:lnTo>
                    <a:pt x="4308883" y="141201"/>
                  </a:lnTo>
                  <a:lnTo>
                    <a:pt x="4320721" y="142387"/>
                  </a:lnTo>
                  <a:lnTo>
                    <a:pt x="4332558" y="143413"/>
                  </a:lnTo>
                  <a:lnTo>
                    <a:pt x="4344396" y="144296"/>
                  </a:lnTo>
                  <a:lnTo>
                    <a:pt x="4356234" y="145057"/>
                  </a:lnTo>
                  <a:lnTo>
                    <a:pt x="4368071" y="145710"/>
                  </a:lnTo>
                  <a:lnTo>
                    <a:pt x="4379909" y="146271"/>
                  </a:lnTo>
                  <a:lnTo>
                    <a:pt x="4391746" y="146751"/>
                  </a:lnTo>
                  <a:lnTo>
                    <a:pt x="4403584" y="147162"/>
                  </a:lnTo>
                  <a:lnTo>
                    <a:pt x="4415421" y="147514"/>
                  </a:lnTo>
                  <a:lnTo>
                    <a:pt x="4427259" y="147814"/>
                  </a:lnTo>
                  <a:lnTo>
                    <a:pt x="4439097" y="148071"/>
                  </a:lnTo>
                  <a:lnTo>
                    <a:pt x="4450934" y="148290"/>
                  </a:lnTo>
                  <a:lnTo>
                    <a:pt x="4462772" y="148477"/>
                  </a:lnTo>
                  <a:lnTo>
                    <a:pt x="4474609" y="148636"/>
                  </a:lnTo>
                  <a:lnTo>
                    <a:pt x="4486447" y="148772"/>
                  </a:lnTo>
                  <a:lnTo>
                    <a:pt x="4498285" y="148888"/>
                  </a:lnTo>
                  <a:lnTo>
                    <a:pt x="4510122" y="148986"/>
                  </a:lnTo>
                  <a:lnTo>
                    <a:pt x="4521960" y="149070"/>
                  </a:lnTo>
                  <a:lnTo>
                    <a:pt x="4533797" y="149142"/>
                  </a:lnTo>
                  <a:lnTo>
                    <a:pt x="4545635" y="149203"/>
                  </a:lnTo>
                  <a:lnTo>
                    <a:pt x="4557473" y="149255"/>
                  </a:lnTo>
                  <a:lnTo>
                    <a:pt x="4569310" y="149299"/>
                  </a:lnTo>
                  <a:lnTo>
                    <a:pt x="4581148" y="149336"/>
                  </a:lnTo>
                  <a:lnTo>
                    <a:pt x="4592985" y="149368"/>
                  </a:lnTo>
                  <a:lnTo>
                    <a:pt x="4604823" y="149396"/>
                  </a:lnTo>
                  <a:lnTo>
                    <a:pt x="4616661" y="149419"/>
                  </a:lnTo>
                  <a:lnTo>
                    <a:pt x="4628498" y="149438"/>
                  </a:lnTo>
                  <a:lnTo>
                    <a:pt x="4640336" y="149455"/>
                  </a:lnTo>
                  <a:lnTo>
                    <a:pt x="4652173" y="149469"/>
                  </a:lnTo>
                  <a:lnTo>
                    <a:pt x="4664011" y="149482"/>
                  </a:lnTo>
                  <a:lnTo>
                    <a:pt x="4675849" y="149492"/>
                  </a:lnTo>
                  <a:lnTo>
                    <a:pt x="4687686" y="149501"/>
                  </a:lnTo>
                </a:path>
              </a:pathLst>
            </a:custGeom>
            <a:ln w="40651" cap="flat">
              <a:solidFill>
                <a:srgbClr val="00B5ED">
                  <a:alpha val="100000"/>
                </a:srgbClr>
              </a:solidFill>
              <a:prstDash val="solid"/>
              <a:round/>
            </a:ln>
          </p:spPr>
          <p:txBody>
            <a:bodyPr/>
            <a:lstStyle/>
            <a:p/>
          </p:txBody>
        </p:sp>
        <p:sp>
          <p:nvSpPr>
            <p:cNvPr id="57" name="pl57"/>
            <p:cNvSpPr/>
            <p:nvPr/>
          </p:nvSpPr>
          <p:spPr>
            <a:xfrm>
              <a:off x="2482351" y="2994247"/>
              <a:ext cx="4687686" cy="1346012"/>
            </a:xfrm>
            <a:custGeom>
              <a:avLst/>
              <a:pathLst>
                <a:path w="4687686" h="1346012">
                  <a:moveTo>
                    <a:pt x="0" y="0"/>
                  </a:moveTo>
                  <a:lnTo>
                    <a:pt x="11837" y="61"/>
                  </a:lnTo>
                  <a:lnTo>
                    <a:pt x="23675" y="133"/>
                  </a:lnTo>
                  <a:lnTo>
                    <a:pt x="35512" y="218"/>
                  </a:lnTo>
                  <a:lnTo>
                    <a:pt x="47350" y="318"/>
                  </a:lnTo>
                  <a:lnTo>
                    <a:pt x="59187" y="436"/>
                  </a:lnTo>
                  <a:lnTo>
                    <a:pt x="71025" y="574"/>
                  </a:lnTo>
                  <a:lnTo>
                    <a:pt x="82863" y="736"/>
                  </a:lnTo>
                  <a:lnTo>
                    <a:pt x="94700" y="927"/>
                  </a:lnTo>
                  <a:lnTo>
                    <a:pt x="106538" y="1151"/>
                  </a:lnTo>
                  <a:lnTo>
                    <a:pt x="118375" y="1414"/>
                  </a:lnTo>
                  <a:lnTo>
                    <a:pt x="130213" y="1723"/>
                  </a:lnTo>
                  <a:lnTo>
                    <a:pt x="142051" y="2086"/>
                  </a:lnTo>
                  <a:lnTo>
                    <a:pt x="153888" y="2512"/>
                  </a:lnTo>
                  <a:lnTo>
                    <a:pt x="165726" y="3013"/>
                  </a:lnTo>
                  <a:lnTo>
                    <a:pt x="177563" y="3601"/>
                  </a:lnTo>
                  <a:lnTo>
                    <a:pt x="189401" y="4291"/>
                  </a:lnTo>
                  <a:lnTo>
                    <a:pt x="201239" y="5101"/>
                  </a:lnTo>
                  <a:lnTo>
                    <a:pt x="213076" y="6052"/>
                  </a:lnTo>
                  <a:lnTo>
                    <a:pt x="224914" y="7167"/>
                  </a:lnTo>
                  <a:lnTo>
                    <a:pt x="236751" y="8475"/>
                  </a:lnTo>
                  <a:lnTo>
                    <a:pt x="248589" y="10008"/>
                  </a:lnTo>
                  <a:lnTo>
                    <a:pt x="260427" y="11804"/>
                  </a:lnTo>
                  <a:lnTo>
                    <a:pt x="272264" y="13907"/>
                  </a:lnTo>
                  <a:lnTo>
                    <a:pt x="284102" y="16368"/>
                  </a:lnTo>
                  <a:lnTo>
                    <a:pt x="295939" y="19246"/>
                  </a:lnTo>
                  <a:lnTo>
                    <a:pt x="307777" y="22608"/>
                  </a:lnTo>
                  <a:lnTo>
                    <a:pt x="319614" y="26532"/>
                  </a:lnTo>
                  <a:lnTo>
                    <a:pt x="331452" y="31106"/>
                  </a:lnTo>
                  <a:lnTo>
                    <a:pt x="343290" y="36430"/>
                  </a:lnTo>
                  <a:lnTo>
                    <a:pt x="355127" y="42617"/>
                  </a:lnTo>
                  <a:lnTo>
                    <a:pt x="366965" y="49793"/>
                  </a:lnTo>
                  <a:lnTo>
                    <a:pt x="378802" y="58098"/>
                  </a:lnTo>
                  <a:lnTo>
                    <a:pt x="390640" y="67685"/>
                  </a:lnTo>
                  <a:lnTo>
                    <a:pt x="402478" y="78718"/>
                  </a:lnTo>
                  <a:lnTo>
                    <a:pt x="414315" y="91373"/>
                  </a:lnTo>
                  <a:lnTo>
                    <a:pt x="426153" y="105830"/>
                  </a:lnTo>
                  <a:lnTo>
                    <a:pt x="437990" y="122275"/>
                  </a:lnTo>
                  <a:lnTo>
                    <a:pt x="449828" y="140884"/>
                  </a:lnTo>
                  <a:lnTo>
                    <a:pt x="461666" y="161821"/>
                  </a:lnTo>
                  <a:lnTo>
                    <a:pt x="473503" y="185226"/>
                  </a:lnTo>
                  <a:lnTo>
                    <a:pt x="485341" y="211202"/>
                  </a:lnTo>
                  <a:lnTo>
                    <a:pt x="497178" y="239801"/>
                  </a:lnTo>
                  <a:lnTo>
                    <a:pt x="509016" y="271010"/>
                  </a:lnTo>
                  <a:lnTo>
                    <a:pt x="520854" y="304742"/>
                  </a:lnTo>
                  <a:lnTo>
                    <a:pt x="532691" y="340823"/>
                  </a:lnTo>
                  <a:lnTo>
                    <a:pt x="544529" y="378990"/>
                  </a:lnTo>
                  <a:lnTo>
                    <a:pt x="556366" y="418891"/>
                  </a:lnTo>
                  <a:lnTo>
                    <a:pt x="568204" y="460096"/>
                  </a:lnTo>
                  <a:lnTo>
                    <a:pt x="580042" y="502110"/>
                  </a:lnTo>
                  <a:lnTo>
                    <a:pt x="591879" y="544398"/>
                  </a:lnTo>
                  <a:lnTo>
                    <a:pt x="603717" y="586412"/>
                  </a:lnTo>
                  <a:lnTo>
                    <a:pt x="615554" y="627617"/>
                  </a:lnTo>
                  <a:lnTo>
                    <a:pt x="627392" y="667518"/>
                  </a:lnTo>
                  <a:lnTo>
                    <a:pt x="639229" y="705685"/>
                  </a:lnTo>
                  <a:lnTo>
                    <a:pt x="651067" y="741766"/>
                  </a:lnTo>
                  <a:lnTo>
                    <a:pt x="662905" y="775498"/>
                  </a:lnTo>
                  <a:lnTo>
                    <a:pt x="674742" y="806707"/>
                  </a:lnTo>
                  <a:lnTo>
                    <a:pt x="686580" y="835305"/>
                  </a:lnTo>
                  <a:lnTo>
                    <a:pt x="698417" y="861281"/>
                  </a:lnTo>
                  <a:lnTo>
                    <a:pt x="710255" y="884687"/>
                  </a:lnTo>
                  <a:lnTo>
                    <a:pt x="722093" y="905624"/>
                  </a:lnTo>
                  <a:lnTo>
                    <a:pt x="733930" y="924233"/>
                  </a:lnTo>
                  <a:lnTo>
                    <a:pt x="745768" y="940677"/>
                  </a:lnTo>
                  <a:lnTo>
                    <a:pt x="757605" y="955135"/>
                  </a:lnTo>
                  <a:lnTo>
                    <a:pt x="769443" y="967790"/>
                  </a:lnTo>
                  <a:lnTo>
                    <a:pt x="781281" y="978823"/>
                  </a:lnTo>
                  <a:lnTo>
                    <a:pt x="793118" y="988410"/>
                  </a:lnTo>
                  <a:lnTo>
                    <a:pt x="804956" y="996714"/>
                  </a:lnTo>
                  <a:lnTo>
                    <a:pt x="816793" y="1003891"/>
                  </a:lnTo>
                  <a:lnTo>
                    <a:pt x="828631" y="1010078"/>
                  </a:lnTo>
                  <a:lnTo>
                    <a:pt x="840469" y="1015402"/>
                  </a:lnTo>
                  <a:lnTo>
                    <a:pt x="852306" y="1019976"/>
                  </a:lnTo>
                  <a:lnTo>
                    <a:pt x="864144" y="1023900"/>
                  </a:lnTo>
                  <a:lnTo>
                    <a:pt x="875981" y="1027262"/>
                  </a:lnTo>
                  <a:lnTo>
                    <a:pt x="887819" y="1030140"/>
                  </a:lnTo>
                  <a:lnTo>
                    <a:pt x="899657" y="1032601"/>
                  </a:lnTo>
                  <a:lnTo>
                    <a:pt x="911494" y="1034704"/>
                  </a:lnTo>
                  <a:lnTo>
                    <a:pt x="923332" y="1036500"/>
                  </a:lnTo>
                  <a:lnTo>
                    <a:pt x="935169" y="1038033"/>
                  </a:lnTo>
                  <a:lnTo>
                    <a:pt x="947007" y="1039341"/>
                  </a:lnTo>
                  <a:lnTo>
                    <a:pt x="958844" y="1040456"/>
                  </a:lnTo>
                  <a:lnTo>
                    <a:pt x="970682" y="1041407"/>
                  </a:lnTo>
                  <a:lnTo>
                    <a:pt x="982520" y="1042217"/>
                  </a:lnTo>
                  <a:lnTo>
                    <a:pt x="994357" y="1042907"/>
                  </a:lnTo>
                  <a:lnTo>
                    <a:pt x="1006195" y="1043495"/>
                  </a:lnTo>
                  <a:lnTo>
                    <a:pt x="1018032" y="1043996"/>
                  </a:lnTo>
                  <a:lnTo>
                    <a:pt x="1029870" y="1044422"/>
                  </a:lnTo>
                  <a:lnTo>
                    <a:pt x="1041708" y="1044785"/>
                  </a:lnTo>
                  <a:lnTo>
                    <a:pt x="1053545" y="1045094"/>
                  </a:lnTo>
                  <a:lnTo>
                    <a:pt x="1065383" y="1045357"/>
                  </a:lnTo>
                  <a:lnTo>
                    <a:pt x="1077220" y="1045581"/>
                  </a:lnTo>
                  <a:lnTo>
                    <a:pt x="1089058" y="1045772"/>
                  </a:lnTo>
                  <a:lnTo>
                    <a:pt x="1100896" y="1045934"/>
                  </a:lnTo>
                  <a:lnTo>
                    <a:pt x="1112733" y="1046072"/>
                  </a:lnTo>
                  <a:lnTo>
                    <a:pt x="1124571" y="1046189"/>
                  </a:lnTo>
                  <a:lnTo>
                    <a:pt x="1136408" y="1046289"/>
                  </a:lnTo>
                  <a:lnTo>
                    <a:pt x="1148246" y="1046374"/>
                  </a:lnTo>
                  <a:lnTo>
                    <a:pt x="1160084" y="1046447"/>
                  </a:lnTo>
                  <a:lnTo>
                    <a:pt x="1171921" y="1046508"/>
                  </a:lnTo>
                  <a:lnTo>
                    <a:pt x="1171921" y="1046910"/>
                  </a:lnTo>
                  <a:lnTo>
                    <a:pt x="1183759" y="1046918"/>
                  </a:lnTo>
                  <a:lnTo>
                    <a:pt x="1195596" y="1046929"/>
                  </a:lnTo>
                  <a:lnTo>
                    <a:pt x="1207434" y="1046941"/>
                  </a:lnTo>
                  <a:lnTo>
                    <a:pt x="1219272" y="1046955"/>
                  </a:lnTo>
                  <a:lnTo>
                    <a:pt x="1231109" y="1046972"/>
                  </a:lnTo>
                  <a:lnTo>
                    <a:pt x="1242947" y="1046992"/>
                  </a:lnTo>
                  <a:lnTo>
                    <a:pt x="1254784" y="1047015"/>
                  </a:lnTo>
                  <a:lnTo>
                    <a:pt x="1266622" y="1047042"/>
                  </a:lnTo>
                  <a:lnTo>
                    <a:pt x="1278459" y="1047074"/>
                  </a:lnTo>
                  <a:lnTo>
                    <a:pt x="1290297" y="1047112"/>
                  </a:lnTo>
                  <a:lnTo>
                    <a:pt x="1302135" y="1047156"/>
                  </a:lnTo>
                  <a:lnTo>
                    <a:pt x="1313972" y="1047208"/>
                  </a:lnTo>
                  <a:lnTo>
                    <a:pt x="1325810" y="1047269"/>
                  </a:lnTo>
                  <a:lnTo>
                    <a:pt x="1337647" y="1047340"/>
                  </a:lnTo>
                  <a:lnTo>
                    <a:pt x="1349485" y="1047424"/>
                  </a:lnTo>
                  <a:lnTo>
                    <a:pt x="1361323" y="1047523"/>
                  </a:lnTo>
                  <a:lnTo>
                    <a:pt x="1373160" y="1047638"/>
                  </a:lnTo>
                  <a:lnTo>
                    <a:pt x="1384998" y="1047774"/>
                  </a:lnTo>
                  <a:lnTo>
                    <a:pt x="1396835" y="1047933"/>
                  </a:lnTo>
                  <a:lnTo>
                    <a:pt x="1408673" y="1048120"/>
                  </a:lnTo>
                  <a:lnTo>
                    <a:pt x="1420511" y="1048339"/>
                  </a:lnTo>
                  <a:lnTo>
                    <a:pt x="1432348" y="1048596"/>
                  </a:lnTo>
                  <a:lnTo>
                    <a:pt x="1444186" y="1048896"/>
                  </a:lnTo>
                  <a:lnTo>
                    <a:pt x="1456023" y="1049248"/>
                  </a:lnTo>
                  <a:lnTo>
                    <a:pt x="1467861" y="1049659"/>
                  </a:lnTo>
                  <a:lnTo>
                    <a:pt x="1479699" y="1050139"/>
                  </a:lnTo>
                  <a:lnTo>
                    <a:pt x="1491536" y="1050700"/>
                  </a:lnTo>
                  <a:lnTo>
                    <a:pt x="1503374" y="1051353"/>
                  </a:lnTo>
                  <a:lnTo>
                    <a:pt x="1515211" y="1052114"/>
                  </a:lnTo>
                  <a:lnTo>
                    <a:pt x="1527049" y="1052998"/>
                  </a:lnTo>
                  <a:lnTo>
                    <a:pt x="1538887" y="1054023"/>
                  </a:lnTo>
                  <a:lnTo>
                    <a:pt x="1550724" y="1055209"/>
                  </a:lnTo>
                  <a:lnTo>
                    <a:pt x="1562562" y="1056579"/>
                  </a:lnTo>
                  <a:lnTo>
                    <a:pt x="1574399" y="1058155"/>
                  </a:lnTo>
                  <a:lnTo>
                    <a:pt x="1586237" y="1059963"/>
                  </a:lnTo>
                  <a:lnTo>
                    <a:pt x="1598074" y="1062028"/>
                  </a:lnTo>
                  <a:lnTo>
                    <a:pt x="1609912" y="1064377"/>
                  </a:lnTo>
                  <a:lnTo>
                    <a:pt x="1621750" y="1067036"/>
                  </a:lnTo>
                  <a:lnTo>
                    <a:pt x="1633587" y="1070027"/>
                  </a:lnTo>
                  <a:lnTo>
                    <a:pt x="1645425" y="1073371"/>
                  </a:lnTo>
                  <a:lnTo>
                    <a:pt x="1657262" y="1077081"/>
                  </a:lnTo>
                  <a:lnTo>
                    <a:pt x="1669100" y="1081167"/>
                  </a:lnTo>
                  <a:lnTo>
                    <a:pt x="1680938" y="1085625"/>
                  </a:lnTo>
                  <a:lnTo>
                    <a:pt x="1692775" y="1090444"/>
                  </a:lnTo>
                  <a:lnTo>
                    <a:pt x="1704613" y="1095599"/>
                  </a:lnTo>
                  <a:lnTo>
                    <a:pt x="1716450" y="1101051"/>
                  </a:lnTo>
                  <a:lnTo>
                    <a:pt x="1728288" y="1106751"/>
                  </a:lnTo>
                  <a:lnTo>
                    <a:pt x="1740126" y="1112638"/>
                  </a:lnTo>
                  <a:lnTo>
                    <a:pt x="1751963" y="1118640"/>
                  </a:lnTo>
                  <a:lnTo>
                    <a:pt x="1763801" y="1124681"/>
                  </a:lnTo>
                  <a:lnTo>
                    <a:pt x="1775638" y="1130683"/>
                  </a:lnTo>
                  <a:lnTo>
                    <a:pt x="1787476" y="1136569"/>
                  </a:lnTo>
                  <a:lnTo>
                    <a:pt x="1799314" y="1142269"/>
                  </a:lnTo>
                  <a:lnTo>
                    <a:pt x="1811151" y="1147722"/>
                  </a:lnTo>
                  <a:lnTo>
                    <a:pt x="1822989" y="1152876"/>
                  </a:lnTo>
                  <a:lnTo>
                    <a:pt x="1834826" y="1157695"/>
                  </a:lnTo>
                  <a:lnTo>
                    <a:pt x="1846664" y="1162153"/>
                  </a:lnTo>
                  <a:lnTo>
                    <a:pt x="1858502" y="1166239"/>
                  </a:lnTo>
                  <a:lnTo>
                    <a:pt x="1870339" y="1169950"/>
                  </a:lnTo>
                  <a:lnTo>
                    <a:pt x="1882177" y="1173293"/>
                  </a:lnTo>
                  <a:lnTo>
                    <a:pt x="1894014" y="1176285"/>
                  </a:lnTo>
                  <a:lnTo>
                    <a:pt x="1905852" y="1178943"/>
                  </a:lnTo>
                  <a:lnTo>
                    <a:pt x="1917689" y="1181292"/>
                  </a:lnTo>
                  <a:lnTo>
                    <a:pt x="1929527" y="1183358"/>
                  </a:lnTo>
                  <a:lnTo>
                    <a:pt x="1941365" y="1185165"/>
                  </a:lnTo>
                  <a:lnTo>
                    <a:pt x="1953202" y="1186741"/>
                  </a:lnTo>
                  <a:lnTo>
                    <a:pt x="1965040" y="1188111"/>
                  </a:lnTo>
                  <a:lnTo>
                    <a:pt x="1976877" y="1189297"/>
                  </a:lnTo>
                  <a:lnTo>
                    <a:pt x="1988715" y="1190323"/>
                  </a:lnTo>
                  <a:lnTo>
                    <a:pt x="2000553" y="1191206"/>
                  </a:lnTo>
                  <a:lnTo>
                    <a:pt x="2012390" y="1191967"/>
                  </a:lnTo>
                  <a:lnTo>
                    <a:pt x="2024228" y="1192620"/>
                  </a:lnTo>
                  <a:lnTo>
                    <a:pt x="2036065" y="1193181"/>
                  </a:lnTo>
                  <a:lnTo>
                    <a:pt x="2047903" y="1193661"/>
                  </a:lnTo>
                  <a:lnTo>
                    <a:pt x="2059741" y="1194072"/>
                  </a:lnTo>
                  <a:lnTo>
                    <a:pt x="2071578" y="1194424"/>
                  </a:lnTo>
                  <a:lnTo>
                    <a:pt x="2083416" y="1194725"/>
                  </a:lnTo>
                  <a:lnTo>
                    <a:pt x="2095253" y="1194981"/>
                  </a:lnTo>
                  <a:lnTo>
                    <a:pt x="2107091" y="1195200"/>
                  </a:lnTo>
                  <a:lnTo>
                    <a:pt x="2118929" y="1195387"/>
                  </a:lnTo>
                  <a:lnTo>
                    <a:pt x="2130766" y="1195546"/>
                  </a:lnTo>
                  <a:lnTo>
                    <a:pt x="2142604" y="1195682"/>
                  </a:lnTo>
                  <a:lnTo>
                    <a:pt x="2154441" y="1195798"/>
                  </a:lnTo>
                  <a:lnTo>
                    <a:pt x="2166279" y="1195896"/>
                  </a:lnTo>
                  <a:lnTo>
                    <a:pt x="2178117" y="1195980"/>
                  </a:lnTo>
                  <a:lnTo>
                    <a:pt x="2189954" y="1196052"/>
                  </a:lnTo>
                  <a:lnTo>
                    <a:pt x="2201792" y="1196113"/>
                  </a:lnTo>
                  <a:lnTo>
                    <a:pt x="2213629" y="1196165"/>
                  </a:lnTo>
                  <a:lnTo>
                    <a:pt x="2225467" y="1196209"/>
                  </a:lnTo>
                  <a:lnTo>
                    <a:pt x="2237304" y="1196246"/>
                  </a:lnTo>
                  <a:lnTo>
                    <a:pt x="2249142" y="1196278"/>
                  </a:lnTo>
                  <a:lnTo>
                    <a:pt x="2260980" y="1196306"/>
                  </a:lnTo>
                  <a:lnTo>
                    <a:pt x="2272817" y="1196329"/>
                  </a:lnTo>
                  <a:lnTo>
                    <a:pt x="2284655" y="1196348"/>
                  </a:lnTo>
                  <a:lnTo>
                    <a:pt x="2296492" y="1196365"/>
                  </a:lnTo>
                  <a:lnTo>
                    <a:pt x="2308330" y="1196380"/>
                  </a:lnTo>
                  <a:lnTo>
                    <a:pt x="2320168" y="1196392"/>
                  </a:lnTo>
                  <a:lnTo>
                    <a:pt x="2332005" y="1196402"/>
                  </a:lnTo>
                  <a:lnTo>
                    <a:pt x="2343843" y="1196411"/>
                  </a:lnTo>
                  <a:lnTo>
                    <a:pt x="2343843" y="1196511"/>
                  </a:lnTo>
                  <a:lnTo>
                    <a:pt x="2355680" y="1196520"/>
                  </a:lnTo>
                  <a:lnTo>
                    <a:pt x="2367518" y="1196530"/>
                  </a:lnTo>
                  <a:lnTo>
                    <a:pt x="2379356" y="1196542"/>
                  </a:lnTo>
                  <a:lnTo>
                    <a:pt x="2391193" y="1196557"/>
                  </a:lnTo>
                  <a:lnTo>
                    <a:pt x="2403031" y="1196573"/>
                  </a:lnTo>
                  <a:lnTo>
                    <a:pt x="2414868" y="1196593"/>
                  </a:lnTo>
                  <a:lnTo>
                    <a:pt x="2426706" y="1196616"/>
                  </a:lnTo>
                  <a:lnTo>
                    <a:pt x="2438544" y="1196644"/>
                  </a:lnTo>
                  <a:lnTo>
                    <a:pt x="2450381" y="1196676"/>
                  </a:lnTo>
                  <a:lnTo>
                    <a:pt x="2462219" y="1196713"/>
                  </a:lnTo>
                  <a:lnTo>
                    <a:pt x="2474056" y="1196757"/>
                  </a:lnTo>
                  <a:lnTo>
                    <a:pt x="2485894" y="1196809"/>
                  </a:lnTo>
                  <a:lnTo>
                    <a:pt x="2497732" y="1196870"/>
                  </a:lnTo>
                  <a:lnTo>
                    <a:pt x="2509569" y="1196942"/>
                  </a:lnTo>
                  <a:lnTo>
                    <a:pt x="2521407" y="1197026"/>
                  </a:lnTo>
                  <a:lnTo>
                    <a:pt x="2533244" y="1197124"/>
                  </a:lnTo>
                  <a:lnTo>
                    <a:pt x="2545082" y="1197240"/>
                  </a:lnTo>
                  <a:lnTo>
                    <a:pt x="2556919" y="1197376"/>
                  </a:lnTo>
                  <a:lnTo>
                    <a:pt x="2568757" y="1197535"/>
                  </a:lnTo>
                  <a:lnTo>
                    <a:pt x="2580595" y="1197722"/>
                  </a:lnTo>
                  <a:lnTo>
                    <a:pt x="2592432" y="1197941"/>
                  </a:lnTo>
                  <a:lnTo>
                    <a:pt x="2604270" y="1198197"/>
                  </a:lnTo>
                  <a:lnTo>
                    <a:pt x="2616107" y="1198498"/>
                  </a:lnTo>
                  <a:lnTo>
                    <a:pt x="2627945" y="1198849"/>
                  </a:lnTo>
                  <a:lnTo>
                    <a:pt x="2639783" y="1199261"/>
                  </a:lnTo>
                  <a:lnTo>
                    <a:pt x="2651620" y="1199741"/>
                  </a:lnTo>
                  <a:lnTo>
                    <a:pt x="2663458" y="1200301"/>
                  </a:lnTo>
                  <a:lnTo>
                    <a:pt x="2675295" y="1200955"/>
                  </a:lnTo>
                  <a:lnTo>
                    <a:pt x="2687133" y="1201716"/>
                  </a:lnTo>
                  <a:lnTo>
                    <a:pt x="2698971" y="1202599"/>
                  </a:lnTo>
                  <a:lnTo>
                    <a:pt x="2710808" y="1203625"/>
                  </a:lnTo>
                  <a:lnTo>
                    <a:pt x="2722646" y="1204811"/>
                  </a:lnTo>
                  <a:lnTo>
                    <a:pt x="2734483" y="1206180"/>
                  </a:lnTo>
                  <a:lnTo>
                    <a:pt x="2746321" y="1207757"/>
                  </a:lnTo>
                  <a:lnTo>
                    <a:pt x="2758159" y="1209564"/>
                  </a:lnTo>
                  <a:lnTo>
                    <a:pt x="2769996" y="1211630"/>
                  </a:lnTo>
                  <a:lnTo>
                    <a:pt x="2781834" y="1213979"/>
                  </a:lnTo>
                  <a:lnTo>
                    <a:pt x="2793671" y="1216637"/>
                  </a:lnTo>
                  <a:lnTo>
                    <a:pt x="2805509" y="1219629"/>
                  </a:lnTo>
                  <a:lnTo>
                    <a:pt x="2817347" y="1222972"/>
                  </a:lnTo>
                  <a:lnTo>
                    <a:pt x="2829184" y="1226683"/>
                  </a:lnTo>
                  <a:lnTo>
                    <a:pt x="2841022" y="1230769"/>
                  </a:lnTo>
                  <a:lnTo>
                    <a:pt x="2852859" y="1235227"/>
                  </a:lnTo>
                  <a:lnTo>
                    <a:pt x="2864697" y="1240046"/>
                  </a:lnTo>
                  <a:lnTo>
                    <a:pt x="2876534" y="1245200"/>
                  </a:lnTo>
                  <a:lnTo>
                    <a:pt x="2888372" y="1250653"/>
                  </a:lnTo>
                  <a:lnTo>
                    <a:pt x="2900210" y="1256353"/>
                  </a:lnTo>
                  <a:lnTo>
                    <a:pt x="2912047" y="1262239"/>
                  </a:lnTo>
                  <a:lnTo>
                    <a:pt x="2923885" y="1268241"/>
                  </a:lnTo>
                  <a:lnTo>
                    <a:pt x="2935722" y="1274282"/>
                  </a:lnTo>
                  <a:lnTo>
                    <a:pt x="2947560" y="1280284"/>
                  </a:lnTo>
                  <a:lnTo>
                    <a:pt x="2959398" y="1286171"/>
                  </a:lnTo>
                  <a:lnTo>
                    <a:pt x="2971235" y="1291871"/>
                  </a:lnTo>
                  <a:lnTo>
                    <a:pt x="2983073" y="1297323"/>
                  </a:lnTo>
                  <a:lnTo>
                    <a:pt x="2994910" y="1302478"/>
                  </a:lnTo>
                  <a:lnTo>
                    <a:pt x="3006748" y="1307297"/>
                  </a:lnTo>
                  <a:lnTo>
                    <a:pt x="3018586" y="1311755"/>
                  </a:lnTo>
                  <a:lnTo>
                    <a:pt x="3030423" y="1315841"/>
                  </a:lnTo>
                  <a:lnTo>
                    <a:pt x="3042261" y="1319551"/>
                  </a:lnTo>
                  <a:lnTo>
                    <a:pt x="3054098" y="1322895"/>
                  </a:lnTo>
                  <a:lnTo>
                    <a:pt x="3065936" y="1325886"/>
                  </a:lnTo>
                  <a:lnTo>
                    <a:pt x="3077774" y="1328545"/>
                  </a:lnTo>
                  <a:lnTo>
                    <a:pt x="3089611" y="1330894"/>
                  </a:lnTo>
                  <a:lnTo>
                    <a:pt x="3101449" y="1332959"/>
                  </a:lnTo>
                  <a:lnTo>
                    <a:pt x="3113286" y="1334767"/>
                  </a:lnTo>
                  <a:lnTo>
                    <a:pt x="3125124" y="1336343"/>
                  </a:lnTo>
                  <a:lnTo>
                    <a:pt x="3136962" y="1337713"/>
                  </a:lnTo>
                  <a:lnTo>
                    <a:pt x="3148799" y="1338899"/>
                  </a:lnTo>
                  <a:lnTo>
                    <a:pt x="3160637" y="1339924"/>
                  </a:lnTo>
                  <a:lnTo>
                    <a:pt x="3172474" y="1340808"/>
                  </a:lnTo>
                  <a:lnTo>
                    <a:pt x="3184312" y="1341569"/>
                  </a:lnTo>
                  <a:lnTo>
                    <a:pt x="3196149" y="1342222"/>
                  </a:lnTo>
                  <a:lnTo>
                    <a:pt x="3207987" y="1342783"/>
                  </a:lnTo>
                  <a:lnTo>
                    <a:pt x="3219825" y="1343263"/>
                  </a:lnTo>
                  <a:lnTo>
                    <a:pt x="3231662" y="1343674"/>
                  </a:lnTo>
                  <a:lnTo>
                    <a:pt x="3243500" y="1344026"/>
                  </a:lnTo>
                  <a:lnTo>
                    <a:pt x="3255337" y="1344326"/>
                  </a:lnTo>
                  <a:lnTo>
                    <a:pt x="3267175" y="1344583"/>
                  </a:lnTo>
                  <a:lnTo>
                    <a:pt x="3279013" y="1344802"/>
                  </a:lnTo>
                  <a:lnTo>
                    <a:pt x="3290850" y="1344988"/>
                  </a:lnTo>
                  <a:lnTo>
                    <a:pt x="3302688" y="1345148"/>
                  </a:lnTo>
                  <a:lnTo>
                    <a:pt x="3314525" y="1345284"/>
                  </a:lnTo>
                  <a:lnTo>
                    <a:pt x="3326363" y="1345399"/>
                  </a:lnTo>
                  <a:lnTo>
                    <a:pt x="3338201" y="1345498"/>
                  </a:lnTo>
                  <a:lnTo>
                    <a:pt x="3350038" y="1345582"/>
                  </a:lnTo>
                  <a:lnTo>
                    <a:pt x="3361876" y="1345653"/>
                  </a:lnTo>
                  <a:lnTo>
                    <a:pt x="3373713" y="1345714"/>
                  </a:lnTo>
                  <a:lnTo>
                    <a:pt x="3385551" y="1345766"/>
                  </a:lnTo>
                  <a:lnTo>
                    <a:pt x="3397389" y="1345810"/>
                  </a:lnTo>
                  <a:lnTo>
                    <a:pt x="3409226" y="1345848"/>
                  </a:lnTo>
                  <a:lnTo>
                    <a:pt x="3421064" y="1345880"/>
                  </a:lnTo>
                  <a:lnTo>
                    <a:pt x="3432901" y="1345907"/>
                  </a:lnTo>
                  <a:lnTo>
                    <a:pt x="3444739" y="1345930"/>
                  </a:lnTo>
                  <a:lnTo>
                    <a:pt x="3456576" y="1345950"/>
                  </a:lnTo>
                  <a:lnTo>
                    <a:pt x="3468414" y="1345967"/>
                  </a:lnTo>
                  <a:lnTo>
                    <a:pt x="3480252" y="1345981"/>
                  </a:lnTo>
                  <a:lnTo>
                    <a:pt x="3492089" y="1345993"/>
                  </a:lnTo>
                  <a:lnTo>
                    <a:pt x="3503927" y="1346004"/>
                  </a:lnTo>
                  <a:lnTo>
                    <a:pt x="3515764" y="1346012"/>
                  </a:lnTo>
                  <a:lnTo>
                    <a:pt x="3515764" y="1345762"/>
                  </a:lnTo>
                  <a:lnTo>
                    <a:pt x="3527602" y="1345709"/>
                  </a:lnTo>
                  <a:lnTo>
                    <a:pt x="3539440" y="1345647"/>
                  </a:lnTo>
                  <a:lnTo>
                    <a:pt x="3551277" y="1345574"/>
                  </a:lnTo>
                  <a:lnTo>
                    <a:pt x="3563115" y="1345488"/>
                  </a:lnTo>
                  <a:lnTo>
                    <a:pt x="3574952" y="1345387"/>
                  </a:lnTo>
                  <a:lnTo>
                    <a:pt x="3586790" y="1345269"/>
                  </a:lnTo>
                  <a:lnTo>
                    <a:pt x="3598628" y="1345130"/>
                  </a:lnTo>
                  <a:lnTo>
                    <a:pt x="3610465" y="1344967"/>
                  </a:lnTo>
                  <a:lnTo>
                    <a:pt x="3622303" y="1344775"/>
                  </a:lnTo>
                  <a:lnTo>
                    <a:pt x="3634140" y="1344549"/>
                  </a:lnTo>
                  <a:lnTo>
                    <a:pt x="3645978" y="1344284"/>
                  </a:lnTo>
                  <a:lnTo>
                    <a:pt x="3657816" y="1343973"/>
                  </a:lnTo>
                  <a:lnTo>
                    <a:pt x="3669653" y="1343608"/>
                  </a:lnTo>
                  <a:lnTo>
                    <a:pt x="3681491" y="1343179"/>
                  </a:lnTo>
                  <a:lnTo>
                    <a:pt x="3693328" y="1342675"/>
                  </a:lnTo>
                  <a:lnTo>
                    <a:pt x="3705166" y="1342083"/>
                  </a:lnTo>
                  <a:lnTo>
                    <a:pt x="3717004" y="1341389"/>
                  </a:lnTo>
                  <a:lnTo>
                    <a:pt x="3728841" y="1340574"/>
                  </a:lnTo>
                  <a:lnTo>
                    <a:pt x="3740679" y="1339618"/>
                  </a:lnTo>
                  <a:lnTo>
                    <a:pt x="3752516" y="1338497"/>
                  </a:lnTo>
                  <a:lnTo>
                    <a:pt x="3764354" y="1337183"/>
                  </a:lnTo>
                  <a:lnTo>
                    <a:pt x="3776191" y="1335644"/>
                  </a:lnTo>
                  <a:lnTo>
                    <a:pt x="3788029" y="1333841"/>
                  </a:lnTo>
                  <a:lnTo>
                    <a:pt x="3799867" y="1331732"/>
                  </a:lnTo>
                  <a:lnTo>
                    <a:pt x="3811704" y="1329265"/>
                  </a:lnTo>
                  <a:lnTo>
                    <a:pt x="3823542" y="1326383"/>
                  </a:lnTo>
                  <a:lnTo>
                    <a:pt x="3835379" y="1323020"/>
                  </a:lnTo>
                  <a:lnTo>
                    <a:pt x="3847217" y="1319099"/>
                  </a:lnTo>
                  <a:lnTo>
                    <a:pt x="3859055" y="1314535"/>
                  </a:lnTo>
                  <a:lnTo>
                    <a:pt x="3870892" y="1309232"/>
                  </a:lnTo>
                  <a:lnTo>
                    <a:pt x="3882730" y="1303081"/>
                  </a:lnTo>
                  <a:lnTo>
                    <a:pt x="3894567" y="1295963"/>
                  </a:lnTo>
                  <a:lnTo>
                    <a:pt x="3906405" y="1287746"/>
                  </a:lnTo>
                  <a:lnTo>
                    <a:pt x="3918243" y="1278289"/>
                  </a:lnTo>
                  <a:lnTo>
                    <a:pt x="3930080" y="1267442"/>
                  </a:lnTo>
                  <a:lnTo>
                    <a:pt x="3941918" y="1255049"/>
                  </a:lnTo>
                  <a:lnTo>
                    <a:pt x="3953755" y="1240954"/>
                  </a:lnTo>
                  <a:lnTo>
                    <a:pt x="3965593" y="1225004"/>
                  </a:lnTo>
                  <a:lnTo>
                    <a:pt x="3977431" y="1207057"/>
                  </a:lnTo>
                  <a:lnTo>
                    <a:pt x="3989268" y="1186996"/>
                  </a:lnTo>
                  <a:lnTo>
                    <a:pt x="4001106" y="1164730"/>
                  </a:lnTo>
                  <a:lnTo>
                    <a:pt x="4012943" y="1140217"/>
                  </a:lnTo>
                  <a:lnTo>
                    <a:pt x="4024781" y="1113467"/>
                  </a:lnTo>
                  <a:lnTo>
                    <a:pt x="4036619" y="1084554"/>
                  </a:lnTo>
                  <a:lnTo>
                    <a:pt x="4048456" y="1053627"/>
                  </a:lnTo>
                  <a:lnTo>
                    <a:pt x="4060294" y="1020913"/>
                  </a:lnTo>
                  <a:lnTo>
                    <a:pt x="4072131" y="986712"/>
                  </a:lnTo>
                  <a:lnTo>
                    <a:pt x="4083969" y="951394"/>
                  </a:lnTo>
                  <a:lnTo>
                    <a:pt x="4095806" y="915381"/>
                  </a:lnTo>
                  <a:lnTo>
                    <a:pt x="4107644" y="879134"/>
                  </a:lnTo>
                  <a:lnTo>
                    <a:pt x="4119482" y="843122"/>
                  </a:lnTo>
                  <a:lnTo>
                    <a:pt x="4131319" y="807804"/>
                  </a:lnTo>
                  <a:lnTo>
                    <a:pt x="4143157" y="773603"/>
                  </a:lnTo>
                  <a:lnTo>
                    <a:pt x="4154994" y="740888"/>
                  </a:lnTo>
                  <a:lnTo>
                    <a:pt x="4166832" y="709962"/>
                  </a:lnTo>
                  <a:lnTo>
                    <a:pt x="4178670" y="681049"/>
                  </a:lnTo>
                  <a:lnTo>
                    <a:pt x="4190507" y="654298"/>
                  </a:lnTo>
                  <a:lnTo>
                    <a:pt x="4202345" y="629785"/>
                  </a:lnTo>
                  <a:lnTo>
                    <a:pt x="4214182" y="607520"/>
                  </a:lnTo>
                  <a:lnTo>
                    <a:pt x="4226020" y="587458"/>
                  </a:lnTo>
                  <a:lnTo>
                    <a:pt x="4237858" y="569512"/>
                  </a:lnTo>
                  <a:lnTo>
                    <a:pt x="4249695" y="553561"/>
                  </a:lnTo>
                  <a:lnTo>
                    <a:pt x="4261533" y="539466"/>
                  </a:lnTo>
                  <a:lnTo>
                    <a:pt x="4273370" y="527074"/>
                  </a:lnTo>
                  <a:lnTo>
                    <a:pt x="4285208" y="516227"/>
                  </a:lnTo>
                  <a:lnTo>
                    <a:pt x="4297046" y="506770"/>
                  </a:lnTo>
                  <a:lnTo>
                    <a:pt x="4308883" y="498553"/>
                  </a:lnTo>
                  <a:lnTo>
                    <a:pt x="4320721" y="491434"/>
                  </a:lnTo>
                  <a:lnTo>
                    <a:pt x="4332558" y="485283"/>
                  </a:lnTo>
                  <a:lnTo>
                    <a:pt x="4344396" y="479980"/>
                  </a:lnTo>
                  <a:lnTo>
                    <a:pt x="4356234" y="475417"/>
                  </a:lnTo>
                  <a:lnTo>
                    <a:pt x="4368071" y="471496"/>
                  </a:lnTo>
                  <a:lnTo>
                    <a:pt x="4379909" y="468133"/>
                  </a:lnTo>
                  <a:lnTo>
                    <a:pt x="4391746" y="465251"/>
                  </a:lnTo>
                  <a:lnTo>
                    <a:pt x="4403584" y="462784"/>
                  </a:lnTo>
                  <a:lnTo>
                    <a:pt x="4415421" y="460675"/>
                  </a:lnTo>
                  <a:lnTo>
                    <a:pt x="4427259" y="458872"/>
                  </a:lnTo>
                  <a:lnTo>
                    <a:pt x="4439097" y="457332"/>
                  </a:lnTo>
                  <a:lnTo>
                    <a:pt x="4450934" y="456019"/>
                  </a:lnTo>
                  <a:lnTo>
                    <a:pt x="4462772" y="454898"/>
                  </a:lnTo>
                  <a:lnTo>
                    <a:pt x="4474609" y="453942"/>
                  </a:lnTo>
                  <a:lnTo>
                    <a:pt x="4486447" y="453127"/>
                  </a:lnTo>
                  <a:lnTo>
                    <a:pt x="4498285" y="452433"/>
                  </a:lnTo>
                  <a:lnTo>
                    <a:pt x="4510122" y="451841"/>
                  </a:lnTo>
                  <a:lnTo>
                    <a:pt x="4521960" y="451337"/>
                  </a:lnTo>
                  <a:lnTo>
                    <a:pt x="4533797" y="450908"/>
                  </a:lnTo>
                  <a:lnTo>
                    <a:pt x="4545635" y="450542"/>
                  </a:lnTo>
                  <a:lnTo>
                    <a:pt x="4557473" y="450231"/>
                  </a:lnTo>
                  <a:lnTo>
                    <a:pt x="4569310" y="449966"/>
                  </a:lnTo>
                  <a:lnTo>
                    <a:pt x="4581148" y="449741"/>
                  </a:lnTo>
                  <a:lnTo>
                    <a:pt x="4592985" y="449549"/>
                  </a:lnTo>
                  <a:lnTo>
                    <a:pt x="4604823" y="449385"/>
                  </a:lnTo>
                  <a:lnTo>
                    <a:pt x="4616661" y="449246"/>
                  </a:lnTo>
                  <a:lnTo>
                    <a:pt x="4628498" y="449128"/>
                  </a:lnTo>
                  <a:lnTo>
                    <a:pt x="4640336" y="449027"/>
                  </a:lnTo>
                  <a:lnTo>
                    <a:pt x="4652173" y="448942"/>
                  </a:lnTo>
                  <a:lnTo>
                    <a:pt x="4664011" y="448869"/>
                  </a:lnTo>
                  <a:lnTo>
                    <a:pt x="4675849" y="448807"/>
                  </a:lnTo>
                  <a:lnTo>
                    <a:pt x="4687686" y="448754"/>
                  </a:lnTo>
                </a:path>
              </a:pathLst>
            </a:custGeom>
            <a:ln w="40651" cap="flat">
              <a:solidFill>
                <a:srgbClr val="00AEF9">
                  <a:alpha val="100000"/>
                </a:srgbClr>
              </a:solidFill>
              <a:prstDash val="solid"/>
              <a:round/>
            </a:ln>
          </p:spPr>
          <p:txBody>
            <a:bodyPr/>
            <a:lstStyle/>
            <a:p/>
          </p:txBody>
        </p:sp>
        <p:sp>
          <p:nvSpPr>
            <p:cNvPr id="58" name="pl58"/>
            <p:cNvSpPr/>
            <p:nvPr/>
          </p:nvSpPr>
          <p:spPr>
            <a:xfrm>
              <a:off x="2482351" y="899474"/>
              <a:ext cx="4687686" cy="299152"/>
            </a:xfrm>
            <a:custGeom>
              <a:avLst/>
              <a:pathLst>
                <a:path w="4687686" h="299152">
                  <a:moveTo>
                    <a:pt x="0" y="149651"/>
                  </a:moveTo>
                  <a:lnTo>
                    <a:pt x="11837" y="149660"/>
                  </a:lnTo>
                  <a:lnTo>
                    <a:pt x="23675" y="149670"/>
                  </a:lnTo>
                  <a:lnTo>
                    <a:pt x="35512" y="149683"/>
                  </a:lnTo>
                  <a:lnTo>
                    <a:pt x="47350" y="149697"/>
                  </a:lnTo>
                  <a:lnTo>
                    <a:pt x="59187" y="149714"/>
                  </a:lnTo>
                  <a:lnTo>
                    <a:pt x="71025" y="149733"/>
                  </a:lnTo>
                  <a:lnTo>
                    <a:pt x="82863" y="149756"/>
                  </a:lnTo>
                  <a:lnTo>
                    <a:pt x="94700" y="149784"/>
                  </a:lnTo>
                  <a:lnTo>
                    <a:pt x="106538" y="149816"/>
                  </a:lnTo>
                  <a:lnTo>
                    <a:pt x="118375" y="149853"/>
                  </a:lnTo>
                  <a:lnTo>
                    <a:pt x="130213" y="149897"/>
                  </a:lnTo>
                  <a:lnTo>
                    <a:pt x="142051" y="149949"/>
                  </a:lnTo>
                  <a:lnTo>
                    <a:pt x="153888" y="150010"/>
                  </a:lnTo>
                  <a:lnTo>
                    <a:pt x="165726" y="150082"/>
                  </a:lnTo>
                  <a:lnTo>
                    <a:pt x="177563" y="150166"/>
                  </a:lnTo>
                  <a:lnTo>
                    <a:pt x="189401" y="150264"/>
                  </a:lnTo>
                  <a:lnTo>
                    <a:pt x="201239" y="150380"/>
                  </a:lnTo>
                  <a:lnTo>
                    <a:pt x="213076" y="150516"/>
                  </a:lnTo>
                  <a:lnTo>
                    <a:pt x="224914" y="150675"/>
                  </a:lnTo>
                  <a:lnTo>
                    <a:pt x="236751" y="150862"/>
                  </a:lnTo>
                  <a:lnTo>
                    <a:pt x="248589" y="151081"/>
                  </a:lnTo>
                  <a:lnTo>
                    <a:pt x="260427" y="151338"/>
                  </a:lnTo>
                  <a:lnTo>
                    <a:pt x="272264" y="151638"/>
                  </a:lnTo>
                  <a:lnTo>
                    <a:pt x="284102" y="151990"/>
                  </a:lnTo>
                  <a:lnTo>
                    <a:pt x="295939" y="152401"/>
                  </a:lnTo>
                  <a:lnTo>
                    <a:pt x="307777" y="152881"/>
                  </a:lnTo>
                  <a:lnTo>
                    <a:pt x="319614" y="153442"/>
                  </a:lnTo>
                  <a:lnTo>
                    <a:pt x="331452" y="154095"/>
                  </a:lnTo>
                  <a:lnTo>
                    <a:pt x="343290" y="154856"/>
                  </a:lnTo>
                  <a:lnTo>
                    <a:pt x="355127" y="155739"/>
                  </a:lnTo>
                  <a:lnTo>
                    <a:pt x="366965" y="156765"/>
                  </a:lnTo>
                  <a:lnTo>
                    <a:pt x="378802" y="157951"/>
                  </a:lnTo>
                  <a:lnTo>
                    <a:pt x="390640" y="159321"/>
                  </a:lnTo>
                  <a:lnTo>
                    <a:pt x="402478" y="160897"/>
                  </a:lnTo>
                  <a:lnTo>
                    <a:pt x="414315" y="162705"/>
                  </a:lnTo>
                  <a:lnTo>
                    <a:pt x="426153" y="164770"/>
                  </a:lnTo>
                  <a:lnTo>
                    <a:pt x="437990" y="167119"/>
                  </a:lnTo>
                  <a:lnTo>
                    <a:pt x="449828" y="169778"/>
                  </a:lnTo>
                  <a:lnTo>
                    <a:pt x="461666" y="172769"/>
                  </a:lnTo>
                  <a:lnTo>
                    <a:pt x="473503" y="176112"/>
                  </a:lnTo>
                  <a:lnTo>
                    <a:pt x="485341" y="179823"/>
                  </a:lnTo>
                  <a:lnTo>
                    <a:pt x="497178" y="183909"/>
                  </a:lnTo>
                  <a:lnTo>
                    <a:pt x="509016" y="188367"/>
                  </a:lnTo>
                  <a:lnTo>
                    <a:pt x="520854" y="193186"/>
                  </a:lnTo>
                  <a:lnTo>
                    <a:pt x="532691" y="198340"/>
                  </a:lnTo>
                  <a:lnTo>
                    <a:pt x="544529" y="203793"/>
                  </a:lnTo>
                  <a:lnTo>
                    <a:pt x="556366" y="209493"/>
                  </a:lnTo>
                  <a:lnTo>
                    <a:pt x="568204" y="215379"/>
                  </a:lnTo>
                  <a:lnTo>
                    <a:pt x="580042" y="221381"/>
                  </a:lnTo>
                  <a:lnTo>
                    <a:pt x="591879" y="227422"/>
                  </a:lnTo>
                  <a:lnTo>
                    <a:pt x="603717" y="233424"/>
                  </a:lnTo>
                  <a:lnTo>
                    <a:pt x="615554" y="239311"/>
                  </a:lnTo>
                  <a:lnTo>
                    <a:pt x="627392" y="245011"/>
                  </a:lnTo>
                  <a:lnTo>
                    <a:pt x="639229" y="250463"/>
                  </a:lnTo>
                  <a:lnTo>
                    <a:pt x="651067" y="255618"/>
                  </a:lnTo>
                  <a:lnTo>
                    <a:pt x="662905" y="260437"/>
                  </a:lnTo>
                  <a:lnTo>
                    <a:pt x="674742" y="264895"/>
                  </a:lnTo>
                  <a:lnTo>
                    <a:pt x="686580" y="268981"/>
                  </a:lnTo>
                  <a:lnTo>
                    <a:pt x="698417" y="272692"/>
                  </a:lnTo>
                  <a:lnTo>
                    <a:pt x="710255" y="276035"/>
                  </a:lnTo>
                  <a:lnTo>
                    <a:pt x="722093" y="279026"/>
                  </a:lnTo>
                  <a:lnTo>
                    <a:pt x="733930" y="281685"/>
                  </a:lnTo>
                  <a:lnTo>
                    <a:pt x="745768" y="284034"/>
                  </a:lnTo>
                  <a:lnTo>
                    <a:pt x="757605" y="286099"/>
                  </a:lnTo>
                  <a:lnTo>
                    <a:pt x="769443" y="287907"/>
                  </a:lnTo>
                  <a:lnTo>
                    <a:pt x="781281" y="289483"/>
                  </a:lnTo>
                  <a:lnTo>
                    <a:pt x="793118" y="290853"/>
                  </a:lnTo>
                  <a:lnTo>
                    <a:pt x="804956" y="292039"/>
                  </a:lnTo>
                  <a:lnTo>
                    <a:pt x="816793" y="293064"/>
                  </a:lnTo>
                  <a:lnTo>
                    <a:pt x="828631" y="293948"/>
                  </a:lnTo>
                  <a:lnTo>
                    <a:pt x="840469" y="294709"/>
                  </a:lnTo>
                  <a:lnTo>
                    <a:pt x="852306" y="295362"/>
                  </a:lnTo>
                  <a:lnTo>
                    <a:pt x="864144" y="295923"/>
                  </a:lnTo>
                  <a:lnTo>
                    <a:pt x="875981" y="296403"/>
                  </a:lnTo>
                  <a:lnTo>
                    <a:pt x="887819" y="296814"/>
                  </a:lnTo>
                  <a:lnTo>
                    <a:pt x="899657" y="297166"/>
                  </a:lnTo>
                  <a:lnTo>
                    <a:pt x="911494" y="297466"/>
                  </a:lnTo>
                  <a:lnTo>
                    <a:pt x="923332" y="297723"/>
                  </a:lnTo>
                  <a:lnTo>
                    <a:pt x="935169" y="297942"/>
                  </a:lnTo>
                  <a:lnTo>
                    <a:pt x="947007" y="298129"/>
                  </a:lnTo>
                  <a:lnTo>
                    <a:pt x="958844" y="298288"/>
                  </a:lnTo>
                  <a:lnTo>
                    <a:pt x="970682" y="298424"/>
                  </a:lnTo>
                  <a:lnTo>
                    <a:pt x="982520" y="298539"/>
                  </a:lnTo>
                  <a:lnTo>
                    <a:pt x="994357" y="298638"/>
                  </a:lnTo>
                  <a:lnTo>
                    <a:pt x="1006195" y="298722"/>
                  </a:lnTo>
                  <a:lnTo>
                    <a:pt x="1018032" y="298794"/>
                  </a:lnTo>
                  <a:lnTo>
                    <a:pt x="1029870" y="298854"/>
                  </a:lnTo>
                  <a:lnTo>
                    <a:pt x="1041708" y="298906"/>
                  </a:lnTo>
                  <a:lnTo>
                    <a:pt x="1053545" y="298950"/>
                  </a:lnTo>
                  <a:lnTo>
                    <a:pt x="1065383" y="298988"/>
                  </a:lnTo>
                  <a:lnTo>
                    <a:pt x="1077220" y="299020"/>
                  </a:lnTo>
                  <a:lnTo>
                    <a:pt x="1089058" y="299047"/>
                  </a:lnTo>
                  <a:lnTo>
                    <a:pt x="1100896" y="299070"/>
                  </a:lnTo>
                  <a:lnTo>
                    <a:pt x="1112733" y="299090"/>
                  </a:lnTo>
                  <a:lnTo>
                    <a:pt x="1124571" y="299107"/>
                  </a:lnTo>
                  <a:lnTo>
                    <a:pt x="1136408" y="299121"/>
                  </a:lnTo>
                  <a:lnTo>
                    <a:pt x="1148246" y="299133"/>
                  </a:lnTo>
                  <a:lnTo>
                    <a:pt x="1160084" y="299144"/>
                  </a:lnTo>
                  <a:lnTo>
                    <a:pt x="1171921" y="299152"/>
                  </a:lnTo>
                  <a:lnTo>
                    <a:pt x="1171921" y="299152"/>
                  </a:lnTo>
                  <a:lnTo>
                    <a:pt x="1183759" y="299144"/>
                  </a:lnTo>
                  <a:lnTo>
                    <a:pt x="1195596" y="299133"/>
                  </a:lnTo>
                  <a:lnTo>
                    <a:pt x="1207434" y="299121"/>
                  </a:lnTo>
                  <a:lnTo>
                    <a:pt x="1219272" y="299107"/>
                  </a:lnTo>
                  <a:lnTo>
                    <a:pt x="1231109" y="299090"/>
                  </a:lnTo>
                  <a:lnTo>
                    <a:pt x="1242947" y="299070"/>
                  </a:lnTo>
                  <a:lnTo>
                    <a:pt x="1254784" y="299047"/>
                  </a:lnTo>
                  <a:lnTo>
                    <a:pt x="1266622" y="299020"/>
                  </a:lnTo>
                  <a:lnTo>
                    <a:pt x="1278459" y="298988"/>
                  </a:lnTo>
                  <a:lnTo>
                    <a:pt x="1290297" y="298950"/>
                  </a:lnTo>
                  <a:lnTo>
                    <a:pt x="1302135" y="298906"/>
                  </a:lnTo>
                  <a:lnTo>
                    <a:pt x="1313972" y="298854"/>
                  </a:lnTo>
                  <a:lnTo>
                    <a:pt x="1325810" y="298794"/>
                  </a:lnTo>
                  <a:lnTo>
                    <a:pt x="1337647" y="298722"/>
                  </a:lnTo>
                  <a:lnTo>
                    <a:pt x="1349485" y="298638"/>
                  </a:lnTo>
                  <a:lnTo>
                    <a:pt x="1361323" y="298539"/>
                  </a:lnTo>
                  <a:lnTo>
                    <a:pt x="1373160" y="298424"/>
                  </a:lnTo>
                  <a:lnTo>
                    <a:pt x="1384998" y="298288"/>
                  </a:lnTo>
                  <a:lnTo>
                    <a:pt x="1396835" y="298129"/>
                  </a:lnTo>
                  <a:lnTo>
                    <a:pt x="1408673" y="297942"/>
                  </a:lnTo>
                  <a:lnTo>
                    <a:pt x="1420511" y="297723"/>
                  </a:lnTo>
                  <a:lnTo>
                    <a:pt x="1432348" y="297466"/>
                  </a:lnTo>
                  <a:lnTo>
                    <a:pt x="1444186" y="297166"/>
                  </a:lnTo>
                  <a:lnTo>
                    <a:pt x="1456023" y="296814"/>
                  </a:lnTo>
                  <a:lnTo>
                    <a:pt x="1467861" y="296403"/>
                  </a:lnTo>
                  <a:lnTo>
                    <a:pt x="1479699" y="295923"/>
                  </a:lnTo>
                  <a:lnTo>
                    <a:pt x="1491536" y="295362"/>
                  </a:lnTo>
                  <a:lnTo>
                    <a:pt x="1503374" y="294709"/>
                  </a:lnTo>
                  <a:lnTo>
                    <a:pt x="1515211" y="293948"/>
                  </a:lnTo>
                  <a:lnTo>
                    <a:pt x="1527049" y="293064"/>
                  </a:lnTo>
                  <a:lnTo>
                    <a:pt x="1538887" y="292039"/>
                  </a:lnTo>
                  <a:lnTo>
                    <a:pt x="1550724" y="290853"/>
                  </a:lnTo>
                  <a:lnTo>
                    <a:pt x="1562562" y="289483"/>
                  </a:lnTo>
                  <a:lnTo>
                    <a:pt x="1574399" y="287907"/>
                  </a:lnTo>
                  <a:lnTo>
                    <a:pt x="1586237" y="286099"/>
                  </a:lnTo>
                  <a:lnTo>
                    <a:pt x="1598074" y="284034"/>
                  </a:lnTo>
                  <a:lnTo>
                    <a:pt x="1609912" y="281685"/>
                  </a:lnTo>
                  <a:lnTo>
                    <a:pt x="1621750" y="279026"/>
                  </a:lnTo>
                  <a:lnTo>
                    <a:pt x="1633587" y="276035"/>
                  </a:lnTo>
                  <a:lnTo>
                    <a:pt x="1645425" y="272692"/>
                  </a:lnTo>
                  <a:lnTo>
                    <a:pt x="1657262" y="268981"/>
                  </a:lnTo>
                  <a:lnTo>
                    <a:pt x="1669100" y="264895"/>
                  </a:lnTo>
                  <a:lnTo>
                    <a:pt x="1680938" y="260437"/>
                  </a:lnTo>
                  <a:lnTo>
                    <a:pt x="1692775" y="255618"/>
                  </a:lnTo>
                  <a:lnTo>
                    <a:pt x="1704613" y="250463"/>
                  </a:lnTo>
                  <a:lnTo>
                    <a:pt x="1716450" y="245011"/>
                  </a:lnTo>
                  <a:lnTo>
                    <a:pt x="1728288" y="239311"/>
                  </a:lnTo>
                  <a:lnTo>
                    <a:pt x="1740126" y="233424"/>
                  </a:lnTo>
                  <a:lnTo>
                    <a:pt x="1751963" y="227422"/>
                  </a:lnTo>
                  <a:lnTo>
                    <a:pt x="1763801" y="221381"/>
                  </a:lnTo>
                  <a:lnTo>
                    <a:pt x="1775638" y="215379"/>
                  </a:lnTo>
                  <a:lnTo>
                    <a:pt x="1787476" y="209493"/>
                  </a:lnTo>
                  <a:lnTo>
                    <a:pt x="1799314" y="203793"/>
                  </a:lnTo>
                  <a:lnTo>
                    <a:pt x="1811151" y="198340"/>
                  </a:lnTo>
                  <a:lnTo>
                    <a:pt x="1822989" y="193186"/>
                  </a:lnTo>
                  <a:lnTo>
                    <a:pt x="1834826" y="188367"/>
                  </a:lnTo>
                  <a:lnTo>
                    <a:pt x="1846664" y="183909"/>
                  </a:lnTo>
                  <a:lnTo>
                    <a:pt x="1858502" y="179823"/>
                  </a:lnTo>
                  <a:lnTo>
                    <a:pt x="1870339" y="176112"/>
                  </a:lnTo>
                  <a:lnTo>
                    <a:pt x="1882177" y="172769"/>
                  </a:lnTo>
                  <a:lnTo>
                    <a:pt x="1894014" y="169778"/>
                  </a:lnTo>
                  <a:lnTo>
                    <a:pt x="1905852" y="167119"/>
                  </a:lnTo>
                  <a:lnTo>
                    <a:pt x="1917689" y="164770"/>
                  </a:lnTo>
                  <a:lnTo>
                    <a:pt x="1929527" y="162705"/>
                  </a:lnTo>
                  <a:lnTo>
                    <a:pt x="1941365" y="160897"/>
                  </a:lnTo>
                  <a:lnTo>
                    <a:pt x="1953202" y="159321"/>
                  </a:lnTo>
                  <a:lnTo>
                    <a:pt x="1965040" y="157951"/>
                  </a:lnTo>
                  <a:lnTo>
                    <a:pt x="1976877" y="156765"/>
                  </a:lnTo>
                  <a:lnTo>
                    <a:pt x="1988715" y="155739"/>
                  </a:lnTo>
                  <a:lnTo>
                    <a:pt x="2000553" y="154856"/>
                  </a:lnTo>
                  <a:lnTo>
                    <a:pt x="2012390" y="154095"/>
                  </a:lnTo>
                  <a:lnTo>
                    <a:pt x="2024228" y="153442"/>
                  </a:lnTo>
                  <a:lnTo>
                    <a:pt x="2036065" y="152881"/>
                  </a:lnTo>
                  <a:lnTo>
                    <a:pt x="2047903" y="152401"/>
                  </a:lnTo>
                  <a:lnTo>
                    <a:pt x="2059741" y="151990"/>
                  </a:lnTo>
                  <a:lnTo>
                    <a:pt x="2071578" y="151638"/>
                  </a:lnTo>
                  <a:lnTo>
                    <a:pt x="2083416" y="151338"/>
                  </a:lnTo>
                  <a:lnTo>
                    <a:pt x="2095253" y="151081"/>
                  </a:lnTo>
                  <a:lnTo>
                    <a:pt x="2107091" y="150862"/>
                  </a:lnTo>
                  <a:lnTo>
                    <a:pt x="2118929" y="150675"/>
                  </a:lnTo>
                  <a:lnTo>
                    <a:pt x="2130766" y="150516"/>
                  </a:lnTo>
                  <a:lnTo>
                    <a:pt x="2142604" y="150380"/>
                  </a:lnTo>
                  <a:lnTo>
                    <a:pt x="2154441" y="150264"/>
                  </a:lnTo>
                  <a:lnTo>
                    <a:pt x="2166279" y="150166"/>
                  </a:lnTo>
                  <a:lnTo>
                    <a:pt x="2178117" y="150082"/>
                  </a:lnTo>
                  <a:lnTo>
                    <a:pt x="2189954" y="150010"/>
                  </a:lnTo>
                  <a:lnTo>
                    <a:pt x="2201792" y="149949"/>
                  </a:lnTo>
                  <a:lnTo>
                    <a:pt x="2213629" y="149897"/>
                  </a:lnTo>
                  <a:lnTo>
                    <a:pt x="2225467" y="149853"/>
                  </a:lnTo>
                  <a:lnTo>
                    <a:pt x="2237304" y="149816"/>
                  </a:lnTo>
                  <a:lnTo>
                    <a:pt x="2249142" y="149784"/>
                  </a:lnTo>
                  <a:lnTo>
                    <a:pt x="2260980" y="149756"/>
                  </a:lnTo>
                  <a:lnTo>
                    <a:pt x="2272817" y="149733"/>
                  </a:lnTo>
                  <a:lnTo>
                    <a:pt x="2284655" y="149714"/>
                  </a:lnTo>
                  <a:lnTo>
                    <a:pt x="2296492" y="149697"/>
                  </a:lnTo>
                  <a:lnTo>
                    <a:pt x="2308330" y="149683"/>
                  </a:lnTo>
                  <a:lnTo>
                    <a:pt x="2320168" y="149670"/>
                  </a:lnTo>
                  <a:lnTo>
                    <a:pt x="2332005" y="149660"/>
                  </a:lnTo>
                  <a:lnTo>
                    <a:pt x="2343843" y="149651"/>
                  </a:lnTo>
                  <a:lnTo>
                    <a:pt x="2343843" y="149551"/>
                  </a:lnTo>
                  <a:lnTo>
                    <a:pt x="2355680" y="149542"/>
                  </a:lnTo>
                  <a:lnTo>
                    <a:pt x="2367518" y="149532"/>
                  </a:lnTo>
                  <a:lnTo>
                    <a:pt x="2379356" y="149520"/>
                  </a:lnTo>
                  <a:lnTo>
                    <a:pt x="2391193" y="149505"/>
                  </a:lnTo>
                  <a:lnTo>
                    <a:pt x="2403031" y="149489"/>
                  </a:lnTo>
                  <a:lnTo>
                    <a:pt x="2414868" y="149469"/>
                  </a:lnTo>
                  <a:lnTo>
                    <a:pt x="2426706" y="149446"/>
                  </a:lnTo>
                  <a:lnTo>
                    <a:pt x="2438544" y="149418"/>
                  </a:lnTo>
                  <a:lnTo>
                    <a:pt x="2450381" y="149386"/>
                  </a:lnTo>
                  <a:lnTo>
                    <a:pt x="2462219" y="149349"/>
                  </a:lnTo>
                  <a:lnTo>
                    <a:pt x="2474056" y="149305"/>
                  </a:lnTo>
                  <a:lnTo>
                    <a:pt x="2485894" y="149253"/>
                  </a:lnTo>
                  <a:lnTo>
                    <a:pt x="2497732" y="149192"/>
                  </a:lnTo>
                  <a:lnTo>
                    <a:pt x="2509569" y="149120"/>
                  </a:lnTo>
                  <a:lnTo>
                    <a:pt x="2521407" y="149036"/>
                  </a:lnTo>
                  <a:lnTo>
                    <a:pt x="2533244" y="148938"/>
                  </a:lnTo>
                  <a:lnTo>
                    <a:pt x="2545082" y="148822"/>
                  </a:lnTo>
                  <a:lnTo>
                    <a:pt x="2556919" y="148686"/>
                  </a:lnTo>
                  <a:lnTo>
                    <a:pt x="2568757" y="148527"/>
                  </a:lnTo>
                  <a:lnTo>
                    <a:pt x="2580595" y="148340"/>
                  </a:lnTo>
                  <a:lnTo>
                    <a:pt x="2592432" y="148121"/>
                  </a:lnTo>
                  <a:lnTo>
                    <a:pt x="2604270" y="147865"/>
                  </a:lnTo>
                  <a:lnTo>
                    <a:pt x="2616107" y="147564"/>
                  </a:lnTo>
                  <a:lnTo>
                    <a:pt x="2627945" y="147213"/>
                  </a:lnTo>
                  <a:lnTo>
                    <a:pt x="2639783" y="146801"/>
                  </a:lnTo>
                  <a:lnTo>
                    <a:pt x="2651620" y="146321"/>
                  </a:lnTo>
                  <a:lnTo>
                    <a:pt x="2663458" y="145761"/>
                  </a:lnTo>
                  <a:lnTo>
                    <a:pt x="2675295" y="145107"/>
                  </a:lnTo>
                  <a:lnTo>
                    <a:pt x="2687133" y="144347"/>
                  </a:lnTo>
                  <a:lnTo>
                    <a:pt x="2698971" y="143463"/>
                  </a:lnTo>
                  <a:lnTo>
                    <a:pt x="2710808" y="142438"/>
                  </a:lnTo>
                  <a:lnTo>
                    <a:pt x="2722646" y="141251"/>
                  </a:lnTo>
                  <a:lnTo>
                    <a:pt x="2734483" y="139882"/>
                  </a:lnTo>
                  <a:lnTo>
                    <a:pt x="2746321" y="138305"/>
                  </a:lnTo>
                  <a:lnTo>
                    <a:pt x="2758159" y="136498"/>
                  </a:lnTo>
                  <a:lnTo>
                    <a:pt x="2769996" y="134432"/>
                  </a:lnTo>
                  <a:lnTo>
                    <a:pt x="2781834" y="132083"/>
                  </a:lnTo>
                  <a:lnTo>
                    <a:pt x="2793671" y="129425"/>
                  </a:lnTo>
                  <a:lnTo>
                    <a:pt x="2805509" y="126434"/>
                  </a:lnTo>
                  <a:lnTo>
                    <a:pt x="2817347" y="123090"/>
                  </a:lnTo>
                  <a:lnTo>
                    <a:pt x="2829184" y="119379"/>
                  </a:lnTo>
                  <a:lnTo>
                    <a:pt x="2841022" y="115294"/>
                  </a:lnTo>
                  <a:lnTo>
                    <a:pt x="2852859" y="110835"/>
                  </a:lnTo>
                  <a:lnTo>
                    <a:pt x="2864697" y="106016"/>
                  </a:lnTo>
                  <a:lnTo>
                    <a:pt x="2876534" y="100862"/>
                  </a:lnTo>
                  <a:lnTo>
                    <a:pt x="2888372" y="95409"/>
                  </a:lnTo>
                  <a:lnTo>
                    <a:pt x="2900210" y="89709"/>
                  </a:lnTo>
                  <a:lnTo>
                    <a:pt x="2912047" y="83823"/>
                  </a:lnTo>
                  <a:lnTo>
                    <a:pt x="2923885" y="77821"/>
                  </a:lnTo>
                  <a:lnTo>
                    <a:pt x="2935722" y="71780"/>
                  </a:lnTo>
                  <a:lnTo>
                    <a:pt x="2947560" y="65778"/>
                  </a:lnTo>
                  <a:lnTo>
                    <a:pt x="2959398" y="59891"/>
                  </a:lnTo>
                  <a:lnTo>
                    <a:pt x="2971235" y="54191"/>
                  </a:lnTo>
                  <a:lnTo>
                    <a:pt x="2983073" y="48739"/>
                  </a:lnTo>
                  <a:lnTo>
                    <a:pt x="2994910" y="43584"/>
                  </a:lnTo>
                  <a:lnTo>
                    <a:pt x="3006748" y="38765"/>
                  </a:lnTo>
                  <a:lnTo>
                    <a:pt x="3018586" y="34307"/>
                  </a:lnTo>
                  <a:lnTo>
                    <a:pt x="3030423" y="30222"/>
                  </a:lnTo>
                  <a:lnTo>
                    <a:pt x="3042261" y="26511"/>
                  </a:lnTo>
                  <a:lnTo>
                    <a:pt x="3054098" y="23167"/>
                  </a:lnTo>
                  <a:lnTo>
                    <a:pt x="3065936" y="20176"/>
                  </a:lnTo>
                  <a:lnTo>
                    <a:pt x="3077774" y="17518"/>
                  </a:lnTo>
                  <a:lnTo>
                    <a:pt x="3089611" y="15168"/>
                  </a:lnTo>
                  <a:lnTo>
                    <a:pt x="3101449" y="13103"/>
                  </a:lnTo>
                  <a:lnTo>
                    <a:pt x="3113286" y="11295"/>
                  </a:lnTo>
                  <a:lnTo>
                    <a:pt x="3125124" y="9719"/>
                  </a:lnTo>
                  <a:lnTo>
                    <a:pt x="3136962" y="8349"/>
                  </a:lnTo>
                  <a:lnTo>
                    <a:pt x="3148799" y="7163"/>
                  </a:lnTo>
                  <a:lnTo>
                    <a:pt x="3160637" y="6138"/>
                  </a:lnTo>
                  <a:lnTo>
                    <a:pt x="3172474" y="5254"/>
                  </a:lnTo>
                  <a:lnTo>
                    <a:pt x="3184312" y="4493"/>
                  </a:lnTo>
                  <a:lnTo>
                    <a:pt x="3196149" y="3840"/>
                  </a:lnTo>
                  <a:lnTo>
                    <a:pt x="3207987" y="3279"/>
                  </a:lnTo>
                  <a:lnTo>
                    <a:pt x="3219825" y="2799"/>
                  </a:lnTo>
                  <a:lnTo>
                    <a:pt x="3231662" y="2388"/>
                  </a:lnTo>
                  <a:lnTo>
                    <a:pt x="3243500" y="2036"/>
                  </a:lnTo>
                  <a:lnTo>
                    <a:pt x="3255337" y="1736"/>
                  </a:lnTo>
                  <a:lnTo>
                    <a:pt x="3267175" y="1479"/>
                  </a:lnTo>
                  <a:lnTo>
                    <a:pt x="3279013" y="1260"/>
                  </a:lnTo>
                  <a:lnTo>
                    <a:pt x="3290850" y="1074"/>
                  </a:lnTo>
                  <a:lnTo>
                    <a:pt x="3302688" y="914"/>
                  </a:lnTo>
                  <a:lnTo>
                    <a:pt x="3314525" y="778"/>
                  </a:lnTo>
                  <a:lnTo>
                    <a:pt x="3326363" y="663"/>
                  </a:lnTo>
                  <a:lnTo>
                    <a:pt x="3338201" y="564"/>
                  </a:lnTo>
                  <a:lnTo>
                    <a:pt x="3350038" y="480"/>
                  </a:lnTo>
                  <a:lnTo>
                    <a:pt x="3361876" y="409"/>
                  </a:lnTo>
                  <a:lnTo>
                    <a:pt x="3373713" y="348"/>
                  </a:lnTo>
                  <a:lnTo>
                    <a:pt x="3385551" y="296"/>
                  </a:lnTo>
                  <a:lnTo>
                    <a:pt x="3397389" y="252"/>
                  </a:lnTo>
                  <a:lnTo>
                    <a:pt x="3409226" y="214"/>
                  </a:lnTo>
                  <a:lnTo>
                    <a:pt x="3421064" y="182"/>
                  </a:lnTo>
                  <a:lnTo>
                    <a:pt x="3432901" y="155"/>
                  </a:lnTo>
                  <a:lnTo>
                    <a:pt x="3444739" y="132"/>
                  </a:lnTo>
                  <a:lnTo>
                    <a:pt x="3456576" y="112"/>
                  </a:lnTo>
                  <a:lnTo>
                    <a:pt x="3468414" y="95"/>
                  </a:lnTo>
                  <a:lnTo>
                    <a:pt x="3480252" y="81"/>
                  </a:lnTo>
                  <a:lnTo>
                    <a:pt x="3492089" y="69"/>
                  </a:lnTo>
                  <a:lnTo>
                    <a:pt x="3503927" y="58"/>
                  </a:lnTo>
                  <a:lnTo>
                    <a:pt x="3515764" y="50"/>
                  </a:lnTo>
                  <a:lnTo>
                    <a:pt x="3515764" y="0"/>
                  </a:lnTo>
                  <a:lnTo>
                    <a:pt x="3527602" y="0"/>
                  </a:lnTo>
                  <a:lnTo>
                    <a:pt x="3539440" y="0"/>
                  </a:lnTo>
                  <a:lnTo>
                    <a:pt x="3551277" y="0"/>
                  </a:lnTo>
                  <a:lnTo>
                    <a:pt x="3563115" y="0"/>
                  </a:lnTo>
                  <a:lnTo>
                    <a:pt x="3574952" y="0"/>
                  </a:lnTo>
                  <a:lnTo>
                    <a:pt x="3586790" y="0"/>
                  </a:lnTo>
                  <a:lnTo>
                    <a:pt x="3598628" y="0"/>
                  </a:lnTo>
                  <a:lnTo>
                    <a:pt x="3610465" y="0"/>
                  </a:lnTo>
                  <a:lnTo>
                    <a:pt x="3622303" y="0"/>
                  </a:lnTo>
                  <a:lnTo>
                    <a:pt x="3634140" y="0"/>
                  </a:lnTo>
                  <a:lnTo>
                    <a:pt x="3645978" y="0"/>
                  </a:lnTo>
                  <a:lnTo>
                    <a:pt x="3657816" y="0"/>
                  </a:lnTo>
                  <a:lnTo>
                    <a:pt x="3669653" y="0"/>
                  </a:lnTo>
                  <a:lnTo>
                    <a:pt x="3681491" y="0"/>
                  </a:lnTo>
                  <a:lnTo>
                    <a:pt x="3693328" y="0"/>
                  </a:lnTo>
                  <a:lnTo>
                    <a:pt x="3705166" y="0"/>
                  </a:lnTo>
                  <a:lnTo>
                    <a:pt x="3717004" y="0"/>
                  </a:lnTo>
                  <a:lnTo>
                    <a:pt x="3728841" y="0"/>
                  </a:lnTo>
                  <a:lnTo>
                    <a:pt x="3740679" y="0"/>
                  </a:lnTo>
                  <a:lnTo>
                    <a:pt x="3752516" y="0"/>
                  </a:lnTo>
                  <a:lnTo>
                    <a:pt x="3764354" y="0"/>
                  </a:lnTo>
                  <a:lnTo>
                    <a:pt x="3776191" y="0"/>
                  </a:lnTo>
                  <a:lnTo>
                    <a:pt x="3788029" y="0"/>
                  </a:lnTo>
                  <a:lnTo>
                    <a:pt x="3799867" y="0"/>
                  </a:lnTo>
                  <a:lnTo>
                    <a:pt x="3811704" y="0"/>
                  </a:lnTo>
                  <a:lnTo>
                    <a:pt x="3823542" y="0"/>
                  </a:lnTo>
                  <a:lnTo>
                    <a:pt x="3835379" y="0"/>
                  </a:lnTo>
                  <a:lnTo>
                    <a:pt x="3847217" y="0"/>
                  </a:lnTo>
                  <a:lnTo>
                    <a:pt x="3859055" y="0"/>
                  </a:lnTo>
                  <a:lnTo>
                    <a:pt x="3870892" y="0"/>
                  </a:lnTo>
                  <a:lnTo>
                    <a:pt x="3882730" y="0"/>
                  </a:lnTo>
                  <a:lnTo>
                    <a:pt x="3894567" y="0"/>
                  </a:lnTo>
                  <a:lnTo>
                    <a:pt x="3906405" y="0"/>
                  </a:lnTo>
                  <a:lnTo>
                    <a:pt x="3918243" y="0"/>
                  </a:lnTo>
                  <a:lnTo>
                    <a:pt x="3930080" y="0"/>
                  </a:lnTo>
                  <a:lnTo>
                    <a:pt x="3941918" y="0"/>
                  </a:lnTo>
                  <a:lnTo>
                    <a:pt x="3953755" y="0"/>
                  </a:lnTo>
                  <a:lnTo>
                    <a:pt x="3965593" y="0"/>
                  </a:lnTo>
                  <a:lnTo>
                    <a:pt x="3977431" y="0"/>
                  </a:lnTo>
                  <a:lnTo>
                    <a:pt x="3989268" y="0"/>
                  </a:lnTo>
                  <a:lnTo>
                    <a:pt x="4001106" y="0"/>
                  </a:lnTo>
                  <a:lnTo>
                    <a:pt x="4012943" y="0"/>
                  </a:lnTo>
                  <a:lnTo>
                    <a:pt x="4024781" y="0"/>
                  </a:lnTo>
                  <a:lnTo>
                    <a:pt x="4036619" y="0"/>
                  </a:lnTo>
                  <a:lnTo>
                    <a:pt x="4048456" y="0"/>
                  </a:lnTo>
                  <a:lnTo>
                    <a:pt x="4060294" y="0"/>
                  </a:lnTo>
                  <a:lnTo>
                    <a:pt x="4072131" y="0"/>
                  </a:lnTo>
                  <a:lnTo>
                    <a:pt x="4083969" y="0"/>
                  </a:lnTo>
                  <a:lnTo>
                    <a:pt x="4095806" y="0"/>
                  </a:lnTo>
                  <a:lnTo>
                    <a:pt x="4107644" y="0"/>
                  </a:lnTo>
                  <a:lnTo>
                    <a:pt x="4119482" y="0"/>
                  </a:lnTo>
                  <a:lnTo>
                    <a:pt x="4131319" y="0"/>
                  </a:lnTo>
                  <a:lnTo>
                    <a:pt x="4143157" y="0"/>
                  </a:lnTo>
                  <a:lnTo>
                    <a:pt x="4154994" y="0"/>
                  </a:lnTo>
                  <a:lnTo>
                    <a:pt x="4166832" y="0"/>
                  </a:lnTo>
                  <a:lnTo>
                    <a:pt x="4178670" y="0"/>
                  </a:lnTo>
                  <a:lnTo>
                    <a:pt x="4190507" y="0"/>
                  </a:lnTo>
                  <a:lnTo>
                    <a:pt x="4202345" y="0"/>
                  </a:lnTo>
                  <a:lnTo>
                    <a:pt x="4214182" y="0"/>
                  </a:lnTo>
                  <a:lnTo>
                    <a:pt x="4226020" y="0"/>
                  </a:lnTo>
                  <a:lnTo>
                    <a:pt x="4237858" y="0"/>
                  </a:lnTo>
                  <a:lnTo>
                    <a:pt x="4249695" y="0"/>
                  </a:lnTo>
                  <a:lnTo>
                    <a:pt x="4261533" y="0"/>
                  </a:lnTo>
                  <a:lnTo>
                    <a:pt x="4273370" y="0"/>
                  </a:lnTo>
                  <a:lnTo>
                    <a:pt x="4285208" y="0"/>
                  </a:lnTo>
                  <a:lnTo>
                    <a:pt x="4297046" y="0"/>
                  </a:lnTo>
                  <a:lnTo>
                    <a:pt x="4308883" y="0"/>
                  </a:lnTo>
                  <a:lnTo>
                    <a:pt x="4320721" y="0"/>
                  </a:lnTo>
                  <a:lnTo>
                    <a:pt x="4332558" y="0"/>
                  </a:lnTo>
                  <a:lnTo>
                    <a:pt x="4344396" y="0"/>
                  </a:lnTo>
                  <a:lnTo>
                    <a:pt x="4356234" y="0"/>
                  </a:lnTo>
                  <a:lnTo>
                    <a:pt x="4368071" y="0"/>
                  </a:lnTo>
                  <a:lnTo>
                    <a:pt x="4379909" y="0"/>
                  </a:lnTo>
                  <a:lnTo>
                    <a:pt x="4391746" y="0"/>
                  </a:lnTo>
                  <a:lnTo>
                    <a:pt x="4403584" y="0"/>
                  </a:lnTo>
                  <a:lnTo>
                    <a:pt x="4415421" y="0"/>
                  </a:lnTo>
                  <a:lnTo>
                    <a:pt x="4427259" y="0"/>
                  </a:lnTo>
                  <a:lnTo>
                    <a:pt x="4439097" y="0"/>
                  </a:lnTo>
                  <a:lnTo>
                    <a:pt x="4450934" y="0"/>
                  </a:lnTo>
                  <a:lnTo>
                    <a:pt x="4462772" y="0"/>
                  </a:lnTo>
                  <a:lnTo>
                    <a:pt x="4474609" y="0"/>
                  </a:lnTo>
                  <a:lnTo>
                    <a:pt x="4486447" y="0"/>
                  </a:lnTo>
                  <a:lnTo>
                    <a:pt x="4498285" y="0"/>
                  </a:lnTo>
                  <a:lnTo>
                    <a:pt x="4510122" y="0"/>
                  </a:lnTo>
                  <a:lnTo>
                    <a:pt x="4521960" y="0"/>
                  </a:lnTo>
                  <a:lnTo>
                    <a:pt x="4533797" y="0"/>
                  </a:lnTo>
                  <a:lnTo>
                    <a:pt x="4545635" y="0"/>
                  </a:lnTo>
                  <a:lnTo>
                    <a:pt x="4557473" y="0"/>
                  </a:lnTo>
                  <a:lnTo>
                    <a:pt x="4569310" y="0"/>
                  </a:lnTo>
                  <a:lnTo>
                    <a:pt x="4581148" y="0"/>
                  </a:lnTo>
                  <a:lnTo>
                    <a:pt x="4592985" y="0"/>
                  </a:lnTo>
                  <a:lnTo>
                    <a:pt x="4604823" y="0"/>
                  </a:lnTo>
                  <a:lnTo>
                    <a:pt x="4616661" y="0"/>
                  </a:lnTo>
                  <a:lnTo>
                    <a:pt x="4628498" y="0"/>
                  </a:lnTo>
                  <a:lnTo>
                    <a:pt x="4640336" y="0"/>
                  </a:lnTo>
                  <a:lnTo>
                    <a:pt x="4652173" y="0"/>
                  </a:lnTo>
                  <a:lnTo>
                    <a:pt x="4664011" y="0"/>
                  </a:lnTo>
                  <a:lnTo>
                    <a:pt x="4675849" y="0"/>
                  </a:lnTo>
                  <a:lnTo>
                    <a:pt x="4687686" y="0"/>
                  </a:lnTo>
                </a:path>
              </a:pathLst>
            </a:custGeom>
            <a:ln w="40651" cap="flat">
              <a:solidFill>
                <a:srgbClr val="00A6FF">
                  <a:alpha val="100000"/>
                </a:srgbClr>
              </a:solidFill>
              <a:prstDash val="solid"/>
              <a:round/>
            </a:ln>
          </p:spPr>
          <p:txBody>
            <a:bodyPr/>
            <a:lstStyle/>
            <a:p/>
          </p:txBody>
        </p:sp>
        <p:sp>
          <p:nvSpPr>
            <p:cNvPr id="59" name="pl59"/>
            <p:cNvSpPr/>
            <p:nvPr/>
          </p:nvSpPr>
          <p:spPr>
            <a:xfrm>
              <a:off x="2482351" y="2694743"/>
              <a:ext cx="4687686" cy="1047110"/>
            </a:xfrm>
            <a:custGeom>
              <a:avLst/>
              <a:pathLst>
                <a:path w="4687686" h="1047110">
                  <a:moveTo>
                    <a:pt x="0" y="1047110"/>
                  </a:moveTo>
                  <a:lnTo>
                    <a:pt x="11837" y="1047101"/>
                  </a:lnTo>
                  <a:lnTo>
                    <a:pt x="23675" y="1047091"/>
                  </a:lnTo>
                  <a:lnTo>
                    <a:pt x="35512" y="1047079"/>
                  </a:lnTo>
                  <a:lnTo>
                    <a:pt x="47350" y="1047065"/>
                  </a:lnTo>
                  <a:lnTo>
                    <a:pt x="59187" y="1047048"/>
                  </a:lnTo>
                  <a:lnTo>
                    <a:pt x="71025" y="1047028"/>
                  </a:lnTo>
                  <a:lnTo>
                    <a:pt x="82863" y="1047005"/>
                  </a:lnTo>
                  <a:lnTo>
                    <a:pt x="94700" y="1046978"/>
                  </a:lnTo>
                  <a:lnTo>
                    <a:pt x="106538" y="1046946"/>
                  </a:lnTo>
                  <a:lnTo>
                    <a:pt x="118375" y="1046908"/>
                  </a:lnTo>
                  <a:lnTo>
                    <a:pt x="130213" y="1046864"/>
                  </a:lnTo>
                  <a:lnTo>
                    <a:pt x="142051" y="1046812"/>
                  </a:lnTo>
                  <a:lnTo>
                    <a:pt x="153888" y="1046751"/>
                  </a:lnTo>
                  <a:lnTo>
                    <a:pt x="165726" y="1046680"/>
                  </a:lnTo>
                  <a:lnTo>
                    <a:pt x="177563" y="1046596"/>
                  </a:lnTo>
                  <a:lnTo>
                    <a:pt x="189401" y="1046497"/>
                  </a:lnTo>
                  <a:lnTo>
                    <a:pt x="201239" y="1046381"/>
                  </a:lnTo>
                  <a:lnTo>
                    <a:pt x="213076" y="1046246"/>
                  </a:lnTo>
                  <a:lnTo>
                    <a:pt x="224914" y="1046086"/>
                  </a:lnTo>
                  <a:lnTo>
                    <a:pt x="236751" y="1045900"/>
                  </a:lnTo>
                  <a:lnTo>
                    <a:pt x="248589" y="1045681"/>
                  </a:lnTo>
                  <a:lnTo>
                    <a:pt x="260427" y="1045424"/>
                  </a:lnTo>
                  <a:lnTo>
                    <a:pt x="272264" y="1045123"/>
                  </a:lnTo>
                  <a:lnTo>
                    <a:pt x="284102" y="1044772"/>
                  </a:lnTo>
                  <a:lnTo>
                    <a:pt x="295939" y="1044361"/>
                  </a:lnTo>
                  <a:lnTo>
                    <a:pt x="307777" y="1043880"/>
                  </a:lnTo>
                  <a:lnTo>
                    <a:pt x="319614" y="1043320"/>
                  </a:lnTo>
                  <a:lnTo>
                    <a:pt x="331452" y="1042666"/>
                  </a:lnTo>
                  <a:lnTo>
                    <a:pt x="343290" y="1041906"/>
                  </a:lnTo>
                  <a:lnTo>
                    <a:pt x="355127" y="1041022"/>
                  </a:lnTo>
                  <a:lnTo>
                    <a:pt x="366965" y="1039997"/>
                  </a:lnTo>
                  <a:lnTo>
                    <a:pt x="378802" y="1038810"/>
                  </a:lnTo>
                  <a:lnTo>
                    <a:pt x="390640" y="1037441"/>
                  </a:lnTo>
                  <a:lnTo>
                    <a:pt x="402478" y="1035865"/>
                  </a:lnTo>
                  <a:lnTo>
                    <a:pt x="414315" y="1034057"/>
                  </a:lnTo>
                  <a:lnTo>
                    <a:pt x="426153" y="1031992"/>
                  </a:lnTo>
                  <a:lnTo>
                    <a:pt x="437990" y="1029642"/>
                  </a:lnTo>
                  <a:lnTo>
                    <a:pt x="449828" y="1026984"/>
                  </a:lnTo>
                  <a:lnTo>
                    <a:pt x="461666" y="1023993"/>
                  </a:lnTo>
                  <a:lnTo>
                    <a:pt x="473503" y="1020649"/>
                  </a:lnTo>
                  <a:lnTo>
                    <a:pt x="485341" y="1016938"/>
                  </a:lnTo>
                  <a:lnTo>
                    <a:pt x="497178" y="1012853"/>
                  </a:lnTo>
                  <a:lnTo>
                    <a:pt x="509016" y="1008394"/>
                  </a:lnTo>
                  <a:lnTo>
                    <a:pt x="520854" y="1003576"/>
                  </a:lnTo>
                  <a:lnTo>
                    <a:pt x="532691" y="998421"/>
                  </a:lnTo>
                  <a:lnTo>
                    <a:pt x="544529" y="992969"/>
                  </a:lnTo>
                  <a:lnTo>
                    <a:pt x="556366" y="987269"/>
                  </a:lnTo>
                  <a:lnTo>
                    <a:pt x="568204" y="981382"/>
                  </a:lnTo>
                  <a:lnTo>
                    <a:pt x="580042" y="975380"/>
                  </a:lnTo>
                  <a:lnTo>
                    <a:pt x="591879" y="969339"/>
                  </a:lnTo>
                  <a:lnTo>
                    <a:pt x="603717" y="963337"/>
                  </a:lnTo>
                  <a:lnTo>
                    <a:pt x="615554" y="957451"/>
                  </a:lnTo>
                  <a:lnTo>
                    <a:pt x="627392" y="951750"/>
                  </a:lnTo>
                  <a:lnTo>
                    <a:pt x="639229" y="946298"/>
                  </a:lnTo>
                  <a:lnTo>
                    <a:pt x="651067" y="941144"/>
                  </a:lnTo>
                  <a:lnTo>
                    <a:pt x="662905" y="936325"/>
                  </a:lnTo>
                  <a:lnTo>
                    <a:pt x="674742" y="931866"/>
                  </a:lnTo>
                  <a:lnTo>
                    <a:pt x="686580" y="927781"/>
                  </a:lnTo>
                  <a:lnTo>
                    <a:pt x="698417" y="924070"/>
                  </a:lnTo>
                  <a:lnTo>
                    <a:pt x="710255" y="920726"/>
                  </a:lnTo>
                  <a:lnTo>
                    <a:pt x="722093" y="917735"/>
                  </a:lnTo>
                  <a:lnTo>
                    <a:pt x="733930" y="915077"/>
                  </a:lnTo>
                  <a:lnTo>
                    <a:pt x="745768" y="912728"/>
                  </a:lnTo>
                  <a:lnTo>
                    <a:pt x="757605" y="910662"/>
                  </a:lnTo>
                  <a:lnTo>
                    <a:pt x="769443" y="908854"/>
                  </a:lnTo>
                  <a:lnTo>
                    <a:pt x="781281" y="907278"/>
                  </a:lnTo>
                  <a:lnTo>
                    <a:pt x="793118" y="905909"/>
                  </a:lnTo>
                  <a:lnTo>
                    <a:pt x="804956" y="904722"/>
                  </a:lnTo>
                  <a:lnTo>
                    <a:pt x="816793" y="903697"/>
                  </a:lnTo>
                  <a:lnTo>
                    <a:pt x="828631" y="902813"/>
                  </a:lnTo>
                  <a:lnTo>
                    <a:pt x="840469" y="902053"/>
                  </a:lnTo>
                  <a:lnTo>
                    <a:pt x="852306" y="901399"/>
                  </a:lnTo>
                  <a:lnTo>
                    <a:pt x="864144" y="900839"/>
                  </a:lnTo>
                  <a:lnTo>
                    <a:pt x="875981" y="900358"/>
                  </a:lnTo>
                  <a:lnTo>
                    <a:pt x="887819" y="899947"/>
                  </a:lnTo>
                  <a:lnTo>
                    <a:pt x="899657" y="899596"/>
                  </a:lnTo>
                  <a:lnTo>
                    <a:pt x="911494" y="899295"/>
                  </a:lnTo>
                  <a:lnTo>
                    <a:pt x="923332" y="899039"/>
                  </a:lnTo>
                  <a:lnTo>
                    <a:pt x="935169" y="898820"/>
                  </a:lnTo>
                  <a:lnTo>
                    <a:pt x="947007" y="898633"/>
                  </a:lnTo>
                  <a:lnTo>
                    <a:pt x="958844" y="898474"/>
                  </a:lnTo>
                  <a:lnTo>
                    <a:pt x="970682" y="898338"/>
                  </a:lnTo>
                  <a:lnTo>
                    <a:pt x="982520" y="898222"/>
                  </a:lnTo>
                  <a:lnTo>
                    <a:pt x="994357" y="898123"/>
                  </a:lnTo>
                  <a:lnTo>
                    <a:pt x="1006195" y="898039"/>
                  </a:lnTo>
                  <a:lnTo>
                    <a:pt x="1018032" y="897968"/>
                  </a:lnTo>
                  <a:lnTo>
                    <a:pt x="1029870" y="897907"/>
                  </a:lnTo>
                  <a:lnTo>
                    <a:pt x="1041708" y="897855"/>
                  </a:lnTo>
                  <a:lnTo>
                    <a:pt x="1053545" y="897811"/>
                  </a:lnTo>
                  <a:lnTo>
                    <a:pt x="1065383" y="897773"/>
                  </a:lnTo>
                  <a:lnTo>
                    <a:pt x="1077220" y="897741"/>
                  </a:lnTo>
                  <a:lnTo>
                    <a:pt x="1089058" y="897714"/>
                  </a:lnTo>
                  <a:lnTo>
                    <a:pt x="1100896" y="897691"/>
                  </a:lnTo>
                  <a:lnTo>
                    <a:pt x="1112733" y="897671"/>
                  </a:lnTo>
                  <a:lnTo>
                    <a:pt x="1124571" y="897655"/>
                  </a:lnTo>
                  <a:lnTo>
                    <a:pt x="1136408" y="897640"/>
                  </a:lnTo>
                  <a:lnTo>
                    <a:pt x="1148246" y="897628"/>
                  </a:lnTo>
                  <a:lnTo>
                    <a:pt x="1160084" y="897618"/>
                  </a:lnTo>
                  <a:lnTo>
                    <a:pt x="1171921" y="897609"/>
                  </a:lnTo>
                  <a:lnTo>
                    <a:pt x="1171921" y="897509"/>
                  </a:lnTo>
                  <a:lnTo>
                    <a:pt x="1183759" y="897500"/>
                  </a:lnTo>
                  <a:lnTo>
                    <a:pt x="1195596" y="897490"/>
                  </a:lnTo>
                  <a:lnTo>
                    <a:pt x="1207434" y="897477"/>
                  </a:lnTo>
                  <a:lnTo>
                    <a:pt x="1219272" y="897463"/>
                  </a:lnTo>
                  <a:lnTo>
                    <a:pt x="1231109" y="897446"/>
                  </a:lnTo>
                  <a:lnTo>
                    <a:pt x="1242947" y="897427"/>
                  </a:lnTo>
                  <a:lnTo>
                    <a:pt x="1254784" y="897403"/>
                  </a:lnTo>
                  <a:lnTo>
                    <a:pt x="1266622" y="897376"/>
                  </a:lnTo>
                  <a:lnTo>
                    <a:pt x="1278459" y="897344"/>
                  </a:lnTo>
                  <a:lnTo>
                    <a:pt x="1290297" y="897307"/>
                  </a:lnTo>
                  <a:lnTo>
                    <a:pt x="1302135" y="897262"/>
                  </a:lnTo>
                  <a:lnTo>
                    <a:pt x="1313972" y="897211"/>
                  </a:lnTo>
                  <a:lnTo>
                    <a:pt x="1325810" y="897150"/>
                  </a:lnTo>
                  <a:lnTo>
                    <a:pt x="1337647" y="897078"/>
                  </a:lnTo>
                  <a:lnTo>
                    <a:pt x="1349485" y="896994"/>
                  </a:lnTo>
                  <a:lnTo>
                    <a:pt x="1361323" y="896896"/>
                  </a:lnTo>
                  <a:lnTo>
                    <a:pt x="1373160" y="896780"/>
                  </a:lnTo>
                  <a:lnTo>
                    <a:pt x="1384998" y="896644"/>
                  </a:lnTo>
                  <a:lnTo>
                    <a:pt x="1396835" y="896485"/>
                  </a:lnTo>
                  <a:lnTo>
                    <a:pt x="1408673" y="896298"/>
                  </a:lnTo>
                  <a:lnTo>
                    <a:pt x="1420511" y="896079"/>
                  </a:lnTo>
                  <a:lnTo>
                    <a:pt x="1432348" y="895822"/>
                  </a:lnTo>
                  <a:lnTo>
                    <a:pt x="1444186" y="895522"/>
                  </a:lnTo>
                  <a:lnTo>
                    <a:pt x="1456023" y="895170"/>
                  </a:lnTo>
                  <a:lnTo>
                    <a:pt x="1467861" y="894759"/>
                  </a:lnTo>
                  <a:lnTo>
                    <a:pt x="1479699" y="894279"/>
                  </a:lnTo>
                  <a:lnTo>
                    <a:pt x="1491536" y="893718"/>
                  </a:lnTo>
                  <a:lnTo>
                    <a:pt x="1503374" y="893065"/>
                  </a:lnTo>
                  <a:lnTo>
                    <a:pt x="1515211" y="892304"/>
                  </a:lnTo>
                  <a:lnTo>
                    <a:pt x="1527049" y="891420"/>
                  </a:lnTo>
                  <a:lnTo>
                    <a:pt x="1538887" y="890395"/>
                  </a:lnTo>
                  <a:lnTo>
                    <a:pt x="1550724" y="889209"/>
                  </a:lnTo>
                  <a:lnTo>
                    <a:pt x="1562562" y="887839"/>
                  </a:lnTo>
                  <a:lnTo>
                    <a:pt x="1574399" y="886263"/>
                  </a:lnTo>
                  <a:lnTo>
                    <a:pt x="1586237" y="884455"/>
                  </a:lnTo>
                  <a:lnTo>
                    <a:pt x="1598074" y="882390"/>
                  </a:lnTo>
                  <a:lnTo>
                    <a:pt x="1609912" y="880041"/>
                  </a:lnTo>
                  <a:lnTo>
                    <a:pt x="1621750" y="877382"/>
                  </a:lnTo>
                  <a:lnTo>
                    <a:pt x="1633587" y="874391"/>
                  </a:lnTo>
                  <a:lnTo>
                    <a:pt x="1645425" y="871048"/>
                  </a:lnTo>
                  <a:lnTo>
                    <a:pt x="1657262" y="867337"/>
                  </a:lnTo>
                  <a:lnTo>
                    <a:pt x="1669100" y="863251"/>
                  </a:lnTo>
                  <a:lnTo>
                    <a:pt x="1680938" y="858793"/>
                  </a:lnTo>
                  <a:lnTo>
                    <a:pt x="1692775" y="853974"/>
                  </a:lnTo>
                  <a:lnTo>
                    <a:pt x="1704613" y="848820"/>
                  </a:lnTo>
                  <a:lnTo>
                    <a:pt x="1716450" y="843367"/>
                  </a:lnTo>
                  <a:lnTo>
                    <a:pt x="1728288" y="837667"/>
                  </a:lnTo>
                  <a:lnTo>
                    <a:pt x="1740126" y="831781"/>
                  </a:lnTo>
                  <a:lnTo>
                    <a:pt x="1751963" y="825779"/>
                  </a:lnTo>
                  <a:lnTo>
                    <a:pt x="1763801" y="819737"/>
                  </a:lnTo>
                  <a:lnTo>
                    <a:pt x="1775638" y="813735"/>
                  </a:lnTo>
                  <a:lnTo>
                    <a:pt x="1787476" y="807849"/>
                  </a:lnTo>
                  <a:lnTo>
                    <a:pt x="1799314" y="802149"/>
                  </a:lnTo>
                  <a:lnTo>
                    <a:pt x="1811151" y="796696"/>
                  </a:lnTo>
                  <a:lnTo>
                    <a:pt x="1822989" y="791542"/>
                  </a:lnTo>
                  <a:lnTo>
                    <a:pt x="1834826" y="786723"/>
                  </a:lnTo>
                  <a:lnTo>
                    <a:pt x="1846664" y="782265"/>
                  </a:lnTo>
                  <a:lnTo>
                    <a:pt x="1858502" y="778179"/>
                  </a:lnTo>
                  <a:lnTo>
                    <a:pt x="1870339" y="774468"/>
                  </a:lnTo>
                  <a:lnTo>
                    <a:pt x="1882177" y="771125"/>
                  </a:lnTo>
                  <a:lnTo>
                    <a:pt x="1894014" y="768134"/>
                  </a:lnTo>
                  <a:lnTo>
                    <a:pt x="1905852" y="765475"/>
                  </a:lnTo>
                  <a:lnTo>
                    <a:pt x="1917689" y="763126"/>
                  </a:lnTo>
                  <a:lnTo>
                    <a:pt x="1929527" y="761061"/>
                  </a:lnTo>
                  <a:lnTo>
                    <a:pt x="1941365" y="759253"/>
                  </a:lnTo>
                  <a:lnTo>
                    <a:pt x="1953202" y="757677"/>
                  </a:lnTo>
                  <a:lnTo>
                    <a:pt x="1965040" y="756307"/>
                  </a:lnTo>
                  <a:lnTo>
                    <a:pt x="1976877" y="755121"/>
                  </a:lnTo>
                  <a:lnTo>
                    <a:pt x="1988715" y="754096"/>
                  </a:lnTo>
                  <a:lnTo>
                    <a:pt x="2000553" y="753212"/>
                  </a:lnTo>
                  <a:lnTo>
                    <a:pt x="2012390" y="752451"/>
                  </a:lnTo>
                  <a:lnTo>
                    <a:pt x="2024228" y="751798"/>
                  </a:lnTo>
                  <a:lnTo>
                    <a:pt x="2036065" y="751237"/>
                  </a:lnTo>
                  <a:lnTo>
                    <a:pt x="2047903" y="750757"/>
                  </a:lnTo>
                  <a:lnTo>
                    <a:pt x="2059741" y="750346"/>
                  </a:lnTo>
                  <a:lnTo>
                    <a:pt x="2071578" y="749994"/>
                  </a:lnTo>
                  <a:lnTo>
                    <a:pt x="2083416" y="749694"/>
                  </a:lnTo>
                  <a:lnTo>
                    <a:pt x="2095253" y="749437"/>
                  </a:lnTo>
                  <a:lnTo>
                    <a:pt x="2107091" y="749218"/>
                  </a:lnTo>
                  <a:lnTo>
                    <a:pt x="2118929" y="749031"/>
                  </a:lnTo>
                  <a:lnTo>
                    <a:pt x="2130766" y="748872"/>
                  </a:lnTo>
                  <a:lnTo>
                    <a:pt x="2142604" y="748736"/>
                  </a:lnTo>
                  <a:lnTo>
                    <a:pt x="2154441" y="748620"/>
                  </a:lnTo>
                  <a:lnTo>
                    <a:pt x="2166279" y="748522"/>
                  </a:lnTo>
                  <a:lnTo>
                    <a:pt x="2178117" y="748438"/>
                  </a:lnTo>
                  <a:lnTo>
                    <a:pt x="2189954" y="748366"/>
                  </a:lnTo>
                  <a:lnTo>
                    <a:pt x="2201792" y="748305"/>
                  </a:lnTo>
                  <a:lnTo>
                    <a:pt x="2213629" y="748254"/>
                  </a:lnTo>
                  <a:lnTo>
                    <a:pt x="2225467" y="748209"/>
                  </a:lnTo>
                  <a:lnTo>
                    <a:pt x="2237304" y="748172"/>
                  </a:lnTo>
                  <a:lnTo>
                    <a:pt x="2249142" y="748140"/>
                  </a:lnTo>
                  <a:lnTo>
                    <a:pt x="2260980" y="748113"/>
                  </a:lnTo>
                  <a:lnTo>
                    <a:pt x="2272817" y="748089"/>
                  </a:lnTo>
                  <a:lnTo>
                    <a:pt x="2284655" y="748070"/>
                  </a:lnTo>
                  <a:lnTo>
                    <a:pt x="2296492" y="748053"/>
                  </a:lnTo>
                  <a:lnTo>
                    <a:pt x="2308330" y="748039"/>
                  </a:lnTo>
                  <a:lnTo>
                    <a:pt x="2320168" y="748027"/>
                  </a:lnTo>
                  <a:lnTo>
                    <a:pt x="2332005" y="748016"/>
                  </a:lnTo>
                  <a:lnTo>
                    <a:pt x="2343843" y="748007"/>
                  </a:lnTo>
                  <a:lnTo>
                    <a:pt x="2343843" y="747706"/>
                  </a:lnTo>
                  <a:lnTo>
                    <a:pt x="2355680" y="747662"/>
                  </a:lnTo>
                  <a:lnTo>
                    <a:pt x="2367518" y="747611"/>
                  </a:lnTo>
                  <a:lnTo>
                    <a:pt x="2379356" y="747550"/>
                  </a:lnTo>
                  <a:lnTo>
                    <a:pt x="2391193" y="747479"/>
                  </a:lnTo>
                  <a:lnTo>
                    <a:pt x="2403031" y="747395"/>
                  </a:lnTo>
                  <a:lnTo>
                    <a:pt x="2414868" y="747296"/>
                  </a:lnTo>
                  <a:lnTo>
                    <a:pt x="2426706" y="747180"/>
                  </a:lnTo>
                  <a:lnTo>
                    <a:pt x="2438544" y="747044"/>
                  </a:lnTo>
                  <a:lnTo>
                    <a:pt x="2450381" y="746884"/>
                  </a:lnTo>
                  <a:lnTo>
                    <a:pt x="2462219" y="746696"/>
                  </a:lnTo>
                  <a:lnTo>
                    <a:pt x="2474056" y="746476"/>
                  </a:lnTo>
                  <a:lnTo>
                    <a:pt x="2485894" y="746216"/>
                  </a:lnTo>
                  <a:lnTo>
                    <a:pt x="2497732" y="745912"/>
                  </a:lnTo>
                  <a:lnTo>
                    <a:pt x="2509569" y="745554"/>
                  </a:lnTo>
                  <a:lnTo>
                    <a:pt x="2521407" y="745134"/>
                  </a:lnTo>
                  <a:lnTo>
                    <a:pt x="2533244" y="744641"/>
                  </a:lnTo>
                  <a:lnTo>
                    <a:pt x="2545082" y="744062"/>
                  </a:lnTo>
                  <a:lnTo>
                    <a:pt x="2556919" y="743383"/>
                  </a:lnTo>
                  <a:lnTo>
                    <a:pt x="2568757" y="742587"/>
                  </a:lnTo>
                  <a:lnTo>
                    <a:pt x="2580595" y="741653"/>
                  </a:lnTo>
                  <a:lnTo>
                    <a:pt x="2592432" y="740558"/>
                  </a:lnTo>
                  <a:lnTo>
                    <a:pt x="2604270" y="739275"/>
                  </a:lnTo>
                  <a:lnTo>
                    <a:pt x="2616107" y="737773"/>
                  </a:lnTo>
                  <a:lnTo>
                    <a:pt x="2627945" y="736015"/>
                  </a:lnTo>
                  <a:lnTo>
                    <a:pt x="2639783" y="733959"/>
                  </a:lnTo>
                  <a:lnTo>
                    <a:pt x="2651620" y="731558"/>
                  </a:lnTo>
                  <a:lnTo>
                    <a:pt x="2663458" y="728755"/>
                  </a:lnTo>
                  <a:lnTo>
                    <a:pt x="2675295" y="725488"/>
                  </a:lnTo>
                  <a:lnTo>
                    <a:pt x="2687133" y="721685"/>
                  </a:lnTo>
                  <a:lnTo>
                    <a:pt x="2698971" y="717265"/>
                  </a:lnTo>
                  <a:lnTo>
                    <a:pt x="2710808" y="712139"/>
                  </a:lnTo>
                  <a:lnTo>
                    <a:pt x="2722646" y="706207"/>
                  </a:lnTo>
                  <a:lnTo>
                    <a:pt x="2734483" y="699360"/>
                  </a:lnTo>
                  <a:lnTo>
                    <a:pt x="2746321" y="691479"/>
                  </a:lnTo>
                  <a:lnTo>
                    <a:pt x="2758159" y="682440"/>
                  </a:lnTo>
                  <a:lnTo>
                    <a:pt x="2769996" y="672113"/>
                  </a:lnTo>
                  <a:lnTo>
                    <a:pt x="2781834" y="660367"/>
                  </a:lnTo>
                  <a:lnTo>
                    <a:pt x="2793671" y="647075"/>
                  </a:lnTo>
                  <a:lnTo>
                    <a:pt x="2805509" y="632120"/>
                  </a:lnTo>
                  <a:lnTo>
                    <a:pt x="2817347" y="615401"/>
                  </a:lnTo>
                  <a:lnTo>
                    <a:pt x="2829184" y="596847"/>
                  </a:lnTo>
                  <a:lnTo>
                    <a:pt x="2841022" y="576420"/>
                  </a:lnTo>
                  <a:lnTo>
                    <a:pt x="2852859" y="554127"/>
                  </a:lnTo>
                  <a:lnTo>
                    <a:pt x="2864697" y="530033"/>
                  </a:lnTo>
                  <a:lnTo>
                    <a:pt x="2876534" y="504261"/>
                  </a:lnTo>
                  <a:lnTo>
                    <a:pt x="2888372" y="476999"/>
                  </a:lnTo>
                  <a:lnTo>
                    <a:pt x="2900210" y="448498"/>
                  </a:lnTo>
                  <a:lnTo>
                    <a:pt x="2912047" y="419066"/>
                  </a:lnTo>
                  <a:lnTo>
                    <a:pt x="2923885" y="389056"/>
                  </a:lnTo>
                  <a:lnTo>
                    <a:pt x="2935722" y="358850"/>
                  </a:lnTo>
                  <a:lnTo>
                    <a:pt x="2947560" y="328840"/>
                  </a:lnTo>
                  <a:lnTo>
                    <a:pt x="2959398" y="299408"/>
                  </a:lnTo>
                  <a:lnTo>
                    <a:pt x="2971235" y="270907"/>
                  </a:lnTo>
                  <a:lnTo>
                    <a:pt x="2983073" y="243645"/>
                  </a:lnTo>
                  <a:lnTo>
                    <a:pt x="2994910" y="217873"/>
                  </a:lnTo>
                  <a:lnTo>
                    <a:pt x="3006748" y="193779"/>
                  </a:lnTo>
                  <a:lnTo>
                    <a:pt x="3018586" y="171487"/>
                  </a:lnTo>
                  <a:lnTo>
                    <a:pt x="3030423" y="151059"/>
                  </a:lnTo>
                  <a:lnTo>
                    <a:pt x="3042261" y="132505"/>
                  </a:lnTo>
                  <a:lnTo>
                    <a:pt x="3054098" y="115787"/>
                  </a:lnTo>
                  <a:lnTo>
                    <a:pt x="3065936" y="100832"/>
                  </a:lnTo>
                  <a:lnTo>
                    <a:pt x="3077774" y="87540"/>
                  </a:lnTo>
                  <a:lnTo>
                    <a:pt x="3089611" y="75794"/>
                  </a:lnTo>
                  <a:lnTo>
                    <a:pt x="3101449" y="65467"/>
                  </a:lnTo>
                  <a:lnTo>
                    <a:pt x="3113286" y="56428"/>
                  </a:lnTo>
                  <a:lnTo>
                    <a:pt x="3125124" y="48547"/>
                  </a:lnTo>
                  <a:lnTo>
                    <a:pt x="3136962" y="41699"/>
                  </a:lnTo>
                  <a:lnTo>
                    <a:pt x="3148799" y="35767"/>
                  </a:lnTo>
                  <a:lnTo>
                    <a:pt x="3160637" y="30641"/>
                  </a:lnTo>
                  <a:lnTo>
                    <a:pt x="3172474" y="26222"/>
                  </a:lnTo>
                  <a:lnTo>
                    <a:pt x="3184312" y="22419"/>
                  </a:lnTo>
                  <a:lnTo>
                    <a:pt x="3196149" y="19152"/>
                  </a:lnTo>
                  <a:lnTo>
                    <a:pt x="3207987" y="16349"/>
                  </a:lnTo>
                  <a:lnTo>
                    <a:pt x="3219825" y="13947"/>
                  </a:lnTo>
                  <a:lnTo>
                    <a:pt x="3231662" y="11892"/>
                  </a:lnTo>
                  <a:lnTo>
                    <a:pt x="3243500" y="10134"/>
                  </a:lnTo>
                  <a:lnTo>
                    <a:pt x="3255337" y="8632"/>
                  </a:lnTo>
                  <a:lnTo>
                    <a:pt x="3267175" y="7349"/>
                  </a:lnTo>
                  <a:lnTo>
                    <a:pt x="3279013" y="6254"/>
                  </a:lnTo>
                  <a:lnTo>
                    <a:pt x="3290850" y="5320"/>
                  </a:lnTo>
                  <a:lnTo>
                    <a:pt x="3302688" y="4523"/>
                  </a:lnTo>
                  <a:lnTo>
                    <a:pt x="3314525" y="3844"/>
                  </a:lnTo>
                  <a:lnTo>
                    <a:pt x="3326363" y="3266"/>
                  </a:lnTo>
                  <a:lnTo>
                    <a:pt x="3338201" y="2773"/>
                  </a:lnTo>
                  <a:lnTo>
                    <a:pt x="3350038" y="2353"/>
                  </a:lnTo>
                  <a:lnTo>
                    <a:pt x="3361876" y="1995"/>
                  </a:lnTo>
                  <a:lnTo>
                    <a:pt x="3373713" y="1690"/>
                  </a:lnTo>
                  <a:lnTo>
                    <a:pt x="3385551" y="1431"/>
                  </a:lnTo>
                  <a:lnTo>
                    <a:pt x="3397389" y="1210"/>
                  </a:lnTo>
                  <a:lnTo>
                    <a:pt x="3409226" y="1022"/>
                  </a:lnTo>
                  <a:lnTo>
                    <a:pt x="3421064" y="862"/>
                  </a:lnTo>
                  <a:lnTo>
                    <a:pt x="3432901" y="726"/>
                  </a:lnTo>
                  <a:lnTo>
                    <a:pt x="3444739" y="610"/>
                  </a:lnTo>
                  <a:lnTo>
                    <a:pt x="3456576" y="512"/>
                  </a:lnTo>
                  <a:lnTo>
                    <a:pt x="3468414" y="428"/>
                  </a:lnTo>
                  <a:lnTo>
                    <a:pt x="3480252" y="357"/>
                  </a:lnTo>
                  <a:lnTo>
                    <a:pt x="3492089" y="296"/>
                  </a:lnTo>
                  <a:lnTo>
                    <a:pt x="3503927" y="244"/>
                  </a:lnTo>
                  <a:lnTo>
                    <a:pt x="3515764" y="200"/>
                  </a:lnTo>
                  <a:lnTo>
                    <a:pt x="3515764" y="0"/>
                  </a:lnTo>
                  <a:lnTo>
                    <a:pt x="3527602" y="8"/>
                  </a:lnTo>
                  <a:lnTo>
                    <a:pt x="3539440" y="19"/>
                  </a:lnTo>
                  <a:lnTo>
                    <a:pt x="3551277" y="31"/>
                  </a:lnTo>
                  <a:lnTo>
                    <a:pt x="3563115" y="45"/>
                  </a:lnTo>
                  <a:lnTo>
                    <a:pt x="3574952" y="62"/>
                  </a:lnTo>
                  <a:lnTo>
                    <a:pt x="3586790" y="82"/>
                  </a:lnTo>
                  <a:lnTo>
                    <a:pt x="3598628" y="105"/>
                  </a:lnTo>
                  <a:lnTo>
                    <a:pt x="3610465" y="132"/>
                  </a:lnTo>
                  <a:lnTo>
                    <a:pt x="3622303" y="164"/>
                  </a:lnTo>
                  <a:lnTo>
                    <a:pt x="3634140" y="202"/>
                  </a:lnTo>
                  <a:lnTo>
                    <a:pt x="3645978" y="246"/>
                  </a:lnTo>
                  <a:lnTo>
                    <a:pt x="3657816" y="298"/>
                  </a:lnTo>
                  <a:lnTo>
                    <a:pt x="3669653" y="358"/>
                  </a:lnTo>
                  <a:lnTo>
                    <a:pt x="3681491" y="430"/>
                  </a:lnTo>
                  <a:lnTo>
                    <a:pt x="3693328" y="514"/>
                  </a:lnTo>
                  <a:lnTo>
                    <a:pt x="3705166" y="613"/>
                  </a:lnTo>
                  <a:lnTo>
                    <a:pt x="3717004" y="728"/>
                  </a:lnTo>
                  <a:lnTo>
                    <a:pt x="3728841" y="864"/>
                  </a:lnTo>
                  <a:lnTo>
                    <a:pt x="3740679" y="1023"/>
                  </a:lnTo>
                  <a:lnTo>
                    <a:pt x="3752516" y="1210"/>
                  </a:lnTo>
                  <a:lnTo>
                    <a:pt x="3764354" y="1429"/>
                  </a:lnTo>
                  <a:lnTo>
                    <a:pt x="3776191" y="1686"/>
                  </a:lnTo>
                  <a:lnTo>
                    <a:pt x="3788029" y="1986"/>
                  </a:lnTo>
                  <a:lnTo>
                    <a:pt x="3799867" y="2338"/>
                  </a:lnTo>
                  <a:lnTo>
                    <a:pt x="3811704" y="2749"/>
                  </a:lnTo>
                  <a:lnTo>
                    <a:pt x="3823542" y="3229"/>
                  </a:lnTo>
                  <a:lnTo>
                    <a:pt x="3835379" y="3790"/>
                  </a:lnTo>
                  <a:lnTo>
                    <a:pt x="3847217" y="4443"/>
                  </a:lnTo>
                  <a:lnTo>
                    <a:pt x="3859055" y="5204"/>
                  </a:lnTo>
                  <a:lnTo>
                    <a:pt x="3870892" y="6088"/>
                  </a:lnTo>
                  <a:lnTo>
                    <a:pt x="3882730" y="7113"/>
                  </a:lnTo>
                  <a:lnTo>
                    <a:pt x="3894567" y="8299"/>
                  </a:lnTo>
                  <a:lnTo>
                    <a:pt x="3906405" y="9669"/>
                  </a:lnTo>
                  <a:lnTo>
                    <a:pt x="3918243" y="11245"/>
                  </a:lnTo>
                  <a:lnTo>
                    <a:pt x="3930080" y="13053"/>
                  </a:lnTo>
                  <a:lnTo>
                    <a:pt x="3941918" y="15118"/>
                  </a:lnTo>
                  <a:lnTo>
                    <a:pt x="3953755" y="17467"/>
                  </a:lnTo>
                  <a:lnTo>
                    <a:pt x="3965593" y="20126"/>
                  </a:lnTo>
                  <a:lnTo>
                    <a:pt x="3977431" y="23117"/>
                  </a:lnTo>
                  <a:lnTo>
                    <a:pt x="3989268" y="26460"/>
                  </a:lnTo>
                  <a:lnTo>
                    <a:pt x="4001106" y="30171"/>
                  </a:lnTo>
                  <a:lnTo>
                    <a:pt x="4012943" y="34257"/>
                  </a:lnTo>
                  <a:lnTo>
                    <a:pt x="4024781" y="38715"/>
                  </a:lnTo>
                  <a:lnTo>
                    <a:pt x="4036619" y="43534"/>
                  </a:lnTo>
                  <a:lnTo>
                    <a:pt x="4048456" y="48689"/>
                  </a:lnTo>
                  <a:lnTo>
                    <a:pt x="4060294" y="54141"/>
                  </a:lnTo>
                  <a:lnTo>
                    <a:pt x="4072131" y="59841"/>
                  </a:lnTo>
                  <a:lnTo>
                    <a:pt x="4083969" y="65728"/>
                  </a:lnTo>
                  <a:lnTo>
                    <a:pt x="4095806" y="71730"/>
                  </a:lnTo>
                  <a:lnTo>
                    <a:pt x="4107644" y="77771"/>
                  </a:lnTo>
                  <a:lnTo>
                    <a:pt x="4119482" y="83773"/>
                  </a:lnTo>
                  <a:lnTo>
                    <a:pt x="4131319" y="89659"/>
                  </a:lnTo>
                  <a:lnTo>
                    <a:pt x="4143157" y="95359"/>
                  </a:lnTo>
                  <a:lnTo>
                    <a:pt x="4154994" y="100812"/>
                  </a:lnTo>
                  <a:lnTo>
                    <a:pt x="4166832" y="105966"/>
                  </a:lnTo>
                  <a:lnTo>
                    <a:pt x="4178670" y="110785"/>
                  </a:lnTo>
                  <a:lnTo>
                    <a:pt x="4190507" y="115243"/>
                  </a:lnTo>
                  <a:lnTo>
                    <a:pt x="4202345" y="119329"/>
                  </a:lnTo>
                  <a:lnTo>
                    <a:pt x="4214182" y="123040"/>
                  </a:lnTo>
                  <a:lnTo>
                    <a:pt x="4226020" y="126383"/>
                  </a:lnTo>
                  <a:lnTo>
                    <a:pt x="4237858" y="129374"/>
                  </a:lnTo>
                  <a:lnTo>
                    <a:pt x="4249695" y="132033"/>
                  </a:lnTo>
                  <a:lnTo>
                    <a:pt x="4261533" y="134382"/>
                  </a:lnTo>
                  <a:lnTo>
                    <a:pt x="4273370" y="136447"/>
                  </a:lnTo>
                  <a:lnTo>
                    <a:pt x="4285208" y="138255"/>
                  </a:lnTo>
                  <a:lnTo>
                    <a:pt x="4297046" y="139831"/>
                  </a:lnTo>
                  <a:lnTo>
                    <a:pt x="4308883" y="141201"/>
                  </a:lnTo>
                  <a:lnTo>
                    <a:pt x="4320721" y="142387"/>
                  </a:lnTo>
                  <a:lnTo>
                    <a:pt x="4332558" y="143413"/>
                  </a:lnTo>
                  <a:lnTo>
                    <a:pt x="4344396" y="144296"/>
                  </a:lnTo>
                  <a:lnTo>
                    <a:pt x="4356234" y="145057"/>
                  </a:lnTo>
                  <a:lnTo>
                    <a:pt x="4368071" y="145710"/>
                  </a:lnTo>
                  <a:lnTo>
                    <a:pt x="4379909" y="146271"/>
                  </a:lnTo>
                  <a:lnTo>
                    <a:pt x="4391746" y="146751"/>
                  </a:lnTo>
                  <a:lnTo>
                    <a:pt x="4403584" y="147162"/>
                  </a:lnTo>
                  <a:lnTo>
                    <a:pt x="4415421" y="147514"/>
                  </a:lnTo>
                  <a:lnTo>
                    <a:pt x="4427259" y="147814"/>
                  </a:lnTo>
                  <a:lnTo>
                    <a:pt x="4439097" y="148071"/>
                  </a:lnTo>
                  <a:lnTo>
                    <a:pt x="4450934" y="148290"/>
                  </a:lnTo>
                  <a:lnTo>
                    <a:pt x="4462772" y="148477"/>
                  </a:lnTo>
                  <a:lnTo>
                    <a:pt x="4474609" y="148636"/>
                  </a:lnTo>
                  <a:lnTo>
                    <a:pt x="4486447" y="148772"/>
                  </a:lnTo>
                  <a:lnTo>
                    <a:pt x="4498285" y="148888"/>
                  </a:lnTo>
                  <a:lnTo>
                    <a:pt x="4510122" y="148986"/>
                  </a:lnTo>
                  <a:lnTo>
                    <a:pt x="4521960" y="149070"/>
                  </a:lnTo>
                  <a:lnTo>
                    <a:pt x="4533797" y="149142"/>
                  </a:lnTo>
                  <a:lnTo>
                    <a:pt x="4545635" y="149203"/>
                  </a:lnTo>
                  <a:lnTo>
                    <a:pt x="4557473" y="149255"/>
                  </a:lnTo>
                  <a:lnTo>
                    <a:pt x="4569310" y="149299"/>
                  </a:lnTo>
                  <a:lnTo>
                    <a:pt x="4581148" y="149336"/>
                  </a:lnTo>
                  <a:lnTo>
                    <a:pt x="4592985" y="149368"/>
                  </a:lnTo>
                  <a:lnTo>
                    <a:pt x="4604823" y="149396"/>
                  </a:lnTo>
                  <a:lnTo>
                    <a:pt x="4616661" y="149419"/>
                  </a:lnTo>
                  <a:lnTo>
                    <a:pt x="4628498" y="149438"/>
                  </a:lnTo>
                  <a:lnTo>
                    <a:pt x="4640336" y="149455"/>
                  </a:lnTo>
                  <a:lnTo>
                    <a:pt x="4652173" y="149469"/>
                  </a:lnTo>
                  <a:lnTo>
                    <a:pt x="4664011" y="149482"/>
                  </a:lnTo>
                  <a:lnTo>
                    <a:pt x="4675849" y="149492"/>
                  </a:lnTo>
                  <a:lnTo>
                    <a:pt x="4687686" y="149501"/>
                  </a:lnTo>
                </a:path>
              </a:pathLst>
            </a:custGeom>
            <a:ln w="40651" cap="flat">
              <a:solidFill>
                <a:srgbClr val="619CFF">
                  <a:alpha val="100000"/>
                </a:srgbClr>
              </a:solidFill>
              <a:prstDash val="solid"/>
              <a:round/>
            </a:ln>
          </p:spPr>
          <p:txBody>
            <a:bodyPr/>
            <a:lstStyle/>
            <a:p/>
          </p:txBody>
        </p:sp>
        <p:sp>
          <p:nvSpPr>
            <p:cNvPr id="60" name="pl60"/>
            <p:cNvSpPr/>
            <p:nvPr/>
          </p:nvSpPr>
          <p:spPr>
            <a:xfrm>
              <a:off x="2482351" y="2545242"/>
              <a:ext cx="4687686" cy="1047010"/>
            </a:xfrm>
            <a:custGeom>
              <a:avLst/>
              <a:pathLst>
                <a:path w="4687686" h="1047010">
                  <a:moveTo>
                    <a:pt x="0" y="1047010"/>
                  </a:moveTo>
                  <a:lnTo>
                    <a:pt x="11837" y="1047001"/>
                  </a:lnTo>
                  <a:lnTo>
                    <a:pt x="23675" y="1046991"/>
                  </a:lnTo>
                  <a:lnTo>
                    <a:pt x="35512" y="1046979"/>
                  </a:lnTo>
                  <a:lnTo>
                    <a:pt x="47350" y="1046964"/>
                  </a:lnTo>
                  <a:lnTo>
                    <a:pt x="59187" y="1046948"/>
                  </a:lnTo>
                  <a:lnTo>
                    <a:pt x="71025" y="1046928"/>
                  </a:lnTo>
                  <a:lnTo>
                    <a:pt x="82863" y="1046905"/>
                  </a:lnTo>
                  <a:lnTo>
                    <a:pt x="94700" y="1046877"/>
                  </a:lnTo>
                  <a:lnTo>
                    <a:pt x="106538" y="1046845"/>
                  </a:lnTo>
                  <a:lnTo>
                    <a:pt x="118375" y="1046808"/>
                  </a:lnTo>
                  <a:lnTo>
                    <a:pt x="130213" y="1046764"/>
                  </a:lnTo>
                  <a:lnTo>
                    <a:pt x="142051" y="1046712"/>
                  </a:lnTo>
                  <a:lnTo>
                    <a:pt x="153888" y="1046651"/>
                  </a:lnTo>
                  <a:lnTo>
                    <a:pt x="165726" y="1046579"/>
                  </a:lnTo>
                  <a:lnTo>
                    <a:pt x="177563" y="1046495"/>
                  </a:lnTo>
                  <a:lnTo>
                    <a:pt x="189401" y="1046397"/>
                  </a:lnTo>
                  <a:lnTo>
                    <a:pt x="201239" y="1046281"/>
                  </a:lnTo>
                  <a:lnTo>
                    <a:pt x="213076" y="1046145"/>
                  </a:lnTo>
                  <a:lnTo>
                    <a:pt x="224914" y="1045986"/>
                  </a:lnTo>
                  <a:lnTo>
                    <a:pt x="236751" y="1045799"/>
                  </a:lnTo>
                  <a:lnTo>
                    <a:pt x="248589" y="1045580"/>
                  </a:lnTo>
                  <a:lnTo>
                    <a:pt x="260427" y="1045324"/>
                  </a:lnTo>
                  <a:lnTo>
                    <a:pt x="272264" y="1045023"/>
                  </a:lnTo>
                  <a:lnTo>
                    <a:pt x="284102" y="1044672"/>
                  </a:lnTo>
                  <a:lnTo>
                    <a:pt x="295939" y="1044260"/>
                  </a:lnTo>
                  <a:lnTo>
                    <a:pt x="307777" y="1043780"/>
                  </a:lnTo>
                  <a:lnTo>
                    <a:pt x="319614" y="1043220"/>
                  </a:lnTo>
                  <a:lnTo>
                    <a:pt x="331452" y="1042566"/>
                  </a:lnTo>
                  <a:lnTo>
                    <a:pt x="343290" y="1041806"/>
                  </a:lnTo>
                  <a:lnTo>
                    <a:pt x="355127" y="1040922"/>
                  </a:lnTo>
                  <a:lnTo>
                    <a:pt x="366965" y="1039897"/>
                  </a:lnTo>
                  <a:lnTo>
                    <a:pt x="378802" y="1038710"/>
                  </a:lnTo>
                  <a:lnTo>
                    <a:pt x="390640" y="1037341"/>
                  </a:lnTo>
                  <a:lnTo>
                    <a:pt x="402478" y="1035764"/>
                  </a:lnTo>
                  <a:lnTo>
                    <a:pt x="414315" y="1033957"/>
                  </a:lnTo>
                  <a:lnTo>
                    <a:pt x="426153" y="1031891"/>
                  </a:lnTo>
                  <a:lnTo>
                    <a:pt x="437990" y="1029542"/>
                  </a:lnTo>
                  <a:lnTo>
                    <a:pt x="449828" y="1026884"/>
                  </a:lnTo>
                  <a:lnTo>
                    <a:pt x="461666" y="1023893"/>
                  </a:lnTo>
                  <a:lnTo>
                    <a:pt x="473503" y="1020549"/>
                  </a:lnTo>
                  <a:lnTo>
                    <a:pt x="485341" y="1016838"/>
                  </a:lnTo>
                  <a:lnTo>
                    <a:pt x="497178" y="1012753"/>
                  </a:lnTo>
                  <a:lnTo>
                    <a:pt x="509016" y="1008294"/>
                  </a:lnTo>
                  <a:lnTo>
                    <a:pt x="520854" y="1003475"/>
                  </a:lnTo>
                  <a:lnTo>
                    <a:pt x="532691" y="998321"/>
                  </a:lnTo>
                  <a:lnTo>
                    <a:pt x="544529" y="992868"/>
                  </a:lnTo>
                  <a:lnTo>
                    <a:pt x="556366" y="987168"/>
                  </a:lnTo>
                  <a:lnTo>
                    <a:pt x="568204" y="981282"/>
                  </a:lnTo>
                  <a:lnTo>
                    <a:pt x="580042" y="975280"/>
                  </a:lnTo>
                  <a:lnTo>
                    <a:pt x="591879" y="969239"/>
                  </a:lnTo>
                  <a:lnTo>
                    <a:pt x="603717" y="963237"/>
                  </a:lnTo>
                  <a:lnTo>
                    <a:pt x="615554" y="957350"/>
                  </a:lnTo>
                  <a:lnTo>
                    <a:pt x="627392" y="951650"/>
                  </a:lnTo>
                  <a:lnTo>
                    <a:pt x="639229" y="946198"/>
                  </a:lnTo>
                  <a:lnTo>
                    <a:pt x="651067" y="941043"/>
                  </a:lnTo>
                  <a:lnTo>
                    <a:pt x="662905" y="936224"/>
                  </a:lnTo>
                  <a:lnTo>
                    <a:pt x="674742" y="931766"/>
                  </a:lnTo>
                  <a:lnTo>
                    <a:pt x="686580" y="927681"/>
                  </a:lnTo>
                  <a:lnTo>
                    <a:pt x="698417" y="923970"/>
                  </a:lnTo>
                  <a:lnTo>
                    <a:pt x="710255" y="920626"/>
                  </a:lnTo>
                  <a:lnTo>
                    <a:pt x="722093" y="917635"/>
                  </a:lnTo>
                  <a:lnTo>
                    <a:pt x="733930" y="914977"/>
                  </a:lnTo>
                  <a:lnTo>
                    <a:pt x="745768" y="912627"/>
                  </a:lnTo>
                  <a:lnTo>
                    <a:pt x="757605" y="910562"/>
                  </a:lnTo>
                  <a:lnTo>
                    <a:pt x="769443" y="908754"/>
                  </a:lnTo>
                  <a:lnTo>
                    <a:pt x="781281" y="907178"/>
                  </a:lnTo>
                  <a:lnTo>
                    <a:pt x="793118" y="905808"/>
                  </a:lnTo>
                  <a:lnTo>
                    <a:pt x="804956" y="904622"/>
                  </a:lnTo>
                  <a:lnTo>
                    <a:pt x="816793" y="903597"/>
                  </a:lnTo>
                  <a:lnTo>
                    <a:pt x="828631" y="902713"/>
                  </a:lnTo>
                  <a:lnTo>
                    <a:pt x="840469" y="901952"/>
                  </a:lnTo>
                  <a:lnTo>
                    <a:pt x="852306" y="901299"/>
                  </a:lnTo>
                  <a:lnTo>
                    <a:pt x="864144" y="900738"/>
                  </a:lnTo>
                  <a:lnTo>
                    <a:pt x="875981" y="900258"/>
                  </a:lnTo>
                  <a:lnTo>
                    <a:pt x="887819" y="899847"/>
                  </a:lnTo>
                  <a:lnTo>
                    <a:pt x="899657" y="899495"/>
                  </a:lnTo>
                  <a:lnTo>
                    <a:pt x="911494" y="899195"/>
                  </a:lnTo>
                  <a:lnTo>
                    <a:pt x="923332" y="898938"/>
                  </a:lnTo>
                  <a:lnTo>
                    <a:pt x="935169" y="898719"/>
                  </a:lnTo>
                  <a:lnTo>
                    <a:pt x="947007" y="898533"/>
                  </a:lnTo>
                  <a:lnTo>
                    <a:pt x="958844" y="898373"/>
                  </a:lnTo>
                  <a:lnTo>
                    <a:pt x="970682" y="898237"/>
                  </a:lnTo>
                  <a:lnTo>
                    <a:pt x="982520" y="898122"/>
                  </a:lnTo>
                  <a:lnTo>
                    <a:pt x="994357" y="898023"/>
                  </a:lnTo>
                  <a:lnTo>
                    <a:pt x="1006195" y="897939"/>
                  </a:lnTo>
                  <a:lnTo>
                    <a:pt x="1018032" y="897868"/>
                  </a:lnTo>
                  <a:lnTo>
                    <a:pt x="1029870" y="897807"/>
                  </a:lnTo>
                  <a:lnTo>
                    <a:pt x="1041708" y="897755"/>
                  </a:lnTo>
                  <a:lnTo>
                    <a:pt x="1053545" y="897711"/>
                  </a:lnTo>
                  <a:lnTo>
                    <a:pt x="1065383" y="897673"/>
                  </a:lnTo>
                  <a:lnTo>
                    <a:pt x="1077220" y="897641"/>
                  </a:lnTo>
                  <a:lnTo>
                    <a:pt x="1089058" y="897614"/>
                  </a:lnTo>
                  <a:lnTo>
                    <a:pt x="1100896" y="897591"/>
                  </a:lnTo>
                  <a:lnTo>
                    <a:pt x="1112733" y="897571"/>
                  </a:lnTo>
                  <a:lnTo>
                    <a:pt x="1124571" y="897554"/>
                  </a:lnTo>
                  <a:lnTo>
                    <a:pt x="1136408" y="897540"/>
                  </a:lnTo>
                  <a:lnTo>
                    <a:pt x="1148246" y="897528"/>
                  </a:lnTo>
                  <a:lnTo>
                    <a:pt x="1160084" y="897517"/>
                  </a:lnTo>
                  <a:lnTo>
                    <a:pt x="1171921" y="897509"/>
                  </a:lnTo>
                  <a:lnTo>
                    <a:pt x="1171921" y="897157"/>
                  </a:lnTo>
                  <a:lnTo>
                    <a:pt x="1183759" y="897105"/>
                  </a:lnTo>
                  <a:lnTo>
                    <a:pt x="1195596" y="897043"/>
                  </a:lnTo>
                  <a:lnTo>
                    <a:pt x="1207434" y="896970"/>
                  </a:lnTo>
                  <a:lnTo>
                    <a:pt x="1219272" y="896884"/>
                  </a:lnTo>
                  <a:lnTo>
                    <a:pt x="1231109" y="896783"/>
                  </a:lnTo>
                  <a:lnTo>
                    <a:pt x="1242947" y="896665"/>
                  </a:lnTo>
                  <a:lnTo>
                    <a:pt x="1254784" y="896526"/>
                  </a:lnTo>
                  <a:lnTo>
                    <a:pt x="1266622" y="896363"/>
                  </a:lnTo>
                  <a:lnTo>
                    <a:pt x="1278459" y="896171"/>
                  </a:lnTo>
                  <a:lnTo>
                    <a:pt x="1290297" y="895945"/>
                  </a:lnTo>
                  <a:lnTo>
                    <a:pt x="1302135" y="895680"/>
                  </a:lnTo>
                  <a:lnTo>
                    <a:pt x="1313972" y="895369"/>
                  </a:lnTo>
                  <a:lnTo>
                    <a:pt x="1325810" y="895004"/>
                  </a:lnTo>
                  <a:lnTo>
                    <a:pt x="1337647" y="894575"/>
                  </a:lnTo>
                  <a:lnTo>
                    <a:pt x="1349485" y="894071"/>
                  </a:lnTo>
                  <a:lnTo>
                    <a:pt x="1361323" y="893479"/>
                  </a:lnTo>
                  <a:lnTo>
                    <a:pt x="1373160" y="892785"/>
                  </a:lnTo>
                  <a:lnTo>
                    <a:pt x="1384998" y="891970"/>
                  </a:lnTo>
                  <a:lnTo>
                    <a:pt x="1396835" y="891014"/>
                  </a:lnTo>
                  <a:lnTo>
                    <a:pt x="1408673" y="889893"/>
                  </a:lnTo>
                  <a:lnTo>
                    <a:pt x="1420511" y="888579"/>
                  </a:lnTo>
                  <a:lnTo>
                    <a:pt x="1432348" y="887040"/>
                  </a:lnTo>
                  <a:lnTo>
                    <a:pt x="1444186" y="885237"/>
                  </a:lnTo>
                  <a:lnTo>
                    <a:pt x="1456023" y="883127"/>
                  </a:lnTo>
                  <a:lnTo>
                    <a:pt x="1467861" y="880661"/>
                  </a:lnTo>
                  <a:lnTo>
                    <a:pt x="1479699" y="877779"/>
                  </a:lnTo>
                  <a:lnTo>
                    <a:pt x="1491536" y="874415"/>
                  </a:lnTo>
                  <a:lnTo>
                    <a:pt x="1503374" y="870495"/>
                  </a:lnTo>
                  <a:lnTo>
                    <a:pt x="1515211" y="865931"/>
                  </a:lnTo>
                  <a:lnTo>
                    <a:pt x="1527049" y="860628"/>
                  </a:lnTo>
                  <a:lnTo>
                    <a:pt x="1538887" y="854477"/>
                  </a:lnTo>
                  <a:lnTo>
                    <a:pt x="1550724" y="847359"/>
                  </a:lnTo>
                  <a:lnTo>
                    <a:pt x="1562562" y="839142"/>
                  </a:lnTo>
                  <a:lnTo>
                    <a:pt x="1574399" y="829685"/>
                  </a:lnTo>
                  <a:lnTo>
                    <a:pt x="1586237" y="818838"/>
                  </a:lnTo>
                  <a:lnTo>
                    <a:pt x="1598074" y="806445"/>
                  </a:lnTo>
                  <a:lnTo>
                    <a:pt x="1609912" y="792350"/>
                  </a:lnTo>
                  <a:lnTo>
                    <a:pt x="1621750" y="776400"/>
                  </a:lnTo>
                  <a:lnTo>
                    <a:pt x="1633587" y="758453"/>
                  </a:lnTo>
                  <a:lnTo>
                    <a:pt x="1645425" y="738392"/>
                  </a:lnTo>
                  <a:lnTo>
                    <a:pt x="1657262" y="716126"/>
                  </a:lnTo>
                  <a:lnTo>
                    <a:pt x="1669100" y="691613"/>
                  </a:lnTo>
                  <a:lnTo>
                    <a:pt x="1680938" y="664863"/>
                  </a:lnTo>
                  <a:lnTo>
                    <a:pt x="1692775" y="635950"/>
                  </a:lnTo>
                  <a:lnTo>
                    <a:pt x="1704613" y="605023"/>
                  </a:lnTo>
                  <a:lnTo>
                    <a:pt x="1716450" y="572309"/>
                  </a:lnTo>
                  <a:lnTo>
                    <a:pt x="1728288" y="538108"/>
                  </a:lnTo>
                  <a:lnTo>
                    <a:pt x="1740126" y="502789"/>
                  </a:lnTo>
                  <a:lnTo>
                    <a:pt x="1751963" y="466777"/>
                  </a:lnTo>
                  <a:lnTo>
                    <a:pt x="1763801" y="430530"/>
                  </a:lnTo>
                  <a:lnTo>
                    <a:pt x="1775638" y="394518"/>
                  </a:lnTo>
                  <a:lnTo>
                    <a:pt x="1787476" y="359200"/>
                  </a:lnTo>
                  <a:lnTo>
                    <a:pt x="1799314" y="324999"/>
                  </a:lnTo>
                  <a:lnTo>
                    <a:pt x="1811151" y="292284"/>
                  </a:lnTo>
                  <a:lnTo>
                    <a:pt x="1822989" y="261358"/>
                  </a:lnTo>
                  <a:lnTo>
                    <a:pt x="1834826" y="232445"/>
                  </a:lnTo>
                  <a:lnTo>
                    <a:pt x="1846664" y="205694"/>
                  </a:lnTo>
                  <a:lnTo>
                    <a:pt x="1858502" y="181181"/>
                  </a:lnTo>
                  <a:lnTo>
                    <a:pt x="1870339" y="158916"/>
                  </a:lnTo>
                  <a:lnTo>
                    <a:pt x="1882177" y="138854"/>
                  </a:lnTo>
                  <a:lnTo>
                    <a:pt x="1894014" y="120908"/>
                  </a:lnTo>
                  <a:lnTo>
                    <a:pt x="1905852" y="104957"/>
                  </a:lnTo>
                  <a:lnTo>
                    <a:pt x="1917689" y="90862"/>
                  </a:lnTo>
                  <a:lnTo>
                    <a:pt x="1929527" y="78470"/>
                  </a:lnTo>
                  <a:lnTo>
                    <a:pt x="1941365" y="67623"/>
                  </a:lnTo>
                  <a:lnTo>
                    <a:pt x="1953202" y="58166"/>
                  </a:lnTo>
                  <a:lnTo>
                    <a:pt x="1965040" y="49949"/>
                  </a:lnTo>
                  <a:lnTo>
                    <a:pt x="1976877" y="42830"/>
                  </a:lnTo>
                  <a:lnTo>
                    <a:pt x="1988715" y="36679"/>
                  </a:lnTo>
                  <a:lnTo>
                    <a:pt x="2000553" y="31376"/>
                  </a:lnTo>
                  <a:lnTo>
                    <a:pt x="2012390" y="26813"/>
                  </a:lnTo>
                  <a:lnTo>
                    <a:pt x="2024228" y="22892"/>
                  </a:lnTo>
                  <a:lnTo>
                    <a:pt x="2036065" y="19529"/>
                  </a:lnTo>
                  <a:lnTo>
                    <a:pt x="2047903" y="16647"/>
                  </a:lnTo>
                  <a:lnTo>
                    <a:pt x="2059741" y="14180"/>
                  </a:lnTo>
                  <a:lnTo>
                    <a:pt x="2071578" y="12071"/>
                  </a:lnTo>
                  <a:lnTo>
                    <a:pt x="2083416" y="10268"/>
                  </a:lnTo>
                  <a:lnTo>
                    <a:pt x="2095253" y="8728"/>
                  </a:lnTo>
                  <a:lnTo>
                    <a:pt x="2107091" y="7414"/>
                  </a:lnTo>
                  <a:lnTo>
                    <a:pt x="2118929" y="6294"/>
                  </a:lnTo>
                  <a:lnTo>
                    <a:pt x="2130766" y="5338"/>
                  </a:lnTo>
                  <a:lnTo>
                    <a:pt x="2142604" y="4523"/>
                  </a:lnTo>
                  <a:lnTo>
                    <a:pt x="2154441" y="3828"/>
                  </a:lnTo>
                  <a:lnTo>
                    <a:pt x="2166279" y="3237"/>
                  </a:lnTo>
                  <a:lnTo>
                    <a:pt x="2178117" y="2733"/>
                  </a:lnTo>
                  <a:lnTo>
                    <a:pt x="2189954" y="2304"/>
                  </a:lnTo>
                  <a:lnTo>
                    <a:pt x="2201792" y="1938"/>
                  </a:lnTo>
                  <a:lnTo>
                    <a:pt x="2213629" y="1627"/>
                  </a:lnTo>
                  <a:lnTo>
                    <a:pt x="2225467" y="1362"/>
                  </a:lnTo>
                  <a:lnTo>
                    <a:pt x="2237304" y="1137"/>
                  </a:lnTo>
                  <a:lnTo>
                    <a:pt x="2249142" y="945"/>
                  </a:lnTo>
                  <a:lnTo>
                    <a:pt x="2260980" y="781"/>
                  </a:lnTo>
                  <a:lnTo>
                    <a:pt x="2272817" y="642"/>
                  </a:lnTo>
                  <a:lnTo>
                    <a:pt x="2284655" y="524"/>
                  </a:lnTo>
                  <a:lnTo>
                    <a:pt x="2296492" y="423"/>
                  </a:lnTo>
                  <a:lnTo>
                    <a:pt x="2308330" y="338"/>
                  </a:lnTo>
                  <a:lnTo>
                    <a:pt x="2320168" y="265"/>
                  </a:lnTo>
                  <a:lnTo>
                    <a:pt x="2332005" y="203"/>
                  </a:lnTo>
                  <a:lnTo>
                    <a:pt x="2343843" y="150"/>
                  </a:lnTo>
                  <a:lnTo>
                    <a:pt x="2343843" y="0"/>
                  </a:lnTo>
                  <a:lnTo>
                    <a:pt x="2355680" y="26"/>
                  </a:lnTo>
                  <a:lnTo>
                    <a:pt x="2367518" y="57"/>
                  </a:lnTo>
                  <a:lnTo>
                    <a:pt x="2379356" y="93"/>
                  </a:lnTo>
                  <a:lnTo>
                    <a:pt x="2391193" y="136"/>
                  </a:lnTo>
                  <a:lnTo>
                    <a:pt x="2403031" y="187"/>
                  </a:lnTo>
                  <a:lnTo>
                    <a:pt x="2414868" y="246"/>
                  </a:lnTo>
                  <a:lnTo>
                    <a:pt x="2426706" y="315"/>
                  </a:lnTo>
                  <a:lnTo>
                    <a:pt x="2438544" y="397"/>
                  </a:lnTo>
                  <a:lnTo>
                    <a:pt x="2450381" y="493"/>
                  </a:lnTo>
                  <a:lnTo>
                    <a:pt x="2462219" y="606"/>
                  </a:lnTo>
                  <a:lnTo>
                    <a:pt x="2474056" y="738"/>
                  </a:lnTo>
                  <a:lnTo>
                    <a:pt x="2485894" y="894"/>
                  </a:lnTo>
                  <a:lnTo>
                    <a:pt x="2497732" y="1076"/>
                  </a:lnTo>
                  <a:lnTo>
                    <a:pt x="2509569" y="1291"/>
                  </a:lnTo>
                  <a:lnTo>
                    <a:pt x="2521407" y="1543"/>
                  </a:lnTo>
                  <a:lnTo>
                    <a:pt x="2533244" y="1839"/>
                  </a:lnTo>
                  <a:lnTo>
                    <a:pt x="2545082" y="2186"/>
                  </a:lnTo>
                  <a:lnTo>
                    <a:pt x="2556919" y="2593"/>
                  </a:lnTo>
                  <a:lnTo>
                    <a:pt x="2568757" y="3071"/>
                  </a:lnTo>
                  <a:lnTo>
                    <a:pt x="2580595" y="3632"/>
                  </a:lnTo>
                  <a:lnTo>
                    <a:pt x="2592432" y="4289"/>
                  </a:lnTo>
                  <a:lnTo>
                    <a:pt x="2604270" y="5058"/>
                  </a:lnTo>
                  <a:lnTo>
                    <a:pt x="2616107" y="5960"/>
                  </a:lnTo>
                  <a:lnTo>
                    <a:pt x="2627945" y="7015"/>
                  </a:lnTo>
                  <a:lnTo>
                    <a:pt x="2639783" y="8248"/>
                  </a:lnTo>
                  <a:lnTo>
                    <a:pt x="2651620" y="9689"/>
                  </a:lnTo>
                  <a:lnTo>
                    <a:pt x="2663458" y="11371"/>
                  </a:lnTo>
                  <a:lnTo>
                    <a:pt x="2675295" y="13331"/>
                  </a:lnTo>
                  <a:lnTo>
                    <a:pt x="2687133" y="15613"/>
                  </a:lnTo>
                  <a:lnTo>
                    <a:pt x="2698971" y="18264"/>
                  </a:lnTo>
                  <a:lnTo>
                    <a:pt x="2710808" y="21340"/>
                  </a:lnTo>
                  <a:lnTo>
                    <a:pt x="2722646" y="24899"/>
                  </a:lnTo>
                  <a:lnTo>
                    <a:pt x="2734483" y="29007"/>
                  </a:lnTo>
                  <a:lnTo>
                    <a:pt x="2746321" y="33736"/>
                  </a:lnTo>
                  <a:lnTo>
                    <a:pt x="2758159" y="39159"/>
                  </a:lnTo>
                  <a:lnTo>
                    <a:pt x="2769996" y="45356"/>
                  </a:lnTo>
                  <a:lnTo>
                    <a:pt x="2781834" y="52403"/>
                  </a:lnTo>
                  <a:lnTo>
                    <a:pt x="2793671" y="60378"/>
                  </a:lnTo>
                  <a:lnTo>
                    <a:pt x="2805509" y="69352"/>
                  </a:lnTo>
                  <a:lnTo>
                    <a:pt x="2817347" y="79382"/>
                  </a:lnTo>
                  <a:lnTo>
                    <a:pt x="2829184" y="90515"/>
                  </a:lnTo>
                  <a:lnTo>
                    <a:pt x="2841022" y="102772"/>
                  </a:lnTo>
                  <a:lnTo>
                    <a:pt x="2852859" y="116147"/>
                  </a:lnTo>
                  <a:lnTo>
                    <a:pt x="2864697" y="130603"/>
                  </a:lnTo>
                  <a:lnTo>
                    <a:pt x="2876534" y="146067"/>
                  </a:lnTo>
                  <a:lnTo>
                    <a:pt x="2888372" y="162424"/>
                  </a:lnTo>
                  <a:lnTo>
                    <a:pt x="2900210" y="179524"/>
                  </a:lnTo>
                  <a:lnTo>
                    <a:pt x="2912047" y="197184"/>
                  </a:lnTo>
                  <a:lnTo>
                    <a:pt x="2923885" y="215190"/>
                  </a:lnTo>
                  <a:lnTo>
                    <a:pt x="2935722" y="233313"/>
                  </a:lnTo>
                  <a:lnTo>
                    <a:pt x="2947560" y="251319"/>
                  </a:lnTo>
                  <a:lnTo>
                    <a:pt x="2959398" y="268978"/>
                  </a:lnTo>
                  <a:lnTo>
                    <a:pt x="2971235" y="286079"/>
                  </a:lnTo>
                  <a:lnTo>
                    <a:pt x="2983073" y="302436"/>
                  </a:lnTo>
                  <a:lnTo>
                    <a:pt x="2994910" y="317899"/>
                  </a:lnTo>
                  <a:lnTo>
                    <a:pt x="3006748" y="332356"/>
                  </a:lnTo>
                  <a:lnTo>
                    <a:pt x="3018586" y="345731"/>
                  </a:lnTo>
                  <a:lnTo>
                    <a:pt x="3030423" y="357988"/>
                  </a:lnTo>
                  <a:lnTo>
                    <a:pt x="3042261" y="369120"/>
                  </a:lnTo>
                  <a:lnTo>
                    <a:pt x="3054098" y="379151"/>
                  </a:lnTo>
                  <a:lnTo>
                    <a:pt x="3065936" y="388124"/>
                  </a:lnTo>
                  <a:lnTo>
                    <a:pt x="3077774" y="396100"/>
                  </a:lnTo>
                  <a:lnTo>
                    <a:pt x="3089611" y="403147"/>
                  </a:lnTo>
                  <a:lnTo>
                    <a:pt x="3101449" y="409343"/>
                  </a:lnTo>
                  <a:lnTo>
                    <a:pt x="3113286" y="414767"/>
                  </a:lnTo>
                  <a:lnTo>
                    <a:pt x="3125124" y="419495"/>
                  </a:lnTo>
                  <a:lnTo>
                    <a:pt x="3136962" y="423604"/>
                  </a:lnTo>
                  <a:lnTo>
                    <a:pt x="3148799" y="427163"/>
                  </a:lnTo>
                  <a:lnTo>
                    <a:pt x="3160637" y="430239"/>
                  </a:lnTo>
                  <a:lnTo>
                    <a:pt x="3172474" y="432890"/>
                  </a:lnTo>
                  <a:lnTo>
                    <a:pt x="3184312" y="435172"/>
                  </a:lnTo>
                  <a:lnTo>
                    <a:pt x="3196149" y="437132"/>
                  </a:lnTo>
                  <a:lnTo>
                    <a:pt x="3207987" y="438814"/>
                  </a:lnTo>
                  <a:lnTo>
                    <a:pt x="3219825" y="440255"/>
                  </a:lnTo>
                  <a:lnTo>
                    <a:pt x="3231662" y="441488"/>
                  </a:lnTo>
                  <a:lnTo>
                    <a:pt x="3243500" y="442543"/>
                  </a:lnTo>
                  <a:lnTo>
                    <a:pt x="3255337" y="443444"/>
                  </a:lnTo>
                  <a:lnTo>
                    <a:pt x="3267175" y="444214"/>
                  </a:lnTo>
                  <a:lnTo>
                    <a:pt x="3279013" y="444871"/>
                  </a:lnTo>
                  <a:lnTo>
                    <a:pt x="3290850" y="445431"/>
                  </a:lnTo>
                  <a:lnTo>
                    <a:pt x="3302688" y="445909"/>
                  </a:lnTo>
                  <a:lnTo>
                    <a:pt x="3314525" y="446317"/>
                  </a:lnTo>
                  <a:lnTo>
                    <a:pt x="3326363" y="446664"/>
                  </a:lnTo>
                  <a:lnTo>
                    <a:pt x="3338201" y="446960"/>
                  </a:lnTo>
                  <a:lnTo>
                    <a:pt x="3350038" y="447212"/>
                  </a:lnTo>
                  <a:lnTo>
                    <a:pt x="3361876" y="447426"/>
                  </a:lnTo>
                  <a:lnTo>
                    <a:pt x="3373713" y="447609"/>
                  </a:lnTo>
                  <a:lnTo>
                    <a:pt x="3385551" y="447765"/>
                  </a:lnTo>
                  <a:lnTo>
                    <a:pt x="3397389" y="447897"/>
                  </a:lnTo>
                  <a:lnTo>
                    <a:pt x="3409226" y="448010"/>
                  </a:lnTo>
                  <a:lnTo>
                    <a:pt x="3421064" y="448106"/>
                  </a:lnTo>
                  <a:lnTo>
                    <a:pt x="3432901" y="448188"/>
                  </a:lnTo>
                  <a:lnTo>
                    <a:pt x="3444739" y="448257"/>
                  </a:lnTo>
                  <a:lnTo>
                    <a:pt x="3456576" y="448316"/>
                  </a:lnTo>
                  <a:lnTo>
                    <a:pt x="3468414" y="448367"/>
                  </a:lnTo>
                  <a:lnTo>
                    <a:pt x="3480252" y="448409"/>
                  </a:lnTo>
                  <a:lnTo>
                    <a:pt x="3492089" y="448446"/>
                  </a:lnTo>
                  <a:lnTo>
                    <a:pt x="3503927" y="448477"/>
                  </a:lnTo>
                  <a:lnTo>
                    <a:pt x="3515764" y="448503"/>
                  </a:lnTo>
                  <a:lnTo>
                    <a:pt x="3515764" y="448654"/>
                  </a:lnTo>
                  <a:lnTo>
                    <a:pt x="3527602" y="448654"/>
                  </a:lnTo>
                  <a:lnTo>
                    <a:pt x="3539440" y="448654"/>
                  </a:lnTo>
                  <a:lnTo>
                    <a:pt x="3551277" y="448654"/>
                  </a:lnTo>
                  <a:lnTo>
                    <a:pt x="3563115" y="448654"/>
                  </a:lnTo>
                  <a:lnTo>
                    <a:pt x="3574952" y="448654"/>
                  </a:lnTo>
                  <a:lnTo>
                    <a:pt x="3586790" y="448654"/>
                  </a:lnTo>
                  <a:lnTo>
                    <a:pt x="3598628" y="448654"/>
                  </a:lnTo>
                  <a:lnTo>
                    <a:pt x="3610465" y="448654"/>
                  </a:lnTo>
                  <a:lnTo>
                    <a:pt x="3622303" y="448654"/>
                  </a:lnTo>
                  <a:lnTo>
                    <a:pt x="3634140" y="448654"/>
                  </a:lnTo>
                  <a:lnTo>
                    <a:pt x="3645978" y="448654"/>
                  </a:lnTo>
                  <a:lnTo>
                    <a:pt x="3657816" y="448654"/>
                  </a:lnTo>
                  <a:lnTo>
                    <a:pt x="3669653" y="448654"/>
                  </a:lnTo>
                  <a:lnTo>
                    <a:pt x="3681491" y="448654"/>
                  </a:lnTo>
                  <a:lnTo>
                    <a:pt x="3693328" y="448654"/>
                  </a:lnTo>
                  <a:lnTo>
                    <a:pt x="3705166" y="448654"/>
                  </a:lnTo>
                  <a:lnTo>
                    <a:pt x="3717004" y="448654"/>
                  </a:lnTo>
                  <a:lnTo>
                    <a:pt x="3728841" y="448654"/>
                  </a:lnTo>
                  <a:lnTo>
                    <a:pt x="3740679" y="448654"/>
                  </a:lnTo>
                  <a:lnTo>
                    <a:pt x="3752516" y="448654"/>
                  </a:lnTo>
                  <a:lnTo>
                    <a:pt x="3764354" y="448654"/>
                  </a:lnTo>
                  <a:lnTo>
                    <a:pt x="3776191" y="448654"/>
                  </a:lnTo>
                  <a:lnTo>
                    <a:pt x="3788029" y="448654"/>
                  </a:lnTo>
                  <a:lnTo>
                    <a:pt x="3799867" y="448654"/>
                  </a:lnTo>
                  <a:lnTo>
                    <a:pt x="3811704" y="448654"/>
                  </a:lnTo>
                  <a:lnTo>
                    <a:pt x="3823542" y="448654"/>
                  </a:lnTo>
                  <a:lnTo>
                    <a:pt x="3835379" y="448654"/>
                  </a:lnTo>
                  <a:lnTo>
                    <a:pt x="3847217" y="448654"/>
                  </a:lnTo>
                  <a:lnTo>
                    <a:pt x="3859055" y="448654"/>
                  </a:lnTo>
                  <a:lnTo>
                    <a:pt x="3870892" y="448654"/>
                  </a:lnTo>
                  <a:lnTo>
                    <a:pt x="3882730" y="448654"/>
                  </a:lnTo>
                  <a:lnTo>
                    <a:pt x="3894567" y="448654"/>
                  </a:lnTo>
                  <a:lnTo>
                    <a:pt x="3906405" y="448654"/>
                  </a:lnTo>
                  <a:lnTo>
                    <a:pt x="3918243" y="448654"/>
                  </a:lnTo>
                  <a:lnTo>
                    <a:pt x="3930080" y="448654"/>
                  </a:lnTo>
                  <a:lnTo>
                    <a:pt x="3941918" y="448654"/>
                  </a:lnTo>
                  <a:lnTo>
                    <a:pt x="3953755" y="448654"/>
                  </a:lnTo>
                  <a:lnTo>
                    <a:pt x="3965593" y="448654"/>
                  </a:lnTo>
                  <a:lnTo>
                    <a:pt x="3977431" y="448654"/>
                  </a:lnTo>
                  <a:lnTo>
                    <a:pt x="3989268" y="448654"/>
                  </a:lnTo>
                  <a:lnTo>
                    <a:pt x="4001106" y="448654"/>
                  </a:lnTo>
                  <a:lnTo>
                    <a:pt x="4012943" y="448654"/>
                  </a:lnTo>
                  <a:lnTo>
                    <a:pt x="4024781" y="448654"/>
                  </a:lnTo>
                  <a:lnTo>
                    <a:pt x="4036619" y="448654"/>
                  </a:lnTo>
                  <a:lnTo>
                    <a:pt x="4048456" y="448654"/>
                  </a:lnTo>
                  <a:lnTo>
                    <a:pt x="4060294" y="448654"/>
                  </a:lnTo>
                  <a:lnTo>
                    <a:pt x="4072131" y="448654"/>
                  </a:lnTo>
                  <a:lnTo>
                    <a:pt x="4083969" y="448654"/>
                  </a:lnTo>
                  <a:lnTo>
                    <a:pt x="4095806" y="448654"/>
                  </a:lnTo>
                  <a:lnTo>
                    <a:pt x="4107644" y="448654"/>
                  </a:lnTo>
                  <a:lnTo>
                    <a:pt x="4119482" y="448654"/>
                  </a:lnTo>
                  <a:lnTo>
                    <a:pt x="4131319" y="448654"/>
                  </a:lnTo>
                  <a:lnTo>
                    <a:pt x="4143157" y="448654"/>
                  </a:lnTo>
                  <a:lnTo>
                    <a:pt x="4154994" y="448654"/>
                  </a:lnTo>
                  <a:lnTo>
                    <a:pt x="4166832" y="448654"/>
                  </a:lnTo>
                  <a:lnTo>
                    <a:pt x="4178670" y="448654"/>
                  </a:lnTo>
                  <a:lnTo>
                    <a:pt x="4190507" y="448654"/>
                  </a:lnTo>
                  <a:lnTo>
                    <a:pt x="4202345" y="448654"/>
                  </a:lnTo>
                  <a:lnTo>
                    <a:pt x="4214182" y="448654"/>
                  </a:lnTo>
                  <a:lnTo>
                    <a:pt x="4226020" y="448654"/>
                  </a:lnTo>
                  <a:lnTo>
                    <a:pt x="4237858" y="448654"/>
                  </a:lnTo>
                  <a:lnTo>
                    <a:pt x="4249695" y="448654"/>
                  </a:lnTo>
                  <a:lnTo>
                    <a:pt x="4261533" y="448654"/>
                  </a:lnTo>
                  <a:lnTo>
                    <a:pt x="4273370" y="448654"/>
                  </a:lnTo>
                  <a:lnTo>
                    <a:pt x="4285208" y="448654"/>
                  </a:lnTo>
                  <a:lnTo>
                    <a:pt x="4297046" y="448654"/>
                  </a:lnTo>
                  <a:lnTo>
                    <a:pt x="4308883" y="448654"/>
                  </a:lnTo>
                  <a:lnTo>
                    <a:pt x="4320721" y="448654"/>
                  </a:lnTo>
                  <a:lnTo>
                    <a:pt x="4332558" y="448654"/>
                  </a:lnTo>
                  <a:lnTo>
                    <a:pt x="4344396" y="448654"/>
                  </a:lnTo>
                  <a:lnTo>
                    <a:pt x="4356234" y="448654"/>
                  </a:lnTo>
                  <a:lnTo>
                    <a:pt x="4368071" y="448654"/>
                  </a:lnTo>
                  <a:lnTo>
                    <a:pt x="4379909" y="448654"/>
                  </a:lnTo>
                  <a:lnTo>
                    <a:pt x="4391746" y="448654"/>
                  </a:lnTo>
                  <a:lnTo>
                    <a:pt x="4403584" y="448654"/>
                  </a:lnTo>
                  <a:lnTo>
                    <a:pt x="4415421" y="448654"/>
                  </a:lnTo>
                  <a:lnTo>
                    <a:pt x="4427259" y="448654"/>
                  </a:lnTo>
                  <a:lnTo>
                    <a:pt x="4439097" y="448654"/>
                  </a:lnTo>
                  <a:lnTo>
                    <a:pt x="4450934" y="448654"/>
                  </a:lnTo>
                  <a:lnTo>
                    <a:pt x="4462772" y="448654"/>
                  </a:lnTo>
                  <a:lnTo>
                    <a:pt x="4474609" y="448654"/>
                  </a:lnTo>
                  <a:lnTo>
                    <a:pt x="4486447" y="448654"/>
                  </a:lnTo>
                  <a:lnTo>
                    <a:pt x="4498285" y="448654"/>
                  </a:lnTo>
                  <a:lnTo>
                    <a:pt x="4510122" y="448654"/>
                  </a:lnTo>
                  <a:lnTo>
                    <a:pt x="4521960" y="448654"/>
                  </a:lnTo>
                  <a:lnTo>
                    <a:pt x="4533797" y="448654"/>
                  </a:lnTo>
                  <a:lnTo>
                    <a:pt x="4545635" y="448654"/>
                  </a:lnTo>
                  <a:lnTo>
                    <a:pt x="4557473" y="448654"/>
                  </a:lnTo>
                  <a:lnTo>
                    <a:pt x="4569310" y="448654"/>
                  </a:lnTo>
                  <a:lnTo>
                    <a:pt x="4581148" y="448654"/>
                  </a:lnTo>
                  <a:lnTo>
                    <a:pt x="4592985" y="448654"/>
                  </a:lnTo>
                  <a:lnTo>
                    <a:pt x="4604823" y="448654"/>
                  </a:lnTo>
                  <a:lnTo>
                    <a:pt x="4616661" y="448654"/>
                  </a:lnTo>
                  <a:lnTo>
                    <a:pt x="4628498" y="448654"/>
                  </a:lnTo>
                  <a:lnTo>
                    <a:pt x="4640336" y="448654"/>
                  </a:lnTo>
                  <a:lnTo>
                    <a:pt x="4652173" y="448654"/>
                  </a:lnTo>
                  <a:lnTo>
                    <a:pt x="4664011" y="448654"/>
                  </a:lnTo>
                  <a:lnTo>
                    <a:pt x="4675849" y="448654"/>
                  </a:lnTo>
                  <a:lnTo>
                    <a:pt x="4687686" y="448654"/>
                  </a:lnTo>
                </a:path>
              </a:pathLst>
            </a:custGeom>
            <a:ln w="40651" cap="flat">
              <a:solidFill>
                <a:srgbClr val="9191FF">
                  <a:alpha val="100000"/>
                </a:srgbClr>
              </a:solidFill>
              <a:prstDash val="solid"/>
              <a:round/>
            </a:ln>
          </p:spPr>
          <p:txBody>
            <a:bodyPr/>
            <a:lstStyle/>
            <a:p/>
          </p:txBody>
        </p:sp>
        <p:sp>
          <p:nvSpPr>
            <p:cNvPr id="61" name="pl61"/>
            <p:cNvSpPr/>
            <p:nvPr/>
          </p:nvSpPr>
          <p:spPr>
            <a:xfrm>
              <a:off x="2482351" y="2245888"/>
              <a:ext cx="4687686" cy="299152"/>
            </a:xfrm>
            <a:custGeom>
              <a:avLst/>
              <a:pathLst>
                <a:path w="4687686" h="299152">
                  <a:moveTo>
                    <a:pt x="0" y="149551"/>
                  </a:moveTo>
                  <a:lnTo>
                    <a:pt x="11837" y="149542"/>
                  </a:lnTo>
                  <a:lnTo>
                    <a:pt x="23675" y="149532"/>
                  </a:lnTo>
                  <a:lnTo>
                    <a:pt x="35512" y="149520"/>
                  </a:lnTo>
                  <a:lnTo>
                    <a:pt x="47350" y="149505"/>
                  </a:lnTo>
                  <a:lnTo>
                    <a:pt x="59187" y="149489"/>
                  </a:lnTo>
                  <a:lnTo>
                    <a:pt x="71025" y="149469"/>
                  </a:lnTo>
                  <a:lnTo>
                    <a:pt x="82863" y="149446"/>
                  </a:lnTo>
                  <a:lnTo>
                    <a:pt x="94700" y="149418"/>
                  </a:lnTo>
                  <a:lnTo>
                    <a:pt x="106538" y="149386"/>
                  </a:lnTo>
                  <a:lnTo>
                    <a:pt x="118375" y="149349"/>
                  </a:lnTo>
                  <a:lnTo>
                    <a:pt x="130213" y="149305"/>
                  </a:lnTo>
                  <a:lnTo>
                    <a:pt x="142051" y="149253"/>
                  </a:lnTo>
                  <a:lnTo>
                    <a:pt x="153888" y="149192"/>
                  </a:lnTo>
                  <a:lnTo>
                    <a:pt x="165726" y="149120"/>
                  </a:lnTo>
                  <a:lnTo>
                    <a:pt x="177563" y="149036"/>
                  </a:lnTo>
                  <a:lnTo>
                    <a:pt x="189401" y="148938"/>
                  </a:lnTo>
                  <a:lnTo>
                    <a:pt x="201239" y="148822"/>
                  </a:lnTo>
                  <a:lnTo>
                    <a:pt x="213076" y="148686"/>
                  </a:lnTo>
                  <a:lnTo>
                    <a:pt x="224914" y="148527"/>
                  </a:lnTo>
                  <a:lnTo>
                    <a:pt x="236751" y="148340"/>
                  </a:lnTo>
                  <a:lnTo>
                    <a:pt x="248589" y="148121"/>
                  </a:lnTo>
                  <a:lnTo>
                    <a:pt x="260427" y="147865"/>
                  </a:lnTo>
                  <a:lnTo>
                    <a:pt x="272264" y="147564"/>
                  </a:lnTo>
                  <a:lnTo>
                    <a:pt x="284102" y="147213"/>
                  </a:lnTo>
                  <a:lnTo>
                    <a:pt x="295939" y="146801"/>
                  </a:lnTo>
                  <a:lnTo>
                    <a:pt x="307777" y="146321"/>
                  </a:lnTo>
                  <a:lnTo>
                    <a:pt x="319614" y="145761"/>
                  </a:lnTo>
                  <a:lnTo>
                    <a:pt x="331452" y="145107"/>
                  </a:lnTo>
                  <a:lnTo>
                    <a:pt x="343290" y="144347"/>
                  </a:lnTo>
                  <a:lnTo>
                    <a:pt x="355127" y="143463"/>
                  </a:lnTo>
                  <a:lnTo>
                    <a:pt x="366965" y="142438"/>
                  </a:lnTo>
                  <a:lnTo>
                    <a:pt x="378802" y="141251"/>
                  </a:lnTo>
                  <a:lnTo>
                    <a:pt x="390640" y="139882"/>
                  </a:lnTo>
                  <a:lnTo>
                    <a:pt x="402478" y="138305"/>
                  </a:lnTo>
                  <a:lnTo>
                    <a:pt x="414315" y="136498"/>
                  </a:lnTo>
                  <a:lnTo>
                    <a:pt x="426153" y="134432"/>
                  </a:lnTo>
                  <a:lnTo>
                    <a:pt x="437990" y="132083"/>
                  </a:lnTo>
                  <a:lnTo>
                    <a:pt x="449828" y="129425"/>
                  </a:lnTo>
                  <a:lnTo>
                    <a:pt x="461666" y="126434"/>
                  </a:lnTo>
                  <a:lnTo>
                    <a:pt x="473503" y="123090"/>
                  </a:lnTo>
                  <a:lnTo>
                    <a:pt x="485341" y="119379"/>
                  </a:lnTo>
                  <a:lnTo>
                    <a:pt x="497178" y="115294"/>
                  </a:lnTo>
                  <a:lnTo>
                    <a:pt x="509016" y="110835"/>
                  </a:lnTo>
                  <a:lnTo>
                    <a:pt x="520854" y="106016"/>
                  </a:lnTo>
                  <a:lnTo>
                    <a:pt x="532691" y="100862"/>
                  </a:lnTo>
                  <a:lnTo>
                    <a:pt x="544529" y="95409"/>
                  </a:lnTo>
                  <a:lnTo>
                    <a:pt x="556366" y="89709"/>
                  </a:lnTo>
                  <a:lnTo>
                    <a:pt x="568204" y="83823"/>
                  </a:lnTo>
                  <a:lnTo>
                    <a:pt x="580042" y="77821"/>
                  </a:lnTo>
                  <a:lnTo>
                    <a:pt x="591879" y="71780"/>
                  </a:lnTo>
                  <a:lnTo>
                    <a:pt x="603717" y="65778"/>
                  </a:lnTo>
                  <a:lnTo>
                    <a:pt x="615554" y="59891"/>
                  </a:lnTo>
                  <a:lnTo>
                    <a:pt x="627392" y="54191"/>
                  </a:lnTo>
                  <a:lnTo>
                    <a:pt x="639229" y="48739"/>
                  </a:lnTo>
                  <a:lnTo>
                    <a:pt x="651067" y="43584"/>
                  </a:lnTo>
                  <a:lnTo>
                    <a:pt x="662905" y="38765"/>
                  </a:lnTo>
                  <a:lnTo>
                    <a:pt x="674742" y="34307"/>
                  </a:lnTo>
                  <a:lnTo>
                    <a:pt x="686580" y="30222"/>
                  </a:lnTo>
                  <a:lnTo>
                    <a:pt x="698417" y="26511"/>
                  </a:lnTo>
                  <a:lnTo>
                    <a:pt x="710255" y="23167"/>
                  </a:lnTo>
                  <a:lnTo>
                    <a:pt x="722093" y="20176"/>
                  </a:lnTo>
                  <a:lnTo>
                    <a:pt x="733930" y="17518"/>
                  </a:lnTo>
                  <a:lnTo>
                    <a:pt x="745768" y="15168"/>
                  </a:lnTo>
                  <a:lnTo>
                    <a:pt x="757605" y="13103"/>
                  </a:lnTo>
                  <a:lnTo>
                    <a:pt x="769443" y="11295"/>
                  </a:lnTo>
                  <a:lnTo>
                    <a:pt x="781281" y="9719"/>
                  </a:lnTo>
                  <a:lnTo>
                    <a:pt x="793118" y="8349"/>
                  </a:lnTo>
                  <a:lnTo>
                    <a:pt x="804956" y="7163"/>
                  </a:lnTo>
                  <a:lnTo>
                    <a:pt x="816793" y="6138"/>
                  </a:lnTo>
                  <a:lnTo>
                    <a:pt x="828631" y="5254"/>
                  </a:lnTo>
                  <a:lnTo>
                    <a:pt x="840469" y="4493"/>
                  </a:lnTo>
                  <a:lnTo>
                    <a:pt x="852306" y="3840"/>
                  </a:lnTo>
                  <a:lnTo>
                    <a:pt x="864144" y="3279"/>
                  </a:lnTo>
                  <a:lnTo>
                    <a:pt x="875981" y="2799"/>
                  </a:lnTo>
                  <a:lnTo>
                    <a:pt x="887819" y="2388"/>
                  </a:lnTo>
                  <a:lnTo>
                    <a:pt x="899657" y="2036"/>
                  </a:lnTo>
                  <a:lnTo>
                    <a:pt x="911494" y="1736"/>
                  </a:lnTo>
                  <a:lnTo>
                    <a:pt x="923332" y="1479"/>
                  </a:lnTo>
                  <a:lnTo>
                    <a:pt x="935169" y="1260"/>
                  </a:lnTo>
                  <a:lnTo>
                    <a:pt x="947007" y="1074"/>
                  </a:lnTo>
                  <a:lnTo>
                    <a:pt x="958844" y="914"/>
                  </a:lnTo>
                  <a:lnTo>
                    <a:pt x="970682" y="778"/>
                  </a:lnTo>
                  <a:lnTo>
                    <a:pt x="982520" y="663"/>
                  </a:lnTo>
                  <a:lnTo>
                    <a:pt x="994357" y="564"/>
                  </a:lnTo>
                  <a:lnTo>
                    <a:pt x="1006195" y="480"/>
                  </a:lnTo>
                  <a:lnTo>
                    <a:pt x="1018032" y="409"/>
                  </a:lnTo>
                  <a:lnTo>
                    <a:pt x="1029870" y="348"/>
                  </a:lnTo>
                  <a:lnTo>
                    <a:pt x="1041708" y="296"/>
                  </a:lnTo>
                  <a:lnTo>
                    <a:pt x="1053545" y="252"/>
                  </a:lnTo>
                  <a:lnTo>
                    <a:pt x="1065383" y="214"/>
                  </a:lnTo>
                  <a:lnTo>
                    <a:pt x="1077220" y="182"/>
                  </a:lnTo>
                  <a:lnTo>
                    <a:pt x="1089058" y="155"/>
                  </a:lnTo>
                  <a:lnTo>
                    <a:pt x="1100896" y="132"/>
                  </a:lnTo>
                  <a:lnTo>
                    <a:pt x="1112733" y="112"/>
                  </a:lnTo>
                  <a:lnTo>
                    <a:pt x="1124571" y="95"/>
                  </a:lnTo>
                  <a:lnTo>
                    <a:pt x="1136408" y="81"/>
                  </a:lnTo>
                  <a:lnTo>
                    <a:pt x="1148246" y="69"/>
                  </a:lnTo>
                  <a:lnTo>
                    <a:pt x="1160084" y="58"/>
                  </a:lnTo>
                  <a:lnTo>
                    <a:pt x="1171921" y="50"/>
                  </a:lnTo>
                  <a:lnTo>
                    <a:pt x="1171921" y="0"/>
                  </a:lnTo>
                  <a:lnTo>
                    <a:pt x="1183759" y="0"/>
                  </a:lnTo>
                  <a:lnTo>
                    <a:pt x="1195596" y="0"/>
                  </a:lnTo>
                  <a:lnTo>
                    <a:pt x="1207434" y="0"/>
                  </a:lnTo>
                  <a:lnTo>
                    <a:pt x="1219272" y="0"/>
                  </a:lnTo>
                  <a:lnTo>
                    <a:pt x="1231109" y="0"/>
                  </a:lnTo>
                  <a:lnTo>
                    <a:pt x="1242947" y="0"/>
                  </a:lnTo>
                  <a:lnTo>
                    <a:pt x="1254784" y="0"/>
                  </a:lnTo>
                  <a:lnTo>
                    <a:pt x="1266622" y="0"/>
                  </a:lnTo>
                  <a:lnTo>
                    <a:pt x="1278459" y="0"/>
                  </a:lnTo>
                  <a:lnTo>
                    <a:pt x="1290297" y="0"/>
                  </a:lnTo>
                  <a:lnTo>
                    <a:pt x="1302135" y="0"/>
                  </a:lnTo>
                  <a:lnTo>
                    <a:pt x="1313972" y="0"/>
                  </a:lnTo>
                  <a:lnTo>
                    <a:pt x="1325810" y="0"/>
                  </a:lnTo>
                  <a:lnTo>
                    <a:pt x="1337647" y="0"/>
                  </a:lnTo>
                  <a:lnTo>
                    <a:pt x="1349485" y="0"/>
                  </a:lnTo>
                  <a:lnTo>
                    <a:pt x="1361323" y="0"/>
                  </a:lnTo>
                  <a:lnTo>
                    <a:pt x="1373160" y="0"/>
                  </a:lnTo>
                  <a:lnTo>
                    <a:pt x="1384998" y="0"/>
                  </a:lnTo>
                  <a:lnTo>
                    <a:pt x="1396835" y="0"/>
                  </a:lnTo>
                  <a:lnTo>
                    <a:pt x="1408673" y="0"/>
                  </a:lnTo>
                  <a:lnTo>
                    <a:pt x="1420511" y="0"/>
                  </a:lnTo>
                  <a:lnTo>
                    <a:pt x="1432348" y="0"/>
                  </a:lnTo>
                  <a:lnTo>
                    <a:pt x="1444186" y="0"/>
                  </a:lnTo>
                  <a:lnTo>
                    <a:pt x="1456023" y="0"/>
                  </a:lnTo>
                  <a:lnTo>
                    <a:pt x="1467861" y="0"/>
                  </a:lnTo>
                  <a:lnTo>
                    <a:pt x="1479699" y="0"/>
                  </a:lnTo>
                  <a:lnTo>
                    <a:pt x="1491536" y="0"/>
                  </a:lnTo>
                  <a:lnTo>
                    <a:pt x="1503374" y="0"/>
                  </a:lnTo>
                  <a:lnTo>
                    <a:pt x="1515211" y="0"/>
                  </a:lnTo>
                  <a:lnTo>
                    <a:pt x="1527049" y="0"/>
                  </a:lnTo>
                  <a:lnTo>
                    <a:pt x="1538887" y="0"/>
                  </a:lnTo>
                  <a:lnTo>
                    <a:pt x="1550724" y="0"/>
                  </a:lnTo>
                  <a:lnTo>
                    <a:pt x="1562562" y="0"/>
                  </a:lnTo>
                  <a:lnTo>
                    <a:pt x="1574399" y="0"/>
                  </a:lnTo>
                  <a:lnTo>
                    <a:pt x="1586237" y="0"/>
                  </a:lnTo>
                  <a:lnTo>
                    <a:pt x="1598074" y="0"/>
                  </a:lnTo>
                  <a:lnTo>
                    <a:pt x="1609912" y="0"/>
                  </a:lnTo>
                  <a:lnTo>
                    <a:pt x="1621750" y="0"/>
                  </a:lnTo>
                  <a:lnTo>
                    <a:pt x="1633587" y="0"/>
                  </a:lnTo>
                  <a:lnTo>
                    <a:pt x="1645425" y="0"/>
                  </a:lnTo>
                  <a:lnTo>
                    <a:pt x="1657262" y="0"/>
                  </a:lnTo>
                  <a:lnTo>
                    <a:pt x="1669100" y="0"/>
                  </a:lnTo>
                  <a:lnTo>
                    <a:pt x="1680938" y="0"/>
                  </a:lnTo>
                  <a:lnTo>
                    <a:pt x="1692775" y="0"/>
                  </a:lnTo>
                  <a:lnTo>
                    <a:pt x="1704613" y="0"/>
                  </a:lnTo>
                  <a:lnTo>
                    <a:pt x="1716450" y="0"/>
                  </a:lnTo>
                  <a:lnTo>
                    <a:pt x="1728288" y="0"/>
                  </a:lnTo>
                  <a:lnTo>
                    <a:pt x="1740126" y="0"/>
                  </a:lnTo>
                  <a:lnTo>
                    <a:pt x="1751963" y="0"/>
                  </a:lnTo>
                  <a:lnTo>
                    <a:pt x="1763801" y="0"/>
                  </a:lnTo>
                  <a:lnTo>
                    <a:pt x="1775638" y="0"/>
                  </a:lnTo>
                  <a:lnTo>
                    <a:pt x="1787476" y="0"/>
                  </a:lnTo>
                  <a:lnTo>
                    <a:pt x="1799314" y="0"/>
                  </a:lnTo>
                  <a:lnTo>
                    <a:pt x="1811151" y="0"/>
                  </a:lnTo>
                  <a:lnTo>
                    <a:pt x="1822989" y="0"/>
                  </a:lnTo>
                  <a:lnTo>
                    <a:pt x="1834826" y="0"/>
                  </a:lnTo>
                  <a:lnTo>
                    <a:pt x="1846664" y="0"/>
                  </a:lnTo>
                  <a:lnTo>
                    <a:pt x="1858502" y="0"/>
                  </a:lnTo>
                  <a:lnTo>
                    <a:pt x="1870339" y="0"/>
                  </a:lnTo>
                  <a:lnTo>
                    <a:pt x="1882177" y="0"/>
                  </a:lnTo>
                  <a:lnTo>
                    <a:pt x="1894014" y="0"/>
                  </a:lnTo>
                  <a:lnTo>
                    <a:pt x="1905852" y="0"/>
                  </a:lnTo>
                  <a:lnTo>
                    <a:pt x="1917689" y="0"/>
                  </a:lnTo>
                  <a:lnTo>
                    <a:pt x="1929527" y="0"/>
                  </a:lnTo>
                  <a:lnTo>
                    <a:pt x="1941365" y="0"/>
                  </a:lnTo>
                  <a:lnTo>
                    <a:pt x="1953202" y="0"/>
                  </a:lnTo>
                  <a:lnTo>
                    <a:pt x="1965040" y="0"/>
                  </a:lnTo>
                  <a:lnTo>
                    <a:pt x="1976877" y="0"/>
                  </a:lnTo>
                  <a:lnTo>
                    <a:pt x="1988715" y="0"/>
                  </a:lnTo>
                  <a:lnTo>
                    <a:pt x="2000553" y="0"/>
                  </a:lnTo>
                  <a:lnTo>
                    <a:pt x="2012390" y="0"/>
                  </a:lnTo>
                  <a:lnTo>
                    <a:pt x="2024228" y="0"/>
                  </a:lnTo>
                  <a:lnTo>
                    <a:pt x="2036065" y="0"/>
                  </a:lnTo>
                  <a:lnTo>
                    <a:pt x="2047903" y="0"/>
                  </a:lnTo>
                  <a:lnTo>
                    <a:pt x="2059741" y="0"/>
                  </a:lnTo>
                  <a:lnTo>
                    <a:pt x="2071578" y="0"/>
                  </a:lnTo>
                  <a:lnTo>
                    <a:pt x="2083416" y="0"/>
                  </a:lnTo>
                  <a:lnTo>
                    <a:pt x="2095253" y="0"/>
                  </a:lnTo>
                  <a:lnTo>
                    <a:pt x="2107091" y="0"/>
                  </a:lnTo>
                  <a:lnTo>
                    <a:pt x="2118929" y="0"/>
                  </a:lnTo>
                  <a:lnTo>
                    <a:pt x="2130766" y="0"/>
                  </a:lnTo>
                  <a:lnTo>
                    <a:pt x="2142604" y="0"/>
                  </a:lnTo>
                  <a:lnTo>
                    <a:pt x="2154441" y="0"/>
                  </a:lnTo>
                  <a:lnTo>
                    <a:pt x="2166279" y="0"/>
                  </a:lnTo>
                  <a:lnTo>
                    <a:pt x="2178117" y="0"/>
                  </a:lnTo>
                  <a:lnTo>
                    <a:pt x="2189954" y="0"/>
                  </a:lnTo>
                  <a:lnTo>
                    <a:pt x="2201792" y="0"/>
                  </a:lnTo>
                  <a:lnTo>
                    <a:pt x="2213629" y="0"/>
                  </a:lnTo>
                  <a:lnTo>
                    <a:pt x="2225467" y="0"/>
                  </a:lnTo>
                  <a:lnTo>
                    <a:pt x="2237304" y="0"/>
                  </a:lnTo>
                  <a:lnTo>
                    <a:pt x="2249142" y="0"/>
                  </a:lnTo>
                  <a:lnTo>
                    <a:pt x="2260980" y="0"/>
                  </a:lnTo>
                  <a:lnTo>
                    <a:pt x="2272817" y="0"/>
                  </a:lnTo>
                  <a:lnTo>
                    <a:pt x="2284655" y="0"/>
                  </a:lnTo>
                  <a:lnTo>
                    <a:pt x="2296492" y="0"/>
                  </a:lnTo>
                  <a:lnTo>
                    <a:pt x="2308330" y="0"/>
                  </a:lnTo>
                  <a:lnTo>
                    <a:pt x="2320168" y="0"/>
                  </a:lnTo>
                  <a:lnTo>
                    <a:pt x="2332005" y="0"/>
                  </a:lnTo>
                  <a:lnTo>
                    <a:pt x="2343843" y="0"/>
                  </a:lnTo>
                  <a:lnTo>
                    <a:pt x="2343843" y="50"/>
                  </a:lnTo>
                  <a:lnTo>
                    <a:pt x="2355680" y="58"/>
                  </a:lnTo>
                  <a:lnTo>
                    <a:pt x="2367518" y="69"/>
                  </a:lnTo>
                  <a:lnTo>
                    <a:pt x="2379356" y="81"/>
                  </a:lnTo>
                  <a:lnTo>
                    <a:pt x="2391193" y="95"/>
                  </a:lnTo>
                  <a:lnTo>
                    <a:pt x="2403031" y="112"/>
                  </a:lnTo>
                  <a:lnTo>
                    <a:pt x="2414868" y="132"/>
                  </a:lnTo>
                  <a:lnTo>
                    <a:pt x="2426706" y="155"/>
                  </a:lnTo>
                  <a:lnTo>
                    <a:pt x="2438544" y="182"/>
                  </a:lnTo>
                  <a:lnTo>
                    <a:pt x="2450381" y="214"/>
                  </a:lnTo>
                  <a:lnTo>
                    <a:pt x="2462219" y="252"/>
                  </a:lnTo>
                  <a:lnTo>
                    <a:pt x="2474056" y="296"/>
                  </a:lnTo>
                  <a:lnTo>
                    <a:pt x="2485894" y="348"/>
                  </a:lnTo>
                  <a:lnTo>
                    <a:pt x="2497732" y="409"/>
                  </a:lnTo>
                  <a:lnTo>
                    <a:pt x="2509569" y="480"/>
                  </a:lnTo>
                  <a:lnTo>
                    <a:pt x="2521407" y="564"/>
                  </a:lnTo>
                  <a:lnTo>
                    <a:pt x="2533244" y="663"/>
                  </a:lnTo>
                  <a:lnTo>
                    <a:pt x="2545082" y="778"/>
                  </a:lnTo>
                  <a:lnTo>
                    <a:pt x="2556919" y="914"/>
                  </a:lnTo>
                  <a:lnTo>
                    <a:pt x="2568757" y="1074"/>
                  </a:lnTo>
                  <a:lnTo>
                    <a:pt x="2580595" y="1260"/>
                  </a:lnTo>
                  <a:lnTo>
                    <a:pt x="2592432" y="1479"/>
                  </a:lnTo>
                  <a:lnTo>
                    <a:pt x="2604270" y="1736"/>
                  </a:lnTo>
                  <a:lnTo>
                    <a:pt x="2616107" y="2036"/>
                  </a:lnTo>
                  <a:lnTo>
                    <a:pt x="2627945" y="2388"/>
                  </a:lnTo>
                  <a:lnTo>
                    <a:pt x="2639783" y="2799"/>
                  </a:lnTo>
                  <a:lnTo>
                    <a:pt x="2651620" y="3279"/>
                  </a:lnTo>
                  <a:lnTo>
                    <a:pt x="2663458" y="3840"/>
                  </a:lnTo>
                  <a:lnTo>
                    <a:pt x="2675295" y="4493"/>
                  </a:lnTo>
                  <a:lnTo>
                    <a:pt x="2687133" y="5254"/>
                  </a:lnTo>
                  <a:lnTo>
                    <a:pt x="2698971" y="6138"/>
                  </a:lnTo>
                  <a:lnTo>
                    <a:pt x="2710808" y="7163"/>
                  </a:lnTo>
                  <a:lnTo>
                    <a:pt x="2722646" y="8349"/>
                  </a:lnTo>
                  <a:lnTo>
                    <a:pt x="2734483" y="9719"/>
                  </a:lnTo>
                  <a:lnTo>
                    <a:pt x="2746321" y="11295"/>
                  </a:lnTo>
                  <a:lnTo>
                    <a:pt x="2758159" y="13103"/>
                  </a:lnTo>
                  <a:lnTo>
                    <a:pt x="2769996" y="15168"/>
                  </a:lnTo>
                  <a:lnTo>
                    <a:pt x="2781834" y="17518"/>
                  </a:lnTo>
                  <a:lnTo>
                    <a:pt x="2793671" y="20176"/>
                  </a:lnTo>
                  <a:lnTo>
                    <a:pt x="2805509" y="23167"/>
                  </a:lnTo>
                  <a:lnTo>
                    <a:pt x="2817347" y="26511"/>
                  </a:lnTo>
                  <a:lnTo>
                    <a:pt x="2829184" y="30222"/>
                  </a:lnTo>
                  <a:lnTo>
                    <a:pt x="2841022" y="34307"/>
                  </a:lnTo>
                  <a:lnTo>
                    <a:pt x="2852859" y="38765"/>
                  </a:lnTo>
                  <a:lnTo>
                    <a:pt x="2864697" y="43584"/>
                  </a:lnTo>
                  <a:lnTo>
                    <a:pt x="2876534" y="48739"/>
                  </a:lnTo>
                  <a:lnTo>
                    <a:pt x="2888372" y="54191"/>
                  </a:lnTo>
                  <a:lnTo>
                    <a:pt x="2900210" y="59891"/>
                  </a:lnTo>
                  <a:lnTo>
                    <a:pt x="2912047" y="65778"/>
                  </a:lnTo>
                  <a:lnTo>
                    <a:pt x="2923885" y="71780"/>
                  </a:lnTo>
                  <a:lnTo>
                    <a:pt x="2935722" y="77821"/>
                  </a:lnTo>
                  <a:lnTo>
                    <a:pt x="2947560" y="83823"/>
                  </a:lnTo>
                  <a:lnTo>
                    <a:pt x="2959398" y="89709"/>
                  </a:lnTo>
                  <a:lnTo>
                    <a:pt x="2971235" y="95409"/>
                  </a:lnTo>
                  <a:lnTo>
                    <a:pt x="2983073" y="100862"/>
                  </a:lnTo>
                  <a:lnTo>
                    <a:pt x="2994910" y="106016"/>
                  </a:lnTo>
                  <a:lnTo>
                    <a:pt x="3006748" y="110835"/>
                  </a:lnTo>
                  <a:lnTo>
                    <a:pt x="3018586" y="115294"/>
                  </a:lnTo>
                  <a:lnTo>
                    <a:pt x="3030423" y="119379"/>
                  </a:lnTo>
                  <a:lnTo>
                    <a:pt x="3042261" y="123090"/>
                  </a:lnTo>
                  <a:lnTo>
                    <a:pt x="3054098" y="126434"/>
                  </a:lnTo>
                  <a:lnTo>
                    <a:pt x="3065936" y="129425"/>
                  </a:lnTo>
                  <a:lnTo>
                    <a:pt x="3077774" y="132083"/>
                  </a:lnTo>
                  <a:lnTo>
                    <a:pt x="3089611" y="134432"/>
                  </a:lnTo>
                  <a:lnTo>
                    <a:pt x="3101449" y="136498"/>
                  </a:lnTo>
                  <a:lnTo>
                    <a:pt x="3113286" y="138305"/>
                  </a:lnTo>
                  <a:lnTo>
                    <a:pt x="3125124" y="139882"/>
                  </a:lnTo>
                  <a:lnTo>
                    <a:pt x="3136962" y="141251"/>
                  </a:lnTo>
                  <a:lnTo>
                    <a:pt x="3148799" y="142438"/>
                  </a:lnTo>
                  <a:lnTo>
                    <a:pt x="3160637" y="143463"/>
                  </a:lnTo>
                  <a:lnTo>
                    <a:pt x="3172474" y="144347"/>
                  </a:lnTo>
                  <a:lnTo>
                    <a:pt x="3184312" y="145107"/>
                  </a:lnTo>
                  <a:lnTo>
                    <a:pt x="3196149" y="145761"/>
                  </a:lnTo>
                  <a:lnTo>
                    <a:pt x="3207987" y="146321"/>
                  </a:lnTo>
                  <a:lnTo>
                    <a:pt x="3219825" y="146801"/>
                  </a:lnTo>
                  <a:lnTo>
                    <a:pt x="3231662" y="147213"/>
                  </a:lnTo>
                  <a:lnTo>
                    <a:pt x="3243500" y="147564"/>
                  </a:lnTo>
                  <a:lnTo>
                    <a:pt x="3255337" y="147865"/>
                  </a:lnTo>
                  <a:lnTo>
                    <a:pt x="3267175" y="148121"/>
                  </a:lnTo>
                  <a:lnTo>
                    <a:pt x="3279013" y="148340"/>
                  </a:lnTo>
                  <a:lnTo>
                    <a:pt x="3290850" y="148527"/>
                  </a:lnTo>
                  <a:lnTo>
                    <a:pt x="3302688" y="148686"/>
                  </a:lnTo>
                  <a:lnTo>
                    <a:pt x="3314525" y="148822"/>
                  </a:lnTo>
                  <a:lnTo>
                    <a:pt x="3326363" y="148938"/>
                  </a:lnTo>
                  <a:lnTo>
                    <a:pt x="3338201" y="149036"/>
                  </a:lnTo>
                  <a:lnTo>
                    <a:pt x="3350038" y="149120"/>
                  </a:lnTo>
                  <a:lnTo>
                    <a:pt x="3361876" y="149192"/>
                  </a:lnTo>
                  <a:lnTo>
                    <a:pt x="3373713" y="149253"/>
                  </a:lnTo>
                  <a:lnTo>
                    <a:pt x="3385551" y="149305"/>
                  </a:lnTo>
                  <a:lnTo>
                    <a:pt x="3397389" y="149349"/>
                  </a:lnTo>
                  <a:lnTo>
                    <a:pt x="3409226" y="149386"/>
                  </a:lnTo>
                  <a:lnTo>
                    <a:pt x="3421064" y="149418"/>
                  </a:lnTo>
                  <a:lnTo>
                    <a:pt x="3432901" y="149446"/>
                  </a:lnTo>
                  <a:lnTo>
                    <a:pt x="3444739" y="149469"/>
                  </a:lnTo>
                  <a:lnTo>
                    <a:pt x="3456576" y="149489"/>
                  </a:lnTo>
                  <a:lnTo>
                    <a:pt x="3468414" y="149505"/>
                  </a:lnTo>
                  <a:lnTo>
                    <a:pt x="3480252" y="149520"/>
                  </a:lnTo>
                  <a:lnTo>
                    <a:pt x="3492089" y="149532"/>
                  </a:lnTo>
                  <a:lnTo>
                    <a:pt x="3503927" y="149542"/>
                  </a:lnTo>
                  <a:lnTo>
                    <a:pt x="3515764" y="149551"/>
                  </a:lnTo>
                  <a:lnTo>
                    <a:pt x="3515764" y="149651"/>
                  </a:lnTo>
                  <a:lnTo>
                    <a:pt x="3527602" y="149660"/>
                  </a:lnTo>
                  <a:lnTo>
                    <a:pt x="3539440" y="149670"/>
                  </a:lnTo>
                  <a:lnTo>
                    <a:pt x="3551277" y="149683"/>
                  </a:lnTo>
                  <a:lnTo>
                    <a:pt x="3563115" y="149697"/>
                  </a:lnTo>
                  <a:lnTo>
                    <a:pt x="3574952" y="149714"/>
                  </a:lnTo>
                  <a:lnTo>
                    <a:pt x="3586790" y="149733"/>
                  </a:lnTo>
                  <a:lnTo>
                    <a:pt x="3598628" y="149756"/>
                  </a:lnTo>
                  <a:lnTo>
                    <a:pt x="3610465" y="149784"/>
                  </a:lnTo>
                  <a:lnTo>
                    <a:pt x="3622303" y="149816"/>
                  </a:lnTo>
                  <a:lnTo>
                    <a:pt x="3634140" y="149853"/>
                  </a:lnTo>
                  <a:lnTo>
                    <a:pt x="3645978" y="149897"/>
                  </a:lnTo>
                  <a:lnTo>
                    <a:pt x="3657816" y="149949"/>
                  </a:lnTo>
                  <a:lnTo>
                    <a:pt x="3669653" y="150010"/>
                  </a:lnTo>
                  <a:lnTo>
                    <a:pt x="3681491" y="150082"/>
                  </a:lnTo>
                  <a:lnTo>
                    <a:pt x="3693328" y="150166"/>
                  </a:lnTo>
                  <a:lnTo>
                    <a:pt x="3705166" y="150264"/>
                  </a:lnTo>
                  <a:lnTo>
                    <a:pt x="3717004" y="150380"/>
                  </a:lnTo>
                  <a:lnTo>
                    <a:pt x="3728841" y="150516"/>
                  </a:lnTo>
                  <a:lnTo>
                    <a:pt x="3740679" y="150675"/>
                  </a:lnTo>
                  <a:lnTo>
                    <a:pt x="3752516" y="150862"/>
                  </a:lnTo>
                  <a:lnTo>
                    <a:pt x="3764354" y="151081"/>
                  </a:lnTo>
                  <a:lnTo>
                    <a:pt x="3776191" y="151338"/>
                  </a:lnTo>
                  <a:lnTo>
                    <a:pt x="3788029" y="151638"/>
                  </a:lnTo>
                  <a:lnTo>
                    <a:pt x="3799867" y="151990"/>
                  </a:lnTo>
                  <a:lnTo>
                    <a:pt x="3811704" y="152401"/>
                  </a:lnTo>
                  <a:lnTo>
                    <a:pt x="3823542" y="152881"/>
                  </a:lnTo>
                  <a:lnTo>
                    <a:pt x="3835379" y="153442"/>
                  </a:lnTo>
                  <a:lnTo>
                    <a:pt x="3847217" y="154095"/>
                  </a:lnTo>
                  <a:lnTo>
                    <a:pt x="3859055" y="154856"/>
                  </a:lnTo>
                  <a:lnTo>
                    <a:pt x="3870892" y="155739"/>
                  </a:lnTo>
                  <a:lnTo>
                    <a:pt x="3882730" y="156765"/>
                  </a:lnTo>
                  <a:lnTo>
                    <a:pt x="3894567" y="157951"/>
                  </a:lnTo>
                  <a:lnTo>
                    <a:pt x="3906405" y="159321"/>
                  </a:lnTo>
                  <a:lnTo>
                    <a:pt x="3918243" y="160897"/>
                  </a:lnTo>
                  <a:lnTo>
                    <a:pt x="3930080" y="162705"/>
                  </a:lnTo>
                  <a:lnTo>
                    <a:pt x="3941918" y="164770"/>
                  </a:lnTo>
                  <a:lnTo>
                    <a:pt x="3953755" y="167119"/>
                  </a:lnTo>
                  <a:lnTo>
                    <a:pt x="3965593" y="169778"/>
                  </a:lnTo>
                  <a:lnTo>
                    <a:pt x="3977431" y="172769"/>
                  </a:lnTo>
                  <a:lnTo>
                    <a:pt x="3989268" y="176112"/>
                  </a:lnTo>
                  <a:lnTo>
                    <a:pt x="4001106" y="179823"/>
                  </a:lnTo>
                  <a:lnTo>
                    <a:pt x="4012943" y="183909"/>
                  </a:lnTo>
                  <a:lnTo>
                    <a:pt x="4024781" y="188367"/>
                  </a:lnTo>
                  <a:lnTo>
                    <a:pt x="4036619" y="193186"/>
                  </a:lnTo>
                  <a:lnTo>
                    <a:pt x="4048456" y="198340"/>
                  </a:lnTo>
                  <a:lnTo>
                    <a:pt x="4060294" y="203793"/>
                  </a:lnTo>
                  <a:lnTo>
                    <a:pt x="4072131" y="209493"/>
                  </a:lnTo>
                  <a:lnTo>
                    <a:pt x="4083969" y="215379"/>
                  </a:lnTo>
                  <a:lnTo>
                    <a:pt x="4095806" y="221381"/>
                  </a:lnTo>
                  <a:lnTo>
                    <a:pt x="4107644" y="227422"/>
                  </a:lnTo>
                  <a:lnTo>
                    <a:pt x="4119482" y="233424"/>
                  </a:lnTo>
                  <a:lnTo>
                    <a:pt x="4131319" y="239311"/>
                  </a:lnTo>
                  <a:lnTo>
                    <a:pt x="4143157" y="245011"/>
                  </a:lnTo>
                  <a:lnTo>
                    <a:pt x="4154994" y="250463"/>
                  </a:lnTo>
                  <a:lnTo>
                    <a:pt x="4166832" y="255618"/>
                  </a:lnTo>
                  <a:lnTo>
                    <a:pt x="4178670" y="260437"/>
                  </a:lnTo>
                  <a:lnTo>
                    <a:pt x="4190507" y="264895"/>
                  </a:lnTo>
                  <a:lnTo>
                    <a:pt x="4202345" y="268981"/>
                  </a:lnTo>
                  <a:lnTo>
                    <a:pt x="4214182" y="272692"/>
                  </a:lnTo>
                  <a:lnTo>
                    <a:pt x="4226020" y="276035"/>
                  </a:lnTo>
                  <a:lnTo>
                    <a:pt x="4237858" y="279026"/>
                  </a:lnTo>
                  <a:lnTo>
                    <a:pt x="4249695" y="281685"/>
                  </a:lnTo>
                  <a:lnTo>
                    <a:pt x="4261533" y="284034"/>
                  </a:lnTo>
                  <a:lnTo>
                    <a:pt x="4273370" y="286099"/>
                  </a:lnTo>
                  <a:lnTo>
                    <a:pt x="4285208" y="287907"/>
                  </a:lnTo>
                  <a:lnTo>
                    <a:pt x="4297046" y="289483"/>
                  </a:lnTo>
                  <a:lnTo>
                    <a:pt x="4308883" y="290853"/>
                  </a:lnTo>
                  <a:lnTo>
                    <a:pt x="4320721" y="292039"/>
                  </a:lnTo>
                  <a:lnTo>
                    <a:pt x="4332558" y="293064"/>
                  </a:lnTo>
                  <a:lnTo>
                    <a:pt x="4344396" y="293948"/>
                  </a:lnTo>
                  <a:lnTo>
                    <a:pt x="4356234" y="294709"/>
                  </a:lnTo>
                  <a:lnTo>
                    <a:pt x="4368071" y="295362"/>
                  </a:lnTo>
                  <a:lnTo>
                    <a:pt x="4379909" y="295923"/>
                  </a:lnTo>
                  <a:lnTo>
                    <a:pt x="4391746" y="296403"/>
                  </a:lnTo>
                  <a:lnTo>
                    <a:pt x="4403584" y="296814"/>
                  </a:lnTo>
                  <a:lnTo>
                    <a:pt x="4415421" y="297166"/>
                  </a:lnTo>
                  <a:lnTo>
                    <a:pt x="4427259" y="297466"/>
                  </a:lnTo>
                  <a:lnTo>
                    <a:pt x="4439097" y="297723"/>
                  </a:lnTo>
                  <a:lnTo>
                    <a:pt x="4450934" y="297942"/>
                  </a:lnTo>
                  <a:lnTo>
                    <a:pt x="4462772" y="298129"/>
                  </a:lnTo>
                  <a:lnTo>
                    <a:pt x="4474609" y="298288"/>
                  </a:lnTo>
                  <a:lnTo>
                    <a:pt x="4486447" y="298424"/>
                  </a:lnTo>
                  <a:lnTo>
                    <a:pt x="4498285" y="298539"/>
                  </a:lnTo>
                  <a:lnTo>
                    <a:pt x="4510122" y="298638"/>
                  </a:lnTo>
                  <a:lnTo>
                    <a:pt x="4521960" y="298722"/>
                  </a:lnTo>
                  <a:lnTo>
                    <a:pt x="4533797" y="298794"/>
                  </a:lnTo>
                  <a:lnTo>
                    <a:pt x="4545635" y="298854"/>
                  </a:lnTo>
                  <a:lnTo>
                    <a:pt x="4557473" y="298906"/>
                  </a:lnTo>
                  <a:lnTo>
                    <a:pt x="4569310" y="298950"/>
                  </a:lnTo>
                  <a:lnTo>
                    <a:pt x="4581148" y="298988"/>
                  </a:lnTo>
                  <a:lnTo>
                    <a:pt x="4592985" y="299020"/>
                  </a:lnTo>
                  <a:lnTo>
                    <a:pt x="4604823" y="299047"/>
                  </a:lnTo>
                  <a:lnTo>
                    <a:pt x="4616661" y="299070"/>
                  </a:lnTo>
                  <a:lnTo>
                    <a:pt x="4628498" y="299090"/>
                  </a:lnTo>
                  <a:lnTo>
                    <a:pt x="4640336" y="299107"/>
                  </a:lnTo>
                  <a:lnTo>
                    <a:pt x="4652173" y="299121"/>
                  </a:lnTo>
                  <a:lnTo>
                    <a:pt x="4664011" y="299133"/>
                  </a:lnTo>
                  <a:lnTo>
                    <a:pt x="4675849" y="299144"/>
                  </a:lnTo>
                  <a:lnTo>
                    <a:pt x="4687686" y="299152"/>
                  </a:lnTo>
                </a:path>
              </a:pathLst>
            </a:custGeom>
            <a:ln w="40651" cap="flat">
              <a:solidFill>
                <a:srgbClr val="B385FF">
                  <a:alpha val="100000"/>
                </a:srgbClr>
              </a:solidFill>
              <a:prstDash val="solid"/>
              <a:round/>
            </a:ln>
          </p:spPr>
          <p:txBody>
            <a:bodyPr/>
            <a:lstStyle/>
            <a:p/>
          </p:txBody>
        </p:sp>
        <p:sp>
          <p:nvSpPr>
            <p:cNvPr id="62" name="pl62"/>
            <p:cNvSpPr/>
            <p:nvPr/>
          </p:nvSpPr>
          <p:spPr>
            <a:xfrm>
              <a:off x="2482351" y="1946735"/>
              <a:ext cx="4687686" cy="149551"/>
            </a:xfrm>
            <a:custGeom>
              <a:avLst/>
              <a:pathLst>
                <a:path w="4687686" h="149551">
                  <a:moveTo>
                    <a:pt x="0" y="149551"/>
                  </a:moveTo>
                  <a:lnTo>
                    <a:pt x="11837" y="149551"/>
                  </a:lnTo>
                  <a:lnTo>
                    <a:pt x="23675" y="149551"/>
                  </a:lnTo>
                  <a:lnTo>
                    <a:pt x="35512" y="149551"/>
                  </a:lnTo>
                  <a:lnTo>
                    <a:pt x="47350" y="149551"/>
                  </a:lnTo>
                  <a:lnTo>
                    <a:pt x="59187" y="149551"/>
                  </a:lnTo>
                  <a:lnTo>
                    <a:pt x="71025" y="149551"/>
                  </a:lnTo>
                  <a:lnTo>
                    <a:pt x="82863" y="149551"/>
                  </a:lnTo>
                  <a:lnTo>
                    <a:pt x="94700" y="149551"/>
                  </a:lnTo>
                  <a:lnTo>
                    <a:pt x="106538" y="149551"/>
                  </a:lnTo>
                  <a:lnTo>
                    <a:pt x="118375" y="149551"/>
                  </a:lnTo>
                  <a:lnTo>
                    <a:pt x="130213" y="149551"/>
                  </a:lnTo>
                  <a:lnTo>
                    <a:pt x="142051" y="149551"/>
                  </a:lnTo>
                  <a:lnTo>
                    <a:pt x="153888" y="149551"/>
                  </a:lnTo>
                  <a:lnTo>
                    <a:pt x="165726" y="149551"/>
                  </a:lnTo>
                  <a:lnTo>
                    <a:pt x="177563" y="149551"/>
                  </a:lnTo>
                  <a:lnTo>
                    <a:pt x="189401" y="149551"/>
                  </a:lnTo>
                  <a:lnTo>
                    <a:pt x="201239" y="149551"/>
                  </a:lnTo>
                  <a:lnTo>
                    <a:pt x="213076" y="149551"/>
                  </a:lnTo>
                  <a:lnTo>
                    <a:pt x="224914" y="149551"/>
                  </a:lnTo>
                  <a:lnTo>
                    <a:pt x="236751" y="149551"/>
                  </a:lnTo>
                  <a:lnTo>
                    <a:pt x="248589" y="149551"/>
                  </a:lnTo>
                  <a:lnTo>
                    <a:pt x="260427" y="149551"/>
                  </a:lnTo>
                  <a:lnTo>
                    <a:pt x="272264" y="149551"/>
                  </a:lnTo>
                  <a:lnTo>
                    <a:pt x="284102" y="149551"/>
                  </a:lnTo>
                  <a:lnTo>
                    <a:pt x="295939" y="149551"/>
                  </a:lnTo>
                  <a:lnTo>
                    <a:pt x="307777" y="149551"/>
                  </a:lnTo>
                  <a:lnTo>
                    <a:pt x="319614" y="149551"/>
                  </a:lnTo>
                  <a:lnTo>
                    <a:pt x="331452" y="149551"/>
                  </a:lnTo>
                  <a:lnTo>
                    <a:pt x="343290" y="149551"/>
                  </a:lnTo>
                  <a:lnTo>
                    <a:pt x="355127" y="149551"/>
                  </a:lnTo>
                  <a:lnTo>
                    <a:pt x="366965" y="149551"/>
                  </a:lnTo>
                  <a:lnTo>
                    <a:pt x="378802" y="149551"/>
                  </a:lnTo>
                  <a:lnTo>
                    <a:pt x="390640" y="149551"/>
                  </a:lnTo>
                  <a:lnTo>
                    <a:pt x="402478" y="149551"/>
                  </a:lnTo>
                  <a:lnTo>
                    <a:pt x="414315" y="149551"/>
                  </a:lnTo>
                  <a:lnTo>
                    <a:pt x="426153" y="149551"/>
                  </a:lnTo>
                  <a:lnTo>
                    <a:pt x="437990" y="149551"/>
                  </a:lnTo>
                  <a:lnTo>
                    <a:pt x="449828" y="149551"/>
                  </a:lnTo>
                  <a:lnTo>
                    <a:pt x="461666" y="149551"/>
                  </a:lnTo>
                  <a:lnTo>
                    <a:pt x="473503" y="149551"/>
                  </a:lnTo>
                  <a:lnTo>
                    <a:pt x="485341" y="149551"/>
                  </a:lnTo>
                  <a:lnTo>
                    <a:pt x="497178" y="149551"/>
                  </a:lnTo>
                  <a:lnTo>
                    <a:pt x="509016" y="149551"/>
                  </a:lnTo>
                  <a:lnTo>
                    <a:pt x="520854" y="149551"/>
                  </a:lnTo>
                  <a:lnTo>
                    <a:pt x="532691" y="149551"/>
                  </a:lnTo>
                  <a:lnTo>
                    <a:pt x="544529" y="149551"/>
                  </a:lnTo>
                  <a:lnTo>
                    <a:pt x="556366" y="149551"/>
                  </a:lnTo>
                  <a:lnTo>
                    <a:pt x="568204" y="149551"/>
                  </a:lnTo>
                  <a:lnTo>
                    <a:pt x="580042" y="149551"/>
                  </a:lnTo>
                  <a:lnTo>
                    <a:pt x="591879" y="149551"/>
                  </a:lnTo>
                  <a:lnTo>
                    <a:pt x="603717" y="149551"/>
                  </a:lnTo>
                  <a:lnTo>
                    <a:pt x="615554" y="149551"/>
                  </a:lnTo>
                  <a:lnTo>
                    <a:pt x="627392" y="149551"/>
                  </a:lnTo>
                  <a:lnTo>
                    <a:pt x="639229" y="149551"/>
                  </a:lnTo>
                  <a:lnTo>
                    <a:pt x="651067" y="149551"/>
                  </a:lnTo>
                  <a:lnTo>
                    <a:pt x="662905" y="149551"/>
                  </a:lnTo>
                  <a:lnTo>
                    <a:pt x="674742" y="149551"/>
                  </a:lnTo>
                  <a:lnTo>
                    <a:pt x="686580" y="149551"/>
                  </a:lnTo>
                  <a:lnTo>
                    <a:pt x="698417" y="149551"/>
                  </a:lnTo>
                  <a:lnTo>
                    <a:pt x="710255" y="149551"/>
                  </a:lnTo>
                  <a:lnTo>
                    <a:pt x="722093" y="149551"/>
                  </a:lnTo>
                  <a:lnTo>
                    <a:pt x="733930" y="149551"/>
                  </a:lnTo>
                  <a:lnTo>
                    <a:pt x="745768" y="149551"/>
                  </a:lnTo>
                  <a:lnTo>
                    <a:pt x="757605" y="149551"/>
                  </a:lnTo>
                  <a:lnTo>
                    <a:pt x="769443" y="149551"/>
                  </a:lnTo>
                  <a:lnTo>
                    <a:pt x="781281" y="149551"/>
                  </a:lnTo>
                  <a:lnTo>
                    <a:pt x="793118" y="149551"/>
                  </a:lnTo>
                  <a:lnTo>
                    <a:pt x="804956" y="149551"/>
                  </a:lnTo>
                  <a:lnTo>
                    <a:pt x="816793" y="149551"/>
                  </a:lnTo>
                  <a:lnTo>
                    <a:pt x="828631" y="149551"/>
                  </a:lnTo>
                  <a:lnTo>
                    <a:pt x="840469" y="149551"/>
                  </a:lnTo>
                  <a:lnTo>
                    <a:pt x="852306" y="149551"/>
                  </a:lnTo>
                  <a:lnTo>
                    <a:pt x="864144" y="149551"/>
                  </a:lnTo>
                  <a:lnTo>
                    <a:pt x="875981" y="149551"/>
                  </a:lnTo>
                  <a:lnTo>
                    <a:pt x="887819" y="149551"/>
                  </a:lnTo>
                  <a:lnTo>
                    <a:pt x="899657" y="149551"/>
                  </a:lnTo>
                  <a:lnTo>
                    <a:pt x="911494" y="149551"/>
                  </a:lnTo>
                  <a:lnTo>
                    <a:pt x="923332" y="149551"/>
                  </a:lnTo>
                  <a:lnTo>
                    <a:pt x="935169" y="149551"/>
                  </a:lnTo>
                  <a:lnTo>
                    <a:pt x="947007" y="149551"/>
                  </a:lnTo>
                  <a:lnTo>
                    <a:pt x="958844" y="149551"/>
                  </a:lnTo>
                  <a:lnTo>
                    <a:pt x="970682" y="149551"/>
                  </a:lnTo>
                  <a:lnTo>
                    <a:pt x="982520" y="149551"/>
                  </a:lnTo>
                  <a:lnTo>
                    <a:pt x="994357" y="149551"/>
                  </a:lnTo>
                  <a:lnTo>
                    <a:pt x="1006195" y="149551"/>
                  </a:lnTo>
                  <a:lnTo>
                    <a:pt x="1018032" y="149551"/>
                  </a:lnTo>
                  <a:lnTo>
                    <a:pt x="1029870" y="149551"/>
                  </a:lnTo>
                  <a:lnTo>
                    <a:pt x="1041708" y="149551"/>
                  </a:lnTo>
                  <a:lnTo>
                    <a:pt x="1053545" y="149551"/>
                  </a:lnTo>
                  <a:lnTo>
                    <a:pt x="1065383" y="149551"/>
                  </a:lnTo>
                  <a:lnTo>
                    <a:pt x="1077220" y="149551"/>
                  </a:lnTo>
                  <a:lnTo>
                    <a:pt x="1089058" y="149551"/>
                  </a:lnTo>
                  <a:lnTo>
                    <a:pt x="1100896" y="149551"/>
                  </a:lnTo>
                  <a:lnTo>
                    <a:pt x="1112733" y="149551"/>
                  </a:lnTo>
                  <a:lnTo>
                    <a:pt x="1124571" y="149551"/>
                  </a:lnTo>
                  <a:lnTo>
                    <a:pt x="1136408" y="149551"/>
                  </a:lnTo>
                  <a:lnTo>
                    <a:pt x="1148246" y="149551"/>
                  </a:lnTo>
                  <a:lnTo>
                    <a:pt x="1160084" y="149551"/>
                  </a:lnTo>
                  <a:lnTo>
                    <a:pt x="1171921" y="149551"/>
                  </a:lnTo>
                  <a:lnTo>
                    <a:pt x="1171921" y="149551"/>
                  </a:lnTo>
                  <a:lnTo>
                    <a:pt x="1183759" y="149551"/>
                  </a:lnTo>
                  <a:lnTo>
                    <a:pt x="1195596" y="149551"/>
                  </a:lnTo>
                  <a:lnTo>
                    <a:pt x="1207434" y="149551"/>
                  </a:lnTo>
                  <a:lnTo>
                    <a:pt x="1219272" y="149551"/>
                  </a:lnTo>
                  <a:lnTo>
                    <a:pt x="1231109" y="149551"/>
                  </a:lnTo>
                  <a:lnTo>
                    <a:pt x="1242947" y="149551"/>
                  </a:lnTo>
                  <a:lnTo>
                    <a:pt x="1254784" y="149551"/>
                  </a:lnTo>
                  <a:lnTo>
                    <a:pt x="1266622" y="149551"/>
                  </a:lnTo>
                  <a:lnTo>
                    <a:pt x="1278459" y="149551"/>
                  </a:lnTo>
                  <a:lnTo>
                    <a:pt x="1290297" y="149551"/>
                  </a:lnTo>
                  <a:lnTo>
                    <a:pt x="1302135" y="149551"/>
                  </a:lnTo>
                  <a:lnTo>
                    <a:pt x="1313972" y="149551"/>
                  </a:lnTo>
                  <a:lnTo>
                    <a:pt x="1325810" y="149551"/>
                  </a:lnTo>
                  <a:lnTo>
                    <a:pt x="1337647" y="149551"/>
                  </a:lnTo>
                  <a:lnTo>
                    <a:pt x="1349485" y="149551"/>
                  </a:lnTo>
                  <a:lnTo>
                    <a:pt x="1361323" y="149551"/>
                  </a:lnTo>
                  <a:lnTo>
                    <a:pt x="1373160" y="149551"/>
                  </a:lnTo>
                  <a:lnTo>
                    <a:pt x="1384998" y="149551"/>
                  </a:lnTo>
                  <a:lnTo>
                    <a:pt x="1396835" y="149551"/>
                  </a:lnTo>
                  <a:lnTo>
                    <a:pt x="1408673" y="149551"/>
                  </a:lnTo>
                  <a:lnTo>
                    <a:pt x="1420511" y="149551"/>
                  </a:lnTo>
                  <a:lnTo>
                    <a:pt x="1432348" y="149551"/>
                  </a:lnTo>
                  <a:lnTo>
                    <a:pt x="1444186" y="149551"/>
                  </a:lnTo>
                  <a:lnTo>
                    <a:pt x="1456023" y="149551"/>
                  </a:lnTo>
                  <a:lnTo>
                    <a:pt x="1467861" y="149551"/>
                  </a:lnTo>
                  <a:lnTo>
                    <a:pt x="1479699" y="149551"/>
                  </a:lnTo>
                  <a:lnTo>
                    <a:pt x="1491536" y="149551"/>
                  </a:lnTo>
                  <a:lnTo>
                    <a:pt x="1503374" y="149551"/>
                  </a:lnTo>
                  <a:lnTo>
                    <a:pt x="1515211" y="149551"/>
                  </a:lnTo>
                  <a:lnTo>
                    <a:pt x="1527049" y="149551"/>
                  </a:lnTo>
                  <a:lnTo>
                    <a:pt x="1538887" y="149551"/>
                  </a:lnTo>
                  <a:lnTo>
                    <a:pt x="1550724" y="149551"/>
                  </a:lnTo>
                  <a:lnTo>
                    <a:pt x="1562562" y="149551"/>
                  </a:lnTo>
                  <a:lnTo>
                    <a:pt x="1574399" y="149551"/>
                  </a:lnTo>
                  <a:lnTo>
                    <a:pt x="1586237" y="149551"/>
                  </a:lnTo>
                  <a:lnTo>
                    <a:pt x="1598074" y="149551"/>
                  </a:lnTo>
                  <a:lnTo>
                    <a:pt x="1609912" y="149551"/>
                  </a:lnTo>
                  <a:lnTo>
                    <a:pt x="1621750" y="149551"/>
                  </a:lnTo>
                  <a:lnTo>
                    <a:pt x="1633587" y="149551"/>
                  </a:lnTo>
                  <a:lnTo>
                    <a:pt x="1645425" y="149551"/>
                  </a:lnTo>
                  <a:lnTo>
                    <a:pt x="1657262" y="149551"/>
                  </a:lnTo>
                  <a:lnTo>
                    <a:pt x="1669100" y="149551"/>
                  </a:lnTo>
                  <a:lnTo>
                    <a:pt x="1680938" y="149551"/>
                  </a:lnTo>
                  <a:lnTo>
                    <a:pt x="1692775" y="149551"/>
                  </a:lnTo>
                  <a:lnTo>
                    <a:pt x="1704613" y="149551"/>
                  </a:lnTo>
                  <a:lnTo>
                    <a:pt x="1716450" y="149551"/>
                  </a:lnTo>
                  <a:lnTo>
                    <a:pt x="1728288" y="149551"/>
                  </a:lnTo>
                  <a:lnTo>
                    <a:pt x="1740126" y="149551"/>
                  </a:lnTo>
                  <a:lnTo>
                    <a:pt x="1751963" y="149551"/>
                  </a:lnTo>
                  <a:lnTo>
                    <a:pt x="1763801" y="149551"/>
                  </a:lnTo>
                  <a:lnTo>
                    <a:pt x="1775638" y="149551"/>
                  </a:lnTo>
                  <a:lnTo>
                    <a:pt x="1787476" y="149551"/>
                  </a:lnTo>
                  <a:lnTo>
                    <a:pt x="1799314" y="149551"/>
                  </a:lnTo>
                  <a:lnTo>
                    <a:pt x="1811151" y="149551"/>
                  </a:lnTo>
                  <a:lnTo>
                    <a:pt x="1822989" y="149551"/>
                  </a:lnTo>
                  <a:lnTo>
                    <a:pt x="1834826" y="149551"/>
                  </a:lnTo>
                  <a:lnTo>
                    <a:pt x="1846664" y="149551"/>
                  </a:lnTo>
                  <a:lnTo>
                    <a:pt x="1858502" y="149551"/>
                  </a:lnTo>
                  <a:lnTo>
                    <a:pt x="1870339" y="149551"/>
                  </a:lnTo>
                  <a:lnTo>
                    <a:pt x="1882177" y="149551"/>
                  </a:lnTo>
                  <a:lnTo>
                    <a:pt x="1894014" y="149551"/>
                  </a:lnTo>
                  <a:lnTo>
                    <a:pt x="1905852" y="149551"/>
                  </a:lnTo>
                  <a:lnTo>
                    <a:pt x="1917689" y="149551"/>
                  </a:lnTo>
                  <a:lnTo>
                    <a:pt x="1929527" y="149551"/>
                  </a:lnTo>
                  <a:lnTo>
                    <a:pt x="1941365" y="149551"/>
                  </a:lnTo>
                  <a:lnTo>
                    <a:pt x="1953202" y="149551"/>
                  </a:lnTo>
                  <a:lnTo>
                    <a:pt x="1965040" y="149551"/>
                  </a:lnTo>
                  <a:lnTo>
                    <a:pt x="1976877" y="149551"/>
                  </a:lnTo>
                  <a:lnTo>
                    <a:pt x="1988715" y="149551"/>
                  </a:lnTo>
                  <a:lnTo>
                    <a:pt x="2000553" y="149551"/>
                  </a:lnTo>
                  <a:lnTo>
                    <a:pt x="2012390" y="149551"/>
                  </a:lnTo>
                  <a:lnTo>
                    <a:pt x="2024228" y="149551"/>
                  </a:lnTo>
                  <a:lnTo>
                    <a:pt x="2036065" y="149551"/>
                  </a:lnTo>
                  <a:lnTo>
                    <a:pt x="2047903" y="149551"/>
                  </a:lnTo>
                  <a:lnTo>
                    <a:pt x="2059741" y="149551"/>
                  </a:lnTo>
                  <a:lnTo>
                    <a:pt x="2071578" y="149551"/>
                  </a:lnTo>
                  <a:lnTo>
                    <a:pt x="2083416" y="149551"/>
                  </a:lnTo>
                  <a:lnTo>
                    <a:pt x="2095253" y="149551"/>
                  </a:lnTo>
                  <a:lnTo>
                    <a:pt x="2107091" y="149551"/>
                  </a:lnTo>
                  <a:lnTo>
                    <a:pt x="2118929" y="149551"/>
                  </a:lnTo>
                  <a:lnTo>
                    <a:pt x="2130766" y="149551"/>
                  </a:lnTo>
                  <a:lnTo>
                    <a:pt x="2142604" y="149551"/>
                  </a:lnTo>
                  <a:lnTo>
                    <a:pt x="2154441" y="149551"/>
                  </a:lnTo>
                  <a:lnTo>
                    <a:pt x="2166279" y="149551"/>
                  </a:lnTo>
                  <a:lnTo>
                    <a:pt x="2178117" y="149551"/>
                  </a:lnTo>
                  <a:lnTo>
                    <a:pt x="2189954" y="149551"/>
                  </a:lnTo>
                  <a:lnTo>
                    <a:pt x="2201792" y="149551"/>
                  </a:lnTo>
                  <a:lnTo>
                    <a:pt x="2213629" y="149551"/>
                  </a:lnTo>
                  <a:lnTo>
                    <a:pt x="2225467" y="149551"/>
                  </a:lnTo>
                  <a:lnTo>
                    <a:pt x="2237304" y="149551"/>
                  </a:lnTo>
                  <a:lnTo>
                    <a:pt x="2249142" y="149551"/>
                  </a:lnTo>
                  <a:lnTo>
                    <a:pt x="2260980" y="149551"/>
                  </a:lnTo>
                  <a:lnTo>
                    <a:pt x="2272817" y="149551"/>
                  </a:lnTo>
                  <a:lnTo>
                    <a:pt x="2284655" y="149551"/>
                  </a:lnTo>
                  <a:lnTo>
                    <a:pt x="2296492" y="149551"/>
                  </a:lnTo>
                  <a:lnTo>
                    <a:pt x="2308330" y="149551"/>
                  </a:lnTo>
                  <a:lnTo>
                    <a:pt x="2320168" y="149551"/>
                  </a:lnTo>
                  <a:lnTo>
                    <a:pt x="2332005" y="149551"/>
                  </a:lnTo>
                  <a:lnTo>
                    <a:pt x="2343843" y="149551"/>
                  </a:lnTo>
                  <a:lnTo>
                    <a:pt x="2343843" y="149501"/>
                  </a:lnTo>
                  <a:lnTo>
                    <a:pt x="2355680" y="149492"/>
                  </a:lnTo>
                  <a:lnTo>
                    <a:pt x="2367518" y="149482"/>
                  </a:lnTo>
                  <a:lnTo>
                    <a:pt x="2379356" y="149469"/>
                  </a:lnTo>
                  <a:lnTo>
                    <a:pt x="2391193" y="149455"/>
                  </a:lnTo>
                  <a:lnTo>
                    <a:pt x="2403031" y="149438"/>
                  </a:lnTo>
                  <a:lnTo>
                    <a:pt x="2414868" y="149419"/>
                  </a:lnTo>
                  <a:lnTo>
                    <a:pt x="2426706" y="149396"/>
                  </a:lnTo>
                  <a:lnTo>
                    <a:pt x="2438544" y="149368"/>
                  </a:lnTo>
                  <a:lnTo>
                    <a:pt x="2450381" y="149336"/>
                  </a:lnTo>
                  <a:lnTo>
                    <a:pt x="2462219" y="149299"/>
                  </a:lnTo>
                  <a:lnTo>
                    <a:pt x="2474056" y="149255"/>
                  </a:lnTo>
                  <a:lnTo>
                    <a:pt x="2485894" y="149203"/>
                  </a:lnTo>
                  <a:lnTo>
                    <a:pt x="2497732" y="149142"/>
                  </a:lnTo>
                  <a:lnTo>
                    <a:pt x="2509569" y="149070"/>
                  </a:lnTo>
                  <a:lnTo>
                    <a:pt x="2521407" y="148986"/>
                  </a:lnTo>
                  <a:lnTo>
                    <a:pt x="2533244" y="148888"/>
                  </a:lnTo>
                  <a:lnTo>
                    <a:pt x="2545082" y="148772"/>
                  </a:lnTo>
                  <a:lnTo>
                    <a:pt x="2556919" y="148636"/>
                  </a:lnTo>
                  <a:lnTo>
                    <a:pt x="2568757" y="148477"/>
                  </a:lnTo>
                  <a:lnTo>
                    <a:pt x="2580595" y="148290"/>
                  </a:lnTo>
                  <a:lnTo>
                    <a:pt x="2592432" y="148071"/>
                  </a:lnTo>
                  <a:lnTo>
                    <a:pt x="2604270" y="147814"/>
                  </a:lnTo>
                  <a:lnTo>
                    <a:pt x="2616107" y="147514"/>
                  </a:lnTo>
                  <a:lnTo>
                    <a:pt x="2627945" y="147162"/>
                  </a:lnTo>
                  <a:lnTo>
                    <a:pt x="2639783" y="146751"/>
                  </a:lnTo>
                  <a:lnTo>
                    <a:pt x="2651620" y="146271"/>
                  </a:lnTo>
                  <a:lnTo>
                    <a:pt x="2663458" y="145710"/>
                  </a:lnTo>
                  <a:lnTo>
                    <a:pt x="2675295" y="145057"/>
                  </a:lnTo>
                  <a:lnTo>
                    <a:pt x="2687133" y="144296"/>
                  </a:lnTo>
                  <a:lnTo>
                    <a:pt x="2698971" y="143413"/>
                  </a:lnTo>
                  <a:lnTo>
                    <a:pt x="2710808" y="142387"/>
                  </a:lnTo>
                  <a:lnTo>
                    <a:pt x="2722646" y="141201"/>
                  </a:lnTo>
                  <a:lnTo>
                    <a:pt x="2734483" y="139831"/>
                  </a:lnTo>
                  <a:lnTo>
                    <a:pt x="2746321" y="138255"/>
                  </a:lnTo>
                  <a:lnTo>
                    <a:pt x="2758159" y="136447"/>
                  </a:lnTo>
                  <a:lnTo>
                    <a:pt x="2769996" y="134382"/>
                  </a:lnTo>
                  <a:lnTo>
                    <a:pt x="2781834" y="132033"/>
                  </a:lnTo>
                  <a:lnTo>
                    <a:pt x="2793671" y="129374"/>
                  </a:lnTo>
                  <a:lnTo>
                    <a:pt x="2805509" y="126383"/>
                  </a:lnTo>
                  <a:lnTo>
                    <a:pt x="2817347" y="123040"/>
                  </a:lnTo>
                  <a:lnTo>
                    <a:pt x="2829184" y="119329"/>
                  </a:lnTo>
                  <a:lnTo>
                    <a:pt x="2841022" y="115243"/>
                  </a:lnTo>
                  <a:lnTo>
                    <a:pt x="2852859" y="110785"/>
                  </a:lnTo>
                  <a:lnTo>
                    <a:pt x="2864697" y="105966"/>
                  </a:lnTo>
                  <a:lnTo>
                    <a:pt x="2876534" y="100812"/>
                  </a:lnTo>
                  <a:lnTo>
                    <a:pt x="2888372" y="95359"/>
                  </a:lnTo>
                  <a:lnTo>
                    <a:pt x="2900210" y="89659"/>
                  </a:lnTo>
                  <a:lnTo>
                    <a:pt x="2912047" y="83773"/>
                  </a:lnTo>
                  <a:lnTo>
                    <a:pt x="2923885" y="77771"/>
                  </a:lnTo>
                  <a:lnTo>
                    <a:pt x="2935722" y="71730"/>
                  </a:lnTo>
                  <a:lnTo>
                    <a:pt x="2947560" y="65728"/>
                  </a:lnTo>
                  <a:lnTo>
                    <a:pt x="2959398" y="59841"/>
                  </a:lnTo>
                  <a:lnTo>
                    <a:pt x="2971235" y="54141"/>
                  </a:lnTo>
                  <a:lnTo>
                    <a:pt x="2983073" y="48689"/>
                  </a:lnTo>
                  <a:lnTo>
                    <a:pt x="2994910" y="43534"/>
                  </a:lnTo>
                  <a:lnTo>
                    <a:pt x="3006748" y="38715"/>
                  </a:lnTo>
                  <a:lnTo>
                    <a:pt x="3018586" y="34257"/>
                  </a:lnTo>
                  <a:lnTo>
                    <a:pt x="3030423" y="30171"/>
                  </a:lnTo>
                  <a:lnTo>
                    <a:pt x="3042261" y="26460"/>
                  </a:lnTo>
                  <a:lnTo>
                    <a:pt x="3054098" y="23117"/>
                  </a:lnTo>
                  <a:lnTo>
                    <a:pt x="3065936" y="20126"/>
                  </a:lnTo>
                  <a:lnTo>
                    <a:pt x="3077774" y="17467"/>
                  </a:lnTo>
                  <a:lnTo>
                    <a:pt x="3089611" y="15118"/>
                  </a:lnTo>
                  <a:lnTo>
                    <a:pt x="3101449" y="13053"/>
                  </a:lnTo>
                  <a:lnTo>
                    <a:pt x="3113286" y="11245"/>
                  </a:lnTo>
                  <a:lnTo>
                    <a:pt x="3125124" y="9669"/>
                  </a:lnTo>
                  <a:lnTo>
                    <a:pt x="3136962" y="8299"/>
                  </a:lnTo>
                  <a:lnTo>
                    <a:pt x="3148799" y="7113"/>
                  </a:lnTo>
                  <a:lnTo>
                    <a:pt x="3160637" y="6088"/>
                  </a:lnTo>
                  <a:lnTo>
                    <a:pt x="3172474" y="5204"/>
                  </a:lnTo>
                  <a:lnTo>
                    <a:pt x="3184312" y="4443"/>
                  </a:lnTo>
                  <a:lnTo>
                    <a:pt x="3196149" y="3790"/>
                  </a:lnTo>
                  <a:lnTo>
                    <a:pt x="3207987" y="3229"/>
                  </a:lnTo>
                  <a:lnTo>
                    <a:pt x="3219825" y="2749"/>
                  </a:lnTo>
                  <a:lnTo>
                    <a:pt x="3231662" y="2338"/>
                  </a:lnTo>
                  <a:lnTo>
                    <a:pt x="3243500" y="1986"/>
                  </a:lnTo>
                  <a:lnTo>
                    <a:pt x="3255337" y="1686"/>
                  </a:lnTo>
                  <a:lnTo>
                    <a:pt x="3267175" y="1429"/>
                  </a:lnTo>
                  <a:lnTo>
                    <a:pt x="3279013" y="1210"/>
                  </a:lnTo>
                  <a:lnTo>
                    <a:pt x="3290850" y="1023"/>
                  </a:lnTo>
                  <a:lnTo>
                    <a:pt x="3302688" y="864"/>
                  </a:lnTo>
                  <a:lnTo>
                    <a:pt x="3314525" y="728"/>
                  </a:lnTo>
                  <a:lnTo>
                    <a:pt x="3326363" y="613"/>
                  </a:lnTo>
                  <a:lnTo>
                    <a:pt x="3338201" y="514"/>
                  </a:lnTo>
                  <a:lnTo>
                    <a:pt x="3350038" y="430"/>
                  </a:lnTo>
                  <a:lnTo>
                    <a:pt x="3361876" y="358"/>
                  </a:lnTo>
                  <a:lnTo>
                    <a:pt x="3373713" y="298"/>
                  </a:lnTo>
                  <a:lnTo>
                    <a:pt x="3385551" y="246"/>
                  </a:lnTo>
                  <a:lnTo>
                    <a:pt x="3397389" y="202"/>
                  </a:lnTo>
                  <a:lnTo>
                    <a:pt x="3409226" y="164"/>
                  </a:lnTo>
                  <a:lnTo>
                    <a:pt x="3421064" y="132"/>
                  </a:lnTo>
                  <a:lnTo>
                    <a:pt x="3432901" y="105"/>
                  </a:lnTo>
                  <a:lnTo>
                    <a:pt x="3444739" y="82"/>
                  </a:lnTo>
                  <a:lnTo>
                    <a:pt x="3456576" y="62"/>
                  </a:lnTo>
                  <a:lnTo>
                    <a:pt x="3468414" y="45"/>
                  </a:lnTo>
                  <a:lnTo>
                    <a:pt x="3480252" y="31"/>
                  </a:lnTo>
                  <a:lnTo>
                    <a:pt x="3492089" y="19"/>
                  </a:lnTo>
                  <a:lnTo>
                    <a:pt x="3503927" y="8"/>
                  </a:lnTo>
                  <a:lnTo>
                    <a:pt x="3515764" y="0"/>
                  </a:lnTo>
                  <a:lnTo>
                    <a:pt x="3515764" y="0"/>
                  </a:lnTo>
                  <a:lnTo>
                    <a:pt x="3527602" y="8"/>
                  </a:lnTo>
                  <a:lnTo>
                    <a:pt x="3539440" y="19"/>
                  </a:lnTo>
                  <a:lnTo>
                    <a:pt x="3551277" y="31"/>
                  </a:lnTo>
                  <a:lnTo>
                    <a:pt x="3563115" y="45"/>
                  </a:lnTo>
                  <a:lnTo>
                    <a:pt x="3574952" y="62"/>
                  </a:lnTo>
                  <a:lnTo>
                    <a:pt x="3586790" y="82"/>
                  </a:lnTo>
                  <a:lnTo>
                    <a:pt x="3598628" y="105"/>
                  </a:lnTo>
                  <a:lnTo>
                    <a:pt x="3610465" y="132"/>
                  </a:lnTo>
                  <a:lnTo>
                    <a:pt x="3622303" y="164"/>
                  </a:lnTo>
                  <a:lnTo>
                    <a:pt x="3634140" y="202"/>
                  </a:lnTo>
                  <a:lnTo>
                    <a:pt x="3645978" y="246"/>
                  </a:lnTo>
                  <a:lnTo>
                    <a:pt x="3657816" y="298"/>
                  </a:lnTo>
                  <a:lnTo>
                    <a:pt x="3669653" y="358"/>
                  </a:lnTo>
                  <a:lnTo>
                    <a:pt x="3681491" y="430"/>
                  </a:lnTo>
                  <a:lnTo>
                    <a:pt x="3693328" y="514"/>
                  </a:lnTo>
                  <a:lnTo>
                    <a:pt x="3705166" y="613"/>
                  </a:lnTo>
                  <a:lnTo>
                    <a:pt x="3717004" y="728"/>
                  </a:lnTo>
                  <a:lnTo>
                    <a:pt x="3728841" y="864"/>
                  </a:lnTo>
                  <a:lnTo>
                    <a:pt x="3740679" y="1023"/>
                  </a:lnTo>
                  <a:lnTo>
                    <a:pt x="3752516" y="1210"/>
                  </a:lnTo>
                  <a:lnTo>
                    <a:pt x="3764354" y="1429"/>
                  </a:lnTo>
                  <a:lnTo>
                    <a:pt x="3776191" y="1686"/>
                  </a:lnTo>
                  <a:lnTo>
                    <a:pt x="3788029" y="1986"/>
                  </a:lnTo>
                  <a:lnTo>
                    <a:pt x="3799867" y="2338"/>
                  </a:lnTo>
                  <a:lnTo>
                    <a:pt x="3811704" y="2749"/>
                  </a:lnTo>
                  <a:lnTo>
                    <a:pt x="3823542" y="3229"/>
                  </a:lnTo>
                  <a:lnTo>
                    <a:pt x="3835379" y="3790"/>
                  </a:lnTo>
                  <a:lnTo>
                    <a:pt x="3847217" y="4443"/>
                  </a:lnTo>
                  <a:lnTo>
                    <a:pt x="3859055" y="5204"/>
                  </a:lnTo>
                  <a:lnTo>
                    <a:pt x="3870892" y="6088"/>
                  </a:lnTo>
                  <a:lnTo>
                    <a:pt x="3882730" y="7113"/>
                  </a:lnTo>
                  <a:lnTo>
                    <a:pt x="3894567" y="8299"/>
                  </a:lnTo>
                  <a:lnTo>
                    <a:pt x="3906405" y="9669"/>
                  </a:lnTo>
                  <a:lnTo>
                    <a:pt x="3918243" y="11245"/>
                  </a:lnTo>
                  <a:lnTo>
                    <a:pt x="3930080" y="13053"/>
                  </a:lnTo>
                  <a:lnTo>
                    <a:pt x="3941918" y="15118"/>
                  </a:lnTo>
                  <a:lnTo>
                    <a:pt x="3953755" y="17467"/>
                  </a:lnTo>
                  <a:lnTo>
                    <a:pt x="3965593" y="20126"/>
                  </a:lnTo>
                  <a:lnTo>
                    <a:pt x="3977431" y="23117"/>
                  </a:lnTo>
                  <a:lnTo>
                    <a:pt x="3989268" y="26460"/>
                  </a:lnTo>
                  <a:lnTo>
                    <a:pt x="4001106" y="30171"/>
                  </a:lnTo>
                  <a:lnTo>
                    <a:pt x="4012943" y="34257"/>
                  </a:lnTo>
                  <a:lnTo>
                    <a:pt x="4024781" y="38715"/>
                  </a:lnTo>
                  <a:lnTo>
                    <a:pt x="4036619" y="43534"/>
                  </a:lnTo>
                  <a:lnTo>
                    <a:pt x="4048456" y="48689"/>
                  </a:lnTo>
                  <a:lnTo>
                    <a:pt x="4060294" y="54141"/>
                  </a:lnTo>
                  <a:lnTo>
                    <a:pt x="4072131" y="59841"/>
                  </a:lnTo>
                  <a:lnTo>
                    <a:pt x="4083969" y="65728"/>
                  </a:lnTo>
                  <a:lnTo>
                    <a:pt x="4095806" y="71730"/>
                  </a:lnTo>
                  <a:lnTo>
                    <a:pt x="4107644" y="77771"/>
                  </a:lnTo>
                  <a:lnTo>
                    <a:pt x="4119482" y="83773"/>
                  </a:lnTo>
                  <a:lnTo>
                    <a:pt x="4131319" y="89659"/>
                  </a:lnTo>
                  <a:lnTo>
                    <a:pt x="4143157" y="95359"/>
                  </a:lnTo>
                  <a:lnTo>
                    <a:pt x="4154994" y="100812"/>
                  </a:lnTo>
                  <a:lnTo>
                    <a:pt x="4166832" y="105966"/>
                  </a:lnTo>
                  <a:lnTo>
                    <a:pt x="4178670" y="110785"/>
                  </a:lnTo>
                  <a:lnTo>
                    <a:pt x="4190507" y="115243"/>
                  </a:lnTo>
                  <a:lnTo>
                    <a:pt x="4202345" y="119329"/>
                  </a:lnTo>
                  <a:lnTo>
                    <a:pt x="4214182" y="123040"/>
                  </a:lnTo>
                  <a:lnTo>
                    <a:pt x="4226020" y="126383"/>
                  </a:lnTo>
                  <a:lnTo>
                    <a:pt x="4237858" y="129374"/>
                  </a:lnTo>
                  <a:lnTo>
                    <a:pt x="4249695" y="132033"/>
                  </a:lnTo>
                  <a:lnTo>
                    <a:pt x="4261533" y="134382"/>
                  </a:lnTo>
                  <a:lnTo>
                    <a:pt x="4273370" y="136447"/>
                  </a:lnTo>
                  <a:lnTo>
                    <a:pt x="4285208" y="138255"/>
                  </a:lnTo>
                  <a:lnTo>
                    <a:pt x="4297046" y="139831"/>
                  </a:lnTo>
                  <a:lnTo>
                    <a:pt x="4308883" y="141201"/>
                  </a:lnTo>
                  <a:lnTo>
                    <a:pt x="4320721" y="142387"/>
                  </a:lnTo>
                  <a:lnTo>
                    <a:pt x="4332558" y="143413"/>
                  </a:lnTo>
                  <a:lnTo>
                    <a:pt x="4344396" y="144296"/>
                  </a:lnTo>
                  <a:lnTo>
                    <a:pt x="4356234" y="145057"/>
                  </a:lnTo>
                  <a:lnTo>
                    <a:pt x="4368071" y="145710"/>
                  </a:lnTo>
                  <a:lnTo>
                    <a:pt x="4379909" y="146271"/>
                  </a:lnTo>
                  <a:lnTo>
                    <a:pt x="4391746" y="146751"/>
                  </a:lnTo>
                  <a:lnTo>
                    <a:pt x="4403584" y="147162"/>
                  </a:lnTo>
                  <a:lnTo>
                    <a:pt x="4415421" y="147514"/>
                  </a:lnTo>
                  <a:lnTo>
                    <a:pt x="4427259" y="147814"/>
                  </a:lnTo>
                  <a:lnTo>
                    <a:pt x="4439097" y="148071"/>
                  </a:lnTo>
                  <a:lnTo>
                    <a:pt x="4450934" y="148290"/>
                  </a:lnTo>
                  <a:lnTo>
                    <a:pt x="4462772" y="148477"/>
                  </a:lnTo>
                  <a:lnTo>
                    <a:pt x="4474609" y="148636"/>
                  </a:lnTo>
                  <a:lnTo>
                    <a:pt x="4486447" y="148772"/>
                  </a:lnTo>
                  <a:lnTo>
                    <a:pt x="4498285" y="148888"/>
                  </a:lnTo>
                  <a:lnTo>
                    <a:pt x="4510122" y="148986"/>
                  </a:lnTo>
                  <a:lnTo>
                    <a:pt x="4521960" y="149070"/>
                  </a:lnTo>
                  <a:lnTo>
                    <a:pt x="4533797" y="149142"/>
                  </a:lnTo>
                  <a:lnTo>
                    <a:pt x="4545635" y="149203"/>
                  </a:lnTo>
                  <a:lnTo>
                    <a:pt x="4557473" y="149255"/>
                  </a:lnTo>
                  <a:lnTo>
                    <a:pt x="4569310" y="149299"/>
                  </a:lnTo>
                  <a:lnTo>
                    <a:pt x="4581148" y="149336"/>
                  </a:lnTo>
                  <a:lnTo>
                    <a:pt x="4592985" y="149368"/>
                  </a:lnTo>
                  <a:lnTo>
                    <a:pt x="4604823" y="149396"/>
                  </a:lnTo>
                  <a:lnTo>
                    <a:pt x="4616661" y="149419"/>
                  </a:lnTo>
                  <a:lnTo>
                    <a:pt x="4628498" y="149438"/>
                  </a:lnTo>
                  <a:lnTo>
                    <a:pt x="4640336" y="149455"/>
                  </a:lnTo>
                  <a:lnTo>
                    <a:pt x="4652173" y="149469"/>
                  </a:lnTo>
                  <a:lnTo>
                    <a:pt x="4664011" y="149482"/>
                  </a:lnTo>
                  <a:lnTo>
                    <a:pt x="4675849" y="149492"/>
                  </a:lnTo>
                  <a:lnTo>
                    <a:pt x="4687686" y="149501"/>
                  </a:lnTo>
                </a:path>
              </a:pathLst>
            </a:custGeom>
            <a:ln w="40651" cap="flat">
              <a:solidFill>
                <a:srgbClr val="CD79FF">
                  <a:alpha val="100000"/>
                </a:srgbClr>
              </a:solidFill>
              <a:prstDash val="solid"/>
              <a:round/>
            </a:ln>
          </p:spPr>
          <p:txBody>
            <a:bodyPr/>
            <a:lstStyle/>
            <a:p/>
          </p:txBody>
        </p:sp>
        <p:sp>
          <p:nvSpPr>
            <p:cNvPr id="63" name="pl63"/>
            <p:cNvSpPr/>
            <p:nvPr/>
          </p:nvSpPr>
          <p:spPr>
            <a:xfrm>
              <a:off x="2482351" y="5387571"/>
              <a:ext cx="4687686" cy="299052"/>
            </a:xfrm>
            <a:custGeom>
              <a:avLst/>
              <a:pathLst>
                <a:path w="4687686" h="299052">
                  <a:moveTo>
                    <a:pt x="0" y="299052"/>
                  </a:moveTo>
                  <a:lnTo>
                    <a:pt x="11837" y="299035"/>
                  </a:lnTo>
                  <a:lnTo>
                    <a:pt x="23675" y="299014"/>
                  </a:lnTo>
                  <a:lnTo>
                    <a:pt x="35512" y="298990"/>
                  </a:lnTo>
                  <a:lnTo>
                    <a:pt x="47350" y="298961"/>
                  </a:lnTo>
                  <a:lnTo>
                    <a:pt x="59187" y="298927"/>
                  </a:lnTo>
                  <a:lnTo>
                    <a:pt x="71025" y="298888"/>
                  </a:lnTo>
                  <a:lnTo>
                    <a:pt x="82863" y="298842"/>
                  </a:lnTo>
                  <a:lnTo>
                    <a:pt x="94700" y="298787"/>
                  </a:lnTo>
                  <a:lnTo>
                    <a:pt x="106538" y="298723"/>
                  </a:lnTo>
                  <a:lnTo>
                    <a:pt x="118375" y="298648"/>
                  </a:lnTo>
                  <a:lnTo>
                    <a:pt x="130213" y="298560"/>
                  </a:lnTo>
                  <a:lnTo>
                    <a:pt x="142051" y="298456"/>
                  </a:lnTo>
                  <a:lnTo>
                    <a:pt x="153888" y="298334"/>
                  </a:lnTo>
                  <a:lnTo>
                    <a:pt x="165726" y="298191"/>
                  </a:lnTo>
                  <a:lnTo>
                    <a:pt x="177563" y="298023"/>
                  </a:lnTo>
                  <a:lnTo>
                    <a:pt x="189401" y="297826"/>
                  </a:lnTo>
                  <a:lnTo>
                    <a:pt x="201239" y="297595"/>
                  </a:lnTo>
                  <a:lnTo>
                    <a:pt x="213076" y="297323"/>
                  </a:lnTo>
                  <a:lnTo>
                    <a:pt x="224914" y="297004"/>
                  </a:lnTo>
                  <a:lnTo>
                    <a:pt x="236751" y="296631"/>
                  </a:lnTo>
                  <a:lnTo>
                    <a:pt x="248589" y="296193"/>
                  </a:lnTo>
                  <a:lnTo>
                    <a:pt x="260427" y="295680"/>
                  </a:lnTo>
                  <a:lnTo>
                    <a:pt x="272264" y="295079"/>
                  </a:lnTo>
                  <a:lnTo>
                    <a:pt x="284102" y="294375"/>
                  </a:lnTo>
                  <a:lnTo>
                    <a:pt x="295939" y="293553"/>
                  </a:lnTo>
                  <a:lnTo>
                    <a:pt x="307777" y="292593"/>
                  </a:lnTo>
                  <a:lnTo>
                    <a:pt x="319614" y="291471"/>
                  </a:lnTo>
                  <a:lnTo>
                    <a:pt x="331452" y="290165"/>
                  </a:lnTo>
                  <a:lnTo>
                    <a:pt x="343290" y="288643"/>
                  </a:lnTo>
                  <a:lnTo>
                    <a:pt x="355127" y="286876"/>
                  </a:lnTo>
                  <a:lnTo>
                    <a:pt x="366965" y="284825"/>
                  </a:lnTo>
                  <a:lnTo>
                    <a:pt x="378802" y="282453"/>
                  </a:lnTo>
                  <a:lnTo>
                    <a:pt x="390640" y="279714"/>
                  </a:lnTo>
                  <a:lnTo>
                    <a:pt x="402478" y="276561"/>
                  </a:lnTo>
                  <a:lnTo>
                    <a:pt x="414315" y="272946"/>
                  </a:lnTo>
                  <a:lnTo>
                    <a:pt x="426153" y="268815"/>
                  </a:lnTo>
                  <a:lnTo>
                    <a:pt x="437990" y="264116"/>
                  </a:lnTo>
                  <a:lnTo>
                    <a:pt x="449828" y="258800"/>
                  </a:lnTo>
                  <a:lnTo>
                    <a:pt x="461666" y="252817"/>
                  </a:lnTo>
                  <a:lnTo>
                    <a:pt x="473503" y="246130"/>
                  </a:lnTo>
                  <a:lnTo>
                    <a:pt x="485341" y="238708"/>
                  </a:lnTo>
                  <a:lnTo>
                    <a:pt x="497178" y="230537"/>
                  </a:lnTo>
                  <a:lnTo>
                    <a:pt x="509016" y="221621"/>
                  </a:lnTo>
                  <a:lnTo>
                    <a:pt x="520854" y="211983"/>
                  </a:lnTo>
                  <a:lnTo>
                    <a:pt x="532691" y="201674"/>
                  </a:lnTo>
                  <a:lnTo>
                    <a:pt x="544529" y="190769"/>
                  </a:lnTo>
                  <a:lnTo>
                    <a:pt x="556366" y="179369"/>
                  </a:lnTo>
                  <a:lnTo>
                    <a:pt x="568204" y="167596"/>
                  </a:lnTo>
                  <a:lnTo>
                    <a:pt x="580042" y="155592"/>
                  </a:lnTo>
                  <a:lnTo>
                    <a:pt x="591879" y="143510"/>
                  </a:lnTo>
                  <a:lnTo>
                    <a:pt x="603717" y="131506"/>
                  </a:lnTo>
                  <a:lnTo>
                    <a:pt x="615554" y="119733"/>
                  </a:lnTo>
                  <a:lnTo>
                    <a:pt x="627392" y="108333"/>
                  </a:lnTo>
                  <a:lnTo>
                    <a:pt x="639229" y="97428"/>
                  </a:lnTo>
                  <a:lnTo>
                    <a:pt x="651067" y="87119"/>
                  </a:lnTo>
                  <a:lnTo>
                    <a:pt x="662905" y="77481"/>
                  </a:lnTo>
                  <a:lnTo>
                    <a:pt x="674742" y="68564"/>
                  </a:lnTo>
                  <a:lnTo>
                    <a:pt x="686580" y="60393"/>
                  </a:lnTo>
                  <a:lnTo>
                    <a:pt x="698417" y="52972"/>
                  </a:lnTo>
                  <a:lnTo>
                    <a:pt x="710255" y="46284"/>
                  </a:lnTo>
                  <a:lnTo>
                    <a:pt x="722093" y="40302"/>
                  </a:lnTo>
                  <a:lnTo>
                    <a:pt x="733930" y="34985"/>
                  </a:lnTo>
                  <a:lnTo>
                    <a:pt x="745768" y="30287"/>
                  </a:lnTo>
                  <a:lnTo>
                    <a:pt x="757605" y="26156"/>
                  </a:lnTo>
                  <a:lnTo>
                    <a:pt x="769443" y="22541"/>
                  </a:lnTo>
                  <a:lnTo>
                    <a:pt x="781281" y="19388"/>
                  </a:lnTo>
                  <a:lnTo>
                    <a:pt x="793118" y="16649"/>
                  </a:lnTo>
                  <a:lnTo>
                    <a:pt x="804956" y="14276"/>
                  </a:lnTo>
                  <a:lnTo>
                    <a:pt x="816793" y="12226"/>
                  </a:lnTo>
                  <a:lnTo>
                    <a:pt x="828631" y="10458"/>
                  </a:lnTo>
                  <a:lnTo>
                    <a:pt x="840469" y="8937"/>
                  </a:lnTo>
                  <a:lnTo>
                    <a:pt x="852306" y="7630"/>
                  </a:lnTo>
                  <a:lnTo>
                    <a:pt x="864144" y="6509"/>
                  </a:lnTo>
                  <a:lnTo>
                    <a:pt x="875981" y="5549"/>
                  </a:lnTo>
                  <a:lnTo>
                    <a:pt x="887819" y="4726"/>
                  </a:lnTo>
                  <a:lnTo>
                    <a:pt x="899657" y="4023"/>
                  </a:lnTo>
                  <a:lnTo>
                    <a:pt x="911494" y="3422"/>
                  </a:lnTo>
                  <a:lnTo>
                    <a:pt x="923332" y="2909"/>
                  </a:lnTo>
                  <a:lnTo>
                    <a:pt x="935169" y="2471"/>
                  </a:lnTo>
                  <a:lnTo>
                    <a:pt x="947007" y="2098"/>
                  </a:lnTo>
                  <a:lnTo>
                    <a:pt x="958844" y="1779"/>
                  </a:lnTo>
                  <a:lnTo>
                    <a:pt x="970682" y="1507"/>
                  </a:lnTo>
                  <a:lnTo>
                    <a:pt x="982520" y="1276"/>
                  </a:lnTo>
                  <a:lnTo>
                    <a:pt x="994357" y="1079"/>
                  </a:lnTo>
                  <a:lnTo>
                    <a:pt x="1006195" y="911"/>
                  </a:lnTo>
                  <a:lnTo>
                    <a:pt x="1018032" y="768"/>
                  </a:lnTo>
                  <a:lnTo>
                    <a:pt x="1029870" y="646"/>
                  </a:lnTo>
                  <a:lnTo>
                    <a:pt x="1041708" y="542"/>
                  </a:lnTo>
                  <a:lnTo>
                    <a:pt x="1053545" y="454"/>
                  </a:lnTo>
                  <a:lnTo>
                    <a:pt x="1065383" y="379"/>
                  </a:lnTo>
                  <a:lnTo>
                    <a:pt x="1077220" y="315"/>
                  </a:lnTo>
                  <a:lnTo>
                    <a:pt x="1089058" y="260"/>
                  </a:lnTo>
                  <a:lnTo>
                    <a:pt x="1100896" y="214"/>
                  </a:lnTo>
                  <a:lnTo>
                    <a:pt x="1112733" y="174"/>
                  </a:lnTo>
                  <a:lnTo>
                    <a:pt x="1124571" y="141"/>
                  </a:lnTo>
                  <a:lnTo>
                    <a:pt x="1136408" y="112"/>
                  </a:lnTo>
                  <a:lnTo>
                    <a:pt x="1148246" y="88"/>
                  </a:lnTo>
                  <a:lnTo>
                    <a:pt x="1160084" y="67"/>
                  </a:lnTo>
                  <a:lnTo>
                    <a:pt x="1171921" y="50"/>
                  </a:lnTo>
                  <a:lnTo>
                    <a:pt x="1171921" y="0"/>
                  </a:lnTo>
                  <a:lnTo>
                    <a:pt x="1183759" y="8"/>
                  </a:lnTo>
                  <a:lnTo>
                    <a:pt x="1195596" y="19"/>
                  </a:lnTo>
                  <a:lnTo>
                    <a:pt x="1207434" y="31"/>
                  </a:lnTo>
                  <a:lnTo>
                    <a:pt x="1219272" y="45"/>
                  </a:lnTo>
                  <a:lnTo>
                    <a:pt x="1231109" y="62"/>
                  </a:lnTo>
                  <a:lnTo>
                    <a:pt x="1242947" y="82"/>
                  </a:lnTo>
                  <a:lnTo>
                    <a:pt x="1254784" y="105"/>
                  </a:lnTo>
                  <a:lnTo>
                    <a:pt x="1266622" y="132"/>
                  </a:lnTo>
                  <a:lnTo>
                    <a:pt x="1278459" y="164"/>
                  </a:lnTo>
                  <a:lnTo>
                    <a:pt x="1290297" y="202"/>
                  </a:lnTo>
                  <a:lnTo>
                    <a:pt x="1302135" y="246"/>
                  </a:lnTo>
                  <a:lnTo>
                    <a:pt x="1313972" y="298"/>
                  </a:lnTo>
                  <a:lnTo>
                    <a:pt x="1325810" y="358"/>
                  </a:lnTo>
                  <a:lnTo>
                    <a:pt x="1337647" y="430"/>
                  </a:lnTo>
                  <a:lnTo>
                    <a:pt x="1349485" y="514"/>
                  </a:lnTo>
                  <a:lnTo>
                    <a:pt x="1361323" y="613"/>
                  </a:lnTo>
                  <a:lnTo>
                    <a:pt x="1373160" y="728"/>
                  </a:lnTo>
                  <a:lnTo>
                    <a:pt x="1384998" y="864"/>
                  </a:lnTo>
                  <a:lnTo>
                    <a:pt x="1396835" y="1023"/>
                  </a:lnTo>
                  <a:lnTo>
                    <a:pt x="1408673" y="1210"/>
                  </a:lnTo>
                  <a:lnTo>
                    <a:pt x="1420511" y="1429"/>
                  </a:lnTo>
                  <a:lnTo>
                    <a:pt x="1432348" y="1686"/>
                  </a:lnTo>
                  <a:lnTo>
                    <a:pt x="1444186" y="1986"/>
                  </a:lnTo>
                  <a:lnTo>
                    <a:pt x="1456023" y="2338"/>
                  </a:lnTo>
                  <a:lnTo>
                    <a:pt x="1467861" y="2749"/>
                  </a:lnTo>
                  <a:lnTo>
                    <a:pt x="1479699" y="3229"/>
                  </a:lnTo>
                  <a:lnTo>
                    <a:pt x="1491536" y="3790"/>
                  </a:lnTo>
                  <a:lnTo>
                    <a:pt x="1503374" y="4443"/>
                  </a:lnTo>
                  <a:lnTo>
                    <a:pt x="1515211" y="5204"/>
                  </a:lnTo>
                  <a:lnTo>
                    <a:pt x="1527049" y="6088"/>
                  </a:lnTo>
                  <a:lnTo>
                    <a:pt x="1538887" y="7113"/>
                  </a:lnTo>
                  <a:lnTo>
                    <a:pt x="1550724" y="8299"/>
                  </a:lnTo>
                  <a:lnTo>
                    <a:pt x="1562562" y="9669"/>
                  </a:lnTo>
                  <a:lnTo>
                    <a:pt x="1574399" y="11245"/>
                  </a:lnTo>
                  <a:lnTo>
                    <a:pt x="1586237" y="13053"/>
                  </a:lnTo>
                  <a:lnTo>
                    <a:pt x="1598074" y="15118"/>
                  </a:lnTo>
                  <a:lnTo>
                    <a:pt x="1609912" y="17467"/>
                  </a:lnTo>
                  <a:lnTo>
                    <a:pt x="1621750" y="20126"/>
                  </a:lnTo>
                  <a:lnTo>
                    <a:pt x="1633587" y="23117"/>
                  </a:lnTo>
                  <a:lnTo>
                    <a:pt x="1645425" y="26460"/>
                  </a:lnTo>
                  <a:lnTo>
                    <a:pt x="1657262" y="30171"/>
                  </a:lnTo>
                  <a:lnTo>
                    <a:pt x="1669100" y="34257"/>
                  </a:lnTo>
                  <a:lnTo>
                    <a:pt x="1680938" y="38715"/>
                  </a:lnTo>
                  <a:lnTo>
                    <a:pt x="1692775" y="43534"/>
                  </a:lnTo>
                  <a:lnTo>
                    <a:pt x="1704613" y="48689"/>
                  </a:lnTo>
                  <a:lnTo>
                    <a:pt x="1716450" y="54141"/>
                  </a:lnTo>
                  <a:lnTo>
                    <a:pt x="1728288" y="59841"/>
                  </a:lnTo>
                  <a:lnTo>
                    <a:pt x="1740126" y="65728"/>
                  </a:lnTo>
                  <a:lnTo>
                    <a:pt x="1751963" y="71730"/>
                  </a:lnTo>
                  <a:lnTo>
                    <a:pt x="1763801" y="77771"/>
                  </a:lnTo>
                  <a:lnTo>
                    <a:pt x="1775638" y="83773"/>
                  </a:lnTo>
                  <a:lnTo>
                    <a:pt x="1787476" y="89659"/>
                  </a:lnTo>
                  <a:lnTo>
                    <a:pt x="1799314" y="95359"/>
                  </a:lnTo>
                  <a:lnTo>
                    <a:pt x="1811151" y="100812"/>
                  </a:lnTo>
                  <a:lnTo>
                    <a:pt x="1822989" y="105966"/>
                  </a:lnTo>
                  <a:lnTo>
                    <a:pt x="1834826" y="110785"/>
                  </a:lnTo>
                  <a:lnTo>
                    <a:pt x="1846664" y="115243"/>
                  </a:lnTo>
                  <a:lnTo>
                    <a:pt x="1858502" y="119329"/>
                  </a:lnTo>
                  <a:lnTo>
                    <a:pt x="1870339" y="123040"/>
                  </a:lnTo>
                  <a:lnTo>
                    <a:pt x="1882177" y="126383"/>
                  </a:lnTo>
                  <a:lnTo>
                    <a:pt x="1894014" y="129374"/>
                  </a:lnTo>
                  <a:lnTo>
                    <a:pt x="1905852" y="132033"/>
                  </a:lnTo>
                  <a:lnTo>
                    <a:pt x="1917689" y="134382"/>
                  </a:lnTo>
                  <a:lnTo>
                    <a:pt x="1929527" y="136447"/>
                  </a:lnTo>
                  <a:lnTo>
                    <a:pt x="1941365" y="138255"/>
                  </a:lnTo>
                  <a:lnTo>
                    <a:pt x="1953202" y="139831"/>
                  </a:lnTo>
                  <a:lnTo>
                    <a:pt x="1965040" y="141201"/>
                  </a:lnTo>
                  <a:lnTo>
                    <a:pt x="1976877" y="142387"/>
                  </a:lnTo>
                  <a:lnTo>
                    <a:pt x="1988715" y="143413"/>
                  </a:lnTo>
                  <a:lnTo>
                    <a:pt x="2000553" y="144296"/>
                  </a:lnTo>
                  <a:lnTo>
                    <a:pt x="2012390" y="145057"/>
                  </a:lnTo>
                  <a:lnTo>
                    <a:pt x="2024228" y="145710"/>
                  </a:lnTo>
                  <a:lnTo>
                    <a:pt x="2036065" y="146271"/>
                  </a:lnTo>
                  <a:lnTo>
                    <a:pt x="2047903" y="146751"/>
                  </a:lnTo>
                  <a:lnTo>
                    <a:pt x="2059741" y="147162"/>
                  </a:lnTo>
                  <a:lnTo>
                    <a:pt x="2071578" y="147514"/>
                  </a:lnTo>
                  <a:lnTo>
                    <a:pt x="2083416" y="147814"/>
                  </a:lnTo>
                  <a:lnTo>
                    <a:pt x="2095253" y="148071"/>
                  </a:lnTo>
                  <a:lnTo>
                    <a:pt x="2107091" y="148290"/>
                  </a:lnTo>
                  <a:lnTo>
                    <a:pt x="2118929" y="148477"/>
                  </a:lnTo>
                  <a:lnTo>
                    <a:pt x="2130766" y="148636"/>
                  </a:lnTo>
                  <a:lnTo>
                    <a:pt x="2142604" y="148772"/>
                  </a:lnTo>
                  <a:lnTo>
                    <a:pt x="2154441" y="148888"/>
                  </a:lnTo>
                  <a:lnTo>
                    <a:pt x="2166279" y="148986"/>
                  </a:lnTo>
                  <a:lnTo>
                    <a:pt x="2178117" y="149070"/>
                  </a:lnTo>
                  <a:lnTo>
                    <a:pt x="2189954" y="149142"/>
                  </a:lnTo>
                  <a:lnTo>
                    <a:pt x="2201792" y="149203"/>
                  </a:lnTo>
                  <a:lnTo>
                    <a:pt x="2213629" y="149255"/>
                  </a:lnTo>
                  <a:lnTo>
                    <a:pt x="2225467" y="149299"/>
                  </a:lnTo>
                  <a:lnTo>
                    <a:pt x="2237304" y="149336"/>
                  </a:lnTo>
                  <a:lnTo>
                    <a:pt x="2249142" y="149368"/>
                  </a:lnTo>
                  <a:lnTo>
                    <a:pt x="2260980" y="149396"/>
                  </a:lnTo>
                  <a:lnTo>
                    <a:pt x="2272817" y="149419"/>
                  </a:lnTo>
                  <a:lnTo>
                    <a:pt x="2284655" y="149438"/>
                  </a:lnTo>
                  <a:lnTo>
                    <a:pt x="2296492" y="149455"/>
                  </a:lnTo>
                  <a:lnTo>
                    <a:pt x="2308330" y="149469"/>
                  </a:lnTo>
                  <a:lnTo>
                    <a:pt x="2320168" y="149482"/>
                  </a:lnTo>
                  <a:lnTo>
                    <a:pt x="2332005" y="149492"/>
                  </a:lnTo>
                  <a:lnTo>
                    <a:pt x="2343843" y="149501"/>
                  </a:lnTo>
                  <a:lnTo>
                    <a:pt x="2343843" y="149501"/>
                  </a:lnTo>
                  <a:lnTo>
                    <a:pt x="2355680" y="149492"/>
                  </a:lnTo>
                  <a:lnTo>
                    <a:pt x="2367518" y="149482"/>
                  </a:lnTo>
                  <a:lnTo>
                    <a:pt x="2379356" y="149469"/>
                  </a:lnTo>
                  <a:lnTo>
                    <a:pt x="2391193" y="149455"/>
                  </a:lnTo>
                  <a:lnTo>
                    <a:pt x="2403031" y="149438"/>
                  </a:lnTo>
                  <a:lnTo>
                    <a:pt x="2414868" y="149419"/>
                  </a:lnTo>
                  <a:lnTo>
                    <a:pt x="2426706" y="149396"/>
                  </a:lnTo>
                  <a:lnTo>
                    <a:pt x="2438544" y="149368"/>
                  </a:lnTo>
                  <a:lnTo>
                    <a:pt x="2450381" y="149336"/>
                  </a:lnTo>
                  <a:lnTo>
                    <a:pt x="2462219" y="149299"/>
                  </a:lnTo>
                  <a:lnTo>
                    <a:pt x="2474056" y="149255"/>
                  </a:lnTo>
                  <a:lnTo>
                    <a:pt x="2485894" y="149203"/>
                  </a:lnTo>
                  <a:lnTo>
                    <a:pt x="2497732" y="149142"/>
                  </a:lnTo>
                  <a:lnTo>
                    <a:pt x="2509569" y="149070"/>
                  </a:lnTo>
                  <a:lnTo>
                    <a:pt x="2521407" y="148986"/>
                  </a:lnTo>
                  <a:lnTo>
                    <a:pt x="2533244" y="148888"/>
                  </a:lnTo>
                  <a:lnTo>
                    <a:pt x="2545082" y="148772"/>
                  </a:lnTo>
                  <a:lnTo>
                    <a:pt x="2556919" y="148636"/>
                  </a:lnTo>
                  <a:lnTo>
                    <a:pt x="2568757" y="148477"/>
                  </a:lnTo>
                  <a:lnTo>
                    <a:pt x="2580595" y="148290"/>
                  </a:lnTo>
                  <a:lnTo>
                    <a:pt x="2592432" y="148071"/>
                  </a:lnTo>
                  <a:lnTo>
                    <a:pt x="2604270" y="147814"/>
                  </a:lnTo>
                  <a:lnTo>
                    <a:pt x="2616107" y="147514"/>
                  </a:lnTo>
                  <a:lnTo>
                    <a:pt x="2627945" y="147162"/>
                  </a:lnTo>
                  <a:lnTo>
                    <a:pt x="2639783" y="146751"/>
                  </a:lnTo>
                  <a:lnTo>
                    <a:pt x="2651620" y="146271"/>
                  </a:lnTo>
                  <a:lnTo>
                    <a:pt x="2663458" y="145710"/>
                  </a:lnTo>
                  <a:lnTo>
                    <a:pt x="2675295" y="145057"/>
                  </a:lnTo>
                  <a:lnTo>
                    <a:pt x="2687133" y="144296"/>
                  </a:lnTo>
                  <a:lnTo>
                    <a:pt x="2698971" y="143413"/>
                  </a:lnTo>
                  <a:lnTo>
                    <a:pt x="2710808" y="142387"/>
                  </a:lnTo>
                  <a:lnTo>
                    <a:pt x="2722646" y="141201"/>
                  </a:lnTo>
                  <a:lnTo>
                    <a:pt x="2734483" y="139831"/>
                  </a:lnTo>
                  <a:lnTo>
                    <a:pt x="2746321" y="138255"/>
                  </a:lnTo>
                  <a:lnTo>
                    <a:pt x="2758159" y="136447"/>
                  </a:lnTo>
                  <a:lnTo>
                    <a:pt x="2769996" y="134382"/>
                  </a:lnTo>
                  <a:lnTo>
                    <a:pt x="2781834" y="132033"/>
                  </a:lnTo>
                  <a:lnTo>
                    <a:pt x="2793671" y="129374"/>
                  </a:lnTo>
                  <a:lnTo>
                    <a:pt x="2805509" y="126383"/>
                  </a:lnTo>
                  <a:lnTo>
                    <a:pt x="2817347" y="123040"/>
                  </a:lnTo>
                  <a:lnTo>
                    <a:pt x="2829184" y="119329"/>
                  </a:lnTo>
                  <a:lnTo>
                    <a:pt x="2841022" y="115243"/>
                  </a:lnTo>
                  <a:lnTo>
                    <a:pt x="2852859" y="110785"/>
                  </a:lnTo>
                  <a:lnTo>
                    <a:pt x="2864697" y="105966"/>
                  </a:lnTo>
                  <a:lnTo>
                    <a:pt x="2876534" y="100812"/>
                  </a:lnTo>
                  <a:lnTo>
                    <a:pt x="2888372" y="95359"/>
                  </a:lnTo>
                  <a:lnTo>
                    <a:pt x="2900210" y="89659"/>
                  </a:lnTo>
                  <a:lnTo>
                    <a:pt x="2912047" y="83773"/>
                  </a:lnTo>
                  <a:lnTo>
                    <a:pt x="2923885" y="77771"/>
                  </a:lnTo>
                  <a:lnTo>
                    <a:pt x="2935722" y="71730"/>
                  </a:lnTo>
                  <a:lnTo>
                    <a:pt x="2947560" y="65728"/>
                  </a:lnTo>
                  <a:lnTo>
                    <a:pt x="2959398" y="59841"/>
                  </a:lnTo>
                  <a:lnTo>
                    <a:pt x="2971235" y="54141"/>
                  </a:lnTo>
                  <a:lnTo>
                    <a:pt x="2983073" y="48689"/>
                  </a:lnTo>
                  <a:lnTo>
                    <a:pt x="2994910" y="43534"/>
                  </a:lnTo>
                  <a:lnTo>
                    <a:pt x="3006748" y="38715"/>
                  </a:lnTo>
                  <a:lnTo>
                    <a:pt x="3018586" y="34257"/>
                  </a:lnTo>
                  <a:lnTo>
                    <a:pt x="3030423" y="30171"/>
                  </a:lnTo>
                  <a:lnTo>
                    <a:pt x="3042261" y="26460"/>
                  </a:lnTo>
                  <a:lnTo>
                    <a:pt x="3054098" y="23117"/>
                  </a:lnTo>
                  <a:lnTo>
                    <a:pt x="3065936" y="20126"/>
                  </a:lnTo>
                  <a:lnTo>
                    <a:pt x="3077774" y="17467"/>
                  </a:lnTo>
                  <a:lnTo>
                    <a:pt x="3089611" y="15118"/>
                  </a:lnTo>
                  <a:lnTo>
                    <a:pt x="3101449" y="13053"/>
                  </a:lnTo>
                  <a:lnTo>
                    <a:pt x="3113286" y="11245"/>
                  </a:lnTo>
                  <a:lnTo>
                    <a:pt x="3125124" y="9669"/>
                  </a:lnTo>
                  <a:lnTo>
                    <a:pt x="3136962" y="8299"/>
                  </a:lnTo>
                  <a:lnTo>
                    <a:pt x="3148799" y="7113"/>
                  </a:lnTo>
                  <a:lnTo>
                    <a:pt x="3160637" y="6088"/>
                  </a:lnTo>
                  <a:lnTo>
                    <a:pt x="3172474" y="5204"/>
                  </a:lnTo>
                  <a:lnTo>
                    <a:pt x="3184312" y="4443"/>
                  </a:lnTo>
                  <a:lnTo>
                    <a:pt x="3196149" y="3790"/>
                  </a:lnTo>
                  <a:lnTo>
                    <a:pt x="3207987" y="3229"/>
                  </a:lnTo>
                  <a:lnTo>
                    <a:pt x="3219825" y="2749"/>
                  </a:lnTo>
                  <a:lnTo>
                    <a:pt x="3231662" y="2338"/>
                  </a:lnTo>
                  <a:lnTo>
                    <a:pt x="3243500" y="1986"/>
                  </a:lnTo>
                  <a:lnTo>
                    <a:pt x="3255337" y="1686"/>
                  </a:lnTo>
                  <a:lnTo>
                    <a:pt x="3267175" y="1429"/>
                  </a:lnTo>
                  <a:lnTo>
                    <a:pt x="3279013" y="1210"/>
                  </a:lnTo>
                  <a:lnTo>
                    <a:pt x="3290850" y="1023"/>
                  </a:lnTo>
                  <a:lnTo>
                    <a:pt x="3302688" y="864"/>
                  </a:lnTo>
                  <a:lnTo>
                    <a:pt x="3314525" y="728"/>
                  </a:lnTo>
                  <a:lnTo>
                    <a:pt x="3326363" y="613"/>
                  </a:lnTo>
                  <a:lnTo>
                    <a:pt x="3338201" y="514"/>
                  </a:lnTo>
                  <a:lnTo>
                    <a:pt x="3350038" y="430"/>
                  </a:lnTo>
                  <a:lnTo>
                    <a:pt x="3361876" y="358"/>
                  </a:lnTo>
                  <a:lnTo>
                    <a:pt x="3373713" y="298"/>
                  </a:lnTo>
                  <a:lnTo>
                    <a:pt x="3385551" y="246"/>
                  </a:lnTo>
                  <a:lnTo>
                    <a:pt x="3397389" y="202"/>
                  </a:lnTo>
                  <a:lnTo>
                    <a:pt x="3409226" y="164"/>
                  </a:lnTo>
                  <a:lnTo>
                    <a:pt x="3421064" y="132"/>
                  </a:lnTo>
                  <a:lnTo>
                    <a:pt x="3432901" y="105"/>
                  </a:lnTo>
                  <a:lnTo>
                    <a:pt x="3444739" y="82"/>
                  </a:lnTo>
                  <a:lnTo>
                    <a:pt x="3456576" y="62"/>
                  </a:lnTo>
                  <a:lnTo>
                    <a:pt x="3468414" y="45"/>
                  </a:lnTo>
                  <a:lnTo>
                    <a:pt x="3480252" y="31"/>
                  </a:lnTo>
                  <a:lnTo>
                    <a:pt x="3492089" y="19"/>
                  </a:lnTo>
                  <a:lnTo>
                    <a:pt x="3503927" y="8"/>
                  </a:lnTo>
                  <a:lnTo>
                    <a:pt x="3515764" y="0"/>
                  </a:lnTo>
                  <a:lnTo>
                    <a:pt x="3515764" y="50"/>
                  </a:lnTo>
                  <a:lnTo>
                    <a:pt x="3527602" y="67"/>
                  </a:lnTo>
                  <a:lnTo>
                    <a:pt x="3539440" y="88"/>
                  </a:lnTo>
                  <a:lnTo>
                    <a:pt x="3551277" y="112"/>
                  </a:lnTo>
                  <a:lnTo>
                    <a:pt x="3563115" y="141"/>
                  </a:lnTo>
                  <a:lnTo>
                    <a:pt x="3574952" y="174"/>
                  </a:lnTo>
                  <a:lnTo>
                    <a:pt x="3586790" y="214"/>
                  </a:lnTo>
                  <a:lnTo>
                    <a:pt x="3598628" y="260"/>
                  </a:lnTo>
                  <a:lnTo>
                    <a:pt x="3610465" y="315"/>
                  </a:lnTo>
                  <a:lnTo>
                    <a:pt x="3622303" y="379"/>
                  </a:lnTo>
                  <a:lnTo>
                    <a:pt x="3634140" y="454"/>
                  </a:lnTo>
                  <a:lnTo>
                    <a:pt x="3645978" y="542"/>
                  </a:lnTo>
                  <a:lnTo>
                    <a:pt x="3657816" y="646"/>
                  </a:lnTo>
                  <a:lnTo>
                    <a:pt x="3669653" y="768"/>
                  </a:lnTo>
                  <a:lnTo>
                    <a:pt x="3681491" y="911"/>
                  </a:lnTo>
                  <a:lnTo>
                    <a:pt x="3693328" y="1079"/>
                  </a:lnTo>
                  <a:lnTo>
                    <a:pt x="3705166" y="1276"/>
                  </a:lnTo>
                  <a:lnTo>
                    <a:pt x="3717004" y="1507"/>
                  </a:lnTo>
                  <a:lnTo>
                    <a:pt x="3728841" y="1779"/>
                  </a:lnTo>
                  <a:lnTo>
                    <a:pt x="3740679" y="2098"/>
                  </a:lnTo>
                  <a:lnTo>
                    <a:pt x="3752516" y="2471"/>
                  </a:lnTo>
                  <a:lnTo>
                    <a:pt x="3764354" y="2909"/>
                  </a:lnTo>
                  <a:lnTo>
                    <a:pt x="3776191" y="3422"/>
                  </a:lnTo>
                  <a:lnTo>
                    <a:pt x="3788029" y="4023"/>
                  </a:lnTo>
                  <a:lnTo>
                    <a:pt x="3799867" y="4726"/>
                  </a:lnTo>
                  <a:lnTo>
                    <a:pt x="3811704" y="5549"/>
                  </a:lnTo>
                  <a:lnTo>
                    <a:pt x="3823542" y="6509"/>
                  </a:lnTo>
                  <a:lnTo>
                    <a:pt x="3835379" y="7630"/>
                  </a:lnTo>
                  <a:lnTo>
                    <a:pt x="3847217" y="8937"/>
                  </a:lnTo>
                  <a:lnTo>
                    <a:pt x="3859055" y="10458"/>
                  </a:lnTo>
                  <a:lnTo>
                    <a:pt x="3870892" y="12226"/>
                  </a:lnTo>
                  <a:lnTo>
                    <a:pt x="3882730" y="14276"/>
                  </a:lnTo>
                  <a:lnTo>
                    <a:pt x="3894567" y="16649"/>
                  </a:lnTo>
                  <a:lnTo>
                    <a:pt x="3906405" y="19388"/>
                  </a:lnTo>
                  <a:lnTo>
                    <a:pt x="3918243" y="22541"/>
                  </a:lnTo>
                  <a:lnTo>
                    <a:pt x="3930080" y="26156"/>
                  </a:lnTo>
                  <a:lnTo>
                    <a:pt x="3941918" y="30287"/>
                  </a:lnTo>
                  <a:lnTo>
                    <a:pt x="3953755" y="34985"/>
                  </a:lnTo>
                  <a:lnTo>
                    <a:pt x="3965593" y="40302"/>
                  </a:lnTo>
                  <a:lnTo>
                    <a:pt x="3977431" y="46284"/>
                  </a:lnTo>
                  <a:lnTo>
                    <a:pt x="3989268" y="52972"/>
                  </a:lnTo>
                  <a:lnTo>
                    <a:pt x="4001106" y="60393"/>
                  </a:lnTo>
                  <a:lnTo>
                    <a:pt x="4012943" y="68564"/>
                  </a:lnTo>
                  <a:lnTo>
                    <a:pt x="4024781" y="77481"/>
                  </a:lnTo>
                  <a:lnTo>
                    <a:pt x="4036619" y="87119"/>
                  </a:lnTo>
                  <a:lnTo>
                    <a:pt x="4048456" y="97428"/>
                  </a:lnTo>
                  <a:lnTo>
                    <a:pt x="4060294" y="108333"/>
                  </a:lnTo>
                  <a:lnTo>
                    <a:pt x="4072131" y="119733"/>
                  </a:lnTo>
                  <a:lnTo>
                    <a:pt x="4083969" y="131506"/>
                  </a:lnTo>
                  <a:lnTo>
                    <a:pt x="4095806" y="143510"/>
                  </a:lnTo>
                  <a:lnTo>
                    <a:pt x="4107644" y="155592"/>
                  </a:lnTo>
                  <a:lnTo>
                    <a:pt x="4119482" y="167596"/>
                  </a:lnTo>
                  <a:lnTo>
                    <a:pt x="4131319" y="179369"/>
                  </a:lnTo>
                  <a:lnTo>
                    <a:pt x="4143157" y="190769"/>
                  </a:lnTo>
                  <a:lnTo>
                    <a:pt x="4154994" y="201674"/>
                  </a:lnTo>
                  <a:lnTo>
                    <a:pt x="4166832" y="211983"/>
                  </a:lnTo>
                  <a:lnTo>
                    <a:pt x="4178670" y="221621"/>
                  </a:lnTo>
                  <a:lnTo>
                    <a:pt x="4190507" y="230537"/>
                  </a:lnTo>
                  <a:lnTo>
                    <a:pt x="4202345" y="238708"/>
                  </a:lnTo>
                  <a:lnTo>
                    <a:pt x="4214182" y="246130"/>
                  </a:lnTo>
                  <a:lnTo>
                    <a:pt x="4226020" y="252817"/>
                  </a:lnTo>
                  <a:lnTo>
                    <a:pt x="4237858" y="258800"/>
                  </a:lnTo>
                  <a:lnTo>
                    <a:pt x="4249695" y="264116"/>
                  </a:lnTo>
                  <a:lnTo>
                    <a:pt x="4261533" y="268815"/>
                  </a:lnTo>
                  <a:lnTo>
                    <a:pt x="4273370" y="272946"/>
                  </a:lnTo>
                  <a:lnTo>
                    <a:pt x="4285208" y="276561"/>
                  </a:lnTo>
                  <a:lnTo>
                    <a:pt x="4297046" y="279714"/>
                  </a:lnTo>
                  <a:lnTo>
                    <a:pt x="4308883" y="282453"/>
                  </a:lnTo>
                  <a:lnTo>
                    <a:pt x="4320721" y="284825"/>
                  </a:lnTo>
                  <a:lnTo>
                    <a:pt x="4332558" y="286876"/>
                  </a:lnTo>
                  <a:lnTo>
                    <a:pt x="4344396" y="288643"/>
                  </a:lnTo>
                  <a:lnTo>
                    <a:pt x="4356234" y="290165"/>
                  </a:lnTo>
                  <a:lnTo>
                    <a:pt x="4368071" y="291471"/>
                  </a:lnTo>
                  <a:lnTo>
                    <a:pt x="4379909" y="292593"/>
                  </a:lnTo>
                  <a:lnTo>
                    <a:pt x="4391746" y="293553"/>
                  </a:lnTo>
                  <a:lnTo>
                    <a:pt x="4403584" y="294375"/>
                  </a:lnTo>
                  <a:lnTo>
                    <a:pt x="4415421" y="295079"/>
                  </a:lnTo>
                  <a:lnTo>
                    <a:pt x="4427259" y="295680"/>
                  </a:lnTo>
                  <a:lnTo>
                    <a:pt x="4439097" y="296193"/>
                  </a:lnTo>
                  <a:lnTo>
                    <a:pt x="4450934" y="296631"/>
                  </a:lnTo>
                  <a:lnTo>
                    <a:pt x="4462772" y="297004"/>
                  </a:lnTo>
                  <a:lnTo>
                    <a:pt x="4474609" y="297323"/>
                  </a:lnTo>
                  <a:lnTo>
                    <a:pt x="4486447" y="297595"/>
                  </a:lnTo>
                  <a:lnTo>
                    <a:pt x="4498285" y="297826"/>
                  </a:lnTo>
                  <a:lnTo>
                    <a:pt x="4510122" y="298023"/>
                  </a:lnTo>
                  <a:lnTo>
                    <a:pt x="4521960" y="298191"/>
                  </a:lnTo>
                  <a:lnTo>
                    <a:pt x="4533797" y="298334"/>
                  </a:lnTo>
                  <a:lnTo>
                    <a:pt x="4545635" y="298456"/>
                  </a:lnTo>
                  <a:lnTo>
                    <a:pt x="4557473" y="298560"/>
                  </a:lnTo>
                  <a:lnTo>
                    <a:pt x="4569310" y="298648"/>
                  </a:lnTo>
                  <a:lnTo>
                    <a:pt x="4581148" y="298723"/>
                  </a:lnTo>
                  <a:lnTo>
                    <a:pt x="4592985" y="298787"/>
                  </a:lnTo>
                  <a:lnTo>
                    <a:pt x="4604823" y="298842"/>
                  </a:lnTo>
                  <a:lnTo>
                    <a:pt x="4616661" y="298888"/>
                  </a:lnTo>
                  <a:lnTo>
                    <a:pt x="4628498" y="298927"/>
                  </a:lnTo>
                  <a:lnTo>
                    <a:pt x="4640336" y="298961"/>
                  </a:lnTo>
                  <a:lnTo>
                    <a:pt x="4652173" y="298990"/>
                  </a:lnTo>
                  <a:lnTo>
                    <a:pt x="4664011" y="299014"/>
                  </a:lnTo>
                  <a:lnTo>
                    <a:pt x="4675849" y="299035"/>
                  </a:lnTo>
                  <a:lnTo>
                    <a:pt x="4687686" y="299052"/>
                  </a:lnTo>
                </a:path>
              </a:pathLst>
            </a:custGeom>
            <a:ln w="40651" cap="flat">
              <a:solidFill>
                <a:srgbClr val="E16FF8">
                  <a:alpha val="100000"/>
                </a:srgbClr>
              </a:solidFill>
              <a:prstDash val="solid"/>
              <a:round/>
            </a:ln>
          </p:spPr>
          <p:txBody>
            <a:bodyPr/>
            <a:lstStyle/>
            <a:p/>
          </p:txBody>
        </p:sp>
        <p:sp>
          <p:nvSpPr>
            <p:cNvPr id="64" name="pl64"/>
            <p:cNvSpPr/>
            <p:nvPr/>
          </p:nvSpPr>
          <p:spPr>
            <a:xfrm>
              <a:off x="2482351" y="4490163"/>
              <a:ext cx="4687686" cy="747656"/>
            </a:xfrm>
            <a:custGeom>
              <a:avLst/>
              <a:pathLst>
                <a:path w="4687686" h="747656">
                  <a:moveTo>
                    <a:pt x="0" y="598105"/>
                  </a:moveTo>
                  <a:lnTo>
                    <a:pt x="11837" y="598096"/>
                  </a:lnTo>
                  <a:lnTo>
                    <a:pt x="23675" y="598086"/>
                  </a:lnTo>
                  <a:lnTo>
                    <a:pt x="35512" y="598074"/>
                  </a:lnTo>
                  <a:lnTo>
                    <a:pt x="47350" y="598059"/>
                  </a:lnTo>
                  <a:lnTo>
                    <a:pt x="59187" y="598042"/>
                  </a:lnTo>
                  <a:lnTo>
                    <a:pt x="71025" y="598023"/>
                  </a:lnTo>
                  <a:lnTo>
                    <a:pt x="82863" y="598000"/>
                  </a:lnTo>
                  <a:lnTo>
                    <a:pt x="94700" y="597972"/>
                  </a:lnTo>
                  <a:lnTo>
                    <a:pt x="106538" y="597940"/>
                  </a:lnTo>
                  <a:lnTo>
                    <a:pt x="118375" y="597903"/>
                  </a:lnTo>
                  <a:lnTo>
                    <a:pt x="130213" y="597859"/>
                  </a:lnTo>
                  <a:lnTo>
                    <a:pt x="142051" y="597807"/>
                  </a:lnTo>
                  <a:lnTo>
                    <a:pt x="153888" y="597746"/>
                  </a:lnTo>
                  <a:lnTo>
                    <a:pt x="165726" y="597674"/>
                  </a:lnTo>
                  <a:lnTo>
                    <a:pt x="177563" y="597590"/>
                  </a:lnTo>
                  <a:lnTo>
                    <a:pt x="189401" y="597492"/>
                  </a:lnTo>
                  <a:lnTo>
                    <a:pt x="201239" y="597376"/>
                  </a:lnTo>
                  <a:lnTo>
                    <a:pt x="213076" y="597240"/>
                  </a:lnTo>
                  <a:lnTo>
                    <a:pt x="224914" y="597081"/>
                  </a:lnTo>
                  <a:lnTo>
                    <a:pt x="236751" y="596894"/>
                  </a:lnTo>
                  <a:lnTo>
                    <a:pt x="248589" y="596675"/>
                  </a:lnTo>
                  <a:lnTo>
                    <a:pt x="260427" y="596419"/>
                  </a:lnTo>
                  <a:lnTo>
                    <a:pt x="272264" y="596118"/>
                  </a:lnTo>
                  <a:lnTo>
                    <a:pt x="284102" y="595766"/>
                  </a:lnTo>
                  <a:lnTo>
                    <a:pt x="295939" y="595355"/>
                  </a:lnTo>
                  <a:lnTo>
                    <a:pt x="307777" y="594875"/>
                  </a:lnTo>
                  <a:lnTo>
                    <a:pt x="319614" y="594314"/>
                  </a:lnTo>
                  <a:lnTo>
                    <a:pt x="331452" y="593661"/>
                  </a:lnTo>
                  <a:lnTo>
                    <a:pt x="343290" y="592900"/>
                  </a:lnTo>
                  <a:lnTo>
                    <a:pt x="355127" y="592017"/>
                  </a:lnTo>
                  <a:lnTo>
                    <a:pt x="366965" y="590991"/>
                  </a:lnTo>
                  <a:lnTo>
                    <a:pt x="378802" y="589805"/>
                  </a:lnTo>
                  <a:lnTo>
                    <a:pt x="390640" y="588435"/>
                  </a:lnTo>
                  <a:lnTo>
                    <a:pt x="402478" y="586859"/>
                  </a:lnTo>
                  <a:lnTo>
                    <a:pt x="414315" y="585052"/>
                  </a:lnTo>
                  <a:lnTo>
                    <a:pt x="426153" y="582986"/>
                  </a:lnTo>
                  <a:lnTo>
                    <a:pt x="437990" y="580637"/>
                  </a:lnTo>
                  <a:lnTo>
                    <a:pt x="449828" y="577979"/>
                  </a:lnTo>
                  <a:lnTo>
                    <a:pt x="461666" y="574987"/>
                  </a:lnTo>
                  <a:lnTo>
                    <a:pt x="473503" y="571644"/>
                  </a:lnTo>
                  <a:lnTo>
                    <a:pt x="485341" y="567933"/>
                  </a:lnTo>
                  <a:lnTo>
                    <a:pt x="497178" y="563847"/>
                  </a:lnTo>
                  <a:lnTo>
                    <a:pt x="509016" y="559389"/>
                  </a:lnTo>
                  <a:lnTo>
                    <a:pt x="520854" y="554570"/>
                  </a:lnTo>
                  <a:lnTo>
                    <a:pt x="532691" y="549416"/>
                  </a:lnTo>
                  <a:lnTo>
                    <a:pt x="544529" y="543963"/>
                  </a:lnTo>
                  <a:lnTo>
                    <a:pt x="556366" y="538263"/>
                  </a:lnTo>
                  <a:lnTo>
                    <a:pt x="568204" y="532377"/>
                  </a:lnTo>
                  <a:lnTo>
                    <a:pt x="580042" y="526375"/>
                  </a:lnTo>
                  <a:lnTo>
                    <a:pt x="591879" y="520334"/>
                  </a:lnTo>
                  <a:lnTo>
                    <a:pt x="603717" y="514332"/>
                  </a:lnTo>
                  <a:lnTo>
                    <a:pt x="615554" y="508445"/>
                  </a:lnTo>
                  <a:lnTo>
                    <a:pt x="627392" y="502745"/>
                  </a:lnTo>
                  <a:lnTo>
                    <a:pt x="639229" y="497293"/>
                  </a:lnTo>
                  <a:lnTo>
                    <a:pt x="651067" y="492138"/>
                  </a:lnTo>
                  <a:lnTo>
                    <a:pt x="662905" y="487319"/>
                  </a:lnTo>
                  <a:lnTo>
                    <a:pt x="674742" y="482861"/>
                  </a:lnTo>
                  <a:lnTo>
                    <a:pt x="686580" y="478775"/>
                  </a:lnTo>
                  <a:lnTo>
                    <a:pt x="698417" y="475065"/>
                  </a:lnTo>
                  <a:lnTo>
                    <a:pt x="710255" y="471721"/>
                  </a:lnTo>
                  <a:lnTo>
                    <a:pt x="722093" y="468730"/>
                  </a:lnTo>
                  <a:lnTo>
                    <a:pt x="733930" y="466071"/>
                  </a:lnTo>
                  <a:lnTo>
                    <a:pt x="745768" y="463722"/>
                  </a:lnTo>
                  <a:lnTo>
                    <a:pt x="757605" y="461657"/>
                  </a:lnTo>
                  <a:lnTo>
                    <a:pt x="769443" y="459849"/>
                  </a:lnTo>
                  <a:lnTo>
                    <a:pt x="781281" y="458273"/>
                  </a:lnTo>
                  <a:lnTo>
                    <a:pt x="793118" y="456903"/>
                  </a:lnTo>
                  <a:lnTo>
                    <a:pt x="804956" y="455717"/>
                  </a:lnTo>
                  <a:lnTo>
                    <a:pt x="816793" y="454692"/>
                  </a:lnTo>
                  <a:lnTo>
                    <a:pt x="828631" y="453808"/>
                  </a:lnTo>
                  <a:lnTo>
                    <a:pt x="840469" y="453047"/>
                  </a:lnTo>
                  <a:lnTo>
                    <a:pt x="852306" y="452394"/>
                  </a:lnTo>
                  <a:lnTo>
                    <a:pt x="864144" y="451833"/>
                  </a:lnTo>
                  <a:lnTo>
                    <a:pt x="875981" y="451353"/>
                  </a:lnTo>
                  <a:lnTo>
                    <a:pt x="887819" y="450942"/>
                  </a:lnTo>
                  <a:lnTo>
                    <a:pt x="899657" y="450590"/>
                  </a:lnTo>
                  <a:lnTo>
                    <a:pt x="911494" y="450290"/>
                  </a:lnTo>
                  <a:lnTo>
                    <a:pt x="923332" y="450033"/>
                  </a:lnTo>
                  <a:lnTo>
                    <a:pt x="935169" y="449814"/>
                  </a:lnTo>
                  <a:lnTo>
                    <a:pt x="947007" y="449627"/>
                  </a:lnTo>
                  <a:lnTo>
                    <a:pt x="958844" y="449468"/>
                  </a:lnTo>
                  <a:lnTo>
                    <a:pt x="970682" y="449332"/>
                  </a:lnTo>
                  <a:lnTo>
                    <a:pt x="982520" y="449217"/>
                  </a:lnTo>
                  <a:lnTo>
                    <a:pt x="994357" y="449118"/>
                  </a:lnTo>
                  <a:lnTo>
                    <a:pt x="1006195" y="449034"/>
                  </a:lnTo>
                  <a:lnTo>
                    <a:pt x="1018032" y="448963"/>
                  </a:lnTo>
                  <a:lnTo>
                    <a:pt x="1029870" y="448902"/>
                  </a:lnTo>
                  <a:lnTo>
                    <a:pt x="1041708" y="448850"/>
                  </a:lnTo>
                  <a:lnTo>
                    <a:pt x="1053545" y="448806"/>
                  </a:lnTo>
                  <a:lnTo>
                    <a:pt x="1065383" y="448768"/>
                  </a:lnTo>
                  <a:lnTo>
                    <a:pt x="1077220" y="448736"/>
                  </a:lnTo>
                  <a:lnTo>
                    <a:pt x="1089058" y="448709"/>
                  </a:lnTo>
                  <a:lnTo>
                    <a:pt x="1100896" y="448686"/>
                  </a:lnTo>
                  <a:lnTo>
                    <a:pt x="1112733" y="448666"/>
                  </a:lnTo>
                  <a:lnTo>
                    <a:pt x="1124571" y="448649"/>
                  </a:lnTo>
                  <a:lnTo>
                    <a:pt x="1136408" y="448635"/>
                  </a:lnTo>
                  <a:lnTo>
                    <a:pt x="1148246" y="448623"/>
                  </a:lnTo>
                  <a:lnTo>
                    <a:pt x="1160084" y="448612"/>
                  </a:lnTo>
                  <a:lnTo>
                    <a:pt x="1171921" y="448604"/>
                  </a:lnTo>
                  <a:lnTo>
                    <a:pt x="1171921" y="448553"/>
                  </a:lnTo>
                  <a:lnTo>
                    <a:pt x="1183759" y="448553"/>
                  </a:lnTo>
                  <a:lnTo>
                    <a:pt x="1195596" y="448553"/>
                  </a:lnTo>
                  <a:lnTo>
                    <a:pt x="1207434" y="448553"/>
                  </a:lnTo>
                  <a:lnTo>
                    <a:pt x="1219272" y="448553"/>
                  </a:lnTo>
                  <a:lnTo>
                    <a:pt x="1231109" y="448553"/>
                  </a:lnTo>
                  <a:lnTo>
                    <a:pt x="1242947" y="448553"/>
                  </a:lnTo>
                  <a:lnTo>
                    <a:pt x="1254784" y="448553"/>
                  </a:lnTo>
                  <a:lnTo>
                    <a:pt x="1266622" y="448553"/>
                  </a:lnTo>
                  <a:lnTo>
                    <a:pt x="1278459" y="448553"/>
                  </a:lnTo>
                  <a:lnTo>
                    <a:pt x="1290297" y="448553"/>
                  </a:lnTo>
                  <a:lnTo>
                    <a:pt x="1302135" y="448553"/>
                  </a:lnTo>
                  <a:lnTo>
                    <a:pt x="1313972" y="448553"/>
                  </a:lnTo>
                  <a:lnTo>
                    <a:pt x="1325810" y="448553"/>
                  </a:lnTo>
                  <a:lnTo>
                    <a:pt x="1337647" y="448553"/>
                  </a:lnTo>
                  <a:lnTo>
                    <a:pt x="1349485" y="448553"/>
                  </a:lnTo>
                  <a:lnTo>
                    <a:pt x="1361323" y="448553"/>
                  </a:lnTo>
                  <a:lnTo>
                    <a:pt x="1373160" y="448553"/>
                  </a:lnTo>
                  <a:lnTo>
                    <a:pt x="1384998" y="448553"/>
                  </a:lnTo>
                  <a:lnTo>
                    <a:pt x="1396835" y="448553"/>
                  </a:lnTo>
                  <a:lnTo>
                    <a:pt x="1408673" y="448553"/>
                  </a:lnTo>
                  <a:lnTo>
                    <a:pt x="1420511" y="448553"/>
                  </a:lnTo>
                  <a:lnTo>
                    <a:pt x="1432348" y="448553"/>
                  </a:lnTo>
                  <a:lnTo>
                    <a:pt x="1444186" y="448553"/>
                  </a:lnTo>
                  <a:lnTo>
                    <a:pt x="1456023" y="448553"/>
                  </a:lnTo>
                  <a:lnTo>
                    <a:pt x="1467861" y="448553"/>
                  </a:lnTo>
                  <a:lnTo>
                    <a:pt x="1479699" y="448553"/>
                  </a:lnTo>
                  <a:lnTo>
                    <a:pt x="1491536" y="448553"/>
                  </a:lnTo>
                  <a:lnTo>
                    <a:pt x="1503374" y="448553"/>
                  </a:lnTo>
                  <a:lnTo>
                    <a:pt x="1515211" y="448553"/>
                  </a:lnTo>
                  <a:lnTo>
                    <a:pt x="1527049" y="448553"/>
                  </a:lnTo>
                  <a:lnTo>
                    <a:pt x="1538887" y="448553"/>
                  </a:lnTo>
                  <a:lnTo>
                    <a:pt x="1550724" y="448553"/>
                  </a:lnTo>
                  <a:lnTo>
                    <a:pt x="1562562" y="448553"/>
                  </a:lnTo>
                  <a:lnTo>
                    <a:pt x="1574399" y="448553"/>
                  </a:lnTo>
                  <a:lnTo>
                    <a:pt x="1586237" y="448553"/>
                  </a:lnTo>
                  <a:lnTo>
                    <a:pt x="1598074" y="448553"/>
                  </a:lnTo>
                  <a:lnTo>
                    <a:pt x="1609912" y="448553"/>
                  </a:lnTo>
                  <a:lnTo>
                    <a:pt x="1621750" y="448553"/>
                  </a:lnTo>
                  <a:lnTo>
                    <a:pt x="1633587" y="448553"/>
                  </a:lnTo>
                  <a:lnTo>
                    <a:pt x="1645425" y="448553"/>
                  </a:lnTo>
                  <a:lnTo>
                    <a:pt x="1657262" y="448553"/>
                  </a:lnTo>
                  <a:lnTo>
                    <a:pt x="1669100" y="448553"/>
                  </a:lnTo>
                  <a:lnTo>
                    <a:pt x="1680938" y="448553"/>
                  </a:lnTo>
                  <a:lnTo>
                    <a:pt x="1692775" y="448553"/>
                  </a:lnTo>
                  <a:lnTo>
                    <a:pt x="1704613" y="448553"/>
                  </a:lnTo>
                  <a:lnTo>
                    <a:pt x="1716450" y="448553"/>
                  </a:lnTo>
                  <a:lnTo>
                    <a:pt x="1728288" y="448553"/>
                  </a:lnTo>
                  <a:lnTo>
                    <a:pt x="1740126" y="448553"/>
                  </a:lnTo>
                  <a:lnTo>
                    <a:pt x="1751963" y="448553"/>
                  </a:lnTo>
                  <a:lnTo>
                    <a:pt x="1763801" y="448553"/>
                  </a:lnTo>
                  <a:lnTo>
                    <a:pt x="1775638" y="448553"/>
                  </a:lnTo>
                  <a:lnTo>
                    <a:pt x="1787476" y="448553"/>
                  </a:lnTo>
                  <a:lnTo>
                    <a:pt x="1799314" y="448553"/>
                  </a:lnTo>
                  <a:lnTo>
                    <a:pt x="1811151" y="448553"/>
                  </a:lnTo>
                  <a:lnTo>
                    <a:pt x="1822989" y="448553"/>
                  </a:lnTo>
                  <a:lnTo>
                    <a:pt x="1834826" y="448553"/>
                  </a:lnTo>
                  <a:lnTo>
                    <a:pt x="1846664" y="448553"/>
                  </a:lnTo>
                  <a:lnTo>
                    <a:pt x="1858502" y="448553"/>
                  </a:lnTo>
                  <a:lnTo>
                    <a:pt x="1870339" y="448553"/>
                  </a:lnTo>
                  <a:lnTo>
                    <a:pt x="1882177" y="448553"/>
                  </a:lnTo>
                  <a:lnTo>
                    <a:pt x="1894014" y="448553"/>
                  </a:lnTo>
                  <a:lnTo>
                    <a:pt x="1905852" y="448553"/>
                  </a:lnTo>
                  <a:lnTo>
                    <a:pt x="1917689" y="448553"/>
                  </a:lnTo>
                  <a:lnTo>
                    <a:pt x="1929527" y="448553"/>
                  </a:lnTo>
                  <a:lnTo>
                    <a:pt x="1941365" y="448553"/>
                  </a:lnTo>
                  <a:lnTo>
                    <a:pt x="1953202" y="448553"/>
                  </a:lnTo>
                  <a:lnTo>
                    <a:pt x="1965040" y="448553"/>
                  </a:lnTo>
                  <a:lnTo>
                    <a:pt x="1976877" y="448553"/>
                  </a:lnTo>
                  <a:lnTo>
                    <a:pt x="1988715" y="448553"/>
                  </a:lnTo>
                  <a:lnTo>
                    <a:pt x="2000553" y="448553"/>
                  </a:lnTo>
                  <a:lnTo>
                    <a:pt x="2012390" y="448553"/>
                  </a:lnTo>
                  <a:lnTo>
                    <a:pt x="2024228" y="448553"/>
                  </a:lnTo>
                  <a:lnTo>
                    <a:pt x="2036065" y="448553"/>
                  </a:lnTo>
                  <a:lnTo>
                    <a:pt x="2047903" y="448553"/>
                  </a:lnTo>
                  <a:lnTo>
                    <a:pt x="2059741" y="448553"/>
                  </a:lnTo>
                  <a:lnTo>
                    <a:pt x="2071578" y="448553"/>
                  </a:lnTo>
                  <a:lnTo>
                    <a:pt x="2083416" y="448553"/>
                  </a:lnTo>
                  <a:lnTo>
                    <a:pt x="2095253" y="448553"/>
                  </a:lnTo>
                  <a:lnTo>
                    <a:pt x="2107091" y="448553"/>
                  </a:lnTo>
                  <a:lnTo>
                    <a:pt x="2118929" y="448553"/>
                  </a:lnTo>
                  <a:lnTo>
                    <a:pt x="2130766" y="448553"/>
                  </a:lnTo>
                  <a:lnTo>
                    <a:pt x="2142604" y="448553"/>
                  </a:lnTo>
                  <a:lnTo>
                    <a:pt x="2154441" y="448553"/>
                  </a:lnTo>
                  <a:lnTo>
                    <a:pt x="2166279" y="448553"/>
                  </a:lnTo>
                  <a:lnTo>
                    <a:pt x="2178117" y="448553"/>
                  </a:lnTo>
                  <a:lnTo>
                    <a:pt x="2189954" y="448553"/>
                  </a:lnTo>
                  <a:lnTo>
                    <a:pt x="2201792" y="448553"/>
                  </a:lnTo>
                  <a:lnTo>
                    <a:pt x="2213629" y="448553"/>
                  </a:lnTo>
                  <a:lnTo>
                    <a:pt x="2225467" y="448553"/>
                  </a:lnTo>
                  <a:lnTo>
                    <a:pt x="2237304" y="448553"/>
                  </a:lnTo>
                  <a:lnTo>
                    <a:pt x="2249142" y="448553"/>
                  </a:lnTo>
                  <a:lnTo>
                    <a:pt x="2260980" y="448553"/>
                  </a:lnTo>
                  <a:lnTo>
                    <a:pt x="2272817" y="448553"/>
                  </a:lnTo>
                  <a:lnTo>
                    <a:pt x="2284655" y="448553"/>
                  </a:lnTo>
                  <a:lnTo>
                    <a:pt x="2296492" y="448553"/>
                  </a:lnTo>
                  <a:lnTo>
                    <a:pt x="2308330" y="448553"/>
                  </a:lnTo>
                  <a:lnTo>
                    <a:pt x="2320168" y="448553"/>
                  </a:lnTo>
                  <a:lnTo>
                    <a:pt x="2332005" y="448553"/>
                  </a:lnTo>
                  <a:lnTo>
                    <a:pt x="2343843" y="448553"/>
                  </a:lnTo>
                  <a:lnTo>
                    <a:pt x="2343843" y="448654"/>
                  </a:lnTo>
                  <a:lnTo>
                    <a:pt x="2355680" y="448671"/>
                  </a:lnTo>
                  <a:lnTo>
                    <a:pt x="2367518" y="448692"/>
                  </a:lnTo>
                  <a:lnTo>
                    <a:pt x="2379356" y="448716"/>
                  </a:lnTo>
                  <a:lnTo>
                    <a:pt x="2391193" y="448745"/>
                  </a:lnTo>
                  <a:lnTo>
                    <a:pt x="2403031" y="448778"/>
                  </a:lnTo>
                  <a:lnTo>
                    <a:pt x="2414868" y="448818"/>
                  </a:lnTo>
                  <a:lnTo>
                    <a:pt x="2426706" y="448864"/>
                  </a:lnTo>
                  <a:lnTo>
                    <a:pt x="2438544" y="448919"/>
                  </a:lnTo>
                  <a:lnTo>
                    <a:pt x="2450381" y="448983"/>
                  </a:lnTo>
                  <a:lnTo>
                    <a:pt x="2462219" y="449058"/>
                  </a:lnTo>
                  <a:lnTo>
                    <a:pt x="2474056" y="449146"/>
                  </a:lnTo>
                  <a:lnTo>
                    <a:pt x="2485894" y="449250"/>
                  </a:lnTo>
                  <a:lnTo>
                    <a:pt x="2497732" y="449372"/>
                  </a:lnTo>
                  <a:lnTo>
                    <a:pt x="2509569" y="449515"/>
                  </a:lnTo>
                  <a:lnTo>
                    <a:pt x="2521407" y="449683"/>
                  </a:lnTo>
                  <a:lnTo>
                    <a:pt x="2533244" y="449880"/>
                  </a:lnTo>
                  <a:lnTo>
                    <a:pt x="2545082" y="450111"/>
                  </a:lnTo>
                  <a:lnTo>
                    <a:pt x="2556919" y="450383"/>
                  </a:lnTo>
                  <a:lnTo>
                    <a:pt x="2568757" y="450702"/>
                  </a:lnTo>
                  <a:lnTo>
                    <a:pt x="2580595" y="451075"/>
                  </a:lnTo>
                  <a:lnTo>
                    <a:pt x="2592432" y="451513"/>
                  </a:lnTo>
                  <a:lnTo>
                    <a:pt x="2604270" y="452026"/>
                  </a:lnTo>
                  <a:lnTo>
                    <a:pt x="2616107" y="452627"/>
                  </a:lnTo>
                  <a:lnTo>
                    <a:pt x="2627945" y="453330"/>
                  </a:lnTo>
                  <a:lnTo>
                    <a:pt x="2639783" y="454153"/>
                  </a:lnTo>
                  <a:lnTo>
                    <a:pt x="2651620" y="455113"/>
                  </a:lnTo>
                  <a:lnTo>
                    <a:pt x="2663458" y="456234"/>
                  </a:lnTo>
                  <a:lnTo>
                    <a:pt x="2675295" y="457541"/>
                  </a:lnTo>
                  <a:lnTo>
                    <a:pt x="2687133" y="459062"/>
                  </a:lnTo>
                  <a:lnTo>
                    <a:pt x="2698971" y="460830"/>
                  </a:lnTo>
                  <a:lnTo>
                    <a:pt x="2710808" y="462881"/>
                  </a:lnTo>
                  <a:lnTo>
                    <a:pt x="2722646" y="465253"/>
                  </a:lnTo>
                  <a:lnTo>
                    <a:pt x="2734483" y="467992"/>
                  </a:lnTo>
                  <a:lnTo>
                    <a:pt x="2746321" y="471145"/>
                  </a:lnTo>
                  <a:lnTo>
                    <a:pt x="2758159" y="474760"/>
                  </a:lnTo>
                  <a:lnTo>
                    <a:pt x="2769996" y="478891"/>
                  </a:lnTo>
                  <a:lnTo>
                    <a:pt x="2781834" y="483590"/>
                  </a:lnTo>
                  <a:lnTo>
                    <a:pt x="2793671" y="488906"/>
                  </a:lnTo>
                  <a:lnTo>
                    <a:pt x="2805509" y="494888"/>
                  </a:lnTo>
                  <a:lnTo>
                    <a:pt x="2817347" y="501576"/>
                  </a:lnTo>
                  <a:lnTo>
                    <a:pt x="2829184" y="508997"/>
                  </a:lnTo>
                  <a:lnTo>
                    <a:pt x="2841022" y="517168"/>
                  </a:lnTo>
                  <a:lnTo>
                    <a:pt x="2852859" y="526085"/>
                  </a:lnTo>
                  <a:lnTo>
                    <a:pt x="2864697" y="535723"/>
                  </a:lnTo>
                  <a:lnTo>
                    <a:pt x="2876534" y="546032"/>
                  </a:lnTo>
                  <a:lnTo>
                    <a:pt x="2888372" y="556937"/>
                  </a:lnTo>
                  <a:lnTo>
                    <a:pt x="2900210" y="568337"/>
                  </a:lnTo>
                  <a:lnTo>
                    <a:pt x="2912047" y="580110"/>
                  </a:lnTo>
                  <a:lnTo>
                    <a:pt x="2923885" y="592114"/>
                  </a:lnTo>
                  <a:lnTo>
                    <a:pt x="2935722" y="604196"/>
                  </a:lnTo>
                  <a:lnTo>
                    <a:pt x="2947560" y="616200"/>
                  </a:lnTo>
                  <a:lnTo>
                    <a:pt x="2959398" y="627973"/>
                  </a:lnTo>
                  <a:lnTo>
                    <a:pt x="2971235" y="639373"/>
                  </a:lnTo>
                  <a:lnTo>
                    <a:pt x="2983073" y="650278"/>
                  </a:lnTo>
                  <a:lnTo>
                    <a:pt x="2994910" y="660587"/>
                  </a:lnTo>
                  <a:lnTo>
                    <a:pt x="3006748" y="670225"/>
                  </a:lnTo>
                  <a:lnTo>
                    <a:pt x="3018586" y="679142"/>
                  </a:lnTo>
                  <a:lnTo>
                    <a:pt x="3030423" y="687313"/>
                  </a:lnTo>
                  <a:lnTo>
                    <a:pt x="3042261" y="694734"/>
                  </a:lnTo>
                  <a:lnTo>
                    <a:pt x="3054098" y="701422"/>
                  </a:lnTo>
                  <a:lnTo>
                    <a:pt x="3065936" y="707404"/>
                  </a:lnTo>
                  <a:lnTo>
                    <a:pt x="3077774" y="712720"/>
                  </a:lnTo>
                  <a:lnTo>
                    <a:pt x="3089611" y="717419"/>
                  </a:lnTo>
                  <a:lnTo>
                    <a:pt x="3101449" y="721550"/>
                  </a:lnTo>
                  <a:lnTo>
                    <a:pt x="3113286" y="725165"/>
                  </a:lnTo>
                  <a:lnTo>
                    <a:pt x="3125124" y="728318"/>
                  </a:lnTo>
                  <a:lnTo>
                    <a:pt x="3136962" y="731057"/>
                  </a:lnTo>
                  <a:lnTo>
                    <a:pt x="3148799" y="733429"/>
                  </a:lnTo>
                  <a:lnTo>
                    <a:pt x="3160637" y="735480"/>
                  </a:lnTo>
                  <a:lnTo>
                    <a:pt x="3172474" y="737248"/>
                  </a:lnTo>
                  <a:lnTo>
                    <a:pt x="3184312" y="738769"/>
                  </a:lnTo>
                  <a:lnTo>
                    <a:pt x="3196149" y="740076"/>
                  </a:lnTo>
                  <a:lnTo>
                    <a:pt x="3207987" y="741197"/>
                  </a:lnTo>
                  <a:lnTo>
                    <a:pt x="3219825" y="742157"/>
                  </a:lnTo>
                  <a:lnTo>
                    <a:pt x="3231662" y="742980"/>
                  </a:lnTo>
                  <a:lnTo>
                    <a:pt x="3243500" y="743683"/>
                  </a:lnTo>
                  <a:lnTo>
                    <a:pt x="3255337" y="744284"/>
                  </a:lnTo>
                  <a:lnTo>
                    <a:pt x="3267175" y="744797"/>
                  </a:lnTo>
                  <a:lnTo>
                    <a:pt x="3279013" y="745235"/>
                  </a:lnTo>
                  <a:lnTo>
                    <a:pt x="3290850" y="745608"/>
                  </a:lnTo>
                  <a:lnTo>
                    <a:pt x="3302688" y="745927"/>
                  </a:lnTo>
                  <a:lnTo>
                    <a:pt x="3314525" y="746199"/>
                  </a:lnTo>
                  <a:lnTo>
                    <a:pt x="3326363" y="746430"/>
                  </a:lnTo>
                  <a:lnTo>
                    <a:pt x="3338201" y="746627"/>
                  </a:lnTo>
                  <a:lnTo>
                    <a:pt x="3350038" y="746795"/>
                  </a:lnTo>
                  <a:lnTo>
                    <a:pt x="3361876" y="746938"/>
                  </a:lnTo>
                  <a:lnTo>
                    <a:pt x="3373713" y="747060"/>
                  </a:lnTo>
                  <a:lnTo>
                    <a:pt x="3385551" y="747164"/>
                  </a:lnTo>
                  <a:lnTo>
                    <a:pt x="3397389" y="747252"/>
                  </a:lnTo>
                  <a:lnTo>
                    <a:pt x="3409226" y="747327"/>
                  </a:lnTo>
                  <a:lnTo>
                    <a:pt x="3421064" y="747391"/>
                  </a:lnTo>
                  <a:lnTo>
                    <a:pt x="3432901" y="747446"/>
                  </a:lnTo>
                  <a:lnTo>
                    <a:pt x="3444739" y="747492"/>
                  </a:lnTo>
                  <a:lnTo>
                    <a:pt x="3456576" y="747532"/>
                  </a:lnTo>
                  <a:lnTo>
                    <a:pt x="3468414" y="747565"/>
                  </a:lnTo>
                  <a:lnTo>
                    <a:pt x="3480252" y="747594"/>
                  </a:lnTo>
                  <a:lnTo>
                    <a:pt x="3492089" y="747618"/>
                  </a:lnTo>
                  <a:lnTo>
                    <a:pt x="3503927" y="747639"/>
                  </a:lnTo>
                  <a:lnTo>
                    <a:pt x="3515764" y="747656"/>
                  </a:lnTo>
                  <a:lnTo>
                    <a:pt x="3515764" y="747506"/>
                  </a:lnTo>
                  <a:lnTo>
                    <a:pt x="3527602" y="747462"/>
                  </a:lnTo>
                  <a:lnTo>
                    <a:pt x="3539440" y="747410"/>
                  </a:lnTo>
                  <a:lnTo>
                    <a:pt x="3551277" y="747349"/>
                  </a:lnTo>
                  <a:lnTo>
                    <a:pt x="3563115" y="747278"/>
                  </a:lnTo>
                  <a:lnTo>
                    <a:pt x="3574952" y="747194"/>
                  </a:lnTo>
                  <a:lnTo>
                    <a:pt x="3586790" y="747095"/>
                  </a:lnTo>
                  <a:lnTo>
                    <a:pt x="3598628" y="746980"/>
                  </a:lnTo>
                  <a:lnTo>
                    <a:pt x="3610465" y="746843"/>
                  </a:lnTo>
                  <a:lnTo>
                    <a:pt x="3622303" y="746684"/>
                  </a:lnTo>
                  <a:lnTo>
                    <a:pt x="3634140" y="746496"/>
                  </a:lnTo>
                  <a:lnTo>
                    <a:pt x="3645978" y="746275"/>
                  </a:lnTo>
                  <a:lnTo>
                    <a:pt x="3657816" y="746016"/>
                  </a:lnTo>
                  <a:lnTo>
                    <a:pt x="3669653" y="745711"/>
                  </a:lnTo>
                  <a:lnTo>
                    <a:pt x="3681491" y="745353"/>
                  </a:lnTo>
                  <a:lnTo>
                    <a:pt x="3693328" y="744933"/>
                  </a:lnTo>
                  <a:lnTo>
                    <a:pt x="3705166" y="744440"/>
                  </a:lnTo>
                  <a:lnTo>
                    <a:pt x="3717004" y="743862"/>
                  </a:lnTo>
                  <a:lnTo>
                    <a:pt x="3728841" y="743183"/>
                  </a:lnTo>
                  <a:lnTo>
                    <a:pt x="3740679" y="742386"/>
                  </a:lnTo>
                  <a:lnTo>
                    <a:pt x="3752516" y="741452"/>
                  </a:lnTo>
                  <a:lnTo>
                    <a:pt x="3764354" y="740357"/>
                  </a:lnTo>
                  <a:lnTo>
                    <a:pt x="3776191" y="739074"/>
                  </a:lnTo>
                  <a:lnTo>
                    <a:pt x="3788029" y="737572"/>
                  </a:lnTo>
                  <a:lnTo>
                    <a:pt x="3799867" y="735814"/>
                  </a:lnTo>
                  <a:lnTo>
                    <a:pt x="3811704" y="733758"/>
                  </a:lnTo>
                  <a:lnTo>
                    <a:pt x="3823542" y="731357"/>
                  </a:lnTo>
                  <a:lnTo>
                    <a:pt x="3835379" y="728554"/>
                  </a:lnTo>
                  <a:lnTo>
                    <a:pt x="3847217" y="725287"/>
                  </a:lnTo>
                  <a:lnTo>
                    <a:pt x="3859055" y="721484"/>
                  </a:lnTo>
                  <a:lnTo>
                    <a:pt x="3870892" y="717065"/>
                  </a:lnTo>
                  <a:lnTo>
                    <a:pt x="3882730" y="711939"/>
                  </a:lnTo>
                  <a:lnTo>
                    <a:pt x="3894567" y="706007"/>
                  </a:lnTo>
                  <a:lnTo>
                    <a:pt x="3906405" y="699159"/>
                  </a:lnTo>
                  <a:lnTo>
                    <a:pt x="3918243" y="691278"/>
                  </a:lnTo>
                  <a:lnTo>
                    <a:pt x="3930080" y="682239"/>
                  </a:lnTo>
                  <a:lnTo>
                    <a:pt x="3941918" y="671912"/>
                  </a:lnTo>
                  <a:lnTo>
                    <a:pt x="3953755" y="660166"/>
                  </a:lnTo>
                  <a:lnTo>
                    <a:pt x="3965593" y="646874"/>
                  </a:lnTo>
                  <a:lnTo>
                    <a:pt x="3977431" y="631919"/>
                  </a:lnTo>
                  <a:lnTo>
                    <a:pt x="3989268" y="615201"/>
                  </a:lnTo>
                  <a:lnTo>
                    <a:pt x="4001106" y="596646"/>
                  </a:lnTo>
                  <a:lnTo>
                    <a:pt x="4012943" y="576219"/>
                  </a:lnTo>
                  <a:lnTo>
                    <a:pt x="4024781" y="553927"/>
                  </a:lnTo>
                  <a:lnTo>
                    <a:pt x="4036619" y="529833"/>
                  </a:lnTo>
                  <a:lnTo>
                    <a:pt x="4048456" y="504060"/>
                  </a:lnTo>
                  <a:lnTo>
                    <a:pt x="4060294" y="476798"/>
                  </a:lnTo>
                  <a:lnTo>
                    <a:pt x="4072131" y="448298"/>
                  </a:lnTo>
                  <a:lnTo>
                    <a:pt x="4083969" y="418866"/>
                  </a:lnTo>
                  <a:lnTo>
                    <a:pt x="4095806" y="388856"/>
                  </a:lnTo>
                  <a:lnTo>
                    <a:pt x="4107644" y="358650"/>
                  </a:lnTo>
                  <a:lnTo>
                    <a:pt x="4119482" y="328640"/>
                  </a:lnTo>
                  <a:lnTo>
                    <a:pt x="4131319" y="299208"/>
                  </a:lnTo>
                  <a:lnTo>
                    <a:pt x="4143157" y="270707"/>
                  </a:lnTo>
                  <a:lnTo>
                    <a:pt x="4154994" y="243445"/>
                  </a:lnTo>
                  <a:lnTo>
                    <a:pt x="4166832" y="217673"/>
                  </a:lnTo>
                  <a:lnTo>
                    <a:pt x="4178670" y="193579"/>
                  </a:lnTo>
                  <a:lnTo>
                    <a:pt x="4190507" y="171286"/>
                  </a:lnTo>
                  <a:lnTo>
                    <a:pt x="4202345" y="150859"/>
                  </a:lnTo>
                  <a:lnTo>
                    <a:pt x="4214182" y="132304"/>
                  </a:lnTo>
                  <a:lnTo>
                    <a:pt x="4226020" y="115586"/>
                  </a:lnTo>
                  <a:lnTo>
                    <a:pt x="4237858" y="100631"/>
                  </a:lnTo>
                  <a:lnTo>
                    <a:pt x="4249695" y="87339"/>
                  </a:lnTo>
                  <a:lnTo>
                    <a:pt x="4261533" y="75593"/>
                  </a:lnTo>
                  <a:lnTo>
                    <a:pt x="4273370" y="65266"/>
                  </a:lnTo>
                  <a:lnTo>
                    <a:pt x="4285208" y="56227"/>
                  </a:lnTo>
                  <a:lnTo>
                    <a:pt x="4297046" y="48346"/>
                  </a:lnTo>
                  <a:lnTo>
                    <a:pt x="4308883" y="41499"/>
                  </a:lnTo>
                  <a:lnTo>
                    <a:pt x="4320721" y="35566"/>
                  </a:lnTo>
                  <a:lnTo>
                    <a:pt x="4332558" y="30441"/>
                  </a:lnTo>
                  <a:lnTo>
                    <a:pt x="4344396" y="26021"/>
                  </a:lnTo>
                  <a:lnTo>
                    <a:pt x="4356234" y="22218"/>
                  </a:lnTo>
                  <a:lnTo>
                    <a:pt x="4368071" y="18951"/>
                  </a:lnTo>
                  <a:lnTo>
                    <a:pt x="4379909" y="16148"/>
                  </a:lnTo>
                  <a:lnTo>
                    <a:pt x="4391746" y="13747"/>
                  </a:lnTo>
                  <a:lnTo>
                    <a:pt x="4403584" y="11691"/>
                  </a:lnTo>
                  <a:lnTo>
                    <a:pt x="4415421" y="9933"/>
                  </a:lnTo>
                  <a:lnTo>
                    <a:pt x="4427259" y="8431"/>
                  </a:lnTo>
                  <a:lnTo>
                    <a:pt x="4439097" y="7148"/>
                  </a:lnTo>
                  <a:lnTo>
                    <a:pt x="4450934" y="6053"/>
                  </a:lnTo>
                  <a:lnTo>
                    <a:pt x="4462772" y="5119"/>
                  </a:lnTo>
                  <a:lnTo>
                    <a:pt x="4474609" y="4323"/>
                  </a:lnTo>
                  <a:lnTo>
                    <a:pt x="4486447" y="3644"/>
                  </a:lnTo>
                  <a:lnTo>
                    <a:pt x="4498285" y="3065"/>
                  </a:lnTo>
                  <a:lnTo>
                    <a:pt x="4510122" y="2572"/>
                  </a:lnTo>
                  <a:lnTo>
                    <a:pt x="4521960" y="2152"/>
                  </a:lnTo>
                  <a:lnTo>
                    <a:pt x="4533797" y="1794"/>
                  </a:lnTo>
                  <a:lnTo>
                    <a:pt x="4545635" y="1490"/>
                  </a:lnTo>
                  <a:lnTo>
                    <a:pt x="4557473" y="1230"/>
                  </a:lnTo>
                  <a:lnTo>
                    <a:pt x="4569310" y="1010"/>
                  </a:lnTo>
                  <a:lnTo>
                    <a:pt x="4581148" y="822"/>
                  </a:lnTo>
                  <a:lnTo>
                    <a:pt x="4592985" y="662"/>
                  </a:lnTo>
                  <a:lnTo>
                    <a:pt x="4604823" y="526"/>
                  </a:lnTo>
                  <a:lnTo>
                    <a:pt x="4616661" y="410"/>
                  </a:lnTo>
                  <a:lnTo>
                    <a:pt x="4628498" y="311"/>
                  </a:lnTo>
                  <a:lnTo>
                    <a:pt x="4640336" y="227"/>
                  </a:lnTo>
                  <a:lnTo>
                    <a:pt x="4652173" y="156"/>
                  </a:lnTo>
                  <a:lnTo>
                    <a:pt x="4664011" y="95"/>
                  </a:lnTo>
                  <a:lnTo>
                    <a:pt x="4675849" y="43"/>
                  </a:lnTo>
                  <a:lnTo>
                    <a:pt x="4687686" y="0"/>
                  </a:lnTo>
                </a:path>
              </a:pathLst>
            </a:custGeom>
            <a:ln w="40651" cap="flat">
              <a:solidFill>
                <a:srgbClr val="EF67EB">
                  <a:alpha val="100000"/>
                </a:srgbClr>
              </a:solidFill>
              <a:prstDash val="solid"/>
              <a:round/>
            </a:ln>
          </p:spPr>
          <p:txBody>
            <a:bodyPr/>
            <a:lstStyle/>
            <a:p/>
          </p:txBody>
        </p:sp>
        <p:sp>
          <p:nvSpPr>
            <p:cNvPr id="65" name="pl65"/>
            <p:cNvSpPr/>
            <p:nvPr/>
          </p:nvSpPr>
          <p:spPr>
            <a:xfrm>
              <a:off x="2482351" y="5088469"/>
              <a:ext cx="4687686" cy="448604"/>
            </a:xfrm>
            <a:custGeom>
              <a:avLst/>
              <a:pathLst>
                <a:path w="4687686" h="448604">
                  <a:moveTo>
                    <a:pt x="0" y="149551"/>
                  </a:moveTo>
                  <a:lnTo>
                    <a:pt x="11837" y="149569"/>
                  </a:lnTo>
                  <a:lnTo>
                    <a:pt x="23675" y="149589"/>
                  </a:lnTo>
                  <a:lnTo>
                    <a:pt x="35512" y="149613"/>
                  </a:lnTo>
                  <a:lnTo>
                    <a:pt x="47350" y="149642"/>
                  </a:lnTo>
                  <a:lnTo>
                    <a:pt x="59187" y="149676"/>
                  </a:lnTo>
                  <a:lnTo>
                    <a:pt x="71025" y="149715"/>
                  </a:lnTo>
                  <a:lnTo>
                    <a:pt x="82863" y="149761"/>
                  </a:lnTo>
                  <a:lnTo>
                    <a:pt x="94700" y="149816"/>
                  </a:lnTo>
                  <a:lnTo>
                    <a:pt x="106538" y="149880"/>
                  </a:lnTo>
                  <a:lnTo>
                    <a:pt x="118375" y="149955"/>
                  </a:lnTo>
                  <a:lnTo>
                    <a:pt x="130213" y="150043"/>
                  </a:lnTo>
                  <a:lnTo>
                    <a:pt x="142051" y="150147"/>
                  </a:lnTo>
                  <a:lnTo>
                    <a:pt x="153888" y="150269"/>
                  </a:lnTo>
                  <a:lnTo>
                    <a:pt x="165726" y="150412"/>
                  </a:lnTo>
                  <a:lnTo>
                    <a:pt x="177563" y="150580"/>
                  </a:lnTo>
                  <a:lnTo>
                    <a:pt x="189401" y="150777"/>
                  </a:lnTo>
                  <a:lnTo>
                    <a:pt x="201239" y="151009"/>
                  </a:lnTo>
                  <a:lnTo>
                    <a:pt x="213076" y="151280"/>
                  </a:lnTo>
                  <a:lnTo>
                    <a:pt x="224914" y="151599"/>
                  </a:lnTo>
                  <a:lnTo>
                    <a:pt x="236751" y="151972"/>
                  </a:lnTo>
                  <a:lnTo>
                    <a:pt x="248589" y="152410"/>
                  </a:lnTo>
                  <a:lnTo>
                    <a:pt x="260427" y="152924"/>
                  </a:lnTo>
                  <a:lnTo>
                    <a:pt x="272264" y="153524"/>
                  </a:lnTo>
                  <a:lnTo>
                    <a:pt x="284102" y="154228"/>
                  </a:lnTo>
                  <a:lnTo>
                    <a:pt x="295939" y="155050"/>
                  </a:lnTo>
                  <a:lnTo>
                    <a:pt x="307777" y="156010"/>
                  </a:lnTo>
                  <a:lnTo>
                    <a:pt x="319614" y="157132"/>
                  </a:lnTo>
                  <a:lnTo>
                    <a:pt x="331452" y="158438"/>
                  </a:lnTo>
                  <a:lnTo>
                    <a:pt x="343290" y="159960"/>
                  </a:lnTo>
                  <a:lnTo>
                    <a:pt x="355127" y="161727"/>
                  </a:lnTo>
                  <a:lnTo>
                    <a:pt x="366965" y="163778"/>
                  </a:lnTo>
                  <a:lnTo>
                    <a:pt x="378802" y="166151"/>
                  </a:lnTo>
                  <a:lnTo>
                    <a:pt x="390640" y="168890"/>
                  </a:lnTo>
                  <a:lnTo>
                    <a:pt x="402478" y="172042"/>
                  </a:lnTo>
                  <a:lnTo>
                    <a:pt x="414315" y="175658"/>
                  </a:lnTo>
                  <a:lnTo>
                    <a:pt x="426153" y="179788"/>
                  </a:lnTo>
                  <a:lnTo>
                    <a:pt x="437990" y="184487"/>
                  </a:lnTo>
                  <a:lnTo>
                    <a:pt x="449828" y="189803"/>
                  </a:lnTo>
                  <a:lnTo>
                    <a:pt x="461666" y="195786"/>
                  </a:lnTo>
                  <a:lnTo>
                    <a:pt x="473503" y="202473"/>
                  </a:lnTo>
                  <a:lnTo>
                    <a:pt x="485341" y="209895"/>
                  </a:lnTo>
                  <a:lnTo>
                    <a:pt x="497178" y="218066"/>
                  </a:lnTo>
                  <a:lnTo>
                    <a:pt x="509016" y="226983"/>
                  </a:lnTo>
                  <a:lnTo>
                    <a:pt x="520854" y="236620"/>
                  </a:lnTo>
                  <a:lnTo>
                    <a:pt x="532691" y="246929"/>
                  </a:lnTo>
                  <a:lnTo>
                    <a:pt x="544529" y="257834"/>
                  </a:lnTo>
                  <a:lnTo>
                    <a:pt x="556366" y="269234"/>
                  </a:lnTo>
                  <a:lnTo>
                    <a:pt x="568204" y="281007"/>
                  </a:lnTo>
                  <a:lnTo>
                    <a:pt x="580042" y="293011"/>
                  </a:lnTo>
                  <a:lnTo>
                    <a:pt x="591879" y="305093"/>
                  </a:lnTo>
                  <a:lnTo>
                    <a:pt x="603717" y="317097"/>
                  </a:lnTo>
                  <a:lnTo>
                    <a:pt x="615554" y="328870"/>
                  </a:lnTo>
                  <a:lnTo>
                    <a:pt x="627392" y="340270"/>
                  </a:lnTo>
                  <a:lnTo>
                    <a:pt x="639229" y="351175"/>
                  </a:lnTo>
                  <a:lnTo>
                    <a:pt x="651067" y="361484"/>
                  </a:lnTo>
                  <a:lnTo>
                    <a:pt x="662905" y="371122"/>
                  </a:lnTo>
                  <a:lnTo>
                    <a:pt x="674742" y="380039"/>
                  </a:lnTo>
                  <a:lnTo>
                    <a:pt x="686580" y="388210"/>
                  </a:lnTo>
                  <a:lnTo>
                    <a:pt x="698417" y="395631"/>
                  </a:lnTo>
                  <a:lnTo>
                    <a:pt x="710255" y="402319"/>
                  </a:lnTo>
                  <a:lnTo>
                    <a:pt x="722093" y="408301"/>
                  </a:lnTo>
                  <a:lnTo>
                    <a:pt x="733930" y="413618"/>
                  </a:lnTo>
                  <a:lnTo>
                    <a:pt x="745768" y="418316"/>
                  </a:lnTo>
                  <a:lnTo>
                    <a:pt x="757605" y="422447"/>
                  </a:lnTo>
                  <a:lnTo>
                    <a:pt x="769443" y="426062"/>
                  </a:lnTo>
                  <a:lnTo>
                    <a:pt x="781281" y="429215"/>
                  </a:lnTo>
                  <a:lnTo>
                    <a:pt x="793118" y="431954"/>
                  </a:lnTo>
                  <a:lnTo>
                    <a:pt x="804956" y="434327"/>
                  </a:lnTo>
                  <a:lnTo>
                    <a:pt x="816793" y="436377"/>
                  </a:lnTo>
                  <a:lnTo>
                    <a:pt x="828631" y="438145"/>
                  </a:lnTo>
                  <a:lnTo>
                    <a:pt x="840469" y="439666"/>
                  </a:lnTo>
                  <a:lnTo>
                    <a:pt x="852306" y="440973"/>
                  </a:lnTo>
                  <a:lnTo>
                    <a:pt x="864144" y="442094"/>
                  </a:lnTo>
                  <a:lnTo>
                    <a:pt x="875981" y="443054"/>
                  </a:lnTo>
                  <a:lnTo>
                    <a:pt x="887819" y="443877"/>
                  </a:lnTo>
                  <a:lnTo>
                    <a:pt x="899657" y="444580"/>
                  </a:lnTo>
                  <a:lnTo>
                    <a:pt x="911494" y="445181"/>
                  </a:lnTo>
                  <a:lnTo>
                    <a:pt x="923332" y="445694"/>
                  </a:lnTo>
                  <a:lnTo>
                    <a:pt x="935169" y="446132"/>
                  </a:lnTo>
                  <a:lnTo>
                    <a:pt x="947007" y="446506"/>
                  </a:lnTo>
                  <a:lnTo>
                    <a:pt x="958844" y="446824"/>
                  </a:lnTo>
                  <a:lnTo>
                    <a:pt x="970682" y="447096"/>
                  </a:lnTo>
                  <a:lnTo>
                    <a:pt x="982520" y="447327"/>
                  </a:lnTo>
                  <a:lnTo>
                    <a:pt x="994357" y="447524"/>
                  </a:lnTo>
                  <a:lnTo>
                    <a:pt x="1006195" y="447692"/>
                  </a:lnTo>
                  <a:lnTo>
                    <a:pt x="1018032" y="447836"/>
                  </a:lnTo>
                  <a:lnTo>
                    <a:pt x="1029870" y="447957"/>
                  </a:lnTo>
                  <a:lnTo>
                    <a:pt x="1041708" y="448061"/>
                  </a:lnTo>
                  <a:lnTo>
                    <a:pt x="1053545" y="448149"/>
                  </a:lnTo>
                  <a:lnTo>
                    <a:pt x="1065383" y="448225"/>
                  </a:lnTo>
                  <a:lnTo>
                    <a:pt x="1077220" y="448288"/>
                  </a:lnTo>
                  <a:lnTo>
                    <a:pt x="1089058" y="448343"/>
                  </a:lnTo>
                  <a:lnTo>
                    <a:pt x="1100896" y="448389"/>
                  </a:lnTo>
                  <a:lnTo>
                    <a:pt x="1112733" y="448429"/>
                  </a:lnTo>
                  <a:lnTo>
                    <a:pt x="1124571" y="448462"/>
                  </a:lnTo>
                  <a:lnTo>
                    <a:pt x="1136408" y="448491"/>
                  </a:lnTo>
                  <a:lnTo>
                    <a:pt x="1148246" y="448515"/>
                  </a:lnTo>
                  <a:lnTo>
                    <a:pt x="1160084" y="448536"/>
                  </a:lnTo>
                  <a:lnTo>
                    <a:pt x="1171921" y="448553"/>
                  </a:lnTo>
                  <a:lnTo>
                    <a:pt x="1171921" y="448503"/>
                  </a:lnTo>
                  <a:lnTo>
                    <a:pt x="1183759" y="448477"/>
                  </a:lnTo>
                  <a:lnTo>
                    <a:pt x="1195596" y="448446"/>
                  </a:lnTo>
                  <a:lnTo>
                    <a:pt x="1207434" y="448409"/>
                  </a:lnTo>
                  <a:lnTo>
                    <a:pt x="1219272" y="448367"/>
                  </a:lnTo>
                  <a:lnTo>
                    <a:pt x="1231109" y="448316"/>
                  </a:lnTo>
                  <a:lnTo>
                    <a:pt x="1242947" y="448257"/>
                  </a:lnTo>
                  <a:lnTo>
                    <a:pt x="1254784" y="448188"/>
                  </a:lnTo>
                  <a:lnTo>
                    <a:pt x="1266622" y="448106"/>
                  </a:lnTo>
                  <a:lnTo>
                    <a:pt x="1278459" y="448010"/>
                  </a:lnTo>
                  <a:lnTo>
                    <a:pt x="1290297" y="447897"/>
                  </a:lnTo>
                  <a:lnTo>
                    <a:pt x="1302135" y="447765"/>
                  </a:lnTo>
                  <a:lnTo>
                    <a:pt x="1313972" y="447609"/>
                  </a:lnTo>
                  <a:lnTo>
                    <a:pt x="1325810" y="447426"/>
                  </a:lnTo>
                  <a:lnTo>
                    <a:pt x="1337647" y="447212"/>
                  </a:lnTo>
                  <a:lnTo>
                    <a:pt x="1349485" y="446960"/>
                  </a:lnTo>
                  <a:lnTo>
                    <a:pt x="1361323" y="446664"/>
                  </a:lnTo>
                  <a:lnTo>
                    <a:pt x="1373160" y="446317"/>
                  </a:lnTo>
                  <a:lnTo>
                    <a:pt x="1384998" y="445909"/>
                  </a:lnTo>
                  <a:lnTo>
                    <a:pt x="1396835" y="445431"/>
                  </a:lnTo>
                  <a:lnTo>
                    <a:pt x="1408673" y="444871"/>
                  </a:lnTo>
                  <a:lnTo>
                    <a:pt x="1420511" y="444214"/>
                  </a:lnTo>
                  <a:lnTo>
                    <a:pt x="1432348" y="443444"/>
                  </a:lnTo>
                  <a:lnTo>
                    <a:pt x="1444186" y="442543"/>
                  </a:lnTo>
                  <a:lnTo>
                    <a:pt x="1456023" y="441488"/>
                  </a:lnTo>
                  <a:lnTo>
                    <a:pt x="1467861" y="440255"/>
                  </a:lnTo>
                  <a:lnTo>
                    <a:pt x="1479699" y="438814"/>
                  </a:lnTo>
                  <a:lnTo>
                    <a:pt x="1491536" y="437132"/>
                  </a:lnTo>
                  <a:lnTo>
                    <a:pt x="1503374" y="435172"/>
                  </a:lnTo>
                  <a:lnTo>
                    <a:pt x="1515211" y="432890"/>
                  </a:lnTo>
                  <a:lnTo>
                    <a:pt x="1527049" y="430239"/>
                  </a:lnTo>
                  <a:lnTo>
                    <a:pt x="1538887" y="427163"/>
                  </a:lnTo>
                  <a:lnTo>
                    <a:pt x="1550724" y="423604"/>
                  </a:lnTo>
                  <a:lnTo>
                    <a:pt x="1562562" y="419495"/>
                  </a:lnTo>
                  <a:lnTo>
                    <a:pt x="1574399" y="414767"/>
                  </a:lnTo>
                  <a:lnTo>
                    <a:pt x="1586237" y="409343"/>
                  </a:lnTo>
                  <a:lnTo>
                    <a:pt x="1598074" y="403147"/>
                  </a:lnTo>
                  <a:lnTo>
                    <a:pt x="1609912" y="396100"/>
                  </a:lnTo>
                  <a:lnTo>
                    <a:pt x="1621750" y="388124"/>
                  </a:lnTo>
                  <a:lnTo>
                    <a:pt x="1633587" y="379151"/>
                  </a:lnTo>
                  <a:lnTo>
                    <a:pt x="1645425" y="369120"/>
                  </a:lnTo>
                  <a:lnTo>
                    <a:pt x="1657262" y="357988"/>
                  </a:lnTo>
                  <a:lnTo>
                    <a:pt x="1669100" y="345731"/>
                  </a:lnTo>
                  <a:lnTo>
                    <a:pt x="1680938" y="332356"/>
                  </a:lnTo>
                  <a:lnTo>
                    <a:pt x="1692775" y="317899"/>
                  </a:lnTo>
                  <a:lnTo>
                    <a:pt x="1704613" y="302436"/>
                  </a:lnTo>
                  <a:lnTo>
                    <a:pt x="1716450" y="286079"/>
                  </a:lnTo>
                  <a:lnTo>
                    <a:pt x="1728288" y="268978"/>
                  </a:lnTo>
                  <a:lnTo>
                    <a:pt x="1740126" y="251319"/>
                  </a:lnTo>
                  <a:lnTo>
                    <a:pt x="1751963" y="233313"/>
                  </a:lnTo>
                  <a:lnTo>
                    <a:pt x="1763801" y="215190"/>
                  </a:lnTo>
                  <a:lnTo>
                    <a:pt x="1775638" y="197184"/>
                  </a:lnTo>
                  <a:lnTo>
                    <a:pt x="1787476" y="179524"/>
                  </a:lnTo>
                  <a:lnTo>
                    <a:pt x="1799314" y="162424"/>
                  </a:lnTo>
                  <a:lnTo>
                    <a:pt x="1811151" y="146067"/>
                  </a:lnTo>
                  <a:lnTo>
                    <a:pt x="1822989" y="130603"/>
                  </a:lnTo>
                  <a:lnTo>
                    <a:pt x="1834826" y="116147"/>
                  </a:lnTo>
                  <a:lnTo>
                    <a:pt x="1846664" y="102772"/>
                  </a:lnTo>
                  <a:lnTo>
                    <a:pt x="1858502" y="90515"/>
                  </a:lnTo>
                  <a:lnTo>
                    <a:pt x="1870339" y="79382"/>
                  </a:lnTo>
                  <a:lnTo>
                    <a:pt x="1882177" y="69352"/>
                  </a:lnTo>
                  <a:lnTo>
                    <a:pt x="1894014" y="60378"/>
                  </a:lnTo>
                  <a:lnTo>
                    <a:pt x="1905852" y="52403"/>
                  </a:lnTo>
                  <a:lnTo>
                    <a:pt x="1917689" y="45356"/>
                  </a:lnTo>
                  <a:lnTo>
                    <a:pt x="1929527" y="39159"/>
                  </a:lnTo>
                  <a:lnTo>
                    <a:pt x="1941365" y="33736"/>
                  </a:lnTo>
                  <a:lnTo>
                    <a:pt x="1953202" y="29007"/>
                  </a:lnTo>
                  <a:lnTo>
                    <a:pt x="1965040" y="24899"/>
                  </a:lnTo>
                  <a:lnTo>
                    <a:pt x="1976877" y="21340"/>
                  </a:lnTo>
                  <a:lnTo>
                    <a:pt x="1988715" y="18264"/>
                  </a:lnTo>
                  <a:lnTo>
                    <a:pt x="2000553" y="15613"/>
                  </a:lnTo>
                  <a:lnTo>
                    <a:pt x="2012390" y="13331"/>
                  </a:lnTo>
                  <a:lnTo>
                    <a:pt x="2024228" y="11371"/>
                  </a:lnTo>
                  <a:lnTo>
                    <a:pt x="2036065" y="9689"/>
                  </a:lnTo>
                  <a:lnTo>
                    <a:pt x="2047903" y="8248"/>
                  </a:lnTo>
                  <a:lnTo>
                    <a:pt x="2059741" y="7015"/>
                  </a:lnTo>
                  <a:lnTo>
                    <a:pt x="2071578" y="5960"/>
                  </a:lnTo>
                  <a:lnTo>
                    <a:pt x="2083416" y="5058"/>
                  </a:lnTo>
                  <a:lnTo>
                    <a:pt x="2095253" y="4289"/>
                  </a:lnTo>
                  <a:lnTo>
                    <a:pt x="2107091" y="3632"/>
                  </a:lnTo>
                  <a:lnTo>
                    <a:pt x="2118929" y="3071"/>
                  </a:lnTo>
                  <a:lnTo>
                    <a:pt x="2130766" y="2593"/>
                  </a:lnTo>
                  <a:lnTo>
                    <a:pt x="2142604" y="2186"/>
                  </a:lnTo>
                  <a:lnTo>
                    <a:pt x="2154441" y="1839"/>
                  </a:lnTo>
                  <a:lnTo>
                    <a:pt x="2166279" y="1543"/>
                  </a:lnTo>
                  <a:lnTo>
                    <a:pt x="2178117" y="1291"/>
                  </a:lnTo>
                  <a:lnTo>
                    <a:pt x="2189954" y="1076"/>
                  </a:lnTo>
                  <a:lnTo>
                    <a:pt x="2201792" y="894"/>
                  </a:lnTo>
                  <a:lnTo>
                    <a:pt x="2213629" y="738"/>
                  </a:lnTo>
                  <a:lnTo>
                    <a:pt x="2225467" y="606"/>
                  </a:lnTo>
                  <a:lnTo>
                    <a:pt x="2237304" y="493"/>
                  </a:lnTo>
                  <a:lnTo>
                    <a:pt x="2249142" y="397"/>
                  </a:lnTo>
                  <a:lnTo>
                    <a:pt x="2260980" y="315"/>
                  </a:lnTo>
                  <a:lnTo>
                    <a:pt x="2272817" y="246"/>
                  </a:lnTo>
                  <a:lnTo>
                    <a:pt x="2284655" y="187"/>
                  </a:lnTo>
                  <a:lnTo>
                    <a:pt x="2296492" y="136"/>
                  </a:lnTo>
                  <a:lnTo>
                    <a:pt x="2308330" y="93"/>
                  </a:lnTo>
                  <a:lnTo>
                    <a:pt x="2320168" y="57"/>
                  </a:lnTo>
                  <a:lnTo>
                    <a:pt x="2332005" y="26"/>
                  </a:lnTo>
                  <a:lnTo>
                    <a:pt x="2343843" y="0"/>
                  </a:lnTo>
                  <a:lnTo>
                    <a:pt x="2343843" y="0"/>
                  </a:lnTo>
                  <a:lnTo>
                    <a:pt x="2355680" y="26"/>
                  </a:lnTo>
                  <a:lnTo>
                    <a:pt x="2367518" y="57"/>
                  </a:lnTo>
                  <a:lnTo>
                    <a:pt x="2379356" y="93"/>
                  </a:lnTo>
                  <a:lnTo>
                    <a:pt x="2391193" y="136"/>
                  </a:lnTo>
                  <a:lnTo>
                    <a:pt x="2403031" y="187"/>
                  </a:lnTo>
                  <a:lnTo>
                    <a:pt x="2414868" y="246"/>
                  </a:lnTo>
                  <a:lnTo>
                    <a:pt x="2426706" y="315"/>
                  </a:lnTo>
                  <a:lnTo>
                    <a:pt x="2438544" y="397"/>
                  </a:lnTo>
                  <a:lnTo>
                    <a:pt x="2450381" y="493"/>
                  </a:lnTo>
                  <a:lnTo>
                    <a:pt x="2462219" y="606"/>
                  </a:lnTo>
                  <a:lnTo>
                    <a:pt x="2474056" y="738"/>
                  </a:lnTo>
                  <a:lnTo>
                    <a:pt x="2485894" y="894"/>
                  </a:lnTo>
                  <a:lnTo>
                    <a:pt x="2497732" y="1076"/>
                  </a:lnTo>
                  <a:lnTo>
                    <a:pt x="2509569" y="1291"/>
                  </a:lnTo>
                  <a:lnTo>
                    <a:pt x="2521407" y="1543"/>
                  </a:lnTo>
                  <a:lnTo>
                    <a:pt x="2533244" y="1839"/>
                  </a:lnTo>
                  <a:lnTo>
                    <a:pt x="2545082" y="2186"/>
                  </a:lnTo>
                  <a:lnTo>
                    <a:pt x="2556919" y="2593"/>
                  </a:lnTo>
                  <a:lnTo>
                    <a:pt x="2568757" y="3071"/>
                  </a:lnTo>
                  <a:lnTo>
                    <a:pt x="2580595" y="3632"/>
                  </a:lnTo>
                  <a:lnTo>
                    <a:pt x="2592432" y="4289"/>
                  </a:lnTo>
                  <a:lnTo>
                    <a:pt x="2604270" y="5058"/>
                  </a:lnTo>
                  <a:lnTo>
                    <a:pt x="2616107" y="5960"/>
                  </a:lnTo>
                  <a:lnTo>
                    <a:pt x="2627945" y="7015"/>
                  </a:lnTo>
                  <a:lnTo>
                    <a:pt x="2639783" y="8248"/>
                  </a:lnTo>
                  <a:lnTo>
                    <a:pt x="2651620" y="9689"/>
                  </a:lnTo>
                  <a:lnTo>
                    <a:pt x="2663458" y="11371"/>
                  </a:lnTo>
                  <a:lnTo>
                    <a:pt x="2675295" y="13331"/>
                  </a:lnTo>
                  <a:lnTo>
                    <a:pt x="2687133" y="15613"/>
                  </a:lnTo>
                  <a:lnTo>
                    <a:pt x="2698971" y="18264"/>
                  </a:lnTo>
                  <a:lnTo>
                    <a:pt x="2710808" y="21340"/>
                  </a:lnTo>
                  <a:lnTo>
                    <a:pt x="2722646" y="24899"/>
                  </a:lnTo>
                  <a:lnTo>
                    <a:pt x="2734483" y="29007"/>
                  </a:lnTo>
                  <a:lnTo>
                    <a:pt x="2746321" y="33736"/>
                  </a:lnTo>
                  <a:lnTo>
                    <a:pt x="2758159" y="39159"/>
                  </a:lnTo>
                  <a:lnTo>
                    <a:pt x="2769996" y="45356"/>
                  </a:lnTo>
                  <a:lnTo>
                    <a:pt x="2781834" y="52403"/>
                  </a:lnTo>
                  <a:lnTo>
                    <a:pt x="2793671" y="60378"/>
                  </a:lnTo>
                  <a:lnTo>
                    <a:pt x="2805509" y="69352"/>
                  </a:lnTo>
                  <a:lnTo>
                    <a:pt x="2817347" y="79382"/>
                  </a:lnTo>
                  <a:lnTo>
                    <a:pt x="2829184" y="90515"/>
                  </a:lnTo>
                  <a:lnTo>
                    <a:pt x="2841022" y="102772"/>
                  </a:lnTo>
                  <a:lnTo>
                    <a:pt x="2852859" y="116147"/>
                  </a:lnTo>
                  <a:lnTo>
                    <a:pt x="2864697" y="130603"/>
                  </a:lnTo>
                  <a:lnTo>
                    <a:pt x="2876534" y="146067"/>
                  </a:lnTo>
                  <a:lnTo>
                    <a:pt x="2888372" y="162424"/>
                  </a:lnTo>
                  <a:lnTo>
                    <a:pt x="2900210" y="179524"/>
                  </a:lnTo>
                  <a:lnTo>
                    <a:pt x="2912047" y="197184"/>
                  </a:lnTo>
                  <a:lnTo>
                    <a:pt x="2923885" y="215190"/>
                  </a:lnTo>
                  <a:lnTo>
                    <a:pt x="2935722" y="233313"/>
                  </a:lnTo>
                  <a:lnTo>
                    <a:pt x="2947560" y="251319"/>
                  </a:lnTo>
                  <a:lnTo>
                    <a:pt x="2959398" y="268978"/>
                  </a:lnTo>
                  <a:lnTo>
                    <a:pt x="2971235" y="286079"/>
                  </a:lnTo>
                  <a:lnTo>
                    <a:pt x="2983073" y="302436"/>
                  </a:lnTo>
                  <a:lnTo>
                    <a:pt x="2994910" y="317899"/>
                  </a:lnTo>
                  <a:lnTo>
                    <a:pt x="3006748" y="332356"/>
                  </a:lnTo>
                  <a:lnTo>
                    <a:pt x="3018586" y="345731"/>
                  </a:lnTo>
                  <a:lnTo>
                    <a:pt x="3030423" y="357988"/>
                  </a:lnTo>
                  <a:lnTo>
                    <a:pt x="3042261" y="369120"/>
                  </a:lnTo>
                  <a:lnTo>
                    <a:pt x="3054098" y="379151"/>
                  </a:lnTo>
                  <a:lnTo>
                    <a:pt x="3065936" y="388124"/>
                  </a:lnTo>
                  <a:lnTo>
                    <a:pt x="3077774" y="396100"/>
                  </a:lnTo>
                  <a:lnTo>
                    <a:pt x="3089611" y="403147"/>
                  </a:lnTo>
                  <a:lnTo>
                    <a:pt x="3101449" y="409343"/>
                  </a:lnTo>
                  <a:lnTo>
                    <a:pt x="3113286" y="414767"/>
                  </a:lnTo>
                  <a:lnTo>
                    <a:pt x="3125124" y="419495"/>
                  </a:lnTo>
                  <a:lnTo>
                    <a:pt x="3136962" y="423604"/>
                  </a:lnTo>
                  <a:lnTo>
                    <a:pt x="3148799" y="427163"/>
                  </a:lnTo>
                  <a:lnTo>
                    <a:pt x="3160637" y="430239"/>
                  </a:lnTo>
                  <a:lnTo>
                    <a:pt x="3172474" y="432890"/>
                  </a:lnTo>
                  <a:lnTo>
                    <a:pt x="3184312" y="435172"/>
                  </a:lnTo>
                  <a:lnTo>
                    <a:pt x="3196149" y="437132"/>
                  </a:lnTo>
                  <a:lnTo>
                    <a:pt x="3207987" y="438814"/>
                  </a:lnTo>
                  <a:lnTo>
                    <a:pt x="3219825" y="440255"/>
                  </a:lnTo>
                  <a:lnTo>
                    <a:pt x="3231662" y="441488"/>
                  </a:lnTo>
                  <a:lnTo>
                    <a:pt x="3243500" y="442543"/>
                  </a:lnTo>
                  <a:lnTo>
                    <a:pt x="3255337" y="443444"/>
                  </a:lnTo>
                  <a:lnTo>
                    <a:pt x="3267175" y="444214"/>
                  </a:lnTo>
                  <a:lnTo>
                    <a:pt x="3279013" y="444871"/>
                  </a:lnTo>
                  <a:lnTo>
                    <a:pt x="3290850" y="445431"/>
                  </a:lnTo>
                  <a:lnTo>
                    <a:pt x="3302688" y="445909"/>
                  </a:lnTo>
                  <a:lnTo>
                    <a:pt x="3314525" y="446317"/>
                  </a:lnTo>
                  <a:lnTo>
                    <a:pt x="3326363" y="446664"/>
                  </a:lnTo>
                  <a:lnTo>
                    <a:pt x="3338201" y="446960"/>
                  </a:lnTo>
                  <a:lnTo>
                    <a:pt x="3350038" y="447212"/>
                  </a:lnTo>
                  <a:lnTo>
                    <a:pt x="3361876" y="447426"/>
                  </a:lnTo>
                  <a:lnTo>
                    <a:pt x="3373713" y="447609"/>
                  </a:lnTo>
                  <a:lnTo>
                    <a:pt x="3385551" y="447765"/>
                  </a:lnTo>
                  <a:lnTo>
                    <a:pt x="3397389" y="447897"/>
                  </a:lnTo>
                  <a:lnTo>
                    <a:pt x="3409226" y="448010"/>
                  </a:lnTo>
                  <a:lnTo>
                    <a:pt x="3421064" y="448106"/>
                  </a:lnTo>
                  <a:lnTo>
                    <a:pt x="3432901" y="448188"/>
                  </a:lnTo>
                  <a:lnTo>
                    <a:pt x="3444739" y="448257"/>
                  </a:lnTo>
                  <a:lnTo>
                    <a:pt x="3456576" y="448316"/>
                  </a:lnTo>
                  <a:lnTo>
                    <a:pt x="3468414" y="448367"/>
                  </a:lnTo>
                  <a:lnTo>
                    <a:pt x="3480252" y="448409"/>
                  </a:lnTo>
                  <a:lnTo>
                    <a:pt x="3492089" y="448446"/>
                  </a:lnTo>
                  <a:lnTo>
                    <a:pt x="3503927" y="448477"/>
                  </a:lnTo>
                  <a:lnTo>
                    <a:pt x="3515764" y="448503"/>
                  </a:lnTo>
                  <a:lnTo>
                    <a:pt x="3515764" y="448604"/>
                  </a:lnTo>
                  <a:lnTo>
                    <a:pt x="3527602" y="448595"/>
                  </a:lnTo>
                  <a:lnTo>
                    <a:pt x="3539440" y="448584"/>
                  </a:lnTo>
                  <a:lnTo>
                    <a:pt x="3551277" y="448572"/>
                  </a:lnTo>
                  <a:lnTo>
                    <a:pt x="3563115" y="448558"/>
                  </a:lnTo>
                  <a:lnTo>
                    <a:pt x="3574952" y="448541"/>
                  </a:lnTo>
                  <a:lnTo>
                    <a:pt x="3586790" y="448522"/>
                  </a:lnTo>
                  <a:lnTo>
                    <a:pt x="3598628" y="448498"/>
                  </a:lnTo>
                  <a:lnTo>
                    <a:pt x="3610465" y="448471"/>
                  </a:lnTo>
                  <a:lnTo>
                    <a:pt x="3622303" y="448439"/>
                  </a:lnTo>
                  <a:lnTo>
                    <a:pt x="3634140" y="448402"/>
                  </a:lnTo>
                  <a:lnTo>
                    <a:pt x="3645978" y="448357"/>
                  </a:lnTo>
                  <a:lnTo>
                    <a:pt x="3657816" y="448306"/>
                  </a:lnTo>
                  <a:lnTo>
                    <a:pt x="3669653" y="448245"/>
                  </a:lnTo>
                  <a:lnTo>
                    <a:pt x="3681491" y="448173"/>
                  </a:lnTo>
                  <a:lnTo>
                    <a:pt x="3693328" y="448089"/>
                  </a:lnTo>
                  <a:lnTo>
                    <a:pt x="3705166" y="447990"/>
                  </a:lnTo>
                  <a:lnTo>
                    <a:pt x="3717004" y="447875"/>
                  </a:lnTo>
                  <a:lnTo>
                    <a:pt x="3728841" y="447739"/>
                  </a:lnTo>
                  <a:lnTo>
                    <a:pt x="3740679" y="447580"/>
                  </a:lnTo>
                  <a:lnTo>
                    <a:pt x="3752516" y="447393"/>
                  </a:lnTo>
                  <a:lnTo>
                    <a:pt x="3764354" y="447174"/>
                  </a:lnTo>
                  <a:lnTo>
                    <a:pt x="3776191" y="446917"/>
                  </a:lnTo>
                  <a:lnTo>
                    <a:pt x="3788029" y="446617"/>
                  </a:lnTo>
                  <a:lnTo>
                    <a:pt x="3799867" y="446265"/>
                  </a:lnTo>
                  <a:lnTo>
                    <a:pt x="3811704" y="445854"/>
                  </a:lnTo>
                  <a:lnTo>
                    <a:pt x="3823542" y="445374"/>
                  </a:lnTo>
                  <a:lnTo>
                    <a:pt x="3835379" y="444813"/>
                  </a:lnTo>
                  <a:lnTo>
                    <a:pt x="3847217" y="444160"/>
                  </a:lnTo>
                  <a:lnTo>
                    <a:pt x="3859055" y="443399"/>
                  </a:lnTo>
                  <a:lnTo>
                    <a:pt x="3870892" y="442515"/>
                  </a:lnTo>
                  <a:lnTo>
                    <a:pt x="3882730" y="441490"/>
                  </a:lnTo>
                  <a:lnTo>
                    <a:pt x="3894567" y="440304"/>
                  </a:lnTo>
                  <a:lnTo>
                    <a:pt x="3906405" y="438934"/>
                  </a:lnTo>
                  <a:lnTo>
                    <a:pt x="3918243" y="437358"/>
                  </a:lnTo>
                  <a:lnTo>
                    <a:pt x="3930080" y="435550"/>
                  </a:lnTo>
                  <a:lnTo>
                    <a:pt x="3941918" y="433485"/>
                  </a:lnTo>
                  <a:lnTo>
                    <a:pt x="3953755" y="431136"/>
                  </a:lnTo>
                  <a:lnTo>
                    <a:pt x="3965593" y="428477"/>
                  </a:lnTo>
                  <a:lnTo>
                    <a:pt x="3977431" y="425486"/>
                  </a:lnTo>
                  <a:lnTo>
                    <a:pt x="3989268" y="422143"/>
                  </a:lnTo>
                  <a:lnTo>
                    <a:pt x="4001106" y="418432"/>
                  </a:lnTo>
                  <a:lnTo>
                    <a:pt x="4012943" y="414346"/>
                  </a:lnTo>
                  <a:lnTo>
                    <a:pt x="4024781" y="409888"/>
                  </a:lnTo>
                  <a:lnTo>
                    <a:pt x="4036619" y="405069"/>
                  </a:lnTo>
                  <a:lnTo>
                    <a:pt x="4048456" y="399915"/>
                  </a:lnTo>
                  <a:lnTo>
                    <a:pt x="4060294" y="394462"/>
                  </a:lnTo>
                  <a:lnTo>
                    <a:pt x="4072131" y="388762"/>
                  </a:lnTo>
                  <a:lnTo>
                    <a:pt x="4083969" y="382876"/>
                  </a:lnTo>
                  <a:lnTo>
                    <a:pt x="4095806" y="376874"/>
                  </a:lnTo>
                  <a:lnTo>
                    <a:pt x="4107644" y="370832"/>
                  </a:lnTo>
                  <a:lnTo>
                    <a:pt x="4119482" y="364830"/>
                  </a:lnTo>
                  <a:lnTo>
                    <a:pt x="4131319" y="358944"/>
                  </a:lnTo>
                  <a:lnTo>
                    <a:pt x="4143157" y="353244"/>
                  </a:lnTo>
                  <a:lnTo>
                    <a:pt x="4154994" y="347791"/>
                  </a:lnTo>
                  <a:lnTo>
                    <a:pt x="4166832" y="342637"/>
                  </a:lnTo>
                  <a:lnTo>
                    <a:pt x="4178670" y="337818"/>
                  </a:lnTo>
                  <a:lnTo>
                    <a:pt x="4190507" y="333360"/>
                  </a:lnTo>
                  <a:lnTo>
                    <a:pt x="4202345" y="329274"/>
                  </a:lnTo>
                  <a:lnTo>
                    <a:pt x="4214182" y="325563"/>
                  </a:lnTo>
                  <a:lnTo>
                    <a:pt x="4226020" y="322220"/>
                  </a:lnTo>
                  <a:lnTo>
                    <a:pt x="4237858" y="319229"/>
                  </a:lnTo>
                  <a:lnTo>
                    <a:pt x="4249695" y="316570"/>
                  </a:lnTo>
                  <a:lnTo>
                    <a:pt x="4261533" y="314221"/>
                  </a:lnTo>
                  <a:lnTo>
                    <a:pt x="4273370" y="312156"/>
                  </a:lnTo>
                  <a:lnTo>
                    <a:pt x="4285208" y="310348"/>
                  </a:lnTo>
                  <a:lnTo>
                    <a:pt x="4297046" y="308772"/>
                  </a:lnTo>
                  <a:lnTo>
                    <a:pt x="4308883" y="307402"/>
                  </a:lnTo>
                  <a:lnTo>
                    <a:pt x="4320721" y="306216"/>
                  </a:lnTo>
                  <a:lnTo>
                    <a:pt x="4332558" y="305191"/>
                  </a:lnTo>
                  <a:lnTo>
                    <a:pt x="4344396" y="304307"/>
                  </a:lnTo>
                  <a:lnTo>
                    <a:pt x="4356234" y="303546"/>
                  </a:lnTo>
                  <a:lnTo>
                    <a:pt x="4368071" y="302893"/>
                  </a:lnTo>
                  <a:lnTo>
                    <a:pt x="4379909" y="302332"/>
                  </a:lnTo>
                  <a:lnTo>
                    <a:pt x="4391746" y="301852"/>
                  </a:lnTo>
                  <a:lnTo>
                    <a:pt x="4403584" y="301441"/>
                  </a:lnTo>
                  <a:lnTo>
                    <a:pt x="4415421" y="301089"/>
                  </a:lnTo>
                  <a:lnTo>
                    <a:pt x="4427259" y="300789"/>
                  </a:lnTo>
                  <a:lnTo>
                    <a:pt x="4439097" y="300532"/>
                  </a:lnTo>
                  <a:lnTo>
                    <a:pt x="4450934" y="300313"/>
                  </a:lnTo>
                  <a:lnTo>
                    <a:pt x="4462772" y="300126"/>
                  </a:lnTo>
                  <a:lnTo>
                    <a:pt x="4474609" y="299967"/>
                  </a:lnTo>
                  <a:lnTo>
                    <a:pt x="4486447" y="299831"/>
                  </a:lnTo>
                  <a:lnTo>
                    <a:pt x="4498285" y="299715"/>
                  </a:lnTo>
                  <a:lnTo>
                    <a:pt x="4510122" y="299617"/>
                  </a:lnTo>
                  <a:lnTo>
                    <a:pt x="4521960" y="299533"/>
                  </a:lnTo>
                  <a:lnTo>
                    <a:pt x="4533797" y="299461"/>
                  </a:lnTo>
                  <a:lnTo>
                    <a:pt x="4545635" y="299400"/>
                  </a:lnTo>
                  <a:lnTo>
                    <a:pt x="4557473" y="299349"/>
                  </a:lnTo>
                  <a:lnTo>
                    <a:pt x="4569310" y="299304"/>
                  </a:lnTo>
                  <a:lnTo>
                    <a:pt x="4581148" y="299267"/>
                  </a:lnTo>
                  <a:lnTo>
                    <a:pt x="4592985" y="299235"/>
                  </a:lnTo>
                  <a:lnTo>
                    <a:pt x="4604823" y="299208"/>
                  </a:lnTo>
                  <a:lnTo>
                    <a:pt x="4616661" y="299184"/>
                  </a:lnTo>
                  <a:lnTo>
                    <a:pt x="4628498" y="299165"/>
                  </a:lnTo>
                  <a:lnTo>
                    <a:pt x="4640336" y="299148"/>
                  </a:lnTo>
                  <a:lnTo>
                    <a:pt x="4652173" y="299134"/>
                  </a:lnTo>
                  <a:lnTo>
                    <a:pt x="4664011" y="299121"/>
                  </a:lnTo>
                  <a:lnTo>
                    <a:pt x="4675849" y="299111"/>
                  </a:lnTo>
                  <a:lnTo>
                    <a:pt x="4687686" y="299102"/>
                  </a:lnTo>
                </a:path>
              </a:pathLst>
            </a:custGeom>
            <a:ln w="40651" cap="flat">
              <a:solidFill>
                <a:srgbClr val="F962DB">
                  <a:alpha val="100000"/>
                </a:srgbClr>
              </a:solidFill>
              <a:prstDash val="solid"/>
              <a:round/>
            </a:ln>
          </p:spPr>
          <p:txBody>
            <a:bodyPr/>
            <a:lstStyle/>
            <a:p/>
          </p:txBody>
        </p:sp>
        <p:sp>
          <p:nvSpPr>
            <p:cNvPr id="66" name="pl66"/>
            <p:cNvSpPr/>
            <p:nvPr/>
          </p:nvSpPr>
          <p:spPr>
            <a:xfrm>
              <a:off x="2482351" y="3143548"/>
              <a:ext cx="4687686" cy="299102"/>
            </a:xfrm>
            <a:custGeom>
              <a:avLst/>
              <a:pathLst>
                <a:path w="4687686" h="299102">
                  <a:moveTo>
                    <a:pt x="0" y="0"/>
                  </a:moveTo>
                  <a:lnTo>
                    <a:pt x="11837" y="8"/>
                  </a:lnTo>
                  <a:lnTo>
                    <a:pt x="23675" y="19"/>
                  </a:lnTo>
                  <a:lnTo>
                    <a:pt x="35512" y="31"/>
                  </a:lnTo>
                  <a:lnTo>
                    <a:pt x="47350" y="45"/>
                  </a:lnTo>
                  <a:lnTo>
                    <a:pt x="59187" y="62"/>
                  </a:lnTo>
                  <a:lnTo>
                    <a:pt x="71025" y="82"/>
                  </a:lnTo>
                  <a:lnTo>
                    <a:pt x="82863" y="105"/>
                  </a:lnTo>
                  <a:lnTo>
                    <a:pt x="94700" y="132"/>
                  </a:lnTo>
                  <a:lnTo>
                    <a:pt x="106538" y="164"/>
                  </a:lnTo>
                  <a:lnTo>
                    <a:pt x="118375" y="202"/>
                  </a:lnTo>
                  <a:lnTo>
                    <a:pt x="130213" y="246"/>
                  </a:lnTo>
                  <a:lnTo>
                    <a:pt x="142051" y="298"/>
                  </a:lnTo>
                  <a:lnTo>
                    <a:pt x="153888" y="358"/>
                  </a:lnTo>
                  <a:lnTo>
                    <a:pt x="165726" y="430"/>
                  </a:lnTo>
                  <a:lnTo>
                    <a:pt x="177563" y="514"/>
                  </a:lnTo>
                  <a:lnTo>
                    <a:pt x="189401" y="613"/>
                  </a:lnTo>
                  <a:lnTo>
                    <a:pt x="201239" y="728"/>
                  </a:lnTo>
                  <a:lnTo>
                    <a:pt x="213076" y="864"/>
                  </a:lnTo>
                  <a:lnTo>
                    <a:pt x="224914" y="1023"/>
                  </a:lnTo>
                  <a:lnTo>
                    <a:pt x="236751" y="1210"/>
                  </a:lnTo>
                  <a:lnTo>
                    <a:pt x="248589" y="1429"/>
                  </a:lnTo>
                  <a:lnTo>
                    <a:pt x="260427" y="1686"/>
                  </a:lnTo>
                  <a:lnTo>
                    <a:pt x="272264" y="1986"/>
                  </a:lnTo>
                  <a:lnTo>
                    <a:pt x="284102" y="2338"/>
                  </a:lnTo>
                  <a:lnTo>
                    <a:pt x="295939" y="2749"/>
                  </a:lnTo>
                  <a:lnTo>
                    <a:pt x="307777" y="3229"/>
                  </a:lnTo>
                  <a:lnTo>
                    <a:pt x="319614" y="3790"/>
                  </a:lnTo>
                  <a:lnTo>
                    <a:pt x="331452" y="4443"/>
                  </a:lnTo>
                  <a:lnTo>
                    <a:pt x="343290" y="5204"/>
                  </a:lnTo>
                  <a:lnTo>
                    <a:pt x="355127" y="6088"/>
                  </a:lnTo>
                  <a:lnTo>
                    <a:pt x="366965" y="7113"/>
                  </a:lnTo>
                  <a:lnTo>
                    <a:pt x="378802" y="8299"/>
                  </a:lnTo>
                  <a:lnTo>
                    <a:pt x="390640" y="9669"/>
                  </a:lnTo>
                  <a:lnTo>
                    <a:pt x="402478" y="11245"/>
                  </a:lnTo>
                  <a:lnTo>
                    <a:pt x="414315" y="13053"/>
                  </a:lnTo>
                  <a:lnTo>
                    <a:pt x="426153" y="15118"/>
                  </a:lnTo>
                  <a:lnTo>
                    <a:pt x="437990" y="17467"/>
                  </a:lnTo>
                  <a:lnTo>
                    <a:pt x="449828" y="20126"/>
                  </a:lnTo>
                  <a:lnTo>
                    <a:pt x="461666" y="23117"/>
                  </a:lnTo>
                  <a:lnTo>
                    <a:pt x="473503" y="26460"/>
                  </a:lnTo>
                  <a:lnTo>
                    <a:pt x="485341" y="30171"/>
                  </a:lnTo>
                  <a:lnTo>
                    <a:pt x="497178" y="34257"/>
                  </a:lnTo>
                  <a:lnTo>
                    <a:pt x="509016" y="38715"/>
                  </a:lnTo>
                  <a:lnTo>
                    <a:pt x="520854" y="43534"/>
                  </a:lnTo>
                  <a:lnTo>
                    <a:pt x="532691" y="48689"/>
                  </a:lnTo>
                  <a:lnTo>
                    <a:pt x="544529" y="54141"/>
                  </a:lnTo>
                  <a:lnTo>
                    <a:pt x="556366" y="59841"/>
                  </a:lnTo>
                  <a:lnTo>
                    <a:pt x="568204" y="65728"/>
                  </a:lnTo>
                  <a:lnTo>
                    <a:pt x="580042" y="71730"/>
                  </a:lnTo>
                  <a:lnTo>
                    <a:pt x="591879" y="77771"/>
                  </a:lnTo>
                  <a:lnTo>
                    <a:pt x="603717" y="83773"/>
                  </a:lnTo>
                  <a:lnTo>
                    <a:pt x="615554" y="89659"/>
                  </a:lnTo>
                  <a:lnTo>
                    <a:pt x="627392" y="95359"/>
                  </a:lnTo>
                  <a:lnTo>
                    <a:pt x="639229" y="100812"/>
                  </a:lnTo>
                  <a:lnTo>
                    <a:pt x="651067" y="105966"/>
                  </a:lnTo>
                  <a:lnTo>
                    <a:pt x="662905" y="110785"/>
                  </a:lnTo>
                  <a:lnTo>
                    <a:pt x="674742" y="115243"/>
                  </a:lnTo>
                  <a:lnTo>
                    <a:pt x="686580" y="119329"/>
                  </a:lnTo>
                  <a:lnTo>
                    <a:pt x="698417" y="123040"/>
                  </a:lnTo>
                  <a:lnTo>
                    <a:pt x="710255" y="126383"/>
                  </a:lnTo>
                  <a:lnTo>
                    <a:pt x="722093" y="129374"/>
                  </a:lnTo>
                  <a:lnTo>
                    <a:pt x="733930" y="132033"/>
                  </a:lnTo>
                  <a:lnTo>
                    <a:pt x="745768" y="134382"/>
                  </a:lnTo>
                  <a:lnTo>
                    <a:pt x="757605" y="136447"/>
                  </a:lnTo>
                  <a:lnTo>
                    <a:pt x="769443" y="138255"/>
                  </a:lnTo>
                  <a:lnTo>
                    <a:pt x="781281" y="139831"/>
                  </a:lnTo>
                  <a:lnTo>
                    <a:pt x="793118" y="141201"/>
                  </a:lnTo>
                  <a:lnTo>
                    <a:pt x="804956" y="142387"/>
                  </a:lnTo>
                  <a:lnTo>
                    <a:pt x="816793" y="143413"/>
                  </a:lnTo>
                  <a:lnTo>
                    <a:pt x="828631" y="144296"/>
                  </a:lnTo>
                  <a:lnTo>
                    <a:pt x="840469" y="145057"/>
                  </a:lnTo>
                  <a:lnTo>
                    <a:pt x="852306" y="145710"/>
                  </a:lnTo>
                  <a:lnTo>
                    <a:pt x="864144" y="146271"/>
                  </a:lnTo>
                  <a:lnTo>
                    <a:pt x="875981" y="146751"/>
                  </a:lnTo>
                  <a:lnTo>
                    <a:pt x="887819" y="147162"/>
                  </a:lnTo>
                  <a:lnTo>
                    <a:pt x="899657" y="147514"/>
                  </a:lnTo>
                  <a:lnTo>
                    <a:pt x="911494" y="147814"/>
                  </a:lnTo>
                  <a:lnTo>
                    <a:pt x="923332" y="148071"/>
                  </a:lnTo>
                  <a:lnTo>
                    <a:pt x="935169" y="148290"/>
                  </a:lnTo>
                  <a:lnTo>
                    <a:pt x="947007" y="148477"/>
                  </a:lnTo>
                  <a:lnTo>
                    <a:pt x="958844" y="148636"/>
                  </a:lnTo>
                  <a:lnTo>
                    <a:pt x="970682" y="148772"/>
                  </a:lnTo>
                  <a:lnTo>
                    <a:pt x="982520" y="148888"/>
                  </a:lnTo>
                  <a:lnTo>
                    <a:pt x="994357" y="148986"/>
                  </a:lnTo>
                  <a:lnTo>
                    <a:pt x="1006195" y="149070"/>
                  </a:lnTo>
                  <a:lnTo>
                    <a:pt x="1018032" y="149142"/>
                  </a:lnTo>
                  <a:lnTo>
                    <a:pt x="1029870" y="149203"/>
                  </a:lnTo>
                  <a:lnTo>
                    <a:pt x="1041708" y="149255"/>
                  </a:lnTo>
                  <a:lnTo>
                    <a:pt x="1053545" y="149299"/>
                  </a:lnTo>
                  <a:lnTo>
                    <a:pt x="1065383" y="149336"/>
                  </a:lnTo>
                  <a:lnTo>
                    <a:pt x="1077220" y="149368"/>
                  </a:lnTo>
                  <a:lnTo>
                    <a:pt x="1089058" y="149396"/>
                  </a:lnTo>
                  <a:lnTo>
                    <a:pt x="1100896" y="149419"/>
                  </a:lnTo>
                  <a:lnTo>
                    <a:pt x="1112733" y="149438"/>
                  </a:lnTo>
                  <a:lnTo>
                    <a:pt x="1124571" y="149455"/>
                  </a:lnTo>
                  <a:lnTo>
                    <a:pt x="1136408" y="149469"/>
                  </a:lnTo>
                  <a:lnTo>
                    <a:pt x="1148246" y="149482"/>
                  </a:lnTo>
                  <a:lnTo>
                    <a:pt x="1160084" y="149492"/>
                  </a:lnTo>
                  <a:lnTo>
                    <a:pt x="1171921" y="149501"/>
                  </a:lnTo>
                  <a:lnTo>
                    <a:pt x="1171921" y="149501"/>
                  </a:lnTo>
                  <a:lnTo>
                    <a:pt x="1183759" y="149492"/>
                  </a:lnTo>
                  <a:lnTo>
                    <a:pt x="1195596" y="149482"/>
                  </a:lnTo>
                  <a:lnTo>
                    <a:pt x="1207434" y="149469"/>
                  </a:lnTo>
                  <a:lnTo>
                    <a:pt x="1219272" y="149455"/>
                  </a:lnTo>
                  <a:lnTo>
                    <a:pt x="1231109" y="149438"/>
                  </a:lnTo>
                  <a:lnTo>
                    <a:pt x="1242947" y="149419"/>
                  </a:lnTo>
                  <a:lnTo>
                    <a:pt x="1254784" y="149396"/>
                  </a:lnTo>
                  <a:lnTo>
                    <a:pt x="1266622" y="149368"/>
                  </a:lnTo>
                  <a:lnTo>
                    <a:pt x="1278459" y="149336"/>
                  </a:lnTo>
                  <a:lnTo>
                    <a:pt x="1290297" y="149299"/>
                  </a:lnTo>
                  <a:lnTo>
                    <a:pt x="1302135" y="149255"/>
                  </a:lnTo>
                  <a:lnTo>
                    <a:pt x="1313972" y="149203"/>
                  </a:lnTo>
                  <a:lnTo>
                    <a:pt x="1325810" y="149142"/>
                  </a:lnTo>
                  <a:lnTo>
                    <a:pt x="1337647" y="149070"/>
                  </a:lnTo>
                  <a:lnTo>
                    <a:pt x="1349485" y="148986"/>
                  </a:lnTo>
                  <a:lnTo>
                    <a:pt x="1361323" y="148888"/>
                  </a:lnTo>
                  <a:lnTo>
                    <a:pt x="1373160" y="148772"/>
                  </a:lnTo>
                  <a:lnTo>
                    <a:pt x="1384998" y="148636"/>
                  </a:lnTo>
                  <a:lnTo>
                    <a:pt x="1396835" y="148477"/>
                  </a:lnTo>
                  <a:lnTo>
                    <a:pt x="1408673" y="148290"/>
                  </a:lnTo>
                  <a:lnTo>
                    <a:pt x="1420511" y="148071"/>
                  </a:lnTo>
                  <a:lnTo>
                    <a:pt x="1432348" y="147814"/>
                  </a:lnTo>
                  <a:lnTo>
                    <a:pt x="1444186" y="147514"/>
                  </a:lnTo>
                  <a:lnTo>
                    <a:pt x="1456023" y="147162"/>
                  </a:lnTo>
                  <a:lnTo>
                    <a:pt x="1467861" y="146751"/>
                  </a:lnTo>
                  <a:lnTo>
                    <a:pt x="1479699" y="146271"/>
                  </a:lnTo>
                  <a:lnTo>
                    <a:pt x="1491536" y="145710"/>
                  </a:lnTo>
                  <a:lnTo>
                    <a:pt x="1503374" y="145057"/>
                  </a:lnTo>
                  <a:lnTo>
                    <a:pt x="1515211" y="144296"/>
                  </a:lnTo>
                  <a:lnTo>
                    <a:pt x="1527049" y="143413"/>
                  </a:lnTo>
                  <a:lnTo>
                    <a:pt x="1538887" y="142387"/>
                  </a:lnTo>
                  <a:lnTo>
                    <a:pt x="1550724" y="141201"/>
                  </a:lnTo>
                  <a:lnTo>
                    <a:pt x="1562562" y="139831"/>
                  </a:lnTo>
                  <a:lnTo>
                    <a:pt x="1574399" y="138255"/>
                  </a:lnTo>
                  <a:lnTo>
                    <a:pt x="1586237" y="136447"/>
                  </a:lnTo>
                  <a:lnTo>
                    <a:pt x="1598074" y="134382"/>
                  </a:lnTo>
                  <a:lnTo>
                    <a:pt x="1609912" y="132033"/>
                  </a:lnTo>
                  <a:lnTo>
                    <a:pt x="1621750" y="129374"/>
                  </a:lnTo>
                  <a:lnTo>
                    <a:pt x="1633587" y="126383"/>
                  </a:lnTo>
                  <a:lnTo>
                    <a:pt x="1645425" y="123040"/>
                  </a:lnTo>
                  <a:lnTo>
                    <a:pt x="1657262" y="119329"/>
                  </a:lnTo>
                  <a:lnTo>
                    <a:pt x="1669100" y="115243"/>
                  </a:lnTo>
                  <a:lnTo>
                    <a:pt x="1680938" y="110785"/>
                  </a:lnTo>
                  <a:lnTo>
                    <a:pt x="1692775" y="105966"/>
                  </a:lnTo>
                  <a:lnTo>
                    <a:pt x="1704613" y="100812"/>
                  </a:lnTo>
                  <a:lnTo>
                    <a:pt x="1716450" y="95359"/>
                  </a:lnTo>
                  <a:lnTo>
                    <a:pt x="1728288" y="89659"/>
                  </a:lnTo>
                  <a:lnTo>
                    <a:pt x="1740126" y="83773"/>
                  </a:lnTo>
                  <a:lnTo>
                    <a:pt x="1751963" y="77771"/>
                  </a:lnTo>
                  <a:lnTo>
                    <a:pt x="1763801" y="71730"/>
                  </a:lnTo>
                  <a:lnTo>
                    <a:pt x="1775638" y="65728"/>
                  </a:lnTo>
                  <a:lnTo>
                    <a:pt x="1787476" y="59841"/>
                  </a:lnTo>
                  <a:lnTo>
                    <a:pt x="1799314" y="54141"/>
                  </a:lnTo>
                  <a:lnTo>
                    <a:pt x="1811151" y="48689"/>
                  </a:lnTo>
                  <a:lnTo>
                    <a:pt x="1822989" y="43534"/>
                  </a:lnTo>
                  <a:lnTo>
                    <a:pt x="1834826" y="38715"/>
                  </a:lnTo>
                  <a:lnTo>
                    <a:pt x="1846664" y="34257"/>
                  </a:lnTo>
                  <a:lnTo>
                    <a:pt x="1858502" y="30171"/>
                  </a:lnTo>
                  <a:lnTo>
                    <a:pt x="1870339" y="26460"/>
                  </a:lnTo>
                  <a:lnTo>
                    <a:pt x="1882177" y="23117"/>
                  </a:lnTo>
                  <a:lnTo>
                    <a:pt x="1894014" y="20126"/>
                  </a:lnTo>
                  <a:lnTo>
                    <a:pt x="1905852" y="17467"/>
                  </a:lnTo>
                  <a:lnTo>
                    <a:pt x="1917689" y="15118"/>
                  </a:lnTo>
                  <a:lnTo>
                    <a:pt x="1929527" y="13053"/>
                  </a:lnTo>
                  <a:lnTo>
                    <a:pt x="1941365" y="11245"/>
                  </a:lnTo>
                  <a:lnTo>
                    <a:pt x="1953202" y="9669"/>
                  </a:lnTo>
                  <a:lnTo>
                    <a:pt x="1965040" y="8299"/>
                  </a:lnTo>
                  <a:lnTo>
                    <a:pt x="1976877" y="7113"/>
                  </a:lnTo>
                  <a:lnTo>
                    <a:pt x="1988715" y="6088"/>
                  </a:lnTo>
                  <a:lnTo>
                    <a:pt x="2000553" y="5204"/>
                  </a:lnTo>
                  <a:lnTo>
                    <a:pt x="2012390" y="4443"/>
                  </a:lnTo>
                  <a:lnTo>
                    <a:pt x="2024228" y="3790"/>
                  </a:lnTo>
                  <a:lnTo>
                    <a:pt x="2036065" y="3229"/>
                  </a:lnTo>
                  <a:lnTo>
                    <a:pt x="2047903" y="2749"/>
                  </a:lnTo>
                  <a:lnTo>
                    <a:pt x="2059741" y="2338"/>
                  </a:lnTo>
                  <a:lnTo>
                    <a:pt x="2071578" y="1986"/>
                  </a:lnTo>
                  <a:lnTo>
                    <a:pt x="2083416" y="1686"/>
                  </a:lnTo>
                  <a:lnTo>
                    <a:pt x="2095253" y="1429"/>
                  </a:lnTo>
                  <a:lnTo>
                    <a:pt x="2107091" y="1210"/>
                  </a:lnTo>
                  <a:lnTo>
                    <a:pt x="2118929" y="1023"/>
                  </a:lnTo>
                  <a:lnTo>
                    <a:pt x="2130766" y="864"/>
                  </a:lnTo>
                  <a:lnTo>
                    <a:pt x="2142604" y="728"/>
                  </a:lnTo>
                  <a:lnTo>
                    <a:pt x="2154441" y="613"/>
                  </a:lnTo>
                  <a:lnTo>
                    <a:pt x="2166279" y="514"/>
                  </a:lnTo>
                  <a:lnTo>
                    <a:pt x="2178117" y="430"/>
                  </a:lnTo>
                  <a:lnTo>
                    <a:pt x="2189954" y="358"/>
                  </a:lnTo>
                  <a:lnTo>
                    <a:pt x="2201792" y="298"/>
                  </a:lnTo>
                  <a:lnTo>
                    <a:pt x="2213629" y="246"/>
                  </a:lnTo>
                  <a:lnTo>
                    <a:pt x="2225467" y="202"/>
                  </a:lnTo>
                  <a:lnTo>
                    <a:pt x="2237304" y="164"/>
                  </a:lnTo>
                  <a:lnTo>
                    <a:pt x="2249142" y="132"/>
                  </a:lnTo>
                  <a:lnTo>
                    <a:pt x="2260980" y="105"/>
                  </a:lnTo>
                  <a:lnTo>
                    <a:pt x="2272817" y="82"/>
                  </a:lnTo>
                  <a:lnTo>
                    <a:pt x="2284655" y="62"/>
                  </a:lnTo>
                  <a:lnTo>
                    <a:pt x="2296492" y="45"/>
                  </a:lnTo>
                  <a:lnTo>
                    <a:pt x="2308330" y="31"/>
                  </a:lnTo>
                  <a:lnTo>
                    <a:pt x="2320168" y="19"/>
                  </a:lnTo>
                  <a:lnTo>
                    <a:pt x="2332005" y="8"/>
                  </a:lnTo>
                  <a:lnTo>
                    <a:pt x="2343843" y="0"/>
                  </a:lnTo>
                  <a:lnTo>
                    <a:pt x="2343843" y="50"/>
                  </a:lnTo>
                  <a:lnTo>
                    <a:pt x="2355680" y="67"/>
                  </a:lnTo>
                  <a:lnTo>
                    <a:pt x="2367518" y="88"/>
                  </a:lnTo>
                  <a:lnTo>
                    <a:pt x="2379356" y="112"/>
                  </a:lnTo>
                  <a:lnTo>
                    <a:pt x="2391193" y="141"/>
                  </a:lnTo>
                  <a:lnTo>
                    <a:pt x="2403031" y="174"/>
                  </a:lnTo>
                  <a:lnTo>
                    <a:pt x="2414868" y="214"/>
                  </a:lnTo>
                  <a:lnTo>
                    <a:pt x="2426706" y="260"/>
                  </a:lnTo>
                  <a:lnTo>
                    <a:pt x="2438544" y="315"/>
                  </a:lnTo>
                  <a:lnTo>
                    <a:pt x="2450381" y="379"/>
                  </a:lnTo>
                  <a:lnTo>
                    <a:pt x="2462219" y="454"/>
                  </a:lnTo>
                  <a:lnTo>
                    <a:pt x="2474056" y="542"/>
                  </a:lnTo>
                  <a:lnTo>
                    <a:pt x="2485894" y="646"/>
                  </a:lnTo>
                  <a:lnTo>
                    <a:pt x="2497732" y="768"/>
                  </a:lnTo>
                  <a:lnTo>
                    <a:pt x="2509569" y="911"/>
                  </a:lnTo>
                  <a:lnTo>
                    <a:pt x="2521407" y="1079"/>
                  </a:lnTo>
                  <a:lnTo>
                    <a:pt x="2533244" y="1276"/>
                  </a:lnTo>
                  <a:lnTo>
                    <a:pt x="2545082" y="1507"/>
                  </a:lnTo>
                  <a:lnTo>
                    <a:pt x="2556919" y="1779"/>
                  </a:lnTo>
                  <a:lnTo>
                    <a:pt x="2568757" y="2098"/>
                  </a:lnTo>
                  <a:lnTo>
                    <a:pt x="2580595" y="2471"/>
                  </a:lnTo>
                  <a:lnTo>
                    <a:pt x="2592432" y="2909"/>
                  </a:lnTo>
                  <a:lnTo>
                    <a:pt x="2604270" y="3422"/>
                  </a:lnTo>
                  <a:lnTo>
                    <a:pt x="2616107" y="4023"/>
                  </a:lnTo>
                  <a:lnTo>
                    <a:pt x="2627945" y="4726"/>
                  </a:lnTo>
                  <a:lnTo>
                    <a:pt x="2639783" y="5549"/>
                  </a:lnTo>
                  <a:lnTo>
                    <a:pt x="2651620" y="6509"/>
                  </a:lnTo>
                  <a:lnTo>
                    <a:pt x="2663458" y="7630"/>
                  </a:lnTo>
                  <a:lnTo>
                    <a:pt x="2675295" y="8937"/>
                  </a:lnTo>
                  <a:lnTo>
                    <a:pt x="2687133" y="10458"/>
                  </a:lnTo>
                  <a:lnTo>
                    <a:pt x="2698971" y="12226"/>
                  </a:lnTo>
                  <a:lnTo>
                    <a:pt x="2710808" y="14276"/>
                  </a:lnTo>
                  <a:lnTo>
                    <a:pt x="2722646" y="16649"/>
                  </a:lnTo>
                  <a:lnTo>
                    <a:pt x="2734483" y="19388"/>
                  </a:lnTo>
                  <a:lnTo>
                    <a:pt x="2746321" y="22541"/>
                  </a:lnTo>
                  <a:lnTo>
                    <a:pt x="2758159" y="26156"/>
                  </a:lnTo>
                  <a:lnTo>
                    <a:pt x="2769996" y="30287"/>
                  </a:lnTo>
                  <a:lnTo>
                    <a:pt x="2781834" y="34985"/>
                  </a:lnTo>
                  <a:lnTo>
                    <a:pt x="2793671" y="40302"/>
                  </a:lnTo>
                  <a:lnTo>
                    <a:pt x="2805509" y="46284"/>
                  </a:lnTo>
                  <a:lnTo>
                    <a:pt x="2817347" y="52972"/>
                  </a:lnTo>
                  <a:lnTo>
                    <a:pt x="2829184" y="60393"/>
                  </a:lnTo>
                  <a:lnTo>
                    <a:pt x="2841022" y="68564"/>
                  </a:lnTo>
                  <a:lnTo>
                    <a:pt x="2852859" y="77481"/>
                  </a:lnTo>
                  <a:lnTo>
                    <a:pt x="2864697" y="87119"/>
                  </a:lnTo>
                  <a:lnTo>
                    <a:pt x="2876534" y="97428"/>
                  </a:lnTo>
                  <a:lnTo>
                    <a:pt x="2888372" y="108333"/>
                  </a:lnTo>
                  <a:lnTo>
                    <a:pt x="2900210" y="119733"/>
                  </a:lnTo>
                  <a:lnTo>
                    <a:pt x="2912047" y="131506"/>
                  </a:lnTo>
                  <a:lnTo>
                    <a:pt x="2923885" y="143510"/>
                  </a:lnTo>
                  <a:lnTo>
                    <a:pt x="2935722" y="155592"/>
                  </a:lnTo>
                  <a:lnTo>
                    <a:pt x="2947560" y="167596"/>
                  </a:lnTo>
                  <a:lnTo>
                    <a:pt x="2959398" y="179369"/>
                  </a:lnTo>
                  <a:lnTo>
                    <a:pt x="2971235" y="190769"/>
                  </a:lnTo>
                  <a:lnTo>
                    <a:pt x="2983073" y="201674"/>
                  </a:lnTo>
                  <a:lnTo>
                    <a:pt x="2994910" y="211983"/>
                  </a:lnTo>
                  <a:lnTo>
                    <a:pt x="3006748" y="221621"/>
                  </a:lnTo>
                  <a:lnTo>
                    <a:pt x="3018586" y="230537"/>
                  </a:lnTo>
                  <a:lnTo>
                    <a:pt x="3030423" y="238708"/>
                  </a:lnTo>
                  <a:lnTo>
                    <a:pt x="3042261" y="246130"/>
                  </a:lnTo>
                  <a:lnTo>
                    <a:pt x="3054098" y="252817"/>
                  </a:lnTo>
                  <a:lnTo>
                    <a:pt x="3065936" y="258800"/>
                  </a:lnTo>
                  <a:lnTo>
                    <a:pt x="3077774" y="264116"/>
                  </a:lnTo>
                  <a:lnTo>
                    <a:pt x="3089611" y="268815"/>
                  </a:lnTo>
                  <a:lnTo>
                    <a:pt x="3101449" y="272946"/>
                  </a:lnTo>
                  <a:lnTo>
                    <a:pt x="3113286" y="276561"/>
                  </a:lnTo>
                  <a:lnTo>
                    <a:pt x="3125124" y="279714"/>
                  </a:lnTo>
                  <a:lnTo>
                    <a:pt x="3136962" y="282453"/>
                  </a:lnTo>
                  <a:lnTo>
                    <a:pt x="3148799" y="284825"/>
                  </a:lnTo>
                  <a:lnTo>
                    <a:pt x="3160637" y="286876"/>
                  </a:lnTo>
                  <a:lnTo>
                    <a:pt x="3172474" y="288643"/>
                  </a:lnTo>
                  <a:lnTo>
                    <a:pt x="3184312" y="290165"/>
                  </a:lnTo>
                  <a:lnTo>
                    <a:pt x="3196149" y="291471"/>
                  </a:lnTo>
                  <a:lnTo>
                    <a:pt x="3207987" y="292593"/>
                  </a:lnTo>
                  <a:lnTo>
                    <a:pt x="3219825" y="293553"/>
                  </a:lnTo>
                  <a:lnTo>
                    <a:pt x="3231662" y="294375"/>
                  </a:lnTo>
                  <a:lnTo>
                    <a:pt x="3243500" y="295079"/>
                  </a:lnTo>
                  <a:lnTo>
                    <a:pt x="3255337" y="295680"/>
                  </a:lnTo>
                  <a:lnTo>
                    <a:pt x="3267175" y="296193"/>
                  </a:lnTo>
                  <a:lnTo>
                    <a:pt x="3279013" y="296631"/>
                  </a:lnTo>
                  <a:lnTo>
                    <a:pt x="3290850" y="297004"/>
                  </a:lnTo>
                  <a:lnTo>
                    <a:pt x="3302688" y="297323"/>
                  </a:lnTo>
                  <a:lnTo>
                    <a:pt x="3314525" y="297595"/>
                  </a:lnTo>
                  <a:lnTo>
                    <a:pt x="3326363" y="297826"/>
                  </a:lnTo>
                  <a:lnTo>
                    <a:pt x="3338201" y="298023"/>
                  </a:lnTo>
                  <a:lnTo>
                    <a:pt x="3350038" y="298191"/>
                  </a:lnTo>
                  <a:lnTo>
                    <a:pt x="3361876" y="298334"/>
                  </a:lnTo>
                  <a:lnTo>
                    <a:pt x="3373713" y="298456"/>
                  </a:lnTo>
                  <a:lnTo>
                    <a:pt x="3385551" y="298560"/>
                  </a:lnTo>
                  <a:lnTo>
                    <a:pt x="3397389" y="298648"/>
                  </a:lnTo>
                  <a:lnTo>
                    <a:pt x="3409226" y="298723"/>
                  </a:lnTo>
                  <a:lnTo>
                    <a:pt x="3421064" y="298787"/>
                  </a:lnTo>
                  <a:lnTo>
                    <a:pt x="3432901" y="298842"/>
                  </a:lnTo>
                  <a:lnTo>
                    <a:pt x="3444739" y="298888"/>
                  </a:lnTo>
                  <a:lnTo>
                    <a:pt x="3456576" y="298927"/>
                  </a:lnTo>
                  <a:lnTo>
                    <a:pt x="3468414" y="298961"/>
                  </a:lnTo>
                  <a:lnTo>
                    <a:pt x="3480252" y="298990"/>
                  </a:lnTo>
                  <a:lnTo>
                    <a:pt x="3492089" y="299014"/>
                  </a:lnTo>
                  <a:lnTo>
                    <a:pt x="3503927" y="299035"/>
                  </a:lnTo>
                  <a:lnTo>
                    <a:pt x="3515764" y="299052"/>
                  </a:lnTo>
                  <a:lnTo>
                    <a:pt x="3515764" y="299102"/>
                  </a:lnTo>
                  <a:lnTo>
                    <a:pt x="3527602" y="299094"/>
                  </a:lnTo>
                  <a:lnTo>
                    <a:pt x="3539440" y="299083"/>
                  </a:lnTo>
                  <a:lnTo>
                    <a:pt x="3551277" y="299071"/>
                  </a:lnTo>
                  <a:lnTo>
                    <a:pt x="3563115" y="299057"/>
                  </a:lnTo>
                  <a:lnTo>
                    <a:pt x="3574952" y="299040"/>
                  </a:lnTo>
                  <a:lnTo>
                    <a:pt x="3586790" y="299020"/>
                  </a:lnTo>
                  <a:lnTo>
                    <a:pt x="3598628" y="298997"/>
                  </a:lnTo>
                  <a:lnTo>
                    <a:pt x="3610465" y="298970"/>
                  </a:lnTo>
                  <a:lnTo>
                    <a:pt x="3622303" y="298938"/>
                  </a:lnTo>
                  <a:lnTo>
                    <a:pt x="3634140" y="298900"/>
                  </a:lnTo>
                  <a:lnTo>
                    <a:pt x="3645978" y="298856"/>
                  </a:lnTo>
                  <a:lnTo>
                    <a:pt x="3657816" y="298804"/>
                  </a:lnTo>
                  <a:lnTo>
                    <a:pt x="3669653" y="298743"/>
                  </a:lnTo>
                  <a:lnTo>
                    <a:pt x="3681491" y="298672"/>
                  </a:lnTo>
                  <a:lnTo>
                    <a:pt x="3693328" y="298588"/>
                  </a:lnTo>
                  <a:lnTo>
                    <a:pt x="3705166" y="298489"/>
                  </a:lnTo>
                  <a:lnTo>
                    <a:pt x="3717004" y="298374"/>
                  </a:lnTo>
                  <a:lnTo>
                    <a:pt x="3728841" y="298238"/>
                  </a:lnTo>
                  <a:lnTo>
                    <a:pt x="3740679" y="298078"/>
                  </a:lnTo>
                  <a:lnTo>
                    <a:pt x="3752516" y="297892"/>
                  </a:lnTo>
                  <a:lnTo>
                    <a:pt x="3764354" y="297673"/>
                  </a:lnTo>
                  <a:lnTo>
                    <a:pt x="3776191" y="297416"/>
                  </a:lnTo>
                  <a:lnTo>
                    <a:pt x="3788029" y="297116"/>
                  </a:lnTo>
                  <a:lnTo>
                    <a:pt x="3799867" y="296764"/>
                  </a:lnTo>
                  <a:lnTo>
                    <a:pt x="3811704" y="296353"/>
                  </a:lnTo>
                  <a:lnTo>
                    <a:pt x="3823542" y="295873"/>
                  </a:lnTo>
                  <a:lnTo>
                    <a:pt x="3835379" y="295312"/>
                  </a:lnTo>
                  <a:lnTo>
                    <a:pt x="3847217" y="294659"/>
                  </a:lnTo>
                  <a:lnTo>
                    <a:pt x="3859055" y="293898"/>
                  </a:lnTo>
                  <a:lnTo>
                    <a:pt x="3870892" y="293014"/>
                  </a:lnTo>
                  <a:lnTo>
                    <a:pt x="3882730" y="291989"/>
                  </a:lnTo>
                  <a:lnTo>
                    <a:pt x="3894567" y="290803"/>
                  </a:lnTo>
                  <a:lnTo>
                    <a:pt x="3906405" y="289433"/>
                  </a:lnTo>
                  <a:lnTo>
                    <a:pt x="3918243" y="287857"/>
                  </a:lnTo>
                  <a:lnTo>
                    <a:pt x="3930080" y="286049"/>
                  </a:lnTo>
                  <a:lnTo>
                    <a:pt x="3941918" y="283984"/>
                  </a:lnTo>
                  <a:lnTo>
                    <a:pt x="3953755" y="281634"/>
                  </a:lnTo>
                  <a:lnTo>
                    <a:pt x="3965593" y="278976"/>
                  </a:lnTo>
                  <a:lnTo>
                    <a:pt x="3977431" y="275985"/>
                  </a:lnTo>
                  <a:lnTo>
                    <a:pt x="3989268" y="272641"/>
                  </a:lnTo>
                  <a:lnTo>
                    <a:pt x="4001106" y="268930"/>
                  </a:lnTo>
                  <a:lnTo>
                    <a:pt x="4012943" y="264845"/>
                  </a:lnTo>
                  <a:lnTo>
                    <a:pt x="4024781" y="260387"/>
                  </a:lnTo>
                  <a:lnTo>
                    <a:pt x="4036619" y="255568"/>
                  </a:lnTo>
                  <a:lnTo>
                    <a:pt x="4048456" y="250413"/>
                  </a:lnTo>
                  <a:lnTo>
                    <a:pt x="4060294" y="244961"/>
                  </a:lnTo>
                  <a:lnTo>
                    <a:pt x="4072131" y="239261"/>
                  </a:lnTo>
                  <a:lnTo>
                    <a:pt x="4083969" y="233374"/>
                  </a:lnTo>
                  <a:lnTo>
                    <a:pt x="4095806" y="227372"/>
                  </a:lnTo>
                  <a:lnTo>
                    <a:pt x="4107644" y="221331"/>
                  </a:lnTo>
                  <a:lnTo>
                    <a:pt x="4119482" y="215329"/>
                  </a:lnTo>
                  <a:lnTo>
                    <a:pt x="4131319" y="209443"/>
                  </a:lnTo>
                  <a:lnTo>
                    <a:pt x="4143157" y="203743"/>
                  </a:lnTo>
                  <a:lnTo>
                    <a:pt x="4154994" y="198290"/>
                  </a:lnTo>
                  <a:lnTo>
                    <a:pt x="4166832" y="193136"/>
                  </a:lnTo>
                  <a:lnTo>
                    <a:pt x="4178670" y="188317"/>
                  </a:lnTo>
                  <a:lnTo>
                    <a:pt x="4190507" y="183858"/>
                  </a:lnTo>
                  <a:lnTo>
                    <a:pt x="4202345" y="179773"/>
                  </a:lnTo>
                  <a:lnTo>
                    <a:pt x="4214182" y="176062"/>
                  </a:lnTo>
                  <a:lnTo>
                    <a:pt x="4226020" y="172718"/>
                  </a:lnTo>
                  <a:lnTo>
                    <a:pt x="4237858" y="169727"/>
                  </a:lnTo>
                  <a:lnTo>
                    <a:pt x="4249695" y="167069"/>
                  </a:lnTo>
                  <a:lnTo>
                    <a:pt x="4261533" y="164720"/>
                  </a:lnTo>
                  <a:lnTo>
                    <a:pt x="4273370" y="162654"/>
                  </a:lnTo>
                  <a:lnTo>
                    <a:pt x="4285208" y="160847"/>
                  </a:lnTo>
                  <a:lnTo>
                    <a:pt x="4297046" y="159270"/>
                  </a:lnTo>
                  <a:lnTo>
                    <a:pt x="4308883" y="157901"/>
                  </a:lnTo>
                  <a:lnTo>
                    <a:pt x="4320721" y="156714"/>
                  </a:lnTo>
                  <a:lnTo>
                    <a:pt x="4332558" y="155689"/>
                  </a:lnTo>
                  <a:lnTo>
                    <a:pt x="4344396" y="154805"/>
                  </a:lnTo>
                  <a:lnTo>
                    <a:pt x="4356234" y="154045"/>
                  </a:lnTo>
                  <a:lnTo>
                    <a:pt x="4368071" y="153391"/>
                  </a:lnTo>
                  <a:lnTo>
                    <a:pt x="4379909" y="152831"/>
                  </a:lnTo>
                  <a:lnTo>
                    <a:pt x="4391746" y="152351"/>
                  </a:lnTo>
                  <a:lnTo>
                    <a:pt x="4403584" y="151939"/>
                  </a:lnTo>
                  <a:lnTo>
                    <a:pt x="4415421" y="151588"/>
                  </a:lnTo>
                  <a:lnTo>
                    <a:pt x="4427259" y="151287"/>
                  </a:lnTo>
                  <a:lnTo>
                    <a:pt x="4439097" y="151031"/>
                  </a:lnTo>
                  <a:lnTo>
                    <a:pt x="4450934" y="150812"/>
                  </a:lnTo>
                  <a:lnTo>
                    <a:pt x="4462772" y="150625"/>
                  </a:lnTo>
                  <a:lnTo>
                    <a:pt x="4474609" y="150466"/>
                  </a:lnTo>
                  <a:lnTo>
                    <a:pt x="4486447" y="150330"/>
                  </a:lnTo>
                  <a:lnTo>
                    <a:pt x="4498285" y="150214"/>
                  </a:lnTo>
                  <a:lnTo>
                    <a:pt x="4510122" y="150116"/>
                  </a:lnTo>
                  <a:lnTo>
                    <a:pt x="4521960" y="150032"/>
                  </a:lnTo>
                  <a:lnTo>
                    <a:pt x="4533797" y="149960"/>
                  </a:lnTo>
                  <a:lnTo>
                    <a:pt x="4545635" y="149899"/>
                  </a:lnTo>
                  <a:lnTo>
                    <a:pt x="4557473" y="149847"/>
                  </a:lnTo>
                  <a:lnTo>
                    <a:pt x="4569310" y="149803"/>
                  </a:lnTo>
                  <a:lnTo>
                    <a:pt x="4581148" y="149766"/>
                  </a:lnTo>
                  <a:lnTo>
                    <a:pt x="4592985" y="149734"/>
                  </a:lnTo>
                  <a:lnTo>
                    <a:pt x="4604823" y="149706"/>
                  </a:lnTo>
                  <a:lnTo>
                    <a:pt x="4616661" y="149683"/>
                  </a:lnTo>
                  <a:lnTo>
                    <a:pt x="4628498" y="149663"/>
                  </a:lnTo>
                  <a:lnTo>
                    <a:pt x="4640336" y="149647"/>
                  </a:lnTo>
                  <a:lnTo>
                    <a:pt x="4652173" y="149632"/>
                  </a:lnTo>
                  <a:lnTo>
                    <a:pt x="4664011" y="149620"/>
                  </a:lnTo>
                  <a:lnTo>
                    <a:pt x="4675849" y="149610"/>
                  </a:lnTo>
                  <a:lnTo>
                    <a:pt x="4687686" y="149601"/>
                  </a:lnTo>
                </a:path>
              </a:pathLst>
            </a:custGeom>
            <a:ln w="40651" cap="flat">
              <a:solidFill>
                <a:srgbClr val="FF61CA">
                  <a:alpha val="100000"/>
                </a:srgbClr>
              </a:solidFill>
              <a:prstDash val="solid"/>
              <a:round/>
            </a:ln>
          </p:spPr>
          <p:txBody>
            <a:bodyPr/>
            <a:lstStyle/>
            <a:p/>
          </p:txBody>
        </p:sp>
        <p:sp>
          <p:nvSpPr>
            <p:cNvPr id="67" name="pl67"/>
            <p:cNvSpPr/>
            <p:nvPr/>
          </p:nvSpPr>
          <p:spPr>
            <a:xfrm>
              <a:off x="2482351" y="3592653"/>
              <a:ext cx="4687686" cy="1196060"/>
            </a:xfrm>
            <a:custGeom>
              <a:avLst/>
              <a:pathLst>
                <a:path w="4687686" h="1196060">
                  <a:moveTo>
                    <a:pt x="0" y="597904"/>
                  </a:moveTo>
                  <a:lnTo>
                    <a:pt x="11837" y="597878"/>
                  </a:lnTo>
                  <a:lnTo>
                    <a:pt x="23675" y="597847"/>
                  </a:lnTo>
                  <a:lnTo>
                    <a:pt x="35512" y="597810"/>
                  </a:lnTo>
                  <a:lnTo>
                    <a:pt x="47350" y="597767"/>
                  </a:lnTo>
                  <a:lnTo>
                    <a:pt x="59187" y="597717"/>
                  </a:lnTo>
                  <a:lnTo>
                    <a:pt x="71025" y="597658"/>
                  </a:lnTo>
                  <a:lnTo>
                    <a:pt x="82863" y="597588"/>
                  </a:lnTo>
                  <a:lnTo>
                    <a:pt x="94700" y="597507"/>
                  </a:lnTo>
                  <a:lnTo>
                    <a:pt x="106538" y="597411"/>
                  </a:lnTo>
                  <a:lnTo>
                    <a:pt x="118375" y="597298"/>
                  </a:lnTo>
                  <a:lnTo>
                    <a:pt x="130213" y="597166"/>
                  </a:lnTo>
                  <a:lnTo>
                    <a:pt x="142051" y="597010"/>
                  </a:lnTo>
                  <a:lnTo>
                    <a:pt x="153888" y="596827"/>
                  </a:lnTo>
                  <a:lnTo>
                    <a:pt x="165726" y="596613"/>
                  </a:lnTo>
                  <a:lnTo>
                    <a:pt x="177563" y="596361"/>
                  </a:lnTo>
                  <a:lnTo>
                    <a:pt x="189401" y="596065"/>
                  </a:lnTo>
                  <a:lnTo>
                    <a:pt x="201239" y="595718"/>
                  </a:lnTo>
                  <a:lnTo>
                    <a:pt x="213076" y="595310"/>
                  </a:lnTo>
                  <a:lnTo>
                    <a:pt x="224914" y="594832"/>
                  </a:lnTo>
                  <a:lnTo>
                    <a:pt x="236751" y="594272"/>
                  </a:lnTo>
                  <a:lnTo>
                    <a:pt x="248589" y="593615"/>
                  </a:lnTo>
                  <a:lnTo>
                    <a:pt x="260427" y="592845"/>
                  </a:lnTo>
                  <a:lnTo>
                    <a:pt x="272264" y="591944"/>
                  </a:lnTo>
                  <a:lnTo>
                    <a:pt x="284102" y="590889"/>
                  </a:lnTo>
                  <a:lnTo>
                    <a:pt x="295939" y="589656"/>
                  </a:lnTo>
                  <a:lnTo>
                    <a:pt x="307777" y="588215"/>
                  </a:lnTo>
                  <a:lnTo>
                    <a:pt x="319614" y="586533"/>
                  </a:lnTo>
                  <a:lnTo>
                    <a:pt x="331452" y="584573"/>
                  </a:lnTo>
                  <a:lnTo>
                    <a:pt x="343290" y="582291"/>
                  </a:lnTo>
                  <a:lnTo>
                    <a:pt x="355127" y="579639"/>
                  </a:lnTo>
                  <a:lnTo>
                    <a:pt x="366965" y="576564"/>
                  </a:lnTo>
                  <a:lnTo>
                    <a:pt x="378802" y="573005"/>
                  </a:lnTo>
                  <a:lnTo>
                    <a:pt x="390640" y="568896"/>
                  </a:lnTo>
                  <a:lnTo>
                    <a:pt x="402478" y="564168"/>
                  </a:lnTo>
                  <a:lnTo>
                    <a:pt x="414315" y="558744"/>
                  </a:lnTo>
                  <a:lnTo>
                    <a:pt x="426153" y="552548"/>
                  </a:lnTo>
                  <a:lnTo>
                    <a:pt x="437990" y="545500"/>
                  </a:lnTo>
                  <a:lnTo>
                    <a:pt x="449828" y="537525"/>
                  </a:lnTo>
                  <a:lnTo>
                    <a:pt x="461666" y="528552"/>
                  </a:lnTo>
                  <a:lnTo>
                    <a:pt x="473503" y="518521"/>
                  </a:lnTo>
                  <a:lnTo>
                    <a:pt x="485341" y="507389"/>
                  </a:lnTo>
                  <a:lnTo>
                    <a:pt x="497178" y="495132"/>
                  </a:lnTo>
                  <a:lnTo>
                    <a:pt x="509016" y="481757"/>
                  </a:lnTo>
                  <a:lnTo>
                    <a:pt x="520854" y="467300"/>
                  </a:lnTo>
                  <a:lnTo>
                    <a:pt x="532691" y="451837"/>
                  </a:lnTo>
                  <a:lnTo>
                    <a:pt x="544529" y="435480"/>
                  </a:lnTo>
                  <a:lnTo>
                    <a:pt x="556366" y="418379"/>
                  </a:lnTo>
                  <a:lnTo>
                    <a:pt x="568204" y="400720"/>
                  </a:lnTo>
                  <a:lnTo>
                    <a:pt x="580042" y="382714"/>
                  </a:lnTo>
                  <a:lnTo>
                    <a:pt x="591879" y="364590"/>
                  </a:lnTo>
                  <a:lnTo>
                    <a:pt x="603717" y="346584"/>
                  </a:lnTo>
                  <a:lnTo>
                    <a:pt x="615554" y="328925"/>
                  </a:lnTo>
                  <a:lnTo>
                    <a:pt x="627392" y="311825"/>
                  </a:lnTo>
                  <a:lnTo>
                    <a:pt x="639229" y="295468"/>
                  </a:lnTo>
                  <a:lnTo>
                    <a:pt x="651067" y="280004"/>
                  </a:lnTo>
                  <a:lnTo>
                    <a:pt x="662905" y="265548"/>
                  </a:lnTo>
                  <a:lnTo>
                    <a:pt x="674742" y="252172"/>
                  </a:lnTo>
                  <a:lnTo>
                    <a:pt x="686580" y="239916"/>
                  </a:lnTo>
                  <a:lnTo>
                    <a:pt x="698417" y="228783"/>
                  </a:lnTo>
                  <a:lnTo>
                    <a:pt x="710255" y="218752"/>
                  </a:lnTo>
                  <a:lnTo>
                    <a:pt x="722093" y="209779"/>
                  </a:lnTo>
                  <a:lnTo>
                    <a:pt x="733930" y="201804"/>
                  </a:lnTo>
                  <a:lnTo>
                    <a:pt x="745768" y="194757"/>
                  </a:lnTo>
                  <a:lnTo>
                    <a:pt x="757605" y="188560"/>
                  </a:lnTo>
                  <a:lnTo>
                    <a:pt x="769443" y="183137"/>
                  </a:lnTo>
                  <a:lnTo>
                    <a:pt x="781281" y="178408"/>
                  </a:lnTo>
                  <a:lnTo>
                    <a:pt x="793118" y="174300"/>
                  </a:lnTo>
                  <a:lnTo>
                    <a:pt x="804956" y="170741"/>
                  </a:lnTo>
                  <a:lnTo>
                    <a:pt x="816793" y="167665"/>
                  </a:lnTo>
                  <a:lnTo>
                    <a:pt x="828631" y="165013"/>
                  </a:lnTo>
                  <a:lnTo>
                    <a:pt x="840469" y="162732"/>
                  </a:lnTo>
                  <a:lnTo>
                    <a:pt x="852306" y="160771"/>
                  </a:lnTo>
                  <a:lnTo>
                    <a:pt x="864144" y="159090"/>
                  </a:lnTo>
                  <a:lnTo>
                    <a:pt x="875981" y="157649"/>
                  </a:lnTo>
                  <a:lnTo>
                    <a:pt x="887819" y="156415"/>
                  </a:lnTo>
                  <a:lnTo>
                    <a:pt x="899657" y="155361"/>
                  </a:lnTo>
                  <a:lnTo>
                    <a:pt x="911494" y="154459"/>
                  </a:lnTo>
                  <a:lnTo>
                    <a:pt x="923332" y="153690"/>
                  </a:lnTo>
                  <a:lnTo>
                    <a:pt x="935169" y="153033"/>
                  </a:lnTo>
                  <a:lnTo>
                    <a:pt x="947007" y="152472"/>
                  </a:lnTo>
                  <a:lnTo>
                    <a:pt x="958844" y="151994"/>
                  </a:lnTo>
                  <a:lnTo>
                    <a:pt x="970682" y="151587"/>
                  </a:lnTo>
                  <a:lnTo>
                    <a:pt x="982520" y="151240"/>
                  </a:lnTo>
                  <a:lnTo>
                    <a:pt x="994357" y="150944"/>
                  </a:lnTo>
                  <a:lnTo>
                    <a:pt x="1006195" y="150692"/>
                  </a:lnTo>
                  <a:lnTo>
                    <a:pt x="1018032" y="150477"/>
                  </a:lnTo>
                  <a:lnTo>
                    <a:pt x="1029870" y="150295"/>
                  </a:lnTo>
                  <a:lnTo>
                    <a:pt x="1041708" y="150139"/>
                  </a:lnTo>
                  <a:lnTo>
                    <a:pt x="1053545" y="150006"/>
                  </a:lnTo>
                  <a:lnTo>
                    <a:pt x="1065383" y="149894"/>
                  </a:lnTo>
                  <a:lnTo>
                    <a:pt x="1077220" y="149798"/>
                  </a:lnTo>
                  <a:lnTo>
                    <a:pt x="1089058" y="149716"/>
                  </a:lnTo>
                  <a:lnTo>
                    <a:pt x="1100896" y="149647"/>
                  </a:lnTo>
                  <a:lnTo>
                    <a:pt x="1112733" y="149587"/>
                  </a:lnTo>
                  <a:lnTo>
                    <a:pt x="1124571" y="149537"/>
                  </a:lnTo>
                  <a:lnTo>
                    <a:pt x="1136408" y="149494"/>
                  </a:lnTo>
                  <a:lnTo>
                    <a:pt x="1148246" y="149458"/>
                  </a:lnTo>
                  <a:lnTo>
                    <a:pt x="1160084" y="149427"/>
                  </a:lnTo>
                  <a:lnTo>
                    <a:pt x="1171921" y="149400"/>
                  </a:lnTo>
                  <a:lnTo>
                    <a:pt x="1171921" y="149551"/>
                  </a:lnTo>
                  <a:lnTo>
                    <a:pt x="1183759" y="149604"/>
                  </a:lnTo>
                  <a:lnTo>
                    <a:pt x="1195596" y="149666"/>
                  </a:lnTo>
                  <a:lnTo>
                    <a:pt x="1207434" y="149739"/>
                  </a:lnTo>
                  <a:lnTo>
                    <a:pt x="1219272" y="149824"/>
                  </a:lnTo>
                  <a:lnTo>
                    <a:pt x="1231109" y="149925"/>
                  </a:lnTo>
                  <a:lnTo>
                    <a:pt x="1242947" y="150043"/>
                  </a:lnTo>
                  <a:lnTo>
                    <a:pt x="1254784" y="150182"/>
                  </a:lnTo>
                  <a:lnTo>
                    <a:pt x="1266622" y="150346"/>
                  </a:lnTo>
                  <a:lnTo>
                    <a:pt x="1278459" y="150538"/>
                  </a:lnTo>
                  <a:lnTo>
                    <a:pt x="1290297" y="150763"/>
                  </a:lnTo>
                  <a:lnTo>
                    <a:pt x="1302135" y="151028"/>
                  </a:lnTo>
                  <a:lnTo>
                    <a:pt x="1313972" y="151339"/>
                  </a:lnTo>
                  <a:lnTo>
                    <a:pt x="1325810" y="151705"/>
                  </a:lnTo>
                  <a:lnTo>
                    <a:pt x="1337647" y="152134"/>
                  </a:lnTo>
                  <a:lnTo>
                    <a:pt x="1349485" y="152638"/>
                  </a:lnTo>
                  <a:lnTo>
                    <a:pt x="1361323" y="153229"/>
                  </a:lnTo>
                  <a:lnTo>
                    <a:pt x="1373160" y="153924"/>
                  </a:lnTo>
                  <a:lnTo>
                    <a:pt x="1384998" y="154739"/>
                  </a:lnTo>
                  <a:lnTo>
                    <a:pt x="1396835" y="155694"/>
                  </a:lnTo>
                  <a:lnTo>
                    <a:pt x="1408673" y="156815"/>
                  </a:lnTo>
                  <a:lnTo>
                    <a:pt x="1420511" y="158129"/>
                  </a:lnTo>
                  <a:lnTo>
                    <a:pt x="1432348" y="159669"/>
                  </a:lnTo>
                  <a:lnTo>
                    <a:pt x="1444186" y="161471"/>
                  </a:lnTo>
                  <a:lnTo>
                    <a:pt x="1456023" y="163581"/>
                  </a:lnTo>
                  <a:lnTo>
                    <a:pt x="1467861" y="166048"/>
                  </a:lnTo>
                  <a:lnTo>
                    <a:pt x="1479699" y="168930"/>
                  </a:lnTo>
                  <a:lnTo>
                    <a:pt x="1491536" y="172293"/>
                  </a:lnTo>
                  <a:lnTo>
                    <a:pt x="1503374" y="176214"/>
                  </a:lnTo>
                  <a:lnTo>
                    <a:pt x="1515211" y="180777"/>
                  </a:lnTo>
                  <a:lnTo>
                    <a:pt x="1527049" y="186080"/>
                  </a:lnTo>
                  <a:lnTo>
                    <a:pt x="1538887" y="192231"/>
                  </a:lnTo>
                  <a:lnTo>
                    <a:pt x="1550724" y="199350"/>
                  </a:lnTo>
                  <a:lnTo>
                    <a:pt x="1562562" y="207567"/>
                  </a:lnTo>
                  <a:lnTo>
                    <a:pt x="1574399" y="217024"/>
                  </a:lnTo>
                  <a:lnTo>
                    <a:pt x="1586237" y="227871"/>
                  </a:lnTo>
                  <a:lnTo>
                    <a:pt x="1598074" y="240263"/>
                  </a:lnTo>
                  <a:lnTo>
                    <a:pt x="1609912" y="254358"/>
                  </a:lnTo>
                  <a:lnTo>
                    <a:pt x="1621750" y="270309"/>
                  </a:lnTo>
                  <a:lnTo>
                    <a:pt x="1633587" y="288255"/>
                  </a:lnTo>
                  <a:lnTo>
                    <a:pt x="1645425" y="308317"/>
                  </a:lnTo>
                  <a:lnTo>
                    <a:pt x="1657262" y="330582"/>
                  </a:lnTo>
                  <a:lnTo>
                    <a:pt x="1669100" y="355095"/>
                  </a:lnTo>
                  <a:lnTo>
                    <a:pt x="1680938" y="381846"/>
                  </a:lnTo>
                  <a:lnTo>
                    <a:pt x="1692775" y="410759"/>
                  </a:lnTo>
                  <a:lnTo>
                    <a:pt x="1704613" y="441685"/>
                  </a:lnTo>
                  <a:lnTo>
                    <a:pt x="1716450" y="474400"/>
                  </a:lnTo>
                  <a:lnTo>
                    <a:pt x="1728288" y="508601"/>
                  </a:lnTo>
                  <a:lnTo>
                    <a:pt x="1740126" y="543919"/>
                  </a:lnTo>
                  <a:lnTo>
                    <a:pt x="1751963" y="579931"/>
                  </a:lnTo>
                  <a:lnTo>
                    <a:pt x="1763801" y="616178"/>
                  </a:lnTo>
                  <a:lnTo>
                    <a:pt x="1775638" y="652190"/>
                  </a:lnTo>
                  <a:lnTo>
                    <a:pt x="1787476" y="687509"/>
                  </a:lnTo>
                  <a:lnTo>
                    <a:pt x="1799314" y="721710"/>
                  </a:lnTo>
                  <a:lnTo>
                    <a:pt x="1811151" y="754424"/>
                  </a:lnTo>
                  <a:lnTo>
                    <a:pt x="1822989" y="785351"/>
                  </a:lnTo>
                  <a:lnTo>
                    <a:pt x="1834826" y="814264"/>
                  </a:lnTo>
                  <a:lnTo>
                    <a:pt x="1846664" y="841014"/>
                  </a:lnTo>
                  <a:lnTo>
                    <a:pt x="1858502" y="865527"/>
                  </a:lnTo>
                  <a:lnTo>
                    <a:pt x="1870339" y="887792"/>
                  </a:lnTo>
                  <a:lnTo>
                    <a:pt x="1882177" y="907854"/>
                  </a:lnTo>
                  <a:lnTo>
                    <a:pt x="1894014" y="925801"/>
                  </a:lnTo>
                  <a:lnTo>
                    <a:pt x="1905852" y="941751"/>
                  </a:lnTo>
                  <a:lnTo>
                    <a:pt x="1917689" y="955846"/>
                  </a:lnTo>
                  <a:lnTo>
                    <a:pt x="1929527" y="968239"/>
                  </a:lnTo>
                  <a:lnTo>
                    <a:pt x="1941365" y="979086"/>
                  </a:lnTo>
                  <a:lnTo>
                    <a:pt x="1953202" y="988542"/>
                  </a:lnTo>
                  <a:lnTo>
                    <a:pt x="1965040" y="996759"/>
                  </a:lnTo>
                  <a:lnTo>
                    <a:pt x="1976877" y="1003878"/>
                  </a:lnTo>
                  <a:lnTo>
                    <a:pt x="1988715" y="1010029"/>
                  </a:lnTo>
                  <a:lnTo>
                    <a:pt x="2000553" y="1015332"/>
                  </a:lnTo>
                  <a:lnTo>
                    <a:pt x="2012390" y="1019896"/>
                  </a:lnTo>
                  <a:lnTo>
                    <a:pt x="2024228" y="1023816"/>
                  </a:lnTo>
                  <a:lnTo>
                    <a:pt x="2036065" y="1027180"/>
                  </a:lnTo>
                  <a:lnTo>
                    <a:pt x="2047903" y="1030062"/>
                  </a:lnTo>
                  <a:lnTo>
                    <a:pt x="2059741" y="1032528"/>
                  </a:lnTo>
                  <a:lnTo>
                    <a:pt x="2071578" y="1034638"/>
                  </a:lnTo>
                  <a:lnTo>
                    <a:pt x="2083416" y="1036441"/>
                  </a:lnTo>
                  <a:lnTo>
                    <a:pt x="2095253" y="1037980"/>
                  </a:lnTo>
                  <a:lnTo>
                    <a:pt x="2107091" y="1039294"/>
                  </a:lnTo>
                  <a:lnTo>
                    <a:pt x="2118929" y="1040415"/>
                  </a:lnTo>
                  <a:lnTo>
                    <a:pt x="2130766" y="1041371"/>
                  </a:lnTo>
                  <a:lnTo>
                    <a:pt x="2142604" y="1042186"/>
                  </a:lnTo>
                  <a:lnTo>
                    <a:pt x="2154441" y="1042880"/>
                  </a:lnTo>
                  <a:lnTo>
                    <a:pt x="2166279" y="1043472"/>
                  </a:lnTo>
                  <a:lnTo>
                    <a:pt x="2178117" y="1043976"/>
                  </a:lnTo>
                  <a:lnTo>
                    <a:pt x="2189954" y="1044405"/>
                  </a:lnTo>
                  <a:lnTo>
                    <a:pt x="2201792" y="1044770"/>
                  </a:lnTo>
                  <a:lnTo>
                    <a:pt x="2213629" y="1045081"/>
                  </a:lnTo>
                  <a:lnTo>
                    <a:pt x="2225467" y="1045346"/>
                  </a:lnTo>
                  <a:lnTo>
                    <a:pt x="2237304" y="1045572"/>
                  </a:lnTo>
                  <a:lnTo>
                    <a:pt x="2249142" y="1045764"/>
                  </a:lnTo>
                  <a:lnTo>
                    <a:pt x="2260980" y="1045927"/>
                  </a:lnTo>
                  <a:lnTo>
                    <a:pt x="2272817" y="1046066"/>
                  </a:lnTo>
                  <a:lnTo>
                    <a:pt x="2284655" y="1046184"/>
                  </a:lnTo>
                  <a:lnTo>
                    <a:pt x="2296492" y="1046285"/>
                  </a:lnTo>
                  <a:lnTo>
                    <a:pt x="2308330" y="1046371"/>
                  </a:lnTo>
                  <a:lnTo>
                    <a:pt x="2320168" y="1046444"/>
                  </a:lnTo>
                  <a:lnTo>
                    <a:pt x="2332005" y="1046506"/>
                  </a:lnTo>
                  <a:lnTo>
                    <a:pt x="2343843" y="1046558"/>
                  </a:lnTo>
                  <a:lnTo>
                    <a:pt x="2343843" y="1046508"/>
                  </a:lnTo>
                  <a:lnTo>
                    <a:pt x="2355680" y="1046447"/>
                  </a:lnTo>
                  <a:lnTo>
                    <a:pt x="2367518" y="1046374"/>
                  </a:lnTo>
                  <a:lnTo>
                    <a:pt x="2379356" y="1046289"/>
                  </a:lnTo>
                  <a:lnTo>
                    <a:pt x="2391193" y="1046189"/>
                  </a:lnTo>
                  <a:lnTo>
                    <a:pt x="2403031" y="1046072"/>
                  </a:lnTo>
                  <a:lnTo>
                    <a:pt x="2414868" y="1045934"/>
                  </a:lnTo>
                  <a:lnTo>
                    <a:pt x="2426706" y="1045772"/>
                  </a:lnTo>
                  <a:lnTo>
                    <a:pt x="2438544" y="1045581"/>
                  </a:lnTo>
                  <a:lnTo>
                    <a:pt x="2450381" y="1045357"/>
                  </a:lnTo>
                  <a:lnTo>
                    <a:pt x="2462219" y="1045094"/>
                  </a:lnTo>
                  <a:lnTo>
                    <a:pt x="2474056" y="1044785"/>
                  </a:lnTo>
                  <a:lnTo>
                    <a:pt x="2485894" y="1044422"/>
                  </a:lnTo>
                  <a:lnTo>
                    <a:pt x="2497732" y="1043996"/>
                  </a:lnTo>
                  <a:lnTo>
                    <a:pt x="2509569" y="1043495"/>
                  </a:lnTo>
                  <a:lnTo>
                    <a:pt x="2521407" y="1042907"/>
                  </a:lnTo>
                  <a:lnTo>
                    <a:pt x="2533244" y="1042217"/>
                  </a:lnTo>
                  <a:lnTo>
                    <a:pt x="2545082" y="1041407"/>
                  </a:lnTo>
                  <a:lnTo>
                    <a:pt x="2556919" y="1040456"/>
                  </a:lnTo>
                  <a:lnTo>
                    <a:pt x="2568757" y="1039341"/>
                  </a:lnTo>
                  <a:lnTo>
                    <a:pt x="2580595" y="1038033"/>
                  </a:lnTo>
                  <a:lnTo>
                    <a:pt x="2592432" y="1036500"/>
                  </a:lnTo>
                  <a:lnTo>
                    <a:pt x="2604270" y="1034704"/>
                  </a:lnTo>
                  <a:lnTo>
                    <a:pt x="2616107" y="1032601"/>
                  </a:lnTo>
                  <a:lnTo>
                    <a:pt x="2627945" y="1030140"/>
                  </a:lnTo>
                  <a:lnTo>
                    <a:pt x="2639783" y="1027262"/>
                  </a:lnTo>
                  <a:lnTo>
                    <a:pt x="2651620" y="1023900"/>
                  </a:lnTo>
                  <a:lnTo>
                    <a:pt x="2663458" y="1019976"/>
                  </a:lnTo>
                  <a:lnTo>
                    <a:pt x="2675295" y="1015402"/>
                  </a:lnTo>
                  <a:lnTo>
                    <a:pt x="2687133" y="1010078"/>
                  </a:lnTo>
                  <a:lnTo>
                    <a:pt x="2698971" y="1003891"/>
                  </a:lnTo>
                  <a:lnTo>
                    <a:pt x="2710808" y="996714"/>
                  </a:lnTo>
                  <a:lnTo>
                    <a:pt x="2722646" y="988410"/>
                  </a:lnTo>
                  <a:lnTo>
                    <a:pt x="2734483" y="978823"/>
                  </a:lnTo>
                  <a:lnTo>
                    <a:pt x="2746321" y="967790"/>
                  </a:lnTo>
                  <a:lnTo>
                    <a:pt x="2758159" y="955135"/>
                  </a:lnTo>
                  <a:lnTo>
                    <a:pt x="2769996" y="940677"/>
                  </a:lnTo>
                  <a:lnTo>
                    <a:pt x="2781834" y="924233"/>
                  </a:lnTo>
                  <a:lnTo>
                    <a:pt x="2793671" y="905624"/>
                  </a:lnTo>
                  <a:lnTo>
                    <a:pt x="2805509" y="884687"/>
                  </a:lnTo>
                  <a:lnTo>
                    <a:pt x="2817347" y="861281"/>
                  </a:lnTo>
                  <a:lnTo>
                    <a:pt x="2829184" y="835305"/>
                  </a:lnTo>
                  <a:lnTo>
                    <a:pt x="2841022" y="806707"/>
                  </a:lnTo>
                  <a:lnTo>
                    <a:pt x="2852859" y="775498"/>
                  </a:lnTo>
                  <a:lnTo>
                    <a:pt x="2864697" y="741766"/>
                  </a:lnTo>
                  <a:lnTo>
                    <a:pt x="2876534" y="705685"/>
                  </a:lnTo>
                  <a:lnTo>
                    <a:pt x="2888372" y="667518"/>
                  </a:lnTo>
                  <a:lnTo>
                    <a:pt x="2900210" y="627617"/>
                  </a:lnTo>
                  <a:lnTo>
                    <a:pt x="2912047" y="586412"/>
                  </a:lnTo>
                  <a:lnTo>
                    <a:pt x="2923885" y="544398"/>
                  </a:lnTo>
                  <a:lnTo>
                    <a:pt x="2935722" y="502110"/>
                  </a:lnTo>
                  <a:lnTo>
                    <a:pt x="2947560" y="460096"/>
                  </a:lnTo>
                  <a:lnTo>
                    <a:pt x="2959398" y="418891"/>
                  </a:lnTo>
                  <a:lnTo>
                    <a:pt x="2971235" y="378990"/>
                  </a:lnTo>
                  <a:lnTo>
                    <a:pt x="2983073" y="340823"/>
                  </a:lnTo>
                  <a:lnTo>
                    <a:pt x="2994910" y="304742"/>
                  </a:lnTo>
                  <a:lnTo>
                    <a:pt x="3006748" y="271010"/>
                  </a:lnTo>
                  <a:lnTo>
                    <a:pt x="3018586" y="239801"/>
                  </a:lnTo>
                  <a:lnTo>
                    <a:pt x="3030423" y="211202"/>
                  </a:lnTo>
                  <a:lnTo>
                    <a:pt x="3042261" y="185226"/>
                  </a:lnTo>
                  <a:lnTo>
                    <a:pt x="3054098" y="161821"/>
                  </a:lnTo>
                  <a:lnTo>
                    <a:pt x="3065936" y="140884"/>
                  </a:lnTo>
                  <a:lnTo>
                    <a:pt x="3077774" y="122275"/>
                  </a:lnTo>
                  <a:lnTo>
                    <a:pt x="3089611" y="105830"/>
                  </a:lnTo>
                  <a:lnTo>
                    <a:pt x="3101449" y="91373"/>
                  </a:lnTo>
                  <a:lnTo>
                    <a:pt x="3113286" y="78718"/>
                  </a:lnTo>
                  <a:lnTo>
                    <a:pt x="3125124" y="67685"/>
                  </a:lnTo>
                  <a:lnTo>
                    <a:pt x="3136962" y="58098"/>
                  </a:lnTo>
                  <a:lnTo>
                    <a:pt x="3148799" y="49793"/>
                  </a:lnTo>
                  <a:lnTo>
                    <a:pt x="3160637" y="42617"/>
                  </a:lnTo>
                  <a:lnTo>
                    <a:pt x="3172474" y="36430"/>
                  </a:lnTo>
                  <a:lnTo>
                    <a:pt x="3184312" y="31106"/>
                  </a:lnTo>
                  <a:lnTo>
                    <a:pt x="3196149" y="26532"/>
                  </a:lnTo>
                  <a:lnTo>
                    <a:pt x="3207987" y="22608"/>
                  </a:lnTo>
                  <a:lnTo>
                    <a:pt x="3219825" y="19246"/>
                  </a:lnTo>
                  <a:lnTo>
                    <a:pt x="3231662" y="16368"/>
                  </a:lnTo>
                  <a:lnTo>
                    <a:pt x="3243500" y="13907"/>
                  </a:lnTo>
                  <a:lnTo>
                    <a:pt x="3255337" y="11804"/>
                  </a:lnTo>
                  <a:lnTo>
                    <a:pt x="3267175" y="10008"/>
                  </a:lnTo>
                  <a:lnTo>
                    <a:pt x="3279013" y="8475"/>
                  </a:lnTo>
                  <a:lnTo>
                    <a:pt x="3290850" y="7167"/>
                  </a:lnTo>
                  <a:lnTo>
                    <a:pt x="3302688" y="6052"/>
                  </a:lnTo>
                  <a:lnTo>
                    <a:pt x="3314525" y="5101"/>
                  </a:lnTo>
                  <a:lnTo>
                    <a:pt x="3326363" y="4291"/>
                  </a:lnTo>
                  <a:lnTo>
                    <a:pt x="3338201" y="3601"/>
                  </a:lnTo>
                  <a:lnTo>
                    <a:pt x="3350038" y="3013"/>
                  </a:lnTo>
                  <a:lnTo>
                    <a:pt x="3361876" y="2512"/>
                  </a:lnTo>
                  <a:lnTo>
                    <a:pt x="3373713" y="2086"/>
                  </a:lnTo>
                  <a:lnTo>
                    <a:pt x="3385551" y="1723"/>
                  </a:lnTo>
                  <a:lnTo>
                    <a:pt x="3397389" y="1414"/>
                  </a:lnTo>
                  <a:lnTo>
                    <a:pt x="3409226" y="1151"/>
                  </a:lnTo>
                  <a:lnTo>
                    <a:pt x="3421064" y="927"/>
                  </a:lnTo>
                  <a:lnTo>
                    <a:pt x="3432901" y="736"/>
                  </a:lnTo>
                  <a:lnTo>
                    <a:pt x="3444739" y="574"/>
                  </a:lnTo>
                  <a:lnTo>
                    <a:pt x="3456576" y="436"/>
                  </a:lnTo>
                  <a:lnTo>
                    <a:pt x="3468414" y="318"/>
                  </a:lnTo>
                  <a:lnTo>
                    <a:pt x="3480252" y="218"/>
                  </a:lnTo>
                  <a:lnTo>
                    <a:pt x="3492089" y="133"/>
                  </a:lnTo>
                  <a:lnTo>
                    <a:pt x="3503927" y="61"/>
                  </a:lnTo>
                  <a:lnTo>
                    <a:pt x="3515764" y="0"/>
                  </a:lnTo>
                  <a:lnTo>
                    <a:pt x="3515764" y="50"/>
                  </a:lnTo>
                  <a:lnTo>
                    <a:pt x="3527602" y="120"/>
                  </a:lnTo>
                  <a:lnTo>
                    <a:pt x="3539440" y="203"/>
                  </a:lnTo>
                  <a:lnTo>
                    <a:pt x="3551277" y="300"/>
                  </a:lnTo>
                  <a:lnTo>
                    <a:pt x="3563115" y="414"/>
                  </a:lnTo>
                  <a:lnTo>
                    <a:pt x="3574952" y="548"/>
                  </a:lnTo>
                  <a:lnTo>
                    <a:pt x="3586790" y="706"/>
                  </a:lnTo>
                  <a:lnTo>
                    <a:pt x="3598628" y="892"/>
                  </a:lnTo>
                  <a:lnTo>
                    <a:pt x="3610465" y="1109"/>
                  </a:lnTo>
                  <a:lnTo>
                    <a:pt x="3622303" y="1365"/>
                  </a:lnTo>
                  <a:lnTo>
                    <a:pt x="3634140" y="1666"/>
                  </a:lnTo>
                  <a:lnTo>
                    <a:pt x="3645978" y="2019"/>
                  </a:lnTo>
                  <a:lnTo>
                    <a:pt x="3657816" y="2434"/>
                  </a:lnTo>
                  <a:lnTo>
                    <a:pt x="3669653" y="2921"/>
                  </a:lnTo>
                  <a:lnTo>
                    <a:pt x="3681491" y="3494"/>
                  </a:lnTo>
                  <a:lnTo>
                    <a:pt x="3693328" y="4165"/>
                  </a:lnTo>
                  <a:lnTo>
                    <a:pt x="3705166" y="4954"/>
                  </a:lnTo>
                  <a:lnTo>
                    <a:pt x="3717004" y="5880"/>
                  </a:lnTo>
                  <a:lnTo>
                    <a:pt x="3728841" y="6967"/>
                  </a:lnTo>
                  <a:lnTo>
                    <a:pt x="3740679" y="8241"/>
                  </a:lnTo>
                  <a:lnTo>
                    <a:pt x="3752516" y="9736"/>
                  </a:lnTo>
                  <a:lnTo>
                    <a:pt x="3764354" y="11488"/>
                  </a:lnTo>
                  <a:lnTo>
                    <a:pt x="3776191" y="13540"/>
                  </a:lnTo>
                  <a:lnTo>
                    <a:pt x="3788029" y="15944"/>
                  </a:lnTo>
                  <a:lnTo>
                    <a:pt x="3799867" y="18756"/>
                  </a:lnTo>
                  <a:lnTo>
                    <a:pt x="3811704" y="22045"/>
                  </a:lnTo>
                  <a:lnTo>
                    <a:pt x="3823542" y="25888"/>
                  </a:lnTo>
                  <a:lnTo>
                    <a:pt x="3835379" y="30372"/>
                  </a:lnTo>
                  <a:lnTo>
                    <a:pt x="3847217" y="35600"/>
                  </a:lnTo>
                  <a:lnTo>
                    <a:pt x="3859055" y="41685"/>
                  </a:lnTo>
                  <a:lnTo>
                    <a:pt x="3870892" y="48755"/>
                  </a:lnTo>
                  <a:lnTo>
                    <a:pt x="3882730" y="56957"/>
                  </a:lnTo>
                  <a:lnTo>
                    <a:pt x="3894567" y="66448"/>
                  </a:lnTo>
                  <a:lnTo>
                    <a:pt x="3906405" y="77404"/>
                  </a:lnTo>
                  <a:lnTo>
                    <a:pt x="3918243" y="90014"/>
                  </a:lnTo>
                  <a:lnTo>
                    <a:pt x="3930080" y="104476"/>
                  </a:lnTo>
                  <a:lnTo>
                    <a:pt x="3941918" y="120999"/>
                  </a:lnTo>
                  <a:lnTo>
                    <a:pt x="3953755" y="139793"/>
                  </a:lnTo>
                  <a:lnTo>
                    <a:pt x="3965593" y="161060"/>
                  </a:lnTo>
                  <a:lnTo>
                    <a:pt x="3977431" y="184988"/>
                  </a:lnTo>
                  <a:lnTo>
                    <a:pt x="3989268" y="211738"/>
                  </a:lnTo>
                  <a:lnTo>
                    <a:pt x="4001106" y="241424"/>
                  </a:lnTo>
                  <a:lnTo>
                    <a:pt x="4012943" y="274109"/>
                  </a:lnTo>
                  <a:lnTo>
                    <a:pt x="4024781" y="309776"/>
                  </a:lnTo>
                  <a:lnTo>
                    <a:pt x="4036619" y="348327"/>
                  </a:lnTo>
                  <a:lnTo>
                    <a:pt x="4048456" y="389562"/>
                  </a:lnTo>
                  <a:lnTo>
                    <a:pt x="4060294" y="433181"/>
                  </a:lnTo>
                  <a:lnTo>
                    <a:pt x="4072131" y="478783"/>
                  </a:lnTo>
                  <a:lnTo>
                    <a:pt x="4083969" y="525874"/>
                  </a:lnTo>
                  <a:lnTo>
                    <a:pt x="4095806" y="573890"/>
                  </a:lnTo>
                  <a:lnTo>
                    <a:pt x="4107644" y="622220"/>
                  </a:lnTo>
                  <a:lnTo>
                    <a:pt x="4119482" y="670236"/>
                  </a:lnTo>
                  <a:lnTo>
                    <a:pt x="4131319" y="717327"/>
                  </a:lnTo>
                  <a:lnTo>
                    <a:pt x="4143157" y="762928"/>
                  </a:lnTo>
                  <a:lnTo>
                    <a:pt x="4154994" y="806547"/>
                  </a:lnTo>
                  <a:lnTo>
                    <a:pt x="4166832" y="847783"/>
                  </a:lnTo>
                  <a:lnTo>
                    <a:pt x="4178670" y="886333"/>
                  </a:lnTo>
                  <a:lnTo>
                    <a:pt x="4190507" y="922001"/>
                  </a:lnTo>
                  <a:lnTo>
                    <a:pt x="4202345" y="954685"/>
                  </a:lnTo>
                  <a:lnTo>
                    <a:pt x="4214182" y="984372"/>
                  </a:lnTo>
                  <a:lnTo>
                    <a:pt x="4226020" y="1011121"/>
                  </a:lnTo>
                  <a:lnTo>
                    <a:pt x="4237858" y="1035049"/>
                  </a:lnTo>
                  <a:lnTo>
                    <a:pt x="4249695" y="1056316"/>
                  </a:lnTo>
                  <a:lnTo>
                    <a:pt x="4261533" y="1075110"/>
                  </a:lnTo>
                  <a:lnTo>
                    <a:pt x="4273370" y="1091633"/>
                  </a:lnTo>
                  <a:lnTo>
                    <a:pt x="4285208" y="1106096"/>
                  </a:lnTo>
                  <a:lnTo>
                    <a:pt x="4297046" y="1118705"/>
                  </a:lnTo>
                  <a:lnTo>
                    <a:pt x="4308883" y="1129661"/>
                  </a:lnTo>
                  <a:lnTo>
                    <a:pt x="4320721" y="1139152"/>
                  </a:lnTo>
                  <a:lnTo>
                    <a:pt x="4332558" y="1147354"/>
                  </a:lnTo>
                  <a:lnTo>
                    <a:pt x="4344396" y="1154425"/>
                  </a:lnTo>
                  <a:lnTo>
                    <a:pt x="4356234" y="1160510"/>
                  </a:lnTo>
                  <a:lnTo>
                    <a:pt x="4368071" y="1165737"/>
                  </a:lnTo>
                  <a:lnTo>
                    <a:pt x="4379909" y="1170221"/>
                  </a:lnTo>
                  <a:lnTo>
                    <a:pt x="4391746" y="1174064"/>
                  </a:lnTo>
                  <a:lnTo>
                    <a:pt x="4403584" y="1177353"/>
                  </a:lnTo>
                  <a:lnTo>
                    <a:pt x="4415421" y="1180166"/>
                  </a:lnTo>
                  <a:lnTo>
                    <a:pt x="4427259" y="1182569"/>
                  </a:lnTo>
                  <a:lnTo>
                    <a:pt x="4439097" y="1184622"/>
                  </a:lnTo>
                  <a:lnTo>
                    <a:pt x="4450934" y="1186374"/>
                  </a:lnTo>
                  <a:lnTo>
                    <a:pt x="4462772" y="1187868"/>
                  </a:lnTo>
                  <a:lnTo>
                    <a:pt x="4474609" y="1189143"/>
                  </a:lnTo>
                  <a:lnTo>
                    <a:pt x="4486447" y="1190229"/>
                  </a:lnTo>
                  <a:lnTo>
                    <a:pt x="4498285" y="1191155"/>
                  </a:lnTo>
                  <a:lnTo>
                    <a:pt x="4510122" y="1191944"/>
                  </a:lnTo>
                  <a:lnTo>
                    <a:pt x="4521960" y="1192616"/>
                  </a:lnTo>
                  <a:lnTo>
                    <a:pt x="4533797" y="1193188"/>
                  </a:lnTo>
                  <a:lnTo>
                    <a:pt x="4545635" y="1193675"/>
                  </a:lnTo>
                  <a:lnTo>
                    <a:pt x="4557473" y="1194090"/>
                  </a:lnTo>
                  <a:lnTo>
                    <a:pt x="4569310" y="1194443"/>
                  </a:lnTo>
                  <a:lnTo>
                    <a:pt x="4581148" y="1194744"/>
                  </a:lnTo>
                  <a:lnTo>
                    <a:pt x="4592985" y="1195000"/>
                  </a:lnTo>
                  <a:lnTo>
                    <a:pt x="4604823" y="1195218"/>
                  </a:lnTo>
                  <a:lnTo>
                    <a:pt x="4616661" y="1195403"/>
                  </a:lnTo>
                  <a:lnTo>
                    <a:pt x="4628498" y="1195561"/>
                  </a:lnTo>
                  <a:lnTo>
                    <a:pt x="4640336" y="1195695"/>
                  </a:lnTo>
                  <a:lnTo>
                    <a:pt x="4652173" y="1195809"/>
                  </a:lnTo>
                  <a:lnTo>
                    <a:pt x="4664011" y="1195907"/>
                  </a:lnTo>
                  <a:lnTo>
                    <a:pt x="4675849" y="1195989"/>
                  </a:lnTo>
                  <a:lnTo>
                    <a:pt x="4687686" y="1196060"/>
                  </a:lnTo>
                </a:path>
              </a:pathLst>
            </a:custGeom>
            <a:ln w="40651" cap="flat">
              <a:solidFill>
                <a:srgbClr val="FF63B6">
                  <a:alpha val="100000"/>
                </a:srgbClr>
              </a:solidFill>
              <a:prstDash val="solid"/>
              <a:round/>
            </a:ln>
          </p:spPr>
          <p:txBody>
            <a:bodyPr/>
            <a:lstStyle/>
            <a:p/>
          </p:txBody>
        </p:sp>
        <p:sp>
          <p:nvSpPr>
            <p:cNvPr id="68" name="pl68"/>
            <p:cNvSpPr/>
            <p:nvPr/>
          </p:nvSpPr>
          <p:spPr>
            <a:xfrm>
              <a:off x="2482351" y="3741954"/>
              <a:ext cx="4687686" cy="747907"/>
            </a:xfrm>
            <a:custGeom>
              <a:avLst/>
              <a:pathLst>
                <a:path w="4687686" h="747907">
                  <a:moveTo>
                    <a:pt x="0" y="598406"/>
                  </a:moveTo>
                  <a:lnTo>
                    <a:pt x="11837" y="598415"/>
                  </a:lnTo>
                  <a:lnTo>
                    <a:pt x="23675" y="598425"/>
                  </a:lnTo>
                  <a:lnTo>
                    <a:pt x="35512" y="598437"/>
                  </a:lnTo>
                  <a:lnTo>
                    <a:pt x="47350" y="598451"/>
                  </a:lnTo>
                  <a:lnTo>
                    <a:pt x="59187" y="598468"/>
                  </a:lnTo>
                  <a:lnTo>
                    <a:pt x="71025" y="598488"/>
                  </a:lnTo>
                  <a:lnTo>
                    <a:pt x="82863" y="598511"/>
                  </a:lnTo>
                  <a:lnTo>
                    <a:pt x="94700" y="598538"/>
                  </a:lnTo>
                  <a:lnTo>
                    <a:pt x="106538" y="598570"/>
                  </a:lnTo>
                  <a:lnTo>
                    <a:pt x="118375" y="598608"/>
                  </a:lnTo>
                  <a:lnTo>
                    <a:pt x="130213" y="598652"/>
                  </a:lnTo>
                  <a:lnTo>
                    <a:pt x="142051" y="598704"/>
                  </a:lnTo>
                  <a:lnTo>
                    <a:pt x="153888" y="598765"/>
                  </a:lnTo>
                  <a:lnTo>
                    <a:pt x="165726" y="598836"/>
                  </a:lnTo>
                  <a:lnTo>
                    <a:pt x="177563" y="598920"/>
                  </a:lnTo>
                  <a:lnTo>
                    <a:pt x="189401" y="599019"/>
                  </a:lnTo>
                  <a:lnTo>
                    <a:pt x="201239" y="599135"/>
                  </a:lnTo>
                  <a:lnTo>
                    <a:pt x="213076" y="599270"/>
                  </a:lnTo>
                  <a:lnTo>
                    <a:pt x="224914" y="599430"/>
                  </a:lnTo>
                  <a:lnTo>
                    <a:pt x="236751" y="599617"/>
                  </a:lnTo>
                  <a:lnTo>
                    <a:pt x="248589" y="599836"/>
                  </a:lnTo>
                  <a:lnTo>
                    <a:pt x="260427" y="600092"/>
                  </a:lnTo>
                  <a:lnTo>
                    <a:pt x="272264" y="600393"/>
                  </a:lnTo>
                  <a:lnTo>
                    <a:pt x="284102" y="600744"/>
                  </a:lnTo>
                  <a:lnTo>
                    <a:pt x="295939" y="601155"/>
                  </a:lnTo>
                  <a:lnTo>
                    <a:pt x="307777" y="601636"/>
                  </a:lnTo>
                  <a:lnTo>
                    <a:pt x="319614" y="602196"/>
                  </a:lnTo>
                  <a:lnTo>
                    <a:pt x="331452" y="602850"/>
                  </a:lnTo>
                  <a:lnTo>
                    <a:pt x="343290" y="603610"/>
                  </a:lnTo>
                  <a:lnTo>
                    <a:pt x="355127" y="604494"/>
                  </a:lnTo>
                  <a:lnTo>
                    <a:pt x="366965" y="605519"/>
                  </a:lnTo>
                  <a:lnTo>
                    <a:pt x="378802" y="606706"/>
                  </a:lnTo>
                  <a:lnTo>
                    <a:pt x="390640" y="608075"/>
                  </a:lnTo>
                  <a:lnTo>
                    <a:pt x="402478" y="609651"/>
                  </a:lnTo>
                  <a:lnTo>
                    <a:pt x="414315" y="611459"/>
                  </a:lnTo>
                  <a:lnTo>
                    <a:pt x="426153" y="613525"/>
                  </a:lnTo>
                  <a:lnTo>
                    <a:pt x="437990" y="615874"/>
                  </a:lnTo>
                  <a:lnTo>
                    <a:pt x="449828" y="618532"/>
                  </a:lnTo>
                  <a:lnTo>
                    <a:pt x="461666" y="621523"/>
                  </a:lnTo>
                  <a:lnTo>
                    <a:pt x="473503" y="624867"/>
                  </a:lnTo>
                  <a:lnTo>
                    <a:pt x="485341" y="628578"/>
                  </a:lnTo>
                  <a:lnTo>
                    <a:pt x="497178" y="632663"/>
                  </a:lnTo>
                  <a:lnTo>
                    <a:pt x="509016" y="637122"/>
                  </a:lnTo>
                  <a:lnTo>
                    <a:pt x="520854" y="641940"/>
                  </a:lnTo>
                  <a:lnTo>
                    <a:pt x="532691" y="647095"/>
                  </a:lnTo>
                  <a:lnTo>
                    <a:pt x="544529" y="652547"/>
                  </a:lnTo>
                  <a:lnTo>
                    <a:pt x="556366" y="658247"/>
                  </a:lnTo>
                  <a:lnTo>
                    <a:pt x="568204" y="664134"/>
                  </a:lnTo>
                  <a:lnTo>
                    <a:pt x="580042" y="670136"/>
                  </a:lnTo>
                  <a:lnTo>
                    <a:pt x="591879" y="676177"/>
                  </a:lnTo>
                  <a:lnTo>
                    <a:pt x="603717" y="682179"/>
                  </a:lnTo>
                  <a:lnTo>
                    <a:pt x="615554" y="688065"/>
                  </a:lnTo>
                  <a:lnTo>
                    <a:pt x="627392" y="693766"/>
                  </a:lnTo>
                  <a:lnTo>
                    <a:pt x="639229" y="699218"/>
                  </a:lnTo>
                  <a:lnTo>
                    <a:pt x="651067" y="704372"/>
                  </a:lnTo>
                  <a:lnTo>
                    <a:pt x="662905" y="709191"/>
                  </a:lnTo>
                  <a:lnTo>
                    <a:pt x="674742" y="713650"/>
                  </a:lnTo>
                  <a:lnTo>
                    <a:pt x="686580" y="717735"/>
                  </a:lnTo>
                  <a:lnTo>
                    <a:pt x="698417" y="721446"/>
                  </a:lnTo>
                  <a:lnTo>
                    <a:pt x="710255" y="724790"/>
                  </a:lnTo>
                  <a:lnTo>
                    <a:pt x="722093" y="727781"/>
                  </a:lnTo>
                  <a:lnTo>
                    <a:pt x="733930" y="730439"/>
                  </a:lnTo>
                  <a:lnTo>
                    <a:pt x="745768" y="732788"/>
                  </a:lnTo>
                  <a:lnTo>
                    <a:pt x="757605" y="734854"/>
                  </a:lnTo>
                  <a:lnTo>
                    <a:pt x="769443" y="736662"/>
                  </a:lnTo>
                  <a:lnTo>
                    <a:pt x="781281" y="738238"/>
                  </a:lnTo>
                  <a:lnTo>
                    <a:pt x="793118" y="739607"/>
                  </a:lnTo>
                  <a:lnTo>
                    <a:pt x="804956" y="740794"/>
                  </a:lnTo>
                  <a:lnTo>
                    <a:pt x="816793" y="741819"/>
                  </a:lnTo>
                  <a:lnTo>
                    <a:pt x="828631" y="742703"/>
                  </a:lnTo>
                  <a:lnTo>
                    <a:pt x="840469" y="743463"/>
                  </a:lnTo>
                  <a:lnTo>
                    <a:pt x="852306" y="744117"/>
                  </a:lnTo>
                  <a:lnTo>
                    <a:pt x="864144" y="744677"/>
                  </a:lnTo>
                  <a:lnTo>
                    <a:pt x="875981" y="745158"/>
                  </a:lnTo>
                  <a:lnTo>
                    <a:pt x="887819" y="745569"/>
                  </a:lnTo>
                  <a:lnTo>
                    <a:pt x="899657" y="745920"/>
                  </a:lnTo>
                  <a:lnTo>
                    <a:pt x="911494" y="746221"/>
                  </a:lnTo>
                  <a:lnTo>
                    <a:pt x="923332" y="746477"/>
                  </a:lnTo>
                  <a:lnTo>
                    <a:pt x="935169" y="746696"/>
                  </a:lnTo>
                  <a:lnTo>
                    <a:pt x="947007" y="746883"/>
                  </a:lnTo>
                  <a:lnTo>
                    <a:pt x="958844" y="747042"/>
                  </a:lnTo>
                  <a:lnTo>
                    <a:pt x="970682" y="747178"/>
                  </a:lnTo>
                  <a:lnTo>
                    <a:pt x="982520" y="747294"/>
                  </a:lnTo>
                  <a:lnTo>
                    <a:pt x="994357" y="747393"/>
                  </a:lnTo>
                  <a:lnTo>
                    <a:pt x="1006195" y="747477"/>
                  </a:lnTo>
                  <a:lnTo>
                    <a:pt x="1018032" y="747548"/>
                  </a:lnTo>
                  <a:lnTo>
                    <a:pt x="1029870" y="747609"/>
                  </a:lnTo>
                  <a:lnTo>
                    <a:pt x="1041708" y="747661"/>
                  </a:lnTo>
                  <a:lnTo>
                    <a:pt x="1053545" y="747705"/>
                  </a:lnTo>
                  <a:lnTo>
                    <a:pt x="1065383" y="747743"/>
                  </a:lnTo>
                  <a:lnTo>
                    <a:pt x="1077220" y="747775"/>
                  </a:lnTo>
                  <a:lnTo>
                    <a:pt x="1089058" y="747802"/>
                  </a:lnTo>
                  <a:lnTo>
                    <a:pt x="1100896" y="747825"/>
                  </a:lnTo>
                  <a:lnTo>
                    <a:pt x="1112733" y="747845"/>
                  </a:lnTo>
                  <a:lnTo>
                    <a:pt x="1124571" y="747862"/>
                  </a:lnTo>
                  <a:lnTo>
                    <a:pt x="1136408" y="747876"/>
                  </a:lnTo>
                  <a:lnTo>
                    <a:pt x="1148246" y="747888"/>
                  </a:lnTo>
                  <a:lnTo>
                    <a:pt x="1160084" y="747898"/>
                  </a:lnTo>
                  <a:lnTo>
                    <a:pt x="1171921" y="747907"/>
                  </a:lnTo>
                  <a:lnTo>
                    <a:pt x="1171921" y="747757"/>
                  </a:lnTo>
                  <a:lnTo>
                    <a:pt x="1183759" y="747721"/>
                  </a:lnTo>
                  <a:lnTo>
                    <a:pt x="1195596" y="747680"/>
                  </a:lnTo>
                  <a:lnTo>
                    <a:pt x="1207434" y="747631"/>
                  </a:lnTo>
                  <a:lnTo>
                    <a:pt x="1219272" y="747574"/>
                  </a:lnTo>
                  <a:lnTo>
                    <a:pt x="1231109" y="747507"/>
                  </a:lnTo>
                  <a:lnTo>
                    <a:pt x="1242947" y="747428"/>
                  </a:lnTo>
                  <a:lnTo>
                    <a:pt x="1254784" y="747336"/>
                  </a:lnTo>
                  <a:lnTo>
                    <a:pt x="1266622" y="747227"/>
                  </a:lnTo>
                  <a:lnTo>
                    <a:pt x="1278459" y="747099"/>
                  </a:lnTo>
                  <a:lnTo>
                    <a:pt x="1290297" y="746948"/>
                  </a:lnTo>
                  <a:lnTo>
                    <a:pt x="1302135" y="746772"/>
                  </a:lnTo>
                  <a:lnTo>
                    <a:pt x="1313972" y="746564"/>
                  </a:lnTo>
                  <a:lnTo>
                    <a:pt x="1325810" y="746321"/>
                  </a:lnTo>
                  <a:lnTo>
                    <a:pt x="1337647" y="746035"/>
                  </a:lnTo>
                  <a:lnTo>
                    <a:pt x="1349485" y="745699"/>
                  </a:lnTo>
                  <a:lnTo>
                    <a:pt x="1361323" y="745304"/>
                  </a:lnTo>
                  <a:lnTo>
                    <a:pt x="1373160" y="744841"/>
                  </a:lnTo>
                  <a:lnTo>
                    <a:pt x="1384998" y="744298"/>
                  </a:lnTo>
                  <a:lnTo>
                    <a:pt x="1396835" y="743661"/>
                  </a:lnTo>
                  <a:lnTo>
                    <a:pt x="1408673" y="742914"/>
                  </a:lnTo>
                  <a:lnTo>
                    <a:pt x="1420511" y="742038"/>
                  </a:lnTo>
                  <a:lnTo>
                    <a:pt x="1432348" y="741011"/>
                  </a:lnTo>
                  <a:lnTo>
                    <a:pt x="1444186" y="739810"/>
                  </a:lnTo>
                  <a:lnTo>
                    <a:pt x="1456023" y="738403"/>
                  </a:lnTo>
                  <a:lnTo>
                    <a:pt x="1467861" y="736759"/>
                  </a:lnTo>
                  <a:lnTo>
                    <a:pt x="1479699" y="734837"/>
                  </a:lnTo>
                  <a:lnTo>
                    <a:pt x="1491536" y="732595"/>
                  </a:lnTo>
                  <a:lnTo>
                    <a:pt x="1503374" y="729982"/>
                  </a:lnTo>
                  <a:lnTo>
                    <a:pt x="1515211" y="726939"/>
                  </a:lnTo>
                  <a:lnTo>
                    <a:pt x="1527049" y="723404"/>
                  </a:lnTo>
                  <a:lnTo>
                    <a:pt x="1538887" y="719303"/>
                  </a:lnTo>
                  <a:lnTo>
                    <a:pt x="1550724" y="714557"/>
                  </a:lnTo>
                  <a:lnTo>
                    <a:pt x="1562562" y="709079"/>
                  </a:lnTo>
                  <a:lnTo>
                    <a:pt x="1574399" y="702775"/>
                  </a:lnTo>
                  <a:lnTo>
                    <a:pt x="1586237" y="695543"/>
                  </a:lnTo>
                  <a:lnTo>
                    <a:pt x="1598074" y="687282"/>
                  </a:lnTo>
                  <a:lnTo>
                    <a:pt x="1609912" y="677885"/>
                  </a:lnTo>
                  <a:lnTo>
                    <a:pt x="1621750" y="667251"/>
                  </a:lnTo>
                  <a:lnTo>
                    <a:pt x="1633587" y="655287"/>
                  </a:lnTo>
                  <a:lnTo>
                    <a:pt x="1645425" y="641913"/>
                  </a:lnTo>
                  <a:lnTo>
                    <a:pt x="1657262" y="627069"/>
                  </a:lnTo>
                  <a:lnTo>
                    <a:pt x="1669100" y="610727"/>
                  </a:lnTo>
                  <a:lnTo>
                    <a:pt x="1680938" y="592893"/>
                  </a:lnTo>
                  <a:lnTo>
                    <a:pt x="1692775" y="573618"/>
                  </a:lnTo>
                  <a:lnTo>
                    <a:pt x="1704613" y="553000"/>
                  </a:lnTo>
                  <a:lnTo>
                    <a:pt x="1716450" y="531191"/>
                  </a:lnTo>
                  <a:lnTo>
                    <a:pt x="1728288" y="508390"/>
                  </a:lnTo>
                  <a:lnTo>
                    <a:pt x="1740126" y="484845"/>
                  </a:lnTo>
                  <a:lnTo>
                    <a:pt x="1751963" y="460837"/>
                  </a:lnTo>
                  <a:lnTo>
                    <a:pt x="1763801" y="436672"/>
                  </a:lnTo>
                  <a:lnTo>
                    <a:pt x="1775638" y="412664"/>
                  </a:lnTo>
                  <a:lnTo>
                    <a:pt x="1787476" y="389118"/>
                  </a:lnTo>
                  <a:lnTo>
                    <a:pt x="1799314" y="366317"/>
                  </a:lnTo>
                  <a:lnTo>
                    <a:pt x="1811151" y="344508"/>
                  </a:lnTo>
                  <a:lnTo>
                    <a:pt x="1822989" y="323890"/>
                  </a:lnTo>
                  <a:lnTo>
                    <a:pt x="1834826" y="304615"/>
                  </a:lnTo>
                  <a:lnTo>
                    <a:pt x="1846664" y="286781"/>
                  </a:lnTo>
                  <a:lnTo>
                    <a:pt x="1858502" y="270439"/>
                  </a:lnTo>
                  <a:lnTo>
                    <a:pt x="1870339" y="255596"/>
                  </a:lnTo>
                  <a:lnTo>
                    <a:pt x="1882177" y="242221"/>
                  </a:lnTo>
                  <a:lnTo>
                    <a:pt x="1894014" y="230257"/>
                  </a:lnTo>
                  <a:lnTo>
                    <a:pt x="1905852" y="219623"/>
                  </a:lnTo>
                  <a:lnTo>
                    <a:pt x="1917689" y="210226"/>
                  </a:lnTo>
                  <a:lnTo>
                    <a:pt x="1929527" y="201965"/>
                  </a:lnTo>
                  <a:lnTo>
                    <a:pt x="1941365" y="194734"/>
                  </a:lnTo>
                  <a:lnTo>
                    <a:pt x="1953202" y="188429"/>
                  </a:lnTo>
                  <a:lnTo>
                    <a:pt x="1965040" y="182951"/>
                  </a:lnTo>
                  <a:lnTo>
                    <a:pt x="1976877" y="178205"/>
                  </a:lnTo>
                  <a:lnTo>
                    <a:pt x="1988715" y="174104"/>
                  </a:lnTo>
                  <a:lnTo>
                    <a:pt x="2000553" y="170569"/>
                  </a:lnTo>
                  <a:lnTo>
                    <a:pt x="2012390" y="167527"/>
                  </a:lnTo>
                  <a:lnTo>
                    <a:pt x="2024228" y="164913"/>
                  </a:lnTo>
                  <a:lnTo>
                    <a:pt x="2036065" y="162671"/>
                  </a:lnTo>
                  <a:lnTo>
                    <a:pt x="2047903" y="160749"/>
                  </a:lnTo>
                  <a:lnTo>
                    <a:pt x="2059741" y="159105"/>
                  </a:lnTo>
                  <a:lnTo>
                    <a:pt x="2071578" y="157699"/>
                  </a:lnTo>
                  <a:lnTo>
                    <a:pt x="2083416" y="156497"/>
                  </a:lnTo>
                  <a:lnTo>
                    <a:pt x="2095253" y="155471"/>
                  </a:lnTo>
                  <a:lnTo>
                    <a:pt x="2107091" y="154595"/>
                  </a:lnTo>
                  <a:lnTo>
                    <a:pt x="2118929" y="153847"/>
                  </a:lnTo>
                  <a:lnTo>
                    <a:pt x="2130766" y="153210"/>
                  </a:lnTo>
                  <a:lnTo>
                    <a:pt x="2142604" y="152667"/>
                  </a:lnTo>
                  <a:lnTo>
                    <a:pt x="2154441" y="152204"/>
                  </a:lnTo>
                  <a:lnTo>
                    <a:pt x="2166279" y="151809"/>
                  </a:lnTo>
                  <a:lnTo>
                    <a:pt x="2178117" y="151474"/>
                  </a:lnTo>
                  <a:lnTo>
                    <a:pt x="2189954" y="151187"/>
                  </a:lnTo>
                  <a:lnTo>
                    <a:pt x="2201792" y="150944"/>
                  </a:lnTo>
                  <a:lnTo>
                    <a:pt x="2213629" y="150736"/>
                  </a:lnTo>
                  <a:lnTo>
                    <a:pt x="2225467" y="150560"/>
                  </a:lnTo>
                  <a:lnTo>
                    <a:pt x="2237304" y="150409"/>
                  </a:lnTo>
                  <a:lnTo>
                    <a:pt x="2249142" y="150281"/>
                  </a:lnTo>
                  <a:lnTo>
                    <a:pt x="2260980" y="150173"/>
                  </a:lnTo>
                  <a:lnTo>
                    <a:pt x="2272817" y="150080"/>
                  </a:lnTo>
                  <a:lnTo>
                    <a:pt x="2284655" y="150001"/>
                  </a:lnTo>
                  <a:lnTo>
                    <a:pt x="2296492" y="149934"/>
                  </a:lnTo>
                  <a:lnTo>
                    <a:pt x="2308330" y="149877"/>
                  </a:lnTo>
                  <a:lnTo>
                    <a:pt x="2320168" y="149828"/>
                  </a:lnTo>
                  <a:lnTo>
                    <a:pt x="2332005" y="149787"/>
                  </a:lnTo>
                  <a:lnTo>
                    <a:pt x="2343843" y="149752"/>
                  </a:lnTo>
                  <a:lnTo>
                    <a:pt x="2343843" y="149501"/>
                  </a:lnTo>
                  <a:lnTo>
                    <a:pt x="2355680" y="149492"/>
                  </a:lnTo>
                  <a:lnTo>
                    <a:pt x="2367518" y="149482"/>
                  </a:lnTo>
                  <a:lnTo>
                    <a:pt x="2379356" y="149469"/>
                  </a:lnTo>
                  <a:lnTo>
                    <a:pt x="2391193" y="149455"/>
                  </a:lnTo>
                  <a:lnTo>
                    <a:pt x="2403031" y="149438"/>
                  </a:lnTo>
                  <a:lnTo>
                    <a:pt x="2414868" y="149419"/>
                  </a:lnTo>
                  <a:lnTo>
                    <a:pt x="2426706" y="149396"/>
                  </a:lnTo>
                  <a:lnTo>
                    <a:pt x="2438544" y="149368"/>
                  </a:lnTo>
                  <a:lnTo>
                    <a:pt x="2450381" y="149336"/>
                  </a:lnTo>
                  <a:lnTo>
                    <a:pt x="2462219" y="149299"/>
                  </a:lnTo>
                  <a:lnTo>
                    <a:pt x="2474056" y="149255"/>
                  </a:lnTo>
                  <a:lnTo>
                    <a:pt x="2485894" y="149203"/>
                  </a:lnTo>
                  <a:lnTo>
                    <a:pt x="2497732" y="149142"/>
                  </a:lnTo>
                  <a:lnTo>
                    <a:pt x="2509569" y="149070"/>
                  </a:lnTo>
                  <a:lnTo>
                    <a:pt x="2521407" y="148986"/>
                  </a:lnTo>
                  <a:lnTo>
                    <a:pt x="2533244" y="148888"/>
                  </a:lnTo>
                  <a:lnTo>
                    <a:pt x="2545082" y="148772"/>
                  </a:lnTo>
                  <a:lnTo>
                    <a:pt x="2556919" y="148636"/>
                  </a:lnTo>
                  <a:lnTo>
                    <a:pt x="2568757" y="148477"/>
                  </a:lnTo>
                  <a:lnTo>
                    <a:pt x="2580595" y="148290"/>
                  </a:lnTo>
                  <a:lnTo>
                    <a:pt x="2592432" y="148071"/>
                  </a:lnTo>
                  <a:lnTo>
                    <a:pt x="2604270" y="147814"/>
                  </a:lnTo>
                  <a:lnTo>
                    <a:pt x="2616107" y="147514"/>
                  </a:lnTo>
                  <a:lnTo>
                    <a:pt x="2627945" y="147162"/>
                  </a:lnTo>
                  <a:lnTo>
                    <a:pt x="2639783" y="146751"/>
                  </a:lnTo>
                  <a:lnTo>
                    <a:pt x="2651620" y="146271"/>
                  </a:lnTo>
                  <a:lnTo>
                    <a:pt x="2663458" y="145710"/>
                  </a:lnTo>
                  <a:lnTo>
                    <a:pt x="2675295" y="145057"/>
                  </a:lnTo>
                  <a:lnTo>
                    <a:pt x="2687133" y="144296"/>
                  </a:lnTo>
                  <a:lnTo>
                    <a:pt x="2698971" y="143413"/>
                  </a:lnTo>
                  <a:lnTo>
                    <a:pt x="2710808" y="142387"/>
                  </a:lnTo>
                  <a:lnTo>
                    <a:pt x="2722646" y="141201"/>
                  </a:lnTo>
                  <a:lnTo>
                    <a:pt x="2734483" y="139831"/>
                  </a:lnTo>
                  <a:lnTo>
                    <a:pt x="2746321" y="138255"/>
                  </a:lnTo>
                  <a:lnTo>
                    <a:pt x="2758159" y="136447"/>
                  </a:lnTo>
                  <a:lnTo>
                    <a:pt x="2769996" y="134382"/>
                  </a:lnTo>
                  <a:lnTo>
                    <a:pt x="2781834" y="132033"/>
                  </a:lnTo>
                  <a:lnTo>
                    <a:pt x="2793671" y="129374"/>
                  </a:lnTo>
                  <a:lnTo>
                    <a:pt x="2805509" y="126383"/>
                  </a:lnTo>
                  <a:lnTo>
                    <a:pt x="2817347" y="123040"/>
                  </a:lnTo>
                  <a:lnTo>
                    <a:pt x="2829184" y="119329"/>
                  </a:lnTo>
                  <a:lnTo>
                    <a:pt x="2841022" y="115243"/>
                  </a:lnTo>
                  <a:lnTo>
                    <a:pt x="2852859" y="110785"/>
                  </a:lnTo>
                  <a:lnTo>
                    <a:pt x="2864697" y="105966"/>
                  </a:lnTo>
                  <a:lnTo>
                    <a:pt x="2876534" y="100812"/>
                  </a:lnTo>
                  <a:lnTo>
                    <a:pt x="2888372" y="95359"/>
                  </a:lnTo>
                  <a:lnTo>
                    <a:pt x="2900210" y="89659"/>
                  </a:lnTo>
                  <a:lnTo>
                    <a:pt x="2912047" y="83773"/>
                  </a:lnTo>
                  <a:lnTo>
                    <a:pt x="2923885" y="77771"/>
                  </a:lnTo>
                  <a:lnTo>
                    <a:pt x="2935722" y="71730"/>
                  </a:lnTo>
                  <a:lnTo>
                    <a:pt x="2947560" y="65728"/>
                  </a:lnTo>
                  <a:lnTo>
                    <a:pt x="2959398" y="59841"/>
                  </a:lnTo>
                  <a:lnTo>
                    <a:pt x="2971235" y="54141"/>
                  </a:lnTo>
                  <a:lnTo>
                    <a:pt x="2983073" y="48689"/>
                  </a:lnTo>
                  <a:lnTo>
                    <a:pt x="2994910" y="43534"/>
                  </a:lnTo>
                  <a:lnTo>
                    <a:pt x="3006748" y="38715"/>
                  </a:lnTo>
                  <a:lnTo>
                    <a:pt x="3018586" y="34257"/>
                  </a:lnTo>
                  <a:lnTo>
                    <a:pt x="3030423" y="30171"/>
                  </a:lnTo>
                  <a:lnTo>
                    <a:pt x="3042261" y="26460"/>
                  </a:lnTo>
                  <a:lnTo>
                    <a:pt x="3054098" y="23117"/>
                  </a:lnTo>
                  <a:lnTo>
                    <a:pt x="3065936" y="20126"/>
                  </a:lnTo>
                  <a:lnTo>
                    <a:pt x="3077774" y="17467"/>
                  </a:lnTo>
                  <a:lnTo>
                    <a:pt x="3089611" y="15118"/>
                  </a:lnTo>
                  <a:lnTo>
                    <a:pt x="3101449" y="13053"/>
                  </a:lnTo>
                  <a:lnTo>
                    <a:pt x="3113286" y="11245"/>
                  </a:lnTo>
                  <a:lnTo>
                    <a:pt x="3125124" y="9669"/>
                  </a:lnTo>
                  <a:lnTo>
                    <a:pt x="3136962" y="8299"/>
                  </a:lnTo>
                  <a:lnTo>
                    <a:pt x="3148799" y="7113"/>
                  </a:lnTo>
                  <a:lnTo>
                    <a:pt x="3160637" y="6088"/>
                  </a:lnTo>
                  <a:lnTo>
                    <a:pt x="3172474" y="5204"/>
                  </a:lnTo>
                  <a:lnTo>
                    <a:pt x="3184312" y="4443"/>
                  </a:lnTo>
                  <a:lnTo>
                    <a:pt x="3196149" y="3790"/>
                  </a:lnTo>
                  <a:lnTo>
                    <a:pt x="3207987" y="3229"/>
                  </a:lnTo>
                  <a:lnTo>
                    <a:pt x="3219825" y="2749"/>
                  </a:lnTo>
                  <a:lnTo>
                    <a:pt x="3231662" y="2338"/>
                  </a:lnTo>
                  <a:lnTo>
                    <a:pt x="3243500" y="1986"/>
                  </a:lnTo>
                  <a:lnTo>
                    <a:pt x="3255337" y="1686"/>
                  </a:lnTo>
                  <a:lnTo>
                    <a:pt x="3267175" y="1429"/>
                  </a:lnTo>
                  <a:lnTo>
                    <a:pt x="3279013" y="1210"/>
                  </a:lnTo>
                  <a:lnTo>
                    <a:pt x="3290850" y="1023"/>
                  </a:lnTo>
                  <a:lnTo>
                    <a:pt x="3302688" y="864"/>
                  </a:lnTo>
                  <a:lnTo>
                    <a:pt x="3314525" y="728"/>
                  </a:lnTo>
                  <a:lnTo>
                    <a:pt x="3326363" y="613"/>
                  </a:lnTo>
                  <a:lnTo>
                    <a:pt x="3338201" y="514"/>
                  </a:lnTo>
                  <a:lnTo>
                    <a:pt x="3350038" y="430"/>
                  </a:lnTo>
                  <a:lnTo>
                    <a:pt x="3361876" y="358"/>
                  </a:lnTo>
                  <a:lnTo>
                    <a:pt x="3373713" y="298"/>
                  </a:lnTo>
                  <a:lnTo>
                    <a:pt x="3385551" y="246"/>
                  </a:lnTo>
                  <a:lnTo>
                    <a:pt x="3397389" y="202"/>
                  </a:lnTo>
                  <a:lnTo>
                    <a:pt x="3409226" y="164"/>
                  </a:lnTo>
                  <a:lnTo>
                    <a:pt x="3421064" y="132"/>
                  </a:lnTo>
                  <a:lnTo>
                    <a:pt x="3432901" y="105"/>
                  </a:lnTo>
                  <a:lnTo>
                    <a:pt x="3444739" y="82"/>
                  </a:lnTo>
                  <a:lnTo>
                    <a:pt x="3456576" y="62"/>
                  </a:lnTo>
                  <a:lnTo>
                    <a:pt x="3468414" y="45"/>
                  </a:lnTo>
                  <a:lnTo>
                    <a:pt x="3480252" y="31"/>
                  </a:lnTo>
                  <a:lnTo>
                    <a:pt x="3492089" y="19"/>
                  </a:lnTo>
                  <a:lnTo>
                    <a:pt x="3503927" y="8"/>
                  </a:lnTo>
                  <a:lnTo>
                    <a:pt x="3515764" y="0"/>
                  </a:lnTo>
                  <a:lnTo>
                    <a:pt x="3515764" y="100"/>
                  </a:lnTo>
                  <a:lnTo>
                    <a:pt x="3527602" y="126"/>
                  </a:lnTo>
                  <a:lnTo>
                    <a:pt x="3539440" y="157"/>
                  </a:lnTo>
                  <a:lnTo>
                    <a:pt x="3551277" y="194"/>
                  </a:lnTo>
                  <a:lnTo>
                    <a:pt x="3563115" y="237"/>
                  </a:lnTo>
                  <a:lnTo>
                    <a:pt x="3574952" y="287"/>
                  </a:lnTo>
                  <a:lnTo>
                    <a:pt x="3586790" y="346"/>
                  </a:lnTo>
                  <a:lnTo>
                    <a:pt x="3598628" y="416"/>
                  </a:lnTo>
                  <a:lnTo>
                    <a:pt x="3610465" y="497"/>
                  </a:lnTo>
                  <a:lnTo>
                    <a:pt x="3622303" y="593"/>
                  </a:lnTo>
                  <a:lnTo>
                    <a:pt x="3634140" y="706"/>
                  </a:lnTo>
                  <a:lnTo>
                    <a:pt x="3645978" y="838"/>
                  </a:lnTo>
                  <a:lnTo>
                    <a:pt x="3657816" y="994"/>
                  </a:lnTo>
                  <a:lnTo>
                    <a:pt x="3669653" y="1177"/>
                  </a:lnTo>
                  <a:lnTo>
                    <a:pt x="3681491" y="1391"/>
                  </a:lnTo>
                  <a:lnTo>
                    <a:pt x="3693328" y="1643"/>
                  </a:lnTo>
                  <a:lnTo>
                    <a:pt x="3705166" y="1939"/>
                  </a:lnTo>
                  <a:lnTo>
                    <a:pt x="3717004" y="2286"/>
                  </a:lnTo>
                  <a:lnTo>
                    <a:pt x="3728841" y="2694"/>
                  </a:lnTo>
                  <a:lnTo>
                    <a:pt x="3740679" y="3172"/>
                  </a:lnTo>
                  <a:lnTo>
                    <a:pt x="3752516" y="3732"/>
                  </a:lnTo>
                  <a:lnTo>
                    <a:pt x="3764354" y="4389"/>
                  </a:lnTo>
                  <a:lnTo>
                    <a:pt x="3776191" y="5159"/>
                  </a:lnTo>
                  <a:lnTo>
                    <a:pt x="3788029" y="6060"/>
                  </a:lnTo>
                  <a:lnTo>
                    <a:pt x="3799867" y="7115"/>
                  </a:lnTo>
                  <a:lnTo>
                    <a:pt x="3811704" y="8348"/>
                  </a:lnTo>
                  <a:lnTo>
                    <a:pt x="3823542" y="9789"/>
                  </a:lnTo>
                  <a:lnTo>
                    <a:pt x="3835379" y="11471"/>
                  </a:lnTo>
                  <a:lnTo>
                    <a:pt x="3847217" y="13431"/>
                  </a:lnTo>
                  <a:lnTo>
                    <a:pt x="3859055" y="15713"/>
                  </a:lnTo>
                  <a:lnTo>
                    <a:pt x="3870892" y="18365"/>
                  </a:lnTo>
                  <a:lnTo>
                    <a:pt x="3882730" y="21440"/>
                  </a:lnTo>
                  <a:lnTo>
                    <a:pt x="3894567" y="24999"/>
                  </a:lnTo>
                  <a:lnTo>
                    <a:pt x="3906405" y="29108"/>
                  </a:lnTo>
                  <a:lnTo>
                    <a:pt x="3918243" y="33836"/>
                  </a:lnTo>
                  <a:lnTo>
                    <a:pt x="3930080" y="39260"/>
                  </a:lnTo>
                  <a:lnTo>
                    <a:pt x="3941918" y="45456"/>
                  </a:lnTo>
                  <a:lnTo>
                    <a:pt x="3953755" y="52504"/>
                  </a:lnTo>
                  <a:lnTo>
                    <a:pt x="3965593" y="60479"/>
                  </a:lnTo>
                  <a:lnTo>
                    <a:pt x="3977431" y="69452"/>
                  </a:lnTo>
                  <a:lnTo>
                    <a:pt x="3989268" y="79483"/>
                  </a:lnTo>
                  <a:lnTo>
                    <a:pt x="4001106" y="90615"/>
                  </a:lnTo>
                  <a:lnTo>
                    <a:pt x="4012943" y="102872"/>
                  </a:lnTo>
                  <a:lnTo>
                    <a:pt x="4024781" y="116247"/>
                  </a:lnTo>
                  <a:lnTo>
                    <a:pt x="4036619" y="130704"/>
                  </a:lnTo>
                  <a:lnTo>
                    <a:pt x="4048456" y="146167"/>
                  </a:lnTo>
                  <a:lnTo>
                    <a:pt x="4060294" y="162524"/>
                  </a:lnTo>
                  <a:lnTo>
                    <a:pt x="4072131" y="179625"/>
                  </a:lnTo>
                  <a:lnTo>
                    <a:pt x="4083969" y="197284"/>
                  </a:lnTo>
                  <a:lnTo>
                    <a:pt x="4095806" y="215290"/>
                  </a:lnTo>
                  <a:lnTo>
                    <a:pt x="4107644" y="233414"/>
                  </a:lnTo>
                  <a:lnTo>
                    <a:pt x="4119482" y="251420"/>
                  </a:lnTo>
                  <a:lnTo>
                    <a:pt x="4131319" y="269079"/>
                  </a:lnTo>
                  <a:lnTo>
                    <a:pt x="4143157" y="286179"/>
                  </a:lnTo>
                  <a:lnTo>
                    <a:pt x="4154994" y="302536"/>
                  </a:lnTo>
                  <a:lnTo>
                    <a:pt x="4166832" y="318000"/>
                  </a:lnTo>
                  <a:lnTo>
                    <a:pt x="4178670" y="332456"/>
                  </a:lnTo>
                  <a:lnTo>
                    <a:pt x="4190507" y="345832"/>
                  </a:lnTo>
                  <a:lnTo>
                    <a:pt x="4202345" y="358088"/>
                  </a:lnTo>
                  <a:lnTo>
                    <a:pt x="4214182" y="369221"/>
                  </a:lnTo>
                  <a:lnTo>
                    <a:pt x="4226020" y="379252"/>
                  </a:lnTo>
                  <a:lnTo>
                    <a:pt x="4237858" y="388225"/>
                  </a:lnTo>
                  <a:lnTo>
                    <a:pt x="4249695" y="396200"/>
                  </a:lnTo>
                  <a:lnTo>
                    <a:pt x="4261533" y="403247"/>
                  </a:lnTo>
                  <a:lnTo>
                    <a:pt x="4273370" y="409444"/>
                  </a:lnTo>
                  <a:lnTo>
                    <a:pt x="4285208" y="414867"/>
                  </a:lnTo>
                  <a:lnTo>
                    <a:pt x="4297046" y="419596"/>
                  </a:lnTo>
                  <a:lnTo>
                    <a:pt x="4308883" y="423704"/>
                  </a:lnTo>
                  <a:lnTo>
                    <a:pt x="4320721" y="427263"/>
                  </a:lnTo>
                  <a:lnTo>
                    <a:pt x="4332558" y="430339"/>
                  </a:lnTo>
                  <a:lnTo>
                    <a:pt x="4344396" y="432991"/>
                  </a:lnTo>
                  <a:lnTo>
                    <a:pt x="4356234" y="435272"/>
                  </a:lnTo>
                  <a:lnTo>
                    <a:pt x="4368071" y="437233"/>
                  </a:lnTo>
                  <a:lnTo>
                    <a:pt x="4379909" y="438914"/>
                  </a:lnTo>
                  <a:lnTo>
                    <a:pt x="4391746" y="440355"/>
                  </a:lnTo>
                  <a:lnTo>
                    <a:pt x="4403584" y="441589"/>
                  </a:lnTo>
                  <a:lnTo>
                    <a:pt x="4415421" y="442643"/>
                  </a:lnTo>
                  <a:lnTo>
                    <a:pt x="4427259" y="443545"/>
                  </a:lnTo>
                  <a:lnTo>
                    <a:pt x="4439097" y="444314"/>
                  </a:lnTo>
                  <a:lnTo>
                    <a:pt x="4450934" y="444971"/>
                  </a:lnTo>
                  <a:lnTo>
                    <a:pt x="4462772" y="445532"/>
                  </a:lnTo>
                  <a:lnTo>
                    <a:pt x="4474609" y="446010"/>
                  </a:lnTo>
                  <a:lnTo>
                    <a:pt x="4486447" y="446417"/>
                  </a:lnTo>
                  <a:lnTo>
                    <a:pt x="4498285" y="446764"/>
                  </a:lnTo>
                  <a:lnTo>
                    <a:pt x="4510122" y="447060"/>
                  </a:lnTo>
                  <a:lnTo>
                    <a:pt x="4521960" y="447312"/>
                  </a:lnTo>
                  <a:lnTo>
                    <a:pt x="4533797" y="447527"/>
                  </a:lnTo>
                  <a:lnTo>
                    <a:pt x="4545635" y="447709"/>
                  </a:lnTo>
                  <a:lnTo>
                    <a:pt x="4557473" y="447865"/>
                  </a:lnTo>
                  <a:lnTo>
                    <a:pt x="4569310" y="447997"/>
                  </a:lnTo>
                  <a:lnTo>
                    <a:pt x="4581148" y="448110"/>
                  </a:lnTo>
                  <a:lnTo>
                    <a:pt x="4592985" y="448206"/>
                  </a:lnTo>
                  <a:lnTo>
                    <a:pt x="4604823" y="448288"/>
                  </a:lnTo>
                  <a:lnTo>
                    <a:pt x="4616661" y="448357"/>
                  </a:lnTo>
                  <a:lnTo>
                    <a:pt x="4628498" y="448417"/>
                  </a:lnTo>
                  <a:lnTo>
                    <a:pt x="4640336" y="448467"/>
                  </a:lnTo>
                  <a:lnTo>
                    <a:pt x="4652173" y="448510"/>
                  </a:lnTo>
                  <a:lnTo>
                    <a:pt x="4664011" y="448546"/>
                  </a:lnTo>
                  <a:lnTo>
                    <a:pt x="4675849" y="448577"/>
                  </a:lnTo>
                  <a:lnTo>
                    <a:pt x="4687686" y="448604"/>
                  </a:lnTo>
                </a:path>
              </a:pathLst>
            </a:custGeom>
            <a:ln w="40651" cap="flat">
              <a:solidFill>
                <a:srgbClr val="FF68A0">
                  <a:alpha val="100000"/>
                </a:srgbClr>
              </a:solidFill>
              <a:prstDash val="solid"/>
              <a:round/>
            </a:ln>
          </p:spPr>
          <p:txBody>
            <a:bodyPr/>
            <a:lstStyle/>
            <a:p/>
          </p:txBody>
        </p:sp>
        <p:sp>
          <p:nvSpPr>
            <p:cNvPr id="69" name="pl69"/>
            <p:cNvSpPr/>
            <p:nvPr/>
          </p:nvSpPr>
          <p:spPr>
            <a:xfrm>
              <a:off x="2482351" y="1049126"/>
              <a:ext cx="4687686" cy="149551"/>
            </a:xfrm>
            <a:custGeom>
              <a:avLst/>
              <a:pathLst>
                <a:path w="4687686" h="149551">
                  <a:moveTo>
                    <a:pt x="0" y="149501"/>
                  </a:moveTo>
                  <a:lnTo>
                    <a:pt x="11837" y="149492"/>
                  </a:lnTo>
                  <a:lnTo>
                    <a:pt x="23675" y="149482"/>
                  </a:lnTo>
                  <a:lnTo>
                    <a:pt x="35512" y="149469"/>
                  </a:lnTo>
                  <a:lnTo>
                    <a:pt x="47350" y="149455"/>
                  </a:lnTo>
                  <a:lnTo>
                    <a:pt x="59187" y="149438"/>
                  </a:lnTo>
                  <a:lnTo>
                    <a:pt x="71025" y="149419"/>
                  </a:lnTo>
                  <a:lnTo>
                    <a:pt x="82863" y="149396"/>
                  </a:lnTo>
                  <a:lnTo>
                    <a:pt x="94700" y="149368"/>
                  </a:lnTo>
                  <a:lnTo>
                    <a:pt x="106538" y="149336"/>
                  </a:lnTo>
                  <a:lnTo>
                    <a:pt x="118375" y="149299"/>
                  </a:lnTo>
                  <a:lnTo>
                    <a:pt x="130213" y="149255"/>
                  </a:lnTo>
                  <a:lnTo>
                    <a:pt x="142051" y="149203"/>
                  </a:lnTo>
                  <a:lnTo>
                    <a:pt x="153888" y="149142"/>
                  </a:lnTo>
                  <a:lnTo>
                    <a:pt x="165726" y="149070"/>
                  </a:lnTo>
                  <a:lnTo>
                    <a:pt x="177563" y="148986"/>
                  </a:lnTo>
                  <a:lnTo>
                    <a:pt x="189401" y="148888"/>
                  </a:lnTo>
                  <a:lnTo>
                    <a:pt x="201239" y="148772"/>
                  </a:lnTo>
                  <a:lnTo>
                    <a:pt x="213076" y="148636"/>
                  </a:lnTo>
                  <a:lnTo>
                    <a:pt x="224914" y="148477"/>
                  </a:lnTo>
                  <a:lnTo>
                    <a:pt x="236751" y="148290"/>
                  </a:lnTo>
                  <a:lnTo>
                    <a:pt x="248589" y="148071"/>
                  </a:lnTo>
                  <a:lnTo>
                    <a:pt x="260427" y="147814"/>
                  </a:lnTo>
                  <a:lnTo>
                    <a:pt x="272264" y="147514"/>
                  </a:lnTo>
                  <a:lnTo>
                    <a:pt x="284102" y="147162"/>
                  </a:lnTo>
                  <a:lnTo>
                    <a:pt x="295939" y="146751"/>
                  </a:lnTo>
                  <a:lnTo>
                    <a:pt x="307777" y="146271"/>
                  </a:lnTo>
                  <a:lnTo>
                    <a:pt x="319614" y="145710"/>
                  </a:lnTo>
                  <a:lnTo>
                    <a:pt x="331452" y="145057"/>
                  </a:lnTo>
                  <a:lnTo>
                    <a:pt x="343290" y="144296"/>
                  </a:lnTo>
                  <a:lnTo>
                    <a:pt x="355127" y="143413"/>
                  </a:lnTo>
                  <a:lnTo>
                    <a:pt x="366965" y="142387"/>
                  </a:lnTo>
                  <a:lnTo>
                    <a:pt x="378802" y="141201"/>
                  </a:lnTo>
                  <a:lnTo>
                    <a:pt x="390640" y="139831"/>
                  </a:lnTo>
                  <a:lnTo>
                    <a:pt x="402478" y="138255"/>
                  </a:lnTo>
                  <a:lnTo>
                    <a:pt x="414315" y="136447"/>
                  </a:lnTo>
                  <a:lnTo>
                    <a:pt x="426153" y="134382"/>
                  </a:lnTo>
                  <a:lnTo>
                    <a:pt x="437990" y="132033"/>
                  </a:lnTo>
                  <a:lnTo>
                    <a:pt x="449828" y="129374"/>
                  </a:lnTo>
                  <a:lnTo>
                    <a:pt x="461666" y="126383"/>
                  </a:lnTo>
                  <a:lnTo>
                    <a:pt x="473503" y="123040"/>
                  </a:lnTo>
                  <a:lnTo>
                    <a:pt x="485341" y="119329"/>
                  </a:lnTo>
                  <a:lnTo>
                    <a:pt x="497178" y="115243"/>
                  </a:lnTo>
                  <a:lnTo>
                    <a:pt x="509016" y="110785"/>
                  </a:lnTo>
                  <a:lnTo>
                    <a:pt x="520854" y="105966"/>
                  </a:lnTo>
                  <a:lnTo>
                    <a:pt x="532691" y="100812"/>
                  </a:lnTo>
                  <a:lnTo>
                    <a:pt x="544529" y="95359"/>
                  </a:lnTo>
                  <a:lnTo>
                    <a:pt x="556366" y="89659"/>
                  </a:lnTo>
                  <a:lnTo>
                    <a:pt x="568204" y="83773"/>
                  </a:lnTo>
                  <a:lnTo>
                    <a:pt x="580042" y="77771"/>
                  </a:lnTo>
                  <a:lnTo>
                    <a:pt x="591879" y="71730"/>
                  </a:lnTo>
                  <a:lnTo>
                    <a:pt x="603717" y="65728"/>
                  </a:lnTo>
                  <a:lnTo>
                    <a:pt x="615554" y="59841"/>
                  </a:lnTo>
                  <a:lnTo>
                    <a:pt x="627392" y="54141"/>
                  </a:lnTo>
                  <a:lnTo>
                    <a:pt x="639229" y="48689"/>
                  </a:lnTo>
                  <a:lnTo>
                    <a:pt x="651067" y="43534"/>
                  </a:lnTo>
                  <a:lnTo>
                    <a:pt x="662905" y="38715"/>
                  </a:lnTo>
                  <a:lnTo>
                    <a:pt x="674742" y="34257"/>
                  </a:lnTo>
                  <a:lnTo>
                    <a:pt x="686580" y="30171"/>
                  </a:lnTo>
                  <a:lnTo>
                    <a:pt x="698417" y="26460"/>
                  </a:lnTo>
                  <a:lnTo>
                    <a:pt x="710255" y="23117"/>
                  </a:lnTo>
                  <a:lnTo>
                    <a:pt x="722093" y="20126"/>
                  </a:lnTo>
                  <a:lnTo>
                    <a:pt x="733930" y="17467"/>
                  </a:lnTo>
                  <a:lnTo>
                    <a:pt x="745768" y="15118"/>
                  </a:lnTo>
                  <a:lnTo>
                    <a:pt x="757605" y="13053"/>
                  </a:lnTo>
                  <a:lnTo>
                    <a:pt x="769443" y="11245"/>
                  </a:lnTo>
                  <a:lnTo>
                    <a:pt x="781281" y="9669"/>
                  </a:lnTo>
                  <a:lnTo>
                    <a:pt x="793118" y="8299"/>
                  </a:lnTo>
                  <a:lnTo>
                    <a:pt x="804956" y="7113"/>
                  </a:lnTo>
                  <a:lnTo>
                    <a:pt x="816793" y="6088"/>
                  </a:lnTo>
                  <a:lnTo>
                    <a:pt x="828631" y="5204"/>
                  </a:lnTo>
                  <a:lnTo>
                    <a:pt x="840469" y="4443"/>
                  </a:lnTo>
                  <a:lnTo>
                    <a:pt x="852306" y="3790"/>
                  </a:lnTo>
                  <a:lnTo>
                    <a:pt x="864144" y="3229"/>
                  </a:lnTo>
                  <a:lnTo>
                    <a:pt x="875981" y="2749"/>
                  </a:lnTo>
                  <a:lnTo>
                    <a:pt x="887819" y="2338"/>
                  </a:lnTo>
                  <a:lnTo>
                    <a:pt x="899657" y="1986"/>
                  </a:lnTo>
                  <a:lnTo>
                    <a:pt x="911494" y="1686"/>
                  </a:lnTo>
                  <a:lnTo>
                    <a:pt x="923332" y="1429"/>
                  </a:lnTo>
                  <a:lnTo>
                    <a:pt x="935169" y="1210"/>
                  </a:lnTo>
                  <a:lnTo>
                    <a:pt x="947007" y="1023"/>
                  </a:lnTo>
                  <a:lnTo>
                    <a:pt x="958844" y="864"/>
                  </a:lnTo>
                  <a:lnTo>
                    <a:pt x="970682" y="728"/>
                  </a:lnTo>
                  <a:lnTo>
                    <a:pt x="982520" y="613"/>
                  </a:lnTo>
                  <a:lnTo>
                    <a:pt x="994357" y="514"/>
                  </a:lnTo>
                  <a:lnTo>
                    <a:pt x="1006195" y="430"/>
                  </a:lnTo>
                  <a:lnTo>
                    <a:pt x="1018032" y="358"/>
                  </a:lnTo>
                  <a:lnTo>
                    <a:pt x="1029870" y="298"/>
                  </a:lnTo>
                  <a:lnTo>
                    <a:pt x="1041708" y="246"/>
                  </a:lnTo>
                  <a:lnTo>
                    <a:pt x="1053545" y="202"/>
                  </a:lnTo>
                  <a:lnTo>
                    <a:pt x="1065383" y="164"/>
                  </a:lnTo>
                  <a:lnTo>
                    <a:pt x="1077220" y="132"/>
                  </a:lnTo>
                  <a:lnTo>
                    <a:pt x="1089058" y="105"/>
                  </a:lnTo>
                  <a:lnTo>
                    <a:pt x="1100896" y="82"/>
                  </a:lnTo>
                  <a:lnTo>
                    <a:pt x="1112733" y="62"/>
                  </a:lnTo>
                  <a:lnTo>
                    <a:pt x="1124571" y="45"/>
                  </a:lnTo>
                  <a:lnTo>
                    <a:pt x="1136408" y="31"/>
                  </a:lnTo>
                  <a:lnTo>
                    <a:pt x="1148246" y="19"/>
                  </a:lnTo>
                  <a:lnTo>
                    <a:pt x="1160084" y="8"/>
                  </a:lnTo>
                  <a:lnTo>
                    <a:pt x="1171921" y="0"/>
                  </a:lnTo>
                  <a:lnTo>
                    <a:pt x="1171921" y="0"/>
                  </a:lnTo>
                  <a:lnTo>
                    <a:pt x="1183759" y="8"/>
                  </a:lnTo>
                  <a:lnTo>
                    <a:pt x="1195596" y="19"/>
                  </a:lnTo>
                  <a:lnTo>
                    <a:pt x="1207434" y="31"/>
                  </a:lnTo>
                  <a:lnTo>
                    <a:pt x="1219272" y="45"/>
                  </a:lnTo>
                  <a:lnTo>
                    <a:pt x="1231109" y="62"/>
                  </a:lnTo>
                  <a:lnTo>
                    <a:pt x="1242947" y="82"/>
                  </a:lnTo>
                  <a:lnTo>
                    <a:pt x="1254784" y="105"/>
                  </a:lnTo>
                  <a:lnTo>
                    <a:pt x="1266622" y="132"/>
                  </a:lnTo>
                  <a:lnTo>
                    <a:pt x="1278459" y="164"/>
                  </a:lnTo>
                  <a:lnTo>
                    <a:pt x="1290297" y="202"/>
                  </a:lnTo>
                  <a:lnTo>
                    <a:pt x="1302135" y="246"/>
                  </a:lnTo>
                  <a:lnTo>
                    <a:pt x="1313972" y="298"/>
                  </a:lnTo>
                  <a:lnTo>
                    <a:pt x="1325810" y="358"/>
                  </a:lnTo>
                  <a:lnTo>
                    <a:pt x="1337647" y="430"/>
                  </a:lnTo>
                  <a:lnTo>
                    <a:pt x="1349485" y="514"/>
                  </a:lnTo>
                  <a:lnTo>
                    <a:pt x="1361323" y="613"/>
                  </a:lnTo>
                  <a:lnTo>
                    <a:pt x="1373160" y="728"/>
                  </a:lnTo>
                  <a:lnTo>
                    <a:pt x="1384998" y="864"/>
                  </a:lnTo>
                  <a:lnTo>
                    <a:pt x="1396835" y="1023"/>
                  </a:lnTo>
                  <a:lnTo>
                    <a:pt x="1408673" y="1210"/>
                  </a:lnTo>
                  <a:lnTo>
                    <a:pt x="1420511" y="1429"/>
                  </a:lnTo>
                  <a:lnTo>
                    <a:pt x="1432348" y="1686"/>
                  </a:lnTo>
                  <a:lnTo>
                    <a:pt x="1444186" y="1986"/>
                  </a:lnTo>
                  <a:lnTo>
                    <a:pt x="1456023" y="2338"/>
                  </a:lnTo>
                  <a:lnTo>
                    <a:pt x="1467861" y="2749"/>
                  </a:lnTo>
                  <a:lnTo>
                    <a:pt x="1479699" y="3229"/>
                  </a:lnTo>
                  <a:lnTo>
                    <a:pt x="1491536" y="3790"/>
                  </a:lnTo>
                  <a:lnTo>
                    <a:pt x="1503374" y="4443"/>
                  </a:lnTo>
                  <a:lnTo>
                    <a:pt x="1515211" y="5204"/>
                  </a:lnTo>
                  <a:lnTo>
                    <a:pt x="1527049" y="6088"/>
                  </a:lnTo>
                  <a:lnTo>
                    <a:pt x="1538887" y="7113"/>
                  </a:lnTo>
                  <a:lnTo>
                    <a:pt x="1550724" y="8299"/>
                  </a:lnTo>
                  <a:lnTo>
                    <a:pt x="1562562" y="9669"/>
                  </a:lnTo>
                  <a:lnTo>
                    <a:pt x="1574399" y="11245"/>
                  </a:lnTo>
                  <a:lnTo>
                    <a:pt x="1586237" y="13053"/>
                  </a:lnTo>
                  <a:lnTo>
                    <a:pt x="1598074" y="15118"/>
                  </a:lnTo>
                  <a:lnTo>
                    <a:pt x="1609912" y="17467"/>
                  </a:lnTo>
                  <a:lnTo>
                    <a:pt x="1621750" y="20126"/>
                  </a:lnTo>
                  <a:lnTo>
                    <a:pt x="1633587" y="23117"/>
                  </a:lnTo>
                  <a:lnTo>
                    <a:pt x="1645425" y="26460"/>
                  </a:lnTo>
                  <a:lnTo>
                    <a:pt x="1657262" y="30171"/>
                  </a:lnTo>
                  <a:lnTo>
                    <a:pt x="1669100" y="34257"/>
                  </a:lnTo>
                  <a:lnTo>
                    <a:pt x="1680938" y="38715"/>
                  </a:lnTo>
                  <a:lnTo>
                    <a:pt x="1692775" y="43534"/>
                  </a:lnTo>
                  <a:lnTo>
                    <a:pt x="1704613" y="48689"/>
                  </a:lnTo>
                  <a:lnTo>
                    <a:pt x="1716450" y="54141"/>
                  </a:lnTo>
                  <a:lnTo>
                    <a:pt x="1728288" y="59841"/>
                  </a:lnTo>
                  <a:lnTo>
                    <a:pt x="1740126" y="65728"/>
                  </a:lnTo>
                  <a:lnTo>
                    <a:pt x="1751963" y="71730"/>
                  </a:lnTo>
                  <a:lnTo>
                    <a:pt x="1763801" y="77771"/>
                  </a:lnTo>
                  <a:lnTo>
                    <a:pt x="1775638" y="83773"/>
                  </a:lnTo>
                  <a:lnTo>
                    <a:pt x="1787476" y="89659"/>
                  </a:lnTo>
                  <a:lnTo>
                    <a:pt x="1799314" y="95359"/>
                  </a:lnTo>
                  <a:lnTo>
                    <a:pt x="1811151" y="100812"/>
                  </a:lnTo>
                  <a:lnTo>
                    <a:pt x="1822989" y="105966"/>
                  </a:lnTo>
                  <a:lnTo>
                    <a:pt x="1834826" y="110785"/>
                  </a:lnTo>
                  <a:lnTo>
                    <a:pt x="1846664" y="115243"/>
                  </a:lnTo>
                  <a:lnTo>
                    <a:pt x="1858502" y="119329"/>
                  </a:lnTo>
                  <a:lnTo>
                    <a:pt x="1870339" y="123040"/>
                  </a:lnTo>
                  <a:lnTo>
                    <a:pt x="1882177" y="126383"/>
                  </a:lnTo>
                  <a:lnTo>
                    <a:pt x="1894014" y="129374"/>
                  </a:lnTo>
                  <a:lnTo>
                    <a:pt x="1905852" y="132033"/>
                  </a:lnTo>
                  <a:lnTo>
                    <a:pt x="1917689" y="134382"/>
                  </a:lnTo>
                  <a:lnTo>
                    <a:pt x="1929527" y="136447"/>
                  </a:lnTo>
                  <a:lnTo>
                    <a:pt x="1941365" y="138255"/>
                  </a:lnTo>
                  <a:lnTo>
                    <a:pt x="1953202" y="139831"/>
                  </a:lnTo>
                  <a:lnTo>
                    <a:pt x="1965040" y="141201"/>
                  </a:lnTo>
                  <a:lnTo>
                    <a:pt x="1976877" y="142387"/>
                  </a:lnTo>
                  <a:lnTo>
                    <a:pt x="1988715" y="143413"/>
                  </a:lnTo>
                  <a:lnTo>
                    <a:pt x="2000553" y="144296"/>
                  </a:lnTo>
                  <a:lnTo>
                    <a:pt x="2012390" y="145057"/>
                  </a:lnTo>
                  <a:lnTo>
                    <a:pt x="2024228" y="145710"/>
                  </a:lnTo>
                  <a:lnTo>
                    <a:pt x="2036065" y="146271"/>
                  </a:lnTo>
                  <a:lnTo>
                    <a:pt x="2047903" y="146751"/>
                  </a:lnTo>
                  <a:lnTo>
                    <a:pt x="2059741" y="147162"/>
                  </a:lnTo>
                  <a:lnTo>
                    <a:pt x="2071578" y="147514"/>
                  </a:lnTo>
                  <a:lnTo>
                    <a:pt x="2083416" y="147814"/>
                  </a:lnTo>
                  <a:lnTo>
                    <a:pt x="2095253" y="148071"/>
                  </a:lnTo>
                  <a:lnTo>
                    <a:pt x="2107091" y="148290"/>
                  </a:lnTo>
                  <a:lnTo>
                    <a:pt x="2118929" y="148477"/>
                  </a:lnTo>
                  <a:lnTo>
                    <a:pt x="2130766" y="148636"/>
                  </a:lnTo>
                  <a:lnTo>
                    <a:pt x="2142604" y="148772"/>
                  </a:lnTo>
                  <a:lnTo>
                    <a:pt x="2154441" y="148888"/>
                  </a:lnTo>
                  <a:lnTo>
                    <a:pt x="2166279" y="148986"/>
                  </a:lnTo>
                  <a:lnTo>
                    <a:pt x="2178117" y="149070"/>
                  </a:lnTo>
                  <a:lnTo>
                    <a:pt x="2189954" y="149142"/>
                  </a:lnTo>
                  <a:lnTo>
                    <a:pt x="2201792" y="149203"/>
                  </a:lnTo>
                  <a:lnTo>
                    <a:pt x="2213629" y="149255"/>
                  </a:lnTo>
                  <a:lnTo>
                    <a:pt x="2225467" y="149299"/>
                  </a:lnTo>
                  <a:lnTo>
                    <a:pt x="2237304" y="149336"/>
                  </a:lnTo>
                  <a:lnTo>
                    <a:pt x="2249142" y="149368"/>
                  </a:lnTo>
                  <a:lnTo>
                    <a:pt x="2260980" y="149396"/>
                  </a:lnTo>
                  <a:lnTo>
                    <a:pt x="2272817" y="149419"/>
                  </a:lnTo>
                  <a:lnTo>
                    <a:pt x="2284655" y="149438"/>
                  </a:lnTo>
                  <a:lnTo>
                    <a:pt x="2296492" y="149455"/>
                  </a:lnTo>
                  <a:lnTo>
                    <a:pt x="2308330" y="149469"/>
                  </a:lnTo>
                  <a:lnTo>
                    <a:pt x="2320168" y="149482"/>
                  </a:lnTo>
                  <a:lnTo>
                    <a:pt x="2332005" y="149492"/>
                  </a:lnTo>
                  <a:lnTo>
                    <a:pt x="2343843" y="149501"/>
                  </a:lnTo>
                  <a:lnTo>
                    <a:pt x="2343843" y="149551"/>
                  </a:lnTo>
                  <a:lnTo>
                    <a:pt x="2355680" y="149551"/>
                  </a:lnTo>
                  <a:lnTo>
                    <a:pt x="2367518" y="149551"/>
                  </a:lnTo>
                  <a:lnTo>
                    <a:pt x="2379356" y="149551"/>
                  </a:lnTo>
                  <a:lnTo>
                    <a:pt x="2391193" y="149551"/>
                  </a:lnTo>
                  <a:lnTo>
                    <a:pt x="2403031" y="149551"/>
                  </a:lnTo>
                  <a:lnTo>
                    <a:pt x="2414868" y="149551"/>
                  </a:lnTo>
                  <a:lnTo>
                    <a:pt x="2426706" y="149551"/>
                  </a:lnTo>
                  <a:lnTo>
                    <a:pt x="2438544" y="149551"/>
                  </a:lnTo>
                  <a:lnTo>
                    <a:pt x="2450381" y="149551"/>
                  </a:lnTo>
                  <a:lnTo>
                    <a:pt x="2462219" y="149551"/>
                  </a:lnTo>
                  <a:lnTo>
                    <a:pt x="2474056" y="149551"/>
                  </a:lnTo>
                  <a:lnTo>
                    <a:pt x="2485894" y="149551"/>
                  </a:lnTo>
                  <a:lnTo>
                    <a:pt x="2497732" y="149551"/>
                  </a:lnTo>
                  <a:lnTo>
                    <a:pt x="2509569" y="149551"/>
                  </a:lnTo>
                  <a:lnTo>
                    <a:pt x="2521407" y="149551"/>
                  </a:lnTo>
                  <a:lnTo>
                    <a:pt x="2533244" y="149551"/>
                  </a:lnTo>
                  <a:lnTo>
                    <a:pt x="2545082" y="149551"/>
                  </a:lnTo>
                  <a:lnTo>
                    <a:pt x="2556919" y="149551"/>
                  </a:lnTo>
                  <a:lnTo>
                    <a:pt x="2568757" y="149551"/>
                  </a:lnTo>
                  <a:lnTo>
                    <a:pt x="2580595" y="149551"/>
                  </a:lnTo>
                  <a:lnTo>
                    <a:pt x="2592432" y="149551"/>
                  </a:lnTo>
                  <a:lnTo>
                    <a:pt x="2604270" y="149551"/>
                  </a:lnTo>
                  <a:lnTo>
                    <a:pt x="2616107" y="149551"/>
                  </a:lnTo>
                  <a:lnTo>
                    <a:pt x="2627945" y="149551"/>
                  </a:lnTo>
                  <a:lnTo>
                    <a:pt x="2639783" y="149551"/>
                  </a:lnTo>
                  <a:lnTo>
                    <a:pt x="2651620" y="149551"/>
                  </a:lnTo>
                  <a:lnTo>
                    <a:pt x="2663458" y="149551"/>
                  </a:lnTo>
                  <a:lnTo>
                    <a:pt x="2675295" y="149551"/>
                  </a:lnTo>
                  <a:lnTo>
                    <a:pt x="2687133" y="149551"/>
                  </a:lnTo>
                  <a:lnTo>
                    <a:pt x="2698971" y="149551"/>
                  </a:lnTo>
                  <a:lnTo>
                    <a:pt x="2710808" y="149551"/>
                  </a:lnTo>
                  <a:lnTo>
                    <a:pt x="2722646" y="149551"/>
                  </a:lnTo>
                  <a:lnTo>
                    <a:pt x="2734483" y="149551"/>
                  </a:lnTo>
                  <a:lnTo>
                    <a:pt x="2746321" y="149551"/>
                  </a:lnTo>
                  <a:lnTo>
                    <a:pt x="2758159" y="149551"/>
                  </a:lnTo>
                  <a:lnTo>
                    <a:pt x="2769996" y="149551"/>
                  </a:lnTo>
                  <a:lnTo>
                    <a:pt x="2781834" y="149551"/>
                  </a:lnTo>
                  <a:lnTo>
                    <a:pt x="2793671" y="149551"/>
                  </a:lnTo>
                  <a:lnTo>
                    <a:pt x="2805509" y="149551"/>
                  </a:lnTo>
                  <a:lnTo>
                    <a:pt x="2817347" y="149551"/>
                  </a:lnTo>
                  <a:lnTo>
                    <a:pt x="2829184" y="149551"/>
                  </a:lnTo>
                  <a:lnTo>
                    <a:pt x="2841022" y="149551"/>
                  </a:lnTo>
                  <a:lnTo>
                    <a:pt x="2852859" y="149551"/>
                  </a:lnTo>
                  <a:lnTo>
                    <a:pt x="2864697" y="149551"/>
                  </a:lnTo>
                  <a:lnTo>
                    <a:pt x="2876534" y="149551"/>
                  </a:lnTo>
                  <a:lnTo>
                    <a:pt x="2888372" y="149551"/>
                  </a:lnTo>
                  <a:lnTo>
                    <a:pt x="2900210" y="149551"/>
                  </a:lnTo>
                  <a:lnTo>
                    <a:pt x="2912047" y="149551"/>
                  </a:lnTo>
                  <a:lnTo>
                    <a:pt x="2923885" y="149551"/>
                  </a:lnTo>
                  <a:lnTo>
                    <a:pt x="2935722" y="149551"/>
                  </a:lnTo>
                  <a:lnTo>
                    <a:pt x="2947560" y="149551"/>
                  </a:lnTo>
                  <a:lnTo>
                    <a:pt x="2959398" y="149551"/>
                  </a:lnTo>
                  <a:lnTo>
                    <a:pt x="2971235" y="149551"/>
                  </a:lnTo>
                  <a:lnTo>
                    <a:pt x="2983073" y="149551"/>
                  </a:lnTo>
                  <a:lnTo>
                    <a:pt x="2994910" y="149551"/>
                  </a:lnTo>
                  <a:lnTo>
                    <a:pt x="3006748" y="149551"/>
                  </a:lnTo>
                  <a:lnTo>
                    <a:pt x="3018586" y="149551"/>
                  </a:lnTo>
                  <a:lnTo>
                    <a:pt x="3030423" y="149551"/>
                  </a:lnTo>
                  <a:lnTo>
                    <a:pt x="3042261" y="149551"/>
                  </a:lnTo>
                  <a:lnTo>
                    <a:pt x="3054098" y="149551"/>
                  </a:lnTo>
                  <a:lnTo>
                    <a:pt x="3065936" y="149551"/>
                  </a:lnTo>
                  <a:lnTo>
                    <a:pt x="3077774" y="149551"/>
                  </a:lnTo>
                  <a:lnTo>
                    <a:pt x="3089611" y="149551"/>
                  </a:lnTo>
                  <a:lnTo>
                    <a:pt x="3101449" y="149551"/>
                  </a:lnTo>
                  <a:lnTo>
                    <a:pt x="3113286" y="149551"/>
                  </a:lnTo>
                  <a:lnTo>
                    <a:pt x="3125124" y="149551"/>
                  </a:lnTo>
                  <a:lnTo>
                    <a:pt x="3136962" y="149551"/>
                  </a:lnTo>
                  <a:lnTo>
                    <a:pt x="3148799" y="149551"/>
                  </a:lnTo>
                  <a:lnTo>
                    <a:pt x="3160637" y="149551"/>
                  </a:lnTo>
                  <a:lnTo>
                    <a:pt x="3172474" y="149551"/>
                  </a:lnTo>
                  <a:lnTo>
                    <a:pt x="3184312" y="149551"/>
                  </a:lnTo>
                  <a:lnTo>
                    <a:pt x="3196149" y="149551"/>
                  </a:lnTo>
                  <a:lnTo>
                    <a:pt x="3207987" y="149551"/>
                  </a:lnTo>
                  <a:lnTo>
                    <a:pt x="3219825" y="149551"/>
                  </a:lnTo>
                  <a:lnTo>
                    <a:pt x="3231662" y="149551"/>
                  </a:lnTo>
                  <a:lnTo>
                    <a:pt x="3243500" y="149551"/>
                  </a:lnTo>
                  <a:lnTo>
                    <a:pt x="3255337" y="149551"/>
                  </a:lnTo>
                  <a:lnTo>
                    <a:pt x="3267175" y="149551"/>
                  </a:lnTo>
                  <a:lnTo>
                    <a:pt x="3279013" y="149551"/>
                  </a:lnTo>
                  <a:lnTo>
                    <a:pt x="3290850" y="149551"/>
                  </a:lnTo>
                  <a:lnTo>
                    <a:pt x="3302688" y="149551"/>
                  </a:lnTo>
                  <a:lnTo>
                    <a:pt x="3314525" y="149551"/>
                  </a:lnTo>
                  <a:lnTo>
                    <a:pt x="3326363" y="149551"/>
                  </a:lnTo>
                  <a:lnTo>
                    <a:pt x="3338201" y="149551"/>
                  </a:lnTo>
                  <a:lnTo>
                    <a:pt x="3350038" y="149551"/>
                  </a:lnTo>
                  <a:lnTo>
                    <a:pt x="3361876" y="149551"/>
                  </a:lnTo>
                  <a:lnTo>
                    <a:pt x="3373713" y="149551"/>
                  </a:lnTo>
                  <a:lnTo>
                    <a:pt x="3385551" y="149551"/>
                  </a:lnTo>
                  <a:lnTo>
                    <a:pt x="3397389" y="149551"/>
                  </a:lnTo>
                  <a:lnTo>
                    <a:pt x="3409226" y="149551"/>
                  </a:lnTo>
                  <a:lnTo>
                    <a:pt x="3421064" y="149551"/>
                  </a:lnTo>
                  <a:lnTo>
                    <a:pt x="3432901" y="149551"/>
                  </a:lnTo>
                  <a:lnTo>
                    <a:pt x="3444739" y="149551"/>
                  </a:lnTo>
                  <a:lnTo>
                    <a:pt x="3456576" y="149551"/>
                  </a:lnTo>
                  <a:lnTo>
                    <a:pt x="3468414" y="149551"/>
                  </a:lnTo>
                  <a:lnTo>
                    <a:pt x="3480252" y="149551"/>
                  </a:lnTo>
                  <a:lnTo>
                    <a:pt x="3492089" y="149551"/>
                  </a:lnTo>
                  <a:lnTo>
                    <a:pt x="3503927" y="149551"/>
                  </a:lnTo>
                  <a:lnTo>
                    <a:pt x="3515764" y="149551"/>
                  </a:lnTo>
                  <a:lnTo>
                    <a:pt x="3515764" y="149501"/>
                  </a:lnTo>
                  <a:lnTo>
                    <a:pt x="3527602" y="149492"/>
                  </a:lnTo>
                  <a:lnTo>
                    <a:pt x="3539440" y="149482"/>
                  </a:lnTo>
                  <a:lnTo>
                    <a:pt x="3551277" y="149469"/>
                  </a:lnTo>
                  <a:lnTo>
                    <a:pt x="3563115" y="149455"/>
                  </a:lnTo>
                  <a:lnTo>
                    <a:pt x="3574952" y="149438"/>
                  </a:lnTo>
                  <a:lnTo>
                    <a:pt x="3586790" y="149419"/>
                  </a:lnTo>
                  <a:lnTo>
                    <a:pt x="3598628" y="149396"/>
                  </a:lnTo>
                  <a:lnTo>
                    <a:pt x="3610465" y="149368"/>
                  </a:lnTo>
                  <a:lnTo>
                    <a:pt x="3622303" y="149336"/>
                  </a:lnTo>
                  <a:lnTo>
                    <a:pt x="3634140" y="149299"/>
                  </a:lnTo>
                  <a:lnTo>
                    <a:pt x="3645978" y="149255"/>
                  </a:lnTo>
                  <a:lnTo>
                    <a:pt x="3657816" y="149203"/>
                  </a:lnTo>
                  <a:lnTo>
                    <a:pt x="3669653" y="149142"/>
                  </a:lnTo>
                  <a:lnTo>
                    <a:pt x="3681491" y="149070"/>
                  </a:lnTo>
                  <a:lnTo>
                    <a:pt x="3693328" y="148986"/>
                  </a:lnTo>
                  <a:lnTo>
                    <a:pt x="3705166" y="148888"/>
                  </a:lnTo>
                  <a:lnTo>
                    <a:pt x="3717004" y="148772"/>
                  </a:lnTo>
                  <a:lnTo>
                    <a:pt x="3728841" y="148636"/>
                  </a:lnTo>
                  <a:lnTo>
                    <a:pt x="3740679" y="148477"/>
                  </a:lnTo>
                  <a:lnTo>
                    <a:pt x="3752516" y="148290"/>
                  </a:lnTo>
                  <a:lnTo>
                    <a:pt x="3764354" y="148071"/>
                  </a:lnTo>
                  <a:lnTo>
                    <a:pt x="3776191" y="147814"/>
                  </a:lnTo>
                  <a:lnTo>
                    <a:pt x="3788029" y="147514"/>
                  </a:lnTo>
                  <a:lnTo>
                    <a:pt x="3799867" y="147162"/>
                  </a:lnTo>
                  <a:lnTo>
                    <a:pt x="3811704" y="146751"/>
                  </a:lnTo>
                  <a:lnTo>
                    <a:pt x="3823542" y="146271"/>
                  </a:lnTo>
                  <a:lnTo>
                    <a:pt x="3835379" y="145710"/>
                  </a:lnTo>
                  <a:lnTo>
                    <a:pt x="3847217" y="145057"/>
                  </a:lnTo>
                  <a:lnTo>
                    <a:pt x="3859055" y="144296"/>
                  </a:lnTo>
                  <a:lnTo>
                    <a:pt x="3870892" y="143413"/>
                  </a:lnTo>
                  <a:lnTo>
                    <a:pt x="3882730" y="142387"/>
                  </a:lnTo>
                  <a:lnTo>
                    <a:pt x="3894567" y="141201"/>
                  </a:lnTo>
                  <a:lnTo>
                    <a:pt x="3906405" y="139831"/>
                  </a:lnTo>
                  <a:lnTo>
                    <a:pt x="3918243" y="138255"/>
                  </a:lnTo>
                  <a:lnTo>
                    <a:pt x="3930080" y="136447"/>
                  </a:lnTo>
                  <a:lnTo>
                    <a:pt x="3941918" y="134382"/>
                  </a:lnTo>
                  <a:lnTo>
                    <a:pt x="3953755" y="132033"/>
                  </a:lnTo>
                  <a:lnTo>
                    <a:pt x="3965593" y="129374"/>
                  </a:lnTo>
                  <a:lnTo>
                    <a:pt x="3977431" y="126383"/>
                  </a:lnTo>
                  <a:lnTo>
                    <a:pt x="3989268" y="123040"/>
                  </a:lnTo>
                  <a:lnTo>
                    <a:pt x="4001106" y="119329"/>
                  </a:lnTo>
                  <a:lnTo>
                    <a:pt x="4012943" y="115243"/>
                  </a:lnTo>
                  <a:lnTo>
                    <a:pt x="4024781" y="110785"/>
                  </a:lnTo>
                  <a:lnTo>
                    <a:pt x="4036619" y="105966"/>
                  </a:lnTo>
                  <a:lnTo>
                    <a:pt x="4048456" y="100812"/>
                  </a:lnTo>
                  <a:lnTo>
                    <a:pt x="4060294" y="95359"/>
                  </a:lnTo>
                  <a:lnTo>
                    <a:pt x="4072131" y="89659"/>
                  </a:lnTo>
                  <a:lnTo>
                    <a:pt x="4083969" y="83773"/>
                  </a:lnTo>
                  <a:lnTo>
                    <a:pt x="4095806" y="77771"/>
                  </a:lnTo>
                  <a:lnTo>
                    <a:pt x="4107644" y="71730"/>
                  </a:lnTo>
                  <a:lnTo>
                    <a:pt x="4119482" y="65728"/>
                  </a:lnTo>
                  <a:lnTo>
                    <a:pt x="4131319" y="59841"/>
                  </a:lnTo>
                  <a:lnTo>
                    <a:pt x="4143157" y="54141"/>
                  </a:lnTo>
                  <a:lnTo>
                    <a:pt x="4154994" y="48689"/>
                  </a:lnTo>
                  <a:lnTo>
                    <a:pt x="4166832" y="43534"/>
                  </a:lnTo>
                  <a:lnTo>
                    <a:pt x="4178670" y="38715"/>
                  </a:lnTo>
                  <a:lnTo>
                    <a:pt x="4190507" y="34257"/>
                  </a:lnTo>
                  <a:lnTo>
                    <a:pt x="4202345" y="30171"/>
                  </a:lnTo>
                  <a:lnTo>
                    <a:pt x="4214182" y="26460"/>
                  </a:lnTo>
                  <a:lnTo>
                    <a:pt x="4226020" y="23117"/>
                  </a:lnTo>
                  <a:lnTo>
                    <a:pt x="4237858" y="20126"/>
                  </a:lnTo>
                  <a:lnTo>
                    <a:pt x="4249695" y="17467"/>
                  </a:lnTo>
                  <a:lnTo>
                    <a:pt x="4261533" y="15118"/>
                  </a:lnTo>
                  <a:lnTo>
                    <a:pt x="4273370" y="13053"/>
                  </a:lnTo>
                  <a:lnTo>
                    <a:pt x="4285208" y="11245"/>
                  </a:lnTo>
                  <a:lnTo>
                    <a:pt x="4297046" y="9669"/>
                  </a:lnTo>
                  <a:lnTo>
                    <a:pt x="4308883" y="8299"/>
                  </a:lnTo>
                  <a:lnTo>
                    <a:pt x="4320721" y="7113"/>
                  </a:lnTo>
                  <a:lnTo>
                    <a:pt x="4332558" y="6088"/>
                  </a:lnTo>
                  <a:lnTo>
                    <a:pt x="4344396" y="5204"/>
                  </a:lnTo>
                  <a:lnTo>
                    <a:pt x="4356234" y="4443"/>
                  </a:lnTo>
                  <a:lnTo>
                    <a:pt x="4368071" y="3790"/>
                  </a:lnTo>
                  <a:lnTo>
                    <a:pt x="4379909" y="3229"/>
                  </a:lnTo>
                  <a:lnTo>
                    <a:pt x="4391746" y="2749"/>
                  </a:lnTo>
                  <a:lnTo>
                    <a:pt x="4403584" y="2338"/>
                  </a:lnTo>
                  <a:lnTo>
                    <a:pt x="4415421" y="1986"/>
                  </a:lnTo>
                  <a:lnTo>
                    <a:pt x="4427259" y="1686"/>
                  </a:lnTo>
                  <a:lnTo>
                    <a:pt x="4439097" y="1429"/>
                  </a:lnTo>
                  <a:lnTo>
                    <a:pt x="4450934" y="1210"/>
                  </a:lnTo>
                  <a:lnTo>
                    <a:pt x="4462772" y="1023"/>
                  </a:lnTo>
                  <a:lnTo>
                    <a:pt x="4474609" y="864"/>
                  </a:lnTo>
                  <a:lnTo>
                    <a:pt x="4486447" y="728"/>
                  </a:lnTo>
                  <a:lnTo>
                    <a:pt x="4498285" y="613"/>
                  </a:lnTo>
                  <a:lnTo>
                    <a:pt x="4510122" y="514"/>
                  </a:lnTo>
                  <a:lnTo>
                    <a:pt x="4521960" y="430"/>
                  </a:lnTo>
                  <a:lnTo>
                    <a:pt x="4533797" y="358"/>
                  </a:lnTo>
                  <a:lnTo>
                    <a:pt x="4545635" y="298"/>
                  </a:lnTo>
                  <a:lnTo>
                    <a:pt x="4557473" y="246"/>
                  </a:lnTo>
                  <a:lnTo>
                    <a:pt x="4569310" y="202"/>
                  </a:lnTo>
                  <a:lnTo>
                    <a:pt x="4581148" y="164"/>
                  </a:lnTo>
                  <a:lnTo>
                    <a:pt x="4592985" y="132"/>
                  </a:lnTo>
                  <a:lnTo>
                    <a:pt x="4604823" y="105"/>
                  </a:lnTo>
                  <a:lnTo>
                    <a:pt x="4616661" y="82"/>
                  </a:lnTo>
                  <a:lnTo>
                    <a:pt x="4628498" y="62"/>
                  </a:lnTo>
                  <a:lnTo>
                    <a:pt x="4640336" y="45"/>
                  </a:lnTo>
                  <a:lnTo>
                    <a:pt x="4652173" y="31"/>
                  </a:lnTo>
                  <a:lnTo>
                    <a:pt x="4664011" y="19"/>
                  </a:lnTo>
                  <a:lnTo>
                    <a:pt x="4675849" y="8"/>
                  </a:lnTo>
                  <a:lnTo>
                    <a:pt x="4687686" y="0"/>
                  </a:lnTo>
                </a:path>
              </a:pathLst>
            </a:custGeom>
            <a:ln w="40651" cap="flat">
              <a:solidFill>
                <a:srgbClr val="FD6F88">
                  <a:alpha val="100000"/>
                </a:srgbClr>
              </a:solidFill>
              <a:prstDash val="solid"/>
              <a:round/>
            </a:ln>
          </p:spPr>
          <p:txBody>
            <a:bodyPr/>
            <a:lstStyle/>
            <a:p/>
          </p:txBody>
        </p:sp>
        <p:sp>
          <p:nvSpPr>
            <p:cNvPr id="70" name="pt70"/>
            <p:cNvSpPr/>
            <p:nvPr/>
          </p:nvSpPr>
          <p:spPr>
            <a:xfrm>
              <a:off x="2423649" y="840771"/>
              <a:ext cx="117405" cy="117405"/>
            </a:xfrm>
            <a:prstGeom prst="ellipse">
              <a:avLst/>
            </a:prstGeom>
            <a:solidFill>
              <a:srgbClr val="AEA200">
                <a:alpha val="100000"/>
              </a:srgbClr>
            </a:solidFill>
            <a:ln w="9000" cap="rnd">
              <a:solidFill>
                <a:srgbClr val="AEA200">
                  <a:alpha val="100000"/>
                </a:srgbClr>
              </a:solidFill>
              <a:prstDash val="solid"/>
              <a:round/>
            </a:ln>
          </p:spPr>
          <p:txBody>
            <a:bodyPr/>
            <a:lstStyle/>
            <a:p/>
          </p:txBody>
        </p:sp>
        <p:sp>
          <p:nvSpPr>
            <p:cNvPr id="71" name="pt71"/>
            <p:cNvSpPr/>
            <p:nvPr/>
          </p:nvSpPr>
          <p:spPr>
            <a:xfrm>
              <a:off x="3595570" y="840771"/>
              <a:ext cx="117405" cy="117405"/>
            </a:xfrm>
            <a:prstGeom prst="ellipse">
              <a:avLst/>
            </a:prstGeom>
            <a:solidFill>
              <a:srgbClr val="AEA200">
                <a:alpha val="100000"/>
              </a:srgbClr>
            </a:solidFill>
            <a:ln w="9000" cap="rnd">
              <a:solidFill>
                <a:srgbClr val="AEA200">
                  <a:alpha val="100000"/>
                </a:srgbClr>
              </a:solidFill>
              <a:prstDash val="solid"/>
              <a:round/>
            </a:ln>
          </p:spPr>
          <p:txBody>
            <a:bodyPr/>
            <a:lstStyle/>
            <a:p/>
          </p:txBody>
        </p:sp>
        <p:sp>
          <p:nvSpPr>
            <p:cNvPr id="72" name="pt72"/>
            <p:cNvSpPr/>
            <p:nvPr/>
          </p:nvSpPr>
          <p:spPr>
            <a:xfrm>
              <a:off x="4767492" y="840771"/>
              <a:ext cx="117405" cy="117405"/>
            </a:xfrm>
            <a:prstGeom prst="ellipse">
              <a:avLst/>
            </a:prstGeom>
            <a:solidFill>
              <a:srgbClr val="AEA200">
                <a:alpha val="100000"/>
              </a:srgbClr>
            </a:solidFill>
            <a:ln w="9000" cap="rnd">
              <a:solidFill>
                <a:srgbClr val="AEA200">
                  <a:alpha val="100000"/>
                </a:srgbClr>
              </a:solidFill>
              <a:prstDash val="solid"/>
              <a:round/>
            </a:ln>
          </p:spPr>
          <p:txBody>
            <a:bodyPr/>
            <a:lstStyle/>
            <a:p/>
          </p:txBody>
        </p:sp>
        <p:sp>
          <p:nvSpPr>
            <p:cNvPr id="73" name="pt73"/>
            <p:cNvSpPr/>
            <p:nvPr/>
          </p:nvSpPr>
          <p:spPr>
            <a:xfrm>
              <a:off x="2423649" y="990373"/>
              <a:ext cx="117405" cy="117405"/>
            </a:xfrm>
            <a:prstGeom prst="ellipse">
              <a:avLst/>
            </a:prstGeom>
            <a:solidFill>
              <a:srgbClr val="00A6FF">
                <a:alpha val="100000"/>
              </a:srgbClr>
            </a:solidFill>
            <a:ln w="9000" cap="rnd">
              <a:solidFill>
                <a:srgbClr val="00A6FF">
                  <a:alpha val="100000"/>
                </a:srgbClr>
              </a:solidFill>
              <a:prstDash val="solid"/>
              <a:round/>
            </a:ln>
          </p:spPr>
          <p:txBody>
            <a:bodyPr/>
            <a:lstStyle/>
            <a:p/>
          </p:txBody>
        </p:sp>
        <p:sp>
          <p:nvSpPr>
            <p:cNvPr id="74" name="pt74"/>
            <p:cNvSpPr/>
            <p:nvPr/>
          </p:nvSpPr>
          <p:spPr>
            <a:xfrm>
              <a:off x="5939414" y="840771"/>
              <a:ext cx="117405" cy="117405"/>
            </a:xfrm>
            <a:prstGeom prst="ellipse">
              <a:avLst/>
            </a:prstGeom>
            <a:solidFill>
              <a:srgbClr val="00A6FF">
                <a:alpha val="100000"/>
              </a:srgbClr>
            </a:solidFill>
            <a:ln w="9000" cap="rnd">
              <a:solidFill>
                <a:srgbClr val="00A6FF">
                  <a:alpha val="100000"/>
                </a:srgbClr>
              </a:solidFill>
              <a:prstDash val="solid"/>
              <a:round/>
            </a:ln>
          </p:spPr>
          <p:txBody>
            <a:bodyPr/>
            <a:lstStyle/>
            <a:p/>
          </p:txBody>
        </p:sp>
        <p:sp>
          <p:nvSpPr>
            <p:cNvPr id="75" name="pt75"/>
            <p:cNvSpPr/>
            <p:nvPr/>
          </p:nvSpPr>
          <p:spPr>
            <a:xfrm>
              <a:off x="5939414" y="990373"/>
              <a:ext cx="117405" cy="117405"/>
            </a:xfrm>
            <a:prstGeom prst="ellipse">
              <a:avLst/>
            </a:prstGeom>
            <a:solidFill>
              <a:srgbClr val="AEA200">
                <a:alpha val="100000"/>
              </a:srgbClr>
            </a:solidFill>
            <a:ln w="9000" cap="rnd">
              <a:solidFill>
                <a:srgbClr val="AEA200">
                  <a:alpha val="100000"/>
                </a:srgbClr>
              </a:solidFill>
              <a:prstDash val="solid"/>
              <a:round/>
            </a:ln>
          </p:spPr>
          <p:txBody>
            <a:bodyPr/>
            <a:lstStyle/>
            <a:p/>
          </p:txBody>
        </p:sp>
        <p:sp>
          <p:nvSpPr>
            <p:cNvPr id="76" name="pt76"/>
            <p:cNvSpPr/>
            <p:nvPr/>
          </p:nvSpPr>
          <p:spPr>
            <a:xfrm>
              <a:off x="4767492" y="990373"/>
              <a:ext cx="117405" cy="117405"/>
            </a:xfrm>
            <a:prstGeom prst="ellipse">
              <a:avLst/>
            </a:prstGeom>
            <a:solidFill>
              <a:srgbClr val="00A6FF">
                <a:alpha val="100000"/>
              </a:srgbClr>
            </a:solidFill>
            <a:ln w="9000" cap="rnd">
              <a:solidFill>
                <a:srgbClr val="00A6FF">
                  <a:alpha val="100000"/>
                </a:srgbClr>
              </a:solidFill>
              <a:prstDash val="solid"/>
              <a:round/>
            </a:ln>
          </p:spPr>
          <p:txBody>
            <a:bodyPr/>
            <a:lstStyle/>
            <a:p/>
          </p:txBody>
        </p:sp>
        <p:sp>
          <p:nvSpPr>
            <p:cNvPr id="77" name="pt77"/>
            <p:cNvSpPr/>
            <p:nvPr/>
          </p:nvSpPr>
          <p:spPr>
            <a:xfrm>
              <a:off x="7111335" y="840771"/>
              <a:ext cx="117405" cy="117405"/>
            </a:xfrm>
            <a:prstGeom prst="ellipse">
              <a:avLst/>
            </a:prstGeom>
            <a:solidFill>
              <a:srgbClr val="00A6FF">
                <a:alpha val="100000"/>
              </a:srgbClr>
            </a:solidFill>
            <a:ln w="9000" cap="rnd">
              <a:solidFill>
                <a:srgbClr val="00A6FF">
                  <a:alpha val="100000"/>
                </a:srgbClr>
              </a:solidFill>
              <a:prstDash val="solid"/>
              <a:round/>
            </a:ln>
          </p:spPr>
          <p:txBody>
            <a:bodyPr/>
            <a:lstStyle/>
            <a:p/>
          </p:txBody>
        </p:sp>
        <p:sp>
          <p:nvSpPr>
            <p:cNvPr id="78" name="pt78"/>
            <p:cNvSpPr/>
            <p:nvPr/>
          </p:nvSpPr>
          <p:spPr>
            <a:xfrm>
              <a:off x="7111335" y="990373"/>
              <a:ext cx="117405" cy="117405"/>
            </a:xfrm>
            <a:prstGeom prst="ellipse">
              <a:avLst/>
            </a:prstGeom>
            <a:solidFill>
              <a:srgbClr val="FD6F88">
                <a:alpha val="100000"/>
              </a:srgbClr>
            </a:solidFill>
            <a:ln w="9000" cap="rnd">
              <a:solidFill>
                <a:srgbClr val="FD6F88">
                  <a:alpha val="100000"/>
                </a:srgbClr>
              </a:solidFill>
              <a:prstDash val="solid"/>
              <a:round/>
            </a:ln>
          </p:spPr>
          <p:txBody>
            <a:bodyPr/>
            <a:lstStyle/>
            <a:p/>
          </p:txBody>
        </p:sp>
        <p:sp>
          <p:nvSpPr>
            <p:cNvPr id="79" name="pt79"/>
            <p:cNvSpPr/>
            <p:nvPr/>
          </p:nvSpPr>
          <p:spPr>
            <a:xfrm>
              <a:off x="3595570" y="990373"/>
              <a:ext cx="117405" cy="117405"/>
            </a:xfrm>
            <a:prstGeom prst="ellipse">
              <a:avLst/>
            </a:prstGeom>
            <a:solidFill>
              <a:srgbClr val="FD6F88">
                <a:alpha val="100000"/>
              </a:srgbClr>
            </a:solidFill>
            <a:ln w="9000" cap="rnd">
              <a:solidFill>
                <a:srgbClr val="FD6F88">
                  <a:alpha val="100000"/>
                </a:srgbClr>
              </a:solidFill>
              <a:prstDash val="solid"/>
              <a:round/>
            </a:ln>
          </p:spPr>
          <p:txBody>
            <a:bodyPr/>
            <a:lstStyle/>
            <a:p/>
          </p:txBody>
        </p:sp>
        <p:sp>
          <p:nvSpPr>
            <p:cNvPr id="80" name="pt80"/>
            <p:cNvSpPr/>
            <p:nvPr/>
          </p:nvSpPr>
          <p:spPr>
            <a:xfrm>
              <a:off x="4767492" y="1139974"/>
              <a:ext cx="117405" cy="117405"/>
            </a:xfrm>
            <a:prstGeom prst="ellipse">
              <a:avLst/>
            </a:prstGeom>
            <a:solidFill>
              <a:srgbClr val="FD6F88">
                <a:alpha val="100000"/>
              </a:srgbClr>
            </a:solidFill>
            <a:ln w="9000" cap="rnd">
              <a:solidFill>
                <a:srgbClr val="FD6F88">
                  <a:alpha val="100000"/>
                </a:srgbClr>
              </a:solidFill>
              <a:prstDash val="solid"/>
              <a:round/>
            </a:ln>
          </p:spPr>
          <p:txBody>
            <a:bodyPr/>
            <a:lstStyle/>
            <a:p/>
          </p:txBody>
        </p:sp>
        <p:sp>
          <p:nvSpPr>
            <p:cNvPr id="81" name="pt81"/>
            <p:cNvSpPr/>
            <p:nvPr/>
          </p:nvSpPr>
          <p:spPr>
            <a:xfrm>
              <a:off x="3595570" y="1139974"/>
              <a:ext cx="117405" cy="117405"/>
            </a:xfrm>
            <a:prstGeom prst="ellipse">
              <a:avLst/>
            </a:prstGeom>
            <a:solidFill>
              <a:srgbClr val="00A6FF">
                <a:alpha val="100000"/>
              </a:srgbClr>
            </a:solidFill>
            <a:ln w="9000" cap="rnd">
              <a:solidFill>
                <a:srgbClr val="00A6FF">
                  <a:alpha val="100000"/>
                </a:srgbClr>
              </a:solidFill>
              <a:prstDash val="solid"/>
              <a:round/>
            </a:ln>
          </p:spPr>
          <p:txBody>
            <a:bodyPr/>
            <a:lstStyle/>
            <a:p/>
          </p:txBody>
        </p:sp>
        <p:sp>
          <p:nvSpPr>
            <p:cNvPr id="82" name="pt82"/>
            <p:cNvSpPr/>
            <p:nvPr/>
          </p:nvSpPr>
          <p:spPr>
            <a:xfrm>
              <a:off x="5939414" y="1139974"/>
              <a:ext cx="117405" cy="117405"/>
            </a:xfrm>
            <a:prstGeom prst="ellipse">
              <a:avLst/>
            </a:prstGeom>
            <a:solidFill>
              <a:srgbClr val="FD6F88">
                <a:alpha val="100000"/>
              </a:srgbClr>
            </a:solidFill>
            <a:ln w="9000" cap="rnd">
              <a:solidFill>
                <a:srgbClr val="FD6F88">
                  <a:alpha val="100000"/>
                </a:srgbClr>
              </a:solidFill>
              <a:prstDash val="solid"/>
              <a:round/>
            </a:ln>
          </p:spPr>
          <p:txBody>
            <a:bodyPr/>
            <a:lstStyle/>
            <a:p/>
          </p:txBody>
        </p:sp>
        <p:sp>
          <p:nvSpPr>
            <p:cNvPr id="83" name="pt83"/>
            <p:cNvSpPr/>
            <p:nvPr/>
          </p:nvSpPr>
          <p:spPr>
            <a:xfrm>
              <a:off x="4767492" y="1289576"/>
              <a:ext cx="117405" cy="117405"/>
            </a:xfrm>
            <a:prstGeom prst="ellipse">
              <a:avLst/>
            </a:prstGeom>
            <a:solidFill>
              <a:srgbClr val="F07E4D">
                <a:alpha val="100000"/>
              </a:srgbClr>
            </a:solidFill>
            <a:ln w="9000" cap="rnd">
              <a:solidFill>
                <a:srgbClr val="F07E4D">
                  <a:alpha val="100000"/>
                </a:srgbClr>
              </a:solidFill>
              <a:prstDash val="solid"/>
              <a:round/>
            </a:ln>
          </p:spPr>
          <p:txBody>
            <a:bodyPr/>
            <a:lstStyle/>
            <a:p/>
          </p:txBody>
        </p:sp>
        <p:sp>
          <p:nvSpPr>
            <p:cNvPr id="84" name="pt84"/>
            <p:cNvSpPr/>
            <p:nvPr/>
          </p:nvSpPr>
          <p:spPr>
            <a:xfrm>
              <a:off x="2423649" y="1139974"/>
              <a:ext cx="117405" cy="117405"/>
            </a:xfrm>
            <a:prstGeom prst="ellipse">
              <a:avLst/>
            </a:prstGeom>
            <a:solidFill>
              <a:srgbClr val="FD6F88">
                <a:alpha val="100000"/>
              </a:srgbClr>
            </a:solidFill>
            <a:ln w="9000" cap="rnd">
              <a:solidFill>
                <a:srgbClr val="FD6F88">
                  <a:alpha val="100000"/>
                </a:srgbClr>
              </a:solidFill>
              <a:prstDash val="solid"/>
              <a:round/>
            </a:ln>
          </p:spPr>
          <p:txBody>
            <a:bodyPr/>
            <a:lstStyle/>
            <a:p/>
          </p:txBody>
        </p:sp>
        <p:sp>
          <p:nvSpPr>
            <p:cNvPr id="85" name="pt85"/>
            <p:cNvSpPr/>
            <p:nvPr/>
          </p:nvSpPr>
          <p:spPr>
            <a:xfrm>
              <a:off x="7111335" y="1139974"/>
              <a:ext cx="117405" cy="117405"/>
            </a:xfrm>
            <a:prstGeom prst="ellipse">
              <a:avLst/>
            </a:prstGeom>
            <a:solidFill>
              <a:srgbClr val="F07E4D">
                <a:alpha val="100000"/>
              </a:srgbClr>
            </a:solidFill>
            <a:ln w="9000" cap="rnd">
              <a:solidFill>
                <a:srgbClr val="F07E4D">
                  <a:alpha val="100000"/>
                </a:srgbClr>
              </a:solidFill>
              <a:prstDash val="solid"/>
              <a:round/>
            </a:ln>
          </p:spPr>
          <p:txBody>
            <a:bodyPr/>
            <a:lstStyle/>
            <a:p/>
          </p:txBody>
        </p:sp>
        <p:sp>
          <p:nvSpPr>
            <p:cNvPr id="86" name="pt86"/>
            <p:cNvSpPr/>
            <p:nvPr/>
          </p:nvSpPr>
          <p:spPr>
            <a:xfrm>
              <a:off x="5939414" y="1289576"/>
              <a:ext cx="117405" cy="117405"/>
            </a:xfrm>
            <a:prstGeom prst="ellipse">
              <a:avLst/>
            </a:prstGeom>
            <a:solidFill>
              <a:srgbClr val="F07E4D">
                <a:alpha val="100000"/>
              </a:srgbClr>
            </a:solidFill>
            <a:ln w="9000" cap="rnd">
              <a:solidFill>
                <a:srgbClr val="F07E4D">
                  <a:alpha val="100000"/>
                </a:srgbClr>
              </a:solidFill>
              <a:prstDash val="solid"/>
              <a:round/>
            </a:ln>
          </p:spPr>
          <p:txBody>
            <a:bodyPr/>
            <a:lstStyle/>
            <a:p/>
          </p:txBody>
        </p:sp>
        <p:sp>
          <p:nvSpPr>
            <p:cNvPr id="87" name="pt87"/>
            <p:cNvSpPr/>
            <p:nvPr/>
          </p:nvSpPr>
          <p:spPr>
            <a:xfrm>
              <a:off x="7111335" y="1289576"/>
              <a:ext cx="117405" cy="117405"/>
            </a:xfrm>
            <a:prstGeom prst="ellipse">
              <a:avLst/>
            </a:prstGeom>
            <a:solidFill>
              <a:srgbClr val="BF9C00">
                <a:alpha val="100000"/>
              </a:srgbClr>
            </a:solidFill>
            <a:ln w="9000" cap="rnd">
              <a:solidFill>
                <a:srgbClr val="BF9C00">
                  <a:alpha val="100000"/>
                </a:srgbClr>
              </a:solidFill>
              <a:prstDash val="solid"/>
              <a:round/>
            </a:ln>
          </p:spPr>
          <p:txBody>
            <a:bodyPr/>
            <a:lstStyle/>
            <a:p/>
          </p:txBody>
        </p:sp>
        <p:sp>
          <p:nvSpPr>
            <p:cNvPr id="88" name="pt88"/>
            <p:cNvSpPr/>
            <p:nvPr/>
          </p:nvSpPr>
          <p:spPr>
            <a:xfrm>
              <a:off x="5939414" y="1439178"/>
              <a:ext cx="117405" cy="117405"/>
            </a:xfrm>
            <a:prstGeom prst="ellipse">
              <a:avLst/>
            </a:prstGeom>
            <a:solidFill>
              <a:srgbClr val="BF9C00">
                <a:alpha val="100000"/>
              </a:srgbClr>
            </a:solidFill>
            <a:ln w="9000" cap="rnd">
              <a:solidFill>
                <a:srgbClr val="BF9C00">
                  <a:alpha val="100000"/>
                </a:srgbClr>
              </a:solidFill>
              <a:prstDash val="solid"/>
              <a:round/>
            </a:ln>
          </p:spPr>
          <p:txBody>
            <a:bodyPr/>
            <a:lstStyle/>
            <a:p/>
          </p:txBody>
        </p:sp>
        <p:sp>
          <p:nvSpPr>
            <p:cNvPr id="89" name="pt89"/>
            <p:cNvSpPr/>
            <p:nvPr/>
          </p:nvSpPr>
          <p:spPr>
            <a:xfrm>
              <a:off x="5939414" y="1588779"/>
              <a:ext cx="117405" cy="117405"/>
            </a:xfrm>
            <a:prstGeom prst="ellipse">
              <a:avLst/>
            </a:prstGeom>
            <a:solidFill>
              <a:srgbClr val="82AD00">
                <a:alpha val="100000"/>
              </a:srgbClr>
            </a:solidFill>
            <a:ln w="9000" cap="rnd">
              <a:solidFill>
                <a:srgbClr val="82AD00">
                  <a:alpha val="100000"/>
                </a:srgbClr>
              </a:solidFill>
              <a:prstDash val="solid"/>
              <a:round/>
            </a:ln>
          </p:spPr>
          <p:txBody>
            <a:bodyPr/>
            <a:lstStyle/>
            <a:p/>
          </p:txBody>
        </p:sp>
        <p:sp>
          <p:nvSpPr>
            <p:cNvPr id="90" name="pt90"/>
            <p:cNvSpPr/>
            <p:nvPr/>
          </p:nvSpPr>
          <p:spPr>
            <a:xfrm>
              <a:off x="3595570" y="1289576"/>
              <a:ext cx="117405" cy="117405"/>
            </a:xfrm>
            <a:prstGeom prst="ellipse">
              <a:avLst/>
            </a:prstGeom>
            <a:solidFill>
              <a:srgbClr val="00BADE">
                <a:alpha val="100000"/>
              </a:srgbClr>
            </a:solidFill>
            <a:ln w="9000" cap="rnd">
              <a:solidFill>
                <a:srgbClr val="00BADE">
                  <a:alpha val="100000"/>
                </a:srgbClr>
              </a:solidFill>
              <a:prstDash val="solid"/>
              <a:round/>
            </a:ln>
          </p:spPr>
          <p:txBody>
            <a:bodyPr/>
            <a:lstStyle/>
            <a:p/>
          </p:txBody>
        </p:sp>
        <p:sp>
          <p:nvSpPr>
            <p:cNvPr id="91" name="pt91"/>
            <p:cNvSpPr/>
            <p:nvPr/>
          </p:nvSpPr>
          <p:spPr>
            <a:xfrm>
              <a:off x="3595570" y="1439178"/>
              <a:ext cx="117405" cy="117405"/>
            </a:xfrm>
            <a:prstGeom prst="ellipse">
              <a:avLst/>
            </a:prstGeom>
            <a:solidFill>
              <a:srgbClr val="00BF78">
                <a:alpha val="100000"/>
              </a:srgbClr>
            </a:solidFill>
            <a:ln w="9000" cap="rnd">
              <a:solidFill>
                <a:srgbClr val="00BF78">
                  <a:alpha val="100000"/>
                </a:srgbClr>
              </a:solidFill>
              <a:prstDash val="solid"/>
              <a:round/>
            </a:ln>
          </p:spPr>
          <p:txBody>
            <a:bodyPr/>
            <a:lstStyle/>
            <a:p/>
          </p:txBody>
        </p:sp>
        <p:sp>
          <p:nvSpPr>
            <p:cNvPr id="92" name="pt92"/>
            <p:cNvSpPr/>
            <p:nvPr/>
          </p:nvSpPr>
          <p:spPr>
            <a:xfrm>
              <a:off x="4767492" y="1439178"/>
              <a:ext cx="117405" cy="117405"/>
            </a:xfrm>
            <a:prstGeom prst="ellipse">
              <a:avLst/>
            </a:prstGeom>
            <a:solidFill>
              <a:srgbClr val="BF9C00">
                <a:alpha val="100000"/>
              </a:srgbClr>
            </a:solidFill>
            <a:ln w="9000" cap="rnd">
              <a:solidFill>
                <a:srgbClr val="BF9C00">
                  <a:alpha val="100000"/>
                </a:srgbClr>
              </a:solidFill>
              <a:prstDash val="solid"/>
              <a:round/>
            </a:ln>
          </p:spPr>
          <p:txBody>
            <a:bodyPr/>
            <a:lstStyle/>
            <a:p/>
          </p:txBody>
        </p:sp>
        <p:sp>
          <p:nvSpPr>
            <p:cNvPr id="93" name="pt93"/>
            <p:cNvSpPr/>
            <p:nvPr/>
          </p:nvSpPr>
          <p:spPr>
            <a:xfrm>
              <a:off x="4767492" y="1588779"/>
              <a:ext cx="117405" cy="117405"/>
            </a:xfrm>
            <a:prstGeom prst="ellipse">
              <a:avLst/>
            </a:prstGeom>
            <a:solidFill>
              <a:srgbClr val="82AD00">
                <a:alpha val="100000"/>
              </a:srgbClr>
            </a:solidFill>
            <a:ln w="9000" cap="rnd">
              <a:solidFill>
                <a:srgbClr val="82AD00">
                  <a:alpha val="100000"/>
                </a:srgbClr>
              </a:solidFill>
              <a:prstDash val="solid"/>
              <a:round/>
            </a:ln>
          </p:spPr>
          <p:txBody>
            <a:bodyPr/>
            <a:lstStyle/>
            <a:p/>
          </p:txBody>
        </p:sp>
        <p:sp>
          <p:nvSpPr>
            <p:cNvPr id="94" name="pt94"/>
            <p:cNvSpPr/>
            <p:nvPr/>
          </p:nvSpPr>
          <p:spPr>
            <a:xfrm>
              <a:off x="4767492" y="1738381"/>
              <a:ext cx="117405" cy="117405"/>
            </a:xfrm>
            <a:prstGeom prst="ellipse">
              <a:avLst/>
            </a:prstGeom>
            <a:solidFill>
              <a:srgbClr val="00BADE">
                <a:alpha val="100000"/>
              </a:srgbClr>
            </a:solidFill>
            <a:ln w="9000" cap="rnd">
              <a:solidFill>
                <a:srgbClr val="00BADE">
                  <a:alpha val="100000"/>
                </a:srgbClr>
              </a:solidFill>
              <a:prstDash val="solid"/>
              <a:round/>
            </a:ln>
          </p:spPr>
          <p:txBody>
            <a:bodyPr/>
            <a:lstStyle/>
            <a:p/>
          </p:txBody>
        </p:sp>
        <p:sp>
          <p:nvSpPr>
            <p:cNvPr id="95" name="pt95"/>
            <p:cNvSpPr/>
            <p:nvPr/>
          </p:nvSpPr>
          <p:spPr>
            <a:xfrm>
              <a:off x="2423649" y="1289576"/>
              <a:ext cx="117405" cy="117405"/>
            </a:xfrm>
            <a:prstGeom prst="ellipse">
              <a:avLst/>
            </a:prstGeom>
            <a:solidFill>
              <a:srgbClr val="00BF78">
                <a:alpha val="100000"/>
              </a:srgbClr>
            </a:solidFill>
            <a:ln w="9000" cap="rnd">
              <a:solidFill>
                <a:srgbClr val="00BF78">
                  <a:alpha val="100000"/>
                </a:srgbClr>
              </a:solidFill>
              <a:prstDash val="solid"/>
              <a:round/>
            </a:ln>
          </p:spPr>
          <p:txBody>
            <a:bodyPr/>
            <a:lstStyle/>
            <a:p/>
          </p:txBody>
        </p:sp>
        <p:sp>
          <p:nvSpPr>
            <p:cNvPr id="96" name="pt96"/>
            <p:cNvSpPr/>
            <p:nvPr/>
          </p:nvSpPr>
          <p:spPr>
            <a:xfrm>
              <a:off x="2423649" y="1439178"/>
              <a:ext cx="117405" cy="117405"/>
            </a:xfrm>
            <a:prstGeom prst="ellipse">
              <a:avLst/>
            </a:prstGeom>
            <a:solidFill>
              <a:srgbClr val="82AD00">
                <a:alpha val="100000"/>
              </a:srgbClr>
            </a:solidFill>
            <a:ln w="9000" cap="rnd">
              <a:solidFill>
                <a:srgbClr val="82AD00">
                  <a:alpha val="100000"/>
                </a:srgbClr>
              </a:solidFill>
              <a:prstDash val="solid"/>
              <a:round/>
            </a:ln>
          </p:spPr>
          <p:txBody>
            <a:bodyPr/>
            <a:lstStyle/>
            <a:p/>
          </p:txBody>
        </p:sp>
        <p:sp>
          <p:nvSpPr>
            <p:cNvPr id="97" name="pt97"/>
            <p:cNvSpPr/>
            <p:nvPr/>
          </p:nvSpPr>
          <p:spPr>
            <a:xfrm>
              <a:off x="3595570" y="1588779"/>
              <a:ext cx="117405" cy="117405"/>
            </a:xfrm>
            <a:prstGeom prst="ellipse">
              <a:avLst/>
            </a:prstGeom>
            <a:solidFill>
              <a:srgbClr val="82AD00">
                <a:alpha val="100000"/>
              </a:srgbClr>
            </a:solidFill>
            <a:ln w="9000" cap="rnd">
              <a:solidFill>
                <a:srgbClr val="82AD00">
                  <a:alpha val="100000"/>
                </a:srgbClr>
              </a:solidFill>
              <a:prstDash val="solid"/>
              <a:round/>
            </a:ln>
          </p:spPr>
          <p:txBody>
            <a:bodyPr/>
            <a:lstStyle/>
            <a:p/>
          </p:txBody>
        </p:sp>
        <p:sp>
          <p:nvSpPr>
            <p:cNvPr id="98" name="pt98"/>
            <p:cNvSpPr/>
            <p:nvPr/>
          </p:nvSpPr>
          <p:spPr>
            <a:xfrm>
              <a:off x="3595570" y="1738381"/>
              <a:ext cx="117405" cy="117405"/>
            </a:xfrm>
            <a:prstGeom prst="ellipse">
              <a:avLst/>
            </a:prstGeom>
            <a:solidFill>
              <a:srgbClr val="BF9C00">
                <a:alpha val="100000"/>
              </a:srgbClr>
            </a:solidFill>
            <a:ln w="9000" cap="rnd">
              <a:solidFill>
                <a:srgbClr val="BF9C00">
                  <a:alpha val="100000"/>
                </a:srgbClr>
              </a:solidFill>
              <a:prstDash val="solid"/>
              <a:round/>
            </a:ln>
          </p:spPr>
          <p:txBody>
            <a:bodyPr/>
            <a:lstStyle/>
            <a:p/>
          </p:txBody>
        </p:sp>
        <p:sp>
          <p:nvSpPr>
            <p:cNvPr id="99" name="pt99"/>
            <p:cNvSpPr/>
            <p:nvPr/>
          </p:nvSpPr>
          <p:spPr>
            <a:xfrm>
              <a:off x="2423649" y="1588779"/>
              <a:ext cx="117405" cy="117405"/>
            </a:xfrm>
            <a:prstGeom prst="ellipse">
              <a:avLst/>
            </a:prstGeom>
            <a:solidFill>
              <a:srgbClr val="BF9C00">
                <a:alpha val="100000"/>
              </a:srgbClr>
            </a:solidFill>
            <a:ln w="9000" cap="rnd">
              <a:solidFill>
                <a:srgbClr val="BF9C00">
                  <a:alpha val="100000"/>
                </a:srgbClr>
              </a:solidFill>
              <a:prstDash val="solid"/>
              <a:round/>
            </a:ln>
          </p:spPr>
          <p:txBody>
            <a:bodyPr/>
            <a:lstStyle/>
            <a:p/>
          </p:txBody>
        </p:sp>
        <p:sp>
          <p:nvSpPr>
            <p:cNvPr id="100" name="pt100"/>
            <p:cNvSpPr/>
            <p:nvPr/>
          </p:nvSpPr>
          <p:spPr>
            <a:xfrm>
              <a:off x="2423649" y="1738381"/>
              <a:ext cx="117405" cy="117405"/>
            </a:xfrm>
            <a:prstGeom prst="ellipse">
              <a:avLst/>
            </a:prstGeom>
            <a:solidFill>
              <a:srgbClr val="F07E4D">
                <a:alpha val="100000"/>
              </a:srgbClr>
            </a:solidFill>
            <a:ln w="9000" cap="rnd">
              <a:solidFill>
                <a:srgbClr val="F07E4D">
                  <a:alpha val="100000"/>
                </a:srgbClr>
              </a:solidFill>
              <a:prstDash val="solid"/>
              <a:round/>
            </a:ln>
          </p:spPr>
          <p:txBody>
            <a:bodyPr/>
            <a:lstStyle/>
            <a:p/>
          </p:txBody>
        </p:sp>
        <p:sp>
          <p:nvSpPr>
            <p:cNvPr id="101" name="pt101"/>
            <p:cNvSpPr/>
            <p:nvPr/>
          </p:nvSpPr>
          <p:spPr>
            <a:xfrm>
              <a:off x="5939414" y="1738381"/>
              <a:ext cx="117405" cy="117405"/>
            </a:xfrm>
            <a:prstGeom prst="ellipse">
              <a:avLst/>
            </a:prstGeom>
            <a:solidFill>
              <a:srgbClr val="00BADE">
                <a:alpha val="100000"/>
              </a:srgbClr>
            </a:solidFill>
            <a:ln w="9000" cap="rnd">
              <a:solidFill>
                <a:srgbClr val="00BADE">
                  <a:alpha val="100000"/>
                </a:srgbClr>
              </a:solidFill>
              <a:prstDash val="solid"/>
              <a:round/>
            </a:ln>
          </p:spPr>
          <p:txBody>
            <a:bodyPr/>
            <a:lstStyle/>
            <a:p/>
          </p:txBody>
        </p:sp>
        <p:sp>
          <p:nvSpPr>
            <p:cNvPr id="102" name="pt102"/>
            <p:cNvSpPr/>
            <p:nvPr/>
          </p:nvSpPr>
          <p:spPr>
            <a:xfrm>
              <a:off x="2423649" y="1887982"/>
              <a:ext cx="117405" cy="117405"/>
            </a:xfrm>
            <a:prstGeom prst="ellipse">
              <a:avLst/>
            </a:prstGeom>
            <a:solidFill>
              <a:srgbClr val="00BADE">
                <a:alpha val="100000"/>
              </a:srgbClr>
            </a:solidFill>
            <a:ln w="9000" cap="rnd">
              <a:solidFill>
                <a:srgbClr val="00BADE">
                  <a:alpha val="100000"/>
                </a:srgbClr>
              </a:solidFill>
              <a:prstDash val="solid"/>
              <a:round/>
            </a:ln>
          </p:spPr>
          <p:txBody>
            <a:bodyPr/>
            <a:lstStyle/>
            <a:p/>
          </p:txBody>
        </p:sp>
        <p:sp>
          <p:nvSpPr>
            <p:cNvPr id="103" name="pt103"/>
            <p:cNvSpPr/>
            <p:nvPr/>
          </p:nvSpPr>
          <p:spPr>
            <a:xfrm>
              <a:off x="7111335" y="1439178"/>
              <a:ext cx="117405" cy="117405"/>
            </a:xfrm>
            <a:prstGeom prst="ellipse">
              <a:avLst/>
            </a:prstGeom>
            <a:solidFill>
              <a:srgbClr val="00BADE">
                <a:alpha val="100000"/>
              </a:srgbClr>
            </a:solidFill>
            <a:ln w="9000" cap="rnd">
              <a:solidFill>
                <a:srgbClr val="00BADE">
                  <a:alpha val="100000"/>
                </a:srgbClr>
              </a:solidFill>
              <a:prstDash val="solid"/>
              <a:round/>
            </a:ln>
          </p:spPr>
          <p:txBody>
            <a:bodyPr/>
            <a:lstStyle/>
            <a:p/>
          </p:txBody>
        </p:sp>
        <p:sp>
          <p:nvSpPr>
            <p:cNvPr id="104" name="pt104"/>
            <p:cNvSpPr/>
            <p:nvPr/>
          </p:nvSpPr>
          <p:spPr>
            <a:xfrm>
              <a:off x="2423649" y="2037584"/>
              <a:ext cx="117405" cy="117405"/>
            </a:xfrm>
            <a:prstGeom prst="ellipse">
              <a:avLst/>
            </a:prstGeom>
            <a:solidFill>
              <a:srgbClr val="CD79FF">
                <a:alpha val="100000"/>
              </a:srgbClr>
            </a:solidFill>
            <a:ln w="9000" cap="rnd">
              <a:solidFill>
                <a:srgbClr val="CD79FF">
                  <a:alpha val="100000"/>
                </a:srgbClr>
              </a:solidFill>
              <a:prstDash val="solid"/>
              <a:round/>
            </a:ln>
          </p:spPr>
          <p:txBody>
            <a:bodyPr/>
            <a:lstStyle/>
            <a:p/>
          </p:txBody>
        </p:sp>
        <p:sp>
          <p:nvSpPr>
            <p:cNvPr id="105" name="pt105"/>
            <p:cNvSpPr/>
            <p:nvPr/>
          </p:nvSpPr>
          <p:spPr>
            <a:xfrm>
              <a:off x="7111335" y="1588779"/>
              <a:ext cx="117405" cy="117405"/>
            </a:xfrm>
            <a:prstGeom prst="ellipse">
              <a:avLst/>
            </a:prstGeom>
            <a:solidFill>
              <a:srgbClr val="00BF78">
                <a:alpha val="100000"/>
              </a:srgbClr>
            </a:solidFill>
            <a:ln w="9000" cap="rnd">
              <a:solidFill>
                <a:srgbClr val="00BF78">
                  <a:alpha val="100000"/>
                </a:srgbClr>
              </a:solidFill>
              <a:prstDash val="solid"/>
              <a:round/>
            </a:ln>
          </p:spPr>
          <p:txBody>
            <a:bodyPr/>
            <a:lstStyle/>
            <a:p/>
          </p:txBody>
        </p:sp>
        <p:sp>
          <p:nvSpPr>
            <p:cNvPr id="106" name="pt106"/>
            <p:cNvSpPr/>
            <p:nvPr/>
          </p:nvSpPr>
          <p:spPr>
            <a:xfrm>
              <a:off x="7111335" y="1738381"/>
              <a:ext cx="117405" cy="117405"/>
            </a:xfrm>
            <a:prstGeom prst="ellipse">
              <a:avLst/>
            </a:prstGeom>
            <a:solidFill>
              <a:srgbClr val="00C0BB">
                <a:alpha val="100000"/>
              </a:srgbClr>
            </a:solidFill>
            <a:ln w="9000" cap="rnd">
              <a:solidFill>
                <a:srgbClr val="00C0BB">
                  <a:alpha val="100000"/>
                </a:srgbClr>
              </a:solidFill>
              <a:prstDash val="solid"/>
              <a:round/>
            </a:ln>
          </p:spPr>
          <p:txBody>
            <a:bodyPr/>
            <a:lstStyle/>
            <a:p/>
          </p:txBody>
        </p:sp>
        <p:sp>
          <p:nvSpPr>
            <p:cNvPr id="107" name="pt107"/>
            <p:cNvSpPr/>
            <p:nvPr/>
          </p:nvSpPr>
          <p:spPr>
            <a:xfrm>
              <a:off x="4767492" y="1887982"/>
              <a:ext cx="117405" cy="117405"/>
            </a:xfrm>
            <a:prstGeom prst="ellipse">
              <a:avLst/>
            </a:prstGeom>
            <a:solidFill>
              <a:srgbClr val="00BF78">
                <a:alpha val="100000"/>
              </a:srgbClr>
            </a:solidFill>
            <a:ln w="9000" cap="rnd">
              <a:solidFill>
                <a:srgbClr val="00BF78">
                  <a:alpha val="100000"/>
                </a:srgbClr>
              </a:solidFill>
              <a:prstDash val="solid"/>
              <a:round/>
            </a:ln>
          </p:spPr>
          <p:txBody>
            <a:bodyPr/>
            <a:lstStyle/>
            <a:p/>
          </p:txBody>
        </p:sp>
        <p:sp>
          <p:nvSpPr>
            <p:cNvPr id="108" name="pt108"/>
            <p:cNvSpPr/>
            <p:nvPr/>
          </p:nvSpPr>
          <p:spPr>
            <a:xfrm>
              <a:off x="7111335" y="1887982"/>
              <a:ext cx="117405" cy="117405"/>
            </a:xfrm>
            <a:prstGeom prst="ellipse">
              <a:avLst/>
            </a:prstGeom>
            <a:solidFill>
              <a:srgbClr val="AEA200">
                <a:alpha val="100000"/>
              </a:srgbClr>
            </a:solidFill>
            <a:ln w="9000" cap="rnd">
              <a:solidFill>
                <a:srgbClr val="AEA200">
                  <a:alpha val="100000"/>
                </a:srgbClr>
              </a:solidFill>
              <a:prstDash val="solid"/>
              <a:round/>
            </a:ln>
          </p:spPr>
          <p:txBody>
            <a:bodyPr/>
            <a:lstStyle/>
            <a:p/>
          </p:txBody>
        </p:sp>
        <p:sp>
          <p:nvSpPr>
            <p:cNvPr id="109" name="pt109"/>
            <p:cNvSpPr/>
            <p:nvPr/>
          </p:nvSpPr>
          <p:spPr>
            <a:xfrm>
              <a:off x="3595570" y="1887982"/>
              <a:ext cx="117405" cy="117405"/>
            </a:xfrm>
            <a:prstGeom prst="ellipse">
              <a:avLst/>
            </a:prstGeom>
            <a:solidFill>
              <a:srgbClr val="F07E4D">
                <a:alpha val="100000"/>
              </a:srgbClr>
            </a:solidFill>
            <a:ln w="9000" cap="rnd">
              <a:solidFill>
                <a:srgbClr val="F07E4D">
                  <a:alpha val="100000"/>
                </a:srgbClr>
              </a:solidFill>
              <a:prstDash val="solid"/>
              <a:round/>
            </a:ln>
          </p:spPr>
          <p:txBody>
            <a:bodyPr/>
            <a:lstStyle/>
            <a:p/>
          </p:txBody>
        </p:sp>
        <p:sp>
          <p:nvSpPr>
            <p:cNvPr id="110" name="pt110"/>
            <p:cNvSpPr/>
            <p:nvPr/>
          </p:nvSpPr>
          <p:spPr>
            <a:xfrm>
              <a:off x="5939414" y="1887982"/>
              <a:ext cx="117405" cy="117405"/>
            </a:xfrm>
            <a:prstGeom prst="ellipse">
              <a:avLst/>
            </a:prstGeom>
            <a:solidFill>
              <a:srgbClr val="CD79FF">
                <a:alpha val="100000"/>
              </a:srgbClr>
            </a:solidFill>
            <a:ln w="9000" cap="rnd">
              <a:solidFill>
                <a:srgbClr val="CD79FF">
                  <a:alpha val="100000"/>
                </a:srgbClr>
              </a:solidFill>
              <a:prstDash val="solid"/>
              <a:round/>
            </a:ln>
          </p:spPr>
          <p:txBody>
            <a:bodyPr/>
            <a:lstStyle/>
            <a:p/>
          </p:txBody>
        </p:sp>
        <p:sp>
          <p:nvSpPr>
            <p:cNvPr id="111" name="pt111"/>
            <p:cNvSpPr/>
            <p:nvPr/>
          </p:nvSpPr>
          <p:spPr>
            <a:xfrm>
              <a:off x="4767492" y="2037584"/>
              <a:ext cx="117405" cy="117405"/>
            </a:xfrm>
            <a:prstGeom prst="ellipse">
              <a:avLst/>
            </a:prstGeom>
            <a:solidFill>
              <a:srgbClr val="CD79FF">
                <a:alpha val="100000"/>
              </a:srgbClr>
            </a:solidFill>
            <a:ln w="9000" cap="rnd">
              <a:solidFill>
                <a:srgbClr val="CD79FF">
                  <a:alpha val="100000"/>
                </a:srgbClr>
              </a:solidFill>
              <a:prstDash val="solid"/>
              <a:round/>
            </a:ln>
          </p:spPr>
          <p:txBody>
            <a:bodyPr/>
            <a:lstStyle/>
            <a:p/>
          </p:txBody>
        </p:sp>
        <p:sp>
          <p:nvSpPr>
            <p:cNvPr id="112" name="pt112"/>
            <p:cNvSpPr/>
            <p:nvPr/>
          </p:nvSpPr>
          <p:spPr>
            <a:xfrm>
              <a:off x="7111335" y="2037584"/>
              <a:ext cx="117405" cy="117405"/>
            </a:xfrm>
            <a:prstGeom prst="ellipse">
              <a:avLst/>
            </a:prstGeom>
            <a:solidFill>
              <a:srgbClr val="CD79FF">
                <a:alpha val="100000"/>
              </a:srgbClr>
            </a:solidFill>
            <a:ln w="9000" cap="rnd">
              <a:solidFill>
                <a:srgbClr val="CD79FF">
                  <a:alpha val="100000"/>
                </a:srgbClr>
              </a:solidFill>
              <a:prstDash val="solid"/>
              <a:round/>
            </a:ln>
          </p:spPr>
          <p:txBody>
            <a:bodyPr/>
            <a:lstStyle/>
            <a:p/>
          </p:txBody>
        </p:sp>
        <p:sp>
          <p:nvSpPr>
            <p:cNvPr id="113" name="pt113"/>
            <p:cNvSpPr/>
            <p:nvPr/>
          </p:nvSpPr>
          <p:spPr>
            <a:xfrm>
              <a:off x="7111335" y="2187186"/>
              <a:ext cx="117405" cy="117405"/>
            </a:xfrm>
            <a:prstGeom prst="ellipse">
              <a:avLst/>
            </a:prstGeom>
            <a:solidFill>
              <a:srgbClr val="82AD00">
                <a:alpha val="100000"/>
              </a:srgbClr>
            </a:solidFill>
            <a:ln w="9000" cap="rnd">
              <a:solidFill>
                <a:srgbClr val="82AD00">
                  <a:alpha val="100000"/>
                </a:srgbClr>
              </a:solidFill>
              <a:prstDash val="solid"/>
              <a:round/>
            </a:ln>
          </p:spPr>
          <p:txBody>
            <a:bodyPr/>
            <a:lstStyle/>
            <a:p/>
          </p:txBody>
        </p:sp>
        <p:sp>
          <p:nvSpPr>
            <p:cNvPr id="114" name="pt114"/>
            <p:cNvSpPr/>
            <p:nvPr/>
          </p:nvSpPr>
          <p:spPr>
            <a:xfrm>
              <a:off x="3595570" y="2037584"/>
              <a:ext cx="117405" cy="117405"/>
            </a:xfrm>
            <a:prstGeom prst="ellipse">
              <a:avLst/>
            </a:prstGeom>
            <a:solidFill>
              <a:srgbClr val="CD79FF">
                <a:alpha val="100000"/>
              </a:srgbClr>
            </a:solidFill>
            <a:ln w="9000" cap="rnd">
              <a:solidFill>
                <a:srgbClr val="CD79FF">
                  <a:alpha val="100000"/>
                </a:srgbClr>
              </a:solidFill>
              <a:prstDash val="solid"/>
              <a:round/>
            </a:ln>
          </p:spPr>
          <p:txBody>
            <a:bodyPr/>
            <a:lstStyle/>
            <a:p/>
          </p:txBody>
        </p:sp>
        <p:sp>
          <p:nvSpPr>
            <p:cNvPr id="115" name="pt115"/>
            <p:cNvSpPr/>
            <p:nvPr/>
          </p:nvSpPr>
          <p:spPr>
            <a:xfrm>
              <a:off x="5939414" y="2037584"/>
              <a:ext cx="117405" cy="117405"/>
            </a:xfrm>
            <a:prstGeom prst="ellipse">
              <a:avLst/>
            </a:prstGeom>
            <a:solidFill>
              <a:srgbClr val="00BF78">
                <a:alpha val="100000"/>
              </a:srgbClr>
            </a:solidFill>
            <a:ln w="9000" cap="rnd">
              <a:solidFill>
                <a:srgbClr val="00BF78">
                  <a:alpha val="100000"/>
                </a:srgbClr>
              </a:solidFill>
              <a:prstDash val="solid"/>
              <a:round/>
            </a:ln>
          </p:spPr>
          <p:txBody>
            <a:bodyPr/>
            <a:lstStyle/>
            <a:p/>
          </p:txBody>
        </p:sp>
        <p:sp>
          <p:nvSpPr>
            <p:cNvPr id="116" name="pt116"/>
            <p:cNvSpPr/>
            <p:nvPr/>
          </p:nvSpPr>
          <p:spPr>
            <a:xfrm>
              <a:off x="2423649" y="2187186"/>
              <a:ext cx="117405" cy="117405"/>
            </a:xfrm>
            <a:prstGeom prst="ellipse">
              <a:avLst/>
            </a:prstGeom>
            <a:solidFill>
              <a:srgbClr val="00C0BB">
                <a:alpha val="100000"/>
              </a:srgbClr>
            </a:solidFill>
            <a:ln w="9000" cap="rnd">
              <a:solidFill>
                <a:srgbClr val="00C0BB">
                  <a:alpha val="100000"/>
                </a:srgbClr>
              </a:solidFill>
              <a:prstDash val="solid"/>
              <a:round/>
            </a:ln>
          </p:spPr>
          <p:txBody>
            <a:bodyPr/>
            <a:lstStyle/>
            <a:p/>
          </p:txBody>
        </p:sp>
        <p:sp>
          <p:nvSpPr>
            <p:cNvPr id="117" name="pt117"/>
            <p:cNvSpPr/>
            <p:nvPr/>
          </p:nvSpPr>
          <p:spPr>
            <a:xfrm>
              <a:off x="2423649" y="2336787"/>
              <a:ext cx="117405" cy="117405"/>
            </a:xfrm>
            <a:prstGeom prst="ellipse">
              <a:avLst/>
            </a:prstGeom>
            <a:solidFill>
              <a:srgbClr val="B385FF">
                <a:alpha val="100000"/>
              </a:srgbClr>
            </a:solidFill>
            <a:ln w="9000" cap="rnd">
              <a:solidFill>
                <a:srgbClr val="B385FF">
                  <a:alpha val="100000"/>
                </a:srgbClr>
              </a:solidFill>
              <a:prstDash val="solid"/>
              <a:round/>
            </a:ln>
          </p:spPr>
          <p:txBody>
            <a:bodyPr/>
            <a:lstStyle/>
            <a:p/>
          </p:txBody>
        </p:sp>
        <p:sp>
          <p:nvSpPr>
            <p:cNvPr id="118" name="pt118"/>
            <p:cNvSpPr/>
            <p:nvPr/>
          </p:nvSpPr>
          <p:spPr>
            <a:xfrm>
              <a:off x="4767492" y="2187186"/>
              <a:ext cx="117405" cy="117405"/>
            </a:xfrm>
            <a:prstGeom prst="ellipse">
              <a:avLst/>
            </a:prstGeom>
            <a:solidFill>
              <a:srgbClr val="B385FF">
                <a:alpha val="100000"/>
              </a:srgbClr>
            </a:solidFill>
            <a:ln w="9000" cap="rnd">
              <a:solidFill>
                <a:srgbClr val="B385FF">
                  <a:alpha val="100000"/>
                </a:srgbClr>
              </a:solidFill>
              <a:prstDash val="solid"/>
              <a:round/>
            </a:ln>
          </p:spPr>
          <p:txBody>
            <a:bodyPr/>
            <a:lstStyle/>
            <a:p/>
          </p:txBody>
        </p:sp>
        <p:sp>
          <p:nvSpPr>
            <p:cNvPr id="119" name="pt119"/>
            <p:cNvSpPr/>
            <p:nvPr/>
          </p:nvSpPr>
          <p:spPr>
            <a:xfrm>
              <a:off x="7111335" y="2336787"/>
              <a:ext cx="117405" cy="117405"/>
            </a:xfrm>
            <a:prstGeom prst="ellipse">
              <a:avLst/>
            </a:prstGeom>
            <a:solidFill>
              <a:srgbClr val="00B5ED">
                <a:alpha val="100000"/>
              </a:srgbClr>
            </a:solidFill>
            <a:ln w="9000" cap="rnd">
              <a:solidFill>
                <a:srgbClr val="00B5ED">
                  <a:alpha val="100000"/>
                </a:srgbClr>
              </a:solidFill>
              <a:prstDash val="solid"/>
              <a:round/>
            </a:ln>
          </p:spPr>
          <p:txBody>
            <a:bodyPr/>
            <a:lstStyle/>
            <a:p/>
          </p:txBody>
        </p:sp>
        <p:sp>
          <p:nvSpPr>
            <p:cNvPr id="120" name="pt120"/>
            <p:cNvSpPr/>
            <p:nvPr/>
          </p:nvSpPr>
          <p:spPr>
            <a:xfrm>
              <a:off x="5939414" y="2187186"/>
              <a:ext cx="117405" cy="117405"/>
            </a:xfrm>
            <a:prstGeom prst="ellipse">
              <a:avLst/>
            </a:prstGeom>
            <a:solidFill>
              <a:srgbClr val="00B5ED">
                <a:alpha val="100000"/>
              </a:srgbClr>
            </a:solidFill>
            <a:ln w="9000" cap="rnd">
              <a:solidFill>
                <a:srgbClr val="00B5ED">
                  <a:alpha val="100000"/>
                </a:srgbClr>
              </a:solidFill>
              <a:prstDash val="solid"/>
              <a:round/>
            </a:ln>
          </p:spPr>
          <p:txBody>
            <a:bodyPr/>
            <a:lstStyle/>
            <a:p/>
          </p:txBody>
        </p:sp>
        <p:sp>
          <p:nvSpPr>
            <p:cNvPr id="121" name="pt121"/>
            <p:cNvSpPr/>
            <p:nvPr/>
          </p:nvSpPr>
          <p:spPr>
            <a:xfrm>
              <a:off x="4767492" y="2336787"/>
              <a:ext cx="117405" cy="117405"/>
            </a:xfrm>
            <a:prstGeom prst="ellipse">
              <a:avLst/>
            </a:prstGeom>
            <a:solidFill>
              <a:srgbClr val="00B5ED">
                <a:alpha val="100000"/>
              </a:srgbClr>
            </a:solidFill>
            <a:ln w="9000" cap="rnd">
              <a:solidFill>
                <a:srgbClr val="00B5ED">
                  <a:alpha val="100000"/>
                </a:srgbClr>
              </a:solidFill>
              <a:prstDash val="solid"/>
              <a:round/>
            </a:ln>
          </p:spPr>
          <p:txBody>
            <a:bodyPr/>
            <a:lstStyle/>
            <a:p/>
          </p:txBody>
        </p:sp>
        <p:sp>
          <p:nvSpPr>
            <p:cNvPr id="122" name="pt122"/>
            <p:cNvSpPr/>
            <p:nvPr/>
          </p:nvSpPr>
          <p:spPr>
            <a:xfrm>
              <a:off x="3595570" y="2187186"/>
              <a:ext cx="117405" cy="117405"/>
            </a:xfrm>
            <a:prstGeom prst="ellipse">
              <a:avLst/>
            </a:prstGeom>
            <a:solidFill>
              <a:srgbClr val="B385FF">
                <a:alpha val="100000"/>
              </a:srgbClr>
            </a:solidFill>
            <a:ln w="9000" cap="rnd">
              <a:solidFill>
                <a:srgbClr val="B385FF">
                  <a:alpha val="100000"/>
                </a:srgbClr>
              </a:solidFill>
              <a:prstDash val="solid"/>
              <a:round/>
            </a:ln>
          </p:spPr>
          <p:txBody>
            <a:bodyPr/>
            <a:lstStyle/>
            <a:p/>
          </p:txBody>
        </p:sp>
        <p:sp>
          <p:nvSpPr>
            <p:cNvPr id="123" name="pt123"/>
            <p:cNvSpPr/>
            <p:nvPr/>
          </p:nvSpPr>
          <p:spPr>
            <a:xfrm>
              <a:off x="5939414" y="2336787"/>
              <a:ext cx="117405" cy="117405"/>
            </a:xfrm>
            <a:prstGeom prst="ellipse">
              <a:avLst/>
            </a:prstGeom>
            <a:solidFill>
              <a:srgbClr val="B385FF">
                <a:alpha val="100000"/>
              </a:srgbClr>
            </a:solidFill>
            <a:ln w="9000" cap="rnd">
              <a:solidFill>
                <a:srgbClr val="B385FF">
                  <a:alpha val="100000"/>
                </a:srgbClr>
              </a:solidFill>
              <a:prstDash val="solid"/>
              <a:round/>
            </a:ln>
          </p:spPr>
          <p:txBody>
            <a:bodyPr/>
            <a:lstStyle/>
            <a:p/>
          </p:txBody>
        </p:sp>
        <p:sp>
          <p:nvSpPr>
            <p:cNvPr id="124" name="pt124"/>
            <p:cNvSpPr/>
            <p:nvPr/>
          </p:nvSpPr>
          <p:spPr>
            <a:xfrm>
              <a:off x="7111335" y="2486389"/>
              <a:ext cx="117405" cy="117405"/>
            </a:xfrm>
            <a:prstGeom prst="ellipse">
              <a:avLst/>
            </a:prstGeom>
            <a:solidFill>
              <a:srgbClr val="B385FF">
                <a:alpha val="100000"/>
              </a:srgbClr>
            </a:solidFill>
            <a:ln w="9000" cap="rnd">
              <a:solidFill>
                <a:srgbClr val="B385FF">
                  <a:alpha val="100000"/>
                </a:srgbClr>
              </a:solidFill>
              <a:prstDash val="solid"/>
              <a:round/>
            </a:ln>
          </p:spPr>
          <p:txBody>
            <a:bodyPr/>
            <a:lstStyle/>
            <a:p/>
          </p:txBody>
        </p:sp>
        <p:sp>
          <p:nvSpPr>
            <p:cNvPr id="125" name="pt125"/>
            <p:cNvSpPr/>
            <p:nvPr/>
          </p:nvSpPr>
          <p:spPr>
            <a:xfrm>
              <a:off x="3595570" y="2336787"/>
              <a:ext cx="117405" cy="117405"/>
            </a:xfrm>
            <a:prstGeom prst="ellipse">
              <a:avLst/>
            </a:prstGeom>
            <a:solidFill>
              <a:srgbClr val="00B5ED">
                <a:alpha val="100000"/>
              </a:srgbClr>
            </a:solidFill>
            <a:ln w="9000" cap="rnd">
              <a:solidFill>
                <a:srgbClr val="00B5ED">
                  <a:alpha val="100000"/>
                </a:srgbClr>
              </a:solidFill>
              <a:prstDash val="solid"/>
              <a:round/>
            </a:ln>
          </p:spPr>
          <p:txBody>
            <a:bodyPr/>
            <a:lstStyle/>
            <a:p/>
          </p:txBody>
        </p:sp>
        <p:sp>
          <p:nvSpPr>
            <p:cNvPr id="126" name="pt126"/>
            <p:cNvSpPr/>
            <p:nvPr/>
          </p:nvSpPr>
          <p:spPr>
            <a:xfrm>
              <a:off x="3595570" y="2486389"/>
              <a:ext cx="117405" cy="117405"/>
            </a:xfrm>
            <a:prstGeom prst="ellipse">
              <a:avLst/>
            </a:prstGeom>
            <a:solidFill>
              <a:srgbClr val="00C0BB">
                <a:alpha val="100000"/>
              </a:srgbClr>
            </a:solidFill>
            <a:ln w="9000" cap="rnd">
              <a:solidFill>
                <a:srgbClr val="00C0BB">
                  <a:alpha val="100000"/>
                </a:srgbClr>
              </a:solidFill>
              <a:prstDash val="solid"/>
              <a:round/>
            </a:ln>
          </p:spPr>
          <p:txBody>
            <a:bodyPr/>
            <a:lstStyle/>
            <a:p/>
          </p:txBody>
        </p:sp>
        <p:sp>
          <p:nvSpPr>
            <p:cNvPr id="127" name="pt127"/>
            <p:cNvSpPr/>
            <p:nvPr/>
          </p:nvSpPr>
          <p:spPr>
            <a:xfrm>
              <a:off x="2423649" y="2486389"/>
              <a:ext cx="117405" cy="117405"/>
            </a:xfrm>
            <a:prstGeom prst="ellipse">
              <a:avLst/>
            </a:prstGeom>
            <a:solidFill>
              <a:srgbClr val="00B5ED">
                <a:alpha val="100000"/>
              </a:srgbClr>
            </a:solidFill>
            <a:ln w="9000" cap="rnd">
              <a:solidFill>
                <a:srgbClr val="00B5ED">
                  <a:alpha val="100000"/>
                </a:srgbClr>
              </a:solidFill>
              <a:prstDash val="solid"/>
              <a:round/>
            </a:ln>
          </p:spPr>
          <p:txBody>
            <a:bodyPr/>
            <a:lstStyle/>
            <a:p/>
          </p:txBody>
        </p:sp>
        <p:sp>
          <p:nvSpPr>
            <p:cNvPr id="128" name="pt128"/>
            <p:cNvSpPr/>
            <p:nvPr/>
          </p:nvSpPr>
          <p:spPr>
            <a:xfrm>
              <a:off x="5939414" y="2486389"/>
              <a:ext cx="117405" cy="117405"/>
            </a:xfrm>
            <a:prstGeom prst="ellipse">
              <a:avLst/>
            </a:prstGeom>
            <a:solidFill>
              <a:srgbClr val="00C0BB">
                <a:alpha val="100000"/>
              </a:srgbClr>
            </a:solidFill>
            <a:ln w="9000" cap="rnd">
              <a:solidFill>
                <a:srgbClr val="00C0BB">
                  <a:alpha val="100000"/>
                </a:srgbClr>
              </a:solidFill>
              <a:prstDash val="solid"/>
              <a:round/>
            </a:ln>
          </p:spPr>
          <p:txBody>
            <a:bodyPr/>
            <a:lstStyle/>
            <a:p/>
          </p:txBody>
        </p:sp>
        <p:sp>
          <p:nvSpPr>
            <p:cNvPr id="129" name="pt129"/>
            <p:cNvSpPr/>
            <p:nvPr/>
          </p:nvSpPr>
          <p:spPr>
            <a:xfrm>
              <a:off x="5939414" y="2635990"/>
              <a:ext cx="117405" cy="117405"/>
            </a:xfrm>
            <a:prstGeom prst="ellipse">
              <a:avLst/>
            </a:prstGeom>
            <a:solidFill>
              <a:srgbClr val="619CFF">
                <a:alpha val="100000"/>
              </a:srgbClr>
            </a:solidFill>
            <a:ln w="9000" cap="rnd">
              <a:solidFill>
                <a:srgbClr val="619CFF">
                  <a:alpha val="100000"/>
                </a:srgbClr>
              </a:solidFill>
              <a:prstDash val="solid"/>
              <a:round/>
            </a:ln>
          </p:spPr>
          <p:txBody>
            <a:bodyPr/>
            <a:lstStyle/>
            <a:p/>
          </p:txBody>
        </p:sp>
        <p:sp>
          <p:nvSpPr>
            <p:cNvPr id="130" name="pt130"/>
            <p:cNvSpPr/>
            <p:nvPr/>
          </p:nvSpPr>
          <p:spPr>
            <a:xfrm>
              <a:off x="4767492" y="2486389"/>
              <a:ext cx="117405" cy="117405"/>
            </a:xfrm>
            <a:prstGeom prst="ellipse">
              <a:avLst/>
            </a:prstGeom>
            <a:solidFill>
              <a:srgbClr val="9191FF">
                <a:alpha val="100000"/>
              </a:srgbClr>
            </a:solidFill>
            <a:ln w="9000" cap="rnd">
              <a:solidFill>
                <a:srgbClr val="9191FF">
                  <a:alpha val="100000"/>
                </a:srgbClr>
              </a:solidFill>
              <a:prstDash val="solid"/>
              <a:round/>
            </a:ln>
          </p:spPr>
          <p:txBody>
            <a:bodyPr/>
            <a:lstStyle/>
            <a:p/>
          </p:txBody>
        </p:sp>
        <p:sp>
          <p:nvSpPr>
            <p:cNvPr id="131" name="pt131"/>
            <p:cNvSpPr/>
            <p:nvPr/>
          </p:nvSpPr>
          <p:spPr>
            <a:xfrm>
              <a:off x="5939414" y="2785592"/>
              <a:ext cx="117405" cy="117405"/>
            </a:xfrm>
            <a:prstGeom prst="ellipse">
              <a:avLst/>
            </a:prstGeom>
            <a:solidFill>
              <a:srgbClr val="00BD5C">
                <a:alpha val="100000"/>
              </a:srgbClr>
            </a:solidFill>
            <a:ln w="9000" cap="rnd">
              <a:solidFill>
                <a:srgbClr val="00BD5C">
                  <a:alpha val="100000"/>
                </a:srgbClr>
              </a:solidFill>
              <a:prstDash val="solid"/>
              <a:round/>
            </a:ln>
          </p:spPr>
          <p:txBody>
            <a:bodyPr/>
            <a:lstStyle/>
            <a:p/>
          </p:txBody>
        </p:sp>
        <p:sp>
          <p:nvSpPr>
            <p:cNvPr id="132" name="pt132"/>
            <p:cNvSpPr/>
            <p:nvPr/>
          </p:nvSpPr>
          <p:spPr>
            <a:xfrm>
              <a:off x="7111335" y="2635990"/>
              <a:ext cx="117405" cy="117405"/>
            </a:xfrm>
            <a:prstGeom prst="ellipse">
              <a:avLst/>
            </a:prstGeom>
            <a:solidFill>
              <a:srgbClr val="00BD5C">
                <a:alpha val="100000"/>
              </a:srgbClr>
            </a:solidFill>
            <a:ln w="9000" cap="rnd">
              <a:solidFill>
                <a:srgbClr val="00BD5C">
                  <a:alpha val="100000"/>
                </a:srgbClr>
              </a:solidFill>
              <a:prstDash val="solid"/>
              <a:round/>
            </a:ln>
          </p:spPr>
          <p:txBody>
            <a:bodyPr/>
            <a:lstStyle/>
            <a:p/>
          </p:txBody>
        </p:sp>
        <p:sp>
          <p:nvSpPr>
            <p:cNvPr id="133" name="pt133"/>
            <p:cNvSpPr/>
            <p:nvPr/>
          </p:nvSpPr>
          <p:spPr>
            <a:xfrm>
              <a:off x="7111335" y="2785592"/>
              <a:ext cx="117405" cy="117405"/>
            </a:xfrm>
            <a:prstGeom prst="ellipse">
              <a:avLst/>
            </a:prstGeom>
            <a:solidFill>
              <a:srgbClr val="619CFF">
                <a:alpha val="100000"/>
              </a:srgbClr>
            </a:solidFill>
            <a:ln w="9000" cap="rnd">
              <a:solidFill>
                <a:srgbClr val="619CFF">
                  <a:alpha val="100000"/>
                </a:srgbClr>
              </a:solidFill>
              <a:prstDash val="solid"/>
              <a:round/>
            </a:ln>
          </p:spPr>
          <p:txBody>
            <a:bodyPr/>
            <a:lstStyle/>
            <a:p/>
          </p:txBody>
        </p:sp>
        <p:sp>
          <p:nvSpPr>
            <p:cNvPr id="134" name="pt134"/>
            <p:cNvSpPr/>
            <p:nvPr/>
          </p:nvSpPr>
          <p:spPr>
            <a:xfrm>
              <a:off x="5939414" y="2935193"/>
              <a:ext cx="117405" cy="117405"/>
            </a:xfrm>
            <a:prstGeom prst="ellipse">
              <a:avLst/>
            </a:prstGeom>
            <a:solidFill>
              <a:srgbClr val="9191FF">
                <a:alpha val="100000"/>
              </a:srgbClr>
            </a:solidFill>
            <a:ln w="9000" cap="rnd">
              <a:solidFill>
                <a:srgbClr val="9191FF">
                  <a:alpha val="100000"/>
                </a:srgbClr>
              </a:solidFill>
              <a:prstDash val="solid"/>
              <a:round/>
            </a:ln>
          </p:spPr>
          <p:txBody>
            <a:bodyPr/>
            <a:lstStyle/>
            <a:p/>
          </p:txBody>
        </p:sp>
        <p:sp>
          <p:nvSpPr>
            <p:cNvPr id="135" name="pt135"/>
            <p:cNvSpPr/>
            <p:nvPr/>
          </p:nvSpPr>
          <p:spPr>
            <a:xfrm>
              <a:off x="7111335" y="2935193"/>
              <a:ext cx="117405" cy="117405"/>
            </a:xfrm>
            <a:prstGeom prst="ellipse">
              <a:avLst/>
            </a:prstGeom>
            <a:solidFill>
              <a:srgbClr val="9191FF">
                <a:alpha val="100000"/>
              </a:srgbClr>
            </a:solidFill>
            <a:ln w="9000" cap="rnd">
              <a:solidFill>
                <a:srgbClr val="9191FF">
                  <a:alpha val="100000"/>
                </a:srgbClr>
              </a:solidFill>
              <a:prstDash val="solid"/>
              <a:round/>
            </a:ln>
          </p:spPr>
          <p:txBody>
            <a:bodyPr/>
            <a:lstStyle/>
            <a:p/>
          </p:txBody>
        </p:sp>
        <p:sp>
          <p:nvSpPr>
            <p:cNvPr id="136" name="pt136"/>
            <p:cNvSpPr/>
            <p:nvPr/>
          </p:nvSpPr>
          <p:spPr>
            <a:xfrm>
              <a:off x="3595570" y="2635990"/>
              <a:ext cx="117405" cy="117405"/>
            </a:xfrm>
            <a:prstGeom prst="ellipse">
              <a:avLst/>
            </a:prstGeom>
            <a:solidFill>
              <a:srgbClr val="00BD5C">
                <a:alpha val="100000"/>
              </a:srgbClr>
            </a:solidFill>
            <a:ln w="9000" cap="rnd">
              <a:solidFill>
                <a:srgbClr val="00BD5C">
                  <a:alpha val="100000"/>
                </a:srgbClr>
              </a:solidFill>
              <a:prstDash val="solid"/>
              <a:round/>
            </a:ln>
          </p:spPr>
          <p:txBody>
            <a:bodyPr/>
            <a:lstStyle/>
            <a:p/>
          </p:txBody>
        </p:sp>
        <p:sp>
          <p:nvSpPr>
            <p:cNvPr id="137" name="pt137"/>
            <p:cNvSpPr/>
            <p:nvPr/>
          </p:nvSpPr>
          <p:spPr>
            <a:xfrm>
              <a:off x="4767492" y="2635990"/>
              <a:ext cx="117405" cy="117405"/>
            </a:xfrm>
            <a:prstGeom prst="ellipse">
              <a:avLst/>
            </a:prstGeom>
            <a:solidFill>
              <a:srgbClr val="00BD5C">
                <a:alpha val="100000"/>
              </a:srgbClr>
            </a:solidFill>
            <a:ln w="9000" cap="rnd">
              <a:solidFill>
                <a:srgbClr val="00BD5C">
                  <a:alpha val="100000"/>
                </a:srgbClr>
              </a:solidFill>
              <a:prstDash val="solid"/>
              <a:round/>
            </a:ln>
          </p:spPr>
          <p:txBody>
            <a:bodyPr/>
            <a:lstStyle/>
            <a:p/>
          </p:txBody>
        </p:sp>
        <p:sp>
          <p:nvSpPr>
            <p:cNvPr id="138" name="pt138"/>
            <p:cNvSpPr/>
            <p:nvPr/>
          </p:nvSpPr>
          <p:spPr>
            <a:xfrm>
              <a:off x="3595570" y="2785592"/>
              <a:ext cx="117405" cy="117405"/>
            </a:xfrm>
            <a:prstGeom prst="ellipse">
              <a:avLst/>
            </a:prstGeom>
            <a:solidFill>
              <a:srgbClr val="00C091">
                <a:alpha val="100000"/>
              </a:srgbClr>
            </a:solidFill>
            <a:ln w="9000" cap="rnd">
              <a:solidFill>
                <a:srgbClr val="00C091">
                  <a:alpha val="100000"/>
                </a:srgbClr>
              </a:solidFill>
              <a:prstDash val="solid"/>
              <a:round/>
            </a:ln>
          </p:spPr>
          <p:txBody>
            <a:bodyPr/>
            <a:lstStyle/>
            <a:p/>
          </p:txBody>
        </p:sp>
        <p:sp>
          <p:nvSpPr>
            <p:cNvPr id="139" name="pt139"/>
            <p:cNvSpPr/>
            <p:nvPr/>
          </p:nvSpPr>
          <p:spPr>
            <a:xfrm>
              <a:off x="4767492" y="2785592"/>
              <a:ext cx="117405" cy="117405"/>
            </a:xfrm>
            <a:prstGeom prst="ellipse">
              <a:avLst/>
            </a:prstGeom>
            <a:solidFill>
              <a:srgbClr val="00C091">
                <a:alpha val="100000"/>
              </a:srgbClr>
            </a:solidFill>
            <a:ln w="9000" cap="rnd">
              <a:solidFill>
                <a:srgbClr val="00C091">
                  <a:alpha val="100000"/>
                </a:srgbClr>
              </a:solidFill>
              <a:prstDash val="solid"/>
              <a:round/>
            </a:ln>
          </p:spPr>
          <p:txBody>
            <a:bodyPr/>
            <a:lstStyle/>
            <a:p/>
          </p:txBody>
        </p:sp>
        <p:sp>
          <p:nvSpPr>
            <p:cNvPr id="140" name="pt140"/>
            <p:cNvSpPr/>
            <p:nvPr/>
          </p:nvSpPr>
          <p:spPr>
            <a:xfrm>
              <a:off x="2423649" y="2635990"/>
              <a:ext cx="117405" cy="117405"/>
            </a:xfrm>
            <a:prstGeom prst="ellipse">
              <a:avLst/>
            </a:prstGeom>
            <a:solidFill>
              <a:srgbClr val="64B200">
                <a:alpha val="100000"/>
              </a:srgbClr>
            </a:solidFill>
            <a:ln w="9000" cap="rnd">
              <a:solidFill>
                <a:srgbClr val="64B200">
                  <a:alpha val="100000"/>
                </a:srgbClr>
              </a:solidFill>
              <a:prstDash val="solid"/>
              <a:round/>
            </a:ln>
          </p:spPr>
          <p:txBody>
            <a:bodyPr/>
            <a:lstStyle/>
            <a:p/>
          </p:txBody>
        </p:sp>
        <p:sp>
          <p:nvSpPr>
            <p:cNvPr id="141" name="pt141"/>
            <p:cNvSpPr/>
            <p:nvPr/>
          </p:nvSpPr>
          <p:spPr>
            <a:xfrm>
              <a:off x="4767492" y="2935193"/>
              <a:ext cx="117405" cy="117405"/>
            </a:xfrm>
            <a:prstGeom prst="ellipse">
              <a:avLst/>
            </a:prstGeom>
            <a:solidFill>
              <a:srgbClr val="00C0BB">
                <a:alpha val="100000"/>
              </a:srgbClr>
            </a:solidFill>
            <a:ln w="9000" cap="rnd">
              <a:solidFill>
                <a:srgbClr val="00C0BB">
                  <a:alpha val="100000"/>
                </a:srgbClr>
              </a:solidFill>
              <a:prstDash val="solid"/>
              <a:round/>
            </a:ln>
          </p:spPr>
          <p:txBody>
            <a:bodyPr/>
            <a:lstStyle/>
            <a:p/>
          </p:txBody>
        </p:sp>
        <p:sp>
          <p:nvSpPr>
            <p:cNvPr id="142" name="pt142"/>
            <p:cNvSpPr/>
            <p:nvPr/>
          </p:nvSpPr>
          <p:spPr>
            <a:xfrm>
              <a:off x="5939414" y="3084795"/>
              <a:ext cx="117405" cy="117405"/>
            </a:xfrm>
            <a:prstGeom prst="ellipse">
              <a:avLst/>
            </a:prstGeom>
            <a:solidFill>
              <a:srgbClr val="9AA800">
                <a:alpha val="100000"/>
              </a:srgbClr>
            </a:solidFill>
            <a:ln w="9000" cap="rnd">
              <a:solidFill>
                <a:srgbClr val="9AA800">
                  <a:alpha val="100000"/>
                </a:srgbClr>
              </a:solidFill>
              <a:prstDash val="solid"/>
              <a:round/>
            </a:ln>
          </p:spPr>
          <p:txBody>
            <a:bodyPr/>
            <a:lstStyle/>
            <a:p/>
          </p:txBody>
        </p:sp>
        <p:sp>
          <p:nvSpPr>
            <p:cNvPr id="143" name="pt143"/>
            <p:cNvSpPr/>
            <p:nvPr/>
          </p:nvSpPr>
          <p:spPr>
            <a:xfrm>
              <a:off x="7111335" y="3084795"/>
              <a:ext cx="117405" cy="117405"/>
            </a:xfrm>
            <a:prstGeom prst="ellipse">
              <a:avLst/>
            </a:prstGeom>
            <a:solidFill>
              <a:srgbClr val="9AA800">
                <a:alpha val="100000"/>
              </a:srgbClr>
            </a:solidFill>
            <a:ln w="9000" cap="rnd">
              <a:solidFill>
                <a:srgbClr val="9AA800">
                  <a:alpha val="100000"/>
                </a:srgbClr>
              </a:solidFill>
              <a:prstDash val="solid"/>
              <a:round/>
            </a:ln>
          </p:spPr>
          <p:txBody>
            <a:bodyPr/>
            <a:lstStyle/>
            <a:p/>
          </p:txBody>
        </p:sp>
        <p:sp>
          <p:nvSpPr>
            <p:cNvPr id="144" name="pt144"/>
            <p:cNvSpPr/>
            <p:nvPr/>
          </p:nvSpPr>
          <p:spPr>
            <a:xfrm>
              <a:off x="2423649" y="2785592"/>
              <a:ext cx="117405" cy="117405"/>
            </a:xfrm>
            <a:prstGeom prst="ellipse">
              <a:avLst/>
            </a:prstGeom>
            <a:solidFill>
              <a:srgbClr val="00C091">
                <a:alpha val="100000"/>
              </a:srgbClr>
            </a:solidFill>
            <a:ln w="9000" cap="rnd">
              <a:solidFill>
                <a:srgbClr val="00C091">
                  <a:alpha val="100000"/>
                </a:srgbClr>
              </a:solidFill>
              <a:prstDash val="solid"/>
              <a:round/>
            </a:ln>
          </p:spPr>
          <p:txBody>
            <a:bodyPr/>
            <a:lstStyle/>
            <a:p/>
          </p:txBody>
        </p:sp>
        <p:sp>
          <p:nvSpPr>
            <p:cNvPr id="145" name="pt145"/>
            <p:cNvSpPr/>
            <p:nvPr/>
          </p:nvSpPr>
          <p:spPr>
            <a:xfrm>
              <a:off x="3595570" y="2935193"/>
              <a:ext cx="117405" cy="117405"/>
            </a:xfrm>
            <a:prstGeom prst="ellipse">
              <a:avLst/>
            </a:prstGeom>
            <a:solidFill>
              <a:srgbClr val="64B200">
                <a:alpha val="100000"/>
              </a:srgbClr>
            </a:solidFill>
            <a:ln w="9000" cap="rnd">
              <a:solidFill>
                <a:srgbClr val="64B200">
                  <a:alpha val="100000"/>
                </a:srgbClr>
              </a:solidFill>
              <a:prstDash val="solid"/>
              <a:round/>
            </a:ln>
          </p:spPr>
          <p:txBody>
            <a:bodyPr/>
            <a:lstStyle/>
            <a:p/>
          </p:txBody>
        </p:sp>
        <p:sp>
          <p:nvSpPr>
            <p:cNvPr id="146" name="pt146"/>
            <p:cNvSpPr/>
            <p:nvPr/>
          </p:nvSpPr>
          <p:spPr>
            <a:xfrm>
              <a:off x="2423649" y="2935193"/>
              <a:ext cx="117405" cy="117405"/>
            </a:xfrm>
            <a:prstGeom prst="ellipse">
              <a:avLst/>
            </a:prstGeom>
            <a:solidFill>
              <a:srgbClr val="00AEF9">
                <a:alpha val="100000"/>
              </a:srgbClr>
            </a:solidFill>
            <a:ln w="9000" cap="rnd">
              <a:solidFill>
                <a:srgbClr val="00AEF9">
                  <a:alpha val="100000"/>
                </a:srgbClr>
              </a:solidFill>
              <a:prstDash val="solid"/>
              <a:round/>
            </a:ln>
          </p:spPr>
          <p:txBody>
            <a:bodyPr/>
            <a:lstStyle/>
            <a:p/>
          </p:txBody>
        </p:sp>
        <p:sp>
          <p:nvSpPr>
            <p:cNvPr id="147" name="pt147"/>
            <p:cNvSpPr/>
            <p:nvPr/>
          </p:nvSpPr>
          <p:spPr>
            <a:xfrm>
              <a:off x="7111335" y="3234397"/>
              <a:ext cx="117405" cy="117405"/>
            </a:xfrm>
            <a:prstGeom prst="ellipse">
              <a:avLst/>
            </a:prstGeom>
            <a:solidFill>
              <a:srgbClr val="FF61CA">
                <a:alpha val="100000"/>
              </a:srgbClr>
            </a:solidFill>
            <a:ln w="9000" cap="rnd">
              <a:solidFill>
                <a:srgbClr val="FF61CA">
                  <a:alpha val="100000"/>
                </a:srgbClr>
              </a:solidFill>
              <a:prstDash val="solid"/>
              <a:round/>
            </a:ln>
          </p:spPr>
          <p:txBody>
            <a:bodyPr/>
            <a:lstStyle/>
            <a:p/>
          </p:txBody>
        </p:sp>
        <p:sp>
          <p:nvSpPr>
            <p:cNvPr id="148" name="pt148"/>
            <p:cNvSpPr/>
            <p:nvPr/>
          </p:nvSpPr>
          <p:spPr>
            <a:xfrm>
              <a:off x="2423649" y="3084795"/>
              <a:ext cx="117405" cy="117405"/>
            </a:xfrm>
            <a:prstGeom prst="ellipse">
              <a:avLst/>
            </a:prstGeom>
            <a:solidFill>
              <a:srgbClr val="FF61CA">
                <a:alpha val="100000"/>
              </a:srgbClr>
            </a:solidFill>
            <a:ln w="9000" cap="rnd">
              <a:solidFill>
                <a:srgbClr val="FF61CA">
                  <a:alpha val="100000"/>
                </a:srgbClr>
              </a:solidFill>
              <a:prstDash val="solid"/>
              <a:round/>
            </a:ln>
          </p:spPr>
          <p:txBody>
            <a:bodyPr/>
            <a:lstStyle/>
            <a:p/>
          </p:txBody>
        </p:sp>
        <p:sp>
          <p:nvSpPr>
            <p:cNvPr id="149" name="pt149"/>
            <p:cNvSpPr/>
            <p:nvPr/>
          </p:nvSpPr>
          <p:spPr>
            <a:xfrm>
              <a:off x="2423649" y="3234397"/>
              <a:ext cx="117405" cy="117405"/>
            </a:xfrm>
            <a:prstGeom prst="ellipse">
              <a:avLst/>
            </a:prstGeom>
            <a:solidFill>
              <a:srgbClr val="00BD5C">
                <a:alpha val="100000"/>
              </a:srgbClr>
            </a:solidFill>
            <a:ln w="9000" cap="rnd">
              <a:solidFill>
                <a:srgbClr val="00BD5C">
                  <a:alpha val="100000"/>
                </a:srgbClr>
              </a:solidFill>
              <a:prstDash val="solid"/>
              <a:round/>
            </a:ln>
          </p:spPr>
          <p:txBody>
            <a:bodyPr/>
            <a:lstStyle/>
            <a:p/>
          </p:txBody>
        </p:sp>
        <p:sp>
          <p:nvSpPr>
            <p:cNvPr id="150" name="pt150"/>
            <p:cNvSpPr/>
            <p:nvPr/>
          </p:nvSpPr>
          <p:spPr>
            <a:xfrm>
              <a:off x="5939414" y="3234397"/>
              <a:ext cx="117405" cy="117405"/>
            </a:xfrm>
            <a:prstGeom prst="ellipse">
              <a:avLst/>
            </a:prstGeom>
            <a:solidFill>
              <a:srgbClr val="00C091">
                <a:alpha val="100000"/>
              </a:srgbClr>
            </a:solidFill>
            <a:ln w="9000" cap="rnd">
              <a:solidFill>
                <a:srgbClr val="00C091">
                  <a:alpha val="100000"/>
                </a:srgbClr>
              </a:solidFill>
              <a:prstDash val="solid"/>
              <a:round/>
            </a:ln>
          </p:spPr>
          <p:txBody>
            <a:bodyPr/>
            <a:lstStyle/>
            <a:p/>
          </p:txBody>
        </p:sp>
        <p:sp>
          <p:nvSpPr>
            <p:cNvPr id="151" name="pt151"/>
            <p:cNvSpPr/>
            <p:nvPr/>
          </p:nvSpPr>
          <p:spPr>
            <a:xfrm>
              <a:off x="4767492" y="3084795"/>
              <a:ext cx="117405" cy="117405"/>
            </a:xfrm>
            <a:prstGeom prst="ellipse">
              <a:avLst/>
            </a:prstGeom>
            <a:solidFill>
              <a:srgbClr val="FF61CA">
                <a:alpha val="100000"/>
              </a:srgbClr>
            </a:solidFill>
            <a:ln w="9000" cap="rnd">
              <a:solidFill>
                <a:srgbClr val="FF61CA">
                  <a:alpha val="100000"/>
                </a:srgbClr>
              </a:solidFill>
              <a:prstDash val="solid"/>
              <a:round/>
            </a:ln>
          </p:spPr>
          <p:txBody>
            <a:bodyPr/>
            <a:lstStyle/>
            <a:p/>
          </p:txBody>
        </p:sp>
        <p:sp>
          <p:nvSpPr>
            <p:cNvPr id="152" name="pt152"/>
            <p:cNvSpPr/>
            <p:nvPr/>
          </p:nvSpPr>
          <p:spPr>
            <a:xfrm>
              <a:off x="3595570" y="3084795"/>
              <a:ext cx="117405" cy="117405"/>
            </a:xfrm>
            <a:prstGeom prst="ellipse">
              <a:avLst/>
            </a:prstGeom>
            <a:solidFill>
              <a:srgbClr val="9AA800">
                <a:alpha val="100000"/>
              </a:srgbClr>
            </a:solidFill>
            <a:ln w="9000" cap="rnd">
              <a:solidFill>
                <a:srgbClr val="9AA800">
                  <a:alpha val="100000"/>
                </a:srgbClr>
              </a:solidFill>
              <a:prstDash val="solid"/>
              <a:round/>
            </a:ln>
          </p:spPr>
          <p:txBody>
            <a:bodyPr/>
            <a:lstStyle/>
            <a:p/>
          </p:txBody>
        </p:sp>
        <p:sp>
          <p:nvSpPr>
            <p:cNvPr id="153" name="pt153"/>
            <p:cNvSpPr/>
            <p:nvPr/>
          </p:nvSpPr>
          <p:spPr>
            <a:xfrm>
              <a:off x="3595570" y="3234397"/>
              <a:ext cx="117405" cy="117405"/>
            </a:xfrm>
            <a:prstGeom prst="ellipse">
              <a:avLst/>
            </a:prstGeom>
            <a:solidFill>
              <a:srgbClr val="FF61CA">
                <a:alpha val="100000"/>
              </a:srgbClr>
            </a:solidFill>
            <a:ln w="9000" cap="rnd">
              <a:solidFill>
                <a:srgbClr val="FF61CA">
                  <a:alpha val="100000"/>
                </a:srgbClr>
              </a:solidFill>
              <a:prstDash val="solid"/>
              <a:round/>
            </a:ln>
          </p:spPr>
          <p:txBody>
            <a:bodyPr/>
            <a:lstStyle/>
            <a:p/>
          </p:txBody>
        </p:sp>
        <p:sp>
          <p:nvSpPr>
            <p:cNvPr id="154" name="pt154"/>
            <p:cNvSpPr/>
            <p:nvPr/>
          </p:nvSpPr>
          <p:spPr>
            <a:xfrm>
              <a:off x="2423649" y="3383998"/>
              <a:ext cx="117405" cy="117405"/>
            </a:xfrm>
            <a:prstGeom prst="ellipse">
              <a:avLst/>
            </a:prstGeom>
            <a:solidFill>
              <a:srgbClr val="9AA800">
                <a:alpha val="100000"/>
              </a:srgbClr>
            </a:solidFill>
            <a:ln w="9000" cap="rnd">
              <a:solidFill>
                <a:srgbClr val="9AA800">
                  <a:alpha val="100000"/>
                </a:srgbClr>
              </a:solidFill>
              <a:prstDash val="solid"/>
              <a:round/>
            </a:ln>
          </p:spPr>
          <p:txBody>
            <a:bodyPr/>
            <a:lstStyle/>
            <a:p/>
          </p:txBody>
        </p:sp>
        <p:sp>
          <p:nvSpPr>
            <p:cNvPr id="155" name="pt155"/>
            <p:cNvSpPr/>
            <p:nvPr/>
          </p:nvSpPr>
          <p:spPr>
            <a:xfrm>
              <a:off x="4767492" y="3234397"/>
              <a:ext cx="117405" cy="117405"/>
            </a:xfrm>
            <a:prstGeom prst="ellipse">
              <a:avLst/>
            </a:prstGeom>
            <a:solidFill>
              <a:srgbClr val="9AA800">
                <a:alpha val="100000"/>
              </a:srgbClr>
            </a:solidFill>
            <a:ln w="9000" cap="rnd">
              <a:solidFill>
                <a:srgbClr val="9AA800">
                  <a:alpha val="100000"/>
                </a:srgbClr>
              </a:solidFill>
              <a:prstDash val="solid"/>
              <a:round/>
            </a:ln>
          </p:spPr>
          <p:txBody>
            <a:bodyPr/>
            <a:lstStyle/>
            <a:p/>
          </p:txBody>
        </p:sp>
        <p:sp>
          <p:nvSpPr>
            <p:cNvPr id="156" name="pt156"/>
            <p:cNvSpPr/>
            <p:nvPr/>
          </p:nvSpPr>
          <p:spPr>
            <a:xfrm>
              <a:off x="7111335" y="3383998"/>
              <a:ext cx="117405" cy="117405"/>
            </a:xfrm>
            <a:prstGeom prst="ellipse">
              <a:avLst/>
            </a:prstGeom>
            <a:solidFill>
              <a:srgbClr val="00AEF9">
                <a:alpha val="100000"/>
              </a:srgbClr>
            </a:solidFill>
            <a:ln w="9000" cap="rnd">
              <a:solidFill>
                <a:srgbClr val="00AEF9">
                  <a:alpha val="100000"/>
                </a:srgbClr>
              </a:solidFill>
              <a:prstDash val="solid"/>
              <a:round/>
            </a:ln>
          </p:spPr>
          <p:txBody>
            <a:bodyPr/>
            <a:lstStyle/>
            <a:p/>
          </p:txBody>
        </p:sp>
        <p:sp>
          <p:nvSpPr>
            <p:cNvPr id="157" name="pt157"/>
            <p:cNvSpPr/>
            <p:nvPr/>
          </p:nvSpPr>
          <p:spPr>
            <a:xfrm>
              <a:off x="7111335" y="3533600"/>
              <a:ext cx="117405" cy="117405"/>
            </a:xfrm>
            <a:prstGeom prst="ellipse">
              <a:avLst/>
            </a:prstGeom>
            <a:solidFill>
              <a:srgbClr val="64B200">
                <a:alpha val="100000"/>
              </a:srgbClr>
            </a:solidFill>
            <a:ln w="9000" cap="rnd">
              <a:solidFill>
                <a:srgbClr val="64B200">
                  <a:alpha val="100000"/>
                </a:srgbClr>
              </a:solidFill>
              <a:prstDash val="solid"/>
              <a:round/>
            </a:ln>
          </p:spPr>
          <p:txBody>
            <a:bodyPr/>
            <a:lstStyle/>
            <a:p/>
          </p:txBody>
        </p:sp>
        <p:sp>
          <p:nvSpPr>
            <p:cNvPr id="158" name="pt158"/>
            <p:cNvSpPr/>
            <p:nvPr/>
          </p:nvSpPr>
          <p:spPr>
            <a:xfrm>
              <a:off x="5939414" y="3383998"/>
              <a:ext cx="117405" cy="117405"/>
            </a:xfrm>
            <a:prstGeom prst="ellipse">
              <a:avLst/>
            </a:prstGeom>
            <a:solidFill>
              <a:srgbClr val="FF61CA">
                <a:alpha val="100000"/>
              </a:srgbClr>
            </a:solidFill>
            <a:ln w="9000" cap="rnd">
              <a:solidFill>
                <a:srgbClr val="FF61CA">
                  <a:alpha val="100000"/>
                </a:srgbClr>
              </a:solidFill>
              <a:prstDash val="solid"/>
              <a:round/>
            </a:ln>
          </p:spPr>
          <p:txBody>
            <a:bodyPr/>
            <a:lstStyle/>
            <a:p/>
          </p:txBody>
        </p:sp>
        <p:sp>
          <p:nvSpPr>
            <p:cNvPr id="159" name="pt159"/>
            <p:cNvSpPr/>
            <p:nvPr/>
          </p:nvSpPr>
          <p:spPr>
            <a:xfrm>
              <a:off x="3595570" y="3383998"/>
              <a:ext cx="117405" cy="117405"/>
            </a:xfrm>
            <a:prstGeom prst="ellipse">
              <a:avLst/>
            </a:prstGeom>
            <a:solidFill>
              <a:srgbClr val="9191FF">
                <a:alpha val="100000"/>
              </a:srgbClr>
            </a:solidFill>
            <a:ln w="9000" cap="rnd">
              <a:solidFill>
                <a:srgbClr val="9191FF">
                  <a:alpha val="100000"/>
                </a:srgbClr>
              </a:solidFill>
              <a:prstDash val="solid"/>
              <a:round/>
            </a:ln>
          </p:spPr>
          <p:txBody>
            <a:bodyPr/>
            <a:lstStyle/>
            <a:p/>
          </p:txBody>
        </p:sp>
        <p:sp>
          <p:nvSpPr>
            <p:cNvPr id="160" name="pt160"/>
            <p:cNvSpPr/>
            <p:nvPr/>
          </p:nvSpPr>
          <p:spPr>
            <a:xfrm>
              <a:off x="2423649" y="3533600"/>
              <a:ext cx="117405" cy="117405"/>
            </a:xfrm>
            <a:prstGeom prst="ellipse">
              <a:avLst/>
            </a:prstGeom>
            <a:solidFill>
              <a:srgbClr val="9191FF">
                <a:alpha val="100000"/>
              </a:srgbClr>
            </a:solidFill>
            <a:ln w="9000" cap="rnd">
              <a:solidFill>
                <a:srgbClr val="9191FF">
                  <a:alpha val="100000"/>
                </a:srgbClr>
              </a:solidFill>
              <a:prstDash val="solid"/>
              <a:round/>
            </a:ln>
          </p:spPr>
          <p:txBody>
            <a:bodyPr/>
            <a:lstStyle/>
            <a:p/>
          </p:txBody>
        </p:sp>
        <p:sp>
          <p:nvSpPr>
            <p:cNvPr id="161" name="pt161"/>
            <p:cNvSpPr/>
            <p:nvPr/>
          </p:nvSpPr>
          <p:spPr>
            <a:xfrm>
              <a:off x="2423649" y="3683201"/>
              <a:ext cx="117405" cy="117405"/>
            </a:xfrm>
            <a:prstGeom prst="ellipse">
              <a:avLst/>
            </a:prstGeom>
            <a:solidFill>
              <a:srgbClr val="619CFF">
                <a:alpha val="100000"/>
              </a:srgbClr>
            </a:solidFill>
            <a:ln w="9000" cap="rnd">
              <a:solidFill>
                <a:srgbClr val="619CFF">
                  <a:alpha val="100000"/>
                </a:srgbClr>
              </a:solidFill>
              <a:prstDash val="solid"/>
              <a:round/>
            </a:ln>
          </p:spPr>
          <p:txBody>
            <a:bodyPr/>
            <a:lstStyle/>
            <a:p/>
          </p:txBody>
        </p:sp>
        <p:sp>
          <p:nvSpPr>
            <p:cNvPr id="162" name="pt162"/>
            <p:cNvSpPr/>
            <p:nvPr/>
          </p:nvSpPr>
          <p:spPr>
            <a:xfrm>
              <a:off x="3595570" y="3533600"/>
              <a:ext cx="117405" cy="117405"/>
            </a:xfrm>
            <a:prstGeom prst="ellipse">
              <a:avLst/>
            </a:prstGeom>
            <a:solidFill>
              <a:srgbClr val="619CFF">
                <a:alpha val="100000"/>
              </a:srgbClr>
            </a:solidFill>
            <a:ln w="9000" cap="rnd">
              <a:solidFill>
                <a:srgbClr val="619CFF">
                  <a:alpha val="100000"/>
                </a:srgbClr>
              </a:solidFill>
              <a:prstDash val="solid"/>
              <a:round/>
            </a:ln>
          </p:spPr>
          <p:txBody>
            <a:bodyPr/>
            <a:lstStyle/>
            <a:p/>
          </p:txBody>
        </p:sp>
        <p:sp>
          <p:nvSpPr>
            <p:cNvPr id="163" name="pt163"/>
            <p:cNvSpPr/>
            <p:nvPr/>
          </p:nvSpPr>
          <p:spPr>
            <a:xfrm>
              <a:off x="4767492" y="3383998"/>
              <a:ext cx="117405" cy="117405"/>
            </a:xfrm>
            <a:prstGeom prst="ellipse">
              <a:avLst/>
            </a:prstGeom>
            <a:solidFill>
              <a:srgbClr val="619CFF">
                <a:alpha val="100000"/>
              </a:srgbClr>
            </a:solidFill>
            <a:ln w="9000" cap="rnd">
              <a:solidFill>
                <a:srgbClr val="619CFF">
                  <a:alpha val="100000"/>
                </a:srgbClr>
              </a:solidFill>
              <a:prstDash val="solid"/>
              <a:round/>
            </a:ln>
          </p:spPr>
          <p:txBody>
            <a:bodyPr/>
            <a:lstStyle/>
            <a:p/>
          </p:txBody>
        </p:sp>
        <p:sp>
          <p:nvSpPr>
            <p:cNvPr id="164" name="pt164"/>
            <p:cNvSpPr/>
            <p:nvPr/>
          </p:nvSpPr>
          <p:spPr>
            <a:xfrm>
              <a:off x="5939414" y="3533600"/>
              <a:ext cx="117405" cy="117405"/>
            </a:xfrm>
            <a:prstGeom prst="ellipse">
              <a:avLst/>
            </a:prstGeom>
            <a:solidFill>
              <a:srgbClr val="FF63B6">
                <a:alpha val="100000"/>
              </a:srgbClr>
            </a:solidFill>
            <a:ln w="9000" cap="rnd">
              <a:solidFill>
                <a:srgbClr val="FF63B6">
                  <a:alpha val="100000"/>
                </a:srgbClr>
              </a:solidFill>
              <a:prstDash val="solid"/>
              <a:round/>
            </a:ln>
          </p:spPr>
          <p:txBody>
            <a:bodyPr/>
            <a:lstStyle/>
            <a:p/>
          </p:txBody>
        </p:sp>
        <p:sp>
          <p:nvSpPr>
            <p:cNvPr id="165" name="pt165"/>
            <p:cNvSpPr/>
            <p:nvPr/>
          </p:nvSpPr>
          <p:spPr>
            <a:xfrm>
              <a:off x="3595570" y="3683201"/>
              <a:ext cx="117405" cy="117405"/>
            </a:xfrm>
            <a:prstGeom prst="ellipse">
              <a:avLst/>
            </a:prstGeom>
            <a:solidFill>
              <a:srgbClr val="FF63B6">
                <a:alpha val="100000"/>
              </a:srgbClr>
            </a:solidFill>
            <a:ln w="9000" cap="rnd">
              <a:solidFill>
                <a:srgbClr val="FF63B6">
                  <a:alpha val="100000"/>
                </a:srgbClr>
              </a:solidFill>
              <a:prstDash val="solid"/>
              <a:round/>
            </a:ln>
          </p:spPr>
          <p:txBody>
            <a:bodyPr/>
            <a:lstStyle/>
            <a:p/>
          </p:txBody>
        </p:sp>
        <p:sp>
          <p:nvSpPr>
            <p:cNvPr id="166" name="pt166"/>
            <p:cNvSpPr/>
            <p:nvPr/>
          </p:nvSpPr>
          <p:spPr>
            <a:xfrm>
              <a:off x="4767492" y="3533600"/>
              <a:ext cx="117405" cy="117405"/>
            </a:xfrm>
            <a:prstGeom prst="ellipse">
              <a:avLst/>
            </a:prstGeom>
            <a:solidFill>
              <a:srgbClr val="CE9500">
                <a:alpha val="100000"/>
              </a:srgbClr>
            </a:solidFill>
            <a:ln w="9000" cap="rnd">
              <a:solidFill>
                <a:srgbClr val="CE9500">
                  <a:alpha val="100000"/>
                </a:srgbClr>
              </a:solidFill>
              <a:prstDash val="solid"/>
              <a:round/>
            </a:ln>
          </p:spPr>
          <p:txBody>
            <a:bodyPr/>
            <a:lstStyle/>
            <a:p/>
          </p:txBody>
        </p:sp>
        <p:sp>
          <p:nvSpPr>
            <p:cNvPr id="167" name="pt167"/>
            <p:cNvSpPr/>
            <p:nvPr/>
          </p:nvSpPr>
          <p:spPr>
            <a:xfrm>
              <a:off x="2423649" y="3832803"/>
              <a:ext cx="117405" cy="117405"/>
            </a:xfrm>
            <a:prstGeom prst="ellipse">
              <a:avLst/>
            </a:prstGeom>
            <a:solidFill>
              <a:srgbClr val="CE9500">
                <a:alpha val="100000"/>
              </a:srgbClr>
            </a:solidFill>
            <a:ln w="9000" cap="rnd">
              <a:solidFill>
                <a:srgbClr val="CE9500">
                  <a:alpha val="100000"/>
                </a:srgbClr>
              </a:solidFill>
              <a:prstDash val="solid"/>
              <a:round/>
            </a:ln>
          </p:spPr>
          <p:txBody>
            <a:bodyPr/>
            <a:lstStyle/>
            <a:p/>
          </p:txBody>
        </p:sp>
        <p:sp>
          <p:nvSpPr>
            <p:cNvPr id="168" name="pt168"/>
            <p:cNvSpPr/>
            <p:nvPr/>
          </p:nvSpPr>
          <p:spPr>
            <a:xfrm>
              <a:off x="5939414" y="3683201"/>
              <a:ext cx="117405" cy="117405"/>
            </a:xfrm>
            <a:prstGeom prst="ellipse">
              <a:avLst/>
            </a:prstGeom>
            <a:solidFill>
              <a:srgbClr val="FF68A0">
                <a:alpha val="100000"/>
              </a:srgbClr>
            </a:solidFill>
            <a:ln w="9000" cap="rnd">
              <a:solidFill>
                <a:srgbClr val="FF68A0">
                  <a:alpha val="100000"/>
                </a:srgbClr>
              </a:solidFill>
              <a:prstDash val="solid"/>
              <a:round/>
            </a:ln>
          </p:spPr>
          <p:txBody>
            <a:bodyPr/>
            <a:lstStyle/>
            <a:p/>
          </p:txBody>
        </p:sp>
        <p:sp>
          <p:nvSpPr>
            <p:cNvPr id="169" name="pt169"/>
            <p:cNvSpPr/>
            <p:nvPr/>
          </p:nvSpPr>
          <p:spPr>
            <a:xfrm>
              <a:off x="2423649" y="3982405"/>
              <a:ext cx="117405" cy="117405"/>
            </a:xfrm>
            <a:prstGeom prst="ellipse">
              <a:avLst/>
            </a:prstGeom>
            <a:solidFill>
              <a:srgbClr val="32B600">
                <a:alpha val="100000"/>
              </a:srgbClr>
            </a:solidFill>
            <a:ln w="9000" cap="rnd">
              <a:solidFill>
                <a:srgbClr val="32B600">
                  <a:alpha val="100000"/>
                </a:srgbClr>
              </a:solidFill>
              <a:prstDash val="solid"/>
              <a:round/>
            </a:ln>
          </p:spPr>
          <p:txBody>
            <a:bodyPr/>
            <a:lstStyle/>
            <a:p/>
          </p:txBody>
        </p:sp>
        <p:sp>
          <p:nvSpPr>
            <p:cNvPr id="170" name="pt170"/>
            <p:cNvSpPr/>
            <p:nvPr/>
          </p:nvSpPr>
          <p:spPr>
            <a:xfrm>
              <a:off x="7111335" y="3683201"/>
              <a:ext cx="117405" cy="117405"/>
            </a:xfrm>
            <a:prstGeom prst="ellipse">
              <a:avLst/>
            </a:prstGeom>
            <a:solidFill>
              <a:srgbClr val="00C091">
                <a:alpha val="100000"/>
              </a:srgbClr>
            </a:solidFill>
            <a:ln w="9000" cap="rnd">
              <a:solidFill>
                <a:srgbClr val="00C091">
                  <a:alpha val="100000"/>
                </a:srgbClr>
              </a:solidFill>
              <a:prstDash val="solid"/>
              <a:round/>
            </a:ln>
          </p:spPr>
          <p:txBody>
            <a:bodyPr/>
            <a:lstStyle/>
            <a:p/>
          </p:txBody>
        </p:sp>
        <p:sp>
          <p:nvSpPr>
            <p:cNvPr id="171" name="pt171"/>
            <p:cNvSpPr/>
            <p:nvPr/>
          </p:nvSpPr>
          <p:spPr>
            <a:xfrm>
              <a:off x="4767492" y="3683201"/>
              <a:ext cx="117405" cy="117405"/>
            </a:xfrm>
            <a:prstGeom prst="ellipse">
              <a:avLst/>
            </a:prstGeom>
            <a:solidFill>
              <a:srgbClr val="32B600">
                <a:alpha val="100000"/>
              </a:srgbClr>
            </a:solidFill>
            <a:ln w="9000" cap="rnd">
              <a:solidFill>
                <a:srgbClr val="32B600">
                  <a:alpha val="100000"/>
                </a:srgbClr>
              </a:solidFill>
              <a:prstDash val="solid"/>
              <a:round/>
            </a:ln>
          </p:spPr>
          <p:txBody>
            <a:bodyPr/>
            <a:lstStyle/>
            <a:p/>
          </p:txBody>
        </p:sp>
        <p:sp>
          <p:nvSpPr>
            <p:cNvPr id="172" name="pt172"/>
            <p:cNvSpPr/>
            <p:nvPr/>
          </p:nvSpPr>
          <p:spPr>
            <a:xfrm>
              <a:off x="3595570" y="3832803"/>
              <a:ext cx="117405" cy="117405"/>
            </a:xfrm>
            <a:prstGeom prst="ellipse">
              <a:avLst/>
            </a:prstGeom>
            <a:solidFill>
              <a:srgbClr val="32B600">
                <a:alpha val="100000"/>
              </a:srgbClr>
            </a:solidFill>
            <a:ln w="9000" cap="rnd">
              <a:solidFill>
                <a:srgbClr val="32B600">
                  <a:alpha val="100000"/>
                </a:srgbClr>
              </a:solidFill>
              <a:prstDash val="solid"/>
              <a:round/>
            </a:ln>
          </p:spPr>
          <p:txBody>
            <a:bodyPr/>
            <a:lstStyle/>
            <a:p/>
          </p:txBody>
        </p:sp>
        <p:sp>
          <p:nvSpPr>
            <p:cNvPr id="173" name="pt173"/>
            <p:cNvSpPr/>
            <p:nvPr/>
          </p:nvSpPr>
          <p:spPr>
            <a:xfrm>
              <a:off x="5939414" y="3832803"/>
              <a:ext cx="117405" cy="117405"/>
            </a:xfrm>
            <a:prstGeom prst="ellipse">
              <a:avLst/>
            </a:prstGeom>
            <a:solidFill>
              <a:srgbClr val="32B600">
                <a:alpha val="100000"/>
              </a:srgbClr>
            </a:solidFill>
            <a:ln w="9000" cap="rnd">
              <a:solidFill>
                <a:srgbClr val="32B600">
                  <a:alpha val="100000"/>
                </a:srgbClr>
              </a:solidFill>
              <a:prstDash val="solid"/>
              <a:round/>
            </a:ln>
          </p:spPr>
          <p:txBody>
            <a:bodyPr/>
            <a:lstStyle/>
            <a:p/>
          </p:txBody>
        </p:sp>
        <p:sp>
          <p:nvSpPr>
            <p:cNvPr id="174" name="pt174"/>
            <p:cNvSpPr/>
            <p:nvPr/>
          </p:nvSpPr>
          <p:spPr>
            <a:xfrm>
              <a:off x="7111335" y="3832803"/>
              <a:ext cx="117405" cy="117405"/>
            </a:xfrm>
            <a:prstGeom prst="ellipse">
              <a:avLst/>
            </a:prstGeom>
            <a:solidFill>
              <a:srgbClr val="32B600">
                <a:alpha val="100000"/>
              </a:srgbClr>
            </a:solidFill>
            <a:ln w="9000" cap="rnd">
              <a:solidFill>
                <a:srgbClr val="32B600">
                  <a:alpha val="100000"/>
                </a:srgbClr>
              </a:solidFill>
              <a:prstDash val="solid"/>
              <a:round/>
            </a:ln>
          </p:spPr>
          <p:txBody>
            <a:bodyPr/>
            <a:lstStyle/>
            <a:p/>
          </p:txBody>
        </p:sp>
        <p:sp>
          <p:nvSpPr>
            <p:cNvPr id="175" name="pt175"/>
            <p:cNvSpPr/>
            <p:nvPr/>
          </p:nvSpPr>
          <p:spPr>
            <a:xfrm>
              <a:off x="2423649" y="4132006"/>
              <a:ext cx="117405" cy="117405"/>
            </a:xfrm>
            <a:prstGeom prst="ellipse">
              <a:avLst/>
            </a:prstGeom>
            <a:solidFill>
              <a:srgbClr val="FF63B6">
                <a:alpha val="100000"/>
              </a:srgbClr>
            </a:solidFill>
            <a:ln w="9000" cap="rnd">
              <a:solidFill>
                <a:srgbClr val="FF63B6">
                  <a:alpha val="100000"/>
                </a:srgbClr>
              </a:solidFill>
              <a:prstDash val="solid"/>
              <a:round/>
            </a:ln>
          </p:spPr>
          <p:txBody>
            <a:bodyPr/>
            <a:lstStyle/>
            <a:p/>
          </p:txBody>
        </p:sp>
        <p:sp>
          <p:nvSpPr>
            <p:cNvPr id="176" name="pt176"/>
            <p:cNvSpPr/>
            <p:nvPr/>
          </p:nvSpPr>
          <p:spPr>
            <a:xfrm>
              <a:off x="5939414" y="3982405"/>
              <a:ext cx="117405" cy="117405"/>
            </a:xfrm>
            <a:prstGeom prst="ellipse">
              <a:avLst/>
            </a:prstGeom>
            <a:solidFill>
              <a:srgbClr val="CE9500">
                <a:alpha val="100000"/>
              </a:srgbClr>
            </a:solidFill>
            <a:ln w="9000" cap="rnd">
              <a:solidFill>
                <a:srgbClr val="CE9500">
                  <a:alpha val="100000"/>
                </a:srgbClr>
              </a:solidFill>
              <a:prstDash val="solid"/>
              <a:round/>
            </a:ln>
          </p:spPr>
          <p:txBody>
            <a:bodyPr/>
            <a:lstStyle/>
            <a:p/>
          </p:txBody>
        </p:sp>
        <p:sp>
          <p:nvSpPr>
            <p:cNvPr id="177" name="pt177"/>
            <p:cNvSpPr/>
            <p:nvPr/>
          </p:nvSpPr>
          <p:spPr>
            <a:xfrm>
              <a:off x="7111335" y="3982405"/>
              <a:ext cx="117405" cy="117405"/>
            </a:xfrm>
            <a:prstGeom prst="ellipse">
              <a:avLst/>
            </a:prstGeom>
            <a:solidFill>
              <a:srgbClr val="CE9500">
                <a:alpha val="100000"/>
              </a:srgbClr>
            </a:solidFill>
            <a:ln w="9000" cap="rnd">
              <a:solidFill>
                <a:srgbClr val="CE9500">
                  <a:alpha val="100000"/>
                </a:srgbClr>
              </a:solidFill>
              <a:prstDash val="solid"/>
              <a:round/>
            </a:ln>
          </p:spPr>
          <p:txBody>
            <a:bodyPr/>
            <a:lstStyle/>
            <a:p/>
          </p:txBody>
        </p:sp>
        <p:sp>
          <p:nvSpPr>
            <p:cNvPr id="178" name="pt178"/>
            <p:cNvSpPr/>
            <p:nvPr/>
          </p:nvSpPr>
          <p:spPr>
            <a:xfrm>
              <a:off x="2423649" y="4281608"/>
              <a:ext cx="117405" cy="117405"/>
            </a:xfrm>
            <a:prstGeom prst="ellipse">
              <a:avLst/>
            </a:prstGeom>
            <a:solidFill>
              <a:srgbClr val="FF68A0">
                <a:alpha val="100000"/>
              </a:srgbClr>
            </a:solidFill>
            <a:ln w="9000" cap="rnd">
              <a:solidFill>
                <a:srgbClr val="FF68A0">
                  <a:alpha val="100000"/>
                </a:srgbClr>
              </a:solidFill>
              <a:prstDash val="solid"/>
              <a:round/>
            </a:ln>
          </p:spPr>
          <p:txBody>
            <a:bodyPr/>
            <a:lstStyle/>
            <a:p/>
          </p:txBody>
        </p:sp>
        <p:sp>
          <p:nvSpPr>
            <p:cNvPr id="179" name="pt179"/>
            <p:cNvSpPr/>
            <p:nvPr/>
          </p:nvSpPr>
          <p:spPr>
            <a:xfrm>
              <a:off x="4767492" y="3832803"/>
              <a:ext cx="117405" cy="117405"/>
            </a:xfrm>
            <a:prstGeom prst="ellipse">
              <a:avLst/>
            </a:prstGeom>
            <a:solidFill>
              <a:srgbClr val="FF68A0">
                <a:alpha val="100000"/>
              </a:srgbClr>
            </a:solidFill>
            <a:ln w="9000" cap="rnd">
              <a:solidFill>
                <a:srgbClr val="FF68A0">
                  <a:alpha val="100000"/>
                </a:srgbClr>
              </a:solidFill>
              <a:prstDash val="solid"/>
              <a:round/>
            </a:ln>
          </p:spPr>
          <p:txBody>
            <a:bodyPr/>
            <a:lstStyle/>
            <a:p/>
          </p:txBody>
        </p:sp>
        <p:sp>
          <p:nvSpPr>
            <p:cNvPr id="180" name="pt180"/>
            <p:cNvSpPr/>
            <p:nvPr/>
          </p:nvSpPr>
          <p:spPr>
            <a:xfrm>
              <a:off x="3595570" y="3982405"/>
              <a:ext cx="117405" cy="117405"/>
            </a:xfrm>
            <a:prstGeom prst="ellipse">
              <a:avLst/>
            </a:prstGeom>
            <a:solidFill>
              <a:srgbClr val="00AEF9">
                <a:alpha val="100000"/>
              </a:srgbClr>
            </a:solidFill>
            <a:ln w="9000" cap="rnd">
              <a:solidFill>
                <a:srgbClr val="00AEF9">
                  <a:alpha val="100000"/>
                </a:srgbClr>
              </a:solidFill>
              <a:prstDash val="solid"/>
              <a:round/>
            </a:ln>
          </p:spPr>
          <p:txBody>
            <a:bodyPr/>
            <a:lstStyle/>
            <a:p/>
          </p:txBody>
        </p:sp>
        <p:sp>
          <p:nvSpPr>
            <p:cNvPr id="181" name="pt181"/>
            <p:cNvSpPr/>
            <p:nvPr/>
          </p:nvSpPr>
          <p:spPr>
            <a:xfrm>
              <a:off x="3595570" y="4132006"/>
              <a:ext cx="117405" cy="117405"/>
            </a:xfrm>
            <a:prstGeom prst="ellipse">
              <a:avLst/>
            </a:prstGeom>
            <a:solidFill>
              <a:srgbClr val="CE9500">
                <a:alpha val="100000"/>
              </a:srgbClr>
            </a:solidFill>
            <a:ln w="9000" cap="rnd">
              <a:solidFill>
                <a:srgbClr val="CE9500">
                  <a:alpha val="100000"/>
                </a:srgbClr>
              </a:solidFill>
              <a:prstDash val="solid"/>
              <a:round/>
            </a:ln>
          </p:spPr>
          <p:txBody>
            <a:bodyPr/>
            <a:lstStyle/>
            <a:p/>
          </p:txBody>
        </p:sp>
        <p:sp>
          <p:nvSpPr>
            <p:cNvPr id="182" name="pt182"/>
            <p:cNvSpPr/>
            <p:nvPr/>
          </p:nvSpPr>
          <p:spPr>
            <a:xfrm>
              <a:off x="2423649" y="4431209"/>
              <a:ext cx="117405" cy="117405"/>
            </a:xfrm>
            <a:prstGeom prst="ellipse">
              <a:avLst/>
            </a:prstGeom>
            <a:solidFill>
              <a:srgbClr val="DB8E00">
                <a:alpha val="100000"/>
              </a:srgbClr>
            </a:solidFill>
            <a:ln w="9000" cap="rnd">
              <a:solidFill>
                <a:srgbClr val="DB8E00">
                  <a:alpha val="100000"/>
                </a:srgbClr>
              </a:solidFill>
              <a:prstDash val="solid"/>
              <a:round/>
            </a:ln>
          </p:spPr>
          <p:txBody>
            <a:bodyPr/>
            <a:lstStyle/>
            <a:p/>
          </p:txBody>
        </p:sp>
        <p:sp>
          <p:nvSpPr>
            <p:cNvPr id="183" name="pt183"/>
            <p:cNvSpPr/>
            <p:nvPr/>
          </p:nvSpPr>
          <p:spPr>
            <a:xfrm>
              <a:off x="4767492" y="3982405"/>
              <a:ext cx="117405" cy="117405"/>
            </a:xfrm>
            <a:prstGeom prst="ellipse">
              <a:avLst/>
            </a:prstGeom>
            <a:solidFill>
              <a:srgbClr val="64B200">
                <a:alpha val="100000"/>
              </a:srgbClr>
            </a:solidFill>
            <a:ln w="9000" cap="rnd">
              <a:solidFill>
                <a:srgbClr val="64B200">
                  <a:alpha val="100000"/>
                </a:srgbClr>
              </a:solidFill>
              <a:prstDash val="solid"/>
              <a:round/>
            </a:ln>
          </p:spPr>
          <p:txBody>
            <a:bodyPr/>
            <a:lstStyle/>
            <a:p/>
          </p:txBody>
        </p:sp>
        <p:sp>
          <p:nvSpPr>
            <p:cNvPr id="184" name="pt184"/>
            <p:cNvSpPr/>
            <p:nvPr/>
          </p:nvSpPr>
          <p:spPr>
            <a:xfrm>
              <a:off x="5939414" y="4132006"/>
              <a:ext cx="117405" cy="117405"/>
            </a:xfrm>
            <a:prstGeom prst="ellipse">
              <a:avLst/>
            </a:prstGeom>
            <a:solidFill>
              <a:srgbClr val="64B200">
                <a:alpha val="100000"/>
              </a:srgbClr>
            </a:solidFill>
            <a:ln w="9000" cap="rnd">
              <a:solidFill>
                <a:srgbClr val="64B200">
                  <a:alpha val="100000"/>
                </a:srgbClr>
              </a:solidFill>
              <a:prstDash val="solid"/>
              <a:round/>
            </a:ln>
          </p:spPr>
          <p:txBody>
            <a:bodyPr/>
            <a:lstStyle/>
            <a:p/>
          </p:txBody>
        </p:sp>
        <p:sp>
          <p:nvSpPr>
            <p:cNvPr id="185" name="pt185"/>
            <p:cNvSpPr/>
            <p:nvPr/>
          </p:nvSpPr>
          <p:spPr>
            <a:xfrm>
              <a:off x="3595570" y="4281608"/>
              <a:ext cx="117405" cy="117405"/>
            </a:xfrm>
            <a:prstGeom prst="ellipse">
              <a:avLst/>
            </a:prstGeom>
            <a:solidFill>
              <a:srgbClr val="DB8E00">
                <a:alpha val="100000"/>
              </a:srgbClr>
            </a:solidFill>
            <a:ln w="9000" cap="rnd">
              <a:solidFill>
                <a:srgbClr val="DB8E00">
                  <a:alpha val="100000"/>
                </a:srgbClr>
              </a:solidFill>
              <a:prstDash val="solid"/>
              <a:round/>
            </a:ln>
          </p:spPr>
          <p:txBody>
            <a:bodyPr/>
            <a:lstStyle/>
            <a:p/>
          </p:txBody>
        </p:sp>
        <p:sp>
          <p:nvSpPr>
            <p:cNvPr id="186" name="pt186"/>
            <p:cNvSpPr/>
            <p:nvPr/>
          </p:nvSpPr>
          <p:spPr>
            <a:xfrm>
              <a:off x="2423649" y="4580811"/>
              <a:ext cx="117405" cy="117405"/>
            </a:xfrm>
            <a:prstGeom prst="ellipse">
              <a:avLst/>
            </a:prstGeom>
            <a:solidFill>
              <a:srgbClr val="E78619">
                <a:alpha val="100000"/>
              </a:srgbClr>
            </a:solidFill>
            <a:ln w="9000" cap="rnd">
              <a:solidFill>
                <a:srgbClr val="E78619">
                  <a:alpha val="100000"/>
                </a:srgbClr>
              </a:solidFill>
              <a:prstDash val="solid"/>
              <a:round/>
            </a:ln>
          </p:spPr>
          <p:txBody>
            <a:bodyPr/>
            <a:lstStyle/>
            <a:p/>
          </p:txBody>
        </p:sp>
        <p:sp>
          <p:nvSpPr>
            <p:cNvPr id="187" name="pt187"/>
            <p:cNvSpPr/>
            <p:nvPr/>
          </p:nvSpPr>
          <p:spPr>
            <a:xfrm>
              <a:off x="3595570" y="4431209"/>
              <a:ext cx="117405" cy="117405"/>
            </a:xfrm>
            <a:prstGeom prst="ellipse">
              <a:avLst/>
            </a:prstGeom>
            <a:solidFill>
              <a:srgbClr val="FF68A0">
                <a:alpha val="100000"/>
              </a:srgbClr>
            </a:solidFill>
            <a:ln w="9000" cap="rnd">
              <a:solidFill>
                <a:srgbClr val="FF68A0">
                  <a:alpha val="100000"/>
                </a:srgbClr>
              </a:solidFill>
              <a:prstDash val="solid"/>
              <a:round/>
            </a:ln>
          </p:spPr>
          <p:txBody>
            <a:bodyPr/>
            <a:lstStyle/>
            <a:p/>
          </p:txBody>
        </p:sp>
        <p:sp>
          <p:nvSpPr>
            <p:cNvPr id="188" name="pt188"/>
            <p:cNvSpPr/>
            <p:nvPr/>
          </p:nvSpPr>
          <p:spPr>
            <a:xfrm>
              <a:off x="2423649" y="4730412"/>
              <a:ext cx="117405" cy="117405"/>
            </a:xfrm>
            <a:prstGeom prst="ellipse">
              <a:avLst/>
            </a:prstGeom>
            <a:solidFill>
              <a:srgbClr val="00BECD">
                <a:alpha val="100000"/>
              </a:srgbClr>
            </a:solidFill>
            <a:ln w="9000" cap="rnd">
              <a:solidFill>
                <a:srgbClr val="00BECD">
                  <a:alpha val="100000"/>
                </a:srgbClr>
              </a:solidFill>
              <a:prstDash val="solid"/>
              <a:round/>
            </a:ln>
          </p:spPr>
          <p:txBody>
            <a:bodyPr/>
            <a:lstStyle/>
            <a:p/>
          </p:txBody>
        </p:sp>
        <p:sp>
          <p:nvSpPr>
            <p:cNvPr id="189" name="pt189"/>
            <p:cNvSpPr/>
            <p:nvPr/>
          </p:nvSpPr>
          <p:spPr>
            <a:xfrm>
              <a:off x="7111335" y="4132006"/>
              <a:ext cx="117405" cy="117405"/>
            </a:xfrm>
            <a:prstGeom prst="ellipse">
              <a:avLst/>
            </a:prstGeom>
            <a:solidFill>
              <a:srgbClr val="FF68A0">
                <a:alpha val="100000"/>
              </a:srgbClr>
            </a:solidFill>
            <a:ln w="9000" cap="rnd">
              <a:solidFill>
                <a:srgbClr val="FF68A0">
                  <a:alpha val="100000"/>
                </a:srgbClr>
              </a:solidFill>
              <a:prstDash val="solid"/>
              <a:round/>
            </a:ln>
          </p:spPr>
          <p:txBody>
            <a:bodyPr/>
            <a:lstStyle/>
            <a:p/>
          </p:txBody>
        </p:sp>
        <p:sp>
          <p:nvSpPr>
            <p:cNvPr id="190" name="pt190"/>
            <p:cNvSpPr/>
            <p:nvPr/>
          </p:nvSpPr>
          <p:spPr>
            <a:xfrm>
              <a:off x="4767492" y="4132006"/>
              <a:ext cx="117405" cy="117405"/>
            </a:xfrm>
            <a:prstGeom prst="ellipse">
              <a:avLst/>
            </a:prstGeom>
            <a:solidFill>
              <a:srgbClr val="00AEF9">
                <a:alpha val="100000"/>
              </a:srgbClr>
            </a:solidFill>
            <a:ln w="9000" cap="rnd">
              <a:solidFill>
                <a:srgbClr val="00AEF9">
                  <a:alpha val="100000"/>
                </a:srgbClr>
              </a:solidFill>
              <a:prstDash val="solid"/>
              <a:round/>
            </a:ln>
          </p:spPr>
          <p:txBody>
            <a:bodyPr/>
            <a:lstStyle/>
            <a:p/>
          </p:txBody>
        </p:sp>
        <p:sp>
          <p:nvSpPr>
            <p:cNvPr id="191" name="pt191"/>
            <p:cNvSpPr/>
            <p:nvPr/>
          </p:nvSpPr>
          <p:spPr>
            <a:xfrm>
              <a:off x="5939414" y="4281608"/>
              <a:ext cx="117405" cy="117405"/>
            </a:xfrm>
            <a:prstGeom prst="ellipse">
              <a:avLst/>
            </a:prstGeom>
            <a:solidFill>
              <a:srgbClr val="00AEF9">
                <a:alpha val="100000"/>
              </a:srgbClr>
            </a:solidFill>
            <a:ln w="9000" cap="rnd">
              <a:solidFill>
                <a:srgbClr val="00AEF9">
                  <a:alpha val="100000"/>
                </a:srgbClr>
              </a:solidFill>
              <a:prstDash val="solid"/>
              <a:round/>
            </a:ln>
          </p:spPr>
          <p:txBody>
            <a:bodyPr/>
            <a:lstStyle/>
            <a:p/>
          </p:txBody>
        </p:sp>
        <p:sp>
          <p:nvSpPr>
            <p:cNvPr id="192" name="pt192"/>
            <p:cNvSpPr/>
            <p:nvPr/>
          </p:nvSpPr>
          <p:spPr>
            <a:xfrm>
              <a:off x="3595570" y="4580811"/>
              <a:ext cx="117405" cy="117405"/>
            </a:xfrm>
            <a:prstGeom prst="ellipse">
              <a:avLst/>
            </a:prstGeom>
            <a:solidFill>
              <a:srgbClr val="00C1A7">
                <a:alpha val="100000"/>
              </a:srgbClr>
            </a:solidFill>
            <a:ln w="9000" cap="rnd">
              <a:solidFill>
                <a:srgbClr val="00C1A7">
                  <a:alpha val="100000"/>
                </a:srgbClr>
              </a:solidFill>
              <a:prstDash val="solid"/>
              <a:round/>
            </a:ln>
          </p:spPr>
          <p:txBody>
            <a:bodyPr/>
            <a:lstStyle/>
            <a:p/>
          </p:txBody>
        </p:sp>
        <p:sp>
          <p:nvSpPr>
            <p:cNvPr id="193" name="pt193"/>
            <p:cNvSpPr/>
            <p:nvPr/>
          </p:nvSpPr>
          <p:spPr>
            <a:xfrm>
              <a:off x="4767492" y="4281608"/>
              <a:ext cx="117405" cy="117405"/>
            </a:xfrm>
            <a:prstGeom prst="ellipse">
              <a:avLst/>
            </a:prstGeom>
            <a:solidFill>
              <a:srgbClr val="DB8E00">
                <a:alpha val="100000"/>
              </a:srgbClr>
            </a:solidFill>
            <a:ln w="9000" cap="rnd">
              <a:solidFill>
                <a:srgbClr val="DB8E00">
                  <a:alpha val="100000"/>
                </a:srgbClr>
              </a:solidFill>
              <a:prstDash val="solid"/>
              <a:round/>
            </a:ln>
          </p:spPr>
          <p:txBody>
            <a:bodyPr/>
            <a:lstStyle/>
            <a:p/>
          </p:txBody>
        </p:sp>
        <p:sp>
          <p:nvSpPr>
            <p:cNvPr id="194" name="pt194"/>
            <p:cNvSpPr/>
            <p:nvPr/>
          </p:nvSpPr>
          <p:spPr>
            <a:xfrm>
              <a:off x="7111335" y="4281608"/>
              <a:ext cx="117405" cy="117405"/>
            </a:xfrm>
            <a:prstGeom prst="ellipse">
              <a:avLst/>
            </a:prstGeom>
            <a:solidFill>
              <a:srgbClr val="DB8E00">
                <a:alpha val="100000"/>
              </a:srgbClr>
            </a:solidFill>
            <a:ln w="9000" cap="rnd">
              <a:solidFill>
                <a:srgbClr val="DB8E00">
                  <a:alpha val="100000"/>
                </a:srgbClr>
              </a:solidFill>
              <a:prstDash val="solid"/>
              <a:round/>
            </a:ln>
          </p:spPr>
          <p:txBody>
            <a:bodyPr/>
            <a:lstStyle/>
            <a:p/>
          </p:txBody>
        </p:sp>
        <p:sp>
          <p:nvSpPr>
            <p:cNvPr id="195" name="pt195"/>
            <p:cNvSpPr/>
            <p:nvPr/>
          </p:nvSpPr>
          <p:spPr>
            <a:xfrm>
              <a:off x="2423649" y="4880014"/>
              <a:ext cx="117405" cy="117405"/>
            </a:xfrm>
            <a:prstGeom prst="ellipse">
              <a:avLst/>
            </a:prstGeom>
            <a:solidFill>
              <a:srgbClr val="00C1A7">
                <a:alpha val="100000"/>
              </a:srgbClr>
            </a:solidFill>
            <a:ln w="9000" cap="rnd">
              <a:solidFill>
                <a:srgbClr val="00C1A7">
                  <a:alpha val="100000"/>
                </a:srgbClr>
              </a:solidFill>
              <a:prstDash val="solid"/>
              <a:round/>
            </a:ln>
          </p:spPr>
          <p:txBody>
            <a:bodyPr/>
            <a:lstStyle/>
            <a:p/>
          </p:txBody>
        </p:sp>
        <p:sp>
          <p:nvSpPr>
            <p:cNvPr id="196" name="pt196"/>
            <p:cNvSpPr/>
            <p:nvPr/>
          </p:nvSpPr>
          <p:spPr>
            <a:xfrm>
              <a:off x="2423649" y="5029616"/>
              <a:ext cx="117405" cy="117405"/>
            </a:xfrm>
            <a:prstGeom prst="ellipse">
              <a:avLst/>
            </a:prstGeom>
            <a:solidFill>
              <a:srgbClr val="EF67EB">
                <a:alpha val="100000"/>
              </a:srgbClr>
            </a:solidFill>
            <a:ln w="9000" cap="rnd">
              <a:solidFill>
                <a:srgbClr val="EF67EB">
                  <a:alpha val="100000"/>
                </a:srgbClr>
              </a:solidFill>
              <a:prstDash val="solid"/>
              <a:round/>
            </a:ln>
          </p:spPr>
          <p:txBody>
            <a:bodyPr/>
            <a:lstStyle/>
            <a:p/>
          </p:txBody>
        </p:sp>
        <p:sp>
          <p:nvSpPr>
            <p:cNvPr id="197" name="pt197"/>
            <p:cNvSpPr/>
            <p:nvPr/>
          </p:nvSpPr>
          <p:spPr>
            <a:xfrm>
              <a:off x="7111335" y="4431209"/>
              <a:ext cx="117405" cy="117405"/>
            </a:xfrm>
            <a:prstGeom prst="ellipse">
              <a:avLst/>
            </a:prstGeom>
            <a:solidFill>
              <a:srgbClr val="EF67EB">
                <a:alpha val="100000"/>
              </a:srgbClr>
            </a:solidFill>
            <a:ln w="9000" cap="rnd">
              <a:solidFill>
                <a:srgbClr val="EF67EB">
                  <a:alpha val="100000"/>
                </a:srgbClr>
              </a:solidFill>
              <a:prstDash val="solid"/>
              <a:round/>
            </a:ln>
          </p:spPr>
          <p:txBody>
            <a:bodyPr/>
            <a:lstStyle/>
            <a:p/>
          </p:txBody>
        </p:sp>
        <p:sp>
          <p:nvSpPr>
            <p:cNvPr id="198" name="pt198"/>
            <p:cNvSpPr/>
            <p:nvPr/>
          </p:nvSpPr>
          <p:spPr>
            <a:xfrm>
              <a:off x="5939414" y="4431209"/>
              <a:ext cx="117405" cy="117405"/>
            </a:xfrm>
            <a:prstGeom prst="ellipse">
              <a:avLst/>
            </a:prstGeom>
            <a:solidFill>
              <a:srgbClr val="DB8E00">
                <a:alpha val="100000"/>
              </a:srgbClr>
            </a:solidFill>
            <a:ln w="9000" cap="rnd">
              <a:solidFill>
                <a:srgbClr val="DB8E00">
                  <a:alpha val="100000"/>
                </a:srgbClr>
              </a:solidFill>
              <a:prstDash val="solid"/>
              <a:round/>
            </a:ln>
          </p:spPr>
          <p:txBody>
            <a:bodyPr/>
            <a:lstStyle/>
            <a:p/>
          </p:txBody>
        </p:sp>
        <p:sp>
          <p:nvSpPr>
            <p:cNvPr id="199" name="pt199"/>
            <p:cNvSpPr/>
            <p:nvPr/>
          </p:nvSpPr>
          <p:spPr>
            <a:xfrm>
              <a:off x="3595570" y="4730412"/>
              <a:ext cx="117405" cy="117405"/>
            </a:xfrm>
            <a:prstGeom prst="ellipse">
              <a:avLst/>
            </a:prstGeom>
            <a:solidFill>
              <a:srgbClr val="00BECD">
                <a:alpha val="100000"/>
              </a:srgbClr>
            </a:solidFill>
            <a:ln w="9000" cap="rnd">
              <a:solidFill>
                <a:srgbClr val="00BECD">
                  <a:alpha val="100000"/>
                </a:srgbClr>
              </a:solidFill>
              <a:prstDash val="solid"/>
              <a:round/>
            </a:ln>
          </p:spPr>
          <p:txBody>
            <a:bodyPr/>
            <a:lstStyle/>
            <a:p/>
          </p:txBody>
        </p:sp>
        <p:sp>
          <p:nvSpPr>
            <p:cNvPr id="200" name="pt200"/>
            <p:cNvSpPr/>
            <p:nvPr/>
          </p:nvSpPr>
          <p:spPr>
            <a:xfrm>
              <a:off x="4767492" y="4431209"/>
              <a:ext cx="117405" cy="117405"/>
            </a:xfrm>
            <a:prstGeom prst="ellipse">
              <a:avLst/>
            </a:prstGeom>
            <a:solidFill>
              <a:srgbClr val="00BECD">
                <a:alpha val="100000"/>
              </a:srgbClr>
            </a:solidFill>
            <a:ln w="9000" cap="rnd">
              <a:solidFill>
                <a:srgbClr val="00BECD">
                  <a:alpha val="100000"/>
                </a:srgbClr>
              </a:solidFill>
              <a:prstDash val="solid"/>
              <a:round/>
            </a:ln>
          </p:spPr>
          <p:txBody>
            <a:bodyPr/>
            <a:lstStyle/>
            <a:p/>
          </p:txBody>
        </p:sp>
        <p:sp>
          <p:nvSpPr>
            <p:cNvPr id="201" name="pt201"/>
            <p:cNvSpPr/>
            <p:nvPr/>
          </p:nvSpPr>
          <p:spPr>
            <a:xfrm>
              <a:off x="5939414" y="4580811"/>
              <a:ext cx="117405" cy="117405"/>
            </a:xfrm>
            <a:prstGeom prst="ellipse">
              <a:avLst/>
            </a:prstGeom>
            <a:solidFill>
              <a:srgbClr val="00BECD">
                <a:alpha val="100000"/>
              </a:srgbClr>
            </a:solidFill>
            <a:ln w="9000" cap="rnd">
              <a:solidFill>
                <a:srgbClr val="00BECD">
                  <a:alpha val="100000"/>
                </a:srgbClr>
              </a:solidFill>
              <a:prstDash val="solid"/>
              <a:round/>
            </a:ln>
          </p:spPr>
          <p:txBody>
            <a:bodyPr/>
            <a:lstStyle/>
            <a:p/>
          </p:txBody>
        </p:sp>
        <p:sp>
          <p:nvSpPr>
            <p:cNvPr id="202" name="pt202"/>
            <p:cNvSpPr/>
            <p:nvPr/>
          </p:nvSpPr>
          <p:spPr>
            <a:xfrm>
              <a:off x="3595570" y="4880014"/>
              <a:ext cx="117405" cy="117405"/>
            </a:xfrm>
            <a:prstGeom prst="ellipse">
              <a:avLst/>
            </a:prstGeom>
            <a:solidFill>
              <a:srgbClr val="EF67EB">
                <a:alpha val="100000"/>
              </a:srgbClr>
            </a:solidFill>
            <a:ln w="9000" cap="rnd">
              <a:solidFill>
                <a:srgbClr val="EF67EB">
                  <a:alpha val="100000"/>
                </a:srgbClr>
              </a:solidFill>
              <a:prstDash val="solid"/>
              <a:round/>
            </a:ln>
          </p:spPr>
          <p:txBody>
            <a:bodyPr/>
            <a:lstStyle/>
            <a:p/>
          </p:txBody>
        </p:sp>
        <p:sp>
          <p:nvSpPr>
            <p:cNvPr id="203" name="pt203"/>
            <p:cNvSpPr/>
            <p:nvPr/>
          </p:nvSpPr>
          <p:spPr>
            <a:xfrm>
              <a:off x="7111335" y="4580811"/>
              <a:ext cx="117405" cy="117405"/>
            </a:xfrm>
            <a:prstGeom prst="ellipse">
              <a:avLst/>
            </a:prstGeom>
            <a:solidFill>
              <a:srgbClr val="00BECD">
                <a:alpha val="100000"/>
              </a:srgbClr>
            </a:solidFill>
            <a:ln w="9000" cap="rnd">
              <a:solidFill>
                <a:srgbClr val="00BECD">
                  <a:alpha val="100000"/>
                </a:srgbClr>
              </a:solidFill>
              <a:prstDash val="solid"/>
              <a:round/>
            </a:ln>
          </p:spPr>
          <p:txBody>
            <a:bodyPr/>
            <a:lstStyle/>
            <a:p/>
          </p:txBody>
        </p:sp>
        <p:sp>
          <p:nvSpPr>
            <p:cNvPr id="204" name="pt204"/>
            <p:cNvSpPr/>
            <p:nvPr/>
          </p:nvSpPr>
          <p:spPr>
            <a:xfrm>
              <a:off x="4767492" y="4580811"/>
              <a:ext cx="117405" cy="117405"/>
            </a:xfrm>
            <a:prstGeom prst="ellipse">
              <a:avLst/>
            </a:prstGeom>
            <a:solidFill>
              <a:srgbClr val="FF63B6">
                <a:alpha val="100000"/>
              </a:srgbClr>
            </a:solidFill>
            <a:ln w="9000" cap="rnd">
              <a:solidFill>
                <a:srgbClr val="FF63B6">
                  <a:alpha val="100000"/>
                </a:srgbClr>
              </a:solidFill>
              <a:prstDash val="solid"/>
              <a:round/>
            </a:ln>
          </p:spPr>
          <p:txBody>
            <a:bodyPr/>
            <a:lstStyle/>
            <a:p/>
          </p:txBody>
        </p:sp>
        <p:sp>
          <p:nvSpPr>
            <p:cNvPr id="205" name="pt205"/>
            <p:cNvSpPr/>
            <p:nvPr/>
          </p:nvSpPr>
          <p:spPr>
            <a:xfrm>
              <a:off x="7111335" y="4730412"/>
              <a:ext cx="117405" cy="117405"/>
            </a:xfrm>
            <a:prstGeom prst="ellipse">
              <a:avLst/>
            </a:prstGeom>
            <a:solidFill>
              <a:srgbClr val="FF63B6">
                <a:alpha val="100000"/>
              </a:srgbClr>
            </a:solidFill>
            <a:ln w="9000" cap="rnd">
              <a:solidFill>
                <a:srgbClr val="FF63B6">
                  <a:alpha val="100000"/>
                </a:srgbClr>
              </a:solidFill>
              <a:prstDash val="solid"/>
              <a:round/>
            </a:ln>
          </p:spPr>
          <p:txBody>
            <a:bodyPr/>
            <a:lstStyle/>
            <a:p/>
          </p:txBody>
        </p:sp>
        <p:sp>
          <p:nvSpPr>
            <p:cNvPr id="206" name="pt206"/>
            <p:cNvSpPr/>
            <p:nvPr/>
          </p:nvSpPr>
          <p:spPr>
            <a:xfrm>
              <a:off x="4767492" y="4730412"/>
              <a:ext cx="117405" cy="117405"/>
            </a:xfrm>
            <a:prstGeom prst="ellipse">
              <a:avLst/>
            </a:prstGeom>
            <a:solidFill>
              <a:srgbClr val="00C1A7">
                <a:alpha val="100000"/>
              </a:srgbClr>
            </a:solidFill>
            <a:ln w="9000" cap="rnd">
              <a:solidFill>
                <a:srgbClr val="00C1A7">
                  <a:alpha val="100000"/>
                </a:srgbClr>
              </a:solidFill>
              <a:prstDash val="solid"/>
              <a:round/>
            </a:ln>
          </p:spPr>
          <p:txBody>
            <a:bodyPr/>
            <a:lstStyle/>
            <a:p/>
          </p:txBody>
        </p:sp>
        <p:sp>
          <p:nvSpPr>
            <p:cNvPr id="207" name="pt207"/>
            <p:cNvSpPr/>
            <p:nvPr/>
          </p:nvSpPr>
          <p:spPr>
            <a:xfrm>
              <a:off x="2423649" y="5179217"/>
              <a:ext cx="117405" cy="117405"/>
            </a:xfrm>
            <a:prstGeom prst="ellipse">
              <a:avLst/>
            </a:prstGeom>
            <a:solidFill>
              <a:srgbClr val="F962DB">
                <a:alpha val="100000"/>
              </a:srgbClr>
            </a:solidFill>
            <a:ln w="9000" cap="rnd">
              <a:solidFill>
                <a:srgbClr val="F962DB">
                  <a:alpha val="100000"/>
                </a:srgbClr>
              </a:solidFill>
              <a:prstDash val="solid"/>
              <a:round/>
            </a:ln>
          </p:spPr>
          <p:txBody>
            <a:bodyPr/>
            <a:lstStyle/>
            <a:p/>
          </p:txBody>
        </p:sp>
        <p:sp>
          <p:nvSpPr>
            <p:cNvPr id="208" name="pt208"/>
            <p:cNvSpPr/>
            <p:nvPr/>
          </p:nvSpPr>
          <p:spPr>
            <a:xfrm>
              <a:off x="5939414" y="4730412"/>
              <a:ext cx="117405" cy="117405"/>
            </a:xfrm>
            <a:prstGeom prst="ellipse">
              <a:avLst/>
            </a:prstGeom>
            <a:solidFill>
              <a:srgbClr val="00C1A7">
                <a:alpha val="100000"/>
              </a:srgbClr>
            </a:solidFill>
            <a:ln w="9000" cap="rnd">
              <a:solidFill>
                <a:srgbClr val="00C1A7">
                  <a:alpha val="100000"/>
                </a:srgbClr>
              </a:solidFill>
              <a:prstDash val="solid"/>
              <a:round/>
            </a:ln>
          </p:spPr>
          <p:txBody>
            <a:bodyPr/>
            <a:lstStyle/>
            <a:p/>
          </p:txBody>
        </p:sp>
        <p:sp>
          <p:nvSpPr>
            <p:cNvPr id="209" name="pt209"/>
            <p:cNvSpPr/>
            <p:nvPr/>
          </p:nvSpPr>
          <p:spPr>
            <a:xfrm>
              <a:off x="7111335" y="4880014"/>
              <a:ext cx="117405" cy="117405"/>
            </a:xfrm>
            <a:prstGeom prst="ellipse">
              <a:avLst/>
            </a:prstGeom>
            <a:solidFill>
              <a:srgbClr val="00C1A7">
                <a:alpha val="100000"/>
              </a:srgbClr>
            </a:solidFill>
            <a:ln w="9000" cap="rnd">
              <a:solidFill>
                <a:srgbClr val="00C1A7">
                  <a:alpha val="100000"/>
                </a:srgbClr>
              </a:solidFill>
              <a:prstDash val="solid"/>
              <a:round/>
            </a:ln>
          </p:spPr>
          <p:txBody>
            <a:bodyPr/>
            <a:lstStyle/>
            <a:p/>
          </p:txBody>
        </p:sp>
        <p:sp>
          <p:nvSpPr>
            <p:cNvPr id="210" name="pt210"/>
            <p:cNvSpPr/>
            <p:nvPr/>
          </p:nvSpPr>
          <p:spPr>
            <a:xfrm>
              <a:off x="3595570" y="5029616"/>
              <a:ext cx="117405" cy="117405"/>
            </a:xfrm>
            <a:prstGeom prst="ellipse">
              <a:avLst/>
            </a:prstGeom>
            <a:solidFill>
              <a:srgbClr val="E78619">
                <a:alpha val="100000"/>
              </a:srgbClr>
            </a:solidFill>
            <a:ln w="9000" cap="rnd">
              <a:solidFill>
                <a:srgbClr val="E78619">
                  <a:alpha val="100000"/>
                </a:srgbClr>
              </a:solidFill>
              <a:prstDash val="solid"/>
              <a:round/>
            </a:ln>
          </p:spPr>
          <p:txBody>
            <a:bodyPr/>
            <a:lstStyle/>
            <a:p/>
          </p:txBody>
        </p:sp>
        <p:sp>
          <p:nvSpPr>
            <p:cNvPr id="211" name="pt211"/>
            <p:cNvSpPr/>
            <p:nvPr/>
          </p:nvSpPr>
          <p:spPr>
            <a:xfrm>
              <a:off x="5939414" y="4880014"/>
              <a:ext cx="117405" cy="117405"/>
            </a:xfrm>
            <a:prstGeom prst="ellipse">
              <a:avLst/>
            </a:prstGeom>
            <a:solidFill>
              <a:srgbClr val="E78619">
                <a:alpha val="100000"/>
              </a:srgbClr>
            </a:solidFill>
            <a:ln w="9000" cap="rnd">
              <a:solidFill>
                <a:srgbClr val="E78619">
                  <a:alpha val="100000"/>
                </a:srgbClr>
              </a:solidFill>
              <a:prstDash val="solid"/>
              <a:round/>
            </a:ln>
          </p:spPr>
          <p:txBody>
            <a:bodyPr/>
            <a:lstStyle/>
            <a:p/>
          </p:txBody>
        </p:sp>
        <p:sp>
          <p:nvSpPr>
            <p:cNvPr id="212" name="pt212"/>
            <p:cNvSpPr/>
            <p:nvPr/>
          </p:nvSpPr>
          <p:spPr>
            <a:xfrm>
              <a:off x="4767492" y="4880014"/>
              <a:ext cx="117405" cy="117405"/>
            </a:xfrm>
            <a:prstGeom prst="ellipse">
              <a:avLst/>
            </a:prstGeom>
            <a:solidFill>
              <a:srgbClr val="EF67EB">
                <a:alpha val="100000"/>
              </a:srgbClr>
            </a:solidFill>
            <a:ln w="9000" cap="rnd">
              <a:solidFill>
                <a:srgbClr val="EF67EB">
                  <a:alpha val="100000"/>
                </a:srgbClr>
              </a:solidFill>
              <a:prstDash val="solid"/>
              <a:round/>
            </a:ln>
          </p:spPr>
          <p:txBody>
            <a:bodyPr/>
            <a:lstStyle/>
            <a:p/>
          </p:txBody>
        </p:sp>
        <p:sp>
          <p:nvSpPr>
            <p:cNvPr id="213" name="pt213"/>
            <p:cNvSpPr/>
            <p:nvPr/>
          </p:nvSpPr>
          <p:spPr>
            <a:xfrm>
              <a:off x="2423649" y="5328819"/>
              <a:ext cx="117405" cy="117405"/>
            </a:xfrm>
            <a:prstGeom prst="ellipse">
              <a:avLst/>
            </a:prstGeom>
            <a:solidFill>
              <a:srgbClr val="F8766D">
                <a:alpha val="100000"/>
              </a:srgbClr>
            </a:solidFill>
            <a:ln w="9000" cap="rnd">
              <a:solidFill>
                <a:srgbClr val="F8766D">
                  <a:alpha val="100000"/>
                </a:srgbClr>
              </a:solidFill>
              <a:prstDash val="solid"/>
              <a:round/>
            </a:ln>
          </p:spPr>
          <p:txBody>
            <a:bodyPr/>
            <a:lstStyle/>
            <a:p/>
          </p:txBody>
        </p:sp>
        <p:sp>
          <p:nvSpPr>
            <p:cNvPr id="214" name="pt214"/>
            <p:cNvSpPr/>
            <p:nvPr/>
          </p:nvSpPr>
          <p:spPr>
            <a:xfrm>
              <a:off x="4767492" y="5029616"/>
              <a:ext cx="117405" cy="117405"/>
            </a:xfrm>
            <a:prstGeom prst="ellipse">
              <a:avLst/>
            </a:prstGeom>
            <a:solidFill>
              <a:srgbClr val="F962DB">
                <a:alpha val="100000"/>
              </a:srgbClr>
            </a:solidFill>
            <a:ln w="9000" cap="rnd">
              <a:solidFill>
                <a:srgbClr val="F962DB">
                  <a:alpha val="100000"/>
                </a:srgbClr>
              </a:solidFill>
              <a:prstDash val="solid"/>
              <a:round/>
            </a:ln>
          </p:spPr>
          <p:txBody>
            <a:bodyPr/>
            <a:lstStyle/>
            <a:p/>
          </p:txBody>
        </p:sp>
        <p:sp>
          <p:nvSpPr>
            <p:cNvPr id="215" name="pt215"/>
            <p:cNvSpPr/>
            <p:nvPr/>
          </p:nvSpPr>
          <p:spPr>
            <a:xfrm>
              <a:off x="4767492" y="5179217"/>
              <a:ext cx="117405" cy="117405"/>
            </a:xfrm>
            <a:prstGeom prst="ellipse">
              <a:avLst/>
            </a:prstGeom>
            <a:solidFill>
              <a:srgbClr val="E78619">
                <a:alpha val="100000"/>
              </a:srgbClr>
            </a:solidFill>
            <a:ln w="9000" cap="rnd">
              <a:solidFill>
                <a:srgbClr val="E78619">
                  <a:alpha val="100000"/>
                </a:srgbClr>
              </a:solidFill>
              <a:prstDash val="solid"/>
              <a:round/>
            </a:ln>
          </p:spPr>
          <p:txBody>
            <a:bodyPr/>
            <a:lstStyle/>
            <a:p/>
          </p:txBody>
        </p:sp>
        <p:sp>
          <p:nvSpPr>
            <p:cNvPr id="216" name="pt216"/>
            <p:cNvSpPr/>
            <p:nvPr/>
          </p:nvSpPr>
          <p:spPr>
            <a:xfrm>
              <a:off x="7111335" y="5029616"/>
              <a:ext cx="117405" cy="117405"/>
            </a:xfrm>
            <a:prstGeom prst="ellipse">
              <a:avLst/>
            </a:prstGeom>
            <a:solidFill>
              <a:srgbClr val="E78619">
                <a:alpha val="100000"/>
              </a:srgbClr>
            </a:solidFill>
            <a:ln w="9000" cap="rnd">
              <a:solidFill>
                <a:srgbClr val="E78619">
                  <a:alpha val="100000"/>
                </a:srgbClr>
              </a:solidFill>
              <a:prstDash val="solid"/>
              <a:round/>
            </a:ln>
          </p:spPr>
          <p:txBody>
            <a:bodyPr/>
            <a:lstStyle/>
            <a:p/>
          </p:txBody>
        </p:sp>
        <p:sp>
          <p:nvSpPr>
            <p:cNvPr id="217" name="pt217"/>
            <p:cNvSpPr/>
            <p:nvPr/>
          </p:nvSpPr>
          <p:spPr>
            <a:xfrm>
              <a:off x="2423649" y="5478420"/>
              <a:ext cx="117405" cy="117405"/>
            </a:xfrm>
            <a:prstGeom prst="ellipse">
              <a:avLst/>
            </a:prstGeom>
            <a:solidFill>
              <a:srgbClr val="00BA38">
                <a:alpha val="100000"/>
              </a:srgbClr>
            </a:solidFill>
            <a:ln w="9000" cap="rnd">
              <a:solidFill>
                <a:srgbClr val="00BA38">
                  <a:alpha val="100000"/>
                </a:srgbClr>
              </a:solidFill>
              <a:prstDash val="solid"/>
              <a:round/>
            </a:ln>
          </p:spPr>
          <p:txBody>
            <a:bodyPr/>
            <a:lstStyle/>
            <a:p/>
          </p:txBody>
        </p:sp>
        <p:sp>
          <p:nvSpPr>
            <p:cNvPr id="218" name="pt218"/>
            <p:cNvSpPr/>
            <p:nvPr/>
          </p:nvSpPr>
          <p:spPr>
            <a:xfrm>
              <a:off x="7111335" y="5179217"/>
              <a:ext cx="117405" cy="117405"/>
            </a:xfrm>
            <a:prstGeom prst="ellipse">
              <a:avLst/>
            </a:prstGeom>
            <a:solidFill>
              <a:srgbClr val="00BA38">
                <a:alpha val="100000"/>
              </a:srgbClr>
            </a:solidFill>
            <a:ln w="9000" cap="rnd">
              <a:solidFill>
                <a:srgbClr val="00BA38">
                  <a:alpha val="100000"/>
                </a:srgbClr>
              </a:solidFill>
              <a:prstDash val="solid"/>
              <a:round/>
            </a:ln>
          </p:spPr>
          <p:txBody>
            <a:bodyPr/>
            <a:lstStyle/>
            <a:p/>
          </p:txBody>
        </p:sp>
        <p:sp>
          <p:nvSpPr>
            <p:cNvPr id="219" name="pt219"/>
            <p:cNvSpPr/>
            <p:nvPr/>
          </p:nvSpPr>
          <p:spPr>
            <a:xfrm>
              <a:off x="3595570" y="5179217"/>
              <a:ext cx="117405" cy="117405"/>
            </a:xfrm>
            <a:prstGeom prst="ellipse">
              <a:avLst/>
            </a:prstGeom>
            <a:solidFill>
              <a:srgbClr val="00BA38">
                <a:alpha val="100000"/>
              </a:srgbClr>
            </a:solidFill>
            <a:ln w="9000" cap="rnd">
              <a:solidFill>
                <a:srgbClr val="00BA38">
                  <a:alpha val="100000"/>
                </a:srgbClr>
              </a:solidFill>
              <a:prstDash val="solid"/>
              <a:round/>
            </a:ln>
          </p:spPr>
          <p:txBody>
            <a:bodyPr/>
            <a:lstStyle/>
            <a:p/>
          </p:txBody>
        </p:sp>
        <p:sp>
          <p:nvSpPr>
            <p:cNvPr id="220" name="pt220"/>
            <p:cNvSpPr/>
            <p:nvPr/>
          </p:nvSpPr>
          <p:spPr>
            <a:xfrm>
              <a:off x="5939414" y="5029616"/>
              <a:ext cx="117405" cy="117405"/>
            </a:xfrm>
            <a:prstGeom prst="ellipse">
              <a:avLst/>
            </a:prstGeom>
            <a:solidFill>
              <a:srgbClr val="00BA38">
                <a:alpha val="100000"/>
              </a:srgbClr>
            </a:solidFill>
            <a:ln w="9000" cap="rnd">
              <a:solidFill>
                <a:srgbClr val="00BA38">
                  <a:alpha val="100000"/>
                </a:srgbClr>
              </a:solidFill>
              <a:prstDash val="solid"/>
              <a:round/>
            </a:ln>
          </p:spPr>
          <p:txBody>
            <a:bodyPr/>
            <a:lstStyle/>
            <a:p/>
          </p:txBody>
        </p:sp>
        <p:sp>
          <p:nvSpPr>
            <p:cNvPr id="221" name="pt221"/>
            <p:cNvSpPr/>
            <p:nvPr/>
          </p:nvSpPr>
          <p:spPr>
            <a:xfrm>
              <a:off x="3595570" y="5328819"/>
              <a:ext cx="117405" cy="117405"/>
            </a:xfrm>
            <a:prstGeom prst="ellipse">
              <a:avLst/>
            </a:prstGeom>
            <a:solidFill>
              <a:srgbClr val="E16FF8">
                <a:alpha val="100000"/>
              </a:srgbClr>
            </a:solidFill>
            <a:ln w="9000" cap="rnd">
              <a:solidFill>
                <a:srgbClr val="E16FF8">
                  <a:alpha val="100000"/>
                </a:srgbClr>
              </a:solidFill>
              <a:prstDash val="solid"/>
              <a:round/>
            </a:ln>
          </p:spPr>
          <p:txBody>
            <a:bodyPr/>
            <a:lstStyle/>
            <a:p/>
          </p:txBody>
        </p:sp>
        <p:sp>
          <p:nvSpPr>
            <p:cNvPr id="222" name="pt222"/>
            <p:cNvSpPr/>
            <p:nvPr/>
          </p:nvSpPr>
          <p:spPr>
            <a:xfrm>
              <a:off x="5939414" y="5179217"/>
              <a:ext cx="117405" cy="117405"/>
            </a:xfrm>
            <a:prstGeom prst="ellipse">
              <a:avLst/>
            </a:prstGeom>
            <a:solidFill>
              <a:srgbClr val="EF67EB">
                <a:alpha val="100000"/>
              </a:srgbClr>
            </a:solidFill>
            <a:ln w="9000" cap="rnd">
              <a:solidFill>
                <a:srgbClr val="EF67EB">
                  <a:alpha val="100000"/>
                </a:srgbClr>
              </a:solidFill>
              <a:prstDash val="solid"/>
              <a:round/>
            </a:ln>
          </p:spPr>
          <p:txBody>
            <a:bodyPr/>
            <a:lstStyle/>
            <a:p/>
          </p:txBody>
        </p:sp>
        <p:sp>
          <p:nvSpPr>
            <p:cNvPr id="223" name="pt223"/>
            <p:cNvSpPr/>
            <p:nvPr/>
          </p:nvSpPr>
          <p:spPr>
            <a:xfrm>
              <a:off x="2423649" y="5628022"/>
              <a:ext cx="117405" cy="117405"/>
            </a:xfrm>
            <a:prstGeom prst="ellipse">
              <a:avLst/>
            </a:prstGeom>
            <a:solidFill>
              <a:srgbClr val="E16FF8">
                <a:alpha val="100000"/>
              </a:srgbClr>
            </a:solidFill>
            <a:ln w="9000" cap="rnd">
              <a:solidFill>
                <a:srgbClr val="E16FF8">
                  <a:alpha val="100000"/>
                </a:srgbClr>
              </a:solidFill>
              <a:prstDash val="solid"/>
              <a:round/>
            </a:ln>
          </p:spPr>
          <p:txBody>
            <a:bodyPr/>
            <a:lstStyle/>
            <a:p/>
          </p:txBody>
        </p:sp>
        <p:sp>
          <p:nvSpPr>
            <p:cNvPr id="224" name="pt224"/>
            <p:cNvSpPr/>
            <p:nvPr/>
          </p:nvSpPr>
          <p:spPr>
            <a:xfrm>
              <a:off x="5939414" y="5328819"/>
              <a:ext cx="117405" cy="117405"/>
            </a:xfrm>
            <a:prstGeom prst="ellipse">
              <a:avLst/>
            </a:prstGeom>
            <a:solidFill>
              <a:srgbClr val="E16FF8">
                <a:alpha val="100000"/>
              </a:srgbClr>
            </a:solidFill>
            <a:ln w="9000" cap="rnd">
              <a:solidFill>
                <a:srgbClr val="E16FF8">
                  <a:alpha val="100000"/>
                </a:srgbClr>
              </a:solidFill>
              <a:prstDash val="solid"/>
              <a:round/>
            </a:ln>
          </p:spPr>
          <p:txBody>
            <a:bodyPr/>
            <a:lstStyle/>
            <a:p/>
          </p:txBody>
        </p:sp>
        <p:sp>
          <p:nvSpPr>
            <p:cNvPr id="225" name="pt225"/>
            <p:cNvSpPr/>
            <p:nvPr/>
          </p:nvSpPr>
          <p:spPr>
            <a:xfrm>
              <a:off x="3595570" y="5478420"/>
              <a:ext cx="117405" cy="117405"/>
            </a:xfrm>
            <a:prstGeom prst="ellipse">
              <a:avLst/>
            </a:prstGeom>
            <a:solidFill>
              <a:srgbClr val="F962DB">
                <a:alpha val="100000"/>
              </a:srgbClr>
            </a:solidFill>
            <a:ln w="9000" cap="rnd">
              <a:solidFill>
                <a:srgbClr val="F962DB">
                  <a:alpha val="100000"/>
                </a:srgbClr>
              </a:solidFill>
              <a:prstDash val="solid"/>
              <a:round/>
            </a:ln>
          </p:spPr>
          <p:txBody>
            <a:bodyPr/>
            <a:lstStyle/>
            <a:p/>
          </p:txBody>
        </p:sp>
        <p:sp>
          <p:nvSpPr>
            <p:cNvPr id="226" name="pt226"/>
            <p:cNvSpPr/>
            <p:nvPr/>
          </p:nvSpPr>
          <p:spPr>
            <a:xfrm>
              <a:off x="5939414" y="5478420"/>
              <a:ext cx="117405" cy="117405"/>
            </a:xfrm>
            <a:prstGeom prst="ellipse">
              <a:avLst/>
            </a:prstGeom>
            <a:solidFill>
              <a:srgbClr val="F962DB">
                <a:alpha val="100000"/>
              </a:srgbClr>
            </a:solidFill>
            <a:ln w="9000" cap="rnd">
              <a:solidFill>
                <a:srgbClr val="F962DB">
                  <a:alpha val="100000"/>
                </a:srgbClr>
              </a:solidFill>
              <a:prstDash val="solid"/>
              <a:round/>
            </a:ln>
          </p:spPr>
          <p:txBody>
            <a:bodyPr/>
            <a:lstStyle/>
            <a:p/>
          </p:txBody>
        </p:sp>
        <p:sp>
          <p:nvSpPr>
            <p:cNvPr id="227" name="pt227"/>
            <p:cNvSpPr/>
            <p:nvPr/>
          </p:nvSpPr>
          <p:spPr>
            <a:xfrm>
              <a:off x="7111335" y="5328819"/>
              <a:ext cx="117405" cy="117405"/>
            </a:xfrm>
            <a:prstGeom prst="ellipse">
              <a:avLst/>
            </a:prstGeom>
            <a:solidFill>
              <a:srgbClr val="F962DB">
                <a:alpha val="100000"/>
              </a:srgbClr>
            </a:solidFill>
            <a:ln w="9000" cap="rnd">
              <a:solidFill>
                <a:srgbClr val="F962DB">
                  <a:alpha val="100000"/>
                </a:srgbClr>
              </a:solidFill>
              <a:prstDash val="solid"/>
              <a:round/>
            </a:ln>
          </p:spPr>
          <p:txBody>
            <a:bodyPr/>
            <a:lstStyle/>
            <a:p/>
          </p:txBody>
        </p:sp>
        <p:sp>
          <p:nvSpPr>
            <p:cNvPr id="228" name="pt228"/>
            <p:cNvSpPr/>
            <p:nvPr/>
          </p:nvSpPr>
          <p:spPr>
            <a:xfrm>
              <a:off x="3595570" y="5628022"/>
              <a:ext cx="117405" cy="117405"/>
            </a:xfrm>
            <a:prstGeom prst="ellipse">
              <a:avLst/>
            </a:prstGeom>
            <a:solidFill>
              <a:srgbClr val="F8766D">
                <a:alpha val="100000"/>
              </a:srgbClr>
            </a:solidFill>
            <a:ln w="9000" cap="rnd">
              <a:solidFill>
                <a:srgbClr val="F8766D">
                  <a:alpha val="100000"/>
                </a:srgbClr>
              </a:solidFill>
              <a:prstDash val="solid"/>
              <a:round/>
            </a:ln>
          </p:spPr>
          <p:txBody>
            <a:bodyPr/>
            <a:lstStyle/>
            <a:p/>
          </p:txBody>
        </p:sp>
        <p:sp>
          <p:nvSpPr>
            <p:cNvPr id="229" name="pt229"/>
            <p:cNvSpPr/>
            <p:nvPr/>
          </p:nvSpPr>
          <p:spPr>
            <a:xfrm>
              <a:off x="4767492" y="5328819"/>
              <a:ext cx="117405" cy="117405"/>
            </a:xfrm>
            <a:prstGeom prst="ellipse">
              <a:avLst/>
            </a:prstGeom>
            <a:solidFill>
              <a:srgbClr val="F8766D">
                <a:alpha val="100000"/>
              </a:srgbClr>
            </a:solidFill>
            <a:ln w="9000" cap="rnd">
              <a:solidFill>
                <a:srgbClr val="F8766D">
                  <a:alpha val="100000"/>
                </a:srgbClr>
              </a:solidFill>
              <a:prstDash val="solid"/>
              <a:round/>
            </a:ln>
          </p:spPr>
          <p:txBody>
            <a:bodyPr/>
            <a:lstStyle/>
            <a:p/>
          </p:txBody>
        </p:sp>
        <p:sp>
          <p:nvSpPr>
            <p:cNvPr id="230" name="pt230"/>
            <p:cNvSpPr/>
            <p:nvPr/>
          </p:nvSpPr>
          <p:spPr>
            <a:xfrm>
              <a:off x="5939414" y="5628022"/>
              <a:ext cx="117405" cy="117405"/>
            </a:xfrm>
            <a:prstGeom prst="ellipse">
              <a:avLst/>
            </a:prstGeom>
            <a:solidFill>
              <a:srgbClr val="F8766D">
                <a:alpha val="100000"/>
              </a:srgbClr>
            </a:solidFill>
            <a:ln w="9000" cap="rnd">
              <a:solidFill>
                <a:srgbClr val="F8766D">
                  <a:alpha val="100000"/>
                </a:srgbClr>
              </a:solidFill>
              <a:prstDash val="solid"/>
              <a:round/>
            </a:ln>
          </p:spPr>
          <p:txBody>
            <a:bodyPr/>
            <a:lstStyle/>
            <a:p/>
          </p:txBody>
        </p:sp>
        <p:sp>
          <p:nvSpPr>
            <p:cNvPr id="231" name="pt231"/>
            <p:cNvSpPr/>
            <p:nvPr/>
          </p:nvSpPr>
          <p:spPr>
            <a:xfrm>
              <a:off x="7111335" y="5478420"/>
              <a:ext cx="117405" cy="117405"/>
            </a:xfrm>
            <a:prstGeom prst="ellipse">
              <a:avLst/>
            </a:prstGeom>
            <a:solidFill>
              <a:srgbClr val="F8766D">
                <a:alpha val="100000"/>
              </a:srgbClr>
            </a:solidFill>
            <a:ln w="9000" cap="rnd">
              <a:solidFill>
                <a:srgbClr val="F8766D">
                  <a:alpha val="100000"/>
                </a:srgbClr>
              </a:solidFill>
              <a:prstDash val="solid"/>
              <a:round/>
            </a:ln>
          </p:spPr>
          <p:txBody>
            <a:bodyPr/>
            <a:lstStyle/>
            <a:p/>
          </p:txBody>
        </p:sp>
        <p:sp>
          <p:nvSpPr>
            <p:cNvPr id="232" name="pt232"/>
            <p:cNvSpPr/>
            <p:nvPr/>
          </p:nvSpPr>
          <p:spPr>
            <a:xfrm>
              <a:off x="4767492" y="5478420"/>
              <a:ext cx="117405" cy="117405"/>
            </a:xfrm>
            <a:prstGeom prst="ellipse">
              <a:avLst/>
            </a:prstGeom>
            <a:solidFill>
              <a:srgbClr val="E16FF8">
                <a:alpha val="100000"/>
              </a:srgbClr>
            </a:solidFill>
            <a:ln w="9000" cap="rnd">
              <a:solidFill>
                <a:srgbClr val="E16FF8">
                  <a:alpha val="100000"/>
                </a:srgbClr>
              </a:solidFill>
              <a:prstDash val="solid"/>
              <a:round/>
            </a:ln>
          </p:spPr>
          <p:txBody>
            <a:bodyPr/>
            <a:lstStyle/>
            <a:p/>
          </p:txBody>
        </p:sp>
        <p:sp>
          <p:nvSpPr>
            <p:cNvPr id="233" name="pt233"/>
            <p:cNvSpPr/>
            <p:nvPr/>
          </p:nvSpPr>
          <p:spPr>
            <a:xfrm>
              <a:off x="4767492" y="5628022"/>
              <a:ext cx="117405" cy="117405"/>
            </a:xfrm>
            <a:prstGeom prst="ellipse">
              <a:avLst/>
            </a:prstGeom>
            <a:solidFill>
              <a:srgbClr val="00BA38">
                <a:alpha val="100000"/>
              </a:srgbClr>
            </a:solidFill>
            <a:ln w="9000" cap="rnd">
              <a:solidFill>
                <a:srgbClr val="00BA38">
                  <a:alpha val="100000"/>
                </a:srgbClr>
              </a:solidFill>
              <a:prstDash val="solid"/>
              <a:round/>
            </a:ln>
          </p:spPr>
          <p:txBody>
            <a:bodyPr/>
            <a:lstStyle/>
            <a:p/>
          </p:txBody>
        </p:sp>
        <p:sp>
          <p:nvSpPr>
            <p:cNvPr id="234" name="pt234"/>
            <p:cNvSpPr/>
            <p:nvPr/>
          </p:nvSpPr>
          <p:spPr>
            <a:xfrm>
              <a:off x="7111335" y="5628022"/>
              <a:ext cx="117405" cy="117405"/>
            </a:xfrm>
            <a:prstGeom prst="ellipse">
              <a:avLst/>
            </a:prstGeom>
            <a:solidFill>
              <a:srgbClr val="E16FF8">
                <a:alpha val="100000"/>
              </a:srgbClr>
            </a:solidFill>
            <a:ln w="9000" cap="rnd">
              <a:solidFill>
                <a:srgbClr val="E16FF8">
                  <a:alpha val="100000"/>
                </a:srgbClr>
              </a:solidFill>
              <a:prstDash val="solid"/>
              <a:round/>
            </a:ln>
          </p:spPr>
          <p:txBody>
            <a:bodyPr/>
            <a:lstStyle/>
            <a:p/>
          </p:txBody>
        </p:sp>
        <p:sp>
          <p:nvSpPr>
            <p:cNvPr id="235" name="tx235"/>
            <p:cNvSpPr/>
            <p:nvPr/>
          </p:nvSpPr>
          <p:spPr>
            <a:xfrm>
              <a:off x="1625592" y="861938"/>
              <a:ext cx="739566" cy="75072"/>
            </a:xfrm>
            <a:prstGeom prst="rect">
              <a:avLst/>
            </a:prstGeom>
            <a:noFill/>
          </p:spPr>
          <p:txBody>
            <a:bodyPr lIns="0" rIns="0" tIns="0" bIns="0" anchorCtr="1" anchor="ctr" wrap="none"/>
            <a:lstStyle/>
            <a:p>
              <a:pPr algn="l" marL="0" marR="0" indent="0">
                <a:spcBef>
                  <a:spcPts val="0"/>
                </a:spcBef>
                <a:spcAft>
                  <a:spcPts val="0"/>
                </a:spcAft>
              </a:pPr>
              <a:r>
                <a:rPr sz="825" i="0" b="0">
                  <a:solidFill>
                    <a:srgbClr val="000000">
                      <a:alpha val="100000"/>
                    </a:srgbClr>
                  </a:solidFill>
                  <a:latin typeface="Arial"/>
                  <a:cs typeface="Arial"/>
                </a:rPr>
                <a:t>Brazil (687,000)</a:t>
              </a:r>
            </a:p>
          </p:txBody>
        </p:sp>
        <p:sp>
          <p:nvSpPr>
            <p:cNvPr id="236" name="tx236"/>
            <p:cNvSpPr/>
            <p:nvPr/>
          </p:nvSpPr>
          <p:spPr>
            <a:xfrm>
              <a:off x="1555732" y="1011539"/>
              <a:ext cx="809426" cy="75072"/>
            </a:xfrm>
            <a:prstGeom prst="rect">
              <a:avLst/>
            </a:prstGeom>
            <a:noFill/>
          </p:spPr>
          <p:txBody>
            <a:bodyPr lIns="0" rIns="0" tIns="0" bIns="0" anchorCtr="1" anchor="ctr" wrap="none"/>
            <a:lstStyle/>
            <a:p>
              <a:pPr algn="l" marL="0" marR="0" indent="0">
                <a:spcBef>
                  <a:spcPts val="0"/>
                </a:spcBef>
                <a:spcAft>
                  <a:spcPts val="0"/>
                </a:spcAft>
              </a:pPr>
              <a:r>
                <a:rPr sz="825" i="0" b="0">
                  <a:solidFill>
                    <a:srgbClr val="000000">
                      <a:alpha val="100000"/>
                    </a:srgbClr>
                  </a:solidFill>
                  <a:latin typeface="Arial"/>
                  <a:cs typeface="Arial"/>
                </a:rPr>
                <a:t>Mexico (351,000)</a:t>
              </a:r>
            </a:p>
          </p:txBody>
        </p:sp>
        <p:sp>
          <p:nvSpPr>
            <p:cNvPr id="237" name="tx237"/>
            <p:cNvSpPr/>
            <p:nvPr/>
          </p:nvSpPr>
          <p:spPr>
            <a:xfrm>
              <a:off x="1406136" y="1161141"/>
              <a:ext cx="959022" cy="75072"/>
            </a:xfrm>
            <a:prstGeom prst="rect">
              <a:avLst/>
            </a:prstGeom>
            <a:noFill/>
          </p:spPr>
          <p:txBody>
            <a:bodyPr lIns="0" rIns="0" tIns="0" bIns="0" anchorCtr="1" anchor="ctr" wrap="none"/>
            <a:lstStyle/>
            <a:p>
              <a:pPr algn="l" marL="0" marR="0" indent="0">
                <a:spcBef>
                  <a:spcPts val="0"/>
                </a:spcBef>
                <a:spcAft>
                  <a:spcPts val="0"/>
                </a:spcAft>
              </a:pPr>
              <a:r>
                <a:rPr sz="825" i="0" b="0">
                  <a:solidFill>
                    <a:srgbClr val="000000">
                      <a:alpha val="100000"/>
                    </a:srgbClr>
                  </a:solidFill>
                  <a:latin typeface="Arial"/>
                  <a:cs typeface="Arial"/>
                </a:rPr>
                <a:t>Venezuela (114,000)</a:t>
              </a:r>
            </a:p>
          </p:txBody>
        </p:sp>
        <p:sp>
          <p:nvSpPr>
            <p:cNvPr id="238" name="tx238"/>
            <p:cNvSpPr/>
            <p:nvPr/>
          </p:nvSpPr>
          <p:spPr>
            <a:xfrm>
              <a:off x="1555732" y="1310742"/>
              <a:ext cx="809426" cy="75072"/>
            </a:xfrm>
            <a:prstGeom prst="rect">
              <a:avLst/>
            </a:prstGeom>
            <a:noFill/>
          </p:spPr>
          <p:txBody>
            <a:bodyPr lIns="0" rIns="0" tIns="0" bIns="0" anchorCtr="1" anchor="ctr" wrap="none"/>
            <a:lstStyle/>
            <a:p>
              <a:pPr algn="l" marL="0" marR="0" indent="0">
                <a:spcBef>
                  <a:spcPts val="0"/>
                </a:spcBef>
                <a:spcAft>
                  <a:spcPts val="0"/>
                </a:spcAft>
              </a:pPr>
              <a:r>
                <a:rPr sz="825" i="0" b="0">
                  <a:solidFill>
                    <a:srgbClr val="000000">
                      <a:alpha val="100000"/>
                    </a:srgbClr>
                  </a:solidFill>
                  <a:latin typeface="Arial"/>
                  <a:cs typeface="Arial"/>
                </a:rPr>
                <a:t>Ecuador (64,000)</a:t>
              </a:r>
            </a:p>
          </p:txBody>
        </p:sp>
        <p:sp>
          <p:nvSpPr>
            <p:cNvPr id="239" name="tx239"/>
            <p:cNvSpPr/>
            <p:nvPr/>
          </p:nvSpPr>
          <p:spPr>
            <a:xfrm>
              <a:off x="1503246" y="1460344"/>
              <a:ext cx="861913" cy="75072"/>
            </a:xfrm>
            <a:prstGeom prst="rect">
              <a:avLst/>
            </a:prstGeom>
            <a:noFill/>
          </p:spPr>
          <p:txBody>
            <a:bodyPr lIns="0" rIns="0" tIns="0" bIns="0" anchorCtr="1" anchor="ctr" wrap="none"/>
            <a:lstStyle/>
            <a:p>
              <a:pPr algn="l" marL="0" marR="0" indent="0">
                <a:spcBef>
                  <a:spcPts val="0"/>
                </a:spcBef>
                <a:spcAft>
                  <a:spcPts val="0"/>
                </a:spcAft>
              </a:pPr>
              <a:r>
                <a:rPr sz="825" i="0" b="0">
                  <a:solidFill>
                    <a:srgbClr val="000000">
                      <a:alpha val="100000"/>
                    </a:srgbClr>
                  </a:solidFill>
                  <a:latin typeface="Arial"/>
                  <a:cs typeface="Arial"/>
                </a:rPr>
                <a:t>Colombia (64,000)</a:t>
              </a:r>
            </a:p>
          </p:txBody>
        </p:sp>
        <p:sp>
          <p:nvSpPr>
            <p:cNvPr id="240" name="tx240"/>
            <p:cNvSpPr/>
            <p:nvPr/>
          </p:nvSpPr>
          <p:spPr>
            <a:xfrm>
              <a:off x="1637205" y="1609946"/>
              <a:ext cx="727953" cy="75072"/>
            </a:xfrm>
            <a:prstGeom prst="rect">
              <a:avLst/>
            </a:prstGeom>
            <a:noFill/>
          </p:spPr>
          <p:txBody>
            <a:bodyPr lIns="0" rIns="0" tIns="0" bIns="0" anchorCtr="1" anchor="ctr" wrap="none"/>
            <a:lstStyle/>
            <a:p>
              <a:pPr algn="l" marL="0" marR="0" indent="0">
                <a:spcBef>
                  <a:spcPts val="0"/>
                </a:spcBef>
                <a:spcAft>
                  <a:spcPts val="0"/>
                </a:spcAft>
              </a:pPr>
              <a:r>
                <a:rPr sz="825" i="0" b="0">
                  <a:solidFill>
                    <a:srgbClr val="000000">
                      <a:alpha val="100000"/>
                    </a:srgbClr>
                  </a:solidFill>
                  <a:latin typeface="Arial"/>
                  <a:cs typeface="Arial"/>
                </a:rPr>
                <a:t>Bolivia (63,000)</a:t>
              </a:r>
            </a:p>
          </p:txBody>
        </p:sp>
        <p:sp>
          <p:nvSpPr>
            <p:cNvPr id="241" name="tx241"/>
            <p:cNvSpPr/>
            <p:nvPr/>
          </p:nvSpPr>
          <p:spPr>
            <a:xfrm>
              <a:off x="1497485" y="1759547"/>
              <a:ext cx="867674" cy="75072"/>
            </a:xfrm>
            <a:prstGeom prst="rect">
              <a:avLst/>
            </a:prstGeom>
            <a:noFill/>
          </p:spPr>
          <p:txBody>
            <a:bodyPr lIns="0" rIns="0" tIns="0" bIns="0" anchorCtr="1" anchor="ctr" wrap="none"/>
            <a:lstStyle/>
            <a:p>
              <a:pPr algn="l" marL="0" marR="0" indent="0">
                <a:spcBef>
                  <a:spcPts val="0"/>
                </a:spcBef>
                <a:spcAft>
                  <a:spcPts val="0"/>
                </a:spcAft>
              </a:pPr>
              <a:r>
                <a:rPr sz="825" i="0" b="0">
                  <a:solidFill>
                    <a:srgbClr val="000000">
                      <a:alpha val="100000"/>
                    </a:srgbClr>
                  </a:solidFill>
                  <a:latin typeface="Arial"/>
                  <a:cs typeface="Arial"/>
                </a:rPr>
                <a:t>Argentina (63,000)</a:t>
              </a:r>
            </a:p>
          </p:txBody>
        </p:sp>
        <p:sp>
          <p:nvSpPr>
            <p:cNvPr id="242" name="tx242"/>
            <p:cNvSpPr/>
            <p:nvPr/>
          </p:nvSpPr>
          <p:spPr>
            <a:xfrm>
              <a:off x="1736235" y="1909149"/>
              <a:ext cx="628924" cy="75072"/>
            </a:xfrm>
            <a:prstGeom prst="rect">
              <a:avLst/>
            </a:prstGeom>
            <a:noFill/>
          </p:spPr>
          <p:txBody>
            <a:bodyPr lIns="0" rIns="0" tIns="0" bIns="0" anchorCtr="1" anchor="ctr" wrap="none"/>
            <a:lstStyle/>
            <a:p>
              <a:pPr algn="l" marL="0" marR="0" indent="0">
                <a:spcBef>
                  <a:spcPts val="0"/>
                </a:spcBef>
                <a:spcAft>
                  <a:spcPts val="0"/>
                </a:spcAft>
              </a:pPr>
              <a:r>
                <a:rPr sz="825" i="0" b="0">
                  <a:solidFill>
                    <a:srgbClr val="000000">
                      <a:alpha val="100000"/>
                    </a:srgbClr>
                  </a:solidFill>
                  <a:latin typeface="Arial"/>
                  <a:cs typeface="Arial"/>
                </a:rPr>
                <a:t>Haiti (58,000)</a:t>
              </a:r>
            </a:p>
          </p:txBody>
        </p:sp>
        <p:sp>
          <p:nvSpPr>
            <p:cNvPr id="243" name="tx243"/>
            <p:cNvSpPr/>
            <p:nvPr/>
          </p:nvSpPr>
          <p:spPr>
            <a:xfrm>
              <a:off x="1724622" y="2058750"/>
              <a:ext cx="640537" cy="75072"/>
            </a:xfrm>
            <a:prstGeom prst="rect">
              <a:avLst/>
            </a:prstGeom>
            <a:noFill/>
          </p:spPr>
          <p:txBody>
            <a:bodyPr lIns="0" rIns="0" tIns="0" bIns="0" anchorCtr="1" anchor="ctr" wrap="none"/>
            <a:lstStyle/>
            <a:p>
              <a:pPr algn="l" marL="0" marR="0" indent="0">
                <a:spcBef>
                  <a:spcPts val="0"/>
                </a:spcBef>
                <a:spcAft>
                  <a:spcPts val="0"/>
                </a:spcAft>
              </a:pPr>
              <a:r>
                <a:rPr sz="825" i="0" b="0">
                  <a:solidFill>
                    <a:srgbClr val="000000">
                      <a:alpha val="100000"/>
                    </a:srgbClr>
                  </a:solidFill>
                  <a:latin typeface="Arial"/>
                  <a:cs typeface="Arial"/>
                </a:rPr>
                <a:t>Peru (54,000)</a:t>
              </a:r>
            </a:p>
          </p:txBody>
        </p:sp>
        <p:sp>
          <p:nvSpPr>
            <p:cNvPr id="244" name="tx244"/>
            <p:cNvSpPr/>
            <p:nvPr/>
          </p:nvSpPr>
          <p:spPr>
            <a:xfrm>
              <a:off x="1433477" y="2208352"/>
              <a:ext cx="931682" cy="75072"/>
            </a:xfrm>
            <a:prstGeom prst="rect">
              <a:avLst/>
            </a:prstGeom>
            <a:noFill/>
          </p:spPr>
          <p:txBody>
            <a:bodyPr lIns="0" rIns="0" tIns="0" bIns="0" anchorCtr="1" anchor="ctr" wrap="none"/>
            <a:lstStyle/>
            <a:p>
              <a:pPr algn="l" marL="0" marR="0" indent="0">
                <a:spcBef>
                  <a:spcPts val="0"/>
                </a:spcBef>
                <a:spcAft>
                  <a:spcPts val="0"/>
                </a:spcAft>
              </a:pPr>
              <a:r>
                <a:rPr sz="825" i="0" b="0">
                  <a:solidFill>
                    <a:srgbClr val="000000">
                      <a:alpha val="100000"/>
                    </a:srgbClr>
                  </a:solidFill>
                  <a:latin typeface="Arial"/>
                  <a:cs typeface="Arial"/>
                </a:rPr>
                <a:t>Guatemala (33,000)</a:t>
              </a:r>
            </a:p>
          </p:txBody>
        </p:sp>
        <p:sp>
          <p:nvSpPr>
            <p:cNvPr id="245" name="tx245"/>
            <p:cNvSpPr/>
            <p:nvPr/>
          </p:nvSpPr>
          <p:spPr>
            <a:xfrm>
              <a:off x="1497485" y="2357954"/>
              <a:ext cx="867674" cy="75072"/>
            </a:xfrm>
            <a:prstGeom prst="rect">
              <a:avLst/>
            </a:prstGeom>
            <a:noFill/>
          </p:spPr>
          <p:txBody>
            <a:bodyPr lIns="0" rIns="0" tIns="0" bIns="0" anchorCtr="1" anchor="ctr" wrap="none"/>
            <a:lstStyle/>
            <a:p>
              <a:pPr algn="l" marL="0" marR="0" indent="0">
                <a:spcBef>
                  <a:spcPts val="0"/>
                </a:spcBef>
                <a:spcAft>
                  <a:spcPts val="0"/>
                </a:spcAft>
              </a:pPr>
              <a:r>
                <a:rPr sz="825" i="0" b="0">
                  <a:solidFill>
                    <a:srgbClr val="000000">
                      <a:alpha val="100000"/>
                    </a:srgbClr>
                  </a:solidFill>
                  <a:latin typeface="Arial"/>
                  <a:cs typeface="Arial"/>
                </a:rPr>
                <a:t>Paraguay (29,000)</a:t>
              </a:r>
            </a:p>
          </p:txBody>
        </p:sp>
        <p:sp>
          <p:nvSpPr>
            <p:cNvPr id="246" name="tx246"/>
            <p:cNvSpPr/>
            <p:nvPr/>
          </p:nvSpPr>
          <p:spPr>
            <a:xfrm>
              <a:off x="1491633" y="2507555"/>
              <a:ext cx="873526" cy="75072"/>
            </a:xfrm>
            <a:prstGeom prst="rect">
              <a:avLst/>
            </a:prstGeom>
            <a:noFill/>
          </p:spPr>
          <p:txBody>
            <a:bodyPr lIns="0" rIns="0" tIns="0" bIns="0" anchorCtr="1" anchor="ctr" wrap="none"/>
            <a:lstStyle/>
            <a:p>
              <a:pPr algn="l" marL="0" marR="0" indent="0">
                <a:spcBef>
                  <a:spcPts val="0"/>
                </a:spcBef>
                <a:spcAft>
                  <a:spcPts val="0"/>
                </a:spcAft>
              </a:pPr>
              <a:r>
                <a:rPr sz="825" i="0" b="0">
                  <a:solidFill>
                    <a:srgbClr val="000000">
                      <a:alpha val="100000"/>
                    </a:srgbClr>
                  </a:solidFill>
                  <a:latin typeface="Arial"/>
                  <a:cs typeface="Arial"/>
                </a:rPr>
                <a:t>Honduras (21,000)</a:t>
              </a:r>
            </a:p>
          </p:txBody>
        </p:sp>
        <p:sp>
          <p:nvSpPr>
            <p:cNvPr id="247" name="tx247"/>
            <p:cNvSpPr/>
            <p:nvPr/>
          </p:nvSpPr>
          <p:spPr>
            <a:xfrm>
              <a:off x="1491724" y="2657157"/>
              <a:ext cx="873434" cy="75072"/>
            </a:xfrm>
            <a:prstGeom prst="rect">
              <a:avLst/>
            </a:prstGeom>
            <a:noFill/>
          </p:spPr>
          <p:txBody>
            <a:bodyPr lIns="0" rIns="0" tIns="0" bIns="0" anchorCtr="1" anchor="ctr" wrap="none"/>
            <a:lstStyle/>
            <a:p>
              <a:pPr algn="l" marL="0" marR="0" indent="0">
                <a:spcBef>
                  <a:spcPts val="0"/>
                </a:spcBef>
                <a:spcAft>
                  <a:spcPts val="0"/>
                </a:spcAft>
              </a:pPr>
              <a:r>
                <a:rPr sz="825" i="0" b="0">
                  <a:solidFill>
                    <a:srgbClr val="000000">
                      <a:alpha val="100000"/>
                    </a:srgbClr>
                  </a:solidFill>
                  <a:latin typeface="Arial"/>
                  <a:cs typeface="Arial"/>
                </a:rPr>
                <a:t>Costa Rica (4,000)</a:t>
              </a:r>
            </a:p>
          </p:txBody>
        </p:sp>
        <p:sp>
          <p:nvSpPr>
            <p:cNvPr id="248" name="tx248"/>
            <p:cNvSpPr/>
            <p:nvPr/>
          </p:nvSpPr>
          <p:spPr>
            <a:xfrm>
              <a:off x="1468407" y="2806758"/>
              <a:ext cx="896752" cy="75072"/>
            </a:xfrm>
            <a:prstGeom prst="rect">
              <a:avLst/>
            </a:prstGeom>
            <a:noFill/>
          </p:spPr>
          <p:txBody>
            <a:bodyPr lIns="0" rIns="0" tIns="0" bIns="0" anchorCtr="1" anchor="ctr" wrap="none"/>
            <a:lstStyle/>
            <a:p>
              <a:pPr algn="l" marL="0" marR="0" indent="0">
                <a:spcBef>
                  <a:spcPts val="0"/>
                </a:spcBef>
                <a:spcAft>
                  <a:spcPts val="0"/>
                </a:spcAft>
              </a:pPr>
              <a:r>
                <a:rPr sz="825" i="0" b="0">
                  <a:solidFill>
                    <a:srgbClr val="000000">
                      <a:alpha val="100000"/>
                    </a:srgbClr>
                  </a:solidFill>
                  <a:latin typeface="Arial"/>
                  <a:cs typeface="Arial"/>
                </a:rPr>
                <a:t>El Salvador (3,000)</a:t>
              </a:r>
            </a:p>
          </p:txBody>
        </p:sp>
        <p:sp>
          <p:nvSpPr>
            <p:cNvPr id="249" name="tx249"/>
            <p:cNvSpPr/>
            <p:nvPr/>
          </p:nvSpPr>
          <p:spPr>
            <a:xfrm>
              <a:off x="1613979" y="2956360"/>
              <a:ext cx="751179" cy="75072"/>
            </a:xfrm>
            <a:prstGeom prst="rect">
              <a:avLst/>
            </a:prstGeom>
            <a:noFill/>
          </p:spPr>
          <p:txBody>
            <a:bodyPr lIns="0" rIns="0" tIns="0" bIns="0" anchorCtr="1" anchor="ctr" wrap="none"/>
            <a:lstStyle/>
            <a:p>
              <a:pPr algn="l" marL="0" marR="0" indent="0">
                <a:spcBef>
                  <a:spcPts val="0"/>
                </a:spcBef>
                <a:spcAft>
                  <a:spcPts val="0"/>
                </a:spcAft>
              </a:pPr>
              <a:r>
                <a:rPr sz="825" i="0" b="0">
                  <a:solidFill>
                    <a:srgbClr val="000000">
                      <a:alpha val="100000"/>
                    </a:srgbClr>
                  </a:solidFill>
                  <a:latin typeface="Arial"/>
                  <a:cs typeface="Arial"/>
                </a:rPr>
                <a:t>Jamaica (2,000)</a:t>
              </a:r>
            </a:p>
          </p:txBody>
        </p:sp>
        <p:sp>
          <p:nvSpPr>
            <p:cNvPr id="250" name="tx250"/>
            <p:cNvSpPr/>
            <p:nvPr/>
          </p:nvSpPr>
          <p:spPr>
            <a:xfrm>
              <a:off x="1555732" y="3105961"/>
              <a:ext cx="809426" cy="75072"/>
            </a:xfrm>
            <a:prstGeom prst="rect">
              <a:avLst/>
            </a:prstGeom>
            <a:noFill/>
          </p:spPr>
          <p:txBody>
            <a:bodyPr lIns="0" rIns="0" tIns="0" bIns="0" anchorCtr="1" anchor="ctr" wrap="none"/>
            <a:lstStyle/>
            <a:p>
              <a:pPr algn="l" marL="0" marR="0" indent="0">
                <a:spcBef>
                  <a:spcPts val="0"/>
                </a:spcBef>
                <a:spcAft>
                  <a:spcPts val="0"/>
                </a:spcAft>
              </a:pPr>
              <a:r>
                <a:rPr sz="825" i="0" b="0">
                  <a:solidFill>
                    <a:srgbClr val="000000">
                      <a:alpha val="100000"/>
                    </a:srgbClr>
                  </a:solidFill>
                  <a:latin typeface="Arial"/>
                  <a:cs typeface="Arial"/>
                </a:rPr>
                <a:t>Suriname (2,000)</a:t>
              </a:r>
            </a:p>
          </p:txBody>
        </p:sp>
        <p:sp>
          <p:nvSpPr>
            <p:cNvPr id="251" name="tx251"/>
            <p:cNvSpPr/>
            <p:nvPr/>
          </p:nvSpPr>
          <p:spPr>
            <a:xfrm>
              <a:off x="1072289" y="3255563"/>
              <a:ext cx="1292870" cy="75072"/>
            </a:xfrm>
            <a:prstGeom prst="rect">
              <a:avLst/>
            </a:prstGeom>
            <a:noFill/>
          </p:spPr>
          <p:txBody>
            <a:bodyPr lIns="0" rIns="0" tIns="0" bIns="0" anchorCtr="1" anchor="ctr" wrap="none"/>
            <a:lstStyle/>
            <a:p>
              <a:pPr algn="l" marL="0" marR="0" indent="0">
                <a:spcBef>
                  <a:spcPts val="0"/>
                </a:spcBef>
                <a:spcAft>
                  <a:spcPts val="0"/>
                </a:spcAft>
              </a:pPr>
              <a:r>
                <a:rPr sz="825" i="0" b="0">
                  <a:solidFill>
                    <a:srgbClr val="000000">
                      <a:alpha val="100000"/>
                    </a:srgbClr>
                  </a:solidFill>
                  <a:latin typeface="Arial"/>
                  <a:cs typeface="Arial"/>
                </a:rPr>
                <a:t>Dominican Republic (2,000)</a:t>
              </a:r>
            </a:p>
          </p:txBody>
        </p:sp>
        <p:sp>
          <p:nvSpPr>
            <p:cNvPr id="252" name="tx252"/>
            <p:cNvSpPr/>
            <p:nvPr/>
          </p:nvSpPr>
          <p:spPr>
            <a:xfrm>
              <a:off x="1765313" y="3405165"/>
              <a:ext cx="599846" cy="75072"/>
            </a:xfrm>
            <a:prstGeom prst="rect">
              <a:avLst/>
            </a:prstGeom>
            <a:noFill/>
          </p:spPr>
          <p:txBody>
            <a:bodyPr lIns="0" rIns="0" tIns="0" bIns="0" anchorCtr="1" anchor="ctr" wrap="none"/>
            <a:lstStyle/>
            <a:p>
              <a:pPr algn="l" marL="0" marR="0" indent="0">
                <a:spcBef>
                  <a:spcPts val="0"/>
                </a:spcBef>
                <a:spcAft>
                  <a:spcPts val="0"/>
                </a:spcAft>
              </a:pPr>
              <a:r>
                <a:rPr sz="825" i="0" b="0">
                  <a:solidFill>
                    <a:srgbClr val="000000">
                      <a:alpha val="100000"/>
                    </a:srgbClr>
                  </a:solidFill>
                  <a:latin typeface="Arial"/>
                  <a:cs typeface="Arial"/>
                </a:rPr>
                <a:t>Chile (2,000)</a:t>
              </a:r>
            </a:p>
          </p:txBody>
        </p:sp>
        <p:sp>
          <p:nvSpPr>
            <p:cNvPr id="253" name="tx253"/>
            <p:cNvSpPr/>
            <p:nvPr/>
          </p:nvSpPr>
          <p:spPr>
            <a:xfrm>
              <a:off x="1613979" y="3554766"/>
              <a:ext cx="751179" cy="75072"/>
            </a:xfrm>
            <a:prstGeom prst="rect">
              <a:avLst/>
            </a:prstGeom>
            <a:noFill/>
          </p:spPr>
          <p:txBody>
            <a:bodyPr lIns="0" rIns="0" tIns="0" bIns="0" anchorCtr="1" anchor="ctr" wrap="none"/>
            <a:lstStyle/>
            <a:p>
              <a:pPr algn="l" marL="0" marR="0" indent="0">
                <a:spcBef>
                  <a:spcPts val="0"/>
                </a:spcBef>
                <a:spcAft>
                  <a:spcPts val="0"/>
                </a:spcAft>
              </a:pPr>
              <a:r>
                <a:rPr sz="825" i="0" b="0">
                  <a:solidFill>
                    <a:srgbClr val="000000">
                      <a:alpha val="100000"/>
                    </a:srgbClr>
                  </a:solidFill>
                  <a:latin typeface="Arial"/>
                  <a:cs typeface="Arial"/>
                </a:rPr>
                <a:t>Panama (1,000)</a:t>
              </a:r>
            </a:p>
          </p:txBody>
        </p:sp>
        <p:sp>
          <p:nvSpPr>
            <p:cNvPr id="254" name="tx254"/>
            <p:cNvSpPr/>
            <p:nvPr/>
          </p:nvSpPr>
          <p:spPr>
            <a:xfrm>
              <a:off x="1526563" y="3704368"/>
              <a:ext cx="838596" cy="75072"/>
            </a:xfrm>
            <a:prstGeom prst="rect">
              <a:avLst/>
            </a:prstGeom>
            <a:noFill/>
          </p:spPr>
          <p:txBody>
            <a:bodyPr lIns="0" rIns="0" tIns="0" bIns="0" anchorCtr="1" anchor="ctr" wrap="none"/>
            <a:lstStyle/>
            <a:p>
              <a:pPr algn="l" marL="0" marR="0" indent="0">
                <a:spcBef>
                  <a:spcPts val="0"/>
                </a:spcBef>
                <a:spcAft>
                  <a:spcPts val="0"/>
                </a:spcAft>
              </a:pPr>
              <a:r>
                <a:rPr sz="825" i="0" b="0">
                  <a:solidFill>
                    <a:srgbClr val="000000">
                      <a:alpha val="100000"/>
                    </a:srgbClr>
                  </a:solidFill>
                  <a:latin typeface="Arial"/>
                  <a:cs typeface="Arial"/>
                </a:rPr>
                <a:t>Nicaragua (1,000)</a:t>
              </a:r>
            </a:p>
          </p:txBody>
        </p:sp>
        <p:sp>
          <p:nvSpPr>
            <p:cNvPr id="255" name="tx255"/>
            <p:cNvSpPr/>
            <p:nvPr/>
          </p:nvSpPr>
          <p:spPr>
            <a:xfrm>
              <a:off x="1718770" y="3853969"/>
              <a:ext cx="646389" cy="75072"/>
            </a:xfrm>
            <a:prstGeom prst="rect">
              <a:avLst/>
            </a:prstGeom>
            <a:noFill/>
          </p:spPr>
          <p:txBody>
            <a:bodyPr lIns="0" rIns="0" tIns="0" bIns="0" anchorCtr="1" anchor="ctr" wrap="none"/>
            <a:lstStyle/>
            <a:p>
              <a:pPr algn="l" marL="0" marR="0" indent="0">
                <a:spcBef>
                  <a:spcPts val="0"/>
                </a:spcBef>
                <a:spcAft>
                  <a:spcPts val="0"/>
                </a:spcAft>
              </a:pPr>
              <a:r>
                <a:rPr sz="825" i="0" b="0">
                  <a:solidFill>
                    <a:srgbClr val="000000">
                      <a:alpha val="100000"/>
                    </a:srgbClr>
                  </a:solidFill>
                  <a:latin typeface="Arial"/>
                  <a:cs typeface="Arial"/>
                </a:rPr>
                <a:t>Belize (1,000)</a:t>
              </a:r>
            </a:p>
          </p:txBody>
        </p:sp>
        <p:sp>
          <p:nvSpPr>
            <p:cNvPr id="256" name="tx256"/>
            <p:cNvSpPr/>
            <p:nvPr/>
          </p:nvSpPr>
          <p:spPr>
            <a:xfrm>
              <a:off x="1692526" y="4003571"/>
              <a:ext cx="672632" cy="75072"/>
            </a:xfrm>
            <a:prstGeom prst="rect">
              <a:avLst/>
            </a:prstGeom>
            <a:noFill/>
          </p:spPr>
          <p:txBody>
            <a:bodyPr lIns="0" rIns="0" tIns="0" bIns="0" anchorCtr="1" anchor="ctr" wrap="none"/>
            <a:lstStyle/>
            <a:p>
              <a:pPr algn="l" marL="0" marR="0" indent="0">
                <a:spcBef>
                  <a:spcPts val="0"/>
                </a:spcBef>
                <a:spcAft>
                  <a:spcPts val="0"/>
                </a:spcAft>
              </a:pPr>
              <a:r>
                <a:rPr sz="825" i="0" b="0">
                  <a:solidFill>
                    <a:srgbClr val="000000">
                      <a:alpha val="100000"/>
                    </a:srgbClr>
                  </a:solidFill>
                  <a:latin typeface="Arial"/>
                  <a:cs typeface="Arial"/>
                </a:rPr>
                <a:t>Cuba (&lt;1,000)</a:t>
              </a:r>
            </a:p>
          </p:txBody>
        </p:sp>
        <p:sp>
          <p:nvSpPr>
            <p:cNvPr id="257" name="tx257"/>
            <p:cNvSpPr/>
            <p:nvPr/>
          </p:nvSpPr>
          <p:spPr>
            <a:xfrm>
              <a:off x="993742" y="4153173"/>
              <a:ext cx="1371417" cy="75072"/>
            </a:xfrm>
            <a:prstGeom prst="rect">
              <a:avLst/>
            </a:prstGeom>
            <a:noFill/>
          </p:spPr>
          <p:txBody>
            <a:bodyPr lIns="0" rIns="0" tIns="0" bIns="0" anchorCtr="1" anchor="ctr" wrap="none"/>
            <a:lstStyle/>
            <a:p>
              <a:pPr algn="l" marL="0" marR="0" indent="0">
                <a:spcBef>
                  <a:spcPts val="0"/>
                </a:spcBef>
                <a:spcAft>
                  <a:spcPts val="0"/>
                </a:spcAft>
              </a:pPr>
              <a:r>
                <a:rPr sz="825" i="0" b="0">
                  <a:solidFill>
                    <a:srgbClr val="000000">
                      <a:alpha val="100000"/>
                    </a:srgbClr>
                  </a:solidFill>
                  <a:latin typeface="Arial"/>
                  <a:cs typeface="Arial"/>
                </a:rPr>
                <a:t>Trinidad and Tobago (&lt;1,000)</a:t>
              </a:r>
            </a:p>
          </p:txBody>
        </p:sp>
        <p:sp>
          <p:nvSpPr>
            <p:cNvPr id="258" name="tx258"/>
            <p:cNvSpPr/>
            <p:nvPr/>
          </p:nvSpPr>
          <p:spPr>
            <a:xfrm>
              <a:off x="1546954" y="4302774"/>
              <a:ext cx="818205" cy="75072"/>
            </a:xfrm>
            <a:prstGeom prst="rect">
              <a:avLst/>
            </a:prstGeom>
            <a:noFill/>
          </p:spPr>
          <p:txBody>
            <a:bodyPr lIns="0" rIns="0" tIns="0" bIns="0" anchorCtr="1" anchor="ctr" wrap="none"/>
            <a:lstStyle/>
            <a:p>
              <a:pPr algn="l" marL="0" marR="0" indent="0">
                <a:spcBef>
                  <a:spcPts val="0"/>
                </a:spcBef>
                <a:spcAft>
                  <a:spcPts val="0"/>
                </a:spcAft>
              </a:pPr>
              <a:r>
                <a:rPr sz="825" i="0" b="0">
                  <a:solidFill>
                    <a:srgbClr val="000000">
                      <a:alpha val="100000"/>
                    </a:srgbClr>
                  </a:solidFill>
                  <a:latin typeface="Arial"/>
                  <a:cs typeface="Arial"/>
                </a:rPr>
                <a:t>Uruguay (&lt;1,000)</a:t>
              </a:r>
            </a:p>
          </p:txBody>
        </p:sp>
        <p:sp>
          <p:nvSpPr>
            <p:cNvPr id="259" name="tx259"/>
            <p:cNvSpPr/>
            <p:nvPr/>
          </p:nvSpPr>
          <p:spPr>
            <a:xfrm>
              <a:off x="1494559" y="4452376"/>
              <a:ext cx="870600" cy="75072"/>
            </a:xfrm>
            <a:prstGeom prst="rect">
              <a:avLst/>
            </a:prstGeom>
            <a:noFill/>
          </p:spPr>
          <p:txBody>
            <a:bodyPr lIns="0" rIns="0" tIns="0" bIns="0" anchorCtr="1" anchor="ctr" wrap="none"/>
            <a:lstStyle/>
            <a:p>
              <a:pPr algn="l" marL="0" marR="0" indent="0">
                <a:spcBef>
                  <a:spcPts val="0"/>
                </a:spcBef>
                <a:spcAft>
                  <a:spcPts val="0"/>
                </a:spcAft>
              </a:pPr>
              <a:r>
                <a:rPr sz="825" i="0" b="0">
                  <a:solidFill>
                    <a:srgbClr val="000000">
                      <a:alpha val="100000"/>
                    </a:srgbClr>
                  </a:solidFill>
                  <a:latin typeface="Arial"/>
                  <a:cs typeface="Arial"/>
                </a:rPr>
                <a:t>Barbados (&lt;1,000)</a:t>
              </a:r>
            </a:p>
          </p:txBody>
        </p:sp>
        <p:sp>
          <p:nvSpPr>
            <p:cNvPr id="260" name="tx260"/>
            <p:cNvSpPr/>
            <p:nvPr/>
          </p:nvSpPr>
          <p:spPr>
            <a:xfrm>
              <a:off x="1587736" y="4601977"/>
              <a:ext cx="777422" cy="75072"/>
            </a:xfrm>
            <a:prstGeom prst="rect">
              <a:avLst/>
            </a:prstGeom>
            <a:noFill/>
          </p:spPr>
          <p:txBody>
            <a:bodyPr lIns="0" rIns="0" tIns="0" bIns="0" anchorCtr="1" anchor="ctr" wrap="none"/>
            <a:lstStyle/>
            <a:p>
              <a:pPr algn="l" marL="0" marR="0" indent="0">
                <a:spcBef>
                  <a:spcPts val="0"/>
                </a:spcBef>
                <a:spcAft>
                  <a:spcPts val="0"/>
                </a:spcAft>
              </a:pPr>
              <a:r>
                <a:rPr sz="825" i="0" b="0">
                  <a:solidFill>
                    <a:srgbClr val="000000">
                      <a:alpha val="100000"/>
                    </a:srgbClr>
                  </a:solidFill>
                  <a:latin typeface="Arial"/>
                  <a:cs typeface="Arial"/>
                </a:rPr>
                <a:t>Bahamas (&lt;500)</a:t>
              </a:r>
            </a:p>
          </p:txBody>
        </p:sp>
        <p:sp>
          <p:nvSpPr>
            <p:cNvPr id="261" name="tx261"/>
            <p:cNvSpPr/>
            <p:nvPr/>
          </p:nvSpPr>
          <p:spPr>
            <a:xfrm>
              <a:off x="1663448" y="4751579"/>
              <a:ext cx="701710" cy="75072"/>
            </a:xfrm>
            <a:prstGeom prst="rect">
              <a:avLst/>
            </a:prstGeom>
            <a:noFill/>
          </p:spPr>
          <p:txBody>
            <a:bodyPr lIns="0" rIns="0" tIns="0" bIns="0" anchorCtr="1" anchor="ctr" wrap="none"/>
            <a:lstStyle/>
            <a:p>
              <a:pPr algn="l" marL="0" marR="0" indent="0">
                <a:spcBef>
                  <a:spcPts val="0"/>
                </a:spcBef>
                <a:spcAft>
                  <a:spcPts val="0"/>
                </a:spcAft>
              </a:pPr>
              <a:r>
                <a:rPr sz="825" i="0" b="0">
                  <a:solidFill>
                    <a:srgbClr val="000000">
                      <a:alpha val="100000"/>
                    </a:srgbClr>
                  </a:solidFill>
                  <a:latin typeface="Arial"/>
                  <a:cs typeface="Arial"/>
                </a:rPr>
                <a:t>Guyana (&lt;500)</a:t>
              </a:r>
            </a:p>
          </p:txBody>
        </p:sp>
        <p:sp>
          <p:nvSpPr>
            <p:cNvPr id="262" name="tx262"/>
            <p:cNvSpPr/>
            <p:nvPr/>
          </p:nvSpPr>
          <p:spPr>
            <a:xfrm>
              <a:off x="1622666" y="4901180"/>
              <a:ext cx="742492" cy="75072"/>
            </a:xfrm>
            <a:prstGeom prst="rect">
              <a:avLst/>
            </a:prstGeom>
            <a:noFill/>
          </p:spPr>
          <p:txBody>
            <a:bodyPr lIns="0" rIns="0" tIns="0" bIns="0" anchorCtr="1" anchor="ctr" wrap="none"/>
            <a:lstStyle/>
            <a:p>
              <a:pPr algn="l" marL="0" marR="0" indent="0">
                <a:spcBef>
                  <a:spcPts val="0"/>
                </a:spcBef>
                <a:spcAft>
                  <a:spcPts val="0"/>
                </a:spcAft>
              </a:pPr>
              <a:r>
                <a:rPr sz="825" i="0" b="0">
                  <a:solidFill>
                    <a:srgbClr val="000000">
                      <a:alpha val="100000"/>
                    </a:srgbClr>
                  </a:solidFill>
                  <a:latin typeface="Arial"/>
                  <a:cs typeface="Arial"/>
                </a:rPr>
                <a:t>Grenada (&lt;500)</a:t>
              </a:r>
            </a:p>
          </p:txBody>
        </p:sp>
        <p:sp>
          <p:nvSpPr>
            <p:cNvPr id="263" name="tx263"/>
            <p:cNvSpPr/>
            <p:nvPr/>
          </p:nvSpPr>
          <p:spPr>
            <a:xfrm>
              <a:off x="1651836" y="5050782"/>
              <a:ext cx="713323" cy="75072"/>
            </a:xfrm>
            <a:prstGeom prst="rect">
              <a:avLst/>
            </a:prstGeom>
            <a:noFill/>
          </p:spPr>
          <p:txBody>
            <a:bodyPr lIns="0" rIns="0" tIns="0" bIns="0" anchorCtr="1" anchor="ctr" wrap="none"/>
            <a:lstStyle/>
            <a:p>
              <a:pPr algn="l" marL="0" marR="0" indent="0">
                <a:spcBef>
                  <a:spcPts val="0"/>
                </a:spcBef>
                <a:spcAft>
                  <a:spcPts val="0"/>
                </a:spcAft>
              </a:pPr>
              <a:r>
                <a:rPr sz="825" i="0" b="0">
                  <a:solidFill>
                    <a:srgbClr val="000000">
                      <a:alpha val="100000"/>
                    </a:srgbClr>
                  </a:solidFill>
                  <a:latin typeface="Arial"/>
                  <a:cs typeface="Arial"/>
                </a:rPr>
                <a:t>St Lucia (&lt;500)</a:t>
              </a:r>
            </a:p>
          </p:txBody>
        </p:sp>
        <p:sp>
          <p:nvSpPr>
            <p:cNvPr id="264" name="tx264"/>
            <p:cNvSpPr/>
            <p:nvPr/>
          </p:nvSpPr>
          <p:spPr>
            <a:xfrm>
              <a:off x="1554818" y="5200384"/>
              <a:ext cx="810341" cy="75072"/>
            </a:xfrm>
            <a:prstGeom prst="rect">
              <a:avLst/>
            </a:prstGeom>
            <a:noFill/>
          </p:spPr>
          <p:txBody>
            <a:bodyPr lIns="0" rIns="0" tIns="0" bIns="0" anchorCtr="1" anchor="ctr" wrap="none"/>
            <a:lstStyle/>
            <a:p>
              <a:pPr algn="l" marL="0" marR="0" indent="0">
                <a:spcBef>
                  <a:spcPts val="0"/>
                </a:spcBef>
                <a:spcAft>
                  <a:spcPts val="0"/>
                </a:spcAft>
              </a:pPr>
              <a:r>
                <a:rPr sz="825" i="0" b="0">
                  <a:solidFill>
                    <a:srgbClr val="000000">
                      <a:alpha val="100000"/>
                    </a:srgbClr>
                  </a:solidFill>
                  <a:latin typeface="Arial"/>
                  <a:cs typeface="Arial"/>
                </a:rPr>
                <a:t>St Vincent (&lt;200)</a:t>
              </a:r>
            </a:p>
          </p:txBody>
        </p:sp>
        <p:sp>
          <p:nvSpPr>
            <p:cNvPr id="265" name="tx265"/>
            <p:cNvSpPr/>
            <p:nvPr/>
          </p:nvSpPr>
          <p:spPr>
            <a:xfrm>
              <a:off x="1046137" y="5349985"/>
              <a:ext cx="1319022" cy="75072"/>
            </a:xfrm>
            <a:prstGeom prst="rect">
              <a:avLst/>
            </a:prstGeom>
            <a:noFill/>
          </p:spPr>
          <p:txBody>
            <a:bodyPr lIns="0" rIns="0" tIns="0" bIns="0" anchorCtr="1" anchor="ctr" wrap="none"/>
            <a:lstStyle/>
            <a:p>
              <a:pPr algn="l" marL="0" marR="0" indent="0">
                <a:spcBef>
                  <a:spcPts val="0"/>
                </a:spcBef>
                <a:spcAft>
                  <a:spcPts val="0"/>
                </a:spcAft>
              </a:pPr>
              <a:r>
                <a:rPr sz="825" i="0" b="0">
                  <a:solidFill>
                    <a:srgbClr val="000000">
                      <a:alpha val="100000"/>
                    </a:srgbClr>
                  </a:solidFill>
                  <a:latin typeface="Arial"/>
                  <a:cs typeface="Arial"/>
                </a:rPr>
                <a:t>Antigua and Barbuda (&lt;100)</a:t>
              </a:r>
            </a:p>
          </p:txBody>
        </p:sp>
        <p:sp>
          <p:nvSpPr>
            <p:cNvPr id="266" name="tx266"/>
            <p:cNvSpPr/>
            <p:nvPr/>
          </p:nvSpPr>
          <p:spPr>
            <a:xfrm>
              <a:off x="1593497" y="5499587"/>
              <a:ext cx="771662" cy="75072"/>
            </a:xfrm>
            <a:prstGeom prst="rect">
              <a:avLst/>
            </a:prstGeom>
            <a:noFill/>
          </p:spPr>
          <p:txBody>
            <a:bodyPr lIns="0" rIns="0" tIns="0" bIns="0" anchorCtr="1" anchor="ctr" wrap="none"/>
            <a:lstStyle/>
            <a:p>
              <a:pPr algn="l" marL="0" marR="0" indent="0">
                <a:spcBef>
                  <a:spcPts val="0"/>
                </a:spcBef>
                <a:spcAft>
                  <a:spcPts val="0"/>
                </a:spcAft>
              </a:pPr>
              <a:r>
                <a:rPr sz="825" i="0" b="0">
                  <a:solidFill>
                    <a:srgbClr val="000000">
                      <a:alpha val="100000"/>
                    </a:srgbClr>
                  </a:solidFill>
                  <a:latin typeface="Arial"/>
                  <a:cs typeface="Arial"/>
                </a:rPr>
                <a:t>Dominica (&lt;100)</a:t>
              </a:r>
            </a:p>
          </p:txBody>
        </p:sp>
        <p:sp>
          <p:nvSpPr>
            <p:cNvPr id="267" name="tx267"/>
            <p:cNvSpPr/>
            <p:nvPr/>
          </p:nvSpPr>
          <p:spPr>
            <a:xfrm>
              <a:off x="1203597" y="5649188"/>
              <a:ext cx="1161562" cy="75072"/>
            </a:xfrm>
            <a:prstGeom prst="rect">
              <a:avLst/>
            </a:prstGeom>
            <a:noFill/>
          </p:spPr>
          <p:txBody>
            <a:bodyPr lIns="0" rIns="0" tIns="0" bIns="0" anchorCtr="1" anchor="ctr" wrap="none"/>
            <a:lstStyle/>
            <a:p>
              <a:pPr algn="l" marL="0" marR="0" indent="0">
                <a:spcBef>
                  <a:spcPts val="0"/>
                </a:spcBef>
                <a:spcAft>
                  <a:spcPts val="0"/>
                </a:spcAft>
              </a:pPr>
              <a:r>
                <a:rPr sz="825" i="0" b="0">
                  <a:solidFill>
                    <a:srgbClr val="000000">
                      <a:alpha val="100000"/>
                    </a:srgbClr>
                  </a:solidFill>
                  <a:latin typeface="Arial"/>
                  <a:cs typeface="Arial"/>
                </a:rPr>
                <a:t>St Kitts and Nevis (&lt;100)</a:t>
              </a:r>
            </a:p>
          </p:txBody>
        </p:sp>
        <p:sp>
          <p:nvSpPr>
            <p:cNvPr id="268" name="tx268"/>
            <p:cNvSpPr/>
            <p:nvPr/>
          </p:nvSpPr>
          <p:spPr>
            <a:xfrm>
              <a:off x="7287230" y="861938"/>
              <a:ext cx="809426" cy="75072"/>
            </a:xfrm>
            <a:prstGeom prst="rect">
              <a:avLst/>
            </a:prstGeom>
            <a:noFill/>
          </p:spPr>
          <p:txBody>
            <a:bodyPr lIns="0" rIns="0" tIns="0" bIns="0" anchorCtr="1" anchor="ctr" wrap="none"/>
            <a:lstStyle/>
            <a:p>
              <a:pPr algn="l" marL="0" marR="0" indent="0">
                <a:spcBef>
                  <a:spcPts val="0"/>
                </a:spcBef>
                <a:spcAft>
                  <a:spcPts val="0"/>
                </a:spcAft>
              </a:pPr>
              <a:r>
                <a:rPr sz="825" i="0" b="0">
                  <a:solidFill>
                    <a:srgbClr val="000000">
                      <a:alpha val="100000"/>
                    </a:srgbClr>
                  </a:solidFill>
                  <a:latin typeface="Arial"/>
                  <a:cs typeface="Arial"/>
                </a:rPr>
                <a:t>Mexico (218,000)</a:t>
              </a:r>
            </a:p>
          </p:txBody>
        </p:sp>
        <p:sp>
          <p:nvSpPr>
            <p:cNvPr id="269" name="tx269"/>
            <p:cNvSpPr/>
            <p:nvPr/>
          </p:nvSpPr>
          <p:spPr>
            <a:xfrm>
              <a:off x="7287230" y="1011539"/>
              <a:ext cx="966795" cy="75072"/>
            </a:xfrm>
            <a:prstGeom prst="rect">
              <a:avLst/>
            </a:prstGeom>
            <a:noFill/>
          </p:spPr>
          <p:txBody>
            <a:bodyPr lIns="0" rIns="0" tIns="0" bIns="0" anchorCtr="1" anchor="ctr" wrap="none"/>
            <a:lstStyle/>
            <a:p>
              <a:pPr algn="l" marL="0" marR="0" indent="0">
                <a:spcBef>
                  <a:spcPts val="0"/>
                </a:spcBef>
                <a:spcAft>
                  <a:spcPts val="0"/>
                </a:spcAft>
              </a:pPr>
              <a:r>
                <a:rPr sz="825" i="0" b="0">
                  <a:solidFill>
                    <a:srgbClr val="000000">
                      <a:alpha val="100000"/>
                    </a:srgbClr>
                  </a:solidFill>
                  <a:latin typeface="Arial"/>
                  <a:cs typeface="Arial"/>
                </a:rPr>
                <a:t>Venezuela (185,000)</a:t>
              </a:r>
            </a:p>
          </p:txBody>
        </p:sp>
        <p:sp>
          <p:nvSpPr>
            <p:cNvPr id="270" name="tx270"/>
            <p:cNvSpPr/>
            <p:nvPr/>
          </p:nvSpPr>
          <p:spPr>
            <a:xfrm>
              <a:off x="7287230" y="1161141"/>
              <a:ext cx="925921" cy="75072"/>
            </a:xfrm>
            <a:prstGeom prst="rect">
              <a:avLst/>
            </a:prstGeom>
            <a:noFill/>
          </p:spPr>
          <p:txBody>
            <a:bodyPr lIns="0" rIns="0" tIns="0" bIns="0" anchorCtr="1" anchor="ctr" wrap="none"/>
            <a:lstStyle/>
            <a:p>
              <a:pPr algn="l" marL="0" marR="0" indent="0">
                <a:spcBef>
                  <a:spcPts val="0"/>
                </a:spcBef>
                <a:spcAft>
                  <a:spcPts val="0"/>
                </a:spcAft>
              </a:pPr>
              <a:r>
                <a:rPr sz="825" i="0" b="0">
                  <a:solidFill>
                    <a:srgbClr val="000000">
                      <a:alpha val="100000"/>
                    </a:srgbClr>
                  </a:solidFill>
                  <a:latin typeface="Arial"/>
                  <a:cs typeface="Arial"/>
                </a:rPr>
                <a:t>Argentina (101,000)</a:t>
              </a:r>
            </a:p>
          </p:txBody>
        </p:sp>
        <p:sp>
          <p:nvSpPr>
            <p:cNvPr id="271" name="tx271"/>
            <p:cNvSpPr/>
            <p:nvPr/>
          </p:nvSpPr>
          <p:spPr>
            <a:xfrm>
              <a:off x="7287230" y="1310742"/>
              <a:ext cx="727953" cy="75072"/>
            </a:xfrm>
            <a:prstGeom prst="rect">
              <a:avLst/>
            </a:prstGeom>
            <a:noFill/>
          </p:spPr>
          <p:txBody>
            <a:bodyPr lIns="0" rIns="0" tIns="0" bIns="0" anchorCtr="1" anchor="ctr" wrap="none"/>
            <a:lstStyle/>
            <a:p>
              <a:pPr algn="l" marL="0" marR="0" indent="0">
                <a:spcBef>
                  <a:spcPts val="0"/>
                </a:spcBef>
                <a:spcAft>
                  <a:spcPts val="0"/>
                </a:spcAft>
              </a:pPr>
              <a:r>
                <a:rPr sz="825" i="0" b="0">
                  <a:solidFill>
                    <a:srgbClr val="000000">
                      <a:alpha val="100000"/>
                    </a:srgbClr>
                  </a:solidFill>
                  <a:latin typeface="Arial"/>
                  <a:cs typeface="Arial"/>
                </a:rPr>
                <a:t>Bolivia (89,000)</a:t>
              </a:r>
            </a:p>
          </p:txBody>
        </p:sp>
        <p:sp>
          <p:nvSpPr>
            <p:cNvPr id="272" name="tx272"/>
            <p:cNvSpPr/>
            <p:nvPr/>
          </p:nvSpPr>
          <p:spPr>
            <a:xfrm>
              <a:off x="7287230" y="1460344"/>
              <a:ext cx="628924" cy="75072"/>
            </a:xfrm>
            <a:prstGeom prst="rect">
              <a:avLst/>
            </a:prstGeom>
            <a:noFill/>
          </p:spPr>
          <p:txBody>
            <a:bodyPr lIns="0" rIns="0" tIns="0" bIns="0" anchorCtr="1" anchor="ctr" wrap="none"/>
            <a:lstStyle/>
            <a:p>
              <a:pPr algn="l" marL="0" marR="0" indent="0">
                <a:spcBef>
                  <a:spcPts val="0"/>
                </a:spcBef>
                <a:spcAft>
                  <a:spcPts val="0"/>
                </a:spcAft>
              </a:pPr>
              <a:r>
                <a:rPr sz="825" i="0" b="0">
                  <a:solidFill>
                    <a:srgbClr val="000000">
                      <a:alpha val="100000"/>
                    </a:srgbClr>
                  </a:solidFill>
                  <a:latin typeface="Arial"/>
                  <a:cs typeface="Arial"/>
                </a:rPr>
                <a:t>Haiti (55,000)</a:t>
              </a:r>
            </a:p>
          </p:txBody>
        </p:sp>
        <p:sp>
          <p:nvSpPr>
            <p:cNvPr id="273" name="tx273"/>
            <p:cNvSpPr/>
            <p:nvPr/>
          </p:nvSpPr>
          <p:spPr>
            <a:xfrm>
              <a:off x="7287230" y="1609946"/>
              <a:ext cx="809426" cy="75072"/>
            </a:xfrm>
            <a:prstGeom prst="rect">
              <a:avLst/>
            </a:prstGeom>
            <a:noFill/>
          </p:spPr>
          <p:txBody>
            <a:bodyPr lIns="0" rIns="0" tIns="0" bIns="0" anchorCtr="1" anchor="ctr" wrap="none"/>
            <a:lstStyle/>
            <a:p>
              <a:pPr algn="l" marL="0" marR="0" indent="0">
                <a:spcBef>
                  <a:spcPts val="0"/>
                </a:spcBef>
                <a:spcAft>
                  <a:spcPts val="0"/>
                </a:spcAft>
              </a:pPr>
              <a:r>
                <a:rPr sz="825" i="0" b="0">
                  <a:solidFill>
                    <a:srgbClr val="000000">
                      <a:alpha val="100000"/>
                    </a:srgbClr>
                  </a:solidFill>
                  <a:latin typeface="Arial"/>
                  <a:cs typeface="Arial"/>
                </a:rPr>
                <a:t>Ecuador (53,000)</a:t>
              </a:r>
            </a:p>
          </p:txBody>
        </p:sp>
        <p:sp>
          <p:nvSpPr>
            <p:cNvPr id="274" name="tx274"/>
            <p:cNvSpPr/>
            <p:nvPr/>
          </p:nvSpPr>
          <p:spPr>
            <a:xfrm>
              <a:off x="7287230" y="1759547"/>
              <a:ext cx="931682" cy="75072"/>
            </a:xfrm>
            <a:prstGeom prst="rect">
              <a:avLst/>
            </a:prstGeom>
            <a:noFill/>
          </p:spPr>
          <p:txBody>
            <a:bodyPr lIns="0" rIns="0" tIns="0" bIns="0" anchorCtr="1" anchor="ctr" wrap="none"/>
            <a:lstStyle/>
            <a:p>
              <a:pPr algn="l" marL="0" marR="0" indent="0">
                <a:spcBef>
                  <a:spcPts val="0"/>
                </a:spcBef>
                <a:spcAft>
                  <a:spcPts val="0"/>
                </a:spcAft>
              </a:pPr>
              <a:r>
                <a:rPr sz="825" i="0" b="0">
                  <a:solidFill>
                    <a:srgbClr val="000000">
                      <a:alpha val="100000"/>
                    </a:srgbClr>
                  </a:solidFill>
                  <a:latin typeface="Arial"/>
                  <a:cs typeface="Arial"/>
                </a:rPr>
                <a:t>Guatemala (52,000)</a:t>
              </a:r>
            </a:p>
          </p:txBody>
        </p:sp>
        <p:sp>
          <p:nvSpPr>
            <p:cNvPr id="275" name="tx275"/>
            <p:cNvSpPr/>
            <p:nvPr/>
          </p:nvSpPr>
          <p:spPr>
            <a:xfrm>
              <a:off x="7287230" y="1909149"/>
              <a:ext cx="681319" cy="75072"/>
            </a:xfrm>
            <a:prstGeom prst="rect">
              <a:avLst/>
            </a:prstGeom>
            <a:noFill/>
          </p:spPr>
          <p:txBody>
            <a:bodyPr lIns="0" rIns="0" tIns="0" bIns="0" anchorCtr="1" anchor="ctr" wrap="none"/>
            <a:lstStyle/>
            <a:p>
              <a:pPr algn="l" marL="0" marR="0" indent="0">
                <a:spcBef>
                  <a:spcPts val="0"/>
                </a:spcBef>
                <a:spcAft>
                  <a:spcPts val="0"/>
                </a:spcAft>
              </a:pPr>
              <a:r>
                <a:rPr sz="825" i="0" b="0">
                  <a:solidFill>
                    <a:srgbClr val="000000">
                      <a:alpha val="100000"/>
                    </a:srgbClr>
                  </a:solidFill>
                  <a:latin typeface="Arial"/>
                  <a:cs typeface="Arial"/>
                </a:rPr>
                <a:t>Brazil (50,000)</a:t>
              </a:r>
            </a:p>
          </p:txBody>
        </p:sp>
        <p:sp>
          <p:nvSpPr>
            <p:cNvPr id="276" name="tx276"/>
            <p:cNvSpPr/>
            <p:nvPr/>
          </p:nvSpPr>
          <p:spPr>
            <a:xfrm>
              <a:off x="7287230" y="2058750"/>
              <a:ext cx="640537" cy="75072"/>
            </a:xfrm>
            <a:prstGeom prst="rect">
              <a:avLst/>
            </a:prstGeom>
            <a:noFill/>
          </p:spPr>
          <p:txBody>
            <a:bodyPr lIns="0" rIns="0" tIns="0" bIns="0" anchorCtr="1" anchor="ctr" wrap="none"/>
            <a:lstStyle/>
            <a:p>
              <a:pPr algn="l" marL="0" marR="0" indent="0">
                <a:spcBef>
                  <a:spcPts val="0"/>
                </a:spcBef>
                <a:spcAft>
                  <a:spcPts val="0"/>
                </a:spcAft>
              </a:pPr>
              <a:r>
                <a:rPr sz="825" i="0" b="0">
                  <a:solidFill>
                    <a:srgbClr val="000000">
                      <a:alpha val="100000"/>
                    </a:srgbClr>
                  </a:solidFill>
                  <a:latin typeface="Arial"/>
                  <a:cs typeface="Arial"/>
                </a:rPr>
                <a:t>Peru (42,000)</a:t>
              </a:r>
            </a:p>
          </p:txBody>
        </p:sp>
        <p:sp>
          <p:nvSpPr>
            <p:cNvPr id="277" name="tx277"/>
            <p:cNvSpPr/>
            <p:nvPr/>
          </p:nvSpPr>
          <p:spPr>
            <a:xfrm>
              <a:off x="7287230" y="2208352"/>
              <a:ext cx="861913" cy="75072"/>
            </a:xfrm>
            <a:prstGeom prst="rect">
              <a:avLst/>
            </a:prstGeom>
            <a:noFill/>
          </p:spPr>
          <p:txBody>
            <a:bodyPr lIns="0" rIns="0" tIns="0" bIns="0" anchorCtr="1" anchor="ctr" wrap="none"/>
            <a:lstStyle/>
            <a:p>
              <a:pPr algn="l" marL="0" marR="0" indent="0">
                <a:spcBef>
                  <a:spcPts val="0"/>
                </a:spcBef>
                <a:spcAft>
                  <a:spcPts val="0"/>
                </a:spcAft>
              </a:pPr>
              <a:r>
                <a:rPr sz="825" i="0" b="0">
                  <a:solidFill>
                    <a:srgbClr val="000000">
                      <a:alpha val="100000"/>
                    </a:srgbClr>
                  </a:solidFill>
                  <a:latin typeface="Arial"/>
                  <a:cs typeface="Arial"/>
                </a:rPr>
                <a:t>Colombia (41,000)</a:t>
              </a:r>
            </a:p>
          </p:txBody>
        </p:sp>
        <p:sp>
          <p:nvSpPr>
            <p:cNvPr id="278" name="tx278"/>
            <p:cNvSpPr/>
            <p:nvPr/>
          </p:nvSpPr>
          <p:spPr>
            <a:xfrm>
              <a:off x="7287230" y="2357954"/>
              <a:ext cx="873526" cy="75072"/>
            </a:xfrm>
            <a:prstGeom prst="rect">
              <a:avLst/>
            </a:prstGeom>
            <a:noFill/>
          </p:spPr>
          <p:txBody>
            <a:bodyPr lIns="0" rIns="0" tIns="0" bIns="0" anchorCtr="1" anchor="ctr" wrap="none"/>
            <a:lstStyle/>
            <a:p>
              <a:pPr algn="l" marL="0" marR="0" indent="0">
                <a:spcBef>
                  <a:spcPts val="0"/>
                </a:spcBef>
                <a:spcAft>
                  <a:spcPts val="0"/>
                </a:spcAft>
              </a:pPr>
              <a:r>
                <a:rPr sz="825" i="0" b="0">
                  <a:solidFill>
                    <a:srgbClr val="000000">
                      <a:alpha val="100000"/>
                    </a:srgbClr>
                  </a:solidFill>
                  <a:latin typeface="Arial"/>
                  <a:cs typeface="Arial"/>
                </a:rPr>
                <a:t>Honduras (28,000)</a:t>
              </a:r>
            </a:p>
          </p:txBody>
        </p:sp>
        <p:sp>
          <p:nvSpPr>
            <p:cNvPr id="279" name="tx279"/>
            <p:cNvSpPr/>
            <p:nvPr/>
          </p:nvSpPr>
          <p:spPr>
            <a:xfrm>
              <a:off x="7287230" y="2507555"/>
              <a:ext cx="867674" cy="75072"/>
            </a:xfrm>
            <a:prstGeom prst="rect">
              <a:avLst/>
            </a:prstGeom>
            <a:noFill/>
          </p:spPr>
          <p:txBody>
            <a:bodyPr lIns="0" rIns="0" tIns="0" bIns="0" anchorCtr="1" anchor="ctr" wrap="none"/>
            <a:lstStyle/>
            <a:p>
              <a:pPr algn="l" marL="0" marR="0" indent="0">
                <a:spcBef>
                  <a:spcPts val="0"/>
                </a:spcBef>
                <a:spcAft>
                  <a:spcPts val="0"/>
                </a:spcAft>
              </a:pPr>
              <a:r>
                <a:rPr sz="825" i="0" b="0">
                  <a:solidFill>
                    <a:srgbClr val="000000">
                      <a:alpha val="100000"/>
                    </a:srgbClr>
                  </a:solidFill>
                  <a:latin typeface="Arial"/>
                  <a:cs typeface="Arial"/>
                </a:rPr>
                <a:t>Paraguay (24,000)</a:t>
              </a:r>
            </a:p>
          </p:txBody>
        </p:sp>
        <p:sp>
          <p:nvSpPr>
            <p:cNvPr id="280" name="tx280"/>
            <p:cNvSpPr/>
            <p:nvPr/>
          </p:nvSpPr>
          <p:spPr>
            <a:xfrm>
              <a:off x="7287230" y="2657157"/>
              <a:ext cx="1292870" cy="75072"/>
            </a:xfrm>
            <a:prstGeom prst="rect">
              <a:avLst/>
            </a:prstGeom>
            <a:noFill/>
          </p:spPr>
          <p:txBody>
            <a:bodyPr lIns="0" rIns="0" tIns="0" bIns="0" anchorCtr="1" anchor="ctr" wrap="none"/>
            <a:lstStyle/>
            <a:p>
              <a:pPr algn="l" marL="0" marR="0" indent="0">
                <a:spcBef>
                  <a:spcPts val="0"/>
                </a:spcBef>
                <a:spcAft>
                  <a:spcPts val="0"/>
                </a:spcAft>
              </a:pPr>
              <a:r>
                <a:rPr sz="825" i="0" b="0">
                  <a:solidFill>
                    <a:srgbClr val="000000">
                      <a:alpha val="100000"/>
                    </a:srgbClr>
                  </a:solidFill>
                  <a:latin typeface="Arial"/>
                  <a:cs typeface="Arial"/>
                </a:rPr>
                <a:t>Dominican Republic (6,000)</a:t>
              </a:r>
            </a:p>
          </p:txBody>
        </p:sp>
        <p:sp>
          <p:nvSpPr>
            <p:cNvPr id="281" name="tx281"/>
            <p:cNvSpPr/>
            <p:nvPr/>
          </p:nvSpPr>
          <p:spPr>
            <a:xfrm>
              <a:off x="7287230" y="2806758"/>
              <a:ext cx="838596" cy="75072"/>
            </a:xfrm>
            <a:prstGeom prst="rect">
              <a:avLst/>
            </a:prstGeom>
            <a:noFill/>
          </p:spPr>
          <p:txBody>
            <a:bodyPr lIns="0" rIns="0" tIns="0" bIns="0" anchorCtr="1" anchor="ctr" wrap="none"/>
            <a:lstStyle/>
            <a:p>
              <a:pPr algn="l" marL="0" marR="0" indent="0">
                <a:spcBef>
                  <a:spcPts val="0"/>
                </a:spcBef>
                <a:spcAft>
                  <a:spcPts val="0"/>
                </a:spcAft>
              </a:pPr>
              <a:r>
                <a:rPr sz="825" i="0" b="0">
                  <a:solidFill>
                    <a:srgbClr val="000000">
                      <a:alpha val="100000"/>
                    </a:srgbClr>
                  </a:solidFill>
                  <a:latin typeface="Arial"/>
                  <a:cs typeface="Arial"/>
                </a:rPr>
                <a:t>Nicaragua (5,000)</a:t>
              </a:r>
            </a:p>
          </p:txBody>
        </p:sp>
        <p:sp>
          <p:nvSpPr>
            <p:cNvPr id="282" name="tx282"/>
            <p:cNvSpPr/>
            <p:nvPr/>
          </p:nvSpPr>
          <p:spPr>
            <a:xfrm>
              <a:off x="7287230" y="2956360"/>
              <a:ext cx="751179" cy="75072"/>
            </a:xfrm>
            <a:prstGeom prst="rect">
              <a:avLst/>
            </a:prstGeom>
            <a:noFill/>
          </p:spPr>
          <p:txBody>
            <a:bodyPr lIns="0" rIns="0" tIns="0" bIns="0" anchorCtr="1" anchor="ctr" wrap="none"/>
            <a:lstStyle/>
            <a:p>
              <a:pPr algn="l" marL="0" marR="0" indent="0">
                <a:spcBef>
                  <a:spcPts val="0"/>
                </a:spcBef>
                <a:spcAft>
                  <a:spcPts val="0"/>
                </a:spcAft>
              </a:pPr>
              <a:r>
                <a:rPr sz="825" i="0" b="0">
                  <a:solidFill>
                    <a:srgbClr val="000000">
                      <a:alpha val="100000"/>
                    </a:srgbClr>
                  </a:solidFill>
                  <a:latin typeface="Arial"/>
                  <a:cs typeface="Arial"/>
                </a:rPr>
                <a:t>Panama (4,000)</a:t>
              </a:r>
            </a:p>
          </p:txBody>
        </p:sp>
        <p:sp>
          <p:nvSpPr>
            <p:cNvPr id="283" name="tx283"/>
            <p:cNvSpPr/>
            <p:nvPr/>
          </p:nvSpPr>
          <p:spPr>
            <a:xfrm>
              <a:off x="7287230" y="3105961"/>
              <a:ext cx="599846" cy="75072"/>
            </a:xfrm>
            <a:prstGeom prst="rect">
              <a:avLst/>
            </a:prstGeom>
            <a:noFill/>
          </p:spPr>
          <p:txBody>
            <a:bodyPr lIns="0" rIns="0" tIns="0" bIns="0" anchorCtr="1" anchor="ctr" wrap="none"/>
            <a:lstStyle/>
            <a:p>
              <a:pPr algn="l" marL="0" marR="0" indent="0">
                <a:spcBef>
                  <a:spcPts val="0"/>
                </a:spcBef>
                <a:spcAft>
                  <a:spcPts val="0"/>
                </a:spcAft>
              </a:pPr>
              <a:r>
                <a:rPr sz="825" i="0" b="0">
                  <a:solidFill>
                    <a:srgbClr val="000000">
                      <a:alpha val="100000"/>
                    </a:srgbClr>
                  </a:solidFill>
                  <a:latin typeface="Arial"/>
                  <a:cs typeface="Arial"/>
                </a:rPr>
                <a:t>Chile (3,000)</a:t>
              </a:r>
            </a:p>
          </p:txBody>
        </p:sp>
        <p:sp>
          <p:nvSpPr>
            <p:cNvPr id="284" name="tx284"/>
            <p:cNvSpPr/>
            <p:nvPr/>
          </p:nvSpPr>
          <p:spPr>
            <a:xfrm>
              <a:off x="7287230" y="3255563"/>
              <a:ext cx="809426" cy="75072"/>
            </a:xfrm>
            <a:prstGeom prst="rect">
              <a:avLst/>
            </a:prstGeom>
            <a:noFill/>
          </p:spPr>
          <p:txBody>
            <a:bodyPr lIns="0" rIns="0" tIns="0" bIns="0" anchorCtr="1" anchor="ctr" wrap="none"/>
            <a:lstStyle/>
            <a:p>
              <a:pPr algn="l" marL="0" marR="0" indent="0">
                <a:spcBef>
                  <a:spcPts val="0"/>
                </a:spcBef>
                <a:spcAft>
                  <a:spcPts val="0"/>
                </a:spcAft>
              </a:pPr>
              <a:r>
                <a:rPr sz="825" i="0" b="0">
                  <a:solidFill>
                    <a:srgbClr val="000000">
                      <a:alpha val="100000"/>
                    </a:srgbClr>
                  </a:solidFill>
                  <a:latin typeface="Arial"/>
                  <a:cs typeface="Arial"/>
                </a:rPr>
                <a:t>Suriname (2,000)</a:t>
              </a:r>
            </a:p>
          </p:txBody>
        </p:sp>
        <p:sp>
          <p:nvSpPr>
            <p:cNvPr id="285" name="tx285"/>
            <p:cNvSpPr/>
            <p:nvPr/>
          </p:nvSpPr>
          <p:spPr>
            <a:xfrm>
              <a:off x="7287230" y="3405165"/>
              <a:ext cx="751179" cy="75072"/>
            </a:xfrm>
            <a:prstGeom prst="rect">
              <a:avLst/>
            </a:prstGeom>
            <a:noFill/>
          </p:spPr>
          <p:txBody>
            <a:bodyPr lIns="0" rIns="0" tIns="0" bIns="0" anchorCtr="1" anchor="ctr" wrap="none"/>
            <a:lstStyle/>
            <a:p>
              <a:pPr algn="l" marL="0" marR="0" indent="0">
                <a:spcBef>
                  <a:spcPts val="0"/>
                </a:spcBef>
                <a:spcAft>
                  <a:spcPts val="0"/>
                </a:spcAft>
              </a:pPr>
              <a:r>
                <a:rPr sz="825" i="0" b="0">
                  <a:solidFill>
                    <a:srgbClr val="000000">
                      <a:alpha val="100000"/>
                    </a:srgbClr>
                  </a:solidFill>
                  <a:latin typeface="Arial"/>
                  <a:cs typeface="Arial"/>
                </a:rPr>
                <a:t>Jamaica (2,000)</a:t>
              </a:r>
            </a:p>
          </p:txBody>
        </p:sp>
        <p:sp>
          <p:nvSpPr>
            <p:cNvPr id="286" name="tx286"/>
            <p:cNvSpPr/>
            <p:nvPr/>
          </p:nvSpPr>
          <p:spPr>
            <a:xfrm>
              <a:off x="7287230" y="3554766"/>
              <a:ext cx="873434" cy="75072"/>
            </a:xfrm>
            <a:prstGeom prst="rect">
              <a:avLst/>
            </a:prstGeom>
            <a:noFill/>
          </p:spPr>
          <p:txBody>
            <a:bodyPr lIns="0" rIns="0" tIns="0" bIns="0" anchorCtr="1" anchor="ctr" wrap="none"/>
            <a:lstStyle/>
            <a:p>
              <a:pPr algn="l" marL="0" marR="0" indent="0">
                <a:spcBef>
                  <a:spcPts val="0"/>
                </a:spcBef>
                <a:spcAft>
                  <a:spcPts val="0"/>
                </a:spcAft>
              </a:pPr>
              <a:r>
                <a:rPr sz="825" i="0" b="0">
                  <a:solidFill>
                    <a:srgbClr val="000000">
                      <a:alpha val="100000"/>
                    </a:srgbClr>
                  </a:solidFill>
                  <a:latin typeface="Arial"/>
                  <a:cs typeface="Arial"/>
                </a:rPr>
                <a:t>Costa Rica (2,000)</a:t>
              </a:r>
            </a:p>
          </p:txBody>
        </p:sp>
        <p:sp>
          <p:nvSpPr>
            <p:cNvPr id="287" name="tx287"/>
            <p:cNvSpPr/>
            <p:nvPr/>
          </p:nvSpPr>
          <p:spPr>
            <a:xfrm>
              <a:off x="7287230" y="3704368"/>
              <a:ext cx="957925" cy="75072"/>
            </a:xfrm>
            <a:prstGeom prst="rect">
              <a:avLst/>
            </a:prstGeom>
            <a:noFill/>
          </p:spPr>
          <p:txBody>
            <a:bodyPr lIns="0" rIns="0" tIns="0" bIns="0" anchorCtr="1" anchor="ctr" wrap="none"/>
            <a:lstStyle/>
            <a:p>
              <a:pPr algn="l" marL="0" marR="0" indent="0">
                <a:spcBef>
                  <a:spcPts val="0"/>
                </a:spcBef>
                <a:spcAft>
                  <a:spcPts val="0"/>
                </a:spcAft>
              </a:pPr>
              <a:r>
                <a:rPr sz="825" i="0" b="0">
                  <a:solidFill>
                    <a:srgbClr val="000000">
                      <a:alpha val="100000"/>
                    </a:srgbClr>
                  </a:solidFill>
                  <a:latin typeface="Arial"/>
                  <a:cs typeface="Arial"/>
                </a:rPr>
                <a:t>El Salvador (&lt;1,000)</a:t>
              </a:r>
            </a:p>
          </p:txBody>
        </p:sp>
        <p:sp>
          <p:nvSpPr>
            <p:cNvPr id="288" name="tx288"/>
            <p:cNvSpPr/>
            <p:nvPr/>
          </p:nvSpPr>
          <p:spPr>
            <a:xfrm>
              <a:off x="7287230" y="3853969"/>
              <a:ext cx="672632" cy="75072"/>
            </a:xfrm>
            <a:prstGeom prst="rect">
              <a:avLst/>
            </a:prstGeom>
            <a:noFill/>
          </p:spPr>
          <p:txBody>
            <a:bodyPr lIns="0" rIns="0" tIns="0" bIns="0" anchorCtr="1" anchor="ctr" wrap="none"/>
            <a:lstStyle/>
            <a:p>
              <a:pPr algn="l" marL="0" marR="0" indent="0">
                <a:spcBef>
                  <a:spcPts val="0"/>
                </a:spcBef>
                <a:spcAft>
                  <a:spcPts val="0"/>
                </a:spcAft>
              </a:pPr>
              <a:r>
                <a:rPr sz="825" i="0" b="0">
                  <a:solidFill>
                    <a:srgbClr val="000000">
                      <a:alpha val="100000"/>
                    </a:srgbClr>
                  </a:solidFill>
                  <a:latin typeface="Arial"/>
                  <a:cs typeface="Arial"/>
                </a:rPr>
                <a:t>Cuba (&lt;1,000)</a:t>
              </a:r>
            </a:p>
          </p:txBody>
        </p:sp>
        <p:sp>
          <p:nvSpPr>
            <p:cNvPr id="289" name="tx289"/>
            <p:cNvSpPr/>
            <p:nvPr/>
          </p:nvSpPr>
          <p:spPr>
            <a:xfrm>
              <a:off x="7287230" y="4003571"/>
              <a:ext cx="707562" cy="75072"/>
            </a:xfrm>
            <a:prstGeom prst="rect">
              <a:avLst/>
            </a:prstGeom>
            <a:noFill/>
          </p:spPr>
          <p:txBody>
            <a:bodyPr lIns="0" rIns="0" tIns="0" bIns="0" anchorCtr="1" anchor="ctr" wrap="none"/>
            <a:lstStyle/>
            <a:p>
              <a:pPr algn="l" marL="0" marR="0" indent="0">
                <a:spcBef>
                  <a:spcPts val="0"/>
                </a:spcBef>
                <a:spcAft>
                  <a:spcPts val="0"/>
                </a:spcAft>
              </a:pPr>
              <a:r>
                <a:rPr sz="825" i="0" b="0">
                  <a:solidFill>
                    <a:srgbClr val="000000">
                      <a:alpha val="100000"/>
                    </a:srgbClr>
                  </a:solidFill>
                  <a:latin typeface="Arial"/>
                  <a:cs typeface="Arial"/>
                </a:rPr>
                <a:t>Belize (&lt;1,000)</a:t>
              </a:r>
            </a:p>
          </p:txBody>
        </p:sp>
        <p:sp>
          <p:nvSpPr>
            <p:cNvPr id="290" name="tx290"/>
            <p:cNvSpPr/>
            <p:nvPr/>
          </p:nvSpPr>
          <p:spPr>
            <a:xfrm>
              <a:off x="7287230" y="4153173"/>
              <a:ext cx="730879" cy="75072"/>
            </a:xfrm>
            <a:prstGeom prst="rect">
              <a:avLst/>
            </a:prstGeom>
            <a:noFill/>
          </p:spPr>
          <p:txBody>
            <a:bodyPr lIns="0" rIns="0" tIns="0" bIns="0" anchorCtr="1" anchor="ctr" wrap="none"/>
            <a:lstStyle/>
            <a:p>
              <a:pPr algn="l" marL="0" marR="0" indent="0">
                <a:spcBef>
                  <a:spcPts val="0"/>
                </a:spcBef>
                <a:spcAft>
                  <a:spcPts val="0"/>
                </a:spcAft>
              </a:pPr>
              <a:r>
                <a:rPr sz="825" i="0" b="0">
                  <a:solidFill>
                    <a:srgbClr val="000000">
                      <a:alpha val="100000"/>
                    </a:srgbClr>
                  </a:solidFill>
                  <a:latin typeface="Arial"/>
                  <a:cs typeface="Arial"/>
                </a:rPr>
                <a:t>Uruguay (&lt;500)</a:t>
              </a:r>
            </a:p>
          </p:txBody>
        </p:sp>
        <p:sp>
          <p:nvSpPr>
            <p:cNvPr id="291" name="tx291"/>
            <p:cNvSpPr/>
            <p:nvPr/>
          </p:nvSpPr>
          <p:spPr>
            <a:xfrm>
              <a:off x="7287230" y="4302774"/>
              <a:ext cx="783275" cy="75072"/>
            </a:xfrm>
            <a:prstGeom prst="rect">
              <a:avLst/>
            </a:prstGeom>
            <a:noFill/>
          </p:spPr>
          <p:txBody>
            <a:bodyPr lIns="0" rIns="0" tIns="0" bIns="0" anchorCtr="1" anchor="ctr" wrap="none"/>
            <a:lstStyle/>
            <a:p>
              <a:pPr algn="l" marL="0" marR="0" indent="0">
                <a:spcBef>
                  <a:spcPts val="0"/>
                </a:spcBef>
                <a:spcAft>
                  <a:spcPts val="0"/>
                </a:spcAft>
              </a:pPr>
              <a:r>
                <a:rPr sz="825" i="0" b="0">
                  <a:solidFill>
                    <a:srgbClr val="000000">
                      <a:alpha val="100000"/>
                    </a:srgbClr>
                  </a:solidFill>
                  <a:latin typeface="Arial"/>
                  <a:cs typeface="Arial"/>
                </a:rPr>
                <a:t>Barbados (&lt;500)</a:t>
              </a:r>
            </a:p>
          </p:txBody>
        </p:sp>
        <p:sp>
          <p:nvSpPr>
            <p:cNvPr id="292" name="tx292"/>
            <p:cNvSpPr/>
            <p:nvPr/>
          </p:nvSpPr>
          <p:spPr>
            <a:xfrm>
              <a:off x="7287230" y="4452376"/>
              <a:ext cx="713323" cy="75072"/>
            </a:xfrm>
            <a:prstGeom prst="rect">
              <a:avLst/>
            </a:prstGeom>
            <a:noFill/>
          </p:spPr>
          <p:txBody>
            <a:bodyPr lIns="0" rIns="0" tIns="0" bIns="0" anchorCtr="1" anchor="ctr" wrap="none"/>
            <a:lstStyle/>
            <a:p>
              <a:pPr algn="l" marL="0" marR="0" indent="0">
                <a:spcBef>
                  <a:spcPts val="0"/>
                </a:spcBef>
                <a:spcAft>
                  <a:spcPts val="0"/>
                </a:spcAft>
              </a:pPr>
              <a:r>
                <a:rPr sz="825" i="0" b="0">
                  <a:solidFill>
                    <a:srgbClr val="000000">
                      <a:alpha val="100000"/>
                    </a:srgbClr>
                  </a:solidFill>
                  <a:latin typeface="Arial"/>
                  <a:cs typeface="Arial"/>
                </a:rPr>
                <a:t>St Lucia (&lt;200)</a:t>
              </a:r>
            </a:p>
          </p:txBody>
        </p:sp>
        <p:sp>
          <p:nvSpPr>
            <p:cNvPr id="293" name="tx293"/>
            <p:cNvSpPr/>
            <p:nvPr/>
          </p:nvSpPr>
          <p:spPr>
            <a:xfrm>
              <a:off x="7287230" y="4601977"/>
              <a:ext cx="701710" cy="75072"/>
            </a:xfrm>
            <a:prstGeom prst="rect">
              <a:avLst/>
            </a:prstGeom>
            <a:noFill/>
          </p:spPr>
          <p:txBody>
            <a:bodyPr lIns="0" rIns="0" tIns="0" bIns="0" anchorCtr="1" anchor="ctr" wrap="none"/>
            <a:lstStyle/>
            <a:p>
              <a:pPr algn="l" marL="0" marR="0" indent="0">
                <a:spcBef>
                  <a:spcPts val="0"/>
                </a:spcBef>
                <a:spcAft>
                  <a:spcPts val="0"/>
                </a:spcAft>
              </a:pPr>
              <a:r>
                <a:rPr sz="825" i="0" b="0">
                  <a:solidFill>
                    <a:srgbClr val="000000">
                      <a:alpha val="100000"/>
                    </a:srgbClr>
                  </a:solidFill>
                  <a:latin typeface="Arial"/>
                  <a:cs typeface="Arial"/>
                </a:rPr>
                <a:t>Guyana (&lt;200)</a:t>
              </a:r>
            </a:p>
          </p:txBody>
        </p:sp>
        <p:sp>
          <p:nvSpPr>
            <p:cNvPr id="294" name="tx294"/>
            <p:cNvSpPr/>
            <p:nvPr/>
          </p:nvSpPr>
          <p:spPr>
            <a:xfrm>
              <a:off x="7287230" y="4751579"/>
              <a:ext cx="1284091" cy="75072"/>
            </a:xfrm>
            <a:prstGeom prst="rect">
              <a:avLst/>
            </a:prstGeom>
            <a:noFill/>
          </p:spPr>
          <p:txBody>
            <a:bodyPr lIns="0" rIns="0" tIns="0" bIns="0" anchorCtr="1" anchor="ctr" wrap="none"/>
            <a:lstStyle/>
            <a:p>
              <a:pPr algn="l" marL="0" marR="0" indent="0">
                <a:spcBef>
                  <a:spcPts val="0"/>
                </a:spcBef>
                <a:spcAft>
                  <a:spcPts val="0"/>
                </a:spcAft>
              </a:pPr>
              <a:r>
                <a:rPr sz="825" i="0" b="0">
                  <a:solidFill>
                    <a:srgbClr val="000000">
                      <a:alpha val="100000"/>
                    </a:srgbClr>
                  </a:solidFill>
                  <a:latin typeface="Arial"/>
                  <a:cs typeface="Arial"/>
                </a:rPr>
                <a:t>Trinidad and Tobago (&lt;200)</a:t>
              </a:r>
            </a:p>
          </p:txBody>
        </p:sp>
        <p:sp>
          <p:nvSpPr>
            <p:cNvPr id="295" name="tx295"/>
            <p:cNvSpPr/>
            <p:nvPr/>
          </p:nvSpPr>
          <p:spPr>
            <a:xfrm>
              <a:off x="7287230" y="4901180"/>
              <a:ext cx="742492" cy="75072"/>
            </a:xfrm>
            <a:prstGeom prst="rect">
              <a:avLst/>
            </a:prstGeom>
            <a:noFill/>
          </p:spPr>
          <p:txBody>
            <a:bodyPr lIns="0" rIns="0" tIns="0" bIns="0" anchorCtr="1" anchor="ctr" wrap="none"/>
            <a:lstStyle/>
            <a:p>
              <a:pPr algn="l" marL="0" marR="0" indent="0">
                <a:spcBef>
                  <a:spcPts val="0"/>
                </a:spcBef>
                <a:spcAft>
                  <a:spcPts val="0"/>
                </a:spcAft>
              </a:pPr>
              <a:r>
                <a:rPr sz="825" i="0" b="0">
                  <a:solidFill>
                    <a:srgbClr val="000000">
                      <a:alpha val="100000"/>
                    </a:srgbClr>
                  </a:solidFill>
                  <a:latin typeface="Arial"/>
                  <a:cs typeface="Arial"/>
                </a:rPr>
                <a:t>Grenada (&lt;100)</a:t>
              </a:r>
            </a:p>
          </p:txBody>
        </p:sp>
        <p:sp>
          <p:nvSpPr>
            <p:cNvPr id="296" name="tx296"/>
            <p:cNvSpPr/>
            <p:nvPr/>
          </p:nvSpPr>
          <p:spPr>
            <a:xfrm>
              <a:off x="7287230" y="5050782"/>
              <a:ext cx="777422" cy="75072"/>
            </a:xfrm>
            <a:prstGeom prst="rect">
              <a:avLst/>
            </a:prstGeom>
            <a:noFill/>
          </p:spPr>
          <p:txBody>
            <a:bodyPr lIns="0" rIns="0" tIns="0" bIns="0" anchorCtr="1" anchor="ctr" wrap="none"/>
            <a:lstStyle/>
            <a:p>
              <a:pPr algn="l" marL="0" marR="0" indent="0">
                <a:spcBef>
                  <a:spcPts val="0"/>
                </a:spcBef>
                <a:spcAft>
                  <a:spcPts val="0"/>
                </a:spcAft>
              </a:pPr>
              <a:r>
                <a:rPr sz="825" i="0" b="0">
                  <a:solidFill>
                    <a:srgbClr val="000000">
                      <a:alpha val="100000"/>
                    </a:srgbClr>
                  </a:solidFill>
                  <a:latin typeface="Arial"/>
                  <a:cs typeface="Arial"/>
                </a:rPr>
                <a:t>Bahamas (&lt;100)</a:t>
              </a:r>
            </a:p>
          </p:txBody>
        </p:sp>
        <p:sp>
          <p:nvSpPr>
            <p:cNvPr id="297" name="tx297"/>
            <p:cNvSpPr/>
            <p:nvPr/>
          </p:nvSpPr>
          <p:spPr>
            <a:xfrm>
              <a:off x="7287230" y="5200384"/>
              <a:ext cx="771662" cy="75072"/>
            </a:xfrm>
            <a:prstGeom prst="rect">
              <a:avLst/>
            </a:prstGeom>
            <a:noFill/>
          </p:spPr>
          <p:txBody>
            <a:bodyPr lIns="0" rIns="0" tIns="0" bIns="0" anchorCtr="1" anchor="ctr" wrap="none"/>
            <a:lstStyle/>
            <a:p>
              <a:pPr algn="l" marL="0" marR="0" indent="0">
                <a:spcBef>
                  <a:spcPts val="0"/>
                </a:spcBef>
                <a:spcAft>
                  <a:spcPts val="0"/>
                </a:spcAft>
              </a:pPr>
              <a:r>
                <a:rPr sz="825" i="0" b="0">
                  <a:solidFill>
                    <a:srgbClr val="000000">
                      <a:alpha val="100000"/>
                    </a:srgbClr>
                  </a:solidFill>
                  <a:latin typeface="Arial"/>
                  <a:cs typeface="Arial"/>
                </a:rPr>
                <a:t>Dominica (&lt;100)</a:t>
              </a:r>
            </a:p>
          </p:txBody>
        </p:sp>
        <p:sp>
          <p:nvSpPr>
            <p:cNvPr id="298" name="tx298"/>
            <p:cNvSpPr/>
            <p:nvPr/>
          </p:nvSpPr>
          <p:spPr>
            <a:xfrm>
              <a:off x="7287230" y="5349985"/>
              <a:ext cx="810341" cy="75072"/>
            </a:xfrm>
            <a:prstGeom prst="rect">
              <a:avLst/>
            </a:prstGeom>
            <a:noFill/>
          </p:spPr>
          <p:txBody>
            <a:bodyPr lIns="0" rIns="0" tIns="0" bIns="0" anchorCtr="1" anchor="ctr" wrap="none"/>
            <a:lstStyle/>
            <a:p>
              <a:pPr algn="l" marL="0" marR="0" indent="0">
                <a:spcBef>
                  <a:spcPts val="0"/>
                </a:spcBef>
                <a:spcAft>
                  <a:spcPts val="0"/>
                </a:spcAft>
              </a:pPr>
              <a:r>
                <a:rPr sz="825" i="0" b="0">
                  <a:solidFill>
                    <a:srgbClr val="000000">
                      <a:alpha val="100000"/>
                    </a:srgbClr>
                  </a:solidFill>
                  <a:latin typeface="Arial"/>
                  <a:cs typeface="Arial"/>
                </a:rPr>
                <a:t>St Vincent (&lt;100)</a:t>
              </a:r>
            </a:p>
          </p:txBody>
        </p:sp>
        <p:sp>
          <p:nvSpPr>
            <p:cNvPr id="299" name="tx299"/>
            <p:cNvSpPr/>
            <p:nvPr/>
          </p:nvSpPr>
          <p:spPr>
            <a:xfrm>
              <a:off x="7287230" y="5499587"/>
              <a:ext cx="1319022" cy="75072"/>
            </a:xfrm>
            <a:prstGeom prst="rect">
              <a:avLst/>
            </a:prstGeom>
            <a:noFill/>
          </p:spPr>
          <p:txBody>
            <a:bodyPr lIns="0" rIns="0" tIns="0" bIns="0" anchorCtr="1" anchor="ctr" wrap="none"/>
            <a:lstStyle/>
            <a:p>
              <a:pPr algn="l" marL="0" marR="0" indent="0">
                <a:spcBef>
                  <a:spcPts val="0"/>
                </a:spcBef>
                <a:spcAft>
                  <a:spcPts val="0"/>
                </a:spcAft>
              </a:pPr>
              <a:r>
                <a:rPr sz="825" i="0" b="0">
                  <a:solidFill>
                    <a:srgbClr val="000000">
                      <a:alpha val="100000"/>
                    </a:srgbClr>
                  </a:solidFill>
                  <a:latin typeface="Arial"/>
                  <a:cs typeface="Arial"/>
                </a:rPr>
                <a:t>Antigua and Barbuda (&lt;100)</a:t>
              </a:r>
            </a:p>
          </p:txBody>
        </p:sp>
        <p:sp>
          <p:nvSpPr>
            <p:cNvPr id="300" name="tx300"/>
            <p:cNvSpPr/>
            <p:nvPr/>
          </p:nvSpPr>
          <p:spPr>
            <a:xfrm>
              <a:off x="7287230" y="5649188"/>
              <a:ext cx="1161562" cy="75072"/>
            </a:xfrm>
            <a:prstGeom prst="rect">
              <a:avLst/>
            </a:prstGeom>
            <a:noFill/>
          </p:spPr>
          <p:txBody>
            <a:bodyPr lIns="0" rIns="0" tIns="0" bIns="0" anchorCtr="1" anchor="ctr" wrap="none"/>
            <a:lstStyle/>
            <a:p>
              <a:pPr algn="l" marL="0" marR="0" indent="0">
                <a:spcBef>
                  <a:spcPts val="0"/>
                </a:spcBef>
                <a:spcAft>
                  <a:spcPts val="0"/>
                </a:spcAft>
              </a:pPr>
              <a:r>
                <a:rPr sz="825" i="0" b="0">
                  <a:solidFill>
                    <a:srgbClr val="000000">
                      <a:alpha val="100000"/>
                    </a:srgbClr>
                  </a:solidFill>
                  <a:latin typeface="Arial"/>
                  <a:cs typeface="Arial"/>
                </a:rPr>
                <a:t>St Kitts and Nevis (&lt;100)</a:t>
              </a:r>
            </a:p>
          </p:txBody>
        </p:sp>
        <p:sp>
          <p:nvSpPr>
            <p:cNvPr id="301" name="tx301"/>
            <p:cNvSpPr/>
            <p:nvPr/>
          </p:nvSpPr>
          <p:spPr>
            <a:xfrm>
              <a:off x="2452222" y="86065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AEA200">
                      <a:alpha val="100000"/>
                    </a:srgbClr>
                  </a:solidFill>
                  <a:latin typeface="Arial"/>
                  <a:cs typeface="Arial"/>
                </a:rPr>
                <a:t>1</a:t>
              </a:r>
            </a:p>
          </p:txBody>
        </p:sp>
        <p:sp>
          <p:nvSpPr>
            <p:cNvPr id="302" name="tx302"/>
            <p:cNvSpPr/>
            <p:nvPr/>
          </p:nvSpPr>
          <p:spPr>
            <a:xfrm>
              <a:off x="3624143" y="86065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AEA200">
                      <a:alpha val="100000"/>
                    </a:srgbClr>
                  </a:solidFill>
                  <a:latin typeface="Arial"/>
                  <a:cs typeface="Arial"/>
                </a:rPr>
                <a:t>1</a:t>
              </a:r>
            </a:p>
          </p:txBody>
        </p:sp>
        <p:sp>
          <p:nvSpPr>
            <p:cNvPr id="303" name="tx303"/>
            <p:cNvSpPr/>
            <p:nvPr/>
          </p:nvSpPr>
          <p:spPr>
            <a:xfrm>
              <a:off x="4796065" y="86065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AEA200">
                      <a:alpha val="100000"/>
                    </a:srgbClr>
                  </a:solidFill>
                  <a:latin typeface="Arial"/>
                  <a:cs typeface="Arial"/>
                </a:rPr>
                <a:t>1</a:t>
              </a:r>
            </a:p>
          </p:txBody>
        </p:sp>
        <p:sp>
          <p:nvSpPr>
            <p:cNvPr id="304" name="tx304"/>
            <p:cNvSpPr/>
            <p:nvPr/>
          </p:nvSpPr>
          <p:spPr>
            <a:xfrm>
              <a:off x="2452222" y="101025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A6FF">
                      <a:alpha val="100000"/>
                    </a:srgbClr>
                  </a:solidFill>
                  <a:latin typeface="Arial"/>
                  <a:cs typeface="Arial"/>
                </a:rPr>
                <a:t>2</a:t>
              </a:r>
            </a:p>
          </p:txBody>
        </p:sp>
        <p:sp>
          <p:nvSpPr>
            <p:cNvPr id="305" name="tx305"/>
            <p:cNvSpPr/>
            <p:nvPr/>
          </p:nvSpPr>
          <p:spPr>
            <a:xfrm>
              <a:off x="5967987" y="86065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A6FF">
                      <a:alpha val="100000"/>
                    </a:srgbClr>
                  </a:solidFill>
                  <a:latin typeface="Arial"/>
                  <a:cs typeface="Arial"/>
                </a:rPr>
                <a:t>1</a:t>
              </a:r>
            </a:p>
          </p:txBody>
        </p:sp>
        <p:sp>
          <p:nvSpPr>
            <p:cNvPr id="306" name="tx306"/>
            <p:cNvSpPr/>
            <p:nvPr/>
          </p:nvSpPr>
          <p:spPr>
            <a:xfrm>
              <a:off x="5967987" y="101025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AEA200">
                      <a:alpha val="100000"/>
                    </a:srgbClr>
                  </a:solidFill>
                  <a:latin typeface="Arial"/>
                  <a:cs typeface="Arial"/>
                </a:rPr>
                <a:t>2</a:t>
              </a:r>
            </a:p>
          </p:txBody>
        </p:sp>
        <p:sp>
          <p:nvSpPr>
            <p:cNvPr id="307" name="tx307"/>
            <p:cNvSpPr/>
            <p:nvPr/>
          </p:nvSpPr>
          <p:spPr>
            <a:xfrm>
              <a:off x="4796065" y="101025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A6FF">
                      <a:alpha val="100000"/>
                    </a:srgbClr>
                  </a:solidFill>
                  <a:latin typeface="Arial"/>
                  <a:cs typeface="Arial"/>
                </a:rPr>
                <a:t>2</a:t>
              </a:r>
            </a:p>
          </p:txBody>
        </p:sp>
        <p:sp>
          <p:nvSpPr>
            <p:cNvPr id="308" name="tx308"/>
            <p:cNvSpPr/>
            <p:nvPr/>
          </p:nvSpPr>
          <p:spPr>
            <a:xfrm>
              <a:off x="7139908" y="86065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A6FF">
                      <a:alpha val="100000"/>
                    </a:srgbClr>
                  </a:solidFill>
                  <a:latin typeface="Arial"/>
                  <a:cs typeface="Arial"/>
                </a:rPr>
                <a:t>1</a:t>
              </a:r>
            </a:p>
          </p:txBody>
        </p:sp>
        <p:sp>
          <p:nvSpPr>
            <p:cNvPr id="309" name="tx309"/>
            <p:cNvSpPr/>
            <p:nvPr/>
          </p:nvSpPr>
          <p:spPr>
            <a:xfrm>
              <a:off x="7139908" y="101025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D6F88">
                      <a:alpha val="100000"/>
                    </a:srgbClr>
                  </a:solidFill>
                  <a:latin typeface="Arial"/>
                  <a:cs typeface="Arial"/>
                </a:rPr>
                <a:t>2</a:t>
              </a:r>
            </a:p>
          </p:txBody>
        </p:sp>
        <p:sp>
          <p:nvSpPr>
            <p:cNvPr id="310" name="tx310"/>
            <p:cNvSpPr/>
            <p:nvPr/>
          </p:nvSpPr>
          <p:spPr>
            <a:xfrm>
              <a:off x="3624143" y="101025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D6F88">
                      <a:alpha val="100000"/>
                    </a:srgbClr>
                  </a:solidFill>
                  <a:latin typeface="Arial"/>
                  <a:cs typeface="Arial"/>
                </a:rPr>
                <a:t>2</a:t>
              </a:r>
            </a:p>
          </p:txBody>
        </p:sp>
        <p:sp>
          <p:nvSpPr>
            <p:cNvPr id="311" name="tx311"/>
            <p:cNvSpPr/>
            <p:nvPr/>
          </p:nvSpPr>
          <p:spPr>
            <a:xfrm>
              <a:off x="4796065" y="115986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D6F88">
                      <a:alpha val="100000"/>
                    </a:srgbClr>
                  </a:solidFill>
                  <a:latin typeface="Arial"/>
                  <a:cs typeface="Arial"/>
                </a:rPr>
                <a:t>3</a:t>
              </a:r>
            </a:p>
          </p:txBody>
        </p:sp>
        <p:sp>
          <p:nvSpPr>
            <p:cNvPr id="312" name="tx312"/>
            <p:cNvSpPr/>
            <p:nvPr/>
          </p:nvSpPr>
          <p:spPr>
            <a:xfrm>
              <a:off x="3624143" y="115986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A6FF">
                      <a:alpha val="100000"/>
                    </a:srgbClr>
                  </a:solidFill>
                  <a:latin typeface="Arial"/>
                  <a:cs typeface="Arial"/>
                </a:rPr>
                <a:t>3</a:t>
              </a:r>
            </a:p>
          </p:txBody>
        </p:sp>
        <p:sp>
          <p:nvSpPr>
            <p:cNvPr id="313" name="tx313"/>
            <p:cNvSpPr/>
            <p:nvPr/>
          </p:nvSpPr>
          <p:spPr>
            <a:xfrm>
              <a:off x="5967987" y="115986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D6F88">
                      <a:alpha val="100000"/>
                    </a:srgbClr>
                  </a:solidFill>
                  <a:latin typeface="Arial"/>
                  <a:cs typeface="Arial"/>
                </a:rPr>
                <a:t>3</a:t>
              </a:r>
            </a:p>
          </p:txBody>
        </p:sp>
        <p:sp>
          <p:nvSpPr>
            <p:cNvPr id="314" name="tx314"/>
            <p:cNvSpPr/>
            <p:nvPr/>
          </p:nvSpPr>
          <p:spPr>
            <a:xfrm>
              <a:off x="4796065" y="130946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07E4D">
                      <a:alpha val="100000"/>
                    </a:srgbClr>
                  </a:solidFill>
                  <a:latin typeface="Arial"/>
                  <a:cs typeface="Arial"/>
                </a:rPr>
                <a:t>4</a:t>
              </a:r>
            </a:p>
          </p:txBody>
        </p:sp>
        <p:sp>
          <p:nvSpPr>
            <p:cNvPr id="315" name="tx315"/>
            <p:cNvSpPr/>
            <p:nvPr/>
          </p:nvSpPr>
          <p:spPr>
            <a:xfrm>
              <a:off x="2452222" y="115986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D6F88">
                      <a:alpha val="100000"/>
                    </a:srgbClr>
                  </a:solidFill>
                  <a:latin typeface="Arial"/>
                  <a:cs typeface="Arial"/>
                </a:rPr>
                <a:t>3</a:t>
              </a:r>
            </a:p>
          </p:txBody>
        </p:sp>
        <p:sp>
          <p:nvSpPr>
            <p:cNvPr id="316" name="tx316"/>
            <p:cNvSpPr/>
            <p:nvPr/>
          </p:nvSpPr>
          <p:spPr>
            <a:xfrm>
              <a:off x="7139908" y="115986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07E4D">
                      <a:alpha val="100000"/>
                    </a:srgbClr>
                  </a:solidFill>
                  <a:latin typeface="Arial"/>
                  <a:cs typeface="Arial"/>
                </a:rPr>
                <a:t>3</a:t>
              </a:r>
            </a:p>
          </p:txBody>
        </p:sp>
        <p:sp>
          <p:nvSpPr>
            <p:cNvPr id="317" name="tx317"/>
            <p:cNvSpPr/>
            <p:nvPr/>
          </p:nvSpPr>
          <p:spPr>
            <a:xfrm>
              <a:off x="5967987" y="130946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07E4D">
                      <a:alpha val="100000"/>
                    </a:srgbClr>
                  </a:solidFill>
                  <a:latin typeface="Arial"/>
                  <a:cs typeface="Arial"/>
                </a:rPr>
                <a:t>4</a:t>
              </a:r>
            </a:p>
          </p:txBody>
        </p:sp>
        <p:sp>
          <p:nvSpPr>
            <p:cNvPr id="318" name="tx318"/>
            <p:cNvSpPr/>
            <p:nvPr/>
          </p:nvSpPr>
          <p:spPr>
            <a:xfrm>
              <a:off x="7139908" y="130946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BF9C00">
                      <a:alpha val="100000"/>
                    </a:srgbClr>
                  </a:solidFill>
                  <a:latin typeface="Arial"/>
                  <a:cs typeface="Arial"/>
                </a:rPr>
                <a:t>4</a:t>
              </a:r>
            </a:p>
          </p:txBody>
        </p:sp>
        <p:sp>
          <p:nvSpPr>
            <p:cNvPr id="319" name="tx319"/>
            <p:cNvSpPr/>
            <p:nvPr/>
          </p:nvSpPr>
          <p:spPr>
            <a:xfrm>
              <a:off x="5967987" y="145906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BF9C00">
                      <a:alpha val="100000"/>
                    </a:srgbClr>
                  </a:solidFill>
                  <a:latin typeface="Arial"/>
                  <a:cs typeface="Arial"/>
                </a:rPr>
                <a:t>5</a:t>
              </a:r>
            </a:p>
          </p:txBody>
        </p:sp>
        <p:sp>
          <p:nvSpPr>
            <p:cNvPr id="320" name="tx320"/>
            <p:cNvSpPr/>
            <p:nvPr/>
          </p:nvSpPr>
          <p:spPr>
            <a:xfrm>
              <a:off x="5967987" y="160866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82AD00">
                      <a:alpha val="100000"/>
                    </a:srgbClr>
                  </a:solidFill>
                  <a:latin typeface="Arial"/>
                  <a:cs typeface="Arial"/>
                </a:rPr>
                <a:t>6</a:t>
              </a:r>
            </a:p>
          </p:txBody>
        </p:sp>
        <p:sp>
          <p:nvSpPr>
            <p:cNvPr id="321" name="tx321"/>
            <p:cNvSpPr/>
            <p:nvPr/>
          </p:nvSpPr>
          <p:spPr>
            <a:xfrm>
              <a:off x="3624143" y="130946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BADE">
                      <a:alpha val="100000"/>
                    </a:srgbClr>
                  </a:solidFill>
                  <a:latin typeface="Arial"/>
                  <a:cs typeface="Arial"/>
                </a:rPr>
                <a:t>4</a:t>
              </a:r>
            </a:p>
          </p:txBody>
        </p:sp>
        <p:sp>
          <p:nvSpPr>
            <p:cNvPr id="322" name="tx322"/>
            <p:cNvSpPr/>
            <p:nvPr/>
          </p:nvSpPr>
          <p:spPr>
            <a:xfrm>
              <a:off x="3624143" y="145906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BF78">
                      <a:alpha val="100000"/>
                    </a:srgbClr>
                  </a:solidFill>
                  <a:latin typeface="Arial"/>
                  <a:cs typeface="Arial"/>
                </a:rPr>
                <a:t>5</a:t>
              </a:r>
            </a:p>
          </p:txBody>
        </p:sp>
        <p:sp>
          <p:nvSpPr>
            <p:cNvPr id="323" name="tx323"/>
            <p:cNvSpPr/>
            <p:nvPr/>
          </p:nvSpPr>
          <p:spPr>
            <a:xfrm>
              <a:off x="4796065" y="145906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BF9C00">
                      <a:alpha val="100000"/>
                    </a:srgbClr>
                  </a:solidFill>
                  <a:latin typeface="Arial"/>
                  <a:cs typeface="Arial"/>
                </a:rPr>
                <a:t>5</a:t>
              </a:r>
            </a:p>
          </p:txBody>
        </p:sp>
        <p:sp>
          <p:nvSpPr>
            <p:cNvPr id="324" name="tx324"/>
            <p:cNvSpPr/>
            <p:nvPr/>
          </p:nvSpPr>
          <p:spPr>
            <a:xfrm>
              <a:off x="4796065" y="160866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82AD00">
                      <a:alpha val="100000"/>
                    </a:srgbClr>
                  </a:solidFill>
                  <a:latin typeface="Arial"/>
                  <a:cs typeface="Arial"/>
                </a:rPr>
                <a:t>6</a:t>
              </a:r>
            </a:p>
          </p:txBody>
        </p:sp>
        <p:sp>
          <p:nvSpPr>
            <p:cNvPr id="325" name="tx325"/>
            <p:cNvSpPr/>
            <p:nvPr/>
          </p:nvSpPr>
          <p:spPr>
            <a:xfrm>
              <a:off x="4796065" y="175826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BADE">
                      <a:alpha val="100000"/>
                    </a:srgbClr>
                  </a:solidFill>
                  <a:latin typeface="Arial"/>
                  <a:cs typeface="Arial"/>
                </a:rPr>
                <a:t>7</a:t>
              </a:r>
            </a:p>
          </p:txBody>
        </p:sp>
        <p:sp>
          <p:nvSpPr>
            <p:cNvPr id="326" name="tx326"/>
            <p:cNvSpPr/>
            <p:nvPr/>
          </p:nvSpPr>
          <p:spPr>
            <a:xfrm>
              <a:off x="2452222" y="130946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BF78">
                      <a:alpha val="100000"/>
                    </a:srgbClr>
                  </a:solidFill>
                  <a:latin typeface="Arial"/>
                  <a:cs typeface="Arial"/>
                </a:rPr>
                <a:t>4</a:t>
              </a:r>
            </a:p>
          </p:txBody>
        </p:sp>
        <p:sp>
          <p:nvSpPr>
            <p:cNvPr id="327" name="tx327"/>
            <p:cNvSpPr/>
            <p:nvPr/>
          </p:nvSpPr>
          <p:spPr>
            <a:xfrm>
              <a:off x="2452222" y="145906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82AD00">
                      <a:alpha val="100000"/>
                    </a:srgbClr>
                  </a:solidFill>
                  <a:latin typeface="Arial"/>
                  <a:cs typeface="Arial"/>
                </a:rPr>
                <a:t>5</a:t>
              </a:r>
            </a:p>
          </p:txBody>
        </p:sp>
        <p:sp>
          <p:nvSpPr>
            <p:cNvPr id="328" name="tx328"/>
            <p:cNvSpPr/>
            <p:nvPr/>
          </p:nvSpPr>
          <p:spPr>
            <a:xfrm>
              <a:off x="3624143" y="160866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82AD00">
                      <a:alpha val="100000"/>
                    </a:srgbClr>
                  </a:solidFill>
                  <a:latin typeface="Arial"/>
                  <a:cs typeface="Arial"/>
                </a:rPr>
                <a:t>6</a:t>
              </a:r>
            </a:p>
          </p:txBody>
        </p:sp>
        <p:sp>
          <p:nvSpPr>
            <p:cNvPr id="329" name="tx329"/>
            <p:cNvSpPr/>
            <p:nvPr/>
          </p:nvSpPr>
          <p:spPr>
            <a:xfrm>
              <a:off x="3624143" y="175826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BF9C00">
                      <a:alpha val="100000"/>
                    </a:srgbClr>
                  </a:solidFill>
                  <a:latin typeface="Arial"/>
                  <a:cs typeface="Arial"/>
                </a:rPr>
                <a:t>7</a:t>
              </a:r>
            </a:p>
          </p:txBody>
        </p:sp>
        <p:sp>
          <p:nvSpPr>
            <p:cNvPr id="330" name="tx330"/>
            <p:cNvSpPr/>
            <p:nvPr/>
          </p:nvSpPr>
          <p:spPr>
            <a:xfrm>
              <a:off x="2452222" y="160866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BF9C00">
                      <a:alpha val="100000"/>
                    </a:srgbClr>
                  </a:solidFill>
                  <a:latin typeface="Arial"/>
                  <a:cs typeface="Arial"/>
                </a:rPr>
                <a:t>6</a:t>
              </a:r>
            </a:p>
          </p:txBody>
        </p:sp>
        <p:sp>
          <p:nvSpPr>
            <p:cNvPr id="331" name="tx331"/>
            <p:cNvSpPr/>
            <p:nvPr/>
          </p:nvSpPr>
          <p:spPr>
            <a:xfrm>
              <a:off x="2452222" y="175826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07E4D">
                      <a:alpha val="100000"/>
                    </a:srgbClr>
                  </a:solidFill>
                  <a:latin typeface="Arial"/>
                  <a:cs typeface="Arial"/>
                </a:rPr>
                <a:t>7</a:t>
              </a:r>
            </a:p>
          </p:txBody>
        </p:sp>
        <p:sp>
          <p:nvSpPr>
            <p:cNvPr id="332" name="tx332"/>
            <p:cNvSpPr/>
            <p:nvPr/>
          </p:nvSpPr>
          <p:spPr>
            <a:xfrm>
              <a:off x="5967987" y="175826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BADE">
                      <a:alpha val="100000"/>
                    </a:srgbClr>
                  </a:solidFill>
                  <a:latin typeface="Arial"/>
                  <a:cs typeface="Arial"/>
                </a:rPr>
                <a:t>7</a:t>
              </a:r>
            </a:p>
          </p:txBody>
        </p:sp>
        <p:sp>
          <p:nvSpPr>
            <p:cNvPr id="333" name="tx333"/>
            <p:cNvSpPr/>
            <p:nvPr/>
          </p:nvSpPr>
          <p:spPr>
            <a:xfrm>
              <a:off x="2452222" y="190786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BADE">
                      <a:alpha val="100000"/>
                    </a:srgbClr>
                  </a:solidFill>
                  <a:latin typeface="Arial"/>
                  <a:cs typeface="Arial"/>
                </a:rPr>
                <a:t>8</a:t>
              </a:r>
            </a:p>
          </p:txBody>
        </p:sp>
        <p:sp>
          <p:nvSpPr>
            <p:cNvPr id="334" name="tx334"/>
            <p:cNvSpPr/>
            <p:nvPr/>
          </p:nvSpPr>
          <p:spPr>
            <a:xfrm>
              <a:off x="7139908" y="145906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BADE">
                      <a:alpha val="100000"/>
                    </a:srgbClr>
                  </a:solidFill>
                  <a:latin typeface="Arial"/>
                  <a:cs typeface="Arial"/>
                </a:rPr>
                <a:t>5</a:t>
              </a:r>
            </a:p>
          </p:txBody>
        </p:sp>
        <p:sp>
          <p:nvSpPr>
            <p:cNvPr id="335" name="tx335"/>
            <p:cNvSpPr/>
            <p:nvPr/>
          </p:nvSpPr>
          <p:spPr>
            <a:xfrm>
              <a:off x="2452222" y="205747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CD79FF">
                      <a:alpha val="100000"/>
                    </a:srgbClr>
                  </a:solidFill>
                  <a:latin typeface="Arial"/>
                  <a:cs typeface="Arial"/>
                </a:rPr>
                <a:t>9</a:t>
              </a:r>
            </a:p>
          </p:txBody>
        </p:sp>
        <p:sp>
          <p:nvSpPr>
            <p:cNvPr id="336" name="tx336"/>
            <p:cNvSpPr/>
            <p:nvPr/>
          </p:nvSpPr>
          <p:spPr>
            <a:xfrm>
              <a:off x="7139908" y="160866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BF78">
                      <a:alpha val="100000"/>
                    </a:srgbClr>
                  </a:solidFill>
                  <a:latin typeface="Arial"/>
                  <a:cs typeface="Arial"/>
                </a:rPr>
                <a:t>6</a:t>
              </a:r>
            </a:p>
          </p:txBody>
        </p:sp>
        <p:sp>
          <p:nvSpPr>
            <p:cNvPr id="337" name="tx337"/>
            <p:cNvSpPr/>
            <p:nvPr/>
          </p:nvSpPr>
          <p:spPr>
            <a:xfrm>
              <a:off x="7139908" y="175826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C0BB">
                      <a:alpha val="100000"/>
                    </a:srgbClr>
                  </a:solidFill>
                  <a:latin typeface="Arial"/>
                  <a:cs typeface="Arial"/>
                </a:rPr>
                <a:t>7</a:t>
              </a:r>
            </a:p>
          </p:txBody>
        </p:sp>
        <p:sp>
          <p:nvSpPr>
            <p:cNvPr id="338" name="tx338"/>
            <p:cNvSpPr/>
            <p:nvPr/>
          </p:nvSpPr>
          <p:spPr>
            <a:xfrm>
              <a:off x="4796065" y="190786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BF78">
                      <a:alpha val="100000"/>
                    </a:srgbClr>
                  </a:solidFill>
                  <a:latin typeface="Arial"/>
                  <a:cs typeface="Arial"/>
                </a:rPr>
                <a:t>8</a:t>
              </a:r>
            </a:p>
          </p:txBody>
        </p:sp>
        <p:sp>
          <p:nvSpPr>
            <p:cNvPr id="339" name="tx339"/>
            <p:cNvSpPr/>
            <p:nvPr/>
          </p:nvSpPr>
          <p:spPr>
            <a:xfrm>
              <a:off x="7139908" y="190786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AEA200">
                      <a:alpha val="100000"/>
                    </a:srgbClr>
                  </a:solidFill>
                  <a:latin typeface="Arial"/>
                  <a:cs typeface="Arial"/>
                </a:rPr>
                <a:t>8</a:t>
              </a:r>
            </a:p>
          </p:txBody>
        </p:sp>
        <p:sp>
          <p:nvSpPr>
            <p:cNvPr id="340" name="tx340"/>
            <p:cNvSpPr/>
            <p:nvPr/>
          </p:nvSpPr>
          <p:spPr>
            <a:xfrm>
              <a:off x="3624143" y="190786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07E4D">
                      <a:alpha val="100000"/>
                    </a:srgbClr>
                  </a:solidFill>
                  <a:latin typeface="Arial"/>
                  <a:cs typeface="Arial"/>
                </a:rPr>
                <a:t>8</a:t>
              </a:r>
            </a:p>
          </p:txBody>
        </p:sp>
        <p:sp>
          <p:nvSpPr>
            <p:cNvPr id="341" name="tx341"/>
            <p:cNvSpPr/>
            <p:nvPr/>
          </p:nvSpPr>
          <p:spPr>
            <a:xfrm>
              <a:off x="5967987" y="190786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CD79FF">
                      <a:alpha val="100000"/>
                    </a:srgbClr>
                  </a:solidFill>
                  <a:latin typeface="Arial"/>
                  <a:cs typeface="Arial"/>
                </a:rPr>
                <a:t>8</a:t>
              </a:r>
            </a:p>
          </p:txBody>
        </p:sp>
        <p:sp>
          <p:nvSpPr>
            <p:cNvPr id="342" name="tx342"/>
            <p:cNvSpPr/>
            <p:nvPr/>
          </p:nvSpPr>
          <p:spPr>
            <a:xfrm>
              <a:off x="4796065" y="205747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CD79FF">
                      <a:alpha val="100000"/>
                    </a:srgbClr>
                  </a:solidFill>
                  <a:latin typeface="Arial"/>
                  <a:cs typeface="Arial"/>
                </a:rPr>
                <a:t>9</a:t>
              </a:r>
            </a:p>
          </p:txBody>
        </p:sp>
        <p:sp>
          <p:nvSpPr>
            <p:cNvPr id="343" name="tx343"/>
            <p:cNvSpPr/>
            <p:nvPr/>
          </p:nvSpPr>
          <p:spPr>
            <a:xfrm>
              <a:off x="7139908" y="205747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CD79FF">
                      <a:alpha val="100000"/>
                    </a:srgbClr>
                  </a:solidFill>
                  <a:latin typeface="Arial"/>
                  <a:cs typeface="Arial"/>
                </a:rPr>
                <a:t>9</a:t>
              </a:r>
            </a:p>
          </p:txBody>
        </p:sp>
        <p:sp>
          <p:nvSpPr>
            <p:cNvPr id="344" name="tx344"/>
            <p:cNvSpPr/>
            <p:nvPr/>
          </p:nvSpPr>
          <p:spPr>
            <a:xfrm>
              <a:off x="7109779" y="220707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82AD00">
                      <a:alpha val="100000"/>
                    </a:srgbClr>
                  </a:solidFill>
                  <a:latin typeface="Arial"/>
                  <a:cs typeface="Arial"/>
                </a:rPr>
                <a:t>10</a:t>
              </a:r>
            </a:p>
          </p:txBody>
        </p:sp>
        <p:sp>
          <p:nvSpPr>
            <p:cNvPr id="345" name="tx345"/>
            <p:cNvSpPr/>
            <p:nvPr/>
          </p:nvSpPr>
          <p:spPr>
            <a:xfrm>
              <a:off x="3624143" y="205747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CD79FF">
                      <a:alpha val="100000"/>
                    </a:srgbClr>
                  </a:solidFill>
                  <a:latin typeface="Arial"/>
                  <a:cs typeface="Arial"/>
                </a:rPr>
                <a:t>9</a:t>
              </a:r>
            </a:p>
          </p:txBody>
        </p:sp>
        <p:sp>
          <p:nvSpPr>
            <p:cNvPr id="346" name="tx346"/>
            <p:cNvSpPr/>
            <p:nvPr/>
          </p:nvSpPr>
          <p:spPr>
            <a:xfrm>
              <a:off x="5967987" y="205747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BF78">
                      <a:alpha val="100000"/>
                    </a:srgbClr>
                  </a:solidFill>
                  <a:latin typeface="Arial"/>
                  <a:cs typeface="Arial"/>
                </a:rPr>
                <a:t>9</a:t>
              </a:r>
            </a:p>
          </p:txBody>
        </p:sp>
        <p:sp>
          <p:nvSpPr>
            <p:cNvPr id="347" name="tx347"/>
            <p:cNvSpPr/>
            <p:nvPr/>
          </p:nvSpPr>
          <p:spPr>
            <a:xfrm>
              <a:off x="2422092" y="220707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C0BB">
                      <a:alpha val="100000"/>
                    </a:srgbClr>
                  </a:solidFill>
                  <a:latin typeface="Arial"/>
                  <a:cs typeface="Arial"/>
                </a:rPr>
                <a:t>10</a:t>
              </a:r>
            </a:p>
          </p:txBody>
        </p:sp>
        <p:sp>
          <p:nvSpPr>
            <p:cNvPr id="348" name="tx348"/>
            <p:cNvSpPr/>
            <p:nvPr/>
          </p:nvSpPr>
          <p:spPr>
            <a:xfrm>
              <a:off x="2426116" y="2356673"/>
              <a:ext cx="11247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B385FF">
                      <a:alpha val="100000"/>
                    </a:srgbClr>
                  </a:solidFill>
                  <a:latin typeface="Arial"/>
                  <a:cs typeface="Arial"/>
                </a:rPr>
                <a:t>11</a:t>
              </a:r>
            </a:p>
          </p:txBody>
        </p:sp>
        <p:sp>
          <p:nvSpPr>
            <p:cNvPr id="349" name="tx349"/>
            <p:cNvSpPr/>
            <p:nvPr/>
          </p:nvSpPr>
          <p:spPr>
            <a:xfrm>
              <a:off x="4765936" y="220707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B385FF">
                      <a:alpha val="100000"/>
                    </a:srgbClr>
                  </a:solidFill>
                  <a:latin typeface="Arial"/>
                  <a:cs typeface="Arial"/>
                </a:rPr>
                <a:t>10</a:t>
              </a:r>
            </a:p>
          </p:txBody>
        </p:sp>
        <p:sp>
          <p:nvSpPr>
            <p:cNvPr id="350" name="tx350"/>
            <p:cNvSpPr/>
            <p:nvPr/>
          </p:nvSpPr>
          <p:spPr>
            <a:xfrm>
              <a:off x="7113802" y="2356673"/>
              <a:ext cx="11247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B5ED">
                      <a:alpha val="100000"/>
                    </a:srgbClr>
                  </a:solidFill>
                  <a:latin typeface="Arial"/>
                  <a:cs typeface="Arial"/>
                </a:rPr>
                <a:t>11</a:t>
              </a:r>
            </a:p>
          </p:txBody>
        </p:sp>
        <p:sp>
          <p:nvSpPr>
            <p:cNvPr id="351" name="tx351"/>
            <p:cNvSpPr/>
            <p:nvPr/>
          </p:nvSpPr>
          <p:spPr>
            <a:xfrm>
              <a:off x="5937857" y="220707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B5ED">
                      <a:alpha val="100000"/>
                    </a:srgbClr>
                  </a:solidFill>
                  <a:latin typeface="Arial"/>
                  <a:cs typeface="Arial"/>
                </a:rPr>
                <a:t>10</a:t>
              </a:r>
            </a:p>
          </p:txBody>
        </p:sp>
        <p:sp>
          <p:nvSpPr>
            <p:cNvPr id="352" name="tx352"/>
            <p:cNvSpPr/>
            <p:nvPr/>
          </p:nvSpPr>
          <p:spPr>
            <a:xfrm>
              <a:off x="4769959" y="2356673"/>
              <a:ext cx="11247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B5ED">
                      <a:alpha val="100000"/>
                    </a:srgbClr>
                  </a:solidFill>
                  <a:latin typeface="Arial"/>
                  <a:cs typeface="Arial"/>
                </a:rPr>
                <a:t>11</a:t>
              </a:r>
            </a:p>
          </p:txBody>
        </p:sp>
        <p:sp>
          <p:nvSpPr>
            <p:cNvPr id="353" name="tx353"/>
            <p:cNvSpPr/>
            <p:nvPr/>
          </p:nvSpPr>
          <p:spPr>
            <a:xfrm>
              <a:off x="3594014" y="220707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B385FF">
                      <a:alpha val="100000"/>
                    </a:srgbClr>
                  </a:solidFill>
                  <a:latin typeface="Arial"/>
                  <a:cs typeface="Arial"/>
                </a:rPr>
                <a:t>10</a:t>
              </a:r>
            </a:p>
          </p:txBody>
        </p:sp>
        <p:sp>
          <p:nvSpPr>
            <p:cNvPr id="354" name="tx354"/>
            <p:cNvSpPr/>
            <p:nvPr/>
          </p:nvSpPr>
          <p:spPr>
            <a:xfrm>
              <a:off x="5941881" y="2356673"/>
              <a:ext cx="11247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B385FF">
                      <a:alpha val="100000"/>
                    </a:srgbClr>
                  </a:solidFill>
                  <a:latin typeface="Arial"/>
                  <a:cs typeface="Arial"/>
                </a:rPr>
                <a:t>11</a:t>
              </a:r>
            </a:p>
          </p:txBody>
        </p:sp>
        <p:sp>
          <p:nvSpPr>
            <p:cNvPr id="355" name="tx355"/>
            <p:cNvSpPr/>
            <p:nvPr/>
          </p:nvSpPr>
          <p:spPr>
            <a:xfrm>
              <a:off x="7109779" y="250627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B385FF">
                      <a:alpha val="100000"/>
                    </a:srgbClr>
                  </a:solidFill>
                  <a:latin typeface="Arial"/>
                  <a:cs typeface="Arial"/>
                </a:rPr>
                <a:t>12</a:t>
              </a:r>
            </a:p>
          </p:txBody>
        </p:sp>
        <p:sp>
          <p:nvSpPr>
            <p:cNvPr id="356" name="tx356"/>
            <p:cNvSpPr/>
            <p:nvPr/>
          </p:nvSpPr>
          <p:spPr>
            <a:xfrm>
              <a:off x="3598037" y="2356673"/>
              <a:ext cx="11247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B5ED">
                      <a:alpha val="100000"/>
                    </a:srgbClr>
                  </a:solidFill>
                  <a:latin typeface="Arial"/>
                  <a:cs typeface="Arial"/>
                </a:rPr>
                <a:t>11</a:t>
              </a:r>
            </a:p>
          </p:txBody>
        </p:sp>
        <p:sp>
          <p:nvSpPr>
            <p:cNvPr id="357" name="tx357"/>
            <p:cNvSpPr/>
            <p:nvPr/>
          </p:nvSpPr>
          <p:spPr>
            <a:xfrm>
              <a:off x="3594014" y="250627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C0BB">
                      <a:alpha val="100000"/>
                    </a:srgbClr>
                  </a:solidFill>
                  <a:latin typeface="Arial"/>
                  <a:cs typeface="Arial"/>
                </a:rPr>
                <a:t>12</a:t>
              </a:r>
            </a:p>
          </p:txBody>
        </p:sp>
        <p:sp>
          <p:nvSpPr>
            <p:cNvPr id="358" name="tx358"/>
            <p:cNvSpPr/>
            <p:nvPr/>
          </p:nvSpPr>
          <p:spPr>
            <a:xfrm>
              <a:off x="2422092" y="250627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B5ED">
                      <a:alpha val="100000"/>
                    </a:srgbClr>
                  </a:solidFill>
                  <a:latin typeface="Arial"/>
                  <a:cs typeface="Arial"/>
                </a:rPr>
                <a:t>12</a:t>
              </a:r>
            </a:p>
          </p:txBody>
        </p:sp>
        <p:sp>
          <p:nvSpPr>
            <p:cNvPr id="359" name="tx359"/>
            <p:cNvSpPr/>
            <p:nvPr/>
          </p:nvSpPr>
          <p:spPr>
            <a:xfrm>
              <a:off x="5937857" y="250627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C0BB">
                      <a:alpha val="100000"/>
                    </a:srgbClr>
                  </a:solidFill>
                  <a:latin typeface="Arial"/>
                  <a:cs typeface="Arial"/>
                </a:rPr>
                <a:t>12</a:t>
              </a:r>
            </a:p>
          </p:txBody>
        </p:sp>
        <p:sp>
          <p:nvSpPr>
            <p:cNvPr id="360" name="tx360"/>
            <p:cNvSpPr/>
            <p:nvPr/>
          </p:nvSpPr>
          <p:spPr>
            <a:xfrm>
              <a:off x="5937857" y="265587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619CFF">
                      <a:alpha val="100000"/>
                    </a:srgbClr>
                  </a:solidFill>
                  <a:latin typeface="Arial"/>
                  <a:cs typeface="Arial"/>
                </a:rPr>
                <a:t>13</a:t>
              </a:r>
            </a:p>
          </p:txBody>
        </p:sp>
        <p:sp>
          <p:nvSpPr>
            <p:cNvPr id="361" name="tx361"/>
            <p:cNvSpPr/>
            <p:nvPr/>
          </p:nvSpPr>
          <p:spPr>
            <a:xfrm>
              <a:off x="4765936" y="250627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9191FF">
                      <a:alpha val="100000"/>
                    </a:srgbClr>
                  </a:solidFill>
                  <a:latin typeface="Arial"/>
                  <a:cs typeface="Arial"/>
                </a:rPr>
                <a:t>12</a:t>
              </a:r>
            </a:p>
          </p:txBody>
        </p:sp>
        <p:sp>
          <p:nvSpPr>
            <p:cNvPr id="362" name="tx362"/>
            <p:cNvSpPr/>
            <p:nvPr/>
          </p:nvSpPr>
          <p:spPr>
            <a:xfrm>
              <a:off x="5937857" y="280547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BD5C">
                      <a:alpha val="100000"/>
                    </a:srgbClr>
                  </a:solidFill>
                  <a:latin typeface="Arial"/>
                  <a:cs typeface="Arial"/>
                </a:rPr>
                <a:t>14</a:t>
              </a:r>
            </a:p>
          </p:txBody>
        </p:sp>
        <p:sp>
          <p:nvSpPr>
            <p:cNvPr id="363" name="tx363"/>
            <p:cNvSpPr/>
            <p:nvPr/>
          </p:nvSpPr>
          <p:spPr>
            <a:xfrm>
              <a:off x="7109779" y="265587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BD5C">
                      <a:alpha val="100000"/>
                    </a:srgbClr>
                  </a:solidFill>
                  <a:latin typeface="Arial"/>
                  <a:cs typeface="Arial"/>
                </a:rPr>
                <a:t>13</a:t>
              </a:r>
            </a:p>
          </p:txBody>
        </p:sp>
        <p:sp>
          <p:nvSpPr>
            <p:cNvPr id="364" name="tx364"/>
            <p:cNvSpPr/>
            <p:nvPr/>
          </p:nvSpPr>
          <p:spPr>
            <a:xfrm>
              <a:off x="7109779" y="280547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619CFF">
                      <a:alpha val="100000"/>
                    </a:srgbClr>
                  </a:solidFill>
                  <a:latin typeface="Arial"/>
                  <a:cs typeface="Arial"/>
                </a:rPr>
                <a:t>14</a:t>
              </a:r>
            </a:p>
          </p:txBody>
        </p:sp>
        <p:sp>
          <p:nvSpPr>
            <p:cNvPr id="365" name="tx365"/>
            <p:cNvSpPr/>
            <p:nvPr/>
          </p:nvSpPr>
          <p:spPr>
            <a:xfrm>
              <a:off x="5937857" y="295508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9191FF">
                      <a:alpha val="100000"/>
                    </a:srgbClr>
                  </a:solidFill>
                  <a:latin typeface="Arial"/>
                  <a:cs typeface="Arial"/>
                </a:rPr>
                <a:t>15</a:t>
              </a:r>
            </a:p>
          </p:txBody>
        </p:sp>
        <p:sp>
          <p:nvSpPr>
            <p:cNvPr id="366" name="tx366"/>
            <p:cNvSpPr/>
            <p:nvPr/>
          </p:nvSpPr>
          <p:spPr>
            <a:xfrm>
              <a:off x="7109779" y="295508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9191FF">
                      <a:alpha val="100000"/>
                    </a:srgbClr>
                  </a:solidFill>
                  <a:latin typeface="Arial"/>
                  <a:cs typeface="Arial"/>
                </a:rPr>
                <a:t>15</a:t>
              </a:r>
            </a:p>
          </p:txBody>
        </p:sp>
        <p:sp>
          <p:nvSpPr>
            <p:cNvPr id="367" name="tx367"/>
            <p:cNvSpPr/>
            <p:nvPr/>
          </p:nvSpPr>
          <p:spPr>
            <a:xfrm>
              <a:off x="3594014" y="265587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BD5C">
                      <a:alpha val="100000"/>
                    </a:srgbClr>
                  </a:solidFill>
                  <a:latin typeface="Arial"/>
                  <a:cs typeface="Arial"/>
                </a:rPr>
                <a:t>13</a:t>
              </a:r>
            </a:p>
          </p:txBody>
        </p:sp>
        <p:sp>
          <p:nvSpPr>
            <p:cNvPr id="368" name="tx368"/>
            <p:cNvSpPr/>
            <p:nvPr/>
          </p:nvSpPr>
          <p:spPr>
            <a:xfrm>
              <a:off x="4765936" y="265587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BD5C">
                      <a:alpha val="100000"/>
                    </a:srgbClr>
                  </a:solidFill>
                  <a:latin typeface="Arial"/>
                  <a:cs typeface="Arial"/>
                </a:rPr>
                <a:t>13</a:t>
              </a:r>
            </a:p>
          </p:txBody>
        </p:sp>
        <p:sp>
          <p:nvSpPr>
            <p:cNvPr id="369" name="tx369"/>
            <p:cNvSpPr/>
            <p:nvPr/>
          </p:nvSpPr>
          <p:spPr>
            <a:xfrm>
              <a:off x="3594014" y="280547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C091">
                      <a:alpha val="100000"/>
                    </a:srgbClr>
                  </a:solidFill>
                  <a:latin typeface="Arial"/>
                  <a:cs typeface="Arial"/>
                </a:rPr>
                <a:t>14</a:t>
              </a:r>
            </a:p>
          </p:txBody>
        </p:sp>
        <p:sp>
          <p:nvSpPr>
            <p:cNvPr id="370" name="tx370"/>
            <p:cNvSpPr/>
            <p:nvPr/>
          </p:nvSpPr>
          <p:spPr>
            <a:xfrm>
              <a:off x="4765936" y="280547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C091">
                      <a:alpha val="100000"/>
                    </a:srgbClr>
                  </a:solidFill>
                  <a:latin typeface="Arial"/>
                  <a:cs typeface="Arial"/>
                </a:rPr>
                <a:t>14</a:t>
              </a:r>
            </a:p>
          </p:txBody>
        </p:sp>
        <p:sp>
          <p:nvSpPr>
            <p:cNvPr id="371" name="tx371"/>
            <p:cNvSpPr/>
            <p:nvPr/>
          </p:nvSpPr>
          <p:spPr>
            <a:xfrm>
              <a:off x="2422092" y="265587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64B200">
                      <a:alpha val="100000"/>
                    </a:srgbClr>
                  </a:solidFill>
                  <a:latin typeface="Arial"/>
                  <a:cs typeface="Arial"/>
                </a:rPr>
                <a:t>13</a:t>
              </a:r>
            </a:p>
          </p:txBody>
        </p:sp>
        <p:sp>
          <p:nvSpPr>
            <p:cNvPr id="372" name="tx372"/>
            <p:cNvSpPr/>
            <p:nvPr/>
          </p:nvSpPr>
          <p:spPr>
            <a:xfrm>
              <a:off x="4765936" y="295508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C0BB">
                      <a:alpha val="100000"/>
                    </a:srgbClr>
                  </a:solidFill>
                  <a:latin typeface="Arial"/>
                  <a:cs typeface="Arial"/>
                </a:rPr>
                <a:t>15</a:t>
              </a:r>
            </a:p>
          </p:txBody>
        </p:sp>
        <p:sp>
          <p:nvSpPr>
            <p:cNvPr id="373" name="tx373"/>
            <p:cNvSpPr/>
            <p:nvPr/>
          </p:nvSpPr>
          <p:spPr>
            <a:xfrm>
              <a:off x="5937857" y="310468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9AA800">
                      <a:alpha val="100000"/>
                    </a:srgbClr>
                  </a:solidFill>
                  <a:latin typeface="Arial"/>
                  <a:cs typeface="Arial"/>
                </a:rPr>
                <a:t>16</a:t>
              </a:r>
            </a:p>
          </p:txBody>
        </p:sp>
        <p:sp>
          <p:nvSpPr>
            <p:cNvPr id="374" name="tx374"/>
            <p:cNvSpPr/>
            <p:nvPr/>
          </p:nvSpPr>
          <p:spPr>
            <a:xfrm>
              <a:off x="7109779" y="310468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9AA800">
                      <a:alpha val="100000"/>
                    </a:srgbClr>
                  </a:solidFill>
                  <a:latin typeface="Arial"/>
                  <a:cs typeface="Arial"/>
                </a:rPr>
                <a:t>16</a:t>
              </a:r>
            </a:p>
          </p:txBody>
        </p:sp>
        <p:sp>
          <p:nvSpPr>
            <p:cNvPr id="375" name="tx375"/>
            <p:cNvSpPr/>
            <p:nvPr/>
          </p:nvSpPr>
          <p:spPr>
            <a:xfrm>
              <a:off x="2422092" y="280547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C091">
                      <a:alpha val="100000"/>
                    </a:srgbClr>
                  </a:solidFill>
                  <a:latin typeface="Arial"/>
                  <a:cs typeface="Arial"/>
                </a:rPr>
                <a:t>14</a:t>
              </a:r>
            </a:p>
          </p:txBody>
        </p:sp>
        <p:sp>
          <p:nvSpPr>
            <p:cNvPr id="376" name="tx376"/>
            <p:cNvSpPr/>
            <p:nvPr/>
          </p:nvSpPr>
          <p:spPr>
            <a:xfrm>
              <a:off x="3594014" y="295508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64B200">
                      <a:alpha val="100000"/>
                    </a:srgbClr>
                  </a:solidFill>
                  <a:latin typeface="Arial"/>
                  <a:cs typeface="Arial"/>
                </a:rPr>
                <a:t>15</a:t>
              </a:r>
            </a:p>
          </p:txBody>
        </p:sp>
        <p:sp>
          <p:nvSpPr>
            <p:cNvPr id="377" name="tx377"/>
            <p:cNvSpPr/>
            <p:nvPr/>
          </p:nvSpPr>
          <p:spPr>
            <a:xfrm>
              <a:off x="2422092" y="295508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AEF9">
                      <a:alpha val="100000"/>
                    </a:srgbClr>
                  </a:solidFill>
                  <a:latin typeface="Arial"/>
                  <a:cs typeface="Arial"/>
                </a:rPr>
                <a:t>15</a:t>
              </a:r>
            </a:p>
          </p:txBody>
        </p:sp>
        <p:sp>
          <p:nvSpPr>
            <p:cNvPr id="378" name="tx378"/>
            <p:cNvSpPr/>
            <p:nvPr/>
          </p:nvSpPr>
          <p:spPr>
            <a:xfrm>
              <a:off x="7109779" y="325428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61CA">
                      <a:alpha val="100000"/>
                    </a:srgbClr>
                  </a:solidFill>
                  <a:latin typeface="Arial"/>
                  <a:cs typeface="Arial"/>
                </a:rPr>
                <a:t>17</a:t>
              </a:r>
            </a:p>
          </p:txBody>
        </p:sp>
        <p:sp>
          <p:nvSpPr>
            <p:cNvPr id="379" name="tx379"/>
            <p:cNvSpPr/>
            <p:nvPr/>
          </p:nvSpPr>
          <p:spPr>
            <a:xfrm>
              <a:off x="2422092" y="310468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61CA">
                      <a:alpha val="100000"/>
                    </a:srgbClr>
                  </a:solidFill>
                  <a:latin typeface="Arial"/>
                  <a:cs typeface="Arial"/>
                </a:rPr>
                <a:t>16</a:t>
              </a:r>
            </a:p>
          </p:txBody>
        </p:sp>
        <p:sp>
          <p:nvSpPr>
            <p:cNvPr id="380" name="tx380"/>
            <p:cNvSpPr/>
            <p:nvPr/>
          </p:nvSpPr>
          <p:spPr>
            <a:xfrm>
              <a:off x="2422092" y="325428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BD5C">
                      <a:alpha val="100000"/>
                    </a:srgbClr>
                  </a:solidFill>
                  <a:latin typeface="Arial"/>
                  <a:cs typeface="Arial"/>
                </a:rPr>
                <a:t>17</a:t>
              </a:r>
            </a:p>
          </p:txBody>
        </p:sp>
        <p:sp>
          <p:nvSpPr>
            <p:cNvPr id="381" name="tx381"/>
            <p:cNvSpPr/>
            <p:nvPr/>
          </p:nvSpPr>
          <p:spPr>
            <a:xfrm>
              <a:off x="5937857" y="325428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C091">
                      <a:alpha val="100000"/>
                    </a:srgbClr>
                  </a:solidFill>
                  <a:latin typeface="Arial"/>
                  <a:cs typeface="Arial"/>
                </a:rPr>
                <a:t>17</a:t>
              </a:r>
            </a:p>
          </p:txBody>
        </p:sp>
        <p:sp>
          <p:nvSpPr>
            <p:cNvPr id="382" name="tx382"/>
            <p:cNvSpPr/>
            <p:nvPr/>
          </p:nvSpPr>
          <p:spPr>
            <a:xfrm>
              <a:off x="4765936" y="310468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61CA">
                      <a:alpha val="100000"/>
                    </a:srgbClr>
                  </a:solidFill>
                  <a:latin typeface="Arial"/>
                  <a:cs typeface="Arial"/>
                </a:rPr>
                <a:t>16</a:t>
              </a:r>
            </a:p>
          </p:txBody>
        </p:sp>
        <p:sp>
          <p:nvSpPr>
            <p:cNvPr id="383" name="tx383"/>
            <p:cNvSpPr/>
            <p:nvPr/>
          </p:nvSpPr>
          <p:spPr>
            <a:xfrm>
              <a:off x="3594014" y="310468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9AA800">
                      <a:alpha val="100000"/>
                    </a:srgbClr>
                  </a:solidFill>
                  <a:latin typeface="Arial"/>
                  <a:cs typeface="Arial"/>
                </a:rPr>
                <a:t>16</a:t>
              </a:r>
            </a:p>
          </p:txBody>
        </p:sp>
        <p:sp>
          <p:nvSpPr>
            <p:cNvPr id="384" name="tx384"/>
            <p:cNvSpPr/>
            <p:nvPr/>
          </p:nvSpPr>
          <p:spPr>
            <a:xfrm>
              <a:off x="3594014" y="325428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61CA">
                      <a:alpha val="100000"/>
                    </a:srgbClr>
                  </a:solidFill>
                  <a:latin typeface="Arial"/>
                  <a:cs typeface="Arial"/>
                </a:rPr>
                <a:t>17</a:t>
              </a:r>
            </a:p>
          </p:txBody>
        </p:sp>
        <p:sp>
          <p:nvSpPr>
            <p:cNvPr id="385" name="tx385"/>
            <p:cNvSpPr/>
            <p:nvPr/>
          </p:nvSpPr>
          <p:spPr>
            <a:xfrm>
              <a:off x="2422092" y="340388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9AA800">
                      <a:alpha val="100000"/>
                    </a:srgbClr>
                  </a:solidFill>
                  <a:latin typeface="Arial"/>
                  <a:cs typeface="Arial"/>
                </a:rPr>
                <a:t>18</a:t>
              </a:r>
            </a:p>
          </p:txBody>
        </p:sp>
        <p:sp>
          <p:nvSpPr>
            <p:cNvPr id="386" name="tx386"/>
            <p:cNvSpPr/>
            <p:nvPr/>
          </p:nvSpPr>
          <p:spPr>
            <a:xfrm>
              <a:off x="4765936" y="325428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9AA800">
                      <a:alpha val="100000"/>
                    </a:srgbClr>
                  </a:solidFill>
                  <a:latin typeface="Arial"/>
                  <a:cs typeface="Arial"/>
                </a:rPr>
                <a:t>17</a:t>
              </a:r>
            </a:p>
          </p:txBody>
        </p:sp>
        <p:sp>
          <p:nvSpPr>
            <p:cNvPr id="387" name="tx387"/>
            <p:cNvSpPr/>
            <p:nvPr/>
          </p:nvSpPr>
          <p:spPr>
            <a:xfrm>
              <a:off x="7109779" y="340388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AEF9">
                      <a:alpha val="100000"/>
                    </a:srgbClr>
                  </a:solidFill>
                  <a:latin typeface="Arial"/>
                  <a:cs typeface="Arial"/>
                </a:rPr>
                <a:t>18</a:t>
              </a:r>
            </a:p>
          </p:txBody>
        </p:sp>
        <p:sp>
          <p:nvSpPr>
            <p:cNvPr id="388" name="tx388"/>
            <p:cNvSpPr/>
            <p:nvPr/>
          </p:nvSpPr>
          <p:spPr>
            <a:xfrm>
              <a:off x="7109779" y="355348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64B200">
                      <a:alpha val="100000"/>
                    </a:srgbClr>
                  </a:solidFill>
                  <a:latin typeface="Arial"/>
                  <a:cs typeface="Arial"/>
                </a:rPr>
                <a:t>19</a:t>
              </a:r>
            </a:p>
          </p:txBody>
        </p:sp>
        <p:sp>
          <p:nvSpPr>
            <p:cNvPr id="389" name="tx389"/>
            <p:cNvSpPr/>
            <p:nvPr/>
          </p:nvSpPr>
          <p:spPr>
            <a:xfrm>
              <a:off x="5937857" y="340388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61CA">
                      <a:alpha val="100000"/>
                    </a:srgbClr>
                  </a:solidFill>
                  <a:latin typeface="Arial"/>
                  <a:cs typeface="Arial"/>
                </a:rPr>
                <a:t>18</a:t>
              </a:r>
            </a:p>
          </p:txBody>
        </p:sp>
        <p:sp>
          <p:nvSpPr>
            <p:cNvPr id="390" name="tx390"/>
            <p:cNvSpPr/>
            <p:nvPr/>
          </p:nvSpPr>
          <p:spPr>
            <a:xfrm>
              <a:off x="3594014" y="340388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9191FF">
                      <a:alpha val="100000"/>
                    </a:srgbClr>
                  </a:solidFill>
                  <a:latin typeface="Arial"/>
                  <a:cs typeface="Arial"/>
                </a:rPr>
                <a:t>18</a:t>
              </a:r>
            </a:p>
          </p:txBody>
        </p:sp>
        <p:sp>
          <p:nvSpPr>
            <p:cNvPr id="391" name="tx391"/>
            <p:cNvSpPr/>
            <p:nvPr/>
          </p:nvSpPr>
          <p:spPr>
            <a:xfrm>
              <a:off x="2422092" y="355348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9191FF">
                      <a:alpha val="100000"/>
                    </a:srgbClr>
                  </a:solidFill>
                  <a:latin typeface="Arial"/>
                  <a:cs typeface="Arial"/>
                </a:rPr>
                <a:t>19</a:t>
              </a:r>
            </a:p>
          </p:txBody>
        </p:sp>
        <p:sp>
          <p:nvSpPr>
            <p:cNvPr id="392" name="tx392"/>
            <p:cNvSpPr/>
            <p:nvPr/>
          </p:nvSpPr>
          <p:spPr>
            <a:xfrm>
              <a:off x="2422092" y="370308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619CFF">
                      <a:alpha val="100000"/>
                    </a:srgbClr>
                  </a:solidFill>
                  <a:latin typeface="Arial"/>
                  <a:cs typeface="Arial"/>
                </a:rPr>
                <a:t>20</a:t>
              </a:r>
            </a:p>
          </p:txBody>
        </p:sp>
        <p:sp>
          <p:nvSpPr>
            <p:cNvPr id="393" name="tx393"/>
            <p:cNvSpPr/>
            <p:nvPr/>
          </p:nvSpPr>
          <p:spPr>
            <a:xfrm>
              <a:off x="3594014" y="355348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619CFF">
                      <a:alpha val="100000"/>
                    </a:srgbClr>
                  </a:solidFill>
                  <a:latin typeface="Arial"/>
                  <a:cs typeface="Arial"/>
                </a:rPr>
                <a:t>19</a:t>
              </a:r>
            </a:p>
          </p:txBody>
        </p:sp>
        <p:sp>
          <p:nvSpPr>
            <p:cNvPr id="394" name="tx394"/>
            <p:cNvSpPr/>
            <p:nvPr/>
          </p:nvSpPr>
          <p:spPr>
            <a:xfrm>
              <a:off x="4765936" y="340388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619CFF">
                      <a:alpha val="100000"/>
                    </a:srgbClr>
                  </a:solidFill>
                  <a:latin typeface="Arial"/>
                  <a:cs typeface="Arial"/>
                </a:rPr>
                <a:t>18</a:t>
              </a:r>
            </a:p>
          </p:txBody>
        </p:sp>
        <p:sp>
          <p:nvSpPr>
            <p:cNvPr id="395" name="tx395"/>
            <p:cNvSpPr/>
            <p:nvPr/>
          </p:nvSpPr>
          <p:spPr>
            <a:xfrm>
              <a:off x="5937857" y="355348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63B6">
                      <a:alpha val="100000"/>
                    </a:srgbClr>
                  </a:solidFill>
                  <a:latin typeface="Arial"/>
                  <a:cs typeface="Arial"/>
                </a:rPr>
                <a:t>19</a:t>
              </a:r>
            </a:p>
          </p:txBody>
        </p:sp>
        <p:sp>
          <p:nvSpPr>
            <p:cNvPr id="396" name="tx396"/>
            <p:cNvSpPr/>
            <p:nvPr/>
          </p:nvSpPr>
          <p:spPr>
            <a:xfrm>
              <a:off x="3594014" y="370308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63B6">
                      <a:alpha val="100000"/>
                    </a:srgbClr>
                  </a:solidFill>
                  <a:latin typeface="Arial"/>
                  <a:cs typeface="Arial"/>
                </a:rPr>
                <a:t>20</a:t>
              </a:r>
            </a:p>
          </p:txBody>
        </p:sp>
        <p:sp>
          <p:nvSpPr>
            <p:cNvPr id="397" name="tx397"/>
            <p:cNvSpPr/>
            <p:nvPr/>
          </p:nvSpPr>
          <p:spPr>
            <a:xfrm>
              <a:off x="4765936" y="355348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CE9500">
                      <a:alpha val="100000"/>
                    </a:srgbClr>
                  </a:solidFill>
                  <a:latin typeface="Arial"/>
                  <a:cs typeface="Arial"/>
                </a:rPr>
                <a:t>19</a:t>
              </a:r>
            </a:p>
          </p:txBody>
        </p:sp>
        <p:sp>
          <p:nvSpPr>
            <p:cNvPr id="398" name="tx398"/>
            <p:cNvSpPr/>
            <p:nvPr/>
          </p:nvSpPr>
          <p:spPr>
            <a:xfrm>
              <a:off x="2422092" y="385268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CE9500">
                      <a:alpha val="100000"/>
                    </a:srgbClr>
                  </a:solidFill>
                  <a:latin typeface="Arial"/>
                  <a:cs typeface="Arial"/>
                </a:rPr>
                <a:t>21</a:t>
              </a:r>
            </a:p>
          </p:txBody>
        </p:sp>
        <p:sp>
          <p:nvSpPr>
            <p:cNvPr id="399" name="tx399"/>
            <p:cNvSpPr/>
            <p:nvPr/>
          </p:nvSpPr>
          <p:spPr>
            <a:xfrm>
              <a:off x="5937857" y="370308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68A0">
                      <a:alpha val="100000"/>
                    </a:srgbClr>
                  </a:solidFill>
                  <a:latin typeface="Arial"/>
                  <a:cs typeface="Arial"/>
                </a:rPr>
                <a:t>20</a:t>
              </a:r>
            </a:p>
          </p:txBody>
        </p:sp>
        <p:sp>
          <p:nvSpPr>
            <p:cNvPr id="400" name="tx400"/>
            <p:cNvSpPr/>
            <p:nvPr/>
          </p:nvSpPr>
          <p:spPr>
            <a:xfrm>
              <a:off x="2422092" y="400229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32B600">
                      <a:alpha val="100000"/>
                    </a:srgbClr>
                  </a:solidFill>
                  <a:latin typeface="Arial"/>
                  <a:cs typeface="Arial"/>
                </a:rPr>
                <a:t>22</a:t>
              </a:r>
            </a:p>
          </p:txBody>
        </p:sp>
        <p:sp>
          <p:nvSpPr>
            <p:cNvPr id="401" name="tx401"/>
            <p:cNvSpPr/>
            <p:nvPr/>
          </p:nvSpPr>
          <p:spPr>
            <a:xfrm>
              <a:off x="7109779" y="370308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C091">
                      <a:alpha val="100000"/>
                    </a:srgbClr>
                  </a:solidFill>
                  <a:latin typeface="Arial"/>
                  <a:cs typeface="Arial"/>
                </a:rPr>
                <a:t>20</a:t>
              </a:r>
            </a:p>
          </p:txBody>
        </p:sp>
        <p:sp>
          <p:nvSpPr>
            <p:cNvPr id="402" name="tx402"/>
            <p:cNvSpPr/>
            <p:nvPr/>
          </p:nvSpPr>
          <p:spPr>
            <a:xfrm>
              <a:off x="4765936" y="370308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32B600">
                      <a:alpha val="100000"/>
                    </a:srgbClr>
                  </a:solidFill>
                  <a:latin typeface="Arial"/>
                  <a:cs typeface="Arial"/>
                </a:rPr>
                <a:t>20</a:t>
              </a:r>
            </a:p>
          </p:txBody>
        </p:sp>
        <p:sp>
          <p:nvSpPr>
            <p:cNvPr id="403" name="tx403"/>
            <p:cNvSpPr/>
            <p:nvPr/>
          </p:nvSpPr>
          <p:spPr>
            <a:xfrm>
              <a:off x="3594014" y="385268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32B600">
                      <a:alpha val="100000"/>
                    </a:srgbClr>
                  </a:solidFill>
                  <a:latin typeface="Arial"/>
                  <a:cs typeface="Arial"/>
                </a:rPr>
                <a:t>21</a:t>
              </a:r>
            </a:p>
          </p:txBody>
        </p:sp>
        <p:sp>
          <p:nvSpPr>
            <p:cNvPr id="404" name="tx404"/>
            <p:cNvSpPr/>
            <p:nvPr/>
          </p:nvSpPr>
          <p:spPr>
            <a:xfrm>
              <a:off x="5937857" y="385268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32B600">
                      <a:alpha val="100000"/>
                    </a:srgbClr>
                  </a:solidFill>
                  <a:latin typeface="Arial"/>
                  <a:cs typeface="Arial"/>
                </a:rPr>
                <a:t>21</a:t>
              </a:r>
            </a:p>
          </p:txBody>
        </p:sp>
        <p:sp>
          <p:nvSpPr>
            <p:cNvPr id="405" name="tx405"/>
            <p:cNvSpPr/>
            <p:nvPr/>
          </p:nvSpPr>
          <p:spPr>
            <a:xfrm>
              <a:off x="7109779" y="385268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32B600">
                      <a:alpha val="100000"/>
                    </a:srgbClr>
                  </a:solidFill>
                  <a:latin typeface="Arial"/>
                  <a:cs typeface="Arial"/>
                </a:rPr>
                <a:t>21</a:t>
              </a:r>
            </a:p>
          </p:txBody>
        </p:sp>
        <p:sp>
          <p:nvSpPr>
            <p:cNvPr id="406" name="tx406"/>
            <p:cNvSpPr/>
            <p:nvPr/>
          </p:nvSpPr>
          <p:spPr>
            <a:xfrm>
              <a:off x="2422092" y="415189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63B6">
                      <a:alpha val="100000"/>
                    </a:srgbClr>
                  </a:solidFill>
                  <a:latin typeface="Arial"/>
                  <a:cs typeface="Arial"/>
                </a:rPr>
                <a:t>23</a:t>
              </a:r>
            </a:p>
          </p:txBody>
        </p:sp>
        <p:sp>
          <p:nvSpPr>
            <p:cNvPr id="407" name="tx407"/>
            <p:cNvSpPr/>
            <p:nvPr/>
          </p:nvSpPr>
          <p:spPr>
            <a:xfrm>
              <a:off x="5937857" y="400229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CE9500">
                      <a:alpha val="100000"/>
                    </a:srgbClr>
                  </a:solidFill>
                  <a:latin typeface="Arial"/>
                  <a:cs typeface="Arial"/>
                </a:rPr>
                <a:t>22</a:t>
              </a:r>
            </a:p>
          </p:txBody>
        </p:sp>
        <p:sp>
          <p:nvSpPr>
            <p:cNvPr id="408" name="tx408"/>
            <p:cNvSpPr/>
            <p:nvPr/>
          </p:nvSpPr>
          <p:spPr>
            <a:xfrm>
              <a:off x="7109779" y="400229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CE9500">
                      <a:alpha val="100000"/>
                    </a:srgbClr>
                  </a:solidFill>
                  <a:latin typeface="Arial"/>
                  <a:cs typeface="Arial"/>
                </a:rPr>
                <a:t>22</a:t>
              </a:r>
            </a:p>
          </p:txBody>
        </p:sp>
        <p:sp>
          <p:nvSpPr>
            <p:cNvPr id="409" name="tx409"/>
            <p:cNvSpPr/>
            <p:nvPr/>
          </p:nvSpPr>
          <p:spPr>
            <a:xfrm>
              <a:off x="2422092" y="430149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68A0">
                      <a:alpha val="100000"/>
                    </a:srgbClr>
                  </a:solidFill>
                  <a:latin typeface="Arial"/>
                  <a:cs typeface="Arial"/>
                </a:rPr>
                <a:t>24</a:t>
              </a:r>
            </a:p>
          </p:txBody>
        </p:sp>
        <p:sp>
          <p:nvSpPr>
            <p:cNvPr id="410" name="tx410"/>
            <p:cNvSpPr/>
            <p:nvPr/>
          </p:nvSpPr>
          <p:spPr>
            <a:xfrm>
              <a:off x="4765936" y="385268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68A0">
                      <a:alpha val="100000"/>
                    </a:srgbClr>
                  </a:solidFill>
                  <a:latin typeface="Arial"/>
                  <a:cs typeface="Arial"/>
                </a:rPr>
                <a:t>21</a:t>
              </a:r>
            </a:p>
          </p:txBody>
        </p:sp>
        <p:sp>
          <p:nvSpPr>
            <p:cNvPr id="411" name="tx411"/>
            <p:cNvSpPr/>
            <p:nvPr/>
          </p:nvSpPr>
          <p:spPr>
            <a:xfrm>
              <a:off x="3594014" y="400229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AEF9">
                      <a:alpha val="100000"/>
                    </a:srgbClr>
                  </a:solidFill>
                  <a:latin typeface="Arial"/>
                  <a:cs typeface="Arial"/>
                </a:rPr>
                <a:t>22</a:t>
              </a:r>
            </a:p>
          </p:txBody>
        </p:sp>
        <p:sp>
          <p:nvSpPr>
            <p:cNvPr id="412" name="tx412"/>
            <p:cNvSpPr/>
            <p:nvPr/>
          </p:nvSpPr>
          <p:spPr>
            <a:xfrm>
              <a:off x="3594014" y="415189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CE9500">
                      <a:alpha val="100000"/>
                    </a:srgbClr>
                  </a:solidFill>
                  <a:latin typeface="Arial"/>
                  <a:cs typeface="Arial"/>
                </a:rPr>
                <a:t>23</a:t>
              </a:r>
            </a:p>
          </p:txBody>
        </p:sp>
        <p:sp>
          <p:nvSpPr>
            <p:cNvPr id="413" name="tx413"/>
            <p:cNvSpPr/>
            <p:nvPr/>
          </p:nvSpPr>
          <p:spPr>
            <a:xfrm>
              <a:off x="2422092" y="445109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DB8E00">
                      <a:alpha val="100000"/>
                    </a:srgbClr>
                  </a:solidFill>
                  <a:latin typeface="Arial"/>
                  <a:cs typeface="Arial"/>
                </a:rPr>
                <a:t>25</a:t>
              </a:r>
            </a:p>
          </p:txBody>
        </p:sp>
        <p:sp>
          <p:nvSpPr>
            <p:cNvPr id="414" name="tx414"/>
            <p:cNvSpPr/>
            <p:nvPr/>
          </p:nvSpPr>
          <p:spPr>
            <a:xfrm>
              <a:off x="4765936" y="400229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64B200">
                      <a:alpha val="100000"/>
                    </a:srgbClr>
                  </a:solidFill>
                  <a:latin typeface="Arial"/>
                  <a:cs typeface="Arial"/>
                </a:rPr>
                <a:t>22</a:t>
              </a:r>
            </a:p>
          </p:txBody>
        </p:sp>
        <p:sp>
          <p:nvSpPr>
            <p:cNvPr id="415" name="tx415"/>
            <p:cNvSpPr/>
            <p:nvPr/>
          </p:nvSpPr>
          <p:spPr>
            <a:xfrm>
              <a:off x="5937857" y="415189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64B200">
                      <a:alpha val="100000"/>
                    </a:srgbClr>
                  </a:solidFill>
                  <a:latin typeface="Arial"/>
                  <a:cs typeface="Arial"/>
                </a:rPr>
                <a:t>23</a:t>
              </a:r>
            </a:p>
          </p:txBody>
        </p:sp>
        <p:sp>
          <p:nvSpPr>
            <p:cNvPr id="416" name="tx416"/>
            <p:cNvSpPr/>
            <p:nvPr/>
          </p:nvSpPr>
          <p:spPr>
            <a:xfrm>
              <a:off x="3594014" y="430149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DB8E00">
                      <a:alpha val="100000"/>
                    </a:srgbClr>
                  </a:solidFill>
                  <a:latin typeface="Arial"/>
                  <a:cs typeface="Arial"/>
                </a:rPr>
                <a:t>24</a:t>
              </a:r>
            </a:p>
          </p:txBody>
        </p:sp>
        <p:sp>
          <p:nvSpPr>
            <p:cNvPr id="417" name="tx417"/>
            <p:cNvSpPr/>
            <p:nvPr/>
          </p:nvSpPr>
          <p:spPr>
            <a:xfrm>
              <a:off x="2422092" y="460069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E78619">
                      <a:alpha val="100000"/>
                    </a:srgbClr>
                  </a:solidFill>
                  <a:latin typeface="Arial"/>
                  <a:cs typeface="Arial"/>
                </a:rPr>
                <a:t>26</a:t>
              </a:r>
            </a:p>
          </p:txBody>
        </p:sp>
        <p:sp>
          <p:nvSpPr>
            <p:cNvPr id="418" name="tx418"/>
            <p:cNvSpPr/>
            <p:nvPr/>
          </p:nvSpPr>
          <p:spPr>
            <a:xfrm>
              <a:off x="3594014" y="445109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68A0">
                      <a:alpha val="100000"/>
                    </a:srgbClr>
                  </a:solidFill>
                  <a:latin typeface="Arial"/>
                  <a:cs typeface="Arial"/>
                </a:rPr>
                <a:t>25</a:t>
              </a:r>
            </a:p>
          </p:txBody>
        </p:sp>
        <p:sp>
          <p:nvSpPr>
            <p:cNvPr id="419" name="tx419"/>
            <p:cNvSpPr/>
            <p:nvPr/>
          </p:nvSpPr>
          <p:spPr>
            <a:xfrm>
              <a:off x="2422092" y="475029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BECD">
                      <a:alpha val="100000"/>
                    </a:srgbClr>
                  </a:solidFill>
                  <a:latin typeface="Arial"/>
                  <a:cs typeface="Arial"/>
                </a:rPr>
                <a:t>27</a:t>
              </a:r>
            </a:p>
          </p:txBody>
        </p:sp>
        <p:sp>
          <p:nvSpPr>
            <p:cNvPr id="420" name="tx420"/>
            <p:cNvSpPr/>
            <p:nvPr/>
          </p:nvSpPr>
          <p:spPr>
            <a:xfrm>
              <a:off x="7109779" y="415189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68A0">
                      <a:alpha val="100000"/>
                    </a:srgbClr>
                  </a:solidFill>
                  <a:latin typeface="Arial"/>
                  <a:cs typeface="Arial"/>
                </a:rPr>
                <a:t>23</a:t>
              </a:r>
            </a:p>
          </p:txBody>
        </p:sp>
        <p:sp>
          <p:nvSpPr>
            <p:cNvPr id="421" name="tx421"/>
            <p:cNvSpPr/>
            <p:nvPr/>
          </p:nvSpPr>
          <p:spPr>
            <a:xfrm>
              <a:off x="4765936" y="415189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AEF9">
                      <a:alpha val="100000"/>
                    </a:srgbClr>
                  </a:solidFill>
                  <a:latin typeface="Arial"/>
                  <a:cs typeface="Arial"/>
                </a:rPr>
                <a:t>23</a:t>
              </a:r>
            </a:p>
          </p:txBody>
        </p:sp>
        <p:sp>
          <p:nvSpPr>
            <p:cNvPr id="422" name="tx422"/>
            <p:cNvSpPr/>
            <p:nvPr/>
          </p:nvSpPr>
          <p:spPr>
            <a:xfrm>
              <a:off x="5937857" y="430149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AEF9">
                      <a:alpha val="100000"/>
                    </a:srgbClr>
                  </a:solidFill>
                  <a:latin typeface="Arial"/>
                  <a:cs typeface="Arial"/>
                </a:rPr>
                <a:t>24</a:t>
              </a:r>
            </a:p>
          </p:txBody>
        </p:sp>
        <p:sp>
          <p:nvSpPr>
            <p:cNvPr id="423" name="tx423"/>
            <p:cNvSpPr/>
            <p:nvPr/>
          </p:nvSpPr>
          <p:spPr>
            <a:xfrm>
              <a:off x="3594014" y="460069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C1A7">
                      <a:alpha val="100000"/>
                    </a:srgbClr>
                  </a:solidFill>
                  <a:latin typeface="Arial"/>
                  <a:cs typeface="Arial"/>
                </a:rPr>
                <a:t>26</a:t>
              </a:r>
            </a:p>
          </p:txBody>
        </p:sp>
        <p:sp>
          <p:nvSpPr>
            <p:cNvPr id="424" name="tx424"/>
            <p:cNvSpPr/>
            <p:nvPr/>
          </p:nvSpPr>
          <p:spPr>
            <a:xfrm>
              <a:off x="4765936" y="430149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DB8E00">
                      <a:alpha val="100000"/>
                    </a:srgbClr>
                  </a:solidFill>
                  <a:latin typeface="Arial"/>
                  <a:cs typeface="Arial"/>
                </a:rPr>
                <a:t>24</a:t>
              </a:r>
            </a:p>
          </p:txBody>
        </p:sp>
        <p:sp>
          <p:nvSpPr>
            <p:cNvPr id="425" name="tx425"/>
            <p:cNvSpPr/>
            <p:nvPr/>
          </p:nvSpPr>
          <p:spPr>
            <a:xfrm>
              <a:off x="7109779" y="430149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DB8E00">
                      <a:alpha val="100000"/>
                    </a:srgbClr>
                  </a:solidFill>
                  <a:latin typeface="Arial"/>
                  <a:cs typeface="Arial"/>
                </a:rPr>
                <a:t>24</a:t>
              </a:r>
            </a:p>
          </p:txBody>
        </p:sp>
        <p:sp>
          <p:nvSpPr>
            <p:cNvPr id="426" name="tx426"/>
            <p:cNvSpPr/>
            <p:nvPr/>
          </p:nvSpPr>
          <p:spPr>
            <a:xfrm>
              <a:off x="2422092" y="489990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C1A7">
                      <a:alpha val="100000"/>
                    </a:srgbClr>
                  </a:solidFill>
                  <a:latin typeface="Arial"/>
                  <a:cs typeface="Arial"/>
                </a:rPr>
                <a:t>28</a:t>
              </a:r>
            </a:p>
          </p:txBody>
        </p:sp>
        <p:sp>
          <p:nvSpPr>
            <p:cNvPr id="427" name="tx427"/>
            <p:cNvSpPr/>
            <p:nvPr/>
          </p:nvSpPr>
          <p:spPr>
            <a:xfrm>
              <a:off x="2422092" y="504950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EF67EB">
                      <a:alpha val="100000"/>
                    </a:srgbClr>
                  </a:solidFill>
                  <a:latin typeface="Arial"/>
                  <a:cs typeface="Arial"/>
                </a:rPr>
                <a:t>29</a:t>
              </a:r>
            </a:p>
          </p:txBody>
        </p:sp>
        <p:sp>
          <p:nvSpPr>
            <p:cNvPr id="428" name="tx428"/>
            <p:cNvSpPr/>
            <p:nvPr/>
          </p:nvSpPr>
          <p:spPr>
            <a:xfrm>
              <a:off x="7109779" y="445109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EF67EB">
                      <a:alpha val="100000"/>
                    </a:srgbClr>
                  </a:solidFill>
                  <a:latin typeface="Arial"/>
                  <a:cs typeface="Arial"/>
                </a:rPr>
                <a:t>25</a:t>
              </a:r>
            </a:p>
          </p:txBody>
        </p:sp>
        <p:sp>
          <p:nvSpPr>
            <p:cNvPr id="429" name="tx429"/>
            <p:cNvSpPr/>
            <p:nvPr/>
          </p:nvSpPr>
          <p:spPr>
            <a:xfrm>
              <a:off x="5937857" y="445109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DB8E00">
                      <a:alpha val="100000"/>
                    </a:srgbClr>
                  </a:solidFill>
                  <a:latin typeface="Arial"/>
                  <a:cs typeface="Arial"/>
                </a:rPr>
                <a:t>25</a:t>
              </a:r>
            </a:p>
          </p:txBody>
        </p:sp>
        <p:sp>
          <p:nvSpPr>
            <p:cNvPr id="430" name="tx430"/>
            <p:cNvSpPr/>
            <p:nvPr/>
          </p:nvSpPr>
          <p:spPr>
            <a:xfrm>
              <a:off x="3594014" y="475029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BECD">
                      <a:alpha val="100000"/>
                    </a:srgbClr>
                  </a:solidFill>
                  <a:latin typeface="Arial"/>
                  <a:cs typeface="Arial"/>
                </a:rPr>
                <a:t>27</a:t>
              </a:r>
            </a:p>
          </p:txBody>
        </p:sp>
        <p:sp>
          <p:nvSpPr>
            <p:cNvPr id="431" name="tx431"/>
            <p:cNvSpPr/>
            <p:nvPr/>
          </p:nvSpPr>
          <p:spPr>
            <a:xfrm>
              <a:off x="4765936" y="445109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BECD">
                      <a:alpha val="100000"/>
                    </a:srgbClr>
                  </a:solidFill>
                  <a:latin typeface="Arial"/>
                  <a:cs typeface="Arial"/>
                </a:rPr>
                <a:t>25</a:t>
              </a:r>
            </a:p>
          </p:txBody>
        </p:sp>
        <p:sp>
          <p:nvSpPr>
            <p:cNvPr id="432" name="tx432"/>
            <p:cNvSpPr/>
            <p:nvPr/>
          </p:nvSpPr>
          <p:spPr>
            <a:xfrm>
              <a:off x="5937857" y="460069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BECD">
                      <a:alpha val="100000"/>
                    </a:srgbClr>
                  </a:solidFill>
                  <a:latin typeface="Arial"/>
                  <a:cs typeface="Arial"/>
                </a:rPr>
                <a:t>26</a:t>
              </a:r>
            </a:p>
          </p:txBody>
        </p:sp>
        <p:sp>
          <p:nvSpPr>
            <p:cNvPr id="433" name="tx433"/>
            <p:cNvSpPr/>
            <p:nvPr/>
          </p:nvSpPr>
          <p:spPr>
            <a:xfrm>
              <a:off x="3594014" y="489990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EF67EB">
                      <a:alpha val="100000"/>
                    </a:srgbClr>
                  </a:solidFill>
                  <a:latin typeface="Arial"/>
                  <a:cs typeface="Arial"/>
                </a:rPr>
                <a:t>28</a:t>
              </a:r>
            </a:p>
          </p:txBody>
        </p:sp>
        <p:sp>
          <p:nvSpPr>
            <p:cNvPr id="434" name="tx434"/>
            <p:cNvSpPr/>
            <p:nvPr/>
          </p:nvSpPr>
          <p:spPr>
            <a:xfrm>
              <a:off x="7109779" y="460069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BECD">
                      <a:alpha val="100000"/>
                    </a:srgbClr>
                  </a:solidFill>
                  <a:latin typeface="Arial"/>
                  <a:cs typeface="Arial"/>
                </a:rPr>
                <a:t>26</a:t>
              </a:r>
            </a:p>
          </p:txBody>
        </p:sp>
        <p:sp>
          <p:nvSpPr>
            <p:cNvPr id="435" name="tx435"/>
            <p:cNvSpPr/>
            <p:nvPr/>
          </p:nvSpPr>
          <p:spPr>
            <a:xfrm>
              <a:off x="4765936" y="460069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63B6">
                      <a:alpha val="100000"/>
                    </a:srgbClr>
                  </a:solidFill>
                  <a:latin typeface="Arial"/>
                  <a:cs typeface="Arial"/>
                </a:rPr>
                <a:t>26</a:t>
              </a:r>
            </a:p>
          </p:txBody>
        </p:sp>
        <p:sp>
          <p:nvSpPr>
            <p:cNvPr id="436" name="tx436"/>
            <p:cNvSpPr/>
            <p:nvPr/>
          </p:nvSpPr>
          <p:spPr>
            <a:xfrm>
              <a:off x="7109779" y="475029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63B6">
                      <a:alpha val="100000"/>
                    </a:srgbClr>
                  </a:solidFill>
                  <a:latin typeface="Arial"/>
                  <a:cs typeface="Arial"/>
                </a:rPr>
                <a:t>27</a:t>
              </a:r>
            </a:p>
          </p:txBody>
        </p:sp>
        <p:sp>
          <p:nvSpPr>
            <p:cNvPr id="437" name="tx437"/>
            <p:cNvSpPr/>
            <p:nvPr/>
          </p:nvSpPr>
          <p:spPr>
            <a:xfrm>
              <a:off x="4765936" y="475029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C1A7">
                      <a:alpha val="100000"/>
                    </a:srgbClr>
                  </a:solidFill>
                  <a:latin typeface="Arial"/>
                  <a:cs typeface="Arial"/>
                </a:rPr>
                <a:t>27</a:t>
              </a:r>
            </a:p>
          </p:txBody>
        </p:sp>
        <p:sp>
          <p:nvSpPr>
            <p:cNvPr id="438" name="tx438"/>
            <p:cNvSpPr/>
            <p:nvPr/>
          </p:nvSpPr>
          <p:spPr>
            <a:xfrm>
              <a:off x="2422092" y="519910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962DB">
                      <a:alpha val="100000"/>
                    </a:srgbClr>
                  </a:solidFill>
                  <a:latin typeface="Arial"/>
                  <a:cs typeface="Arial"/>
                </a:rPr>
                <a:t>30</a:t>
              </a:r>
            </a:p>
          </p:txBody>
        </p:sp>
        <p:sp>
          <p:nvSpPr>
            <p:cNvPr id="439" name="tx439"/>
            <p:cNvSpPr/>
            <p:nvPr/>
          </p:nvSpPr>
          <p:spPr>
            <a:xfrm>
              <a:off x="5937857" y="475029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C1A7">
                      <a:alpha val="100000"/>
                    </a:srgbClr>
                  </a:solidFill>
                  <a:latin typeface="Arial"/>
                  <a:cs typeface="Arial"/>
                </a:rPr>
                <a:t>27</a:t>
              </a:r>
            </a:p>
          </p:txBody>
        </p:sp>
        <p:sp>
          <p:nvSpPr>
            <p:cNvPr id="440" name="tx440"/>
            <p:cNvSpPr/>
            <p:nvPr/>
          </p:nvSpPr>
          <p:spPr>
            <a:xfrm>
              <a:off x="7109779" y="489990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C1A7">
                      <a:alpha val="100000"/>
                    </a:srgbClr>
                  </a:solidFill>
                  <a:latin typeface="Arial"/>
                  <a:cs typeface="Arial"/>
                </a:rPr>
                <a:t>28</a:t>
              </a:r>
            </a:p>
          </p:txBody>
        </p:sp>
        <p:sp>
          <p:nvSpPr>
            <p:cNvPr id="441" name="tx441"/>
            <p:cNvSpPr/>
            <p:nvPr/>
          </p:nvSpPr>
          <p:spPr>
            <a:xfrm>
              <a:off x="3594014" y="504950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E78619">
                      <a:alpha val="100000"/>
                    </a:srgbClr>
                  </a:solidFill>
                  <a:latin typeface="Arial"/>
                  <a:cs typeface="Arial"/>
                </a:rPr>
                <a:t>29</a:t>
              </a:r>
            </a:p>
          </p:txBody>
        </p:sp>
        <p:sp>
          <p:nvSpPr>
            <p:cNvPr id="442" name="tx442"/>
            <p:cNvSpPr/>
            <p:nvPr/>
          </p:nvSpPr>
          <p:spPr>
            <a:xfrm>
              <a:off x="5937857" y="489990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E78619">
                      <a:alpha val="100000"/>
                    </a:srgbClr>
                  </a:solidFill>
                  <a:latin typeface="Arial"/>
                  <a:cs typeface="Arial"/>
                </a:rPr>
                <a:t>28</a:t>
              </a:r>
            </a:p>
          </p:txBody>
        </p:sp>
        <p:sp>
          <p:nvSpPr>
            <p:cNvPr id="443" name="tx443"/>
            <p:cNvSpPr/>
            <p:nvPr/>
          </p:nvSpPr>
          <p:spPr>
            <a:xfrm>
              <a:off x="4765936" y="489990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EF67EB">
                      <a:alpha val="100000"/>
                    </a:srgbClr>
                  </a:solidFill>
                  <a:latin typeface="Arial"/>
                  <a:cs typeface="Arial"/>
                </a:rPr>
                <a:t>28</a:t>
              </a:r>
            </a:p>
          </p:txBody>
        </p:sp>
        <p:sp>
          <p:nvSpPr>
            <p:cNvPr id="444" name="tx444"/>
            <p:cNvSpPr/>
            <p:nvPr/>
          </p:nvSpPr>
          <p:spPr>
            <a:xfrm>
              <a:off x="2422092" y="534870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8766D">
                      <a:alpha val="100000"/>
                    </a:srgbClr>
                  </a:solidFill>
                  <a:latin typeface="Arial"/>
                  <a:cs typeface="Arial"/>
                </a:rPr>
                <a:t>31</a:t>
              </a:r>
            </a:p>
          </p:txBody>
        </p:sp>
        <p:sp>
          <p:nvSpPr>
            <p:cNvPr id="445" name="tx445"/>
            <p:cNvSpPr/>
            <p:nvPr/>
          </p:nvSpPr>
          <p:spPr>
            <a:xfrm>
              <a:off x="4765936" y="504950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962DB">
                      <a:alpha val="100000"/>
                    </a:srgbClr>
                  </a:solidFill>
                  <a:latin typeface="Arial"/>
                  <a:cs typeface="Arial"/>
                </a:rPr>
                <a:t>29</a:t>
              </a:r>
            </a:p>
          </p:txBody>
        </p:sp>
        <p:sp>
          <p:nvSpPr>
            <p:cNvPr id="446" name="tx446"/>
            <p:cNvSpPr/>
            <p:nvPr/>
          </p:nvSpPr>
          <p:spPr>
            <a:xfrm>
              <a:off x="4765936" y="519910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E78619">
                      <a:alpha val="100000"/>
                    </a:srgbClr>
                  </a:solidFill>
                  <a:latin typeface="Arial"/>
                  <a:cs typeface="Arial"/>
                </a:rPr>
                <a:t>30</a:t>
              </a:r>
            </a:p>
          </p:txBody>
        </p:sp>
        <p:sp>
          <p:nvSpPr>
            <p:cNvPr id="447" name="tx447"/>
            <p:cNvSpPr/>
            <p:nvPr/>
          </p:nvSpPr>
          <p:spPr>
            <a:xfrm>
              <a:off x="7109779" y="504950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E78619">
                      <a:alpha val="100000"/>
                    </a:srgbClr>
                  </a:solidFill>
                  <a:latin typeface="Arial"/>
                  <a:cs typeface="Arial"/>
                </a:rPr>
                <a:t>29</a:t>
              </a:r>
            </a:p>
          </p:txBody>
        </p:sp>
        <p:sp>
          <p:nvSpPr>
            <p:cNvPr id="448" name="tx448"/>
            <p:cNvSpPr/>
            <p:nvPr/>
          </p:nvSpPr>
          <p:spPr>
            <a:xfrm>
              <a:off x="2422092" y="549830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BA38">
                      <a:alpha val="100000"/>
                    </a:srgbClr>
                  </a:solidFill>
                  <a:latin typeface="Arial"/>
                  <a:cs typeface="Arial"/>
                </a:rPr>
                <a:t>32</a:t>
              </a:r>
            </a:p>
          </p:txBody>
        </p:sp>
        <p:sp>
          <p:nvSpPr>
            <p:cNvPr id="449" name="tx449"/>
            <p:cNvSpPr/>
            <p:nvPr/>
          </p:nvSpPr>
          <p:spPr>
            <a:xfrm>
              <a:off x="7109779" y="519910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BA38">
                      <a:alpha val="100000"/>
                    </a:srgbClr>
                  </a:solidFill>
                  <a:latin typeface="Arial"/>
                  <a:cs typeface="Arial"/>
                </a:rPr>
                <a:t>30</a:t>
              </a:r>
            </a:p>
          </p:txBody>
        </p:sp>
        <p:sp>
          <p:nvSpPr>
            <p:cNvPr id="450" name="tx450"/>
            <p:cNvSpPr/>
            <p:nvPr/>
          </p:nvSpPr>
          <p:spPr>
            <a:xfrm>
              <a:off x="3594014" y="519910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BA38">
                      <a:alpha val="100000"/>
                    </a:srgbClr>
                  </a:solidFill>
                  <a:latin typeface="Arial"/>
                  <a:cs typeface="Arial"/>
                </a:rPr>
                <a:t>30</a:t>
              </a:r>
            </a:p>
          </p:txBody>
        </p:sp>
        <p:sp>
          <p:nvSpPr>
            <p:cNvPr id="451" name="tx451"/>
            <p:cNvSpPr/>
            <p:nvPr/>
          </p:nvSpPr>
          <p:spPr>
            <a:xfrm>
              <a:off x="5937857" y="504950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BA38">
                      <a:alpha val="100000"/>
                    </a:srgbClr>
                  </a:solidFill>
                  <a:latin typeface="Arial"/>
                  <a:cs typeface="Arial"/>
                </a:rPr>
                <a:t>29</a:t>
              </a:r>
            </a:p>
          </p:txBody>
        </p:sp>
        <p:sp>
          <p:nvSpPr>
            <p:cNvPr id="452" name="tx452"/>
            <p:cNvSpPr/>
            <p:nvPr/>
          </p:nvSpPr>
          <p:spPr>
            <a:xfrm>
              <a:off x="3594014" y="534870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E16FF8">
                      <a:alpha val="100000"/>
                    </a:srgbClr>
                  </a:solidFill>
                  <a:latin typeface="Arial"/>
                  <a:cs typeface="Arial"/>
                </a:rPr>
                <a:t>31</a:t>
              </a:r>
            </a:p>
          </p:txBody>
        </p:sp>
        <p:sp>
          <p:nvSpPr>
            <p:cNvPr id="453" name="tx453"/>
            <p:cNvSpPr/>
            <p:nvPr/>
          </p:nvSpPr>
          <p:spPr>
            <a:xfrm>
              <a:off x="5937857" y="519910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EF67EB">
                      <a:alpha val="100000"/>
                    </a:srgbClr>
                  </a:solidFill>
                  <a:latin typeface="Arial"/>
                  <a:cs typeface="Arial"/>
                </a:rPr>
                <a:t>30</a:t>
              </a:r>
            </a:p>
          </p:txBody>
        </p:sp>
        <p:sp>
          <p:nvSpPr>
            <p:cNvPr id="454" name="tx454"/>
            <p:cNvSpPr/>
            <p:nvPr/>
          </p:nvSpPr>
          <p:spPr>
            <a:xfrm>
              <a:off x="2422092" y="564790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E16FF8">
                      <a:alpha val="100000"/>
                    </a:srgbClr>
                  </a:solidFill>
                  <a:latin typeface="Arial"/>
                  <a:cs typeface="Arial"/>
                </a:rPr>
                <a:t>33</a:t>
              </a:r>
            </a:p>
          </p:txBody>
        </p:sp>
        <p:sp>
          <p:nvSpPr>
            <p:cNvPr id="455" name="tx455"/>
            <p:cNvSpPr/>
            <p:nvPr/>
          </p:nvSpPr>
          <p:spPr>
            <a:xfrm>
              <a:off x="5937857" y="534870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E16FF8">
                      <a:alpha val="100000"/>
                    </a:srgbClr>
                  </a:solidFill>
                  <a:latin typeface="Arial"/>
                  <a:cs typeface="Arial"/>
                </a:rPr>
                <a:t>31</a:t>
              </a:r>
            </a:p>
          </p:txBody>
        </p:sp>
        <p:sp>
          <p:nvSpPr>
            <p:cNvPr id="456" name="tx456"/>
            <p:cNvSpPr/>
            <p:nvPr/>
          </p:nvSpPr>
          <p:spPr>
            <a:xfrm>
              <a:off x="3594014" y="549830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962DB">
                      <a:alpha val="100000"/>
                    </a:srgbClr>
                  </a:solidFill>
                  <a:latin typeface="Arial"/>
                  <a:cs typeface="Arial"/>
                </a:rPr>
                <a:t>32</a:t>
              </a:r>
            </a:p>
          </p:txBody>
        </p:sp>
        <p:sp>
          <p:nvSpPr>
            <p:cNvPr id="457" name="tx457"/>
            <p:cNvSpPr/>
            <p:nvPr/>
          </p:nvSpPr>
          <p:spPr>
            <a:xfrm>
              <a:off x="5937857" y="549830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962DB">
                      <a:alpha val="100000"/>
                    </a:srgbClr>
                  </a:solidFill>
                  <a:latin typeface="Arial"/>
                  <a:cs typeface="Arial"/>
                </a:rPr>
                <a:t>32</a:t>
              </a:r>
            </a:p>
          </p:txBody>
        </p:sp>
        <p:sp>
          <p:nvSpPr>
            <p:cNvPr id="458" name="tx458"/>
            <p:cNvSpPr/>
            <p:nvPr/>
          </p:nvSpPr>
          <p:spPr>
            <a:xfrm>
              <a:off x="7109779" y="534870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962DB">
                      <a:alpha val="100000"/>
                    </a:srgbClr>
                  </a:solidFill>
                  <a:latin typeface="Arial"/>
                  <a:cs typeface="Arial"/>
                </a:rPr>
                <a:t>31</a:t>
              </a:r>
            </a:p>
          </p:txBody>
        </p:sp>
        <p:sp>
          <p:nvSpPr>
            <p:cNvPr id="459" name="tx459"/>
            <p:cNvSpPr/>
            <p:nvPr/>
          </p:nvSpPr>
          <p:spPr>
            <a:xfrm>
              <a:off x="3594014" y="564790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8766D">
                      <a:alpha val="100000"/>
                    </a:srgbClr>
                  </a:solidFill>
                  <a:latin typeface="Arial"/>
                  <a:cs typeface="Arial"/>
                </a:rPr>
                <a:t>33</a:t>
              </a:r>
            </a:p>
          </p:txBody>
        </p:sp>
        <p:sp>
          <p:nvSpPr>
            <p:cNvPr id="460" name="tx460"/>
            <p:cNvSpPr/>
            <p:nvPr/>
          </p:nvSpPr>
          <p:spPr>
            <a:xfrm>
              <a:off x="4765936" y="534870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8766D">
                      <a:alpha val="100000"/>
                    </a:srgbClr>
                  </a:solidFill>
                  <a:latin typeface="Arial"/>
                  <a:cs typeface="Arial"/>
                </a:rPr>
                <a:t>31</a:t>
              </a:r>
            </a:p>
          </p:txBody>
        </p:sp>
        <p:sp>
          <p:nvSpPr>
            <p:cNvPr id="461" name="tx461"/>
            <p:cNvSpPr/>
            <p:nvPr/>
          </p:nvSpPr>
          <p:spPr>
            <a:xfrm>
              <a:off x="5937857" y="564790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8766D">
                      <a:alpha val="100000"/>
                    </a:srgbClr>
                  </a:solidFill>
                  <a:latin typeface="Arial"/>
                  <a:cs typeface="Arial"/>
                </a:rPr>
                <a:t>33</a:t>
              </a:r>
            </a:p>
          </p:txBody>
        </p:sp>
        <p:sp>
          <p:nvSpPr>
            <p:cNvPr id="462" name="tx462"/>
            <p:cNvSpPr/>
            <p:nvPr/>
          </p:nvSpPr>
          <p:spPr>
            <a:xfrm>
              <a:off x="7109779" y="549830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8766D">
                      <a:alpha val="100000"/>
                    </a:srgbClr>
                  </a:solidFill>
                  <a:latin typeface="Arial"/>
                  <a:cs typeface="Arial"/>
                </a:rPr>
                <a:t>32</a:t>
              </a:r>
            </a:p>
          </p:txBody>
        </p:sp>
        <p:sp>
          <p:nvSpPr>
            <p:cNvPr id="463" name="tx463"/>
            <p:cNvSpPr/>
            <p:nvPr/>
          </p:nvSpPr>
          <p:spPr>
            <a:xfrm>
              <a:off x="4765936" y="549830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E16FF8">
                      <a:alpha val="100000"/>
                    </a:srgbClr>
                  </a:solidFill>
                  <a:latin typeface="Arial"/>
                  <a:cs typeface="Arial"/>
                </a:rPr>
                <a:t>32</a:t>
              </a:r>
            </a:p>
          </p:txBody>
        </p:sp>
        <p:sp>
          <p:nvSpPr>
            <p:cNvPr id="464" name="tx464"/>
            <p:cNvSpPr/>
            <p:nvPr/>
          </p:nvSpPr>
          <p:spPr>
            <a:xfrm>
              <a:off x="4765936" y="564790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BA38">
                      <a:alpha val="100000"/>
                    </a:srgbClr>
                  </a:solidFill>
                  <a:latin typeface="Arial"/>
                  <a:cs typeface="Arial"/>
                </a:rPr>
                <a:t>33</a:t>
              </a:r>
            </a:p>
          </p:txBody>
        </p:sp>
        <p:sp>
          <p:nvSpPr>
            <p:cNvPr id="465" name="tx465"/>
            <p:cNvSpPr/>
            <p:nvPr/>
          </p:nvSpPr>
          <p:spPr>
            <a:xfrm>
              <a:off x="7109779" y="564790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E16FF8">
                      <a:alpha val="100000"/>
                    </a:srgbClr>
                  </a:solidFill>
                  <a:latin typeface="Arial"/>
                  <a:cs typeface="Arial"/>
                </a:rPr>
                <a:t>33</a:t>
              </a:r>
            </a:p>
          </p:txBody>
        </p:sp>
        <p:sp>
          <p:nvSpPr>
            <p:cNvPr id="466" name="tx466"/>
            <p:cNvSpPr/>
            <p:nvPr/>
          </p:nvSpPr>
          <p:spPr>
            <a:xfrm>
              <a:off x="570361" y="859469"/>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1</a:t>
              </a:r>
            </a:p>
          </p:txBody>
        </p:sp>
        <p:sp>
          <p:nvSpPr>
            <p:cNvPr id="467" name="tx467"/>
            <p:cNvSpPr/>
            <p:nvPr/>
          </p:nvSpPr>
          <p:spPr>
            <a:xfrm>
              <a:off x="570361" y="1009070"/>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a:t>
              </a:r>
            </a:p>
          </p:txBody>
        </p:sp>
        <p:sp>
          <p:nvSpPr>
            <p:cNvPr id="468" name="tx468"/>
            <p:cNvSpPr/>
            <p:nvPr/>
          </p:nvSpPr>
          <p:spPr>
            <a:xfrm>
              <a:off x="570361" y="1158672"/>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3</a:t>
              </a:r>
            </a:p>
          </p:txBody>
        </p:sp>
        <p:sp>
          <p:nvSpPr>
            <p:cNvPr id="469" name="tx469"/>
            <p:cNvSpPr/>
            <p:nvPr/>
          </p:nvSpPr>
          <p:spPr>
            <a:xfrm>
              <a:off x="570361" y="1308274"/>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4</a:t>
              </a:r>
            </a:p>
          </p:txBody>
        </p:sp>
        <p:sp>
          <p:nvSpPr>
            <p:cNvPr id="470" name="tx470"/>
            <p:cNvSpPr/>
            <p:nvPr/>
          </p:nvSpPr>
          <p:spPr>
            <a:xfrm>
              <a:off x="570361" y="1457875"/>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5</a:t>
              </a:r>
            </a:p>
          </p:txBody>
        </p:sp>
        <p:sp>
          <p:nvSpPr>
            <p:cNvPr id="471" name="tx471"/>
            <p:cNvSpPr/>
            <p:nvPr/>
          </p:nvSpPr>
          <p:spPr>
            <a:xfrm>
              <a:off x="570361" y="1607477"/>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6</a:t>
              </a:r>
            </a:p>
          </p:txBody>
        </p:sp>
        <p:sp>
          <p:nvSpPr>
            <p:cNvPr id="472" name="tx472"/>
            <p:cNvSpPr/>
            <p:nvPr/>
          </p:nvSpPr>
          <p:spPr>
            <a:xfrm>
              <a:off x="570361" y="1757078"/>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7</a:t>
              </a:r>
            </a:p>
          </p:txBody>
        </p:sp>
        <p:sp>
          <p:nvSpPr>
            <p:cNvPr id="473" name="tx473"/>
            <p:cNvSpPr/>
            <p:nvPr/>
          </p:nvSpPr>
          <p:spPr>
            <a:xfrm>
              <a:off x="570361" y="1906680"/>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8</a:t>
              </a:r>
            </a:p>
          </p:txBody>
        </p:sp>
        <p:sp>
          <p:nvSpPr>
            <p:cNvPr id="474" name="tx474"/>
            <p:cNvSpPr/>
            <p:nvPr/>
          </p:nvSpPr>
          <p:spPr>
            <a:xfrm>
              <a:off x="570361" y="2056281"/>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9</a:t>
              </a:r>
            </a:p>
          </p:txBody>
        </p:sp>
        <p:sp>
          <p:nvSpPr>
            <p:cNvPr id="475" name="tx475"/>
            <p:cNvSpPr/>
            <p:nvPr/>
          </p:nvSpPr>
          <p:spPr>
            <a:xfrm>
              <a:off x="508182" y="220588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10</a:t>
              </a:r>
            </a:p>
          </p:txBody>
        </p:sp>
        <p:sp>
          <p:nvSpPr>
            <p:cNvPr id="476" name="tx476"/>
            <p:cNvSpPr/>
            <p:nvPr/>
          </p:nvSpPr>
          <p:spPr>
            <a:xfrm>
              <a:off x="516503" y="2355485"/>
              <a:ext cx="1160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11</a:t>
              </a:r>
            </a:p>
          </p:txBody>
        </p:sp>
        <p:sp>
          <p:nvSpPr>
            <p:cNvPr id="477" name="tx477"/>
            <p:cNvSpPr/>
            <p:nvPr/>
          </p:nvSpPr>
          <p:spPr>
            <a:xfrm>
              <a:off x="508182" y="2505086"/>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12</a:t>
              </a:r>
            </a:p>
          </p:txBody>
        </p:sp>
        <p:sp>
          <p:nvSpPr>
            <p:cNvPr id="478" name="tx478"/>
            <p:cNvSpPr/>
            <p:nvPr/>
          </p:nvSpPr>
          <p:spPr>
            <a:xfrm>
              <a:off x="508182" y="2654688"/>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13</a:t>
              </a:r>
            </a:p>
          </p:txBody>
        </p:sp>
        <p:sp>
          <p:nvSpPr>
            <p:cNvPr id="479" name="tx479"/>
            <p:cNvSpPr/>
            <p:nvPr/>
          </p:nvSpPr>
          <p:spPr>
            <a:xfrm>
              <a:off x="508182" y="2804289"/>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14</a:t>
              </a:r>
            </a:p>
          </p:txBody>
        </p:sp>
        <p:sp>
          <p:nvSpPr>
            <p:cNvPr id="480" name="tx480"/>
            <p:cNvSpPr/>
            <p:nvPr/>
          </p:nvSpPr>
          <p:spPr>
            <a:xfrm>
              <a:off x="508182" y="2953891"/>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15</a:t>
              </a:r>
            </a:p>
          </p:txBody>
        </p:sp>
        <p:sp>
          <p:nvSpPr>
            <p:cNvPr id="481" name="tx481"/>
            <p:cNvSpPr/>
            <p:nvPr/>
          </p:nvSpPr>
          <p:spPr>
            <a:xfrm>
              <a:off x="508182" y="310349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16</a:t>
              </a:r>
            </a:p>
          </p:txBody>
        </p:sp>
        <p:sp>
          <p:nvSpPr>
            <p:cNvPr id="482" name="tx482"/>
            <p:cNvSpPr/>
            <p:nvPr/>
          </p:nvSpPr>
          <p:spPr>
            <a:xfrm>
              <a:off x="508182" y="3253094"/>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17</a:t>
              </a:r>
            </a:p>
          </p:txBody>
        </p:sp>
        <p:sp>
          <p:nvSpPr>
            <p:cNvPr id="483" name="tx483"/>
            <p:cNvSpPr/>
            <p:nvPr/>
          </p:nvSpPr>
          <p:spPr>
            <a:xfrm>
              <a:off x="508182" y="3402696"/>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18</a:t>
              </a:r>
            </a:p>
          </p:txBody>
        </p:sp>
        <p:sp>
          <p:nvSpPr>
            <p:cNvPr id="484" name="tx484"/>
            <p:cNvSpPr/>
            <p:nvPr/>
          </p:nvSpPr>
          <p:spPr>
            <a:xfrm>
              <a:off x="508182" y="3552297"/>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19</a:t>
              </a:r>
            </a:p>
          </p:txBody>
        </p:sp>
        <p:sp>
          <p:nvSpPr>
            <p:cNvPr id="485" name="tx485"/>
            <p:cNvSpPr/>
            <p:nvPr/>
          </p:nvSpPr>
          <p:spPr>
            <a:xfrm>
              <a:off x="508182" y="3701899"/>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a:t>
              </a:r>
            </a:p>
          </p:txBody>
        </p:sp>
        <p:sp>
          <p:nvSpPr>
            <p:cNvPr id="486" name="tx486"/>
            <p:cNvSpPr/>
            <p:nvPr/>
          </p:nvSpPr>
          <p:spPr>
            <a:xfrm>
              <a:off x="508182" y="3851500"/>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21</a:t>
              </a:r>
            </a:p>
          </p:txBody>
        </p:sp>
        <p:sp>
          <p:nvSpPr>
            <p:cNvPr id="487" name="tx487"/>
            <p:cNvSpPr/>
            <p:nvPr/>
          </p:nvSpPr>
          <p:spPr>
            <a:xfrm>
              <a:off x="508182" y="4001102"/>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22</a:t>
              </a:r>
            </a:p>
          </p:txBody>
        </p:sp>
        <p:sp>
          <p:nvSpPr>
            <p:cNvPr id="488" name="tx488"/>
            <p:cNvSpPr/>
            <p:nvPr/>
          </p:nvSpPr>
          <p:spPr>
            <a:xfrm>
              <a:off x="508182" y="4150704"/>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23</a:t>
              </a:r>
            </a:p>
          </p:txBody>
        </p:sp>
        <p:sp>
          <p:nvSpPr>
            <p:cNvPr id="489" name="tx489"/>
            <p:cNvSpPr/>
            <p:nvPr/>
          </p:nvSpPr>
          <p:spPr>
            <a:xfrm>
              <a:off x="508182" y="4300305"/>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24</a:t>
              </a:r>
            </a:p>
          </p:txBody>
        </p:sp>
        <p:sp>
          <p:nvSpPr>
            <p:cNvPr id="490" name="tx490"/>
            <p:cNvSpPr/>
            <p:nvPr/>
          </p:nvSpPr>
          <p:spPr>
            <a:xfrm>
              <a:off x="508182" y="4449907"/>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25</a:t>
              </a:r>
            </a:p>
          </p:txBody>
        </p:sp>
        <p:sp>
          <p:nvSpPr>
            <p:cNvPr id="491" name="tx491"/>
            <p:cNvSpPr/>
            <p:nvPr/>
          </p:nvSpPr>
          <p:spPr>
            <a:xfrm>
              <a:off x="508182" y="4599508"/>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26</a:t>
              </a:r>
            </a:p>
          </p:txBody>
        </p:sp>
        <p:sp>
          <p:nvSpPr>
            <p:cNvPr id="492" name="tx492"/>
            <p:cNvSpPr/>
            <p:nvPr/>
          </p:nvSpPr>
          <p:spPr>
            <a:xfrm>
              <a:off x="508182" y="4749110"/>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27</a:t>
              </a:r>
            </a:p>
          </p:txBody>
        </p:sp>
        <p:sp>
          <p:nvSpPr>
            <p:cNvPr id="493" name="tx493"/>
            <p:cNvSpPr/>
            <p:nvPr/>
          </p:nvSpPr>
          <p:spPr>
            <a:xfrm>
              <a:off x="508182" y="4898712"/>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28</a:t>
              </a:r>
            </a:p>
          </p:txBody>
        </p:sp>
        <p:sp>
          <p:nvSpPr>
            <p:cNvPr id="494" name="tx494"/>
            <p:cNvSpPr/>
            <p:nvPr/>
          </p:nvSpPr>
          <p:spPr>
            <a:xfrm>
              <a:off x="508182" y="504831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29</a:t>
              </a:r>
            </a:p>
          </p:txBody>
        </p:sp>
        <p:sp>
          <p:nvSpPr>
            <p:cNvPr id="495" name="tx495"/>
            <p:cNvSpPr/>
            <p:nvPr/>
          </p:nvSpPr>
          <p:spPr>
            <a:xfrm>
              <a:off x="508182" y="5197915"/>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30</a:t>
              </a:r>
            </a:p>
          </p:txBody>
        </p:sp>
        <p:sp>
          <p:nvSpPr>
            <p:cNvPr id="496" name="tx496"/>
            <p:cNvSpPr/>
            <p:nvPr/>
          </p:nvSpPr>
          <p:spPr>
            <a:xfrm>
              <a:off x="508182" y="5347516"/>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31</a:t>
              </a:r>
            </a:p>
          </p:txBody>
        </p:sp>
        <p:sp>
          <p:nvSpPr>
            <p:cNvPr id="497" name="tx497"/>
            <p:cNvSpPr/>
            <p:nvPr/>
          </p:nvSpPr>
          <p:spPr>
            <a:xfrm>
              <a:off x="508182" y="5497118"/>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32</a:t>
              </a:r>
            </a:p>
          </p:txBody>
        </p:sp>
        <p:sp>
          <p:nvSpPr>
            <p:cNvPr id="498" name="tx498"/>
            <p:cNvSpPr/>
            <p:nvPr/>
          </p:nvSpPr>
          <p:spPr>
            <a:xfrm>
              <a:off x="508182" y="5646719"/>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33</a:t>
              </a:r>
            </a:p>
          </p:txBody>
        </p:sp>
        <p:sp>
          <p:nvSpPr>
            <p:cNvPr id="499" name="tx499"/>
            <p:cNvSpPr/>
            <p:nvPr/>
          </p:nvSpPr>
          <p:spPr>
            <a:xfrm>
              <a:off x="2326903" y="5988717"/>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2021</a:t>
              </a:r>
            </a:p>
          </p:txBody>
        </p:sp>
        <p:sp>
          <p:nvSpPr>
            <p:cNvPr id="500" name="tx500"/>
            <p:cNvSpPr/>
            <p:nvPr/>
          </p:nvSpPr>
          <p:spPr>
            <a:xfrm>
              <a:off x="3498825" y="5988717"/>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2022</a:t>
              </a:r>
            </a:p>
          </p:txBody>
        </p:sp>
        <p:sp>
          <p:nvSpPr>
            <p:cNvPr id="501" name="tx501"/>
            <p:cNvSpPr/>
            <p:nvPr/>
          </p:nvSpPr>
          <p:spPr>
            <a:xfrm>
              <a:off x="4670746" y="5988717"/>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2023</a:t>
              </a:r>
            </a:p>
          </p:txBody>
        </p:sp>
        <p:sp>
          <p:nvSpPr>
            <p:cNvPr id="502" name="tx502"/>
            <p:cNvSpPr/>
            <p:nvPr/>
          </p:nvSpPr>
          <p:spPr>
            <a:xfrm>
              <a:off x="5842668" y="5988717"/>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2024</a:t>
              </a:r>
            </a:p>
          </p:txBody>
        </p:sp>
        <p:sp>
          <p:nvSpPr>
            <p:cNvPr id="503" name="tx503"/>
            <p:cNvSpPr/>
            <p:nvPr/>
          </p:nvSpPr>
          <p:spPr>
            <a:xfrm>
              <a:off x="7014590" y="5988717"/>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2025</a:t>
              </a:r>
            </a:p>
          </p:txBody>
        </p:sp>
        <p:sp>
          <p:nvSpPr>
            <p:cNvPr id="504" name="tx504"/>
            <p:cNvSpPr/>
            <p:nvPr/>
          </p:nvSpPr>
          <p:spPr>
            <a:xfrm>
              <a:off x="695171" y="435349"/>
              <a:ext cx="5159044" cy="119969"/>
            </a:xfrm>
            <a:prstGeom prst="rect">
              <a:avLst/>
            </a:prstGeom>
            <a:noFill/>
          </p:spPr>
          <p:txBody>
            <a:bodyPr lIns="0" rIns="0" tIns="0" bIns="0" anchorCtr="1" anchor="ctr" wrap="none"/>
            <a:lstStyle/>
            <a:p>
              <a:pPr algn="l" marL="0" marR="0" indent="0">
                <a:spcBef>
                  <a:spcPts val="0"/>
                </a:spcBef>
                <a:spcAft>
                  <a:spcPts val="0"/>
                </a:spcAft>
              </a:pPr>
              <a:r>
                <a:rPr sz="1320" i="0" b="0">
                  <a:solidFill>
                    <a:srgbClr val="000000">
                      <a:alpha val="100000"/>
                    </a:srgbClr>
                  </a:solidFill>
                  <a:latin typeface="Arial"/>
                  <a:cs typeface="Arial"/>
                </a:rPr>
                <a:t>Countries ranked by number of zero-dose children, LACR, 2021-2025</a:t>
              </a:r>
            </a:p>
          </p:txBody>
        </p:sp>
        <p:sp>
          <p:nvSpPr>
            <p:cNvPr id="505" name="tx505"/>
            <p:cNvSpPr/>
            <p:nvPr/>
          </p:nvSpPr>
          <p:spPr>
            <a:xfrm>
              <a:off x="4912427" y="6352059"/>
              <a:ext cx="416198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Source: WHO/UNICEF Estimates of National Immunization Coverage, 2025 revision</a:t>
              </a:r>
            </a:p>
          </p:txBody>
        </p:sp>
        <p:sp>
          <p:nvSpPr>
            <p:cNvPr id="506" name="tx506"/>
            <p:cNvSpPr/>
            <p:nvPr/>
          </p:nvSpPr>
          <p:spPr>
            <a:xfrm>
              <a:off x="5799761" y="6472760"/>
              <a:ext cx="327464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Note: Number in parentheses is the number of zero-dose children.</a:t>
              </a:r>
            </a:p>
          </p:txBody>
        </p:sp>
        <p:sp>
          <p:nvSpPr>
            <p:cNvPr id="507" name="tx507"/>
            <p:cNvSpPr/>
            <p:nvPr/>
          </p:nvSpPr>
          <p:spPr>
            <a:xfrm>
              <a:off x="6303321" y="6593460"/>
              <a:ext cx="277108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Zero-dose children are those who did not receive DTP1.</a:t>
              </a:r>
            </a:p>
          </p:txBody>
        </p:sp>
      </p:grpSp>
      <p:sp>
        <p:nvSpPr>
          <p:cNvPr id="508"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This chart compares the ranking of countries in LACR based on the absolute number of zero-dose children, with rank 1 representing the country in the region with the most zero-dose children.
In 2021, Brazil had the highest number of zero-dose children (687,000), followed by Mexico (351,000).
In 2025, Mexico had the highest number of zero-dose children (218,000), followed by Venezuela (185,000).
There was some change in the top 3 countries between 2021 and 2025.</a:t>
            </a:r>
          </a:p>
        </p:txBody>
      </p:sp>
    </p:spTree>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pl4"/>
            <p:cNvSpPr/>
            <p:nvPr/>
          </p:nvSpPr>
          <p:spPr>
            <a:xfrm>
              <a:off x="1142678" y="4204127"/>
              <a:ext cx="7514176" cy="0"/>
            </a:xfrm>
            <a:custGeom>
              <a:avLst/>
              <a:pathLst>
                <a:path w="7514176" h="0">
                  <a:moveTo>
                    <a:pt x="0" y="0"/>
                  </a:moveTo>
                  <a:lnTo>
                    <a:pt x="7514176" y="0"/>
                  </a:lnTo>
                  <a:lnTo>
                    <a:pt x="7514176" y="0"/>
                  </a:lnTo>
                </a:path>
              </a:pathLst>
            </a:custGeom>
            <a:ln w="6775" cap="flat">
              <a:solidFill>
                <a:srgbClr val="EBEBEB">
                  <a:alpha val="100000"/>
                </a:srgbClr>
              </a:solidFill>
              <a:prstDash val="solid"/>
              <a:round/>
            </a:ln>
          </p:spPr>
          <p:txBody>
            <a:bodyPr/>
            <a:lstStyle/>
            <a:p/>
          </p:txBody>
        </p:sp>
        <p:sp>
          <p:nvSpPr>
            <p:cNvPr id="5" name="pl5"/>
            <p:cNvSpPr/>
            <p:nvPr/>
          </p:nvSpPr>
          <p:spPr>
            <a:xfrm>
              <a:off x="1142678" y="3361320"/>
              <a:ext cx="7514176" cy="0"/>
            </a:xfrm>
            <a:custGeom>
              <a:avLst/>
              <a:pathLst>
                <a:path w="7514176" h="0">
                  <a:moveTo>
                    <a:pt x="0" y="0"/>
                  </a:moveTo>
                  <a:lnTo>
                    <a:pt x="7514176" y="0"/>
                  </a:lnTo>
                  <a:lnTo>
                    <a:pt x="7514176" y="0"/>
                  </a:lnTo>
                </a:path>
              </a:pathLst>
            </a:custGeom>
            <a:ln w="6775" cap="flat">
              <a:solidFill>
                <a:srgbClr val="EBEBEB">
                  <a:alpha val="100000"/>
                </a:srgbClr>
              </a:solidFill>
              <a:prstDash val="solid"/>
              <a:round/>
            </a:ln>
          </p:spPr>
          <p:txBody>
            <a:bodyPr/>
            <a:lstStyle/>
            <a:p/>
          </p:txBody>
        </p:sp>
        <p:sp>
          <p:nvSpPr>
            <p:cNvPr id="6" name="pl6"/>
            <p:cNvSpPr/>
            <p:nvPr/>
          </p:nvSpPr>
          <p:spPr>
            <a:xfrm>
              <a:off x="1142678" y="2518513"/>
              <a:ext cx="7514176" cy="0"/>
            </a:xfrm>
            <a:custGeom>
              <a:avLst/>
              <a:pathLst>
                <a:path w="7514176" h="0">
                  <a:moveTo>
                    <a:pt x="0" y="0"/>
                  </a:moveTo>
                  <a:lnTo>
                    <a:pt x="7514176" y="0"/>
                  </a:lnTo>
                  <a:lnTo>
                    <a:pt x="7514176" y="0"/>
                  </a:lnTo>
                </a:path>
              </a:pathLst>
            </a:custGeom>
            <a:ln w="6775" cap="flat">
              <a:solidFill>
                <a:srgbClr val="EBEBEB">
                  <a:alpha val="100000"/>
                </a:srgbClr>
              </a:solidFill>
              <a:prstDash val="solid"/>
              <a:round/>
            </a:ln>
          </p:spPr>
          <p:txBody>
            <a:bodyPr/>
            <a:lstStyle/>
            <a:p/>
          </p:txBody>
        </p:sp>
        <p:sp>
          <p:nvSpPr>
            <p:cNvPr id="7" name="pl7"/>
            <p:cNvSpPr/>
            <p:nvPr/>
          </p:nvSpPr>
          <p:spPr>
            <a:xfrm>
              <a:off x="1142678" y="1675706"/>
              <a:ext cx="7514176" cy="0"/>
            </a:xfrm>
            <a:custGeom>
              <a:avLst/>
              <a:pathLst>
                <a:path w="7514176" h="0">
                  <a:moveTo>
                    <a:pt x="0" y="0"/>
                  </a:moveTo>
                  <a:lnTo>
                    <a:pt x="7514176" y="0"/>
                  </a:lnTo>
                  <a:lnTo>
                    <a:pt x="7514176" y="0"/>
                  </a:lnTo>
                </a:path>
              </a:pathLst>
            </a:custGeom>
            <a:ln w="6775" cap="flat">
              <a:solidFill>
                <a:srgbClr val="EBEBEB">
                  <a:alpha val="100000"/>
                </a:srgbClr>
              </a:solidFill>
              <a:prstDash val="solid"/>
              <a:round/>
            </a:ln>
          </p:spPr>
          <p:txBody>
            <a:bodyPr/>
            <a:lstStyle/>
            <a:p/>
          </p:txBody>
        </p:sp>
        <p:sp>
          <p:nvSpPr>
            <p:cNvPr id="8" name="pl8"/>
            <p:cNvSpPr/>
            <p:nvPr/>
          </p:nvSpPr>
          <p:spPr>
            <a:xfrm>
              <a:off x="1142678" y="4625531"/>
              <a:ext cx="7514176" cy="0"/>
            </a:xfrm>
            <a:custGeom>
              <a:avLst/>
              <a:pathLst>
                <a:path w="7514176" h="0">
                  <a:moveTo>
                    <a:pt x="0" y="0"/>
                  </a:moveTo>
                  <a:lnTo>
                    <a:pt x="7514176" y="0"/>
                  </a:lnTo>
                  <a:lnTo>
                    <a:pt x="7514176" y="0"/>
                  </a:lnTo>
                </a:path>
              </a:pathLst>
            </a:custGeom>
            <a:ln w="13550" cap="flat">
              <a:solidFill>
                <a:srgbClr val="EBEBEB">
                  <a:alpha val="100000"/>
                </a:srgbClr>
              </a:solidFill>
              <a:prstDash val="solid"/>
              <a:round/>
            </a:ln>
          </p:spPr>
          <p:txBody>
            <a:bodyPr/>
            <a:lstStyle/>
            <a:p/>
          </p:txBody>
        </p:sp>
        <p:sp>
          <p:nvSpPr>
            <p:cNvPr id="9" name="pl9"/>
            <p:cNvSpPr/>
            <p:nvPr/>
          </p:nvSpPr>
          <p:spPr>
            <a:xfrm>
              <a:off x="1142678" y="3782724"/>
              <a:ext cx="7514176" cy="0"/>
            </a:xfrm>
            <a:custGeom>
              <a:avLst/>
              <a:pathLst>
                <a:path w="7514176" h="0">
                  <a:moveTo>
                    <a:pt x="0" y="0"/>
                  </a:moveTo>
                  <a:lnTo>
                    <a:pt x="7514176" y="0"/>
                  </a:lnTo>
                  <a:lnTo>
                    <a:pt x="7514176" y="0"/>
                  </a:lnTo>
                </a:path>
              </a:pathLst>
            </a:custGeom>
            <a:ln w="13550" cap="flat">
              <a:solidFill>
                <a:srgbClr val="EBEBEB">
                  <a:alpha val="100000"/>
                </a:srgbClr>
              </a:solidFill>
              <a:prstDash val="solid"/>
              <a:round/>
            </a:ln>
          </p:spPr>
          <p:txBody>
            <a:bodyPr/>
            <a:lstStyle/>
            <a:p/>
          </p:txBody>
        </p:sp>
        <p:sp>
          <p:nvSpPr>
            <p:cNvPr id="10" name="pl10"/>
            <p:cNvSpPr/>
            <p:nvPr/>
          </p:nvSpPr>
          <p:spPr>
            <a:xfrm>
              <a:off x="1142678" y="2939917"/>
              <a:ext cx="7514176" cy="0"/>
            </a:xfrm>
            <a:custGeom>
              <a:avLst/>
              <a:pathLst>
                <a:path w="7514176" h="0">
                  <a:moveTo>
                    <a:pt x="0" y="0"/>
                  </a:moveTo>
                  <a:lnTo>
                    <a:pt x="7514176" y="0"/>
                  </a:lnTo>
                  <a:lnTo>
                    <a:pt x="7514176" y="0"/>
                  </a:lnTo>
                </a:path>
              </a:pathLst>
            </a:custGeom>
            <a:ln w="13550" cap="flat">
              <a:solidFill>
                <a:srgbClr val="EBEBEB">
                  <a:alpha val="100000"/>
                </a:srgbClr>
              </a:solidFill>
              <a:prstDash val="solid"/>
              <a:round/>
            </a:ln>
          </p:spPr>
          <p:txBody>
            <a:bodyPr/>
            <a:lstStyle/>
            <a:p/>
          </p:txBody>
        </p:sp>
        <p:sp>
          <p:nvSpPr>
            <p:cNvPr id="11" name="pl11"/>
            <p:cNvSpPr/>
            <p:nvPr/>
          </p:nvSpPr>
          <p:spPr>
            <a:xfrm>
              <a:off x="1142678" y="2097110"/>
              <a:ext cx="7514176" cy="0"/>
            </a:xfrm>
            <a:custGeom>
              <a:avLst/>
              <a:pathLst>
                <a:path w="7514176" h="0">
                  <a:moveTo>
                    <a:pt x="0" y="0"/>
                  </a:moveTo>
                  <a:lnTo>
                    <a:pt x="7514176" y="0"/>
                  </a:lnTo>
                  <a:lnTo>
                    <a:pt x="7514176" y="0"/>
                  </a:lnTo>
                </a:path>
              </a:pathLst>
            </a:custGeom>
            <a:ln w="13550" cap="flat">
              <a:solidFill>
                <a:srgbClr val="EBEBEB">
                  <a:alpha val="100000"/>
                </a:srgbClr>
              </a:solidFill>
              <a:prstDash val="solid"/>
              <a:round/>
            </a:ln>
          </p:spPr>
          <p:txBody>
            <a:bodyPr/>
            <a:lstStyle/>
            <a:p/>
          </p:txBody>
        </p:sp>
        <p:sp>
          <p:nvSpPr>
            <p:cNvPr id="12" name="pl12"/>
            <p:cNvSpPr/>
            <p:nvPr/>
          </p:nvSpPr>
          <p:spPr>
            <a:xfrm>
              <a:off x="1142678" y="1254303"/>
              <a:ext cx="7514176" cy="0"/>
            </a:xfrm>
            <a:custGeom>
              <a:avLst/>
              <a:pathLst>
                <a:path w="7514176" h="0">
                  <a:moveTo>
                    <a:pt x="0" y="0"/>
                  </a:moveTo>
                  <a:lnTo>
                    <a:pt x="7514176" y="0"/>
                  </a:lnTo>
                  <a:lnTo>
                    <a:pt x="7514176" y="0"/>
                  </a:lnTo>
                </a:path>
              </a:pathLst>
            </a:custGeom>
            <a:ln w="13550" cap="flat">
              <a:solidFill>
                <a:srgbClr val="EBEBEB">
                  <a:alpha val="100000"/>
                </a:srgbClr>
              </a:solidFill>
              <a:prstDash val="solid"/>
              <a:round/>
            </a:ln>
          </p:spPr>
          <p:txBody>
            <a:bodyPr/>
            <a:lstStyle/>
            <a:p/>
          </p:txBody>
        </p:sp>
        <p:sp>
          <p:nvSpPr>
            <p:cNvPr id="13" name="pl13"/>
            <p:cNvSpPr/>
            <p:nvPr/>
          </p:nvSpPr>
          <p:spPr>
            <a:xfrm>
              <a:off x="1583713" y="841162"/>
              <a:ext cx="0" cy="3964576"/>
            </a:xfrm>
            <a:custGeom>
              <a:avLst/>
              <a:pathLst>
                <a:path w="0" h="3964576">
                  <a:moveTo>
                    <a:pt x="0" y="3964576"/>
                  </a:moveTo>
                  <a:lnTo>
                    <a:pt x="0" y="0"/>
                  </a:lnTo>
                  <a:lnTo>
                    <a:pt x="0" y="0"/>
                  </a:lnTo>
                </a:path>
              </a:pathLst>
            </a:custGeom>
            <a:ln w="13550" cap="flat">
              <a:solidFill>
                <a:srgbClr val="EBEBEB">
                  <a:alpha val="100000"/>
                </a:srgbClr>
              </a:solidFill>
              <a:prstDash val="solid"/>
              <a:round/>
            </a:ln>
          </p:spPr>
          <p:txBody>
            <a:bodyPr/>
            <a:lstStyle/>
            <a:p/>
          </p:txBody>
        </p:sp>
        <p:sp>
          <p:nvSpPr>
            <p:cNvPr id="14" name="pl14"/>
            <p:cNvSpPr/>
            <p:nvPr/>
          </p:nvSpPr>
          <p:spPr>
            <a:xfrm>
              <a:off x="2689064" y="841162"/>
              <a:ext cx="0" cy="3964576"/>
            </a:xfrm>
            <a:custGeom>
              <a:avLst/>
              <a:pathLst>
                <a:path w="0" h="3964576">
                  <a:moveTo>
                    <a:pt x="0" y="3964576"/>
                  </a:moveTo>
                  <a:lnTo>
                    <a:pt x="0" y="0"/>
                  </a:lnTo>
                  <a:lnTo>
                    <a:pt x="0" y="0"/>
                  </a:lnTo>
                </a:path>
              </a:pathLst>
            </a:custGeom>
            <a:ln w="13550" cap="flat">
              <a:solidFill>
                <a:srgbClr val="EBEBEB">
                  <a:alpha val="100000"/>
                </a:srgbClr>
              </a:solidFill>
              <a:prstDash val="solid"/>
              <a:round/>
            </a:ln>
          </p:spPr>
          <p:txBody>
            <a:bodyPr/>
            <a:lstStyle/>
            <a:p/>
          </p:txBody>
        </p:sp>
        <p:sp>
          <p:nvSpPr>
            <p:cNvPr id="15" name="pl15"/>
            <p:cNvSpPr/>
            <p:nvPr/>
          </p:nvSpPr>
          <p:spPr>
            <a:xfrm>
              <a:off x="3794415" y="841162"/>
              <a:ext cx="0" cy="3964576"/>
            </a:xfrm>
            <a:custGeom>
              <a:avLst/>
              <a:pathLst>
                <a:path w="0" h="3964576">
                  <a:moveTo>
                    <a:pt x="0" y="3964576"/>
                  </a:moveTo>
                  <a:lnTo>
                    <a:pt x="0" y="0"/>
                  </a:lnTo>
                  <a:lnTo>
                    <a:pt x="0" y="0"/>
                  </a:lnTo>
                </a:path>
              </a:pathLst>
            </a:custGeom>
            <a:ln w="13550" cap="flat">
              <a:solidFill>
                <a:srgbClr val="EBEBEB">
                  <a:alpha val="100000"/>
                </a:srgbClr>
              </a:solidFill>
              <a:prstDash val="solid"/>
              <a:round/>
            </a:ln>
          </p:spPr>
          <p:txBody>
            <a:bodyPr/>
            <a:lstStyle/>
            <a:p/>
          </p:txBody>
        </p:sp>
        <p:sp>
          <p:nvSpPr>
            <p:cNvPr id="16" name="pl16"/>
            <p:cNvSpPr/>
            <p:nvPr/>
          </p:nvSpPr>
          <p:spPr>
            <a:xfrm>
              <a:off x="4899766" y="841162"/>
              <a:ext cx="0" cy="3964576"/>
            </a:xfrm>
            <a:custGeom>
              <a:avLst/>
              <a:pathLst>
                <a:path w="0" h="3964576">
                  <a:moveTo>
                    <a:pt x="0" y="3964576"/>
                  </a:moveTo>
                  <a:lnTo>
                    <a:pt x="0" y="0"/>
                  </a:lnTo>
                  <a:lnTo>
                    <a:pt x="0" y="0"/>
                  </a:lnTo>
                </a:path>
              </a:pathLst>
            </a:custGeom>
            <a:ln w="13550" cap="flat">
              <a:solidFill>
                <a:srgbClr val="EBEBEB">
                  <a:alpha val="100000"/>
                </a:srgbClr>
              </a:solidFill>
              <a:prstDash val="solid"/>
              <a:round/>
            </a:ln>
          </p:spPr>
          <p:txBody>
            <a:bodyPr/>
            <a:lstStyle/>
            <a:p/>
          </p:txBody>
        </p:sp>
        <p:sp>
          <p:nvSpPr>
            <p:cNvPr id="17" name="pl17"/>
            <p:cNvSpPr/>
            <p:nvPr/>
          </p:nvSpPr>
          <p:spPr>
            <a:xfrm>
              <a:off x="6005117" y="841162"/>
              <a:ext cx="0" cy="3964576"/>
            </a:xfrm>
            <a:custGeom>
              <a:avLst/>
              <a:pathLst>
                <a:path w="0" h="3964576">
                  <a:moveTo>
                    <a:pt x="0" y="3964576"/>
                  </a:moveTo>
                  <a:lnTo>
                    <a:pt x="0" y="0"/>
                  </a:lnTo>
                  <a:lnTo>
                    <a:pt x="0" y="0"/>
                  </a:lnTo>
                </a:path>
              </a:pathLst>
            </a:custGeom>
            <a:ln w="13550" cap="flat">
              <a:solidFill>
                <a:srgbClr val="EBEBEB">
                  <a:alpha val="100000"/>
                </a:srgbClr>
              </a:solidFill>
              <a:prstDash val="solid"/>
              <a:round/>
            </a:ln>
          </p:spPr>
          <p:txBody>
            <a:bodyPr/>
            <a:lstStyle/>
            <a:p/>
          </p:txBody>
        </p:sp>
        <p:sp>
          <p:nvSpPr>
            <p:cNvPr id="18" name="pl18"/>
            <p:cNvSpPr/>
            <p:nvPr/>
          </p:nvSpPr>
          <p:spPr>
            <a:xfrm>
              <a:off x="7110468" y="841162"/>
              <a:ext cx="0" cy="3964576"/>
            </a:xfrm>
            <a:custGeom>
              <a:avLst/>
              <a:pathLst>
                <a:path w="0" h="3964576">
                  <a:moveTo>
                    <a:pt x="0" y="3964576"/>
                  </a:moveTo>
                  <a:lnTo>
                    <a:pt x="0" y="0"/>
                  </a:lnTo>
                  <a:lnTo>
                    <a:pt x="0" y="0"/>
                  </a:lnTo>
                </a:path>
              </a:pathLst>
            </a:custGeom>
            <a:ln w="13550" cap="flat">
              <a:solidFill>
                <a:srgbClr val="EBEBEB">
                  <a:alpha val="100000"/>
                </a:srgbClr>
              </a:solidFill>
              <a:prstDash val="solid"/>
              <a:round/>
            </a:ln>
          </p:spPr>
          <p:txBody>
            <a:bodyPr/>
            <a:lstStyle/>
            <a:p/>
          </p:txBody>
        </p:sp>
        <p:sp>
          <p:nvSpPr>
            <p:cNvPr id="19" name="pl19"/>
            <p:cNvSpPr/>
            <p:nvPr/>
          </p:nvSpPr>
          <p:spPr>
            <a:xfrm>
              <a:off x="8215819" y="841162"/>
              <a:ext cx="0" cy="3964576"/>
            </a:xfrm>
            <a:custGeom>
              <a:avLst/>
              <a:pathLst>
                <a:path w="0" h="3964576">
                  <a:moveTo>
                    <a:pt x="0" y="3964576"/>
                  </a:moveTo>
                  <a:lnTo>
                    <a:pt x="0" y="0"/>
                  </a:lnTo>
                  <a:lnTo>
                    <a:pt x="0" y="0"/>
                  </a:lnTo>
                </a:path>
              </a:pathLst>
            </a:custGeom>
            <a:ln w="13550" cap="flat">
              <a:solidFill>
                <a:srgbClr val="EBEBEB">
                  <a:alpha val="100000"/>
                </a:srgbClr>
              </a:solidFill>
              <a:prstDash val="solid"/>
              <a:round/>
            </a:ln>
          </p:spPr>
          <p:txBody>
            <a:bodyPr/>
            <a:lstStyle/>
            <a:p/>
          </p:txBody>
        </p:sp>
        <p:sp>
          <p:nvSpPr>
            <p:cNvPr id="20" name="pl20"/>
            <p:cNvSpPr/>
            <p:nvPr/>
          </p:nvSpPr>
          <p:spPr>
            <a:xfrm>
              <a:off x="5784047" y="841162"/>
              <a:ext cx="0" cy="3964576"/>
            </a:xfrm>
            <a:custGeom>
              <a:avLst/>
              <a:pathLst>
                <a:path w="0" h="3964576">
                  <a:moveTo>
                    <a:pt x="0" y="3964576"/>
                  </a:moveTo>
                  <a:lnTo>
                    <a:pt x="0" y="0"/>
                  </a:lnTo>
                  <a:lnTo>
                    <a:pt x="0" y="0"/>
                  </a:lnTo>
                </a:path>
              </a:pathLst>
            </a:custGeom>
            <a:ln w="13550" cap="flat">
              <a:solidFill>
                <a:srgbClr val="EBEBEB">
                  <a:alpha val="100000"/>
                </a:srgbClr>
              </a:solidFill>
              <a:prstDash val="solid"/>
              <a:round/>
            </a:ln>
          </p:spPr>
          <p:txBody>
            <a:bodyPr/>
            <a:lstStyle/>
            <a:p/>
          </p:txBody>
        </p:sp>
        <p:sp>
          <p:nvSpPr>
            <p:cNvPr id="21" name="pl21"/>
            <p:cNvSpPr/>
            <p:nvPr/>
          </p:nvSpPr>
          <p:spPr>
            <a:xfrm>
              <a:off x="6005117" y="841162"/>
              <a:ext cx="0" cy="3964576"/>
            </a:xfrm>
            <a:custGeom>
              <a:avLst/>
              <a:pathLst>
                <a:path w="0" h="3964576">
                  <a:moveTo>
                    <a:pt x="0" y="3964576"/>
                  </a:moveTo>
                  <a:lnTo>
                    <a:pt x="0" y="0"/>
                  </a:lnTo>
                  <a:lnTo>
                    <a:pt x="0" y="0"/>
                  </a:lnTo>
                </a:path>
              </a:pathLst>
            </a:custGeom>
            <a:ln w="13550" cap="flat">
              <a:solidFill>
                <a:srgbClr val="EBEBEB">
                  <a:alpha val="100000"/>
                </a:srgbClr>
              </a:solidFill>
              <a:prstDash val="solid"/>
              <a:round/>
            </a:ln>
          </p:spPr>
          <p:txBody>
            <a:bodyPr/>
            <a:lstStyle/>
            <a:p/>
          </p:txBody>
        </p:sp>
        <p:sp>
          <p:nvSpPr>
            <p:cNvPr id="22" name="pl22"/>
            <p:cNvSpPr/>
            <p:nvPr/>
          </p:nvSpPr>
          <p:spPr>
            <a:xfrm>
              <a:off x="6226187" y="841162"/>
              <a:ext cx="0" cy="3964576"/>
            </a:xfrm>
            <a:custGeom>
              <a:avLst/>
              <a:pathLst>
                <a:path w="0" h="3964576">
                  <a:moveTo>
                    <a:pt x="0" y="3964576"/>
                  </a:moveTo>
                  <a:lnTo>
                    <a:pt x="0" y="0"/>
                  </a:lnTo>
                  <a:lnTo>
                    <a:pt x="0" y="0"/>
                  </a:lnTo>
                </a:path>
              </a:pathLst>
            </a:custGeom>
            <a:ln w="13550" cap="flat">
              <a:solidFill>
                <a:srgbClr val="EBEBEB">
                  <a:alpha val="100000"/>
                </a:srgbClr>
              </a:solidFill>
              <a:prstDash val="solid"/>
              <a:round/>
            </a:ln>
          </p:spPr>
          <p:txBody>
            <a:bodyPr/>
            <a:lstStyle/>
            <a:p/>
          </p:txBody>
        </p:sp>
        <p:sp>
          <p:nvSpPr>
            <p:cNvPr id="23" name="pl23"/>
            <p:cNvSpPr/>
            <p:nvPr/>
          </p:nvSpPr>
          <p:spPr>
            <a:xfrm>
              <a:off x="6447258" y="841162"/>
              <a:ext cx="0" cy="3964576"/>
            </a:xfrm>
            <a:custGeom>
              <a:avLst/>
              <a:pathLst>
                <a:path w="0" h="3964576">
                  <a:moveTo>
                    <a:pt x="0" y="3964576"/>
                  </a:moveTo>
                  <a:lnTo>
                    <a:pt x="0" y="0"/>
                  </a:lnTo>
                  <a:lnTo>
                    <a:pt x="0" y="0"/>
                  </a:lnTo>
                </a:path>
              </a:pathLst>
            </a:custGeom>
            <a:ln w="13550" cap="flat">
              <a:solidFill>
                <a:srgbClr val="EBEBEB">
                  <a:alpha val="100000"/>
                </a:srgbClr>
              </a:solidFill>
              <a:prstDash val="solid"/>
              <a:round/>
            </a:ln>
          </p:spPr>
          <p:txBody>
            <a:bodyPr/>
            <a:lstStyle/>
            <a:p/>
          </p:txBody>
        </p:sp>
        <p:sp>
          <p:nvSpPr>
            <p:cNvPr id="24" name="pl24"/>
            <p:cNvSpPr/>
            <p:nvPr/>
          </p:nvSpPr>
          <p:spPr>
            <a:xfrm>
              <a:off x="6668328" y="841162"/>
              <a:ext cx="0" cy="3964576"/>
            </a:xfrm>
            <a:custGeom>
              <a:avLst/>
              <a:pathLst>
                <a:path w="0" h="3964576">
                  <a:moveTo>
                    <a:pt x="0" y="3964576"/>
                  </a:moveTo>
                  <a:lnTo>
                    <a:pt x="0" y="0"/>
                  </a:lnTo>
                  <a:lnTo>
                    <a:pt x="0" y="0"/>
                  </a:lnTo>
                </a:path>
              </a:pathLst>
            </a:custGeom>
            <a:ln w="13550" cap="flat">
              <a:solidFill>
                <a:srgbClr val="EBEBEB">
                  <a:alpha val="100000"/>
                </a:srgbClr>
              </a:solidFill>
              <a:prstDash val="solid"/>
              <a:round/>
            </a:ln>
          </p:spPr>
          <p:txBody>
            <a:bodyPr/>
            <a:lstStyle/>
            <a:p/>
          </p:txBody>
        </p:sp>
        <p:sp>
          <p:nvSpPr>
            <p:cNvPr id="25" name="pl25"/>
            <p:cNvSpPr/>
            <p:nvPr/>
          </p:nvSpPr>
          <p:spPr>
            <a:xfrm>
              <a:off x="6889398" y="841162"/>
              <a:ext cx="0" cy="3964576"/>
            </a:xfrm>
            <a:custGeom>
              <a:avLst/>
              <a:pathLst>
                <a:path w="0" h="3964576">
                  <a:moveTo>
                    <a:pt x="0" y="3964576"/>
                  </a:moveTo>
                  <a:lnTo>
                    <a:pt x="0" y="0"/>
                  </a:lnTo>
                  <a:lnTo>
                    <a:pt x="0" y="0"/>
                  </a:lnTo>
                </a:path>
              </a:pathLst>
            </a:custGeom>
            <a:ln w="13550" cap="flat">
              <a:solidFill>
                <a:srgbClr val="EBEBEB">
                  <a:alpha val="100000"/>
                </a:srgbClr>
              </a:solidFill>
              <a:prstDash val="solid"/>
              <a:round/>
            </a:ln>
          </p:spPr>
          <p:txBody>
            <a:bodyPr/>
            <a:lstStyle/>
            <a:p/>
          </p:txBody>
        </p:sp>
        <p:sp>
          <p:nvSpPr>
            <p:cNvPr id="26" name="pl26"/>
            <p:cNvSpPr/>
            <p:nvPr/>
          </p:nvSpPr>
          <p:spPr>
            <a:xfrm>
              <a:off x="7110468" y="841162"/>
              <a:ext cx="0" cy="3964576"/>
            </a:xfrm>
            <a:custGeom>
              <a:avLst/>
              <a:pathLst>
                <a:path w="0" h="3964576">
                  <a:moveTo>
                    <a:pt x="0" y="3964576"/>
                  </a:moveTo>
                  <a:lnTo>
                    <a:pt x="0" y="0"/>
                  </a:lnTo>
                  <a:lnTo>
                    <a:pt x="0" y="0"/>
                  </a:lnTo>
                </a:path>
              </a:pathLst>
            </a:custGeom>
            <a:ln w="13550" cap="flat">
              <a:solidFill>
                <a:srgbClr val="EBEBEB">
                  <a:alpha val="100000"/>
                </a:srgbClr>
              </a:solidFill>
              <a:prstDash val="solid"/>
              <a:round/>
            </a:ln>
          </p:spPr>
          <p:txBody>
            <a:bodyPr/>
            <a:lstStyle/>
            <a:p/>
          </p:txBody>
        </p:sp>
        <p:sp>
          <p:nvSpPr>
            <p:cNvPr id="27" name="rc27"/>
            <p:cNvSpPr/>
            <p:nvPr/>
          </p:nvSpPr>
          <p:spPr>
            <a:xfrm>
              <a:off x="1484231" y="2909264"/>
              <a:ext cx="198963" cy="1716266"/>
            </a:xfrm>
            <a:prstGeom prst="rect">
              <a:avLst/>
            </a:prstGeom>
            <a:solidFill>
              <a:srgbClr val="80BD41">
                <a:alpha val="100000"/>
              </a:srgbClr>
            </a:solidFill>
          </p:spPr>
          <p:txBody>
            <a:bodyPr/>
            <a:lstStyle/>
            <a:p/>
          </p:txBody>
        </p:sp>
        <p:sp>
          <p:nvSpPr>
            <p:cNvPr id="28" name="rc28"/>
            <p:cNvSpPr/>
            <p:nvPr/>
          </p:nvSpPr>
          <p:spPr>
            <a:xfrm>
              <a:off x="1484231" y="2730416"/>
              <a:ext cx="198963" cy="66567"/>
            </a:xfrm>
            <a:prstGeom prst="rect">
              <a:avLst/>
            </a:prstGeom>
            <a:solidFill>
              <a:srgbClr val="0058AB">
                <a:alpha val="100000"/>
              </a:srgbClr>
            </a:solidFill>
          </p:spPr>
          <p:txBody>
            <a:bodyPr/>
            <a:lstStyle/>
            <a:p/>
          </p:txBody>
        </p:sp>
        <p:sp>
          <p:nvSpPr>
            <p:cNvPr id="29" name="rc29"/>
            <p:cNvSpPr/>
            <p:nvPr/>
          </p:nvSpPr>
          <p:spPr>
            <a:xfrm>
              <a:off x="1484231" y="2796984"/>
              <a:ext cx="198963" cy="112280"/>
            </a:xfrm>
            <a:prstGeom prst="rect">
              <a:avLst/>
            </a:prstGeom>
            <a:solidFill>
              <a:srgbClr val="1CABE2">
                <a:alpha val="100000"/>
              </a:srgbClr>
            </a:solidFill>
          </p:spPr>
          <p:txBody>
            <a:bodyPr/>
            <a:lstStyle/>
            <a:p/>
          </p:txBody>
        </p:sp>
        <p:sp>
          <p:nvSpPr>
            <p:cNvPr id="30" name="rc30"/>
            <p:cNvSpPr/>
            <p:nvPr/>
          </p:nvSpPr>
          <p:spPr>
            <a:xfrm>
              <a:off x="1705302" y="2940160"/>
              <a:ext cx="198963" cy="1685370"/>
            </a:xfrm>
            <a:prstGeom prst="rect">
              <a:avLst/>
            </a:prstGeom>
            <a:solidFill>
              <a:srgbClr val="80BD41">
                <a:alpha val="100000"/>
              </a:srgbClr>
            </a:solidFill>
          </p:spPr>
          <p:txBody>
            <a:bodyPr/>
            <a:lstStyle/>
            <a:p/>
          </p:txBody>
        </p:sp>
        <p:sp>
          <p:nvSpPr>
            <p:cNvPr id="31" name="rc31"/>
            <p:cNvSpPr/>
            <p:nvPr/>
          </p:nvSpPr>
          <p:spPr>
            <a:xfrm>
              <a:off x="1705302" y="2749491"/>
              <a:ext cx="198963" cy="94924"/>
            </a:xfrm>
            <a:prstGeom prst="rect">
              <a:avLst/>
            </a:prstGeom>
            <a:solidFill>
              <a:srgbClr val="0058AB">
                <a:alpha val="100000"/>
              </a:srgbClr>
            </a:solidFill>
          </p:spPr>
          <p:txBody>
            <a:bodyPr/>
            <a:lstStyle/>
            <a:p/>
          </p:txBody>
        </p:sp>
        <p:sp>
          <p:nvSpPr>
            <p:cNvPr id="32" name="rc32"/>
            <p:cNvSpPr/>
            <p:nvPr/>
          </p:nvSpPr>
          <p:spPr>
            <a:xfrm>
              <a:off x="1705302" y="2844415"/>
              <a:ext cx="198963" cy="95745"/>
            </a:xfrm>
            <a:prstGeom prst="rect">
              <a:avLst/>
            </a:prstGeom>
            <a:solidFill>
              <a:srgbClr val="1CABE2">
                <a:alpha val="100000"/>
              </a:srgbClr>
            </a:solidFill>
          </p:spPr>
          <p:txBody>
            <a:bodyPr/>
            <a:lstStyle/>
            <a:p/>
          </p:txBody>
        </p:sp>
        <p:sp>
          <p:nvSpPr>
            <p:cNvPr id="33" name="rc33"/>
            <p:cNvSpPr/>
            <p:nvPr/>
          </p:nvSpPr>
          <p:spPr>
            <a:xfrm>
              <a:off x="1926372" y="2931778"/>
              <a:ext cx="198963" cy="1693752"/>
            </a:xfrm>
            <a:prstGeom prst="rect">
              <a:avLst/>
            </a:prstGeom>
            <a:solidFill>
              <a:srgbClr val="80BD41">
                <a:alpha val="100000"/>
              </a:srgbClr>
            </a:solidFill>
          </p:spPr>
          <p:txBody>
            <a:bodyPr/>
            <a:lstStyle/>
            <a:p/>
          </p:txBody>
        </p:sp>
        <p:sp>
          <p:nvSpPr>
            <p:cNvPr id="34" name="rc34"/>
            <p:cNvSpPr/>
            <p:nvPr/>
          </p:nvSpPr>
          <p:spPr>
            <a:xfrm>
              <a:off x="1926372" y="2768132"/>
              <a:ext cx="198963" cy="75228"/>
            </a:xfrm>
            <a:prstGeom prst="rect">
              <a:avLst/>
            </a:prstGeom>
            <a:solidFill>
              <a:srgbClr val="0058AB">
                <a:alpha val="100000"/>
              </a:srgbClr>
            </a:solidFill>
          </p:spPr>
          <p:txBody>
            <a:bodyPr/>
            <a:lstStyle/>
            <a:p/>
          </p:txBody>
        </p:sp>
        <p:sp>
          <p:nvSpPr>
            <p:cNvPr id="35" name="rc35"/>
            <p:cNvSpPr/>
            <p:nvPr/>
          </p:nvSpPr>
          <p:spPr>
            <a:xfrm>
              <a:off x="1926372" y="2843360"/>
              <a:ext cx="198963" cy="88417"/>
            </a:xfrm>
            <a:prstGeom prst="rect">
              <a:avLst/>
            </a:prstGeom>
            <a:solidFill>
              <a:srgbClr val="1CABE2">
                <a:alpha val="100000"/>
              </a:srgbClr>
            </a:solidFill>
          </p:spPr>
          <p:txBody>
            <a:bodyPr/>
            <a:lstStyle/>
            <a:p/>
          </p:txBody>
        </p:sp>
        <p:sp>
          <p:nvSpPr>
            <p:cNvPr id="36" name="rc36"/>
            <p:cNvSpPr/>
            <p:nvPr/>
          </p:nvSpPr>
          <p:spPr>
            <a:xfrm>
              <a:off x="2147442" y="2927845"/>
              <a:ext cx="198963" cy="1697685"/>
            </a:xfrm>
            <a:prstGeom prst="rect">
              <a:avLst/>
            </a:prstGeom>
            <a:solidFill>
              <a:srgbClr val="80BD41">
                <a:alpha val="100000"/>
              </a:srgbClr>
            </a:solidFill>
          </p:spPr>
          <p:txBody>
            <a:bodyPr/>
            <a:lstStyle/>
            <a:p/>
          </p:txBody>
        </p:sp>
        <p:sp>
          <p:nvSpPr>
            <p:cNvPr id="37" name="rc37"/>
            <p:cNvSpPr/>
            <p:nvPr/>
          </p:nvSpPr>
          <p:spPr>
            <a:xfrm>
              <a:off x="2147442" y="2789172"/>
              <a:ext cx="198963" cy="65607"/>
            </a:xfrm>
            <a:prstGeom prst="rect">
              <a:avLst/>
            </a:prstGeom>
            <a:solidFill>
              <a:srgbClr val="0058AB">
                <a:alpha val="100000"/>
              </a:srgbClr>
            </a:solidFill>
          </p:spPr>
          <p:txBody>
            <a:bodyPr/>
            <a:lstStyle/>
            <a:p/>
          </p:txBody>
        </p:sp>
        <p:sp>
          <p:nvSpPr>
            <p:cNvPr id="38" name="rc38"/>
            <p:cNvSpPr/>
            <p:nvPr/>
          </p:nvSpPr>
          <p:spPr>
            <a:xfrm>
              <a:off x="2147442" y="2854780"/>
              <a:ext cx="198963" cy="73065"/>
            </a:xfrm>
            <a:prstGeom prst="rect">
              <a:avLst/>
            </a:prstGeom>
            <a:solidFill>
              <a:srgbClr val="1CABE2">
                <a:alpha val="100000"/>
              </a:srgbClr>
            </a:solidFill>
          </p:spPr>
          <p:txBody>
            <a:bodyPr/>
            <a:lstStyle/>
            <a:p/>
          </p:txBody>
        </p:sp>
        <p:sp>
          <p:nvSpPr>
            <p:cNvPr id="39" name="rc39"/>
            <p:cNvSpPr/>
            <p:nvPr/>
          </p:nvSpPr>
          <p:spPr>
            <a:xfrm>
              <a:off x="2368512" y="2924800"/>
              <a:ext cx="198963" cy="1700730"/>
            </a:xfrm>
            <a:prstGeom prst="rect">
              <a:avLst/>
            </a:prstGeom>
            <a:solidFill>
              <a:srgbClr val="80BD41">
                <a:alpha val="100000"/>
              </a:srgbClr>
            </a:solidFill>
          </p:spPr>
          <p:txBody>
            <a:bodyPr/>
            <a:lstStyle/>
            <a:p/>
          </p:txBody>
        </p:sp>
        <p:sp>
          <p:nvSpPr>
            <p:cNvPr id="40" name="rc40"/>
            <p:cNvSpPr/>
            <p:nvPr/>
          </p:nvSpPr>
          <p:spPr>
            <a:xfrm>
              <a:off x="2368512" y="2799270"/>
              <a:ext cx="198963" cy="71079"/>
            </a:xfrm>
            <a:prstGeom prst="rect">
              <a:avLst/>
            </a:prstGeom>
            <a:solidFill>
              <a:srgbClr val="0058AB">
                <a:alpha val="100000"/>
              </a:srgbClr>
            </a:solidFill>
          </p:spPr>
          <p:txBody>
            <a:bodyPr/>
            <a:lstStyle/>
            <a:p/>
          </p:txBody>
        </p:sp>
        <p:sp>
          <p:nvSpPr>
            <p:cNvPr id="41" name="rc41"/>
            <p:cNvSpPr/>
            <p:nvPr/>
          </p:nvSpPr>
          <p:spPr>
            <a:xfrm>
              <a:off x="2368512" y="2870350"/>
              <a:ext cx="198963" cy="54450"/>
            </a:xfrm>
            <a:prstGeom prst="rect">
              <a:avLst/>
            </a:prstGeom>
            <a:solidFill>
              <a:srgbClr val="1CABE2">
                <a:alpha val="100000"/>
              </a:srgbClr>
            </a:solidFill>
          </p:spPr>
          <p:txBody>
            <a:bodyPr/>
            <a:lstStyle/>
            <a:p/>
          </p:txBody>
        </p:sp>
        <p:sp>
          <p:nvSpPr>
            <p:cNvPr id="42" name="rc42"/>
            <p:cNvSpPr/>
            <p:nvPr/>
          </p:nvSpPr>
          <p:spPr>
            <a:xfrm>
              <a:off x="2589583" y="2925892"/>
              <a:ext cx="198963" cy="1699638"/>
            </a:xfrm>
            <a:prstGeom prst="rect">
              <a:avLst/>
            </a:prstGeom>
            <a:solidFill>
              <a:srgbClr val="80BD41">
                <a:alpha val="100000"/>
              </a:srgbClr>
            </a:solidFill>
          </p:spPr>
          <p:txBody>
            <a:bodyPr/>
            <a:lstStyle/>
            <a:p/>
          </p:txBody>
        </p:sp>
        <p:sp>
          <p:nvSpPr>
            <p:cNvPr id="43" name="rc43"/>
            <p:cNvSpPr/>
            <p:nvPr/>
          </p:nvSpPr>
          <p:spPr>
            <a:xfrm>
              <a:off x="2589583" y="2807943"/>
              <a:ext cx="198963" cy="45896"/>
            </a:xfrm>
            <a:prstGeom prst="rect">
              <a:avLst/>
            </a:prstGeom>
            <a:solidFill>
              <a:srgbClr val="0058AB">
                <a:alpha val="100000"/>
              </a:srgbClr>
            </a:solidFill>
          </p:spPr>
          <p:txBody>
            <a:bodyPr/>
            <a:lstStyle/>
            <a:p/>
          </p:txBody>
        </p:sp>
        <p:sp>
          <p:nvSpPr>
            <p:cNvPr id="44" name="rc44"/>
            <p:cNvSpPr/>
            <p:nvPr/>
          </p:nvSpPr>
          <p:spPr>
            <a:xfrm>
              <a:off x="2589583" y="2853839"/>
              <a:ext cx="198963" cy="72052"/>
            </a:xfrm>
            <a:prstGeom prst="rect">
              <a:avLst/>
            </a:prstGeom>
            <a:solidFill>
              <a:srgbClr val="1CABE2">
                <a:alpha val="100000"/>
              </a:srgbClr>
            </a:solidFill>
          </p:spPr>
          <p:txBody>
            <a:bodyPr/>
            <a:lstStyle/>
            <a:p/>
          </p:txBody>
        </p:sp>
        <p:sp>
          <p:nvSpPr>
            <p:cNvPr id="45" name="rc45"/>
            <p:cNvSpPr/>
            <p:nvPr/>
          </p:nvSpPr>
          <p:spPr>
            <a:xfrm>
              <a:off x="2810653" y="2942864"/>
              <a:ext cx="198963" cy="1682666"/>
            </a:xfrm>
            <a:prstGeom prst="rect">
              <a:avLst/>
            </a:prstGeom>
            <a:solidFill>
              <a:srgbClr val="80BD41">
                <a:alpha val="100000"/>
              </a:srgbClr>
            </a:solidFill>
          </p:spPr>
          <p:txBody>
            <a:bodyPr/>
            <a:lstStyle/>
            <a:p/>
          </p:txBody>
        </p:sp>
        <p:sp>
          <p:nvSpPr>
            <p:cNvPr id="46" name="rc46"/>
            <p:cNvSpPr/>
            <p:nvPr/>
          </p:nvSpPr>
          <p:spPr>
            <a:xfrm>
              <a:off x="2810653" y="2823052"/>
              <a:ext cx="198963" cy="72075"/>
            </a:xfrm>
            <a:prstGeom prst="rect">
              <a:avLst/>
            </a:prstGeom>
            <a:solidFill>
              <a:srgbClr val="0058AB">
                <a:alpha val="100000"/>
              </a:srgbClr>
            </a:solidFill>
          </p:spPr>
          <p:txBody>
            <a:bodyPr/>
            <a:lstStyle/>
            <a:p/>
          </p:txBody>
        </p:sp>
        <p:sp>
          <p:nvSpPr>
            <p:cNvPr id="47" name="rc47"/>
            <p:cNvSpPr/>
            <p:nvPr/>
          </p:nvSpPr>
          <p:spPr>
            <a:xfrm>
              <a:off x="2810653" y="2895127"/>
              <a:ext cx="198963" cy="47736"/>
            </a:xfrm>
            <a:prstGeom prst="rect">
              <a:avLst/>
            </a:prstGeom>
            <a:solidFill>
              <a:srgbClr val="1CABE2">
                <a:alpha val="100000"/>
              </a:srgbClr>
            </a:solidFill>
          </p:spPr>
          <p:txBody>
            <a:bodyPr/>
            <a:lstStyle/>
            <a:p/>
          </p:txBody>
        </p:sp>
        <p:sp>
          <p:nvSpPr>
            <p:cNvPr id="48" name="rc48"/>
            <p:cNvSpPr/>
            <p:nvPr/>
          </p:nvSpPr>
          <p:spPr>
            <a:xfrm>
              <a:off x="3031723" y="2961351"/>
              <a:ext cx="198963" cy="1664179"/>
            </a:xfrm>
            <a:prstGeom prst="rect">
              <a:avLst/>
            </a:prstGeom>
            <a:solidFill>
              <a:srgbClr val="80BD41">
                <a:alpha val="100000"/>
              </a:srgbClr>
            </a:solidFill>
          </p:spPr>
          <p:txBody>
            <a:bodyPr/>
            <a:lstStyle/>
            <a:p/>
          </p:txBody>
        </p:sp>
        <p:sp>
          <p:nvSpPr>
            <p:cNvPr id="49" name="rc49"/>
            <p:cNvSpPr/>
            <p:nvPr/>
          </p:nvSpPr>
          <p:spPr>
            <a:xfrm>
              <a:off x="3031723" y="2833521"/>
              <a:ext cx="198963" cy="88456"/>
            </a:xfrm>
            <a:prstGeom prst="rect">
              <a:avLst/>
            </a:prstGeom>
            <a:solidFill>
              <a:srgbClr val="0058AB">
                <a:alpha val="100000"/>
              </a:srgbClr>
            </a:solidFill>
          </p:spPr>
          <p:txBody>
            <a:bodyPr/>
            <a:lstStyle/>
            <a:p/>
          </p:txBody>
        </p:sp>
        <p:sp>
          <p:nvSpPr>
            <p:cNvPr id="50" name="rc50"/>
            <p:cNvSpPr/>
            <p:nvPr/>
          </p:nvSpPr>
          <p:spPr>
            <a:xfrm>
              <a:off x="3031723" y="2921977"/>
              <a:ext cx="198963" cy="39373"/>
            </a:xfrm>
            <a:prstGeom prst="rect">
              <a:avLst/>
            </a:prstGeom>
            <a:solidFill>
              <a:srgbClr val="1CABE2">
                <a:alpha val="100000"/>
              </a:srgbClr>
            </a:solidFill>
          </p:spPr>
          <p:txBody>
            <a:bodyPr/>
            <a:lstStyle/>
            <a:p/>
          </p:txBody>
        </p:sp>
        <p:sp>
          <p:nvSpPr>
            <p:cNvPr id="51" name="rc51"/>
            <p:cNvSpPr/>
            <p:nvPr/>
          </p:nvSpPr>
          <p:spPr>
            <a:xfrm>
              <a:off x="3252793" y="2978334"/>
              <a:ext cx="198963" cy="1647196"/>
            </a:xfrm>
            <a:prstGeom prst="rect">
              <a:avLst/>
            </a:prstGeom>
            <a:solidFill>
              <a:srgbClr val="80BD41">
                <a:alpha val="100000"/>
              </a:srgbClr>
            </a:solidFill>
          </p:spPr>
          <p:txBody>
            <a:bodyPr/>
            <a:lstStyle/>
            <a:p/>
          </p:txBody>
        </p:sp>
        <p:sp>
          <p:nvSpPr>
            <p:cNvPr id="52" name="rc52"/>
            <p:cNvSpPr/>
            <p:nvPr/>
          </p:nvSpPr>
          <p:spPr>
            <a:xfrm>
              <a:off x="3252793" y="2836032"/>
              <a:ext cx="198963" cy="57585"/>
            </a:xfrm>
            <a:prstGeom prst="rect">
              <a:avLst/>
            </a:prstGeom>
            <a:solidFill>
              <a:srgbClr val="0058AB">
                <a:alpha val="100000"/>
              </a:srgbClr>
            </a:solidFill>
          </p:spPr>
          <p:txBody>
            <a:bodyPr/>
            <a:lstStyle/>
            <a:p/>
          </p:txBody>
        </p:sp>
        <p:sp>
          <p:nvSpPr>
            <p:cNvPr id="53" name="rc53"/>
            <p:cNvSpPr/>
            <p:nvPr/>
          </p:nvSpPr>
          <p:spPr>
            <a:xfrm>
              <a:off x="3252793" y="2893618"/>
              <a:ext cx="198963" cy="84716"/>
            </a:xfrm>
            <a:prstGeom prst="rect">
              <a:avLst/>
            </a:prstGeom>
            <a:solidFill>
              <a:srgbClr val="1CABE2">
                <a:alpha val="100000"/>
              </a:srgbClr>
            </a:solidFill>
          </p:spPr>
          <p:txBody>
            <a:bodyPr/>
            <a:lstStyle/>
            <a:p/>
          </p:txBody>
        </p:sp>
        <p:sp>
          <p:nvSpPr>
            <p:cNvPr id="54" name="rc54"/>
            <p:cNvSpPr/>
            <p:nvPr/>
          </p:nvSpPr>
          <p:spPr>
            <a:xfrm>
              <a:off x="3473863" y="2951473"/>
              <a:ext cx="198963" cy="1674057"/>
            </a:xfrm>
            <a:prstGeom prst="rect">
              <a:avLst/>
            </a:prstGeom>
            <a:solidFill>
              <a:srgbClr val="80BD41">
                <a:alpha val="100000"/>
              </a:srgbClr>
            </a:solidFill>
          </p:spPr>
          <p:txBody>
            <a:bodyPr/>
            <a:lstStyle/>
            <a:p/>
          </p:txBody>
        </p:sp>
        <p:sp>
          <p:nvSpPr>
            <p:cNvPr id="55" name="rc55"/>
            <p:cNvSpPr/>
            <p:nvPr/>
          </p:nvSpPr>
          <p:spPr>
            <a:xfrm>
              <a:off x="3473863" y="2838686"/>
              <a:ext cx="198963" cy="65050"/>
            </a:xfrm>
            <a:prstGeom prst="rect">
              <a:avLst/>
            </a:prstGeom>
            <a:solidFill>
              <a:srgbClr val="0058AB">
                <a:alpha val="100000"/>
              </a:srgbClr>
            </a:solidFill>
          </p:spPr>
          <p:txBody>
            <a:bodyPr/>
            <a:lstStyle/>
            <a:p/>
          </p:txBody>
        </p:sp>
        <p:sp>
          <p:nvSpPr>
            <p:cNvPr id="56" name="rc56"/>
            <p:cNvSpPr/>
            <p:nvPr/>
          </p:nvSpPr>
          <p:spPr>
            <a:xfrm>
              <a:off x="3473863" y="2903737"/>
              <a:ext cx="198963" cy="47736"/>
            </a:xfrm>
            <a:prstGeom prst="rect">
              <a:avLst/>
            </a:prstGeom>
            <a:solidFill>
              <a:srgbClr val="1CABE2">
                <a:alpha val="100000"/>
              </a:srgbClr>
            </a:solidFill>
          </p:spPr>
          <p:txBody>
            <a:bodyPr/>
            <a:lstStyle/>
            <a:p/>
          </p:txBody>
        </p:sp>
        <p:sp>
          <p:nvSpPr>
            <p:cNvPr id="57" name="rc57"/>
            <p:cNvSpPr/>
            <p:nvPr/>
          </p:nvSpPr>
          <p:spPr>
            <a:xfrm>
              <a:off x="3694934" y="2965083"/>
              <a:ext cx="198963" cy="1660447"/>
            </a:xfrm>
            <a:prstGeom prst="rect">
              <a:avLst/>
            </a:prstGeom>
            <a:solidFill>
              <a:srgbClr val="80BD41">
                <a:alpha val="100000"/>
              </a:srgbClr>
            </a:solidFill>
          </p:spPr>
          <p:txBody>
            <a:bodyPr/>
            <a:lstStyle/>
            <a:p/>
          </p:txBody>
        </p:sp>
        <p:sp>
          <p:nvSpPr>
            <p:cNvPr id="58" name="rc58"/>
            <p:cNvSpPr/>
            <p:nvPr/>
          </p:nvSpPr>
          <p:spPr>
            <a:xfrm>
              <a:off x="3694934" y="2845605"/>
              <a:ext cx="198963" cy="68664"/>
            </a:xfrm>
            <a:prstGeom prst="rect">
              <a:avLst/>
            </a:prstGeom>
            <a:solidFill>
              <a:srgbClr val="0058AB">
                <a:alpha val="100000"/>
              </a:srgbClr>
            </a:solidFill>
          </p:spPr>
          <p:txBody>
            <a:bodyPr/>
            <a:lstStyle/>
            <a:p/>
          </p:txBody>
        </p:sp>
        <p:sp>
          <p:nvSpPr>
            <p:cNvPr id="59" name="rc59"/>
            <p:cNvSpPr/>
            <p:nvPr/>
          </p:nvSpPr>
          <p:spPr>
            <a:xfrm>
              <a:off x="3694934" y="2914270"/>
              <a:ext cx="198963" cy="50813"/>
            </a:xfrm>
            <a:prstGeom prst="rect">
              <a:avLst/>
            </a:prstGeom>
            <a:solidFill>
              <a:srgbClr val="1CABE2">
                <a:alpha val="100000"/>
              </a:srgbClr>
            </a:solidFill>
          </p:spPr>
          <p:txBody>
            <a:bodyPr/>
            <a:lstStyle/>
            <a:p/>
          </p:txBody>
        </p:sp>
        <p:sp>
          <p:nvSpPr>
            <p:cNvPr id="60" name="rc60"/>
            <p:cNvSpPr/>
            <p:nvPr/>
          </p:nvSpPr>
          <p:spPr>
            <a:xfrm>
              <a:off x="3916004" y="2972337"/>
              <a:ext cx="198963" cy="1653193"/>
            </a:xfrm>
            <a:prstGeom prst="rect">
              <a:avLst/>
            </a:prstGeom>
            <a:solidFill>
              <a:srgbClr val="80BD41">
                <a:alpha val="100000"/>
              </a:srgbClr>
            </a:solidFill>
          </p:spPr>
          <p:txBody>
            <a:bodyPr/>
            <a:lstStyle/>
            <a:p/>
          </p:txBody>
        </p:sp>
        <p:sp>
          <p:nvSpPr>
            <p:cNvPr id="61" name="rc61"/>
            <p:cNvSpPr/>
            <p:nvPr/>
          </p:nvSpPr>
          <p:spPr>
            <a:xfrm>
              <a:off x="3916004" y="2845491"/>
              <a:ext cx="198963" cy="66746"/>
            </a:xfrm>
            <a:prstGeom prst="rect">
              <a:avLst/>
            </a:prstGeom>
            <a:solidFill>
              <a:srgbClr val="0058AB">
                <a:alpha val="100000"/>
              </a:srgbClr>
            </a:solidFill>
          </p:spPr>
          <p:txBody>
            <a:bodyPr/>
            <a:lstStyle/>
            <a:p/>
          </p:txBody>
        </p:sp>
        <p:sp>
          <p:nvSpPr>
            <p:cNvPr id="62" name="rc62"/>
            <p:cNvSpPr/>
            <p:nvPr/>
          </p:nvSpPr>
          <p:spPr>
            <a:xfrm>
              <a:off x="3916004" y="2912237"/>
              <a:ext cx="198963" cy="60099"/>
            </a:xfrm>
            <a:prstGeom prst="rect">
              <a:avLst/>
            </a:prstGeom>
            <a:solidFill>
              <a:srgbClr val="1CABE2">
                <a:alpha val="100000"/>
              </a:srgbClr>
            </a:solidFill>
          </p:spPr>
          <p:txBody>
            <a:bodyPr/>
            <a:lstStyle/>
            <a:p/>
          </p:txBody>
        </p:sp>
        <p:sp>
          <p:nvSpPr>
            <p:cNvPr id="63" name="rc63"/>
            <p:cNvSpPr/>
            <p:nvPr/>
          </p:nvSpPr>
          <p:spPr>
            <a:xfrm>
              <a:off x="4137074" y="2974232"/>
              <a:ext cx="198963" cy="1651298"/>
            </a:xfrm>
            <a:prstGeom prst="rect">
              <a:avLst/>
            </a:prstGeom>
            <a:solidFill>
              <a:srgbClr val="80BD41">
                <a:alpha val="100000"/>
              </a:srgbClr>
            </a:solidFill>
          </p:spPr>
          <p:txBody>
            <a:bodyPr/>
            <a:lstStyle/>
            <a:p/>
          </p:txBody>
        </p:sp>
        <p:sp>
          <p:nvSpPr>
            <p:cNvPr id="64" name="rc64"/>
            <p:cNvSpPr/>
            <p:nvPr/>
          </p:nvSpPr>
          <p:spPr>
            <a:xfrm>
              <a:off x="4137074" y="2855790"/>
              <a:ext cx="198963" cy="63611"/>
            </a:xfrm>
            <a:prstGeom prst="rect">
              <a:avLst/>
            </a:prstGeom>
            <a:solidFill>
              <a:srgbClr val="0058AB">
                <a:alpha val="100000"/>
              </a:srgbClr>
            </a:solidFill>
          </p:spPr>
          <p:txBody>
            <a:bodyPr/>
            <a:lstStyle/>
            <a:p/>
          </p:txBody>
        </p:sp>
        <p:sp>
          <p:nvSpPr>
            <p:cNvPr id="65" name="rc65"/>
            <p:cNvSpPr/>
            <p:nvPr/>
          </p:nvSpPr>
          <p:spPr>
            <a:xfrm>
              <a:off x="4137074" y="2919401"/>
              <a:ext cx="198963" cy="54831"/>
            </a:xfrm>
            <a:prstGeom prst="rect">
              <a:avLst/>
            </a:prstGeom>
            <a:solidFill>
              <a:srgbClr val="1CABE2">
                <a:alpha val="100000"/>
              </a:srgbClr>
            </a:solidFill>
          </p:spPr>
          <p:txBody>
            <a:bodyPr/>
            <a:lstStyle/>
            <a:p/>
          </p:txBody>
        </p:sp>
        <p:sp>
          <p:nvSpPr>
            <p:cNvPr id="66" name="rc66"/>
            <p:cNvSpPr/>
            <p:nvPr/>
          </p:nvSpPr>
          <p:spPr>
            <a:xfrm>
              <a:off x="4358144" y="3038204"/>
              <a:ext cx="198963" cy="1587326"/>
            </a:xfrm>
            <a:prstGeom prst="rect">
              <a:avLst/>
            </a:prstGeom>
            <a:solidFill>
              <a:srgbClr val="80BD41">
                <a:alpha val="100000"/>
              </a:srgbClr>
            </a:solidFill>
          </p:spPr>
          <p:txBody>
            <a:bodyPr/>
            <a:lstStyle/>
            <a:p/>
          </p:txBody>
        </p:sp>
        <p:sp>
          <p:nvSpPr>
            <p:cNvPr id="67" name="rc67"/>
            <p:cNvSpPr/>
            <p:nvPr/>
          </p:nvSpPr>
          <p:spPr>
            <a:xfrm>
              <a:off x="4358144" y="2861683"/>
              <a:ext cx="198963" cy="108199"/>
            </a:xfrm>
            <a:prstGeom prst="rect">
              <a:avLst/>
            </a:prstGeom>
            <a:solidFill>
              <a:srgbClr val="0058AB">
                <a:alpha val="100000"/>
              </a:srgbClr>
            </a:solidFill>
          </p:spPr>
          <p:txBody>
            <a:bodyPr/>
            <a:lstStyle/>
            <a:p/>
          </p:txBody>
        </p:sp>
        <p:sp>
          <p:nvSpPr>
            <p:cNvPr id="68" name="rc68"/>
            <p:cNvSpPr/>
            <p:nvPr/>
          </p:nvSpPr>
          <p:spPr>
            <a:xfrm>
              <a:off x="4358144" y="2969882"/>
              <a:ext cx="198963" cy="68322"/>
            </a:xfrm>
            <a:prstGeom prst="rect">
              <a:avLst/>
            </a:prstGeom>
            <a:solidFill>
              <a:srgbClr val="1CABE2">
                <a:alpha val="100000"/>
              </a:srgbClr>
            </a:solidFill>
          </p:spPr>
          <p:txBody>
            <a:bodyPr/>
            <a:lstStyle/>
            <a:p/>
          </p:txBody>
        </p:sp>
        <p:sp>
          <p:nvSpPr>
            <p:cNvPr id="69" name="rc69"/>
            <p:cNvSpPr/>
            <p:nvPr/>
          </p:nvSpPr>
          <p:spPr>
            <a:xfrm>
              <a:off x="4579214" y="3064011"/>
              <a:ext cx="198963" cy="1561519"/>
            </a:xfrm>
            <a:prstGeom prst="rect">
              <a:avLst/>
            </a:prstGeom>
            <a:solidFill>
              <a:srgbClr val="80BD41">
                <a:alpha val="100000"/>
              </a:srgbClr>
            </a:solidFill>
          </p:spPr>
          <p:txBody>
            <a:bodyPr/>
            <a:lstStyle/>
            <a:p/>
          </p:txBody>
        </p:sp>
        <p:sp>
          <p:nvSpPr>
            <p:cNvPr id="70" name="rc70"/>
            <p:cNvSpPr/>
            <p:nvPr/>
          </p:nvSpPr>
          <p:spPr>
            <a:xfrm>
              <a:off x="4579214" y="2865610"/>
              <a:ext cx="198963" cy="89156"/>
            </a:xfrm>
            <a:prstGeom prst="rect">
              <a:avLst/>
            </a:prstGeom>
            <a:solidFill>
              <a:srgbClr val="0058AB">
                <a:alpha val="100000"/>
              </a:srgbClr>
            </a:solidFill>
          </p:spPr>
          <p:txBody>
            <a:bodyPr/>
            <a:lstStyle/>
            <a:p/>
          </p:txBody>
        </p:sp>
        <p:sp>
          <p:nvSpPr>
            <p:cNvPr id="71" name="rc71"/>
            <p:cNvSpPr/>
            <p:nvPr/>
          </p:nvSpPr>
          <p:spPr>
            <a:xfrm>
              <a:off x="4579214" y="2954767"/>
              <a:ext cx="198963" cy="109244"/>
            </a:xfrm>
            <a:prstGeom prst="rect">
              <a:avLst/>
            </a:prstGeom>
            <a:solidFill>
              <a:srgbClr val="1CABE2">
                <a:alpha val="100000"/>
              </a:srgbClr>
            </a:solidFill>
          </p:spPr>
          <p:txBody>
            <a:bodyPr/>
            <a:lstStyle/>
            <a:p/>
          </p:txBody>
        </p:sp>
        <p:sp>
          <p:nvSpPr>
            <p:cNvPr id="72" name="rc72"/>
            <p:cNvSpPr/>
            <p:nvPr/>
          </p:nvSpPr>
          <p:spPr>
            <a:xfrm>
              <a:off x="4800285" y="3058471"/>
              <a:ext cx="198963" cy="1567059"/>
            </a:xfrm>
            <a:prstGeom prst="rect">
              <a:avLst/>
            </a:prstGeom>
            <a:solidFill>
              <a:srgbClr val="80BD41">
                <a:alpha val="100000"/>
              </a:srgbClr>
            </a:solidFill>
          </p:spPr>
          <p:txBody>
            <a:bodyPr/>
            <a:lstStyle/>
            <a:p/>
          </p:txBody>
        </p:sp>
        <p:sp>
          <p:nvSpPr>
            <p:cNvPr id="73" name="rc73"/>
            <p:cNvSpPr/>
            <p:nvPr/>
          </p:nvSpPr>
          <p:spPr>
            <a:xfrm>
              <a:off x="4800285" y="2882124"/>
              <a:ext cx="198963" cy="63915"/>
            </a:xfrm>
            <a:prstGeom prst="rect">
              <a:avLst/>
            </a:prstGeom>
            <a:solidFill>
              <a:srgbClr val="0058AB">
                <a:alpha val="100000"/>
              </a:srgbClr>
            </a:solidFill>
          </p:spPr>
          <p:txBody>
            <a:bodyPr/>
            <a:lstStyle/>
            <a:p/>
          </p:txBody>
        </p:sp>
        <p:sp>
          <p:nvSpPr>
            <p:cNvPr id="74" name="rc74"/>
            <p:cNvSpPr/>
            <p:nvPr/>
          </p:nvSpPr>
          <p:spPr>
            <a:xfrm>
              <a:off x="4800285" y="2946040"/>
              <a:ext cx="198963" cy="112430"/>
            </a:xfrm>
            <a:prstGeom prst="rect">
              <a:avLst/>
            </a:prstGeom>
            <a:solidFill>
              <a:srgbClr val="1CABE2">
                <a:alpha val="100000"/>
              </a:srgbClr>
            </a:solidFill>
          </p:spPr>
          <p:txBody>
            <a:bodyPr/>
            <a:lstStyle/>
            <a:p/>
          </p:txBody>
        </p:sp>
        <p:sp>
          <p:nvSpPr>
            <p:cNvPr id="75" name="rc75"/>
            <p:cNvSpPr/>
            <p:nvPr/>
          </p:nvSpPr>
          <p:spPr>
            <a:xfrm>
              <a:off x="5021355" y="3097254"/>
              <a:ext cx="198963" cy="1528276"/>
            </a:xfrm>
            <a:prstGeom prst="rect">
              <a:avLst/>
            </a:prstGeom>
            <a:solidFill>
              <a:srgbClr val="80BD41">
                <a:alpha val="100000"/>
              </a:srgbClr>
            </a:solidFill>
          </p:spPr>
          <p:txBody>
            <a:bodyPr/>
            <a:lstStyle/>
            <a:p/>
          </p:txBody>
        </p:sp>
        <p:sp>
          <p:nvSpPr>
            <p:cNvPr id="76" name="rc76"/>
            <p:cNvSpPr/>
            <p:nvPr/>
          </p:nvSpPr>
          <p:spPr>
            <a:xfrm>
              <a:off x="5021355" y="2917612"/>
              <a:ext cx="198963" cy="87696"/>
            </a:xfrm>
            <a:prstGeom prst="rect">
              <a:avLst/>
            </a:prstGeom>
            <a:solidFill>
              <a:srgbClr val="0058AB">
                <a:alpha val="100000"/>
              </a:srgbClr>
            </a:solidFill>
          </p:spPr>
          <p:txBody>
            <a:bodyPr/>
            <a:lstStyle/>
            <a:p/>
          </p:txBody>
        </p:sp>
        <p:sp>
          <p:nvSpPr>
            <p:cNvPr id="77" name="rc77"/>
            <p:cNvSpPr/>
            <p:nvPr/>
          </p:nvSpPr>
          <p:spPr>
            <a:xfrm>
              <a:off x="5021355" y="3005308"/>
              <a:ext cx="198963" cy="91945"/>
            </a:xfrm>
            <a:prstGeom prst="rect">
              <a:avLst/>
            </a:prstGeom>
            <a:solidFill>
              <a:srgbClr val="1CABE2">
                <a:alpha val="100000"/>
              </a:srgbClr>
            </a:solidFill>
          </p:spPr>
          <p:txBody>
            <a:bodyPr/>
            <a:lstStyle/>
            <a:p/>
          </p:txBody>
        </p:sp>
        <p:sp>
          <p:nvSpPr>
            <p:cNvPr id="78" name="rc78"/>
            <p:cNvSpPr/>
            <p:nvPr/>
          </p:nvSpPr>
          <p:spPr>
            <a:xfrm>
              <a:off x="5242425" y="3188524"/>
              <a:ext cx="198963" cy="1437006"/>
            </a:xfrm>
            <a:prstGeom prst="rect">
              <a:avLst/>
            </a:prstGeom>
            <a:solidFill>
              <a:srgbClr val="80BD41">
                <a:alpha val="100000"/>
              </a:srgbClr>
            </a:solidFill>
          </p:spPr>
          <p:txBody>
            <a:bodyPr/>
            <a:lstStyle/>
            <a:p/>
          </p:txBody>
        </p:sp>
        <p:sp>
          <p:nvSpPr>
            <p:cNvPr id="79" name="rc79"/>
            <p:cNvSpPr/>
            <p:nvPr/>
          </p:nvSpPr>
          <p:spPr>
            <a:xfrm>
              <a:off x="5242425" y="2930522"/>
              <a:ext cx="198963" cy="115343"/>
            </a:xfrm>
            <a:prstGeom prst="rect">
              <a:avLst/>
            </a:prstGeom>
            <a:solidFill>
              <a:srgbClr val="0058AB">
                <a:alpha val="100000"/>
              </a:srgbClr>
            </a:solidFill>
          </p:spPr>
          <p:txBody>
            <a:bodyPr/>
            <a:lstStyle/>
            <a:p/>
          </p:txBody>
        </p:sp>
        <p:sp>
          <p:nvSpPr>
            <p:cNvPr id="80" name="rc80"/>
            <p:cNvSpPr/>
            <p:nvPr/>
          </p:nvSpPr>
          <p:spPr>
            <a:xfrm>
              <a:off x="5242425" y="3045866"/>
              <a:ext cx="198963" cy="142658"/>
            </a:xfrm>
            <a:prstGeom prst="rect">
              <a:avLst/>
            </a:prstGeom>
            <a:solidFill>
              <a:srgbClr val="1CABE2">
                <a:alpha val="100000"/>
              </a:srgbClr>
            </a:solidFill>
          </p:spPr>
          <p:txBody>
            <a:bodyPr/>
            <a:lstStyle/>
            <a:p/>
          </p:txBody>
        </p:sp>
        <p:sp>
          <p:nvSpPr>
            <p:cNvPr id="81" name="rc81"/>
            <p:cNvSpPr/>
            <p:nvPr/>
          </p:nvSpPr>
          <p:spPr>
            <a:xfrm>
              <a:off x="5463495" y="3176823"/>
              <a:ext cx="198963" cy="1448707"/>
            </a:xfrm>
            <a:prstGeom prst="rect">
              <a:avLst/>
            </a:prstGeom>
            <a:solidFill>
              <a:srgbClr val="80BD41">
                <a:alpha val="100000"/>
              </a:srgbClr>
            </a:solidFill>
          </p:spPr>
          <p:txBody>
            <a:bodyPr/>
            <a:lstStyle/>
            <a:p/>
          </p:txBody>
        </p:sp>
        <p:sp>
          <p:nvSpPr>
            <p:cNvPr id="82" name="rc82"/>
            <p:cNvSpPr/>
            <p:nvPr/>
          </p:nvSpPr>
          <p:spPr>
            <a:xfrm>
              <a:off x="5463495" y="2940207"/>
              <a:ext cx="198963" cy="167028"/>
            </a:xfrm>
            <a:prstGeom prst="rect">
              <a:avLst/>
            </a:prstGeom>
            <a:solidFill>
              <a:srgbClr val="0058AB">
                <a:alpha val="100000"/>
              </a:srgbClr>
            </a:solidFill>
          </p:spPr>
          <p:txBody>
            <a:bodyPr/>
            <a:lstStyle/>
            <a:p/>
          </p:txBody>
        </p:sp>
        <p:sp>
          <p:nvSpPr>
            <p:cNvPr id="83" name="rc83"/>
            <p:cNvSpPr/>
            <p:nvPr/>
          </p:nvSpPr>
          <p:spPr>
            <a:xfrm>
              <a:off x="5463495" y="3107235"/>
              <a:ext cx="198963" cy="69587"/>
            </a:xfrm>
            <a:prstGeom prst="rect">
              <a:avLst/>
            </a:prstGeom>
            <a:solidFill>
              <a:srgbClr val="1CABE2">
                <a:alpha val="100000"/>
              </a:srgbClr>
            </a:solidFill>
          </p:spPr>
          <p:txBody>
            <a:bodyPr/>
            <a:lstStyle/>
            <a:p/>
          </p:txBody>
        </p:sp>
        <p:sp>
          <p:nvSpPr>
            <p:cNvPr id="84" name="rc84"/>
            <p:cNvSpPr/>
            <p:nvPr/>
          </p:nvSpPr>
          <p:spPr>
            <a:xfrm>
              <a:off x="5684565" y="3305992"/>
              <a:ext cx="198963" cy="1319538"/>
            </a:xfrm>
            <a:prstGeom prst="rect">
              <a:avLst/>
            </a:prstGeom>
            <a:solidFill>
              <a:srgbClr val="80BD41">
                <a:alpha val="100000"/>
              </a:srgbClr>
            </a:solidFill>
          </p:spPr>
          <p:txBody>
            <a:bodyPr/>
            <a:lstStyle/>
            <a:p/>
          </p:txBody>
        </p:sp>
        <p:sp>
          <p:nvSpPr>
            <p:cNvPr id="85" name="rc85"/>
            <p:cNvSpPr/>
            <p:nvPr/>
          </p:nvSpPr>
          <p:spPr>
            <a:xfrm>
              <a:off x="5684565" y="2975351"/>
              <a:ext cx="198963" cy="223894"/>
            </a:xfrm>
            <a:prstGeom prst="rect">
              <a:avLst/>
            </a:prstGeom>
            <a:solidFill>
              <a:srgbClr val="0058AB">
                <a:alpha val="100000"/>
              </a:srgbClr>
            </a:solidFill>
          </p:spPr>
          <p:txBody>
            <a:bodyPr/>
            <a:lstStyle/>
            <a:p/>
          </p:txBody>
        </p:sp>
        <p:sp>
          <p:nvSpPr>
            <p:cNvPr id="86" name="rc86"/>
            <p:cNvSpPr/>
            <p:nvPr/>
          </p:nvSpPr>
          <p:spPr>
            <a:xfrm>
              <a:off x="5684565" y="3199245"/>
              <a:ext cx="198963" cy="106747"/>
            </a:xfrm>
            <a:prstGeom prst="rect">
              <a:avLst/>
            </a:prstGeom>
            <a:solidFill>
              <a:srgbClr val="1CABE2">
                <a:alpha val="100000"/>
              </a:srgbClr>
            </a:solidFill>
          </p:spPr>
          <p:txBody>
            <a:bodyPr/>
            <a:lstStyle/>
            <a:p/>
          </p:txBody>
        </p:sp>
        <p:sp>
          <p:nvSpPr>
            <p:cNvPr id="87" name="rc87"/>
            <p:cNvSpPr/>
            <p:nvPr/>
          </p:nvSpPr>
          <p:spPr>
            <a:xfrm>
              <a:off x="5905636" y="3400207"/>
              <a:ext cx="198963" cy="1225323"/>
            </a:xfrm>
            <a:prstGeom prst="rect">
              <a:avLst/>
            </a:prstGeom>
            <a:solidFill>
              <a:srgbClr val="80BD41">
                <a:alpha val="100000"/>
              </a:srgbClr>
            </a:solidFill>
          </p:spPr>
          <p:txBody>
            <a:bodyPr/>
            <a:lstStyle/>
            <a:p/>
          </p:txBody>
        </p:sp>
        <p:sp>
          <p:nvSpPr>
            <p:cNvPr id="88" name="rc88"/>
            <p:cNvSpPr/>
            <p:nvPr/>
          </p:nvSpPr>
          <p:spPr>
            <a:xfrm>
              <a:off x="5905636" y="3024076"/>
              <a:ext cx="198963" cy="234918"/>
            </a:xfrm>
            <a:prstGeom prst="rect">
              <a:avLst/>
            </a:prstGeom>
            <a:solidFill>
              <a:srgbClr val="0058AB">
                <a:alpha val="100000"/>
              </a:srgbClr>
            </a:solidFill>
          </p:spPr>
          <p:txBody>
            <a:bodyPr/>
            <a:lstStyle/>
            <a:p/>
          </p:txBody>
        </p:sp>
        <p:sp>
          <p:nvSpPr>
            <p:cNvPr id="89" name="rc89"/>
            <p:cNvSpPr/>
            <p:nvPr/>
          </p:nvSpPr>
          <p:spPr>
            <a:xfrm>
              <a:off x="5905636" y="3258994"/>
              <a:ext cx="198963" cy="141212"/>
            </a:xfrm>
            <a:prstGeom prst="rect">
              <a:avLst/>
            </a:prstGeom>
            <a:solidFill>
              <a:srgbClr val="1CABE2">
                <a:alpha val="100000"/>
              </a:srgbClr>
            </a:solidFill>
          </p:spPr>
          <p:txBody>
            <a:bodyPr/>
            <a:lstStyle/>
            <a:p/>
          </p:txBody>
        </p:sp>
        <p:sp>
          <p:nvSpPr>
            <p:cNvPr id="90" name="rc90"/>
            <p:cNvSpPr/>
            <p:nvPr/>
          </p:nvSpPr>
          <p:spPr>
            <a:xfrm>
              <a:off x="6126706" y="3428556"/>
              <a:ext cx="198963" cy="1196974"/>
            </a:xfrm>
            <a:prstGeom prst="rect">
              <a:avLst/>
            </a:prstGeom>
            <a:solidFill>
              <a:srgbClr val="80BD41">
                <a:alpha val="100000"/>
              </a:srgbClr>
            </a:solidFill>
          </p:spPr>
          <p:txBody>
            <a:bodyPr/>
            <a:lstStyle/>
            <a:p/>
          </p:txBody>
        </p:sp>
        <p:sp>
          <p:nvSpPr>
            <p:cNvPr id="91" name="rc91"/>
            <p:cNvSpPr/>
            <p:nvPr/>
          </p:nvSpPr>
          <p:spPr>
            <a:xfrm>
              <a:off x="6126706" y="3043475"/>
              <a:ext cx="198963" cy="273786"/>
            </a:xfrm>
            <a:prstGeom prst="rect">
              <a:avLst/>
            </a:prstGeom>
            <a:solidFill>
              <a:srgbClr val="0058AB">
                <a:alpha val="100000"/>
              </a:srgbClr>
            </a:solidFill>
          </p:spPr>
          <p:txBody>
            <a:bodyPr/>
            <a:lstStyle/>
            <a:p/>
          </p:txBody>
        </p:sp>
        <p:sp>
          <p:nvSpPr>
            <p:cNvPr id="92" name="rc92"/>
            <p:cNvSpPr/>
            <p:nvPr/>
          </p:nvSpPr>
          <p:spPr>
            <a:xfrm>
              <a:off x="6126706" y="3317262"/>
              <a:ext cx="198963" cy="111294"/>
            </a:xfrm>
            <a:prstGeom prst="rect">
              <a:avLst/>
            </a:prstGeom>
            <a:solidFill>
              <a:srgbClr val="1CABE2">
                <a:alpha val="100000"/>
              </a:srgbClr>
            </a:solidFill>
          </p:spPr>
          <p:txBody>
            <a:bodyPr/>
            <a:lstStyle/>
            <a:p/>
          </p:txBody>
        </p:sp>
        <p:sp>
          <p:nvSpPr>
            <p:cNvPr id="93" name="rc93"/>
            <p:cNvSpPr/>
            <p:nvPr/>
          </p:nvSpPr>
          <p:spPr>
            <a:xfrm>
              <a:off x="6347776" y="3388469"/>
              <a:ext cx="198963" cy="1237061"/>
            </a:xfrm>
            <a:prstGeom prst="rect">
              <a:avLst/>
            </a:prstGeom>
            <a:solidFill>
              <a:srgbClr val="80BD41">
                <a:alpha val="100000"/>
              </a:srgbClr>
            </a:solidFill>
          </p:spPr>
          <p:txBody>
            <a:bodyPr/>
            <a:lstStyle/>
            <a:p/>
          </p:txBody>
        </p:sp>
        <p:sp>
          <p:nvSpPr>
            <p:cNvPr id="94" name="rc94"/>
            <p:cNvSpPr/>
            <p:nvPr/>
          </p:nvSpPr>
          <p:spPr>
            <a:xfrm>
              <a:off x="6347776" y="3060313"/>
              <a:ext cx="198963" cy="201532"/>
            </a:xfrm>
            <a:prstGeom prst="rect">
              <a:avLst/>
            </a:prstGeom>
            <a:solidFill>
              <a:srgbClr val="0058AB">
                <a:alpha val="100000"/>
              </a:srgbClr>
            </a:solidFill>
          </p:spPr>
          <p:txBody>
            <a:bodyPr/>
            <a:lstStyle/>
            <a:p/>
          </p:txBody>
        </p:sp>
        <p:sp>
          <p:nvSpPr>
            <p:cNvPr id="95" name="rc95"/>
            <p:cNvSpPr/>
            <p:nvPr/>
          </p:nvSpPr>
          <p:spPr>
            <a:xfrm>
              <a:off x="6347776" y="3261845"/>
              <a:ext cx="198963" cy="126623"/>
            </a:xfrm>
            <a:prstGeom prst="rect">
              <a:avLst/>
            </a:prstGeom>
            <a:solidFill>
              <a:srgbClr val="1CABE2">
                <a:alpha val="100000"/>
              </a:srgbClr>
            </a:solidFill>
          </p:spPr>
          <p:txBody>
            <a:bodyPr/>
            <a:lstStyle/>
            <a:p/>
          </p:txBody>
        </p:sp>
        <p:sp>
          <p:nvSpPr>
            <p:cNvPr id="96" name="rc96"/>
            <p:cNvSpPr/>
            <p:nvPr/>
          </p:nvSpPr>
          <p:spPr>
            <a:xfrm>
              <a:off x="6568846" y="3345536"/>
              <a:ext cx="198963" cy="1279994"/>
            </a:xfrm>
            <a:prstGeom prst="rect">
              <a:avLst/>
            </a:prstGeom>
            <a:solidFill>
              <a:srgbClr val="80BD41">
                <a:alpha val="100000"/>
              </a:srgbClr>
            </a:solidFill>
          </p:spPr>
          <p:txBody>
            <a:bodyPr/>
            <a:lstStyle/>
            <a:p/>
          </p:txBody>
        </p:sp>
        <p:sp>
          <p:nvSpPr>
            <p:cNvPr id="97" name="rc97"/>
            <p:cNvSpPr/>
            <p:nvPr/>
          </p:nvSpPr>
          <p:spPr>
            <a:xfrm>
              <a:off x="6568846" y="3073549"/>
              <a:ext cx="198963" cy="206955"/>
            </a:xfrm>
            <a:prstGeom prst="rect">
              <a:avLst/>
            </a:prstGeom>
            <a:solidFill>
              <a:srgbClr val="0058AB">
                <a:alpha val="100000"/>
              </a:srgbClr>
            </a:solidFill>
          </p:spPr>
          <p:txBody>
            <a:bodyPr/>
            <a:lstStyle/>
            <a:p/>
          </p:txBody>
        </p:sp>
        <p:sp>
          <p:nvSpPr>
            <p:cNvPr id="98" name="rc98"/>
            <p:cNvSpPr/>
            <p:nvPr/>
          </p:nvSpPr>
          <p:spPr>
            <a:xfrm>
              <a:off x="6568846" y="3280505"/>
              <a:ext cx="198963" cy="65031"/>
            </a:xfrm>
            <a:prstGeom prst="rect">
              <a:avLst/>
            </a:prstGeom>
            <a:solidFill>
              <a:srgbClr val="1CABE2">
                <a:alpha val="100000"/>
              </a:srgbClr>
            </a:solidFill>
          </p:spPr>
          <p:txBody>
            <a:bodyPr/>
            <a:lstStyle/>
            <a:p/>
          </p:txBody>
        </p:sp>
        <p:sp>
          <p:nvSpPr>
            <p:cNvPr id="99" name="rc99"/>
            <p:cNvSpPr/>
            <p:nvPr/>
          </p:nvSpPr>
          <p:spPr>
            <a:xfrm>
              <a:off x="6789916" y="3342923"/>
              <a:ext cx="198963" cy="1282607"/>
            </a:xfrm>
            <a:prstGeom prst="rect">
              <a:avLst/>
            </a:prstGeom>
            <a:solidFill>
              <a:srgbClr val="80BD41">
                <a:alpha val="100000"/>
              </a:srgbClr>
            </a:solidFill>
          </p:spPr>
          <p:txBody>
            <a:bodyPr/>
            <a:lstStyle/>
            <a:p/>
          </p:txBody>
        </p:sp>
        <p:sp>
          <p:nvSpPr>
            <p:cNvPr id="100" name="rc100"/>
            <p:cNvSpPr/>
            <p:nvPr/>
          </p:nvSpPr>
          <p:spPr>
            <a:xfrm>
              <a:off x="6789916" y="3081089"/>
              <a:ext cx="198963" cy="207974"/>
            </a:xfrm>
            <a:prstGeom prst="rect">
              <a:avLst/>
            </a:prstGeom>
            <a:solidFill>
              <a:srgbClr val="0058AB">
                <a:alpha val="100000"/>
              </a:srgbClr>
            </a:solidFill>
          </p:spPr>
          <p:txBody>
            <a:bodyPr/>
            <a:lstStyle/>
            <a:p/>
          </p:txBody>
        </p:sp>
        <p:sp>
          <p:nvSpPr>
            <p:cNvPr id="101" name="rc101"/>
            <p:cNvSpPr/>
            <p:nvPr/>
          </p:nvSpPr>
          <p:spPr>
            <a:xfrm>
              <a:off x="6789916" y="3289064"/>
              <a:ext cx="198963" cy="53859"/>
            </a:xfrm>
            <a:prstGeom prst="rect">
              <a:avLst/>
            </a:prstGeom>
            <a:solidFill>
              <a:srgbClr val="1CABE2">
                <a:alpha val="100000"/>
              </a:srgbClr>
            </a:solidFill>
          </p:spPr>
          <p:txBody>
            <a:bodyPr/>
            <a:lstStyle/>
            <a:p/>
          </p:txBody>
        </p:sp>
        <p:sp>
          <p:nvSpPr>
            <p:cNvPr id="102" name="rc102"/>
            <p:cNvSpPr/>
            <p:nvPr/>
          </p:nvSpPr>
          <p:spPr>
            <a:xfrm>
              <a:off x="7010987" y="3352124"/>
              <a:ext cx="198963" cy="1273406"/>
            </a:xfrm>
            <a:prstGeom prst="rect">
              <a:avLst/>
            </a:prstGeom>
            <a:solidFill>
              <a:srgbClr val="80BD41">
                <a:alpha val="100000"/>
              </a:srgbClr>
            </a:solidFill>
          </p:spPr>
          <p:txBody>
            <a:bodyPr/>
            <a:lstStyle/>
            <a:p/>
          </p:txBody>
        </p:sp>
        <p:sp>
          <p:nvSpPr>
            <p:cNvPr id="103" name="rc103"/>
            <p:cNvSpPr/>
            <p:nvPr/>
          </p:nvSpPr>
          <p:spPr>
            <a:xfrm>
              <a:off x="7010987" y="3094064"/>
              <a:ext cx="198963" cy="163068"/>
            </a:xfrm>
            <a:prstGeom prst="rect">
              <a:avLst/>
            </a:prstGeom>
            <a:solidFill>
              <a:srgbClr val="0058AB">
                <a:alpha val="100000"/>
              </a:srgbClr>
            </a:solidFill>
          </p:spPr>
          <p:txBody>
            <a:bodyPr/>
            <a:lstStyle/>
            <a:p/>
          </p:txBody>
        </p:sp>
        <p:sp>
          <p:nvSpPr>
            <p:cNvPr id="104" name="rc104"/>
            <p:cNvSpPr/>
            <p:nvPr/>
          </p:nvSpPr>
          <p:spPr>
            <a:xfrm>
              <a:off x="7010987" y="3257132"/>
              <a:ext cx="198963" cy="94991"/>
            </a:xfrm>
            <a:prstGeom prst="rect">
              <a:avLst/>
            </a:prstGeom>
            <a:solidFill>
              <a:srgbClr val="1CABE2">
                <a:alpha val="100000"/>
              </a:srgbClr>
            </a:solidFill>
          </p:spPr>
          <p:txBody>
            <a:bodyPr/>
            <a:lstStyle/>
            <a:p/>
          </p:txBody>
        </p:sp>
        <p:sp>
          <p:nvSpPr>
            <p:cNvPr id="105" name="rc105"/>
            <p:cNvSpPr/>
            <p:nvPr/>
          </p:nvSpPr>
          <p:spPr>
            <a:xfrm>
              <a:off x="7232057" y="3104608"/>
              <a:ext cx="198963" cy="151251"/>
            </a:xfrm>
            <a:prstGeom prst="rect">
              <a:avLst/>
            </a:prstGeom>
            <a:solidFill>
              <a:srgbClr val="F26A21">
                <a:alpha val="100000"/>
              </a:srgbClr>
            </a:solidFill>
          </p:spPr>
          <p:txBody>
            <a:bodyPr/>
            <a:lstStyle/>
            <a:p/>
          </p:txBody>
        </p:sp>
        <p:sp>
          <p:nvSpPr>
            <p:cNvPr id="106" name="rc106"/>
            <p:cNvSpPr/>
            <p:nvPr/>
          </p:nvSpPr>
          <p:spPr>
            <a:xfrm>
              <a:off x="7232057" y="3255859"/>
              <a:ext cx="198963" cy="1369671"/>
            </a:xfrm>
            <a:prstGeom prst="rect">
              <a:avLst/>
            </a:prstGeom>
            <a:solidFill>
              <a:srgbClr val="FFC20E">
                <a:alpha val="100000"/>
              </a:srgbClr>
            </a:solidFill>
          </p:spPr>
          <p:txBody>
            <a:bodyPr/>
            <a:lstStyle/>
            <a:p/>
          </p:txBody>
        </p:sp>
        <p:sp>
          <p:nvSpPr>
            <p:cNvPr id="107" name="rc107"/>
            <p:cNvSpPr/>
            <p:nvPr/>
          </p:nvSpPr>
          <p:spPr>
            <a:xfrm>
              <a:off x="7453127" y="3114348"/>
              <a:ext cx="198963" cy="140290"/>
            </a:xfrm>
            <a:prstGeom prst="rect">
              <a:avLst/>
            </a:prstGeom>
            <a:solidFill>
              <a:srgbClr val="F26A21">
                <a:alpha val="100000"/>
              </a:srgbClr>
            </a:solidFill>
          </p:spPr>
          <p:txBody>
            <a:bodyPr/>
            <a:lstStyle/>
            <a:p/>
          </p:txBody>
        </p:sp>
        <p:sp>
          <p:nvSpPr>
            <p:cNvPr id="108" name="rc108"/>
            <p:cNvSpPr/>
            <p:nvPr/>
          </p:nvSpPr>
          <p:spPr>
            <a:xfrm>
              <a:off x="7453127" y="3254638"/>
              <a:ext cx="198963" cy="1370892"/>
            </a:xfrm>
            <a:prstGeom prst="rect">
              <a:avLst/>
            </a:prstGeom>
            <a:solidFill>
              <a:srgbClr val="FFC20E">
                <a:alpha val="100000"/>
              </a:srgbClr>
            </a:solidFill>
          </p:spPr>
          <p:txBody>
            <a:bodyPr/>
            <a:lstStyle/>
            <a:p/>
          </p:txBody>
        </p:sp>
        <p:sp>
          <p:nvSpPr>
            <p:cNvPr id="109" name="rc109"/>
            <p:cNvSpPr/>
            <p:nvPr/>
          </p:nvSpPr>
          <p:spPr>
            <a:xfrm>
              <a:off x="7674197" y="3123181"/>
              <a:ext cx="198963" cy="130123"/>
            </a:xfrm>
            <a:prstGeom prst="rect">
              <a:avLst/>
            </a:prstGeom>
            <a:solidFill>
              <a:srgbClr val="F26A21">
                <a:alpha val="100000"/>
              </a:srgbClr>
            </a:solidFill>
          </p:spPr>
          <p:txBody>
            <a:bodyPr/>
            <a:lstStyle/>
            <a:p/>
          </p:txBody>
        </p:sp>
        <p:sp>
          <p:nvSpPr>
            <p:cNvPr id="110" name="rc110"/>
            <p:cNvSpPr/>
            <p:nvPr/>
          </p:nvSpPr>
          <p:spPr>
            <a:xfrm>
              <a:off x="7674197" y="3253304"/>
              <a:ext cx="198963" cy="1372226"/>
            </a:xfrm>
            <a:prstGeom prst="rect">
              <a:avLst/>
            </a:prstGeom>
            <a:solidFill>
              <a:srgbClr val="FFC20E">
                <a:alpha val="100000"/>
              </a:srgbClr>
            </a:solidFill>
          </p:spPr>
          <p:txBody>
            <a:bodyPr/>
            <a:lstStyle/>
            <a:p/>
          </p:txBody>
        </p:sp>
        <p:sp>
          <p:nvSpPr>
            <p:cNvPr id="111" name="rc111"/>
            <p:cNvSpPr/>
            <p:nvPr/>
          </p:nvSpPr>
          <p:spPr>
            <a:xfrm>
              <a:off x="7895267" y="3130795"/>
              <a:ext cx="198963" cy="120693"/>
            </a:xfrm>
            <a:prstGeom prst="rect">
              <a:avLst/>
            </a:prstGeom>
            <a:solidFill>
              <a:srgbClr val="F26A21">
                <a:alpha val="100000"/>
              </a:srgbClr>
            </a:solidFill>
          </p:spPr>
          <p:txBody>
            <a:bodyPr/>
            <a:lstStyle/>
            <a:p/>
          </p:txBody>
        </p:sp>
        <p:sp>
          <p:nvSpPr>
            <p:cNvPr id="112" name="rc112"/>
            <p:cNvSpPr/>
            <p:nvPr/>
          </p:nvSpPr>
          <p:spPr>
            <a:xfrm>
              <a:off x="7895267" y="3251488"/>
              <a:ext cx="198963" cy="1374042"/>
            </a:xfrm>
            <a:prstGeom prst="rect">
              <a:avLst/>
            </a:prstGeom>
            <a:solidFill>
              <a:srgbClr val="FFC20E">
                <a:alpha val="100000"/>
              </a:srgbClr>
            </a:solidFill>
          </p:spPr>
          <p:txBody>
            <a:bodyPr/>
            <a:lstStyle/>
            <a:p/>
          </p:txBody>
        </p:sp>
        <p:sp>
          <p:nvSpPr>
            <p:cNvPr id="113" name="rc113"/>
            <p:cNvSpPr/>
            <p:nvPr/>
          </p:nvSpPr>
          <p:spPr>
            <a:xfrm>
              <a:off x="8116338" y="3138727"/>
              <a:ext cx="198963" cy="111947"/>
            </a:xfrm>
            <a:prstGeom prst="rect">
              <a:avLst/>
            </a:prstGeom>
            <a:solidFill>
              <a:srgbClr val="F26A21">
                <a:alpha val="100000"/>
              </a:srgbClr>
            </a:solidFill>
          </p:spPr>
          <p:txBody>
            <a:bodyPr/>
            <a:lstStyle/>
            <a:p/>
          </p:txBody>
        </p:sp>
        <p:sp>
          <p:nvSpPr>
            <p:cNvPr id="114" name="rc114"/>
            <p:cNvSpPr/>
            <p:nvPr/>
          </p:nvSpPr>
          <p:spPr>
            <a:xfrm>
              <a:off x="8116338" y="3250674"/>
              <a:ext cx="198963" cy="1374856"/>
            </a:xfrm>
            <a:prstGeom prst="rect">
              <a:avLst/>
            </a:prstGeom>
            <a:solidFill>
              <a:srgbClr val="FFC20E">
                <a:alpha val="100000"/>
              </a:srgbClr>
            </a:solidFill>
          </p:spPr>
          <p:txBody>
            <a:bodyPr/>
            <a:lstStyle/>
            <a:p/>
          </p:txBody>
        </p:sp>
        <p:sp>
          <p:nvSpPr>
            <p:cNvPr id="115" name="pl115"/>
            <p:cNvSpPr/>
            <p:nvPr/>
          </p:nvSpPr>
          <p:spPr>
            <a:xfrm>
              <a:off x="1583713" y="1295973"/>
              <a:ext cx="5526755" cy="480554"/>
            </a:xfrm>
            <a:custGeom>
              <a:avLst/>
              <a:pathLst>
                <a:path w="5526755" h="480554">
                  <a:moveTo>
                    <a:pt x="0" y="34325"/>
                  </a:moveTo>
                  <a:lnTo>
                    <a:pt x="221070" y="68650"/>
                  </a:lnTo>
                  <a:lnTo>
                    <a:pt x="442140" y="34325"/>
                  </a:lnTo>
                  <a:lnTo>
                    <a:pt x="663210" y="34325"/>
                  </a:lnTo>
                  <a:lnTo>
                    <a:pt x="884280" y="34325"/>
                  </a:lnTo>
                  <a:lnTo>
                    <a:pt x="1105351" y="0"/>
                  </a:lnTo>
                  <a:lnTo>
                    <a:pt x="1326421" y="34325"/>
                  </a:lnTo>
                  <a:lnTo>
                    <a:pt x="1547491" y="68650"/>
                  </a:lnTo>
                  <a:lnTo>
                    <a:pt x="1768561" y="0"/>
                  </a:lnTo>
                  <a:lnTo>
                    <a:pt x="1989631" y="34325"/>
                  </a:lnTo>
                  <a:lnTo>
                    <a:pt x="2210702" y="34325"/>
                  </a:lnTo>
                  <a:lnTo>
                    <a:pt x="2431772" y="34325"/>
                  </a:lnTo>
                  <a:lnTo>
                    <a:pt x="2652842" y="34325"/>
                  </a:lnTo>
                  <a:lnTo>
                    <a:pt x="2873912" y="102976"/>
                  </a:lnTo>
                  <a:lnTo>
                    <a:pt x="3094982" y="68650"/>
                  </a:lnTo>
                  <a:lnTo>
                    <a:pt x="3316053" y="34325"/>
                  </a:lnTo>
                  <a:lnTo>
                    <a:pt x="3537123" y="68650"/>
                  </a:lnTo>
                  <a:lnTo>
                    <a:pt x="3758193" y="137301"/>
                  </a:lnTo>
                  <a:lnTo>
                    <a:pt x="3979263" y="240277"/>
                  </a:lnTo>
                  <a:lnTo>
                    <a:pt x="4200333" y="377578"/>
                  </a:lnTo>
                  <a:lnTo>
                    <a:pt x="4421404" y="411904"/>
                  </a:lnTo>
                  <a:lnTo>
                    <a:pt x="4642474" y="480554"/>
                  </a:lnTo>
                  <a:lnTo>
                    <a:pt x="4863544" y="343253"/>
                  </a:lnTo>
                  <a:lnTo>
                    <a:pt x="5084614" y="343253"/>
                  </a:lnTo>
                  <a:lnTo>
                    <a:pt x="5305684" y="343253"/>
                  </a:lnTo>
                  <a:lnTo>
                    <a:pt x="5526755" y="274602"/>
                  </a:lnTo>
                </a:path>
              </a:pathLst>
            </a:custGeom>
            <a:ln w="27101" cap="flat">
              <a:solidFill>
                <a:srgbClr val="0058AB">
                  <a:alpha val="100000"/>
                </a:srgbClr>
              </a:solidFill>
              <a:prstDash val="solid"/>
              <a:round/>
            </a:ln>
          </p:spPr>
          <p:txBody>
            <a:bodyPr/>
            <a:lstStyle/>
            <a:p/>
          </p:txBody>
        </p:sp>
        <p:sp>
          <p:nvSpPr>
            <p:cNvPr id="116" name="pl116"/>
            <p:cNvSpPr/>
            <p:nvPr/>
          </p:nvSpPr>
          <p:spPr>
            <a:xfrm>
              <a:off x="1583713" y="1398949"/>
              <a:ext cx="5526755" cy="617856"/>
            </a:xfrm>
            <a:custGeom>
              <a:avLst/>
              <a:pathLst>
                <a:path w="5526755" h="617856">
                  <a:moveTo>
                    <a:pt x="0" y="102976"/>
                  </a:moveTo>
                  <a:lnTo>
                    <a:pt x="221070" y="137301"/>
                  </a:lnTo>
                  <a:lnTo>
                    <a:pt x="442140" y="102976"/>
                  </a:lnTo>
                  <a:lnTo>
                    <a:pt x="663210" y="68650"/>
                  </a:lnTo>
                  <a:lnTo>
                    <a:pt x="884280" y="34325"/>
                  </a:lnTo>
                  <a:lnTo>
                    <a:pt x="1105351" y="0"/>
                  </a:lnTo>
                  <a:lnTo>
                    <a:pt x="1326421" y="34325"/>
                  </a:lnTo>
                  <a:lnTo>
                    <a:pt x="1547491" y="34325"/>
                  </a:lnTo>
                  <a:lnTo>
                    <a:pt x="1768561" y="68650"/>
                  </a:lnTo>
                  <a:lnTo>
                    <a:pt x="1989631" y="0"/>
                  </a:lnTo>
                  <a:lnTo>
                    <a:pt x="2210702" y="34325"/>
                  </a:lnTo>
                  <a:lnTo>
                    <a:pt x="2431772" y="34325"/>
                  </a:lnTo>
                  <a:lnTo>
                    <a:pt x="2652842" y="34325"/>
                  </a:lnTo>
                  <a:lnTo>
                    <a:pt x="2873912" y="137301"/>
                  </a:lnTo>
                  <a:lnTo>
                    <a:pt x="3094982" y="171626"/>
                  </a:lnTo>
                  <a:lnTo>
                    <a:pt x="3316053" y="137301"/>
                  </a:lnTo>
                  <a:lnTo>
                    <a:pt x="3537123" y="171626"/>
                  </a:lnTo>
                  <a:lnTo>
                    <a:pt x="3758193" y="308928"/>
                  </a:lnTo>
                  <a:lnTo>
                    <a:pt x="3979263" y="274602"/>
                  </a:lnTo>
                  <a:lnTo>
                    <a:pt x="4200333" y="480554"/>
                  </a:lnTo>
                  <a:lnTo>
                    <a:pt x="4421404" y="583530"/>
                  </a:lnTo>
                  <a:lnTo>
                    <a:pt x="4642474" y="617856"/>
                  </a:lnTo>
                  <a:lnTo>
                    <a:pt x="4863544" y="514880"/>
                  </a:lnTo>
                  <a:lnTo>
                    <a:pt x="5084614" y="411904"/>
                  </a:lnTo>
                  <a:lnTo>
                    <a:pt x="5305684" y="377578"/>
                  </a:lnTo>
                  <a:lnTo>
                    <a:pt x="5526755" y="377578"/>
                  </a:lnTo>
                </a:path>
              </a:pathLst>
            </a:custGeom>
            <a:ln w="27101" cap="flat">
              <a:solidFill>
                <a:srgbClr val="80BD41">
                  <a:alpha val="100000"/>
                </a:srgbClr>
              </a:solidFill>
              <a:prstDash val="solid"/>
              <a:round/>
            </a:ln>
          </p:spPr>
          <p:txBody>
            <a:bodyPr/>
            <a:lstStyle/>
            <a:p/>
          </p:txBody>
        </p:sp>
        <p:sp>
          <p:nvSpPr>
            <p:cNvPr id="117" name="tx117"/>
            <p:cNvSpPr/>
            <p:nvPr/>
          </p:nvSpPr>
          <p:spPr>
            <a:xfrm>
              <a:off x="1515407" y="1127978"/>
              <a:ext cx="136611" cy="87965"/>
            </a:xfrm>
            <a:prstGeom prst="rect">
              <a:avLst/>
            </a:prstGeom>
            <a:noFill/>
          </p:spPr>
          <p:txBody>
            <a:bodyPr lIns="0" rIns="0" tIns="0" bIns="0" anchorCtr="1" anchor="ctr" wrap="none"/>
            <a:lstStyle/>
            <a:p>
              <a:pPr algn="l" marL="0" marR="0" indent="0">
                <a:spcBef>
                  <a:spcPts val="0"/>
                </a:spcBef>
                <a:spcAft>
                  <a:spcPts val="0"/>
                </a:spcAft>
              </a:pPr>
              <a:r>
                <a:rPr sz="967" i="0" b="0">
                  <a:solidFill>
                    <a:srgbClr val="0058AB">
                      <a:alpha val="100000"/>
                    </a:srgbClr>
                  </a:solidFill>
                  <a:latin typeface="Arial"/>
                  <a:cs typeface="Arial"/>
                </a:rPr>
                <a:t>96</a:t>
              </a:r>
            </a:p>
          </p:txBody>
        </p:sp>
        <p:sp>
          <p:nvSpPr>
            <p:cNvPr id="118" name="tx118"/>
            <p:cNvSpPr/>
            <p:nvPr/>
          </p:nvSpPr>
          <p:spPr>
            <a:xfrm>
              <a:off x="2620758" y="1093653"/>
              <a:ext cx="136611" cy="87965"/>
            </a:xfrm>
            <a:prstGeom prst="rect">
              <a:avLst/>
            </a:prstGeom>
            <a:noFill/>
          </p:spPr>
          <p:txBody>
            <a:bodyPr lIns="0" rIns="0" tIns="0" bIns="0" anchorCtr="1" anchor="ctr" wrap="none"/>
            <a:lstStyle/>
            <a:p>
              <a:pPr algn="l" marL="0" marR="0" indent="0">
                <a:spcBef>
                  <a:spcPts val="0"/>
                </a:spcBef>
                <a:spcAft>
                  <a:spcPts val="0"/>
                </a:spcAft>
              </a:pPr>
              <a:r>
                <a:rPr sz="967" i="0" b="0">
                  <a:solidFill>
                    <a:srgbClr val="0058AB">
                      <a:alpha val="100000"/>
                    </a:srgbClr>
                  </a:solidFill>
                  <a:latin typeface="Arial"/>
                  <a:cs typeface="Arial"/>
                </a:rPr>
                <a:t>97</a:t>
              </a:r>
            </a:p>
          </p:txBody>
        </p:sp>
        <p:sp>
          <p:nvSpPr>
            <p:cNvPr id="119" name="tx119"/>
            <p:cNvSpPr/>
            <p:nvPr/>
          </p:nvSpPr>
          <p:spPr>
            <a:xfrm>
              <a:off x="3726109" y="1127978"/>
              <a:ext cx="136611" cy="87965"/>
            </a:xfrm>
            <a:prstGeom prst="rect">
              <a:avLst/>
            </a:prstGeom>
            <a:noFill/>
          </p:spPr>
          <p:txBody>
            <a:bodyPr lIns="0" rIns="0" tIns="0" bIns="0" anchorCtr="1" anchor="ctr" wrap="none"/>
            <a:lstStyle/>
            <a:p>
              <a:pPr algn="l" marL="0" marR="0" indent="0">
                <a:spcBef>
                  <a:spcPts val="0"/>
                </a:spcBef>
                <a:spcAft>
                  <a:spcPts val="0"/>
                </a:spcAft>
              </a:pPr>
              <a:r>
                <a:rPr sz="967" i="0" b="0">
                  <a:solidFill>
                    <a:srgbClr val="0058AB">
                      <a:alpha val="100000"/>
                    </a:srgbClr>
                  </a:solidFill>
                  <a:latin typeface="Arial"/>
                  <a:cs typeface="Arial"/>
                </a:rPr>
                <a:t>96</a:t>
              </a:r>
            </a:p>
          </p:txBody>
        </p:sp>
        <p:sp>
          <p:nvSpPr>
            <p:cNvPr id="120" name="tx120"/>
            <p:cNvSpPr/>
            <p:nvPr/>
          </p:nvSpPr>
          <p:spPr>
            <a:xfrm>
              <a:off x="4831460" y="1127978"/>
              <a:ext cx="136611" cy="87965"/>
            </a:xfrm>
            <a:prstGeom prst="rect">
              <a:avLst/>
            </a:prstGeom>
            <a:noFill/>
          </p:spPr>
          <p:txBody>
            <a:bodyPr lIns="0" rIns="0" tIns="0" bIns="0" anchorCtr="1" anchor="ctr" wrap="none"/>
            <a:lstStyle/>
            <a:p>
              <a:pPr algn="l" marL="0" marR="0" indent="0">
                <a:spcBef>
                  <a:spcPts val="0"/>
                </a:spcBef>
                <a:spcAft>
                  <a:spcPts val="0"/>
                </a:spcAft>
              </a:pPr>
              <a:r>
                <a:rPr sz="967" i="0" b="0">
                  <a:solidFill>
                    <a:srgbClr val="0058AB">
                      <a:alpha val="100000"/>
                    </a:srgbClr>
                  </a:solidFill>
                  <a:latin typeface="Arial"/>
                  <a:cs typeface="Arial"/>
                </a:rPr>
                <a:t>96</a:t>
              </a:r>
            </a:p>
          </p:txBody>
        </p:sp>
        <p:sp>
          <p:nvSpPr>
            <p:cNvPr id="121" name="tx121"/>
            <p:cNvSpPr/>
            <p:nvPr/>
          </p:nvSpPr>
          <p:spPr>
            <a:xfrm>
              <a:off x="5715741" y="1471232"/>
              <a:ext cx="136611" cy="87965"/>
            </a:xfrm>
            <a:prstGeom prst="rect">
              <a:avLst/>
            </a:prstGeom>
            <a:noFill/>
          </p:spPr>
          <p:txBody>
            <a:bodyPr lIns="0" rIns="0" tIns="0" bIns="0" anchorCtr="1" anchor="ctr" wrap="none"/>
            <a:lstStyle/>
            <a:p>
              <a:pPr algn="l" marL="0" marR="0" indent="0">
                <a:spcBef>
                  <a:spcPts val="0"/>
                </a:spcBef>
                <a:spcAft>
                  <a:spcPts val="0"/>
                </a:spcAft>
              </a:pPr>
              <a:r>
                <a:rPr sz="967" i="0" b="0">
                  <a:solidFill>
                    <a:srgbClr val="0058AB">
                      <a:alpha val="100000"/>
                    </a:srgbClr>
                  </a:solidFill>
                  <a:latin typeface="Arial"/>
                  <a:cs typeface="Arial"/>
                </a:rPr>
                <a:t>86</a:t>
              </a:r>
            </a:p>
          </p:txBody>
        </p:sp>
        <p:sp>
          <p:nvSpPr>
            <p:cNvPr id="122" name="tx122"/>
            <p:cNvSpPr/>
            <p:nvPr/>
          </p:nvSpPr>
          <p:spPr>
            <a:xfrm>
              <a:off x="5936812" y="1505557"/>
              <a:ext cx="136611" cy="87965"/>
            </a:xfrm>
            <a:prstGeom prst="rect">
              <a:avLst/>
            </a:prstGeom>
            <a:noFill/>
          </p:spPr>
          <p:txBody>
            <a:bodyPr lIns="0" rIns="0" tIns="0" bIns="0" anchorCtr="1" anchor="ctr" wrap="none"/>
            <a:lstStyle/>
            <a:p>
              <a:pPr algn="l" marL="0" marR="0" indent="0">
                <a:spcBef>
                  <a:spcPts val="0"/>
                </a:spcBef>
                <a:spcAft>
                  <a:spcPts val="0"/>
                </a:spcAft>
              </a:pPr>
              <a:r>
                <a:rPr sz="967" i="0" b="0">
                  <a:solidFill>
                    <a:srgbClr val="0058AB">
                      <a:alpha val="100000"/>
                    </a:srgbClr>
                  </a:solidFill>
                  <a:latin typeface="Arial"/>
                  <a:cs typeface="Arial"/>
                </a:rPr>
                <a:t>85</a:t>
              </a:r>
            </a:p>
          </p:txBody>
        </p:sp>
        <p:sp>
          <p:nvSpPr>
            <p:cNvPr id="123" name="tx123"/>
            <p:cNvSpPr/>
            <p:nvPr/>
          </p:nvSpPr>
          <p:spPr>
            <a:xfrm>
              <a:off x="6157882" y="1574208"/>
              <a:ext cx="136611" cy="87965"/>
            </a:xfrm>
            <a:prstGeom prst="rect">
              <a:avLst/>
            </a:prstGeom>
            <a:noFill/>
          </p:spPr>
          <p:txBody>
            <a:bodyPr lIns="0" rIns="0" tIns="0" bIns="0" anchorCtr="1" anchor="ctr" wrap="none"/>
            <a:lstStyle/>
            <a:p>
              <a:pPr algn="l" marL="0" marR="0" indent="0">
                <a:spcBef>
                  <a:spcPts val="0"/>
                </a:spcBef>
                <a:spcAft>
                  <a:spcPts val="0"/>
                </a:spcAft>
              </a:pPr>
              <a:r>
                <a:rPr sz="967" i="0" b="0">
                  <a:solidFill>
                    <a:srgbClr val="0058AB">
                      <a:alpha val="100000"/>
                    </a:srgbClr>
                  </a:solidFill>
                  <a:latin typeface="Arial"/>
                  <a:cs typeface="Arial"/>
                </a:rPr>
                <a:t>83</a:t>
              </a:r>
            </a:p>
          </p:txBody>
        </p:sp>
        <p:sp>
          <p:nvSpPr>
            <p:cNvPr id="124" name="tx124"/>
            <p:cNvSpPr/>
            <p:nvPr/>
          </p:nvSpPr>
          <p:spPr>
            <a:xfrm>
              <a:off x="6378952" y="1436906"/>
              <a:ext cx="136611" cy="87965"/>
            </a:xfrm>
            <a:prstGeom prst="rect">
              <a:avLst/>
            </a:prstGeom>
            <a:noFill/>
          </p:spPr>
          <p:txBody>
            <a:bodyPr lIns="0" rIns="0" tIns="0" bIns="0" anchorCtr="1" anchor="ctr" wrap="none"/>
            <a:lstStyle/>
            <a:p>
              <a:pPr algn="l" marL="0" marR="0" indent="0">
                <a:spcBef>
                  <a:spcPts val="0"/>
                </a:spcBef>
                <a:spcAft>
                  <a:spcPts val="0"/>
                </a:spcAft>
              </a:pPr>
              <a:r>
                <a:rPr sz="967" i="0" b="0">
                  <a:solidFill>
                    <a:srgbClr val="0058AB">
                      <a:alpha val="100000"/>
                    </a:srgbClr>
                  </a:solidFill>
                  <a:latin typeface="Arial"/>
                  <a:cs typeface="Arial"/>
                </a:rPr>
                <a:t>87</a:t>
              </a:r>
            </a:p>
          </p:txBody>
        </p:sp>
        <p:sp>
          <p:nvSpPr>
            <p:cNvPr id="125" name="tx125"/>
            <p:cNvSpPr/>
            <p:nvPr/>
          </p:nvSpPr>
          <p:spPr>
            <a:xfrm>
              <a:off x="6600022" y="1436906"/>
              <a:ext cx="136611" cy="87965"/>
            </a:xfrm>
            <a:prstGeom prst="rect">
              <a:avLst/>
            </a:prstGeom>
            <a:noFill/>
          </p:spPr>
          <p:txBody>
            <a:bodyPr lIns="0" rIns="0" tIns="0" bIns="0" anchorCtr="1" anchor="ctr" wrap="none"/>
            <a:lstStyle/>
            <a:p>
              <a:pPr algn="l" marL="0" marR="0" indent="0">
                <a:spcBef>
                  <a:spcPts val="0"/>
                </a:spcBef>
                <a:spcAft>
                  <a:spcPts val="0"/>
                </a:spcAft>
              </a:pPr>
              <a:r>
                <a:rPr sz="967" i="0" b="0">
                  <a:solidFill>
                    <a:srgbClr val="0058AB">
                      <a:alpha val="100000"/>
                    </a:srgbClr>
                  </a:solidFill>
                  <a:latin typeface="Arial"/>
                  <a:cs typeface="Arial"/>
                </a:rPr>
                <a:t>87</a:t>
              </a:r>
            </a:p>
          </p:txBody>
        </p:sp>
        <p:sp>
          <p:nvSpPr>
            <p:cNvPr id="126" name="tx126"/>
            <p:cNvSpPr/>
            <p:nvPr/>
          </p:nvSpPr>
          <p:spPr>
            <a:xfrm>
              <a:off x="6821092" y="1436906"/>
              <a:ext cx="136611" cy="87965"/>
            </a:xfrm>
            <a:prstGeom prst="rect">
              <a:avLst/>
            </a:prstGeom>
            <a:noFill/>
          </p:spPr>
          <p:txBody>
            <a:bodyPr lIns="0" rIns="0" tIns="0" bIns="0" anchorCtr="1" anchor="ctr" wrap="none"/>
            <a:lstStyle/>
            <a:p>
              <a:pPr algn="l" marL="0" marR="0" indent="0">
                <a:spcBef>
                  <a:spcPts val="0"/>
                </a:spcBef>
                <a:spcAft>
                  <a:spcPts val="0"/>
                </a:spcAft>
              </a:pPr>
              <a:r>
                <a:rPr sz="967" i="0" b="0">
                  <a:solidFill>
                    <a:srgbClr val="0058AB">
                      <a:alpha val="100000"/>
                    </a:srgbClr>
                  </a:solidFill>
                  <a:latin typeface="Arial"/>
                  <a:cs typeface="Arial"/>
                </a:rPr>
                <a:t>87</a:t>
              </a:r>
            </a:p>
          </p:txBody>
        </p:sp>
        <p:sp>
          <p:nvSpPr>
            <p:cNvPr id="127" name="tx127"/>
            <p:cNvSpPr/>
            <p:nvPr/>
          </p:nvSpPr>
          <p:spPr>
            <a:xfrm>
              <a:off x="7042163" y="1368256"/>
              <a:ext cx="136611" cy="87965"/>
            </a:xfrm>
            <a:prstGeom prst="rect">
              <a:avLst/>
            </a:prstGeom>
            <a:noFill/>
          </p:spPr>
          <p:txBody>
            <a:bodyPr lIns="0" rIns="0" tIns="0" bIns="0" anchorCtr="1" anchor="ctr" wrap="none"/>
            <a:lstStyle/>
            <a:p>
              <a:pPr algn="l" marL="0" marR="0" indent="0">
                <a:spcBef>
                  <a:spcPts val="0"/>
                </a:spcBef>
                <a:spcAft>
                  <a:spcPts val="0"/>
                </a:spcAft>
              </a:pPr>
              <a:r>
                <a:rPr sz="967" i="0" b="0">
                  <a:solidFill>
                    <a:srgbClr val="0058AB">
                      <a:alpha val="100000"/>
                    </a:srgbClr>
                  </a:solidFill>
                  <a:latin typeface="Arial"/>
                  <a:cs typeface="Arial"/>
                </a:rPr>
                <a:t>89</a:t>
              </a:r>
            </a:p>
          </p:txBody>
        </p:sp>
        <p:sp>
          <p:nvSpPr>
            <p:cNvPr id="128" name="tx128"/>
            <p:cNvSpPr/>
            <p:nvPr/>
          </p:nvSpPr>
          <p:spPr>
            <a:xfrm>
              <a:off x="1515407" y="1572297"/>
              <a:ext cx="136611" cy="87965"/>
            </a:xfrm>
            <a:prstGeom prst="rect">
              <a:avLst/>
            </a:prstGeom>
            <a:noFill/>
          </p:spPr>
          <p:txBody>
            <a:bodyPr lIns="0" rIns="0" tIns="0" bIns="0" anchorCtr="1" anchor="ctr" wrap="none"/>
            <a:lstStyle/>
            <a:p>
              <a:pPr algn="l" marL="0" marR="0" indent="0">
                <a:spcBef>
                  <a:spcPts val="0"/>
                </a:spcBef>
                <a:spcAft>
                  <a:spcPts val="0"/>
                </a:spcAft>
              </a:pPr>
              <a:r>
                <a:rPr sz="967" i="0" b="0">
                  <a:solidFill>
                    <a:srgbClr val="80BD41">
                      <a:alpha val="100000"/>
                    </a:srgbClr>
                  </a:solidFill>
                  <a:latin typeface="Arial"/>
                  <a:cs typeface="Arial"/>
                </a:rPr>
                <a:t>91</a:t>
              </a:r>
            </a:p>
          </p:txBody>
        </p:sp>
        <p:sp>
          <p:nvSpPr>
            <p:cNvPr id="129" name="tx129"/>
            <p:cNvSpPr/>
            <p:nvPr/>
          </p:nvSpPr>
          <p:spPr>
            <a:xfrm>
              <a:off x="2620758" y="1469321"/>
              <a:ext cx="136611" cy="87965"/>
            </a:xfrm>
            <a:prstGeom prst="rect">
              <a:avLst/>
            </a:prstGeom>
            <a:noFill/>
          </p:spPr>
          <p:txBody>
            <a:bodyPr lIns="0" rIns="0" tIns="0" bIns="0" anchorCtr="1" anchor="ctr" wrap="none"/>
            <a:lstStyle/>
            <a:p>
              <a:pPr algn="l" marL="0" marR="0" indent="0">
                <a:spcBef>
                  <a:spcPts val="0"/>
                </a:spcBef>
                <a:spcAft>
                  <a:spcPts val="0"/>
                </a:spcAft>
              </a:pPr>
              <a:r>
                <a:rPr sz="967" i="0" b="0">
                  <a:solidFill>
                    <a:srgbClr val="80BD41">
                      <a:alpha val="100000"/>
                    </a:srgbClr>
                  </a:solidFill>
                  <a:latin typeface="Arial"/>
                  <a:cs typeface="Arial"/>
                </a:rPr>
                <a:t>94</a:t>
              </a:r>
            </a:p>
          </p:txBody>
        </p:sp>
        <p:sp>
          <p:nvSpPr>
            <p:cNvPr id="130" name="tx130"/>
            <p:cNvSpPr/>
            <p:nvPr/>
          </p:nvSpPr>
          <p:spPr>
            <a:xfrm>
              <a:off x="3726109" y="1503647"/>
              <a:ext cx="136611" cy="87965"/>
            </a:xfrm>
            <a:prstGeom prst="rect">
              <a:avLst/>
            </a:prstGeom>
            <a:noFill/>
          </p:spPr>
          <p:txBody>
            <a:bodyPr lIns="0" rIns="0" tIns="0" bIns="0" anchorCtr="1" anchor="ctr" wrap="none"/>
            <a:lstStyle/>
            <a:p>
              <a:pPr algn="l" marL="0" marR="0" indent="0">
                <a:spcBef>
                  <a:spcPts val="0"/>
                </a:spcBef>
                <a:spcAft>
                  <a:spcPts val="0"/>
                </a:spcAft>
              </a:pPr>
              <a:r>
                <a:rPr sz="967" i="0" b="0">
                  <a:solidFill>
                    <a:srgbClr val="80BD41">
                      <a:alpha val="100000"/>
                    </a:srgbClr>
                  </a:solidFill>
                  <a:latin typeface="Arial"/>
                  <a:cs typeface="Arial"/>
                </a:rPr>
                <a:t>93</a:t>
              </a:r>
            </a:p>
          </p:txBody>
        </p:sp>
        <p:sp>
          <p:nvSpPr>
            <p:cNvPr id="131" name="tx131"/>
            <p:cNvSpPr/>
            <p:nvPr/>
          </p:nvSpPr>
          <p:spPr>
            <a:xfrm>
              <a:off x="4831460" y="1606623"/>
              <a:ext cx="136611" cy="87965"/>
            </a:xfrm>
            <a:prstGeom prst="rect">
              <a:avLst/>
            </a:prstGeom>
            <a:noFill/>
          </p:spPr>
          <p:txBody>
            <a:bodyPr lIns="0" rIns="0" tIns="0" bIns="0" anchorCtr="1" anchor="ctr" wrap="none"/>
            <a:lstStyle/>
            <a:p>
              <a:pPr algn="l" marL="0" marR="0" indent="0">
                <a:spcBef>
                  <a:spcPts val="0"/>
                </a:spcBef>
                <a:spcAft>
                  <a:spcPts val="0"/>
                </a:spcAft>
              </a:pPr>
              <a:r>
                <a:rPr sz="967" i="0" b="0">
                  <a:solidFill>
                    <a:srgbClr val="80BD41">
                      <a:alpha val="100000"/>
                    </a:srgbClr>
                  </a:solidFill>
                  <a:latin typeface="Arial"/>
                  <a:cs typeface="Arial"/>
                </a:rPr>
                <a:t>90</a:t>
              </a:r>
            </a:p>
          </p:txBody>
        </p:sp>
        <p:sp>
          <p:nvSpPr>
            <p:cNvPr id="132" name="tx132"/>
            <p:cNvSpPr/>
            <p:nvPr/>
          </p:nvSpPr>
          <p:spPr>
            <a:xfrm>
              <a:off x="5715741" y="1949876"/>
              <a:ext cx="136611" cy="87965"/>
            </a:xfrm>
            <a:prstGeom prst="rect">
              <a:avLst/>
            </a:prstGeom>
            <a:noFill/>
          </p:spPr>
          <p:txBody>
            <a:bodyPr lIns="0" rIns="0" tIns="0" bIns="0" anchorCtr="1" anchor="ctr" wrap="none"/>
            <a:lstStyle/>
            <a:p>
              <a:pPr algn="l" marL="0" marR="0" indent="0">
                <a:spcBef>
                  <a:spcPts val="0"/>
                </a:spcBef>
                <a:spcAft>
                  <a:spcPts val="0"/>
                </a:spcAft>
              </a:pPr>
              <a:r>
                <a:rPr sz="967" i="0" b="0">
                  <a:solidFill>
                    <a:srgbClr val="80BD41">
                      <a:alpha val="100000"/>
                    </a:srgbClr>
                  </a:solidFill>
                  <a:latin typeface="Arial"/>
                  <a:cs typeface="Arial"/>
                </a:rPr>
                <a:t>80</a:t>
              </a:r>
            </a:p>
          </p:txBody>
        </p:sp>
        <p:sp>
          <p:nvSpPr>
            <p:cNvPr id="133" name="tx133"/>
            <p:cNvSpPr/>
            <p:nvPr/>
          </p:nvSpPr>
          <p:spPr>
            <a:xfrm>
              <a:off x="5936812" y="2052852"/>
              <a:ext cx="136611" cy="87965"/>
            </a:xfrm>
            <a:prstGeom prst="rect">
              <a:avLst/>
            </a:prstGeom>
            <a:noFill/>
          </p:spPr>
          <p:txBody>
            <a:bodyPr lIns="0" rIns="0" tIns="0" bIns="0" anchorCtr="1" anchor="ctr" wrap="none"/>
            <a:lstStyle/>
            <a:p>
              <a:pPr algn="l" marL="0" marR="0" indent="0">
                <a:spcBef>
                  <a:spcPts val="0"/>
                </a:spcBef>
                <a:spcAft>
                  <a:spcPts val="0"/>
                </a:spcAft>
              </a:pPr>
              <a:r>
                <a:rPr sz="967" i="0" b="0">
                  <a:solidFill>
                    <a:srgbClr val="80BD41">
                      <a:alpha val="100000"/>
                    </a:srgbClr>
                  </a:solidFill>
                  <a:latin typeface="Arial"/>
                  <a:cs typeface="Arial"/>
                </a:rPr>
                <a:t>77</a:t>
              </a:r>
            </a:p>
          </p:txBody>
        </p:sp>
        <p:sp>
          <p:nvSpPr>
            <p:cNvPr id="134" name="tx134"/>
            <p:cNvSpPr/>
            <p:nvPr/>
          </p:nvSpPr>
          <p:spPr>
            <a:xfrm>
              <a:off x="6157882" y="2087177"/>
              <a:ext cx="136611" cy="87965"/>
            </a:xfrm>
            <a:prstGeom prst="rect">
              <a:avLst/>
            </a:prstGeom>
            <a:noFill/>
          </p:spPr>
          <p:txBody>
            <a:bodyPr lIns="0" rIns="0" tIns="0" bIns="0" anchorCtr="1" anchor="ctr" wrap="none"/>
            <a:lstStyle/>
            <a:p>
              <a:pPr algn="l" marL="0" marR="0" indent="0">
                <a:spcBef>
                  <a:spcPts val="0"/>
                </a:spcBef>
                <a:spcAft>
                  <a:spcPts val="0"/>
                </a:spcAft>
              </a:pPr>
              <a:r>
                <a:rPr sz="967" i="0" b="0">
                  <a:solidFill>
                    <a:srgbClr val="80BD41">
                      <a:alpha val="100000"/>
                    </a:srgbClr>
                  </a:solidFill>
                  <a:latin typeface="Arial"/>
                  <a:cs typeface="Arial"/>
                </a:rPr>
                <a:t>76</a:t>
              </a:r>
            </a:p>
          </p:txBody>
        </p:sp>
        <p:sp>
          <p:nvSpPr>
            <p:cNvPr id="135" name="tx135"/>
            <p:cNvSpPr/>
            <p:nvPr/>
          </p:nvSpPr>
          <p:spPr>
            <a:xfrm>
              <a:off x="6378952" y="1984201"/>
              <a:ext cx="136611" cy="87965"/>
            </a:xfrm>
            <a:prstGeom prst="rect">
              <a:avLst/>
            </a:prstGeom>
            <a:noFill/>
          </p:spPr>
          <p:txBody>
            <a:bodyPr lIns="0" rIns="0" tIns="0" bIns="0" anchorCtr="1" anchor="ctr" wrap="none"/>
            <a:lstStyle/>
            <a:p>
              <a:pPr algn="l" marL="0" marR="0" indent="0">
                <a:spcBef>
                  <a:spcPts val="0"/>
                </a:spcBef>
                <a:spcAft>
                  <a:spcPts val="0"/>
                </a:spcAft>
              </a:pPr>
              <a:r>
                <a:rPr sz="967" i="0" b="0">
                  <a:solidFill>
                    <a:srgbClr val="80BD41">
                      <a:alpha val="100000"/>
                    </a:srgbClr>
                  </a:solidFill>
                  <a:latin typeface="Arial"/>
                  <a:cs typeface="Arial"/>
                </a:rPr>
                <a:t>79</a:t>
              </a:r>
            </a:p>
          </p:txBody>
        </p:sp>
        <p:sp>
          <p:nvSpPr>
            <p:cNvPr id="136" name="tx136"/>
            <p:cNvSpPr/>
            <p:nvPr/>
          </p:nvSpPr>
          <p:spPr>
            <a:xfrm>
              <a:off x="6600022" y="1881225"/>
              <a:ext cx="136611" cy="87965"/>
            </a:xfrm>
            <a:prstGeom prst="rect">
              <a:avLst/>
            </a:prstGeom>
            <a:noFill/>
          </p:spPr>
          <p:txBody>
            <a:bodyPr lIns="0" rIns="0" tIns="0" bIns="0" anchorCtr="1" anchor="ctr" wrap="none"/>
            <a:lstStyle/>
            <a:p>
              <a:pPr algn="l" marL="0" marR="0" indent="0">
                <a:spcBef>
                  <a:spcPts val="0"/>
                </a:spcBef>
                <a:spcAft>
                  <a:spcPts val="0"/>
                </a:spcAft>
              </a:pPr>
              <a:r>
                <a:rPr sz="967" i="0" b="0">
                  <a:solidFill>
                    <a:srgbClr val="80BD41">
                      <a:alpha val="100000"/>
                    </a:srgbClr>
                  </a:solidFill>
                  <a:latin typeface="Arial"/>
                  <a:cs typeface="Arial"/>
                </a:rPr>
                <a:t>82</a:t>
              </a:r>
            </a:p>
          </p:txBody>
        </p:sp>
        <p:sp>
          <p:nvSpPr>
            <p:cNvPr id="137" name="tx137"/>
            <p:cNvSpPr/>
            <p:nvPr/>
          </p:nvSpPr>
          <p:spPr>
            <a:xfrm>
              <a:off x="6821092" y="1846900"/>
              <a:ext cx="136611" cy="87965"/>
            </a:xfrm>
            <a:prstGeom prst="rect">
              <a:avLst/>
            </a:prstGeom>
            <a:noFill/>
          </p:spPr>
          <p:txBody>
            <a:bodyPr lIns="0" rIns="0" tIns="0" bIns="0" anchorCtr="1" anchor="ctr" wrap="none"/>
            <a:lstStyle/>
            <a:p>
              <a:pPr algn="l" marL="0" marR="0" indent="0">
                <a:spcBef>
                  <a:spcPts val="0"/>
                </a:spcBef>
                <a:spcAft>
                  <a:spcPts val="0"/>
                </a:spcAft>
              </a:pPr>
              <a:r>
                <a:rPr sz="967" i="0" b="0">
                  <a:solidFill>
                    <a:srgbClr val="80BD41">
                      <a:alpha val="100000"/>
                    </a:srgbClr>
                  </a:solidFill>
                  <a:latin typeface="Arial"/>
                  <a:cs typeface="Arial"/>
                </a:rPr>
                <a:t>83</a:t>
              </a:r>
            </a:p>
          </p:txBody>
        </p:sp>
        <p:sp>
          <p:nvSpPr>
            <p:cNvPr id="138" name="tx138"/>
            <p:cNvSpPr/>
            <p:nvPr/>
          </p:nvSpPr>
          <p:spPr>
            <a:xfrm>
              <a:off x="7042163" y="1846900"/>
              <a:ext cx="136611" cy="87965"/>
            </a:xfrm>
            <a:prstGeom prst="rect">
              <a:avLst/>
            </a:prstGeom>
            <a:noFill/>
          </p:spPr>
          <p:txBody>
            <a:bodyPr lIns="0" rIns="0" tIns="0" bIns="0" anchorCtr="1" anchor="ctr" wrap="none"/>
            <a:lstStyle/>
            <a:p>
              <a:pPr algn="l" marL="0" marR="0" indent="0">
                <a:spcBef>
                  <a:spcPts val="0"/>
                </a:spcBef>
                <a:spcAft>
                  <a:spcPts val="0"/>
                </a:spcAft>
              </a:pPr>
              <a:r>
                <a:rPr sz="967" i="0" b="0">
                  <a:solidFill>
                    <a:srgbClr val="80BD41">
                      <a:alpha val="100000"/>
                    </a:srgbClr>
                  </a:solidFill>
                  <a:latin typeface="Arial"/>
                  <a:cs typeface="Arial"/>
                </a:rPr>
                <a:t>83</a:t>
              </a:r>
            </a:p>
          </p:txBody>
        </p:sp>
        <p:sp>
          <p:nvSpPr>
            <p:cNvPr id="139" name="tx139"/>
            <p:cNvSpPr/>
            <p:nvPr/>
          </p:nvSpPr>
          <p:spPr>
            <a:xfrm>
              <a:off x="1016497" y="4584611"/>
              <a:ext cx="63550"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0</a:t>
              </a:r>
            </a:p>
          </p:txBody>
        </p:sp>
        <p:sp>
          <p:nvSpPr>
            <p:cNvPr id="140" name="tx140"/>
            <p:cNvSpPr/>
            <p:nvPr/>
          </p:nvSpPr>
          <p:spPr>
            <a:xfrm>
              <a:off x="571733" y="3741804"/>
              <a:ext cx="508314"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5,000,000</a:t>
              </a:r>
            </a:p>
          </p:txBody>
        </p:sp>
        <p:sp>
          <p:nvSpPr>
            <p:cNvPr id="141" name="tx141"/>
            <p:cNvSpPr/>
            <p:nvPr/>
          </p:nvSpPr>
          <p:spPr>
            <a:xfrm>
              <a:off x="508182" y="2898997"/>
              <a:ext cx="571865"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10,000,000</a:t>
              </a:r>
            </a:p>
          </p:txBody>
        </p:sp>
        <p:sp>
          <p:nvSpPr>
            <p:cNvPr id="142" name="tx142"/>
            <p:cNvSpPr/>
            <p:nvPr/>
          </p:nvSpPr>
          <p:spPr>
            <a:xfrm>
              <a:off x="508182" y="2056190"/>
              <a:ext cx="571865"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15,000,000</a:t>
              </a:r>
            </a:p>
          </p:txBody>
        </p:sp>
        <p:sp>
          <p:nvSpPr>
            <p:cNvPr id="143" name="tx143"/>
            <p:cNvSpPr/>
            <p:nvPr/>
          </p:nvSpPr>
          <p:spPr>
            <a:xfrm>
              <a:off x="508182" y="1213383"/>
              <a:ext cx="571865"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20,000,000</a:t>
              </a:r>
            </a:p>
          </p:txBody>
        </p:sp>
        <p:sp>
          <p:nvSpPr>
            <p:cNvPr id="144" name="tx144"/>
            <p:cNvSpPr/>
            <p:nvPr/>
          </p:nvSpPr>
          <p:spPr>
            <a:xfrm>
              <a:off x="8719484" y="4584611"/>
              <a:ext cx="63550"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0</a:t>
              </a:r>
            </a:p>
          </p:txBody>
        </p:sp>
        <p:sp>
          <p:nvSpPr>
            <p:cNvPr id="145" name="tx145"/>
            <p:cNvSpPr/>
            <p:nvPr/>
          </p:nvSpPr>
          <p:spPr>
            <a:xfrm>
              <a:off x="8719484" y="3726478"/>
              <a:ext cx="127101"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25</a:t>
              </a:r>
            </a:p>
          </p:txBody>
        </p:sp>
        <p:sp>
          <p:nvSpPr>
            <p:cNvPr id="146" name="tx146"/>
            <p:cNvSpPr/>
            <p:nvPr/>
          </p:nvSpPr>
          <p:spPr>
            <a:xfrm>
              <a:off x="8719484" y="2868344"/>
              <a:ext cx="127101"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50</a:t>
              </a:r>
            </a:p>
          </p:txBody>
        </p:sp>
        <p:sp>
          <p:nvSpPr>
            <p:cNvPr id="147" name="tx147"/>
            <p:cNvSpPr/>
            <p:nvPr/>
          </p:nvSpPr>
          <p:spPr>
            <a:xfrm>
              <a:off x="8719484" y="2010211"/>
              <a:ext cx="127101"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75</a:t>
              </a:r>
            </a:p>
          </p:txBody>
        </p:sp>
        <p:sp>
          <p:nvSpPr>
            <p:cNvPr id="148" name="tx148"/>
            <p:cNvSpPr/>
            <p:nvPr/>
          </p:nvSpPr>
          <p:spPr>
            <a:xfrm>
              <a:off x="8719484" y="1152078"/>
              <a:ext cx="190652"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100</a:t>
              </a:r>
            </a:p>
          </p:txBody>
        </p:sp>
        <p:sp>
          <p:nvSpPr>
            <p:cNvPr id="149" name="tx149"/>
            <p:cNvSpPr/>
            <p:nvPr/>
          </p:nvSpPr>
          <p:spPr>
            <a:xfrm rot="-5400000">
              <a:off x="1456611" y="4954551"/>
              <a:ext cx="2542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2000</a:t>
              </a:r>
            </a:p>
          </p:txBody>
        </p:sp>
        <p:sp>
          <p:nvSpPr>
            <p:cNvPr id="150" name="tx150"/>
            <p:cNvSpPr/>
            <p:nvPr/>
          </p:nvSpPr>
          <p:spPr>
            <a:xfrm rot="-5400000">
              <a:off x="2561963" y="4954551"/>
              <a:ext cx="2542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2005</a:t>
              </a:r>
            </a:p>
          </p:txBody>
        </p:sp>
        <p:sp>
          <p:nvSpPr>
            <p:cNvPr id="151" name="tx151"/>
            <p:cNvSpPr/>
            <p:nvPr/>
          </p:nvSpPr>
          <p:spPr>
            <a:xfrm rot="-5400000">
              <a:off x="3667314" y="4954551"/>
              <a:ext cx="2542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2010</a:t>
              </a:r>
            </a:p>
          </p:txBody>
        </p:sp>
        <p:sp>
          <p:nvSpPr>
            <p:cNvPr id="152" name="tx152"/>
            <p:cNvSpPr/>
            <p:nvPr/>
          </p:nvSpPr>
          <p:spPr>
            <a:xfrm rot="-5400000">
              <a:off x="4772665" y="4954551"/>
              <a:ext cx="2542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2015</a:t>
              </a:r>
            </a:p>
          </p:txBody>
        </p:sp>
        <p:sp>
          <p:nvSpPr>
            <p:cNvPr id="153" name="tx153"/>
            <p:cNvSpPr/>
            <p:nvPr/>
          </p:nvSpPr>
          <p:spPr>
            <a:xfrm rot="-5400000">
              <a:off x="5878016" y="4954551"/>
              <a:ext cx="2542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2020</a:t>
              </a:r>
            </a:p>
          </p:txBody>
        </p:sp>
        <p:sp>
          <p:nvSpPr>
            <p:cNvPr id="154" name="tx154"/>
            <p:cNvSpPr/>
            <p:nvPr/>
          </p:nvSpPr>
          <p:spPr>
            <a:xfrm rot="-5400000">
              <a:off x="6983367" y="4954551"/>
              <a:ext cx="2542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2025</a:t>
              </a:r>
            </a:p>
          </p:txBody>
        </p:sp>
        <p:sp>
          <p:nvSpPr>
            <p:cNvPr id="155" name="tx155"/>
            <p:cNvSpPr/>
            <p:nvPr/>
          </p:nvSpPr>
          <p:spPr>
            <a:xfrm rot="-5400000">
              <a:off x="8088718" y="4954551"/>
              <a:ext cx="2542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2030</a:t>
              </a:r>
            </a:p>
          </p:txBody>
        </p:sp>
        <p:sp>
          <p:nvSpPr>
            <p:cNvPr id="156" name="tx156"/>
            <p:cNvSpPr/>
            <p:nvPr/>
          </p:nvSpPr>
          <p:spPr>
            <a:xfrm rot="-5400000">
              <a:off x="5656945" y="4954551"/>
              <a:ext cx="2542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2019</a:t>
              </a:r>
            </a:p>
          </p:txBody>
        </p:sp>
        <p:sp>
          <p:nvSpPr>
            <p:cNvPr id="157" name="tx157"/>
            <p:cNvSpPr/>
            <p:nvPr/>
          </p:nvSpPr>
          <p:spPr>
            <a:xfrm rot="-5400000">
              <a:off x="5878016" y="4954551"/>
              <a:ext cx="2542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2020</a:t>
              </a:r>
            </a:p>
          </p:txBody>
        </p:sp>
        <p:sp>
          <p:nvSpPr>
            <p:cNvPr id="158" name="tx158"/>
            <p:cNvSpPr/>
            <p:nvPr/>
          </p:nvSpPr>
          <p:spPr>
            <a:xfrm rot="-5400000">
              <a:off x="6099086" y="4954551"/>
              <a:ext cx="2542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2021</a:t>
              </a:r>
            </a:p>
          </p:txBody>
        </p:sp>
        <p:sp>
          <p:nvSpPr>
            <p:cNvPr id="159" name="tx159"/>
            <p:cNvSpPr/>
            <p:nvPr/>
          </p:nvSpPr>
          <p:spPr>
            <a:xfrm rot="-5400000">
              <a:off x="6320156" y="4954551"/>
              <a:ext cx="2542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2022</a:t>
              </a:r>
            </a:p>
          </p:txBody>
        </p:sp>
        <p:sp>
          <p:nvSpPr>
            <p:cNvPr id="160" name="tx160"/>
            <p:cNvSpPr/>
            <p:nvPr/>
          </p:nvSpPr>
          <p:spPr>
            <a:xfrm rot="-5400000">
              <a:off x="6541226" y="4954551"/>
              <a:ext cx="2542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2023</a:t>
              </a:r>
            </a:p>
          </p:txBody>
        </p:sp>
        <p:sp>
          <p:nvSpPr>
            <p:cNvPr id="161" name="tx161"/>
            <p:cNvSpPr/>
            <p:nvPr/>
          </p:nvSpPr>
          <p:spPr>
            <a:xfrm rot="-5400000">
              <a:off x="6762296" y="4954551"/>
              <a:ext cx="2542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2024</a:t>
              </a:r>
            </a:p>
          </p:txBody>
        </p:sp>
        <p:sp>
          <p:nvSpPr>
            <p:cNvPr id="162" name="tx162"/>
            <p:cNvSpPr/>
            <p:nvPr/>
          </p:nvSpPr>
          <p:spPr>
            <a:xfrm rot="-5400000">
              <a:off x="6983367" y="4954551"/>
              <a:ext cx="2542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2025</a:t>
              </a:r>
            </a:p>
          </p:txBody>
        </p:sp>
        <p:sp>
          <p:nvSpPr>
            <p:cNvPr id="163" name="tx163"/>
            <p:cNvSpPr/>
            <p:nvPr/>
          </p:nvSpPr>
          <p:spPr>
            <a:xfrm rot="-5400000">
              <a:off x="90986" y="2773433"/>
              <a:ext cx="605881"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 children</a:t>
              </a:r>
            </a:p>
          </p:txBody>
        </p:sp>
        <p:sp>
          <p:nvSpPr>
            <p:cNvPr id="164" name="tx164"/>
            <p:cNvSpPr/>
            <p:nvPr/>
          </p:nvSpPr>
          <p:spPr>
            <a:xfrm rot="5400000">
              <a:off x="8593345" y="2773433"/>
              <a:ext cx="8620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Coverage (%)</a:t>
              </a:r>
            </a:p>
          </p:txBody>
        </p:sp>
        <p:sp>
          <p:nvSpPr>
            <p:cNvPr id="165" name="rc165"/>
            <p:cNvSpPr/>
            <p:nvPr/>
          </p:nvSpPr>
          <p:spPr>
            <a:xfrm>
              <a:off x="1887666" y="5504613"/>
              <a:ext cx="201455" cy="201456"/>
            </a:xfrm>
            <a:prstGeom prst="rect">
              <a:avLst/>
            </a:prstGeom>
            <a:solidFill>
              <a:srgbClr val="80BD41">
                <a:alpha val="100000"/>
              </a:srgbClr>
            </a:solidFill>
          </p:spPr>
          <p:txBody>
            <a:bodyPr/>
            <a:lstStyle/>
            <a:p/>
          </p:txBody>
        </p:sp>
        <p:sp>
          <p:nvSpPr>
            <p:cNvPr id="166" name="rc166"/>
            <p:cNvSpPr/>
            <p:nvPr/>
          </p:nvSpPr>
          <p:spPr>
            <a:xfrm>
              <a:off x="2603373" y="5504613"/>
              <a:ext cx="201456" cy="201456"/>
            </a:xfrm>
            <a:prstGeom prst="rect">
              <a:avLst/>
            </a:prstGeom>
            <a:solidFill>
              <a:srgbClr val="1CABE2">
                <a:alpha val="100000"/>
              </a:srgbClr>
            </a:solidFill>
          </p:spPr>
          <p:txBody>
            <a:bodyPr/>
            <a:lstStyle/>
            <a:p/>
          </p:txBody>
        </p:sp>
        <p:sp>
          <p:nvSpPr>
            <p:cNvPr id="167" name="rc167"/>
            <p:cNvSpPr/>
            <p:nvPr/>
          </p:nvSpPr>
          <p:spPr>
            <a:xfrm>
              <a:off x="3676245" y="5504613"/>
              <a:ext cx="201456" cy="201456"/>
            </a:xfrm>
            <a:prstGeom prst="rect">
              <a:avLst/>
            </a:prstGeom>
            <a:solidFill>
              <a:srgbClr val="0058AB">
                <a:alpha val="100000"/>
              </a:srgbClr>
            </a:solidFill>
          </p:spPr>
          <p:txBody>
            <a:bodyPr/>
            <a:lstStyle/>
            <a:p/>
          </p:txBody>
        </p:sp>
        <p:sp>
          <p:nvSpPr>
            <p:cNvPr id="168" name="rc168"/>
            <p:cNvSpPr/>
            <p:nvPr/>
          </p:nvSpPr>
          <p:spPr>
            <a:xfrm>
              <a:off x="4671759" y="5504613"/>
              <a:ext cx="201456" cy="201456"/>
            </a:xfrm>
            <a:prstGeom prst="rect">
              <a:avLst/>
            </a:prstGeom>
            <a:solidFill>
              <a:srgbClr val="FFC20E">
                <a:alpha val="100000"/>
              </a:srgbClr>
            </a:solidFill>
          </p:spPr>
          <p:txBody>
            <a:bodyPr/>
            <a:lstStyle/>
            <a:p/>
          </p:txBody>
        </p:sp>
        <p:sp>
          <p:nvSpPr>
            <p:cNvPr id="169" name="rc169"/>
            <p:cNvSpPr/>
            <p:nvPr/>
          </p:nvSpPr>
          <p:spPr>
            <a:xfrm>
              <a:off x="6576552" y="5504613"/>
              <a:ext cx="201455" cy="201456"/>
            </a:xfrm>
            <a:prstGeom prst="rect">
              <a:avLst/>
            </a:prstGeom>
            <a:solidFill>
              <a:srgbClr val="F26A21">
                <a:alpha val="100000"/>
              </a:srgbClr>
            </a:solidFill>
          </p:spPr>
          <p:txBody>
            <a:bodyPr/>
            <a:lstStyle/>
            <a:p/>
          </p:txBody>
        </p:sp>
        <p:sp>
          <p:nvSpPr>
            <p:cNvPr id="170" name="tx170"/>
            <p:cNvSpPr/>
            <p:nvPr/>
          </p:nvSpPr>
          <p:spPr>
            <a:xfrm>
              <a:off x="2167711" y="5555323"/>
              <a:ext cx="357073"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DTP3</a:t>
              </a:r>
            </a:p>
          </p:txBody>
        </p:sp>
        <p:sp>
          <p:nvSpPr>
            <p:cNvPr id="171" name="tx171"/>
            <p:cNvSpPr/>
            <p:nvPr/>
          </p:nvSpPr>
          <p:spPr>
            <a:xfrm>
              <a:off x="2883418" y="5555323"/>
              <a:ext cx="714237"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Partial DTP</a:t>
              </a:r>
            </a:p>
          </p:txBody>
        </p:sp>
        <p:sp>
          <p:nvSpPr>
            <p:cNvPr id="172" name="tx172"/>
            <p:cNvSpPr/>
            <p:nvPr/>
          </p:nvSpPr>
          <p:spPr>
            <a:xfrm>
              <a:off x="3956290" y="5555323"/>
              <a:ext cx="636879"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Zero-dose</a:t>
              </a:r>
            </a:p>
          </p:txBody>
        </p:sp>
        <p:sp>
          <p:nvSpPr>
            <p:cNvPr id="173" name="tx173"/>
            <p:cNvSpPr/>
            <p:nvPr/>
          </p:nvSpPr>
          <p:spPr>
            <a:xfrm>
              <a:off x="4951804" y="5555323"/>
              <a:ext cx="1546158"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IA2030 vaccinated target</a:t>
              </a:r>
            </a:p>
          </p:txBody>
        </p:sp>
        <p:sp>
          <p:nvSpPr>
            <p:cNvPr id="174" name="tx174"/>
            <p:cNvSpPr/>
            <p:nvPr/>
          </p:nvSpPr>
          <p:spPr>
            <a:xfrm>
              <a:off x="6856597" y="5555323"/>
              <a:ext cx="1064270"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IA2030 ZD target</a:t>
              </a:r>
            </a:p>
          </p:txBody>
        </p:sp>
        <p:sp>
          <p:nvSpPr>
            <p:cNvPr id="175" name="pl175"/>
            <p:cNvSpPr/>
            <p:nvPr/>
          </p:nvSpPr>
          <p:spPr>
            <a:xfrm>
              <a:off x="3627054" y="6103153"/>
              <a:ext cx="175564" cy="0"/>
            </a:xfrm>
            <a:custGeom>
              <a:avLst/>
              <a:pathLst>
                <a:path w="175564" h="0">
                  <a:moveTo>
                    <a:pt x="0" y="0"/>
                  </a:moveTo>
                  <a:lnTo>
                    <a:pt x="175564" y="0"/>
                  </a:lnTo>
                </a:path>
              </a:pathLst>
            </a:custGeom>
            <a:ln w="27101" cap="flat">
              <a:solidFill>
                <a:srgbClr val="0058AB">
                  <a:alpha val="100000"/>
                </a:srgbClr>
              </a:solidFill>
              <a:prstDash val="solid"/>
              <a:round/>
            </a:ln>
          </p:spPr>
          <p:txBody>
            <a:bodyPr/>
            <a:lstStyle/>
            <a:p/>
          </p:txBody>
        </p:sp>
        <p:sp>
          <p:nvSpPr>
            <p:cNvPr id="176" name="pl176"/>
            <p:cNvSpPr/>
            <p:nvPr/>
          </p:nvSpPr>
          <p:spPr>
            <a:xfrm>
              <a:off x="4956506" y="6103153"/>
              <a:ext cx="175564" cy="0"/>
            </a:xfrm>
            <a:custGeom>
              <a:avLst/>
              <a:pathLst>
                <a:path w="175564" h="0">
                  <a:moveTo>
                    <a:pt x="0" y="0"/>
                  </a:moveTo>
                  <a:lnTo>
                    <a:pt x="175564" y="0"/>
                  </a:lnTo>
                </a:path>
              </a:pathLst>
            </a:custGeom>
            <a:ln w="27101" cap="flat">
              <a:solidFill>
                <a:srgbClr val="80BD41">
                  <a:alpha val="100000"/>
                </a:srgbClr>
              </a:solidFill>
              <a:prstDash val="solid"/>
              <a:round/>
            </a:ln>
          </p:spPr>
          <p:txBody>
            <a:bodyPr/>
            <a:lstStyle/>
            <a:p/>
          </p:txBody>
        </p:sp>
        <p:sp>
          <p:nvSpPr>
            <p:cNvPr id="177" name="tx177"/>
            <p:cNvSpPr/>
            <p:nvPr/>
          </p:nvSpPr>
          <p:spPr>
            <a:xfrm>
              <a:off x="3894153" y="6053135"/>
              <a:ext cx="970818"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DTP1 coverage</a:t>
              </a:r>
            </a:p>
          </p:txBody>
        </p:sp>
        <p:sp>
          <p:nvSpPr>
            <p:cNvPr id="178" name="tx178"/>
            <p:cNvSpPr/>
            <p:nvPr/>
          </p:nvSpPr>
          <p:spPr>
            <a:xfrm>
              <a:off x="5223606" y="6053135"/>
              <a:ext cx="970818"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DTP3 coverage</a:t>
              </a:r>
            </a:p>
          </p:txBody>
        </p:sp>
        <p:sp>
          <p:nvSpPr>
            <p:cNvPr id="179" name="tx179"/>
            <p:cNvSpPr/>
            <p:nvPr/>
          </p:nvSpPr>
          <p:spPr>
            <a:xfrm>
              <a:off x="1142678" y="435349"/>
              <a:ext cx="6732544" cy="119969"/>
            </a:xfrm>
            <a:prstGeom prst="rect">
              <a:avLst/>
            </a:prstGeom>
            <a:noFill/>
          </p:spPr>
          <p:txBody>
            <a:bodyPr lIns="0" rIns="0" tIns="0" bIns="0" anchorCtr="1" anchor="ctr" wrap="none"/>
            <a:lstStyle/>
            <a:p>
              <a:pPr algn="l" marL="0" marR="0" indent="0">
                <a:spcBef>
                  <a:spcPts val="0"/>
                </a:spcBef>
                <a:spcAft>
                  <a:spcPts val="0"/>
                </a:spcAft>
              </a:pPr>
              <a:r>
                <a:rPr sz="1320" i="0" b="0">
                  <a:solidFill>
                    <a:srgbClr val="000000">
                      <a:alpha val="100000"/>
                    </a:srgbClr>
                  </a:solidFill>
                  <a:latin typeface="Arial"/>
                  <a:cs typeface="Arial"/>
                </a:rPr>
                <a:t>DTP coverage (%), number of children fully, partially and unvaccinated for DTP 2000-2025 </a:t>
              </a:r>
            </a:p>
          </p:txBody>
        </p:sp>
        <p:sp>
          <p:nvSpPr>
            <p:cNvPr id="180" name="tx180"/>
            <p:cNvSpPr/>
            <p:nvPr/>
          </p:nvSpPr>
          <p:spPr>
            <a:xfrm>
              <a:off x="1142678" y="616400"/>
              <a:ext cx="4116628" cy="119969"/>
            </a:xfrm>
            <a:prstGeom prst="rect">
              <a:avLst/>
            </a:prstGeom>
            <a:noFill/>
          </p:spPr>
          <p:txBody>
            <a:bodyPr lIns="0" rIns="0" tIns="0" bIns="0" anchorCtr="1" anchor="ctr" wrap="none"/>
            <a:lstStyle/>
            <a:p>
              <a:pPr algn="l" marL="0" marR="0" indent="0">
                <a:spcBef>
                  <a:spcPts val="0"/>
                </a:spcBef>
                <a:spcAft>
                  <a:spcPts val="0"/>
                </a:spcAft>
              </a:pPr>
              <a:r>
                <a:rPr sz="1320" i="0" b="0">
                  <a:solidFill>
                    <a:srgbClr val="000000">
                      <a:alpha val="100000"/>
                    </a:srgbClr>
                  </a:solidFill>
                  <a:latin typeface="Arial"/>
                  <a:cs typeface="Arial"/>
                </a:rPr>
                <a:t>and projections to 2030 based on IA2030 target , LACR</a:t>
              </a:r>
            </a:p>
          </p:txBody>
        </p:sp>
        <p:sp>
          <p:nvSpPr>
            <p:cNvPr id="181" name="tx181"/>
            <p:cNvSpPr/>
            <p:nvPr/>
          </p:nvSpPr>
          <p:spPr>
            <a:xfrm>
              <a:off x="4407912" y="6352059"/>
              <a:ext cx="424894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Sources: WHO/UNICEF Estimates of National Immunization Coverage, 2025 revision;</a:t>
              </a:r>
            </a:p>
          </p:txBody>
        </p:sp>
        <p:sp>
          <p:nvSpPr>
            <p:cNvPr id="182" name="tx182"/>
            <p:cNvSpPr/>
            <p:nvPr/>
          </p:nvSpPr>
          <p:spPr>
            <a:xfrm>
              <a:off x="1863594" y="6472760"/>
              <a:ext cx="679326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United Nations, Department of Economic and Social Affairs, Population Division (2024). World Population Prospects 2024, Online Edition.</a:t>
              </a:r>
            </a:p>
          </p:txBody>
        </p:sp>
        <p:sp>
          <p:nvSpPr>
            <p:cNvPr id="183" name="tx183"/>
            <p:cNvSpPr/>
            <p:nvPr/>
          </p:nvSpPr>
          <p:spPr>
            <a:xfrm>
              <a:off x="1903645" y="6593460"/>
              <a:ext cx="675320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Note: The Immunization Agenda 2030 (IA2030) calls on all countries to reduce the number of zero dose children in 2019 by half by 2030.</a:t>
              </a:r>
            </a:p>
          </p:txBody>
        </p:sp>
      </p:grpSp>
      <p:sp>
        <p:nvSpPr>
          <p:cNvPr id="184"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IA2030 calls on all countries to reduce the number of zero dose children in 2019 by half by 2030. This chart shows the annual number of children required to be vaccinated to reach the ZD target.
LACR is projected to have a  decline in the number of surviving infants by 2030. To achieve the IA2030 ZD target, current efforts would be sufficient, however, countries should continue to strengthen beyond the targets.</a:t>
            </a:r>
          </a:p>
        </p:txBody>
      </p:sp>
    </p:spTree>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1298448"/>
            <a:ext cx="8869680" cy="5486400"/>
            <a:chOff x="274320" y="1298448"/>
            <a:chExt cx="8869680" cy="5486400"/>
          </a:xfrm>
        </p:grpSpPr>
        <p:sp>
          <p:nvSpPr>
            <p:cNvPr id="3" name="rc3"/>
            <p:cNvSpPr/>
            <p:nvPr/>
          </p:nvSpPr>
          <p:spPr>
            <a:xfrm>
              <a:off x="274320" y="1298448"/>
              <a:ext cx="8869680" cy="5486400"/>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pl4"/>
            <p:cNvSpPr/>
            <p:nvPr/>
          </p:nvSpPr>
          <p:spPr>
            <a:xfrm>
              <a:off x="1192604" y="4525874"/>
              <a:ext cx="7881806" cy="0"/>
            </a:xfrm>
            <a:custGeom>
              <a:avLst/>
              <a:pathLst>
                <a:path w="7881806" h="0">
                  <a:moveTo>
                    <a:pt x="0" y="0"/>
                  </a:moveTo>
                  <a:lnTo>
                    <a:pt x="7881806" y="0"/>
                  </a:lnTo>
                  <a:lnTo>
                    <a:pt x="7881806" y="0"/>
                  </a:lnTo>
                </a:path>
              </a:pathLst>
            </a:custGeom>
            <a:ln w="6775" cap="flat">
              <a:solidFill>
                <a:srgbClr val="EBEBEB">
                  <a:alpha val="100000"/>
                </a:srgbClr>
              </a:solidFill>
              <a:prstDash val="solid"/>
              <a:round/>
            </a:ln>
          </p:spPr>
          <p:txBody>
            <a:bodyPr/>
            <a:lstStyle/>
            <a:p/>
          </p:txBody>
        </p:sp>
        <p:sp>
          <p:nvSpPr>
            <p:cNvPr id="5" name="pl5"/>
            <p:cNvSpPr/>
            <p:nvPr/>
          </p:nvSpPr>
          <p:spPr>
            <a:xfrm>
              <a:off x="1192604" y="3592077"/>
              <a:ext cx="7881806" cy="0"/>
            </a:xfrm>
            <a:custGeom>
              <a:avLst/>
              <a:pathLst>
                <a:path w="7881806" h="0">
                  <a:moveTo>
                    <a:pt x="0" y="0"/>
                  </a:moveTo>
                  <a:lnTo>
                    <a:pt x="7881806" y="0"/>
                  </a:lnTo>
                  <a:lnTo>
                    <a:pt x="7881806" y="0"/>
                  </a:lnTo>
                </a:path>
              </a:pathLst>
            </a:custGeom>
            <a:ln w="6775" cap="flat">
              <a:solidFill>
                <a:srgbClr val="EBEBEB">
                  <a:alpha val="100000"/>
                </a:srgbClr>
              </a:solidFill>
              <a:prstDash val="solid"/>
              <a:round/>
            </a:ln>
          </p:spPr>
          <p:txBody>
            <a:bodyPr/>
            <a:lstStyle/>
            <a:p/>
          </p:txBody>
        </p:sp>
        <p:sp>
          <p:nvSpPr>
            <p:cNvPr id="6" name="pl6"/>
            <p:cNvSpPr/>
            <p:nvPr/>
          </p:nvSpPr>
          <p:spPr>
            <a:xfrm>
              <a:off x="1192604" y="2658281"/>
              <a:ext cx="7881806" cy="0"/>
            </a:xfrm>
            <a:custGeom>
              <a:avLst/>
              <a:pathLst>
                <a:path w="7881806" h="0">
                  <a:moveTo>
                    <a:pt x="0" y="0"/>
                  </a:moveTo>
                  <a:lnTo>
                    <a:pt x="7881806" y="0"/>
                  </a:lnTo>
                  <a:lnTo>
                    <a:pt x="7881806" y="0"/>
                  </a:lnTo>
                </a:path>
              </a:pathLst>
            </a:custGeom>
            <a:ln w="6775" cap="flat">
              <a:solidFill>
                <a:srgbClr val="EBEBEB">
                  <a:alpha val="100000"/>
                </a:srgbClr>
              </a:solidFill>
              <a:prstDash val="solid"/>
              <a:round/>
            </a:ln>
          </p:spPr>
          <p:txBody>
            <a:bodyPr/>
            <a:lstStyle/>
            <a:p/>
          </p:txBody>
        </p:sp>
        <p:sp>
          <p:nvSpPr>
            <p:cNvPr id="7" name="pl7"/>
            <p:cNvSpPr/>
            <p:nvPr/>
          </p:nvSpPr>
          <p:spPr>
            <a:xfrm>
              <a:off x="1192604" y="4992773"/>
              <a:ext cx="7881806" cy="0"/>
            </a:xfrm>
            <a:custGeom>
              <a:avLst/>
              <a:pathLst>
                <a:path w="7881806" h="0">
                  <a:moveTo>
                    <a:pt x="0" y="0"/>
                  </a:moveTo>
                  <a:lnTo>
                    <a:pt x="7881806" y="0"/>
                  </a:lnTo>
                  <a:lnTo>
                    <a:pt x="7881806" y="0"/>
                  </a:lnTo>
                </a:path>
              </a:pathLst>
            </a:custGeom>
            <a:ln w="13550" cap="flat">
              <a:solidFill>
                <a:srgbClr val="EBEBEB">
                  <a:alpha val="100000"/>
                </a:srgbClr>
              </a:solidFill>
              <a:prstDash val="solid"/>
              <a:round/>
            </a:ln>
          </p:spPr>
          <p:txBody>
            <a:bodyPr/>
            <a:lstStyle/>
            <a:p/>
          </p:txBody>
        </p:sp>
        <p:sp>
          <p:nvSpPr>
            <p:cNvPr id="8" name="pl8"/>
            <p:cNvSpPr/>
            <p:nvPr/>
          </p:nvSpPr>
          <p:spPr>
            <a:xfrm>
              <a:off x="1192604" y="4058976"/>
              <a:ext cx="7881806" cy="0"/>
            </a:xfrm>
            <a:custGeom>
              <a:avLst/>
              <a:pathLst>
                <a:path w="7881806" h="0">
                  <a:moveTo>
                    <a:pt x="0" y="0"/>
                  </a:moveTo>
                  <a:lnTo>
                    <a:pt x="7881806" y="0"/>
                  </a:lnTo>
                  <a:lnTo>
                    <a:pt x="7881806" y="0"/>
                  </a:lnTo>
                </a:path>
              </a:pathLst>
            </a:custGeom>
            <a:ln w="13550" cap="flat">
              <a:solidFill>
                <a:srgbClr val="EBEBEB">
                  <a:alpha val="100000"/>
                </a:srgbClr>
              </a:solidFill>
              <a:prstDash val="solid"/>
              <a:round/>
            </a:ln>
          </p:spPr>
          <p:txBody>
            <a:bodyPr/>
            <a:lstStyle/>
            <a:p/>
          </p:txBody>
        </p:sp>
        <p:sp>
          <p:nvSpPr>
            <p:cNvPr id="9" name="pl9"/>
            <p:cNvSpPr/>
            <p:nvPr/>
          </p:nvSpPr>
          <p:spPr>
            <a:xfrm>
              <a:off x="1192604" y="3125179"/>
              <a:ext cx="7881806" cy="0"/>
            </a:xfrm>
            <a:custGeom>
              <a:avLst/>
              <a:pathLst>
                <a:path w="7881806" h="0">
                  <a:moveTo>
                    <a:pt x="0" y="0"/>
                  </a:moveTo>
                  <a:lnTo>
                    <a:pt x="7881806" y="0"/>
                  </a:lnTo>
                  <a:lnTo>
                    <a:pt x="7881806" y="0"/>
                  </a:lnTo>
                </a:path>
              </a:pathLst>
            </a:custGeom>
            <a:ln w="13550" cap="flat">
              <a:solidFill>
                <a:srgbClr val="EBEBEB">
                  <a:alpha val="100000"/>
                </a:srgbClr>
              </a:solidFill>
              <a:prstDash val="solid"/>
              <a:round/>
            </a:ln>
          </p:spPr>
          <p:txBody>
            <a:bodyPr/>
            <a:lstStyle/>
            <a:p/>
          </p:txBody>
        </p:sp>
        <p:sp>
          <p:nvSpPr>
            <p:cNvPr id="10" name="pl10"/>
            <p:cNvSpPr/>
            <p:nvPr/>
          </p:nvSpPr>
          <p:spPr>
            <a:xfrm>
              <a:off x="1192604" y="2191382"/>
              <a:ext cx="7881806" cy="0"/>
            </a:xfrm>
            <a:custGeom>
              <a:avLst/>
              <a:pathLst>
                <a:path w="7881806" h="0">
                  <a:moveTo>
                    <a:pt x="0" y="0"/>
                  </a:moveTo>
                  <a:lnTo>
                    <a:pt x="7881806" y="0"/>
                  </a:lnTo>
                  <a:lnTo>
                    <a:pt x="7881806" y="0"/>
                  </a:lnTo>
                </a:path>
              </a:pathLst>
            </a:custGeom>
            <a:ln w="13550" cap="flat">
              <a:solidFill>
                <a:srgbClr val="EBEBEB">
                  <a:alpha val="100000"/>
                </a:srgbClr>
              </a:solidFill>
              <a:prstDash val="solid"/>
              <a:round/>
            </a:ln>
          </p:spPr>
          <p:txBody>
            <a:bodyPr/>
            <a:lstStyle/>
            <a:p/>
          </p:txBody>
        </p:sp>
        <p:sp>
          <p:nvSpPr>
            <p:cNvPr id="11" name="pl11"/>
            <p:cNvSpPr/>
            <p:nvPr/>
          </p:nvSpPr>
          <p:spPr>
            <a:xfrm>
              <a:off x="1655217" y="1807652"/>
              <a:ext cx="0" cy="3336793"/>
            </a:xfrm>
            <a:custGeom>
              <a:avLst/>
              <a:pathLst>
                <a:path w="0" h="3336793">
                  <a:moveTo>
                    <a:pt x="0" y="3336793"/>
                  </a:moveTo>
                  <a:lnTo>
                    <a:pt x="0" y="0"/>
                  </a:lnTo>
                  <a:lnTo>
                    <a:pt x="0" y="0"/>
                  </a:lnTo>
                </a:path>
              </a:pathLst>
            </a:custGeom>
            <a:ln w="13550" cap="flat">
              <a:solidFill>
                <a:srgbClr val="EBEBEB">
                  <a:alpha val="100000"/>
                </a:srgbClr>
              </a:solidFill>
              <a:prstDash val="solid"/>
              <a:round/>
            </a:ln>
          </p:spPr>
          <p:txBody>
            <a:bodyPr/>
            <a:lstStyle/>
            <a:p/>
          </p:txBody>
        </p:sp>
        <p:sp>
          <p:nvSpPr>
            <p:cNvPr id="12" name="pl12"/>
            <p:cNvSpPr/>
            <p:nvPr/>
          </p:nvSpPr>
          <p:spPr>
            <a:xfrm>
              <a:off x="1887103" y="1807652"/>
              <a:ext cx="0" cy="3336793"/>
            </a:xfrm>
            <a:custGeom>
              <a:avLst/>
              <a:pathLst>
                <a:path w="0" h="3336793">
                  <a:moveTo>
                    <a:pt x="0" y="3336793"/>
                  </a:moveTo>
                  <a:lnTo>
                    <a:pt x="0" y="0"/>
                  </a:lnTo>
                  <a:lnTo>
                    <a:pt x="0" y="0"/>
                  </a:lnTo>
                </a:path>
              </a:pathLst>
            </a:custGeom>
            <a:ln w="13550" cap="flat">
              <a:solidFill>
                <a:srgbClr val="EBEBEB">
                  <a:alpha val="100000"/>
                </a:srgbClr>
              </a:solidFill>
              <a:prstDash val="solid"/>
              <a:round/>
            </a:ln>
          </p:spPr>
          <p:txBody>
            <a:bodyPr/>
            <a:lstStyle/>
            <a:p/>
          </p:txBody>
        </p:sp>
        <p:sp>
          <p:nvSpPr>
            <p:cNvPr id="13" name="pl13"/>
            <p:cNvSpPr/>
            <p:nvPr/>
          </p:nvSpPr>
          <p:spPr>
            <a:xfrm>
              <a:off x="2118989" y="1807652"/>
              <a:ext cx="0" cy="3336793"/>
            </a:xfrm>
            <a:custGeom>
              <a:avLst/>
              <a:pathLst>
                <a:path w="0" h="3336793">
                  <a:moveTo>
                    <a:pt x="0" y="3336793"/>
                  </a:moveTo>
                  <a:lnTo>
                    <a:pt x="0" y="0"/>
                  </a:lnTo>
                  <a:lnTo>
                    <a:pt x="0" y="0"/>
                  </a:lnTo>
                </a:path>
              </a:pathLst>
            </a:custGeom>
            <a:ln w="13550" cap="flat">
              <a:solidFill>
                <a:srgbClr val="EBEBEB">
                  <a:alpha val="100000"/>
                </a:srgbClr>
              </a:solidFill>
              <a:prstDash val="solid"/>
              <a:round/>
            </a:ln>
          </p:spPr>
          <p:txBody>
            <a:bodyPr/>
            <a:lstStyle/>
            <a:p/>
          </p:txBody>
        </p:sp>
        <p:sp>
          <p:nvSpPr>
            <p:cNvPr id="14" name="pl14"/>
            <p:cNvSpPr/>
            <p:nvPr/>
          </p:nvSpPr>
          <p:spPr>
            <a:xfrm>
              <a:off x="2350875" y="1807652"/>
              <a:ext cx="0" cy="3336793"/>
            </a:xfrm>
            <a:custGeom>
              <a:avLst/>
              <a:pathLst>
                <a:path w="0" h="3336793">
                  <a:moveTo>
                    <a:pt x="0" y="3336793"/>
                  </a:moveTo>
                  <a:lnTo>
                    <a:pt x="0" y="0"/>
                  </a:lnTo>
                  <a:lnTo>
                    <a:pt x="0" y="0"/>
                  </a:lnTo>
                </a:path>
              </a:pathLst>
            </a:custGeom>
            <a:ln w="13550" cap="flat">
              <a:solidFill>
                <a:srgbClr val="EBEBEB">
                  <a:alpha val="100000"/>
                </a:srgbClr>
              </a:solidFill>
              <a:prstDash val="solid"/>
              <a:round/>
            </a:ln>
          </p:spPr>
          <p:txBody>
            <a:bodyPr/>
            <a:lstStyle/>
            <a:p/>
          </p:txBody>
        </p:sp>
        <p:sp>
          <p:nvSpPr>
            <p:cNvPr id="15" name="pl15"/>
            <p:cNvSpPr/>
            <p:nvPr/>
          </p:nvSpPr>
          <p:spPr>
            <a:xfrm>
              <a:off x="2582761" y="1807652"/>
              <a:ext cx="0" cy="3336793"/>
            </a:xfrm>
            <a:custGeom>
              <a:avLst/>
              <a:pathLst>
                <a:path w="0" h="3336793">
                  <a:moveTo>
                    <a:pt x="0" y="3336793"/>
                  </a:moveTo>
                  <a:lnTo>
                    <a:pt x="0" y="0"/>
                  </a:lnTo>
                  <a:lnTo>
                    <a:pt x="0" y="0"/>
                  </a:lnTo>
                </a:path>
              </a:pathLst>
            </a:custGeom>
            <a:ln w="13550" cap="flat">
              <a:solidFill>
                <a:srgbClr val="EBEBEB">
                  <a:alpha val="100000"/>
                </a:srgbClr>
              </a:solidFill>
              <a:prstDash val="solid"/>
              <a:round/>
            </a:ln>
          </p:spPr>
          <p:txBody>
            <a:bodyPr/>
            <a:lstStyle/>
            <a:p/>
          </p:txBody>
        </p:sp>
        <p:sp>
          <p:nvSpPr>
            <p:cNvPr id="16" name="pl16"/>
            <p:cNvSpPr/>
            <p:nvPr/>
          </p:nvSpPr>
          <p:spPr>
            <a:xfrm>
              <a:off x="2814647" y="1807652"/>
              <a:ext cx="0" cy="3336793"/>
            </a:xfrm>
            <a:custGeom>
              <a:avLst/>
              <a:pathLst>
                <a:path w="0" h="3336793">
                  <a:moveTo>
                    <a:pt x="0" y="3336793"/>
                  </a:moveTo>
                  <a:lnTo>
                    <a:pt x="0" y="0"/>
                  </a:lnTo>
                  <a:lnTo>
                    <a:pt x="0" y="0"/>
                  </a:lnTo>
                </a:path>
              </a:pathLst>
            </a:custGeom>
            <a:ln w="13550" cap="flat">
              <a:solidFill>
                <a:srgbClr val="EBEBEB">
                  <a:alpha val="100000"/>
                </a:srgbClr>
              </a:solidFill>
              <a:prstDash val="solid"/>
              <a:round/>
            </a:ln>
          </p:spPr>
          <p:txBody>
            <a:bodyPr/>
            <a:lstStyle/>
            <a:p/>
          </p:txBody>
        </p:sp>
        <p:sp>
          <p:nvSpPr>
            <p:cNvPr id="17" name="pl17"/>
            <p:cNvSpPr/>
            <p:nvPr/>
          </p:nvSpPr>
          <p:spPr>
            <a:xfrm>
              <a:off x="3046533" y="1807652"/>
              <a:ext cx="0" cy="3336793"/>
            </a:xfrm>
            <a:custGeom>
              <a:avLst/>
              <a:pathLst>
                <a:path w="0" h="3336793">
                  <a:moveTo>
                    <a:pt x="0" y="3336793"/>
                  </a:moveTo>
                  <a:lnTo>
                    <a:pt x="0" y="0"/>
                  </a:lnTo>
                  <a:lnTo>
                    <a:pt x="0" y="0"/>
                  </a:lnTo>
                </a:path>
              </a:pathLst>
            </a:custGeom>
            <a:ln w="13550" cap="flat">
              <a:solidFill>
                <a:srgbClr val="EBEBEB">
                  <a:alpha val="100000"/>
                </a:srgbClr>
              </a:solidFill>
              <a:prstDash val="solid"/>
              <a:round/>
            </a:ln>
          </p:spPr>
          <p:txBody>
            <a:bodyPr/>
            <a:lstStyle/>
            <a:p/>
          </p:txBody>
        </p:sp>
        <p:sp>
          <p:nvSpPr>
            <p:cNvPr id="18" name="pl18"/>
            <p:cNvSpPr/>
            <p:nvPr/>
          </p:nvSpPr>
          <p:spPr>
            <a:xfrm>
              <a:off x="3278419" y="1807652"/>
              <a:ext cx="0" cy="3336793"/>
            </a:xfrm>
            <a:custGeom>
              <a:avLst/>
              <a:pathLst>
                <a:path w="0" h="3336793">
                  <a:moveTo>
                    <a:pt x="0" y="3336793"/>
                  </a:moveTo>
                  <a:lnTo>
                    <a:pt x="0" y="0"/>
                  </a:lnTo>
                  <a:lnTo>
                    <a:pt x="0" y="0"/>
                  </a:lnTo>
                </a:path>
              </a:pathLst>
            </a:custGeom>
            <a:ln w="13550" cap="flat">
              <a:solidFill>
                <a:srgbClr val="EBEBEB">
                  <a:alpha val="100000"/>
                </a:srgbClr>
              </a:solidFill>
              <a:prstDash val="solid"/>
              <a:round/>
            </a:ln>
          </p:spPr>
          <p:txBody>
            <a:bodyPr/>
            <a:lstStyle/>
            <a:p/>
          </p:txBody>
        </p:sp>
        <p:sp>
          <p:nvSpPr>
            <p:cNvPr id="19" name="pl19"/>
            <p:cNvSpPr/>
            <p:nvPr/>
          </p:nvSpPr>
          <p:spPr>
            <a:xfrm>
              <a:off x="3510305" y="1807652"/>
              <a:ext cx="0" cy="3336793"/>
            </a:xfrm>
            <a:custGeom>
              <a:avLst/>
              <a:pathLst>
                <a:path w="0" h="3336793">
                  <a:moveTo>
                    <a:pt x="0" y="3336793"/>
                  </a:moveTo>
                  <a:lnTo>
                    <a:pt x="0" y="0"/>
                  </a:lnTo>
                  <a:lnTo>
                    <a:pt x="0" y="0"/>
                  </a:lnTo>
                </a:path>
              </a:pathLst>
            </a:custGeom>
            <a:ln w="13550" cap="flat">
              <a:solidFill>
                <a:srgbClr val="EBEBEB">
                  <a:alpha val="100000"/>
                </a:srgbClr>
              </a:solidFill>
              <a:prstDash val="solid"/>
              <a:round/>
            </a:ln>
          </p:spPr>
          <p:txBody>
            <a:bodyPr/>
            <a:lstStyle/>
            <a:p/>
          </p:txBody>
        </p:sp>
        <p:sp>
          <p:nvSpPr>
            <p:cNvPr id="20" name="pl20"/>
            <p:cNvSpPr/>
            <p:nvPr/>
          </p:nvSpPr>
          <p:spPr>
            <a:xfrm>
              <a:off x="3742191" y="1807652"/>
              <a:ext cx="0" cy="3336793"/>
            </a:xfrm>
            <a:custGeom>
              <a:avLst/>
              <a:pathLst>
                <a:path w="0" h="3336793">
                  <a:moveTo>
                    <a:pt x="0" y="3336793"/>
                  </a:moveTo>
                  <a:lnTo>
                    <a:pt x="0" y="0"/>
                  </a:lnTo>
                  <a:lnTo>
                    <a:pt x="0" y="0"/>
                  </a:lnTo>
                </a:path>
              </a:pathLst>
            </a:custGeom>
            <a:ln w="13550" cap="flat">
              <a:solidFill>
                <a:srgbClr val="EBEBEB">
                  <a:alpha val="100000"/>
                </a:srgbClr>
              </a:solidFill>
              <a:prstDash val="solid"/>
              <a:round/>
            </a:ln>
          </p:spPr>
          <p:txBody>
            <a:bodyPr/>
            <a:lstStyle/>
            <a:p/>
          </p:txBody>
        </p:sp>
        <p:sp>
          <p:nvSpPr>
            <p:cNvPr id="21" name="pl21"/>
            <p:cNvSpPr/>
            <p:nvPr/>
          </p:nvSpPr>
          <p:spPr>
            <a:xfrm>
              <a:off x="3974077" y="1807652"/>
              <a:ext cx="0" cy="3336793"/>
            </a:xfrm>
            <a:custGeom>
              <a:avLst/>
              <a:pathLst>
                <a:path w="0" h="3336793">
                  <a:moveTo>
                    <a:pt x="0" y="3336793"/>
                  </a:moveTo>
                  <a:lnTo>
                    <a:pt x="0" y="0"/>
                  </a:lnTo>
                  <a:lnTo>
                    <a:pt x="0" y="0"/>
                  </a:lnTo>
                </a:path>
              </a:pathLst>
            </a:custGeom>
            <a:ln w="13550" cap="flat">
              <a:solidFill>
                <a:srgbClr val="EBEBEB">
                  <a:alpha val="100000"/>
                </a:srgbClr>
              </a:solidFill>
              <a:prstDash val="solid"/>
              <a:round/>
            </a:ln>
          </p:spPr>
          <p:txBody>
            <a:bodyPr/>
            <a:lstStyle/>
            <a:p/>
          </p:txBody>
        </p:sp>
        <p:sp>
          <p:nvSpPr>
            <p:cNvPr id="22" name="pl22"/>
            <p:cNvSpPr/>
            <p:nvPr/>
          </p:nvSpPr>
          <p:spPr>
            <a:xfrm>
              <a:off x="4205963" y="1807652"/>
              <a:ext cx="0" cy="3336793"/>
            </a:xfrm>
            <a:custGeom>
              <a:avLst/>
              <a:pathLst>
                <a:path w="0" h="3336793">
                  <a:moveTo>
                    <a:pt x="0" y="3336793"/>
                  </a:moveTo>
                  <a:lnTo>
                    <a:pt x="0" y="0"/>
                  </a:lnTo>
                  <a:lnTo>
                    <a:pt x="0" y="0"/>
                  </a:lnTo>
                </a:path>
              </a:pathLst>
            </a:custGeom>
            <a:ln w="13550" cap="flat">
              <a:solidFill>
                <a:srgbClr val="EBEBEB">
                  <a:alpha val="100000"/>
                </a:srgbClr>
              </a:solidFill>
              <a:prstDash val="solid"/>
              <a:round/>
            </a:ln>
          </p:spPr>
          <p:txBody>
            <a:bodyPr/>
            <a:lstStyle/>
            <a:p/>
          </p:txBody>
        </p:sp>
        <p:sp>
          <p:nvSpPr>
            <p:cNvPr id="23" name="pl23"/>
            <p:cNvSpPr/>
            <p:nvPr/>
          </p:nvSpPr>
          <p:spPr>
            <a:xfrm>
              <a:off x="4437849" y="1807652"/>
              <a:ext cx="0" cy="3336793"/>
            </a:xfrm>
            <a:custGeom>
              <a:avLst/>
              <a:pathLst>
                <a:path w="0" h="3336793">
                  <a:moveTo>
                    <a:pt x="0" y="3336793"/>
                  </a:moveTo>
                  <a:lnTo>
                    <a:pt x="0" y="0"/>
                  </a:lnTo>
                  <a:lnTo>
                    <a:pt x="0" y="0"/>
                  </a:lnTo>
                </a:path>
              </a:pathLst>
            </a:custGeom>
            <a:ln w="13550" cap="flat">
              <a:solidFill>
                <a:srgbClr val="EBEBEB">
                  <a:alpha val="100000"/>
                </a:srgbClr>
              </a:solidFill>
              <a:prstDash val="solid"/>
              <a:round/>
            </a:ln>
          </p:spPr>
          <p:txBody>
            <a:bodyPr/>
            <a:lstStyle/>
            <a:p/>
          </p:txBody>
        </p:sp>
        <p:sp>
          <p:nvSpPr>
            <p:cNvPr id="24" name="pl24"/>
            <p:cNvSpPr/>
            <p:nvPr/>
          </p:nvSpPr>
          <p:spPr>
            <a:xfrm>
              <a:off x="4669735" y="1807652"/>
              <a:ext cx="0" cy="3336793"/>
            </a:xfrm>
            <a:custGeom>
              <a:avLst/>
              <a:pathLst>
                <a:path w="0" h="3336793">
                  <a:moveTo>
                    <a:pt x="0" y="3336793"/>
                  </a:moveTo>
                  <a:lnTo>
                    <a:pt x="0" y="0"/>
                  </a:lnTo>
                  <a:lnTo>
                    <a:pt x="0" y="0"/>
                  </a:lnTo>
                </a:path>
              </a:pathLst>
            </a:custGeom>
            <a:ln w="13550" cap="flat">
              <a:solidFill>
                <a:srgbClr val="EBEBEB">
                  <a:alpha val="100000"/>
                </a:srgbClr>
              </a:solidFill>
              <a:prstDash val="solid"/>
              <a:round/>
            </a:ln>
          </p:spPr>
          <p:txBody>
            <a:bodyPr/>
            <a:lstStyle/>
            <a:p/>
          </p:txBody>
        </p:sp>
        <p:sp>
          <p:nvSpPr>
            <p:cNvPr id="25" name="pl25"/>
            <p:cNvSpPr/>
            <p:nvPr/>
          </p:nvSpPr>
          <p:spPr>
            <a:xfrm>
              <a:off x="4901621" y="1807652"/>
              <a:ext cx="0" cy="3336793"/>
            </a:xfrm>
            <a:custGeom>
              <a:avLst/>
              <a:pathLst>
                <a:path w="0" h="3336793">
                  <a:moveTo>
                    <a:pt x="0" y="3336793"/>
                  </a:moveTo>
                  <a:lnTo>
                    <a:pt x="0" y="0"/>
                  </a:lnTo>
                  <a:lnTo>
                    <a:pt x="0" y="0"/>
                  </a:lnTo>
                </a:path>
              </a:pathLst>
            </a:custGeom>
            <a:ln w="13550" cap="flat">
              <a:solidFill>
                <a:srgbClr val="EBEBEB">
                  <a:alpha val="100000"/>
                </a:srgbClr>
              </a:solidFill>
              <a:prstDash val="solid"/>
              <a:round/>
            </a:ln>
          </p:spPr>
          <p:txBody>
            <a:bodyPr/>
            <a:lstStyle/>
            <a:p/>
          </p:txBody>
        </p:sp>
        <p:sp>
          <p:nvSpPr>
            <p:cNvPr id="26" name="pl26"/>
            <p:cNvSpPr/>
            <p:nvPr/>
          </p:nvSpPr>
          <p:spPr>
            <a:xfrm>
              <a:off x="5133507" y="1807652"/>
              <a:ext cx="0" cy="3336793"/>
            </a:xfrm>
            <a:custGeom>
              <a:avLst/>
              <a:pathLst>
                <a:path w="0" h="3336793">
                  <a:moveTo>
                    <a:pt x="0" y="3336793"/>
                  </a:moveTo>
                  <a:lnTo>
                    <a:pt x="0" y="0"/>
                  </a:lnTo>
                  <a:lnTo>
                    <a:pt x="0" y="0"/>
                  </a:lnTo>
                </a:path>
              </a:pathLst>
            </a:custGeom>
            <a:ln w="13550" cap="flat">
              <a:solidFill>
                <a:srgbClr val="EBEBEB">
                  <a:alpha val="100000"/>
                </a:srgbClr>
              </a:solidFill>
              <a:prstDash val="solid"/>
              <a:round/>
            </a:ln>
          </p:spPr>
          <p:txBody>
            <a:bodyPr/>
            <a:lstStyle/>
            <a:p/>
          </p:txBody>
        </p:sp>
        <p:sp>
          <p:nvSpPr>
            <p:cNvPr id="27" name="pl27"/>
            <p:cNvSpPr/>
            <p:nvPr/>
          </p:nvSpPr>
          <p:spPr>
            <a:xfrm>
              <a:off x="5365393" y="1807652"/>
              <a:ext cx="0" cy="3336793"/>
            </a:xfrm>
            <a:custGeom>
              <a:avLst/>
              <a:pathLst>
                <a:path w="0" h="3336793">
                  <a:moveTo>
                    <a:pt x="0" y="3336793"/>
                  </a:moveTo>
                  <a:lnTo>
                    <a:pt x="0" y="0"/>
                  </a:lnTo>
                  <a:lnTo>
                    <a:pt x="0" y="0"/>
                  </a:lnTo>
                </a:path>
              </a:pathLst>
            </a:custGeom>
            <a:ln w="13550" cap="flat">
              <a:solidFill>
                <a:srgbClr val="EBEBEB">
                  <a:alpha val="100000"/>
                </a:srgbClr>
              </a:solidFill>
              <a:prstDash val="solid"/>
              <a:round/>
            </a:ln>
          </p:spPr>
          <p:txBody>
            <a:bodyPr/>
            <a:lstStyle/>
            <a:p/>
          </p:txBody>
        </p:sp>
        <p:sp>
          <p:nvSpPr>
            <p:cNvPr id="28" name="pl28"/>
            <p:cNvSpPr/>
            <p:nvPr/>
          </p:nvSpPr>
          <p:spPr>
            <a:xfrm>
              <a:off x="5597279" y="1807652"/>
              <a:ext cx="0" cy="3336793"/>
            </a:xfrm>
            <a:custGeom>
              <a:avLst/>
              <a:pathLst>
                <a:path w="0" h="3336793">
                  <a:moveTo>
                    <a:pt x="0" y="3336793"/>
                  </a:moveTo>
                  <a:lnTo>
                    <a:pt x="0" y="0"/>
                  </a:lnTo>
                  <a:lnTo>
                    <a:pt x="0" y="0"/>
                  </a:lnTo>
                </a:path>
              </a:pathLst>
            </a:custGeom>
            <a:ln w="13550" cap="flat">
              <a:solidFill>
                <a:srgbClr val="EBEBEB">
                  <a:alpha val="100000"/>
                </a:srgbClr>
              </a:solidFill>
              <a:prstDash val="solid"/>
              <a:round/>
            </a:ln>
          </p:spPr>
          <p:txBody>
            <a:bodyPr/>
            <a:lstStyle/>
            <a:p/>
          </p:txBody>
        </p:sp>
        <p:sp>
          <p:nvSpPr>
            <p:cNvPr id="29" name="pl29"/>
            <p:cNvSpPr/>
            <p:nvPr/>
          </p:nvSpPr>
          <p:spPr>
            <a:xfrm>
              <a:off x="5829165" y="1807652"/>
              <a:ext cx="0" cy="3336793"/>
            </a:xfrm>
            <a:custGeom>
              <a:avLst/>
              <a:pathLst>
                <a:path w="0" h="3336793">
                  <a:moveTo>
                    <a:pt x="0" y="3336793"/>
                  </a:moveTo>
                  <a:lnTo>
                    <a:pt x="0" y="0"/>
                  </a:lnTo>
                  <a:lnTo>
                    <a:pt x="0" y="0"/>
                  </a:lnTo>
                </a:path>
              </a:pathLst>
            </a:custGeom>
            <a:ln w="13550" cap="flat">
              <a:solidFill>
                <a:srgbClr val="EBEBEB">
                  <a:alpha val="100000"/>
                </a:srgbClr>
              </a:solidFill>
              <a:prstDash val="solid"/>
              <a:round/>
            </a:ln>
          </p:spPr>
          <p:txBody>
            <a:bodyPr/>
            <a:lstStyle/>
            <a:p/>
          </p:txBody>
        </p:sp>
        <p:sp>
          <p:nvSpPr>
            <p:cNvPr id="30" name="pl30"/>
            <p:cNvSpPr/>
            <p:nvPr/>
          </p:nvSpPr>
          <p:spPr>
            <a:xfrm>
              <a:off x="6061051" y="1807652"/>
              <a:ext cx="0" cy="3336793"/>
            </a:xfrm>
            <a:custGeom>
              <a:avLst/>
              <a:pathLst>
                <a:path w="0" h="3336793">
                  <a:moveTo>
                    <a:pt x="0" y="3336793"/>
                  </a:moveTo>
                  <a:lnTo>
                    <a:pt x="0" y="0"/>
                  </a:lnTo>
                  <a:lnTo>
                    <a:pt x="0" y="0"/>
                  </a:lnTo>
                </a:path>
              </a:pathLst>
            </a:custGeom>
            <a:ln w="13550" cap="flat">
              <a:solidFill>
                <a:srgbClr val="EBEBEB">
                  <a:alpha val="100000"/>
                </a:srgbClr>
              </a:solidFill>
              <a:prstDash val="solid"/>
              <a:round/>
            </a:ln>
          </p:spPr>
          <p:txBody>
            <a:bodyPr/>
            <a:lstStyle/>
            <a:p/>
          </p:txBody>
        </p:sp>
        <p:sp>
          <p:nvSpPr>
            <p:cNvPr id="31" name="pl31"/>
            <p:cNvSpPr/>
            <p:nvPr/>
          </p:nvSpPr>
          <p:spPr>
            <a:xfrm>
              <a:off x="6292938" y="1807652"/>
              <a:ext cx="0" cy="3336793"/>
            </a:xfrm>
            <a:custGeom>
              <a:avLst/>
              <a:pathLst>
                <a:path w="0" h="3336793">
                  <a:moveTo>
                    <a:pt x="0" y="3336793"/>
                  </a:moveTo>
                  <a:lnTo>
                    <a:pt x="0" y="0"/>
                  </a:lnTo>
                  <a:lnTo>
                    <a:pt x="0" y="0"/>
                  </a:lnTo>
                </a:path>
              </a:pathLst>
            </a:custGeom>
            <a:ln w="13550" cap="flat">
              <a:solidFill>
                <a:srgbClr val="EBEBEB">
                  <a:alpha val="100000"/>
                </a:srgbClr>
              </a:solidFill>
              <a:prstDash val="solid"/>
              <a:round/>
            </a:ln>
          </p:spPr>
          <p:txBody>
            <a:bodyPr/>
            <a:lstStyle/>
            <a:p/>
          </p:txBody>
        </p:sp>
        <p:sp>
          <p:nvSpPr>
            <p:cNvPr id="32" name="pl32"/>
            <p:cNvSpPr/>
            <p:nvPr/>
          </p:nvSpPr>
          <p:spPr>
            <a:xfrm>
              <a:off x="6524824" y="1807652"/>
              <a:ext cx="0" cy="3336793"/>
            </a:xfrm>
            <a:custGeom>
              <a:avLst/>
              <a:pathLst>
                <a:path w="0" h="3336793">
                  <a:moveTo>
                    <a:pt x="0" y="3336793"/>
                  </a:moveTo>
                  <a:lnTo>
                    <a:pt x="0" y="0"/>
                  </a:lnTo>
                  <a:lnTo>
                    <a:pt x="0" y="0"/>
                  </a:lnTo>
                </a:path>
              </a:pathLst>
            </a:custGeom>
            <a:ln w="13550" cap="flat">
              <a:solidFill>
                <a:srgbClr val="EBEBEB">
                  <a:alpha val="100000"/>
                </a:srgbClr>
              </a:solidFill>
              <a:prstDash val="solid"/>
              <a:round/>
            </a:ln>
          </p:spPr>
          <p:txBody>
            <a:bodyPr/>
            <a:lstStyle/>
            <a:p/>
          </p:txBody>
        </p:sp>
        <p:sp>
          <p:nvSpPr>
            <p:cNvPr id="33" name="pl33"/>
            <p:cNvSpPr/>
            <p:nvPr/>
          </p:nvSpPr>
          <p:spPr>
            <a:xfrm>
              <a:off x="6756710" y="1807652"/>
              <a:ext cx="0" cy="3336793"/>
            </a:xfrm>
            <a:custGeom>
              <a:avLst/>
              <a:pathLst>
                <a:path w="0" h="3336793">
                  <a:moveTo>
                    <a:pt x="0" y="3336793"/>
                  </a:moveTo>
                  <a:lnTo>
                    <a:pt x="0" y="0"/>
                  </a:lnTo>
                  <a:lnTo>
                    <a:pt x="0" y="0"/>
                  </a:lnTo>
                </a:path>
              </a:pathLst>
            </a:custGeom>
            <a:ln w="13550" cap="flat">
              <a:solidFill>
                <a:srgbClr val="EBEBEB">
                  <a:alpha val="100000"/>
                </a:srgbClr>
              </a:solidFill>
              <a:prstDash val="solid"/>
              <a:round/>
            </a:ln>
          </p:spPr>
          <p:txBody>
            <a:bodyPr/>
            <a:lstStyle/>
            <a:p/>
          </p:txBody>
        </p:sp>
        <p:sp>
          <p:nvSpPr>
            <p:cNvPr id="34" name="pl34"/>
            <p:cNvSpPr/>
            <p:nvPr/>
          </p:nvSpPr>
          <p:spPr>
            <a:xfrm>
              <a:off x="6988596" y="1807652"/>
              <a:ext cx="0" cy="3336793"/>
            </a:xfrm>
            <a:custGeom>
              <a:avLst/>
              <a:pathLst>
                <a:path w="0" h="3336793">
                  <a:moveTo>
                    <a:pt x="0" y="3336793"/>
                  </a:moveTo>
                  <a:lnTo>
                    <a:pt x="0" y="0"/>
                  </a:lnTo>
                  <a:lnTo>
                    <a:pt x="0" y="0"/>
                  </a:lnTo>
                </a:path>
              </a:pathLst>
            </a:custGeom>
            <a:ln w="13550" cap="flat">
              <a:solidFill>
                <a:srgbClr val="EBEBEB">
                  <a:alpha val="100000"/>
                </a:srgbClr>
              </a:solidFill>
              <a:prstDash val="solid"/>
              <a:round/>
            </a:ln>
          </p:spPr>
          <p:txBody>
            <a:bodyPr/>
            <a:lstStyle/>
            <a:p/>
          </p:txBody>
        </p:sp>
        <p:sp>
          <p:nvSpPr>
            <p:cNvPr id="35" name="pl35"/>
            <p:cNvSpPr/>
            <p:nvPr/>
          </p:nvSpPr>
          <p:spPr>
            <a:xfrm>
              <a:off x="7220482" y="1807652"/>
              <a:ext cx="0" cy="3336793"/>
            </a:xfrm>
            <a:custGeom>
              <a:avLst/>
              <a:pathLst>
                <a:path w="0" h="3336793">
                  <a:moveTo>
                    <a:pt x="0" y="3336793"/>
                  </a:moveTo>
                  <a:lnTo>
                    <a:pt x="0" y="0"/>
                  </a:lnTo>
                  <a:lnTo>
                    <a:pt x="0" y="0"/>
                  </a:lnTo>
                </a:path>
              </a:pathLst>
            </a:custGeom>
            <a:ln w="13550" cap="flat">
              <a:solidFill>
                <a:srgbClr val="EBEBEB">
                  <a:alpha val="100000"/>
                </a:srgbClr>
              </a:solidFill>
              <a:prstDash val="solid"/>
              <a:round/>
            </a:ln>
          </p:spPr>
          <p:txBody>
            <a:bodyPr/>
            <a:lstStyle/>
            <a:p/>
          </p:txBody>
        </p:sp>
        <p:sp>
          <p:nvSpPr>
            <p:cNvPr id="36" name="pl36"/>
            <p:cNvSpPr/>
            <p:nvPr/>
          </p:nvSpPr>
          <p:spPr>
            <a:xfrm>
              <a:off x="7452368" y="1807652"/>
              <a:ext cx="0" cy="3336793"/>
            </a:xfrm>
            <a:custGeom>
              <a:avLst/>
              <a:pathLst>
                <a:path w="0" h="3336793">
                  <a:moveTo>
                    <a:pt x="0" y="3336793"/>
                  </a:moveTo>
                  <a:lnTo>
                    <a:pt x="0" y="0"/>
                  </a:lnTo>
                  <a:lnTo>
                    <a:pt x="0" y="0"/>
                  </a:lnTo>
                </a:path>
              </a:pathLst>
            </a:custGeom>
            <a:ln w="13550" cap="flat">
              <a:solidFill>
                <a:srgbClr val="EBEBEB">
                  <a:alpha val="100000"/>
                </a:srgbClr>
              </a:solidFill>
              <a:prstDash val="solid"/>
              <a:round/>
            </a:ln>
          </p:spPr>
          <p:txBody>
            <a:bodyPr/>
            <a:lstStyle/>
            <a:p/>
          </p:txBody>
        </p:sp>
        <p:sp>
          <p:nvSpPr>
            <p:cNvPr id="37" name="pl37"/>
            <p:cNvSpPr/>
            <p:nvPr/>
          </p:nvSpPr>
          <p:spPr>
            <a:xfrm>
              <a:off x="8611798" y="1807652"/>
              <a:ext cx="0" cy="3336793"/>
            </a:xfrm>
            <a:custGeom>
              <a:avLst/>
              <a:pathLst>
                <a:path w="0" h="3336793">
                  <a:moveTo>
                    <a:pt x="0" y="3336793"/>
                  </a:moveTo>
                  <a:lnTo>
                    <a:pt x="0" y="0"/>
                  </a:lnTo>
                  <a:lnTo>
                    <a:pt x="0" y="0"/>
                  </a:lnTo>
                </a:path>
              </a:pathLst>
            </a:custGeom>
            <a:ln w="13550" cap="flat">
              <a:solidFill>
                <a:srgbClr val="EBEBEB">
                  <a:alpha val="100000"/>
                </a:srgbClr>
              </a:solidFill>
              <a:prstDash val="solid"/>
              <a:round/>
            </a:ln>
          </p:spPr>
          <p:txBody>
            <a:bodyPr/>
            <a:lstStyle/>
            <a:p/>
          </p:txBody>
        </p:sp>
        <p:sp>
          <p:nvSpPr>
            <p:cNvPr id="38" name="rc38"/>
            <p:cNvSpPr/>
            <p:nvPr/>
          </p:nvSpPr>
          <p:spPr>
            <a:xfrm>
              <a:off x="1550868" y="4255232"/>
              <a:ext cx="208697" cy="737540"/>
            </a:xfrm>
            <a:prstGeom prst="rect">
              <a:avLst/>
            </a:prstGeom>
            <a:solidFill>
              <a:srgbClr val="0058AB">
                <a:alpha val="100000"/>
              </a:srgbClr>
            </a:solidFill>
          </p:spPr>
          <p:txBody>
            <a:bodyPr/>
            <a:lstStyle/>
            <a:p/>
          </p:txBody>
        </p:sp>
        <p:sp>
          <p:nvSpPr>
            <p:cNvPr id="39" name="rc39"/>
            <p:cNvSpPr/>
            <p:nvPr/>
          </p:nvSpPr>
          <p:spPr>
            <a:xfrm>
              <a:off x="1782754" y="3941052"/>
              <a:ext cx="208697" cy="1051720"/>
            </a:xfrm>
            <a:prstGeom prst="rect">
              <a:avLst/>
            </a:prstGeom>
            <a:solidFill>
              <a:srgbClr val="0058AB">
                <a:alpha val="100000"/>
              </a:srgbClr>
            </a:solidFill>
          </p:spPr>
          <p:txBody>
            <a:bodyPr/>
            <a:lstStyle/>
            <a:p/>
          </p:txBody>
        </p:sp>
        <p:sp>
          <p:nvSpPr>
            <p:cNvPr id="40" name="rc40"/>
            <p:cNvSpPr/>
            <p:nvPr/>
          </p:nvSpPr>
          <p:spPr>
            <a:xfrm>
              <a:off x="2014640" y="4159269"/>
              <a:ext cx="208697" cy="833503"/>
            </a:xfrm>
            <a:prstGeom prst="rect">
              <a:avLst/>
            </a:prstGeom>
            <a:solidFill>
              <a:srgbClr val="0058AB">
                <a:alpha val="100000"/>
              </a:srgbClr>
            </a:solidFill>
          </p:spPr>
          <p:txBody>
            <a:bodyPr/>
            <a:lstStyle/>
            <a:p/>
          </p:txBody>
        </p:sp>
        <p:sp>
          <p:nvSpPr>
            <p:cNvPr id="41" name="rc41"/>
            <p:cNvSpPr/>
            <p:nvPr/>
          </p:nvSpPr>
          <p:spPr>
            <a:xfrm>
              <a:off x="2246526" y="4265868"/>
              <a:ext cx="208697" cy="726904"/>
            </a:xfrm>
            <a:prstGeom prst="rect">
              <a:avLst/>
            </a:prstGeom>
            <a:solidFill>
              <a:srgbClr val="0058AB">
                <a:alpha val="100000"/>
              </a:srgbClr>
            </a:solidFill>
          </p:spPr>
          <p:txBody>
            <a:bodyPr/>
            <a:lstStyle/>
            <a:p/>
          </p:txBody>
        </p:sp>
        <p:sp>
          <p:nvSpPr>
            <p:cNvPr id="42" name="rc42"/>
            <p:cNvSpPr/>
            <p:nvPr/>
          </p:nvSpPr>
          <p:spPr>
            <a:xfrm>
              <a:off x="2478412" y="4205242"/>
              <a:ext cx="208697" cy="787530"/>
            </a:xfrm>
            <a:prstGeom prst="rect">
              <a:avLst/>
            </a:prstGeom>
            <a:solidFill>
              <a:srgbClr val="0058AB">
                <a:alpha val="100000"/>
              </a:srgbClr>
            </a:solidFill>
          </p:spPr>
          <p:txBody>
            <a:bodyPr/>
            <a:lstStyle/>
            <a:p/>
          </p:txBody>
        </p:sp>
        <p:sp>
          <p:nvSpPr>
            <p:cNvPr id="43" name="rc43"/>
            <p:cNvSpPr/>
            <p:nvPr/>
          </p:nvSpPr>
          <p:spPr>
            <a:xfrm>
              <a:off x="2710298" y="4484257"/>
              <a:ext cx="208697" cy="508515"/>
            </a:xfrm>
            <a:prstGeom prst="rect">
              <a:avLst/>
            </a:prstGeom>
            <a:solidFill>
              <a:srgbClr val="0058AB">
                <a:alpha val="100000"/>
              </a:srgbClr>
            </a:solidFill>
          </p:spPr>
          <p:txBody>
            <a:bodyPr/>
            <a:lstStyle/>
            <a:p/>
          </p:txBody>
        </p:sp>
        <p:sp>
          <p:nvSpPr>
            <p:cNvPr id="44" name="rc44"/>
            <p:cNvSpPr/>
            <p:nvPr/>
          </p:nvSpPr>
          <p:spPr>
            <a:xfrm>
              <a:off x="2942184" y="4194208"/>
              <a:ext cx="208697" cy="798564"/>
            </a:xfrm>
            <a:prstGeom prst="rect">
              <a:avLst/>
            </a:prstGeom>
            <a:solidFill>
              <a:srgbClr val="0058AB">
                <a:alpha val="100000"/>
              </a:srgbClr>
            </a:solidFill>
          </p:spPr>
          <p:txBody>
            <a:bodyPr/>
            <a:lstStyle/>
            <a:p/>
          </p:txBody>
        </p:sp>
        <p:sp>
          <p:nvSpPr>
            <p:cNvPr id="45" name="rc45"/>
            <p:cNvSpPr/>
            <p:nvPr/>
          </p:nvSpPr>
          <p:spPr>
            <a:xfrm>
              <a:off x="3174070" y="4012710"/>
              <a:ext cx="208697" cy="980062"/>
            </a:xfrm>
            <a:prstGeom prst="rect">
              <a:avLst/>
            </a:prstGeom>
            <a:solidFill>
              <a:srgbClr val="0058AB">
                <a:alpha val="100000"/>
              </a:srgbClr>
            </a:solidFill>
          </p:spPr>
          <p:txBody>
            <a:bodyPr/>
            <a:lstStyle/>
            <a:p/>
          </p:txBody>
        </p:sp>
        <p:sp>
          <p:nvSpPr>
            <p:cNvPr id="46" name="rc46"/>
            <p:cNvSpPr/>
            <p:nvPr/>
          </p:nvSpPr>
          <p:spPr>
            <a:xfrm>
              <a:off x="3405956" y="4354747"/>
              <a:ext cx="208697" cy="638026"/>
            </a:xfrm>
            <a:prstGeom prst="rect">
              <a:avLst/>
            </a:prstGeom>
            <a:solidFill>
              <a:srgbClr val="0058AB">
                <a:alpha val="100000"/>
              </a:srgbClr>
            </a:solidFill>
          </p:spPr>
          <p:txBody>
            <a:bodyPr/>
            <a:lstStyle/>
            <a:p/>
          </p:txBody>
        </p:sp>
        <p:sp>
          <p:nvSpPr>
            <p:cNvPr id="47" name="rc47"/>
            <p:cNvSpPr/>
            <p:nvPr/>
          </p:nvSpPr>
          <p:spPr>
            <a:xfrm>
              <a:off x="3637842" y="4272038"/>
              <a:ext cx="208697" cy="720734"/>
            </a:xfrm>
            <a:prstGeom prst="rect">
              <a:avLst/>
            </a:prstGeom>
            <a:solidFill>
              <a:srgbClr val="0058AB">
                <a:alpha val="100000"/>
              </a:srgbClr>
            </a:solidFill>
          </p:spPr>
          <p:txBody>
            <a:bodyPr/>
            <a:lstStyle/>
            <a:p/>
          </p:txBody>
        </p:sp>
        <p:sp>
          <p:nvSpPr>
            <p:cNvPr id="48" name="rc48"/>
            <p:cNvSpPr/>
            <p:nvPr/>
          </p:nvSpPr>
          <p:spPr>
            <a:xfrm>
              <a:off x="3869728" y="4231995"/>
              <a:ext cx="208697" cy="760777"/>
            </a:xfrm>
            <a:prstGeom prst="rect">
              <a:avLst/>
            </a:prstGeom>
            <a:solidFill>
              <a:srgbClr val="0058AB">
                <a:alpha val="100000"/>
              </a:srgbClr>
            </a:solidFill>
          </p:spPr>
          <p:txBody>
            <a:bodyPr/>
            <a:lstStyle/>
            <a:p/>
          </p:txBody>
        </p:sp>
        <p:sp>
          <p:nvSpPr>
            <p:cNvPr id="49" name="rc49"/>
            <p:cNvSpPr/>
            <p:nvPr/>
          </p:nvSpPr>
          <p:spPr>
            <a:xfrm>
              <a:off x="4101615" y="4253248"/>
              <a:ext cx="208697" cy="739524"/>
            </a:xfrm>
            <a:prstGeom prst="rect">
              <a:avLst/>
            </a:prstGeom>
            <a:solidFill>
              <a:srgbClr val="0058AB">
                <a:alpha val="100000"/>
              </a:srgbClr>
            </a:solidFill>
          </p:spPr>
          <p:txBody>
            <a:bodyPr/>
            <a:lstStyle/>
            <a:p/>
          </p:txBody>
        </p:sp>
        <p:sp>
          <p:nvSpPr>
            <p:cNvPr id="50" name="rc50"/>
            <p:cNvSpPr/>
            <p:nvPr/>
          </p:nvSpPr>
          <p:spPr>
            <a:xfrm>
              <a:off x="4333501" y="4287984"/>
              <a:ext cx="208697" cy="704788"/>
            </a:xfrm>
            <a:prstGeom prst="rect">
              <a:avLst/>
            </a:prstGeom>
            <a:solidFill>
              <a:srgbClr val="0058AB">
                <a:alpha val="100000"/>
              </a:srgbClr>
            </a:solidFill>
          </p:spPr>
          <p:txBody>
            <a:bodyPr/>
            <a:lstStyle/>
            <a:p/>
          </p:txBody>
        </p:sp>
        <p:sp>
          <p:nvSpPr>
            <p:cNvPr id="51" name="rc51"/>
            <p:cNvSpPr/>
            <p:nvPr/>
          </p:nvSpPr>
          <p:spPr>
            <a:xfrm>
              <a:off x="4565387" y="3793966"/>
              <a:ext cx="208697" cy="1198806"/>
            </a:xfrm>
            <a:prstGeom prst="rect">
              <a:avLst/>
            </a:prstGeom>
            <a:solidFill>
              <a:srgbClr val="0058AB">
                <a:alpha val="100000"/>
              </a:srgbClr>
            </a:solidFill>
          </p:spPr>
          <p:txBody>
            <a:bodyPr/>
            <a:lstStyle/>
            <a:p/>
          </p:txBody>
        </p:sp>
        <p:sp>
          <p:nvSpPr>
            <p:cNvPr id="52" name="rc52"/>
            <p:cNvSpPr/>
            <p:nvPr/>
          </p:nvSpPr>
          <p:spPr>
            <a:xfrm>
              <a:off x="4797273" y="4004950"/>
              <a:ext cx="208697" cy="987822"/>
            </a:xfrm>
            <a:prstGeom prst="rect">
              <a:avLst/>
            </a:prstGeom>
            <a:solidFill>
              <a:srgbClr val="0058AB">
                <a:alpha val="100000"/>
              </a:srgbClr>
            </a:solidFill>
          </p:spPr>
          <p:txBody>
            <a:bodyPr/>
            <a:lstStyle/>
            <a:p/>
          </p:txBody>
        </p:sp>
        <p:sp>
          <p:nvSpPr>
            <p:cNvPr id="53" name="rc53"/>
            <p:cNvSpPr/>
            <p:nvPr/>
          </p:nvSpPr>
          <p:spPr>
            <a:xfrm>
              <a:off x="5029159" y="4284609"/>
              <a:ext cx="208697" cy="708163"/>
            </a:xfrm>
            <a:prstGeom prst="rect">
              <a:avLst/>
            </a:prstGeom>
            <a:solidFill>
              <a:srgbClr val="0058AB">
                <a:alpha val="100000"/>
              </a:srgbClr>
            </a:solidFill>
          </p:spPr>
          <p:txBody>
            <a:bodyPr/>
            <a:lstStyle/>
            <a:p/>
          </p:txBody>
        </p:sp>
        <p:sp>
          <p:nvSpPr>
            <p:cNvPr id="54" name="rc54"/>
            <p:cNvSpPr/>
            <p:nvPr/>
          </p:nvSpPr>
          <p:spPr>
            <a:xfrm>
              <a:off x="5261045" y="4021133"/>
              <a:ext cx="208697" cy="971639"/>
            </a:xfrm>
            <a:prstGeom prst="rect">
              <a:avLst/>
            </a:prstGeom>
            <a:solidFill>
              <a:srgbClr val="0058AB">
                <a:alpha val="100000"/>
              </a:srgbClr>
            </a:solidFill>
          </p:spPr>
          <p:txBody>
            <a:bodyPr/>
            <a:lstStyle/>
            <a:p/>
          </p:txBody>
        </p:sp>
        <p:sp>
          <p:nvSpPr>
            <p:cNvPr id="55" name="rc55"/>
            <p:cNvSpPr/>
            <p:nvPr/>
          </p:nvSpPr>
          <p:spPr>
            <a:xfrm>
              <a:off x="5492931" y="3714810"/>
              <a:ext cx="208697" cy="1277962"/>
            </a:xfrm>
            <a:prstGeom prst="rect">
              <a:avLst/>
            </a:prstGeom>
            <a:solidFill>
              <a:srgbClr val="0058AB">
                <a:alpha val="100000"/>
              </a:srgbClr>
            </a:solidFill>
          </p:spPr>
          <p:txBody>
            <a:bodyPr/>
            <a:lstStyle/>
            <a:p/>
          </p:txBody>
        </p:sp>
        <p:sp>
          <p:nvSpPr>
            <p:cNvPr id="56" name="rc56"/>
            <p:cNvSpPr/>
            <p:nvPr/>
          </p:nvSpPr>
          <p:spPr>
            <a:xfrm>
              <a:off x="5724817" y="3142163"/>
              <a:ext cx="208697" cy="1850609"/>
            </a:xfrm>
            <a:prstGeom prst="rect">
              <a:avLst/>
            </a:prstGeom>
            <a:solidFill>
              <a:srgbClr val="0058AB">
                <a:alpha val="100000"/>
              </a:srgbClr>
            </a:solidFill>
          </p:spPr>
          <p:txBody>
            <a:bodyPr/>
            <a:lstStyle/>
            <a:p/>
          </p:txBody>
        </p:sp>
        <p:sp>
          <p:nvSpPr>
            <p:cNvPr id="57" name="rc57"/>
            <p:cNvSpPr/>
            <p:nvPr/>
          </p:nvSpPr>
          <p:spPr>
            <a:xfrm>
              <a:off x="5956703" y="2512111"/>
              <a:ext cx="208697" cy="2480661"/>
            </a:xfrm>
            <a:prstGeom prst="rect">
              <a:avLst/>
            </a:prstGeom>
            <a:solidFill>
              <a:srgbClr val="0058AB">
                <a:alpha val="100000"/>
              </a:srgbClr>
            </a:solidFill>
          </p:spPr>
          <p:txBody>
            <a:bodyPr/>
            <a:lstStyle/>
            <a:p/>
          </p:txBody>
        </p:sp>
        <p:sp>
          <p:nvSpPr>
            <p:cNvPr id="58" name="rc58"/>
            <p:cNvSpPr/>
            <p:nvPr/>
          </p:nvSpPr>
          <p:spPr>
            <a:xfrm>
              <a:off x="6188589" y="2389973"/>
              <a:ext cx="208697" cy="2602799"/>
            </a:xfrm>
            <a:prstGeom prst="rect">
              <a:avLst/>
            </a:prstGeom>
            <a:solidFill>
              <a:srgbClr val="0058AB">
                <a:alpha val="100000"/>
              </a:srgbClr>
            </a:solidFill>
          </p:spPr>
          <p:txBody>
            <a:bodyPr/>
            <a:lstStyle/>
            <a:p/>
          </p:txBody>
        </p:sp>
        <p:sp>
          <p:nvSpPr>
            <p:cNvPr id="59" name="rc59"/>
            <p:cNvSpPr/>
            <p:nvPr/>
          </p:nvSpPr>
          <p:spPr>
            <a:xfrm>
              <a:off x="6420475" y="1959324"/>
              <a:ext cx="208697" cy="3033448"/>
            </a:xfrm>
            <a:prstGeom prst="rect">
              <a:avLst/>
            </a:prstGeom>
            <a:solidFill>
              <a:srgbClr val="0058AB">
                <a:alpha val="100000"/>
              </a:srgbClr>
            </a:solidFill>
          </p:spPr>
          <p:txBody>
            <a:bodyPr/>
            <a:lstStyle/>
            <a:p/>
          </p:txBody>
        </p:sp>
        <p:sp>
          <p:nvSpPr>
            <p:cNvPr id="60" name="rc60"/>
            <p:cNvSpPr/>
            <p:nvPr/>
          </p:nvSpPr>
          <p:spPr>
            <a:xfrm>
              <a:off x="6652361" y="2759872"/>
              <a:ext cx="208697" cy="2232900"/>
            </a:xfrm>
            <a:prstGeom prst="rect">
              <a:avLst/>
            </a:prstGeom>
            <a:solidFill>
              <a:srgbClr val="0058AB">
                <a:alpha val="100000"/>
              </a:srgbClr>
            </a:solidFill>
          </p:spPr>
          <p:txBody>
            <a:bodyPr/>
            <a:lstStyle/>
            <a:p/>
          </p:txBody>
        </p:sp>
        <p:sp>
          <p:nvSpPr>
            <p:cNvPr id="61" name="rc61"/>
            <p:cNvSpPr/>
            <p:nvPr/>
          </p:nvSpPr>
          <p:spPr>
            <a:xfrm>
              <a:off x="6884247" y="2699790"/>
              <a:ext cx="208697" cy="2292983"/>
            </a:xfrm>
            <a:prstGeom prst="rect">
              <a:avLst/>
            </a:prstGeom>
            <a:solidFill>
              <a:srgbClr val="0058AB">
                <a:alpha val="100000"/>
              </a:srgbClr>
            </a:solidFill>
          </p:spPr>
          <p:txBody>
            <a:bodyPr/>
            <a:lstStyle/>
            <a:p/>
          </p:txBody>
        </p:sp>
        <p:sp>
          <p:nvSpPr>
            <p:cNvPr id="62" name="rc62"/>
            <p:cNvSpPr/>
            <p:nvPr/>
          </p:nvSpPr>
          <p:spPr>
            <a:xfrm>
              <a:off x="7116133" y="2688500"/>
              <a:ext cx="208697" cy="2304272"/>
            </a:xfrm>
            <a:prstGeom prst="rect">
              <a:avLst/>
            </a:prstGeom>
            <a:solidFill>
              <a:srgbClr val="0058AB">
                <a:alpha val="100000"/>
              </a:srgbClr>
            </a:solidFill>
          </p:spPr>
          <p:txBody>
            <a:bodyPr/>
            <a:lstStyle/>
            <a:p/>
          </p:txBody>
        </p:sp>
        <p:sp>
          <p:nvSpPr>
            <p:cNvPr id="63" name="rc63"/>
            <p:cNvSpPr/>
            <p:nvPr/>
          </p:nvSpPr>
          <p:spPr>
            <a:xfrm>
              <a:off x="7348019" y="3186036"/>
              <a:ext cx="208697" cy="1806736"/>
            </a:xfrm>
            <a:prstGeom prst="rect">
              <a:avLst/>
            </a:prstGeom>
            <a:solidFill>
              <a:srgbClr val="0058AB">
                <a:alpha val="100000"/>
              </a:srgbClr>
            </a:solidFill>
          </p:spPr>
          <p:txBody>
            <a:bodyPr/>
            <a:lstStyle/>
            <a:p/>
          </p:txBody>
        </p:sp>
        <p:sp>
          <p:nvSpPr>
            <p:cNvPr id="64" name="rc64"/>
            <p:cNvSpPr/>
            <p:nvPr/>
          </p:nvSpPr>
          <p:spPr>
            <a:xfrm>
              <a:off x="8507449" y="3752442"/>
              <a:ext cx="208697" cy="1240330"/>
            </a:xfrm>
            <a:prstGeom prst="rect">
              <a:avLst/>
            </a:prstGeom>
            <a:solidFill>
              <a:srgbClr val="69DBFF">
                <a:alpha val="100000"/>
              </a:srgbClr>
            </a:solidFill>
          </p:spPr>
          <p:txBody>
            <a:bodyPr/>
            <a:lstStyle/>
            <a:p/>
          </p:txBody>
        </p:sp>
        <p:sp>
          <p:nvSpPr>
            <p:cNvPr id="65" name="pl65"/>
            <p:cNvSpPr/>
            <p:nvPr/>
          </p:nvSpPr>
          <p:spPr>
            <a:xfrm>
              <a:off x="6292938" y="2512111"/>
              <a:ext cx="2318860" cy="1240330"/>
            </a:xfrm>
            <a:custGeom>
              <a:avLst/>
              <a:pathLst>
                <a:path w="2318860" h="1240330">
                  <a:moveTo>
                    <a:pt x="0" y="0"/>
                  </a:moveTo>
                  <a:lnTo>
                    <a:pt x="231886" y="124033"/>
                  </a:lnTo>
                  <a:lnTo>
                    <a:pt x="463772" y="248066"/>
                  </a:lnTo>
                  <a:lnTo>
                    <a:pt x="695658" y="372099"/>
                  </a:lnTo>
                  <a:lnTo>
                    <a:pt x="927544" y="496132"/>
                  </a:lnTo>
                  <a:lnTo>
                    <a:pt x="1159430" y="620165"/>
                  </a:lnTo>
                  <a:lnTo>
                    <a:pt x="1391316" y="744198"/>
                  </a:lnTo>
                  <a:lnTo>
                    <a:pt x="1623202" y="868231"/>
                  </a:lnTo>
                  <a:lnTo>
                    <a:pt x="1855088" y="992264"/>
                  </a:lnTo>
                  <a:lnTo>
                    <a:pt x="2086974" y="1116297"/>
                  </a:lnTo>
                  <a:lnTo>
                    <a:pt x="2318860" y="1240330"/>
                  </a:lnTo>
                </a:path>
              </a:pathLst>
            </a:custGeom>
            <a:ln w="20325" cap="flat">
              <a:solidFill>
                <a:srgbClr val="000000">
                  <a:alpha val="100000"/>
                </a:srgbClr>
              </a:solidFill>
              <a:prstDash val="solid"/>
              <a:round/>
            </a:ln>
          </p:spPr>
          <p:txBody>
            <a:bodyPr/>
            <a:lstStyle/>
            <a:p/>
          </p:txBody>
        </p:sp>
        <p:sp>
          <p:nvSpPr>
            <p:cNvPr id="66" name="pt66"/>
            <p:cNvSpPr/>
            <p:nvPr/>
          </p:nvSpPr>
          <p:spPr>
            <a:xfrm>
              <a:off x="6261336" y="2480510"/>
              <a:ext cx="63202" cy="63202"/>
            </a:xfrm>
            <a:prstGeom prst="ellipse">
              <a:avLst/>
            </a:prstGeom>
            <a:solidFill>
              <a:srgbClr val="000000">
                <a:alpha val="100000"/>
              </a:srgbClr>
            </a:solidFill>
            <a:ln w="9000" cap="rnd">
              <a:solidFill>
                <a:srgbClr val="000000">
                  <a:alpha val="100000"/>
                </a:srgbClr>
              </a:solidFill>
              <a:prstDash val="solid"/>
              <a:round/>
            </a:ln>
          </p:spPr>
          <p:txBody>
            <a:bodyPr/>
            <a:lstStyle/>
            <a:p/>
          </p:txBody>
        </p:sp>
        <p:sp>
          <p:nvSpPr>
            <p:cNvPr id="67" name="pt67"/>
            <p:cNvSpPr/>
            <p:nvPr/>
          </p:nvSpPr>
          <p:spPr>
            <a:xfrm>
              <a:off x="6493222" y="2604543"/>
              <a:ext cx="63202" cy="63202"/>
            </a:xfrm>
            <a:prstGeom prst="ellipse">
              <a:avLst/>
            </a:prstGeom>
            <a:solidFill>
              <a:srgbClr val="000000">
                <a:alpha val="100000"/>
              </a:srgbClr>
            </a:solidFill>
            <a:ln w="9000" cap="rnd">
              <a:solidFill>
                <a:srgbClr val="000000">
                  <a:alpha val="100000"/>
                </a:srgbClr>
              </a:solidFill>
              <a:prstDash val="solid"/>
              <a:round/>
            </a:ln>
          </p:spPr>
          <p:txBody>
            <a:bodyPr/>
            <a:lstStyle/>
            <a:p/>
          </p:txBody>
        </p:sp>
        <p:sp>
          <p:nvSpPr>
            <p:cNvPr id="68" name="pt68"/>
            <p:cNvSpPr/>
            <p:nvPr/>
          </p:nvSpPr>
          <p:spPr>
            <a:xfrm>
              <a:off x="6725108" y="2728576"/>
              <a:ext cx="63202" cy="63202"/>
            </a:xfrm>
            <a:prstGeom prst="ellipse">
              <a:avLst/>
            </a:prstGeom>
            <a:solidFill>
              <a:srgbClr val="000000">
                <a:alpha val="100000"/>
              </a:srgbClr>
            </a:solidFill>
            <a:ln w="9000" cap="rnd">
              <a:solidFill>
                <a:srgbClr val="000000">
                  <a:alpha val="100000"/>
                </a:srgbClr>
              </a:solidFill>
              <a:prstDash val="solid"/>
              <a:round/>
            </a:ln>
          </p:spPr>
          <p:txBody>
            <a:bodyPr/>
            <a:lstStyle/>
            <a:p/>
          </p:txBody>
        </p:sp>
        <p:sp>
          <p:nvSpPr>
            <p:cNvPr id="69" name="pt69"/>
            <p:cNvSpPr/>
            <p:nvPr/>
          </p:nvSpPr>
          <p:spPr>
            <a:xfrm>
              <a:off x="6956994" y="2852609"/>
              <a:ext cx="63202" cy="63202"/>
            </a:xfrm>
            <a:prstGeom prst="ellipse">
              <a:avLst/>
            </a:prstGeom>
            <a:solidFill>
              <a:srgbClr val="000000">
                <a:alpha val="100000"/>
              </a:srgbClr>
            </a:solidFill>
            <a:ln w="9000" cap="rnd">
              <a:solidFill>
                <a:srgbClr val="000000">
                  <a:alpha val="100000"/>
                </a:srgbClr>
              </a:solidFill>
              <a:prstDash val="solid"/>
              <a:round/>
            </a:ln>
          </p:spPr>
          <p:txBody>
            <a:bodyPr/>
            <a:lstStyle/>
            <a:p/>
          </p:txBody>
        </p:sp>
        <p:sp>
          <p:nvSpPr>
            <p:cNvPr id="70" name="pt70"/>
            <p:cNvSpPr/>
            <p:nvPr/>
          </p:nvSpPr>
          <p:spPr>
            <a:xfrm>
              <a:off x="7188880" y="2976642"/>
              <a:ext cx="63202" cy="63202"/>
            </a:xfrm>
            <a:prstGeom prst="ellipse">
              <a:avLst/>
            </a:prstGeom>
            <a:solidFill>
              <a:srgbClr val="000000">
                <a:alpha val="100000"/>
              </a:srgbClr>
            </a:solidFill>
            <a:ln w="9000" cap="rnd">
              <a:solidFill>
                <a:srgbClr val="000000">
                  <a:alpha val="100000"/>
                </a:srgbClr>
              </a:solidFill>
              <a:prstDash val="solid"/>
              <a:round/>
            </a:ln>
          </p:spPr>
          <p:txBody>
            <a:bodyPr/>
            <a:lstStyle/>
            <a:p/>
          </p:txBody>
        </p:sp>
        <p:sp>
          <p:nvSpPr>
            <p:cNvPr id="71" name="pt71"/>
            <p:cNvSpPr/>
            <p:nvPr/>
          </p:nvSpPr>
          <p:spPr>
            <a:xfrm>
              <a:off x="7420766" y="3100675"/>
              <a:ext cx="63202" cy="63202"/>
            </a:xfrm>
            <a:prstGeom prst="ellipse">
              <a:avLst/>
            </a:prstGeom>
            <a:solidFill>
              <a:srgbClr val="000000">
                <a:alpha val="100000"/>
              </a:srgbClr>
            </a:solidFill>
            <a:ln w="9000" cap="rnd">
              <a:solidFill>
                <a:srgbClr val="000000">
                  <a:alpha val="100000"/>
                </a:srgbClr>
              </a:solidFill>
              <a:prstDash val="solid"/>
              <a:round/>
            </a:ln>
          </p:spPr>
          <p:txBody>
            <a:bodyPr/>
            <a:lstStyle/>
            <a:p/>
          </p:txBody>
        </p:sp>
        <p:sp>
          <p:nvSpPr>
            <p:cNvPr id="72" name="pt72"/>
            <p:cNvSpPr/>
            <p:nvPr/>
          </p:nvSpPr>
          <p:spPr>
            <a:xfrm>
              <a:off x="7652652" y="3224709"/>
              <a:ext cx="63202" cy="63202"/>
            </a:xfrm>
            <a:prstGeom prst="ellipse">
              <a:avLst/>
            </a:prstGeom>
            <a:solidFill>
              <a:srgbClr val="000000">
                <a:alpha val="100000"/>
              </a:srgbClr>
            </a:solidFill>
            <a:ln w="9000" cap="rnd">
              <a:solidFill>
                <a:srgbClr val="000000">
                  <a:alpha val="100000"/>
                </a:srgbClr>
              </a:solidFill>
              <a:prstDash val="solid"/>
              <a:round/>
            </a:ln>
          </p:spPr>
          <p:txBody>
            <a:bodyPr/>
            <a:lstStyle/>
            <a:p/>
          </p:txBody>
        </p:sp>
        <p:sp>
          <p:nvSpPr>
            <p:cNvPr id="73" name="pt73"/>
            <p:cNvSpPr/>
            <p:nvPr/>
          </p:nvSpPr>
          <p:spPr>
            <a:xfrm>
              <a:off x="7884538" y="3348742"/>
              <a:ext cx="63202" cy="63202"/>
            </a:xfrm>
            <a:prstGeom prst="ellipse">
              <a:avLst/>
            </a:prstGeom>
            <a:solidFill>
              <a:srgbClr val="000000">
                <a:alpha val="100000"/>
              </a:srgbClr>
            </a:solidFill>
            <a:ln w="9000" cap="rnd">
              <a:solidFill>
                <a:srgbClr val="000000">
                  <a:alpha val="100000"/>
                </a:srgbClr>
              </a:solidFill>
              <a:prstDash val="solid"/>
              <a:round/>
            </a:ln>
          </p:spPr>
          <p:txBody>
            <a:bodyPr/>
            <a:lstStyle/>
            <a:p/>
          </p:txBody>
        </p:sp>
        <p:sp>
          <p:nvSpPr>
            <p:cNvPr id="74" name="pt74"/>
            <p:cNvSpPr/>
            <p:nvPr/>
          </p:nvSpPr>
          <p:spPr>
            <a:xfrm>
              <a:off x="8116425" y="3472775"/>
              <a:ext cx="63202" cy="63202"/>
            </a:xfrm>
            <a:prstGeom prst="ellipse">
              <a:avLst/>
            </a:prstGeom>
            <a:solidFill>
              <a:srgbClr val="000000">
                <a:alpha val="100000"/>
              </a:srgbClr>
            </a:solidFill>
            <a:ln w="9000" cap="rnd">
              <a:solidFill>
                <a:srgbClr val="000000">
                  <a:alpha val="100000"/>
                </a:srgbClr>
              </a:solidFill>
              <a:prstDash val="solid"/>
              <a:round/>
            </a:ln>
          </p:spPr>
          <p:txBody>
            <a:bodyPr/>
            <a:lstStyle/>
            <a:p/>
          </p:txBody>
        </p:sp>
        <p:sp>
          <p:nvSpPr>
            <p:cNvPr id="75" name="pt75"/>
            <p:cNvSpPr/>
            <p:nvPr/>
          </p:nvSpPr>
          <p:spPr>
            <a:xfrm>
              <a:off x="8348311" y="3596808"/>
              <a:ext cx="63202" cy="63202"/>
            </a:xfrm>
            <a:prstGeom prst="ellipse">
              <a:avLst/>
            </a:prstGeom>
            <a:solidFill>
              <a:srgbClr val="000000">
                <a:alpha val="100000"/>
              </a:srgbClr>
            </a:solidFill>
            <a:ln w="9000" cap="rnd">
              <a:solidFill>
                <a:srgbClr val="000000">
                  <a:alpha val="100000"/>
                </a:srgbClr>
              </a:solidFill>
              <a:prstDash val="solid"/>
              <a:round/>
            </a:ln>
          </p:spPr>
          <p:txBody>
            <a:bodyPr/>
            <a:lstStyle/>
            <a:p/>
          </p:txBody>
        </p:sp>
        <p:sp>
          <p:nvSpPr>
            <p:cNvPr id="76" name="pt76"/>
            <p:cNvSpPr/>
            <p:nvPr/>
          </p:nvSpPr>
          <p:spPr>
            <a:xfrm>
              <a:off x="8580197" y="3720841"/>
              <a:ext cx="63202" cy="63202"/>
            </a:xfrm>
            <a:prstGeom prst="ellipse">
              <a:avLst/>
            </a:prstGeom>
            <a:solidFill>
              <a:srgbClr val="000000">
                <a:alpha val="100000"/>
              </a:srgbClr>
            </a:solidFill>
            <a:ln w="9000" cap="rnd">
              <a:solidFill>
                <a:srgbClr val="000000">
                  <a:alpha val="100000"/>
                </a:srgbClr>
              </a:solidFill>
              <a:prstDash val="solid"/>
              <a:round/>
            </a:ln>
          </p:spPr>
          <p:txBody>
            <a:bodyPr/>
            <a:lstStyle/>
            <a:p/>
          </p:txBody>
        </p:sp>
        <p:sp>
          <p:nvSpPr>
            <p:cNvPr id="77" name="tx77"/>
            <p:cNvSpPr/>
            <p:nvPr/>
          </p:nvSpPr>
          <p:spPr>
            <a:xfrm>
              <a:off x="4984506" y="1660221"/>
              <a:ext cx="29800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LACR</a:t>
              </a:r>
            </a:p>
          </p:txBody>
        </p:sp>
        <p:sp>
          <p:nvSpPr>
            <p:cNvPr id="78" name="tx78"/>
            <p:cNvSpPr/>
            <p:nvPr/>
          </p:nvSpPr>
          <p:spPr>
            <a:xfrm rot="-5400000">
              <a:off x="1499769" y="5312506"/>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2000</a:t>
              </a:r>
            </a:p>
          </p:txBody>
        </p:sp>
        <p:sp>
          <p:nvSpPr>
            <p:cNvPr id="79" name="tx79"/>
            <p:cNvSpPr/>
            <p:nvPr/>
          </p:nvSpPr>
          <p:spPr>
            <a:xfrm rot="-5400000">
              <a:off x="1731655" y="5312506"/>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2001</a:t>
              </a:r>
            </a:p>
          </p:txBody>
        </p:sp>
        <p:sp>
          <p:nvSpPr>
            <p:cNvPr id="80" name="tx80"/>
            <p:cNvSpPr/>
            <p:nvPr/>
          </p:nvSpPr>
          <p:spPr>
            <a:xfrm rot="-5400000">
              <a:off x="1963541" y="5312506"/>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2002</a:t>
              </a:r>
            </a:p>
          </p:txBody>
        </p:sp>
        <p:sp>
          <p:nvSpPr>
            <p:cNvPr id="81" name="tx81"/>
            <p:cNvSpPr/>
            <p:nvPr/>
          </p:nvSpPr>
          <p:spPr>
            <a:xfrm rot="-5400000">
              <a:off x="2195427" y="5312506"/>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2003</a:t>
              </a:r>
            </a:p>
          </p:txBody>
        </p:sp>
        <p:sp>
          <p:nvSpPr>
            <p:cNvPr id="82" name="tx82"/>
            <p:cNvSpPr/>
            <p:nvPr/>
          </p:nvSpPr>
          <p:spPr>
            <a:xfrm rot="-5400000">
              <a:off x="2427313" y="5312506"/>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2004</a:t>
              </a:r>
            </a:p>
          </p:txBody>
        </p:sp>
        <p:sp>
          <p:nvSpPr>
            <p:cNvPr id="83" name="tx83"/>
            <p:cNvSpPr/>
            <p:nvPr/>
          </p:nvSpPr>
          <p:spPr>
            <a:xfrm rot="-5400000">
              <a:off x="2659199" y="5312506"/>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2005</a:t>
              </a:r>
            </a:p>
          </p:txBody>
        </p:sp>
        <p:sp>
          <p:nvSpPr>
            <p:cNvPr id="84" name="tx84"/>
            <p:cNvSpPr/>
            <p:nvPr/>
          </p:nvSpPr>
          <p:spPr>
            <a:xfrm rot="-5400000">
              <a:off x="2891085" y="5312506"/>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2006</a:t>
              </a:r>
            </a:p>
          </p:txBody>
        </p:sp>
        <p:sp>
          <p:nvSpPr>
            <p:cNvPr id="85" name="tx85"/>
            <p:cNvSpPr/>
            <p:nvPr/>
          </p:nvSpPr>
          <p:spPr>
            <a:xfrm rot="-5400000">
              <a:off x="3122971" y="5312506"/>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2007</a:t>
              </a:r>
            </a:p>
          </p:txBody>
        </p:sp>
        <p:sp>
          <p:nvSpPr>
            <p:cNvPr id="86" name="tx86"/>
            <p:cNvSpPr/>
            <p:nvPr/>
          </p:nvSpPr>
          <p:spPr>
            <a:xfrm rot="-5400000">
              <a:off x="3354857" y="5312506"/>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2008</a:t>
              </a:r>
            </a:p>
          </p:txBody>
        </p:sp>
        <p:sp>
          <p:nvSpPr>
            <p:cNvPr id="87" name="tx87"/>
            <p:cNvSpPr/>
            <p:nvPr/>
          </p:nvSpPr>
          <p:spPr>
            <a:xfrm rot="-5400000">
              <a:off x="3586743" y="5312506"/>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2009</a:t>
              </a:r>
            </a:p>
          </p:txBody>
        </p:sp>
        <p:sp>
          <p:nvSpPr>
            <p:cNvPr id="88" name="tx88"/>
            <p:cNvSpPr/>
            <p:nvPr/>
          </p:nvSpPr>
          <p:spPr>
            <a:xfrm rot="-5400000">
              <a:off x="3818629" y="5312506"/>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2010</a:t>
              </a:r>
            </a:p>
          </p:txBody>
        </p:sp>
        <p:sp>
          <p:nvSpPr>
            <p:cNvPr id="89" name="tx89"/>
            <p:cNvSpPr/>
            <p:nvPr/>
          </p:nvSpPr>
          <p:spPr>
            <a:xfrm rot="-5400000">
              <a:off x="4055682" y="5307339"/>
              <a:ext cx="300563"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2011</a:t>
              </a:r>
            </a:p>
          </p:txBody>
        </p:sp>
        <p:sp>
          <p:nvSpPr>
            <p:cNvPr id="90" name="tx90"/>
            <p:cNvSpPr/>
            <p:nvPr/>
          </p:nvSpPr>
          <p:spPr>
            <a:xfrm rot="-5400000">
              <a:off x="4282401" y="5312506"/>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2012</a:t>
              </a:r>
            </a:p>
          </p:txBody>
        </p:sp>
        <p:sp>
          <p:nvSpPr>
            <p:cNvPr id="91" name="tx91"/>
            <p:cNvSpPr/>
            <p:nvPr/>
          </p:nvSpPr>
          <p:spPr>
            <a:xfrm rot="-5400000">
              <a:off x="4514287" y="5312506"/>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2013</a:t>
              </a:r>
            </a:p>
          </p:txBody>
        </p:sp>
        <p:sp>
          <p:nvSpPr>
            <p:cNvPr id="92" name="tx92"/>
            <p:cNvSpPr/>
            <p:nvPr/>
          </p:nvSpPr>
          <p:spPr>
            <a:xfrm rot="-5400000">
              <a:off x="4746173" y="5312506"/>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2014</a:t>
              </a:r>
            </a:p>
          </p:txBody>
        </p:sp>
        <p:sp>
          <p:nvSpPr>
            <p:cNvPr id="93" name="tx93"/>
            <p:cNvSpPr/>
            <p:nvPr/>
          </p:nvSpPr>
          <p:spPr>
            <a:xfrm rot="-5400000">
              <a:off x="4978059" y="5312506"/>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2015</a:t>
              </a:r>
            </a:p>
          </p:txBody>
        </p:sp>
        <p:sp>
          <p:nvSpPr>
            <p:cNvPr id="94" name="tx94"/>
            <p:cNvSpPr/>
            <p:nvPr/>
          </p:nvSpPr>
          <p:spPr>
            <a:xfrm rot="-5400000">
              <a:off x="5209945" y="5312506"/>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2016</a:t>
              </a:r>
            </a:p>
          </p:txBody>
        </p:sp>
        <p:sp>
          <p:nvSpPr>
            <p:cNvPr id="95" name="tx95"/>
            <p:cNvSpPr/>
            <p:nvPr/>
          </p:nvSpPr>
          <p:spPr>
            <a:xfrm rot="-5400000">
              <a:off x="5441831" y="5312506"/>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2017</a:t>
              </a:r>
            </a:p>
          </p:txBody>
        </p:sp>
        <p:sp>
          <p:nvSpPr>
            <p:cNvPr id="96" name="tx96"/>
            <p:cNvSpPr/>
            <p:nvPr/>
          </p:nvSpPr>
          <p:spPr>
            <a:xfrm rot="-5400000">
              <a:off x="5673717" y="5312506"/>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2018</a:t>
              </a:r>
            </a:p>
          </p:txBody>
        </p:sp>
        <p:sp>
          <p:nvSpPr>
            <p:cNvPr id="97" name="tx97"/>
            <p:cNvSpPr/>
            <p:nvPr/>
          </p:nvSpPr>
          <p:spPr>
            <a:xfrm rot="-5400000">
              <a:off x="5905603" y="5312506"/>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2019</a:t>
              </a:r>
            </a:p>
          </p:txBody>
        </p:sp>
        <p:sp>
          <p:nvSpPr>
            <p:cNvPr id="98" name="tx98"/>
            <p:cNvSpPr/>
            <p:nvPr/>
          </p:nvSpPr>
          <p:spPr>
            <a:xfrm rot="-5400000">
              <a:off x="6137490" y="5312506"/>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2020</a:t>
              </a:r>
            </a:p>
          </p:txBody>
        </p:sp>
        <p:sp>
          <p:nvSpPr>
            <p:cNvPr id="99" name="tx99"/>
            <p:cNvSpPr/>
            <p:nvPr/>
          </p:nvSpPr>
          <p:spPr>
            <a:xfrm rot="-5400000">
              <a:off x="6369376" y="5312506"/>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2021</a:t>
              </a:r>
            </a:p>
          </p:txBody>
        </p:sp>
        <p:sp>
          <p:nvSpPr>
            <p:cNvPr id="100" name="tx100"/>
            <p:cNvSpPr/>
            <p:nvPr/>
          </p:nvSpPr>
          <p:spPr>
            <a:xfrm rot="-5400000">
              <a:off x="6601262" y="5312506"/>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2022</a:t>
              </a:r>
            </a:p>
          </p:txBody>
        </p:sp>
        <p:sp>
          <p:nvSpPr>
            <p:cNvPr id="101" name="tx101"/>
            <p:cNvSpPr/>
            <p:nvPr/>
          </p:nvSpPr>
          <p:spPr>
            <a:xfrm rot="-5400000">
              <a:off x="6833148" y="5312506"/>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2023</a:t>
              </a:r>
            </a:p>
          </p:txBody>
        </p:sp>
        <p:sp>
          <p:nvSpPr>
            <p:cNvPr id="102" name="tx102"/>
            <p:cNvSpPr/>
            <p:nvPr/>
          </p:nvSpPr>
          <p:spPr>
            <a:xfrm rot="-5400000">
              <a:off x="7065034" y="5312506"/>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2024</a:t>
              </a:r>
            </a:p>
          </p:txBody>
        </p:sp>
        <p:sp>
          <p:nvSpPr>
            <p:cNvPr id="103" name="tx103"/>
            <p:cNvSpPr/>
            <p:nvPr/>
          </p:nvSpPr>
          <p:spPr>
            <a:xfrm rot="-5400000">
              <a:off x="7296920" y="5312506"/>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2025</a:t>
              </a:r>
            </a:p>
          </p:txBody>
        </p:sp>
        <p:sp>
          <p:nvSpPr>
            <p:cNvPr id="104" name="tx104"/>
            <p:cNvSpPr/>
            <p:nvPr/>
          </p:nvSpPr>
          <p:spPr>
            <a:xfrm rot="-5400000">
              <a:off x="8456350" y="5312506"/>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2030</a:t>
              </a:r>
            </a:p>
          </p:txBody>
        </p:sp>
        <p:sp>
          <p:nvSpPr>
            <p:cNvPr id="105" name="tx105"/>
            <p:cNvSpPr/>
            <p:nvPr/>
          </p:nvSpPr>
          <p:spPr>
            <a:xfrm>
              <a:off x="1052250" y="4942755"/>
              <a:ext cx="77724"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0</a:t>
              </a:r>
            </a:p>
          </p:txBody>
        </p:sp>
        <p:sp>
          <p:nvSpPr>
            <p:cNvPr id="106" name="tx106"/>
            <p:cNvSpPr/>
            <p:nvPr/>
          </p:nvSpPr>
          <p:spPr>
            <a:xfrm>
              <a:off x="624768" y="4008958"/>
              <a:ext cx="50520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500,000</a:t>
              </a:r>
            </a:p>
          </p:txBody>
        </p:sp>
        <p:sp>
          <p:nvSpPr>
            <p:cNvPr id="107" name="tx107"/>
            <p:cNvSpPr/>
            <p:nvPr/>
          </p:nvSpPr>
          <p:spPr>
            <a:xfrm>
              <a:off x="508182" y="3075161"/>
              <a:ext cx="621792"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1,000,000</a:t>
              </a:r>
            </a:p>
          </p:txBody>
        </p:sp>
        <p:sp>
          <p:nvSpPr>
            <p:cNvPr id="108" name="tx108"/>
            <p:cNvSpPr/>
            <p:nvPr/>
          </p:nvSpPr>
          <p:spPr>
            <a:xfrm>
              <a:off x="508182" y="2141364"/>
              <a:ext cx="621792"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1,500,000</a:t>
              </a:r>
            </a:p>
          </p:txBody>
        </p:sp>
        <p:sp>
          <p:nvSpPr>
            <p:cNvPr id="109" name="tx109"/>
            <p:cNvSpPr/>
            <p:nvPr/>
          </p:nvSpPr>
          <p:spPr>
            <a:xfrm rot="-5400000">
              <a:off x="-526508" y="3426031"/>
              <a:ext cx="1840870"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Number of zero-dose children</a:t>
              </a:r>
            </a:p>
          </p:txBody>
        </p:sp>
        <p:sp>
          <p:nvSpPr>
            <p:cNvPr id="110" name="rc110"/>
            <p:cNvSpPr/>
            <p:nvPr/>
          </p:nvSpPr>
          <p:spPr>
            <a:xfrm>
              <a:off x="2573396" y="5900012"/>
              <a:ext cx="201456" cy="201456"/>
            </a:xfrm>
            <a:prstGeom prst="rect">
              <a:avLst/>
            </a:prstGeom>
            <a:solidFill>
              <a:srgbClr val="0058AB">
                <a:alpha val="100000"/>
              </a:srgbClr>
            </a:solidFill>
          </p:spPr>
          <p:txBody>
            <a:bodyPr/>
            <a:lstStyle/>
            <a:p/>
          </p:txBody>
        </p:sp>
        <p:sp>
          <p:nvSpPr>
            <p:cNvPr id="111" name="rc111"/>
            <p:cNvSpPr/>
            <p:nvPr/>
          </p:nvSpPr>
          <p:spPr>
            <a:xfrm>
              <a:off x="3475641" y="5900012"/>
              <a:ext cx="201456" cy="201456"/>
            </a:xfrm>
            <a:prstGeom prst="rect">
              <a:avLst/>
            </a:prstGeom>
            <a:solidFill>
              <a:srgbClr val="69DBFF">
                <a:alpha val="100000"/>
              </a:srgbClr>
            </a:solidFill>
          </p:spPr>
          <p:txBody>
            <a:bodyPr/>
            <a:lstStyle/>
            <a:p/>
          </p:txBody>
        </p:sp>
        <p:sp>
          <p:nvSpPr>
            <p:cNvPr id="112" name="tx112"/>
            <p:cNvSpPr/>
            <p:nvPr/>
          </p:nvSpPr>
          <p:spPr>
            <a:xfrm>
              <a:off x="2853441" y="5950722"/>
              <a:ext cx="543610"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Estimate</a:t>
              </a:r>
            </a:p>
          </p:txBody>
        </p:sp>
        <p:sp>
          <p:nvSpPr>
            <p:cNvPr id="113" name="tx113"/>
            <p:cNvSpPr/>
            <p:nvPr/>
          </p:nvSpPr>
          <p:spPr>
            <a:xfrm>
              <a:off x="3755686" y="5950722"/>
              <a:ext cx="1499524"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IA2030 zero-dose target</a:t>
              </a:r>
            </a:p>
          </p:txBody>
        </p:sp>
        <p:sp>
          <p:nvSpPr>
            <p:cNvPr id="114" name="pl114"/>
            <p:cNvSpPr/>
            <p:nvPr/>
          </p:nvSpPr>
          <p:spPr>
            <a:xfrm>
              <a:off x="5555513" y="6000740"/>
              <a:ext cx="175564" cy="0"/>
            </a:xfrm>
            <a:custGeom>
              <a:avLst/>
              <a:pathLst>
                <a:path w="175564" h="0">
                  <a:moveTo>
                    <a:pt x="0" y="0"/>
                  </a:moveTo>
                  <a:lnTo>
                    <a:pt x="175564" y="0"/>
                  </a:lnTo>
                </a:path>
              </a:pathLst>
            </a:custGeom>
            <a:ln w="20325" cap="flat">
              <a:solidFill>
                <a:srgbClr val="000000">
                  <a:alpha val="100000"/>
                </a:srgbClr>
              </a:solidFill>
              <a:prstDash val="solid"/>
              <a:round/>
            </a:ln>
          </p:spPr>
          <p:txBody>
            <a:bodyPr/>
            <a:lstStyle/>
            <a:p/>
          </p:txBody>
        </p:sp>
        <p:sp>
          <p:nvSpPr>
            <p:cNvPr id="115" name="pt115"/>
            <p:cNvSpPr/>
            <p:nvPr/>
          </p:nvSpPr>
          <p:spPr>
            <a:xfrm>
              <a:off x="5611694" y="5969139"/>
              <a:ext cx="63202" cy="63202"/>
            </a:xfrm>
            <a:prstGeom prst="ellipse">
              <a:avLst/>
            </a:prstGeom>
            <a:solidFill>
              <a:srgbClr val="000000">
                <a:alpha val="100000"/>
              </a:srgbClr>
            </a:solidFill>
            <a:ln w="9000" cap="rnd">
              <a:solidFill>
                <a:srgbClr val="000000">
                  <a:alpha val="100000"/>
                </a:srgbClr>
              </a:solidFill>
              <a:prstDash val="solid"/>
              <a:round/>
            </a:ln>
          </p:spPr>
          <p:txBody>
            <a:bodyPr/>
            <a:lstStyle/>
            <a:p/>
          </p:txBody>
        </p:sp>
        <p:sp>
          <p:nvSpPr>
            <p:cNvPr id="116" name="tx116"/>
            <p:cNvSpPr/>
            <p:nvPr/>
          </p:nvSpPr>
          <p:spPr>
            <a:xfrm>
              <a:off x="5822612" y="5950722"/>
              <a:ext cx="188000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Annualised milestone to target</a:t>
              </a:r>
            </a:p>
          </p:txBody>
        </p:sp>
        <p:sp>
          <p:nvSpPr>
            <p:cNvPr id="117" name="tx117"/>
            <p:cNvSpPr/>
            <p:nvPr/>
          </p:nvSpPr>
          <p:spPr>
            <a:xfrm>
              <a:off x="2209302" y="1368037"/>
              <a:ext cx="5848410" cy="119969"/>
            </a:xfrm>
            <a:prstGeom prst="rect">
              <a:avLst/>
            </a:prstGeom>
            <a:noFill/>
          </p:spPr>
          <p:txBody>
            <a:bodyPr lIns="0" rIns="0" tIns="0" bIns="0" anchorCtr="1" anchor="ctr" wrap="none"/>
            <a:lstStyle/>
            <a:p>
              <a:pPr algn="l" marL="0" marR="0" indent="0">
                <a:spcBef>
                  <a:spcPts val="0"/>
                </a:spcBef>
                <a:spcAft>
                  <a:spcPts val="0"/>
                </a:spcAft>
              </a:pPr>
              <a:r>
                <a:rPr sz="1320" i="0" b="0">
                  <a:solidFill>
                    <a:srgbClr val="000000">
                      <a:alpha val="100000"/>
                    </a:srgbClr>
                  </a:solidFill>
                  <a:latin typeface="Arial"/>
                  <a:cs typeface="Arial"/>
                </a:rPr>
                <a:t>Estimated number of zero-dose children, 2000-2025 and target by 2030, LACR</a:t>
              </a:r>
            </a:p>
          </p:txBody>
        </p:sp>
        <p:sp>
          <p:nvSpPr>
            <p:cNvPr id="118" name="tx118"/>
            <p:cNvSpPr/>
            <p:nvPr/>
          </p:nvSpPr>
          <p:spPr>
            <a:xfrm>
              <a:off x="9074410" y="6249646"/>
              <a:ext cx="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
              </a:r>
            </a:p>
          </p:txBody>
        </p:sp>
        <p:sp>
          <p:nvSpPr>
            <p:cNvPr id="119" name="tx119"/>
            <p:cNvSpPr/>
            <p:nvPr/>
          </p:nvSpPr>
          <p:spPr>
            <a:xfrm>
              <a:off x="4912427" y="6370347"/>
              <a:ext cx="416198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Source: WHO/UNICEF Estimates of National Immunization Coverage, 2025 revision</a:t>
              </a:r>
            </a:p>
          </p:txBody>
        </p:sp>
        <p:sp>
          <p:nvSpPr>
            <p:cNvPr id="120" name="tx120"/>
            <p:cNvSpPr/>
            <p:nvPr/>
          </p:nvSpPr>
          <p:spPr>
            <a:xfrm>
              <a:off x="2321201" y="6491048"/>
              <a:ext cx="675320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Note: The Immunization Agenda 2030 (IA2030) calls on all countries to reduce the number of zero dose children in 2019 by half by 2030.</a:t>
              </a:r>
            </a:p>
          </p:txBody>
        </p:sp>
        <p:sp>
          <p:nvSpPr>
            <p:cNvPr id="121" name="tx121"/>
            <p:cNvSpPr/>
            <p:nvPr/>
          </p:nvSpPr>
          <p:spPr>
            <a:xfrm>
              <a:off x="3475082" y="6611748"/>
              <a:ext cx="559932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The line and points show the yearly progress and trajectory to meet the target by 2030, based on a linear decline.</a:t>
              </a:r>
            </a:p>
          </p:txBody>
        </p:sp>
      </p:grpSp>
      <p:sp>
        <p:nvSpPr>
          <p:cNvPr id="122"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The Immunization Agenda 2030 (IA2030) aims to leave no one behind with immunization and calls on all countries to reduce the number of zero dose children by half by 2030.
This chart shows:
• Estimated number of zero-dose children in 2000-2024 (dark blue bars)
• Zero-dose target by 2030 (light blue bar)
• Trajectory to reach the 2030 target based on a linear decline (points
In 2025, the number of zero-dose children was approximately -3% lower than the annual milestone to reach the target.</a:t>
            </a:r>
          </a:p>
        </p:txBody>
      </p:sp>
      <p:sp>
        <p:nvSpPr>
          <p:cNvPr id="123" name="body"/>
          <p:cNvSpPr>
            <a:spLocks noGrp="1"/>
          </p:cNvSpPr>
          <p:nvPr>
            <p:ph/>
          </p:nvPr>
        </p:nvSpPr>
        <p:spPr>
          <a:xfrm>
            <a:off x="292608" y="182880"/>
            <a:ext cx="8595360" cy="649224"/>
          </a:xfrm>
          <a:solidFill>
            <a:srgbClr val="FFFFFF">
              <a:alpha val="100000"/>
            </a:srgbClr>
          </a:solidFill>
        </p:spPr>
        <p:txBody>
          <a:bodyPr/>
          <a:lstStyle/>
          <a:p>
            <a:pPr algn="l" marL="0" marR="0">
              <a:lnSpc>
                <a:spcPct val="100000"/>
              </a:lnSpc>
              <a:spcBef>
                <a:spcPts val="0"/>
              </a:spcBef>
              <a:spcAft>
                <a:spcPts val="0"/>
              </a:spcAft>
              <a:buNone/>
            </a:pPr>
            <a:r>
              <a:rPr cap="none" sz="1450" i="0" b="0" u="none" strike="noStrike">
                <a:solidFill>
                  <a:srgbClr val="000000">
                    <a:alpha val="100000"/>
                  </a:srgbClr>
                </a:solidFill>
                <a:latin typeface="Arial"/>
                <a:cs typeface="Arial"/>
                <a:ea typeface="Arial"/>
                <a:sym typeface="Arial"/>
              </a:rPr>
              <a:t>In 2025, the number of zero-dose children was 3% below the annual IA2030 milestone, bringing the 2030 goal within reach if progress is sustained.</a:t>
            </a:r>
          </a:p>
        </p:txBody>
      </p:sp>
      <p:grpSp xmlns:pic="http://schemas.openxmlformats.org/drawingml/2006/picture">
        <p:nvGrpSpPr>
          <p:cNvPr id="124" name=""/>
          <p:cNvGrpSpPr/>
          <p:nvPr/>
        </p:nvGrpSpPr>
        <p:grpSpPr>
          <a:xfrm>
            <a:off x="292608" y="1051560"/>
            <a:ext cx="8595360" cy="28575"/>
            <a:chOff x="292608" y="1051560"/>
            <a:chExt cx="8595360" cy="28575"/>
          </a:xfrm>
        </p:grpSpPr>
        <p:sp>
          <p:nvSpPr>
            <p:cNvPr id="125" name="rc3"/>
            <p:cNvSpPr/>
            <p:nvPr/>
          </p:nvSpPr>
          <p:spPr>
            <a:xfrm>
              <a:off x="292608" y="1051560"/>
              <a:ext cx="8595360" cy="28575"/>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126" name="rc4"/>
            <p:cNvSpPr/>
            <p:nvPr/>
          </p:nvSpPr>
          <p:spPr>
            <a:xfrm>
              <a:off x="292608" y="1051560"/>
              <a:ext cx="8595360" cy="28575"/>
            </a:xfrm>
            <a:prstGeom prst="rect">
              <a:avLst/>
            </a:prstGeom>
            <a:solidFill>
              <a:srgbClr val="000000">
                <a:alpha val="100000"/>
              </a:srgbClr>
            </a:solidFill>
          </p:spPr>
          <p:txBody>
            <a:bodyPr/>
            <a:lstStyle/>
            <a:p/>
          </p:txBody>
        </p:sp>
      </p:grpSp>
    </p:spTree>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rc4"/>
            <p:cNvSpPr/>
            <p:nvPr/>
          </p:nvSpPr>
          <p:spPr>
            <a:xfrm>
              <a:off x="1982311" y="1211664"/>
              <a:ext cx="259783" cy="132568"/>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5" name="rc5"/>
            <p:cNvSpPr/>
            <p:nvPr/>
          </p:nvSpPr>
          <p:spPr>
            <a:xfrm>
              <a:off x="2242095" y="1211664"/>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 name="rc6"/>
            <p:cNvSpPr/>
            <p:nvPr/>
          </p:nvSpPr>
          <p:spPr>
            <a:xfrm>
              <a:off x="2501879" y="1211664"/>
              <a:ext cx="259783" cy="132568"/>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7" name="rc7"/>
            <p:cNvSpPr/>
            <p:nvPr/>
          </p:nvSpPr>
          <p:spPr>
            <a:xfrm>
              <a:off x="2761663" y="1211664"/>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8" name="rc8"/>
            <p:cNvSpPr/>
            <p:nvPr/>
          </p:nvSpPr>
          <p:spPr>
            <a:xfrm>
              <a:off x="3021447" y="1211664"/>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9" name="rc9"/>
            <p:cNvSpPr/>
            <p:nvPr/>
          </p:nvSpPr>
          <p:spPr>
            <a:xfrm>
              <a:off x="3281230" y="1211664"/>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0" name="rc10"/>
            <p:cNvSpPr/>
            <p:nvPr/>
          </p:nvSpPr>
          <p:spPr>
            <a:xfrm>
              <a:off x="3541014" y="1211664"/>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1" name="rc11"/>
            <p:cNvSpPr/>
            <p:nvPr/>
          </p:nvSpPr>
          <p:spPr>
            <a:xfrm>
              <a:off x="3800798" y="1211664"/>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2" name="rc12"/>
            <p:cNvSpPr/>
            <p:nvPr/>
          </p:nvSpPr>
          <p:spPr>
            <a:xfrm>
              <a:off x="4060582" y="1211664"/>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 name="rc13"/>
            <p:cNvSpPr/>
            <p:nvPr/>
          </p:nvSpPr>
          <p:spPr>
            <a:xfrm>
              <a:off x="4320366" y="1211664"/>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4" name="rc14"/>
            <p:cNvSpPr/>
            <p:nvPr/>
          </p:nvSpPr>
          <p:spPr>
            <a:xfrm>
              <a:off x="4580150" y="1211664"/>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5" name="rc15"/>
            <p:cNvSpPr/>
            <p:nvPr/>
          </p:nvSpPr>
          <p:spPr>
            <a:xfrm>
              <a:off x="4839934" y="1211664"/>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6" name="rc16"/>
            <p:cNvSpPr/>
            <p:nvPr/>
          </p:nvSpPr>
          <p:spPr>
            <a:xfrm>
              <a:off x="5099717" y="1211664"/>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7" name="rc17"/>
            <p:cNvSpPr/>
            <p:nvPr/>
          </p:nvSpPr>
          <p:spPr>
            <a:xfrm>
              <a:off x="5359501" y="1211664"/>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8" name="rc18"/>
            <p:cNvSpPr/>
            <p:nvPr/>
          </p:nvSpPr>
          <p:spPr>
            <a:xfrm>
              <a:off x="5619285" y="1211664"/>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9" name="rc19"/>
            <p:cNvSpPr/>
            <p:nvPr/>
          </p:nvSpPr>
          <p:spPr>
            <a:xfrm>
              <a:off x="5879069" y="1211664"/>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0" name="rc20"/>
            <p:cNvSpPr/>
            <p:nvPr/>
          </p:nvSpPr>
          <p:spPr>
            <a:xfrm>
              <a:off x="6138853" y="1211664"/>
              <a:ext cx="259783" cy="132568"/>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21" name="rc21"/>
            <p:cNvSpPr/>
            <p:nvPr/>
          </p:nvSpPr>
          <p:spPr>
            <a:xfrm>
              <a:off x="6398637" y="1211664"/>
              <a:ext cx="259783" cy="132568"/>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22" name="rc22"/>
            <p:cNvSpPr/>
            <p:nvPr/>
          </p:nvSpPr>
          <p:spPr>
            <a:xfrm>
              <a:off x="6658421" y="1211664"/>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3" name="rc23"/>
            <p:cNvSpPr/>
            <p:nvPr/>
          </p:nvSpPr>
          <p:spPr>
            <a:xfrm>
              <a:off x="6918204" y="1211664"/>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4" name="rc24"/>
            <p:cNvSpPr/>
            <p:nvPr/>
          </p:nvSpPr>
          <p:spPr>
            <a:xfrm>
              <a:off x="7177988" y="1211664"/>
              <a:ext cx="259783" cy="132568"/>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25" name="rc25"/>
            <p:cNvSpPr/>
            <p:nvPr/>
          </p:nvSpPr>
          <p:spPr>
            <a:xfrm>
              <a:off x="7437772" y="1211664"/>
              <a:ext cx="259783" cy="132568"/>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26" name="rc26"/>
            <p:cNvSpPr/>
            <p:nvPr/>
          </p:nvSpPr>
          <p:spPr>
            <a:xfrm>
              <a:off x="7697556" y="1211664"/>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7" name="rc27"/>
            <p:cNvSpPr/>
            <p:nvPr/>
          </p:nvSpPr>
          <p:spPr>
            <a:xfrm>
              <a:off x="7957340" y="1211664"/>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8" name="rc28"/>
            <p:cNvSpPr/>
            <p:nvPr/>
          </p:nvSpPr>
          <p:spPr>
            <a:xfrm>
              <a:off x="8217124" y="1211664"/>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9" name="rc29"/>
            <p:cNvSpPr/>
            <p:nvPr/>
          </p:nvSpPr>
          <p:spPr>
            <a:xfrm>
              <a:off x="8476908" y="1211664"/>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0" name="rc30"/>
            <p:cNvSpPr/>
            <p:nvPr/>
          </p:nvSpPr>
          <p:spPr>
            <a:xfrm>
              <a:off x="1982311" y="4923590"/>
              <a:ext cx="259783" cy="132568"/>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31" name="rc31"/>
            <p:cNvSpPr/>
            <p:nvPr/>
          </p:nvSpPr>
          <p:spPr>
            <a:xfrm>
              <a:off x="2242095" y="4923590"/>
              <a:ext cx="259783" cy="132568"/>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32" name="rc32"/>
            <p:cNvSpPr/>
            <p:nvPr/>
          </p:nvSpPr>
          <p:spPr>
            <a:xfrm>
              <a:off x="2501879" y="4923590"/>
              <a:ext cx="259783" cy="132568"/>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33" name="rc33"/>
            <p:cNvSpPr/>
            <p:nvPr/>
          </p:nvSpPr>
          <p:spPr>
            <a:xfrm>
              <a:off x="2761663" y="4923590"/>
              <a:ext cx="259783" cy="132568"/>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34" name="rc34"/>
            <p:cNvSpPr/>
            <p:nvPr/>
          </p:nvSpPr>
          <p:spPr>
            <a:xfrm>
              <a:off x="3021447" y="4923590"/>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5" name="rc35"/>
            <p:cNvSpPr/>
            <p:nvPr/>
          </p:nvSpPr>
          <p:spPr>
            <a:xfrm>
              <a:off x="3281230" y="4923590"/>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6" name="rc36"/>
            <p:cNvSpPr/>
            <p:nvPr/>
          </p:nvSpPr>
          <p:spPr>
            <a:xfrm>
              <a:off x="3541014" y="4923590"/>
              <a:ext cx="259783" cy="132568"/>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37" name="rc37"/>
            <p:cNvSpPr/>
            <p:nvPr/>
          </p:nvSpPr>
          <p:spPr>
            <a:xfrm>
              <a:off x="3800798" y="4923590"/>
              <a:ext cx="259783" cy="132568"/>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38" name="rc38"/>
            <p:cNvSpPr/>
            <p:nvPr/>
          </p:nvSpPr>
          <p:spPr>
            <a:xfrm>
              <a:off x="4060582" y="4923590"/>
              <a:ext cx="259783" cy="132568"/>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39" name="rc39"/>
            <p:cNvSpPr/>
            <p:nvPr/>
          </p:nvSpPr>
          <p:spPr>
            <a:xfrm>
              <a:off x="4320366" y="4923590"/>
              <a:ext cx="259783" cy="132568"/>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40" name="rc40"/>
            <p:cNvSpPr/>
            <p:nvPr/>
          </p:nvSpPr>
          <p:spPr>
            <a:xfrm>
              <a:off x="4580150" y="4923590"/>
              <a:ext cx="259783" cy="13256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1" name="rc41"/>
            <p:cNvSpPr/>
            <p:nvPr/>
          </p:nvSpPr>
          <p:spPr>
            <a:xfrm>
              <a:off x="4839934" y="4923590"/>
              <a:ext cx="259783" cy="132568"/>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42" name="rc42"/>
            <p:cNvSpPr/>
            <p:nvPr/>
          </p:nvSpPr>
          <p:spPr>
            <a:xfrm>
              <a:off x="5099717" y="4923590"/>
              <a:ext cx="259783" cy="132568"/>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43" name="rc43"/>
            <p:cNvSpPr/>
            <p:nvPr/>
          </p:nvSpPr>
          <p:spPr>
            <a:xfrm>
              <a:off x="5359501" y="4923590"/>
              <a:ext cx="259783" cy="132568"/>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44" name="rc44"/>
            <p:cNvSpPr/>
            <p:nvPr/>
          </p:nvSpPr>
          <p:spPr>
            <a:xfrm>
              <a:off x="5619285" y="4923590"/>
              <a:ext cx="259783" cy="132568"/>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45" name="rc45"/>
            <p:cNvSpPr/>
            <p:nvPr/>
          </p:nvSpPr>
          <p:spPr>
            <a:xfrm>
              <a:off x="5879069" y="4923590"/>
              <a:ext cx="259783" cy="132568"/>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46" name="rc46"/>
            <p:cNvSpPr/>
            <p:nvPr/>
          </p:nvSpPr>
          <p:spPr>
            <a:xfrm>
              <a:off x="6138853" y="4923590"/>
              <a:ext cx="259783" cy="132568"/>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47" name="rc47"/>
            <p:cNvSpPr/>
            <p:nvPr/>
          </p:nvSpPr>
          <p:spPr>
            <a:xfrm>
              <a:off x="6398637" y="4923590"/>
              <a:ext cx="259783" cy="132568"/>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48" name="rc48"/>
            <p:cNvSpPr/>
            <p:nvPr/>
          </p:nvSpPr>
          <p:spPr>
            <a:xfrm>
              <a:off x="6658421" y="4923590"/>
              <a:ext cx="259783" cy="132568"/>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49" name="rc49"/>
            <p:cNvSpPr/>
            <p:nvPr/>
          </p:nvSpPr>
          <p:spPr>
            <a:xfrm>
              <a:off x="6918204" y="4923590"/>
              <a:ext cx="259783" cy="132568"/>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50" name="rc50"/>
            <p:cNvSpPr/>
            <p:nvPr/>
          </p:nvSpPr>
          <p:spPr>
            <a:xfrm>
              <a:off x="7177988" y="4923590"/>
              <a:ext cx="259783" cy="132568"/>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51" name="rc51"/>
            <p:cNvSpPr/>
            <p:nvPr/>
          </p:nvSpPr>
          <p:spPr>
            <a:xfrm>
              <a:off x="7437772" y="4923590"/>
              <a:ext cx="259783" cy="132568"/>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52" name="rc52"/>
            <p:cNvSpPr/>
            <p:nvPr/>
          </p:nvSpPr>
          <p:spPr>
            <a:xfrm>
              <a:off x="7697556" y="4923590"/>
              <a:ext cx="259783" cy="13256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53" name="rc53"/>
            <p:cNvSpPr/>
            <p:nvPr/>
          </p:nvSpPr>
          <p:spPr>
            <a:xfrm>
              <a:off x="7957340" y="4923590"/>
              <a:ext cx="259783" cy="132568"/>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54" name="rc54"/>
            <p:cNvSpPr/>
            <p:nvPr/>
          </p:nvSpPr>
          <p:spPr>
            <a:xfrm>
              <a:off x="8217124" y="4923590"/>
              <a:ext cx="259783" cy="132568"/>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55" name="rc55"/>
            <p:cNvSpPr/>
            <p:nvPr/>
          </p:nvSpPr>
          <p:spPr>
            <a:xfrm>
              <a:off x="8476908" y="4923590"/>
              <a:ext cx="259783" cy="132568"/>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56" name="rc56"/>
            <p:cNvSpPr/>
            <p:nvPr/>
          </p:nvSpPr>
          <p:spPr>
            <a:xfrm>
              <a:off x="1982311" y="1344233"/>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7" name="rc57"/>
            <p:cNvSpPr/>
            <p:nvPr/>
          </p:nvSpPr>
          <p:spPr>
            <a:xfrm>
              <a:off x="2242095" y="1344233"/>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8" name="rc58"/>
            <p:cNvSpPr/>
            <p:nvPr/>
          </p:nvSpPr>
          <p:spPr>
            <a:xfrm>
              <a:off x="2501879" y="1344233"/>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9" name="rc59"/>
            <p:cNvSpPr/>
            <p:nvPr/>
          </p:nvSpPr>
          <p:spPr>
            <a:xfrm>
              <a:off x="2761663" y="1344233"/>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0" name="rc60"/>
            <p:cNvSpPr/>
            <p:nvPr/>
          </p:nvSpPr>
          <p:spPr>
            <a:xfrm>
              <a:off x="3021447" y="1344233"/>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1" name="rc61"/>
            <p:cNvSpPr/>
            <p:nvPr/>
          </p:nvSpPr>
          <p:spPr>
            <a:xfrm>
              <a:off x="3281230" y="1344233"/>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2" name="rc62"/>
            <p:cNvSpPr/>
            <p:nvPr/>
          </p:nvSpPr>
          <p:spPr>
            <a:xfrm>
              <a:off x="3541014" y="1344233"/>
              <a:ext cx="259783" cy="13256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63" name="rc63"/>
            <p:cNvSpPr/>
            <p:nvPr/>
          </p:nvSpPr>
          <p:spPr>
            <a:xfrm>
              <a:off x="3800798" y="1344233"/>
              <a:ext cx="259783" cy="132568"/>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64" name="rc64"/>
            <p:cNvSpPr/>
            <p:nvPr/>
          </p:nvSpPr>
          <p:spPr>
            <a:xfrm>
              <a:off x="4060582" y="1344233"/>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5" name="rc65"/>
            <p:cNvSpPr/>
            <p:nvPr/>
          </p:nvSpPr>
          <p:spPr>
            <a:xfrm>
              <a:off x="4320366" y="1344233"/>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6" name="rc66"/>
            <p:cNvSpPr/>
            <p:nvPr/>
          </p:nvSpPr>
          <p:spPr>
            <a:xfrm>
              <a:off x="4580150" y="1344233"/>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7" name="rc67"/>
            <p:cNvSpPr/>
            <p:nvPr/>
          </p:nvSpPr>
          <p:spPr>
            <a:xfrm>
              <a:off x="4839934" y="1344233"/>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8" name="rc68"/>
            <p:cNvSpPr/>
            <p:nvPr/>
          </p:nvSpPr>
          <p:spPr>
            <a:xfrm>
              <a:off x="5099717" y="1344233"/>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9" name="rc69"/>
            <p:cNvSpPr/>
            <p:nvPr/>
          </p:nvSpPr>
          <p:spPr>
            <a:xfrm>
              <a:off x="5359501" y="1344233"/>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0" name="rc70"/>
            <p:cNvSpPr/>
            <p:nvPr/>
          </p:nvSpPr>
          <p:spPr>
            <a:xfrm>
              <a:off x="5619285" y="1344233"/>
              <a:ext cx="259783" cy="132568"/>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71" name="rc71"/>
            <p:cNvSpPr/>
            <p:nvPr/>
          </p:nvSpPr>
          <p:spPr>
            <a:xfrm>
              <a:off x="5879069" y="1344233"/>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2" name="rc72"/>
            <p:cNvSpPr/>
            <p:nvPr/>
          </p:nvSpPr>
          <p:spPr>
            <a:xfrm>
              <a:off x="6138853" y="1344233"/>
              <a:ext cx="259783" cy="13256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73" name="rc73"/>
            <p:cNvSpPr/>
            <p:nvPr/>
          </p:nvSpPr>
          <p:spPr>
            <a:xfrm>
              <a:off x="6398637" y="1344233"/>
              <a:ext cx="259783" cy="132568"/>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74" name="rc74"/>
            <p:cNvSpPr/>
            <p:nvPr/>
          </p:nvSpPr>
          <p:spPr>
            <a:xfrm>
              <a:off x="6658421" y="1344233"/>
              <a:ext cx="259783" cy="132568"/>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75" name="rc75"/>
            <p:cNvSpPr/>
            <p:nvPr/>
          </p:nvSpPr>
          <p:spPr>
            <a:xfrm>
              <a:off x="6918204" y="1344233"/>
              <a:ext cx="259783" cy="132568"/>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76" name="rc76"/>
            <p:cNvSpPr/>
            <p:nvPr/>
          </p:nvSpPr>
          <p:spPr>
            <a:xfrm>
              <a:off x="7177988" y="1344233"/>
              <a:ext cx="259783" cy="132568"/>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77" name="rc77"/>
            <p:cNvSpPr/>
            <p:nvPr/>
          </p:nvSpPr>
          <p:spPr>
            <a:xfrm>
              <a:off x="7437772" y="1344233"/>
              <a:ext cx="259783" cy="132568"/>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78" name="rc78"/>
            <p:cNvSpPr/>
            <p:nvPr/>
          </p:nvSpPr>
          <p:spPr>
            <a:xfrm>
              <a:off x="7697556" y="1344233"/>
              <a:ext cx="259783" cy="132568"/>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79" name="rc79"/>
            <p:cNvSpPr/>
            <p:nvPr/>
          </p:nvSpPr>
          <p:spPr>
            <a:xfrm>
              <a:off x="7957340" y="1344233"/>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80" name="rc80"/>
            <p:cNvSpPr/>
            <p:nvPr/>
          </p:nvSpPr>
          <p:spPr>
            <a:xfrm>
              <a:off x="8217124" y="1344233"/>
              <a:ext cx="259783" cy="132568"/>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81" name="rc81"/>
            <p:cNvSpPr/>
            <p:nvPr/>
          </p:nvSpPr>
          <p:spPr>
            <a:xfrm>
              <a:off x="8476908" y="1344233"/>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82" name="rc82"/>
            <p:cNvSpPr/>
            <p:nvPr/>
          </p:nvSpPr>
          <p:spPr>
            <a:xfrm>
              <a:off x="1982311" y="3863040"/>
              <a:ext cx="259783" cy="132568"/>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83" name="rc83"/>
            <p:cNvSpPr/>
            <p:nvPr/>
          </p:nvSpPr>
          <p:spPr>
            <a:xfrm>
              <a:off x="2242095" y="3863040"/>
              <a:ext cx="259783" cy="132568"/>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84" name="rc84"/>
            <p:cNvSpPr/>
            <p:nvPr/>
          </p:nvSpPr>
          <p:spPr>
            <a:xfrm>
              <a:off x="2501879" y="3863040"/>
              <a:ext cx="259783" cy="132568"/>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85" name="rc85"/>
            <p:cNvSpPr/>
            <p:nvPr/>
          </p:nvSpPr>
          <p:spPr>
            <a:xfrm>
              <a:off x="2761663" y="3863040"/>
              <a:ext cx="259783" cy="132568"/>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86" name="rc86"/>
            <p:cNvSpPr/>
            <p:nvPr/>
          </p:nvSpPr>
          <p:spPr>
            <a:xfrm>
              <a:off x="3021447" y="3863040"/>
              <a:ext cx="259783" cy="132568"/>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87" name="rc87"/>
            <p:cNvSpPr/>
            <p:nvPr/>
          </p:nvSpPr>
          <p:spPr>
            <a:xfrm>
              <a:off x="3281230" y="3863040"/>
              <a:ext cx="259783" cy="132568"/>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88" name="rc88"/>
            <p:cNvSpPr/>
            <p:nvPr/>
          </p:nvSpPr>
          <p:spPr>
            <a:xfrm>
              <a:off x="3541014" y="3863040"/>
              <a:ext cx="259783" cy="132568"/>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89" name="rc89"/>
            <p:cNvSpPr/>
            <p:nvPr/>
          </p:nvSpPr>
          <p:spPr>
            <a:xfrm>
              <a:off x="3800798" y="3863040"/>
              <a:ext cx="259783" cy="132568"/>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90" name="rc90"/>
            <p:cNvSpPr/>
            <p:nvPr/>
          </p:nvSpPr>
          <p:spPr>
            <a:xfrm>
              <a:off x="4060582" y="3863040"/>
              <a:ext cx="259783" cy="132568"/>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91" name="rc91"/>
            <p:cNvSpPr/>
            <p:nvPr/>
          </p:nvSpPr>
          <p:spPr>
            <a:xfrm>
              <a:off x="4320366" y="3863040"/>
              <a:ext cx="259783" cy="132568"/>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92" name="rc92"/>
            <p:cNvSpPr/>
            <p:nvPr/>
          </p:nvSpPr>
          <p:spPr>
            <a:xfrm>
              <a:off x="4580150" y="3863040"/>
              <a:ext cx="259783" cy="132568"/>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93" name="rc93"/>
            <p:cNvSpPr/>
            <p:nvPr/>
          </p:nvSpPr>
          <p:spPr>
            <a:xfrm>
              <a:off x="4839934" y="3863040"/>
              <a:ext cx="259783" cy="13256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94" name="rc94"/>
            <p:cNvSpPr/>
            <p:nvPr/>
          </p:nvSpPr>
          <p:spPr>
            <a:xfrm>
              <a:off x="5099717" y="3863040"/>
              <a:ext cx="259783" cy="132568"/>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95" name="rc95"/>
            <p:cNvSpPr/>
            <p:nvPr/>
          </p:nvSpPr>
          <p:spPr>
            <a:xfrm>
              <a:off x="5359501" y="3863040"/>
              <a:ext cx="259783" cy="132568"/>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96" name="rc96"/>
            <p:cNvSpPr/>
            <p:nvPr/>
          </p:nvSpPr>
          <p:spPr>
            <a:xfrm>
              <a:off x="5619285" y="3863040"/>
              <a:ext cx="259783" cy="132568"/>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97" name="rc97"/>
            <p:cNvSpPr/>
            <p:nvPr/>
          </p:nvSpPr>
          <p:spPr>
            <a:xfrm>
              <a:off x="5879069" y="3863040"/>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98" name="rc98"/>
            <p:cNvSpPr/>
            <p:nvPr/>
          </p:nvSpPr>
          <p:spPr>
            <a:xfrm>
              <a:off x="6138853" y="3863040"/>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99" name="rc99"/>
            <p:cNvSpPr/>
            <p:nvPr/>
          </p:nvSpPr>
          <p:spPr>
            <a:xfrm>
              <a:off x="6398637" y="3863040"/>
              <a:ext cx="259783" cy="13256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00" name="rc100"/>
            <p:cNvSpPr/>
            <p:nvPr/>
          </p:nvSpPr>
          <p:spPr>
            <a:xfrm>
              <a:off x="6658421" y="3863040"/>
              <a:ext cx="259783" cy="132568"/>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01" name="rc101"/>
            <p:cNvSpPr/>
            <p:nvPr/>
          </p:nvSpPr>
          <p:spPr>
            <a:xfrm>
              <a:off x="6918204" y="3863040"/>
              <a:ext cx="259783" cy="132568"/>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02" name="rc102"/>
            <p:cNvSpPr/>
            <p:nvPr/>
          </p:nvSpPr>
          <p:spPr>
            <a:xfrm>
              <a:off x="7177988" y="3863040"/>
              <a:ext cx="259783" cy="132568"/>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103" name="rc103"/>
            <p:cNvSpPr/>
            <p:nvPr/>
          </p:nvSpPr>
          <p:spPr>
            <a:xfrm>
              <a:off x="7437772" y="3863040"/>
              <a:ext cx="259783" cy="132568"/>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104" name="rc104"/>
            <p:cNvSpPr/>
            <p:nvPr/>
          </p:nvSpPr>
          <p:spPr>
            <a:xfrm>
              <a:off x="7697556" y="3863040"/>
              <a:ext cx="259783" cy="132568"/>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105" name="rc105"/>
            <p:cNvSpPr/>
            <p:nvPr/>
          </p:nvSpPr>
          <p:spPr>
            <a:xfrm>
              <a:off x="7957340" y="3863040"/>
              <a:ext cx="259783" cy="132568"/>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06" name="rc106"/>
            <p:cNvSpPr/>
            <p:nvPr/>
          </p:nvSpPr>
          <p:spPr>
            <a:xfrm>
              <a:off x="8217124" y="3863040"/>
              <a:ext cx="259783" cy="132568"/>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07" name="rc107"/>
            <p:cNvSpPr/>
            <p:nvPr/>
          </p:nvSpPr>
          <p:spPr>
            <a:xfrm>
              <a:off x="8476908" y="3863040"/>
              <a:ext cx="259783" cy="132568"/>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08" name="rc108"/>
            <p:cNvSpPr/>
            <p:nvPr/>
          </p:nvSpPr>
          <p:spPr>
            <a:xfrm>
              <a:off x="1982311" y="4260746"/>
              <a:ext cx="259783" cy="132568"/>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09" name="rc109"/>
            <p:cNvSpPr/>
            <p:nvPr/>
          </p:nvSpPr>
          <p:spPr>
            <a:xfrm>
              <a:off x="2242095" y="4260746"/>
              <a:ext cx="259783" cy="132568"/>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10" name="rc110"/>
            <p:cNvSpPr/>
            <p:nvPr/>
          </p:nvSpPr>
          <p:spPr>
            <a:xfrm>
              <a:off x="2501879" y="4260746"/>
              <a:ext cx="259783" cy="132568"/>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11" name="rc111"/>
            <p:cNvSpPr/>
            <p:nvPr/>
          </p:nvSpPr>
          <p:spPr>
            <a:xfrm>
              <a:off x="2761663" y="4260746"/>
              <a:ext cx="259783" cy="132568"/>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12" name="rc112"/>
            <p:cNvSpPr/>
            <p:nvPr/>
          </p:nvSpPr>
          <p:spPr>
            <a:xfrm>
              <a:off x="3021447" y="4260746"/>
              <a:ext cx="259783" cy="132568"/>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13" name="rc113"/>
            <p:cNvSpPr/>
            <p:nvPr/>
          </p:nvSpPr>
          <p:spPr>
            <a:xfrm>
              <a:off x="3281230" y="4260746"/>
              <a:ext cx="259783" cy="132568"/>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14" name="rc114"/>
            <p:cNvSpPr/>
            <p:nvPr/>
          </p:nvSpPr>
          <p:spPr>
            <a:xfrm>
              <a:off x="3541014" y="4260746"/>
              <a:ext cx="259783" cy="132568"/>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15" name="rc115"/>
            <p:cNvSpPr/>
            <p:nvPr/>
          </p:nvSpPr>
          <p:spPr>
            <a:xfrm>
              <a:off x="3800798" y="4260746"/>
              <a:ext cx="259783" cy="132568"/>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16" name="rc116"/>
            <p:cNvSpPr/>
            <p:nvPr/>
          </p:nvSpPr>
          <p:spPr>
            <a:xfrm>
              <a:off x="4060582" y="4260746"/>
              <a:ext cx="259783" cy="132568"/>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17" name="rc117"/>
            <p:cNvSpPr/>
            <p:nvPr/>
          </p:nvSpPr>
          <p:spPr>
            <a:xfrm>
              <a:off x="4320366" y="4260746"/>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18" name="rc118"/>
            <p:cNvSpPr/>
            <p:nvPr/>
          </p:nvSpPr>
          <p:spPr>
            <a:xfrm>
              <a:off x="4580150" y="4260746"/>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19" name="rc119"/>
            <p:cNvSpPr/>
            <p:nvPr/>
          </p:nvSpPr>
          <p:spPr>
            <a:xfrm>
              <a:off x="4839934" y="4260746"/>
              <a:ext cx="259783" cy="132568"/>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20" name="rc120"/>
            <p:cNvSpPr/>
            <p:nvPr/>
          </p:nvSpPr>
          <p:spPr>
            <a:xfrm>
              <a:off x="5099717" y="4260746"/>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21" name="rc121"/>
            <p:cNvSpPr/>
            <p:nvPr/>
          </p:nvSpPr>
          <p:spPr>
            <a:xfrm>
              <a:off x="5359501" y="4260746"/>
              <a:ext cx="259783" cy="132568"/>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22" name="rc122"/>
            <p:cNvSpPr/>
            <p:nvPr/>
          </p:nvSpPr>
          <p:spPr>
            <a:xfrm>
              <a:off x="5619285" y="4260746"/>
              <a:ext cx="259783" cy="132568"/>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23" name="rc123"/>
            <p:cNvSpPr/>
            <p:nvPr/>
          </p:nvSpPr>
          <p:spPr>
            <a:xfrm>
              <a:off x="5879069" y="4260746"/>
              <a:ext cx="259783" cy="132568"/>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24" name="rc124"/>
            <p:cNvSpPr/>
            <p:nvPr/>
          </p:nvSpPr>
          <p:spPr>
            <a:xfrm>
              <a:off x="6138853" y="4260746"/>
              <a:ext cx="259783" cy="132568"/>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25" name="rc125"/>
            <p:cNvSpPr/>
            <p:nvPr/>
          </p:nvSpPr>
          <p:spPr>
            <a:xfrm>
              <a:off x="6398637" y="4260746"/>
              <a:ext cx="259783" cy="132568"/>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126" name="rc126"/>
            <p:cNvSpPr/>
            <p:nvPr/>
          </p:nvSpPr>
          <p:spPr>
            <a:xfrm>
              <a:off x="6658421" y="4260746"/>
              <a:ext cx="259783" cy="132568"/>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27" name="rc127"/>
            <p:cNvSpPr/>
            <p:nvPr/>
          </p:nvSpPr>
          <p:spPr>
            <a:xfrm>
              <a:off x="6918204" y="4260746"/>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28" name="rc128"/>
            <p:cNvSpPr/>
            <p:nvPr/>
          </p:nvSpPr>
          <p:spPr>
            <a:xfrm>
              <a:off x="7177988" y="4260746"/>
              <a:ext cx="259783" cy="132568"/>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129" name="rc129"/>
            <p:cNvSpPr/>
            <p:nvPr/>
          </p:nvSpPr>
          <p:spPr>
            <a:xfrm>
              <a:off x="7437772" y="4260746"/>
              <a:ext cx="259783" cy="132568"/>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130" name="rc130"/>
            <p:cNvSpPr/>
            <p:nvPr/>
          </p:nvSpPr>
          <p:spPr>
            <a:xfrm>
              <a:off x="7697556" y="4260746"/>
              <a:ext cx="259783" cy="132568"/>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31" name="rc131"/>
            <p:cNvSpPr/>
            <p:nvPr/>
          </p:nvSpPr>
          <p:spPr>
            <a:xfrm>
              <a:off x="7957340" y="4260746"/>
              <a:ext cx="259783" cy="132568"/>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132" name="rc132"/>
            <p:cNvSpPr/>
            <p:nvPr/>
          </p:nvSpPr>
          <p:spPr>
            <a:xfrm>
              <a:off x="8217124" y="4260746"/>
              <a:ext cx="259783" cy="132568"/>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133" name="rc133"/>
            <p:cNvSpPr/>
            <p:nvPr/>
          </p:nvSpPr>
          <p:spPr>
            <a:xfrm>
              <a:off x="8476908" y="4260746"/>
              <a:ext cx="259783" cy="132568"/>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134" name="rc134"/>
            <p:cNvSpPr/>
            <p:nvPr/>
          </p:nvSpPr>
          <p:spPr>
            <a:xfrm>
              <a:off x="1982311" y="5453865"/>
              <a:ext cx="259783" cy="132568"/>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35" name="rc135"/>
            <p:cNvSpPr/>
            <p:nvPr/>
          </p:nvSpPr>
          <p:spPr>
            <a:xfrm>
              <a:off x="2242095" y="5453865"/>
              <a:ext cx="259783" cy="132568"/>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36" name="rc136"/>
            <p:cNvSpPr/>
            <p:nvPr/>
          </p:nvSpPr>
          <p:spPr>
            <a:xfrm>
              <a:off x="2501879" y="5453865"/>
              <a:ext cx="259783" cy="132568"/>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37" name="rc137"/>
            <p:cNvSpPr/>
            <p:nvPr/>
          </p:nvSpPr>
          <p:spPr>
            <a:xfrm>
              <a:off x="2761663" y="5453865"/>
              <a:ext cx="259783" cy="132568"/>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38" name="rc138"/>
            <p:cNvSpPr/>
            <p:nvPr/>
          </p:nvSpPr>
          <p:spPr>
            <a:xfrm>
              <a:off x="3021447" y="5453865"/>
              <a:ext cx="259783" cy="132568"/>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39" name="rc139"/>
            <p:cNvSpPr/>
            <p:nvPr/>
          </p:nvSpPr>
          <p:spPr>
            <a:xfrm>
              <a:off x="3281230" y="5453865"/>
              <a:ext cx="259783" cy="132568"/>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40" name="rc140"/>
            <p:cNvSpPr/>
            <p:nvPr/>
          </p:nvSpPr>
          <p:spPr>
            <a:xfrm>
              <a:off x="3541014" y="5453865"/>
              <a:ext cx="259783" cy="132568"/>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141" name="rc141"/>
            <p:cNvSpPr/>
            <p:nvPr/>
          </p:nvSpPr>
          <p:spPr>
            <a:xfrm>
              <a:off x="3800798" y="5453865"/>
              <a:ext cx="259783" cy="132568"/>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142" name="rc142"/>
            <p:cNvSpPr/>
            <p:nvPr/>
          </p:nvSpPr>
          <p:spPr>
            <a:xfrm>
              <a:off x="4060582" y="5453865"/>
              <a:ext cx="259783" cy="132568"/>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43" name="rc143"/>
            <p:cNvSpPr/>
            <p:nvPr/>
          </p:nvSpPr>
          <p:spPr>
            <a:xfrm>
              <a:off x="4320366" y="5453865"/>
              <a:ext cx="259783" cy="132568"/>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44" name="rc144"/>
            <p:cNvSpPr/>
            <p:nvPr/>
          </p:nvSpPr>
          <p:spPr>
            <a:xfrm>
              <a:off x="4580150" y="5453865"/>
              <a:ext cx="259783" cy="132568"/>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45" name="rc145"/>
            <p:cNvSpPr/>
            <p:nvPr/>
          </p:nvSpPr>
          <p:spPr>
            <a:xfrm>
              <a:off x="4839934" y="5453865"/>
              <a:ext cx="259783" cy="132568"/>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46" name="rc146"/>
            <p:cNvSpPr/>
            <p:nvPr/>
          </p:nvSpPr>
          <p:spPr>
            <a:xfrm>
              <a:off x="5099717" y="5453865"/>
              <a:ext cx="259783" cy="132568"/>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47" name="rc147"/>
            <p:cNvSpPr/>
            <p:nvPr/>
          </p:nvSpPr>
          <p:spPr>
            <a:xfrm>
              <a:off x="5359501" y="5453865"/>
              <a:ext cx="259783" cy="132568"/>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148" name="rc148"/>
            <p:cNvSpPr/>
            <p:nvPr/>
          </p:nvSpPr>
          <p:spPr>
            <a:xfrm>
              <a:off x="5619285" y="5453865"/>
              <a:ext cx="259783" cy="132568"/>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49" name="rc149"/>
            <p:cNvSpPr/>
            <p:nvPr/>
          </p:nvSpPr>
          <p:spPr>
            <a:xfrm>
              <a:off x="5879069" y="5453865"/>
              <a:ext cx="259783" cy="132568"/>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50" name="rc150"/>
            <p:cNvSpPr/>
            <p:nvPr/>
          </p:nvSpPr>
          <p:spPr>
            <a:xfrm>
              <a:off x="6138853" y="5453865"/>
              <a:ext cx="259783" cy="132568"/>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51" name="rc151"/>
            <p:cNvSpPr/>
            <p:nvPr/>
          </p:nvSpPr>
          <p:spPr>
            <a:xfrm>
              <a:off x="6398637" y="5453865"/>
              <a:ext cx="259783" cy="132568"/>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52" name="rc152"/>
            <p:cNvSpPr/>
            <p:nvPr/>
          </p:nvSpPr>
          <p:spPr>
            <a:xfrm>
              <a:off x="6658421" y="5453865"/>
              <a:ext cx="259783" cy="132568"/>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153" name="rc153"/>
            <p:cNvSpPr/>
            <p:nvPr/>
          </p:nvSpPr>
          <p:spPr>
            <a:xfrm>
              <a:off x="6918204" y="5453865"/>
              <a:ext cx="259783" cy="132568"/>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154" name="rc154"/>
            <p:cNvSpPr/>
            <p:nvPr/>
          </p:nvSpPr>
          <p:spPr>
            <a:xfrm>
              <a:off x="7177988" y="5453865"/>
              <a:ext cx="259783" cy="132568"/>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155" name="rc155"/>
            <p:cNvSpPr/>
            <p:nvPr/>
          </p:nvSpPr>
          <p:spPr>
            <a:xfrm>
              <a:off x="7437772" y="5453865"/>
              <a:ext cx="259783" cy="132568"/>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156" name="rc156"/>
            <p:cNvSpPr/>
            <p:nvPr/>
          </p:nvSpPr>
          <p:spPr>
            <a:xfrm>
              <a:off x="7697556" y="5453865"/>
              <a:ext cx="259783" cy="132568"/>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157" name="rc157"/>
            <p:cNvSpPr/>
            <p:nvPr/>
          </p:nvSpPr>
          <p:spPr>
            <a:xfrm>
              <a:off x="7957340" y="5453865"/>
              <a:ext cx="259783" cy="132568"/>
            </a:xfrm>
            <a:prstGeom prst="rect">
              <a:avLst/>
            </a:prstGeom>
            <a:solidFill>
              <a:srgbClr val="F16520">
                <a:alpha val="100000"/>
              </a:srgbClr>
            </a:solidFill>
            <a:ln w="2710" cap="flat">
              <a:solidFill>
                <a:srgbClr val="FFFFFF">
                  <a:alpha val="100000"/>
                </a:srgbClr>
              </a:solidFill>
              <a:prstDash val="solid"/>
              <a:miter/>
            </a:ln>
          </p:spPr>
          <p:txBody>
            <a:bodyPr/>
            <a:lstStyle/>
            <a:p/>
          </p:txBody>
        </p:sp>
        <p:sp>
          <p:nvSpPr>
            <p:cNvPr id="158" name="rc158"/>
            <p:cNvSpPr/>
            <p:nvPr/>
          </p:nvSpPr>
          <p:spPr>
            <a:xfrm>
              <a:off x="8217124" y="5453865"/>
              <a:ext cx="259783" cy="132568"/>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159" name="rc159"/>
            <p:cNvSpPr/>
            <p:nvPr/>
          </p:nvSpPr>
          <p:spPr>
            <a:xfrm>
              <a:off x="8476908" y="5453865"/>
              <a:ext cx="259783" cy="132568"/>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160" name="rc160"/>
            <p:cNvSpPr/>
            <p:nvPr/>
          </p:nvSpPr>
          <p:spPr>
            <a:xfrm>
              <a:off x="1982311" y="2404783"/>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61" name="rc161"/>
            <p:cNvSpPr/>
            <p:nvPr/>
          </p:nvSpPr>
          <p:spPr>
            <a:xfrm>
              <a:off x="2242095" y="2404783"/>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62" name="rc162"/>
            <p:cNvSpPr/>
            <p:nvPr/>
          </p:nvSpPr>
          <p:spPr>
            <a:xfrm>
              <a:off x="2501879" y="2404783"/>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63" name="rc163"/>
            <p:cNvSpPr/>
            <p:nvPr/>
          </p:nvSpPr>
          <p:spPr>
            <a:xfrm>
              <a:off x="2761663" y="2404783"/>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64" name="rc164"/>
            <p:cNvSpPr/>
            <p:nvPr/>
          </p:nvSpPr>
          <p:spPr>
            <a:xfrm>
              <a:off x="3021447" y="2404783"/>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65" name="rc165"/>
            <p:cNvSpPr/>
            <p:nvPr/>
          </p:nvSpPr>
          <p:spPr>
            <a:xfrm>
              <a:off x="3281230" y="2404783"/>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66" name="rc166"/>
            <p:cNvSpPr/>
            <p:nvPr/>
          </p:nvSpPr>
          <p:spPr>
            <a:xfrm>
              <a:off x="3541014" y="2404783"/>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67" name="rc167"/>
            <p:cNvSpPr/>
            <p:nvPr/>
          </p:nvSpPr>
          <p:spPr>
            <a:xfrm>
              <a:off x="3800798" y="2404783"/>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68" name="rc168"/>
            <p:cNvSpPr/>
            <p:nvPr/>
          </p:nvSpPr>
          <p:spPr>
            <a:xfrm>
              <a:off x="4060582" y="2404783"/>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69" name="rc169"/>
            <p:cNvSpPr/>
            <p:nvPr/>
          </p:nvSpPr>
          <p:spPr>
            <a:xfrm>
              <a:off x="4320366" y="2404783"/>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70" name="rc170"/>
            <p:cNvSpPr/>
            <p:nvPr/>
          </p:nvSpPr>
          <p:spPr>
            <a:xfrm>
              <a:off x="4580150" y="2404783"/>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71" name="rc171"/>
            <p:cNvSpPr/>
            <p:nvPr/>
          </p:nvSpPr>
          <p:spPr>
            <a:xfrm>
              <a:off x="4839934" y="2404783"/>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72" name="rc172"/>
            <p:cNvSpPr/>
            <p:nvPr/>
          </p:nvSpPr>
          <p:spPr>
            <a:xfrm>
              <a:off x="5099717" y="2404783"/>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73" name="rc173"/>
            <p:cNvSpPr/>
            <p:nvPr/>
          </p:nvSpPr>
          <p:spPr>
            <a:xfrm>
              <a:off x="5359501" y="2404783"/>
              <a:ext cx="259783" cy="132568"/>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74" name="rc174"/>
            <p:cNvSpPr/>
            <p:nvPr/>
          </p:nvSpPr>
          <p:spPr>
            <a:xfrm>
              <a:off x="5619285" y="2404783"/>
              <a:ext cx="259783" cy="132568"/>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75" name="rc175"/>
            <p:cNvSpPr/>
            <p:nvPr/>
          </p:nvSpPr>
          <p:spPr>
            <a:xfrm>
              <a:off x="5879069" y="2404783"/>
              <a:ext cx="259783" cy="132568"/>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76" name="rc176"/>
            <p:cNvSpPr/>
            <p:nvPr/>
          </p:nvSpPr>
          <p:spPr>
            <a:xfrm>
              <a:off x="6138853" y="2404783"/>
              <a:ext cx="259783" cy="13256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77" name="rc177"/>
            <p:cNvSpPr/>
            <p:nvPr/>
          </p:nvSpPr>
          <p:spPr>
            <a:xfrm>
              <a:off x="6398637" y="2404783"/>
              <a:ext cx="259783" cy="132568"/>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78" name="rc178"/>
            <p:cNvSpPr/>
            <p:nvPr/>
          </p:nvSpPr>
          <p:spPr>
            <a:xfrm>
              <a:off x="6658421" y="2404783"/>
              <a:ext cx="259783" cy="132568"/>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179" name="rc179"/>
            <p:cNvSpPr/>
            <p:nvPr/>
          </p:nvSpPr>
          <p:spPr>
            <a:xfrm>
              <a:off x="6918204" y="2404783"/>
              <a:ext cx="259783" cy="132568"/>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180" name="rc180"/>
            <p:cNvSpPr/>
            <p:nvPr/>
          </p:nvSpPr>
          <p:spPr>
            <a:xfrm>
              <a:off x="7177988" y="2404783"/>
              <a:ext cx="259783" cy="132568"/>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81" name="rc181"/>
            <p:cNvSpPr/>
            <p:nvPr/>
          </p:nvSpPr>
          <p:spPr>
            <a:xfrm>
              <a:off x="7437772" y="2404783"/>
              <a:ext cx="259783" cy="132568"/>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182" name="rc182"/>
            <p:cNvSpPr/>
            <p:nvPr/>
          </p:nvSpPr>
          <p:spPr>
            <a:xfrm>
              <a:off x="7697556" y="2404783"/>
              <a:ext cx="259783" cy="132568"/>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183" name="rc183"/>
            <p:cNvSpPr/>
            <p:nvPr/>
          </p:nvSpPr>
          <p:spPr>
            <a:xfrm>
              <a:off x="7957340" y="2404783"/>
              <a:ext cx="259783" cy="132568"/>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184" name="rc184"/>
            <p:cNvSpPr/>
            <p:nvPr/>
          </p:nvSpPr>
          <p:spPr>
            <a:xfrm>
              <a:off x="8217124" y="2404783"/>
              <a:ext cx="259783" cy="13256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85" name="rc185"/>
            <p:cNvSpPr/>
            <p:nvPr/>
          </p:nvSpPr>
          <p:spPr>
            <a:xfrm>
              <a:off x="8476908" y="2404783"/>
              <a:ext cx="259783" cy="132568"/>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86" name="rc186"/>
            <p:cNvSpPr/>
            <p:nvPr/>
          </p:nvSpPr>
          <p:spPr>
            <a:xfrm>
              <a:off x="1982311" y="2537352"/>
              <a:ext cx="259783" cy="132568"/>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87" name="rc187"/>
            <p:cNvSpPr/>
            <p:nvPr/>
          </p:nvSpPr>
          <p:spPr>
            <a:xfrm>
              <a:off x="2242095" y="2537352"/>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88" name="rc188"/>
            <p:cNvSpPr/>
            <p:nvPr/>
          </p:nvSpPr>
          <p:spPr>
            <a:xfrm>
              <a:off x="2501879" y="2537352"/>
              <a:ext cx="259783" cy="132568"/>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89" name="rc189"/>
            <p:cNvSpPr/>
            <p:nvPr/>
          </p:nvSpPr>
          <p:spPr>
            <a:xfrm>
              <a:off x="2761663" y="2537352"/>
              <a:ext cx="259783" cy="132568"/>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90" name="rc190"/>
            <p:cNvSpPr/>
            <p:nvPr/>
          </p:nvSpPr>
          <p:spPr>
            <a:xfrm>
              <a:off x="3021447" y="2537352"/>
              <a:ext cx="259783" cy="132568"/>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91" name="rc191"/>
            <p:cNvSpPr/>
            <p:nvPr/>
          </p:nvSpPr>
          <p:spPr>
            <a:xfrm>
              <a:off x="3281230" y="2537352"/>
              <a:ext cx="259783" cy="132568"/>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92" name="rc192"/>
            <p:cNvSpPr/>
            <p:nvPr/>
          </p:nvSpPr>
          <p:spPr>
            <a:xfrm>
              <a:off x="3541014" y="2537352"/>
              <a:ext cx="259783" cy="13256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93" name="rc193"/>
            <p:cNvSpPr/>
            <p:nvPr/>
          </p:nvSpPr>
          <p:spPr>
            <a:xfrm>
              <a:off x="3800798" y="2537352"/>
              <a:ext cx="259783" cy="132568"/>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94" name="rc194"/>
            <p:cNvSpPr/>
            <p:nvPr/>
          </p:nvSpPr>
          <p:spPr>
            <a:xfrm>
              <a:off x="4060582" y="2537352"/>
              <a:ext cx="259783" cy="132568"/>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95" name="rc195"/>
            <p:cNvSpPr/>
            <p:nvPr/>
          </p:nvSpPr>
          <p:spPr>
            <a:xfrm>
              <a:off x="4320366" y="2537352"/>
              <a:ext cx="259783" cy="132568"/>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96" name="rc196"/>
            <p:cNvSpPr/>
            <p:nvPr/>
          </p:nvSpPr>
          <p:spPr>
            <a:xfrm>
              <a:off x="4580150" y="2537352"/>
              <a:ext cx="259783" cy="132568"/>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97" name="rc197"/>
            <p:cNvSpPr/>
            <p:nvPr/>
          </p:nvSpPr>
          <p:spPr>
            <a:xfrm>
              <a:off x="4839934" y="2537352"/>
              <a:ext cx="259783" cy="132568"/>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98" name="rc198"/>
            <p:cNvSpPr/>
            <p:nvPr/>
          </p:nvSpPr>
          <p:spPr>
            <a:xfrm>
              <a:off x="5099717" y="2537352"/>
              <a:ext cx="259783" cy="13256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99" name="rc199"/>
            <p:cNvSpPr/>
            <p:nvPr/>
          </p:nvSpPr>
          <p:spPr>
            <a:xfrm>
              <a:off x="5359501" y="2537352"/>
              <a:ext cx="259783" cy="132568"/>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200" name="rc200"/>
            <p:cNvSpPr/>
            <p:nvPr/>
          </p:nvSpPr>
          <p:spPr>
            <a:xfrm>
              <a:off x="5619285" y="2537352"/>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01" name="rc201"/>
            <p:cNvSpPr/>
            <p:nvPr/>
          </p:nvSpPr>
          <p:spPr>
            <a:xfrm>
              <a:off x="5879069" y="2537352"/>
              <a:ext cx="259783" cy="132568"/>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202" name="rc202"/>
            <p:cNvSpPr/>
            <p:nvPr/>
          </p:nvSpPr>
          <p:spPr>
            <a:xfrm>
              <a:off x="6138853" y="2537352"/>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03" name="rc203"/>
            <p:cNvSpPr/>
            <p:nvPr/>
          </p:nvSpPr>
          <p:spPr>
            <a:xfrm>
              <a:off x="6398637" y="2537352"/>
              <a:ext cx="259783" cy="132568"/>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204" name="rc204"/>
            <p:cNvSpPr/>
            <p:nvPr/>
          </p:nvSpPr>
          <p:spPr>
            <a:xfrm>
              <a:off x="6658421" y="2537352"/>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05" name="rc205"/>
            <p:cNvSpPr/>
            <p:nvPr/>
          </p:nvSpPr>
          <p:spPr>
            <a:xfrm>
              <a:off x="6918204" y="2537352"/>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06" name="rc206"/>
            <p:cNvSpPr/>
            <p:nvPr/>
          </p:nvSpPr>
          <p:spPr>
            <a:xfrm>
              <a:off x="7177988" y="2537352"/>
              <a:ext cx="259783" cy="132568"/>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207" name="rc207"/>
            <p:cNvSpPr/>
            <p:nvPr/>
          </p:nvSpPr>
          <p:spPr>
            <a:xfrm>
              <a:off x="7437772" y="2537352"/>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08" name="rc208"/>
            <p:cNvSpPr/>
            <p:nvPr/>
          </p:nvSpPr>
          <p:spPr>
            <a:xfrm>
              <a:off x="7697556" y="2537352"/>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09" name="rc209"/>
            <p:cNvSpPr/>
            <p:nvPr/>
          </p:nvSpPr>
          <p:spPr>
            <a:xfrm>
              <a:off x="7957340" y="2537352"/>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10" name="rc210"/>
            <p:cNvSpPr/>
            <p:nvPr/>
          </p:nvSpPr>
          <p:spPr>
            <a:xfrm>
              <a:off x="8217124" y="2537352"/>
              <a:ext cx="259783" cy="132568"/>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211" name="rc211"/>
            <p:cNvSpPr/>
            <p:nvPr/>
          </p:nvSpPr>
          <p:spPr>
            <a:xfrm>
              <a:off x="8476908" y="2537352"/>
              <a:ext cx="259783" cy="132568"/>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212" name="rc212"/>
            <p:cNvSpPr/>
            <p:nvPr/>
          </p:nvSpPr>
          <p:spPr>
            <a:xfrm>
              <a:off x="1982311" y="3332764"/>
              <a:ext cx="259783" cy="132568"/>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213" name="rc213"/>
            <p:cNvSpPr/>
            <p:nvPr/>
          </p:nvSpPr>
          <p:spPr>
            <a:xfrm>
              <a:off x="2242095" y="3332764"/>
              <a:ext cx="259783" cy="132568"/>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214" name="rc214"/>
            <p:cNvSpPr/>
            <p:nvPr/>
          </p:nvSpPr>
          <p:spPr>
            <a:xfrm>
              <a:off x="2501879" y="3332764"/>
              <a:ext cx="259783" cy="132568"/>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215" name="rc215"/>
            <p:cNvSpPr/>
            <p:nvPr/>
          </p:nvSpPr>
          <p:spPr>
            <a:xfrm>
              <a:off x="2761663" y="3332764"/>
              <a:ext cx="259783" cy="132568"/>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216" name="rc216"/>
            <p:cNvSpPr/>
            <p:nvPr/>
          </p:nvSpPr>
          <p:spPr>
            <a:xfrm>
              <a:off x="3021447" y="3332764"/>
              <a:ext cx="259783" cy="13256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217" name="rc217"/>
            <p:cNvSpPr/>
            <p:nvPr/>
          </p:nvSpPr>
          <p:spPr>
            <a:xfrm>
              <a:off x="3281230" y="3332764"/>
              <a:ext cx="259783" cy="132568"/>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218" name="rc218"/>
            <p:cNvSpPr/>
            <p:nvPr/>
          </p:nvSpPr>
          <p:spPr>
            <a:xfrm>
              <a:off x="3541014" y="3332764"/>
              <a:ext cx="259783" cy="132568"/>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219" name="rc219"/>
            <p:cNvSpPr/>
            <p:nvPr/>
          </p:nvSpPr>
          <p:spPr>
            <a:xfrm>
              <a:off x="3800798" y="3332764"/>
              <a:ext cx="259783" cy="132568"/>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220" name="rc220"/>
            <p:cNvSpPr/>
            <p:nvPr/>
          </p:nvSpPr>
          <p:spPr>
            <a:xfrm>
              <a:off x="4060582" y="3332764"/>
              <a:ext cx="259783" cy="132568"/>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221" name="rc221"/>
            <p:cNvSpPr/>
            <p:nvPr/>
          </p:nvSpPr>
          <p:spPr>
            <a:xfrm>
              <a:off x="4320366" y="3332764"/>
              <a:ext cx="259783" cy="132568"/>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222" name="rc222"/>
            <p:cNvSpPr/>
            <p:nvPr/>
          </p:nvSpPr>
          <p:spPr>
            <a:xfrm>
              <a:off x="4580150" y="3332764"/>
              <a:ext cx="259783" cy="132568"/>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223" name="rc223"/>
            <p:cNvSpPr/>
            <p:nvPr/>
          </p:nvSpPr>
          <p:spPr>
            <a:xfrm>
              <a:off x="4839934" y="3332764"/>
              <a:ext cx="259783" cy="13256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24" name="rc224"/>
            <p:cNvSpPr/>
            <p:nvPr/>
          </p:nvSpPr>
          <p:spPr>
            <a:xfrm>
              <a:off x="5099717" y="3332764"/>
              <a:ext cx="259783" cy="132568"/>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225" name="rc225"/>
            <p:cNvSpPr/>
            <p:nvPr/>
          </p:nvSpPr>
          <p:spPr>
            <a:xfrm>
              <a:off x="5359501" y="3332764"/>
              <a:ext cx="259783" cy="132568"/>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226" name="rc226"/>
            <p:cNvSpPr/>
            <p:nvPr/>
          </p:nvSpPr>
          <p:spPr>
            <a:xfrm>
              <a:off x="5619285" y="3332764"/>
              <a:ext cx="259783" cy="132568"/>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227" name="rc227"/>
            <p:cNvSpPr/>
            <p:nvPr/>
          </p:nvSpPr>
          <p:spPr>
            <a:xfrm>
              <a:off x="5879069" y="3332764"/>
              <a:ext cx="259783" cy="132568"/>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228" name="rc228"/>
            <p:cNvSpPr/>
            <p:nvPr/>
          </p:nvSpPr>
          <p:spPr>
            <a:xfrm>
              <a:off x="6138853" y="3332764"/>
              <a:ext cx="259783" cy="132568"/>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229" name="rc229"/>
            <p:cNvSpPr/>
            <p:nvPr/>
          </p:nvSpPr>
          <p:spPr>
            <a:xfrm>
              <a:off x="6398637" y="3332764"/>
              <a:ext cx="259783" cy="132568"/>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230" name="rc230"/>
            <p:cNvSpPr/>
            <p:nvPr/>
          </p:nvSpPr>
          <p:spPr>
            <a:xfrm>
              <a:off x="6658421" y="3332764"/>
              <a:ext cx="259783" cy="132568"/>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231" name="rc231"/>
            <p:cNvSpPr/>
            <p:nvPr/>
          </p:nvSpPr>
          <p:spPr>
            <a:xfrm>
              <a:off x="6918204" y="3332764"/>
              <a:ext cx="259783" cy="13256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32" name="rc232"/>
            <p:cNvSpPr/>
            <p:nvPr/>
          </p:nvSpPr>
          <p:spPr>
            <a:xfrm>
              <a:off x="7177988" y="3332764"/>
              <a:ext cx="259783" cy="132568"/>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233" name="rc233"/>
            <p:cNvSpPr/>
            <p:nvPr/>
          </p:nvSpPr>
          <p:spPr>
            <a:xfrm>
              <a:off x="7437772" y="3332764"/>
              <a:ext cx="259783" cy="132568"/>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234" name="rc234"/>
            <p:cNvSpPr/>
            <p:nvPr/>
          </p:nvSpPr>
          <p:spPr>
            <a:xfrm>
              <a:off x="7697556" y="3332764"/>
              <a:ext cx="259783" cy="132568"/>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235" name="rc235"/>
            <p:cNvSpPr/>
            <p:nvPr/>
          </p:nvSpPr>
          <p:spPr>
            <a:xfrm>
              <a:off x="7957340" y="3332764"/>
              <a:ext cx="259783" cy="13256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236" name="rc236"/>
            <p:cNvSpPr/>
            <p:nvPr/>
          </p:nvSpPr>
          <p:spPr>
            <a:xfrm>
              <a:off x="8217124" y="3332764"/>
              <a:ext cx="259783" cy="132568"/>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237" name="rc237"/>
            <p:cNvSpPr/>
            <p:nvPr/>
          </p:nvSpPr>
          <p:spPr>
            <a:xfrm>
              <a:off x="8476908" y="3332764"/>
              <a:ext cx="259783" cy="132568"/>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238" name="rc238"/>
            <p:cNvSpPr/>
            <p:nvPr/>
          </p:nvSpPr>
          <p:spPr>
            <a:xfrm>
              <a:off x="1982311" y="2669921"/>
              <a:ext cx="259783" cy="13256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239" name="rc239"/>
            <p:cNvSpPr/>
            <p:nvPr/>
          </p:nvSpPr>
          <p:spPr>
            <a:xfrm>
              <a:off x="2242095" y="2669921"/>
              <a:ext cx="259783" cy="132568"/>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240" name="rc240"/>
            <p:cNvSpPr/>
            <p:nvPr/>
          </p:nvSpPr>
          <p:spPr>
            <a:xfrm>
              <a:off x="2501879" y="2669921"/>
              <a:ext cx="259783" cy="132568"/>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241" name="rc241"/>
            <p:cNvSpPr/>
            <p:nvPr/>
          </p:nvSpPr>
          <p:spPr>
            <a:xfrm>
              <a:off x="2761663" y="2669921"/>
              <a:ext cx="259783" cy="13256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242" name="rc242"/>
            <p:cNvSpPr/>
            <p:nvPr/>
          </p:nvSpPr>
          <p:spPr>
            <a:xfrm>
              <a:off x="3021447" y="2669921"/>
              <a:ext cx="259783" cy="132568"/>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243" name="rc243"/>
            <p:cNvSpPr/>
            <p:nvPr/>
          </p:nvSpPr>
          <p:spPr>
            <a:xfrm>
              <a:off x="3281230" y="2669921"/>
              <a:ext cx="259783" cy="132568"/>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244" name="rc244"/>
            <p:cNvSpPr/>
            <p:nvPr/>
          </p:nvSpPr>
          <p:spPr>
            <a:xfrm>
              <a:off x="3541014" y="2669921"/>
              <a:ext cx="259783" cy="132568"/>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245" name="rc245"/>
            <p:cNvSpPr/>
            <p:nvPr/>
          </p:nvSpPr>
          <p:spPr>
            <a:xfrm>
              <a:off x="3800798" y="2669921"/>
              <a:ext cx="259783" cy="13256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246" name="rc246"/>
            <p:cNvSpPr/>
            <p:nvPr/>
          </p:nvSpPr>
          <p:spPr>
            <a:xfrm>
              <a:off x="4060582" y="2669921"/>
              <a:ext cx="259783" cy="13256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247" name="rc247"/>
            <p:cNvSpPr/>
            <p:nvPr/>
          </p:nvSpPr>
          <p:spPr>
            <a:xfrm>
              <a:off x="4320366" y="2669921"/>
              <a:ext cx="259783" cy="132568"/>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248" name="rc248"/>
            <p:cNvSpPr/>
            <p:nvPr/>
          </p:nvSpPr>
          <p:spPr>
            <a:xfrm>
              <a:off x="4580150" y="2669921"/>
              <a:ext cx="259783" cy="132568"/>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249" name="rc249"/>
            <p:cNvSpPr/>
            <p:nvPr/>
          </p:nvSpPr>
          <p:spPr>
            <a:xfrm>
              <a:off x="4839934" y="2669921"/>
              <a:ext cx="259783" cy="132568"/>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250" name="rc250"/>
            <p:cNvSpPr/>
            <p:nvPr/>
          </p:nvSpPr>
          <p:spPr>
            <a:xfrm>
              <a:off x="5099717" y="2669921"/>
              <a:ext cx="259783" cy="132568"/>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251" name="rc251"/>
            <p:cNvSpPr/>
            <p:nvPr/>
          </p:nvSpPr>
          <p:spPr>
            <a:xfrm>
              <a:off x="5359501" y="2669921"/>
              <a:ext cx="259783" cy="132568"/>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252" name="rc252"/>
            <p:cNvSpPr/>
            <p:nvPr/>
          </p:nvSpPr>
          <p:spPr>
            <a:xfrm>
              <a:off x="5619285" y="2669921"/>
              <a:ext cx="259783" cy="132568"/>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253" name="rc253"/>
            <p:cNvSpPr/>
            <p:nvPr/>
          </p:nvSpPr>
          <p:spPr>
            <a:xfrm>
              <a:off x="5879069" y="2669921"/>
              <a:ext cx="259783" cy="132568"/>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254" name="rc254"/>
            <p:cNvSpPr/>
            <p:nvPr/>
          </p:nvSpPr>
          <p:spPr>
            <a:xfrm>
              <a:off x="6138853" y="2669921"/>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55" name="rc255"/>
            <p:cNvSpPr/>
            <p:nvPr/>
          </p:nvSpPr>
          <p:spPr>
            <a:xfrm>
              <a:off x="6398637" y="2669921"/>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56" name="rc256"/>
            <p:cNvSpPr/>
            <p:nvPr/>
          </p:nvSpPr>
          <p:spPr>
            <a:xfrm>
              <a:off x="6658421" y="2669921"/>
              <a:ext cx="259783" cy="13256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57" name="rc257"/>
            <p:cNvSpPr/>
            <p:nvPr/>
          </p:nvSpPr>
          <p:spPr>
            <a:xfrm>
              <a:off x="6918204" y="2669921"/>
              <a:ext cx="259783" cy="132568"/>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258" name="rc258"/>
            <p:cNvSpPr/>
            <p:nvPr/>
          </p:nvSpPr>
          <p:spPr>
            <a:xfrm>
              <a:off x="7177988" y="2669921"/>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59" name="rc259"/>
            <p:cNvSpPr/>
            <p:nvPr/>
          </p:nvSpPr>
          <p:spPr>
            <a:xfrm>
              <a:off x="7437772" y="2669921"/>
              <a:ext cx="259783" cy="132568"/>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260" name="rc260"/>
            <p:cNvSpPr/>
            <p:nvPr/>
          </p:nvSpPr>
          <p:spPr>
            <a:xfrm>
              <a:off x="7697556" y="2669921"/>
              <a:ext cx="259783" cy="13256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61" name="rc261"/>
            <p:cNvSpPr/>
            <p:nvPr/>
          </p:nvSpPr>
          <p:spPr>
            <a:xfrm>
              <a:off x="7957340" y="2669921"/>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62" name="rc262"/>
            <p:cNvSpPr/>
            <p:nvPr/>
          </p:nvSpPr>
          <p:spPr>
            <a:xfrm>
              <a:off x="8217124" y="2669921"/>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63" name="rc263"/>
            <p:cNvSpPr/>
            <p:nvPr/>
          </p:nvSpPr>
          <p:spPr>
            <a:xfrm>
              <a:off x="8476908" y="2669921"/>
              <a:ext cx="259783" cy="132568"/>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264" name="rc264"/>
            <p:cNvSpPr/>
            <p:nvPr/>
          </p:nvSpPr>
          <p:spPr>
            <a:xfrm>
              <a:off x="1982311" y="1476802"/>
              <a:ext cx="259783" cy="132568"/>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265" name="rc265"/>
            <p:cNvSpPr/>
            <p:nvPr/>
          </p:nvSpPr>
          <p:spPr>
            <a:xfrm>
              <a:off x="2242095" y="1476802"/>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66" name="rc266"/>
            <p:cNvSpPr/>
            <p:nvPr/>
          </p:nvSpPr>
          <p:spPr>
            <a:xfrm>
              <a:off x="2501879" y="1476802"/>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67" name="rc267"/>
            <p:cNvSpPr/>
            <p:nvPr/>
          </p:nvSpPr>
          <p:spPr>
            <a:xfrm>
              <a:off x="2761663" y="1476802"/>
              <a:ext cx="259783" cy="13256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268" name="rc268"/>
            <p:cNvSpPr/>
            <p:nvPr/>
          </p:nvSpPr>
          <p:spPr>
            <a:xfrm>
              <a:off x="3021447" y="1476802"/>
              <a:ext cx="259783" cy="132568"/>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269" name="rc269"/>
            <p:cNvSpPr/>
            <p:nvPr/>
          </p:nvSpPr>
          <p:spPr>
            <a:xfrm>
              <a:off x="3281230" y="1476802"/>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70" name="rc270"/>
            <p:cNvSpPr/>
            <p:nvPr/>
          </p:nvSpPr>
          <p:spPr>
            <a:xfrm>
              <a:off x="3541014" y="1476802"/>
              <a:ext cx="259783" cy="132568"/>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271" name="rc271"/>
            <p:cNvSpPr/>
            <p:nvPr/>
          </p:nvSpPr>
          <p:spPr>
            <a:xfrm>
              <a:off x="3800798" y="1476802"/>
              <a:ext cx="259783" cy="132568"/>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272" name="rc272"/>
            <p:cNvSpPr/>
            <p:nvPr/>
          </p:nvSpPr>
          <p:spPr>
            <a:xfrm>
              <a:off x="4060582" y="1476802"/>
              <a:ext cx="259783" cy="132568"/>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273" name="rc273"/>
            <p:cNvSpPr/>
            <p:nvPr/>
          </p:nvSpPr>
          <p:spPr>
            <a:xfrm>
              <a:off x="4320366" y="1476802"/>
              <a:ext cx="259783" cy="132568"/>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274" name="rc274"/>
            <p:cNvSpPr/>
            <p:nvPr/>
          </p:nvSpPr>
          <p:spPr>
            <a:xfrm>
              <a:off x="4580150" y="1476802"/>
              <a:ext cx="259783" cy="132568"/>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275" name="rc275"/>
            <p:cNvSpPr/>
            <p:nvPr/>
          </p:nvSpPr>
          <p:spPr>
            <a:xfrm>
              <a:off x="4839934" y="1476802"/>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76" name="rc276"/>
            <p:cNvSpPr/>
            <p:nvPr/>
          </p:nvSpPr>
          <p:spPr>
            <a:xfrm>
              <a:off x="5099717" y="1476802"/>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77" name="rc277"/>
            <p:cNvSpPr/>
            <p:nvPr/>
          </p:nvSpPr>
          <p:spPr>
            <a:xfrm>
              <a:off x="5359501" y="1476802"/>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78" name="rc278"/>
            <p:cNvSpPr/>
            <p:nvPr/>
          </p:nvSpPr>
          <p:spPr>
            <a:xfrm>
              <a:off x="5619285" y="1476802"/>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79" name="rc279"/>
            <p:cNvSpPr/>
            <p:nvPr/>
          </p:nvSpPr>
          <p:spPr>
            <a:xfrm>
              <a:off x="5879069" y="1476802"/>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80" name="rc280"/>
            <p:cNvSpPr/>
            <p:nvPr/>
          </p:nvSpPr>
          <p:spPr>
            <a:xfrm>
              <a:off x="6138853" y="1476802"/>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81" name="rc281"/>
            <p:cNvSpPr/>
            <p:nvPr/>
          </p:nvSpPr>
          <p:spPr>
            <a:xfrm>
              <a:off x="6398637" y="1476802"/>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82" name="rc282"/>
            <p:cNvSpPr/>
            <p:nvPr/>
          </p:nvSpPr>
          <p:spPr>
            <a:xfrm>
              <a:off x="6658421" y="1476802"/>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83" name="rc283"/>
            <p:cNvSpPr/>
            <p:nvPr/>
          </p:nvSpPr>
          <p:spPr>
            <a:xfrm>
              <a:off x="6918204" y="1476802"/>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84" name="rc284"/>
            <p:cNvSpPr/>
            <p:nvPr/>
          </p:nvSpPr>
          <p:spPr>
            <a:xfrm>
              <a:off x="7177988" y="1476802"/>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85" name="rc285"/>
            <p:cNvSpPr/>
            <p:nvPr/>
          </p:nvSpPr>
          <p:spPr>
            <a:xfrm>
              <a:off x="7437772" y="1476802"/>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86" name="rc286"/>
            <p:cNvSpPr/>
            <p:nvPr/>
          </p:nvSpPr>
          <p:spPr>
            <a:xfrm>
              <a:off x="7697556" y="1476802"/>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87" name="rc287"/>
            <p:cNvSpPr/>
            <p:nvPr/>
          </p:nvSpPr>
          <p:spPr>
            <a:xfrm>
              <a:off x="7957340" y="1476802"/>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88" name="rc288"/>
            <p:cNvSpPr/>
            <p:nvPr/>
          </p:nvSpPr>
          <p:spPr>
            <a:xfrm>
              <a:off x="8217124" y="1476802"/>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89" name="rc289"/>
            <p:cNvSpPr/>
            <p:nvPr/>
          </p:nvSpPr>
          <p:spPr>
            <a:xfrm>
              <a:off x="8476908" y="1476802"/>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90" name="rc290"/>
            <p:cNvSpPr/>
            <p:nvPr/>
          </p:nvSpPr>
          <p:spPr>
            <a:xfrm>
              <a:off x="1982311" y="3067627"/>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91" name="rc291"/>
            <p:cNvSpPr/>
            <p:nvPr/>
          </p:nvSpPr>
          <p:spPr>
            <a:xfrm>
              <a:off x="2242095" y="3067627"/>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92" name="rc292"/>
            <p:cNvSpPr/>
            <p:nvPr/>
          </p:nvSpPr>
          <p:spPr>
            <a:xfrm>
              <a:off x="2501879" y="3067627"/>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93" name="rc293"/>
            <p:cNvSpPr/>
            <p:nvPr/>
          </p:nvSpPr>
          <p:spPr>
            <a:xfrm>
              <a:off x="2761663" y="3067627"/>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94" name="rc294"/>
            <p:cNvSpPr/>
            <p:nvPr/>
          </p:nvSpPr>
          <p:spPr>
            <a:xfrm>
              <a:off x="3021447" y="3067627"/>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95" name="rc295"/>
            <p:cNvSpPr/>
            <p:nvPr/>
          </p:nvSpPr>
          <p:spPr>
            <a:xfrm>
              <a:off x="3281230" y="3067627"/>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96" name="rc296"/>
            <p:cNvSpPr/>
            <p:nvPr/>
          </p:nvSpPr>
          <p:spPr>
            <a:xfrm>
              <a:off x="3541014" y="3067627"/>
              <a:ext cx="259783" cy="132568"/>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297" name="rc297"/>
            <p:cNvSpPr/>
            <p:nvPr/>
          </p:nvSpPr>
          <p:spPr>
            <a:xfrm>
              <a:off x="3800798" y="3067627"/>
              <a:ext cx="259783" cy="132568"/>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298" name="rc298"/>
            <p:cNvSpPr/>
            <p:nvPr/>
          </p:nvSpPr>
          <p:spPr>
            <a:xfrm>
              <a:off x="4060582" y="3067627"/>
              <a:ext cx="259783" cy="132568"/>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299" name="rc299"/>
            <p:cNvSpPr/>
            <p:nvPr/>
          </p:nvSpPr>
          <p:spPr>
            <a:xfrm>
              <a:off x="4320366" y="3067627"/>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00" name="rc300"/>
            <p:cNvSpPr/>
            <p:nvPr/>
          </p:nvSpPr>
          <p:spPr>
            <a:xfrm>
              <a:off x="4580150" y="3067627"/>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01" name="rc301"/>
            <p:cNvSpPr/>
            <p:nvPr/>
          </p:nvSpPr>
          <p:spPr>
            <a:xfrm>
              <a:off x="4839934" y="3067627"/>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02" name="rc302"/>
            <p:cNvSpPr/>
            <p:nvPr/>
          </p:nvSpPr>
          <p:spPr>
            <a:xfrm>
              <a:off x="5099717" y="3067627"/>
              <a:ext cx="259783" cy="132568"/>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303" name="rc303"/>
            <p:cNvSpPr/>
            <p:nvPr/>
          </p:nvSpPr>
          <p:spPr>
            <a:xfrm>
              <a:off x="5359501" y="3067627"/>
              <a:ext cx="259783" cy="132568"/>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304" name="rc304"/>
            <p:cNvSpPr/>
            <p:nvPr/>
          </p:nvSpPr>
          <p:spPr>
            <a:xfrm>
              <a:off x="5619285" y="3067627"/>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05" name="rc305"/>
            <p:cNvSpPr/>
            <p:nvPr/>
          </p:nvSpPr>
          <p:spPr>
            <a:xfrm>
              <a:off x="5879069" y="3067627"/>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06" name="rc306"/>
            <p:cNvSpPr/>
            <p:nvPr/>
          </p:nvSpPr>
          <p:spPr>
            <a:xfrm>
              <a:off x="6138853" y="3067627"/>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07" name="rc307"/>
            <p:cNvSpPr/>
            <p:nvPr/>
          </p:nvSpPr>
          <p:spPr>
            <a:xfrm>
              <a:off x="6398637" y="3067627"/>
              <a:ext cx="259783" cy="132568"/>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308" name="rc308"/>
            <p:cNvSpPr/>
            <p:nvPr/>
          </p:nvSpPr>
          <p:spPr>
            <a:xfrm>
              <a:off x="6658421" y="3067627"/>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09" name="rc309"/>
            <p:cNvSpPr/>
            <p:nvPr/>
          </p:nvSpPr>
          <p:spPr>
            <a:xfrm>
              <a:off x="6918204" y="3067627"/>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10" name="rc310"/>
            <p:cNvSpPr/>
            <p:nvPr/>
          </p:nvSpPr>
          <p:spPr>
            <a:xfrm>
              <a:off x="7177988" y="3067627"/>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11" name="rc311"/>
            <p:cNvSpPr/>
            <p:nvPr/>
          </p:nvSpPr>
          <p:spPr>
            <a:xfrm>
              <a:off x="7437772" y="3067627"/>
              <a:ext cx="259783" cy="13256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12" name="rc312"/>
            <p:cNvSpPr/>
            <p:nvPr/>
          </p:nvSpPr>
          <p:spPr>
            <a:xfrm>
              <a:off x="7697556" y="3067627"/>
              <a:ext cx="259783" cy="132568"/>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313" name="rc313"/>
            <p:cNvSpPr/>
            <p:nvPr/>
          </p:nvSpPr>
          <p:spPr>
            <a:xfrm>
              <a:off x="7957340" y="3067627"/>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14" name="rc314"/>
            <p:cNvSpPr/>
            <p:nvPr/>
          </p:nvSpPr>
          <p:spPr>
            <a:xfrm>
              <a:off x="8217124" y="3067627"/>
              <a:ext cx="259783" cy="132568"/>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315" name="rc315"/>
            <p:cNvSpPr/>
            <p:nvPr/>
          </p:nvSpPr>
          <p:spPr>
            <a:xfrm>
              <a:off x="8476908" y="3067627"/>
              <a:ext cx="259783" cy="13256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16" name="rc316"/>
            <p:cNvSpPr/>
            <p:nvPr/>
          </p:nvSpPr>
          <p:spPr>
            <a:xfrm>
              <a:off x="1982311" y="2802489"/>
              <a:ext cx="259783" cy="132568"/>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317" name="rc317"/>
            <p:cNvSpPr/>
            <p:nvPr/>
          </p:nvSpPr>
          <p:spPr>
            <a:xfrm>
              <a:off x="2242095" y="2802489"/>
              <a:ext cx="259783" cy="13256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18" name="rc318"/>
            <p:cNvSpPr/>
            <p:nvPr/>
          </p:nvSpPr>
          <p:spPr>
            <a:xfrm>
              <a:off x="2501879" y="2802489"/>
              <a:ext cx="259783" cy="132568"/>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319" name="rc319"/>
            <p:cNvSpPr/>
            <p:nvPr/>
          </p:nvSpPr>
          <p:spPr>
            <a:xfrm>
              <a:off x="2761663" y="2802489"/>
              <a:ext cx="259783" cy="132568"/>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320" name="rc320"/>
            <p:cNvSpPr/>
            <p:nvPr/>
          </p:nvSpPr>
          <p:spPr>
            <a:xfrm>
              <a:off x="3021447" y="2802489"/>
              <a:ext cx="259783" cy="132568"/>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321" name="rc321"/>
            <p:cNvSpPr/>
            <p:nvPr/>
          </p:nvSpPr>
          <p:spPr>
            <a:xfrm>
              <a:off x="3281230" y="2802489"/>
              <a:ext cx="259783" cy="132568"/>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322" name="rc322"/>
            <p:cNvSpPr/>
            <p:nvPr/>
          </p:nvSpPr>
          <p:spPr>
            <a:xfrm>
              <a:off x="3541014" y="2802489"/>
              <a:ext cx="259783" cy="132568"/>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323" name="rc323"/>
            <p:cNvSpPr/>
            <p:nvPr/>
          </p:nvSpPr>
          <p:spPr>
            <a:xfrm>
              <a:off x="3800798" y="2802489"/>
              <a:ext cx="259783" cy="132568"/>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324" name="rc324"/>
            <p:cNvSpPr/>
            <p:nvPr/>
          </p:nvSpPr>
          <p:spPr>
            <a:xfrm>
              <a:off x="4060582" y="2802489"/>
              <a:ext cx="259783" cy="132568"/>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325" name="rc325"/>
            <p:cNvSpPr/>
            <p:nvPr/>
          </p:nvSpPr>
          <p:spPr>
            <a:xfrm>
              <a:off x="4320366" y="2802489"/>
              <a:ext cx="259783" cy="132568"/>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326" name="rc326"/>
            <p:cNvSpPr/>
            <p:nvPr/>
          </p:nvSpPr>
          <p:spPr>
            <a:xfrm>
              <a:off x="4580150" y="2802489"/>
              <a:ext cx="259783" cy="132568"/>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327" name="rc327"/>
            <p:cNvSpPr/>
            <p:nvPr/>
          </p:nvSpPr>
          <p:spPr>
            <a:xfrm>
              <a:off x="4839934" y="2802489"/>
              <a:ext cx="259783" cy="132568"/>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328" name="rc328"/>
            <p:cNvSpPr/>
            <p:nvPr/>
          </p:nvSpPr>
          <p:spPr>
            <a:xfrm>
              <a:off x="5099717" y="2802489"/>
              <a:ext cx="259783" cy="132568"/>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329" name="rc329"/>
            <p:cNvSpPr/>
            <p:nvPr/>
          </p:nvSpPr>
          <p:spPr>
            <a:xfrm>
              <a:off x="5359501" y="2802489"/>
              <a:ext cx="259783" cy="132568"/>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330" name="rc330"/>
            <p:cNvSpPr/>
            <p:nvPr/>
          </p:nvSpPr>
          <p:spPr>
            <a:xfrm>
              <a:off x="5619285" y="2802489"/>
              <a:ext cx="259783" cy="13256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31" name="rc331"/>
            <p:cNvSpPr/>
            <p:nvPr/>
          </p:nvSpPr>
          <p:spPr>
            <a:xfrm>
              <a:off x="5879069" y="2802489"/>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32" name="rc332"/>
            <p:cNvSpPr/>
            <p:nvPr/>
          </p:nvSpPr>
          <p:spPr>
            <a:xfrm>
              <a:off x="6138853" y="2802489"/>
              <a:ext cx="259783" cy="132568"/>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333" name="rc333"/>
            <p:cNvSpPr/>
            <p:nvPr/>
          </p:nvSpPr>
          <p:spPr>
            <a:xfrm>
              <a:off x="6398637" y="2802489"/>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34" name="rc334"/>
            <p:cNvSpPr/>
            <p:nvPr/>
          </p:nvSpPr>
          <p:spPr>
            <a:xfrm>
              <a:off x="6658421" y="2802489"/>
              <a:ext cx="259783" cy="132568"/>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335" name="rc335"/>
            <p:cNvSpPr/>
            <p:nvPr/>
          </p:nvSpPr>
          <p:spPr>
            <a:xfrm>
              <a:off x="6918204" y="2802489"/>
              <a:ext cx="259783" cy="132568"/>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336" name="rc336"/>
            <p:cNvSpPr/>
            <p:nvPr/>
          </p:nvSpPr>
          <p:spPr>
            <a:xfrm>
              <a:off x="7177988" y="2802489"/>
              <a:ext cx="259783" cy="132568"/>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337" name="rc337"/>
            <p:cNvSpPr/>
            <p:nvPr/>
          </p:nvSpPr>
          <p:spPr>
            <a:xfrm>
              <a:off x="7437772" y="2802489"/>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38" name="rc338"/>
            <p:cNvSpPr/>
            <p:nvPr/>
          </p:nvSpPr>
          <p:spPr>
            <a:xfrm>
              <a:off x="7697556" y="2802489"/>
              <a:ext cx="259783" cy="132568"/>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339" name="rc339"/>
            <p:cNvSpPr/>
            <p:nvPr/>
          </p:nvSpPr>
          <p:spPr>
            <a:xfrm>
              <a:off x="7957340" y="2802489"/>
              <a:ext cx="259783" cy="132568"/>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340" name="rc340"/>
            <p:cNvSpPr/>
            <p:nvPr/>
          </p:nvSpPr>
          <p:spPr>
            <a:xfrm>
              <a:off x="8217124" y="2802489"/>
              <a:ext cx="259783" cy="132568"/>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341" name="rc341"/>
            <p:cNvSpPr/>
            <p:nvPr/>
          </p:nvSpPr>
          <p:spPr>
            <a:xfrm>
              <a:off x="8476908" y="2802489"/>
              <a:ext cx="259783" cy="132568"/>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342" name="rc342"/>
            <p:cNvSpPr/>
            <p:nvPr/>
          </p:nvSpPr>
          <p:spPr>
            <a:xfrm>
              <a:off x="1982311" y="5056158"/>
              <a:ext cx="259783" cy="132568"/>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343" name="rc343"/>
            <p:cNvSpPr/>
            <p:nvPr/>
          </p:nvSpPr>
          <p:spPr>
            <a:xfrm>
              <a:off x="2242095" y="5056158"/>
              <a:ext cx="259783" cy="13256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44" name="rc344"/>
            <p:cNvSpPr/>
            <p:nvPr/>
          </p:nvSpPr>
          <p:spPr>
            <a:xfrm>
              <a:off x="2501879" y="5056158"/>
              <a:ext cx="259783" cy="13256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45" name="rc345"/>
            <p:cNvSpPr/>
            <p:nvPr/>
          </p:nvSpPr>
          <p:spPr>
            <a:xfrm>
              <a:off x="2761663" y="5056158"/>
              <a:ext cx="259783" cy="13256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46" name="rc346"/>
            <p:cNvSpPr/>
            <p:nvPr/>
          </p:nvSpPr>
          <p:spPr>
            <a:xfrm>
              <a:off x="3021447" y="5056158"/>
              <a:ext cx="259783" cy="13256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47" name="rc347"/>
            <p:cNvSpPr/>
            <p:nvPr/>
          </p:nvSpPr>
          <p:spPr>
            <a:xfrm>
              <a:off x="3281230" y="5056158"/>
              <a:ext cx="259783" cy="132568"/>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348" name="rc348"/>
            <p:cNvSpPr/>
            <p:nvPr/>
          </p:nvSpPr>
          <p:spPr>
            <a:xfrm>
              <a:off x="3541014" y="5056158"/>
              <a:ext cx="259783" cy="132568"/>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349" name="rc349"/>
            <p:cNvSpPr/>
            <p:nvPr/>
          </p:nvSpPr>
          <p:spPr>
            <a:xfrm>
              <a:off x="3800798" y="5056158"/>
              <a:ext cx="259783" cy="132568"/>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350" name="rc350"/>
            <p:cNvSpPr/>
            <p:nvPr/>
          </p:nvSpPr>
          <p:spPr>
            <a:xfrm>
              <a:off x="4060582" y="5056158"/>
              <a:ext cx="259783" cy="132568"/>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351" name="rc351"/>
            <p:cNvSpPr/>
            <p:nvPr/>
          </p:nvSpPr>
          <p:spPr>
            <a:xfrm>
              <a:off x="4320366" y="5056158"/>
              <a:ext cx="259783" cy="132568"/>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352" name="rc352"/>
            <p:cNvSpPr/>
            <p:nvPr/>
          </p:nvSpPr>
          <p:spPr>
            <a:xfrm>
              <a:off x="4580150" y="5056158"/>
              <a:ext cx="259783" cy="132568"/>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353" name="rc353"/>
            <p:cNvSpPr/>
            <p:nvPr/>
          </p:nvSpPr>
          <p:spPr>
            <a:xfrm>
              <a:off x="4839934" y="5056158"/>
              <a:ext cx="259783" cy="132568"/>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354" name="rc354"/>
            <p:cNvSpPr/>
            <p:nvPr/>
          </p:nvSpPr>
          <p:spPr>
            <a:xfrm>
              <a:off x="5099717" y="5056158"/>
              <a:ext cx="259783" cy="132568"/>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355" name="rc355"/>
            <p:cNvSpPr/>
            <p:nvPr/>
          </p:nvSpPr>
          <p:spPr>
            <a:xfrm>
              <a:off x="5359501" y="5056158"/>
              <a:ext cx="259783" cy="132568"/>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356" name="rc356"/>
            <p:cNvSpPr/>
            <p:nvPr/>
          </p:nvSpPr>
          <p:spPr>
            <a:xfrm>
              <a:off x="5619285" y="5056158"/>
              <a:ext cx="259783" cy="132568"/>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357" name="rc357"/>
            <p:cNvSpPr/>
            <p:nvPr/>
          </p:nvSpPr>
          <p:spPr>
            <a:xfrm>
              <a:off x="5879069" y="5056158"/>
              <a:ext cx="259783" cy="132568"/>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358" name="rc358"/>
            <p:cNvSpPr/>
            <p:nvPr/>
          </p:nvSpPr>
          <p:spPr>
            <a:xfrm>
              <a:off x="6138853" y="5056158"/>
              <a:ext cx="259783" cy="132568"/>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359" name="rc359"/>
            <p:cNvSpPr/>
            <p:nvPr/>
          </p:nvSpPr>
          <p:spPr>
            <a:xfrm>
              <a:off x="6398637" y="5056158"/>
              <a:ext cx="259783" cy="132568"/>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360" name="rc360"/>
            <p:cNvSpPr/>
            <p:nvPr/>
          </p:nvSpPr>
          <p:spPr>
            <a:xfrm>
              <a:off x="6658421" y="5056158"/>
              <a:ext cx="259783" cy="132568"/>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361" name="rc361"/>
            <p:cNvSpPr/>
            <p:nvPr/>
          </p:nvSpPr>
          <p:spPr>
            <a:xfrm>
              <a:off x="6918204" y="5056158"/>
              <a:ext cx="259783" cy="132568"/>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362" name="rc362"/>
            <p:cNvSpPr/>
            <p:nvPr/>
          </p:nvSpPr>
          <p:spPr>
            <a:xfrm>
              <a:off x="7177988" y="5056158"/>
              <a:ext cx="259783" cy="132568"/>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363" name="rc363"/>
            <p:cNvSpPr/>
            <p:nvPr/>
          </p:nvSpPr>
          <p:spPr>
            <a:xfrm>
              <a:off x="7437772" y="5056158"/>
              <a:ext cx="259783" cy="132568"/>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364" name="rc364"/>
            <p:cNvSpPr/>
            <p:nvPr/>
          </p:nvSpPr>
          <p:spPr>
            <a:xfrm>
              <a:off x="7697556" y="5056158"/>
              <a:ext cx="259783" cy="132568"/>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365" name="rc365"/>
            <p:cNvSpPr/>
            <p:nvPr/>
          </p:nvSpPr>
          <p:spPr>
            <a:xfrm>
              <a:off x="7957340" y="5056158"/>
              <a:ext cx="259783" cy="132568"/>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366" name="rc366"/>
            <p:cNvSpPr/>
            <p:nvPr/>
          </p:nvSpPr>
          <p:spPr>
            <a:xfrm>
              <a:off x="8217124" y="5056158"/>
              <a:ext cx="259783" cy="132568"/>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367" name="rc367"/>
            <p:cNvSpPr/>
            <p:nvPr/>
          </p:nvSpPr>
          <p:spPr>
            <a:xfrm>
              <a:off x="8476908" y="5056158"/>
              <a:ext cx="259783" cy="132568"/>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368" name="rc368"/>
            <p:cNvSpPr/>
            <p:nvPr/>
          </p:nvSpPr>
          <p:spPr>
            <a:xfrm>
              <a:off x="1982311" y="1609370"/>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69" name="rc369"/>
            <p:cNvSpPr/>
            <p:nvPr/>
          </p:nvSpPr>
          <p:spPr>
            <a:xfrm>
              <a:off x="2242095" y="1609370"/>
              <a:ext cx="259783" cy="132568"/>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370" name="rc370"/>
            <p:cNvSpPr/>
            <p:nvPr/>
          </p:nvSpPr>
          <p:spPr>
            <a:xfrm>
              <a:off x="2501879" y="1609370"/>
              <a:ext cx="259783" cy="132568"/>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371" name="rc371"/>
            <p:cNvSpPr/>
            <p:nvPr/>
          </p:nvSpPr>
          <p:spPr>
            <a:xfrm>
              <a:off x="2761663" y="1609370"/>
              <a:ext cx="259783" cy="132568"/>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372" name="rc372"/>
            <p:cNvSpPr/>
            <p:nvPr/>
          </p:nvSpPr>
          <p:spPr>
            <a:xfrm>
              <a:off x="3021447" y="1609370"/>
              <a:ext cx="259783" cy="132568"/>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373" name="rc373"/>
            <p:cNvSpPr/>
            <p:nvPr/>
          </p:nvSpPr>
          <p:spPr>
            <a:xfrm>
              <a:off x="3281230" y="1609370"/>
              <a:ext cx="259783" cy="132568"/>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374" name="rc374"/>
            <p:cNvSpPr/>
            <p:nvPr/>
          </p:nvSpPr>
          <p:spPr>
            <a:xfrm>
              <a:off x="3541014" y="1609370"/>
              <a:ext cx="259783" cy="132568"/>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375" name="rc375"/>
            <p:cNvSpPr/>
            <p:nvPr/>
          </p:nvSpPr>
          <p:spPr>
            <a:xfrm>
              <a:off x="3800798" y="1609370"/>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76" name="rc376"/>
            <p:cNvSpPr/>
            <p:nvPr/>
          </p:nvSpPr>
          <p:spPr>
            <a:xfrm>
              <a:off x="4060582" y="1609370"/>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77" name="rc377"/>
            <p:cNvSpPr/>
            <p:nvPr/>
          </p:nvSpPr>
          <p:spPr>
            <a:xfrm>
              <a:off x="4320366" y="1609370"/>
              <a:ext cx="259783" cy="132568"/>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378" name="rc378"/>
            <p:cNvSpPr/>
            <p:nvPr/>
          </p:nvSpPr>
          <p:spPr>
            <a:xfrm>
              <a:off x="4580150" y="1609370"/>
              <a:ext cx="259783" cy="13256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379" name="rc379"/>
            <p:cNvSpPr/>
            <p:nvPr/>
          </p:nvSpPr>
          <p:spPr>
            <a:xfrm>
              <a:off x="4839934" y="1609370"/>
              <a:ext cx="259783" cy="13256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380" name="rc380"/>
            <p:cNvSpPr/>
            <p:nvPr/>
          </p:nvSpPr>
          <p:spPr>
            <a:xfrm>
              <a:off x="5099717" y="1609370"/>
              <a:ext cx="259783" cy="132568"/>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381" name="rc381"/>
            <p:cNvSpPr/>
            <p:nvPr/>
          </p:nvSpPr>
          <p:spPr>
            <a:xfrm>
              <a:off x="5359501" y="1609370"/>
              <a:ext cx="259783" cy="132568"/>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382" name="rc382"/>
            <p:cNvSpPr/>
            <p:nvPr/>
          </p:nvSpPr>
          <p:spPr>
            <a:xfrm>
              <a:off x="5619285" y="1609370"/>
              <a:ext cx="259783" cy="132568"/>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383" name="rc383"/>
            <p:cNvSpPr/>
            <p:nvPr/>
          </p:nvSpPr>
          <p:spPr>
            <a:xfrm>
              <a:off x="5879069" y="1609370"/>
              <a:ext cx="259783" cy="132568"/>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384" name="rc384"/>
            <p:cNvSpPr/>
            <p:nvPr/>
          </p:nvSpPr>
          <p:spPr>
            <a:xfrm>
              <a:off x="6138853" y="1609370"/>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85" name="rc385"/>
            <p:cNvSpPr/>
            <p:nvPr/>
          </p:nvSpPr>
          <p:spPr>
            <a:xfrm>
              <a:off x="6398637" y="1609370"/>
              <a:ext cx="259783" cy="132568"/>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386" name="rc386"/>
            <p:cNvSpPr/>
            <p:nvPr/>
          </p:nvSpPr>
          <p:spPr>
            <a:xfrm>
              <a:off x="6658421" y="1609370"/>
              <a:ext cx="259783" cy="132568"/>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387" name="rc387"/>
            <p:cNvSpPr/>
            <p:nvPr/>
          </p:nvSpPr>
          <p:spPr>
            <a:xfrm>
              <a:off x="6918204" y="1609370"/>
              <a:ext cx="259783" cy="132568"/>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388" name="rc388"/>
            <p:cNvSpPr/>
            <p:nvPr/>
          </p:nvSpPr>
          <p:spPr>
            <a:xfrm>
              <a:off x="7177988" y="1609370"/>
              <a:ext cx="259783" cy="132568"/>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389" name="rc389"/>
            <p:cNvSpPr/>
            <p:nvPr/>
          </p:nvSpPr>
          <p:spPr>
            <a:xfrm>
              <a:off x="7437772" y="1609370"/>
              <a:ext cx="259783" cy="132568"/>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390" name="rc390"/>
            <p:cNvSpPr/>
            <p:nvPr/>
          </p:nvSpPr>
          <p:spPr>
            <a:xfrm>
              <a:off x="7697556" y="1609370"/>
              <a:ext cx="259783" cy="132568"/>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391" name="rc391"/>
            <p:cNvSpPr/>
            <p:nvPr/>
          </p:nvSpPr>
          <p:spPr>
            <a:xfrm>
              <a:off x="7957340" y="1609370"/>
              <a:ext cx="259783" cy="132568"/>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392" name="rc392"/>
            <p:cNvSpPr/>
            <p:nvPr/>
          </p:nvSpPr>
          <p:spPr>
            <a:xfrm>
              <a:off x="8217124" y="1609370"/>
              <a:ext cx="259783" cy="132568"/>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393" name="rc393"/>
            <p:cNvSpPr/>
            <p:nvPr/>
          </p:nvSpPr>
          <p:spPr>
            <a:xfrm>
              <a:off x="8476908" y="1609370"/>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94" name="rc394"/>
            <p:cNvSpPr/>
            <p:nvPr/>
          </p:nvSpPr>
          <p:spPr>
            <a:xfrm>
              <a:off x="1982311" y="3597902"/>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95" name="rc395"/>
            <p:cNvSpPr/>
            <p:nvPr/>
          </p:nvSpPr>
          <p:spPr>
            <a:xfrm>
              <a:off x="2242095" y="3597902"/>
              <a:ext cx="259783" cy="132568"/>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396" name="rc396"/>
            <p:cNvSpPr/>
            <p:nvPr/>
          </p:nvSpPr>
          <p:spPr>
            <a:xfrm>
              <a:off x="2501879" y="3597902"/>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97" name="rc397"/>
            <p:cNvSpPr/>
            <p:nvPr/>
          </p:nvSpPr>
          <p:spPr>
            <a:xfrm>
              <a:off x="2761663" y="3597902"/>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98" name="rc398"/>
            <p:cNvSpPr/>
            <p:nvPr/>
          </p:nvSpPr>
          <p:spPr>
            <a:xfrm>
              <a:off x="3021447" y="3597902"/>
              <a:ext cx="259783" cy="132568"/>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399" name="rc399"/>
            <p:cNvSpPr/>
            <p:nvPr/>
          </p:nvSpPr>
          <p:spPr>
            <a:xfrm>
              <a:off x="3281230" y="3597902"/>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400" name="rc400"/>
            <p:cNvSpPr/>
            <p:nvPr/>
          </p:nvSpPr>
          <p:spPr>
            <a:xfrm>
              <a:off x="3541014" y="3597902"/>
              <a:ext cx="259783" cy="132568"/>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401" name="rc401"/>
            <p:cNvSpPr/>
            <p:nvPr/>
          </p:nvSpPr>
          <p:spPr>
            <a:xfrm>
              <a:off x="3800798" y="3597902"/>
              <a:ext cx="259783" cy="132568"/>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402" name="rc402"/>
            <p:cNvSpPr/>
            <p:nvPr/>
          </p:nvSpPr>
          <p:spPr>
            <a:xfrm>
              <a:off x="4060582" y="3597902"/>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403" name="rc403"/>
            <p:cNvSpPr/>
            <p:nvPr/>
          </p:nvSpPr>
          <p:spPr>
            <a:xfrm>
              <a:off x="4320366" y="3597902"/>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404" name="rc404"/>
            <p:cNvSpPr/>
            <p:nvPr/>
          </p:nvSpPr>
          <p:spPr>
            <a:xfrm>
              <a:off x="4580150" y="3597902"/>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405" name="rc405"/>
            <p:cNvSpPr/>
            <p:nvPr/>
          </p:nvSpPr>
          <p:spPr>
            <a:xfrm>
              <a:off x="4839934" y="3597902"/>
              <a:ext cx="259783" cy="132568"/>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406" name="rc406"/>
            <p:cNvSpPr/>
            <p:nvPr/>
          </p:nvSpPr>
          <p:spPr>
            <a:xfrm>
              <a:off x="5099717" y="3597902"/>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407" name="rc407"/>
            <p:cNvSpPr/>
            <p:nvPr/>
          </p:nvSpPr>
          <p:spPr>
            <a:xfrm>
              <a:off x="5359501" y="3597902"/>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408" name="rc408"/>
            <p:cNvSpPr/>
            <p:nvPr/>
          </p:nvSpPr>
          <p:spPr>
            <a:xfrm>
              <a:off x="5619285" y="3597902"/>
              <a:ext cx="259783" cy="132568"/>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409" name="rc409"/>
            <p:cNvSpPr/>
            <p:nvPr/>
          </p:nvSpPr>
          <p:spPr>
            <a:xfrm>
              <a:off x="5879069" y="3597902"/>
              <a:ext cx="259783" cy="132568"/>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410" name="rc410"/>
            <p:cNvSpPr/>
            <p:nvPr/>
          </p:nvSpPr>
          <p:spPr>
            <a:xfrm>
              <a:off x="6138853" y="3597902"/>
              <a:ext cx="259783" cy="132568"/>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411" name="rc411"/>
            <p:cNvSpPr/>
            <p:nvPr/>
          </p:nvSpPr>
          <p:spPr>
            <a:xfrm>
              <a:off x="6398637" y="3597902"/>
              <a:ext cx="259783" cy="132568"/>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412" name="rc412"/>
            <p:cNvSpPr/>
            <p:nvPr/>
          </p:nvSpPr>
          <p:spPr>
            <a:xfrm>
              <a:off x="6658421" y="3597902"/>
              <a:ext cx="259783" cy="132568"/>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413" name="rc413"/>
            <p:cNvSpPr/>
            <p:nvPr/>
          </p:nvSpPr>
          <p:spPr>
            <a:xfrm>
              <a:off x="6918204" y="3597902"/>
              <a:ext cx="259783" cy="132568"/>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414" name="rc414"/>
            <p:cNvSpPr/>
            <p:nvPr/>
          </p:nvSpPr>
          <p:spPr>
            <a:xfrm>
              <a:off x="7177988" y="3597902"/>
              <a:ext cx="259783" cy="132568"/>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415" name="rc415"/>
            <p:cNvSpPr/>
            <p:nvPr/>
          </p:nvSpPr>
          <p:spPr>
            <a:xfrm>
              <a:off x="7437772" y="3597902"/>
              <a:ext cx="259783" cy="132568"/>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416" name="rc416"/>
            <p:cNvSpPr/>
            <p:nvPr/>
          </p:nvSpPr>
          <p:spPr>
            <a:xfrm>
              <a:off x="7697556" y="3597902"/>
              <a:ext cx="259783" cy="132568"/>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417" name="rc417"/>
            <p:cNvSpPr/>
            <p:nvPr/>
          </p:nvSpPr>
          <p:spPr>
            <a:xfrm>
              <a:off x="7957340" y="3597902"/>
              <a:ext cx="259783" cy="132568"/>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418" name="rc418"/>
            <p:cNvSpPr/>
            <p:nvPr/>
          </p:nvSpPr>
          <p:spPr>
            <a:xfrm>
              <a:off x="8217124" y="3597902"/>
              <a:ext cx="259783" cy="132568"/>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419" name="rc419"/>
            <p:cNvSpPr/>
            <p:nvPr/>
          </p:nvSpPr>
          <p:spPr>
            <a:xfrm>
              <a:off x="8476908" y="3597902"/>
              <a:ext cx="259783" cy="132568"/>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420" name="rc420"/>
            <p:cNvSpPr/>
            <p:nvPr/>
          </p:nvSpPr>
          <p:spPr>
            <a:xfrm>
              <a:off x="1982311" y="4658452"/>
              <a:ext cx="259783" cy="132568"/>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421" name="rc421"/>
            <p:cNvSpPr/>
            <p:nvPr/>
          </p:nvSpPr>
          <p:spPr>
            <a:xfrm>
              <a:off x="2242095" y="4658452"/>
              <a:ext cx="259783" cy="132568"/>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422" name="rc422"/>
            <p:cNvSpPr/>
            <p:nvPr/>
          </p:nvSpPr>
          <p:spPr>
            <a:xfrm>
              <a:off x="2501879" y="4658452"/>
              <a:ext cx="259783" cy="132568"/>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423" name="rc423"/>
            <p:cNvSpPr/>
            <p:nvPr/>
          </p:nvSpPr>
          <p:spPr>
            <a:xfrm>
              <a:off x="2761663" y="4658452"/>
              <a:ext cx="259783" cy="132568"/>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424" name="rc424"/>
            <p:cNvSpPr/>
            <p:nvPr/>
          </p:nvSpPr>
          <p:spPr>
            <a:xfrm>
              <a:off x="3021447" y="4658452"/>
              <a:ext cx="259783" cy="132568"/>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425" name="rc425"/>
            <p:cNvSpPr/>
            <p:nvPr/>
          </p:nvSpPr>
          <p:spPr>
            <a:xfrm>
              <a:off x="3281230" y="4658452"/>
              <a:ext cx="259783" cy="132568"/>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426" name="rc426"/>
            <p:cNvSpPr/>
            <p:nvPr/>
          </p:nvSpPr>
          <p:spPr>
            <a:xfrm>
              <a:off x="3541014" y="4658452"/>
              <a:ext cx="259783" cy="13256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27" name="rc427"/>
            <p:cNvSpPr/>
            <p:nvPr/>
          </p:nvSpPr>
          <p:spPr>
            <a:xfrm>
              <a:off x="3800798" y="4658452"/>
              <a:ext cx="259783" cy="132568"/>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428" name="rc428"/>
            <p:cNvSpPr/>
            <p:nvPr/>
          </p:nvSpPr>
          <p:spPr>
            <a:xfrm>
              <a:off x="4060582" y="4658452"/>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429" name="rc429"/>
            <p:cNvSpPr/>
            <p:nvPr/>
          </p:nvSpPr>
          <p:spPr>
            <a:xfrm>
              <a:off x="4320366" y="4658452"/>
              <a:ext cx="259783" cy="13256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30" name="rc430"/>
            <p:cNvSpPr/>
            <p:nvPr/>
          </p:nvSpPr>
          <p:spPr>
            <a:xfrm>
              <a:off x="4580150" y="4658452"/>
              <a:ext cx="259783" cy="132568"/>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431" name="rc431"/>
            <p:cNvSpPr/>
            <p:nvPr/>
          </p:nvSpPr>
          <p:spPr>
            <a:xfrm>
              <a:off x="4839934" y="4658452"/>
              <a:ext cx="259783" cy="132568"/>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432" name="rc432"/>
            <p:cNvSpPr/>
            <p:nvPr/>
          </p:nvSpPr>
          <p:spPr>
            <a:xfrm>
              <a:off x="5099717" y="4658452"/>
              <a:ext cx="259783" cy="132568"/>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433" name="rc433"/>
            <p:cNvSpPr/>
            <p:nvPr/>
          </p:nvSpPr>
          <p:spPr>
            <a:xfrm>
              <a:off x="5359501" y="4658452"/>
              <a:ext cx="259783" cy="132568"/>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434" name="rc434"/>
            <p:cNvSpPr/>
            <p:nvPr/>
          </p:nvSpPr>
          <p:spPr>
            <a:xfrm>
              <a:off x="5619285" y="4658452"/>
              <a:ext cx="259783" cy="132568"/>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435" name="rc435"/>
            <p:cNvSpPr/>
            <p:nvPr/>
          </p:nvSpPr>
          <p:spPr>
            <a:xfrm>
              <a:off x="5879069" y="4658452"/>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436" name="rc436"/>
            <p:cNvSpPr/>
            <p:nvPr/>
          </p:nvSpPr>
          <p:spPr>
            <a:xfrm>
              <a:off x="6138853" y="4658452"/>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437" name="rc437"/>
            <p:cNvSpPr/>
            <p:nvPr/>
          </p:nvSpPr>
          <p:spPr>
            <a:xfrm>
              <a:off x="6398637" y="4658452"/>
              <a:ext cx="259783" cy="132568"/>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438" name="rc438"/>
            <p:cNvSpPr/>
            <p:nvPr/>
          </p:nvSpPr>
          <p:spPr>
            <a:xfrm>
              <a:off x="6658421" y="4658452"/>
              <a:ext cx="259783" cy="132568"/>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439" name="rc439"/>
            <p:cNvSpPr/>
            <p:nvPr/>
          </p:nvSpPr>
          <p:spPr>
            <a:xfrm>
              <a:off x="6918204" y="4658452"/>
              <a:ext cx="259783" cy="132568"/>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440" name="rc440"/>
            <p:cNvSpPr/>
            <p:nvPr/>
          </p:nvSpPr>
          <p:spPr>
            <a:xfrm>
              <a:off x="7177988" y="4658452"/>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441" name="rc441"/>
            <p:cNvSpPr/>
            <p:nvPr/>
          </p:nvSpPr>
          <p:spPr>
            <a:xfrm>
              <a:off x="7437772" y="4658452"/>
              <a:ext cx="259783" cy="132568"/>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442" name="rc442"/>
            <p:cNvSpPr/>
            <p:nvPr/>
          </p:nvSpPr>
          <p:spPr>
            <a:xfrm>
              <a:off x="7697556" y="4658452"/>
              <a:ext cx="259783" cy="132568"/>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443" name="rc443"/>
            <p:cNvSpPr/>
            <p:nvPr/>
          </p:nvSpPr>
          <p:spPr>
            <a:xfrm>
              <a:off x="7957340" y="4658452"/>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444" name="rc444"/>
            <p:cNvSpPr/>
            <p:nvPr/>
          </p:nvSpPr>
          <p:spPr>
            <a:xfrm>
              <a:off x="8217124" y="4658452"/>
              <a:ext cx="259783" cy="132568"/>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445" name="rc445"/>
            <p:cNvSpPr/>
            <p:nvPr/>
          </p:nvSpPr>
          <p:spPr>
            <a:xfrm>
              <a:off x="8476908" y="4658452"/>
              <a:ext cx="259783" cy="132568"/>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446" name="rc446"/>
            <p:cNvSpPr/>
            <p:nvPr/>
          </p:nvSpPr>
          <p:spPr>
            <a:xfrm>
              <a:off x="1982311" y="1741939"/>
              <a:ext cx="259783" cy="132568"/>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447" name="rc447"/>
            <p:cNvSpPr/>
            <p:nvPr/>
          </p:nvSpPr>
          <p:spPr>
            <a:xfrm>
              <a:off x="2242095" y="1741939"/>
              <a:ext cx="259783" cy="132568"/>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448" name="rc448"/>
            <p:cNvSpPr/>
            <p:nvPr/>
          </p:nvSpPr>
          <p:spPr>
            <a:xfrm>
              <a:off x="2501879" y="1741939"/>
              <a:ext cx="259783" cy="132568"/>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449" name="rc449"/>
            <p:cNvSpPr/>
            <p:nvPr/>
          </p:nvSpPr>
          <p:spPr>
            <a:xfrm>
              <a:off x="2761663" y="1741939"/>
              <a:ext cx="259783" cy="132568"/>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450" name="rc450"/>
            <p:cNvSpPr/>
            <p:nvPr/>
          </p:nvSpPr>
          <p:spPr>
            <a:xfrm>
              <a:off x="3021447" y="1741939"/>
              <a:ext cx="259783" cy="132568"/>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451" name="rc451"/>
            <p:cNvSpPr/>
            <p:nvPr/>
          </p:nvSpPr>
          <p:spPr>
            <a:xfrm>
              <a:off x="3281230" y="1741939"/>
              <a:ext cx="259783" cy="132568"/>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452" name="rc452"/>
            <p:cNvSpPr/>
            <p:nvPr/>
          </p:nvSpPr>
          <p:spPr>
            <a:xfrm>
              <a:off x="3541014" y="1741939"/>
              <a:ext cx="259783" cy="13256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53" name="rc453"/>
            <p:cNvSpPr/>
            <p:nvPr/>
          </p:nvSpPr>
          <p:spPr>
            <a:xfrm>
              <a:off x="3800798" y="1741939"/>
              <a:ext cx="259783" cy="132568"/>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454" name="rc454"/>
            <p:cNvSpPr/>
            <p:nvPr/>
          </p:nvSpPr>
          <p:spPr>
            <a:xfrm>
              <a:off x="4060582" y="1741939"/>
              <a:ext cx="259783" cy="132568"/>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455" name="rc455"/>
            <p:cNvSpPr/>
            <p:nvPr/>
          </p:nvSpPr>
          <p:spPr>
            <a:xfrm>
              <a:off x="4320366" y="1741939"/>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456" name="rc456"/>
            <p:cNvSpPr/>
            <p:nvPr/>
          </p:nvSpPr>
          <p:spPr>
            <a:xfrm>
              <a:off x="4580150" y="1741939"/>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457" name="rc457"/>
            <p:cNvSpPr/>
            <p:nvPr/>
          </p:nvSpPr>
          <p:spPr>
            <a:xfrm>
              <a:off x="4839934" y="1741939"/>
              <a:ext cx="259783" cy="132568"/>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458" name="rc458"/>
            <p:cNvSpPr/>
            <p:nvPr/>
          </p:nvSpPr>
          <p:spPr>
            <a:xfrm>
              <a:off x="5099717" y="1741939"/>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459" name="rc459"/>
            <p:cNvSpPr/>
            <p:nvPr/>
          </p:nvSpPr>
          <p:spPr>
            <a:xfrm>
              <a:off x="5359501" y="1741939"/>
              <a:ext cx="259783" cy="132568"/>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460" name="rc460"/>
            <p:cNvSpPr/>
            <p:nvPr/>
          </p:nvSpPr>
          <p:spPr>
            <a:xfrm>
              <a:off x="5619285" y="1741939"/>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461" name="rc461"/>
            <p:cNvSpPr/>
            <p:nvPr/>
          </p:nvSpPr>
          <p:spPr>
            <a:xfrm>
              <a:off x="5879069" y="1741939"/>
              <a:ext cx="259783" cy="132568"/>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462" name="rc462"/>
            <p:cNvSpPr/>
            <p:nvPr/>
          </p:nvSpPr>
          <p:spPr>
            <a:xfrm>
              <a:off x="6138853" y="1741939"/>
              <a:ext cx="259783" cy="132568"/>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463" name="rc463"/>
            <p:cNvSpPr/>
            <p:nvPr/>
          </p:nvSpPr>
          <p:spPr>
            <a:xfrm>
              <a:off x="6398637" y="1741939"/>
              <a:ext cx="259783" cy="132568"/>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464" name="rc464"/>
            <p:cNvSpPr/>
            <p:nvPr/>
          </p:nvSpPr>
          <p:spPr>
            <a:xfrm>
              <a:off x="6658421" y="1741939"/>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465" name="rc465"/>
            <p:cNvSpPr/>
            <p:nvPr/>
          </p:nvSpPr>
          <p:spPr>
            <a:xfrm>
              <a:off x="6918204" y="1741939"/>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466" name="rc466"/>
            <p:cNvSpPr/>
            <p:nvPr/>
          </p:nvSpPr>
          <p:spPr>
            <a:xfrm>
              <a:off x="7177988" y="1741939"/>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467" name="rc467"/>
            <p:cNvSpPr/>
            <p:nvPr/>
          </p:nvSpPr>
          <p:spPr>
            <a:xfrm>
              <a:off x="7437772" y="1741939"/>
              <a:ext cx="259783" cy="132568"/>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468" name="rc468"/>
            <p:cNvSpPr/>
            <p:nvPr/>
          </p:nvSpPr>
          <p:spPr>
            <a:xfrm>
              <a:off x="7697556" y="1741939"/>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469" name="rc469"/>
            <p:cNvSpPr/>
            <p:nvPr/>
          </p:nvSpPr>
          <p:spPr>
            <a:xfrm>
              <a:off x="7957340" y="1741939"/>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470" name="rc470"/>
            <p:cNvSpPr/>
            <p:nvPr/>
          </p:nvSpPr>
          <p:spPr>
            <a:xfrm>
              <a:off x="8217124" y="1741939"/>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471" name="rc471"/>
            <p:cNvSpPr/>
            <p:nvPr/>
          </p:nvSpPr>
          <p:spPr>
            <a:xfrm>
              <a:off x="8476908" y="1741939"/>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472" name="rc472"/>
            <p:cNvSpPr/>
            <p:nvPr/>
          </p:nvSpPr>
          <p:spPr>
            <a:xfrm>
              <a:off x="1982311" y="5321296"/>
              <a:ext cx="259783" cy="132568"/>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473" name="rc473"/>
            <p:cNvSpPr/>
            <p:nvPr/>
          </p:nvSpPr>
          <p:spPr>
            <a:xfrm>
              <a:off x="2242095" y="5321296"/>
              <a:ext cx="259783" cy="132568"/>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474" name="rc474"/>
            <p:cNvSpPr/>
            <p:nvPr/>
          </p:nvSpPr>
          <p:spPr>
            <a:xfrm>
              <a:off x="2501879" y="5321296"/>
              <a:ext cx="259783" cy="132568"/>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475" name="rc475"/>
            <p:cNvSpPr/>
            <p:nvPr/>
          </p:nvSpPr>
          <p:spPr>
            <a:xfrm>
              <a:off x="2761663" y="5321296"/>
              <a:ext cx="259783" cy="132568"/>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476" name="rc476"/>
            <p:cNvSpPr/>
            <p:nvPr/>
          </p:nvSpPr>
          <p:spPr>
            <a:xfrm>
              <a:off x="3021447" y="5321296"/>
              <a:ext cx="259783" cy="132568"/>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477" name="rc477"/>
            <p:cNvSpPr/>
            <p:nvPr/>
          </p:nvSpPr>
          <p:spPr>
            <a:xfrm>
              <a:off x="3281230" y="5321296"/>
              <a:ext cx="259783" cy="132568"/>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478" name="rc478"/>
            <p:cNvSpPr/>
            <p:nvPr/>
          </p:nvSpPr>
          <p:spPr>
            <a:xfrm>
              <a:off x="3541014" y="5321296"/>
              <a:ext cx="259783" cy="132568"/>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479" name="rc479"/>
            <p:cNvSpPr/>
            <p:nvPr/>
          </p:nvSpPr>
          <p:spPr>
            <a:xfrm>
              <a:off x="3800798" y="5321296"/>
              <a:ext cx="259783" cy="132568"/>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480" name="rc480"/>
            <p:cNvSpPr/>
            <p:nvPr/>
          </p:nvSpPr>
          <p:spPr>
            <a:xfrm>
              <a:off x="4060582" y="5321296"/>
              <a:ext cx="259783" cy="132568"/>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481" name="rc481"/>
            <p:cNvSpPr/>
            <p:nvPr/>
          </p:nvSpPr>
          <p:spPr>
            <a:xfrm>
              <a:off x="4320366" y="5321296"/>
              <a:ext cx="259783" cy="132568"/>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482" name="rc482"/>
            <p:cNvSpPr/>
            <p:nvPr/>
          </p:nvSpPr>
          <p:spPr>
            <a:xfrm>
              <a:off x="4580150" y="5321296"/>
              <a:ext cx="259783" cy="132568"/>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483" name="rc483"/>
            <p:cNvSpPr/>
            <p:nvPr/>
          </p:nvSpPr>
          <p:spPr>
            <a:xfrm>
              <a:off x="4839934" y="5321296"/>
              <a:ext cx="259783" cy="132568"/>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484" name="rc484"/>
            <p:cNvSpPr/>
            <p:nvPr/>
          </p:nvSpPr>
          <p:spPr>
            <a:xfrm>
              <a:off x="5099717" y="5321296"/>
              <a:ext cx="259783" cy="132568"/>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485" name="rc485"/>
            <p:cNvSpPr/>
            <p:nvPr/>
          </p:nvSpPr>
          <p:spPr>
            <a:xfrm>
              <a:off x="5359501" y="5321296"/>
              <a:ext cx="259783" cy="132568"/>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486" name="rc486"/>
            <p:cNvSpPr/>
            <p:nvPr/>
          </p:nvSpPr>
          <p:spPr>
            <a:xfrm>
              <a:off x="5619285" y="5321296"/>
              <a:ext cx="259783" cy="132568"/>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487" name="rc487"/>
            <p:cNvSpPr/>
            <p:nvPr/>
          </p:nvSpPr>
          <p:spPr>
            <a:xfrm>
              <a:off x="5879069" y="5321296"/>
              <a:ext cx="259783" cy="132568"/>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488" name="rc488"/>
            <p:cNvSpPr/>
            <p:nvPr/>
          </p:nvSpPr>
          <p:spPr>
            <a:xfrm>
              <a:off x="6138853" y="5321296"/>
              <a:ext cx="259783" cy="132568"/>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489" name="rc489"/>
            <p:cNvSpPr/>
            <p:nvPr/>
          </p:nvSpPr>
          <p:spPr>
            <a:xfrm>
              <a:off x="6398637" y="5321296"/>
              <a:ext cx="259783" cy="132568"/>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490" name="rc490"/>
            <p:cNvSpPr/>
            <p:nvPr/>
          </p:nvSpPr>
          <p:spPr>
            <a:xfrm>
              <a:off x="6658421" y="5321296"/>
              <a:ext cx="259783" cy="132568"/>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491" name="rc491"/>
            <p:cNvSpPr/>
            <p:nvPr/>
          </p:nvSpPr>
          <p:spPr>
            <a:xfrm>
              <a:off x="6918204" y="5321296"/>
              <a:ext cx="259783" cy="132568"/>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492" name="rc492"/>
            <p:cNvSpPr/>
            <p:nvPr/>
          </p:nvSpPr>
          <p:spPr>
            <a:xfrm>
              <a:off x="7177988" y="5321296"/>
              <a:ext cx="259783" cy="132568"/>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493" name="rc493"/>
            <p:cNvSpPr/>
            <p:nvPr/>
          </p:nvSpPr>
          <p:spPr>
            <a:xfrm>
              <a:off x="7437772" y="5321296"/>
              <a:ext cx="259783" cy="132568"/>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494" name="rc494"/>
            <p:cNvSpPr/>
            <p:nvPr/>
          </p:nvSpPr>
          <p:spPr>
            <a:xfrm>
              <a:off x="7697556" y="5321296"/>
              <a:ext cx="259783" cy="132568"/>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495" name="rc495"/>
            <p:cNvSpPr/>
            <p:nvPr/>
          </p:nvSpPr>
          <p:spPr>
            <a:xfrm>
              <a:off x="7957340" y="5321296"/>
              <a:ext cx="259783" cy="132568"/>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496" name="rc496"/>
            <p:cNvSpPr/>
            <p:nvPr/>
          </p:nvSpPr>
          <p:spPr>
            <a:xfrm>
              <a:off x="8217124" y="5321296"/>
              <a:ext cx="259783" cy="132568"/>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497" name="rc497"/>
            <p:cNvSpPr/>
            <p:nvPr/>
          </p:nvSpPr>
          <p:spPr>
            <a:xfrm>
              <a:off x="8476908" y="5321296"/>
              <a:ext cx="259783" cy="132568"/>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498" name="rc498"/>
            <p:cNvSpPr/>
            <p:nvPr/>
          </p:nvSpPr>
          <p:spPr>
            <a:xfrm>
              <a:off x="1982311" y="4525883"/>
              <a:ext cx="259783" cy="132568"/>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499" name="rc499"/>
            <p:cNvSpPr/>
            <p:nvPr/>
          </p:nvSpPr>
          <p:spPr>
            <a:xfrm>
              <a:off x="2242095" y="4525883"/>
              <a:ext cx="259783" cy="132568"/>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500" name="rc500"/>
            <p:cNvSpPr/>
            <p:nvPr/>
          </p:nvSpPr>
          <p:spPr>
            <a:xfrm>
              <a:off x="2501879" y="4525883"/>
              <a:ext cx="259783" cy="132568"/>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501" name="rc501"/>
            <p:cNvSpPr/>
            <p:nvPr/>
          </p:nvSpPr>
          <p:spPr>
            <a:xfrm>
              <a:off x="2761663" y="4525883"/>
              <a:ext cx="259783" cy="132568"/>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502" name="rc502"/>
            <p:cNvSpPr/>
            <p:nvPr/>
          </p:nvSpPr>
          <p:spPr>
            <a:xfrm>
              <a:off x="3021447" y="4525883"/>
              <a:ext cx="259783" cy="132568"/>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503" name="rc503"/>
            <p:cNvSpPr/>
            <p:nvPr/>
          </p:nvSpPr>
          <p:spPr>
            <a:xfrm>
              <a:off x="3281230" y="4525883"/>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04" name="rc504"/>
            <p:cNvSpPr/>
            <p:nvPr/>
          </p:nvSpPr>
          <p:spPr>
            <a:xfrm>
              <a:off x="3541014" y="4525883"/>
              <a:ext cx="259783" cy="132568"/>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505" name="rc505"/>
            <p:cNvSpPr/>
            <p:nvPr/>
          </p:nvSpPr>
          <p:spPr>
            <a:xfrm>
              <a:off x="3800798" y="4525883"/>
              <a:ext cx="259783" cy="132568"/>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506" name="rc506"/>
            <p:cNvSpPr/>
            <p:nvPr/>
          </p:nvSpPr>
          <p:spPr>
            <a:xfrm>
              <a:off x="4060582" y="4525883"/>
              <a:ext cx="259783" cy="132568"/>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507" name="rc507"/>
            <p:cNvSpPr/>
            <p:nvPr/>
          </p:nvSpPr>
          <p:spPr>
            <a:xfrm>
              <a:off x="4320366" y="4525883"/>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08" name="rc508"/>
            <p:cNvSpPr/>
            <p:nvPr/>
          </p:nvSpPr>
          <p:spPr>
            <a:xfrm>
              <a:off x="4580150" y="4525883"/>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09" name="rc509"/>
            <p:cNvSpPr/>
            <p:nvPr/>
          </p:nvSpPr>
          <p:spPr>
            <a:xfrm>
              <a:off x="4839934" y="4525883"/>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10" name="rc510"/>
            <p:cNvSpPr/>
            <p:nvPr/>
          </p:nvSpPr>
          <p:spPr>
            <a:xfrm>
              <a:off x="5099717" y="4525883"/>
              <a:ext cx="259783" cy="132568"/>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511" name="rc511"/>
            <p:cNvSpPr/>
            <p:nvPr/>
          </p:nvSpPr>
          <p:spPr>
            <a:xfrm>
              <a:off x="5359501" y="4525883"/>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12" name="rc512"/>
            <p:cNvSpPr/>
            <p:nvPr/>
          </p:nvSpPr>
          <p:spPr>
            <a:xfrm>
              <a:off x="5619285" y="4525883"/>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13" name="rc513"/>
            <p:cNvSpPr/>
            <p:nvPr/>
          </p:nvSpPr>
          <p:spPr>
            <a:xfrm>
              <a:off x="5879069" y="4525883"/>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14" name="rc514"/>
            <p:cNvSpPr/>
            <p:nvPr/>
          </p:nvSpPr>
          <p:spPr>
            <a:xfrm>
              <a:off x="6138853" y="4525883"/>
              <a:ext cx="259783" cy="132568"/>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515" name="rc515"/>
            <p:cNvSpPr/>
            <p:nvPr/>
          </p:nvSpPr>
          <p:spPr>
            <a:xfrm>
              <a:off x="6398637" y="4525883"/>
              <a:ext cx="259783" cy="132568"/>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516" name="rc516"/>
            <p:cNvSpPr/>
            <p:nvPr/>
          </p:nvSpPr>
          <p:spPr>
            <a:xfrm>
              <a:off x="6658421" y="4525883"/>
              <a:ext cx="259783" cy="132568"/>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517" name="rc517"/>
            <p:cNvSpPr/>
            <p:nvPr/>
          </p:nvSpPr>
          <p:spPr>
            <a:xfrm>
              <a:off x="6918204" y="4525883"/>
              <a:ext cx="259783" cy="132568"/>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518" name="rc518"/>
            <p:cNvSpPr/>
            <p:nvPr/>
          </p:nvSpPr>
          <p:spPr>
            <a:xfrm>
              <a:off x="7177988" y="4525883"/>
              <a:ext cx="259783" cy="132568"/>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519" name="rc519"/>
            <p:cNvSpPr/>
            <p:nvPr/>
          </p:nvSpPr>
          <p:spPr>
            <a:xfrm>
              <a:off x="7437772" y="4525883"/>
              <a:ext cx="259783" cy="132568"/>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520" name="rc520"/>
            <p:cNvSpPr/>
            <p:nvPr/>
          </p:nvSpPr>
          <p:spPr>
            <a:xfrm>
              <a:off x="7697556" y="4525883"/>
              <a:ext cx="259783" cy="13256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521" name="rc521"/>
            <p:cNvSpPr/>
            <p:nvPr/>
          </p:nvSpPr>
          <p:spPr>
            <a:xfrm>
              <a:off x="7957340" y="4525883"/>
              <a:ext cx="259783" cy="132568"/>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522" name="rc522"/>
            <p:cNvSpPr/>
            <p:nvPr/>
          </p:nvSpPr>
          <p:spPr>
            <a:xfrm>
              <a:off x="8217124" y="4525883"/>
              <a:ext cx="259783" cy="132568"/>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523" name="rc523"/>
            <p:cNvSpPr/>
            <p:nvPr/>
          </p:nvSpPr>
          <p:spPr>
            <a:xfrm>
              <a:off x="8476908" y="4525883"/>
              <a:ext cx="259783" cy="132568"/>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524" name="rc524"/>
            <p:cNvSpPr/>
            <p:nvPr/>
          </p:nvSpPr>
          <p:spPr>
            <a:xfrm>
              <a:off x="1982311" y="3200196"/>
              <a:ext cx="259783" cy="132568"/>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525" name="rc525"/>
            <p:cNvSpPr/>
            <p:nvPr/>
          </p:nvSpPr>
          <p:spPr>
            <a:xfrm>
              <a:off x="2242095" y="3200196"/>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26" name="rc526"/>
            <p:cNvSpPr/>
            <p:nvPr/>
          </p:nvSpPr>
          <p:spPr>
            <a:xfrm>
              <a:off x="2501879" y="3200196"/>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27" name="rc527"/>
            <p:cNvSpPr/>
            <p:nvPr/>
          </p:nvSpPr>
          <p:spPr>
            <a:xfrm>
              <a:off x="2761663" y="3200196"/>
              <a:ext cx="259783" cy="132568"/>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528" name="rc528"/>
            <p:cNvSpPr/>
            <p:nvPr/>
          </p:nvSpPr>
          <p:spPr>
            <a:xfrm>
              <a:off x="3021447" y="3200196"/>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29" name="rc529"/>
            <p:cNvSpPr/>
            <p:nvPr/>
          </p:nvSpPr>
          <p:spPr>
            <a:xfrm>
              <a:off x="3281230" y="3200196"/>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30" name="rc530"/>
            <p:cNvSpPr/>
            <p:nvPr/>
          </p:nvSpPr>
          <p:spPr>
            <a:xfrm>
              <a:off x="3541014" y="3200196"/>
              <a:ext cx="259783" cy="132568"/>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531" name="rc531"/>
            <p:cNvSpPr/>
            <p:nvPr/>
          </p:nvSpPr>
          <p:spPr>
            <a:xfrm>
              <a:off x="3800798" y="3200196"/>
              <a:ext cx="259783" cy="132568"/>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532" name="rc532"/>
            <p:cNvSpPr/>
            <p:nvPr/>
          </p:nvSpPr>
          <p:spPr>
            <a:xfrm>
              <a:off x="4060582" y="3200196"/>
              <a:ext cx="259783" cy="132568"/>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533" name="rc533"/>
            <p:cNvSpPr/>
            <p:nvPr/>
          </p:nvSpPr>
          <p:spPr>
            <a:xfrm>
              <a:off x="4320366" y="3200196"/>
              <a:ext cx="259783" cy="132568"/>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534" name="rc534"/>
            <p:cNvSpPr/>
            <p:nvPr/>
          </p:nvSpPr>
          <p:spPr>
            <a:xfrm>
              <a:off x="4580150" y="3200196"/>
              <a:ext cx="259783" cy="132568"/>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535" name="rc535"/>
            <p:cNvSpPr/>
            <p:nvPr/>
          </p:nvSpPr>
          <p:spPr>
            <a:xfrm>
              <a:off x="4839934" y="3200196"/>
              <a:ext cx="259783" cy="132568"/>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536" name="rc536"/>
            <p:cNvSpPr/>
            <p:nvPr/>
          </p:nvSpPr>
          <p:spPr>
            <a:xfrm>
              <a:off x="5099717" y="3200196"/>
              <a:ext cx="259783" cy="132568"/>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537" name="rc537"/>
            <p:cNvSpPr/>
            <p:nvPr/>
          </p:nvSpPr>
          <p:spPr>
            <a:xfrm>
              <a:off x="5359501" y="3200196"/>
              <a:ext cx="259783" cy="132568"/>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538" name="rc538"/>
            <p:cNvSpPr/>
            <p:nvPr/>
          </p:nvSpPr>
          <p:spPr>
            <a:xfrm>
              <a:off x="5619285" y="3200196"/>
              <a:ext cx="259783" cy="132568"/>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539" name="rc539"/>
            <p:cNvSpPr/>
            <p:nvPr/>
          </p:nvSpPr>
          <p:spPr>
            <a:xfrm>
              <a:off x="5879069" y="3200196"/>
              <a:ext cx="259783" cy="132568"/>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540" name="rc540"/>
            <p:cNvSpPr/>
            <p:nvPr/>
          </p:nvSpPr>
          <p:spPr>
            <a:xfrm>
              <a:off x="6138853" y="3200196"/>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41" name="rc541"/>
            <p:cNvSpPr/>
            <p:nvPr/>
          </p:nvSpPr>
          <p:spPr>
            <a:xfrm>
              <a:off x="6398637" y="3200196"/>
              <a:ext cx="259783" cy="13256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542" name="rc542"/>
            <p:cNvSpPr/>
            <p:nvPr/>
          </p:nvSpPr>
          <p:spPr>
            <a:xfrm>
              <a:off x="6658421" y="3200196"/>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43" name="rc543"/>
            <p:cNvSpPr/>
            <p:nvPr/>
          </p:nvSpPr>
          <p:spPr>
            <a:xfrm>
              <a:off x="6918204" y="3200196"/>
              <a:ext cx="259783" cy="132568"/>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544" name="rc544"/>
            <p:cNvSpPr/>
            <p:nvPr/>
          </p:nvSpPr>
          <p:spPr>
            <a:xfrm>
              <a:off x="7177988" y="3200196"/>
              <a:ext cx="259783" cy="132568"/>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545" name="rc545"/>
            <p:cNvSpPr/>
            <p:nvPr/>
          </p:nvSpPr>
          <p:spPr>
            <a:xfrm>
              <a:off x="7437772" y="3200196"/>
              <a:ext cx="259783" cy="132568"/>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546" name="rc546"/>
            <p:cNvSpPr/>
            <p:nvPr/>
          </p:nvSpPr>
          <p:spPr>
            <a:xfrm>
              <a:off x="7697556" y="3200196"/>
              <a:ext cx="259783" cy="132568"/>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547" name="rc547"/>
            <p:cNvSpPr/>
            <p:nvPr/>
          </p:nvSpPr>
          <p:spPr>
            <a:xfrm>
              <a:off x="7957340" y="3200196"/>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48" name="rc548"/>
            <p:cNvSpPr/>
            <p:nvPr/>
          </p:nvSpPr>
          <p:spPr>
            <a:xfrm>
              <a:off x="8217124" y="3200196"/>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49" name="rc549"/>
            <p:cNvSpPr/>
            <p:nvPr/>
          </p:nvSpPr>
          <p:spPr>
            <a:xfrm>
              <a:off x="8476908" y="3200196"/>
              <a:ext cx="259783" cy="13256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550" name="rc550"/>
            <p:cNvSpPr/>
            <p:nvPr/>
          </p:nvSpPr>
          <p:spPr>
            <a:xfrm>
              <a:off x="1982311" y="4393315"/>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51" name="rc551"/>
            <p:cNvSpPr/>
            <p:nvPr/>
          </p:nvSpPr>
          <p:spPr>
            <a:xfrm>
              <a:off x="2242095" y="4393315"/>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52" name="rc552"/>
            <p:cNvSpPr/>
            <p:nvPr/>
          </p:nvSpPr>
          <p:spPr>
            <a:xfrm>
              <a:off x="2501879" y="4393315"/>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53" name="rc553"/>
            <p:cNvSpPr/>
            <p:nvPr/>
          </p:nvSpPr>
          <p:spPr>
            <a:xfrm>
              <a:off x="2761663" y="4393315"/>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54" name="rc554"/>
            <p:cNvSpPr/>
            <p:nvPr/>
          </p:nvSpPr>
          <p:spPr>
            <a:xfrm>
              <a:off x="3021447" y="4393315"/>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55" name="rc555"/>
            <p:cNvSpPr/>
            <p:nvPr/>
          </p:nvSpPr>
          <p:spPr>
            <a:xfrm>
              <a:off x="3281230" y="4393315"/>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56" name="rc556"/>
            <p:cNvSpPr/>
            <p:nvPr/>
          </p:nvSpPr>
          <p:spPr>
            <a:xfrm>
              <a:off x="3541014" y="4393315"/>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57" name="rc557"/>
            <p:cNvSpPr/>
            <p:nvPr/>
          </p:nvSpPr>
          <p:spPr>
            <a:xfrm>
              <a:off x="3800798" y="4393315"/>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58" name="rc558"/>
            <p:cNvSpPr/>
            <p:nvPr/>
          </p:nvSpPr>
          <p:spPr>
            <a:xfrm>
              <a:off x="4060582" y="4393315"/>
              <a:ext cx="259783" cy="132568"/>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559" name="rc559"/>
            <p:cNvSpPr/>
            <p:nvPr/>
          </p:nvSpPr>
          <p:spPr>
            <a:xfrm>
              <a:off x="4320366" y="4393315"/>
              <a:ext cx="259783" cy="132568"/>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560" name="rc560"/>
            <p:cNvSpPr/>
            <p:nvPr/>
          </p:nvSpPr>
          <p:spPr>
            <a:xfrm>
              <a:off x="4580150" y="4393315"/>
              <a:ext cx="259783" cy="132568"/>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561" name="rc561"/>
            <p:cNvSpPr/>
            <p:nvPr/>
          </p:nvSpPr>
          <p:spPr>
            <a:xfrm>
              <a:off x="4839934" y="4393315"/>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62" name="rc562"/>
            <p:cNvSpPr/>
            <p:nvPr/>
          </p:nvSpPr>
          <p:spPr>
            <a:xfrm>
              <a:off x="5099717" y="4393315"/>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63" name="rc563"/>
            <p:cNvSpPr/>
            <p:nvPr/>
          </p:nvSpPr>
          <p:spPr>
            <a:xfrm>
              <a:off x="5359501" y="4393315"/>
              <a:ext cx="259783" cy="132568"/>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564" name="rc564"/>
            <p:cNvSpPr/>
            <p:nvPr/>
          </p:nvSpPr>
          <p:spPr>
            <a:xfrm>
              <a:off x="5619285" y="4393315"/>
              <a:ext cx="259783" cy="13256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565" name="rc565"/>
            <p:cNvSpPr/>
            <p:nvPr/>
          </p:nvSpPr>
          <p:spPr>
            <a:xfrm>
              <a:off x="5879069" y="4393315"/>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66" name="rc566"/>
            <p:cNvSpPr/>
            <p:nvPr/>
          </p:nvSpPr>
          <p:spPr>
            <a:xfrm>
              <a:off x="6138853" y="4393315"/>
              <a:ext cx="259783" cy="132568"/>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567" name="rc567"/>
            <p:cNvSpPr/>
            <p:nvPr/>
          </p:nvSpPr>
          <p:spPr>
            <a:xfrm>
              <a:off x="6398637" y="4393315"/>
              <a:ext cx="259783" cy="132568"/>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568" name="rc568"/>
            <p:cNvSpPr/>
            <p:nvPr/>
          </p:nvSpPr>
          <p:spPr>
            <a:xfrm>
              <a:off x="6658421" y="4393315"/>
              <a:ext cx="259783" cy="13256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569" name="rc569"/>
            <p:cNvSpPr/>
            <p:nvPr/>
          </p:nvSpPr>
          <p:spPr>
            <a:xfrm>
              <a:off x="6918204" y="4393315"/>
              <a:ext cx="259783" cy="132568"/>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570" name="rc570"/>
            <p:cNvSpPr/>
            <p:nvPr/>
          </p:nvSpPr>
          <p:spPr>
            <a:xfrm>
              <a:off x="7177988" y="4393315"/>
              <a:ext cx="259783" cy="132568"/>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571" name="rc571"/>
            <p:cNvSpPr/>
            <p:nvPr/>
          </p:nvSpPr>
          <p:spPr>
            <a:xfrm>
              <a:off x="7437772" y="4393315"/>
              <a:ext cx="259783" cy="132568"/>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572" name="rc572"/>
            <p:cNvSpPr/>
            <p:nvPr/>
          </p:nvSpPr>
          <p:spPr>
            <a:xfrm>
              <a:off x="7697556" y="4393315"/>
              <a:ext cx="259783" cy="132568"/>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573" name="rc573"/>
            <p:cNvSpPr/>
            <p:nvPr/>
          </p:nvSpPr>
          <p:spPr>
            <a:xfrm>
              <a:off x="7957340" y="4393315"/>
              <a:ext cx="259783" cy="132568"/>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574" name="rc574"/>
            <p:cNvSpPr/>
            <p:nvPr/>
          </p:nvSpPr>
          <p:spPr>
            <a:xfrm>
              <a:off x="8217124" y="4393315"/>
              <a:ext cx="259783" cy="132568"/>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575" name="rc575"/>
            <p:cNvSpPr/>
            <p:nvPr/>
          </p:nvSpPr>
          <p:spPr>
            <a:xfrm>
              <a:off x="8476908" y="4393315"/>
              <a:ext cx="259783" cy="132568"/>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576" name="rc576"/>
            <p:cNvSpPr/>
            <p:nvPr/>
          </p:nvSpPr>
          <p:spPr>
            <a:xfrm>
              <a:off x="1982311" y="2935058"/>
              <a:ext cx="259783" cy="132568"/>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577" name="rc577"/>
            <p:cNvSpPr/>
            <p:nvPr/>
          </p:nvSpPr>
          <p:spPr>
            <a:xfrm>
              <a:off x="2242095" y="2935058"/>
              <a:ext cx="259783" cy="132568"/>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578" name="rc578"/>
            <p:cNvSpPr/>
            <p:nvPr/>
          </p:nvSpPr>
          <p:spPr>
            <a:xfrm>
              <a:off x="2501879" y="2935058"/>
              <a:ext cx="259783" cy="132568"/>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579" name="rc579"/>
            <p:cNvSpPr/>
            <p:nvPr/>
          </p:nvSpPr>
          <p:spPr>
            <a:xfrm>
              <a:off x="2761663" y="2935058"/>
              <a:ext cx="259783" cy="132568"/>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580" name="rc580"/>
            <p:cNvSpPr/>
            <p:nvPr/>
          </p:nvSpPr>
          <p:spPr>
            <a:xfrm>
              <a:off x="3021447" y="2935058"/>
              <a:ext cx="259783" cy="132568"/>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581" name="rc581"/>
            <p:cNvSpPr/>
            <p:nvPr/>
          </p:nvSpPr>
          <p:spPr>
            <a:xfrm>
              <a:off x="3281230" y="2935058"/>
              <a:ext cx="259783" cy="132568"/>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582" name="rc582"/>
            <p:cNvSpPr/>
            <p:nvPr/>
          </p:nvSpPr>
          <p:spPr>
            <a:xfrm>
              <a:off x="3541014" y="2935058"/>
              <a:ext cx="259783" cy="132568"/>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583" name="rc583"/>
            <p:cNvSpPr/>
            <p:nvPr/>
          </p:nvSpPr>
          <p:spPr>
            <a:xfrm>
              <a:off x="3800798" y="2935058"/>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84" name="rc584"/>
            <p:cNvSpPr/>
            <p:nvPr/>
          </p:nvSpPr>
          <p:spPr>
            <a:xfrm>
              <a:off x="4060582" y="2935058"/>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85" name="rc585"/>
            <p:cNvSpPr/>
            <p:nvPr/>
          </p:nvSpPr>
          <p:spPr>
            <a:xfrm>
              <a:off x="4320366" y="2935058"/>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86" name="rc586"/>
            <p:cNvSpPr/>
            <p:nvPr/>
          </p:nvSpPr>
          <p:spPr>
            <a:xfrm>
              <a:off x="4580150" y="2935058"/>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87" name="rc587"/>
            <p:cNvSpPr/>
            <p:nvPr/>
          </p:nvSpPr>
          <p:spPr>
            <a:xfrm>
              <a:off x="4839934" y="2935058"/>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88" name="rc588"/>
            <p:cNvSpPr/>
            <p:nvPr/>
          </p:nvSpPr>
          <p:spPr>
            <a:xfrm>
              <a:off x="5099717" y="2935058"/>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89" name="rc589"/>
            <p:cNvSpPr/>
            <p:nvPr/>
          </p:nvSpPr>
          <p:spPr>
            <a:xfrm>
              <a:off x="5359501" y="2935058"/>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90" name="rc590"/>
            <p:cNvSpPr/>
            <p:nvPr/>
          </p:nvSpPr>
          <p:spPr>
            <a:xfrm>
              <a:off x="5619285" y="2935058"/>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91" name="rc591"/>
            <p:cNvSpPr/>
            <p:nvPr/>
          </p:nvSpPr>
          <p:spPr>
            <a:xfrm>
              <a:off x="5879069" y="2935058"/>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92" name="rc592"/>
            <p:cNvSpPr/>
            <p:nvPr/>
          </p:nvSpPr>
          <p:spPr>
            <a:xfrm>
              <a:off x="6138853" y="2935058"/>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93" name="rc593"/>
            <p:cNvSpPr/>
            <p:nvPr/>
          </p:nvSpPr>
          <p:spPr>
            <a:xfrm>
              <a:off x="6398637" y="2935058"/>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94" name="rc594"/>
            <p:cNvSpPr/>
            <p:nvPr/>
          </p:nvSpPr>
          <p:spPr>
            <a:xfrm>
              <a:off x="6658421" y="2935058"/>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95" name="rc595"/>
            <p:cNvSpPr/>
            <p:nvPr/>
          </p:nvSpPr>
          <p:spPr>
            <a:xfrm>
              <a:off x="6918204" y="2935058"/>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96" name="rc596"/>
            <p:cNvSpPr/>
            <p:nvPr/>
          </p:nvSpPr>
          <p:spPr>
            <a:xfrm>
              <a:off x="7177988" y="2935058"/>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97" name="rc597"/>
            <p:cNvSpPr/>
            <p:nvPr/>
          </p:nvSpPr>
          <p:spPr>
            <a:xfrm>
              <a:off x="7437772" y="2935058"/>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98" name="rc598"/>
            <p:cNvSpPr/>
            <p:nvPr/>
          </p:nvSpPr>
          <p:spPr>
            <a:xfrm>
              <a:off x="7697556" y="2935058"/>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99" name="rc599"/>
            <p:cNvSpPr/>
            <p:nvPr/>
          </p:nvSpPr>
          <p:spPr>
            <a:xfrm>
              <a:off x="7957340" y="2935058"/>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00" name="rc600"/>
            <p:cNvSpPr/>
            <p:nvPr/>
          </p:nvSpPr>
          <p:spPr>
            <a:xfrm>
              <a:off x="8217124" y="2935058"/>
              <a:ext cx="259783" cy="13256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601" name="rc601"/>
            <p:cNvSpPr/>
            <p:nvPr/>
          </p:nvSpPr>
          <p:spPr>
            <a:xfrm>
              <a:off x="8476908" y="2935058"/>
              <a:ext cx="259783" cy="132568"/>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602" name="rc602"/>
            <p:cNvSpPr/>
            <p:nvPr/>
          </p:nvSpPr>
          <p:spPr>
            <a:xfrm>
              <a:off x="1982311" y="3465333"/>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03" name="rc603"/>
            <p:cNvSpPr/>
            <p:nvPr/>
          </p:nvSpPr>
          <p:spPr>
            <a:xfrm>
              <a:off x="2242095" y="3465333"/>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04" name="rc604"/>
            <p:cNvSpPr/>
            <p:nvPr/>
          </p:nvSpPr>
          <p:spPr>
            <a:xfrm>
              <a:off x="2501879" y="3465333"/>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05" name="rc605"/>
            <p:cNvSpPr/>
            <p:nvPr/>
          </p:nvSpPr>
          <p:spPr>
            <a:xfrm>
              <a:off x="2761663" y="3465333"/>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06" name="rc606"/>
            <p:cNvSpPr/>
            <p:nvPr/>
          </p:nvSpPr>
          <p:spPr>
            <a:xfrm>
              <a:off x="3021447" y="3465333"/>
              <a:ext cx="259783" cy="132568"/>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607" name="rc607"/>
            <p:cNvSpPr/>
            <p:nvPr/>
          </p:nvSpPr>
          <p:spPr>
            <a:xfrm>
              <a:off x="3281230" y="3465333"/>
              <a:ext cx="259783" cy="13256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608" name="rc608"/>
            <p:cNvSpPr/>
            <p:nvPr/>
          </p:nvSpPr>
          <p:spPr>
            <a:xfrm>
              <a:off x="3541014" y="3465333"/>
              <a:ext cx="259783" cy="132568"/>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609" name="rc609"/>
            <p:cNvSpPr/>
            <p:nvPr/>
          </p:nvSpPr>
          <p:spPr>
            <a:xfrm>
              <a:off x="3800798" y="3465333"/>
              <a:ext cx="259783" cy="132568"/>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610" name="rc610"/>
            <p:cNvSpPr/>
            <p:nvPr/>
          </p:nvSpPr>
          <p:spPr>
            <a:xfrm>
              <a:off x="4060582" y="3465333"/>
              <a:ext cx="259783" cy="132568"/>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611" name="rc611"/>
            <p:cNvSpPr/>
            <p:nvPr/>
          </p:nvSpPr>
          <p:spPr>
            <a:xfrm>
              <a:off x="4320366" y="3465333"/>
              <a:ext cx="259783" cy="13256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612" name="rc612"/>
            <p:cNvSpPr/>
            <p:nvPr/>
          </p:nvSpPr>
          <p:spPr>
            <a:xfrm>
              <a:off x="4580150" y="3465333"/>
              <a:ext cx="259783" cy="132568"/>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613" name="rc613"/>
            <p:cNvSpPr/>
            <p:nvPr/>
          </p:nvSpPr>
          <p:spPr>
            <a:xfrm>
              <a:off x="4839934" y="3465333"/>
              <a:ext cx="259783" cy="132568"/>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614" name="rc614"/>
            <p:cNvSpPr/>
            <p:nvPr/>
          </p:nvSpPr>
          <p:spPr>
            <a:xfrm>
              <a:off x="5099717" y="3465333"/>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15" name="rc615"/>
            <p:cNvSpPr/>
            <p:nvPr/>
          </p:nvSpPr>
          <p:spPr>
            <a:xfrm>
              <a:off x="5359501" y="3465333"/>
              <a:ext cx="259783" cy="132568"/>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616" name="rc616"/>
            <p:cNvSpPr/>
            <p:nvPr/>
          </p:nvSpPr>
          <p:spPr>
            <a:xfrm>
              <a:off x="5619285" y="3465333"/>
              <a:ext cx="259783" cy="132568"/>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617" name="rc617"/>
            <p:cNvSpPr/>
            <p:nvPr/>
          </p:nvSpPr>
          <p:spPr>
            <a:xfrm>
              <a:off x="5879069" y="3465333"/>
              <a:ext cx="259783" cy="132568"/>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618" name="rc618"/>
            <p:cNvSpPr/>
            <p:nvPr/>
          </p:nvSpPr>
          <p:spPr>
            <a:xfrm>
              <a:off x="6138853" y="3465333"/>
              <a:ext cx="259783" cy="132568"/>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619" name="rc619"/>
            <p:cNvSpPr/>
            <p:nvPr/>
          </p:nvSpPr>
          <p:spPr>
            <a:xfrm>
              <a:off x="6398637" y="3465333"/>
              <a:ext cx="259783" cy="132568"/>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620" name="rc620"/>
            <p:cNvSpPr/>
            <p:nvPr/>
          </p:nvSpPr>
          <p:spPr>
            <a:xfrm>
              <a:off x="6658421" y="3465333"/>
              <a:ext cx="259783" cy="132568"/>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621" name="rc621"/>
            <p:cNvSpPr/>
            <p:nvPr/>
          </p:nvSpPr>
          <p:spPr>
            <a:xfrm>
              <a:off x="6918204" y="3465333"/>
              <a:ext cx="259783" cy="132568"/>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622" name="rc622"/>
            <p:cNvSpPr/>
            <p:nvPr/>
          </p:nvSpPr>
          <p:spPr>
            <a:xfrm>
              <a:off x="7177988" y="3465333"/>
              <a:ext cx="259783" cy="132568"/>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623" name="rc623"/>
            <p:cNvSpPr/>
            <p:nvPr/>
          </p:nvSpPr>
          <p:spPr>
            <a:xfrm>
              <a:off x="7437772" y="3465333"/>
              <a:ext cx="259783" cy="132568"/>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624" name="rc624"/>
            <p:cNvSpPr/>
            <p:nvPr/>
          </p:nvSpPr>
          <p:spPr>
            <a:xfrm>
              <a:off x="7697556" y="3465333"/>
              <a:ext cx="259783" cy="132568"/>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625" name="rc625"/>
            <p:cNvSpPr/>
            <p:nvPr/>
          </p:nvSpPr>
          <p:spPr>
            <a:xfrm>
              <a:off x="7957340" y="3465333"/>
              <a:ext cx="259783" cy="132568"/>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626" name="rc626"/>
            <p:cNvSpPr/>
            <p:nvPr/>
          </p:nvSpPr>
          <p:spPr>
            <a:xfrm>
              <a:off x="8217124" y="3465333"/>
              <a:ext cx="259783" cy="132568"/>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627" name="rc627"/>
            <p:cNvSpPr/>
            <p:nvPr/>
          </p:nvSpPr>
          <p:spPr>
            <a:xfrm>
              <a:off x="8476908" y="3465333"/>
              <a:ext cx="259783" cy="132568"/>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628" name="rc628"/>
            <p:cNvSpPr/>
            <p:nvPr/>
          </p:nvSpPr>
          <p:spPr>
            <a:xfrm>
              <a:off x="1982311" y="4791021"/>
              <a:ext cx="259783" cy="13256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629" name="rc629"/>
            <p:cNvSpPr/>
            <p:nvPr/>
          </p:nvSpPr>
          <p:spPr>
            <a:xfrm>
              <a:off x="2242095" y="4791021"/>
              <a:ext cx="259783" cy="132568"/>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630" name="rc630"/>
            <p:cNvSpPr/>
            <p:nvPr/>
          </p:nvSpPr>
          <p:spPr>
            <a:xfrm>
              <a:off x="2501879" y="4791021"/>
              <a:ext cx="259783" cy="13256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631" name="rc631"/>
            <p:cNvSpPr/>
            <p:nvPr/>
          </p:nvSpPr>
          <p:spPr>
            <a:xfrm>
              <a:off x="2761663" y="4791021"/>
              <a:ext cx="259783" cy="13256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632" name="rc632"/>
            <p:cNvSpPr/>
            <p:nvPr/>
          </p:nvSpPr>
          <p:spPr>
            <a:xfrm>
              <a:off x="3021447" y="4791021"/>
              <a:ext cx="259783" cy="132568"/>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633" name="rc633"/>
            <p:cNvSpPr/>
            <p:nvPr/>
          </p:nvSpPr>
          <p:spPr>
            <a:xfrm>
              <a:off x="3281230" y="4791021"/>
              <a:ext cx="259783" cy="132568"/>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634" name="rc634"/>
            <p:cNvSpPr/>
            <p:nvPr/>
          </p:nvSpPr>
          <p:spPr>
            <a:xfrm>
              <a:off x="3541014" y="4791021"/>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35" name="rc635"/>
            <p:cNvSpPr/>
            <p:nvPr/>
          </p:nvSpPr>
          <p:spPr>
            <a:xfrm>
              <a:off x="3800798" y="4791021"/>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36" name="rc636"/>
            <p:cNvSpPr/>
            <p:nvPr/>
          </p:nvSpPr>
          <p:spPr>
            <a:xfrm>
              <a:off x="4060582" y="4791021"/>
              <a:ext cx="259783" cy="132568"/>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637" name="rc637"/>
            <p:cNvSpPr/>
            <p:nvPr/>
          </p:nvSpPr>
          <p:spPr>
            <a:xfrm>
              <a:off x="4320366" y="4791021"/>
              <a:ext cx="259783" cy="132568"/>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638" name="rc638"/>
            <p:cNvSpPr/>
            <p:nvPr/>
          </p:nvSpPr>
          <p:spPr>
            <a:xfrm>
              <a:off x="4580150" y="4791021"/>
              <a:ext cx="259783" cy="13256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639" name="rc639"/>
            <p:cNvSpPr/>
            <p:nvPr/>
          </p:nvSpPr>
          <p:spPr>
            <a:xfrm>
              <a:off x="4839934" y="4791021"/>
              <a:ext cx="259783" cy="13256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640" name="rc640"/>
            <p:cNvSpPr/>
            <p:nvPr/>
          </p:nvSpPr>
          <p:spPr>
            <a:xfrm>
              <a:off x="5099717" y="4791021"/>
              <a:ext cx="259783" cy="132568"/>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641" name="rc641"/>
            <p:cNvSpPr/>
            <p:nvPr/>
          </p:nvSpPr>
          <p:spPr>
            <a:xfrm>
              <a:off x="5359501" y="4791021"/>
              <a:ext cx="259783" cy="132568"/>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642" name="rc642"/>
            <p:cNvSpPr/>
            <p:nvPr/>
          </p:nvSpPr>
          <p:spPr>
            <a:xfrm>
              <a:off x="5619285" y="4791021"/>
              <a:ext cx="259783" cy="13256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643" name="rc643"/>
            <p:cNvSpPr/>
            <p:nvPr/>
          </p:nvSpPr>
          <p:spPr>
            <a:xfrm>
              <a:off x="5879069" y="4791021"/>
              <a:ext cx="259783" cy="132568"/>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644" name="rc644"/>
            <p:cNvSpPr/>
            <p:nvPr/>
          </p:nvSpPr>
          <p:spPr>
            <a:xfrm>
              <a:off x="6138853" y="4791021"/>
              <a:ext cx="259783" cy="132568"/>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645" name="rc645"/>
            <p:cNvSpPr/>
            <p:nvPr/>
          </p:nvSpPr>
          <p:spPr>
            <a:xfrm>
              <a:off x="6398637" y="4791021"/>
              <a:ext cx="259783" cy="13256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646" name="rc646"/>
            <p:cNvSpPr/>
            <p:nvPr/>
          </p:nvSpPr>
          <p:spPr>
            <a:xfrm>
              <a:off x="6658421" y="4791021"/>
              <a:ext cx="259783" cy="132568"/>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647" name="rc647"/>
            <p:cNvSpPr/>
            <p:nvPr/>
          </p:nvSpPr>
          <p:spPr>
            <a:xfrm>
              <a:off x="6918204" y="4791021"/>
              <a:ext cx="259783" cy="132568"/>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648" name="rc648"/>
            <p:cNvSpPr/>
            <p:nvPr/>
          </p:nvSpPr>
          <p:spPr>
            <a:xfrm>
              <a:off x="7177988" y="4791021"/>
              <a:ext cx="259783" cy="132568"/>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649" name="rc649"/>
            <p:cNvSpPr/>
            <p:nvPr/>
          </p:nvSpPr>
          <p:spPr>
            <a:xfrm>
              <a:off x="7437772" y="4791021"/>
              <a:ext cx="259783" cy="132568"/>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650" name="rc650"/>
            <p:cNvSpPr/>
            <p:nvPr/>
          </p:nvSpPr>
          <p:spPr>
            <a:xfrm>
              <a:off x="7697556" y="4791021"/>
              <a:ext cx="259783" cy="132568"/>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651" name="rc651"/>
            <p:cNvSpPr/>
            <p:nvPr/>
          </p:nvSpPr>
          <p:spPr>
            <a:xfrm>
              <a:off x="7957340" y="4791021"/>
              <a:ext cx="259783" cy="132568"/>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652" name="rc652"/>
            <p:cNvSpPr/>
            <p:nvPr/>
          </p:nvSpPr>
          <p:spPr>
            <a:xfrm>
              <a:off x="8217124" y="4791021"/>
              <a:ext cx="259783" cy="132568"/>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653" name="rc653"/>
            <p:cNvSpPr/>
            <p:nvPr/>
          </p:nvSpPr>
          <p:spPr>
            <a:xfrm>
              <a:off x="8476908" y="4791021"/>
              <a:ext cx="259783" cy="132568"/>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654" name="rc654"/>
            <p:cNvSpPr/>
            <p:nvPr/>
          </p:nvSpPr>
          <p:spPr>
            <a:xfrm>
              <a:off x="1982311" y="3730471"/>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55" name="rc655"/>
            <p:cNvSpPr/>
            <p:nvPr/>
          </p:nvSpPr>
          <p:spPr>
            <a:xfrm>
              <a:off x="2242095" y="3730471"/>
              <a:ext cx="259783" cy="132568"/>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656" name="rc656"/>
            <p:cNvSpPr/>
            <p:nvPr/>
          </p:nvSpPr>
          <p:spPr>
            <a:xfrm>
              <a:off x="2501879" y="3730471"/>
              <a:ext cx="259783" cy="132568"/>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657" name="rc657"/>
            <p:cNvSpPr/>
            <p:nvPr/>
          </p:nvSpPr>
          <p:spPr>
            <a:xfrm>
              <a:off x="2761663" y="3730471"/>
              <a:ext cx="259783" cy="132568"/>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658" name="rc658"/>
            <p:cNvSpPr/>
            <p:nvPr/>
          </p:nvSpPr>
          <p:spPr>
            <a:xfrm>
              <a:off x="3021447" y="3730471"/>
              <a:ext cx="259783" cy="132568"/>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659" name="rc659"/>
            <p:cNvSpPr/>
            <p:nvPr/>
          </p:nvSpPr>
          <p:spPr>
            <a:xfrm>
              <a:off x="3281230" y="3730471"/>
              <a:ext cx="259783" cy="132568"/>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660" name="rc660"/>
            <p:cNvSpPr/>
            <p:nvPr/>
          </p:nvSpPr>
          <p:spPr>
            <a:xfrm>
              <a:off x="3541014" y="3730471"/>
              <a:ext cx="259783" cy="132568"/>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661" name="rc661"/>
            <p:cNvSpPr/>
            <p:nvPr/>
          </p:nvSpPr>
          <p:spPr>
            <a:xfrm>
              <a:off x="3800798" y="3730471"/>
              <a:ext cx="259783" cy="132568"/>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662" name="rc662"/>
            <p:cNvSpPr/>
            <p:nvPr/>
          </p:nvSpPr>
          <p:spPr>
            <a:xfrm>
              <a:off x="4060582" y="3730471"/>
              <a:ext cx="259783" cy="132568"/>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663" name="rc663"/>
            <p:cNvSpPr/>
            <p:nvPr/>
          </p:nvSpPr>
          <p:spPr>
            <a:xfrm>
              <a:off x="4320366" y="3730471"/>
              <a:ext cx="259783" cy="132568"/>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664" name="rc664"/>
            <p:cNvSpPr/>
            <p:nvPr/>
          </p:nvSpPr>
          <p:spPr>
            <a:xfrm>
              <a:off x="4580150" y="3730471"/>
              <a:ext cx="259783" cy="132568"/>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665" name="rc665"/>
            <p:cNvSpPr/>
            <p:nvPr/>
          </p:nvSpPr>
          <p:spPr>
            <a:xfrm>
              <a:off x="4839934" y="3730471"/>
              <a:ext cx="259783" cy="132568"/>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666" name="rc666"/>
            <p:cNvSpPr/>
            <p:nvPr/>
          </p:nvSpPr>
          <p:spPr>
            <a:xfrm>
              <a:off x="5099717" y="3730471"/>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67" name="rc667"/>
            <p:cNvSpPr/>
            <p:nvPr/>
          </p:nvSpPr>
          <p:spPr>
            <a:xfrm>
              <a:off x="5359501" y="3730471"/>
              <a:ext cx="259783" cy="132568"/>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668" name="rc668"/>
            <p:cNvSpPr/>
            <p:nvPr/>
          </p:nvSpPr>
          <p:spPr>
            <a:xfrm>
              <a:off x="5619285" y="3730471"/>
              <a:ext cx="259783" cy="132568"/>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669" name="rc669"/>
            <p:cNvSpPr/>
            <p:nvPr/>
          </p:nvSpPr>
          <p:spPr>
            <a:xfrm>
              <a:off x="5879069" y="3730471"/>
              <a:ext cx="259783" cy="132568"/>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670" name="rc670"/>
            <p:cNvSpPr/>
            <p:nvPr/>
          </p:nvSpPr>
          <p:spPr>
            <a:xfrm>
              <a:off x="6138853" y="3730471"/>
              <a:ext cx="259783" cy="132568"/>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671" name="rc671"/>
            <p:cNvSpPr/>
            <p:nvPr/>
          </p:nvSpPr>
          <p:spPr>
            <a:xfrm>
              <a:off x="6398637" y="3730471"/>
              <a:ext cx="259783" cy="132568"/>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672" name="rc672"/>
            <p:cNvSpPr/>
            <p:nvPr/>
          </p:nvSpPr>
          <p:spPr>
            <a:xfrm>
              <a:off x="6658421" y="3730471"/>
              <a:ext cx="259783" cy="132568"/>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673" name="rc673"/>
            <p:cNvSpPr/>
            <p:nvPr/>
          </p:nvSpPr>
          <p:spPr>
            <a:xfrm>
              <a:off x="6918204" y="3730471"/>
              <a:ext cx="259783" cy="132568"/>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674" name="rc674"/>
            <p:cNvSpPr/>
            <p:nvPr/>
          </p:nvSpPr>
          <p:spPr>
            <a:xfrm>
              <a:off x="7177988" y="3730471"/>
              <a:ext cx="259783" cy="132568"/>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675" name="rc675"/>
            <p:cNvSpPr/>
            <p:nvPr/>
          </p:nvSpPr>
          <p:spPr>
            <a:xfrm>
              <a:off x="7437772" y="3730471"/>
              <a:ext cx="259783" cy="13256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676" name="rc676"/>
            <p:cNvSpPr/>
            <p:nvPr/>
          </p:nvSpPr>
          <p:spPr>
            <a:xfrm>
              <a:off x="7697556" y="3730471"/>
              <a:ext cx="259783" cy="132568"/>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677" name="rc677"/>
            <p:cNvSpPr/>
            <p:nvPr/>
          </p:nvSpPr>
          <p:spPr>
            <a:xfrm>
              <a:off x="7957340" y="3730471"/>
              <a:ext cx="259783" cy="132568"/>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678" name="rc678"/>
            <p:cNvSpPr/>
            <p:nvPr/>
          </p:nvSpPr>
          <p:spPr>
            <a:xfrm>
              <a:off x="8217124" y="3730471"/>
              <a:ext cx="259783" cy="132568"/>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679" name="rc679"/>
            <p:cNvSpPr/>
            <p:nvPr/>
          </p:nvSpPr>
          <p:spPr>
            <a:xfrm>
              <a:off x="8476908" y="3730471"/>
              <a:ext cx="259783" cy="132568"/>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680" name="rc680"/>
            <p:cNvSpPr/>
            <p:nvPr/>
          </p:nvSpPr>
          <p:spPr>
            <a:xfrm>
              <a:off x="1982311" y="1874508"/>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81" name="rc681"/>
            <p:cNvSpPr/>
            <p:nvPr/>
          </p:nvSpPr>
          <p:spPr>
            <a:xfrm>
              <a:off x="2242095" y="1874508"/>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82" name="rc682"/>
            <p:cNvSpPr/>
            <p:nvPr/>
          </p:nvSpPr>
          <p:spPr>
            <a:xfrm>
              <a:off x="2501879" y="1874508"/>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83" name="rc683"/>
            <p:cNvSpPr/>
            <p:nvPr/>
          </p:nvSpPr>
          <p:spPr>
            <a:xfrm>
              <a:off x="2761663" y="1874508"/>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84" name="rc684"/>
            <p:cNvSpPr/>
            <p:nvPr/>
          </p:nvSpPr>
          <p:spPr>
            <a:xfrm>
              <a:off x="3021447" y="1874508"/>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85" name="rc685"/>
            <p:cNvSpPr/>
            <p:nvPr/>
          </p:nvSpPr>
          <p:spPr>
            <a:xfrm>
              <a:off x="3281230" y="1874508"/>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86" name="rc686"/>
            <p:cNvSpPr/>
            <p:nvPr/>
          </p:nvSpPr>
          <p:spPr>
            <a:xfrm>
              <a:off x="3541014" y="1874508"/>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87" name="rc687"/>
            <p:cNvSpPr/>
            <p:nvPr/>
          </p:nvSpPr>
          <p:spPr>
            <a:xfrm>
              <a:off x="3800798" y="1874508"/>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88" name="rc688"/>
            <p:cNvSpPr/>
            <p:nvPr/>
          </p:nvSpPr>
          <p:spPr>
            <a:xfrm>
              <a:off x="4060582" y="1874508"/>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89" name="rc689"/>
            <p:cNvSpPr/>
            <p:nvPr/>
          </p:nvSpPr>
          <p:spPr>
            <a:xfrm>
              <a:off x="4320366" y="1874508"/>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90" name="rc690"/>
            <p:cNvSpPr/>
            <p:nvPr/>
          </p:nvSpPr>
          <p:spPr>
            <a:xfrm>
              <a:off x="4580150" y="1874508"/>
              <a:ext cx="259783" cy="132568"/>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691" name="rc691"/>
            <p:cNvSpPr/>
            <p:nvPr/>
          </p:nvSpPr>
          <p:spPr>
            <a:xfrm>
              <a:off x="4839934" y="1874508"/>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92" name="rc692"/>
            <p:cNvSpPr/>
            <p:nvPr/>
          </p:nvSpPr>
          <p:spPr>
            <a:xfrm>
              <a:off x="5099717" y="1874508"/>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93" name="rc693"/>
            <p:cNvSpPr/>
            <p:nvPr/>
          </p:nvSpPr>
          <p:spPr>
            <a:xfrm>
              <a:off x="5359501" y="1874508"/>
              <a:ext cx="259783" cy="132568"/>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694" name="rc694"/>
            <p:cNvSpPr/>
            <p:nvPr/>
          </p:nvSpPr>
          <p:spPr>
            <a:xfrm>
              <a:off x="5619285" y="1874508"/>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95" name="rc695"/>
            <p:cNvSpPr/>
            <p:nvPr/>
          </p:nvSpPr>
          <p:spPr>
            <a:xfrm>
              <a:off x="5879069" y="1874508"/>
              <a:ext cx="259783" cy="132568"/>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696" name="rc696"/>
            <p:cNvSpPr/>
            <p:nvPr/>
          </p:nvSpPr>
          <p:spPr>
            <a:xfrm>
              <a:off x="6138853" y="1874508"/>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97" name="rc697"/>
            <p:cNvSpPr/>
            <p:nvPr/>
          </p:nvSpPr>
          <p:spPr>
            <a:xfrm>
              <a:off x="6398637" y="1874508"/>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98" name="rc698"/>
            <p:cNvSpPr/>
            <p:nvPr/>
          </p:nvSpPr>
          <p:spPr>
            <a:xfrm>
              <a:off x="6658421" y="1874508"/>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99" name="rc699"/>
            <p:cNvSpPr/>
            <p:nvPr/>
          </p:nvSpPr>
          <p:spPr>
            <a:xfrm>
              <a:off x="6918204" y="1874508"/>
              <a:ext cx="259783" cy="132568"/>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700" name="rc700"/>
            <p:cNvSpPr/>
            <p:nvPr/>
          </p:nvSpPr>
          <p:spPr>
            <a:xfrm>
              <a:off x="7177988" y="1874508"/>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01" name="rc701"/>
            <p:cNvSpPr/>
            <p:nvPr/>
          </p:nvSpPr>
          <p:spPr>
            <a:xfrm>
              <a:off x="7437772" y="1874508"/>
              <a:ext cx="259783" cy="132568"/>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702" name="rc702"/>
            <p:cNvSpPr/>
            <p:nvPr/>
          </p:nvSpPr>
          <p:spPr>
            <a:xfrm>
              <a:off x="7697556" y="1874508"/>
              <a:ext cx="259783" cy="132568"/>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703" name="rc703"/>
            <p:cNvSpPr/>
            <p:nvPr/>
          </p:nvSpPr>
          <p:spPr>
            <a:xfrm>
              <a:off x="7957340" y="1874508"/>
              <a:ext cx="259783" cy="132568"/>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704" name="rc704"/>
            <p:cNvSpPr/>
            <p:nvPr/>
          </p:nvSpPr>
          <p:spPr>
            <a:xfrm>
              <a:off x="8217124" y="1874508"/>
              <a:ext cx="259783" cy="132568"/>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705" name="rc705"/>
            <p:cNvSpPr/>
            <p:nvPr/>
          </p:nvSpPr>
          <p:spPr>
            <a:xfrm>
              <a:off x="8476908" y="1874508"/>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06" name="rc706"/>
            <p:cNvSpPr/>
            <p:nvPr/>
          </p:nvSpPr>
          <p:spPr>
            <a:xfrm>
              <a:off x="1982311" y="3995608"/>
              <a:ext cx="259783" cy="132568"/>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707" name="rc707"/>
            <p:cNvSpPr/>
            <p:nvPr/>
          </p:nvSpPr>
          <p:spPr>
            <a:xfrm>
              <a:off x="2242095" y="3995608"/>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08" name="rc708"/>
            <p:cNvSpPr/>
            <p:nvPr/>
          </p:nvSpPr>
          <p:spPr>
            <a:xfrm>
              <a:off x="2501879" y="3995608"/>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09" name="rc709"/>
            <p:cNvSpPr/>
            <p:nvPr/>
          </p:nvSpPr>
          <p:spPr>
            <a:xfrm>
              <a:off x="2761663" y="3995608"/>
              <a:ext cx="259783" cy="13256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710" name="rc710"/>
            <p:cNvSpPr/>
            <p:nvPr/>
          </p:nvSpPr>
          <p:spPr>
            <a:xfrm>
              <a:off x="3021447" y="3995608"/>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11" name="rc711"/>
            <p:cNvSpPr/>
            <p:nvPr/>
          </p:nvSpPr>
          <p:spPr>
            <a:xfrm>
              <a:off x="3281230" y="3995608"/>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12" name="rc712"/>
            <p:cNvSpPr/>
            <p:nvPr/>
          </p:nvSpPr>
          <p:spPr>
            <a:xfrm>
              <a:off x="3541014" y="3995608"/>
              <a:ext cx="259783" cy="132568"/>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713" name="rc713"/>
            <p:cNvSpPr/>
            <p:nvPr/>
          </p:nvSpPr>
          <p:spPr>
            <a:xfrm>
              <a:off x="3800798" y="3995608"/>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14" name="rc714"/>
            <p:cNvSpPr/>
            <p:nvPr/>
          </p:nvSpPr>
          <p:spPr>
            <a:xfrm>
              <a:off x="4060582" y="3995608"/>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15" name="rc715"/>
            <p:cNvSpPr/>
            <p:nvPr/>
          </p:nvSpPr>
          <p:spPr>
            <a:xfrm>
              <a:off x="4320366" y="3995608"/>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16" name="rc716"/>
            <p:cNvSpPr/>
            <p:nvPr/>
          </p:nvSpPr>
          <p:spPr>
            <a:xfrm>
              <a:off x="4580150" y="3995608"/>
              <a:ext cx="259783" cy="132568"/>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717" name="rc717"/>
            <p:cNvSpPr/>
            <p:nvPr/>
          </p:nvSpPr>
          <p:spPr>
            <a:xfrm>
              <a:off x="4839934" y="3995608"/>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18" name="rc718"/>
            <p:cNvSpPr/>
            <p:nvPr/>
          </p:nvSpPr>
          <p:spPr>
            <a:xfrm>
              <a:off x="5099717" y="3995608"/>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19" name="rc719"/>
            <p:cNvSpPr/>
            <p:nvPr/>
          </p:nvSpPr>
          <p:spPr>
            <a:xfrm>
              <a:off x="5359501" y="3995608"/>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20" name="rc720"/>
            <p:cNvSpPr/>
            <p:nvPr/>
          </p:nvSpPr>
          <p:spPr>
            <a:xfrm>
              <a:off x="5619285" y="3995608"/>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21" name="rc721"/>
            <p:cNvSpPr/>
            <p:nvPr/>
          </p:nvSpPr>
          <p:spPr>
            <a:xfrm>
              <a:off x="5879069" y="3995608"/>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22" name="rc722"/>
            <p:cNvSpPr/>
            <p:nvPr/>
          </p:nvSpPr>
          <p:spPr>
            <a:xfrm>
              <a:off x="6138853" y="3995608"/>
              <a:ext cx="259783" cy="13256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723" name="rc723"/>
            <p:cNvSpPr/>
            <p:nvPr/>
          </p:nvSpPr>
          <p:spPr>
            <a:xfrm>
              <a:off x="6398637" y="3995608"/>
              <a:ext cx="259783" cy="132568"/>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724" name="rc724"/>
            <p:cNvSpPr/>
            <p:nvPr/>
          </p:nvSpPr>
          <p:spPr>
            <a:xfrm>
              <a:off x="6658421" y="3995608"/>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25" name="rc725"/>
            <p:cNvSpPr/>
            <p:nvPr/>
          </p:nvSpPr>
          <p:spPr>
            <a:xfrm>
              <a:off x="6918204" y="3995608"/>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26" name="rc726"/>
            <p:cNvSpPr/>
            <p:nvPr/>
          </p:nvSpPr>
          <p:spPr>
            <a:xfrm>
              <a:off x="7177988" y="3995608"/>
              <a:ext cx="259783" cy="13256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727" name="rc727"/>
            <p:cNvSpPr/>
            <p:nvPr/>
          </p:nvSpPr>
          <p:spPr>
            <a:xfrm>
              <a:off x="7437772" y="3995608"/>
              <a:ext cx="259783" cy="132568"/>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728" name="rc728"/>
            <p:cNvSpPr/>
            <p:nvPr/>
          </p:nvSpPr>
          <p:spPr>
            <a:xfrm>
              <a:off x="7697556" y="3995608"/>
              <a:ext cx="259783" cy="132568"/>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729" name="rc729"/>
            <p:cNvSpPr/>
            <p:nvPr/>
          </p:nvSpPr>
          <p:spPr>
            <a:xfrm>
              <a:off x="7957340" y="3995608"/>
              <a:ext cx="259783" cy="132568"/>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730" name="rc730"/>
            <p:cNvSpPr/>
            <p:nvPr/>
          </p:nvSpPr>
          <p:spPr>
            <a:xfrm>
              <a:off x="8217124" y="3995608"/>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31" name="rc731"/>
            <p:cNvSpPr/>
            <p:nvPr/>
          </p:nvSpPr>
          <p:spPr>
            <a:xfrm>
              <a:off x="8476908" y="3995608"/>
              <a:ext cx="259783" cy="13256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732" name="rc732"/>
            <p:cNvSpPr/>
            <p:nvPr/>
          </p:nvSpPr>
          <p:spPr>
            <a:xfrm>
              <a:off x="1982311" y="2007077"/>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33" name="rc733"/>
            <p:cNvSpPr/>
            <p:nvPr/>
          </p:nvSpPr>
          <p:spPr>
            <a:xfrm>
              <a:off x="2242095" y="2007077"/>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34" name="rc734"/>
            <p:cNvSpPr/>
            <p:nvPr/>
          </p:nvSpPr>
          <p:spPr>
            <a:xfrm>
              <a:off x="2501879" y="2007077"/>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35" name="rc735"/>
            <p:cNvSpPr/>
            <p:nvPr/>
          </p:nvSpPr>
          <p:spPr>
            <a:xfrm>
              <a:off x="2761663" y="2007077"/>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36" name="rc736"/>
            <p:cNvSpPr/>
            <p:nvPr/>
          </p:nvSpPr>
          <p:spPr>
            <a:xfrm>
              <a:off x="3021447" y="2007077"/>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37" name="rc737"/>
            <p:cNvSpPr/>
            <p:nvPr/>
          </p:nvSpPr>
          <p:spPr>
            <a:xfrm>
              <a:off x="3281230" y="2007077"/>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38" name="rc738"/>
            <p:cNvSpPr/>
            <p:nvPr/>
          </p:nvSpPr>
          <p:spPr>
            <a:xfrm>
              <a:off x="3541014" y="2007077"/>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39" name="rc739"/>
            <p:cNvSpPr/>
            <p:nvPr/>
          </p:nvSpPr>
          <p:spPr>
            <a:xfrm>
              <a:off x="3800798" y="2007077"/>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40" name="rc740"/>
            <p:cNvSpPr/>
            <p:nvPr/>
          </p:nvSpPr>
          <p:spPr>
            <a:xfrm>
              <a:off x="4060582" y="2007077"/>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41" name="rc741"/>
            <p:cNvSpPr/>
            <p:nvPr/>
          </p:nvSpPr>
          <p:spPr>
            <a:xfrm>
              <a:off x="4320366" y="2007077"/>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42" name="rc742"/>
            <p:cNvSpPr/>
            <p:nvPr/>
          </p:nvSpPr>
          <p:spPr>
            <a:xfrm>
              <a:off x="4580150" y="2007077"/>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43" name="rc743"/>
            <p:cNvSpPr/>
            <p:nvPr/>
          </p:nvSpPr>
          <p:spPr>
            <a:xfrm>
              <a:off x="4839934" y="2007077"/>
              <a:ext cx="259783" cy="132568"/>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744" name="rc744"/>
            <p:cNvSpPr/>
            <p:nvPr/>
          </p:nvSpPr>
          <p:spPr>
            <a:xfrm>
              <a:off x="5099717" y="2007077"/>
              <a:ext cx="259783" cy="132568"/>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745" name="rc745"/>
            <p:cNvSpPr/>
            <p:nvPr/>
          </p:nvSpPr>
          <p:spPr>
            <a:xfrm>
              <a:off x="5359501" y="2007077"/>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46" name="rc746"/>
            <p:cNvSpPr/>
            <p:nvPr/>
          </p:nvSpPr>
          <p:spPr>
            <a:xfrm>
              <a:off x="5619285" y="2007077"/>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47" name="rc747"/>
            <p:cNvSpPr/>
            <p:nvPr/>
          </p:nvSpPr>
          <p:spPr>
            <a:xfrm>
              <a:off x="5879069" y="2007077"/>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48" name="rc748"/>
            <p:cNvSpPr/>
            <p:nvPr/>
          </p:nvSpPr>
          <p:spPr>
            <a:xfrm>
              <a:off x="6138853" y="2007077"/>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49" name="rc749"/>
            <p:cNvSpPr/>
            <p:nvPr/>
          </p:nvSpPr>
          <p:spPr>
            <a:xfrm>
              <a:off x="6398637" y="2007077"/>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50" name="rc750"/>
            <p:cNvSpPr/>
            <p:nvPr/>
          </p:nvSpPr>
          <p:spPr>
            <a:xfrm>
              <a:off x="6658421" y="2007077"/>
              <a:ext cx="259783" cy="132568"/>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751" name="rc751"/>
            <p:cNvSpPr/>
            <p:nvPr/>
          </p:nvSpPr>
          <p:spPr>
            <a:xfrm>
              <a:off x="6918204" y="2007077"/>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52" name="rc752"/>
            <p:cNvSpPr/>
            <p:nvPr/>
          </p:nvSpPr>
          <p:spPr>
            <a:xfrm>
              <a:off x="7177988" y="2007077"/>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53" name="rc753"/>
            <p:cNvSpPr/>
            <p:nvPr/>
          </p:nvSpPr>
          <p:spPr>
            <a:xfrm>
              <a:off x="7437772" y="2007077"/>
              <a:ext cx="259783" cy="132568"/>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754" name="rc754"/>
            <p:cNvSpPr/>
            <p:nvPr/>
          </p:nvSpPr>
          <p:spPr>
            <a:xfrm>
              <a:off x="7697556" y="2007077"/>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55" name="rc755"/>
            <p:cNvSpPr/>
            <p:nvPr/>
          </p:nvSpPr>
          <p:spPr>
            <a:xfrm>
              <a:off x="7957340" y="2007077"/>
              <a:ext cx="259783" cy="132568"/>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756" name="rc756"/>
            <p:cNvSpPr/>
            <p:nvPr/>
          </p:nvSpPr>
          <p:spPr>
            <a:xfrm>
              <a:off x="8217124" y="2007077"/>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57" name="rc757"/>
            <p:cNvSpPr/>
            <p:nvPr/>
          </p:nvSpPr>
          <p:spPr>
            <a:xfrm>
              <a:off x="8476908" y="2007077"/>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58" name="rc758"/>
            <p:cNvSpPr/>
            <p:nvPr/>
          </p:nvSpPr>
          <p:spPr>
            <a:xfrm>
              <a:off x="1982311" y="5188727"/>
              <a:ext cx="259783" cy="132568"/>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759" name="rc759"/>
            <p:cNvSpPr/>
            <p:nvPr/>
          </p:nvSpPr>
          <p:spPr>
            <a:xfrm>
              <a:off x="2242095" y="5188727"/>
              <a:ext cx="259783" cy="13256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760" name="rc760"/>
            <p:cNvSpPr/>
            <p:nvPr/>
          </p:nvSpPr>
          <p:spPr>
            <a:xfrm>
              <a:off x="2501879" y="5188727"/>
              <a:ext cx="259783" cy="132568"/>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761" name="rc761"/>
            <p:cNvSpPr/>
            <p:nvPr/>
          </p:nvSpPr>
          <p:spPr>
            <a:xfrm>
              <a:off x="2761663" y="5188727"/>
              <a:ext cx="259783" cy="132568"/>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762" name="rc762"/>
            <p:cNvSpPr/>
            <p:nvPr/>
          </p:nvSpPr>
          <p:spPr>
            <a:xfrm>
              <a:off x="3021447" y="5188727"/>
              <a:ext cx="259783" cy="132568"/>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763" name="rc763"/>
            <p:cNvSpPr/>
            <p:nvPr/>
          </p:nvSpPr>
          <p:spPr>
            <a:xfrm>
              <a:off x="3281230" y="5188727"/>
              <a:ext cx="259783" cy="132568"/>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764" name="rc764"/>
            <p:cNvSpPr/>
            <p:nvPr/>
          </p:nvSpPr>
          <p:spPr>
            <a:xfrm>
              <a:off x="3541014" y="5188727"/>
              <a:ext cx="259783" cy="132568"/>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765" name="rc765"/>
            <p:cNvSpPr/>
            <p:nvPr/>
          </p:nvSpPr>
          <p:spPr>
            <a:xfrm>
              <a:off x="3800798" y="5188727"/>
              <a:ext cx="259783" cy="132568"/>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766" name="rc766"/>
            <p:cNvSpPr/>
            <p:nvPr/>
          </p:nvSpPr>
          <p:spPr>
            <a:xfrm>
              <a:off x="4060582" y="5188727"/>
              <a:ext cx="259783" cy="13256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767" name="rc767"/>
            <p:cNvSpPr/>
            <p:nvPr/>
          </p:nvSpPr>
          <p:spPr>
            <a:xfrm>
              <a:off x="4320366" y="5188727"/>
              <a:ext cx="259783" cy="132568"/>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768" name="rc768"/>
            <p:cNvSpPr/>
            <p:nvPr/>
          </p:nvSpPr>
          <p:spPr>
            <a:xfrm>
              <a:off x="4580150" y="5188727"/>
              <a:ext cx="259783" cy="132568"/>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769" name="rc769"/>
            <p:cNvSpPr/>
            <p:nvPr/>
          </p:nvSpPr>
          <p:spPr>
            <a:xfrm>
              <a:off x="4839934" y="5188727"/>
              <a:ext cx="259783" cy="132568"/>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770" name="rc770"/>
            <p:cNvSpPr/>
            <p:nvPr/>
          </p:nvSpPr>
          <p:spPr>
            <a:xfrm>
              <a:off x="5099717" y="5188727"/>
              <a:ext cx="259783" cy="13256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771" name="rc771"/>
            <p:cNvSpPr/>
            <p:nvPr/>
          </p:nvSpPr>
          <p:spPr>
            <a:xfrm>
              <a:off x="5359501" y="5188727"/>
              <a:ext cx="259783" cy="132568"/>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772" name="rc772"/>
            <p:cNvSpPr/>
            <p:nvPr/>
          </p:nvSpPr>
          <p:spPr>
            <a:xfrm>
              <a:off x="5619285" y="5188727"/>
              <a:ext cx="259783" cy="132568"/>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773" name="rc773"/>
            <p:cNvSpPr/>
            <p:nvPr/>
          </p:nvSpPr>
          <p:spPr>
            <a:xfrm>
              <a:off x="5879069" y="5188727"/>
              <a:ext cx="259783" cy="132568"/>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774" name="rc774"/>
            <p:cNvSpPr/>
            <p:nvPr/>
          </p:nvSpPr>
          <p:spPr>
            <a:xfrm>
              <a:off x="6138853" y="5188727"/>
              <a:ext cx="259783" cy="132568"/>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775" name="rc775"/>
            <p:cNvSpPr/>
            <p:nvPr/>
          </p:nvSpPr>
          <p:spPr>
            <a:xfrm>
              <a:off x="6398637" y="5188727"/>
              <a:ext cx="259783" cy="132568"/>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776" name="rc776"/>
            <p:cNvSpPr/>
            <p:nvPr/>
          </p:nvSpPr>
          <p:spPr>
            <a:xfrm>
              <a:off x="6658421" y="5188727"/>
              <a:ext cx="259783" cy="132568"/>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777" name="rc777"/>
            <p:cNvSpPr/>
            <p:nvPr/>
          </p:nvSpPr>
          <p:spPr>
            <a:xfrm>
              <a:off x="6918204" y="5188727"/>
              <a:ext cx="259783" cy="132568"/>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778" name="rc778"/>
            <p:cNvSpPr/>
            <p:nvPr/>
          </p:nvSpPr>
          <p:spPr>
            <a:xfrm>
              <a:off x="7177988" y="5188727"/>
              <a:ext cx="259783" cy="132568"/>
            </a:xfrm>
            <a:prstGeom prst="rect">
              <a:avLst/>
            </a:prstGeom>
            <a:solidFill>
              <a:srgbClr val="DE2118">
                <a:alpha val="100000"/>
              </a:srgbClr>
            </a:solidFill>
            <a:ln w="2710" cap="flat">
              <a:solidFill>
                <a:srgbClr val="FFFFFF">
                  <a:alpha val="100000"/>
                </a:srgbClr>
              </a:solidFill>
              <a:prstDash val="solid"/>
              <a:miter/>
            </a:ln>
          </p:spPr>
          <p:txBody>
            <a:bodyPr/>
            <a:lstStyle/>
            <a:p/>
          </p:txBody>
        </p:sp>
        <p:sp>
          <p:nvSpPr>
            <p:cNvPr id="779" name="rc779"/>
            <p:cNvSpPr/>
            <p:nvPr/>
          </p:nvSpPr>
          <p:spPr>
            <a:xfrm>
              <a:off x="7437772" y="5188727"/>
              <a:ext cx="259783" cy="132568"/>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780" name="rc780"/>
            <p:cNvSpPr/>
            <p:nvPr/>
          </p:nvSpPr>
          <p:spPr>
            <a:xfrm>
              <a:off x="7697556" y="5188727"/>
              <a:ext cx="259783" cy="132568"/>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781" name="rc781"/>
            <p:cNvSpPr/>
            <p:nvPr/>
          </p:nvSpPr>
          <p:spPr>
            <a:xfrm>
              <a:off x="7957340" y="5188727"/>
              <a:ext cx="259783" cy="132568"/>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782" name="rc782"/>
            <p:cNvSpPr/>
            <p:nvPr/>
          </p:nvSpPr>
          <p:spPr>
            <a:xfrm>
              <a:off x="8217124" y="5188727"/>
              <a:ext cx="259783" cy="132568"/>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783" name="rc783"/>
            <p:cNvSpPr/>
            <p:nvPr/>
          </p:nvSpPr>
          <p:spPr>
            <a:xfrm>
              <a:off x="8476908" y="5188727"/>
              <a:ext cx="259783" cy="132568"/>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784" name="rc784"/>
            <p:cNvSpPr/>
            <p:nvPr/>
          </p:nvSpPr>
          <p:spPr>
            <a:xfrm>
              <a:off x="1982311" y="2139645"/>
              <a:ext cx="259783" cy="13256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785" name="rc785"/>
            <p:cNvSpPr/>
            <p:nvPr/>
          </p:nvSpPr>
          <p:spPr>
            <a:xfrm>
              <a:off x="2242095" y="2139645"/>
              <a:ext cx="259783" cy="132568"/>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786" name="rc786"/>
            <p:cNvSpPr/>
            <p:nvPr/>
          </p:nvSpPr>
          <p:spPr>
            <a:xfrm>
              <a:off x="2501879" y="2139645"/>
              <a:ext cx="259783" cy="132568"/>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787" name="rc787"/>
            <p:cNvSpPr/>
            <p:nvPr/>
          </p:nvSpPr>
          <p:spPr>
            <a:xfrm>
              <a:off x="2761663" y="2139645"/>
              <a:ext cx="259783" cy="132568"/>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788" name="rc788"/>
            <p:cNvSpPr/>
            <p:nvPr/>
          </p:nvSpPr>
          <p:spPr>
            <a:xfrm>
              <a:off x="3021447" y="2139645"/>
              <a:ext cx="259783" cy="132568"/>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789" name="rc789"/>
            <p:cNvSpPr/>
            <p:nvPr/>
          </p:nvSpPr>
          <p:spPr>
            <a:xfrm>
              <a:off x="3281230" y="2139645"/>
              <a:ext cx="259783" cy="132568"/>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790" name="rc790"/>
            <p:cNvSpPr/>
            <p:nvPr/>
          </p:nvSpPr>
          <p:spPr>
            <a:xfrm>
              <a:off x="3541014" y="2139645"/>
              <a:ext cx="259783" cy="132568"/>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791" name="rc791"/>
            <p:cNvSpPr/>
            <p:nvPr/>
          </p:nvSpPr>
          <p:spPr>
            <a:xfrm>
              <a:off x="3800798" y="2139645"/>
              <a:ext cx="259783" cy="13256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792" name="rc792"/>
            <p:cNvSpPr/>
            <p:nvPr/>
          </p:nvSpPr>
          <p:spPr>
            <a:xfrm>
              <a:off x="4060582" y="2139645"/>
              <a:ext cx="259783" cy="132568"/>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793" name="rc793"/>
            <p:cNvSpPr/>
            <p:nvPr/>
          </p:nvSpPr>
          <p:spPr>
            <a:xfrm>
              <a:off x="4320366" y="2139645"/>
              <a:ext cx="259783" cy="13256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794" name="rc794"/>
            <p:cNvSpPr/>
            <p:nvPr/>
          </p:nvSpPr>
          <p:spPr>
            <a:xfrm>
              <a:off x="4580150" y="2139645"/>
              <a:ext cx="259783" cy="132568"/>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795" name="rc795"/>
            <p:cNvSpPr/>
            <p:nvPr/>
          </p:nvSpPr>
          <p:spPr>
            <a:xfrm>
              <a:off x="4839934" y="2139645"/>
              <a:ext cx="259783" cy="132568"/>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796" name="rc796"/>
            <p:cNvSpPr/>
            <p:nvPr/>
          </p:nvSpPr>
          <p:spPr>
            <a:xfrm>
              <a:off x="5099717" y="2139645"/>
              <a:ext cx="259783" cy="132568"/>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797" name="rc797"/>
            <p:cNvSpPr/>
            <p:nvPr/>
          </p:nvSpPr>
          <p:spPr>
            <a:xfrm>
              <a:off x="5359501" y="2139645"/>
              <a:ext cx="259783" cy="132568"/>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798" name="rc798"/>
            <p:cNvSpPr/>
            <p:nvPr/>
          </p:nvSpPr>
          <p:spPr>
            <a:xfrm>
              <a:off x="5619285" y="2139645"/>
              <a:ext cx="259783" cy="132568"/>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799" name="rc799"/>
            <p:cNvSpPr/>
            <p:nvPr/>
          </p:nvSpPr>
          <p:spPr>
            <a:xfrm>
              <a:off x="5879069" y="2139645"/>
              <a:ext cx="259783" cy="132568"/>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800" name="rc800"/>
            <p:cNvSpPr/>
            <p:nvPr/>
          </p:nvSpPr>
          <p:spPr>
            <a:xfrm>
              <a:off x="6138853" y="2139645"/>
              <a:ext cx="259783" cy="132568"/>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801" name="rc801"/>
            <p:cNvSpPr/>
            <p:nvPr/>
          </p:nvSpPr>
          <p:spPr>
            <a:xfrm>
              <a:off x="6398637" y="2139645"/>
              <a:ext cx="259783" cy="132568"/>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802" name="rc802"/>
            <p:cNvSpPr/>
            <p:nvPr/>
          </p:nvSpPr>
          <p:spPr>
            <a:xfrm>
              <a:off x="6658421" y="2139645"/>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803" name="rc803"/>
            <p:cNvSpPr/>
            <p:nvPr/>
          </p:nvSpPr>
          <p:spPr>
            <a:xfrm>
              <a:off x="6918204" y="2139645"/>
              <a:ext cx="259783" cy="132568"/>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804" name="rc804"/>
            <p:cNvSpPr/>
            <p:nvPr/>
          </p:nvSpPr>
          <p:spPr>
            <a:xfrm>
              <a:off x="7177988" y="2139645"/>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805" name="rc805"/>
            <p:cNvSpPr/>
            <p:nvPr/>
          </p:nvSpPr>
          <p:spPr>
            <a:xfrm>
              <a:off x="7437772" y="2139645"/>
              <a:ext cx="259783" cy="13256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806" name="rc806"/>
            <p:cNvSpPr/>
            <p:nvPr/>
          </p:nvSpPr>
          <p:spPr>
            <a:xfrm>
              <a:off x="7697556" y="2139645"/>
              <a:ext cx="259783" cy="132568"/>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807" name="rc807"/>
            <p:cNvSpPr/>
            <p:nvPr/>
          </p:nvSpPr>
          <p:spPr>
            <a:xfrm>
              <a:off x="7957340" y="2139645"/>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808" name="rc808"/>
            <p:cNvSpPr/>
            <p:nvPr/>
          </p:nvSpPr>
          <p:spPr>
            <a:xfrm>
              <a:off x="8217124" y="2139645"/>
              <a:ext cx="259783" cy="132568"/>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809" name="rc809"/>
            <p:cNvSpPr/>
            <p:nvPr/>
          </p:nvSpPr>
          <p:spPr>
            <a:xfrm>
              <a:off x="8476908" y="2139645"/>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810" name="rc810"/>
            <p:cNvSpPr/>
            <p:nvPr/>
          </p:nvSpPr>
          <p:spPr>
            <a:xfrm>
              <a:off x="1982311" y="2272214"/>
              <a:ext cx="259783" cy="132568"/>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811" name="rc811"/>
            <p:cNvSpPr/>
            <p:nvPr/>
          </p:nvSpPr>
          <p:spPr>
            <a:xfrm>
              <a:off x="2242095" y="2272214"/>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812" name="rc812"/>
            <p:cNvSpPr/>
            <p:nvPr/>
          </p:nvSpPr>
          <p:spPr>
            <a:xfrm>
              <a:off x="2501879" y="2272214"/>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813" name="rc813"/>
            <p:cNvSpPr/>
            <p:nvPr/>
          </p:nvSpPr>
          <p:spPr>
            <a:xfrm>
              <a:off x="2761663" y="2272214"/>
              <a:ext cx="259783" cy="132568"/>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814" name="rc814"/>
            <p:cNvSpPr/>
            <p:nvPr/>
          </p:nvSpPr>
          <p:spPr>
            <a:xfrm>
              <a:off x="3021447" y="2272214"/>
              <a:ext cx="259783" cy="132568"/>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815" name="rc815"/>
            <p:cNvSpPr/>
            <p:nvPr/>
          </p:nvSpPr>
          <p:spPr>
            <a:xfrm>
              <a:off x="3281230" y="2272214"/>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816" name="rc816"/>
            <p:cNvSpPr/>
            <p:nvPr/>
          </p:nvSpPr>
          <p:spPr>
            <a:xfrm>
              <a:off x="3541014" y="2272214"/>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817" name="rc817"/>
            <p:cNvSpPr/>
            <p:nvPr/>
          </p:nvSpPr>
          <p:spPr>
            <a:xfrm>
              <a:off x="3800798" y="2272214"/>
              <a:ext cx="259783" cy="132568"/>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818" name="rc818"/>
            <p:cNvSpPr/>
            <p:nvPr/>
          </p:nvSpPr>
          <p:spPr>
            <a:xfrm>
              <a:off x="4060582" y="2272214"/>
              <a:ext cx="259783" cy="132568"/>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819" name="rc819"/>
            <p:cNvSpPr/>
            <p:nvPr/>
          </p:nvSpPr>
          <p:spPr>
            <a:xfrm>
              <a:off x="4320366" y="2272214"/>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820" name="rc820"/>
            <p:cNvSpPr/>
            <p:nvPr/>
          </p:nvSpPr>
          <p:spPr>
            <a:xfrm>
              <a:off x="4580150" y="2272214"/>
              <a:ext cx="259783" cy="132568"/>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821" name="rc821"/>
            <p:cNvSpPr/>
            <p:nvPr/>
          </p:nvSpPr>
          <p:spPr>
            <a:xfrm>
              <a:off x="4839934" y="2272214"/>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822" name="rc822"/>
            <p:cNvSpPr/>
            <p:nvPr/>
          </p:nvSpPr>
          <p:spPr>
            <a:xfrm>
              <a:off x="5099717" y="2272214"/>
              <a:ext cx="259783" cy="132568"/>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823" name="rc823"/>
            <p:cNvSpPr/>
            <p:nvPr/>
          </p:nvSpPr>
          <p:spPr>
            <a:xfrm>
              <a:off x="5359501" y="2272214"/>
              <a:ext cx="259783" cy="132568"/>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824" name="rc824"/>
            <p:cNvSpPr/>
            <p:nvPr/>
          </p:nvSpPr>
          <p:spPr>
            <a:xfrm>
              <a:off x="5619285" y="2272214"/>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825" name="rc825"/>
            <p:cNvSpPr/>
            <p:nvPr/>
          </p:nvSpPr>
          <p:spPr>
            <a:xfrm>
              <a:off x="5879069" y="2272214"/>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826" name="rc826"/>
            <p:cNvSpPr/>
            <p:nvPr/>
          </p:nvSpPr>
          <p:spPr>
            <a:xfrm>
              <a:off x="6138853" y="2272214"/>
              <a:ext cx="259783" cy="132568"/>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827" name="rc827"/>
            <p:cNvSpPr/>
            <p:nvPr/>
          </p:nvSpPr>
          <p:spPr>
            <a:xfrm>
              <a:off x="6398637" y="2272214"/>
              <a:ext cx="259783" cy="132568"/>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828" name="rc828"/>
            <p:cNvSpPr/>
            <p:nvPr/>
          </p:nvSpPr>
          <p:spPr>
            <a:xfrm>
              <a:off x="6658421" y="2272214"/>
              <a:ext cx="259783" cy="132568"/>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829" name="rc829"/>
            <p:cNvSpPr/>
            <p:nvPr/>
          </p:nvSpPr>
          <p:spPr>
            <a:xfrm>
              <a:off x="6918204" y="2272214"/>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830" name="rc830"/>
            <p:cNvSpPr/>
            <p:nvPr/>
          </p:nvSpPr>
          <p:spPr>
            <a:xfrm>
              <a:off x="7177988" y="2272214"/>
              <a:ext cx="259783" cy="132568"/>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831" name="rc831"/>
            <p:cNvSpPr/>
            <p:nvPr/>
          </p:nvSpPr>
          <p:spPr>
            <a:xfrm>
              <a:off x="7437772" y="2272214"/>
              <a:ext cx="259783" cy="132568"/>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832" name="rc832"/>
            <p:cNvSpPr/>
            <p:nvPr/>
          </p:nvSpPr>
          <p:spPr>
            <a:xfrm>
              <a:off x="7697556" y="2272214"/>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833" name="rc833"/>
            <p:cNvSpPr/>
            <p:nvPr/>
          </p:nvSpPr>
          <p:spPr>
            <a:xfrm>
              <a:off x="7957340" y="2272214"/>
              <a:ext cx="259783" cy="132568"/>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834" name="rc834"/>
            <p:cNvSpPr/>
            <p:nvPr/>
          </p:nvSpPr>
          <p:spPr>
            <a:xfrm>
              <a:off x="8217124" y="2272214"/>
              <a:ext cx="259783" cy="132568"/>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835" name="rc835"/>
            <p:cNvSpPr/>
            <p:nvPr/>
          </p:nvSpPr>
          <p:spPr>
            <a:xfrm>
              <a:off x="8476908" y="2272214"/>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836" name="rc836"/>
            <p:cNvSpPr/>
            <p:nvPr/>
          </p:nvSpPr>
          <p:spPr>
            <a:xfrm>
              <a:off x="1982311" y="5586434"/>
              <a:ext cx="259783" cy="132568"/>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837" name="rc837"/>
            <p:cNvSpPr/>
            <p:nvPr/>
          </p:nvSpPr>
          <p:spPr>
            <a:xfrm>
              <a:off x="2242095" y="5586434"/>
              <a:ext cx="259783" cy="132568"/>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838" name="rc838"/>
            <p:cNvSpPr/>
            <p:nvPr/>
          </p:nvSpPr>
          <p:spPr>
            <a:xfrm>
              <a:off x="2501879" y="5586434"/>
              <a:ext cx="259783" cy="132568"/>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839" name="rc839"/>
            <p:cNvSpPr/>
            <p:nvPr/>
          </p:nvSpPr>
          <p:spPr>
            <a:xfrm>
              <a:off x="2761663" y="5586434"/>
              <a:ext cx="259783" cy="132568"/>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840" name="rc840"/>
            <p:cNvSpPr/>
            <p:nvPr/>
          </p:nvSpPr>
          <p:spPr>
            <a:xfrm>
              <a:off x="3021447" y="5586434"/>
              <a:ext cx="259783" cy="132568"/>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841" name="rc841"/>
            <p:cNvSpPr/>
            <p:nvPr/>
          </p:nvSpPr>
          <p:spPr>
            <a:xfrm>
              <a:off x="3281230" y="5586434"/>
              <a:ext cx="259783" cy="132568"/>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842" name="rc842"/>
            <p:cNvSpPr/>
            <p:nvPr/>
          </p:nvSpPr>
          <p:spPr>
            <a:xfrm>
              <a:off x="3541014" y="5586434"/>
              <a:ext cx="259783" cy="132568"/>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843" name="rc843"/>
            <p:cNvSpPr/>
            <p:nvPr/>
          </p:nvSpPr>
          <p:spPr>
            <a:xfrm>
              <a:off x="3800798" y="5586434"/>
              <a:ext cx="259783" cy="132568"/>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844" name="rc844"/>
            <p:cNvSpPr/>
            <p:nvPr/>
          </p:nvSpPr>
          <p:spPr>
            <a:xfrm>
              <a:off x="4060582" y="5586434"/>
              <a:ext cx="259783" cy="132568"/>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845" name="rc845"/>
            <p:cNvSpPr/>
            <p:nvPr/>
          </p:nvSpPr>
          <p:spPr>
            <a:xfrm>
              <a:off x="4320366" y="5586434"/>
              <a:ext cx="259783" cy="132568"/>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846" name="rc846"/>
            <p:cNvSpPr/>
            <p:nvPr/>
          </p:nvSpPr>
          <p:spPr>
            <a:xfrm>
              <a:off x="4580150" y="5586434"/>
              <a:ext cx="259783" cy="13256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847" name="rc847"/>
            <p:cNvSpPr/>
            <p:nvPr/>
          </p:nvSpPr>
          <p:spPr>
            <a:xfrm>
              <a:off x="4839934" y="5586434"/>
              <a:ext cx="259783" cy="13256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848" name="rc848"/>
            <p:cNvSpPr/>
            <p:nvPr/>
          </p:nvSpPr>
          <p:spPr>
            <a:xfrm>
              <a:off x="5099717" y="5586434"/>
              <a:ext cx="259783" cy="13256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849" name="rc849"/>
            <p:cNvSpPr/>
            <p:nvPr/>
          </p:nvSpPr>
          <p:spPr>
            <a:xfrm>
              <a:off x="5359501" y="5586434"/>
              <a:ext cx="259783" cy="13256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850" name="rc850"/>
            <p:cNvSpPr/>
            <p:nvPr/>
          </p:nvSpPr>
          <p:spPr>
            <a:xfrm>
              <a:off x="5619285" y="5586434"/>
              <a:ext cx="259783" cy="132568"/>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851" name="rc851"/>
            <p:cNvSpPr/>
            <p:nvPr/>
          </p:nvSpPr>
          <p:spPr>
            <a:xfrm>
              <a:off x="5879069" y="5586434"/>
              <a:ext cx="259783" cy="132568"/>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852" name="rc852"/>
            <p:cNvSpPr/>
            <p:nvPr/>
          </p:nvSpPr>
          <p:spPr>
            <a:xfrm>
              <a:off x="6138853" y="5586434"/>
              <a:ext cx="259783" cy="132568"/>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853" name="rc853"/>
            <p:cNvSpPr/>
            <p:nvPr/>
          </p:nvSpPr>
          <p:spPr>
            <a:xfrm>
              <a:off x="6398637" y="5586434"/>
              <a:ext cx="259783" cy="13256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854" name="rc854"/>
            <p:cNvSpPr/>
            <p:nvPr/>
          </p:nvSpPr>
          <p:spPr>
            <a:xfrm>
              <a:off x="6658421" y="5586434"/>
              <a:ext cx="259783" cy="132568"/>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855" name="rc855"/>
            <p:cNvSpPr/>
            <p:nvPr/>
          </p:nvSpPr>
          <p:spPr>
            <a:xfrm>
              <a:off x="6918204" y="5586434"/>
              <a:ext cx="259783" cy="132568"/>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856" name="rc856"/>
            <p:cNvSpPr/>
            <p:nvPr/>
          </p:nvSpPr>
          <p:spPr>
            <a:xfrm>
              <a:off x="7177988" y="5586434"/>
              <a:ext cx="259783" cy="132568"/>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857" name="rc857"/>
            <p:cNvSpPr/>
            <p:nvPr/>
          </p:nvSpPr>
          <p:spPr>
            <a:xfrm>
              <a:off x="7437772" y="5586434"/>
              <a:ext cx="259783" cy="132568"/>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858" name="rc858"/>
            <p:cNvSpPr/>
            <p:nvPr/>
          </p:nvSpPr>
          <p:spPr>
            <a:xfrm>
              <a:off x="7697556" y="5586434"/>
              <a:ext cx="259783" cy="132568"/>
            </a:xfrm>
            <a:prstGeom prst="rect">
              <a:avLst/>
            </a:prstGeom>
            <a:solidFill>
              <a:srgbClr val="D81E15">
                <a:alpha val="100000"/>
              </a:srgbClr>
            </a:solidFill>
            <a:ln w="2710" cap="flat">
              <a:solidFill>
                <a:srgbClr val="FFFFFF">
                  <a:alpha val="100000"/>
                </a:srgbClr>
              </a:solidFill>
              <a:prstDash val="solid"/>
              <a:miter/>
            </a:ln>
          </p:spPr>
          <p:txBody>
            <a:bodyPr/>
            <a:lstStyle/>
            <a:p/>
          </p:txBody>
        </p:sp>
        <p:sp>
          <p:nvSpPr>
            <p:cNvPr id="859" name="rc859"/>
            <p:cNvSpPr/>
            <p:nvPr/>
          </p:nvSpPr>
          <p:spPr>
            <a:xfrm>
              <a:off x="7957340" y="5586434"/>
              <a:ext cx="259783" cy="132568"/>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860" name="rc860"/>
            <p:cNvSpPr/>
            <p:nvPr/>
          </p:nvSpPr>
          <p:spPr>
            <a:xfrm>
              <a:off x="8217124" y="5586434"/>
              <a:ext cx="259783" cy="132568"/>
            </a:xfrm>
            <a:prstGeom prst="rect">
              <a:avLst/>
            </a:prstGeom>
            <a:solidFill>
              <a:srgbClr val="EA4C1D">
                <a:alpha val="100000"/>
              </a:srgbClr>
            </a:solidFill>
            <a:ln w="2710" cap="flat">
              <a:solidFill>
                <a:srgbClr val="FFFFFF">
                  <a:alpha val="100000"/>
                </a:srgbClr>
              </a:solidFill>
              <a:prstDash val="solid"/>
              <a:miter/>
            </a:ln>
          </p:spPr>
          <p:txBody>
            <a:bodyPr/>
            <a:lstStyle/>
            <a:p/>
          </p:txBody>
        </p:sp>
        <p:sp>
          <p:nvSpPr>
            <p:cNvPr id="861" name="rc861"/>
            <p:cNvSpPr/>
            <p:nvPr/>
          </p:nvSpPr>
          <p:spPr>
            <a:xfrm>
              <a:off x="8476908" y="5586434"/>
              <a:ext cx="259783" cy="132568"/>
            </a:xfrm>
            <a:prstGeom prst="rect">
              <a:avLst/>
            </a:prstGeom>
            <a:solidFill>
              <a:srgbClr val="D91E15">
                <a:alpha val="100000"/>
              </a:srgbClr>
            </a:solidFill>
            <a:ln w="2710" cap="flat">
              <a:solidFill>
                <a:srgbClr val="FFFFFF">
                  <a:alpha val="100000"/>
                </a:srgbClr>
              </a:solidFill>
              <a:prstDash val="solid"/>
              <a:miter/>
            </a:ln>
          </p:spPr>
          <p:txBody>
            <a:bodyPr/>
            <a:lstStyle/>
            <a:p/>
          </p:txBody>
        </p:sp>
        <p:sp>
          <p:nvSpPr>
            <p:cNvPr id="862" name="rc862"/>
            <p:cNvSpPr/>
            <p:nvPr/>
          </p:nvSpPr>
          <p:spPr>
            <a:xfrm>
              <a:off x="1982311" y="4128177"/>
              <a:ext cx="259783" cy="132568"/>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863" name="rc863"/>
            <p:cNvSpPr/>
            <p:nvPr/>
          </p:nvSpPr>
          <p:spPr>
            <a:xfrm>
              <a:off x="2242095" y="4128177"/>
              <a:ext cx="259783" cy="13256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864" name="rc864"/>
            <p:cNvSpPr/>
            <p:nvPr/>
          </p:nvSpPr>
          <p:spPr>
            <a:xfrm>
              <a:off x="2501879" y="4128177"/>
              <a:ext cx="259783" cy="132568"/>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865" name="rc865"/>
            <p:cNvSpPr/>
            <p:nvPr/>
          </p:nvSpPr>
          <p:spPr>
            <a:xfrm>
              <a:off x="2761663" y="4128177"/>
              <a:ext cx="259783" cy="132568"/>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866" name="rc866"/>
            <p:cNvSpPr/>
            <p:nvPr/>
          </p:nvSpPr>
          <p:spPr>
            <a:xfrm>
              <a:off x="3021447" y="4128177"/>
              <a:ext cx="259783" cy="132568"/>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867" name="rc867"/>
            <p:cNvSpPr/>
            <p:nvPr/>
          </p:nvSpPr>
          <p:spPr>
            <a:xfrm>
              <a:off x="3281230" y="4128177"/>
              <a:ext cx="259783" cy="132568"/>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868" name="rc868"/>
            <p:cNvSpPr/>
            <p:nvPr/>
          </p:nvSpPr>
          <p:spPr>
            <a:xfrm>
              <a:off x="3541014" y="4128177"/>
              <a:ext cx="259783" cy="132568"/>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869" name="rc869"/>
            <p:cNvSpPr/>
            <p:nvPr/>
          </p:nvSpPr>
          <p:spPr>
            <a:xfrm>
              <a:off x="3800798" y="4128177"/>
              <a:ext cx="259783" cy="13256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870" name="rc870"/>
            <p:cNvSpPr/>
            <p:nvPr/>
          </p:nvSpPr>
          <p:spPr>
            <a:xfrm>
              <a:off x="4060582" y="4128177"/>
              <a:ext cx="259783" cy="132568"/>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871" name="rc871"/>
            <p:cNvSpPr/>
            <p:nvPr/>
          </p:nvSpPr>
          <p:spPr>
            <a:xfrm>
              <a:off x="4320366" y="4128177"/>
              <a:ext cx="259783" cy="132568"/>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872" name="rc872"/>
            <p:cNvSpPr/>
            <p:nvPr/>
          </p:nvSpPr>
          <p:spPr>
            <a:xfrm>
              <a:off x="4580150" y="4128177"/>
              <a:ext cx="259783" cy="132568"/>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873" name="rc873"/>
            <p:cNvSpPr/>
            <p:nvPr/>
          </p:nvSpPr>
          <p:spPr>
            <a:xfrm>
              <a:off x="4839934" y="4128177"/>
              <a:ext cx="259783" cy="132568"/>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874" name="rc874"/>
            <p:cNvSpPr/>
            <p:nvPr/>
          </p:nvSpPr>
          <p:spPr>
            <a:xfrm>
              <a:off x="5099717" y="4128177"/>
              <a:ext cx="259783" cy="132568"/>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875" name="rc875"/>
            <p:cNvSpPr/>
            <p:nvPr/>
          </p:nvSpPr>
          <p:spPr>
            <a:xfrm>
              <a:off x="5359501" y="4128177"/>
              <a:ext cx="259783" cy="132568"/>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876" name="rc876"/>
            <p:cNvSpPr/>
            <p:nvPr/>
          </p:nvSpPr>
          <p:spPr>
            <a:xfrm>
              <a:off x="5619285" y="4128177"/>
              <a:ext cx="259783" cy="13256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877" name="rc877"/>
            <p:cNvSpPr/>
            <p:nvPr/>
          </p:nvSpPr>
          <p:spPr>
            <a:xfrm>
              <a:off x="5879069" y="4128177"/>
              <a:ext cx="259783" cy="132568"/>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878" name="rc878"/>
            <p:cNvSpPr/>
            <p:nvPr/>
          </p:nvSpPr>
          <p:spPr>
            <a:xfrm>
              <a:off x="6138853" y="4128177"/>
              <a:ext cx="259783" cy="13256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879" name="rc879"/>
            <p:cNvSpPr/>
            <p:nvPr/>
          </p:nvSpPr>
          <p:spPr>
            <a:xfrm>
              <a:off x="6398637" y="4128177"/>
              <a:ext cx="259783" cy="132568"/>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880" name="rc880"/>
            <p:cNvSpPr/>
            <p:nvPr/>
          </p:nvSpPr>
          <p:spPr>
            <a:xfrm>
              <a:off x="6658421" y="4128177"/>
              <a:ext cx="259783" cy="13256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881" name="rc881"/>
            <p:cNvSpPr/>
            <p:nvPr/>
          </p:nvSpPr>
          <p:spPr>
            <a:xfrm>
              <a:off x="6918204" y="4128177"/>
              <a:ext cx="259783" cy="132568"/>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882" name="rc882"/>
            <p:cNvSpPr/>
            <p:nvPr/>
          </p:nvSpPr>
          <p:spPr>
            <a:xfrm>
              <a:off x="7177988" y="4128177"/>
              <a:ext cx="259783" cy="132568"/>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883" name="rc883"/>
            <p:cNvSpPr/>
            <p:nvPr/>
          </p:nvSpPr>
          <p:spPr>
            <a:xfrm>
              <a:off x="7437772" y="4128177"/>
              <a:ext cx="259783" cy="132568"/>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884" name="rc884"/>
            <p:cNvSpPr/>
            <p:nvPr/>
          </p:nvSpPr>
          <p:spPr>
            <a:xfrm>
              <a:off x="7697556" y="4128177"/>
              <a:ext cx="259783" cy="132568"/>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885" name="rc885"/>
            <p:cNvSpPr/>
            <p:nvPr/>
          </p:nvSpPr>
          <p:spPr>
            <a:xfrm>
              <a:off x="7957340" y="4128177"/>
              <a:ext cx="259783" cy="132568"/>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886" name="rc886"/>
            <p:cNvSpPr/>
            <p:nvPr/>
          </p:nvSpPr>
          <p:spPr>
            <a:xfrm>
              <a:off x="8217124" y="4128177"/>
              <a:ext cx="259783" cy="132568"/>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887" name="rc887"/>
            <p:cNvSpPr/>
            <p:nvPr/>
          </p:nvSpPr>
          <p:spPr>
            <a:xfrm>
              <a:off x="8476908" y="4128177"/>
              <a:ext cx="259783" cy="132568"/>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888" name="tx888"/>
            <p:cNvSpPr/>
            <p:nvPr/>
          </p:nvSpPr>
          <p:spPr>
            <a:xfrm>
              <a:off x="2057979" y="124306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98</a:t>
              </a:r>
            </a:p>
          </p:txBody>
        </p:sp>
        <p:sp>
          <p:nvSpPr>
            <p:cNvPr id="889" name="tx889"/>
            <p:cNvSpPr/>
            <p:nvPr/>
          </p:nvSpPr>
          <p:spPr>
            <a:xfrm>
              <a:off x="2317763" y="124306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890" name="tx890"/>
            <p:cNvSpPr/>
            <p:nvPr/>
          </p:nvSpPr>
          <p:spPr>
            <a:xfrm>
              <a:off x="2577547" y="124306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98</a:t>
              </a:r>
            </a:p>
          </p:txBody>
        </p:sp>
        <p:sp>
          <p:nvSpPr>
            <p:cNvPr id="891" name="tx891"/>
            <p:cNvSpPr/>
            <p:nvPr/>
          </p:nvSpPr>
          <p:spPr>
            <a:xfrm>
              <a:off x="2837331" y="124306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892" name="tx892"/>
            <p:cNvSpPr/>
            <p:nvPr/>
          </p:nvSpPr>
          <p:spPr>
            <a:xfrm>
              <a:off x="3097115" y="124306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893" name="tx893"/>
            <p:cNvSpPr/>
            <p:nvPr/>
          </p:nvSpPr>
          <p:spPr>
            <a:xfrm>
              <a:off x="3356898" y="124306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894" name="tx894"/>
            <p:cNvSpPr/>
            <p:nvPr/>
          </p:nvSpPr>
          <p:spPr>
            <a:xfrm>
              <a:off x="3616682" y="124306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895" name="tx895"/>
            <p:cNvSpPr/>
            <p:nvPr/>
          </p:nvSpPr>
          <p:spPr>
            <a:xfrm>
              <a:off x="3876466" y="124306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896" name="tx896"/>
            <p:cNvSpPr/>
            <p:nvPr/>
          </p:nvSpPr>
          <p:spPr>
            <a:xfrm>
              <a:off x="4136250" y="124306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897" name="tx897"/>
            <p:cNvSpPr/>
            <p:nvPr/>
          </p:nvSpPr>
          <p:spPr>
            <a:xfrm>
              <a:off x="4396034" y="124306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898" name="tx898"/>
            <p:cNvSpPr/>
            <p:nvPr/>
          </p:nvSpPr>
          <p:spPr>
            <a:xfrm>
              <a:off x="4655818" y="124306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899" name="tx899"/>
            <p:cNvSpPr/>
            <p:nvPr/>
          </p:nvSpPr>
          <p:spPr>
            <a:xfrm>
              <a:off x="4915602" y="124306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900" name="tx900"/>
            <p:cNvSpPr/>
            <p:nvPr/>
          </p:nvSpPr>
          <p:spPr>
            <a:xfrm>
              <a:off x="5175385" y="124306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901" name="tx901"/>
            <p:cNvSpPr/>
            <p:nvPr/>
          </p:nvSpPr>
          <p:spPr>
            <a:xfrm>
              <a:off x="5435169" y="124306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902" name="tx902"/>
            <p:cNvSpPr/>
            <p:nvPr/>
          </p:nvSpPr>
          <p:spPr>
            <a:xfrm>
              <a:off x="5694953" y="124306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903" name="tx903"/>
            <p:cNvSpPr/>
            <p:nvPr/>
          </p:nvSpPr>
          <p:spPr>
            <a:xfrm>
              <a:off x="5954737" y="124306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904" name="tx904"/>
            <p:cNvSpPr/>
            <p:nvPr/>
          </p:nvSpPr>
          <p:spPr>
            <a:xfrm>
              <a:off x="6214521" y="124306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97</a:t>
              </a:r>
            </a:p>
          </p:txBody>
        </p:sp>
        <p:sp>
          <p:nvSpPr>
            <p:cNvPr id="905" name="tx905"/>
            <p:cNvSpPr/>
            <p:nvPr/>
          </p:nvSpPr>
          <p:spPr>
            <a:xfrm>
              <a:off x="6474305" y="124306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906" name="tx906"/>
            <p:cNvSpPr/>
            <p:nvPr/>
          </p:nvSpPr>
          <p:spPr>
            <a:xfrm>
              <a:off x="6734089" y="124306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907" name="tx907"/>
            <p:cNvSpPr/>
            <p:nvPr/>
          </p:nvSpPr>
          <p:spPr>
            <a:xfrm>
              <a:off x="6993872" y="124306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908" name="tx908"/>
            <p:cNvSpPr/>
            <p:nvPr/>
          </p:nvSpPr>
          <p:spPr>
            <a:xfrm>
              <a:off x="7253656" y="124306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909" name="tx909"/>
            <p:cNvSpPr/>
            <p:nvPr/>
          </p:nvSpPr>
          <p:spPr>
            <a:xfrm>
              <a:off x="7513440" y="124306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93</a:t>
              </a:r>
            </a:p>
          </p:txBody>
        </p:sp>
        <p:sp>
          <p:nvSpPr>
            <p:cNvPr id="910" name="tx910"/>
            <p:cNvSpPr/>
            <p:nvPr/>
          </p:nvSpPr>
          <p:spPr>
            <a:xfrm>
              <a:off x="7773224" y="124306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911" name="tx911"/>
            <p:cNvSpPr/>
            <p:nvPr/>
          </p:nvSpPr>
          <p:spPr>
            <a:xfrm>
              <a:off x="8033008" y="124306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912" name="tx912"/>
            <p:cNvSpPr/>
            <p:nvPr/>
          </p:nvSpPr>
          <p:spPr>
            <a:xfrm>
              <a:off x="8292792" y="124306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913" name="tx913"/>
            <p:cNvSpPr/>
            <p:nvPr/>
          </p:nvSpPr>
          <p:spPr>
            <a:xfrm>
              <a:off x="8552576" y="124306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914" name="tx914"/>
            <p:cNvSpPr/>
            <p:nvPr/>
          </p:nvSpPr>
          <p:spPr>
            <a:xfrm>
              <a:off x="2057979" y="495499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915" name="tx915"/>
            <p:cNvSpPr/>
            <p:nvPr/>
          </p:nvSpPr>
          <p:spPr>
            <a:xfrm>
              <a:off x="2317763" y="495499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916" name="tx916"/>
            <p:cNvSpPr/>
            <p:nvPr/>
          </p:nvSpPr>
          <p:spPr>
            <a:xfrm>
              <a:off x="2577547" y="495499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917" name="tx917"/>
            <p:cNvSpPr/>
            <p:nvPr/>
          </p:nvSpPr>
          <p:spPr>
            <a:xfrm>
              <a:off x="2837331" y="495499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918" name="tx918"/>
            <p:cNvSpPr/>
            <p:nvPr/>
          </p:nvSpPr>
          <p:spPr>
            <a:xfrm>
              <a:off x="3097115" y="495499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919" name="tx919"/>
            <p:cNvSpPr/>
            <p:nvPr/>
          </p:nvSpPr>
          <p:spPr>
            <a:xfrm>
              <a:off x="3356898" y="495499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920" name="tx920"/>
            <p:cNvSpPr/>
            <p:nvPr/>
          </p:nvSpPr>
          <p:spPr>
            <a:xfrm>
              <a:off x="3616682" y="495499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93</a:t>
              </a:r>
            </a:p>
          </p:txBody>
        </p:sp>
        <p:sp>
          <p:nvSpPr>
            <p:cNvPr id="921" name="tx921"/>
            <p:cNvSpPr/>
            <p:nvPr/>
          </p:nvSpPr>
          <p:spPr>
            <a:xfrm>
              <a:off x="3876466" y="495499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94</a:t>
              </a:r>
            </a:p>
          </p:txBody>
        </p:sp>
        <p:sp>
          <p:nvSpPr>
            <p:cNvPr id="922" name="tx922"/>
            <p:cNvSpPr/>
            <p:nvPr/>
          </p:nvSpPr>
          <p:spPr>
            <a:xfrm>
              <a:off x="4136250" y="495499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97</a:t>
              </a:r>
            </a:p>
          </p:txBody>
        </p:sp>
        <p:sp>
          <p:nvSpPr>
            <p:cNvPr id="923" name="tx923"/>
            <p:cNvSpPr/>
            <p:nvPr/>
          </p:nvSpPr>
          <p:spPr>
            <a:xfrm>
              <a:off x="4396034" y="495499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94</a:t>
              </a:r>
            </a:p>
          </p:txBody>
        </p:sp>
        <p:sp>
          <p:nvSpPr>
            <p:cNvPr id="924" name="tx924"/>
            <p:cNvSpPr/>
            <p:nvPr/>
          </p:nvSpPr>
          <p:spPr>
            <a:xfrm>
              <a:off x="4655818" y="495499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95</a:t>
              </a:r>
            </a:p>
          </p:txBody>
        </p:sp>
        <p:sp>
          <p:nvSpPr>
            <p:cNvPr id="925" name="tx925"/>
            <p:cNvSpPr/>
            <p:nvPr/>
          </p:nvSpPr>
          <p:spPr>
            <a:xfrm>
              <a:off x="4915602" y="495499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94</a:t>
              </a:r>
            </a:p>
          </p:txBody>
        </p:sp>
        <p:sp>
          <p:nvSpPr>
            <p:cNvPr id="926" name="tx926"/>
            <p:cNvSpPr/>
            <p:nvPr/>
          </p:nvSpPr>
          <p:spPr>
            <a:xfrm>
              <a:off x="5175385" y="495499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94</a:t>
              </a:r>
            </a:p>
          </p:txBody>
        </p:sp>
        <p:sp>
          <p:nvSpPr>
            <p:cNvPr id="927" name="tx927"/>
            <p:cNvSpPr/>
            <p:nvPr/>
          </p:nvSpPr>
          <p:spPr>
            <a:xfrm>
              <a:off x="5435169" y="495499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94</a:t>
              </a:r>
            </a:p>
          </p:txBody>
        </p:sp>
        <p:sp>
          <p:nvSpPr>
            <p:cNvPr id="928" name="tx928"/>
            <p:cNvSpPr/>
            <p:nvPr/>
          </p:nvSpPr>
          <p:spPr>
            <a:xfrm>
              <a:off x="5694953" y="495499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98</a:t>
              </a:r>
            </a:p>
          </p:txBody>
        </p:sp>
        <p:sp>
          <p:nvSpPr>
            <p:cNvPr id="929" name="tx929"/>
            <p:cNvSpPr/>
            <p:nvPr/>
          </p:nvSpPr>
          <p:spPr>
            <a:xfrm>
              <a:off x="5954737" y="495499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94</a:t>
              </a:r>
            </a:p>
          </p:txBody>
        </p:sp>
        <p:sp>
          <p:nvSpPr>
            <p:cNvPr id="930" name="tx930"/>
            <p:cNvSpPr/>
            <p:nvPr/>
          </p:nvSpPr>
          <p:spPr>
            <a:xfrm>
              <a:off x="6214521" y="495499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93</a:t>
              </a:r>
            </a:p>
          </p:txBody>
        </p:sp>
        <p:sp>
          <p:nvSpPr>
            <p:cNvPr id="931" name="tx931"/>
            <p:cNvSpPr/>
            <p:nvPr/>
          </p:nvSpPr>
          <p:spPr>
            <a:xfrm>
              <a:off x="6474305" y="495499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94</a:t>
              </a:r>
            </a:p>
          </p:txBody>
        </p:sp>
        <p:sp>
          <p:nvSpPr>
            <p:cNvPr id="932" name="tx932"/>
            <p:cNvSpPr/>
            <p:nvPr/>
          </p:nvSpPr>
          <p:spPr>
            <a:xfrm>
              <a:off x="6734089" y="495499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91</a:t>
              </a:r>
            </a:p>
          </p:txBody>
        </p:sp>
        <p:sp>
          <p:nvSpPr>
            <p:cNvPr id="933" name="tx933"/>
            <p:cNvSpPr/>
            <p:nvPr/>
          </p:nvSpPr>
          <p:spPr>
            <a:xfrm>
              <a:off x="6993872" y="495499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87</a:t>
              </a:r>
            </a:p>
          </p:txBody>
        </p:sp>
        <p:sp>
          <p:nvSpPr>
            <p:cNvPr id="934" name="tx934"/>
            <p:cNvSpPr/>
            <p:nvPr/>
          </p:nvSpPr>
          <p:spPr>
            <a:xfrm>
              <a:off x="7253656" y="495499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79</a:t>
              </a:r>
            </a:p>
          </p:txBody>
        </p:sp>
        <p:sp>
          <p:nvSpPr>
            <p:cNvPr id="935" name="tx935"/>
            <p:cNvSpPr/>
            <p:nvPr/>
          </p:nvSpPr>
          <p:spPr>
            <a:xfrm>
              <a:off x="7513440" y="495499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88</a:t>
              </a:r>
            </a:p>
          </p:txBody>
        </p:sp>
        <p:sp>
          <p:nvSpPr>
            <p:cNvPr id="936" name="tx936"/>
            <p:cNvSpPr/>
            <p:nvPr/>
          </p:nvSpPr>
          <p:spPr>
            <a:xfrm>
              <a:off x="7773224" y="495499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90</a:t>
              </a:r>
            </a:p>
          </p:txBody>
        </p:sp>
        <p:sp>
          <p:nvSpPr>
            <p:cNvPr id="937" name="tx937"/>
            <p:cNvSpPr/>
            <p:nvPr/>
          </p:nvSpPr>
          <p:spPr>
            <a:xfrm>
              <a:off x="8033008" y="495499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77</a:t>
              </a:r>
            </a:p>
          </p:txBody>
        </p:sp>
        <p:sp>
          <p:nvSpPr>
            <p:cNvPr id="938" name="tx938"/>
            <p:cNvSpPr/>
            <p:nvPr/>
          </p:nvSpPr>
          <p:spPr>
            <a:xfrm>
              <a:off x="8292792" y="495499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80</a:t>
              </a:r>
            </a:p>
          </p:txBody>
        </p:sp>
        <p:sp>
          <p:nvSpPr>
            <p:cNvPr id="939" name="tx939"/>
            <p:cNvSpPr/>
            <p:nvPr/>
          </p:nvSpPr>
          <p:spPr>
            <a:xfrm>
              <a:off x="8552576" y="495499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80</a:t>
              </a:r>
            </a:p>
          </p:txBody>
        </p:sp>
        <p:sp>
          <p:nvSpPr>
            <p:cNvPr id="940" name="tx940"/>
            <p:cNvSpPr/>
            <p:nvPr/>
          </p:nvSpPr>
          <p:spPr>
            <a:xfrm>
              <a:off x="2057979" y="137563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941" name="tx941"/>
            <p:cNvSpPr/>
            <p:nvPr/>
          </p:nvSpPr>
          <p:spPr>
            <a:xfrm>
              <a:off x="2317763" y="137563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942" name="tx942"/>
            <p:cNvSpPr/>
            <p:nvPr/>
          </p:nvSpPr>
          <p:spPr>
            <a:xfrm>
              <a:off x="2577547" y="137563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943" name="tx943"/>
            <p:cNvSpPr/>
            <p:nvPr/>
          </p:nvSpPr>
          <p:spPr>
            <a:xfrm>
              <a:off x="2837331" y="137563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944" name="tx944"/>
            <p:cNvSpPr/>
            <p:nvPr/>
          </p:nvSpPr>
          <p:spPr>
            <a:xfrm>
              <a:off x="3097115" y="137563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945" name="tx945"/>
            <p:cNvSpPr/>
            <p:nvPr/>
          </p:nvSpPr>
          <p:spPr>
            <a:xfrm>
              <a:off x="3356898" y="137563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946" name="tx946"/>
            <p:cNvSpPr/>
            <p:nvPr/>
          </p:nvSpPr>
          <p:spPr>
            <a:xfrm>
              <a:off x="3616682" y="137563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95</a:t>
              </a:r>
            </a:p>
          </p:txBody>
        </p:sp>
        <p:sp>
          <p:nvSpPr>
            <p:cNvPr id="947" name="tx947"/>
            <p:cNvSpPr/>
            <p:nvPr/>
          </p:nvSpPr>
          <p:spPr>
            <a:xfrm>
              <a:off x="3876466" y="137563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98</a:t>
              </a:r>
            </a:p>
          </p:txBody>
        </p:sp>
        <p:sp>
          <p:nvSpPr>
            <p:cNvPr id="948" name="tx948"/>
            <p:cNvSpPr/>
            <p:nvPr/>
          </p:nvSpPr>
          <p:spPr>
            <a:xfrm>
              <a:off x="4136250" y="137563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949" name="tx949"/>
            <p:cNvSpPr/>
            <p:nvPr/>
          </p:nvSpPr>
          <p:spPr>
            <a:xfrm>
              <a:off x="4396034" y="137563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950" name="tx950"/>
            <p:cNvSpPr/>
            <p:nvPr/>
          </p:nvSpPr>
          <p:spPr>
            <a:xfrm>
              <a:off x="4655818" y="137563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951" name="tx951"/>
            <p:cNvSpPr/>
            <p:nvPr/>
          </p:nvSpPr>
          <p:spPr>
            <a:xfrm>
              <a:off x="4915602" y="137563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952" name="tx952"/>
            <p:cNvSpPr/>
            <p:nvPr/>
          </p:nvSpPr>
          <p:spPr>
            <a:xfrm>
              <a:off x="5175385" y="137563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953" name="tx953"/>
            <p:cNvSpPr/>
            <p:nvPr/>
          </p:nvSpPr>
          <p:spPr>
            <a:xfrm>
              <a:off x="5435169" y="137563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954" name="tx954"/>
            <p:cNvSpPr/>
            <p:nvPr/>
          </p:nvSpPr>
          <p:spPr>
            <a:xfrm>
              <a:off x="5694953" y="137563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955" name="tx955"/>
            <p:cNvSpPr/>
            <p:nvPr/>
          </p:nvSpPr>
          <p:spPr>
            <a:xfrm>
              <a:off x="5954737" y="137563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956" name="tx956"/>
            <p:cNvSpPr/>
            <p:nvPr/>
          </p:nvSpPr>
          <p:spPr>
            <a:xfrm>
              <a:off x="6214521" y="137563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95</a:t>
              </a:r>
            </a:p>
          </p:txBody>
        </p:sp>
        <p:sp>
          <p:nvSpPr>
            <p:cNvPr id="957" name="tx957"/>
            <p:cNvSpPr/>
            <p:nvPr/>
          </p:nvSpPr>
          <p:spPr>
            <a:xfrm>
              <a:off x="6474305" y="137563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98</a:t>
              </a:r>
            </a:p>
          </p:txBody>
        </p:sp>
        <p:sp>
          <p:nvSpPr>
            <p:cNvPr id="958" name="tx958"/>
            <p:cNvSpPr/>
            <p:nvPr/>
          </p:nvSpPr>
          <p:spPr>
            <a:xfrm>
              <a:off x="6734089" y="137563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94</a:t>
              </a:r>
            </a:p>
          </p:txBody>
        </p:sp>
        <p:sp>
          <p:nvSpPr>
            <p:cNvPr id="959" name="tx959"/>
            <p:cNvSpPr/>
            <p:nvPr/>
          </p:nvSpPr>
          <p:spPr>
            <a:xfrm>
              <a:off x="6993872" y="137563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91</a:t>
              </a:r>
            </a:p>
          </p:txBody>
        </p:sp>
        <p:sp>
          <p:nvSpPr>
            <p:cNvPr id="960" name="tx960"/>
            <p:cNvSpPr/>
            <p:nvPr/>
          </p:nvSpPr>
          <p:spPr>
            <a:xfrm>
              <a:off x="7253656" y="137563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97</a:t>
              </a:r>
            </a:p>
          </p:txBody>
        </p:sp>
        <p:sp>
          <p:nvSpPr>
            <p:cNvPr id="961" name="tx961"/>
            <p:cNvSpPr/>
            <p:nvPr/>
          </p:nvSpPr>
          <p:spPr>
            <a:xfrm>
              <a:off x="7513440" y="137563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91</a:t>
              </a:r>
            </a:p>
          </p:txBody>
        </p:sp>
        <p:sp>
          <p:nvSpPr>
            <p:cNvPr id="962" name="tx962"/>
            <p:cNvSpPr/>
            <p:nvPr/>
          </p:nvSpPr>
          <p:spPr>
            <a:xfrm>
              <a:off x="7773224" y="137563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98</a:t>
              </a:r>
            </a:p>
          </p:txBody>
        </p:sp>
        <p:sp>
          <p:nvSpPr>
            <p:cNvPr id="963" name="tx963"/>
            <p:cNvSpPr/>
            <p:nvPr/>
          </p:nvSpPr>
          <p:spPr>
            <a:xfrm>
              <a:off x="8033008" y="137563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964" name="tx964"/>
            <p:cNvSpPr/>
            <p:nvPr/>
          </p:nvSpPr>
          <p:spPr>
            <a:xfrm>
              <a:off x="8292792" y="137563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98</a:t>
              </a:r>
            </a:p>
          </p:txBody>
        </p:sp>
        <p:sp>
          <p:nvSpPr>
            <p:cNvPr id="965" name="tx965"/>
            <p:cNvSpPr/>
            <p:nvPr/>
          </p:nvSpPr>
          <p:spPr>
            <a:xfrm>
              <a:off x="8552576" y="137563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966" name="tx966"/>
            <p:cNvSpPr/>
            <p:nvPr/>
          </p:nvSpPr>
          <p:spPr>
            <a:xfrm>
              <a:off x="2057979" y="389444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93</a:t>
              </a:r>
            </a:p>
          </p:txBody>
        </p:sp>
        <p:sp>
          <p:nvSpPr>
            <p:cNvPr id="967" name="tx967"/>
            <p:cNvSpPr/>
            <p:nvPr/>
          </p:nvSpPr>
          <p:spPr>
            <a:xfrm>
              <a:off x="2317763" y="389444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92</a:t>
              </a:r>
            </a:p>
          </p:txBody>
        </p:sp>
        <p:sp>
          <p:nvSpPr>
            <p:cNvPr id="968" name="tx968"/>
            <p:cNvSpPr/>
            <p:nvPr/>
          </p:nvSpPr>
          <p:spPr>
            <a:xfrm>
              <a:off x="2577547" y="389444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92</a:t>
              </a:r>
            </a:p>
          </p:txBody>
        </p:sp>
        <p:sp>
          <p:nvSpPr>
            <p:cNvPr id="969" name="tx969"/>
            <p:cNvSpPr/>
            <p:nvPr/>
          </p:nvSpPr>
          <p:spPr>
            <a:xfrm>
              <a:off x="2837331" y="389444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91</a:t>
              </a:r>
            </a:p>
          </p:txBody>
        </p:sp>
        <p:sp>
          <p:nvSpPr>
            <p:cNvPr id="970" name="tx970"/>
            <p:cNvSpPr/>
            <p:nvPr/>
          </p:nvSpPr>
          <p:spPr>
            <a:xfrm>
              <a:off x="3097115" y="389444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97</a:t>
              </a:r>
            </a:p>
          </p:txBody>
        </p:sp>
        <p:sp>
          <p:nvSpPr>
            <p:cNvPr id="971" name="tx971"/>
            <p:cNvSpPr/>
            <p:nvPr/>
          </p:nvSpPr>
          <p:spPr>
            <a:xfrm>
              <a:off x="3356898" y="389444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97</a:t>
              </a:r>
            </a:p>
          </p:txBody>
        </p:sp>
        <p:sp>
          <p:nvSpPr>
            <p:cNvPr id="972" name="tx972"/>
            <p:cNvSpPr/>
            <p:nvPr/>
          </p:nvSpPr>
          <p:spPr>
            <a:xfrm>
              <a:off x="3616682" y="389444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94</a:t>
              </a:r>
            </a:p>
          </p:txBody>
        </p:sp>
        <p:sp>
          <p:nvSpPr>
            <p:cNvPr id="973" name="tx973"/>
            <p:cNvSpPr/>
            <p:nvPr/>
          </p:nvSpPr>
          <p:spPr>
            <a:xfrm>
              <a:off x="3876466" y="389444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93</a:t>
              </a:r>
            </a:p>
          </p:txBody>
        </p:sp>
        <p:sp>
          <p:nvSpPr>
            <p:cNvPr id="974" name="tx974"/>
            <p:cNvSpPr/>
            <p:nvPr/>
          </p:nvSpPr>
          <p:spPr>
            <a:xfrm>
              <a:off x="4136250" y="389444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85</a:t>
              </a:r>
            </a:p>
          </p:txBody>
        </p:sp>
        <p:sp>
          <p:nvSpPr>
            <p:cNvPr id="975" name="tx975"/>
            <p:cNvSpPr/>
            <p:nvPr/>
          </p:nvSpPr>
          <p:spPr>
            <a:xfrm>
              <a:off x="4396034" y="389444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93</a:t>
              </a:r>
            </a:p>
          </p:txBody>
        </p:sp>
        <p:sp>
          <p:nvSpPr>
            <p:cNvPr id="976" name="tx976"/>
            <p:cNvSpPr/>
            <p:nvPr/>
          </p:nvSpPr>
          <p:spPr>
            <a:xfrm>
              <a:off x="4655818" y="389444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94</a:t>
              </a:r>
            </a:p>
          </p:txBody>
        </p:sp>
        <p:sp>
          <p:nvSpPr>
            <p:cNvPr id="977" name="tx977"/>
            <p:cNvSpPr/>
            <p:nvPr/>
          </p:nvSpPr>
          <p:spPr>
            <a:xfrm>
              <a:off x="4915602" y="389444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95</a:t>
              </a:r>
            </a:p>
          </p:txBody>
        </p:sp>
        <p:sp>
          <p:nvSpPr>
            <p:cNvPr id="978" name="tx978"/>
            <p:cNvSpPr/>
            <p:nvPr/>
          </p:nvSpPr>
          <p:spPr>
            <a:xfrm>
              <a:off x="5175385" y="389444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979" name="tx979"/>
            <p:cNvSpPr/>
            <p:nvPr/>
          </p:nvSpPr>
          <p:spPr>
            <a:xfrm>
              <a:off x="5435169" y="389444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97</a:t>
              </a:r>
            </a:p>
          </p:txBody>
        </p:sp>
        <p:sp>
          <p:nvSpPr>
            <p:cNvPr id="980" name="tx980"/>
            <p:cNvSpPr/>
            <p:nvPr/>
          </p:nvSpPr>
          <p:spPr>
            <a:xfrm>
              <a:off x="5694953" y="389444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98</a:t>
              </a:r>
            </a:p>
          </p:txBody>
        </p:sp>
        <p:sp>
          <p:nvSpPr>
            <p:cNvPr id="981" name="tx981"/>
            <p:cNvSpPr/>
            <p:nvPr/>
          </p:nvSpPr>
          <p:spPr>
            <a:xfrm>
              <a:off x="5954737" y="389444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982" name="tx982"/>
            <p:cNvSpPr/>
            <p:nvPr/>
          </p:nvSpPr>
          <p:spPr>
            <a:xfrm>
              <a:off x="6214521" y="389444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983" name="tx983"/>
            <p:cNvSpPr/>
            <p:nvPr/>
          </p:nvSpPr>
          <p:spPr>
            <a:xfrm>
              <a:off x="6474305" y="389444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90</a:t>
              </a:r>
            </a:p>
          </p:txBody>
        </p:sp>
        <p:sp>
          <p:nvSpPr>
            <p:cNvPr id="984" name="tx984"/>
            <p:cNvSpPr/>
            <p:nvPr/>
          </p:nvSpPr>
          <p:spPr>
            <a:xfrm>
              <a:off x="6734089" y="389444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985" name="tx985"/>
            <p:cNvSpPr/>
            <p:nvPr/>
          </p:nvSpPr>
          <p:spPr>
            <a:xfrm>
              <a:off x="6993872" y="389444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92</a:t>
              </a:r>
            </a:p>
          </p:txBody>
        </p:sp>
        <p:sp>
          <p:nvSpPr>
            <p:cNvPr id="986" name="tx986"/>
            <p:cNvSpPr/>
            <p:nvPr/>
          </p:nvSpPr>
          <p:spPr>
            <a:xfrm>
              <a:off x="7253656" y="389444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86</a:t>
              </a:r>
            </a:p>
          </p:txBody>
        </p:sp>
        <p:sp>
          <p:nvSpPr>
            <p:cNvPr id="987" name="tx987"/>
            <p:cNvSpPr/>
            <p:nvPr/>
          </p:nvSpPr>
          <p:spPr>
            <a:xfrm>
              <a:off x="7513440" y="389444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83</a:t>
              </a:r>
            </a:p>
          </p:txBody>
        </p:sp>
        <p:sp>
          <p:nvSpPr>
            <p:cNvPr id="988" name="tx988"/>
            <p:cNvSpPr/>
            <p:nvPr/>
          </p:nvSpPr>
          <p:spPr>
            <a:xfrm>
              <a:off x="7773224" y="389444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87</a:t>
              </a:r>
            </a:p>
          </p:txBody>
        </p:sp>
        <p:sp>
          <p:nvSpPr>
            <p:cNvPr id="989" name="tx989"/>
            <p:cNvSpPr/>
            <p:nvPr/>
          </p:nvSpPr>
          <p:spPr>
            <a:xfrm>
              <a:off x="8033008" y="389444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91</a:t>
              </a:r>
            </a:p>
          </p:txBody>
        </p:sp>
        <p:sp>
          <p:nvSpPr>
            <p:cNvPr id="990" name="tx990"/>
            <p:cNvSpPr/>
            <p:nvPr/>
          </p:nvSpPr>
          <p:spPr>
            <a:xfrm>
              <a:off x="8292792" y="389444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94</a:t>
              </a:r>
            </a:p>
          </p:txBody>
        </p:sp>
        <p:sp>
          <p:nvSpPr>
            <p:cNvPr id="991" name="tx991"/>
            <p:cNvSpPr/>
            <p:nvPr/>
          </p:nvSpPr>
          <p:spPr>
            <a:xfrm>
              <a:off x="8552576" y="389444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91</a:t>
              </a:r>
            </a:p>
          </p:txBody>
        </p:sp>
        <p:sp>
          <p:nvSpPr>
            <p:cNvPr id="992" name="tx992"/>
            <p:cNvSpPr/>
            <p:nvPr/>
          </p:nvSpPr>
          <p:spPr>
            <a:xfrm>
              <a:off x="2057979" y="429214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993" name="tx993"/>
            <p:cNvSpPr/>
            <p:nvPr/>
          </p:nvSpPr>
          <p:spPr>
            <a:xfrm>
              <a:off x="2317763" y="429214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97</a:t>
              </a:r>
            </a:p>
          </p:txBody>
        </p:sp>
        <p:sp>
          <p:nvSpPr>
            <p:cNvPr id="994" name="tx994"/>
            <p:cNvSpPr/>
            <p:nvPr/>
          </p:nvSpPr>
          <p:spPr>
            <a:xfrm>
              <a:off x="2577547" y="429214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97</a:t>
              </a:r>
            </a:p>
          </p:txBody>
        </p:sp>
        <p:sp>
          <p:nvSpPr>
            <p:cNvPr id="995" name="tx995"/>
            <p:cNvSpPr/>
            <p:nvPr/>
          </p:nvSpPr>
          <p:spPr>
            <a:xfrm>
              <a:off x="2837331" y="429214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98</a:t>
              </a:r>
            </a:p>
          </p:txBody>
        </p:sp>
        <p:sp>
          <p:nvSpPr>
            <p:cNvPr id="996" name="tx996"/>
            <p:cNvSpPr/>
            <p:nvPr/>
          </p:nvSpPr>
          <p:spPr>
            <a:xfrm>
              <a:off x="3097115" y="429214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98</a:t>
              </a:r>
            </a:p>
          </p:txBody>
        </p:sp>
        <p:sp>
          <p:nvSpPr>
            <p:cNvPr id="997" name="tx997"/>
            <p:cNvSpPr/>
            <p:nvPr/>
          </p:nvSpPr>
          <p:spPr>
            <a:xfrm>
              <a:off x="3356898" y="429214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98</a:t>
              </a:r>
            </a:p>
          </p:txBody>
        </p:sp>
        <p:sp>
          <p:nvSpPr>
            <p:cNvPr id="998" name="tx998"/>
            <p:cNvSpPr/>
            <p:nvPr/>
          </p:nvSpPr>
          <p:spPr>
            <a:xfrm>
              <a:off x="3616682" y="429214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98</a:t>
              </a:r>
            </a:p>
          </p:txBody>
        </p:sp>
        <p:sp>
          <p:nvSpPr>
            <p:cNvPr id="999" name="tx999"/>
            <p:cNvSpPr/>
            <p:nvPr/>
          </p:nvSpPr>
          <p:spPr>
            <a:xfrm>
              <a:off x="3876466" y="429214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98</a:t>
              </a:r>
            </a:p>
          </p:txBody>
        </p:sp>
        <p:sp>
          <p:nvSpPr>
            <p:cNvPr id="1000" name="tx1000"/>
            <p:cNvSpPr/>
            <p:nvPr/>
          </p:nvSpPr>
          <p:spPr>
            <a:xfrm>
              <a:off x="4136250" y="429214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98</a:t>
              </a:r>
            </a:p>
          </p:txBody>
        </p:sp>
        <p:sp>
          <p:nvSpPr>
            <p:cNvPr id="1001" name="tx1001"/>
            <p:cNvSpPr/>
            <p:nvPr/>
          </p:nvSpPr>
          <p:spPr>
            <a:xfrm>
              <a:off x="4396034" y="429214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002" name="tx1002"/>
            <p:cNvSpPr/>
            <p:nvPr/>
          </p:nvSpPr>
          <p:spPr>
            <a:xfrm>
              <a:off x="4655818" y="429214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003" name="tx1003"/>
            <p:cNvSpPr/>
            <p:nvPr/>
          </p:nvSpPr>
          <p:spPr>
            <a:xfrm>
              <a:off x="4915602" y="429214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98</a:t>
              </a:r>
            </a:p>
          </p:txBody>
        </p:sp>
        <p:sp>
          <p:nvSpPr>
            <p:cNvPr id="1004" name="tx1004"/>
            <p:cNvSpPr/>
            <p:nvPr/>
          </p:nvSpPr>
          <p:spPr>
            <a:xfrm>
              <a:off x="5175385" y="429214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005" name="tx1005"/>
            <p:cNvSpPr/>
            <p:nvPr/>
          </p:nvSpPr>
          <p:spPr>
            <a:xfrm>
              <a:off x="5435169" y="429214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1006" name="tx1006"/>
            <p:cNvSpPr/>
            <p:nvPr/>
          </p:nvSpPr>
          <p:spPr>
            <a:xfrm>
              <a:off x="5694953" y="429214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1007" name="tx1007"/>
            <p:cNvSpPr/>
            <p:nvPr/>
          </p:nvSpPr>
          <p:spPr>
            <a:xfrm>
              <a:off x="5954737" y="429214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97</a:t>
              </a:r>
            </a:p>
          </p:txBody>
        </p:sp>
        <p:sp>
          <p:nvSpPr>
            <p:cNvPr id="1008" name="tx1008"/>
            <p:cNvSpPr/>
            <p:nvPr/>
          </p:nvSpPr>
          <p:spPr>
            <a:xfrm>
              <a:off x="6214521" y="429214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98</a:t>
              </a:r>
            </a:p>
          </p:txBody>
        </p:sp>
        <p:sp>
          <p:nvSpPr>
            <p:cNvPr id="1009" name="tx1009"/>
            <p:cNvSpPr/>
            <p:nvPr/>
          </p:nvSpPr>
          <p:spPr>
            <a:xfrm>
              <a:off x="6474305" y="429214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89</a:t>
              </a:r>
            </a:p>
          </p:txBody>
        </p:sp>
        <p:sp>
          <p:nvSpPr>
            <p:cNvPr id="1010" name="tx1010"/>
            <p:cNvSpPr/>
            <p:nvPr/>
          </p:nvSpPr>
          <p:spPr>
            <a:xfrm>
              <a:off x="6734089" y="429214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97</a:t>
              </a:r>
            </a:p>
          </p:txBody>
        </p:sp>
        <p:sp>
          <p:nvSpPr>
            <p:cNvPr id="1011" name="tx1011"/>
            <p:cNvSpPr/>
            <p:nvPr/>
          </p:nvSpPr>
          <p:spPr>
            <a:xfrm>
              <a:off x="6993872" y="429214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012" name="tx1012"/>
            <p:cNvSpPr/>
            <p:nvPr/>
          </p:nvSpPr>
          <p:spPr>
            <a:xfrm>
              <a:off x="7253656" y="429214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79</a:t>
              </a:r>
            </a:p>
          </p:txBody>
        </p:sp>
        <p:sp>
          <p:nvSpPr>
            <p:cNvPr id="1013" name="tx1013"/>
            <p:cNvSpPr/>
            <p:nvPr/>
          </p:nvSpPr>
          <p:spPr>
            <a:xfrm>
              <a:off x="7513440" y="429214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83</a:t>
              </a:r>
            </a:p>
          </p:txBody>
        </p:sp>
        <p:sp>
          <p:nvSpPr>
            <p:cNvPr id="1014" name="tx1014"/>
            <p:cNvSpPr/>
            <p:nvPr/>
          </p:nvSpPr>
          <p:spPr>
            <a:xfrm>
              <a:off x="7773224" y="429214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91</a:t>
              </a:r>
            </a:p>
          </p:txBody>
        </p:sp>
        <p:sp>
          <p:nvSpPr>
            <p:cNvPr id="1015" name="tx1015"/>
            <p:cNvSpPr/>
            <p:nvPr/>
          </p:nvSpPr>
          <p:spPr>
            <a:xfrm>
              <a:off x="8033008" y="429214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85</a:t>
              </a:r>
            </a:p>
          </p:txBody>
        </p:sp>
        <p:sp>
          <p:nvSpPr>
            <p:cNvPr id="1016" name="tx1016"/>
            <p:cNvSpPr/>
            <p:nvPr/>
          </p:nvSpPr>
          <p:spPr>
            <a:xfrm>
              <a:off x="8292792" y="429214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89</a:t>
              </a:r>
            </a:p>
          </p:txBody>
        </p:sp>
        <p:sp>
          <p:nvSpPr>
            <p:cNvPr id="1017" name="tx1017"/>
            <p:cNvSpPr/>
            <p:nvPr/>
          </p:nvSpPr>
          <p:spPr>
            <a:xfrm>
              <a:off x="8552576" y="429214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89</a:t>
              </a:r>
            </a:p>
          </p:txBody>
        </p:sp>
        <p:sp>
          <p:nvSpPr>
            <p:cNvPr id="1018" name="tx1018"/>
            <p:cNvSpPr/>
            <p:nvPr/>
          </p:nvSpPr>
          <p:spPr>
            <a:xfrm>
              <a:off x="2057979" y="548526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92</a:t>
              </a:r>
            </a:p>
          </p:txBody>
        </p:sp>
        <p:sp>
          <p:nvSpPr>
            <p:cNvPr id="1019" name="tx1019"/>
            <p:cNvSpPr/>
            <p:nvPr/>
          </p:nvSpPr>
          <p:spPr>
            <a:xfrm>
              <a:off x="2317763" y="548526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91</a:t>
              </a:r>
            </a:p>
          </p:txBody>
        </p:sp>
        <p:sp>
          <p:nvSpPr>
            <p:cNvPr id="1020" name="tx1020"/>
            <p:cNvSpPr/>
            <p:nvPr/>
          </p:nvSpPr>
          <p:spPr>
            <a:xfrm>
              <a:off x="2577547" y="548526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94</a:t>
              </a:r>
            </a:p>
          </p:txBody>
        </p:sp>
        <p:sp>
          <p:nvSpPr>
            <p:cNvPr id="1021" name="tx1021"/>
            <p:cNvSpPr/>
            <p:nvPr/>
          </p:nvSpPr>
          <p:spPr>
            <a:xfrm>
              <a:off x="2837331" y="548526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1022" name="tx1022"/>
            <p:cNvSpPr/>
            <p:nvPr/>
          </p:nvSpPr>
          <p:spPr>
            <a:xfrm>
              <a:off x="3097115" y="548526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88</a:t>
              </a:r>
            </a:p>
          </p:txBody>
        </p:sp>
        <p:sp>
          <p:nvSpPr>
            <p:cNvPr id="1023" name="tx1023"/>
            <p:cNvSpPr/>
            <p:nvPr/>
          </p:nvSpPr>
          <p:spPr>
            <a:xfrm>
              <a:off x="3356898" y="548526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93</a:t>
              </a:r>
            </a:p>
          </p:txBody>
        </p:sp>
        <p:sp>
          <p:nvSpPr>
            <p:cNvPr id="1024" name="tx1024"/>
            <p:cNvSpPr/>
            <p:nvPr/>
          </p:nvSpPr>
          <p:spPr>
            <a:xfrm>
              <a:off x="3616682" y="548526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87</a:t>
              </a:r>
            </a:p>
          </p:txBody>
        </p:sp>
        <p:sp>
          <p:nvSpPr>
            <p:cNvPr id="1025" name="tx1025"/>
            <p:cNvSpPr/>
            <p:nvPr/>
          </p:nvSpPr>
          <p:spPr>
            <a:xfrm>
              <a:off x="3876466" y="548526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85</a:t>
              </a:r>
            </a:p>
          </p:txBody>
        </p:sp>
        <p:sp>
          <p:nvSpPr>
            <p:cNvPr id="1026" name="tx1026"/>
            <p:cNvSpPr/>
            <p:nvPr/>
          </p:nvSpPr>
          <p:spPr>
            <a:xfrm>
              <a:off x="4136250" y="548526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1027" name="tx1027"/>
            <p:cNvSpPr/>
            <p:nvPr/>
          </p:nvSpPr>
          <p:spPr>
            <a:xfrm>
              <a:off x="4396034" y="548526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97</a:t>
              </a:r>
            </a:p>
          </p:txBody>
        </p:sp>
        <p:sp>
          <p:nvSpPr>
            <p:cNvPr id="1028" name="tx1028"/>
            <p:cNvSpPr/>
            <p:nvPr/>
          </p:nvSpPr>
          <p:spPr>
            <a:xfrm>
              <a:off x="4655818" y="548526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97</a:t>
              </a:r>
            </a:p>
          </p:txBody>
        </p:sp>
        <p:sp>
          <p:nvSpPr>
            <p:cNvPr id="1029" name="tx1029"/>
            <p:cNvSpPr/>
            <p:nvPr/>
          </p:nvSpPr>
          <p:spPr>
            <a:xfrm>
              <a:off x="4915602" y="548526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98</a:t>
              </a:r>
            </a:p>
          </p:txBody>
        </p:sp>
        <p:sp>
          <p:nvSpPr>
            <p:cNvPr id="1030" name="tx1030"/>
            <p:cNvSpPr/>
            <p:nvPr/>
          </p:nvSpPr>
          <p:spPr>
            <a:xfrm>
              <a:off x="5175385" y="548526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97</a:t>
              </a:r>
            </a:p>
          </p:txBody>
        </p:sp>
        <p:sp>
          <p:nvSpPr>
            <p:cNvPr id="1031" name="tx1031"/>
            <p:cNvSpPr/>
            <p:nvPr/>
          </p:nvSpPr>
          <p:spPr>
            <a:xfrm>
              <a:off x="5435169" y="548526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86</a:t>
              </a:r>
            </a:p>
          </p:txBody>
        </p:sp>
        <p:sp>
          <p:nvSpPr>
            <p:cNvPr id="1032" name="tx1032"/>
            <p:cNvSpPr/>
            <p:nvPr/>
          </p:nvSpPr>
          <p:spPr>
            <a:xfrm>
              <a:off x="5694953" y="548526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92</a:t>
              </a:r>
            </a:p>
          </p:txBody>
        </p:sp>
        <p:sp>
          <p:nvSpPr>
            <p:cNvPr id="1033" name="tx1033"/>
            <p:cNvSpPr/>
            <p:nvPr/>
          </p:nvSpPr>
          <p:spPr>
            <a:xfrm>
              <a:off x="5954737" y="548526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97</a:t>
              </a:r>
            </a:p>
          </p:txBody>
        </p:sp>
        <p:sp>
          <p:nvSpPr>
            <p:cNvPr id="1034" name="tx1034"/>
            <p:cNvSpPr/>
            <p:nvPr/>
          </p:nvSpPr>
          <p:spPr>
            <a:xfrm>
              <a:off x="6214521" y="548526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93</a:t>
              </a:r>
            </a:p>
          </p:txBody>
        </p:sp>
        <p:sp>
          <p:nvSpPr>
            <p:cNvPr id="1035" name="tx1035"/>
            <p:cNvSpPr/>
            <p:nvPr/>
          </p:nvSpPr>
          <p:spPr>
            <a:xfrm>
              <a:off x="6474305" y="548526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91</a:t>
              </a:r>
            </a:p>
          </p:txBody>
        </p:sp>
        <p:sp>
          <p:nvSpPr>
            <p:cNvPr id="1036" name="tx1036"/>
            <p:cNvSpPr/>
            <p:nvPr/>
          </p:nvSpPr>
          <p:spPr>
            <a:xfrm>
              <a:off x="6734089" y="548526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89</a:t>
              </a:r>
            </a:p>
          </p:txBody>
        </p:sp>
        <p:sp>
          <p:nvSpPr>
            <p:cNvPr id="1037" name="tx1037"/>
            <p:cNvSpPr/>
            <p:nvPr/>
          </p:nvSpPr>
          <p:spPr>
            <a:xfrm>
              <a:off x="6993872" y="548526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81</a:t>
              </a:r>
            </a:p>
          </p:txBody>
        </p:sp>
        <p:sp>
          <p:nvSpPr>
            <p:cNvPr id="1038" name="tx1038"/>
            <p:cNvSpPr/>
            <p:nvPr/>
          </p:nvSpPr>
          <p:spPr>
            <a:xfrm>
              <a:off x="7253656" y="548526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79</a:t>
              </a:r>
            </a:p>
          </p:txBody>
        </p:sp>
        <p:sp>
          <p:nvSpPr>
            <p:cNvPr id="1039" name="tx1039"/>
            <p:cNvSpPr/>
            <p:nvPr/>
          </p:nvSpPr>
          <p:spPr>
            <a:xfrm>
              <a:off x="7513440" y="548526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75</a:t>
              </a:r>
            </a:p>
          </p:txBody>
        </p:sp>
        <p:sp>
          <p:nvSpPr>
            <p:cNvPr id="1040" name="tx1040"/>
            <p:cNvSpPr/>
            <p:nvPr/>
          </p:nvSpPr>
          <p:spPr>
            <a:xfrm>
              <a:off x="7773224" y="548526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75</a:t>
              </a:r>
            </a:p>
          </p:txBody>
        </p:sp>
        <p:sp>
          <p:nvSpPr>
            <p:cNvPr id="1041" name="tx1041"/>
            <p:cNvSpPr/>
            <p:nvPr/>
          </p:nvSpPr>
          <p:spPr>
            <a:xfrm>
              <a:off x="8033008" y="548526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72</a:t>
              </a:r>
            </a:p>
          </p:txBody>
        </p:sp>
        <p:sp>
          <p:nvSpPr>
            <p:cNvPr id="1042" name="tx1042"/>
            <p:cNvSpPr/>
            <p:nvPr/>
          </p:nvSpPr>
          <p:spPr>
            <a:xfrm>
              <a:off x="8292792" y="548526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65</a:t>
              </a:r>
            </a:p>
          </p:txBody>
        </p:sp>
        <p:sp>
          <p:nvSpPr>
            <p:cNvPr id="1043" name="tx1043"/>
            <p:cNvSpPr/>
            <p:nvPr/>
          </p:nvSpPr>
          <p:spPr>
            <a:xfrm>
              <a:off x="8552576" y="548526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65</a:t>
              </a:r>
            </a:p>
          </p:txBody>
        </p:sp>
        <p:sp>
          <p:nvSpPr>
            <p:cNvPr id="1044" name="tx1044"/>
            <p:cNvSpPr/>
            <p:nvPr/>
          </p:nvSpPr>
          <p:spPr>
            <a:xfrm>
              <a:off x="2057979" y="243618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045" name="tx1045"/>
            <p:cNvSpPr/>
            <p:nvPr/>
          </p:nvSpPr>
          <p:spPr>
            <a:xfrm>
              <a:off x="2317763" y="243618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046" name="tx1046"/>
            <p:cNvSpPr/>
            <p:nvPr/>
          </p:nvSpPr>
          <p:spPr>
            <a:xfrm>
              <a:off x="2577547" y="243618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047" name="tx1047"/>
            <p:cNvSpPr/>
            <p:nvPr/>
          </p:nvSpPr>
          <p:spPr>
            <a:xfrm>
              <a:off x="2837331" y="243618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048" name="tx1048"/>
            <p:cNvSpPr/>
            <p:nvPr/>
          </p:nvSpPr>
          <p:spPr>
            <a:xfrm>
              <a:off x="3097115" y="243618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049" name="tx1049"/>
            <p:cNvSpPr/>
            <p:nvPr/>
          </p:nvSpPr>
          <p:spPr>
            <a:xfrm>
              <a:off x="3356898" y="243618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050" name="tx1050"/>
            <p:cNvSpPr/>
            <p:nvPr/>
          </p:nvSpPr>
          <p:spPr>
            <a:xfrm>
              <a:off x="3616682" y="243618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051" name="tx1051"/>
            <p:cNvSpPr/>
            <p:nvPr/>
          </p:nvSpPr>
          <p:spPr>
            <a:xfrm>
              <a:off x="3876466" y="243618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052" name="tx1052"/>
            <p:cNvSpPr/>
            <p:nvPr/>
          </p:nvSpPr>
          <p:spPr>
            <a:xfrm>
              <a:off x="4136250" y="243618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053" name="tx1053"/>
            <p:cNvSpPr/>
            <p:nvPr/>
          </p:nvSpPr>
          <p:spPr>
            <a:xfrm>
              <a:off x="4396034" y="243618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054" name="tx1054"/>
            <p:cNvSpPr/>
            <p:nvPr/>
          </p:nvSpPr>
          <p:spPr>
            <a:xfrm>
              <a:off x="4655818" y="243618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055" name="tx1055"/>
            <p:cNvSpPr/>
            <p:nvPr/>
          </p:nvSpPr>
          <p:spPr>
            <a:xfrm>
              <a:off x="4915602" y="243618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056" name="tx1056"/>
            <p:cNvSpPr/>
            <p:nvPr/>
          </p:nvSpPr>
          <p:spPr>
            <a:xfrm>
              <a:off x="5175385" y="243618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057" name="tx1057"/>
            <p:cNvSpPr/>
            <p:nvPr/>
          </p:nvSpPr>
          <p:spPr>
            <a:xfrm>
              <a:off x="5435169" y="243618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98</a:t>
              </a:r>
            </a:p>
          </p:txBody>
        </p:sp>
        <p:sp>
          <p:nvSpPr>
            <p:cNvPr id="1058" name="tx1058"/>
            <p:cNvSpPr/>
            <p:nvPr/>
          </p:nvSpPr>
          <p:spPr>
            <a:xfrm>
              <a:off x="5694953" y="243618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98</a:t>
              </a:r>
            </a:p>
          </p:txBody>
        </p:sp>
        <p:sp>
          <p:nvSpPr>
            <p:cNvPr id="1059" name="tx1059"/>
            <p:cNvSpPr/>
            <p:nvPr/>
          </p:nvSpPr>
          <p:spPr>
            <a:xfrm>
              <a:off x="5954737" y="243618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97</a:t>
              </a:r>
            </a:p>
          </p:txBody>
        </p:sp>
        <p:sp>
          <p:nvSpPr>
            <p:cNvPr id="1060" name="tx1060"/>
            <p:cNvSpPr/>
            <p:nvPr/>
          </p:nvSpPr>
          <p:spPr>
            <a:xfrm>
              <a:off x="6214521" y="243618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95</a:t>
              </a:r>
            </a:p>
          </p:txBody>
        </p:sp>
        <p:sp>
          <p:nvSpPr>
            <p:cNvPr id="1061" name="tx1061"/>
            <p:cNvSpPr/>
            <p:nvPr/>
          </p:nvSpPr>
          <p:spPr>
            <a:xfrm>
              <a:off x="6474305" y="243618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92</a:t>
              </a:r>
            </a:p>
          </p:txBody>
        </p:sp>
        <p:sp>
          <p:nvSpPr>
            <p:cNvPr id="1062" name="tx1062"/>
            <p:cNvSpPr/>
            <p:nvPr/>
          </p:nvSpPr>
          <p:spPr>
            <a:xfrm>
              <a:off x="6734089" y="243618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87</a:t>
              </a:r>
            </a:p>
          </p:txBody>
        </p:sp>
        <p:sp>
          <p:nvSpPr>
            <p:cNvPr id="1063" name="tx1063"/>
            <p:cNvSpPr/>
            <p:nvPr/>
          </p:nvSpPr>
          <p:spPr>
            <a:xfrm>
              <a:off x="6993872" y="243618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79</a:t>
              </a:r>
            </a:p>
          </p:txBody>
        </p:sp>
        <p:sp>
          <p:nvSpPr>
            <p:cNvPr id="1064" name="tx1064"/>
            <p:cNvSpPr/>
            <p:nvPr/>
          </p:nvSpPr>
          <p:spPr>
            <a:xfrm>
              <a:off x="7253656" y="243618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88</a:t>
              </a:r>
            </a:p>
          </p:txBody>
        </p:sp>
        <p:sp>
          <p:nvSpPr>
            <p:cNvPr id="1065" name="tx1065"/>
            <p:cNvSpPr/>
            <p:nvPr/>
          </p:nvSpPr>
          <p:spPr>
            <a:xfrm>
              <a:off x="7513440" y="243618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74</a:t>
              </a:r>
            </a:p>
          </p:txBody>
        </p:sp>
        <p:sp>
          <p:nvSpPr>
            <p:cNvPr id="1066" name="tx1066"/>
            <p:cNvSpPr/>
            <p:nvPr/>
          </p:nvSpPr>
          <p:spPr>
            <a:xfrm>
              <a:off x="7773224" y="243618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84</a:t>
              </a:r>
            </a:p>
          </p:txBody>
        </p:sp>
        <p:sp>
          <p:nvSpPr>
            <p:cNvPr id="1067" name="tx1067"/>
            <p:cNvSpPr/>
            <p:nvPr/>
          </p:nvSpPr>
          <p:spPr>
            <a:xfrm>
              <a:off x="8033008" y="243618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86</a:t>
              </a:r>
            </a:p>
          </p:txBody>
        </p:sp>
        <p:sp>
          <p:nvSpPr>
            <p:cNvPr id="1068" name="tx1068"/>
            <p:cNvSpPr/>
            <p:nvPr/>
          </p:nvSpPr>
          <p:spPr>
            <a:xfrm>
              <a:off x="8292792" y="243618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90</a:t>
              </a:r>
            </a:p>
          </p:txBody>
        </p:sp>
        <p:sp>
          <p:nvSpPr>
            <p:cNvPr id="1069" name="tx1069"/>
            <p:cNvSpPr/>
            <p:nvPr/>
          </p:nvSpPr>
          <p:spPr>
            <a:xfrm>
              <a:off x="8552576" y="243618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98</a:t>
              </a:r>
            </a:p>
          </p:txBody>
        </p:sp>
        <p:sp>
          <p:nvSpPr>
            <p:cNvPr id="1070" name="tx1070"/>
            <p:cNvSpPr/>
            <p:nvPr/>
          </p:nvSpPr>
          <p:spPr>
            <a:xfrm>
              <a:off x="2057979" y="256875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98</a:t>
              </a:r>
            </a:p>
          </p:txBody>
        </p:sp>
        <p:sp>
          <p:nvSpPr>
            <p:cNvPr id="1071" name="tx1071"/>
            <p:cNvSpPr/>
            <p:nvPr/>
          </p:nvSpPr>
          <p:spPr>
            <a:xfrm>
              <a:off x="2317763" y="256875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072" name="tx1072"/>
            <p:cNvSpPr/>
            <p:nvPr/>
          </p:nvSpPr>
          <p:spPr>
            <a:xfrm>
              <a:off x="2577547" y="256875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98</a:t>
              </a:r>
            </a:p>
          </p:txBody>
        </p:sp>
        <p:sp>
          <p:nvSpPr>
            <p:cNvPr id="1073" name="tx1073"/>
            <p:cNvSpPr/>
            <p:nvPr/>
          </p:nvSpPr>
          <p:spPr>
            <a:xfrm>
              <a:off x="2837331" y="256875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98</a:t>
              </a:r>
            </a:p>
          </p:txBody>
        </p:sp>
        <p:sp>
          <p:nvSpPr>
            <p:cNvPr id="1074" name="tx1074"/>
            <p:cNvSpPr/>
            <p:nvPr/>
          </p:nvSpPr>
          <p:spPr>
            <a:xfrm>
              <a:off x="3097115" y="256875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94</a:t>
              </a:r>
            </a:p>
          </p:txBody>
        </p:sp>
        <p:sp>
          <p:nvSpPr>
            <p:cNvPr id="1075" name="tx1075"/>
            <p:cNvSpPr/>
            <p:nvPr/>
          </p:nvSpPr>
          <p:spPr>
            <a:xfrm>
              <a:off x="3356898" y="256875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92</a:t>
              </a:r>
            </a:p>
          </p:txBody>
        </p:sp>
        <p:sp>
          <p:nvSpPr>
            <p:cNvPr id="1076" name="tx1076"/>
            <p:cNvSpPr/>
            <p:nvPr/>
          </p:nvSpPr>
          <p:spPr>
            <a:xfrm>
              <a:off x="3616682" y="256875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95</a:t>
              </a:r>
            </a:p>
          </p:txBody>
        </p:sp>
        <p:sp>
          <p:nvSpPr>
            <p:cNvPr id="1077" name="tx1077"/>
            <p:cNvSpPr/>
            <p:nvPr/>
          </p:nvSpPr>
          <p:spPr>
            <a:xfrm>
              <a:off x="3876466" y="256875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98</a:t>
              </a:r>
            </a:p>
          </p:txBody>
        </p:sp>
        <p:sp>
          <p:nvSpPr>
            <p:cNvPr id="1078" name="tx1078"/>
            <p:cNvSpPr/>
            <p:nvPr/>
          </p:nvSpPr>
          <p:spPr>
            <a:xfrm>
              <a:off x="4136250" y="256875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1079" name="tx1079"/>
            <p:cNvSpPr/>
            <p:nvPr/>
          </p:nvSpPr>
          <p:spPr>
            <a:xfrm>
              <a:off x="4396034" y="256875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94</a:t>
              </a:r>
            </a:p>
          </p:txBody>
        </p:sp>
        <p:sp>
          <p:nvSpPr>
            <p:cNvPr id="1080" name="tx1080"/>
            <p:cNvSpPr/>
            <p:nvPr/>
          </p:nvSpPr>
          <p:spPr>
            <a:xfrm>
              <a:off x="4655818" y="256875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93</a:t>
              </a:r>
            </a:p>
          </p:txBody>
        </p:sp>
        <p:sp>
          <p:nvSpPr>
            <p:cNvPr id="1081" name="tx1081"/>
            <p:cNvSpPr/>
            <p:nvPr/>
          </p:nvSpPr>
          <p:spPr>
            <a:xfrm>
              <a:off x="4915602" y="256875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94</a:t>
              </a:r>
            </a:p>
          </p:txBody>
        </p:sp>
        <p:sp>
          <p:nvSpPr>
            <p:cNvPr id="1082" name="tx1082"/>
            <p:cNvSpPr/>
            <p:nvPr/>
          </p:nvSpPr>
          <p:spPr>
            <a:xfrm>
              <a:off x="5175385" y="256875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90</a:t>
              </a:r>
            </a:p>
          </p:txBody>
        </p:sp>
        <p:sp>
          <p:nvSpPr>
            <p:cNvPr id="1083" name="tx1083"/>
            <p:cNvSpPr/>
            <p:nvPr/>
          </p:nvSpPr>
          <p:spPr>
            <a:xfrm>
              <a:off x="5435169" y="256875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92</a:t>
              </a:r>
            </a:p>
          </p:txBody>
        </p:sp>
        <p:sp>
          <p:nvSpPr>
            <p:cNvPr id="1084" name="tx1084"/>
            <p:cNvSpPr/>
            <p:nvPr/>
          </p:nvSpPr>
          <p:spPr>
            <a:xfrm>
              <a:off x="5694953" y="256875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085" name="tx1085"/>
            <p:cNvSpPr/>
            <p:nvPr/>
          </p:nvSpPr>
          <p:spPr>
            <a:xfrm>
              <a:off x="5954737" y="256875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97</a:t>
              </a:r>
            </a:p>
          </p:txBody>
        </p:sp>
        <p:sp>
          <p:nvSpPr>
            <p:cNvPr id="1086" name="tx1086"/>
            <p:cNvSpPr/>
            <p:nvPr/>
          </p:nvSpPr>
          <p:spPr>
            <a:xfrm>
              <a:off x="6214521" y="256875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087" name="tx1087"/>
            <p:cNvSpPr/>
            <p:nvPr/>
          </p:nvSpPr>
          <p:spPr>
            <a:xfrm>
              <a:off x="6474305" y="256875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98</a:t>
              </a:r>
            </a:p>
          </p:txBody>
        </p:sp>
        <p:sp>
          <p:nvSpPr>
            <p:cNvPr id="1088" name="tx1088"/>
            <p:cNvSpPr/>
            <p:nvPr/>
          </p:nvSpPr>
          <p:spPr>
            <a:xfrm>
              <a:off x="6734089" y="256875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089" name="tx1089"/>
            <p:cNvSpPr/>
            <p:nvPr/>
          </p:nvSpPr>
          <p:spPr>
            <a:xfrm>
              <a:off x="6993872" y="256875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090" name="tx1090"/>
            <p:cNvSpPr/>
            <p:nvPr/>
          </p:nvSpPr>
          <p:spPr>
            <a:xfrm>
              <a:off x="7253656" y="256875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98</a:t>
              </a:r>
            </a:p>
          </p:txBody>
        </p:sp>
        <p:sp>
          <p:nvSpPr>
            <p:cNvPr id="1091" name="tx1091"/>
            <p:cNvSpPr/>
            <p:nvPr/>
          </p:nvSpPr>
          <p:spPr>
            <a:xfrm>
              <a:off x="7513440" y="256875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092" name="tx1092"/>
            <p:cNvSpPr/>
            <p:nvPr/>
          </p:nvSpPr>
          <p:spPr>
            <a:xfrm>
              <a:off x="7773224" y="256875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093" name="tx1093"/>
            <p:cNvSpPr/>
            <p:nvPr/>
          </p:nvSpPr>
          <p:spPr>
            <a:xfrm>
              <a:off x="8033008" y="256875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094" name="tx1094"/>
            <p:cNvSpPr/>
            <p:nvPr/>
          </p:nvSpPr>
          <p:spPr>
            <a:xfrm>
              <a:off x="8292792" y="256875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98</a:t>
              </a:r>
            </a:p>
          </p:txBody>
        </p:sp>
        <p:sp>
          <p:nvSpPr>
            <p:cNvPr id="1095" name="tx1095"/>
            <p:cNvSpPr/>
            <p:nvPr/>
          </p:nvSpPr>
          <p:spPr>
            <a:xfrm>
              <a:off x="8552576" y="256875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98</a:t>
              </a:r>
            </a:p>
          </p:txBody>
        </p:sp>
        <p:sp>
          <p:nvSpPr>
            <p:cNvPr id="1096" name="tx1096"/>
            <p:cNvSpPr/>
            <p:nvPr/>
          </p:nvSpPr>
          <p:spPr>
            <a:xfrm>
              <a:off x="2057979" y="336416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91</a:t>
              </a:r>
            </a:p>
          </p:txBody>
        </p:sp>
        <p:sp>
          <p:nvSpPr>
            <p:cNvPr id="1097" name="tx1097"/>
            <p:cNvSpPr/>
            <p:nvPr/>
          </p:nvSpPr>
          <p:spPr>
            <a:xfrm>
              <a:off x="2317763" y="336416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82</a:t>
              </a:r>
            </a:p>
          </p:txBody>
        </p:sp>
        <p:sp>
          <p:nvSpPr>
            <p:cNvPr id="1098" name="tx1098"/>
            <p:cNvSpPr/>
            <p:nvPr/>
          </p:nvSpPr>
          <p:spPr>
            <a:xfrm>
              <a:off x="2577547" y="336416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93</a:t>
              </a:r>
            </a:p>
          </p:txBody>
        </p:sp>
        <p:sp>
          <p:nvSpPr>
            <p:cNvPr id="1099" name="tx1099"/>
            <p:cNvSpPr/>
            <p:nvPr/>
          </p:nvSpPr>
          <p:spPr>
            <a:xfrm>
              <a:off x="2837331" y="336416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94</a:t>
              </a:r>
            </a:p>
          </p:txBody>
        </p:sp>
        <p:sp>
          <p:nvSpPr>
            <p:cNvPr id="1100" name="tx1100"/>
            <p:cNvSpPr/>
            <p:nvPr/>
          </p:nvSpPr>
          <p:spPr>
            <a:xfrm>
              <a:off x="3097115" y="336416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90</a:t>
              </a:r>
            </a:p>
          </p:txBody>
        </p:sp>
        <p:sp>
          <p:nvSpPr>
            <p:cNvPr id="1101" name="tx1101"/>
            <p:cNvSpPr/>
            <p:nvPr/>
          </p:nvSpPr>
          <p:spPr>
            <a:xfrm>
              <a:off x="3356898" y="336416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97</a:t>
              </a:r>
            </a:p>
          </p:txBody>
        </p:sp>
        <p:sp>
          <p:nvSpPr>
            <p:cNvPr id="1102" name="tx1102"/>
            <p:cNvSpPr/>
            <p:nvPr/>
          </p:nvSpPr>
          <p:spPr>
            <a:xfrm>
              <a:off x="3616682" y="336416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98</a:t>
              </a:r>
            </a:p>
          </p:txBody>
        </p:sp>
        <p:sp>
          <p:nvSpPr>
            <p:cNvPr id="1103" name="tx1103"/>
            <p:cNvSpPr/>
            <p:nvPr/>
          </p:nvSpPr>
          <p:spPr>
            <a:xfrm>
              <a:off x="3876466" y="336416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97</a:t>
              </a:r>
            </a:p>
          </p:txBody>
        </p:sp>
        <p:sp>
          <p:nvSpPr>
            <p:cNvPr id="1104" name="tx1104"/>
            <p:cNvSpPr/>
            <p:nvPr/>
          </p:nvSpPr>
          <p:spPr>
            <a:xfrm>
              <a:off x="4136250" y="336416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97</a:t>
              </a:r>
            </a:p>
          </p:txBody>
        </p:sp>
        <p:sp>
          <p:nvSpPr>
            <p:cNvPr id="1105" name="tx1105"/>
            <p:cNvSpPr/>
            <p:nvPr/>
          </p:nvSpPr>
          <p:spPr>
            <a:xfrm>
              <a:off x="4396034" y="336416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97</a:t>
              </a:r>
            </a:p>
          </p:txBody>
        </p:sp>
        <p:sp>
          <p:nvSpPr>
            <p:cNvPr id="1106" name="tx1106"/>
            <p:cNvSpPr/>
            <p:nvPr/>
          </p:nvSpPr>
          <p:spPr>
            <a:xfrm>
              <a:off x="4655818" y="336416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1107" name="tx1107"/>
            <p:cNvSpPr/>
            <p:nvPr/>
          </p:nvSpPr>
          <p:spPr>
            <a:xfrm>
              <a:off x="4915602" y="336416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95</a:t>
              </a:r>
            </a:p>
          </p:txBody>
        </p:sp>
        <p:sp>
          <p:nvSpPr>
            <p:cNvPr id="1108" name="tx1108"/>
            <p:cNvSpPr/>
            <p:nvPr/>
          </p:nvSpPr>
          <p:spPr>
            <a:xfrm>
              <a:off x="5175385" y="336416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92</a:t>
              </a:r>
            </a:p>
          </p:txBody>
        </p:sp>
        <p:sp>
          <p:nvSpPr>
            <p:cNvPr id="1109" name="tx1109"/>
            <p:cNvSpPr/>
            <p:nvPr/>
          </p:nvSpPr>
          <p:spPr>
            <a:xfrm>
              <a:off x="5435169" y="336416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97</a:t>
              </a:r>
            </a:p>
          </p:txBody>
        </p:sp>
        <p:sp>
          <p:nvSpPr>
            <p:cNvPr id="1110" name="tx1110"/>
            <p:cNvSpPr/>
            <p:nvPr/>
          </p:nvSpPr>
          <p:spPr>
            <a:xfrm>
              <a:off x="5694953" y="336416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91</a:t>
              </a:r>
            </a:p>
          </p:txBody>
        </p:sp>
        <p:sp>
          <p:nvSpPr>
            <p:cNvPr id="1111" name="tx1111"/>
            <p:cNvSpPr/>
            <p:nvPr/>
          </p:nvSpPr>
          <p:spPr>
            <a:xfrm>
              <a:off x="5954737" y="336416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93</a:t>
              </a:r>
            </a:p>
          </p:txBody>
        </p:sp>
        <p:sp>
          <p:nvSpPr>
            <p:cNvPr id="1112" name="tx1112"/>
            <p:cNvSpPr/>
            <p:nvPr/>
          </p:nvSpPr>
          <p:spPr>
            <a:xfrm>
              <a:off x="6214521" y="336416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93</a:t>
              </a:r>
            </a:p>
          </p:txBody>
        </p:sp>
        <p:sp>
          <p:nvSpPr>
            <p:cNvPr id="1113" name="tx1113"/>
            <p:cNvSpPr/>
            <p:nvPr/>
          </p:nvSpPr>
          <p:spPr>
            <a:xfrm>
              <a:off x="6474305" y="336416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94</a:t>
              </a:r>
            </a:p>
          </p:txBody>
        </p:sp>
        <p:sp>
          <p:nvSpPr>
            <p:cNvPr id="1114" name="tx1114"/>
            <p:cNvSpPr/>
            <p:nvPr/>
          </p:nvSpPr>
          <p:spPr>
            <a:xfrm>
              <a:off x="6734089" y="336416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92</a:t>
              </a:r>
            </a:p>
          </p:txBody>
        </p:sp>
        <p:sp>
          <p:nvSpPr>
            <p:cNvPr id="1115" name="tx1115"/>
            <p:cNvSpPr/>
            <p:nvPr/>
          </p:nvSpPr>
          <p:spPr>
            <a:xfrm>
              <a:off x="6993872" y="336416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95</a:t>
              </a:r>
            </a:p>
          </p:txBody>
        </p:sp>
        <p:sp>
          <p:nvSpPr>
            <p:cNvPr id="1116" name="tx1116"/>
            <p:cNvSpPr/>
            <p:nvPr/>
          </p:nvSpPr>
          <p:spPr>
            <a:xfrm>
              <a:off x="7253656" y="336416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92</a:t>
              </a:r>
            </a:p>
          </p:txBody>
        </p:sp>
        <p:sp>
          <p:nvSpPr>
            <p:cNvPr id="1117" name="tx1117"/>
            <p:cNvSpPr/>
            <p:nvPr/>
          </p:nvSpPr>
          <p:spPr>
            <a:xfrm>
              <a:off x="7513440" y="336416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91</a:t>
              </a:r>
            </a:p>
          </p:txBody>
        </p:sp>
        <p:sp>
          <p:nvSpPr>
            <p:cNvPr id="1118" name="tx1118"/>
            <p:cNvSpPr/>
            <p:nvPr/>
          </p:nvSpPr>
          <p:spPr>
            <a:xfrm>
              <a:off x="7773224" y="336416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91</a:t>
              </a:r>
            </a:p>
          </p:txBody>
        </p:sp>
        <p:sp>
          <p:nvSpPr>
            <p:cNvPr id="1119" name="tx1119"/>
            <p:cNvSpPr/>
            <p:nvPr/>
          </p:nvSpPr>
          <p:spPr>
            <a:xfrm>
              <a:off x="8033008" y="336416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90</a:t>
              </a:r>
            </a:p>
          </p:txBody>
        </p:sp>
        <p:sp>
          <p:nvSpPr>
            <p:cNvPr id="1120" name="tx1120"/>
            <p:cNvSpPr/>
            <p:nvPr/>
          </p:nvSpPr>
          <p:spPr>
            <a:xfrm>
              <a:off x="8292792" y="336416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89</a:t>
              </a:r>
            </a:p>
          </p:txBody>
        </p:sp>
        <p:sp>
          <p:nvSpPr>
            <p:cNvPr id="1121" name="tx1121"/>
            <p:cNvSpPr/>
            <p:nvPr/>
          </p:nvSpPr>
          <p:spPr>
            <a:xfrm>
              <a:off x="8552576" y="336416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94</a:t>
              </a:r>
            </a:p>
          </p:txBody>
        </p:sp>
        <p:sp>
          <p:nvSpPr>
            <p:cNvPr id="1122" name="tx1122"/>
            <p:cNvSpPr/>
            <p:nvPr/>
          </p:nvSpPr>
          <p:spPr>
            <a:xfrm>
              <a:off x="2057979" y="270132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90</a:t>
              </a:r>
            </a:p>
          </p:txBody>
        </p:sp>
        <p:sp>
          <p:nvSpPr>
            <p:cNvPr id="1123" name="tx1123"/>
            <p:cNvSpPr/>
            <p:nvPr/>
          </p:nvSpPr>
          <p:spPr>
            <a:xfrm>
              <a:off x="2317763" y="270132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91</a:t>
              </a:r>
            </a:p>
          </p:txBody>
        </p:sp>
        <p:sp>
          <p:nvSpPr>
            <p:cNvPr id="1124" name="tx1124"/>
            <p:cNvSpPr/>
            <p:nvPr/>
          </p:nvSpPr>
          <p:spPr>
            <a:xfrm>
              <a:off x="2577547" y="270132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98</a:t>
              </a:r>
            </a:p>
          </p:txBody>
        </p:sp>
        <p:sp>
          <p:nvSpPr>
            <p:cNvPr id="1125" name="tx1125"/>
            <p:cNvSpPr/>
            <p:nvPr/>
          </p:nvSpPr>
          <p:spPr>
            <a:xfrm>
              <a:off x="2837331" y="270132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90</a:t>
              </a:r>
            </a:p>
          </p:txBody>
        </p:sp>
        <p:sp>
          <p:nvSpPr>
            <p:cNvPr id="1126" name="tx1126"/>
            <p:cNvSpPr/>
            <p:nvPr/>
          </p:nvSpPr>
          <p:spPr>
            <a:xfrm>
              <a:off x="3097115" y="270132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1127" name="tx1127"/>
            <p:cNvSpPr/>
            <p:nvPr/>
          </p:nvSpPr>
          <p:spPr>
            <a:xfrm>
              <a:off x="3356898" y="270132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97</a:t>
              </a:r>
            </a:p>
          </p:txBody>
        </p:sp>
        <p:sp>
          <p:nvSpPr>
            <p:cNvPr id="1128" name="tx1128"/>
            <p:cNvSpPr/>
            <p:nvPr/>
          </p:nvSpPr>
          <p:spPr>
            <a:xfrm>
              <a:off x="3616682" y="270132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89</a:t>
              </a:r>
            </a:p>
          </p:txBody>
        </p:sp>
        <p:sp>
          <p:nvSpPr>
            <p:cNvPr id="1129" name="tx1129"/>
            <p:cNvSpPr/>
            <p:nvPr/>
          </p:nvSpPr>
          <p:spPr>
            <a:xfrm>
              <a:off x="3876466" y="270132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90</a:t>
              </a:r>
            </a:p>
          </p:txBody>
        </p:sp>
        <p:sp>
          <p:nvSpPr>
            <p:cNvPr id="1130" name="tx1130"/>
            <p:cNvSpPr/>
            <p:nvPr/>
          </p:nvSpPr>
          <p:spPr>
            <a:xfrm>
              <a:off x="4136250" y="270132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90</a:t>
              </a:r>
            </a:p>
          </p:txBody>
        </p:sp>
        <p:sp>
          <p:nvSpPr>
            <p:cNvPr id="1131" name="tx1131"/>
            <p:cNvSpPr/>
            <p:nvPr/>
          </p:nvSpPr>
          <p:spPr>
            <a:xfrm>
              <a:off x="4396034" y="270132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91</a:t>
              </a:r>
            </a:p>
          </p:txBody>
        </p:sp>
        <p:sp>
          <p:nvSpPr>
            <p:cNvPr id="1132" name="tx1132"/>
            <p:cNvSpPr/>
            <p:nvPr/>
          </p:nvSpPr>
          <p:spPr>
            <a:xfrm>
              <a:off x="4655818" y="270132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1133" name="tx1133"/>
            <p:cNvSpPr/>
            <p:nvPr/>
          </p:nvSpPr>
          <p:spPr>
            <a:xfrm>
              <a:off x="4915602" y="270132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87</a:t>
              </a:r>
            </a:p>
          </p:txBody>
        </p:sp>
        <p:sp>
          <p:nvSpPr>
            <p:cNvPr id="1134" name="tx1134"/>
            <p:cNvSpPr/>
            <p:nvPr/>
          </p:nvSpPr>
          <p:spPr>
            <a:xfrm>
              <a:off x="5175385" y="270132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92</a:t>
              </a:r>
            </a:p>
          </p:txBody>
        </p:sp>
        <p:sp>
          <p:nvSpPr>
            <p:cNvPr id="1135" name="tx1135"/>
            <p:cNvSpPr/>
            <p:nvPr/>
          </p:nvSpPr>
          <p:spPr>
            <a:xfrm>
              <a:off x="5435169" y="270132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98</a:t>
              </a:r>
            </a:p>
          </p:txBody>
        </p:sp>
        <p:sp>
          <p:nvSpPr>
            <p:cNvPr id="1136" name="tx1136"/>
            <p:cNvSpPr/>
            <p:nvPr/>
          </p:nvSpPr>
          <p:spPr>
            <a:xfrm>
              <a:off x="5694953" y="270132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91</a:t>
              </a:r>
            </a:p>
          </p:txBody>
        </p:sp>
        <p:sp>
          <p:nvSpPr>
            <p:cNvPr id="1137" name="tx1137"/>
            <p:cNvSpPr/>
            <p:nvPr/>
          </p:nvSpPr>
          <p:spPr>
            <a:xfrm>
              <a:off x="5954737" y="270132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93</a:t>
              </a:r>
            </a:p>
          </p:txBody>
        </p:sp>
        <p:sp>
          <p:nvSpPr>
            <p:cNvPr id="1138" name="tx1138"/>
            <p:cNvSpPr/>
            <p:nvPr/>
          </p:nvSpPr>
          <p:spPr>
            <a:xfrm>
              <a:off x="6214521" y="270132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139" name="tx1139"/>
            <p:cNvSpPr/>
            <p:nvPr/>
          </p:nvSpPr>
          <p:spPr>
            <a:xfrm>
              <a:off x="6474305" y="270132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140" name="tx1140"/>
            <p:cNvSpPr/>
            <p:nvPr/>
          </p:nvSpPr>
          <p:spPr>
            <a:xfrm>
              <a:off x="6734089" y="270132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95</a:t>
              </a:r>
            </a:p>
          </p:txBody>
        </p:sp>
        <p:sp>
          <p:nvSpPr>
            <p:cNvPr id="1141" name="tx1141"/>
            <p:cNvSpPr/>
            <p:nvPr/>
          </p:nvSpPr>
          <p:spPr>
            <a:xfrm>
              <a:off x="6993872" y="270132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1142" name="tx1142"/>
            <p:cNvSpPr/>
            <p:nvPr/>
          </p:nvSpPr>
          <p:spPr>
            <a:xfrm>
              <a:off x="7253656" y="270132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143" name="tx1143"/>
            <p:cNvSpPr/>
            <p:nvPr/>
          </p:nvSpPr>
          <p:spPr>
            <a:xfrm>
              <a:off x="7513440" y="270132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93</a:t>
              </a:r>
            </a:p>
          </p:txBody>
        </p:sp>
        <p:sp>
          <p:nvSpPr>
            <p:cNvPr id="1144" name="tx1144"/>
            <p:cNvSpPr/>
            <p:nvPr/>
          </p:nvSpPr>
          <p:spPr>
            <a:xfrm>
              <a:off x="7773224" y="270132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95</a:t>
              </a:r>
            </a:p>
          </p:txBody>
        </p:sp>
        <p:sp>
          <p:nvSpPr>
            <p:cNvPr id="1145" name="tx1145"/>
            <p:cNvSpPr/>
            <p:nvPr/>
          </p:nvSpPr>
          <p:spPr>
            <a:xfrm>
              <a:off x="8033008" y="270132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146" name="tx1146"/>
            <p:cNvSpPr/>
            <p:nvPr/>
          </p:nvSpPr>
          <p:spPr>
            <a:xfrm>
              <a:off x="8292792" y="270132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147" name="tx1147"/>
            <p:cNvSpPr/>
            <p:nvPr/>
          </p:nvSpPr>
          <p:spPr>
            <a:xfrm>
              <a:off x="8552576" y="270132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97</a:t>
              </a:r>
            </a:p>
          </p:txBody>
        </p:sp>
        <p:sp>
          <p:nvSpPr>
            <p:cNvPr id="1148" name="tx1148"/>
            <p:cNvSpPr/>
            <p:nvPr/>
          </p:nvSpPr>
          <p:spPr>
            <a:xfrm>
              <a:off x="2057979" y="150820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98</a:t>
              </a:r>
            </a:p>
          </p:txBody>
        </p:sp>
        <p:sp>
          <p:nvSpPr>
            <p:cNvPr id="1149" name="tx1149"/>
            <p:cNvSpPr/>
            <p:nvPr/>
          </p:nvSpPr>
          <p:spPr>
            <a:xfrm>
              <a:off x="2317763" y="150820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150" name="tx1150"/>
            <p:cNvSpPr/>
            <p:nvPr/>
          </p:nvSpPr>
          <p:spPr>
            <a:xfrm>
              <a:off x="2577547" y="150820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151" name="tx1151"/>
            <p:cNvSpPr/>
            <p:nvPr/>
          </p:nvSpPr>
          <p:spPr>
            <a:xfrm>
              <a:off x="2837331" y="150820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90</a:t>
              </a:r>
            </a:p>
          </p:txBody>
        </p:sp>
        <p:sp>
          <p:nvSpPr>
            <p:cNvPr id="1152" name="tx1152"/>
            <p:cNvSpPr/>
            <p:nvPr/>
          </p:nvSpPr>
          <p:spPr>
            <a:xfrm>
              <a:off x="3097115" y="150820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89</a:t>
              </a:r>
            </a:p>
          </p:txBody>
        </p:sp>
        <p:sp>
          <p:nvSpPr>
            <p:cNvPr id="1153" name="tx1153"/>
            <p:cNvSpPr/>
            <p:nvPr/>
          </p:nvSpPr>
          <p:spPr>
            <a:xfrm>
              <a:off x="3356898" y="150820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154" name="tx1154"/>
            <p:cNvSpPr/>
            <p:nvPr/>
          </p:nvSpPr>
          <p:spPr>
            <a:xfrm>
              <a:off x="3616682" y="150820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98</a:t>
              </a:r>
            </a:p>
          </p:txBody>
        </p:sp>
        <p:sp>
          <p:nvSpPr>
            <p:cNvPr id="1155" name="tx1155"/>
            <p:cNvSpPr/>
            <p:nvPr/>
          </p:nvSpPr>
          <p:spPr>
            <a:xfrm>
              <a:off x="3876466" y="150820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97</a:t>
              </a:r>
            </a:p>
          </p:txBody>
        </p:sp>
        <p:sp>
          <p:nvSpPr>
            <p:cNvPr id="1156" name="tx1156"/>
            <p:cNvSpPr/>
            <p:nvPr/>
          </p:nvSpPr>
          <p:spPr>
            <a:xfrm>
              <a:off x="4136250" y="150820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1157" name="tx1157"/>
            <p:cNvSpPr/>
            <p:nvPr/>
          </p:nvSpPr>
          <p:spPr>
            <a:xfrm>
              <a:off x="4396034" y="150820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98</a:t>
              </a:r>
            </a:p>
          </p:txBody>
        </p:sp>
        <p:sp>
          <p:nvSpPr>
            <p:cNvPr id="1158" name="tx1158"/>
            <p:cNvSpPr/>
            <p:nvPr/>
          </p:nvSpPr>
          <p:spPr>
            <a:xfrm>
              <a:off x="4655818" y="150820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1159" name="tx1159"/>
            <p:cNvSpPr/>
            <p:nvPr/>
          </p:nvSpPr>
          <p:spPr>
            <a:xfrm>
              <a:off x="4915602" y="150820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160" name="tx1160"/>
            <p:cNvSpPr/>
            <p:nvPr/>
          </p:nvSpPr>
          <p:spPr>
            <a:xfrm>
              <a:off x="5175385" y="150820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161" name="tx1161"/>
            <p:cNvSpPr/>
            <p:nvPr/>
          </p:nvSpPr>
          <p:spPr>
            <a:xfrm>
              <a:off x="5435169" y="150820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162" name="tx1162"/>
            <p:cNvSpPr/>
            <p:nvPr/>
          </p:nvSpPr>
          <p:spPr>
            <a:xfrm>
              <a:off x="5694953" y="150820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163" name="tx1163"/>
            <p:cNvSpPr/>
            <p:nvPr/>
          </p:nvSpPr>
          <p:spPr>
            <a:xfrm>
              <a:off x="5954737" y="150820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164" name="tx1164"/>
            <p:cNvSpPr/>
            <p:nvPr/>
          </p:nvSpPr>
          <p:spPr>
            <a:xfrm>
              <a:off x="6214521" y="150820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165" name="tx1165"/>
            <p:cNvSpPr/>
            <p:nvPr/>
          </p:nvSpPr>
          <p:spPr>
            <a:xfrm>
              <a:off x="6474305" y="150820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166" name="tx1166"/>
            <p:cNvSpPr/>
            <p:nvPr/>
          </p:nvSpPr>
          <p:spPr>
            <a:xfrm>
              <a:off x="6734089" y="150820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167" name="tx1167"/>
            <p:cNvSpPr/>
            <p:nvPr/>
          </p:nvSpPr>
          <p:spPr>
            <a:xfrm>
              <a:off x="6993872" y="150820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168" name="tx1168"/>
            <p:cNvSpPr/>
            <p:nvPr/>
          </p:nvSpPr>
          <p:spPr>
            <a:xfrm>
              <a:off x="7253656" y="150820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169" name="tx1169"/>
            <p:cNvSpPr/>
            <p:nvPr/>
          </p:nvSpPr>
          <p:spPr>
            <a:xfrm>
              <a:off x="7513440" y="150820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170" name="tx1170"/>
            <p:cNvSpPr/>
            <p:nvPr/>
          </p:nvSpPr>
          <p:spPr>
            <a:xfrm>
              <a:off x="7773224" y="150820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171" name="tx1171"/>
            <p:cNvSpPr/>
            <p:nvPr/>
          </p:nvSpPr>
          <p:spPr>
            <a:xfrm>
              <a:off x="8033008" y="150820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172" name="tx1172"/>
            <p:cNvSpPr/>
            <p:nvPr/>
          </p:nvSpPr>
          <p:spPr>
            <a:xfrm>
              <a:off x="8292792" y="150820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173" name="tx1173"/>
            <p:cNvSpPr/>
            <p:nvPr/>
          </p:nvSpPr>
          <p:spPr>
            <a:xfrm>
              <a:off x="8552576" y="150820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174" name="tx1174"/>
            <p:cNvSpPr/>
            <p:nvPr/>
          </p:nvSpPr>
          <p:spPr>
            <a:xfrm>
              <a:off x="2057979" y="309902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175" name="tx1175"/>
            <p:cNvSpPr/>
            <p:nvPr/>
          </p:nvSpPr>
          <p:spPr>
            <a:xfrm>
              <a:off x="2317763" y="309902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176" name="tx1176"/>
            <p:cNvSpPr/>
            <p:nvPr/>
          </p:nvSpPr>
          <p:spPr>
            <a:xfrm>
              <a:off x="2577547" y="309902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177" name="tx1177"/>
            <p:cNvSpPr/>
            <p:nvPr/>
          </p:nvSpPr>
          <p:spPr>
            <a:xfrm>
              <a:off x="2837331" y="309902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178" name="tx1178"/>
            <p:cNvSpPr/>
            <p:nvPr/>
          </p:nvSpPr>
          <p:spPr>
            <a:xfrm>
              <a:off x="3097115" y="309902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179" name="tx1179"/>
            <p:cNvSpPr/>
            <p:nvPr/>
          </p:nvSpPr>
          <p:spPr>
            <a:xfrm>
              <a:off x="3356898" y="309902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180" name="tx1180"/>
            <p:cNvSpPr/>
            <p:nvPr/>
          </p:nvSpPr>
          <p:spPr>
            <a:xfrm>
              <a:off x="3616682" y="309902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98</a:t>
              </a:r>
            </a:p>
          </p:txBody>
        </p:sp>
        <p:sp>
          <p:nvSpPr>
            <p:cNvPr id="1181" name="tx1181"/>
            <p:cNvSpPr/>
            <p:nvPr/>
          </p:nvSpPr>
          <p:spPr>
            <a:xfrm>
              <a:off x="3876466" y="309902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98</a:t>
              </a:r>
            </a:p>
          </p:txBody>
        </p:sp>
        <p:sp>
          <p:nvSpPr>
            <p:cNvPr id="1182" name="tx1182"/>
            <p:cNvSpPr/>
            <p:nvPr/>
          </p:nvSpPr>
          <p:spPr>
            <a:xfrm>
              <a:off x="4136250" y="309902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1183" name="tx1183"/>
            <p:cNvSpPr/>
            <p:nvPr/>
          </p:nvSpPr>
          <p:spPr>
            <a:xfrm>
              <a:off x="4396034" y="309902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184" name="tx1184"/>
            <p:cNvSpPr/>
            <p:nvPr/>
          </p:nvSpPr>
          <p:spPr>
            <a:xfrm>
              <a:off x="4655818" y="309902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185" name="tx1185"/>
            <p:cNvSpPr/>
            <p:nvPr/>
          </p:nvSpPr>
          <p:spPr>
            <a:xfrm>
              <a:off x="4915602" y="309902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186" name="tx1186"/>
            <p:cNvSpPr/>
            <p:nvPr/>
          </p:nvSpPr>
          <p:spPr>
            <a:xfrm>
              <a:off x="5175385" y="309902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98</a:t>
              </a:r>
            </a:p>
          </p:txBody>
        </p:sp>
        <p:sp>
          <p:nvSpPr>
            <p:cNvPr id="1187" name="tx1187"/>
            <p:cNvSpPr/>
            <p:nvPr/>
          </p:nvSpPr>
          <p:spPr>
            <a:xfrm>
              <a:off x="5435169" y="309902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98</a:t>
              </a:r>
            </a:p>
          </p:txBody>
        </p:sp>
        <p:sp>
          <p:nvSpPr>
            <p:cNvPr id="1188" name="tx1188"/>
            <p:cNvSpPr/>
            <p:nvPr/>
          </p:nvSpPr>
          <p:spPr>
            <a:xfrm>
              <a:off x="5694953" y="309902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189" name="tx1189"/>
            <p:cNvSpPr/>
            <p:nvPr/>
          </p:nvSpPr>
          <p:spPr>
            <a:xfrm>
              <a:off x="5954737" y="309902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190" name="tx1190"/>
            <p:cNvSpPr/>
            <p:nvPr/>
          </p:nvSpPr>
          <p:spPr>
            <a:xfrm>
              <a:off x="6214521" y="309902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191" name="tx1191"/>
            <p:cNvSpPr/>
            <p:nvPr/>
          </p:nvSpPr>
          <p:spPr>
            <a:xfrm>
              <a:off x="6474305" y="309902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98</a:t>
              </a:r>
            </a:p>
          </p:txBody>
        </p:sp>
        <p:sp>
          <p:nvSpPr>
            <p:cNvPr id="1192" name="tx1192"/>
            <p:cNvSpPr/>
            <p:nvPr/>
          </p:nvSpPr>
          <p:spPr>
            <a:xfrm>
              <a:off x="6734089" y="309902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193" name="tx1193"/>
            <p:cNvSpPr/>
            <p:nvPr/>
          </p:nvSpPr>
          <p:spPr>
            <a:xfrm>
              <a:off x="6993872" y="309902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194" name="tx1194"/>
            <p:cNvSpPr/>
            <p:nvPr/>
          </p:nvSpPr>
          <p:spPr>
            <a:xfrm>
              <a:off x="7253656" y="309902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195" name="tx1195"/>
            <p:cNvSpPr/>
            <p:nvPr/>
          </p:nvSpPr>
          <p:spPr>
            <a:xfrm>
              <a:off x="7513440" y="309902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95</a:t>
              </a:r>
            </a:p>
          </p:txBody>
        </p:sp>
        <p:sp>
          <p:nvSpPr>
            <p:cNvPr id="1196" name="tx1196"/>
            <p:cNvSpPr/>
            <p:nvPr/>
          </p:nvSpPr>
          <p:spPr>
            <a:xfrm>
              <a:off x="7773224" y="309902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1197" name="tx1197"/>
            <p:cNvSpPr/>
            <p:nvPr/>
          </p:nvSpPr>
          <p:spPr>
            <a:xfrm>
              <a:off x="8033008" y="309902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198" name="tx1198"/>
            <p:cNvSpPr/>
            <p:nvPr/>
          </p:nvSpPr>
          <p:spPr>
            <a:xfrm>
              <a:off x="8292792" y="309902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1199" name="tx1199"/>
            <p:cNvSpPr/>
            <p:nvPr/>
          </p:nvSpPr>
          <p:spPr>
            <a:xfrm>
              <a:off x="8552576" y="309902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95</a:t>
              </a:r>
            </a:p>
          </p:txBody>
        </p:sp>
        <p:sp>
          <p:nvSpPr>
            <p:cNvPr id="1200" name="tx1200"/>
            <p:cNvSpPr/>
            <p:nvPr/>
          </p:nvSpPr>
          <p:spPr>
            <a:xfrm>
              <a:off x="2057979" y="283388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91</a:t>
              </a:r>
            </a:p>
          </p:txBody>
        </p:sp>
        <p:sp>
          <p:nvSpPr>
            <p:cNvPr id="1201" name="tx1201"/>
            <p:cNvSpPr/>
            <p:nvPr/>
          </p:nvSpPr>
          <p:spPr>
            <a:xfrm>
              <a:off x="2317763" y="283388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95</a:t>
              </a:r>
            </a:p>
          </p:txBody>
        </p:sp>
        <p:sp>
          <p:nvSpPr>
            <p:cNvPr id="1202" name="tx1202"/>
            <p:cNvSpPr/>
            <p:nvPr/>
          </p:nvSpPr>
          <p:spPr>
            <a:xfrm>
              <a:off x="2577547" y="283388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92</a:t>
              </a:r>
            </a:p>
          </p:txBody>
        </p:sp>
        <p:sp>
          <p:nvSpPr>
            <p:cNvPr id="1203" name="tx1203"/>
            <p:cNvSpPr/>
            <p:nvPr/>
          </p:nvSpPr>
          <p:spPr>
            <a:xfrm>
              <a:off x="2837331" y="283388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88</a:t>
              </a:r>
            </a:p>
          </p:txBody>
        </p:sp>
        <p:sp>
          <p:nvSpPr>
            <p:cNvPr id="1204" name="tx1204"/>
            <p:cNvSpPr/>
            <p:nvPr/>
          </p:nvSpPr>
          <p:spPr>
            <a:xfrm>
              <a:off x="3097115" y="283388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87</a:t>
              </a:r>
            </a:p>
          </p:txBody>
        </p:sp>
        <p:sp>
          <p:nvSpPr>
            <p:cNvPr id="1205" name="tx1205"/>
            <p:cNvSpPr/>
            <p:nvPr/>
          </p:nvSpPr>
          <p:spPr>
            <a:xfrm>
              <a:off x="3356898" y="283388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92</a:t>
              </a:r>
            </a:p>
          </p:txBody>
        </p:sp>
        <p:sp>
          <p:nvSpPr>
            <p:cNvPr id="1206" name="tx1206"/>
            <p:cNvSpPr/>
            <p:nvPr/>
          </p:nvSpPr>
          <p:spPr>
            <a:xfrm>
              <a:off x="3616682" y="283388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93</a:t>
              </a:r>
            </a:p>
          </p:txBody>
        </p:sp>
        <p:sp>
          <p:nvSpPr>
            <p:cNvPr id="1207" name="tx1207"/>
            <p:cNvSpPr/>
            <p:nvPr/>
          </p:nvSpPr>
          <p:spPr>
            <a:xfrm>
              <a:off x="3876466" y="283388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87</a:t>
              </a:r>
            </a:p>
          </p:txBody>
        </p:sp>
        <p:sp>
          <p:nvSpPr>
            <p:cNvPr id="1208" name="tx1208"/>
            <p:cNvSpPr/>
            <p:nvPr/>
          </p:nvSpPr>
          <p:spPr>
            <a:xfrm>
              <a:off x="4136250" y="283388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86</a:t>
              </a:r>
            </a:p>
          </p:txBody>
        </p:sp>
        <p:sp>
          <p:nvSpPr>
            <p:cNvPr id="1209" name="tx1209"/>
            <p:cNvSpPr/>
            <p:nvPr/>
          </p:nvSpPr>
          <p:spPr>
            <a:xfrm>
              <a:off x="4396034" y="283388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85</a:t>
              </a:r>
            </a:p>
          </p:txBody>
        </p:sp>
        <p:sp>
          <p:nvSpPr>
            <p:cNvPr id="1210" name="tx1210"/>
            <p:cNvSpPr/>
            <p:nvPr/>
          </p:nvSpPr>
          <p:spPr>
            <a:xfrm>
              <a:off x="4655818" y="283388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1211" name="tx1211"/>
            <p:cNvSpPr/>
            <p:nvPr/>
          </p:nvSpPr>
          <p:spPr>
            <a:xfrm>
              <a:off x="4915602" y="283388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91</a:t>
              </a:r>
            </a:p>
          </p:txBody>
        </p:sp>
        <p:sp>
          <p:nvSpPr>
            <p:cNvPr id="1212" name="tx1212"/>
            <p:cNvSpPr/>
            <p:nvPr/>
          </p:nvSpPr>
          <p:spPr>
            <a:xfrm>
              <a:off x="5175385" y="283388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93</a:t>
              </a:r>
            </a:p>
          </p:txBody>
        </p:sp>
        <p:sp>
          <p:nvSpPr>
            <p:cNvPr id="1213" name="tx1213"/>
            <p:cNvSpPr/>
            <p:nvPr/>
          </p:nvSpPr>
          <p:spPr>
            <a:xfrm>
              <a:off x="5435169" y="283388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91</a:t>
              </a:r>
            </a:p>
          </p:txBody>
        </p:sp>
        <p:sp>
          <p:nvSpPr>
            <p:cNvPr id="1214" name="tx1214"/>
            <p:cNvSpPr/>
            <p:nvPr/>
          </p:nvSpPr>
          <p:spPr>
            <a:xfrm>
              <a:off x="5694953" y="283388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95</a:t>
              </a:r>
            </a:p>
          </p:txBody>
        </p:sp>
        <p:sp>
          <p:nvSpPr>
            <p:cNvPr id="1215" name="tx1215"/>
            <p:cNvSpPr/>
            <p:nvPr/>
          </p:nvSpPr>
          <p:spPr>
            <a:xfrm>
              <a:off x="5954737" y="283388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216" name="tx1216"/>
            <p:cNvSpPr/>
            <p:nvPr/>
          </p:nvSpPr>
          <p:spPr>
            <a:xfrm>
              <a:off x="6214521" y="283388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98</a:t>
              </a:r>
            </a:p>
          </p:txBody>
        </p:sp>
        <p:sp>
          <p:nvSpPr>
            <p:cNvPr id="1217" name="tx1217"/>
            <p:cNvSpPr/>
            <p:nvPr/>
          </p:nvSpPr>
          <p:spPr>
            <a:xfrm>
              <a:off x="6474305" y="283388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218" name="tx1218"/>
            <p:cNvSpPr/>
            <p:nvPr/>
          </p:nvSpPr>
          <p:spPr>
            <a:xfrm>
              <a:off x="6734089" y="283388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98</a:t>
              </a:r>
            </a:p>
          </p:txBody>
        </p:sp>
        <p:sp>
          <p:nvSpPr>
            <p:cNvPr id="1219" name="tx1219"/>
            <p:cNvSpPr/>
            <p:nvPr/>
          </p:nvSpPr>
          <p:spPr>
            <a:xfrm>
              <a:off x="6993872" y="283388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1220" name="tx1220"/>
            <p:cNvSpPr/>
            <p:nvPr/>
          </p:nvSpPr>
          <p:spPr>
            <a:xfrm>
              <a:off x="7253656" y="283388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86</a:t>
              </a:r>
            </a:p>
          </p:txBody>
        </p:sp>
        <p:sp>
          <p:nvSpPr>
            <p:cNvPr id="1221" name="tx1221"/>
            <p:cNvSpPr/>
            <p:nvPr/>
          </p:nvSpPr>
          <p:spPr>
            <a:xfrm>
              <a:off x="7513440" y="283388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222" name="tx1222"/>
            <p:cNvSpPr/>
            <p:nvPr/>
          </p:nvSpPr>
          <p:spPr>
            <a:xfrm>
              <a:off x="7773224" y="283388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98</a:t>
              </a:r>
            </a:p>
          </p:txBody>
        </p:sp>
        <p:sp>
          <p:nvSpPr>
            <p:cNvPr id="1223" name="tx1223"/>
            <p:cNvSpPr/>
            <p:nvPr/>
          </p:nvSpPr>
          <p:spPr>
            <a:xfrm>
              <a:off x="8033008" y="283388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98</a:t>
              </a:r>
            </a:p>
          </p:txBody>
        </p:sp>
        <p:sp>
          <p:nvSpPr>
            <p:cNvPr id="1224" name="tx1224"/>
            <p:cNvSpPr/>
            <p:nvPr/>
          </p:nvSpPr>
          <p:spPr>
            <a:xfrm>
              <a:off x="8292792" y="283388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97</a:t>
              </a:r>
            </a:p>
          </p:txBody>
        </p:sp>
        <p:sp>
          <p:nvSpPr>
            <p:cNvPr id="1225" name="tx1225"/>
            <p:cNvSpPr/>
            <p:nvPr/>
          </p:nvSpPr>
          <p:spPr>
            <a:xfrm>
              <a:off x="8552576" y="283388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97</a:t>
              </a:r>
            </a:p>
          </p:txBody>
        </p:sp>
        <p:sp>
          <p:nvSpPr>
            <p:cNvPr id="1226" name="tx1226"/>
            <p:cNvSpPr/>
            <p:nvPr/>
          </p:nvSpPr>
          <p:spPr>
            <a:xfrm>
              <a:off x="2057979" y="508755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94</a:t>
              </a:r>
            </a:p>
          </p:txBody>
        </p:sp>
        <p:sp>
          <p:nvSpPr>
            <p:cNvPr id="1227" name="tx1227"/>
            <p:cNvSpPr/>
            <p:nvPr/>
          </p:nvSpPr>
          <p:spPr>
            <a:xfrm>
              <a:off x="2317763" y="508755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95</a:t>
              </a:r>
            </a:p>
          </p:txBody>
        </p:sp>
        <p:sp>
          <p:nvSpPr>
            <p:cNvPr id="1228" name="tx1228"/>
            <p:cNvSpPr/>
            <p:nvPr/>
          </p:nvSpPr>
          <p:spPr>
            <a:xfrm>
              <a:off x="2577547" y="508755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95</a:t>
              </a:r>
            </a:p>
          </p:txBody>
        </p:sp>
        <p:sp>
          <p:nvSpPr>
            <p:cNvPr id="1229" name="tx1229"/>
            <p:cNvSpPr/>
            <p:nvPr/>
          </p:nvSpPr>
          <p:spPr>
            <a:xfrm>
              <a:off x="2837331" y="508755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95</a:t>
              </a:r>
            </a:p>
          </p:txBody>
        </p:sp>
        <p:sp>
          <p:nvSpPr>
            <p:cNvPr id="1230" name="tx1230"/>
            <p:cNvSpPr/>
            <p:nvPr/>
          </p:nvSpPr>
          <p:spPr>
            <a:xfrm>
              <a:off x="3097115" y="508755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95</a:t>
              </a:r>
            </a:p>
          </p:txBody>
        </p:sp>
        <p:sp>
          <p:nvSpPr>
            <p:cNvPr id="1231" name="tx1231"/>
            <p:cNvSpPr/>
            <p:nvPr/>
          </p:nvSpPr>
          <p:spPr>
            <a:xfrm>
              <a:off x="3356898" y="508755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1232" name="tx1232"/>
            <p:cNvSpPr/>
            <p:nvPr/>
          </p:nvSpPr>
          <p:spPr>
            <a:xfrm>
              <a:off x="3616682" y="508755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1233" name="tx1233"/>
            <p:cNvSpPr/>
            <p:nvPr/>
          </p:nvSpPr>
          <p:spPr>
            <a:xfrm>
              <a:off x="3876466" y="508755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98</a:t>
              </a:r>
            </a:p>
          </p:txBody>
        </p:sp>
        <p:sp>
          <p:nvSpPr>
            <p:cNvPr id="1234" name="tx1234"/>
            <p:cNvSpPr/>
            <p:nvPr/>
          </p:nvSpPr>
          <p:spPr>
            <a:xfrm>
              <a:off x="4136250" y="508755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98</a:t>
              </a:r>
            </a:p>
          </p:txBody>
        </p:sp>
        <p:sp>
          <p:nvSpPr>
            <p:cNvPr id="1235" name="tx1235"/>
            <p:cNvSpPr/>
            <p:nvPr/>
          </p:nvSpPr>
          <p:spPr>
            <a:xfrm>
              <a:off x="4396034" y="508755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98</a:t>
              </a:r>
            </a:p>
          </p:txBody>
        </p:sp>
        <p:sp>
          <p:nvSpPr>
            <p:cNvPr id="1236" name="tx1236"/>
            <p:cNvSpPr/>
            <p:nvPr/>
          </p:nvSpPr>
          <p:spPr>
            <a:xfrm>
              <a:off x="4655818" y="508755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91</a:t>
              </a:r>
            </a:p>
          </p:txBody>
        </p:sp>
        <p:sp>
          <p:nvSpPr>
            <p:cNvPr id="1237" name="tx1237"/>
            <p:cNvSpPr/>
            <p:nvPr/>
          </p:nvSpPr>
          <p:spPr>
            <a:xfrm>
              <a:off x="4915602" y="508755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89</a:t>
              </a:r>
            </a:p>
          </p:txBody>
        </p:sp>
        <p:sp>
          <p:nvSpPr>
            <p:cNvPr id="1238" name="tx1238"/>
            <p:cNvSpPr/>
            <p:nvPr/>
          </p:nvSpPr>
          <p:spPr>
            <a:xfrm>
              <a:off x="5175385" y="508755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88</a:t>
              </a:r>
            </a:p>
          </p:txBody>
        </p:sp>
        <p:sp>
          <p:nvSpPr>
            <p:cNvPr id="1239" name="tx1239"/>
            <p:cNvSpPr/>
            <p:nvPr/>
          </p:nvSpPr>
          <p:spPr>
            <a:xfrm>
              <a:off x="5435169" y="508755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87</a:t>
              </a:r>
            </a:p>
          </p:txBody>
        </p:sp>
        <p:sp>
          <p:nvSpPr>
            <p:cNvPr id="1240" name="tx1240"/>
            <p:cNvSpPr/>
            <p:nvPr/>
          </p:nvSpPr>
          <p:spPr>
            <a:xfrm>
              <a:off x="5694953" y="508755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84</a:t>
              </a:r>
            </a:p>
          </p:txBody>
        </p:sp>
        <p:sp>
          <p:nvSpPr>
            <p:cNvPr id="1241" name="tx1241"/>
            <p:cNvSpPr/>
            <p:nvPr/>
          </p:nvSpPr>
          <p:spPr>
            <a:xfrm>
              <a:off x="5954737" y="508755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80</a:t>
              </a:r>
            </a:p>
          </p:txBody>
        </p:sp>
        <p:sp>
          <p:nvSpPr>
            <p:cNvPr id="1242" name="tx1242"/>
            <p:cNvSpPr/>
            <p:nvPr/>
          </p:nvSpPr>
          <p:spPr>
            <a:xfrm>
              <a:off x="6214521" y="508755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83</a:t>
              </a:r>
            </a:p>
          </p:txBody>
        </p:sp>
        <p:sp>
          <p:nvSpPr>
            <p:cNvPr id="1243" name="tx1243"/>
            <p:cNvSpPr/>
            <p:nvPr/>
          </p:nvSpPr>
          <p:spPr>
            <a:xfrm>
              <a:off x="6474305" y="508755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85</a:t>
              </a:r>
            </a:p>
          </p:txBody>
        </p:sp>
        <p:sp>
          <p:nvSpPr>
            <p:cNvPr id="1244" name="tx1244"/>
            <p:cNvSpPr/>
            <p:nvPr/>
          </p:nvSpPr>
          <p:spPr>
            <a:xfrm>
              <a:off x="6734089" y="508755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86</a:t>
              </a:r>
            </a:p>
          </p:txBody>
        </p:sp>
        <p:sp>
          <p:nvSpPr>
            <p:cNvPr id="1245" name="tx1245"/>
            <p:cNvSpPr/>
            <p:nvPr/>
          </p:nvSpPr>
          <p:spPr>
            <a:xfrm>
              <a:off x="6993872" y="508755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85</a:t>
              </a:r>
            </a:p>
          </p:txBody>
        </p:sp>
        <p:sp>
          <p:nvSpPr>
            <p:cNvPr id="1246" name="tx1246"/>
            <p:cNvSpPr/>
            <p:nvPr/>
          </p:nvSpPr>
          <p:spPr>
            <a:xfrm>
              <a:off x="7253656" y="508755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74</a:t>
              </a:r>
            </a:p>
          </p:txBody>
        </p:sp>
        <p:sp>
          <p:nvSpPr>
            <p:cNvPr id="1247" name="tx1247"/>
            <p:cNvSpPr/>
            <p:nvPr/>
          </p:nvSpPr>
          <p:spPr>
            <a:xfrm>
              <a:off x="7513440" y="508755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77</a:t>
              </a:r>
            </a:p>
          </p:txBody>
        </p:sp>
        <p:sp>
          <p:nvSpPr>
            <p:cNvPr id="1248" name="tx1248"/>
            <p:cNvSpPr/>
            <p:nvPr/>
          </p:nvSpPr>
          <p:spPr>
            <a:xfrm>
              <a:off x="7773224" y="508755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74</a:t>
              </a:r>
            </a:p>
          </p:txBody>
        </p:sp>
        <p:sp>
          <p:nvSpPr>
            <p:cNvPr id="1249" name="tx1249"/>
            <p:cNvSpPr/>
            <p:nvPr/>
          </p:nvSpPr>
          <p:spPr>
            <a:xfrm>
              <a:off x="8033008" y="508755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81</a:t>
              </a:r>
            </a:p>
          </p:txBody>
        </p:sp>
        <p:sp>
          <p:nvSpPr>
            <p:cNvPr id="1250" name="tx1250"/>
            <p:cNvSpPr/>
            <p:nvPr/>
          </p:nvSpPr>
          <p:spPr>
            <a:xfrm>
              <a:off x="8292792" y="508755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87</a:t>
              </a:r>
            </a:p>
          </p:txBody>
        </p:sp>
        <p:sp>
          <p:nvSpPr>
            <p:cNvPr id="1251" name="tx1251"/>
            <p:cNvSpPr/>
            <p:nvPr/>
          </p:nvSpPr>
          <p:spPr>
            <a:xfrm>
              <a:off x="8552576" y="508755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80</a:t>
              </a:r>
            </a:p>
          </p:txBody>
        </p:sp>
        <p:sp>
          <p:nvSpPr>
            <p:cNvPr id="1252" name="tx1252"/>
            <p:cNvSpPr/>
            <p:nvPr/>
          </p:nvSpPr>
          <p:spPr>
            <a:xfrm>
              <a:off x="2057979" y="164077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253" name="tx1253"/>
            <p:cNvSpPr/>
            <p:nvPr/>
          </p:nvSpPr>
          <p:spPr>
            <a:xfrm>
              <a:off x="2317763" y="164077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97</a:t>
              </a:r>
            </a:p>
          </p:txBody>
        </p:sp>
        <p:sp>
          <p:nvSpPr>
            <p:cNvPr id="1254" name="tx1254"/>
            <p:cNvSpPr/>
            <p:nvPr/>
          </p:nvSpPr>
          <p:spPr>
            <a:xfrm>
              <a:off x="2577547" y="164077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93</a:t>
              </a:r>
            </a:p>
          </p:txBody>
        </p:sp>
        <p:sp>
          <p:nvSpPr>
            <p:cNvPr id="1255" name="tx1255"/>
            <p:cNvSpPr/>
            <p:nvPr/>
          </p:nvSpPr>
          <p:spPr>
            <a:xfrm>
              <a:off x="2837331" y="164077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98</a:t>
              </a:r>
            </a:p>
          </p:txBody>
        </p:sp>
        <p:sp>
          <p:nvSpPr>
            <p:cNvPr id="1256" name="tx1256"/>
            <p:cNvSpPr/>
            <p:nvPr/>
          </p:nvSpPr>
          <p:spPr>
            <a:xfrm>
              <a:off x="3097115" y="164077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1257" name="tx1257"/>
            <p:cNvSpPr/>
            <p:nvPr/>
          </p:nvSpPr>
          <p:spPr>
            <a:xfrm>
              <a:off x="3356898" y="164077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1258" name="tx1258"/>
            <p:cNvSpPr/>
            <p:nvPr/>
          </p:nvSpPr>
          <p:spPr>
            <a:xfrm>
              <a:off x="3616682" y="164077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98</a:t>
              </a:r>
            </a:p>
          </p:txBody>
        </p:sp>
        <p:sp>
          <p:nvSpPr>
            <p:cNvPr id="1259" name="tx1259"/>
            <p:cNvSpPr/>
            <p:nvPr/>
          </p:nvSpPr>
          <p:spPr>
            <a:xfrm>
              <a:off x="3876466" y="164077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260" name="tx1260"/>
            <p:cNvSpPr/>
            <p:nvPr/>
          </p:nvSpPr>
          <p:spPr>
            <a:xfrm>
              <a:off x="4136250" y="164077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261" name="tx1261"/>
            <p:cNvSpPr/>
            <p:nvPr/>
          </p:nvSpPr>
          <p:spPr>
            <a:xfrm>
              <a:off x="4396034" y="164077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97</a:t>
              </a:r>
            </a:p>
          </p:txBody>
        </p:sp>
        <p:sp>
          <p:nvSpPr>
            <p:cNvPr id="1262" name="tx1262"/>
            <p:cNvSpPr/>
            <p:nvPr/>
          </p:nvSpPr>
          <p:spPr>
            <a:xfrm>
              <a:off x="4655818" y="164077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90</a:t>
              </a:r>
            </a:p>
          </p:txBody>
        </p:sp>
        <p:sp>
          <p:nvSpPr>
            <p:cNvPr id="1263" name="tx1263"/>
            <p:cNvSpPr/>
            <p:nvPr/>
          </p:nvSpPr>
          <p:spPr>
            <a:xfrm>
              <a:off x="4915602" y="164077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90</a:t>
              </a:r>
            </a:p>
          </p:txBody>
        </p:sp>
        <p:sp>
          <p:nvSpPr>
            <p:cNvPr id="1264" name="tx1264"/>
            <p:cNvSpPr/>
            <p:nvPr/>
          </p:nvSpPr>
          <p:spPr>
            <a:xfrm>
              <a:off x="5175385" y="164077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97</a:t>
              </a:r>
            </a:p>
          </p:txBody>
        </p:sp>
        <p:sp>
          <p:nvSpPr>
            <p:cNvPr id="1265" name="tx1265"/>
            <p:cNvSpPr/>
            <p:nvPr/>
          </p:nvSpPr>
          <p:spPr>
            <a:xfrm>
              <a:off x="5435169" y="164077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97</a:t>
              </a:r>
            </a:p>
          </p:txBody>
        </p:sp>
        <p:sp>
          <p:nvSpPr>
            <p:cNvPr id="1266" name="tx1266"/>
            <p:cNvSpPr/>
            <p:nvPr/>
          </p:nvSpPr>
          <p:spPr>
            <a:xfrm>
              <a:off x="5694953" y="164077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98</a:t>
              </a:r>
            </a:p>
          </p:txBody>
        </p:sp>
        <p:sp>
          <p:nvSpPr>
            <p:cNvPr id="1267" name="tx1267"/>
            <p:cNvSpPr/>
            <p:nvPr/>
          </p:nvSpPr>
          <p:spPr>
            <a:xfrm>
              <a:off x="5954737" y="164077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97</a:t>
              </a:r>
            </a:p>
          </p:txBody>
        </p:sp>
        <p:sp>
          <p:nvSpPr>
            <p:cNvPr id="1268" name="tx1268"/>
            <p:cNvSpPr/>
            <p:nvPr/>
          </p:nvSpPr>
          <p:spPr>
            <a:xfrm>
              <a:off x="6214521" y="164077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269" name="tx1269"/>
            <p:cNvSpPr/>
            <p:nvPr/>
          </p:nvSpPr>
          <p:spPr>
            <a:xfrm>
              <a:off x="6474305" y="164077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97</a:t>
              </a:r>
            </a:p>
          </p:txBody>
        </p:sp>
        <p:sp>
          <p:nvSpPr>
            <p:cNvPr id="1270" name="tx1270"/>
            <p:cNvSpPr/>
            <p:nvPr/>
          </p:nvSpPr>
          <p:spPr>
            <a:xfrm>
              <a:off x="6734089" y="164077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91</a:t>
              </a:r>
            </a:p>
          </p:txBody>
        </p:sp>
        <p:sp>
          <p:nvSpPr>
            <p:cNvPr id="1271" name="tx1271"/>
            <p:cNvSpPr/>
            <p:nvPr/>
          </p:nvSpPr>
          <p:spPr>
            <a:xfrm>
              <a:off x="6993872" y="164077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1272" name="tx1272"/>
            <p:cNvSpPr/>
            <p:nvPr/>
          </p:nvSpPr>
          <p:spPr>
            <a:xfrm>
              <a:off x="7253656" y="164077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98</a:t>
              </a:r>
            </a:p>
          </p:txBody>
        </p:sp>
        <p:sp>
          <p:nvSpPr>
            <p:cNvPr id="1273" name="tx1273"/>
            <p:cNvSpPr/>
            <p:nvPr/>
          </p:nvSpPr>
          <p:spPr>
            <a:xfrm>
              <a:off x="7513440" y="164077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97</a:t>
              </a:r>
            </a:p>
          </p:txBody>
        </p:sp>
        <p:sp>
          <p:nvSpPr>
            <p:cNvPr id="1274" name="tx1274"/>
            <p:cNvSpPr/>
            <p:nvPr/>
          </p:nvSpPr>
          <p:spPr>
            <a:xfrm>
              <a:off x="7773224" y="164077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1275" name="tx1275"/>
            <p:cNvSpPr/>
            <p:nvPr/>
          </p:nvSpPr>
          <p:spPr>
            <a:xfrm>
              <a:off x="8033008" y="164077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1276" name="tx1276"/>
            <p:cNvSpPr/>
            <p:nvPr/>
          </p:nvSpPr>
          <p:spPr>
            <a:xfrm>
              <a:off x="8292792" y="164077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98</a:t>
              </a:r>
            </a:p>
          </p:txBody>
        </p:sp>
        <p:sp>
          <p:nvSpPr>
            <p:cNvPr id="1277" name="tx1277"/>
            <p:cNvSpPr/>
            <p:nvPr/>
          </p:nvSpPr>
          <p:spPr>
            <a:xfrm>
              <a:off x="8552576" y="164077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278" name="tx1278"/>
            <p:cNvSpPr/>
            <p:nvPr/>
          </p:nvSpPr>
          <p:spPr>
            <a:xfrm>
              <a:off x="2057979" y="362930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279" name="tx1279"/>
            <p:cNvSpPr/>
            <p:nvPr/>
          </p:nvSpPr>
          <p:spPr>
            <a:xfrm>
              <a:off x="2317763" y="362930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98</a:t>
              </a:r>
            </a:p>
          </p:txBody>
        </p:sp>
        <p:sp>
          <p:nvSpPr>
            <p:cNvPr id="1280" name="tx1280"/>
            <p:cNvSpPr/>
            <p:nvPr/>
          </p:nvSpPr>
          <p:spPr>
            <a:xfrm>
              <a:off x="2577547" y="362930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281" name="tx1281"/>
            <p:cNvSpPr/>
            <p:nvPr/>
          </p:nvSpPr>
          <p:spPr>
            <a:xfrm>
              <a:off x="2837331" y="362930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282" name="tx1282"/>
            <p:cNvSpPr/>
            <p:nvPr/>
          </p:nvSpPr>
          <p:spPr>
            <a:xfrm>
              <a:off x="3097115" y="362930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87</a:t>
              </a:r>
            </a:p>
          </p:txBody>
        </p:sp>
        <p:sp>
          <p:nvSpPr>
            <p:cNvPr id="1283" name="tx1283"/>
            <p:cNvSpPr/>
            <p:nvPr/>
          </p:nvSpPr>
          <p:spPr>
            <a:xfrm>
              <a:off x="3356898" y="362930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284" name="tx1284"/>
            <p:cNvSpPr/>
            <p:nvPr/>
          </p:nvSpPr>
          <p:spPr>
            <a:xfrm>
              <a:off x="3616682" y="362930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97</a:t>
              </a:r>
            </a:p>
          </p:txBody>
        </p:sp>
        <p:sp>
          <p:nvSpPr>
            <p:cNvPr id="1285" name="tx1285"/>
            <p:cNvSpPr/>
            <p:nvPr/>
          </p:nvSpPr>
          <p:spPr>
            <a:xfrm>
              <a:off x="3876466" y="362930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98</a:t>
              </a:r>
            </a:p>
          </p:txBody>
        </p:sp>
        <p:sp>
          <p:nvSpPr>
            <p:cNvPr id="1286" name="tx1286"/>
            <p:cNvSpPr/>
            <p:nvPr/>
          </p:nvSpPr>
          <p:spPr>
            <a:xfrm>
              <a:off x="4136250" y="362930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287" name="tx1287"/>
            <p:cNvSpPr/>
            <p:nvPr/>
          </p:nvSpPr>
          <p:spPr>
            <a:xfrm>
              <a:off x="4396034" y="362930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288" name="tx1288"/>
            <p:cNvSpPr/>
            <p:nvPr/>
          </p:nvSpPr>
          <p:spPr>
            <a:xfrm>
              <a:off x="4655818" y="362930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289" name="tx1289"/>
            <p:cNvSpPr/>
            <p:nvPr/>
          </p:nvSpPr>
          <p:spPr>
            <a:xfrm>
              <a:off x="4915602" y="362930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98</a:t>
              </a:r>
            </a:p>
          </p:txBody>
        </p:sp>
        <p:sp>
          <p:nvSpPr>
            <p:cNvPr id="1290" name="tx1290"/>
            <p:cNvSpPr/>
            <p:nvPr/>
          </p:nvSpPr>
          <p:spPr>
            <a:xfrm>
              <a:off x="5175385" y="362930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291" name="tx1291"/>
            <p:cNvSpPr/>
            <p:nvPr/>
          </p:nvSpPr>
          <p:spPr>
            <a:xfrm>
              <a:off x="5435169" y="362930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292" name="tx1292"/>
            <p:cNvSpPr/>
            <p:nvPr/>
          </p:nvSpPr>
          <p:spPr>
            <a:xfrm>
              <a:off x="5694953" y="362930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97</a:t>
              </a:r>
            </a:p>
          </p:txBody>
        </p:sp>
        <p:sp>
          <p:nvSpPr>
            <p:cNvPr id="1293" name="tx1293"/>
            <p:cNvSpPr/>
            <p:nvPr/>
          </p:nvSpPr>
          <p:spPr>
            <a:xfrm>
              <a:off x="5954737" y="362930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94</a:t>
              </a:r>
            </a:p>
          </p:txBody>
        </p:sp>
        <p:sp>
          <p:nvSpPr>
            <p:cNvPr id="1294" name="tx1294"/>
            <p:cNvSpPr/>
            <p:nvPr/>
          </p:nvSpPr>
          <p:spPr>
            <a:xfrm>
              <a:off x="6214521" y="362930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98</a:t>
              </a:r>
            </a:p>
          </p:txBody>
        </p:sp>
        <p:sp>
          <p:nvSpPr>
            <p:cNvPr id="1295" name="tx1295"/>
            <p:cNvSpPr/>
            <p:nvPr/>
          </p:nvSpPr>
          <p:spPr>
            <a:xfrm>
              <a:off x="6474305" y="362930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98</a:t>
              </a:r>
            </a:p>
          </p:txBody>
        </p:sp>
        <p:sp>
          <p:nvSpPr>
            <p:cNvPr id="1296" name="tx1296"/>
            <p:cNvSpPr/>
            <p:nvPr/>
          </p:nvSpPr>
          <p:spPr>
            <a:xfrm>
              <a:off x="6734089" y="362930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1297" name="tx1297"/>
            <p:cNvSpPr/>
            <p:nvPr/>
          </p:nvSpPr>
          <p:spPr>
            <a:xfrm>
              <a:off x="6993872" y="362930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94</a:t>
              </a:r>
            </a:p>
          </p:txBody>
        </p:sp>
        <p:sp>
          <p:nvSpPr>
            <p:cNvPr id="1298" name="tx1298"/>
            <p:cNvSpPr/>
            <p:nvPr/>
          </p:nvSpPr>
          <p:spPr>
            <a:xfrm>
              <a:off x="7253656" y="362930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79</a:t>
              </a:r>
            </a:p>
          </p:txBody>
        </p:sp>
        <p:sp>
          <p:nvSpPr>
            <p:cNvPr id="1299" name="tx1299"/>
            <p:cNvSpPr/>
            <p:nvPr/>
          </p:nvSpPr>
          <p:spPr>
            <a:xfrm>
              <a:off x="7513440" y="362930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84</a:t>
              </a:r>
            </a:p>
          </p:txBody>
        </p:sp>
        <p:sp>
          <p:nvSpPr>
            <p:cNvPr id="1300" name="tx1300"/>
            <p:cNvSpPr/>
            <p:nvPr/>
          </p:nvSpPr>
          <p:spPr>
            <a:xfrm>
              <a:off x="7773224" y="362930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79</a:t>
              </a:r>
            </a:p>
          </p:txBody>
        </p:sp>
        <p:sp>
          <p:nvSpPr>
            <p:cNvPr id="1301" name="tx1301"/>
            <p:cNvSpPr/>
            <p:nvPr/>
          </p:nvSpPr>
          <p:spPr>
            <a:xfrm>
              <a:off x="8033008" y="362930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92</a:t>
              </a:r>
            </a:p>
          </p:txBody>
        </p:sp>
        <p:sp>
          <p:nvSpPr>
            <p:cNvPr id="1302" name="tx1302"/>
            <p:cNvSpPr/>
            <p:nvPr/>
          </p:nvSpPr>
          <p:spPr>
            <a:xfrm>
              <a:off x="8292792" y="362930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93</a:t>
              </a:r>
            </a:p>
          </p:txBody>
        </p:sp>
        <p:sp>
          <p:nvSpPr>
            <p:cNvPr id="1303" name="tx1303"/>
            <p:cNvSpPr/>
            <p:nvPr/>
          </p:nvSpPr>
          <p:spPr>
            <a:xfrm>
              <a:off x="8552576" y="362930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93</a:t>
              </a:r>
            </a:p>
          </p:txBody>
        </p:sp>
        <p:sp>
          <p:nvSpPr>
            <p:cNvPr id="1304" name="tx1304"/>
            <p:cNvSpPr/>
            <p:nvPr/>
          </p:nvSpPr>
          <p:spPr>
            <a:xfrm>
              <a:off x="2057979" y="468985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94</a:t>
              </a:r>
            </a:p>
          </p:txBody>
        </p:sp>
        <p:sp>
          <p:nvSpPr>
            <p:cNvPr id="1305" name="tx1305"/>
            <p:cNvSpPr/>
            <p:nvPr/>
          </p:nvSpPr>
          <p:spPr>
            <a:xfrm>
              <a:off x="2317763" y="468985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93</a:t>
              </a:r>
            </a:p>
          </p:txBody>
        </p:sp>
        <p:sp>
          <p:nvSpPr>
            <p:cNvPr id="1306" name="tx1306"/>
            <p:cNvSpPr/>
            <p:nvPr/>
          </p:nvSpPr>
          <p:spPr>
            <a:xfrm>
              <a:off x="2577547" y="468985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93</a:t>
              </a:r>
            </a:p>
          </p:txBody>
        </p:sp>
        <p:sp>
          <p:nvSpPr>
            <p:cNvPr id="1307" name="tx1307"/>
            <p:cNvSpPr/>
            <p:nvPr/>
          </p:nvSpPr>
          <p:spPr>
            <a:xfrm>
              <a:off x="2837331" y="468985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1308" name="tx1308"/>
            <p:cNvSpPr/>
            <p:nvPr/>
          </p:nvSpPr>
          <p:spPr>
            <a:xfrm>
              <a:off x="3097115" y="468985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98</a:t>
              </a:r>
            </a:p>
          </p:txBody>
        </p:sp>
        <p:sp>
          <p:nvSpPr>
            <p:cNvPr id="1309" name="tx1309"/>
            <p:cNvSpPr/>
            <p:nvPr/>
          </p:nvSpPr>
          <p:spPr>
            <a:xfrm>
              <a:off x="3356898" y="468985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97</a:t>
              </a:r>
            </a:p>
          </p:txBody>
        </p:sp>
        <p:sp>
          <p:nvSpPr>
            <p:cNvPr id="1310" name="tx1310"/>
            <p:cNvSpPr/>
            <p:nvPr/>
          </p:nvSpPr>
          <p:spPr>
            <a:xfrm>
              <a:off x="3616682" y="468985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95</a:t>
              </a:r>
            </a:p>
          </p:txBody>
        </p:sp>
        <p:sp>
          <p:nvSpPr>
            <p:cNvPr id="1311" name="tx1311"/>
            <p:cNvSpPr/>
            <p:nvPr/>
          </p:nvSpPr>
          <p:spPr>
            <a:xfrm>
              <a:off x="3876466" y="468985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88</a:t>
              </a:r>
            </a:p>
          </p:txBody>
        </p:sp>
        <p:sp>
          <p:nvSpPr>
            <p:cNvPr id="1312" name="tx1312"/>
            <p:cNvSpPr/>
            <p:nvPr/>
          </p:nvSpPr>
          <p:spPr>
            <a:xfrm>
              <a:off x="4136250" y="468985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313" name="tx1313"/>
            <p:cNvSpPr/>
            <p:nvPr/>
          </p:nvSpPr>
          <p:spPr>
            <a:xfrm>
              <a:off x="4396034" y="468985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95</a:t>
              </a:r>
            </a:p>
          </p:txBody>
        </p:sp>
        <p:sp>
          <p:nvSpPr>
            <p:cNvPr id="1314" name="tx1314"/>
            <p:cNvSpPr/>
            <p:nvPr/>
          </p:nvSpPr>
          <p:spPr>
            <a:xfrm>
              <a:off x="4655818" y="468985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1315" name="tx1315"/>
            <p:cNvSpPr/>
            <p:nvPr/>
          </p:nvSpPr>
          <p:spPr>
            <a:xfrm>
              <a:off x="4915602" y="468985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94</a:t>
              </a:r>
            </a:p>
          </p:txBody>
        </p:sp>
        <p:sp>
          <p:nvSpPr>
            <p:cNvPr id="1316" name="tx1316"/>
            <p:cNvSpPr/>
            <p:nvPr/>
          </p:nvSpPr>
          <p:spPr>
            <a:xfrm>
              <a:off x="5175385" y="468985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98</a:t>
              </a:r>
            </a:p>
          </p:txBody>
        </p:sp>
        <p:sp>
          <p:nvSpPr>
            <p:cNvPr id="1317" name="tx1317"/>
            <p:cNvSpPr/>
            <p:nvPr/>
          </p:nvSpPr>
          <p:spPr>
            <a:xfrm>
              <a:off x="5435169" y="468985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98</a:t>
              </a:r>
            </a:p>
          </p:txBody>
        </p:sp>
        <p:sp>
          <p:nvSpPr>
            <p:cNvPr id="1318" name="tx1318"/>
            <p:cNvSpPr/>
            <p:nvPr/>
          </p:nvSpPr>
          <p:spPr>
            <a:xfrm>
              <a:off x="5694953" y="468985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91</a:t>
              </a:r>
            </a:p>
          </p:txBody>
        </p:sp>
        <p:sp>
          <p:nvSpPr>
            <p:cNvPr id="1319" name="tx1319"/>
            <p:cNvSpPr/>
            <p:nvPr/>
          </p:nvSpPr>
          <p:spPr>
            <a:xfrm>
              <a:off x="5954737" y="468985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320" name="tx1320"/>
            <p:cNvSpPr/>
            <p:nvPr/>
          </p:nvSpPr>
          <p:spPr>
            <a:xfrm>
              <a:off x="6214521" y="468985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321" name="tx1321"/>
            <p:cNvSpPr/>
            <p:nvPr/>
          </p:nvSpPr>
          <p:spPr>
            <a:xfrm>
              <a:off x="6474305" y="468985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98</a:t>
              </a:r>
            </a:p>
          </p:txBody>
        </p:sp>
        <p:sp>
          <p:nvSpPr>
            <p:cNvPr id="1322" name="tx1322"/>
            <p:cNvSpPr/>
            <p:nvPr/>
          </p:nvSpPr>
          <p:spPr>
            <a:xfrm>
              <a:off x="6734089" y="468985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94</a:t>
              </a:r>
            </a:p>
          </p:txBody>
        </p:sp>
        <p:sp>
          <p:nvSpPr>
            <p:cNvPr id="1323" name="tx1323"/>
            <p:cNvSpPr/>
            <p:nvPr/>
          </p:nvSpPr>
          <p:spPr>
            <a:xfrm>
              <a:off x="6993872" y="468985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1324" name="tx1324"/>
            <p:cNvSpPr/>
            <p:nvPr/>
          </p:nvSpPr>
          <p:spPr>
            <a:xfrm>
              <a:off x="7253656" y="468985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325" name="tx1325"/>
            <p:cNvSpPr/>
            <p:nvPr/>
          </p:nvSpPr>
          <p:spPr>
            <a:xfrm>
              <a:off x="7513440" y="468985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91</a:t>
              </a:r>
            </a:p>
          </p:txBody>
        </p:sp>
        <p:sp>
          <p:nvSpPr>
            <p:cNvPr id="1326" name="tx1326"/>
            <p:cNvSpPr/>
            <p:nvPr/>
          </p:nvSpPr>
          <p:spPr>
            <a:xfrm>
              <a:off x="7773224" y="468985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94</a:t>
              </a:r>
            </a:p>
          </p:txBody>
        </p:sp>
        <p:sp>
          <p:nvSpPr>
            <p:cNvPr id="1327" name="tx1327"/>
            <p:cNvSpPr/>
            <p:nvPr/>
          </p:nvSpPr>
          <p:spPr>
            <a:xfrm>
              <a:off x="8033008" y="468985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328" name="tx1328"/>
            <p:cNvSpPr/>
            <p:nvPr/>
          </p:nvSpPr>
          <p:spPr>
            <a:xfrm>
              <a:off x="8292792" y="468985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1329" name="tx1329"/>
            <p:cNvSpPr/>
            <p:nvPr/>
          </p:nvSpPr>
          <p:spPr>
            <a:xfrm>
              <a:off x="8552576" y="468985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86</a:t>
              </a:r>
            </a:p>
          </p:txBody>
        </p:sp>
        <p:sp>
          <p:nvSpPr>
            <p:cNvPr id="1330" name="tx1330"/>
            <p:cNvSpPr/>
            <p:nvPr/>
          </p:nvSpPr>
          <p:spPr>
            <a:xfrm>
              <a:off x="2057979" y="177333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97</a:t>
              </a:r>
            </a:p>
          </p:txBody>
        </p:sp>
        <p:sp>
          <p:nvSpPr>
            <p:cNvPr id="1331" name="tx1331"/>
            <p:cNvSpPr/>
            <p:nvPr/>
          </p:nvSpPr>
          <p:spPr>
            <a:xfrm>
              <a:off x="2317763" y="177333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98</a:t>
              </a:r>
            </a:p>
          </p:txBody>
        </p:sp>
        <p:sp>
          <p:nvSpPr>
            <p:cNvPr id="1332" name="tx1332"/>
            <p:cNvSpPr/>
            <p:nvPr/>
          </p:nvSpPr>
          <p:spPr>
            <a:xfrm>
              <a:off x="2577547" y="177333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1333" name="tx1333"/>
            <p:cNvSpPr/>
            <p:nvPr/>
          </p:nvSpPr>
          <p:spPr>
            <a:xfrm>
              <a:off x="2837331" y="177333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93</a:t>
              </a:r>
            </a:p>
          </p:txBody>
        </p:sp>
        <p:sp>
          <p:nvSpPr>
            <p:cNvPr id="1334" name="tx1334"/>
            <p:cNvSpPr/>
            <p:nvPr/>
          </p:nvSpPr>
          <p:spPr>
            <a:xfrm>
              <a:off x="3097115" y="177333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97</a:t>
              </a:r>
            </a:p>
          </p:txBody>
        </p:sp>
        <p:sp>
          <p:nvSpPr>
            <p:cNvPr id="1335" name="tx1335"/>
            <p:cNvSpPr/>
            <p:nvPr/>
          </p:nvSpPr>
          <p:spPr>
            <a:xfrm>
              <a:off x="3356898" y="177333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93</a:t>
              </a:r>
            </a:p>
          </p:txBody>
        </p:sp>
        <p:sp>
          <p:nvSpPr>
            <p:cNvPr id="1336" name="tx1336"/>
            <p:cNvSpPr/>
            <p:nvPr/>
          </p:nvSpPr>
          <p:spPr>
            <a:xfrm>
              <a:off x="3616682" y="177333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95</a:t>
              </a:r>
            </a:p>
          </p:txBody>
        </p:sp>
        <p:sp>
          <p:nvSpPr>
            <p:cNvPr id="1337" name="tx1337"/>
            <p:cNvSpPr/>
            <p:nvPr/>
          </p:nvSpPr>
          <p:spPr>
            <a:xfrm>
              <a:off x="3876466" y="177333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1338" name="tx1338"/>
            <p:cNvSpPr/>
            <p:nvPr/>
          </p:nvSpPr>
          <p:spPr>
            <a:xfrm>
              <a:off x="4136250" y="177333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94</a:t>
              </a:r>
            </a:p>
          </p:txBody>
        </p:sp>
        <p:sp>
          <p:nvSpPr>
            <p:cNvPr id="1339" name="tx1339"/>
            <p:cNvSpPr/>
            <p:nvPr/>
          </p:nvSpPr>
          <p:spPr>
            <a:xfrm>
              <a:off x="4396034" y="177333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340" name="tx1340"/>
            <p:cNvSpPr/>
            <p:nvPr/>
          </p:nvSpPr>
          <p:spPr>
            <a:xfrm>
              <a:off x="4655818" y="177333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341" name="tx1341"/>
            <p:cNvSpPr/>
            <p:nvPr/>
          </p:nvSpPr>
          <p:spPr>
            <a:xfrm>
              <a:off x="4915602" y="177333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97</a:t>
              </a:r>
            </a:p>
          </p:txBody>
        </p:sp>
        <p:sp>
          <p:nvSpPr>
            <p:cNvPr id="1342" name="tx1342"/>
            <p:cNvSpPr/>
            <p:nvPr/>
          </p:nvSpPr>
          <p:spPr>
            <a:xfrm>
              <a:off x="5175385" y="177333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343" name="tx1343"/>
            <p:cNvSpPr/>
            <p:nvPr/>
          </p:nvSpPr>
          <p:spPr>
            <a:xfrm>
              <a:off x="5435169" y="177333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98</a:t>
              </a:r>
            </a:p>
          </p:txBody>
        </p:sp>
        <p:sp>
          <p:nvSpPr>
            <p:cNvPr id="1344" name="tx1344"/>
            <p:cNvSpPr/>
            <p:nvPr/>
          </p:nvSpPr>
          <p:spPr>
            <a:xfrm>
              <a:off x="5694953" y="177333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345" name="tx1345"/>
            <p:cNvSpPr/>
            <p:nvPr/>
          </p:nvSpPr>
          <p:spPr>
            <a:xfrm>
              <a:off x="5954737" y="177333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1346" name="tx1346"/>
            <p:cNvSpPr/>
            <p:nvPr/>
          </p:nvSpPr>
          <p:spPr>
            <a:xfrm>
              <a:off x="6214521" y="177333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97</a:t>
              </a:r>
            </a:p>
          </p:txBody>
        </p:sp>
        <p:sp>
          <p:nvSpPr>
            <p:cNvPr id="1347" name="tx1347"/>
            <p:cNvSpPr/>
            <p:nvPr/>
          </p:nvSpPr>
          <p:spPr>
            <a:xfrm>
              <a:off x="6474305" y="177333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97</a:t>
              </a:r>
            </a:p>
          </p:txBody>
        </p:sp>
        <p:sp>
          <p:nvSpPr>
            <p:cNvPr id="1348" name="tx1348"/>
            <p:cNvSpPr/>
            <p:nvPr/>
          </p:nvSpPr>
          <p:spPr>
            <a:xfrm>
              <a:off x="6734089" y="177333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349" name="tx1349"/>
            <p:cNvSpPr/>
            <p:nvPr/>
          </p:nvSpPr>
          <p:spPr>
            <a:xfrm>
              <a:off x="6993872" y="177333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350" name="tx1350"/>
            <p:cNvSpPr/>
            <p:nvPr/>
          </p:nvSpPr>
          <p:spPr>
            <a:xfrm>
              <a:off x="7253656" y="177333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351" name="tx1351"/>
            <p:cNvSpPr/>
            <p:nvPr/>
          </p:nvSpPr>
          <p:spPr>
            <a:xfrm>
              <a:off x="7513440" y="177333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98</a:t>
              </a:r>
            </a:p>
          </p:txBody>
        </p:sp>
        <p:sp>
          <p:nvSpPr>
            <p:cNvPr id="1352" name="tx1352"/>
            <p:cNvSpPr/>
            <p:nvPr/>
          </p:nvSpPr>
          <p:spPr>
            <a:xfrm>
              <a:off x="7773224" y="177333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353" name="tx1353"/>
            <p:cNvSpPr/>
            <p:nvPr/>
          </p:nvSpPr>
          <p:spPr>
            <a:xfrm>
              <a:off x="8033008" y="177333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354" name="tx1354"/>
            <p:cNvSpPr/>
            <p:nvPr/>
          </p:nvSpPr>
          <p:spPr>
            <a:xfrm>
              <a:off x="8292792" y="177333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355" name="tx1355"/>
            <p:cNvSpPr/>
            <p:nvPr/>
          </p:nvSpPr>
          <p:spPr>
            <a:xfrm>
              <a:off x="8552576" y="177333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356" name="tx1356"/>
            <p:cNvSpPr/>
            <p:nvPr/>
          </p:nvSpPr>
          <p:spPr>
            <a:xfrm>
              <a:off x="2057979" y="535269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78</a:t>
              </a:r>
            </a:p>
          </p:txBody>
        </p:sp>
        <p:sp>
          <p:nvSpPr>
            <p:cNvPr id="1357" name="tx1357"/>
            <p:cNvSpPr/>
            <p:nvPr/>
          </p:nvSpPr>
          <p:spPr>
            <a:xfrm>
              <a:off x="2317763" y="535269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80</a:t>
              </a:r>
            </a:p>
          </p:txBody>
        </p:sp>
        <p:sp>
          <p:nvSpPr>
            <p:cNvPr id="1358" name="tx1358"/>
            <p:cNvSpPr/>
            <p:nvPr/>
          </p:nvSpPr>
          <p:spPr>
            <a:xfrm>
              <a:off x="2577547" y="535269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82</a:t>
              </a:r>
            </a:p>
          </p:txBody>
        </p:sp>
        <p:sp>
          <p:nvSpPr>
            <p:cNvPr id="1359" name="tx1359"/>
            <p:cNvSpPr/>
            <p:nvPr/>
          </p:nvSpPr>
          <p:spPr>
            <a:xfrm>
              <a:off x="2837331" y="535269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84</a:t>
              </a:r>
            </a:p>
          </p:txBody>
        </p:sp>
        <p:sp>
          <p:nvSpPr>
            <p:cNvPr id="1360" name="tx1360"/>
            <p:cNvSpPr/>
            <p:nvPr/>
          </p:nvSpPr>
          <p:spPr>
            <a:xfrm>
              <a:off x="3097115" y="535269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86</a:t>
              </a:r>
            </a:p>
          </p:txBody>
        </p:sp>
        <p:sp>
          <p:nvSpPr>
            <p:cNvPr id="1361" name="tx1361"/>
            <p:cNvSpPr/>
            <p:nvPr/>
          </p:nvSpPr>
          <p:spPr>
            <a:xfrm>
              <a:off x="3356898" y="535269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88</a:t>
              </a:r>
            </a:p>
          </p:txBody>
        </p:sp>
        <p:sp>
          <p:nvSpPr>
            <p:cNvPr id="1362" name="tx1362"/>
            <p:cNvSpPr/>
            <p:nvPr/>
          </p:nvSpPr>
          <p:spPr>
            <a:xfrm>
              <a:off x="3616682" y="535269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88</a:t>
              </a:r>
            </a:p>
          </p:txBody>
        </p:sp>
        <p:sp>
          <p:nvSpPr>
            <p:cNvPr id="1363" name="tx1363"/>
            <p:cNvSpPr/>
            <p:nvPr/>
          </p:nvSpPr>
          <p:spPr>
            <a:xfrm>
              <a:off x="3876466" y="535269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88</a:t>
              </a:r>
            </a:p>
          </p:txBody>
        </p:sp>
        <p:sp>
          <p:nvSpPr>
            <p:cNvPr id="1364" name="tx1364"/>
            <p:cNvSpPr/>
            <p:nvPr/>
          </p:nvSpPr>
          <p:spPr>
            <a:xfrm>
              <a:off x="4136250" y="535269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88</a:t>
              </a:r>
            </a:p>
          </p:txBody>
        </p:sp>
        <p:sp>
          <p:nvSpPr>
            <p:cNvPr id="1365" name="tx1365"/>
            <p:cNvSpPr/>
            <p:nvPr/>
          </p:nvSpPr>
          <p:spPr>
            <a:xfrm>
              <a:off x="4396034" y="535269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88</a:t>
              </a:r>
            </a:p>
          </p:txBody>
        </p:sp>
        <p:sp>
          <p:nvSpPr>
            <p:cNvPr id="1366" name="tx1366"/>
            <p:cNvSpPr/>
            <p:nvPr/>
          </p:nvSpPr>
          <p:spPr>
            <a:xfrm>
              <a:off x="4655818" y="535269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88</a:t>
              </a:r>
            </a:p>
          </p:txBody>
        </p:sp>
        <p:sp>
          <p:nvSpPr>
            <p:cNvPr id="1367" name="tx1367"/>
            <p:cNvSpPr/>
            <p:nvPr/>
          </p:nvSpPr>
          <p:spPr>
            <a:xfrm>
              <a:off x="4915602" y="535269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88</a:t>
              </a:r>
            </a:p>
          </p:txBody>
        </p:sp>
        <p:sp>
          <p:nvSpPr>
            <p:cNvPr id="1368" name="tx1368"/>
            <p:cNvSpPr/>
            <p:nvPr/>
          </p:nvSpPr>
          <p:spPr>
            <a:xfrm>
              <a:off x="5175385" y="535269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85</a:t>
              </a:r>
            </a:p>
          </p:txBody>
        </p:sp>
        <p:sp>
          <p:nvSpPr>
            <p:cNvPr id="1369" name="tx1369"/>
            <p:cNvSpPr/>
            <p:nvPr/>
          </p:nvSpPr>
          <p:spPr>
            <a:xfrm>
              <a:off x="5435169" y="535269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82</a:t>
              </a:r>
            </a:p>
          </p:txBody>
        </p:sp>
        <p:sp>
          <p:nvSpPr>
            <p:cNvPr id="1370" name="tx1370"/>
            <p:cNvSpPr/>
            <p:nvPr/>
          </p:nvSpPr>
          <p:spPr>
            <a:xfrm>
              <a:off x="5694953" y="535269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79</a:t>
              </a:r>
            </a:p>
          </p:txBody>
        </p:sp>
        <p:sp>
          <p:nvSpPr>
            <p:cNvPr id="1371" name="tx1371"/>
            <p:cNvSpPr/>
            <p:nvPr/>
          </p:nvSpPr>
          <p:spPr>
            <a:xfrm>
              <a:off x="5954737" y="535269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84</a:t>
              </a:r>
            </a:p>
          </p:txBody>
        </p:sp>
        <p:sp>
          <p:nvSpPr>
            <p:cNvPr id="1372" name="tx1372"/>
            <p:cNvSpPr/>
            <p:nvPr/>
          </p:nvSpPr>
          <p:spPr>
            <a:xfrm>
              <a:off x="6214521" y="535269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79</a:t>
              </a:r>
            </a:p>
          </p:txBody>
        </p:sp>
        <p:sp>
          <p:nvSpPr>
            <p:cNvPr id="1373" name="tx1373"/>
            <p:cNvSpPr/>
            <p:nvPr/>
          </p:nvSpPr>
          <p:spPr>
            <a:xfrm>
              <a:off x="6474305" y="535269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79</a:t>
              </a:r>
            </a:p>
          </p:txBody>
        </p:sp>
        <p:sp>
          <p:nvSpPr>
            <p:cNvPr id="1374" name="tx1374"/>
            <p:cNvSpPr/>
            <p:nvPr/>
          </p:nvSpPr>
          <p:spPr>
            <a:xfrm>
              <a:off x="6734089" y="535269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82</a:t>
              </a:r>
            </a:p>
          </p:txBody>
        </p:sp>
        <p:sp>
          <p:nvSpPr>
            <p:cNvPr id="1375" name="tx1375"/>
            <p:cNvSpPr/>
            <p:nvPr/>
          </p:nvSpPr>
          <p:spPr>
            <a:xfrm>
              <a:off x="6993872" y="535269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85</a:t>
              </a:r>
            </a:p>
          </p:txBody>
        </p:sp>
        <p:sp>
          <p:nvSpPr>
            <p:cNvPr id="1376" name="tx1376"/>
            <p:cNvSpPr/>
            <p:nvPr/>
          </p:nvSpPr>
          <p:spPr>
            <a:xfrm>
              <a:off x="7253656" y="535269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81</a:t>
              </a:r>
            </a:p>
          </p:txBody>
        </p:sp>
        <p:sp>
          <p:nvSpPr>
            <p:cNvPr id="1377" name="tx1377"/>
            <p:cNvSpPr/>
            <p:nvPr/>
          </p:nvSpPr>
          <p:spPr>
            <a:xfrm>
              <a:off x="7513440" y="535269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77</a:t>
              </a:r>
            </a:p>
          </p:txBody>
        </p:sp>
        <p:sp>
          <p:nvSpPr>
            <p:cNvPr id="1378" name="tx1378"/>
            <p:cNvSpPr/>
            <p:nvPr/>
          </p:nvSpPr>
          <p:spPr>
            <a:xfrm>
              <a:off x="7773224" y="535269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70</a:t>
              </a:r>
            </a:p>
          </p:txBody>
        </p:sp>
        <p:sp>
          <p:nvSpPr>
            <p:cNvPr id="1379" name="tx1379"/>
            <p:cNvSpPr/>
            <p:nvPr/>
          </p:nvSpPr>
          <p:spPr>
            <a:xfrm>
              <a:off x="8033008" y="535269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73</a:t>
              </a:r>
            </a:p>
          </p:txBody>
        </p:sp>
        <p:sp>
          <p:nvSpPr>
            <p:cNvPr id="1380" name="tx1380"/>
            <p:cNvSpPr/>
            <p:nvPr/>
          </p:nvSpPr>
          <p:spPr>
            <a:xfrm>
              <a:off x="8292792" y="535269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76</a:t>
              </a:r>
            </a:p>
          </p:txBody>
        </p:sp>
        <p:sp>
          <p:nvSpPr>
            <p:cNvPr id="1381" name="tx1381"/>
            <p:cNvSpPr/>
            <p:nvPr/>
          </p:nvSpPr>
          <p:spPr>
            <a:xfrm>
              <a:off x="8552576" y="535269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78</a:t>
              </a:r>
            </a:p>
          </p:txBody>
        </p:sp>
        <p:sp>
          <p:nvSpPr>
            <p:cNvPr id="1382" name="tx1382"/>
            <p:cNvSpPr/>
            <p:nvPr/>
          </p:nvSpPr>
          <p:spPr>
            <a:xfrm>
              <a:off x="2057979" y="455728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98</a:t>
              </a:r>
            </a:p>
          </p:txBody>
        </p:sp>
        <p:sp>
          <p:nvSpPr>
            <p:cNvPr id="1383" name="tx1383"/>
            <p:cNvSpPr/>
            <p:nvPr/>
          </p:nvSpPr>
          <p:spPr>
            <a:xfrm>
              <a:off x="2317763" y="455728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98</a:t>
              </a:r>
            </a:p>
          </p:txBody>
        </p:sp>
        <p:sp>
          <p:nvSpPr>
            <p:cNvPr id="1384" name="tx1384"/>
            <p:cNvSpPr/>
            <p:nvPr/>
          </p:nvSpPr>
          <p:spPr>
            <a:xfrm>
              <a:off x="2577547" y="455728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98</a:t>
              </a:r>
            </a:p>
          </p:txBody>
        </p:sp>
        <p:sp>
          <p:nvSpPr>
            <p:cNvPr id="1385" name="tx1385"/>
            <p:cNvSpPr/>
            <p:nvPr/>
          </p:nvSpPr>
          <p:spPr>
            <a:xfrm>
              <a:off x="2837331" y="455728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97</a:t>
              </a:r>
            </a:p>
          </p:txBody>
        </p:sp>
        <p:sp>
          <p:nvSpPr>
            <p:cNvPr id="1386" name="tx1386"/>
            <p:cNvSpPr/>
            <p:nvPr/>
          </p:nvSpPr>
          <p:spPr>
            <a:xfrm>
              <a:off x="3097115" y="455728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98</a:t>
              </a:r>
            </a:p>
          </p:txBody>
        </p:sp>
        <p:sp>
          <p:nvSpPr>
            <p:cNvPr id="1387" name="tx1387"/>
            <p:cNvSpPr/>
            <p:nvPr/>
          </p:nvSpPr>
          <p:spPr>
            <a:xfrm>
              <a:off x="3356898" y="455728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388" name="tx1388"/>
            <p:cNvSpPr/>
            <p:nvPr/>
          </p:nvSpPr>
          <p:spPr>
            <a:xfrm>
              <a:off x="3616682" y="455728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1389" name="tx1389"/>
            <p:cNvSpPr/>
            <p:nvPr/>
          </p:nvSpPr>
          <p:spPr>
            <a:xfrm>
              <a:off x="3876466" y="455728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94</a:t>
              </a:r>
            </a:p>
          </p:txBody>
        </p:sp>
        <p:sp>
          <p:nvSpPr>
            <p:cNvPr id="1390" name="tx1390"/>
            <p:cNvSpPr/>
            <p:nvPr/>
          </p:nvSpPr>
          <p:spPr>
            <a:xfrm>
              <a:off x="4136250" y="455728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97</a:t>
              </a:r>
            </a:p>
          </p:txBody>
        </p:sp>
        <p:sp>
          <p:nvSpPr>
            <p:cNvPr id="1391" name="tx1391"/>
            <p:cNvSpPr/>
            <p:nvPr/>
          </p:nvSpPr>
          <p:spPr>
            <a:xfrm>
              <a:off x="4396034" y="455728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392" name="tx1392"/>
            <p:cNvSpPr/>
            <p:nvPr/>
          </p:nvSpPr>
          <p:spPr>
            <a:xfrm>
              <a:off x="4655818" y="455728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393" name="tx1393"/>
            <p:cNvSpPr/>
            <p:nvPr/>
          </p:nvSpPr>
          <p:spPr>
            <a:xfrm>
              <a:off x="4915602" y="455728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394" name="tx1394"/>
            <p:cNvSpPr/>
            <p:nvPr/>
          </p:nvSpPr>
          <p:spPr>
            <a:xfrm>
              <a:off x="5175385" y="455728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98</a:t>
              </a:r>
            </a:p>
          </p:txBody>
        </p:sp>
        <p:sp>
          <p:nvSpPr>
            <p:cNvPr id="1395" name="tx1395"/>
            <p:cNvSpPr/>
            <p:nvPr/>
          </p:nvSpPr>
          <p:spPr>
            <a:xfrm>
              <a:off x="5435169" y="455728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396" name="tx1396"/>
            <p:cNvSpPr/>
            <p:nvPr/>
          </p:nvSpPr>
          <p:spPr>
            <a:xfrm>
              <a:off x="5694953" y="455728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397" name="tx1397"/>
            <p:cNvSpPr/>
            <p:nvPr/>
          </p:nvSpPr>
          <p:spPr>
            <a:xfrm>
              <a:off x="5954737" y="455728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398" name="tx1398"/>
            <p:cNvSpPr/>
            <p:nvPr/>
          </p:nvSpPr>
          <p:spPr>
            <a:xfrm>
              <a:off x="6214521" y="455728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98</a:t>
              </a:r>
            </a:p>
          </p:txBody>
        </p:sp>
        <p:sp>
          <p:nvSpPr>
            <p:cNvPr id="1399" name="tx1399"/>
            <p:cNvSpPr/>
            <p:nvPr/>
          </p:nvSpPr>
          <p:spPr>
            <a:xfrm>
              <a:off x="6474305" y="455728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92</a:t>
              </a:r>
            </a:p>
          </p:txBody>
        </p:sp>
        <p:sp>
          <p:nvSpPr>
            <p:cNvPr id="1400" name="tx1400"/>
            <p:cNvSpPr/>
            <p:nvPr/>
          </p:nvSpPr>
          <p:spPr>
            <a:xfrm>
              <a:off x="6734089" y="455728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93</a:t>
              </a:r>
            </a:p>
          </p:txBody>
        </p:sp>
        <p:sp>
          <p:nvSpPr>
            <p:cNvPr id="1401" name="tx1401"/>
            <p:cNvSpPr/>
            <p:nvPr/>
          </p:nvSpPr>
          <p:spPr>
            <a:xfrm>
              <a:off x="6993872" y="455728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92</a:t>
              </a:r>
            </a:p>
          </p:txBody>
        </p:sp>
        <p:sp>
          <p:nvSpPr>
            <p:cNvPr id="1402" name="tx1402"/>
            <p:cNvSpPr/>
            <p:nvPr/>
          </p:nvSpPr>
          <p:spPr>
            <a:xfrm>
              <a:off x="7253656" y="455728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92</a:t>
              </a:r>
            </a:p>
          </p:txBody>
        </p:sp>
        <p:sp>
          <p:nvSpPr>
            <p:cNvPr id="1403" name="tx1403"/>
            <p:cNvSpPr/>
            <p:nvPr/>
          </p:nvSpPr>
          <p:spPr>
            <a:xfrm>
              <a:off x="7513440" y="455728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91</a:t>
              </a:r>
            </a:p>
          </p:txBody>
        </p:sp>
        <p:sp>
          <p:nvSpPr>
            <p:cNvPr id="1404" name="tx1404"/>
            <p:cNvSpPr/>
            <p:nvPr/>
          </p:nvSpPr>
          <p:spPr>
            <a:xfrm>
              <a:off x="7773224" y="455728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90</a:t>
              </a:r>
            </a:p>
          </p:txBody>
        </p:sp>
        <p:sp>
          <p:nvSpPr>
            <p:cNvPr id="1405" name="tx1405"/>
            <p:cNvSpPr/>
            <p:nvPr/>
          </p:nvSpPr>
          <p:spPr>
            <a:xfrm>
              <a:off x="8033008" y="455728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89</a:t>
              </a:r>
            </a:p>
          </p:txBody>
        </p:sp>
        <p:sp>
          <p:nvSpPr>
            <p:cNvPr id="1406" name="tx1406"/>
            <p:cNvSpPr/>
            <p:nvPr/>
          </p:nvSpPr>
          <p:spPr>
            <a:xfrm>
              <a:off x="8292792" y="455728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89</a:t>
              </a:r>
            </a:p>
          </p:txBody>
        </p:sp>
        <p:sp>
          <p:nvSpPr>
            <p:cNvPr id="1407" name="tx1407"/>
            <p:cNvSpPr/>
            <p:nvPr/>
          </p:nvSpPr>
          <p:spPr>
            <a:xfrm>
              <a:off x="8552576" y="455728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88</a:t>
              </a:r>
            </a:p>
          </p:txBody>
        </p:sp>
        <p:sp>
          <p:nvSpPr>
            <p:cNvPr id="1408" name="tx1408"/>
            <p:cNvSpPr/>
            <p:nvPr/>
          </p:nvSpPr>
          <p:spPr>
            <a:xfrm>
              <a:off x="2057979" y="323159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97</a:t>
              </a:r>
            </a:p>
          </p:txBody>
        </p:sp>
        <p:sp>
          <p:nvSpPr>
            <p:cNvPr id="1409" name="tx1409"/>
            <p:cNvSpPr/>
            <p:nvPr/>
          </p:nvSpPr>
          <p:spPr>
            <a:xfrm>
              <a:off x="2317763" y="323159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410" name="tx1410"/>
            <p:cNvSpPr/>
            <p:nvPr/>
          </p:nvSpPr>
          <p:spPr>
            <a:xfrm>
              <a:off x="2577547" y="323159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411" name="tx1411"/>
            <p:cNvSpPr/>
            <p:nvPr/>
          </p:nvSpPr>
          <p:spPr>
            <a:xfrm>
              <a:off x="2837331" y="323159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98</a:t>
              </a:r>
            </a:p>
          </p:txBody>
        </p:sp>
        <p:sp>
          <p:nvSpPr>
            <p:cNvPr id="1412" name="tx1412"/>
            <p:cNvSpPr/>
            <p:nvPr/>
          </p:nvSpPr>
          <p:spPr>
            <a:xfrm>
              <a:off x="3097115" y="323159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413" name="tx1413"/>
            <p:cNvSpPr/>
            <p:nvPr/>
          </p:nvSpPr>
          <p:spPr>
            <a:xfrm>
              <a:off x="3356898" y="323159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414" name="tx1414"/>
            <p:cNvSpPr/>
            <p:nvPr/>
          </p:nvSpPr>
          <p:spPr>
            <a:xfrm>
              <a:off x="3616682" y="323159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1415" name="tx1415"/>
            <p:cNvSpPr/>
            <p:nvPr/>
          </p:nvSpPr>
          <p:spPr>
            <a:xfrm>
              <a:off x="3876466" y="323159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97</a:t>
              </a:r>
            </a:p>
          </p:txBody>
        </p:sp>
        <p:sp>
          <p:nvSpPr>
            <p:cNvPr id="1416" name="tx1416"/>
            <p:cNvSpPr/>
            <p:nvPr/>
          </p:nvSpPr>
          <p:spPr>
            <a:xfrm>
              <a:off x="4136250" y="323159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97</a:t>
              </a:r>
            </a:p>
          </p:txBody>
        </p:sp>
        <p:sp>
          <p:nvSpPr>
            <p:cNvPr id="1417" name="tx1417"/>
            <p:cNvSpPr/>
            <p:nvPr/>
          </p:nvSpPr>
          <p:spPr>
            <a:xfrm>
              <a:off x="4396034" y="323159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91</a:t>
              </a:r>
            </a:p>
          </p:txBody>
        </p:sp>
        <p:sp>
          <p:nvSpPr>
            <p:cNvPr id="1418" name="tx1418"/>
            <p:cNvSpPr/>
            <p:nvPr/>
          </p:nvSpPr>
          <p:spPr>
            <a:xfrm>
              <a:off x="4655818" y="323159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98</a:t>
              </a:r>
            </a:p>
          </p:txBody>
        </p:sp>
        <p:sp>
          <p:nvSpPr>
            <p:cNvPr id="1419" name="tx1419"/>
            <p:cNvSpPr/>
            <p:nvPr/>
          </p:nvSpPr>
          <p:spPr>
            <a:xfrm>
              <a:off x="4915602" y="323159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94</a:t>
              </a:r>
            </a:p>
          </p:txBody>
        </p:sp>
        <p:sp>
          <p:nvSpPr>
            <p:cNvPr id="1420" name="tx1420"/>
            <p:cNvSpPr/>
            <p:nvPr/>
          </p:nvSpPr>
          <p:spPr>
            <a:xfrm>
              <a:off x="5175385" y="323159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98</a:t>
              </a:r>
            </a:p>
          </p:txBody>
        </p:sp>
        <p:sp>
          <p:nvSpPr>
            <p:cNvPr id="1421" name="tx1421"/>
            <p:cNvSpPr/>
            <p:nvPr/>
          </p:nvSpPr>
          <p:spPr>
            <a:xfrm>
              <a:off x="5435169" y="323159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97</a:t>
              </a:r>
            </a:p>
          </p:txBody>
        </p:sp>
        <p:sp>
          <p:nvSpPr>
            <p:cNvPr id="1422" name="tx1422"/>
            <p:cNvSpPr/>
            <p:nvPr/>
          </p:nvSpPr>
          <p:spPr>
            <a:xfrm>
              <a:off x="5694953" y="323159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97</a:t>
              </a:r>
            </a:p>
          </p:txBody>
        </p:sp>
        <p:sp>
          <p:nvSpPr>
            <p:cNvPr id="1423" name="tx1423"/>
            <p:cNvSpPr/>
            <p:nvPr/>
          </p:nvSpPr>
          <p:spPr>
            <a:xfrm>
              <a:off x="5954737" y="323159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97</a:t>
              </a:r>
            </a:p>
          </p:txBody>
        </p:sp>
        <p:sp>
          <p:nvSpPr>
            <p:cNvPr id="1424" name="tx1424"/>
            <p:cNvSpPr/>
            <p:nvPr/>
          </p:nvSpPr>
          <p:spPr>
            <a:xfrm>
              <a:off x="6214521" y="323159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425" name="tx1425"/>
            <p:cNvSpPr/>
            <p:nvPr/>
          </p:nvSpPr>
          <p:spPr>
            <a:xfrm>
              <a:off x="6474305" y="323159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95</a:t>
              </a:r>
            </a:p>
          </p:txBody>
        </p:sp>
        <p:sp>
          <p:nvSpPr>
            <p:cNvPr id="1426" name="tx1426"/>
            <p:cNvSpPr/>
            <p:nvPr/>
          </p:nvSpPr>
          <p:spPr>
            <a:xfrm>
              <a:off x="6734089" y="323159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427" name="tx1427"/>
            <p:cNvSpPr/>
            <p:nvPr/>
          </p:nvSpPr>
          <p:spPr>
            <a:xfrm>
              <a:off x="6993872" y="323159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97</a:t>
              </a:r>
            </a:p>
          </p:txBody>
        </p:sp>
        <p:sp>
          <p:nvSpPr>
            <p:cNvPr id="1428" name="tx1428"/>
            <p:cNvSpPr/>
            <p:nvPr/>
          </p:nvSpPr>
          <p:spPr>
            <a:xfrm>
              <a:off x="7253656" y="323159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1429" name="tx1429"/>
            <p:cNvSpPr/>
            <p:nvPr/>
          </p:nvSpPr>
          <p:spPr>
            <a:xfrm>
              <a:off x="7513440" y="323159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93</a:t>
              </a:r>
            </a:p>
          </p:txBody>
        </p:sp>
        <p:sp>
          <p:nvSpPr>
            <p:cNvPr id="1430" name="tx1430"/>
            <p:cNvSpPr/>
            <p:nvPr/>
          </p:nvSpPr>
          <p:spPr>
            <a:xfrm>
              <a:off x="7773224" y="323159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98</a:t>
              </a:r>
            </a:p>
          </p:txBody>
        </p:sp>
        <p:sp>
          <p:nvSpPr>
            <p:cNvPr id="1431" name="tx1431"/>
            <p:cNvSpPr/>
            <p:nvPr/>
          </p:nvSpPr>
          <p:spPr>
            <a:xfrm>
              <a:off x="8033008" y="323159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432" name="tx1432"/>
            <p:cNvSpPr/>
            <p:nvPr/>
          </p:nvSpPr>
          <p:spPr>
            <a:xfrm>
              <a:off x="8292792" y="323159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433" name="tx1433"/>
            <p:cNvSpPr/>
            <p:nvPr/>
          </p:nvSpPr>
          <p:spPr>
            <a:xfrm>
              <a:off x="8552576" y="323159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95</a:t>
              </a:r>
            </a:p>
          </p:txBody>
        </p:sp>
        <p:sp>
          <p:nvSpPr>
            <p:cNvPr id="1434" name="tx1434"/>
            <p:cNvSpPr/>
            <p:nvPr/>
          </p:nvSpPr>
          <p:spPr>
            <a:xfrm>
              <a:off x="2057979" y="442471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435" name="tx1435"/>
            <p:cNvSpPr/>
            <p:nvPr/>
          </p:nvSpPr>
          <p:spPr>
            <a:xfrm>
              <a:off x="2317763" y="442471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436" name="tx1436"/>
            <p:cNvSpPr/>
            <p:nvPr/>
          </p:nvSpPr>
          <p:spPr>
            <a:xfrm>
              <a:off x="2577547" y="442471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437" name="tx1437"/>
            <p:cNvSpPr/>
            <p:nvPr/>
          </p:nvSpPr>
          <p:spPr>
            <a:xfrm>
              <a:off x="2837331" y="442471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438" name="tx1438"/>
            <p:cNvSpPr/>
            <p:nvPr/>
          </p:nvSpPr>
          <p:spPr>
            <a:xfrm>
              <a:off x="3097115" y="442471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439" name="tx1439"/>
            <p:cNvSpPr/>
            <p:nvPr/>
          </p:nvSpPr>
          <p:spPr>
            <a:xfrm>
              <a:off x="3356898" y="442471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440" name="tx1440"/>
            <p:cNvSpPr/>
            <p:nvPr/>
          </p:nvSpPr>
          <p:spPr>
            <a:xfrm>
              <a:off x="3616682" y="442471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441" name="tx1441"/>
            <p:cNvSpPr/>
            <p:nvPr/>
          </p:nvSpPr>
          <p:spPr>
            <a:xfrm>
              <a:off x="3876466" y="442471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442" name="tx1442"/>
            <p:cNvSpPr/>
            <p:nvPr/>
          </p:nvSpPr>
          <p:spPr>
            <a:xfrm>
              <a:off x="4136250" y="442471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98</a:t>
              </a:r>
            </a:p>
          </p:txBody>
        </p:sp>
        <p:sp>
          <p:nvSpPr>
            <p:cNvPr id="1443" name="tx1443"/>
            <p:cNvSpPr/>
            <p:nvPr/>
          </p:nvSpPr>
          <p:spPr>
            <a:xfrm>
              <a:off x="4396034" y="442471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98</a:t>
              </a:r>
            </a:p>
          </p:txBody>
        </p:sp>
        <p:sp>
          <p:nvSpPr>
            <p:cNvPr id="1444" name="tx1444"/>
            <p:cNvSpPr/>
            <p:nvPr/>
          </p:nvSpPr>
          <p:spPr>
            <a:xfrm>
              <a:off x="4655818" y="442471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1445" name="tx1445"/>
            <p:cNvSpPr/>
            <p:nvPr/>
          </p:nvSpPr>
          <p:spPr>
            <a:xfrm>
              <a:off x="4915602" y="442471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446" name="tx1446"/>
            <p:cNvSpPr/>
            <p:nvPr/>
          </p:nvSpPr>
          <p:spPr>
            <a:xfrm>
              <a:off x="5175385" y="442471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447" name="tx1447"/>
            <p:cNvSpPr/>
            <p:nvPr/>
          </p:nvSpPr>
          <p:spPr>
            <a:xfrm>
              <a:off x="5435169" y="442471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89</a:t>
              </a:r>
            </a:p>
          </p:txBody>
        </p:sp>
        <p:sp>
          <p:nvSpPr>
            <p:cNvPr id="1448" name="tx1448"/>
            <p:cNvSpPr/>
            <p:nvPr/>
          </p:nvSpPr>
          <p:spPr>
            <a:xfrm>
              <a:off x="5694953" y="442471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95</a:t>
              </a:r>
            </a:p>
          </p:txBody>
        </p:sp>
        <p:sp>
          <p:nvSpPr>
            <p:cNvPr id="1449" name="tx1449"/>
            <p:cNvSpPr/>
            <p:nvPr/>
          </p:nvSpPr>
          <p:spPr>
            <a:xfrm>
              <a:off x="5954737" y="442471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450" name="tx1450"/>
            <p:cNvSpPr/>
            <p:nvPr/>
          </p:nvSpPr>
          <p:spPr>
            <a:xfrm>
              <a:off x="6214521" y="442471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1451" name="tx1451"/>
            <p:cNvSpPr/>
            <p:nvPr/>
          </p:nvSpPr>
          <p:spPr>
            <a:xfrm>
              <a:off x="6474305" y="442471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93</a:t>
              </a:r>
            </a:p>
          </p:txBody>
        </p:sp>
        <p:sp>
          <p:nvSpPr>
            <p:cNvPr id="1452" name="tx1452"/>
            <p:cNvSpPr/>
            <p:nvPr/>
          </p:nvSpPr>
          <p:spPr>
            <a:xfrm>
              <a:off x="6734089" y="442471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90</a:t>
              </a:r>
            </a:p>
          </p:txBody>
        </p:sp>
        <p:sp>
          <p:nvSpPr>
            <p:cNvPr id="1453" name="tx1453"/>
            <p:cNvSpPr/>
            <p:nvPr/>
          </p:nvSpPr>
          <p:spPr>
            <a:xfrm>
              <a:off x="6993872" y="442471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84</a:t>
              </a:r>
            </a:p>
          </p:txBody>
        </p:sp>
        <p:sp>
          <p:nvSpPr>
            <p:cNvPr id="1454" name="tx1454"/>
            <p:cNvSpPr/>
            <p:nvPr/>
          </p:nvSpPr>
          <p:spPr>
            <a:xfrm>
              <a:off x="7253656" y="442471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77</a:t>
              </a:r>
            </a:p>
          </p:txBody>
        </p:sp>
        <p:sp>
          <p:nvSpPr>
            <p:cNvPr id="1455" name="tx1455"/>
            <p:cNvSpPr/>
            <p:nvPr/>
          </p:nvSpPr>
          <p:spPr>
            <a:xfrm>
              <a:off x="7513440" y="442471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83</a:t>
              </a:r>
            </a:p>
          </p:txBody>
        </p:sp>
        <p:sp>
          <p:nvSpPr>
            <p:cNvPr id="1456" name="tx1456"/>
            <p:cNvSpPr/>
            <p:nvPr/>
          </p:nvSpPr>
          <p:spPr>
            <a:xfrm>
              <a:off x="7773224" y="442471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93</a:t>
              </a:r>
            </a:p>
          </p:txBody>
        </p:sp>
        <p:sp>
          <p:nvSpPr>
            <p:cNvPr id="1457" name="tx1457"/>
            <p:cNvSpPr/>
            <p:nvPr/>
          </p:nvSpPr>
          <p:spPr>
            <a:xfrm>
              <a:off x="8033008" y="442471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89</a:t>
              </a:r>
            </a:p>
          </p:txBody>
        </p:sp>
        <p:sp>
          <p:nvSpPr>
            <p:cNvPr id="1458" name="tx1458"/>
            <p:cNvSpPr/>
            <p:nvPr/>
          </p:nvSpPr>
          <p:spPr>
            <a:xfrm>
              <a:off x="8292792" y="442471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83</a:t>
              </a:r>
            </a:p>
          </p:txBody>
        </p:sp>
        <p:sp>
          <p:nvSpPr>
            <p:cNvPr id="1459" name="tx1459"/>
            <p:cNvSpPr/>
            <p:nvPr/>
          </p:nvSpPr>
          <p:spPr>
            <a:xfrm>
              <a:off x="8552576" y="442471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89</a:t>
              </a:r>
            </a:p>
          </p:txBody>
        </p:sp>
        <p:sp>
          <p:nvSpPr>
            <p:cNvPr id="1460" name="tx1460"/>
            <p:cNvSpPr/>
            <p:nvPr/>
          </p:nvSpPr>
          <p:spPr>
            <a:xfrm>
              <a:off x="2057979" y="296645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97</a:t>
              </a:r>
            </a:p>
          </p:txBody>
        </p:sp>
        <p:sp>
          <p:nvSpPr>
            <p:cNvPr id="1461" name="tx1461"/>
            <p:cNvSpPr/>
            <p:nvPr/>
          </p:nvSpPr>
          <p:spPr>
            <a:xfrm>
              <a:off x="2317763" y="296645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92</a:t>
              </a:r>
            </a:p>
          </p:txBody>
        </p:sp>
        <p:sp>
          <p:nvSpPr>
            <p:cNvPr id="1462" name="tx1462"/>
            <p:cNvSpPr/>
            <p:nvPr/>
          </p:nvSpPr>
          <p:spPr>
            <a:xfrm>
              <a:off x="2577547" y="296645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88</a:t>
              </a:r>
            </a:p>
          </p:txBody>
        </p:sp>
        <p:sp>
          <p:nvSpPr>
            <p:cNvPr id="1463" name="tx1463"/>
            <p:cNvSpPr/>
            <p:nvPr/>
          </p:nvSpPr>
          <p:spPr>
            <a:xfrm>
              <a:off x="2837331" y="296645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86</a:t>
              </a:r>
            </a:p>
          </p:txBody>
        </p:sp>
        <p:sp>
          <p:nvSpPr>
            <p:cNvPr id="1464" name="tx1464"/>
            <p:cNvSpPr/>
            <p:nvPr/>
          </p:nvSpPr>
          <p:spPr>
            <a:xfrm>
              <a:off x="3097115" y="296645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80</a:t>
              </a:r>
            </a:p>
          </p:txBody>
        </p:sp>
        <p:sp>
          <p:nvSpPr>
            <p:cNvPr id="1465" name="tx1465"/>
            <p:cNvSpPr/>
            <p:nvPr/>
          </p:nvSpPr>
          <p:spPr>
            <a:xfrm>
              <a:off x="3356898" y="296645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92</a:t>
              </a:r>
            </a:p>
          </p:txBody>
        </p:sp>
        <p:sp>
          <p:nvSpPr>
            <p:cNvPr id="1466" name="tx1466"/>
            <p:cNvSpPr/>
            <p:nvPr/>
          </p:nvSpPr>
          <p:spPr>
            <a:xfrm>
              <a:off x="3616682" y="296645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94</a:t>
              </a:r>
            </a:p>
          </p:txBody>
        </p:sp>
        <p:sp>
          <p:nvSpPr>
            <p:cNvPr id="1467" name="tx1467"/>
            <p:cNvSpPr/>
            <p:nvPr/>
          </p:nvSpPr>
          <p:spPr>
            <a:xfrm>
              <a:off x="3876466" y="296645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468" name="tx1468"/>
            <p:cNvSpPr/>
            <p:nvPr/>
          </p:nvSpPr>
          <p:spPr>
            <a:xfrm>
              <a:off x="4136250" y="296645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469" name="tx1469"/>
            <p:cNvSpPr/>
            <p:nvPr/>
          </p:nvSpPr>
          <p:spPr>
            <a:xfrm>
              <a:off x="4396034" y="296645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470" name="tx1470"/>
            <p:cNvSpPr/>
            <p:nvPr/>
          </p:nvSpPr>
          <p:spPr>
            <a:xfrm>
              <a:off x="4655818" y="296645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471" name="tx1471"/>
            <p:cNvSpPr/>
            <p:nvPr/>
          </p:nvSpPr>
          <p:spPr>
            <a:xfrm>
              <a:off x="4915602" y="296645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472" name="tx1472"/>
            <p:cNvSpPr/>
            <p:nvPr/>
          </p:nvSpPr>
          <p:spPr>
            <a:xfrm>
              <a:off x="5175385" y="296645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473" name="tx1473"/>
            <p:cNvSpPr/>
            <p:nvPr/>
          </p:nvSpPr>
          <p:spPr>
            <a:xfrm>
              <a:off x="5435169" y="296645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474" name="tx1474"/>
            <p:cNvSpPr/>
            <p:nvPr/>
          </p:nvSpPr>
          <p:spPr>
            <a:xfrm>
              <a:off x="5694953" y="296645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475" name="tx1475"/>
            <p:cNvSpPr/>
            <p:nvPr/>
          </p:nvSpPr>
          <p:spPr>
            <a:xfrm>
              <a:off x="5954737" y="296645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476" name="tx1476"/>
            <p:cNvSpPr/>
            <p:nvPr/>
          </p:nvSpPr>
          <p:spPr>
            <a:xfrm>
              <a:off x="6214521" y="296645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477" name="tx1477"/>
            <p:cNvSpPr/>
            <p:nvPr/>
          </p:nvSpPr>
          <p:spPr>
            <a:xfrm>
              <a:off x="6474305" y="296645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478" name="tx1478"/>
            <p:cNvSpPr/>
            <p:nvPr/>
          </p:nvSpPr>
          <p:spPr>
            <a:xfrm>
              <a:off x="6734089" y="296645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479" name="tx1479"/>
            <p:cNvSpPr/>
            <p:nvPr/>
          </p:nvSpPr>
          <p:spPr>
            <a:xfrm>
              <a:off x="6993872" y="296645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480" name="tx1480"/>
            <p:cNvSpPr/>
            <p:nvPr/>
          </p:nvSpPr>
          <p:spPr>
            <a:xfrm>
              <a:off x="7253656" y="296645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481" name="tx1481"/>
            <p:cNvSpPr/>
            <p:nvPr/>
          </p:nvSpPr>
          <p:spPr>
            <a:xfrm>
              <a:off x="7513440" y="296645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482" name="tx1482"/>
            <p:cNvSpPr/>
            <p:nvPr/>
          </p:nvSpPr>
          <p:spPr>
            <a:xfrm>
              <a:off x="7773224" y="296645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483" name="tx1483"/>
            <p:cNvSpPr/>
            <p:nvPr/>
          </p:nvSpPr>
          <p:spPr>
            <a:xfrm>
              <a:off x="8033008" y="296645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484" name="tx1484"/>
            <p:cNvSpPr/>
            <p:nvPr/>
          </p:nvSpPr>
          <p:spPr>
            <a:xfrm>
              <a:off x="8292792" y="296645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95</a:t>
              </a:r>
            </a:p>
          </p:txBody>
        </p:sp>
        <p:sp>
          <p:nvSpPr>
            <p:cNvPr id="1485" name="tx1485"/>
            <p:cNvSpPr/>
            <p:nvPr/>
          </p:nvSpPr>
          <p:spPr>
            <a:xfrm>
              <a:off x="8552576" y="296645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1486" name="tx1486"/>
            <p:cNvSpPr/>
            <p:nvPr/>
          </p:nvSpPr>
          <p:spPr>
            <a:xfrm>
              <a:off x="2057979" y="349673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487" name="tx1487"/>
            <p:cNvSpPr/>
            <p:nvPr/>
          </p:nvSpPr>
          <p:spPr>
            <a:xfrm>
              <a:off x="2317763" y="349673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488" name="tx1488"/>
            <p:cNvSpPr/>
            <p:nvPr/>
          </p:nvSpPr>
          <p:spPr>
            <a:xfrm>
              <a:off x="2577547" y="349673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489" name="tx1489"/>
            <p:cNvSpPr/>
            <p:nvPr/>
          </p:nvSpPr>
          <p:spPr>
            <a:xfrm>
              <a:off x="2837331" y="349673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490" name="tx1490"/>
            <p:cNvSpPr/>
            <p:nvPr/>
          </p:nvSpPr>
          <p:spPr>
            <a:xfrm>
              <a:off x="3097115" y="349673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98</a:t>
              </a:r>
            </a:p>
          </p:txBody>
        </p:sp>
        <p:sp>
          <p:nvSpPr>
            <p:cNvPr id="1491" name="tx1491"/>
            <p:cNvSpPr/>
            <p:nvPr/>
          </p:nvSpPr>
          <p:spPr>
            <a:xfrm>
              <a:off x="3356898" y="349673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95</a:t>
              </a:r>
            </a:p>
          </p:txBody>
        </p:sp>
        <p:sp>
          <p:nvSpPr>
            <p:cNvPr id="1492" name="tx1492"/>
            <p:cNvSpPr/>
            <p:nvPr/>
          </p:nvSpPr>
          <p:spPr>
            <a:xfrm>
              <a:off x="3616682" y="349673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1493" name="tx1493"/>
            <p:cNvSpPr/>
            <p:nvPr/>
          </p:nvSpPr>
          <p:spPr>
            <a:xfrm>
              <a:off x="3876466" y="349673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97</a:t>
              </a:r>
            </a:p>
          </p:txBody>
        </p:sp>
        <p:sp>
          <p:nvSpPr>
            <p:cNvPr id="1494" name="tx1494"/>
            <p:cNvSpPr/>
            <p:nvPr/>
          </p:nvSpPr>
          <p:spPr>
            <a:xfrm>
              <a:off x="4136250" y="349673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93</a:t>
              </a:r>
            </a:p>
          </p:txBody>
        </p:sp>
        <p:sp>
          <p:nvSpPr>
            <p:cNvPr id="1495" name="tx1495"/>
            <p:cNvSpPr/>
            <p:nvPr/>
          </p:nvSpPr>
          <p:spPr>
            <a:xfrm>
              <a:off x="4396034" y="349673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95</a:t>
              </a:r>
            </a:p>
          </p:txBody>
        </p:sp>
        <p:sp>
          <p:nvSpPr>
            <p:cNvPr id="1496" name="tx1496"/>
            <p:cNvSpPr/>
            <p:nvPr/>
          </p:nvSpPr>
          <p:spPr>
            <a:xfrm>
              <a:off x="4655818" y="349673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1497" name="tx1497"/>
            <p:cNvSpPr/>
            <p:nvPr/>
          </p:nvSpPr>
          <p:spPr>
            <a:xfrm>
              <a:off x="4915602" y="349673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98</a:t>
              </a:r>
            </a:p>
          </p:txBody>
        </p:sp>
        <p:sp>
          <p:nvSpPr>
            <p:cNvPr id="1498" name="tx1498"/>
            <p:cNvSpPr/>
            <p:nvPr/>
          </p:nvSpPr>
          <p:spPr>
            <a:xfrm>
              <a:off x="5175385" y="349673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499" name="tx1499"/>
            <p:cNvSpPr/>
            <p:nvPr/>
          </p:nvSpPr>
          <p:spPr>
            <a:xfrm>
              <a:off x="5435169" y="349673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93</a:t>
              </a:r>
            </a:p>
          </p:txBody>
        </p:sp>
        <p:sp>
          <p:nvSpPr>
            <p:cNvPr id="1500" name="tx1500"/>
            <p:cNvSpPr/>
            <p:nvPr/>
          </p:nvSpPr>
          <p:spPr>
            <a:xfrm>
              <a:off x="5694953" y="349673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1501" name="tx1501"/>
            <p:cNvSpPr/>
            <p:nvPr/>
          </p:nvSpPr>
          <p:spPr>
            <a:xfrm>
              <a:off x="5954737" y="349673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1502" name="tx1502"/>
            <p:cNvSpPr/>
            <p:nvPr/>
          </p:nvSpPr>
          <p:spPr>
            <a:xfrm>
              <a:off x="6214521" y="349673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1503" name="tx1503"/>
            <p:cNvSpPr/>
            <p:nvPr/>
          </p:nvSpPr>
          <p:spPr>
            <a:xfrm>
              <a:off x="6474305" y="349673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1504" name="tx1504"/>
            <p:cNvSpPr/>
            <p:nvPr/>
          </p:nvSpPr>
          <p:spPr>
            <a:xfrm>
              <a:off x="6734089" y="349673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97</a:t>
              </a:r>
            </a:p>
          </p:txBody>
        </p:sp>
        <p:sp>
          <p:nvSpPr>
            <p:cNvPr id="1505" name="tx1505"/>
            <p:cNvSpPr/>
            <p:nvPr/>
          </p:nvSpPr>
          <p:spPr>
            <a:xfrm>
              <a:off x="6993872" y="349673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97</a:t>
              </a:r>
            </a:p>
          </p:txBody>
        </p:sp>
        <p:sp>
          <p:nvSpPr>
            <p:cNvPr id="1506" name="tx1506"/>
            <p:cNvSpPr/>
            <p:nvPr/>
          </p:nvSpPr>
          <p:spPr>
            <a:xfrm>
              <a:off x="7253656" y="349673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93</a:t>
              </a:r>
            </a:p>
          </p:txBody>
        </p:sp>
        <p:sp>
          <p:nvSpPr>
            <p:cNvPr id="1507" name="tx1507"/>
            <p:cNvSpPr/>
            <p:nvPr/>
          </p:nvSpPr>
          <p:spPr>
            <a:xfrm>
              <a:off x="7513440" y="349673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98</a:t>
              </a:r>
            </a:p>
          </p:txBody>
        </p:sp>
        <p:sp>
          <p:nvSpPr>
            <p:cNvPr id="1508" name="tx1508"/>
            <p:cNvSpPr/>
            <p:nvPr/>
          </p:nvSpPr>
          <p:spPr>
            <a:xfrm>
              <a:off x="7773224" y="349673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98</a:t>
              </a:r>
            </a:p>
          </p:txBody>
        </p:sp>
        <p:sp>
          <p:nvSpPr>
            <p:cNvPr id="1509" name="tx1509"/>
            <p:cNvSpPr/>
            <p:nvPr/>
          </p:nvSpPr>
          <p:spPr>
            <a:xfrm>
              <a:off x="8033008" y="349673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91</a:t>
              </a:r>
            </a:p>
          </p:txBody>
        </p:sp>
        <p:sp>
          <p:nvSpPr>
            <p:cNvPr id="1510" name="tx1510"/>
            <p:cNvSpPr/>
            <p:nvPr/>
          </p:nvSpPr>
          <p:spPr>
            <a:xfrm>
              <a:off x="8292792" y="349673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93</a:t>
              </a:r>
            </a:p>
          </p:txBody>
        </p:sp>
        <p:sp>
          <p:nvSpPr>
            <p:cNvPr id="1511" name="tx1511"/>
            <p:cNvSpPr/>
            <p:nvPr/>
          </p:nvSpPr>
          <p:spPr>
            <a:xfrm>
              <a:off x="8552576" y="349673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94</a:t>
              </a:r>
            </a:p>
          </p:txBody>
        </p:sp>
        <p:sp>
          <p:nvSpPr>
            <p:cNvPr id="1512" name="tx1512"/>
            <p:cNvSpPr/>
            <p:nvPr/>
          </p:nvSpPr>
          <p:spPr>
            <a:xfrm>
              <a:off x="2057979" y="482242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95</a:t>
              </a:r>
            </a:p>
          </p:txBody>
        </p:sp>
        <p:sp>
          <p:nvSpPr>
            <p:cNvPr id="1513" name="tx1513"/>
            <p:cNvSpPr/>
            <p:nvPr/>
          </p:nvSpPr>
          <p:spPr>
            <a:xfrm>
              <a:off x="2317763" y="482242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1514" name="tx1514"/>
            <p:cNvSpPr/>
            <p:nvPr/>
          </p:nvSpPr>
          <p:spPr>
            <a:xfrm>
              <a:off x="2577547" y="482242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95</a:t>
              </a:r>
            </a:p>
          </p:txBody>
        </p:sp>
        <p:sp>
          <p:nvSpPr>
            <p:cNvPr id="1515" name="tx1515"/>
            <p:cNvSpPr/>
            <p:nvPr/>
          </p:nvSpPr>
          <p:spPr>
            <a:xfrm>
              <a:off x="2837331" y="482242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95</a:t>
              </a:r>
            </a:p>
          </p:txBody>
        </p:sp>
        <p:sp>
          <p:nvSpPr>
            <p:cNvPr id="1516" name="tx1516"/>
            <p:cNvSpPr/>
            <p:nvPr/>
          </p:nvSpPr>
          <p:spPr>
            <a:xfrm>
              <a:off x="3097115" y="482242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94</a:t>
              </a:r>
            </a:p>
          </p:txBody>
        </p:sp>
        <p:sp>
          <p:nvSpPr>
            <p:cNvPr id="1517" name="tx1517"/>
            <p:cNvSpPr/>
            <p:nvPr/>
          </p:nvSpPr>
          <p:spPr>
            <a:xfrm>
              <a:off x="3356898" y="482242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97</a:t>
              </a:r>
            </a:p>
          </p:txBody>
        </p:sp>
        <p:sp>
          <p:nvSpPr>
            <p:cNvPr id="1518" name="tx1518"/>
            <p:cNvSpPr/>
            <p:nvPr/>
          </p:nvSpPr>
          <p:spPr>
            <a:xfrm>
              <a:off x="3616682" y="482242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519" name="tx1519"/>
            <p:cNvSpPr/>
            <p:nvPr/>
          </p:nvSpPr>
          <p:spPr>
            <a:xfrm>
              <a:off x="3876466" y="482242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520" name="tx1520"/>
            <p:cNvSpPr/>
            <p:nvPr/>
          </p:nvSpPr>
          <p:spPr>
            <a:xfrm>
              <a:off x="4136250" y="482242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1521" name="tx1521"/>
            <p:cNvSpPr/>
            <p:nvPr/>
          </p:nvSpPr>
          <p:spPr>
            <a:xfrm>
              <a:off x="4396034" y="482242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94</a:t>
              </a:r>
            </a:p>
          </p:txBody>
        </p:sp>
        <p:sp>
          <p:nvSpPr>
            <p:cNvPr id="1522" name="tx1522"/>
            <p:cNvSpPr/>
            <p:nvPr/>
          </p:nvSpPr>
          <p:spPr>
            <a:xfrm>
              <a:off x="4655818" y="482242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95</a:t>
              </a:r>
            </a:p>
          </p:txBody>
        </p:sp>
        <p:sp>
          <p:nvSpPr>
            <p:cNvPr id="1523" name="tx1523"/>
            <p:cNvSpPr/>
            <p:nvPr/>
          </p:nvSpPr>
          <p:spPr>
            <a:xfrm>
              <a:off x="4915602" y="482242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95</a:t>
              </a:r>
            </a:p>
          </p:txBody>
        </p:sp>
        <p:sp>
          <p:nvSpPr>
            <p:cNvPr id="1524" name="tx1524"/>
            <p:cNvSpPr/>
            <p:nvPr/>
          </p:nvSpPr>
          <p:spPr>
            <a:xfrm>
              <a:off x="5175385" y="482242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94</a:t>
              </a:r>
            </a:p>
          </p:txBody>
        </p:sp>
        <p:sp>
          <p:nvSpPr>
            <p:cNvPr id="1525" name="tx1525"/>
            <p:cNvSpPr/>
            <p:nvPr/>
          </p:nvSpPr>
          <p:spPr>
            <a:xfrm>
              <a:off x="5435169" y="482242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97</a:t>
              </a:r>
            </a:p>
          </p:txBody>
        </p:sp>
        <p:sp>
          <p:nvSpPr>
            <p:cNvPr id="1526" name="tx1526"/>
            <p:cNvSpPr/>
            <p:nvPr/>
          </p:nvSpPr>
          <p:spPr>
            <a:xfrm>
              <a:off x="5694953" y="482242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95</a:t>
              </a:r>
            </a:p>
          </p:txBody>
        </p:sp>
        <p:sp>
          <p:nvSpPr>
            <p:cNvPr id="1527" name="tx1527"/>
            <p:cNvSpPr/>
            <p:nvPr/>
          </p:nvSpPr>
          <p:spPr>
            <a:xfrm>
              <a:off x="5954737" y="482242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1528" name="tx1528"/>
            <p:cNvSpPr/>
            <p:nvPr/>
          </p:nvSpPr>
          <p:spPr>
            <a:xfrm>
              <a:off x="6214521" y="482242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94</a:t>
              </a:r>
            </a:p>
          </p:txBody>
        </p:sp>
        <p:sp>
          <p:nvSpPr>
            <p:cNvPr id="1529" name="tx1529"/>
            <p:cNvSpPr/>
            <p:nvPr/>
          </p:nvSpPr>
          <p:spPr>
            <a:xfrm>
              <a:off x="6474305" y="482242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95</a:t>
              </a:r>
            </a:p>
          </p:txBody>
        </p:sp>
        <p:sp>
          <p:nvSpPr>
            <p:cNvPr id="1530" name="tx1530"/>
            <p:cNvSpPr/>
            <p:nvPr/>
          </p:nvSpPr>
          <p:spPr>
            <a:xfrm>
              <a:off x="6734089" y="482242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91</a:t>
              </a:r>
            </a:p>
          </p:txBody>
        </p:sp>
        <p:sp>
          <p:nvSpPr>
            <p:cNvPr id="1531" name="tx1531"/>
            <p:cNvSpPr/>
            <p:nvPr/>
          </p:nvSpPr>
          <p:spPr>
            <a:xfrm>
              <a:off x="6993872" y="482242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88</a:t>
              </a:r>
            </a:p>
          </p:txBody>
        </p:sp>
        <p:sp>
          <p:nvSpPr>
            <p:cNvPr id="1532" name="tx1532"/>
            <p:cNvSpPr/>
            <p:nvPr/>
          </p:nvSpPr>
          <p:spPr>
            <a:xfrm>
              <a:off x="7253656" y="482242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84</a:t>
              </a:r>
            </a:p>
          </p:txBody>
        </p:sp>
        <p:sp>
          <p:nvSpPr>
            <p:cNvPr id="1533" name="tx1533"/>
            <p:cNvSpPr/>
            <p:nvPr/>
          </p:nvSpPr>
          <p:spPr>
            <a:xfrm>
              <a:off x="7513440" y="482242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79</a:t>
              </a:r>
            </a:p>
          </p:txBody>
        </p:sp>
        <p:sp>
          <p:nvSpPr>
            <p:cNvPr id="1534" name="tx1534"/>
            <p:cNvSpPr/>
            <p:nvPr/>
          </p:nvSpPr>
          <p:spPr>
            <a:xfrm>
              <a:off x="7773224" y="482242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82</a:t>
              </a:r>
            </a:p>
          </p:txBody>
        </p:sp>
        <p:sp>
          <p:nvSpPr>
            <p:cNvPr id="1535" name="tx1535"/>
            <p:cNvSpPr/>
            <p:nvPr/>
          </p:nvSpPr>
          <p:spPr>
            <a:xfrm>
              <a:off x="8033008" y="482242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79</a:t>
              </a:r>
            </a:p>
          </p:txBody>
        </p:sp>
        <p:sp>
          <p:nvSpPr>
            <p:cNvPr id="1536" name="tx1536"/>
            <p:cNvSpPr/>
            <p:nvPr/>
          </p:nvSpPr>
          <p:spPr>
            <a:xfrm>
              <a:off x="8292792" y="482242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82</a:t>
              </a:r>
            </a:p>
          </p:txBody>
        </p:sp>
        <p:sp>
          <p:nvSpPr>
            <p:cNvPr id="1537" name="tx1537"/>
            <p:cNvSpPr/>
            <p:nvPr/>
          </p:nvSpPr>
          <p:spPr>
            <a:xfrm>
              <a:off x="8552576" y="482242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82</a:t>
              </a:r>
            </a:p>
          </p:txBody>
        </p:sp>
        <p:sp>
          <p:nvSpPr>
            <p:cNvPr id="1538" name="tx1538"/>
            <p:cNvSpPr/>
            <p:nvPr/>
          </p:nvSpPr>
          <p:spPr>
            <a:xfrm>
              <a:off x="2057979" y="376187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539" name="tx1539"/>
            <p:cNvSpPr/>
            <p:nvPr/>
          </p:nvSpPr>
          <p:spPr>
            <a:xfrm>
              <a:off x="2317763" y="376187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91</a:t>
              </a:r>
            </a:p>
          </p:txBody>
        </p:sp>
        <p:sp>
          <p:nvSpPr>
            <p:cNvPr id="1540" name="tx1540"/>
            <p:cNvSpPr/>
            <p:nvPr/>
          </p:nvSpPr>
          <p:spPr>
            <a:xfrm>
              <a:off x="2577547" y="376187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98</a:t>
              </a:r>
            </a:p>
          </p:txBody>
        </p:sp>
        <p:sp>
          <p:nvSpPr>
            <p:cNvPr id="1541" name="tx1541"/>
            <p:cNvSpPr/>
            <p:nvPr/>
          </p:nvSpPr>
          <p:spPr>
            <a:xfrm>
              <a:off x="2837331" y="376187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98</a:t>
              </a:r>
            </a:p>
          </p:txBody>
        </p:sp>
        <p:sp>
          <p:nvSpPr>
            <p:cNvPr id="1542" name="tx1542"/>
            <p:cNvSpPr/>
            <p:nvPr/>
          </p:nvSpPr>
          <p:spPr>
            <a:xfrm>
              <a:off x="3097115" y="376187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93</a:t>
              </a:r>
            </a:p>
          </p:txBody>
        </p:sp>
        <p:sp>
          <p:nvSpPr>
            <p:cNvPr id="1543" name="tx1543"/>
            <p:cNvSpPr/>
            <p:nvPr/>
          </p:nvSpPr>
          <p:spPr>
            <a:xfrm>
              <a:off x="3356898" y="376187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94</a:t>
              </a:r>
            </a:p>
          </p:txBody>
        </p:sp>
        <p:sp>
          <p:nvSpPr>
            <p:cNvPr id="1544" name="tx1544"/>
            <p:cNvSpPr/>
            <p:nvPr/>
          </p:nvSpPr>
          <p:spPr>
            <a:xfrm>
              <a:off x="3616682" y="376187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1545" name="tx1545"/>
            <p:cNvSpPr/>
            <p:nvPr/>
          </p:nvSpPr>
          <p:spPr>
            <a:xfrm>
              <a:off x="3876466" y="376187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93</a:t>
              </a:r>
            </a:p>
          </p:txBody>
        </p:sp>
        <p:sp>
          <p:nvSpPr>
            <p:cNvPr id="1546" name="tx1546"/>
            <p:cNvSpPr/>
            <p:nvPr/>
          </p:nvSpPr>
          <p:spPr>
            <a:xfrm>
              <a:off x="4136250" y="376187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97</a:t>
              </a:r>
            </a:p>
          </p:txBody>
        </p:sp>
        <p:sp>
          <p:nvSpPr>
            <p:cNvPr id="1547" name="tx1547"/>
            <p:cNvSpPr/>
            <p:nvPr/>
          </p:nvSpPr>
          <p:spPr>
            <a:xfrm>
              <a:off x="4396034" y="376187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97</a:t>
              </a:r>
            </a:p>
          </p:txBody>
        </p:sp>
        <p:sp>
          <p:nvSpPr>
            <p:cNvPr id="1548" name="tx1548"/>
            <p:cNvSpPr/>
            <p:nvPr/>
          </p:nvSpPr>
          <p:spPr>
            <a:xfrm>
              <a:off x="4655818" y="376187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97</a:t>
              </a:r>
            </a:p>
          </p:txBody>
        </p:sp>
        <p:sp>
          <p:nvSpPr>
            <p:cNvPr id="1549" name="tx1549"/>
            <p:cNvSpPr/>
            <p:nvPr/>
          </p:nvSpPr>
          <p:spPr>
            <a:xfrm>
              <a:off x="4915602" y="376187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94</a:t>
              </a:r>
            </a:p>
          </p:txBody>
        </p:sp>
        <p:sp>
          <p:nvSpPr>
            <p:cNvPr id="1550" name="tx1550"/>
            <p:cNvSpPr/>
            <p:nvPr/>
          </p:nvSpPr>
          <p:spPr>
            <a:xfrm>
              <a:off x="5175385" y="376187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551" name="tx1551"/>
            <p:cNvSpPr/>
            <p:nvPr/>
          </p:nvSpPr>
          <p:spPr>
            <a:xfrm>
              <a:off x="5435169" y="376187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97</a:t>
              </a:r>
            </a:p>
          </p:txBody>
        </p:sp>
        <p:sp>
          <p:nvSpPr>
            <p:cNvPr id="1552" name="tx1552"/>
            <p:cNvSpPr/>
            <p:nvPr/>
          </p:nvSpPr>
          <p:spPr>
            <a:xfrm>
              <a:off x="5694953" y="376187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98</a:t>
              </a:r>
            </a:p>
          </p:txBody>
        </p:sp>
        <p:sp>
          <p:nvSpPr>
            <p:cNvPr id="1553" name="tx1553"/>
            <p:cNvSpPr/>
            <p:nvPr/>
          </p:nvSpPr>
          <p:spPr>
            <a:xfrm>
              <a:off x="5954737" y="376187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97</a:t>
              </a:r>
            </a:p>
          </p:txBody>
        </p:sp>
        <p:sp>
          <p:nvSpPr>
            <p:cNvPr id="1554" name="tx1554"/>
            <p:cNvSpPr/>
            <p:nvPr/>
          </p:nvSpPr>
          <p:spPr>
            <a:xfrm>
              <a:off x="6214521" y="376187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1555" name="tx1555"/>
            <p:cNvSpPr/>
            <p:nvPr/>
          </p:nvSpPr>
          <p:spPr>
            <a:xfrm>
              <a:off x="6474305" y="376187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1556" name="tx1556"/>
            <p:cNvSpPr/>
            <p:nvPr/>
          </p:nvSpPr>
          <p:spPr>
            <a:xfrm>
              <a:off x="6734089" y="376187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97</a:t>
              </a:r>
            </a:p>
          </p:txBody>
        </p:sp>
        <p:sp>
          <p:nvSpPr>
            <p:cNvPr id="1557" name="tx1557"/>
            <p:cNvSpPr/>
            <p:nvPr/>
          </p:nvSpPr>
          <p:spPr>
            <a:xfrm>
              <a:off x="6993872" y="376187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97</a:t>
              </a:r>
            </a:p>
          </p:txBody>
        </p:sp>
        <p:sp>
          <p:nvSpPr>
            <p:cNvPr id="1558" name="tx1558"/>
            <p:cNvSpPr/>
            <p:nvPr/>
          </p:nvSpPr>
          <p:spPr>
            <a:xfrm>
              <a:off x="7253656" y="376187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93</a:t>
              </a:r>
            </a:p>
          </p:txBody>
        </p:sp>
        <p:sp>
          <p:nvSpPr>
            <p:cNvPr id="1559" name="tx1559"/>
            <p:cNvSpPr/>
            <p:nvPr/>
          </p:nvSpPr>
          <p:spPr>
            <a:xfrm>
              <a:off x="7513440" y="376187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90</a:t>
              </a:r>
            </a:p>
          </p:txBody>
        </p:sp>
        <p:sp>
          <p:nvSpPr>
            <p:cNvPr id="1560" name="tx1560"/>
            <p:cNvSpPr/>
            <p:nvPr/>
          </p:nvSpPr>
          <p:spPr>
            <a:xfrm>
              <a:off x="7773224" y="376187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93</a:t>
              </a:r>
            </a:p>
          </p:txBody>
        </p:sp>
        <p:sp>
          <p:nvSpPr>
            <p:cNvPr id="1561" name="tx1561"/>
            <p:cNvSpPr/>
            <p:nvPr/>
          </p:nvSpPr>
          <p:spPr>
            <a:xfrm>
              <a:off x="8033008" y="376187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92</a:t>
              </a:r>
            </a:p>
          </p:txBody>
        </p:sp>
        <p:sp>
          <p:nvSpPr>
            <p:cNvPr id="1562" name="tx1562"/>
            <p:cNvSpPr/>
            <p:nvPr/>
          </p:nvSpPr>
          <p:spPr>
            <a:xfrm>
              <a:off x="8292792" y="376187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92</a:t>
              </a:r>
            </a:p>
          </p:txBody>
        </p:sp>
        <p:sp>
          <p:nvSpPr>
            <p:cNvPr id="1563" name="tx1563"/>
            <p:cNvSpPr/>
            <p:nvPr/>
          </p:nvSpPr>
          <p:spPr>
            <a:xfrm>
              <a:off x="8552576" y="376187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92</a:t>
              </a:r>
            </a:p>
          </p:txBody>
        </p:sp>
        <p:sp>
          <p:nvSpPr>
            <p:cNvPr id="1564" name="tx1564"/>
            <p:cNvSpPr/>
            <p:nvPr/>
          </p:nvSpPr>
          <p:spPr>
            <a:xfrm>
              <a:off x="2057979" y="190590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565" name="tx1565"/>
            <p:cNvSpPr/>
            <p:nvPr/>
          </p:nvSpPr>
          <p:spPr>
            <a:xfrm>
              <a:off x="2317763" y="190590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566" name="tx1566"/>
            <p:cNvSpPr/>
            <p:nvPr/>
          </p:nvSpPr>
          <p:spPr>
            <a:xfrm>
              <a:off x="2577547" y="190590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567" name="tx1567"/>
            <p:cNvSpPr/>
            <p:nvPr/>
          </p:nvSpPr>
          <p:spPr>
            <a:xfrm>
              <a:off x="2837331" y="190590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568" name="tx1568"/>
            <p:cNvSpPr/>
            <p:nvPr/>
          </p:nvSpPr>
          <p:spPr>
            <a:xfrm>
              <a:off x="3097115" y="190590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569" name="tx1569"/>
            <p:cNvSpPr/>
            <p:nvPr/>
          </p:nvSpPr>
          <p:spPr>
            <a:xfrm>
              <a:off x="3356898" y="190590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570" name="tx1570"/>
            <p:cNvSpPr/>
            <p:nvPr/>
          </p:nvSpPr>
          <p:spPr>
            <a:xfrm>
              <a:off x="3616682" y="190590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571" name="tx1571"/>
            <p:cNvSpPr/>
            <p:nvPr/>
          </p:nvSpPr>
          <p:spPr>
            <a:xfrm>
              <a:off x="3876466" y="190590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572" name="tx1572"/>
            <p:cNvSpPr/>
            <p:nvPr/>
          </p:nvSpPr>
          <p:spPr>
            <a:xfrm>
              <a:off x="4136250" y="190590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573" name="tx1573"/>
            <p:cNvSpPr/>
            <p:nvPr/>
          </p:nvSpPr>
          <p:spPr>
            <a:xfrm>
              <a:off x="4396034" y="190590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574" name="tx1574"/>
            <p:cNvSpPr/>
            <p:nvPr/>
          </p:nvSpPr>
          <p:spPr>
            <a:xfrm>
              <a:off x="4655818" y="190590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98</a:t>
              </a:r>
            </a:p>
          </p:txBody>
        </p:sp>
        <p:sp>
          <p:nvSpPr>
            <p:cNvPr id="1575" name="tx1575"/>
            <p:cNvSpPr/>
            <p:nvPr/>
          </p:nvSpPr>
          <p:spPr>
            <a:xfrm>
              <a:off x="4915602" y="190590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576" name="tx1576"/>
            <p:cNvSpPr/>
            <p:nvPr/>
          </p:nvSpPr>
          <p:spPr>
            <a:xfrm>
              <a:off x="5175385" y="190590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577" name="tx1577"/>
            <p:cNvSpPr/>
            <p:nvPr/>
          </p:nvSpPr>
          <p:spPr>
            <a:xfrm>
              <a:off x="5435169" y="190590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98</a:t>
              </a:r>
            </a:p>
          </p:txBody>
        </p:sp>
        <p:sp>
          <p:nvSpPr>
            <p:cNvPr id="1578" name="tx1578"/>
            <p:cNvSpPr/>
            <p:nvPr/>
          </p:nvSpPr>
          <p:spPr>
            <a:xfrm>
              <a:off x="5694953" y="190590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579" name="tx1579"/>
            <p:cNvSpPr/>
            <p:nvPr/>
          </p:nvSpPr>
          <p:spPr>
            <a:xfrm>
              <a:off x="5954737" y="190590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98</a:t>
              </a:r>
            </a:p>
          </p:txBody>
        </p:sp>
        <p:sp>
          <p:nvSpPr>
            <p:cNvPr id="1580" name="tx1580"/>
            <p:cNvSpPr/>
            <p:nvPr/>
          </p:nvSpPr>
          <p:spPr>
            <a:xfrm>
              <a:off x="6214521" y="190590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581" name="tx1581"/>
            <p:cNvSpPr/>
            <p:nvPr/>
          </p:nvSpPr>
          <p:spPr>
            <a:xfrm>
              <a:off x="6474305" y="190590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582" name="tx1582"/>
            <p:cNvSpPr/>
            <p:nvPr/>
          </p:nvSpPr>
          <p:spPr>
            <a:xfrm>
              <a:off x="6734089" y="190590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583" name="tx1583"/>
            <p:cNvSpPr/>
            <p:nvPr/>
          </p:nvSpPr>
          <p:spPr>
            <a:xfrm>
              <a:off x="6993872" y="190590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97</a:t>
              </a:r>
            </a:p>
          </p:txBody>
        </p:sp>
        <p:sp>
          <p:nvSpPr>
            <p:cNvPr id="1584" name="tx1584"/>
            <p:cNvSpPr/>
            <p:nvPr/>
          </p:nvSpPr>
          <p:spPr>
            <a:xfrm>
              <a:off x="7253656" y="190590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585" name="tx1585"/>
            <p:cNvSpPr/>
            <p:nvPr/>
          </p:nvSpPr>
          <p:spPr>
            <a:xfrm>
              <a:off x="7513440" y="190590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97</a:t>
              </a:r>
            </a:p>
          </p:txBody>
        </p:sp>
        <p:sp>
          <p:nvSpPr>
            <p:cNvPr id="1586" name="tx1586"/>
            <p:cNvSpPr/>
            <p:nvPr/>
          </p:nvSpPr>
          <p:spPr>
            <a:xfrm>
              <a:off x="7773224" y="190590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1587" name="tx1587"/>
            <p:cNvSpPr/>
            <p:nvPr/>
          </p:nvSpPr>
          <p:spPr>
            <a:xfrm>
              <a:off x="8033008" y="190590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98</a:t>
              </a:r>
            </a:p>
          </p:txBody>
        </p:sp>
        <p:sp>
          <p:nvSpPr>
            <p:cNvPr id="1588" name="tx1588"/>
            <p:cNvSpPr/>
            <p:nvPr/>
          </p:nvSpPr>
          <p:spPr>
            <a:xfrm>
              <a:off x="8292792" y="190590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97</a:t>
              </a:r>
            </a:p>
          </p:txBody>
        </p:sp>
        <p:sp>
          <p:nvSpPr>
            <p:cNvPr id="1589" name="tx1589"/>
            <p:cNvSpPr/>
            <p:nvPr/>
          </p:nvSpPr>
          <p:spPr>
            <a:xfrm>
              <a:off x="8552576" y="190590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590" name="tx1590"/>
            <p:cNvSpPr/>
            <p:nvPr/>
          </p:nvSpPr>
          <p:spPr>
            <a:xfrm>
              <a:off x="2057979" y="402700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76</a:t>
              </a:r>
            </a:p>
          </p:txBody>
        </p:sp>
        <p:sp>
          <p:nvSpPr>
            <p:cNvPr id="1591" name="tx1591"/>
            <p:cNvSpPr/>
            <p:nvPr/>
          </p:nvSpPr>
          <p:spPr>
            <a:xfrm>
              <a:off x="2317763" y="402700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592" name="tx1592"/>
            <p:cNvSpPr/>
            <p:nvPr/>
          </p:nvSpPr>
          <p:spPr>
            <a:xfrm>
              <a:off x="2577547" y="402700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593" name="tx1593"/>
            <p:cNvSpPr/>
            <p:nvPr/>
          </p:nvSpPr>
          <p:spPr>
            <a:xfrm>
              <a:off x="2837331" y="402700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90</a:t>
              </a:r>
            </a:p>
          </p:txBody>
        </p:sp>
        <p:sp>
          <p:nvSpPr>
            <p:cNvPr id="1594" name="tx1594"/>
            <p:cNvSpPr/>
            <p:nvPr/>
          </p:nvSpPr>
          <p:spPr>
            <a:xfrm>
              <a:off x="3097115" y="402700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595" name="tx1595"/>
            <p:cNvSpPr/>
            <p:nvPr/>
          </p:nvSpPr>
          <p:spPr>
            <a:xfrm>
              <a:off x="3356898" y="402700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596" name="tx1596"/>
            <p:cNvSpPr/>
            <p:nvPr/>
          </p:nvSpPr>
          <p:spPr>
            <a:xfrm>
              <a:off x="3616682" y="402700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94</a:t>
              </a:r>
            </a:p>
          </p:txBody>
        </p:sp>
        <p:sp>
          <p:nvSpPr>
            <p:cNvPr id="1597" name="tx1597"/>
            <p:cNvSpPr/>
            <p:nvPr/>
          </p:nvSpPr>
          <p:spPr>
            <a:xfrm>
              <a:off x="3876466" y="402700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598" name="tx1598"/>
            <p:cNvSpPr/>
            <p:nvPr/>
          </p:nvSpPr>
          <p:spPr>
            <a:xfrm>
              <a:off x="4136250" y="402700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599" name="tx1599"/>
            <p:cNvSpPr/>
            <p:nvPr/>
          </p:nvSpPr>
          <p:spPr>
            <a:xfrm>
              <a:off x="4396034" y="402700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600" name="tx1600"/>
            <p:cNvSpPr/>
            <p:nvPr/>
          </p:nvSpPr>
          <p:spPr>
            <a:xfrm>
              <a:off x="4655818" y="402700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98</a:t>
              </a:r>
            </a:p>
          </p:txBody>
        </p:sp>
        <p:sp>
          <p:nvSpPr>
            <p:cNvPr id="1601" name="tx1601"/>
            <p:cNvSpPr/>
            <p:nvPr/>
          </p:nvSpPr>
          <p:spPr>
            <a:xfrm>
              <a:off x="4915602" y="402700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602" name="tx1602"/>
            <p:cNvSpPr/>
            <p:nvPr/>
          </p:nvSpPr>
          <p:spPr>
            <a:xfrm>
              <a:off x="5175385" y="402700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603" name="tx1603"/>
            <p:cNvSpPr/>
            <p:nvPr/>
          </p:nvSpPr>
          <p:spPr>
            <a:xfrm>
              <a:off x="5435169" y="402700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604" name="tx1604"/>
            <p:cNvSpPr/>
            <p:nvPr/>
          </p:nvSpPr>
          <p:spPr>
            <a:xfrm>
              <a:off x="5694953" y="402700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605" name="tx1605"/>
            <p:cNvSpPr/>
            <p:nvPr/>
          </p:nvSpPr>
          <p:spPr>
            <a:xfrm>
              <a:off x="5954737" y="402700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606" name="tx1606"/>
            <p:cNvSpPr/>
            <p:nvPr/>
          </p:nvSpPr>
          <p:spPr>
            <a:xfrm>
              <a:off x="6214521" y="402700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95</a:t>
              </a:r>
            </a:p>
          </p:txBody>
        </p:sp>
        <p:sp>
          <p:nvSpPr>
            <p:cNvPr id="1607" name="tx1607"/>
            <p:cNvSpPr/>
            <p:nvPr/>
          </p:nvSpPr>
          <p:spPr>
            <a:xfrm>
              <a:off x="6474305" y="402700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89</a:t>
              </a:r>
            </a:p>
          </p:txBody>
        </p:sp>
        <p:sp>
          <p:nvSpPr>
            <p:cNvPr id="1608" name="tx1608"/>
            <p:cNvSpPr/>
            <p:nvPr/>
          </p:nvSpPr>
          <p:spPr>
            <a:xfrm>
              <a:off x="6734089" y="402700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609" name="tx1609"/>
            <p:cNvSpPr/>
            <p:nvPr/>
          </p:nvSpPr>
          <p:spPr>
            <a:xfrm>
              <a:off x="6993872" y="402700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610" name="tx1610"/>
            <p:cNvSpPr/>
            <p:nvPr/>
          </p:nvSpPr>
          <p:spPr>
            <a:xfrm>
              <a:off x="7253656" y="402700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90</a:t>
              </a:r>
            </a:p>
          </p:txBody>
        </p:sp>
        <p:sp>
          <p:nvSpPr>
            <p:cNvPr id="1611" name="tx1611"/>
            <p:cNvSpPr/>
            <p:nvPr/>
          </p:nvSpPr>
          <p:spPr>
            <a:xfrm>
              <a:off x="7513440" y="402700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89</a:t>
              </a:r>
            </a:p>
          </p:txBody>
        </p:sp>
        <p:sp>
          <p:nvSpPr>
            <p:cNvPr id="1612" name="tx1612"/>
            <p:cNvSpPr/>
            <p:nvPr/>
          </p:nvSpPr>
          <p:spPr>
            <a:xfrm>
              <a:off x="7773224" y="402700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92</a:t>
              </a:r>
            </a:p>
          </p:txBody>
        </p:sp>
        <p:sp>
          <p:nvSpPr>
            <p:cNvPr id="1613" name="tx1613"/>
            <p:cNvSpPr/>
            <p:nvPr/>
          </p:nvSpPr>
          <p:spPr>
            <a:xfrm>
              <a:off x="8033008" y="402700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1614" name="tx1614"/>
            <p:cNvSpPr/>
            <p:nvPr/>
          </p:nvSpPr>
          <p:spPr>
            <a:xfrm>
              <a:off x="8292792" y="402700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615" name="tx1615"/>
            <p:cNvSpPr/>
            <p:nvPr/>
          </p:nvSpPr>
          <p:spPr>
            <a:xfrm>
              <a:off x="8552576" y="402700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90</a:t>
              </a:r>
            </a:p>
          </p:txBody>
        </p:sp>
        <p:sp>
          <p:nvSpPr>
            <p:cNvPr id="1616" name="tx1616"/>
            <p:cNvSpPr/>
            <p:nvPr/>
          </p:nvSpPr>
          <p:spPr>
            <a:xfrm>
              <a:off x="2057979" y="203847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617" name="tx1617"/>
            <p:cNvSpPr/>
            <p:nvPr/>
          </p:nvSpPr>
          <p:spPr>
            <a:xfrm>
              <a:off x="2317763" y="203847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618" name="tx1618"/>
            <p:cNvSpPr/>
            <p:nvPr/>
          </p:nvSpPr>
          <p:spPr>
            <a:xfrm>
              <a:off x="2577547" y="203847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619" name="tx1619"/>
            <p:cNvSpPr/>
            <p:nvPr/>
          </p:nvSpPr>
          <p:spPr>
            <a:xfrm>
              <a:off x="2837331" y="203847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620" name="tx1620"/>
            <p:cNvSpPr/>
            <p:nvPr/>
          </p:nvSpPr>
          <p:spPr>
            <a:xfrm>
              <a:off x="3097115" y="203847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621" name="tx1621"/>
            <p:cNvSpPr/>
            <p:nvPr/>
          </p:nvSpPr>
          <p:spPr>
            <a:xfrm>
              <a:off x="3356898" y="203847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622" name="tx1622"/>
            <p:cNvSpPr/>
            <p:nvPr/>
          </p:nvSpPr>
          <p:spPr>
            <a:xfrm>
              <a:off x="3616682" y="203847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623" name="tx1623"/>
            <p:cNvSpPr/>
            <p:nvPr/>
          </p:nvSpPr>
          <p:spPr>
            <a:xfrm>
              <a:off x="3876466" y="203847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624" name="tx1624"/>
            <p:cNvSpPr/>
            <p:nvPr/>
          </p:nvSpPr>
          <p:spPr>
            <a:xfrm>
              <a:off x="4136250" y="203847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625" name="tx1625"/>
            <p:cNvSpPr/>
            <p:nvPr/>
          </p:nvSpPr>
          <p:spPr>
            <a:xfrm>
              <a:off x="4396034" y="203847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626" name="tx1626"/>
            <p:cNvSpPr/>
            <p:nvPr/>
          </p:nvSpPr>
          <p:spPr>
            <a:xfrm>
              <a:off x="4655818" y="203847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627" name="tx1627"/>
            <p:cNvSpPr/>
            <p:nvPr/>
          </p:nvSpPr>
          <p:spPr>
            <a:xfrm>
              <a:off x="4915602" y="203847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98</a:t>
              </a:r>
            </a:p>
          </p:txBody>
        </p:sp>
        <p:sp>
          <p:nvSpPr>
            <p:cNvPr id="1628" name="tx1628"/>
            <p:cNvSpPr/>
            <p:nvPr/>
          </p:nvSpPr>
          <p:spPr>
            <a:xfrm>
              <a:off x="5175385" y="203847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98</a:t>
              </a:r>
            </a:p>
          </p:txBody>
        </p:sp>
        <p:sp>
          <p:nvSpPr>
            <p:cNvPr id="1629" name="tx1629"/>
            <p:cNvSpPr/>
            <p:nvPr/>
          </p:nvSpPr>
          <p:spPr>
            <a:xfrm>
              <a:off x="5435169" y="203847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630" name="tx1630"/>
            <p:cNvSpPr/>
            <p:nvPr/>
          </p:nvSpPr>
          <p:spPr>
            <a:xfrm>
              <a:off x="5694953" y="203847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631" name="tx1631"/>
            <p:cNvSpPr/>
            <p:nvPr/>
          </p:nvSpPr>
          <p:spPr>
            <a:xfrm>
              <a:off x="5954737" y="203847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632" name="tx1632"/>
            <p:cNvSpPr/>
            <p:nvPr/>
          </p:nvSpPr>
          <p:spPr>
            <a:xfrm>
              <a:off x="6214521" y="203847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633" name="tx1633"/>
            <p:cNvSpPr/>
            <p:nvPr/>
          </p:nvSpPr>
          <p:spPr>
            <a:xfrm>
              <a:off x="6474305" y="203847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634" name="tx1634"/>
            <p:cNvSpPr/>
            <p:nvPr/>
          </p:nvSpPr>
          <p:spPr>
            <a:xfrm>
              <a:off x="6734089" y="203847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97</a:t>
              </a:r>
            </a:p>
          </p:txBody>
        </p:sp>
        <p:sp>
          <p:nvSpPr>
            <p:cNvPr id="1635" name="tx1635"/>
            <p:cNvSpPr/>
            <p:nvPr/>
          </p:nvSpPr>
          <p:spPr>
            <a:xfrm>
              <a:off x="6993872" y="203847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636" name="tx1636"/>
            <p:cNvSpPr/>
            <p:nvPr/>
          </p:nvSpPr>
          <p:spPr>
            <a:xfrm>
              <a:off x="7253656" y="203847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637" name="tx1637"/>
            <p:cNvSpPr/>
            <p:nvPr/>
          </p:nvSpPr>
          <p:spPr>
            <a:xfrm>
              <a:off x="7513440" y="203847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92</a:t>
              </a:r>
            </a:p>
          </p:txBody>
        </p:sp>
        <p:sp>
          <p:nvSpPr>
            <p:cNvPr id="1638" name="tx1638"/>
            <p:cNvSpPr/>
            <p:nvPr/>
          </p:nvSpPr>
          <p:spPr>
            <a:xfrm>
              <a:off x="7773224" y="203847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639" name="tx1639"/>
            <p:cNvSpPr/>
            <p:nvPr/>
          </p:nvSpPr>
          <p:spPr>
            <a:xfrm>
              <a:off x="8033008" y="203847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94</a:t>
              </a:r>
            </a:p>
          </p:txBody>
        </p:sp>
        <p:sp>
          <p:nvSpPr>
            <p:cNvPr id="1640" name="tx1640"/>
            <p:cNvSpPr/>
            <p:nvPr/>
          </p:nvSpPr>
          <p:spPr>
            <a:xfrm>
              <a:off x="8292792" y="203847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641" name="tx1641"/>
            <p:cNvSpPr/>
            <p:nvPr/>
          </p:nvSpPr>
          <p:spPr>
            <a:xfrm>
              <a:off x="8552576" y="203847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642" name="tx1642"/>
            <p:cNvSpPr/>
            <p:nvPr/>
          </p:nvSpPr>
          <p:spPr>
            <a:xfrm>
              <a:off x="2057979" y="522012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88</a:t>
              </a:r>
            </a:p>
          </p:txBody>
        </p:sp>
        <p:sp>
          <p:nvSpPr>
            <p:cNvPr id="1643" name="tx1643"/>
            <p:cNvSpPr/>
            <p:nvPr/>
          </p:nvSpPr>
          <p:spPr>
            <a:xfrm>
              <a:off x="2317763" y="522012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90</a:t>
              </a:r>
            </a:p>
          </p:txBody>
        </p:sp>
        <p:sp>
          <p:nvSpPr>
            <p:cNvPr id="1644" name="tx1644"/>
            <p:cNvSpPr/>
            <p:nvPr/>
          </p:nvSpPr>
          <p:spPr>
            <a:xfrm>
              <a:off x="2577547" y="522012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86</a:t>
              </a:r>
            </a:p>
          </p:txBody>
        </p:sp>
        <p:sp>
          <p:nvSpPr>
            <p:cNvPr id="1645" name="tx1645"/>
            <p:cNvSpPr/>
            <p:nvPr/>
          </p:nvSpPr>
          <p:spPr>
            <a:xfrm>
              <a:off x="2837331" y="522012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81</a:t>
              </a:r>
            </a:p>
          </p:txBody>
        </p:sp>
        <p:sp>
          <p:nvSpPr>
            <p:cNvPr id="1646" name="tx1646"/>
            <p:cNvSpPr/>
            <p:nvPr/>
          </p:nvSpPr>
          <p:spPr>
            <a:xfrm>
              <a:off x="3097115" y="522012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92</a:t>
              </a:r>
            </a:p>
          </p:txBody>
        </p:sp>
        <p:sp>
          <p:nvSpPr>
            <p:cNvPr id="1647" name="tx1647"/>
            <p:cNvSpPr/>
            <p:nvPr/>
          </p:nvSpPr>
          <p:spPr>
            <a:xfrm>
              <a:off x="3356898" y="522012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93</a:t>
              </a:r>
            </a:p>
          </p:txBody>
        </p:sp>
        <p:sp>
          <p:nvSpPr>
            <p:cNvPr id="1648" name="tx1648"/>
            <p:cNvSpPr/>
            <p:nvPr/>
          </p:nvSpPr>
          <p:spPr>
            <a:xfrm>
              <a:off x="3616682" y="522012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94</a:t>
              </a:r>
            </a:p>
          </p:txBody>
        </p:sp>
        <p:sp>
          <p:nvSpPr>
            <p:cNvPr id="1649" name="tx1649"/>
            <p:cNvSpPr/>
            <p:nvPr/>
          </p:nvSpPr>
          <p:spPr>
            <a:xfrm>
              <a:off x="3876466" y="522012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1650" name="tx1650"/>
            <p:cNvSpPr/>
            <p:nvPr/>
          </p:nvSpPr>
          <p:spPr>
            <a:xfrm>
              <a:off x="4136250" y="522012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95</a:t>
              </a:r>
            </a:p>
          </p:txBody>
        </p:sp>
        <p:sp>
          <p:nvSpPr>
            <p:cNvPr id="1651" name="tx1651"/>
            <p:cNvSpPr/>
            <p:nvPr/>
          </p:nvSpPr>
          <p:spPr>
            <a:xfrm>
              <a:off x="4396034" y="522012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91</a:t>
              </a:r>
            </a:p>
          </p:txBody>
        </p:sp>
        <p:sp>
          <p:nvSpPr>
            <p:cNvPr id="1652" name="tx1652"/>
            <p:cNvSpPr/>
            <p:nvPr/>
          </p:nvSpPr>
          <p:spPr>
            <a:xfrm>
              <a:off x="4655818" y="522012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1653" name="tx1653"/>
            <p:cNvSpPr/>
            <p:nvPr/>
          </p:nvSpPr>
          <p:spPr>
            <a:xfrm>
              <a:off x="4915602" y="522012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84</a:t>
              </a:r>
            </a:p>
          </p:txBody>
        </p:sp>
        <p:sp>
          <p:nvSpPr>
            <p:cNvPr id="1654" name="tx1654"/>
            <p:cNvSpPr/>
            <p:nvPr/>
          </p:nvSpPr>
          <p:spPr>
            <a:xfrm>
              <a:off x="5175385" y="522012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90</a:t>
              </a:r>
            </a:p>
          </p:txBody>
        </p:sp>
        <p:sp>
          <p:nvSpPr>
            <p:cNvPr id="1655" name="tx1655"/>
            <p:cNvSpPr/>
            <p:nvPr/>
          </p:nvSpPr>
          <p:spPr>
            <a:xfrm>
              <a:off x="5435169" y="522012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81</a:t>
              </a:r>
            </a:p>
          </p:txBody>
        </p:sp>
        <p:sp>
          <p:nvSpPr>
            <p:cNvPr id="1656" name="tx1656"/>
            <p:cNvSpPr/>
            <p:nvPr/>
          </p:nvSpPr>
          <p:spPr>
            <a:xfrm>
              <a:off x="5694953" y="522012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78</a:t>
              </a:r>
            </a:p>
          </p:txBody>
        </p:sp>
        <p:sp>
          <p:nvSpPr>
            <p:cNvPr id="1657" name="tx1657"/>
            <p:cNvSpPr/>
            <p:nvPr/>
          </p:nvSpPr>
          <p:spPr>
            <a:xfrm>
              <a:off x="5954737" y="522012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74</a:t>
              </a:r>
            </a:p>
          </p:txBody>
        </p:sp>
        <p:sp>
          <p:nvSpPr>
            <p:cNvPr id="1658" name="tx1658"/>
            <p:cNvSpPr/>
            <p:nvPr/>
          </p:nvSpPr>
          <p:spPr>
            <a:xfrm>
              <a:off x="6214521" y="522012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80</a:t>
              </a:r>
            </a:p>
          </p:txBody>
        </p:sp>
        <p:sp>
          <p:nvSpPr>
            <p:cNvPr id="1659" name="tx1659"/>
            <p:cNvSpPr/>
            <p:nvPr/>
          </p:nvSpPr>
          <p:spPr>
            <a:xfrm>
              <a:off x="6474305" y="522012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78</a:t>
              </a:r>
            </a:p>
          </p:txBody>
        </p:sp>
        <p:sp>
          <p:nvSpPr>
            <p:cNvPr id="1660" name="tx1660"/>
            <p:cNvSpPr/>
            <p:nvPr/>
          </p:nvSpPr>
          <p:spPr>
            <a:xfrm>
              <a:off x="6734089" y="522012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83</a:t>
              </a:r>
            </a:p>
          </p:txBody>
        </p:sp>
        <p:sp>
          <p:nvSpPr>
            <p:cNvPr id="1661" name="tx1661"/>
            <p:cNvSpPr/>
            <p:nvPr/>
          </p:nvSpPr>
          <p:spPr>
            <a:xfrm>
              <a:off x="6993872" y="522012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81</a:t>
              </a:r>
            </a:p>
          </p:txBody>
        </p:sp>
        <p:sp>
          <p:nvSpPr>
            <p:cNvPr id="1662" name="tx1662"/>
            <p:cNvSpPr/>
            <p:nvPr/>
          </p:nvSpPr>
          <p:spPr>
            <a:xfrm>
              <a:off x="7253656" y="522012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60</a:t>
              </a:r>
            </a:p>
          </p:txBody>
        </p:sp>
        <p:sp>
          <p:nvSpPr>
            <p:cNvPr id="1663" name="tx1663"/>
            <p:cNvSpPr/>
            <p:nvPr/>
          </p:nvSpPr>
          <p:spPr>
            <a:xfrm>
              <a:off x="7513440" y="522012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81</a:t>
              </a:r>
            </a:p>
          </p:txBody>
        </p:sp>
        <p:sp>
          <p:nvSpPr>
            <p:cNvPr id="1664" name="tx1664"/>
            <p:cNvSpPr/>
            <p:nvPr/>
          </p:nvSpPr>
          <p:spPr>
            <a:xfrm>
              <a:off x="7773224" y="522012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83</a:t>
              </a:r>
            </a:p>
          </p:txBody>
        </p:sp>
        <p:sp>
          <p:nvSpPr>
            <p:cNvPr id="1665" name="tx1665"/>
            <p:cNvSpPr/>
            <p:nvPr/>
          </p:nvSpPr>
          <p:spPr>
            <a:xfrm>
              <a:off x="8033008" y="522012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82</a:t>
              </a:r>
            </a:p>
          </p:txBody>
        </p:sp>
        <p:sp>
          <p:nvSpPr>
            <p:cNvPr id="1666" name="tx1666"/>
            <p:cNvSpPr/>
            <p:nvPr/>
          </p:nvSpPr>
          <p:spPr>
            <a:xfrm>
              <a:off x="8292792" y="522012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86</a:t>
              </a:r>
            </a:p>
          </p:txBody>
        </p:sp>
        <p:sp>
          <p:nvSpPr>
            <p:cNvPr id="1667" name="tx1667"/>
            <p:cNvSpPr/>
            <p:nvPr/>
          </p:nvSpPr>
          <p:spPr>
            <a:xfrm>
              <a:off x="8552576" y="522012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80</a:t>
              </a:r>
            </a:p>
          </p:txBody>
        </p:sp>
        <p:sp>
          <p:nvSpPr>
            <p:cNvPr id="1668" name="tx1668"/>
            <p:cNvSpPr/>
            <p:nvPr/>
          </p:nvSpPr>
          <p:spPr>
            <a:xfrm>
              <a:off x="2057979" y="217104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90</a:t>
              </a:r>
            </a:p>
          </p:txBody>
        </p:sp>
        <p:sp>
          <p:nvSpPr>
            <p:cNvPr id="1669" name="tx1669"/>
            <p:cNvSpPr/>
            <p:nvPr/>
          </p:nvSpPr>
          <p:spPr>
            <a:xfrm>
              <a:off x="2317763" y="217104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91</a:t>
              </a:r>
            </a:p>
          </p:txBody>
        </p:sp>
        <p:sp>
          <p:nvSpPr>
            <p:cNvPr id="1670" name="tx1670"/>
            <p:cNvSpPr/>
            <p:nvPr/>
          </p:nvSpPr>
          <p:spPr>
            <a:xfrm>
              <a:off x="2577547" y="217104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98</a:t>
              </a:r>
            </a:p>
          </p:txBody>
        </p:sp>
        <p:sp>
          <p:nvSpPr>
            <p:cNvPr id="1671" name="tx1671"/>
            <p:cNvSpPr/>
            <p:nvPr/>
          </p:nvSpPr>
          <p:spPr>
            <a:xfrm>
              <a:off x="2837331" y="217104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93</a:t>
              </a:r>
            </a:p>
          </p:txBody>
        </p:sp>
        <p:sp>
          <p:nvSpPr>
            <p:cNvPr id="1672" name="tx1672"/>
            <p:cNvSpPr/>
            <p:nvPr/>
          </p:nvSpPr>
          <p:spPr>
            <a:xfrm>
              <a:off x="3097115" y="217104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98</a:t>
              </a:r>
            </a:p>
          </p:txBody>
        </p:sp>
        <p:sp>
          <p:nvSpPr>
            <p:cNvPr id="1673" name="tx1673"/>
            <p:cNvSpPr/>
            <p:nvPr/>
          </p:nvSpPr>
          <p:spPr>
            <a:xfrm>
              <a:off x="3356898" y="217104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98</a:t>
              </a:r>
            </a:p>
          </p:txBody>
        </p:sp>
        <p:sp>
          <p:nvSpPr>
            <p:cNvPr id="1674" name="tx1674"/>
            <p:cNvSpPr/>
            <p:nvPr/>
          </p:nvSpPr>
          <p:spPr>
            <a:xfrm>
              <a:off x="3616682" y="217104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93</a:t>
              </a:r>
            </a:p>
          </p:txBody>
        </p:sp>
        <p:sp>
          <p:nvSpPr>
            <p:cNvPr id="1675" name="tx1675"/>
            <p:cNvSpPr/>
            <p:nvPr/>
          </p:nvSpPr>
          <p:spPr>
            <a:xfrm>
              <a:off x="3876466" y="217104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90</a:t>
              </a:r>
            </a:p>
          </p:txBody>
        </p:sp>
        <p:sp>
          <p:nvSpPr>
            <p:cNvPr id="1676" name="tx1676"/>
            <p:cNvSpPr/>
            <p:nvPr/>
          </p:nvSpPr>
          <p:spPr>
            <a:xfrm>
              <a:off x="4136250" y="217104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91</a:t>
              </a:r>
            </a:p>
          </p:txBody>
        </p:sp>
        <p:sp>
          <p:nvSpPr>
            <p:cNvPr id="1677" name="tx1677"/>
            <p:cNvSpPr/>
            <p:nvPr/>
          </p:nvSpPr>
          <p:spPr>
            <a:xfrm>
              <a:off x="4396034" y="217104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95</a:t>
              </a:r>
            </a:p>
          </p:txBody>
        </p:sp>
        <p:sp>
          <p:nvSpPr>
            <p:cNvPr id="1678" name="tx1678"/>
            <p:cNvSpPr/>
            <p:nvPr/>
          </p:nvSpPr>
          <p:spPr>
            <a:xfrm>
              <a:off x="4655818" y="217104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1679" name="tx1679"/>
            <p:cNvSpPr/>
            <p:nvPr/>
          </p:nvSpPr>
          <p:spPr>
            <a:xfrm>
              <a:off x="4915602" y="217104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1680" name="tx1680"/>
            <p:cNvSpPr/>
            <p:nvPr/>
          </p:nvSpPr>
          <p:spPr>
            <a:xfrm>
              <a:off x="5175385" y="217104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97</a:t>
              </a:r>
            </a:p>
          </p:txBody>
        </p:sp>
        <p:sp>
          <p:nvSpPr>
            <p:cNvPr id="1681" name="tx1681"/>
            <p:cNvSpPr/>
            <p:nvPr/>
          </p:nvSpPr>
          <p:spPr>
            <a:xfrm>
              <a:off x="5435169" y="217104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94</a:t>
              </a:r>
            </a:p>
          </p:txBody>
        </p:sp>
        <p:sp>
          <p:nvSpPr>
            <p:cNvPr id="1682" name="tx1682"/>
            <p:cNvSpPr/>
            <p:nvPr/>
          </p:nvSpPr>
          <p:spPr>
            <a:xfrm>
              <a:off x="5694953" y="217104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93</a:t>
              </a:r>
            </a:p>
          </p:txBody>
        </p:sp>
        <p:sp>
          <p:nvSpPr>
            <p:cNvPr id="1683" name="tx1683"/>
            <p:cNvSpPr/>
            <p:nvPr/>
          </p:nvSpPr>
          <p:spPr>
            <a:xfrm>
              <a:off x="5954737" y="217104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98</a:t>
              </a:r>
            </a:p>
          </p:txBody>
        </p:sp>
        <p:sp>
          <p:nvSpPr>
            <p:cNvPr id="1684" name="tx1684"/>
            <p:cNvSpPr/>
            <p:nvPr/>
          </p:nvSpPr>
          <p:spPr>
            <a:xfrm>
              <a:off x="6214521" y="217104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97</a:t>
              </a:r>
            </a:p>
          </p:txBody>
        </p:sp>
        <p:sp>
          <p:nvSpPr>
            <p:cNvPr id="1685" name="tx1685"/>
            <p:cNvSpPr/>
            <p:nvPr/>
          </p:nvSpPr>
          <p:spPr>
            <a:xfrm>
              <a:off x="6474305" y="217104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1686" name="tx1686"/>
            <p:cNvSpPr/>
            <p:nvPr/>
          </p:nvSpPr>
          <p:spPr>
            <a:xfrm>
              <a:off x="6734089" y="217104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687" name="tx1687"/>
            <p:cNvSpPr/>
            <p:nvPr/>
          </p:nvSpPr>
          <p:spPr>
            <a:xfrm>
              <a:off x="6993872" y="217104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93</a:t>
              </a:r>
            </a:p>
          </p:txBody>
        </p:sp>
        <p:sp>
          <p:nvSpPr>
            <p:cNvPr id="1688" name="tx1688"/>
            <p:cNvSpPr/>
            <p:nvPr/>
          </p:nvSpPr>
          <p:spPr>
            <a:xfrm>
              <a:off x="7253656" y="217104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689" name="tx1689"/>
            <p:cNvSpPr/>
            <p:nvPr/>
          </p:nvSpPr>
          <p:spPr>
            <a:xfrm>
              <a:off x="7513440" y="217104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95</a:t>
              </a:r>
            </a:p>
          </p:txBody>
        </p:sp>
        <p:sp>
          <p:nvSpPr>
            <p:cNvPr id="1690" name="tx1690"/>
            <p:cNvSpPr/>
            <p:nvPr/>
          </p:nvSpPr>
          <p:spPr>
            <a:xfrm>
              <a:off x="7773224" y="217104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93</a:t>
              </a:r>
            </a:p>
          </p:txBody>
        </p:sp>
        <p:sp>
          <p:nvSpPr>
            <p:cNvPr id="1691" name="tx1691"/>
            <p:cNvSpPr/>
            <p:nvPr/>
          </p:nvSpPr>
          <p:spPr>
            <a:xfrm>
              <a:off x="8033008" y="217104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692" name="tx1692"/>
            <p:cNvSpPr/>
            <p:nvPr/>
          </p:nvSpPr>
          <p:spPr>
            <a:xfrm>
              <a:off x="8292792" y="217104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92</a:t>
              </a:r>
            </a:p>
          </p:txBody>
        </p:sp>
        <p:sp>
          <p:nvSpPr>
            <p:cNvPr id="1693" name="tx1693"/>
            <p:cNvSpPr/>
            <p:nvPr/>
          </p:nvSpPr>
          <p:spPr>
            <a:xfrm>
              <a:off x="8552576" y="217104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694" name="tx1694"/>
            <p:cNvSpPr/>
            <p:nvPr/>
          </p:nvSpPr>
          <p:spPr>
            <a:xfrm>
              <a:off x="2057979" y="230361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92</a:t>
              </a:r>
            </a:p>
          </p:txBody>
        </p:sp>
        <p:sp>
          <p:nvSpPr>
            <p:cNvPr id="1695" name="tx1695"/>
            <p:cNvSpPr/>
            <p:nvPr/>
          </p:nvSpPr>
          <p:spPr>
            <a:xfrm>
              <a:off x="2317763" y="230361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696" name="tx1696"/>
            <p:cNvSpPr/>
            <p:nvPr/>
          </p:nvSpPr>
          <p:spPr>
            <a:xfrm>
              <a:off x="2577547" y="230361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697" name="tx1697"/>
            <p:cNvSpPr/>
            <p:nvPr/>
          </p:nvSpPr>
          <p:spPr>
            <a:xfrm>
              <a:off x="2837331" y="230361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98</a:t>
              </a:r>
            </a:p>
          </p:txBody>
        </p:sp>
        <p:sp>
          <p:nvSpPr>
            <p:cNvPr id="1698" name="tx1698"/>
            <p:cNvSpPr/>
            <p:nvPr/>
          </p:nvSpPr>
          <p:spPr>
            <a:xfrm>
              <a:off x="3097115" y="230361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98</a:t>
              </a:r>
            </a:p>
          </p:txBody>
        </p:sp>
        <p:sp>
          <p:nvSpPr>
            <p:cNvPr id="1699" name="tx1699"/>
            <p:cNvSpPr/>
            <p:nvPr/>
          </p:nvSpPr>
          <p:spPr>
            <a:xfrm>
              <a:off x="3356898" y="230361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700" name="tx1700"/>
            <p:cNvSpPr/>
            <p:nvPr/>
          </p:nvSpPr>
          <p:spPr>
            <a:xfrm>
              <a:off x="3616682" y="230361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701" name="tx1701"/>
            <p:cNvSpPr/>
            <p:nvPr/>
          </p:nvSpPr>
          <p:spPr>
            <a:xfrm>
              <a:off x="3876466" y="230361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98</a:t>
              </a:r>
            </a:p>
          </p:txBody>
        </p:sp>
        <p:sp>
          <p:nvSpPr>
            <p:cNvPr id="1702" name="tx1702"/>
            <p:cNvSpPr/>
            <p:nvPr/>
          </p:nvSpPr>
          <p:spPr>
            <a:xfrm>
              <a:off x="4136250" y="230361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98</a:t>
              </a:r>
            </a:p>
          </p:txBody>
        </p:sp>
        <p:sp>
          <p:nvSpPr>
            <p:cNvPr id="1703" name="tx1703"/>
            <p:cNvSpPr/>
            <p:nvPr/>
          </p:nvSpPr>
          <p:spPr>
            <a:xfrm>
              <a:off x="4396034" y="230361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704" name="tx1704"/>
            <p:cNvSpPr/>
            <p:nvPr/>
          </p:nvSpPr>
          <p:spPr>
            <a:xfrm>
              <a:off x="4655818" y="230361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98</a:t>
              </a:r>
            </a:p>
          </p:txBody>
        </p:sp>
        <p:sp>
          <p:nvSpPr>
            <p:cNvPr id="1705" name="tx1705"/>
            <p:cNvSpPr/>
            <p:nvPr/>
          </p:nvSpPr>
          <p:spPr>
            <a:xfrm>
              <a:off x="4915602" y="230361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706" name="tx1706"/>
            <p:cNvSpPr/>
            <p:nvPr/>
          </p:nvSpPr>
          <p:spPr>
            <a:xfrm>
              <a:off x="5175385" y="230361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98</a:t>
              </a:r>
            </a:p>
          </p:txBody>
        </p:sp>
        <p:sp>
          <p:nvSpPr>
            <p:cNvPr id="1707" name="tx1707"/>
            <p:cNvSpPr/>
            <p:nvPr/>
          </p:nvSpPr>
          <p:spPr>
            <a:xfrm>
              <a:off x="5435169" y="230361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98</a:t>
              </a:r>
            </a:p>
          </p:txBody>
        </p:sp>
        <p:sp>
          <p:nvSpPr>
            <p:cNvPr id="1708" name="tx1708"/>
            <p:cNvSpPr/>
            <p:nvPr/>
          </p:nvSpPr>
          <p:spPr>
            <a:xfrm>
              <a:off x="5694953" y="230361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709" name="tx1709"/>
            <p:cNvSpPr/>
            <p:nvPr/>
          </p:nvSpPr>
          <p:spPr>
            <a:xfrm>
              <a:off x="5954737" y="230361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710" name="tx1710"/>
            <p:cNvSpPr/>
            <p:nvPr/>
          </p:nvSpPr>
          <p:spPr>
            <a:xfrm>
              <a:off x="6214521" y="230361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97</a:t>
              </a:r>
            </a:p>
          </p:txBody>
        </p:sp>
        <p:sp>
          <p:nvSpPr>
            <p:cNvPr id="1711" name="tx1711"/>
            <p:cNvSpPr/>
            <p:nvPr/>
          </p:nvSpPr>
          <p:spPr>
            <a:xfrm>
              <a:off x="6474305" y="230361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97</a:t>
              </a:r>
            </a:p>
          </p:txBody>
        </p:sp>
        <p:sp>
          <p:nvSpPr>
            <p:cNvPr id="1712" name="tx1712"/>
            <p:cNvSpPr/>
            <p:nvPr/>
          </p:nvSpPr>
          <p:spPr>
            <a:xfrm>
              <a:off x="6734089" y="230361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1713" name="tx1713"/>
            <p:cNvSpPr/>
            <p:nvPr/>
          </p:nvSpPr>
          <p:spPr>
            <a:xfrm>
              <a:off x="6993872" y="230361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714" name="tx1714"/>
            <p:cNvSpPr/>
            <p:nvPr/>
          </p:nvSpPr>
          <p:spPr>
            <a:xfrm>
              <a:off x="7253656" y="230361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98</a:t>
              </a:r>
            </a:p>
          </p:txBody>
        </p:sp>
        <p:sp>
          <p:nvSpPr>
            <p:cNvPr id="1715" name="tx1715"/>
            <p:cNvSpPr/>
            <p:nvPr/>
          </p:nvSpPr>
          <p:spPr>
            <a:xfrm>
              <a:off x="7513440" y="230361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98</a:t>
              </a:r>
            </a:p>
          </p:txBody>
        </p:sp>
        <p:sp>
          <p:nvSpPr>
            <p:cNvPr id="1716" name="tx1716"/>
            <p:cNvSpPr/>
            <p:nvPr/>
          </p:nvSpPr>
          <p:spPr>
            <a:xfrm>
              <a:off x="7773224" y="230361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717" name="tx1717"/>
            <p:cNvSpPr/>
            <p:nvPr/>
          </p:nvSpPr>
          <p:spPr>
            <a:xfrm>
              <a:off x="8033008" y="230361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98</a:t>
              </a:r>
            </a:p>
          </p:txBody>
        </p:sp>
        <p:sp>
          <p:nvSpPr>
            <p:cNvPr id="1718" name="tx1718"/>
            <p:cNvSpPr/>
            <p:nvPr/>
          </p:nvSpPr>
          <p:spPr>
            <a:xfrm>
              <a:off x="8292792" y="230361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97</a:t>
              </a:r>
            </a:p>
          </p:txBody>
        </p:sp>
        <p:sp>
          <p:nvSpPr>
            <p:cNvPr id="1719" name="tx1719"/>
            <p:cNvSpPr/>
            <p:nvPr/>
          </p:nvSpPr>
          <p:spPr>
            <a:xfrm>
              <a:off x="8552576" y="230361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720" name="tx1720"/>
            <p:cNvSpPr/>
            <p:nvPr/>
          </p:nvSpPr>
          <p:spPr>
            <a:xfrm>
              <a:off x="2057979" y="561783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92</a:t>
              </a:r>
            </a:p>
          </p:txBody>
        </p:sp>
        <p:sp>
          <p:nvSpPr>
            <p:cNvPr id="1721" name="tx1721"/>
            <p:cNvSpPr/>
            <p:nvPr/>
          </p:nvSpPr>
          <p:spPr>
            <a:xfrm>
              <a:off x="2317763" y="561783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82</a:t>
              </a:r>
            </a:p>
          </p:txBody>
        </p:sp>
        <p:sp>
          <p:nvSpPr>
            <p:cNvPr id="1722" name="tx1722"/>
            <p:cNvSpPr/>
            <p:nvPr/>
          </p:nvSpPr>
          <p:spPr>
            <a:xfrm>
              <a:off x="2577547" y="561783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79</a:t>
              </a:r>
            </a:p>
          </p:txBody>
        </p:sp>
        <p:sp>
          <p:nvSpPr>
            <p:cNvPr id="1723" name="tx1723"/>
            <p:cNvSpPr/>
            <p:nvPr/>
          </p:nvSpPr>
          <p:spPr>
            <a:xfrm>
              <a:off x="2837331" y="561783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88</a:t>
              </a:r>
            </a:p>
          </p:txBody>
        </p:sp>
        <p:sp>
          <p:nvSpPr>
            <p:cNvPr id="1724" name="tx1724"/>
            <p:cNvSpPr/>
            <p:nvPr/>
          </p:nvSpPr>
          <p:spPr>
            <a:xfrm>
              <a:off x="3097115" y="561783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93</a:t>
              </a:r>
            </a:p>
          </p:txBody>
        </p:sp>
        <p:sp>
          <p:nvSpPr>
            <p:cNvPr id="1725" name="tx1725"/>
            <p:cNvSpPr/>
            <p:nvPr/>
          </p:nvSpPr>
          <p:spPr>
            <a:xfrm>
              <a:off x="3356898" y="561783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98</a:t>
              </a:r>
            </a:p>
          </p:txBody>
        </p:sp>
        <p:sp>
          <p:nvSpPr>
            <p:cNvPr id="1726" name="tx1726"/>
            <p:cNvSpPr/>
            <p:nvPr/>
          </p:nvSpPr>
          <p:spPr>
            <a:xfrm>
              <a:off x="3616682" y="561783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79</a:t>
              </a:r>
            </a:p>
          </p:txBody>
        </p:sp>
        <p:sp>
          <p:nvSpPr>
            <p:cNvPr id="1727" name="tx1727"/>
            <p:cNvSpPr/>
            <p:nvPr/>
          </p:nvSpPr>
          <p:spPr>
            <a:xfrm>
              <a:off x="3876466" y="561783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70</a:t>
              </a:r>
            </a:p>
          </p:txBody>
        </p:sp>
        <p:sp>
          <p:nvSpPr>
            <p:cNvPr id="1728" name="tx1728"/>
            <p:cNvSpPr/>
            <p:nvPr/>
          </p:nvSpPr>
          <p:spPr>
            <a:xfrm>
              <a:off x="4136250" y="561783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87</a:t>
              </a:r>
            </a:p>
          </p:txBody>
        </p:sp>
        <p:sp>
          <p:nvSpPr>
            <p:cNvPr id="1729" name="tx1729"/>
            <p:cNvSpPr/>
            <p:nvPr/>
          </p:nvSpPr>
          <p:spPr>
            <a:xfrm>
              <a:off x="4396034" y="561783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86</a:t>
              </a:r>
            </a:p>
          </p:txBody>
        </p:sp>
        <p:sp>
          <p:nvSpPr>
            <p:cNvPr id="1730" name="tx1730"/>
            <p:cNvSpPr/>
            <p:nvPr/>
          </p:nvSpPr>
          <p:spPr>
            <a:xfrm>
              <a:off x="4655818" y="561783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90</a:t>
              </a:r>
            </a:p>
          </p:txBody>
        </p:sp>
        <p:sp>
          <p:nvSpPr>
            <p:cNvPr id="1731" name="tx1731"/>
            <p:cNvSpPr/>
            <p:nvPr/>
          </p:nvSpPr>
          <p:spPr>
            <a:xfrm>
              <a:off x="4915602" y="561783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90</a:t>
              </a:r>
            </a:p>
          </p:txBody>
        </p:sp>
        <p:sp>
          <p:nvSpPr>
            <p:cNvPr id="1732" name="tx1732"/>
            <p:cNvSpPr/>
            <p:nvPr/>
          </p:nvSpPr>
          <p:spPr>
            <a:xfrm>
              <a:off x="5175385" y="561783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90</a:t>
              </a:r>
            </a:p>
          </p:txBody>
        </p:sp>
        <p:sp>
          <p:nvSpPr>
            <p:cNvPr id="1733" name="tx1733"/>
            <p:cNvSpPr/>
            <p:nvPr/>
          </p:nvSpPr>
          <p:spPr>
            <a:xfrm>
              <a:off x="5435169" y="561783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90</a:t>
              </a:r>
            </a:p>
          </p:txBody>
        </p:sp>
        <p:sp>
          <p:nvSpPr>
            <p:cNvPr id="1734" name="tx1734"/>
            <p:cNvSpPr/>
            <p:nvPr/>
          </p:nvSpPr>
          <p:spPr>
            <a:xfrm>
              <a:off x="5694953" y="561783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88</a:t>
              </a:r>
            </a:p>
          </p:txBody>
        </p:sp>
        <p:sp>
          <p:nvSpPr>
            <p:cNvPr id="1735" name="tx1735"/>
            <p:cNvSpPr/>
            <p:nvPr/>
          </p:nvSpPr>
          <p:spPr>
            <a:xfrm>
              <a:off x="5954737" y="561783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98</a:t>
              </a:r>
            </a:p>
          </p:txBody>
        </p:sp>
        <p:sp>
          <p:nvSpPr>
            <p:cNvPr id="1736" name="tx1736"/>
            <p:cNvSpPr/>
            <p:nvPr/>
          </p:nvSpPr>
          <p:spPr>
            <a:xfrm>
              <a:off x="6214521" y="561783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97</a:t>
              </a:r>
            </a:p>
          </p:txBody>
        </p:sp>
        <p:sp>
          <p:nvSpPr>
            <p:cNvPr id="1737" name="tx1737"/>
            <p:cNvSpPr/>
            <p:nvPr/>
          </p:nvSpPr>
          <p:spPr>
            <a:xfrm>
              <a:off x="6474305" y="561783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95</a:t>
              </a:r>
            </a:p>
          </p:txBody>
        </p:sp>
        <p:sp>
          <p:nvSpPr>
            <p:cNvPr id="1738" name="tx1738"/>
            <p:cNvSpPr/>
            <p:nvPr/>
          </p:nvSpPr>
          <p:spPr>
            <a:xfrm>
              <a:off x="6734089" y="561783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84</a:t>
              </a:r>
            </a:p>
          </p:txBody>
        </p:sp>
        <p:sp>
          <p:nvSpPr>
            <p:cNvPr id="1739" name="tx1739"/>
            <p:cNvSpPr/>
            <p:nvPr/>
          </p:nvSpPr>
          <p:spPr>
            <a:xfrm>
              <a:off x="6993872" y="561783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85</a:t>
              </a:r>
            </a:p>
          </p:txBody>
        </p:sp>
        <p:sp>
          <p:nvSpPr>
            <p:cNvPr id="1740" name="tx1740"/>
            <p:cNvSpPr/>
            <p:nvPr/>
          </p:nvSpPr>
          <p:spPr>
            <a:xfrm>
              <a:off x="7253656" y="561783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73</a:t>
              </a:r>
            </a:p>
          </p:txBody>
        </p:sp>
        <p:sp>
          <p:nvSpPr>
            <p:cNvPr id="1741" name="tx1741"/>
            <p:cNvSpPr/>
            <p:nvPr/>
          </p:nvSpPr>
          <p:spPr>
            <a:xfrm>
              <a:off x="7513440" y="561783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73</a:t>
              </a:r>
            </a:p>
          </p:txBody>
        </p:sp>
        <p:sp>
          <p:nvSpPr>
            <p:cNvPr id="1742" name="tx1742"/>
            <p:cNvSpPr/>
            <p:nvPr/>
          </p:nvSpPr>
          <p:spPr>
            <a:xfrm>
              <a:off x="8033008" y="561783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65</a:t>
              </a:r>
            </a:p>
          </p:txBody>
        </p:sp>
        <p:sp>
          <p:nvSpPr>
            <p:cNvPr id="1743" name="tx1743"/>
            <p:cNvSpPr/>
            <p:nvPr/>
          </p:nvSpPr>
          <p:spPr>
            <a:xfrm>
              <a:off x="8292792" y="561783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67</a:t>
              </a:r>
            </a:p>
          </p:txBody>
        </p:sp>
        <p:sp>
          <p:nvSpPr>
            <p:cNvPr id="1744" name="tx1744"/>
            <p:cNvSpPr/>
            <p:nvPr/>
          </p:nvSpPr>
          <p:spPr>
            <a:xfrm>
              <a:off x="2057979" y="415957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1745" name="tx1745"/>
            <p:cNvSpPr/>
            <p:nvPr/>
          </p:nvSpPr>
          <p:spPr>
            <a:xfrm>
              <a:off x="2317763" y="415957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95</a:t>
              </a:r>
            </a:p>
          </p:txBody>
        </p:sp>
        <p:sp>
          <p:nvSpPr>
            <p:cNvPr id="1746" name="tx1746"/>
            <p:cNvSpPr/>
            <p:nvPr/>
          </p:nvSpPr>
          <p:spPr>
            <a:xfrm>
              <a:off x="2577547" y="415957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1747" name="tx1747"/>
            <p:cNvSpPr/>
            <p:nvPr/>
          </p:nvSpPr>
          <p:spPr>
            <a:xfrm>
              <a:off x="2837331" y="415957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1748" name="tx1748"/>
            <p:cNvSpPr/>
            <p:nvPr/>
          </p:nvSpPr>
          <p:spPr>
            <a:xfrm>
              <a:off x="3097115" y="415957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1749" name="tx1749"/>
            <p:cNvSpPr/>
            <p:nvPr/>
          </p:nvSpPr>
          <p:spPr>
            <a:xfrm>
              <a:off x="3356898" y="415957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97</a:t>
              </a:r>
            </a:p>
          </p:txBody>
        </p:sp>
        <p:sp>
          <p:nvSpPr>
            <p:cNvPr id="1750" name="tx1750"/>
            <p:cNvSpPr/>
            <p:nvPr/>
          </p:nvSpPr>
          <p:spPr>
            <a:xfrm>
              <a:off x="3616682" y="415957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1751" name="tx1751"/>
            <p:cNvSpPr/>
            <p:nvPr/>
          </p:nvSpPr>
          <p:spPr>
            <a:xfrm>
              <a:off x="3876466" y="415957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95</a:t>
              </a:r>
            </a:p>
          </p:txBody>
        </p:sp>
        <p:sp>
          <p:nvSpPr>
            <p:cNvPr id="1752" name="tx1752"/>
            <p:cNvSpPr/>
            <p:nvPr/>
          </p:nvSpPr>
          <p:spPr>
            <a:xfrm>
              <a:off x="4136250" y="415957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97</a:t>
              </a:r>
            </a:p>
          </p:txBody>
        </p:sp>
        <p:sp>
          <p:nvSpPr>
            <p:cNvPr id="1753" name="tx1753"/>
            <p:cNvSpPr/>
            <p:nvPr/>
          </p:nvSpPr>
          <p:spPr>
            <a:xfrm>
              <a:off x="4396034" y="415957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1754" name="tx1754"/>
            <p:cNvSpPr/>
            <p:nvPr/>
          </p:nvSpPr>
          <p:spPr>
            <a:xfrm>
              <a:off x="4655818" y="415957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1755" name="tx1755"/>
            <p:cNvSpPr/>
            <p:nvPr/>
          </p:nvSpPr>
          <p:spPr>
            <a:xfrm>
              <a:off x="4915602" y="415957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1756" name="tx1756"/>
            <p:cNvSpPr/>
            <p:nvPr/>
          </p:nvSpPr>
          <p:spPr>
            <a:xfrm>
              <a:off x="5175385" y="415957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1757" name="tx1757"/>
            <p:cNvSpPr/>
            <p:nvPr/>
          </p:nvSpPr>
          <p:spPr>
            <a:xfrm>
              <a:off x="5435169" y="415957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94</a:t>
              </a:r>
            </a:p>
          </p:txBody>
        </p:sp>
        <p:sp>
          <p:nvSpPr>
            <p:cNvPr id="1758" name="tx1758"/>
            <p:cNvSpPr/>
            <p:nvPr/>
          </p:nvSpPr>
          <p:spPr>
            <a:xfrm>
              <a:off x="5694953" y="415957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95</a:t>
              </a:r>
            </a:p>
          </p:txBody>
        </p:sp>
        <p:sp>
          <p:nvSpPr>
            <p:cNvPr id="1759" name="tx1759"/>
            <p:cNvSpPr/>
            <p:nvPr/>
          </p:nvSpPr>
          <p:spPr>
            <a:xfrm>
              <a:off x="5954737" y="415957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1760" name="tx1760"/>
            <p:cNvSpPr/>
            <p:nvPr/>
          </p:nvSpPr>
          <p:spPr>
            <a:xfrm>
              <a:off x="6214521" y="415957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95</a:t>
              </a:r>
            </a:p>
          </p:txBody>
        </p:sp>
        <p:sp>
          <p:nvSpPr>
            <p:cNvPr id="1761" name="tx1761"/>
            <p:cNvSpPr/>
            <p:nvPr/>
          </p:nvSpPr>
          <p:spPr>
            <a:xfrm>
              <a:off x="6474305" y="415957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93</a:t>
              </a:r>
            </a:p>
          </p:txBody>
        </p:sp>
        <p:sp>
          <p:nvSpPr>
            <p:cNvPr id="1762" name="tx1762"/>
            <p:cNvSpPr/>
            <p:nvPr/>
          </p:nvSpPr>
          <p:spPr>
            <a:xfrm>
              <a:off x="6734089" y="415957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90</a:t>
              </a:r>
            </a:p>
          </p:txBody>
        </p:sp>
        <p:sp>
          <p:nvSpPr>
            <p:cNvPr id="1763" name="tx1763"/>
            <p:cNvSpPr/>
            <p:nvPr/>
          </p:nvSpPr>
          <p:spPr>
            <a:xfrm>
              <a:off x="6993872" y="415957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86</a:t>
              </a:r>
            </a:p>
          </p:txBody>
        </p:sp>
        <p:sp>
          <p:nvSpPr>
            <p:cNvPr id="1764" name="tx1764"/>
            <p:cNvSpPr/>
            <p:nvPr/>
          </p:nvSpPr>
          <p:spPr>
            <a:xfrm>
              <a:off x="7253656" y="415957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85</a:t>
              </a:r>
            </a:p>
          </p:txBody>
        </p:sp>
        <p:sp>
          <p:nvSpPr>
            <p:cNvPr id="1765" name="tx1765"/>
            <p:cNvSpPr/>
            <p:nvPr/>
          </p:nvSpPr>
          <p:spPr>
            <a:xfrm>
              <a:off x="7513440" y="415957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83</a:t>
              </a:r>
            </a:p>
          </p:txBody>
        </p:sp>
        <p:sp>
          <p:nvSpPr>
            <p:cNvPr id="1766" name="tx1766"/>
            <p:cNvSpPr/>
            <p:nvPr/>
          </p:nvSpPr>
          <p:spPr>
            <a:xfrm>
              <a:off x="7773224" y="415957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87</a:t>
              </a:r>
            </a:p>
          </p:txBody>
        </p:sp>
        <p:sp>
          <p:nvSpPr>
            <p:cNvPr id="1767" name="tx1767"/>
            <p:cNvSpPr/>
            <p:nvPr/>
          </p:nvSpPr>
          <p:spPr>
            <a:xfrm>
              <a:off x="8033008" y="415957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87</a:t>
              </a:r>
            </a:p>
          </p:txBody>
        </p:sp>
        <p:sp>
          <p:nvSpPr>
            <p:cNvPr id="1768" name="tx1768"/>
            <p:cNvSpPr/>
            <p:nvPr/>
          </p:nvSpPr>
          <p:spPr>
            <a:xfrm>
              <a:off x="8292792" y="415957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87</a:t>
              </a:r>
            </a:p>
          </p:txBody>
        </p:sp>
        <p:sp>
          <p:nvSpPr>
            <p:cNvPr id="1769" name="tx1769"/>
            <p:cNvSpPr/>
            <p:nvPr/>
          </p:nvSpPr>
          <p:spPr>
            <a:xfrm>
              <a:off x="8552576" y="415957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89</a:t>
              </a:r>
            </a:p>
          </p:txBody>
        </p:sp>
        <p:sp>
          <p:nvSpPr>
            <p:cNvPr id="1770" name="tx1770"/>
            <p:cNvSpPr/>
            <p:nvPr/>
          </p:nvSpPr>
          <p:spPr>
            <a:xfrm>
              <a:off x="7773224" y="561783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56</a:t>
              </a:r>
            </a:p>
          </p:txBody>
        </p:sp>
        <p:sp>
          <p:nvSpPr>
            <p:cNvPr id="1771" name="tx1771"/>
            <p:cNvSpPr/>
            <p:nvPr/>
          </p:nvSpPr>
          <p:spPr>
            <a:xfrm>
              <a:off x="8552576" y="561783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57</a:t>
              </a:r>
            </a:p>
          </p:txBody>
        </p:sp>
        <p:sp>
          <p:nvSpPr>
            <p:cNvPr id="1772" name="rc1772"/>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1773" name="rc1773"/>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1774" name="rc1774"/>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1775" name="rc1775"/>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1776" name="rc1776"/>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1777" name="rc1777"/>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1778" name="rc1778"/>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1779" name="rc1779"/>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1780" name="rc1780"/>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1781" name="rc1781"/>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1782" name="rc1782"/>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1783" name="rc1783"/>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1784" name="rc1784"/>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1785" name="rc1785"/>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1786" name="rc1786"/>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1787" name="rc1787"/>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1788" name="rc1788"/>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1789" name="rc1789"/>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1790" name="rc1790"/>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1791" name="rc1791"/>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1792" name="rc1792"/>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1793" name="rc1793"/>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1794" name="rc1794"/>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1795" name="rc1795"/>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1796" name="rc1796"/>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1797" name="rc1797"/>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1798" name="rc1798"/>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1799" name="rc1799"/>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1800" name="rc1800"/>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1801" name="rc1801"/>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1802" name="rc1802"/>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1803" name="rc1803"/>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1804" name="rc1804"/>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1805" name="rc1805"/>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1806" name="rc1806"/>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1807" name="rc1807"/>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1808" name="rc1808"/>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1809" name="rc1809"/>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1810" name="rc1810"/>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1811" name="rc1811"/>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1812" name="rc1812"/>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1813" name="rc1813"/>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1814" name="rc1814"/>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1815" name="rc1815"/>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1816" name="rc1816"/>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1817" name="rc1817"/>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1818" name="rc1818"/>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1819" name="rc1819"/>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1820" name="rc1820"/>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1821" name="rc1821"/>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1822" name="rc1822"/>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1823" name="rc1823"/>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1824" name="rc1824"/>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1825" name="rc1825"/>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1826" name="rc1826"/>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1827" name="rc1827"/>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1828" name="rc1828"/>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1829" name="rc1829"/>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1830" name="rc1830"/>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1831" name="rc1831"/>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1832" name="rc1832"/>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1833" name="rc1833"/>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1834" name="rc1834"/>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1835" name="rc1835"/>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1836" name="rc1836"/>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1837" name="rc1837"/>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1838" name="rc1838"/>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1839" name="rc1839"/>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1840" name="rc1840"/>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1841" name="rc1841"/>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1842" name="rc1842"/>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1843" name="rc1843"/>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1844" name="rc1844"/>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1845" name="rc1845"/>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1846" name="rc1846"/>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1847" name="rc1847"/>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1848" name="rc1848"/>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1849" name="rc1849"/>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1850" name="rc1850"/>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1851" name="rc1851"/>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1852" name="rc1852"/>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1853" name="rc1853"/>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1854" name="rc1854"/>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1855" name="rc1855"/>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1856" name="rc1856"/>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1857" name="rc1857"/>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1858" name="rc1858"/>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1859" name="rc1859"/>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1860" name="rc1860"/>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1861" name="rc1861"/>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1862" name="rc1862"/>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1863" name="rc1863"/>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1864" name="rc1864"/>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1865" name="rc1865"/>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1866" name="rc1866"/>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1867" name="rc1867"/>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1868" name="rc1868"/>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1869" name="rc1869"/>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1870" name="rc1870"/>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1871" name="rc1871"/>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1872" name="rc1872"/>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1873" name="rc1873"/>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1874" name="rc1874"/>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1875" name="rc1875"/>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1876" name="rc1876"/>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1877" name="rc1877"/>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1878" name="rc1878"/>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1879" name="rc1879"/>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1880" name="rc1880"/>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1881" name="rc1881"/>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1882" name="rc1882"/>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1883" name="rc1883"/>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1884" name="rc1884"/>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1885" name="rc1885"/>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1886" name="rc1886"/>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1887" name="rc1887"/>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1888" name="rc1888"/>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1889" name="rc1889"/>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1890" name="rc1890"/>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1891" name="rc1891"/>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1892" name="rc1892"/>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1893" name="rc1893"/>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1894" name="rc1894"/>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1895" name="rc1895"/>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1896" name="rc1896"/>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1897" name="rc1897"/>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1898" name="rc1898"/>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1899" name="rc1899"/>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1900" name="rc1900"/>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1901" name="rc1901"/>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1902" name="rc1902"/>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1903" name="rc1903"/>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1904" name="rc1904"/>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1905" name="rc1905"/>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1906" name="rc1906"/>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1907" name="rc1907"/>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1908" name="rc1908"/>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1909" name="rc1909"/>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1910" name="rc1910"/>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1911" name="rc1911"/>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1912" name="rc1912"/>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1913" name="rc1913"/>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1914" name="rc1914"/>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1915" name="rc1915"/>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1916" name="rc1916"/>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1917" name="rc1917"/>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1918" name="rc1918"/>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1919" name="rc1919"/>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1920" name="rc1920"/>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1921" name="rc1921"/>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1922" name="rc1922"/>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1923" name="rc1923"/>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1924" name="rc1924"/>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1925" name="rc1925"/>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1926" name="rc1926"/>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1927" name="rc1927"/>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1928" name="rc1928"/>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1929" name="rc1929"/>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1930" name="rc1930"/>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1931" name="rc1931"/>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1932" name="rc1932"/>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1933" name="rc1933"/>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1934" name="rc1934"/>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1935" name="rc1935"/>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1936" name="rc1936"/>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1937" name="rc1937"/>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1938" name="rc1938"/>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1939" name="rc1939"/>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1940" name="rc1940"/>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1941" name="rc1941"/>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1942" name="rc1942"/>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1943" name="rc1943"/>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1944" name="rc1944"/>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1945" name="rc1945"/>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1946" name="rc1946"/>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1947" name="rc1947"/>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1948" name="rc1948"/>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1949" name="rc1949"/>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1950" name="rc1950"/>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1951" name="rc1951"/>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1952" name="rc1952"/>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1953" name="rc1953"/>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1954" name="rc1954"/>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1955" name="rc1955"/>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1956" name="rc1956"/>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1957" name="rc1957"/>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1958" name="rc1958"/>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1959" name="rc1959"/>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1960" name="rc1960"/>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1961" name="rc1961"/>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1962" name="rc1962"/>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1963" name="rc1963"/>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1964" name="rc1964"/>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1965" name="rc1965"/>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1966" name="rc1966"/>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1967" name="rc1967"/>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1968" name="rc1968"/>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1969" name="rc1969"/>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1970" name="rc1970"/>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1971" name="rc1971"/>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1972" name="rc1972"/>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1973" name="rc1973"/>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1974" name="rc1974"/>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1975" name="rc1975"/>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1976" name="rc1976"/>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1977" name="rc1977"/>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1978" name="rc1978"/>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1979" name="rc1979"/>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1980" name="rc1980"/>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1981" name="rc1981"/>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1982" name="rc1982"/>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1983" name="rc1983"/>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1984" name="rc1984"/>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1985" name="rc1985"/>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1986" name="rc1986"/>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1987" name="rc1987"/>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1988" name="rc1988"/>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1989" name="rc1989"/>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1990" name="rc1990"/>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1991" name="rc1991"/>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1992" name="rc1992"/>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1993" name="rc1993"/>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1994" name="rc1994"/>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1995" name="rc1995"/>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1996" name="rc1996"/>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1997" name="rc1997"/>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1998" name="rc1998"/>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1999" name="rc1999"/>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000" name="rc2000"/>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001" name="rc2001"/>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002" name="rc2002"/>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003" name="rc2003"/>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004" name="rc2004"/>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005" name="rc2005"/>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006" name="rc2006"/>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007" name="rc2007"/>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008" name="rc2008"/>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009" name="rc2009"/>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010" name="rc2010"/>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011" name="rc2011"/>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012" name="rc2012"/>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013" name="rc2013"/>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014" name="rc2014"/>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015" name="rc2015"/>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016" name="rc2016"/>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017" name="rc2017"/>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018" name="rc2018"/>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019" name="rc2019"/>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020" name="rc2020"/>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021" name="rc2021"/>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022" name="rc2022"/>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023" name="rc2023"/>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024" name="rc2024"/>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025" name="rc2025"/>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026" name="rc2026"/>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027" name="rc2027"/>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028" name="rc2028"/>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029" name="rc2029"/>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030" name="rc2030"/>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031" name="rc2031"/>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032" name="rc2032"/>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033" name="rc2033"/>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034" name="rc2034"/>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035" name="rc2035"/>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036" name="rc2036"/>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037" name="rc2037"/>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038" name="rc2038"/>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039" name="rc2039"/>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040" name="rc2040"/>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041" name="rc2041"/>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042" name="rc2042"/>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043" name="rc2043"/>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044" name="rc2044"/>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045" name="rc2045"/>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046" name="rc2046"/>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047" name="rc2047"/>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048" name="rc2048"/>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049" name="rc2049"/>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050" name="rc2050"/>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051" name="rc2051"/>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052" name="rc2052"/>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053" name="rc2053"/>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054" name="rc2054"/>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055" name="rc2055"/>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056" name="rc2056"/>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057" name="rc2057"/>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058" name="rc2058"/>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059" name="rc2059"/>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060" name="rc2060"/>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061" name="rc2061"/>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062" name="rc2062"/>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063" name="rc2063"/>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064" name="rc2064"/>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065" name="rc2065"/>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066" name="rc2066"/>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067" name="rc2067"/>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068" name="rc2068"/>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069" name="rc2069"/>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070" name="rc2070"/>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071" name="rc2071"/>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072" name="rc2072"/>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073" name="rc2073"/>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074" name="rc2074"/>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075" name="rc2075"/>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076" name="rc2076"/>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077" name="rc2077"/>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078" name="rc2078"/>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079" name="rc2079"/>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080" name="rc2080"/>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081" name="rc2081"/>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082" name="rc2082"/>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083" name="rc2083"/>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084" name="rc2084"/>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085" name="rc2085"/>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086" name="rc2086"/>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087" name="rc2087"/>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088" name="rc2088"/>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089" name="rc2089"/>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090" name="rc2090"/>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091" name="rc2091"/>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092" name="rc2092"/>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093" name="rc2093"/>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094" name="rc2094"/>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095" name="rc2095"/>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096" name="rc2096"/>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097" name="rc2097"/>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098" name="rc2098"/>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099" name="rc2099"/>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100" name="rc2100"/>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101" name="rc2101"/>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102" name="rc2102"/>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103" name="rc2103"/>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104" name="rc2104"/>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105" name="rc2105"/>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106" name="rc2106"/>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107" name="rc2107"/>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108" name="rc2108"/>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109" name="rc2109"/>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110" name="rc2110"/>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111" name="rc2111"/>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112" name="rc2112"/>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113" name="rc2113"/>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114" name="rc2114"/>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115" name="rc2115"/>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116" name="rc2116"/>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117" name="rc2117"/>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118" name="rc2118"/>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119" name="rc2119"/>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120" name="rc2120"/>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121" name="rc2121"/>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122" name="rc2122"/>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123" name="rc2123"/>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124" name="rc2124"/>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125" name="rc2125"/>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126" name="rc2126"/>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127" name="rc2127"/>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128" name="rc2128"/>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129" name="rc2129"/>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130" name="rc2130"/>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131" name="rc2131"/>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132" name="rc2132"/>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133" name="rc2133"/>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134" name="rc2134"/>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135" name="rc2135"/>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136" name="rc2136"/>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137" name="rc2137"/>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138" name="rc2138"/>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139" name="rc2139"/>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140" name="rc2140"/>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141" name="rc2141"/>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142" name="rc2142"/>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143" name="rc2143"/>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144" name="rc2144"/>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145" name="rc2145"/>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146" name="rc2146"/>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147" name="rc2147"/>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148" name="rc2148"/>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149" name="rc2149"/>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150" name="rc2150"/>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151" name="rc2151"/>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152" name="rc2152"/>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153" name="rc2153"/>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154" name="rc2154"/>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155" name="rc2155"/>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156" name="rc2156"/>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157" name="rc2157"/>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158" name="rc2158"/>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159" name="rc2159"/>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160" name="rc2160"/>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161" name="rc2161"/>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162" name="rc2162"/>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163" name="rc2163"/>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164" name="rc2164"/>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165" name="rc2165"/>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166" name="rc2166"/>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167" name="rc2167"/>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168" name="rc2168"/>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169" name="rc2169"/>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170" name="rc2170"/>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171" name="rc2171"/>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172" name="rc2172"/>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173" name="rc2173"/>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174" name="rc2174"/>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175" name="rc2175"/>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176" name="rc2176"/>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177" name="rc2177"/>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178" name="rc2178"/>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179" name="rc2179"/>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180" name="rc2180"/>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181" name="rc2181"/>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182" name="rc2182"/>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183" name="rc2183"/>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184" name="rc2184"/>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185" name="rc2185"/>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186" name="rc2186"/>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187" name="rc2187"/>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188" name="rc2188"/>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189" name="rc2189"/>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190" name="rc2190"/>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191" name="rc2191"/>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192" name="rc2192"/>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193" name="rc2193"/>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194" name="rc2194"/>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195" name="rc2195"/>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196" name="rc2196"/>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197" name="rc2197"/>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198" name="rc2198"/>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199" name="rc2199"/>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200" name="rc2200"/>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201" name="rc2201"/>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202" name="rc2202"/>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203" name="rc2203"/>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204" name="rc2204"/>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205" name="rc2205"/>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206" name="rc2206"/>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207" name="rc2207"/>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208" name="rc2208"/>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209" name="rc2209"/>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210" name="rc2210"/>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211" name="rc2211"/>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212" name="rc2212"/>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213" name="rc2213"/>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214" name="rc2214"/>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215" name="rc2215"/>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216" name="rc2216"/>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217" name="rc2217"/>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218" name="rc2218"/>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219" name="rc2219"/>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220" name="rc2220"/>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221" name="rc2221"/>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222" name="rc2222"/>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223" name="rc2223"/>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224" name="rc2224"/>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225" name="rc2225"/>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226" name="rc2226"/>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227" name="rc2227"/>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228" name="rc2228"/>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229" name="rc2229"/>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230" name="rc2230"/>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231" name="rc2231"/>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232" name="rc2232"/>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233" name="rc2233"/>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234" name="rc2234"/>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235" name="rc2235"/>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236" name="rc2236"/>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237" name="rc2237"/>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238" name="rc2238"/>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239" name="rc2239"/>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240" name="rc2240"/>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241" name="rc2241"/>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242" name="rc2242"/>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243" name="rc2243"/>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244" name="rc2244"/>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245" name="rc2245"/>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246" name="rc2246"/>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247" name="rc2247"/>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248" name="rc2248"/>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249" name="rc2249"/>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250" name="rc2250"/>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251" name="rc2251"/>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252" name="rc2252"/>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253" name="rc2253"/>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254" name="rc2254"/>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255" name="rc2255"/>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256" name="rc2256"/>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257" name="rc2257"/>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258" name="rc2258"/>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259" name="rc2259"/>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260" name="rc2260"/>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261" name="rc2261"/>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262" name="rc2262"/>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263" name="rc2263"/>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264" name="rc2264"/>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265" name="rc2265"/>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266" name="rc2266"/>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267" name="rc2267"/>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268" name="rc2268"/>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269" name="rc2269"/>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270" name="rc2270"/>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271" name="rc2271"/>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272" name="rc2272"/>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273" name="rc2273"/>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274" name="rc2274"/>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275" name="rc2275"/>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276" name="rc2276"/>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277" name="rc2277"/>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278" name="rc2278"/>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279" name="rc2279"/>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280" name="rc2280"/>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281" name="rc2281"/>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282" name="rc2282"/>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283" name="rc2283"/>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284" name="rc2284"/>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285" name="rc2285"/>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286" name="rc2286"/>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287" name="rc2287"/>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288" name="rc2288"/>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289" name="rc2289"/>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290" name="rc2290"/>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291" name="rc2291"/>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292" name="rc2292"/>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293" name="rc2293"/>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294" name="rc2294"/>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295" name="rc2295"/>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296" name="rc2296"/>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297" name="rc2297"/>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298" name="rc2298"/>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299" name="rc2299"/>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300" name="rc2300"/>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301" name="rc2301"/>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302" name="rc2302"/>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303" name="rc2303"/>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304" name="rc2304"/>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305" name="rc2305"/>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306" name="rc2306"/>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307" name="rc2307"/>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308" name="rc2308"/>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309" name="rc2309"/>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310" name="rc2310"/>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311" name="rc2311"/>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312" name="rc2312"/>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313" name="rc2313"/>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314" name="rc2314"/>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315" name="rc2315"/>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316" name="rc2316"/>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317" name="rc2317"/>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318" name="rc2318"/>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319" name="rc2319"/>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320" name="rc2320"/>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321" name="rc2321"/>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322" name="rc2322"/>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323" name="rc2323"/>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324" name="rc2324"/>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325" name="rc2325"/>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326" name="rc2326"/>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327" name="rc2327"/>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328" name="rc2328"/>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329" name="rc2329"/>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330" name="rc2330"/>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331" name="rc2331"/>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332" name="rc2332"/>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333" name="rc2333"/>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334" name="rc2334"/>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335" name="rc2335"/>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336" name="rc2336"/>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337" name="rc2337"/>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338" name="rc2338"/>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339" name="rc2339"/>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340" name="rc2340"/>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341" name="rc2341"/>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342" name="rc2342"/>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343" name="rc2343"/>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344" name="rc2344"/>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345" name="rc2345"/>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346" name="rc2346"/>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347" name="rc2347"/>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348" name="rc2348"/>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349" name="rc2349"/>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350" name="rc2350"/>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351" name="rc2351"/>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352" name="rc2352"/>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353" name="rc2353"/>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354" name="rc2354"/>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355" name="rc2355"/>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356" name="rc2356"/>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357" name="rc2357"/>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358" name="rc2358"/>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359" name="rc2359"/>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360" name="rc2360"/>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361" name="rc2361"/>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362" name="rc2362"/>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363" name="rc2363"/>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364" name="rc2364"/>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365" name="rc2365"/>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366" name="rc2366"/>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367" name="rc2367"/>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368" name="rc2368"/>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369" name="rc2369"/>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370" name="rc2370"/>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371" name="rc2371"/>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372" name="rc2372"/>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373" name="rc2373"/>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374" name="rc2374"/>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375" name="rc2375"/>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376" name="rc2376"/>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377" name="rc2377"/>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378" name="rc2378"/>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379" name="rc2379"/>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380" name="rc2380"/>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381" name="rc2381"/>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382" name="rc2382"/>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383" name="rc2383"/>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384" name="rc2384"/>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385" name="rc2385"/>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386" name="rc2386"/>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387" name="rc2387"/>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388" name="rc2388"/>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389" name="rc2389"/>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390" name="rc2390"/>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391" name="rc2391"/>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392" name="rc2392"/>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393" name="rc2393"/>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394" name="rc2394"/>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395" name="rc2395"/>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396" name="rc2396"/>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397" name="rc2397"/>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398" name="rc2398"/>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399" name="rc2399"/>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400" name="rc2400"/>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401" name="rc2401"/>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402" name="rc2402"/>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403" name="rc2403"/>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404" name="rc2404"/>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405" name="rc2405"/>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406" name="rc2406"/>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407" name="rc2407"/>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408" name="rc2408"/>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409" name="rc2409"/>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410" name="rc2410"/>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411" name="rc2411"/>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412" name="rc2412"/>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413" name="rc2413"/>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414" name="rc2414"/>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415" name="rc2415"/>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416" name="rc2416"/>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417" name="rc2417"/>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418" name="rc2418"/>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419" name="rc2419"/>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420" name="rc2420"/>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421" name="rc2421"/>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422" name="rc2422"/>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423" name="rc2423"/>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424" name="rc2424"/>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425" name="rc2425"/>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426" name="rc2426"/>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427" name="rc2427"/>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428" name="rc2428"/>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429" name="rc2429"/>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430" name="rc2430"/>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431" name="rc2431"/>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432" name="rc2432"/>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433" name="rc2433"/>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434" name="rc2434"/>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435" name="rc2435"/>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436" name="rc2436"/>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437" name="rc2437"/>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438" name="rc2438"/>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439" name="rc2439"/>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440" name="rc2440"/>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441" name="rc2441"/>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442" name="rc2442"/>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443" name="rc2443"/>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444" name="rc2444"/>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445" name="rc2445"/>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446" name="rc2446"/>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447" name="rc2447"/>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448" name="rc2448"/>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449" name="rc2449"/>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450" name="rc2450"/>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451" name="rc2451"/>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452" name="rc2452"/>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453" name="rc2453"/>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454" name="rc2454"/>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455" name="rc2455"/>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456" name="rc2456"/>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457" name="rc2457"/>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458" name="rc2458"/>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459" name="rc2459"/>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460" name="rc2460"/>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461" name="rc2461"/>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462" name="rc2462"/>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463" name="rc2463"/>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464" name="rc2464"/>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465" name="rc2465"/>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466" name="rc2466"/>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467" name="rc2467"/>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468" name="rc2468"/>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469" name="rc2469"/>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470" name="rc2470"/>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471" name="rc2471"/>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472" name="rc2472"/>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473" name="rc2473"/>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474" name="rc2474"/>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475" name="rc2475"/>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476" name="rc2476"/>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477" name="rc2477"/>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478" name="rc2478"/>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479" name="rc2479"/>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480" name="rc2480"/>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481" name="rc2481"/>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482" name="rc2482"/>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483" name="rc2483"/>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484" name="rc2484"/>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485" name="rc2485"/>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486" name="rc2486"/>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487" name="rc2487"/>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488" name="rc2488"/>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489" name="rc2489"/>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490" name="rc2490"/>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491" name="rc2491"/>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492" name="rc2492"/>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493" name="rc2493"/>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494" name="rc2494"/>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495" name="rc2495"/>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496" name="rc2496"/>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497" name="rc2497"/>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498" name="rc2498"/>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499" name="rc2499"/>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500" name="rc2500"/>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501" name="rc2501"/>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502" name="rc2502"/>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503" name="rc2503"/>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504" name="rc2504"/>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505" name="rc2505"/>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506" name="rc2506"/>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507" name="rc2507"/>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508" name="rc2508"/>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509" name="rc2509"/>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510" name="rc2510"/>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511" name="rc2511"/>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512" name="rc2512"/>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513" name="rc2513"/>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514" name="rc2514"/>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515" name="rc2515"/>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516" name="rc2516"/>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517" name="rc2517"/>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518" name="rc2518"/>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519" name="rc2519"/>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520" name="rc2520"/>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521" name="rc2521"/>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522" name="rc2522"/>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523" name="rc2523"/>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524" name="rc2524"/>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525" name="rc2525"/>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526" name="rc2526"/>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527" name="rc2527"/>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528" name="rc2528"/>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529" name="rc2529"/>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530" name="rc2530"/>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531" name="rc2531"/>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532" name="rc2532"/>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533" name="rc2533"/>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534" name="rc2534"/>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535" name="rc2535"/>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536" name="rc2536"/>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537" name="rc2537"/>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538" name="rc2538"/>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539" name="rc2539"/>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540" name="rc2540"/>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541" name="rc2541"/>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542" name="rc2542"/>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543" name="rc2543"/>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544" name="rc2544"/>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545" name="rc2545"/>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546" name="rc2546"/>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547" name="rc2547"/>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548" name="rc2548"/>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549" name="rc2549"/>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550" name="rc2550"/>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551" name="rc2551"/>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552" name="rc2552"/>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553" name="rc2553"/>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554" name="rc2554"/>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555" name="rc2555"/>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556" name="rc2556"/>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557" name="rc2557"/>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558" name="rc2558"/>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559" name="rc2559"/>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560" name="rc2560"/>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561" name="rc2561"/>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562" name="rc2562"/>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563" name="rc2563"/>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564" name="rc2564"/>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565" name="rc2565"/>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566" name="rc2566"/>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567" name="rc2567"/>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568" name="rc2568"/>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569" name="rc2569"/>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570" name="rc2570"/>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571" name="rc2571"/>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572" name="rc2572"/>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573" name="rc2573"/>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574" name="rc2574"/>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575" name="rc2575"/>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576" name="rc2576"/>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577" name="rc2577"/>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578" name="rc2578"/>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579" name="rc2579"/>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580" name="rc2580"/>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581" name="rc2581"/>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582" name="rc2582"/>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583" name="rc2583"/>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584" name="rc2584"/>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585" name="rc2585"/>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586" name="rc2586"/>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587" name="rc2587"/>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588" name="rc2588"/>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589" name="rc2589"/>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590" name="rc2590"/>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591" name="rc2591"/>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592" name="rc2592"/>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593" name="rc2593"/>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594" name="rc2594"/>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595" name="rc2595"/>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596" name="rc2596"/>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597" name="rc2597"/>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598" name="rc2598"/>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599" name="rc2599"/>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600" name="rc2600"/>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601" name="rc2601"/>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602" name="rc2602"/>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603" name="rc2603"/>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604" name="rc2604"/>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605" name="rc2605"/>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606" name="rc2606"/>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607" name="rc2607"/>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608" name="rc2608"/>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609" name="rc2609"/>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610" name="rc2610"/>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611" name="rc2611"/>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612" name="rc2612"/>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613" name="rc2613"/>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614" name="rc2614"/>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615" name="rc2615"/>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616" name="rc2616"/>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617" name="rc2617"/>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618" name="rc2618"/>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619" name="rc2619"/>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620" name="rc2620"/>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621" name="rc2621"/>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622" name="rc2622"/>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623" name="rc2623"/>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624" name="rc2624"/>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625" name="rc2625"/>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626" name="rc2626"/>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627" name="rc2627"/>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628" name="rc2628"/>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629" name="rc2629"/>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630" name="rc2630"/>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631" name="rc2631"/>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632" name="rc2632"/>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633" name="rc2633"/>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634" name="rc2634"/>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635" name="rc2635"/>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636" name="rc2636"/>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637" name="rc2637"/>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638" name="rc2638"/>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639" name="rc2639"/>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640" name="rc2640"/>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641" name="rc2641"/>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642" name="rc2642"/>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643" name="rc2643"/>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644" name="rc2644"/>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645" name="rc2645"/>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646" name="rc2646"/>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647" name="rc2647"/>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648" name="rc2648"/>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649" name="rc2649"/>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650" name="rc2650"/>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651" name="rc2651"/>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652" name="rc2652"/>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653" name="rc2653"/>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654" name="rc2654"/>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655" name="rc2655"/>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656" name="tx2656"/>
            <p:cNvSpPr/>
            <p:nvPr/>
          </p:nvSpPr>
          <p:spPr>
            <a:xfrm rot="-2700000">
              <a:off x="2031306"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2000</a:t>
              </a:r>
            </a:p>
          </p:txBody>
        </p:sp>
        <p:sp>
          <p:nvSpPr>
            <p:cNvPr id="2657" name="tx2657"/>
            <p:cNvSpPr/>
            <p:nvPr/>
          </p:nvSpPr>
          <p:spPr>
            <a:xfrm rot="-2700000">
              <a:off x="2291089"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2001</a:t>
              </a:r>
            </a:p>
          </p:txBody>
        </p:sp>
        <p:sp>
          <p:nvSpPr>
            <p:cNvPr id="2658" name="tx2658"/>
            <p:cNvSpPr/>
            <p:nvPr/>
          </p:nvSpPr>
          <p:spPr>
            <a:xfrm rot="-2700000">
              <a:off x="2550873"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2002</a:t>
              </a:r>
            </a:p>
          </p:txBody>
        </p:sp>
        <p:sp>
          <p:nvSpPr>
            <p:cNvPr id="2659" name="tx2659"/>
            <p:cNvSpPr/>
            <p:nvPr/>
          </p:nvSpPr>
          <p:spPr>
            <a:xfrm rot="-2700000">
              <a:off x="2810657"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2003</a:t>
              </a:r>
            </a:p>
          </p:txBody>
        </p:sp>
        <p:sp>
          <p:nvSpPr>
            <p:cNvPr id="2660" name="tx2660"/>
            <p:cNvSpPr/>
            <p:nvPr/>
          </p:nvSpPr>
          <p:spPr>
            <a:xfrm rot="-2700000">
              <a:off x="3070441"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2004</a:t>
              </a:r>
            </a:p>
          </p:txBody>
        </p:sp>
        <p:sp>
          <p:nvSpPr>
            <p:cNvPr id="2661" name="tx2661"/>
            <p:cNvSpPr/>
            <p:nvPr/>
          </p:nvSpPr>
          <p:spPr>
            <a:xfrm rot="-2700000">
              <a:off x="3330225"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2005</a:t>
              </a:r>
            </a:p>
          </p:txBody>
        </p:sp>
        <p:sp>
          <p:nvSpPr>
            <p:cNvPr id="2662" name="tx2662"/>
            <p:cNvSpPr/>
            <p:nvPr/>
          </p:nvSpPr>
          <p:spPr>
            <a:xfrm rot="-2700000">
              <a:off x="3590009"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2006</a:t>
              </a:r>
            </a:p>
          </p:txBody>
        </p:sp>
        <p:sp>
          <p:nvSpPr>
            <p:cNvPr id="2663" name="tx2663"/>
            <p:cNvSpPr/>
            <p:nvPr/>
          </p:nvSpPr>
          <p:spPr>
            <a:xfrm rot="-2700000">
              <a:off x="3849793"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2007</a:t>
              </a:r>
            </a:p>
          </p:txBody>
        </p:sp>
        <p:sp>
          <p:nvSpPr>
            <p:cNvPr id="2664" name="tx2664"/>
            <p:cNvSpPr/>
            <p:nvPr/>
          </p:nvSpPr>
          <p:spPr>
            <a:xfrm rot="-2700000">
              <a:off x="4109576"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2008</a:t>
              </a:r>
            </a:p>
          </p:txBody>
        </p:sp>
        <p:sp>
          <p:nvSpPr>
            <p:cNvPr id="2665" name="tx2665"/>
            <p:cNvSpPr/>
            <p:nvPr/>
          </p:nvSpPr>
          <p:spPr>
            <a:xfrm rot="-2700000">
              <a:off x="4369360"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2009</a:t>
              </a:r>
            </a:p>
          </p:txBody>
        </p:sp>
        <p:sp>
          <p:nvSpPr>
            <p:cNvPr id="2666" name="tx2666"/>
            <p:cNvSpPr/>
            <p:nvPr/>
          </p:nvSpPr>
          <p:spPr>
            <a:xfrm rot="-2700000">
              <a:off x="4629144"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2010</a:t>
              </a:r>
            </a:p>
          </p:txBody>
        </p:sp>
        <p:sp>
          <p:nvSpPr>
            <p:cNvPr id="2667" name="tx2667"/>
            <p:cNvSpPr/>
            <p:nvPr/>
          </p:nvSpPr>
          <p:spPr>
            <a:xfrm rot="-2700000">
              <a:off x="4890441" y="944126"/>
              <a:ext cx="300563"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2011</a:t>
              </a:r>
            </a:p>
          </p:txBody>
        </p:sp>
        <p:sp>
          <p:nvSpPr>
            <p:cNvPr id="2668" name="tx2668"/>
            <p:cNvSpPr/>
            <p:nvPr/>
          </p:nvSpPr>
          <p:spPr>
            <a:xfrm rot="-2700000">
              <a:off x="5148712"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2012</a:t>
              </a:r>
            </a:p>
          </p:txBody>
        </p:sp>
        <p:sp>
          <p:nvSpPr>
            <p:cNvPr id="2669" name="tx2669"/>
            <p:cNvSpPr/>
            <p:nvPr/>
          </p:nvSpPr>
          <p:spPr>
            <a:xfrm rot="-2700000">
              <a:off x="5408496"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2013</a:t>
              </a:r>
            </a:p>
          </p:txBody>
        </p:sp>
        <p:sp>
          <p:nvSpPr>
            <p:cNvPr id="2670" name="tx2670"/>
            <p:cNvSpPr/>
            <p:nvPr/>
          </p:nvSpPr>
          <p:spPr>
            <a:xfrm rot="-2700000">
              <a:off x="5668280"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2014</a:t>
              </a:r>
            </a:p>
          </p:txBody>
        </p:sp>
        <p:sp>
          <p:nvSpPr>
            <p:cNvPr id="2671" name="tx2671"/>
            <p:cNvSpPr/>
            <p:nvPr/>
          </p:nvSpPr>
          <p:spPr>
            <a:xfrm rot="-2700000">
              <a:off x="5928063"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2015</a:t>
              </a:r>
            </a:p>
          </p:txBody>
        </p:sp>
        <p:sp>
          <p:nvSpPr>
            <p:cNvPr id="2672" name="tx2672"/>
            <p:cNvSpPr/>
            <p:nvPr/>
          </p:nvSpPr>
          <p:spPr>
            <a:xfrm rot="-2700000">
              <a:off x="6187847"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2016</a:t>
              </a:r>
            </a:p>
          </p:txBody>
        </p:sp>
        <p:sp>
          <p:nvSpPr>
            <p:cNvPr id="2673" name="tx2673"/>
            <p:cNvSpPr/>
            <p:nvPr/>
          </p:nvSpPr>
          <p:spPr>
            <a:xfrm rot="-2700000">
              <a:off x="6447631"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2017</a:t>
              </a:r>
            </a:p>
          </p:txBody>
        </p:sp>
        <p:sp>
          <p:nvSpPr>
            <p:cNvPr id="2674" name="tx2674"/>
            <p:cNvSpPr/>
            <p:nvPr/>
          </p:nvSpPr>
          <p:spPr>
            <a:xfrm rot="-2700000">
              <a:off x="6707415"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2018</a:t>
              </a:r>
            </a:p>
          </p:txBody>
        </p:sp>
        <p:sp>
          <p:nvSpPr>
            <p:cNvPr id="2675" name="tx2675"/>
            <p:cNvSpPr/>
            <p:nvPr/>
          </p:nvSpPr>
          <p:spPr>
            <a:xfrm rot="-2700000">
              <a:off x="6967199"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2019</a:t>
              </a:r>
            </a:p>
          </p:txBody>
        </p:sp>
        <p:sp>
          <p:nvSpPr>
            <p:cNvPr id="2676" name="tx2676"/>
            <p:cNvSpPr/>
            <p:nvPr/>
          </p:nvSpPr>
          <p:spPr>
            <a:xfrm rot="-2700000">
              <a:off x="7226983"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2020</a:t>
              </a:r>
            </a:p>
          </p:txBody>
        </p:sp>
        <p:sp>
          <p:nvSpPr>
            <p:cNvPr id="2677" name="tx2677"/>
            <p:cNvSpPr/>
            <p:nvPr/>
          </p:nvSpPr>
          <p:spPr>
            <a:xfrm rot="-2700000">
              <a:off x="7486767"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2021</a:t>
              </a:r>
            </a:p>
          </p:txBody>
        </p:sp>
        <p:sp>
          <p:nvSpPr>
            <p:cNvPr id="2678" name="tx2678"/>
            <p:cNvSpPr/>
            <p:nvPr/>
          </p:nvSpPr>
          <p:spPr>
            <a:xfrm rot="-2700000">
              <a:off x="7746550"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2022</a:t>
              </a:r>
            </a:p>
          </p:txBody>
        </p:sp>
        <p:sp>
          <p:nvSpPr>
            <p:cNvPr id="2679" name="tx2679"/>
            <p:cNvSpPr/>
            <p:nvPr/>
          </p:nvSpPr>
          <p:spPr>
            <a:xfrm rot="-2700000">
              <a:off x="8006334"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2023</a:t>
              </a:r>
            </a:p>
          </p:txBody>
        </p:sp>
        <p:sp>
          <p:nvSpPr>
            <p:cNvPr id="2680" name="tx2680"/>
            <p:cNvSpPr/>
            <p:nvPr/>
          </p:nvSpPr>
          <p:spPr>
            <a:xfrm rot="-2700000">
              <a:off x="8266118"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2024</a:t>
              </a:r>
            </a:p>
          </p:txBody>
        </p:sp>
        <p:sp>
          <p:nvSpPr>
            <p:cNvPr id="2681" name="tx2681"/>
            <p:cNvSpPr/>
            <p:nvPr/>
          </p:nvSpPr>
          <p:spPr>
            <a:xfrm rot="-2700000">
              <a:off x="8525902"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2025</a:t>
              </a:r>
            </a:p>
          </p:txBody>
        </p:sp>
        <p:sp>
          <p:nvSpPr>
            <p:cNvPr id="2682" name="tx2682"/>
            <p:cNvSpPr/>
            <p:nvPr/>
          </p:nvSpPr>
          <p:spPr>
            <a:xfrm>
              <a:off x="1048135" y="5599820"/>
              <a:ext cx="533826"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Venezuela</a:t>
              </a:r>
            </a:p>
          </p:txBody>
        </p:sp>
        <p:sp>
          <p:nvSpPr>
            <p:cNvPr id="2683" name="tx2683"/>
            <p:cNvSpPr/>
            <p:nvPr/>
          </p:nvSpPr>
          <p:spPr>
            <a:xfrm>
              <a:off x="1245189" y="5467251"/>
              <a:ext cx="33677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Bolivia</a:t>
              </a:r>
            </a:p>
          </p:txBody>
        </p:sp>
        <p:sp>
          <p:nvSpPr>
            <p:cNvPr id="2684" name="tx2684"/>
            <p:cNvSpPr/>
            <p:nvPr/>
          </p:nvSpPr>
          <p:spPr>
            <a:xfrm>
              <a:off x="1353271" y="5334682"/>
              <a:ext cx="228691"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Haiti</a:t>
              </a:r>
            </a:p>
          </p:txBody>
        </p:sp>
        <p:sp>
          <p:nvSpPr>
            <p:cNvPr id="2685" name="tx2685"/>
            <p:cNvSpPr/>
            <p:nvPr/>
          </p:nvSpPr>
          <p:spPr>
            <a:xfrm>
              <a:off x="1092849" y="5202114"/>
              <a:ext cx="489112"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Suriname</a:t>
              </a:r>
            </a:p>
          </p:txBody>
        </p:sp>
        <p:sp>
          <p:nvSpPr>
            <p:cNvPr id="2686" name="tx2686"/>
            <p:cNvSpPr/>
            <p:nvPr/>
          </p:nvSpPr>
          <p:spPr>
            <a:xfrm>
              <a:off x="1156309" y="5069545"/>
              <a:ext cx="42565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Ecuador</a:t>
              </a:r>
            </a:p>
          </p:txBody>
        </p:sp>
        <p:sp>
          <p:nvSpPr>
            <p:cNvPr id="2687" name="tx2687"/>
            <p:cNvSpPr/>
            <p:nvPr/>
          </p:nvSpPr>
          <p:spPr>
            <a:xfrm>
              <a:off x="1092758" y="4936976"/>
              <a:ext cx="489204"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Argentina</a:t>
              </a:r>
            </a:p>
          </p:txBody>
        </p:sp>
        <p:sp>
          <p:nvSpPr>
            <p:cNvPr id="2688" name="tx2688"/>
            <p:cNvSpPr/>
            <p:nvPr/>
          </p:nvSpPr>
          <p:spPr>
            <a:xfrm>
              <a:off x="1092758" y="4804407"/>
              <a:ext cx="489204"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Paraguay</a:t>
              </a:r>
            </a:p>
          </p:txBody>
        </p:sp>
        <p:sp>
          <p:nvSpPr>
            <p:cNvPr id="2689" name="tx2689"/>
            <p:cNvSpPr/>
            <p:nvPr/>
          </p:nvSpPr>
          <p:spPr>
            <a:xfrm>
              <a:off x="1022989" y="4671839"/>
              <a:ext cx="558972"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Guatemala</a:t>
              </a:r>
            </a:p>
          </p:txBody>
        </p:sp>
        <p:sp>
          <p:nvSpPr>
            <p:cNvPr id="2690" name="tx2690"/>
            <p:cNvSpPr/>
            <p:nvPr/>
          </p:nvSpPr>
          <p:spPr>
            <a:xfrm>
              <a:off x="1086449" y="4539270"/>
              <a:ext cx="49551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Honduras</a:t>
              </a:r>
            </a:p>
          </p:txBody>
        </p:sp>
        <p:sp>
          <p:nvSpPr>
            <p:cNvPr id="2691" name="tx2691"/>
            <p:cNvSpPr/>
            <p:nvPr/>
          </p:nvSpPr>
          <p:spPr>
            <a:xfrm>
              <a:off x="1219951" y="4406701"/>
              <a:ext cx="362010"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Mexico</a:t>
              </a:r>
            </a:p>
          </p:txBody>
        </p:sp>
        <p:sp>
          <p:nvSpPr>
            <p:cNvPr id="2692" name="tx2692"/>
            <p:cNvSpPr/>
            <p:nvPr/>
          </p:nvSpPr>
          <p:spPr>
            <a:xfrm>
              <a:off x="1270609" y="4274132"/>
              <a:ext cx="31135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Belize</a:t>
              </a:r>
            </a:p>
          </p:txBody>
        </p:sp>
        <p:sp>
          <p:nvSpPr>
            <p:cNvPr id="2693" name="tx2693"/>
            <p:cNvSpPr/>
            <p:nvPr/>
          </p:nvSpPr>
          <p:spPr>
            <a:xfrm>
              <a:off x="1264391" y="4141518"/>
              <a:ext cx="317571" cy="81838"/>
            </a:xfrm>
            <a:prstGeom prst="rect">
              <a:avLst/>
            </a:prstGeom>
            <a:noFill/>
          </p:spPr>
          <p:txBody>
            <a:bodyPr lIns="0" rIns="0" tIns="0" bIns="0" anchorCtr="1" anchor="ctr" wrap="none"/>
            <a:lstStyle/>
            <a:p>
              <a:pPr algn="l" marL="0" marR="0" indent="0">
                <a:spcBef>
                  <a:spcPts val="0"/>
                </a:spcBef>
                <a:spcAft>
                  <a:spcPts val="0"/>
                </a:spcAft>
              </a:pPr>
              <a:r>
                <a:rPr sz="900" i="0" b="1">
                  <a:solidFill>
                    <a:srgbClr val="4D4D4D">
                      <a:alpha val="100000"/>
                    </a:srgbClr>
                  </a:solidFill>
                  <a:latin typeface="Arial"/>
                  <a:cs typeface="Arial"/>
                </a:rPr>
                <a:t>LACR</a:t>
              </a:r>
            </a:p>
          </p:txBody>
        </p:sp>
        <p:sp>
          <p:nvSpPr>
            <p:cNvPr id="2694" name="tx2694"/>
            <p:cNvSpPr/>
            <p:nvPr/>
          </p:nvSpPr>
          <p:spPr>
            <a:xfrm>
              <a:off x="1169019" y="4008995"/>
              <a:ext cx="107990"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St</a:t>
              </a:r>
            </a:p>
          </p:txBody>
        </p:sp>
        <p:sp>
          <p:nvSpPr>
            <p:cNvPr id="2695" name="tx2695"/>
            <p:cNvSpPr/>
            <p:nvPr/>
          </p:nvSpPr>
          <p:spPr>
            <a:xfrm>
              <a:off x="1308739" y="4008995"/>
              <a:ext cx="273222"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Lucia</a:t>
              </a:r>
            </a:p>
          </p:txBody>
        </p:sp>
        <p:sp>
          <p:nvSpPr>
            <p:cNvPr id="2696" name="tx2696"/>
            <p:cNvSpPr/>
            <p:nvPr/>
          </p:nvSpPr>
          <p:spPr>
            <a:xfrm>
              <a:off x="1092758" y="3876426"/>
              <a:ext cx="489204"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Barbados</a:t>
              </a:r>
            </a:p>
          </p:txBody>
        </p:sp>
        <p:sp>
          <p:nvSpPr>
            <p:cNvPr id="2697" name="tx2697"/>
            <p:cNvSpPr/>
            <p:nvPr/>
          </p:nvSpPr>
          <p:spPr>
            <a:xfrm>
              <a:off x="1340560" y="3743857"/>
              <a:ext cx="241401"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Peru</a:t>
              </a:r>
            </a:p>
          </p:txBody>
        </p:sp>
        <p:sp>
          <p:nvSpPr>
            <p:cNvPr id="2698" name="tx2698"/>
            <p:cNvSpPr/>
            <p:nvPr/>
          </p:nvSpPr>
          <p:spPr>
            <a:xfrm>
              <a:off x="1137289" y="3611288"/>
              <a:ext cx="444672"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Grenada</a:t>
              </a:r>
            </a:p>
          </p:txBody>
        </p:sp>
        <p:sp>
          <p:nvSpPr>
            <p:cNvPr id="2699" name="tx2699"/>
            <p:cNvSpPr/>
            <p:nvPr/>
          </p:nvSpPr>
          <p:spPr>
            <a:xfrm>
              <a:off x="1156309" y="3478720"/>
              <a:ext cx="42565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Panama</a:t>
              </a:r>
            </a:p>
          </p:txBody>
        </p:sp>
        <p:sp>
          <p:nvSpPr>
            <p:cNvPr id="2700" name="tx2700"/>
            <p:cNvSpPr/>
            <p:nvPr/>
          </p:nvSpPr>
          <p:spPr>
            <a:xfrm>
              <a:off x="1099159" y="3346151"/>
              <a:ext cx="4828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Colombia</a:t>
              </a:r>
            </a:p>
          </p:txBody>
        </p:sp>
        <p:sp>
          <p:nvSpPr>
            <p:cNvPr id="2701" name="tx2701"/>
            <p:cNvSpPr/>
            <p:nvPr/>
          </p:nvSpPr>
          <p:spPr>
            <a:xfrm>
              <a:off x="1156400" y="3213582"/>
              <a:ext cx="425561"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Jamaica</a:t>
              </a:r>
            </a:p>
          </p:txBody>
        </p:sp>
        <p:sp>
          <p:nvSpPr>
            <p:cNvPr id="2702" name="tx2702"/>
            <p:cNvSpPr/>
            <p:nvPr/>
          </p:nvSpPr>
          <p:spPr>
            <a:xfrm>
              <a:off x="1105560" y="3081013"/>
              <a:ext cx="476402"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Dominica</a:t>
              </a:r>
            </a:p>
          </p:txBody>
        </p:sp>
        <p:sp>
          <p:nvSpPr>
            <p:cNvPr id="2703" name="tx2703"/>
            <p:cNvSpPr/>
            <p:nvPr/>
          </p:nvSpPr>
          <p:spPr>
            <a:xfrm>
              <a:off x="1061028" y="2948444"/>
              <a:ext cx="52093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Nicaragua</a:t>
              </a:r>
            </a:p>
          </p:txBody>
        </p:sp>
        <p:sp>
          <p:nvSpPr>
            <p:cNvPr id="2704" name="tx2704"/>
            <p:cNvSpPr/>
            <p:nvPr/>
          </p:nvSpPr>
          <p:spPr>
            <a:xfrm>
              <a:off x="565515" y="2815876"/>
              <a:ext cx="53995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Dominican</a:t>
              </a:r>
            </a:p>
          </p:txBody>
        </p:sp>
        <p:sp>
          <p:nvSpPr>
            <p:cNvPr id="2705" name="tx2705"/>
            <p:cNvSpPr/>
            <p:nvPr/>
          </p:nvSpPr>
          <p:spPr>
            <a:xfrm>
              <a:off x="1137198" y="2815876"/>
              <a:ext cx="444764"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Republic</a:t>
              </a:r>
            </a:p>
          </p:txBody>
        </p:sp>
        <p:sp>
          <p:nvSpPr>
            <p:cNvPr id="2706" name="tx2706"/>
            <p:cNvSpPr/>
            <p:nvPr/>
          </p:nvSpPr>
          <p:spPr>
            <a:xfrm>
              <a:off x="1022989" y="2683307"/>
              <a:ext cx="298551"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Costa</a:t>
              </a:r>
            </a:p>
          </p:txBody>
        </p:sp>
        <p:sp>
          <p:nvSpPr>
            <p:cNvPr id="2707" name="tx2707"/>
            <p:cNvSpPr/>
            <p:nvPr/>
          </p:nvSpPr>
          <p:spPr>
            <a:xfrm>
              <a:off x="1353271" y="2683307"/>
              <a:ext cx="228691"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Rica</a:t>
              </a:r>
            </a:p>
          </p:txBody>
        </p:sp>
        <p:sp>
          <p:nvSpPr>
            <p:cNvPr id="2708" name="tx2708"/>
            <p:cNvSpPr/>
            <p:nvPr/>
          </p:nvSpPr>
          <p:spPr>
            <a:xfrm>
              <a:off x="1321449" y="2550738"/>
              <a:ext cx="260512"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Chile</a:t>
              </a:r>
            </a:p>
          </p:txBody>
        </p:sp>
        <p:sp>
          <p:nvSpPr>
            <p:cNvPr id="2709" name="tx2709"/>
            <p:cNvSpPr/>
            <p:nvPr/>
          </p:nvSpPr>
          <p:spPr>
            <a:xfrm>
              <a:off x="1296121" y="2418169"/>
              <a:ext cx="285841"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Brazil</a:t>
              </a:r>
            </a:p>
          </p:txBody>
        </p:sp>
        <p:sp>
          <p:nvSpPr>
            <p:cNvPr id="2710" name="tx2710"/>
            <p:cNvSpPr/>
            <p:nvPr/>
          </p:nvSpPr>
          <p:spPr>
            <a:xfrm>
              <a:off x="1149999" y="2285601"/>
              <a:ext cx="431962"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Uruguay</a:t>
              </a:r>
            </a:p>
          </p:txBody>
        </p:sp>
        <p:sp>
          <p:nvSpPr>
            <p:cNvPr id="2711" name="tx2711"/>
            <p:cNvSpPr/>
            <p:nvPr/>
          </p:nvSpPr>
          <p:spPr>
            <a:xfrm>
              <a:off x="544209" y="2153032"/>
              <a:ext cx="408736"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Trinidad</a:t>
              </a:r>
            </a:p>
          </p:txBody>
        </p:sp>
        <p:sp>
          <p:nvSpPr>
            <p:cNvPr id="2712" name="tx2712"/>
            <p:cNvSpPr/>
            <p:nvPr/>
          </p:nvSpPr>
          <p:spPr>
            <a:xfrm>
              <a:off x="984676" y="2153032"/>
              <a:ext cx="190652"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and</a:t>
              </a:r>
            </a:p>
          </p:txBody>
        </p:sp>
        <p:sp>
          <p:nvSpPr>
            <p:cNvPr id="2713" name="tx2713"/>
            <p:cNvSpPr/>
            <p:nvPr/>
          </p:nvSpPr>
          <p:spPr>
            <a:xfrm>
              <a:off x="1207058" y="2153032"/>
              <a:ext cx="374904"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Tobago</a:t>
              </a:r>
            </a:p>
          </p:txBody>
        </p:sp>
        <p:sp>
          <p:nvSpPr>
            <p:cNvPr id="2714" name="tx2714"/>
            <p:cNvSpPr/>
            <p:nvPr/>
          </p:nvSpPr>
          <p:spPr>
            <a:xfrm>
              <a:off x="1063131" y="2020463"/>
              <a:ext cx="107990"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St</a:t>
              </a:r>
            </a:p>
          </p:txBody>
        </p:sp>
        <p:sp>
          <p:nvSpPr>
            <p:cNvPr id="2715" name="tx2715"/>
            <p:cNvSpPr/>
            <p:nvPr/>
          </p:nvSpPr>
          <p:spPr>
            <a:xfrm>
              <a:off x="1202852" y="2020463"/>
              <a:ext cx="379110"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Vincent</a:t>
              </a:r>
            </a:p>
          </p:txBody>
        </p:sp>
        <p:sp>
          <p:nvSpPr>
            <p:cNvPr id="2716" name="tx2716"/>
            <p:cNvSpPr/>
            <p:nvPr/>
          </p:nvSpPr>
          <p:spPr>
            <a:xfrm>
              <a:off x="679998" y="1887894"/>
              <a:ext cx="107990"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St</a:t>
              </a:r>
            </a:p>
          </p:txBody>
        </p:sp>
        <p:sp>
          <p:nvSpPr>
            <p:cNvPr id="2717" name="tx2717"/>
            <p:cNvSpPr/>
            <p:nvPr/>
          </p:nvSpPr>
          <p:spPr>
            <a:xfrm>
              <a:off x="819718" y="1887894"/>
              <a:ext cx="222290"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Kitts</a:t>
              </a:r>
            </a:p>
          </p:txBody>
        </p:sp>
        <p:sp>
          <p:nvSpPr>
            <p:cNvPr id="2718" name="tx2718"/>
            <p:cNvSpPr/>
            <p:nvPr/>
          </p:nvSpPr>
          <p:spPr>
            <a:xfrm>
              <a:off x="1073739" y="1887894"/>
              <a:ext cx="190652"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and</a:t>
              </a:r>
            </a:p>
          </p:txBody>
        </p:sp>
        <p:sp>
          <p:nvSpPr>
            <p:cNvPr id="2719" name="tx2719"/>
            <p:cNvSpPr/>
            <p:nvPr/>
          </p:nvSpPr>
          <p:spPr>
            <a:xfrm>
              <a:off x="1296121" y="1887894"/>
              <a:ext cx="285841"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Nevis</a:t>
              </a:r>
            </a:p>
          </p:txBody>
        </p:sp>
        <p:sp>
          <p:nvSpPr>
            <p:cNvPr id="2720" name="tx2720"/>
            <p:cNvSpPr/>
            <p:nvPr/>
          </p:nvSpPr>
          <p:spPr>
            <a:xfrm>
              <a:off x="1181729" y="1755325"/>
              <a:ext cx="400232"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Guyana</a:t>
              </a:r>
            </a:p>
          </p:txBody>
        </p:sp>
        <p:sp>
          <p:nvSpPr>
            <p:cNvPr id="2721" name="tx2721"/>
            <p:cNvSpPr/>
            <p:nvPr/>
          </p:nvSpPr>
          <p:spPr>
            <a:xfrm>
              <a:off x="997478" y="1622757"/>
              <a:ext cx="101681"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El</a:t>
              </a:r>
            </a:p>
          </p:txBody>
        </p:sp>
        <p:sp>
          <p:nvSpPr>
            <p:cNvPr id="2722" name="tx2722"/>
            <p:cNvSpPr/>
            <p:nvPr/>
          </p:nvSpPr>
          <p:spPr>
            <a:xfrm>
              <a:off x="1130889" y="1622757"/>
              <a:ext cx="45107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Salvador</a:t>
              </a:r>
            </a:p>
          </p:txBody>
        </p:sp>
        <p:sp>
          <p:nvSpPr>
            <p:cNvPr id="2723" name="tx2723"/>
            <p:cNvSpPr/>
            <p:nvPr/>
          </p:nvSpPr>
          <p:spPr>
            <a:xfrm>
              <a:off x="1308739" y="1490188"/>
              <a:ext cx="273222"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Cuba</a:t>
              </a:r>
            </a:p>
          </p:txBody>
        </p:sp>
        <p:sp>
          <p:nvSpPr>
            <p:cNvPr id="2724" name="tx2724"/>
            <p:cNvSpPr/>
            <p:nvPr/>
          </p:nvSpPr>
          <p:spPr>
            <a:xfrm>
              <a:off x="1099159" y="1357619"/>
              <a:ext cx="4828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Bahamas</a:t>
              </a:r>
            </a:p>
          </p:txBody>
        </p:sp>
        <p:sp>
          <p:nvSpPr>
            <p:cNvPr id="2725" name="tx2725"/>
            <p:cNvSpPr/>
            <p:nvPr/>
          </p:nvSpPr>
          <p:spPr>
            <a:xfrm>
              <a:off x="508182" y="1225050"/>
              <a:ext cx="387614"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Antigua</a:t>
              </a:r>
            </a:p>
          </p:txBody>
        </p:sp>
        <p:sp>
          <p:nvSpPr>
            <p:cNvPr id="2726" name="tx2726"/>
            <p:cNvSpPr/>
            <p:nvPr/>
          </p:nvSpPr>
          <p:spPr>
            <a:xfrm>
              <a:off x="927526" y="1225050"/>
              <a:ext cx="190652"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and</a:t>
              </a:r>
            </a:p>
          </p:txBody>
        </p:sp>
        <p:sp>
          <p:nvSpPr>
            <p:cNvPr id="2727" name="tx2727"/>
            <p:cNvSpPr/>
            <p:nvPr/>
          </p:nvSpPr>
          <p:spPr>
            <a:xfrm>
              <a:off x="1149908" y="1225050"/>
              <a:ext cx="432054"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Barbuda</a:t>
              </a:r>
            </a:p>
          </p:txBody>
        </p:sp>
        <p:sp>
          <p:nvSpPr>
            <p:cNvPr id="2728" name="tx2728"/>
            <p:cNvSpPr/>
            <p:nvPr/>
          </p:nvSpPr>
          <p:spPr>
            <a:xfrm>
              <a:off x="3453705" y="6087286"/>
              <a:ext cx="1582003"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Vaccination coverage (%)</a:t>
              </a:r>
            </a:p>
          </p:txBody>
        </p:sp>
        <p:pic>
          <p:nvPicPr>
            <p:cNvPr id="2729" name="pic2729"/>
            <p:cNvPicPr/>
            <p:nvPr/>
          </p:nvPicPr>
          <p:blipFill>
            <a:blip r:embed="rId2" cstate="print"/>
            <a:stretch>
              <a:fillRect/>
            </a:stretch>
          </p:blipFill>
          <p:spPr>
            <a:xfrm>
              <a:off x="5105298" y="5941026"/>
              <a:ext cx="2160000" cy="219455"/>
            </a:xfrm>
            <a:prstGeom prst="rect">
              <a:avLst/>
            </a:prstGeom>
          </p:spPr>
        </p:pic>
        <p:sp>
          <p:nvSpPr>
            <p:cNvPr id="2730" name="pl2730"/>
            <p:cNvSpPr/>
            <p:nvPr/>
          </p:nvSpPr>
          <p:spPr>
            <a:xfrm>
              <a:off x="5108898" y="6116591"/>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2731" name="pl2731"/>
            <p:cNvSpPr/>
            <p:nvPr/>
          </p:nvSpPr>
          <p:spPr>
            <a:xfrm>
              <a:off x="6400578" y="6116591"/>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2732" name="pl2732"/>
            <p:cNvSpPr/>
            <p:nvPr/>
          </p:nvSpPr>
          <p:spPr>
            <a:xfrm>
              <a:off x="6615858" y="6116591"/>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2733" name="pl2733"/>
            <p:cNvSpPr/>
            <p:nvPr/>
          </p:nvSpPr>
          <p:spPr>
            <a:xfrm>
              <a:off x="6831138" y="6116591"/>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2734" name="pl2734"/>
            <p:cNvSpPr/>
            <p:nvPr/>
          </p:nvSpPr>
          <p:spPr>
            <a:xfrm>
              <a:off x="7046418" y="6116591"/>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2735" name="pl2735"/>
            <p:cNvSpPr/>
            <p:nvPr/>
          </p:nvSpPr>
          <p:spPr>
            <a:xfrm>
              <a:off x="7261698" y="6116591"/>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2736" name="pl2736"/>
            <p:cNvSpPr/>
            <p:nvPr/>
          </p:nvSpPr>
          <p:spPr>
            <a:xfrm>
              <a:off x="5108898" y="5941026"/>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2737" name="pl2737"/>
            <p:cNvSpPr/>
            <p:nvPr/>
          </p:nvSpPr>
          <p:spPr>
            <a:xfrm>
              <a:off x="6400578" y="5941026"/>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2738" name="pl2738"/>
            <p:cNvSpPr/>
            <p:nvPr/>
          </p:nvSpPr>
          <p:spPr>
            <a:xfrm>
              <a:off x="6615858" y="5941026"/>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2739" name="pl2739"/>
            <p:cNvSpPr/>
            <p:nvPr/>
          </p:nvSpPr>
          <p:spPr>
            <a:xfrm>
              <a:off x="6831138" y="5941026"/>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2740" name="pl2740"/>
            <p:cNvSpPr/>
            <p:nvPr/>
          </p:nvSpPr>
          <p:spPr>
            <a:xfrm>
              <a:off x="7046418" y="5941026"/>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2741" name="pl2741"/>
            <p:cNvSpPr/>
            <p:nvPr/>
          </p:nvSpPr>
          <p:spPr>
            <a:xfrm>
              <a:off x="7261698" y="5941026"/>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2742" name="tx2742"/>
            <p:cNvSpPr/>
            <p:nvPr/>
          </p:nvSpPr>
          <p:spPr>
            <a:xfrm>
              <a:off x="5077808" y="6230071"/>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0</a:t>
              </a:r>
            </a:p>
          </p:txBody>
        </p:sp>
        <p:sp>
          <p:nvSpPr>
            <p:cNvPr id="2743" name="tx2743"/>
            <p:cNvSpPr/>
            <p:nvPr/>
          </p:nvSpPr>
          <p:spPr>
            <a:xfrm>
              <a:off x="6338398" y="6230071"/>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60</a:t>
              </a:r>
            </a:p>
          </p:txBody>
        </p:sp>
        <p:sp>
          <p:nvSpPr>
            <p:cNvPr id="2744" name="tx2744"/>
            <p:cNvSpPr/>
            <p:nvPr/>
          </p:nvSpPr>
          <p:spPr>
            <a:xfrm>
              <a:off x="6553678" y="6230071"/>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70</a:t>
              </a:r>
            </a:p>
          </p:txBody>
        </p:sp>
        <p:sp>
          <p:nvSpPr>
            <p:cNvPr id="2745" name="tx2745"/>
            <p:cNvSpPr/>
            <p:nvPr/>
          </p:nvSpPr>
          <p:spPr>
            <a:xfrm>
              <a:off x="6768958" y="6230071"/>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80</a:t>
              </a:r>
            </a:p>
          </p:txBody>
        </p:sp>
        <p:sp>
          <p:nvSpPr>
            <p:cNvPr id="2746" name="tx2746"/>
            <p:cNvSpPr/>
            <p:nvPr/>
          </p:nvSpPr>
          <p:spPr>
            <a:xfrm>
              <a:off x="6984238" y="6230071"/>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90</a:t>
              </a:r>
            </a:p>
          </p:txBody>
        </p:sp>
        <p:sp>
          <p:nvSpPr>
            <p:cNvPr id="2747" name="tx2747"/>
            <p:cNvSpPr/>
            <p:nvPr/>
          </p:nvSpPr>
          <p:spPr>
            <a:xfrm>
              <a:off x="7168429" y="6230071"/>
              <a:ext cx="1865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100</a:t>
              </a:r>
            </a:p>
          </p:txBody>
        </p:sp>
        <p:sp>
          <p:nvSpPr>
            <p:cNvPr id="2748" name="tx2748"/>
            <p:cNvSpPr/>
            <p:nvPr/>
          </p:nvSpPr>
          <p:spPr>
            <a:xfrm>
              <a:off x="1644592" y="435349"/>
              <a:ext cx="3451677" cy="119969"/>
            </a:xfrm>
            <a:prstGeom prst="rect">
              <a:avLst/>
            </a:prstGeom>
            <a:noFill/>
          </p:spPr>
          <p:txBody>
            <a:bodyPr lIns="0" rIns="0" tIns="0" bIns="0" anchorCtr="1" anchor="ctr" wrap="none"/>
            <a:lstStyle/>
            <a:p>
              <a:pPr algn="l" marL="0" marR="0" indent="0">
                <a:spcBef>
                  <a:spcPts val="0"/>
                </a:spcBef>
                <a:spcAft>
                  <a:spcPts val="0"/>
                </a:spcAft>
              </a:pPr>
              <a:r>
                <a:rPr sz="1320" i="0" b="0">
                  <a:solidFill>
                    <a:srgbClr val="000000">
                      <a:alpha val="100000"/>
                    </a:srgbClr>
                  </a:solidFill>
                  <a:latin typeface="Arial"/>
                  <a:cs typeface="Arial"/>
                </a:rPr>
                <a:t>DTP1 coverage, by country, LACR, 2000-2025</a:t>
              </a:r>
            </a:p>
          </p:txBody>
        </p:sp>
        <p:sp>
          <p:nvSpPr>
            <p:cNvPr id="2749" name="tx2749"/>
            <p:cNvSpPr/>
            <p:nvPr/>
          </p:nvSpPr>
          <p:spPr>
            <a:xfrm>
              <a:off x="4912427" y="6472760"/>
              <a:ext cx="416198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Source: WHO/UNICEF Estimates of National Immunization Coverage, 2025 revision</a:t>
              </a:r>
            </a:p>
          </p:txBody>
        </p:sp>
        <p:sp>
          <p:nvSpPr>
            <p:cNvPr id="2750" name="tx2750"/>
            <p:cNvSpPr/>
            <p:nvPr/>
          </p:nvSpPr>
          <p:spPr>
            <a:xfrm>
              <a:off x="5898608" y="6593460"/>
              <a:ext cx="317580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Note: Countries ordered based on descending coverage in 2025</a:t>
              </a:r>
            </a:p>
          </p:txBody>
        </p:sp>
      </p:grpSp>
      <p:sp>
        <p:nvSpPr>
          <p:cNvPr id="2751"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This heatmap shows DTP1 coverage, by region and year. Red indicates low coverage (&lt;60%) and green indicates high coverage (≥90%). The changing colour gradient can be used to tracked changes in coverage over time and recovery from pandemic-related disruptions where applicable.</a:t>
            </a:r>
          </a:p>
        </p:txBody>
      </p:sp>
    </p:spTree>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1298448"/>
            <a:ext cx="8869680" cy="5486400"/>
            <a:chOff x="274320" y="1298448"/>
            <a:chExt cx="8869680" cy="5486400"/>
          </a:xfrm>
        </p:grpSpPr>
        <p:sp>
          <p:nvSpPr>
            <p:cNvPr id="3" name="rc3"/>
            <p:cNvSpPr/>
            <p:nvPr/>
          </p:nvSpPr>
          <p:spPr>
            <a:xfrm>
              <a:off x="274320" y="1298448"/>
              <a:ext cx="8869680" cy="5486400"/>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rc4"/>
            <p:cNvSpPr/>
            <p:nvPr/>
          </p:nvSpPr>
          <p:spPr>
            <a:xfrm>
              <a:off x="274320" y="1298448"/>
              <a:ext cx="8869679" cy="5486400"/>
            </a:xfrm>
            <a:prstGeom prst="rect">
              <a:avLst/>
            </a:prstGeom>
            <a:solidFill>
              <a:srgbClr val="FFFFFF">
                <a:alpha val="100000"/>
              </a:srgbClr>
            </a:solidFill>
            <a:ln w="13550" cap="rnd">
              <a:solidFill>
                <a:srgbClr val="FFFFFF">
                  <a:alpha val="100000"/>
                </a:srgbClr>
              </a:solidFill>
              <a:prstDash val="solid"/>
              <a:round/>
            </a:ln>
          </p:spPr>
          <p:txBody>
            <a:bodyPr/>
            <a:lstStyle/>
            <a:p/>
          </p:txBody>
        </p:sp>
        <p:sp>
          <p:nvSpPr>
            <p:cNvPr id="5" name="pl5"/>
            <p:cNvSpPr/>
            <p:nvPr/>
          </p:nvSpPr>
          <p:spPr>
            <a:xfrm>
              <a:off x="911338" y="3857425"/>
              <a:ext cx="3777747" cy="0"/>
            </a:xfrm>
            <a:custGeom>
              <a:avLst/>
              <a:pathLst>
                <a:path w="3777747" h="0">
                  <a:moveTo>
                    <a:pt x="0" y="0"/>
                  </a:moveTo>
                  <a:lnTo>
                    <a:pt x="3777747" y="0"/>
                  </a:lnTo>
                  <a:lnTo>
                    <a:pt x="3777747" y="0"/>
                  </a:lnTo>
                </a:path>
              </a:pathLst>
            </a:custGeom>
            <a:ln w="6775" cap="flat">
              <a:solidFill>
                <a:srgbClr val="EBEBEB">
                  <a:alpha val="100000"/>
                </a:srgbClr>
              </a:solidFill>
              <a:prstDash val="solid"/>
              <a:round/>
            </a:ln>
          </p:spPr>
          <p:txBody>
            <a:bodyPr/>
            <a:lstStyle/>
            <a:p/>
          </p:txBody>
        </p:sp>
        <p:sp>
          <p:nvSpPr>
            <p:cNvPr id="6" name="pl6"/>
            <p:cNvSpPr/>
            <p:nvPr/>
          </p:nvSpPr>
          <p:spPr>
            <a:xfrm>
              <a:off x="911338" y="3656604"/>
              <a:ext cx="3777747" cy="0"/>
            </a:xfrm>
            <a:custGeom>
              <a:avLst/>
              <a:pathLst>
                <a:path w="3777747" h="0">
                  <a:moveTo>
                    <a:pt x="0" y="0"/>
                  </a:moveTo>
                  <a:lnTo>
                    <a:pt x="3777747" y="0"/>
                  </a:lnTo>
                  <a:lnTo>
                    <a:pt x="3777747" y="0"/>
                  </a:lnTo>
                </a:path>
              </a:pathLst>
            </a:custGeom>
            <a:ln w="6775" cap="flat">
              <a:solidFill>
                <a:srgbClr val="EBEBEB">
                  <a:alpha val="100000"/>
                </a:srgbClr>
              </a:solidFill>
              <a:prstDash val="solid"/>
              <a:round/>
            </a:ln>
          </p:spPr>
          <p:txBody>
            <a:bodyPr/>
            <a:lstStyle/>
            <a:p/>
          </p:txBody>
        </p:sp>
        <p:sp>
          <p:nvSpPr>
            <p:cNvPr id="7" name="pl7"/>
            <p:cNvSpPr/>
            <p:nvPr/>
          </p:nvSpPr>
          <p:spPr>
            <a:xfrm>
              <a:off x="911338" y="3455783"/>
              <a:ext cx="3777747" cy="0"/>
            </a:xfrm>
            <a:custGeom>
              <a:avLst/>
              <a:pathLst>
                <a:path w="3777747" h="0">
                  <a:moveTo>
                    <a:pt x="0" y="0"/>
                  </a:moveTo>
                  <a:lnTo>
                    <a:pt x="3777747" y="0"/>
                  </a:lnTo>
                  <a:lnTo>
                    <a:pt x="3777747" y="0"/>
                  </a:lnTo>
                </a:path>
              </a:pathLst>
            </a:custGeom>
            <a:ln w="6775" cap="flat">
              <a:solidFill>
                <a:srgbClr val="EBEBEB">
                  <a:alpha val="100000"/>
                </a:srgbClr>
              </a:solidFill>
              <a:prstDash val="solid"/>
              <a:round/>
            </a:ln>
          </p:spPr>
          <p:txBody>
            <a:bodyPr/>
            <a:lstStyle/>
            <a:p/>
          </p:txBody>
        </p:sp>
        <p:sp>
          <p:nvSpPr>
            <p:cNvPr id="8" name="pl8"/>
            <p:cNvSpPr/>
            <p:nvPr/>
          </p:nvSpPr>
          <p:spPr>
            <a:xfrm>
              <a:off x="911338" y="3254963"/>
              <a:ext cx="3777747" cy="0"/>
            </a:xfrm>
            <a:custGeom>
              <a:avLst/>
              <a:pathLst>
                <a:path w="3777747" h="0">
                  <a:moveTo>
                    <a:pt x="0" y="0"/>
                  </a:moveTo>
                  <a:lnTo>
                    <a:pt x="3777747" y="0"/>
                  </a:lnTo>
                  <a:lnTo>
                    <a:pt x="3777747" y="0"/>
                  </a:lnTo>
                </a:path>
              </a:pathLst>
            </a:custGeom>
            <a:ln w="6775" cap="flat">
              <a:solidFill>
                <a:srgbClr val="EBEBEB">
                  <a:alpha val="100000"/>
                </a:srgbClr>
              </a:solidFill>
              <a:prstDash val="solid"/>
              <a:round/>
            </a:ln>
          </p:spPr>
          <p:txBody>
            <a:bodyPr/>
            <a:lstStyle/>
            <a:p/>
          </p:txBody>
        </p:sp>
        <p:sp>
          <p:nvSpPr>
            <p:cNvPr id="9" name="pl9"/>
            <p:cNvSpPr/>
            <p:nvPr/>
          </p:nvSpPr>
          <p:spPr>
            <a:xfrm>
              <a:off x="911338" y="3054142"/>
              <a:ext cx="3777747" cy="0"/>
            </a:xfrm>
            <a:custGeom>
              <a:avLst/>
              <a:pathLst>
                <a:path w="3777747" h="0">
                  <a:moveTo>
                    <a:pt x="0" y="0"/>
                  </a:moveTo>
                  <a:lnTo>
                    <a:pt x="3777747" y="0"/>
                  </a:lnTo>
                  <a:lnTo>
                    <a:pt x="3777747" y="0"/>
                  </a:lnTo>
                </a:path>
              </a:pathLst>
            </a:custGeom>
            <a:ln w="6775" cap="flat">
              <a:solidFill>
                <a:srgbClr val="EBEBEB">
                  <a:alpha val="100000"/>
                </a:srgbClr>
              </a:solidFill>
              <a:prstDash val="solid"/>
              <a:round/>
            </a:ln>
          </p:spPr>
          <p:txBody>
            <a:bodyPr/>
            <a:lstStyle/>
            <a:p/>
          </p:txBody>
        </p:sp>
        <p:sp>
          <p:nvSpPr>
            <p:cNvPr id="10" name="pl10"/>
            <p:cNvSpPr/>
            <p:nvPr/>
          </p:nvSpPr>
          <p:spPr>
            <a:xfrm>
              <a:off x="911338" y="2853322"/>
              <a:ext cx="3777747" cy="0"/>
            </a:xfrm>
            <a:custGeom>
              <a:avLst/>
              <a:pathLst>
                <a:path w="3777747" h="0">
                  <a:moveTo>
                    <a:pt x="0" y="0"/>
                  </a:moveTo>
                  <a:lnTo>
                    <a:pt x="3777747" y="0"/>
                  </a:lnTo>
                  <a:lnTo>
                    <a:pt x="3777747" y="0"/>
                  </a:lnTo>
                </a:path>
              </a:pathLst>
            </a:custGeom>
            <a:ln w="6775" cap="flat">
              <a:solidFill>
                <a:srgbClr val="EBEBEB">
                  <a:alpha val="100000"/>
                </a:srgbClr>
              </a:solidFill>
              <a:prstDash val="solid"/>
              <a:round/>
            </a:ln>
          </p:spPr>
          <p:txBody>
            <a:bodyPr/>
            <a:lstStyle/>
            <a:p/>
          </p:txBody>
        </p:sp>
        <p:sp>
          <p:nvSpPr>
            <p:cNvPr id="11" name="pl11"/>
            <p:cNvSpPr/>
            <p:nvPr/>
          </p:nvSpPr>
          <p:spPr>
            <a:xfrm>
              <a:off x="911338" y="2652501"/>
              <a:ext cx="3777747" cy="0"/>
            </a:xfrm>
            <a:custGeom>
              <a:avLst/>
              <a:pathLst>
                <a:path w="3777747" h="0">
                  <a:moveTo>
                    <a:pt x="0" y="0"/>
                  </a:moveTo>
                  <a:lnTo>
                    <a:pt x="3777747" y="0"/>
                  </a:lnTo>
                  <a:lnTo>
                    <a:pt x="3777747" y="0"/>
                  </a:lnTo>
                </a:path>
              </a:pathLst>
            </a:custGeom>
            <a:ln w="6775" cap="flat">
              <a:solidFill>
                <a:srgbClr val="EBEBEB">
                  <a:alpha val="100000"/>
                </a:srgbClr>
              </a:solidFill>
              <a:prstDash val="solid"/>
              <a:round/>
            </a:ln>
          </p:spPr>
          <p:txBody>
            <a:bodyPr/>
            <a:lstStyle/>
            <a:p/>
          </p:txBody>
        </p:sp>
        <p:sp>
          <p:nvSpPr>
            <p:cNvPr id="12" name="pl12"/>
            <p:cNvSpPr/>
            <p:nvPr/>
          </p:nvSpPr>
          <p:spPr>
            <a:xfrm>
              <a:off x="911338" y="2451680"/>
              <a:ext cx="3777747" cy="0"/>
            </a:xfrm>
            <a:custGeom>
              <a:avLst/>
              <a:pathLst>
                <a:path w="3777747" h="0">
                  <a:moveTo>
                    <a:pt x="0" y="0"/>
                  </a:moveTo>
                  <a:lnTo>
                    <a:pt x="3777747" y="0"/>
                  </a:lnTo>
                  <a:lnTo>
                    <a:pt x="3777747" y="0"/>
                  </a:lnTo>
                </a:path>
              </a:pathLst>
            </a:custGeom>
            <a:ln w="6775" cap="flat">
              <a:solidFill>
                <a:srgbClr val="EBEBEB">
                  <a:alpha val="100000"/>
                </a:srgbClr>
              </a:solidFill>
              <a:prstDash val="solid"/>
              <a:round/>
            </a:ln>
          </p:spPr>
          <p:txBody>
            <a:bodyPr/>
            <a:lstStyle/>
            <a:p/>
          </p:txBody>
        </p:sp>
        <p:sp>
          <p:nvSpPr>
            <p:cNvPr id="13" name="pl13"/>
            <p:cNvSpPr/>
            <p:nvPr/>
          </p:nvSpPr>
          <p:spPr>
            <a:xfrm>
              <a:off x="911338" y="2250860"/>
              <a:ext cx="3777747" cy="0"/>
            </a:xfrm>
            <a:custGeom>
              <a:avLst/>
              <a:pathLst>
                <a:path w="3777747" h="0">
                  <a:moveTo>
                    <a:pt x="0" y="0"/>
                  </a:moveTo>
                  <a:lnTo>
                    <a:pt x="3777747" y="0"/>
                  </a:lnTo>
                  <a:lnTo>
                    <a:pt x="3777747" y="0"/>
                  </a:lnTo>
                </a:path>
              </a:pathLst>
            </a:custGeom>
            <a:ln w="6775" cap="flat">
              <a:solidFill>
                <a:srgbClr val="EBEBEB">
                  <a:alpha val="100000"/>
                </a:srgbClr>
              </a:solidFill>
              <a:prstDash val="solid"/>
              <a:round/>
            </a:ln>
          </p:spPr>
          <p:txBody>
            <a:bodyPr/>
            <a:lstStyle/>
            <a:p/>
          </p:txBody>
        </p:sp>
        <p:sp>
          <p:nvSpPr>
            <p:cNvPr id="14" name="pl14"/>
            <p:cNvSpPr/>
            <p:nvPr/>
          </p:nvSpPr>
          <p:spPr>
            <a:xfrm>
              <a:off x="911338" y="2050039"/>
              <a:ext cx="3777747" cy="0"/>
            </a:xfrm>
            <a:custGeom>
              <a:avLst/>
              <a:pathLst>
                <a:path w="3777747" h="0">
                  <a:moveTo>
                    <a:pt x="0" y="0"/>
                  </a:moveTo>
                  <a:lnTo>
                    <a:pt x="3777747" y="0"/>
                  </a:lnTo>
                  <a:lnTo>
                    <a:pt x="3777747" y="0"/>
                  </a:lnTo>
                </a:path>
              </a:pathLst>
            </a:custGeom>
            <a:ln w="6775" cap="flat">
              <a:solidFill>
                <a:srgbClr val="EBEBEB">
                  <a:alpha val="100000"/>
                </a:srgbClr>
              </a:solidFill>
              <a:prstDash val="solid"/>
              <a:round/>
            </a:ln>
          </p:spPr>
          <p:txBody>
            <a:bodyPr/>
            <a:lstStyle/>
            <a:p/>
          </p:txBody>
        </p:sp>
        <p:sp>
          <p:nvSpPr>
            <p:cNvPr id="15" name="pl15"/>
            <p:cNvSpPr/>
            <p:nvPr/>
          </p:nvSpPr>
          <p:spPr>
            <a:xfrm>
              <a:off x="911338" y="1849219"/>
              <a:ext cx="3777747" cy="0"/>
            </a:xfrm>
            <a:custGeom>
              <a:avLst/>
              <a:pathLst>
                <a:path w="3777747" h="0">
                  <a:moveTo>
                    <a:pt x="0" y="0"/>
                  </a:moveTo>
                  <a:lnTo>
                    <a:pt x="3777747" y="0"/>
                  </a:lnTo>
                  <a:lnTo>
                    <a:pt x="3777747" y="0"/>
                  </a:lnTo>
                </a:path>
              </a:pathLst>
            </a:custGeom>
            <a:ln w="6775" cap="flat">
              <a:solidFill>
                <a:srgbClr val="EBEBEB">
                  <a:alpha val="100000"/>
                </a:srgbClr>
              </a:solidFill>
              <a:prstDash val="solid"/>
              <a:round/>
            </a:ln>
          </p:spPr>
          <p:txBody>
            <a:bodyPr/>
            <a:lstStyle/>
            <a:p/>
          </p:txBody>
        </p:sp>
        <p:sp>
          <p:nvSpPr>
            <p:cNvPr id="16" name="pl16"/>
            <p:cNvSpPr/>
            <p:nvPr/>
          </p:nvSpPr>
          <p:spPr>
            <a:xfrm>
              <a:off x="911338" y="1648398"/>
              <a:ext cx="3777747" cy="0"/>
            </a:xfrm>
            <a:custGeom>
              <a:avLst/>
              <a:pathLst>
                <a:path w="3777747" h="0">
                  <a:moveTo>
                    <a:pt x="0" y="0"/>
                  </a:moveTo>
                  <a:lnTo>
                    <a:pt x="3777747" y="0"/>
                  </a:lnTo>
                  <a:lnTo>
                    <a:pt x="3777747" y="0"/>
                  </a:lnTo>
                </a:path>
              </a:pathLst>
            </a:custGeom>
            <a:ln w="6775" cap="flat">
              <a:solidFill>
                <a:srgbClr val="EBEBEB">
                  <a:alpha val="100000"/>
                </a:srgbClr>
              </a:solidFill>
              <a:prstDash val="solid"/>
              <a:round/>
            </a:ln>
          </p:spPr>
          <p:txBody>
            <a:bodyPr/>
            <a:lstStyle/>
            <a:p/>
          </p:txBody>
        </p:sp>
        <p:sp>
          <p:nvSpPr>
            <p:cNvPr id="17" name="pl17"/>
            <p:cNvSpPr/>
            <p:nvPr/>
          </p:nvSpPr>
          <p:spPr>
            <a:xfrm>
              <a:off x="911338" y="3757014"/>
              <a:ext cx="3777747" cy="0"/>
            </a:xfrm>
            <a:custGeom>
              <a:avLst/>
              <a:pathLst>
                <a:path w="3777747" h="0">
                  <a:moveTo>
                    <a:pt x="0" y="0"/>
                  </a:moveTo>
                  <a:lnTo>
                    <a:pt x="3777747" y="0"/>
                  </a:lnTo>
                  <a:lnTo>
                    <a:pt x="3777747" y="0"/>
                  </a:lnTo>
                </a:path>
              </a:pathLst>
            </a:custGeom>
            <a:ln w="13550" cap="flat">
              <a:solidFill>
                <a:srgbClr val="EBEBEB">
                  <a:alpha val="100000"/>
                </a:srgbClr>
              </a:solidFill>
              <a:prstDash val="solid"/>
              <a:round/>
            </a:ln>
          </p:spPr>
          <p:txBody>
            <a:bodyPr/>
            <a:lstStyle/>
            <a:p/>
          </p:txBody>
        </p:sp>
        <p:sp>
          <p:nvSpPr>
            <p:cNvPr id="18" name="pl18"/>
            <p:cNvSpPr/>
            <p:nvPr/>
          </p:nvSpPr>
          <p:spPr>
            <a:xfrm>
              <a:off x="911338" y="3556194"/>
              <a:ext cx="3777747" cy="0"/>
            </a:xfrm>
            <a:custGeom>
              <a:avLst/>
              <a:pathLst>
                <a:path w="3777747" h="0">
                  <a:moveTo>
                    <a:pt x="0" y="0"/>
                  </a:moveTo>
                  <a:lnTo>
                    <a:pt x="3777747" y="0"/>
                  </a:lnTo>
                  <a:lnTo>
                    <a:pt x="3777747" y="0"/>
                  </a:lnTo>
                </a:path>
              </a:pathLst>
            </a:custGeom>
            <a:ln w="13550" cap="flat">
              <a:solidFill>
                <a:srgbClr val="EBEBEB">
                  <a:alpha val="100000"/>
                </a:srgbClr>
              </a:solidFill>
              <a:prstDash val="solid"/>
              <a:round/>
            </a:ln>
          </p:spPr>
          <p:txBody>
            <a:bodyPr/>
            <a:lstStyle/>
            <a:p/>
          </p:txBody>
        </p:sp>
        <p:sp>
          <p:nvSpPr>
            <p:cNvPr id="19" name="pl19"/>
            <p:cNvSpPr/>
            <p:nvPr/>
          </p:nvSpPr>
          <p:spPr>
            <a:xfrm>
              <a:off x="911338" y="3355373"/>
              <a:ext cx="3777747" cy="0"/>
            </a:xfrm>
            <a:custGeom>
              <a:avLst/>
              <a:pathLst>
                <a:path w="3777747" h="0">
                  <a:moveTo>
                    <a:pt x="0" y="0"/>
                  </a:moveTo>
                  <a:lnTo>
                    <a:pt x="3777747" y="0"/>
                  </a:lnTo>
                  <a:lnTo>
                    <a:pt x="3777747" y="0"/>
                  </a:lnTo>
                </a:path>
              </a:pathLst>
            </a:custGeom>
            <a:ln w="13550" cap="flat">
              <a:solidFill>
                <a:srgbClr val="EBEBEB">
                  <a:alpha val="100000"/>
                </a:srgbClr>
              </a:solidFill>
              <a:prstDash val="solid"/>
              <a:round/>
            </a:ln>
          </p:spPr>
          <p:txBody>
            <a:bodyPr/>
            <a:lstStyle/>
            <a:p/>
          </p:txBody>
        </p:sp>
        <p:sp>
          <p:nvSpPr>
            <p:cNvPr id="20" name="pl20"/>
            <p:cNvSpPr/>
            <p:nvPr/>
          </p:nvSpPr>
          <p:spPr>
            <a:xfrm>
              <a:off x="911338" y="3154553"/>
              <a:ext cx="3777747" cy="0"/>
            </a:xfrm>
            <a:custGeom>
              <a:avLst/>
              <a:pathLst>
                <a:path w="3777747" h="0">
                  <a:moveTo>
                    <a:pt x="0" y="0"/>
                  </a:moveTo>
                  <a:lnTo>
                    <a:pt x="3777747" y="0"/>
                  </a:lnTo>
                  <a:lnTo>
                    <a:pt x="3777747" y="0"/>
                  </a:lnTo>
                </a:path>
              </a:pathLst>
            </a:custGeom>
            <a:ln w="13550" cap="flat">
              <a:solidFill>
                <a:srgbClr val="EBEBEB">
                  <a:alpha val="100000"/>
                </a:srgbClr>
              </a:solidFill>
              <a:prstDash val="solid"/>
              <a:round/>
            </a:ln>
          </p:spPr>
          <p:txBody>
            <a:bodyPr/>
            <a:lstStyle/>
            <a:p/>
          </p:txBody>
        </p:sp>
        <p:sp>
          <p:nvSpPr>
            <p:cNvPr id="21" name="pl21"/>
            <p:cNvSpPr/>
            <p:nvPr/>
          </p:nvSpPr>
          <p:spPr>
            <a:xfrm>
              <a:off x="911338" y="2953732"/>
              <a:ext cx="3777747" cy="0"/>
            </a:xfrm>
            <a:custGeom>
              <a:avLst/>
              <a:pathLst>
                <a:path w="3777747" h="0">
                  <a:moveTo>
                    <a:pt x="0" y="0"/>
                  </a:moveTo>
                  <a:lnTo>
                    <a:pt x="3777747" y="0"/>
                  </a:lnTo>
                  <a:lnTo>
                    <a:pt x="3777747" y="0"/>
                  </a:lnTo>
                </a:path>
              </a:pathLst>
            </a:custGeom>
            <a:ln w="13550" cap="flat">
              <a:solidFill>
                <a:srgbClr val="EBEBEB">
                  <a:alpha val="100000"/>
                </a:srgbClr>
              </a:solidFill>
              <a:prstDash val="solid"/>
              <a:round/>
            </a:ln>
          </p:spPr>
          <p:txBody>
            <a:bodyPr/>
            <a:lstStyle/>
            <a:p/>
          </p:txBody>
        </p:sp>
        <p:sp>
          <p:nvSpPr>
            <p:cNvPr id="22" name="pl22"/>
            <p:cNvSpPr/>
            <p:nvPr/>
          </p:nvSpPr>
          <p:spPr>
            <a:xfrm>
              <a:off x="911338" y="2752911"/>
              <a:ext cx="3777747" cy="0"/>
            </a:xfrm>
            <a:custGeom>
              <a:avLst/>
              <a:pathLst>
                <a:path w="3777747" h="0">
                  <a:moveTo>
                    <a:pt x="0" y="0"/>
                  </a:moveTo>
                  <a:lnTo>
                    <a:pt x="3777747" y="0"/>
                  </a:lnTo>
                  <a:lnTo>
                    <a:pt x="3777747" y="0"/>
                  </a:lnTo>
                </a:path>
              </a:pathLst>
            </a:custGeom>
            <a:ln w="13550" cap="flat">
              <a:solidFill>
                <a:srgbClr val="EBEBEB">
                  <a:alpha val="100000"/>
                </a:srgbClr>
              </a:solidFill>
              <a:prstDash val="solid"/>
              <a:round/>
            </a:ln>
          </p:spPr>
          <p:txBody>
            <a:bodyPr/>
            <a:lstStyle/>
            <a:p/>
          </p:txBody>
        </p:sp>
        <p:sp>
          <p:nvSpPr>
            <p:cNvPr id="23" name="pl23"/>
            <p:cNvSpPr/>
            <p:nvPr/>
          </p:nvSpPr>
          <p:spPr>
            <a:xfrm>
              <a:off x="911338" y="2552091"/>
              <a:ext cx="3777747" cy="0"/>
            </a:xfrm>
            <a:custGeom>
              <a:avLst/>
              <a:pathLst>
                <a:path w="3777747" h="0">
                  <a:moveTo>
                    <a:pt x="0" y="0"/>
                  </a:moveTo>
                  <a:lnTo>
                    <a:pt x="3777747" y="0"/>
                  </a:lnTo>
                  <a:lnTo>
                    <a:pt x="3777747" y="0"/>
                  </a:lnTo>
                </a:path>
              </a:pathLst>
            </a:custGeom>
            <a:ln w="13550" cap="flat">
              <a:solidFill>
                <a:srgbClr val="EBEBEB">
                  <a:alpha val="100000"/>
                </a:srgbClr>
              </a:solidFill>
              <a:prstDash val="solid"/>
              <a:round/>
            </a:ln>
          </p:spPr>
          <p:txBody>
            <a:bodyPr/>
            <a:lstStyle/>
            <a:p/>
          </p:txBody>
        </p:sp>
        <p:sp>
          <p:nvSpPr>
            <p:cNvPr id="24" name="pl24"/>
            <p:cNvSpPr/>
            <p:nvPr/>
          </p:nvSpPr>
          <p:spPr>
            <a:xfrm>
              <a:off x="911338" y="2351270"/>
              <a:ext cx="3777747" cy="0"/>
            </a:xfrm>
            <a:custGeom>
              <a:avLst/>
              <a:pathLst>
                <a:path w="3777747" h="0">
                  <a:moveTo>
                    <a:pt x="0" y="0"/>
                  </a:moveTo>
                  <a:lnTo>
                    <a:pt x="3777747" y="0"/>
                  </a:lnTo>
                  <a:lnTo>
                    <a:pt x="3777747" y="0"/>
                  </a:lnTo>
                </a:path>
              </a:pathLst>
            </a:custGeom>
            <a:ln w="13550" cap="flat">
              <a:solidFill>
                <a:srgbClr val="EBEBEB">
                  <a:alpha val="100000"/>
                </a:srgbClr>
              </a:solidFill>
              <a:prstDash val="solid"/>
              <a:round/>
            </a:ln>
          </p:spPr>
          <p:txBody>
            <a:bodyPr/>
            <a:lstStyle/>
            <a:p/>
          </p:txBody>
        </p:sp>
        <p:sp>
          <p:nvSpPr>
            <p:cNvPr id="25" name="pl25"/>
            <p:cNvSpPr/>
            <p:nvPr/>
          </p:nvSpPr>
          <p:spPr>
            <a:xfrm>
              <a:off x="911338" y="2150450"/>
              <a:ext cx="3777747" cy="0"/>
            </a:xfrm>
            <a:custGeom>
              <a:avLst/>
              <a:pathLst>
                <a:path w="3777747" h="0">
                  <a:moveTo>
                    <a:pt x="0" y="0"/>
                  </a:moveTo>
                  <a:lnTo>
                    <a:pt x="3777747" y="0"/>
                  </a:lnTo>
                  <a:lnTo>
                    <a:pt x="3777747" y="0"/>
                  </a:lnTo>
                </a:path>
              </a:pathLst>
            </a:custGeom>
            <a:ln w="13550" cap="flat">
              <a:solidFill>
                <a:srgbClr val="EBEBEB">
                  <a:alpha val="100000"/>
                </a:srgbClr>
              </a:solidFill>
              <a:prstDash val="solid"/>
              <a:round/>
            </a:ln>
          </p:spPr>
          <p:txBody>
            <a:bodyPr/>
            <a:lstStyle/>
            <a:p/>
          </p:txBody>
        </p:sp>
        <p:sp>
          <p:nvSpPr>
            <p:cNvPr id="26" name="pl26"/>
            <p:cNvSpPr/>
            <p:nvPr/>
          </p:nvSpPr>
          <p:spPr>
            <a:xfrm>
              <a:off x="911338" y="1949629"/>
              <a:ext cx="3777747" cy="0"/>
            </a:xfrm>
            <a:custGeom>
              <a:avLst/>
              <a:pathLst>
                <a:path w="3777747" h="0">
                  <a:moveTo>
                    <a:pt x="0" y="0"/>
                  </a:moveTo>
                  <a:lnTo>
                    <a:pt x="3777747" y="0"/>
                  </a:lnTo>
                  <a:lnTo>
                    <a:pt x="3777747" y="0"/>
                  </a:lnTo>
                </a:path>
              </a:pathLst>
            </a:custGeom>
            <a:ln w="13550" cap="flat">
              <a:solidFill>
                <a:srgbClr val="EBEBEB">
                  <a:alpha val="100000"/>
                </a:srgbClr>
              </a:solidFill>
              <a:prstDash val="solid"/>
              <a:round/>
            </a:ln>
          </p:spPr>
          <p:txBody>
            <a:bodyPr/>
            <a:lstStyle/>
            <a:p/>
          </p:txBody>
        </p:sp>
        <p:sp>
          <p:nvSpPr>
            <p:cNvPr id="27" name="pl27"/>
            <p:cNvSpPr/>
            <p:nvPr/>
          </p:nvSpPr>
          <p:spPr>
            <a:xfrm>
              <a:off x="911338" y="1748808"/>
              <a:ext cx="3777747" cy="0"/>
            </a:xfrm>
            <a:custGeom>
              <a:avLst/>
              <a:pathLst>
                <a:path w="3777747" h="0">
                  <a:moveTo>
                    <a:pt x="0" y="0"/>
                  </a:moveTo>
                  <a:lnTo>
                    <a:pt x="3777747" y="0"/>
                  </a:lnTo>
                  <a:lnTo>
                    <a:pt x="3777747" y="0"/>
                  </a:lnTo>
                </a:path>
              </a:pathLst>
            </a:custGeom>
            <a:ln w="13550" cap="flat">
              <a:solidFill>
                <a:srgbClr val="EBEBEB">
                  <a:alpha val="100000"/>
                </a:srgbClr>
              </a:solidFill>
              <a:prstDash val="solid"/>
              <a:round/>
            </a:ln>
          </p:spPr>
          <p:txBody>
            <a:bodyPr/>
            <a:lstStyle/>
            <a:p/>
          </p:txBody>
        </p:sp>
        <p:sp>
          <p:nvSpPr>
            <p:cNvPr id="28" name="pl28"/>
            <p:cNvSpPr/>
            <p:nvPr/>
          </p:nvSpPr>
          <p:spPr>
            <a:xfrm>
              <a:off x="1083054" y="1648398"/>
              <a:ext cx="0" cy="2209026"/>
            </a:xfrm>
            <a:custGeom>
              <a:avLst/>
              <a:pathLst>
                <a:path w="0" h="2209026">
                  <a:moveTo>
                    <a:pt x="0" y="2209026"/>
                  </a:moveTo>
                  <a:lnTo>
                    <a:pt x="0" y="0"/>
                  </a:lnTo>
                  <a:lnTo>
                    <a:pt x="0" y="0"/>
                  </a:lnTo>
                </a:path>
              </a:pathLst>
            </a:custGeom>
            <a:ln w="13550" cap="flat">
              <a:solidFill>
                <a:srgbClr val="EBEBEB">
                  <a:alpha val="100000"/>
                </a:srgbClr>
              </a:solidFill>
              <a:prstDash val="solid"/>
              <a:round/>
            </a:ln>
          </p:spPr>
          <p:txBody>
            <a:bodyPr/>
            <a:lstStyle/>
            <a:p/>
          </p:txBody>
        </p:sp>
        <p:sp>
          <p:nvSpPr>
            <p:cNvPr id="29" name="pl29"/>
            <p:cNvSpPr/>
            <p:nvPr/>
          </p:nvSpPr>
          <p:spPr>
            <a:xfrm>
              <a:off x="1769917" y="1648398"/>
              <a:ext cx="0" cy="2209026"/>
            </a:xfrm>
            <a:custGeom>
              <a:avLst/>
              <a:pathLst>
                <a:path w="0" h="2209026">
                  <a:moveTo>
                    <a:pt x="0" y="2209026"/>
                  </a:moveTo>
                  <a:lnTo>
                    <a:pt x="0" y="0"/>
                  </a:lnTo>
                  <a:lnTo>
                    <a:pt x="0" y="0"/>
                  </a:lnTo>
                </a:path>
              </a:pathLst>
            </a:custGeom>
            <a:ln w="13550" cap="flat">
              <a:solidFill>
                <a:srgbClr val="EBEBEB">
                  <a:alpha val="100000"/>
                </a:srgbClr>
              </a:solidFill>
              <a:prstDash val="solid"/>
              <a:round/>
            </a:ln>
          </p:spPr>
          <p:txBody>
            <a:bodyPr/>
            <a:lstStyle/>
            <a:p/>
          </p:txBody>
        </p:sp>
        <p:sp>
          <p:nvSpPr>
            <p:cNvPr id="30" name="pl30"/>
            <p:cNvSpPr/>
            <p:nvPr/>
          </p:nvSpPr>
          <p:spPr>
            <a:xfrm>
              <a:off x="2456780" y="1648398"/>
              <a:ext cx="0" cy="2209026"/>
            </a:xfrm>
            <a:custGeom>
              <a:avLst/>
              <a:pathLst>
                <a:path w="0" h="2209026">
                  <a:moveTo>
                    <a:pt x="0" y="2209026"/>
                  </a:moveTo>
                  <a:lnTo>
                    <a:pt x="0" y="0"/>
                  </a:lnTo>
                  <a:lnTo>
                    <a:pt x="0" y="0"/>
                  </a:lnTo>
                </a:path>
              </a:pathLst>
            </a:custGeom>
            <a:ln w="13550" cap="flat">
              <a:solidFill>
                <a:srgbClr val="EBEBEB">
                  <a:alpha val="100000"/>
                </a:srgbClr>
              </a:solidFill>
              <a:prstDash val="solid"/>
              <a:round/>
            </a:ln>
          </p:spPr>
          <p:txBody>
            <a:bodyPr/>
            <a:lstStyle/>
            <a:p/>
          </p:txBody>
        </p:sp>
        <p:sp>
          <p:nvSpPr>
            <p:cNvPr id="31" name="pl31"/>
            <p:cNvSpPr/>
            <p:nvPr/>
          </p:nvSpPr>
          <p:spPr>
            <a:xfrm>
              <a:off x="3143643" y="1648398"/>
              <a:ext cx="0" cy="2209026"/>
            </a:xfrm>
            <a:custGeom>
              <a:avLst/>
              <a:pathLst>
                <a:path w="0" h="2209026">
                  <a:moveTo>
                    <a:pt x="0" y="2209026"/>
                  </a:moveTo>
                  <a:lnTo>
                    <a:pt x="0" y="0"/>
                  </a:lnTo>
                  <a:lnTo>
                    <a:pt x="0" y="0"/>
                  </a:lnTo>
                </a:path>
              </a:pathLst>
            </a:custGeom>
            <a:ln w="13550" cap="flat">
              <a:solidFill>
                <a:srgbClr val="EBEBEB">
                  <a:alpha val="100000"/>
                </a:srgbClr>
              </a:solidFill>
              <a:prstDash val="solid"/>
              <a:round/>
            </a:ln>
          </p:spPr>
          <p:txBody>
            <a:bodyPr/>
            <a:lstStyle/>
            <a:p/>
          </p:txBody>
        </p:sp>
        <p:sp>
          <p:nvSpPr>
            <p:cNvPr id="32" name="pl32"/>
            <p:cNvSpPr/>
            <p:nvPr/>
          </p:nvSpPr>
          <p:spPr>
            <a:xfrm>
              <a:off x="3693134" y="1648398"/>
              <a:ext cx="0" cy="2209026"/>
            </a:xfrm>
            <a:custGeom>
              <a:avLst/>
              <a:pathLst>
                <a:path w="0" h="2209026">
                  <a:moveTo>
                    <a:pt x="0" y="2209026"/>
                  </a:moveTo>
                  <a:lnTo>
                    <a:pt x="0" y="0"/>
                  </a:lnTo>
                  <a:lnTo>
                    <a:pt x="0" y="0"/>
                  </a:lnTo>
                </a:path>
              </a:pathLst>
            </a:custGeom>
            <a:ln w="13550" cap="flat">
              <a:solidFill>
                <a:srgbClr val="EBEBEB">
                  <a:alpha val="100000"/>
                </a:srgbClr>
              </a:solidFill>
              <a:prstDash val="solid"/>
              <a:round/>
            </a:ln>
          </p:spPr>
          <p:txBody>
            <a:bodyPr/>
            <a:lstStyle/>
            <a:p/>
          </p:txBody>
        </p:sp>
        <p:sp>
          <p:nvSpPr>
            <p:cNvPr id="33" name="pl33"/>
            <p:cNvSpPr/>
            <p:nvPr/>
          </p:nvSpPr>
          <p:spPr>
            <a:xfrm>
              <a:off x="4517369" y="1648398"/>
              <a:ext cx="0" cy="2209026"/>
            </a:xfrm>
            <a:custGeom>
              <a:avLst/>
              <a:pathLst>
                <a:path w="0" h="2209026">
                  <a:moveTo>
                    <a:pt x="0" y="2209026"/>
                  </a:moveTo>
                  <a:lnTo>
                    <a:pt x="0" y="0"/>
                  </a:lnTo>
                  <a:lnTo>
                    <a:pt x="0" y="0"/>
                  </a:lnTo>
                </a:path>
              </a:pathLst>
            </a:custGeom>
            <a:ln w="13550" cap="flat">
              <a:solidFill>
                <a:srgbClr val="EBEBEB">
                  <a:alpha val="100000"/>
                </a:srgbClr>
              </a:solidFill>
              <a:prstDash val="solid"/>
              <a:round/>
            </a:ln>
          </p:spPr>
          <p:txBody>
            <a:bodyPr/>
            <a:lstStyle/>
            <a:p/>
          </p:txBody>
        </p:sp>
        <p:sp>
          <p:nvSpPr>
            <p:cNvPr id="34" name="pl34"/>
            <p:cNvSpPr/>
            <p:nvPr/>
          </p:nvSpPr>
          <p:spPr>
            <a:xfrm>
              <a:off x="1083054" y="1809054"/>
              <a:ext cx="3434315" cy="200820"/>
            </a:xfrm>
            <a:custGeom>
              <a:avLst/>
              <a:pathLst>
                <a:path w="3434315" h="200820">
                  <a:moveTo>
                    <a:pt x="0" y="100410"/>
                  </a:moveTo>
                  <a:lnTo>
                    <a:pt x="137372" y="120492"/>
                  </a:lnTo>
                  <a:lnTo>
                    <a:pt x="274745" y="140574"/>
                  </a:lnTo>
                  <a:lnTo>
                    <a:pt x="412117" y="120492"/>
                  </a:lnTo>
                  <a:lnTo>
                    <a:pt x="549490" y="100410"/>
                  </a:lnTo>
                  <a:lnTo>
                    <a:pt x="686863" y="100410"/>
                  </a:lnTo>
                  <a:lnTo>
                    <a:pt x="824235" y="40164"/>
                  </a:lnTo>
                  <a:lnTo>
                    <a:pt x="961608" y="40164"/>
                  </a:lnTo>
                  <a:lnTo>
                    <a:pt x="1098981" y="20082"/>
                  </a:lnTo>
                  <a:lnTo>
                    <a:pt x="1236353" y="20082"/>
                  </a:lnTo>
                  <a:lnTo>
                    <a:pt x="1373726" y="20082"/>
                  </a:lnTo>
                  <a:lnTo>
                    <a:pt x="1511098" y="20082"/>
                  </a:lnTo>
                  <a:lnTo>
                    <a:pt x="1648471" y="0"/>
                  </a:lnTo>
                  <a:lnTo>
                    <a:pt x="1785844" y="20082"/>
                  </a:lnTo>
                  <a:lnTo>
                    <a:pt x="1923216" y="20082"/>
                  </a:lnTo>
                  <a:lnTo>
                    <a:pt x="2060589" y="20082"/>
                  </a:lnTo>
                  <a:lnTo>
                    <a:pt x="2197962" y="20082"/>
                  </a:lnTo>
                  <a:lnTo>
                    <a:pt x="2335334" y="20082"/>
                  </a:lnTo>
                  <a:lnTo>
                    <a:pt x="2472707" y="40164"/>
                  </a:lnTo>
                  <a:lnTo>
                    <a:pt x="2610079" y="40164"/>
                  </a:lnTo>
                  <a:lnTo>
                    <a:pt x="2747452" y="80328"/>
                  </a:lnTo>
                  <a:lnTo>
                    <a:pt x="2884825" y="200820"/>
                  </a:lnTo>
                  <a:lnTo>
                    <a:pt x="3022197" y="60246"/>
                  </a:lnTo>
                  <a:lnTo>
                    <a:pt x="3159570" y="120492"/>
                  </a:lnTo>
                  <a:lnTo>
                    <a:pt x="3296943" y="120492"/>
                  </a:lnTo>
                  <a:lnTo>
                    <a:pt x="3434315" y="120492"/>
                  </a:lnTo>
                </a:path>
              </a:pathLst>
            </a:custGeom>
            <a:ln w="27101" cap="flat">
              <a:solidFill>
                <a:srgbClr val="0058AB">
                  <a:alpha val="69803"/>
                </a:srgbClr>
              </a:solidFill>
              <a:prstDash val="solid"/>
              <a:round/>
            </a:ln>
          </p:spPr>
          <p:txBody>
            <a:bodyPr/>
            <a:lstStyle/>
            <a:p/>
          </p:txBody>
        </p:sp>
        <p:sp>
          <p:nvSpPr>
            <p:cNvPr id="35" name="pl35"/>
            <p:cNvSpPr/>
            <p:nvPr/>
          </p:nvSpPr>
          <p:spPr>
            <a:xfrm>
              <a:off x="1083054" y="1809054"/>
              <a:ext cx="3434315" cy="160656"/>
            </a:xfrm>
            <a:custGeom>
              <a:avLst/>
              <a:pathLst>
                <a:path w="3434315" h="160656">
                  <a:moveTo>
                    <a:pt x="0" y="40164"/>
                  </a:moveTo>
                  <a:lnTo>
                    <a:pt x="137372" y="20082"/>
                  </a:lnTo>
                  <a:lnTo>
                    <a:pt x="274745" y="100410"/>
                  </a:lnTo>
                  <a:lnTo>
                    <a:pt x="412117" y="160656"/>
                  </a:lnTo>
                  <a:lnTo>
                    <a:pt x="549490" y="100410"/>
                  </a:lnTo>
                  <a:lnTo>
                    <a:pt x="686863" y="40164"/>
                  </a:lnTo>
                  <a:lnTo>
                    <a:pt x="824235" y="40164"/>
                  </a:lnTo>
                  <a:lnTo>
                    <a:pt x="961608" y="0"/>
                  </a:lnTo>
                  <a:lnTo>
                    <a:pt x="1098981" y="20082"/>
                  </a:lnTo>
                  <a:lnTo>
                    <a:pt x="1236353" y="60246"/>
                  </a:lnTo>
                  <a:lnTo>
                    <a:pt x="1373726" y="100410"/>
                  </a:lnTo>
                  <a:lnTo>
                    <a:pt x="1511098" y="100410"/>
                  </a:lnTo>
                  <a:lnTo>
                    <a:pt x="1648471" y="60246"/>
                  </a:lnTo>
                  <a:lnTo>
                    <a:pt x="1785844" y="40164"/>
                  </a:lnTo>
                  <a:lnTo>
                    <a:pt x="1923216" y="100410"/>
                  </a:lnTo>
                  <a:lnTo>
                    <a:pt x="2060589" y="80328"/>
                  </a:lnTo>
                  <a:lnTo>
                    <a:pt x="2197962" y="120492"/>
                  </a:lnTo>
                  <a:lnTo>
                    <a:pt x="2335334" y="80328"/>
                  </a:lnTo>
                  <a:lnTo>
                    <a:pt x="2472707" y="40164"/>
                  </a:lnTo>
                  <a:lnTo>
                    <a:pt x="2610079" y="60246"/>
                  </a:lnTo>
                  <a:lnTo>
                    <a:pt x="2747452" y="100410"/>
                  </a:lnTo>
                  <a:lnTo>
                    <a:pt x="2884825" y="120492"/>
                  </a:lnTo>
                  <a:lnTo>
                    <a:pt x="3022197" y="100410"/>
                  </a:lnTo>
                  <a:lnTo>
                    <a:pt x="3159570" y="100410"/>
                  </a:lnTo>
                  <a:lnTo>
                    <a:pt x="3296943" y="140574"/>
                  </a:lnTo>
                  <a:lnTo>
                    <a:pt x="3434315" y="140574"/>
                  </a:lnTo>
                </a:path>
              </a:pathLst>
            </a:custGeom>
            <a:ln w="27101" cap="flat">
              <a:solidFill>
                <a:srgbClr val="1CABE2">
                  <a:alpha val="69803"/>
                </a:srgbClr>
              </a:solidFill>
              <a:prstDash val="solid"/>
              <a:round/>
            </a:ln>
          </p:spPr>
          <p:txBody>
            <a:bodyPr/>
            <a:lstStyle/>
            <a:p/>
          </p:txBody>
        </p:sp>
        <p:sp>
          <p:nvSpPr>
            <p:cNvPr id="36" name="pl36"/>
            <p:cNvSpPr/>
            <p:nvPr/>
          </p:nvSpPr>
          <p:spPr>
            <a:xfrm>
              <a:off x="1083054" y="2029957"/>
              <a:ext cx="3434315" cy="261066"/>
            </a:xfrm>
            <a:custGeom>
              <a:avLst/>
              <a:pathLst>
                <a:path w="3434315" h="261066">
                  <a:moveTo>
                    <a:pt x="0" y="261066"/>
                  </a:moveTo>
                  <a:lnTo>
                    <a:pt x="137372" y="220902"/>
                  </a:lnTo>
                  <a:lnTo>
                    <a:pt x="274745" y="180738"/>
                  </a:lnTo>
                  <a:lnTo>
                    <a:pt x="412117" y="140574"/>
                  </a:lnTo>
                  <a:lnTo>
                    <a:pt x="549490" y="120492"/>
                  </a:lnTo>
                  <a:lnTo>
                    <a:pt x="686863" y="120492"/>
                  </a:lnTo>
                  <a:lnTo>
                    <a:pt x="824235" y="80328"/>
                  </a:lnTo>
                  <a:lnTo>
                    <a:pt x="961608" y="60246"/>
                  </a:lnTo>
                  <a:lnTo>
                    <a:pt x="1098981" y="60246"/>
                  </a:lnTo>
                  <a:lnTo>
                    <a:pt x="1236353" y="40164"/>
                  </a:lnTo>
                  <a:lnTo>
                    <a:pt x="1373726" y="20082"/>
                  </a:lnTo>
                  <a:lnTo>
                    <a:pt x="1511098" y="0"/>
                  </a:lnTo>
                  <a:lnTo>
                    <a:pt x="1648471" y="20082"/>
                  </a:lnTo>
                  <a:lnTo>
                    <a:pt x="1785844" y="60246"/>
                  </a:lnTo>
                  <a:lnTo>
                    <a:pt x="1923216" y="20082"/>
                  </a:lnTo>
                  <a:lnTo>
                    <a:pt x="2060589" y="20082"/>
                  </a:lnTo>
                  <a:lnTo>
                    <a:pt x="2197962" y="20082"/>
                  </a:lnTo>
                  <a:lnTo>
                    <a:pt x="2335334" y="40164"/>
                  </a:lnTo>
                  <a:lnTo>
                    <a:pt x="2472707" y="20082"/>
                  </a:lnTo>
                  <a:lnTo>
                    <a:pt x="2610079" y="0"/>
                  </a:lnTo>
                  <a:lnTo>
                    <a:pt x="2747452" y="40164"/>
                  </a:lnTo>
                  <a:lnTo>
                    <a:pt x="2884825" y="60246"/>
                  </a:lnTo>
                  <a:lnTo>
                    <a:pt x="3022197" y="40164"/>
                  </a:lnTo>
                  <a:lnTo>
                    <a:pt x="3159570" y="0"/>
                  </a:lnTo>
                  <a:lnTo>
                    <a:pt x="3296943" y="40164"/>
                  </a:lnTo>
                  <a:lnTo>
                    <a:pt x="3434315" y="20082"/>
                  </a:lnTo>
                </a:path>
              </a:pathLst>
            </a:custGeom>
            <a:ln w="27101" cap="flat">
              <a:solidFill>
                <a:srgbClr val="00833D">
                  <a:alpha val="69803"/>
                </a:srgbClr>
              </a:solidFill>
              <a:prstDash val="solid"/>
              <a:round/>
            </a:ln>
          </p:spPr>
          <p:txBody>
            <a:bodyPr/>
            <a:lstStyle/>
            <a:p/>
          </p:txBody>
        </p:sp>
        <p:sp>
          <p:nvSpPr>
            <p:cNvPr id="37" name="pl37"/>
            <p:cNvSpPr/>
            <p:nvPr/>
          </p:nvSpPr>
          <p:spPr>
            <a:xfrm>
              <a:off x="1083054" y="1809054"/>
              <a:ext cx="3434315" cy="281148"/>
            </a:xfrm>
            <a:custGeom>
              <a:avLst/>
              <a:pathLst>
                <a:path w="3434315" h="281148">
                  <a:moveTo>
                    <a:pt x="0" y="20082"/>
                  </a:moveTo>
                  <a:lnTo>
                    <a:pt x="137372" y="40164"/>
                  </a:lnTo>
                  <a:lnTo>
                    <a:pt x="274745" y="20082"/>
                  </a:lnTo>
                  <a:lnTo>
                    <a:pt x="412117" y="20082"/>
                  </a:lnTo>
                  <a:lnTo>
                    <a:pt x="549490" y="20082"/>
                  </a:lnTo>
                  <a:lnTo>
                    <a:pt x="686863" y="0"/>
                  </a:lnTo>
                  <a:lnTo>
                    <a:pt x="824235" y="20082"/>
                  </a:lnTo>
                  <a:lnTo>
                    <a:pt x="961608" y="40164"/>
                  </a:lnTo>
                  <a:lnTo>
                    <a:pt x="1098981" y="0"/>
                  </a:lnTo>
                  <a:lnTo>
                    <a:pt x="1236353" y="20082"/>
                  </a:lnTo>
                  <a:lnTo>
                    <a:pt x="1373726" y="20082"/>
                  </a:lnTo>
                  <a:lnTo>
                    <a:pt x="1511098" y="20082"/>
                  </a:lnTo>
                  <a:lnTo>
                    <a:pt x="1648471" y="20082"/>
                  </a:lnTo>
                  <a:lnTo>
                    <a:pt x="1785844" y="60246"/>
                  </a:lnTo>
                  <a:lnTo>
                    <a:pt x="1923216" y="40164"/>
                  </a:lnTo>
                  <a:lnTo>
                    <a:pt x="2060589" y="20082"/>
                  </a:lnTo>
                  <a:lnTo>
                    <a:pt x="2197962" y="40164"/>
                  </a:lnTo>
                  <a:lnTo>
                    <a:pt x="2335334" y="80328"/>
                  </a:lnTo>
                  <a:lnTo>
                    <a:pt x="2472707" y="140574"/>
                  </a:lnTo>
                  <a:lnTo>
                    <a:pt x="2610079" y="220902"/>
                  </a:lnTo>
                  <a:lnTo>
                    <a:pt x="2747452" y="240984"/>
                  </a:lnTo>
                  <a:lnTo>
                    <a:pt x="2884825" y="281148"/>
                  </a:lnTo>
                  <a:lnTo>
                    <a:pt x="3022197" y="200820"/>
                  </a:lnTo>
                  <a:lnTo>
                    <a:pt x="3159570" y="200820"/>
                  </a:lnTo>
                  <a:lnTo>
                    <a:pt x="3296943" y="200820"/>
                  </a:lnTo>
                  <a:lnTo>
                    <a:pt x="3434315" y="160656"/>
                  </a:lnTo>
                </a:path>
              </a:pathLst>
            </a:custGeom>
            <a:ln w="27101" cap="flat">
              <a:solidFill>
                <a:srgbClr val="80BD41">
                  <a:alpha val="69803"/>
                </a:srgbClr>
              </a:solidFill>
              <a:prstDash val="solid"/>
              <a:round/>
            </a:ln>
          </p:spPr>
          <p:txBody>
            <a:bodyPr/>
            <a:lstStyle/>
            <a:p/>
          </p:txBody>
        </p:sp>
        <p:sp>
          <p:nvSpPr>
            <p:cNvPr id="38" name="pl38"/>
            <p:cNvSpPr/>
            <p:nvPr/>
          </p:nvSpPr>
          <p:spPr>
            <a:xfrm>
              <a:off x="1083054" y="1849219"/>
              <a:ext cx="3434315" cy="200820"/>
            </a:xfrm>
            <a:custGeom>
              <a:avLst/>
              <a:pathLst>
                <a:path w="3434315" h="200820">
                  <a:moveTo>
                    <a:pt x="0" y="60246"/>
                  </a:moveTo>
                  <a:lnTo>
                    <a:pt x="137372" y="40164"/>
                  </a:lnTo>
                  <a:lnTo>
                    <a:pt x="274745" y="80328"/>
                  </a:lnTo>
                  <a:lnTo>
                    <a:pt x="412117" y="60246"/>
                  </a:lnTo>
                  <a:lnTo>
                    <a:pt x="549490" y="40164"/>
                  </a:lnTo>
                  <a:lnTo>
                    <a:pt x="686863" y="20082"/>
                  </a:lnTo>
                  <a:lnTo>
                    <a:pt x="824235" y="20082"/>
                  </a:lnTo>
                  <a:lnTo>
                    <a:pt x="961608" y="20082"/>
                  </a:lnTo>
                  <a:lnTo>
                    <a:pt x="1098981" y="0"/>
                  </a:lnTo>
                  <a:lnTo>
                    <a:pt x="1236353" y="0"/>
                  </a:lnTo>
                  <a:lnTo>
                    <a:pt x="1373726" y="0"/>
                  </a:lnTo>
                  <a:lnTo>
                    <a:pt x="1511098" y="0"/>
                  </a:lnTo>
                  <a:lnTo>
                    <a:pt x="1648471" y="20082"/>
                  </a:lnTo>
                  <a:lnTo>
                    <a:pt x="1785844" y="40164"/>
                  </a:lnTo>
                  <a:lnTo>
                    <a:pt x="1923216" y="40164"/>
                  </a:lnTo>
                  <a:lnTo>
                    <a:pt x="2060589" y="60246"/>
                  </a:lnTo>
                  <a:lnTo>
                    <a:pt x="2197962" y="80328"/>
                  </a:lnTo>
                  <a:lnTo>
                    <a:pt x="2335334" y="60246"/>
                  </a:lnTo>
                  <a:lnTo>
                    <a:pt x="2472707" y="60246"/>
                  </a:lnTo>
                  <a:lnTo>
                    <a:pt x="2610079" y="60246"/>
                  </a:lnTo>
                  <a:lnTo>
                    <a:pt x="2747452" y="100410"/>
                  </a:lnTo>
                  <a:lnTo>
                    <a:pt x="2884825" y="100410"/>
                  </a:lnTo>
                  <a:lnTo>
                    <a:pt x="3022197" y="60246"/>
                  </a:lnTo>
                  <a:lnTo>
                    <a:pt x="3159570" y="200820"/>
                  </a:lnTo>
                  <a:lnTo>
                    <a:pt x="3296943" y="200820"/>
                  </a:lnTo>
                  <a:lnTo>
                    <a:pt x="3434315" y="120492"/>
                  </a:lnTo>
                </a:path>
              </a:pathLst>
            </a:custGeom>
            <a:ln w="27101" cap="flat">
              <a:solidFill>
                <a:srgbClr val="6A1E74">
                  <a:alpha val="69803"/>
                </a:srgbClr>
              </a:solidFill>
              <a:prstDash val="solid"/>
              <a:round/>
            </a:ln>
          </p:spPr>
          <p:txBody>
            <a:bodyPr/>
            <a:lstStyle/>
            <a:p/>
          </p:txBody>
        </p:sp>
        <p:sp>
          <p:nvSpPr>
            <p:cNvPr id="39" name="pl39"/>
            <p:cNvSpPr/>
            <p:nvPr/>
          </p:nvSpPr>
          <p:spPr>
            <a:xfrm>
              <a:off x="1083054" y="1849219"/>
              <a:ext cx="3434315" cy="401641"/>
            </a:xfrm>
            <a:custGeom>
              <a:avLst/>
              <a:pathLst>
                <a:path w="3434315" h="401641">
                  <a:moveTo>
                    <a:pt x="0" y="401641"/>
                  </a:moveTo>
                  <a:lnTo>
                    <a:pt x="137372" y="381559"/>
                  </a:lnTo>
                  <a:lnTo>
                    <a:pt x="274745" y="361477"/>
                  </a:lnTo>
                  <a:lnTo>
                    <a:pt x="412117" y="361477"/>
                  </a:lnTo>
                  <a:lnTo>
                    <a:pt x="549490" y="321312"/>
                  </a:lnTo>
                  <a:lnTo>
                    <a:pt x="686863" y="261066"/>
                  </a:lnTo>
                  <a:lnTo>
                    <a:pt x="824235" y="281148"/>
                  </a:lnTo>
                  <a:lnTo>
                    <a:pt x="961608" y="281148"/>
                  </a:lnTo>
                  <a:lnTo>
                    <a:pt x="1098981" y="281148"/>
                  </a:lnTo>
                  <a:lnTo>
                    <a:pt x="1236353" y="261066"/>
                  </a:lnTo>
                  <a:lnTo>
                    <a:pt x="1373726" y="220902"/>
                  </a:lnTo>
                  <a:lnTo>
                    <a:pt x="1511098" y="140574"/>
                  </a:lnTo>
                  <a:lnTo>
                    <a:pt x="1648471" y="140574"/>
                  </a:lnTo>
                  <a:lnTo>
                    <a:pt x="1785844" y="140574"/>
                  </a:lnTo>
                  <a:lnTo>
                    <a:pt x="1923216" y="120492"/>
                  </a:lnTo>
                  <a:lnTo>
                    <a:pt x="2060589" y="120492"/>
                  </a:lnTo>
                  <a:lnTo>
                    <a:pt x="2197962" y="100410"/>
                  </a:lnTo>
                  <a:lnTo>
                    <a:pt x="2335334" y="100410"/>
                  </a:lnTo>
                  <a:lnTo>
                    <a:pt x="2472707" y="60246"/>
                  </a:lnTo>
                  <a:lnTo>
                    <a:pt x="2610079" y="40164"/>
                  </a:lnTo>
                  <a:lnTo>
                    <a:pt x="2747452" y="140574"/>
                  </a:lnTo>
                  <a:lnTo>
                    <a:pt x="2884825" y="120492"/>
                  </a:lnTo>
                  <a:lnTo>
                    <a:pt x="3022197" y="20082"/>
                  </a:lnTo>
                  <a:lnTo>
                    <a:pt x="3159570" y="40164"/>
                  </a:lnTo>
                  <a:lnTo>
                    <a:pt x="3296943" y="0"/>
                  </a:lnTo>
                  <a:lnTo>
                    <a:pt x="3434315" y="0"/>
                  </a:lnTo>
                </a:path>
              </a:pathLst>
            </a:custGeom>
            <a:ln w="27101" cap="flat">
              <a:solidFill>
                <a:srgbClr val="E2231A">
                  <a:alpha val="69803"/>
                </a:srgbClr>
              </a:solidFill>
              <a:prstDash val="solid"/>
              <a:round/>
            </a:ln>
          </p:spPr>
          <p:txBody>
            <a:bodyPr/>
            <a:lstStyle/>
            <a:p/>
          </p:txBody>
        </p:sp>
        <p:sp>
          <p:nvSpPr>
            <p:cNvPr id="40" name="pl40"/>
            <p:cNvSpPr/>
            <p:nvPr/>
          </p:nvSpPr>
          <p:spPr>
            <a:xfrm>
              <a:off x="1083054" y="2130367"/>
              <a:ext cx="3434315" cy="481969"/>
            </a:xfrm>
            <a:custGeom>
              <a:avLst/>
              <a:pathLst>
                <a:path w="3434315" h="481969">
                  <a:moveTo>
                    <a:pt x="0" y="481969"/>
                  </a:moveTo>
                  <a:lnTo>
                    <a:pt x="137372" y="481969"/>
                  </a:lnTo>
                  <a:lnTo>
                    <a:pt x="274745" y="461887"/>
                  </a:lnTo>
                  <a:lnTo>
                    <a:pt x="412117" y="421723"/>
                  </a:lnTo>
                  <a:lnTo>
                    <a:pt x="549490" y="361477"/>
                  </a:lnTo>
                  <a:lnTo>
                    <a:pt x="686863" y="301230"/>
                  </a:lnTo>
                  <a:lnTo>
                    <a:pt x="824235" y="261066"/>
                  </a:lnTo>
                  <a:lnTo>
                    <a:pt x="961608" y="220902"/>
                  </a:lnTo>
                  <a:lnTo>
                    <a:pt x="1098981" y="120492"/>
                  </a:lnTo>
                  <a:lnTo>
                    <a:pt x="1236353" y="40164"/>
                  </a:lnTo>
                  <a:lnTo>
                    <a:pt x="1373726" y="160656"/>
                  </a:lnTo>
                  <a:lnTo>
                    <a:pt x="1511098" y="180738"/>
                  </a:lnTo>
                  <a:lnTo>
                    <a:pt x="1648471" y="200820"/>
                  </a:lnTo>
                  <a:lnTo>
                    <a:pt x="1785844" y="240984"/>
                  </a:lnTo>
                  <a:lnTo>
                    <a:pt x="1923216" y="220902"/>
                  </a:lnTo>
                  <a:lnTo>
                    <a:pt x="2060589" y="200820"/>
                  </a:lnTo>
                  <a:lnTo>
                    <a:pt x="2197962" y="100410"/>
                  </a:lnTo>
                  <a:lnTo>
                    <a:pt x="2335334" y="80328"/>
                  </a:lnTo>
                  <a:lnTo>
                    <a:pt x="2472707" y="40164"/>
                  </a:lnTo>
                  <a:lnTo>
                    <a:pt x="2610079" y="20082"/>
                  </a:lnTo>
                  <a:lnTo>
                    <a:pt x="2747452" y="40164"/>
                  </a:lnTo>
                  <a:lnTo>
                    <a:pt x="2884825" y="140574"/>
                  </a:lnTo>
                  <a:lnTo>
                    <a:pt x="3022197" y="80328"/>
                  </a:lnTo>
                  <a:lnTo>
                    <a:pt x="3159570" y="20082"/>
                  </a:lnTo>
                  <a:lnTo>
                    <a:pt x="3296943" y="0"/>
                  </a:lnTo>
                  <a:lnTo>
                    <a:pt x="3434315" y="0"/>
                  </a:lnTo>
                </a:path>
              </a:pathLst>
            </a:custGeom>
            <a:ln w="27101" cap="flat">
              <a:solidFill>
                <a:srgbClr val="F26A21">
                  <a:alpha val="69803"/>
                </a:srgbClr>
              </a:solidFill>
              <a:prstDash val="solid"/>
              <a:round/>
            </a:ln>
          </p:spPr>
          <p:txBody>
            <a:bodyPr/>
            <a:lstStyle/>
            <a:p/>
          </p:txBody>
        </p:sp>
        <p:sp>
          <p:nvSpPr>
            <p:cNvPr id="41" name="pl41"/>
            <p:cNvSpPr/>
            <p:nvPr/>
          </p:nvSpPr>
          <p:spPr>
            <a:xfrm>
              <a:off x="1083054" y="1809054"/>
              <a:ext cx="3434315" cy="281148"/>
            </a:xfrm>
            <a:custGeom>
              <a:avLst/>
              <a:pathLst>
                <a:path w="3434315" h="281148">
                  <a:moveTo>
                    <a:pt x="0" y="20082"/>
                  </a:moveTo>
                  <a:lnTo>
                    <a:pt x="137372" y="40164"/>
                  </a:lnTo>
                  <a:lnTo>
                    <a:pt x="274745" y="20082"/>
                  </a:lnTo>
                  <a:lnTo>
                    <a:pt x="412117" y="20082"/>
                  </a:lnTo>
                  <a:lnTo>
                    <a:pt x="549490" y="20082"/>
                  </a:lnTo>
                  <a:lnTo>
                    <a:pt x="686863" y="0"/>
                  </a:lnTo>
                  <a:lnTo>
                    <a:pt x="824235" y="20082"/>
                  </a:lnTo>
                  <a:lnTo>
                    <a:pt x="961608" y="40164"/>
                  </a:lnTo>
                  <a:lnTo>
                    <a:pt x="1098981" y="0"/>
                  </a:lnTo>
                  <a:lnTo>
                    <a:pt x="1236353" y="20082"/>
                  </a:lnTo>
                  <a:lnTo>
                    <a:pt x="1373726" y="20082"/>
                  </a:lnTo>
                  <a:lnTo>
                    <a:pt x="1511098" y="20082"/>
                  </a:lnTo>
                  <a:lnTo>
                    <a:pt x="1648471" y="20082"/>
                  </a:lnTo>
                  <a:lnTo>
                    <a:pt x="1785844" y="60246"/>
                  </a:lnTo>
                  <a:lnTo>
                    <a:pt x="1923216" y="40164"/>
                  </a:lnTo>
                  <a:lnTo>
                    <a:pt x="2060589" y="20082"/>
                  </a:lnTo>
                  <a:lnTo>
                    <a:pt x="2197962" y="40164"/>
                  </a:lnTo>
                  <a:lnTo>
                    <a:pt x="2335334" y="80328"/>
                  </a:lnTo>
                  <a:lnTo>
                    <a:pt x="2472707" y="140574"/>
                  </a:lnTo>
                  <a:lnTo>
                    <a:pt x="2610079" y="220902"/>
                  </a:lnTo>
                  <a:lnTo>
                    <a:pt x="2747452" y="240984"/>
                  </a:lnTo>
                  <a:lnTo>
                    <a:pt x="2884825" y="281148"/>
                  </a:lnTo>
                  <a:lnTo>
                    <a:pt x="3022197" y="200820"/>
                  </a:lnTo>
                  <a:lnTo>
                    <a:pt x="3159570" y="200820"/>
                  </a:lnTo>
                  <a:lnTo>
                    <a:pt x="3296943" y="200820"/>
                  </a:lnTo>
                  <a:lnTo>
                    <a:pt x="3434315" y="160656"/>
                  </a:lnTo>
                </a:path>
              </a:pathLst>
            </a:custGeom>
            <a:ln w="65043" cap="flat">
              <a:solidFill>
                <a:srgbClr val="000000">
                  <a:alpha val="100000"/>
                </a:srgbClr>
              </a:solidFill>
              <a:prstDash val="solid"/>
              <a:round/>
            </a:ln>
          </p:spPr>
          <p:txBody>
            <a:bodyPr/>
            <a:lstStyle/>
            <a:p/>
          </p:txBody>
        </p:sp>
        <p:sp>
          <p:nvSpPr>
            <p:cNvPr id="42" name="pl42"/>
            <p:cNvSpPr/>
            <p:nvPr/>
          </p:nvSpPr>
          <p:spPr>
            <a:xfrm>
              <a:off x="1083054" y="1809054"/>
              <a:ext cx="3434315" cy="281148"/>
            </a:xfrm>
            <a:custGeom>
              <a:avLst/>
              <a:pathLst>
                <a:path w="3434315" h="281148">
                  <a:moveTo>
                    <a:pt x="0" y="20082"/>
                  </a:moveTo>
                  <a:lnTo>
                    <a:pt x="137372" y="40164"/>
                  </a:lnTo>
                  <a:lnTo>
                    <a:pt x="274745" y="20082"/>
                  </a:lnTo>
                  <a:lnTo>
                    <a:pt x="412117" y="20082"/>
                  </a:lnTo>
                  <a:lnTo>
                    <a:pt x="549490" y="20082"/>
                  </a:lnTo>
                  <a:lnTo>
                    <a:pt x="686863" y="0"/>
                  </a:lnTo>
                  <a:lnTo>
                    <a:pt x="824235" y="20082"/>
                  </a:lnTo>
                  <a:lnTo>
                    <a:pt x="961608" y="40164"/>
                  </a:lnTo>
                  <a:lnTo>
                    <a:pt x="1098981" y="0"/>
                  </a:lnTo>
                  <a:lnTo>
                    <a:pt x="1236353" y="20082"/>
                  </a:lnTo>
                  <a:lnTo>
                    <a:pt x="1373726" y="20082"/>
                  </a:lnTo>
                  <a:lnTo>
                    <a:pt x="1511098" y="20082"/>
                  </a:lnTo>
                  <a:lnTo>
                    <a:pt x="1648471" y="20082"/>
                  </a:lnTo>
                  <a:lnTo>
                    <a:pt x="1785844" y="60246"/>
                  </a:lnTo>
                  <a:lnTo>
                    <a:pt x="1923216" y="40164"/>
                  </a:lnTo>
                  <a:lnTo>
                    <a:pt x="2060589" y="20082"/>
                  </a:lnTo>
                  <a:lnTo>
                    <a:pt x="2197962" y="40164"/>
                  </a:lnTo>
                  <a:lnTo>
                    <a:pt x="2335334" y="80328"/>
                  </a:lnTo>
                  <a:lnTo>
                    <a:pt x="2472707" y="140574"/>
                  </a:lnTo>
                  <a:lnTo>
                    <a:pt x="2610079" y="220902"/>
                  </a:lnTo>
                  <a:lnTo>
                    <a:pt x="2747452" y="240984"/>
                  </a:lnTo>
                  <a:lnTo>
                    <a:pt x="2884825" y="281148"/>
                  </a:lnTo>
                  <a:lnTo>
                    <a:pt x="3022197" y="200820"/>
                  </a:lnTo>
                  <a:lnTo>
                    <a:pt x="3159570" y="200820"/>
                  </a:lnTo>
                  <a:lnTo>
                    <a:pt x="3296943" y="200820"/>
                  </a:lnTo>
                  <a:lnTo>
                    <a:pt x="3434315" y="160656"/>
                  </a:lnTo>
                </a:path>
              </a:pathLst>
            </a:custGeom>
            <a:ln w="40651" cap="flat">
              <a:solidFill>
                <a:srgbClr val="80BD41">
                  <a:alpha val="100000"/>
                </a:srgbClr>
              </a:solidFill>
              <a:prstDash val="solid"/>
              <a:round/>
            </a:ln>
          </p:spPr>
          <p:txBody>
            <a:bodyPr/>
            <a:lstStyle/>
            <a:p/>
          </p:txBody>
        </p:sp>
        <p:sp>
          <p:nvSpPr>
            <p:cNvPr id="43" name="tx43"/>
            <p:cNvSpPr/>
            <p:nvPr/>
          </p:nvSpPr>
          <p:spPr>
            <a:xfrm>
              <a:off x="1022795" y="165834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96</a:t>
              </a:r>
            </a:p>
          </p:txBody>
        </p:sp>
        <p:sp>
          <p:nvSpPr>
            <p:cNvPr id="44" name="tx44"/>
            <p:cNvSpPr/>
            <p:nvPr/>
          </p:nvSpPr>
          <p:spPr>
            <a:xfrm>
              <a:off x="1709658" y="163826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97</a:t>
              </a:r>
            </a:p>
          </p:txBody>
        </p:sp>
        <p:sp>
          <p:nvSpPr>
            <p:cNvPr id="45" name="tx45"/>
            <p:cNvSpPr/>
            <p:nvPr/>
          </p:nvSpPr>
          <p:spPr>
            <a:xfrm>
              <a:off x="2396521" y="165834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96</a:t>
              </a:r>
            </a:p>
          </p:txBody>
        </p:sp>
        <p:sp>
          <p:nvSpPr>
            <p:cNvPr id="46" name="tx46"/>
            <p:cNvSpPr/>
            <p:nvPr/>
          </p:nvSpPr>
          <p:spPr>
            <a:xfrm>
              <a:off x="3083384" y="165834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96</a:t>
              </a:r>
            </a:p>
          </p:txBody>
        </p:sp>
        <p:sp>
          <p:nvSpPr>
            <p:cNvPr id="47" name="tx47"/>
            <p:cNvSpPr/>
            <p:nvPr/>
          </p:nvSpPr>
          <p:spPr>
            <a:xfrm>
              <a:off x="3632875" y="185916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86</a:t>
              </a:r>
            </a:p>
          </p:txBody>
        </p:sp>
        <p:sp>
          <p:nvSpPr>
            <p:cNvPr id="48" name="tx48"/>
            <p:cNvSpPr/>
            <p:nvPr/>
          </p:nvSpPr>
          <p:spPr>
            <a:xfrm>
              <a:off x="4457110" y="179891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89</a:t>
              </a:r>
            </a:p>
          </p:txBody>
        </p:sp>
        <p:sp>
          <p:nvSpPr>
            <p:cNvPr id="49" name="tx49"/>
            <p:cNvSpPr/>
            <p:nvPr/>
          </p:nvSpPr>
          <p:spPr>
            <a:xfrm>
              <a:off x="778025" y="3711523"/>
              <a:ext cx="70683"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0</a:t>
              </a:r>
            </a:p>
          </p:txBody>
        </p:sp>
        <p:sp>
          <p:nvSpPr>
            <p:cNvPr id="50" name="tx50"/>
            <p:cNvSpPr/>
            <p:nvPr/>
          </p:nvSpPr>
          <p:spPr>
            <a:xfrm>
              <a:off x="707342" y="3510702"/>
              <a:ext cx="141366"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10</a:t>
              </a:r>
            </a:p>
          </p:txBody>
        </p:sp>
        <p:sp>
          <p:nvSpPr>
            <p:cNvPr id="51" name="tx51"/>
            <p:cNvSpPr/>
            <p:nvPr/>
          </p:nvSpPr>
          <p:spPr>
            <a:xfrm>
              <a:off x="707342" y="3309882"/>
              <a:ext cx="141366"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a:t>
              </a:r>
            </a:p>
          </p:txBody>
        </p:sp>
        <p:sp>
          <p:nvSpPr>
            <p:cNvPr id="52" name="tx52"/>
            <p:cNvSpPr/>
            <p:nvPr/>
          </p:nvSpPr>
          <p:spPr>
            <a:xfrm>
              <a:off x="707342" y="3109061"/>
              <a:ext cx="141366"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30</a:t>
              </a:r>
            </a:p>
          </p:txBody>
        </p:sp>
        <p:sp>
          <p:nvSpPr>
            <p:cNvPr id="53" name="tx53"/>
            <p:cNvSpPr/>
            <p:nvPr/>
          </p:nvSpPr>
          <p:spPr>
            <a:xfrm>
              <a:off x="707342" y="2908241"/>
              <a:ext cx="141366"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40</a:t>
              </a:r>
            </a:p>
          </p:txBody>
        </p:sp>
        <p:sp>
          <p:nvSpPr>
            <p:cNvPr id="54" name="tx54"/>
            <p:cNvSpPr/>
            <p:nvPr/>
          </p:nvSpPr>
          <p:spPr>
            <a:xfrm>
              <a:off x="707342" y="2707420"/>
              <a:ext cx="141366"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50</a:t>
              </a:r>
            </a:p>
          </p:txBody>
        </p:sp>
        <p:sp>
          <p:nvSpPr>
            <p:cNvPr id="55" name="tx55"/>
            <p:cNvSpPr/>
            <p:nvPr/>
          </p:nvSpPr>
          <p:spPr>
            <a:xfrm>
              <a:off x="707342" y="2506599"/>
              <a:ext cx="141366"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60</a:t>
              </a:r>
            </a:p>
          </p:txBody>
        </p:sp>
        <p:sp>
          <p:nvSpPr>
            <p:cNvPr id="56" name="tx56"/>
            <p:cNvSpPr/>
            <p:nvPr/>
          </p:nvSpPr>
          <p:spPr>
            <a:xfrm>
              <a:off x="707342" y="2305779"/>
              <a:ext cx="141366"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70</a:t>
              </a:r>
            </a:p>
          </p:txBody>
        </p:sp>
        <p:sp>
          <p:nvSpPr>
            <p:cNvPr id="57" name="tx57"/>
            <p:cNvSpPr/>
            <p:nvPr/>
          </p:nvSpPr>
          <p:spPr>
            <a:xfrm>
              <a:off x="707342" y="2104958"/>
              <a:ext cx="141366"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80</a:t>
              </a:r>
            </a:p>
          </p:txBody>
        </p:sp>
        <p:sp>
          <p:nvSpPr>
            <p:cNvPr id="58" name="tx58"/>
            <p:cNvSpPr/>
            <p:nvPr/>
          </p:nvSpPr>
          <p:spPr>
            <a:xfrm>
              <a:off x="707342" y="1904138"/>
              <a:ext cx="141366"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90</a:t>
              </a:r>
            </a:p>
          </p:txBody>
        </p:sp>
        <p:sp>
          <p:nvSpPr>
            <p:cNvPr id="59" name="tx59"/>
            <p:cNvSpPr/>
            <p:nvPr/>
          </p:nvSpPr>
          <p:spPr>
            <a:xfrm>
              <a:off x="636659" y="1703317"/>
              <a:ext cx="212049"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100</a:t>
              </a:r>
            </a:p>
          </p:txBody>
        </p:sp>
        <p:sp>
          <p:nvSpPr>
            <p:cNvPr id="60" name="tx60"/>
            <p:cNvSpPr/>
            <p:nvPr/>
          </p:nvSpPr>
          <p:spPr>
            <a:xfrm rot="-5400000">
              <a:off x="941688" y="4015930"/>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2000</a:t>
              </a:r>
            </a:p>
          </p:txBody>
        </p:sp>
        <p:sp>
          <p:nvSpPr>
            <p:cNvPr id="61" name="tx61"/>
            <p:cNvSpPr/>
            <p:nvPr/>
          </p:nvSpPr>
          <p:spPr>
            <a:xfrm rot="-5400000">
              <a:off x="1628551" y="4015930"/>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2005</a:t>
              </a:r>
            </a:p>
          </p:txBody>
        </p:sp>
        <p:sp>
          <p:nvSpPr>
            <p:cNvPr id="62" name="tx62"/>
            <p:cNvSpPr/>
            <p:nvPr/>
          </p:nvSpPr>
          <p:spPr>
            <a:xfrm rot="-5400000">
              <a:off x="2315414" y="4015930"/>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2010</a:t>
              </a:r>
            </a:p>
          </p:txBody>
        </p:sp>
        <p:sp>
          <p:nvSpPr>
            <p:cNvPr id="63" name="tx63"/>
            <p:cNvSpPr/>
            <p:nvPr/>
          </p:nvSpPr>
          <p:spPr>
            <a:xfrm rot="-5400000">
              <a:off x="3002277" y="4015930"/>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2015</a:t>
              </a:r>
            </a:p>
          </p:txBody>
        </p:sp>
        <p:sp>
          <p:nvSpPr>
            <p:cNvPr id="64" name="tx64"/>
            <p:cNvSpPr/>
            <p:nvPr/>
          </p:nvSpPr>
          <p:spPr>
            <a:xfrm rot="-5400000">
              <a:off x="3551767" y="4015930"/>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2019</a:t>
              </a:r>
            </a:p>
          </p:txBody>
        </p:sp>
        <p:sp>
          <p:nvSpPr>
            <p:cNvPr id="65" name="tx65"/>
            <p:cNvSpPr/>
            <p:nvPr/>
          </p:nvSpPr>
          <p:spPr>
            <a:xfrm rot="-5400000">
              <a:off x="4376003" y="4015930"/>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2025</a:t>
              </a:r>
            </a:p>
          </p:txBody>
        </p:sp>
        <p:sp>
          <p:nvSpPr>
            <p:cNvPr id="66" name="tx66"/>
            <p:cNvSpPr/>
            <p:nvPr/>
          </p:nvSpPr>
          <p:spPr>
            <a:xfrm rot="-5400000">
              <a:off x="67031" y="2707420"/>
              <a:ext cx="783915"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Coverage (%)</a:t>
              </a:r>
            </a:p>
          </p:txBody>
        </p:sp>
        <p:sp>
          <p:nvSpPr>
            <p:cNvPr id="67" name="pl67"/>
            <p:cNvSpPr/>
            <p:nvPr/>
          </p:nvSpPr>
          <p:spPr>
            <a:xfrm>
              <a:off x="1413010" y="4701924"/>
              <a:ext cx="175564" cy="0"/>
            </a:xfrm>
            <a:custGeom>
              <a:avLst/>
              <a:pathLst>
                <a:path w="175564" h="0">
                  <a:moveTo>
                    <a:pt x="0" y="0"/>
                  </a:moveTo>
                  <a:lnTo>
                    <a:pt x="175564" y="0"/>
                  </a:lnTo>
                </a:path>
              </a:pathLst>
            </a:custGeom>
            <a:ln w="27101" cap="flat">
              <a:solidFill>
                <a:srgbClr val="0058AB">
                  <a:alpha val="100000"/>
                </a:srgbClr>
              </a:solidFill>
              <a:prstDash val="solid"/>
              <a:round/>
            </a:ln>
          </p:spPr>
          <p:txBody>
            <a:bodyPr/>
            <a:lstStyle/>
            <a:p/>
          </p:txBody>
        </p:sp>
        <p:sp>
          <p:nvSpPr>
            <p:cNvPr id="68" name="pl68"/>
            <p:cNvSpPr/>
            <p:nvPr/>
          </p:nvSpPr>
          <p:spPr>
            <a:xfrm>
              <a:off x="1413010" y="4990969"/>
              <a:ext cx="175564" cy="0"/>
            </a:xfrm>
            <a:custGeom>
              <a:avLst/>
              <a:pathLst>
                <a:path w="175564" h="0">
                  <a:moveTo>
                    <a:pt x="0" y="0"/>
                  </a:moveTo>
                  <a:lnTo>
                    <a:pt x="175564" y="0"/>
                  </a:lnTo>
                </a:path>
              </a:pathLst>
            </a:custGeom>
            <a:ln w="27101" cap="flat">
              <a:solidFill>
                <a:srgbClr val="1CABE2">
                  <a:alpha val="100000"/>
                </a:srgbClr>
              </a:solidFill>
              <a:prstDash val="solid"/>
              <a:round/>
            </a:ln>
          </p:spPr>
          <p:txBody>
            <a:bodyPr/>
            <a:lstStyle/>
            <a:p/>
          </p:txBody>
        </p:sp>
        <p:sp>
          <p:nvSpPr>
            <p:cNvPr id="69" name="pl69"/>
            <p:cNvSpPr/>
            <p:nvPr/>
          </p:nvSpPr>
          <p:spPr>
            <a:xfrm>
              <a:off x="2124419" y="4701924"/>
              <a:ext cx="175564" cy="0"/>
            </a:xfrm>
            <a:custGeom>
              <a:avLst/>
              <a:pathLst>
                <a:path w="175564" h="0">
                  <a:moveTo>
                    <a:pt x="0" y="0"/>
                  </a:moveTo>
                  <a:lnTo>
                    <a:pt x="175564" y="0"/>
                  </a:lnTo>
                </a:path>
              </a:pathLst>
            </a:custGeom>
            <a:ln w="27101" cap="flat">
              <a:solidFill>
                <a:srgbClr val="00833D">
                  <a:alpha val="100000"/>
                </a:srgbClr>
              </a:solidFill>
              <a:prstDash val="solid"/>
              <a:round/>
            </a:ln>
          </p:spPr>
          <p:txBody>
            <a:bodyPr/>
            <a:lstStyle/>
            <a:p/>
          </p:txBody>
        </p:sp>
        <p:sp>
          <p:nvSpPr>
            <p:cNvPr id="70" name="pl70"/>
            <p:cNvSpPr/>
            <p:nvPr/>
          </p:nvSpPr>
          <p:spPr>
            <a:xfrm>
              <a:off x="2124419" y="4990969"/>
              <a:ext cx="175564" cy="0"/>
            </a:xfrm>
            <a:custGeom>
              <a:avLst/>
              <a:pathLst>
                <a:path w="175564" h="0">
                  <a:moveTo>
                    <a:pt x="0" y="0"/>
                  </a:moveTo>
                  <a:lnTo>
                    <a:pt x="175564" y="0"/>
                  </a:lnTo>
                </a:path>
              </a:pathLst>
            </a:custGeom>
            <a:ln w="27101" cap="flat">
              <a:solidFill>
                <a:srgbClr val="80BD41">
                  <a:alpha val="100000"/>
                </a:srgbClr>
              </a:solidFill>
              <a:prstDash val="solid"/>
              <a:round/>
            </a:ln>
          </p:spPr>
          <p:txBody>
            <a:bodyPr/>
            <a:lstStyle/>
            <a:p/>
          </p:txBody>
        </p:sp>
        <p:sp>
          <p:nvSpPr>
            <p:cNvPr id="71" name="pl71"/>
            <p:cNvSpPr/>
            <p:nvPr/>
          </p:nvSpPr>
          <p:spPr>
            <a:xfrm>
              <a:off x="2124419" y="4990969"/>
              <a:ext cx="175564" cy="0"/>
            </a:xfrm>
            <a:custGeom>
              <a:avLst/>
              <a:pathLst>
                <a:path w="175564" h="0">
                  <a:moveTo>
                    <a:pt x="0" y="0"/>
                  </a:moveTo>
                  <a:lnTo>
                    <a:pt x="175564" y="0"/>
                  </a:lnTo>
                </a:path>
              </a:pathLst>
            </a:custGeom>
            <a:ln w="40651" cap="flat">
              <a:solidFill>
                <a:srgbClr val="80BD41">
                  <a:alpha val="100000"/>
                </a:srgbClr>
              </a:solidFill>
              <a:prstDash val="solid"/>
              <a:round/>
            </a:ln>
          </p:spPr>
          <p:txBody>
            <a:bodyPr/>
            <a:lstStyle/>
            <a:p/>
          </p:txBody>
        </p:sp>
        <p:sp>
          <p:nvSpPr>
            <p:cNvPr id="72" name="pl72"/>
            <p:cNvSpPr/>
            <p:nvPr/>
          </p:nvSpPr>
          <p:spPr>
            <a:xfrm>
              <a:off x="2828788" y="4701924"/>
              <a:ext cx="175564" cy="0"/>
            </a:xfrm>
            <a:custGeom>
              <a:avLst/>
              <a:pathLst>
                <a:path w="175564" h="0">
                  <a:moveTo>
                    <a:pt x="0" y="0"/>
                  </a:moveTo>
                  <a:lnTo>
                    <a:pt x="175564" y="0"/>
                  </a:lnTo>
                </a:path>
              </a:pathLst>
            </a:custGeom>
            <a:ln w="27101" cap="flat">
              <a:solidFill>
                <a:srgbClr val="6A1E74">
                  <a:alpha val="100000"/>
                </a:srgbClr>
              </a:solidFill>
              <a:prstDash val="solid"/>
              <a:round/>
            </a:ln>
          </p:spPr>
          <p:txBody>
            <a:bodyPr/>
            <a:lstStyle/>
            <a:p/>
          </p:txBody>
        </p:sp>
        <p:sp>
          <p:nvSpPr>
            <p:cNvPr id="73" name="pl73"/>
            <p:cNvSpPr/>
            <p:nvPr/>
          </p:nvSpPr>
          <p:spPr>
            <a:xfrm>
              <a:off x="2828788" y="4990969"/>
              <a:ext cx="175564" cy="0"/>
            </a:xfrm>
            <a:custGeom>
              <a:avLst/>
              <a:pathLst>
                <a:path w="175564" h="0">
                  <a:moveTo>
                    <a:pt x="0" y="0"/>
                  </a:moveTo>
                  <a:lnTo>
                    <a:pt x="175564" y="0"/>
                  </a:lnTo>
                </a:path>
              </a:pathLst>
            </a:custGeom>
            <a:ln w="27101" cap="flat">
              <a:solidFill>
                <a:srgbClr val="E2231A">
                  <a:alpha val="100000"/>
                </a:srgbClr>
              </a:solidFill>
              <a:prstDash val="solid"/>
              <a:round/>
            </a:ln>
          </p:spPr>
          <p:txBody>
            <a:bodyPr/>
            <a:lstStyle/>
            <a:p/>
          </p:txBody>
        </p:sp>
        <p:sp>
          <p:nvSpPr>
            <p:cNvPr id="74" name="pl74"/>
            <p:cNvSpPr/>
            <p:nvPr/>
          </p:nvSpPr>
          <p:spPr>
            <a:xfrm>
              <a:off x="3554280" y="4701924"/>
              <a:ext cx="175564" cy="0"/>
            </a:xfrm>
            <a:custGeom>
              <a:avLst/>
              <a:pathLst>
                <a:path w="175564" h="0">
                  <a:moveTo>
                    <a:pt x="0" y="0"/>
                  </a:moveTo>
                  <a:lnTo>
                    <a:pt x="175564" y="0"/>
                  </a:lnTo>
                </a:path>
              </a:pathLst>
            </a:custGeom>
            <a:ln w="27101" cap="flat">
              <a:solidFill>
                <a:srgbClr val="F26A21">
                  <a:alpha val="100000"/>
                </a:srgbClr>
              </a:solidFill>
              <a:prstDash val="solid"/>
              <a:round/>
            </a:ln>
          </p:spPr>
          <p:txBody>
            <a:bodyPr/>
            <a:lstStyle/>
            <a:p/>
          </p:txBody>
        </p:sp>
        <p:sp>
          <p:nvSpPr>
            <p:cNvPr id="75" name="tx75"/>
            <p:cNvSpPr/>
            <p:nvPr/>
          </p:nvSpPr>
          <p:spPr>
            <a:xfrm>
              <a:off x="1680109" y="4656432"/>
              <a:ext cx="345734"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EAPR</a:t>
              </a:r>
            </a:p>
          </p:txBody>
        </p:sp>
        <p:sp>
          <p:nvSpPr>
            <p:cNvPr id="76" name="tx76"/>
            <p:cNvSpPr/>
            <p:nvPr/>
          </p:nvSpPr>
          <p:spPr>
            <a:xfrm>
              <a:off x="1680109" y="4945477"/>
              <a:ext cx="352775"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ECAR</a:t>
              </a:r>
            </a:p>
          </p:txBody>
        </p:sp>
        <p:sp>
          <p:nvSpPr>
            <p:cNvPr id="77" name="tx77"/>
            <p:cNvSpPr/>
            <p:nvPr/>
          </p:nvSpPr>
          <p:spPr>
            <a:xfrm>
              <a:off x="2391519" y="4656432"/>
              <a:ext cx="345734"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ESAR</a:t>
              </a:r>
            </a:p>
          </p:txBody>
        </p:sp>
        <p:sp>
          <p:nvSpPr>
            <p:cNvPr id="78" name="tx78"/>
            <p:cNvSpPr/>
            <p:nvPr/>
          </p:nvSpPr>
          <p:spPr>
            <a:xfrm>
              <a:off x="2391519" y="4945477"/>
              <a:ext cx="338785"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LACR</a:t>
              </a:r>
            </a:p>
          </p:txBody>
        </p:sp>
        <p:sp>
          <p:nvSpPr>
            <p:cNvPr id="79" name="tx79"/>
            <p:cNvSpPr/>
            <p:nvPr/>
          </p:nvSpPr>
          <p:spPr>
            <a:xfrm>
              <a:off x="3095888" y="4656432"/>
              <a:ext cx="366857"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MENA</a:t>
              </a:r>
            </a:p>
          </p:txBody>
        </p:sp>
        <p:sp>
          <p:nvSpPr>
            <p:cNvPr id="80" name="tx80"/>
            <p:cNvSpPr/>
            <p:nvPr/>
          </p:nvSpPr>
          <p:spPr>
            <a:xfrm>
              <a:off x="3095888" y="4945477"/>
              <a:ext cx="359816"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ROSA</a:t>
              </a:r>
            </a:p>
          </p:txBody>
        </p:sp>
        <p:sp>
          <p:nvSpPr>
            <p:cNvPr id="81" name="tx81"/>
            <p:cNvSpPr/>
            <p:nvPr/>
          </p:nvSpPr>
          <p:spPr>
            <a:xfrm>
              <a:off x="3821379" y="4656432"/>
              <a:ext cx="387979"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WCAR</a:t>
              </a:r>
            </a:p>
          </p:txBody>
        </p:sp>
        <p:sp>
          <p:nvSpPr>
            <p:cNvPr id="82" name="tx82"/>
            <p:cNvSpPr/>
            <p:nvPr/>
          </p:nvSpPr>
          <p:spPr>
            <a:xfrm>
              <a:off x="1618258" y="1437626"/>
              <a:ext cx="2363906"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000000">
                      <a:alpha val="100000"/>
                    </a:srgbClr>
                  </a:solidFill>
                  <a:latin typeface="Arial"/>
                  <a:cs typeface="Arial"/>
                </a:rPr>
                <a:t>DTP1 coverage, LACR, 2000-2025</a:t>
              </a:r>
            </a:p>
          </p:txBody>
        </p:sp>
        <p:sp>
          <p:nvSpPr>
            <p:cNvPr id="83" name="pl83"/>
            <p:cNvSpPr/>
            <p:nvPr/>
          </p:nvSpPr>
          <p:spPr>
            <a:xfrm>
              <a:off x="5227074" y="3284495"/>
              <a:ext cx="3777747" cy="0"/>
            </a:xfrm>
            <a:custGeom>
              <a:avLst/>
              <a:pathLst>
                <a:path w="3777747" h="0">
                  <a:moveTo>
                    <a:pt x="0" y="0"/>
                  </a:moveTo>
                  <a:lnTo>
                    <a:pt x="3777747" y="0"/>
                  </a:lnTo>
                  <a:lnTo>
                    <a:pt x="3777747" y="0"/>
                  </a:lnTo>
                </a:path>
              </a:pathLst>
            </a:custGeom>
            <a:ln w="6775" cap="flat">
              <a:solidFill>
                <a:srgbClr val="EBEBEB">
                  <a:alpha val="100000"/>
                </a:srgbClr>
              </a:solidFill>
              <a:prstDash val="solid"/>
              <a:round/>
            </a:ln>
          </p:spPr>
          <p:txBody>
            <a:bodyPr/>
            <a:lstStyle/>
            <a:p/>
          </p:txBody>
        </p:sp>
        <p:sp>
          <p:nvSpPr>
            <p:cNvPr id="84" name="pl84"/>
            <p:cNvSpPr/>
            <p:nvPr/>
          </p:nvSpPr>
          <p:spPr>
            <a:xfrm>
              <a:off x="5227074" y="2693846"/>
              <a:ext cx="3777747" cy="0"/>
            </a:xfrm>
            <a:custGeom>
              <a:avLst/>
              <a:pathLst>
                <a:path w="3777747" h="0">
                  <a:moveTo>
                    <a:pt x="0" y="0"/>
                  </a:moveTo>
                  <a:lnTo>
                    <a:pt x="3777747" y="0"/>
                  </a:lnTo>
                  <a:lnTo>
                    <a:pt x="3777747" y="0"/>
                  </a:lnTo>
                </a:path>
              </a:pathLst>
            </a:custGeom>
            <a:ln w="6775" cap="flat">
              <a:solidFill>
                <a:srgbClr val="EBEBEB">
                  <a:alpha val="100000"/>
                </a:srgbClr>
              </a:solidFill>
              <a:prstDash val="solid"/>
              <a:round/>
            </a:ln>
          </p:spPr>
          <p:txBody>
            <a:bodyPr/>
            <a:lstStyle/>
            <a:p/>
          </p:txBody>
        </p:sp>
        <p:sp>
          <p:nvSpPr>
            <p:cNvPr id="85" name="pl85"/>
            <p:cNvSpPr/>
            <p:nvPr/>
          </p:nvSpPr>
          <p:spPr>
            <a:xfrm>
              <a:off x="5227074" y="2103198"/>
              <a:ext cx="3777747" cy="0"/>
            </a:xfrm>
            <a:custGeom>
              <a:avLst/>
              <a:pathLst>
                <a:path w="3777747" h="0">
                  <a:moveTo>
                    <a:pt x="0" y="0"/>
                  </a:moveTo>
                  <a:lnTo>
                    <a:pt x="3777747" y="0"/>
                  </a:lnTo>
                  <a:lnTo>
                    <a:pt x="3777747" y="0"/>
                  </a:lnTo>
                </a:path>
              </a:pathLst>
            </a:custGeom>
            <a:ln w="6775" cap="flat">
              <a:solidFill>
                <a:srgbClr val="EBEBEB">
                  <a:alpha val="100000"/>
                </a:srgbClr>
              </a:solidFill>
              <a:prstDash val="solid"/>
              <a:round/>
            </a:ln>
          </p:spPr>
          <p:txBody>
            <a:bodyPr/>
            <a:lstStyle/>
            <a:p/>
          </p:txBody>
        </p:sp>
        <p:sp>
          <p:nvSpPr>
            <p:cNvPr id="86" name="pl86"/>
            <p:cNvSpPr/>
            <p:nvPr/>
          </p:nvSpPr>
          <p:spPr>
            <a:xfrm>
              <a:off x="5227074" y="3579820"/>
              <a:ext cx="3777747" cy="0"/>
            </a:xfrm>
            <a:custGeom>
              <a:avLst/>
              <a:pathLst>
                <a:path w="3777747" h="0">
                  <a:moveTo>
                    <a:pt x="0" y="0"/>
                  </a:moveTo>
                  <a:lnTo>
                    <a:pt x="3777747" y="0"/>
                  </a:lnTo>
                  <a:lnTo>
                    <a:pt x="3777747" y="0"/>
                  </a:lnTo>
                </a:path>
              </a:pathLst>
            </a:custGeom>
            <a:ln w="13550" cap="flat">
              <a:solidFill>
                <a:srgbClr val="EBEBEB">
                  <a:alpha val="100000"/>
                </a:srgbClr>
              </a:solidFill>
              <a:prstDash val="solid"/>
              <a:round/>
            </a:ln>
          </p:spPr>
          <p:txBody>
            <a:bodyPr/>
            <a:lstStyle/>
            <a:p/>
          </p:txBody>
        </p:sp>
        <p:sp>
          <p:nvSpPr>
            <p:cNvPr id="87" name="pl87"/>
            <p:cNvSpPr/>
            <p:nvPr/>
          </p:nvSpPr>
          <p:spPr>
            <a:xfrm>
              <a:off x="5227074" y="2989171"/>
              <a:ext cx="3777747" cy="0"/>
            </a:xfrm>
            <a:custGeom>
              <a:avLst/>
              <a:pathLst>
                <a:path w="3777747" h="0">
                  <a:moveTo>
                    <a:pt x="0" y="0"/>
                  </a:moveTo>
                  <a:lnTo>
                    <a:pt x="3777747" y="0"/>
                  </a:lnTo>
                  <a:lnTo>
                    <a:pt x="3777747" y="0"/>
                  </a:lnTo>
                </a:path>
              </a:pathLst>
            </a:custGeom>
            <a:ln w="13550" cap="flat">
              <a:solidFill>
                <a:srgbClr val="EBEBEB">
                  <a:alpha val="100000"/>
                </a:srgbClr>
              </a:solidFill>
              <a:prstDash val="solid"/>
              <a:round/>
            </a:ln>
          </p:spPr>
          <p:txBody>
            <a:bodyPr/>
            <a:lstStyle/>
            <a:p/>
          </p:txBody>
        </p:sp>
        <p:sp>
          <p:nvSpPr>
            <p:cNvPr id="88" name="pl88"/>
            <p:cNvSpPr/>
            <p:nvPr/>
          </p:nvSpPr>
          <p:spPr>
            <a:xfrm>
              <a:off x="5227074" y="2398522"/>
              <a:ext cx="3777747" cy="0"/>
            </a:xfrm>
            <a:custGeom>
              <a:avLst/>
              <a:pathLst>
                <a:path w="3777747" h="0">
                  <a:moveTo>
                    <a:pt x="0" y="0"/>
                  </a:moveTo>
                  <a:lnTo>
                    <a:pt x="3777747" y="0"/>
                  </a:lnTo>
                  <a:lnTo>
                    <a:pt x="3777747" y="0"/>
                  </a:lnTo>
                </a:path>
              </a:pathLst>
            </a:custGeom>
            <a:ln w="13550" cap="flat">
              <a:solidFill>
                <a:srgbClr val="EBEBEB">
                  <a:alpha val="100000"/>
                </a:srgbClr>
              </a:solidFill>
              <a:prstDash val="solid"/>
              <a:round/>
            </a:ln>
          </p:spPr>
          <p:txBody>
            <a:bodyPr/>
            <a:lstStyle/>
            <a:p/>
          </p:txBody>
        </p:sp>
        <p:sp>
          <p:nvSpPr>
            <p:cNvPr id="89" name="pl89"/>
            <p:cNvSpPr/>
            <p:nvPr/>
          </p:nvSpPr>
          <p:spPr>
            <a:xfrm>
              <a:off x="5227074" y="1807873"/>
              <a:ext cx="3777747" cy="0"/>
            </a:xfrm>
            <a:custGeom>
              <a:avLst/>
              <a:pathLst>
                <a:path w="3777747" h="0">
                  <a:moveTo>
                    <a:pt x="0" y="0"/>
                  </a:moveTo>
                  <a:lnTo>
                    <a:pt x="3777747" y="0"/>
                  </a:lnTo>
                  <a:lnTo>
                    <a:pt x="3777747" y="0"/>
                  </a:lnTo>
                </a:path>
              </a:pathLst>
            </a:custGeom>
            <a:ln w="13550" cap="flat">
              <a:solidFill>
                <a:srgbClr val="EBEBEB">
                  <a:alpha val="100000"/>
                </a:srgbClr>
              </a:solidFill>
              <a:prstDash val="solid"/>
              <a:round/>
            </a:ln>
          </p:spPr>
          <p:txBody>
            <a:bodyPr/>
            <a:lstStyle/>
            <a:p/>
          </p:txBody>
        </p:sp>
        <p:sp>
          <p:nvSpPr>
            <p:cNvPr id="90" name="pl90"/>
            <p:cNvSpPr/>
            <p:nvPr/>
          </p:nvSpPr>
          <p:spPr>
            <a:xfrm>
              <a:off x="5398790" y="1648398"/>
              <a:ext cx="0" cy="2209026"/>
            </a:xfrm>
            <a:custGeom>
              <a:avLst/>
              <a:pathLst>
                <a:path w="0" h="2209026">
                  <a:moveTo>
                    <a:pt x="0" y="2209026"/>
                  </a:moveTo>
                  <a:lnTo>
                    <a:pt x="0" y="0"/>
                  </a:lnTo>
                  <a:lnTo>
                    <a:pt x="0" y="0"/>
                  </a:lnTo>
                </a:path>
              </a:pathLst>
            </a:custGeom>
            <a:ln w="13550" cap="flat">
              <a:solidFill>
                <a:srgbClr val="EBEBEB">
                  <a:alpha val="100000"/>
                </a:srgbClr>
              </a:solidFill>
              <a:prstDash val="solid"/>
              <a:round/>
            </a:ln>
          </p:spPr>
          <p:txBody>
            <a:bodyPr/>
            <a:lstStyle/>
            <a:p/>
          </p:txBody>
        </p:sp>
        <p:sp>
          <p:nvSpPr>
            <p:cNvPr id="91" name="pl91"/>
            <p:cNvSpPr/>
            <p:nvPr/>
          </p:nvSpPr>
          <p:spPr>
            <a:xfrm>
              <a:off x="6085653" y="1648398"/>
              <a:ext cx="0" cy="2209026"/>
            </a:xfrm>
            <a:custGeom>
              <a:avLst/>
              <a:pathLst>
                <a:path w="0" h="2209026">
                  <a:moveTo>
                    <a:pt x="0" y="2209026"/>
                  </a:moveTo>
                  <a:lnTo>
                    <a:pt x="0" y="0"/>
                  </a:lnTo>
                  <a:lnTo>
                    <a:pt x="0" y="0"/>
                  </a:lnTo>
                </a:path>
              </a:pathLst>
            </a:custGeom>
            <a:ln w="13550" cap="flat">
              <a:solidFill>
                <a:srgbClr val="EBEBEB">
                  <a:alpha val="100000"/>
                </a:srgbClr>
              </a:solidFill>
              <a:prstDash val="solid"/>
              <a:round/>
            </a:ln>
          </p:spPr>
          <p:txBody>
            <a:bodyPr/>
            <a:lstStyle/>
            <a:p/>
          </p:txBody>
        </p:sp>
        <p:sp>
          <p:nvSpPr>
            <p:cNvPr id="92" name="pl92"/>
            <p:cNvSpPr/>
            <p:nvPr/>
          </p:nvSpPr>
          <p:spPr>
            <a:xfrm>
              <a:off x="6772516" y="1648398"/>
              <a:ext cx="0" cy="2209026"/>
            </a:xfrm>
            <a:custGeom>
              <a:avLst/>
              <a:pathLst>
                <a:path w="0" h="2209026">
                  <a:moveTo>
                    <a:pt x="0" y="2209026"/>
                  </a:moveTo>
                  <a:lnTo>
                    <a:pt x="0" y="0"/>
                  </a:lnTo>
                  <a:lnTo>
                    <a:pt x="0" y="0"/>
                  </a:lnTo>
                </a:path>
              </a:pathLst>
            </a:custGeom>
            <a:ln w="13550" cap="flat">
              <a:solidFill>
                <a:srgbClr val="EBEBEB">
                  <a:alpha val="100000"/>
                </a:srgbClr>
              </a:solidFill>
              <a:prstDash val="solid"/>
              <a:round/>
            </a:ln>
          </p:spPr>
          <p:txBody>
            <a:bodyPr/>
            <a:lstStyle/>
            <a:p/>
          </p:txBody>
        </p:sp>
        <p:sp>
          <p:nvSpPr>
            <p:cNvPr id="93" name="pl93"/>
            <p:cNvSpPr/>
            <p:nvPr/>
          </p:nvSpPr>
          <p:spPr>
            <a:xfrm>
              <a:off x="7459379" y="1648398"/>
              <a:ext cx="0" cy="2209026"/>
            </a:xfrm>
            <a:custGeom>
              <a:avLst/>
              <a:pathLst>
                <a:path w="0" h="2209026">
                  <a:moveTo>
                    <a:pt x="0" y="2209026"/>
                  </a:moveTo>
                  <a:lnTo>
                    <a:pt x="0" y="0"/>
                  </a:lnTo>
                  <a:lnTo>
                    <a:pt x="0" y="0"/>
                  </a:lnTo>
                </a:path>
              </a:pathLst>
            </a:custGeom>
            <a:ln w="13550" cap="flat">
              <a:solidFill>
                <a:srgbClr val="EBEBEB">
                  <a:alpha val="100000"/>
                </a:srgbClr>
              </a:solidFill>
              <a:prstDash val="solid"/>
              <a:round/>
            </a:ln>
          </p:spPr>
          <p:txBody>
            <a:bodyPr/>
            <a:lstStyle/>
            <a:p/>
          </p:txBody>
        </p:sp>
        <p:sp>
          <p:nvSpPr>
            <p:cNvPr id="94" name="pl94"/>
            <p:cNvSpPr/>
            <p:nvPr/>
          </p:nvSpPr>
          <p:spPr>
            <a:xfrm>
              <a:off x="8008870" y="1648398"/>
              <a:ext cx="0" cy="2209026"/>
            </a:xfrm>
            <a:custGeom>
              <a:avLst/>
              <a:pathLst>
                <a:path w="0" h="2209026">
                  <a:moveTo>
                    <a:pt x="0" y="2209026"/>
                  </a:moveTo>
                  <a:lnTo>
                    <a:pt x="0" y="0"/>
                  </a:lnTo>
                  <a:lnTo>
                    <a:pt x="0" y="0"/>
                  </a:lnTo>
                </a:path>
              </a:pathLst>
            </a:custGeom>
            <a:ln w="13550" cap="flat">
              <a:solidFill>
                <a:srgbClr val="EBEBEB">
                  <a:alpha val="100000"/>
                </a:srgbClr>
              </a:solidFill>
              <a:prstDash val="solid"/>
              <a:round/>
            </a:ln>
          </p:spPr>
          <p:txBody>
            <a:bodyPr/>
            <a:lstStyle/>
            <a:p/>
          </p:txBody>
        </p:sp>
        <p:sp>
          <p:nvSpPr>
            <p:cNvPr id="95" name="pl95"/>
            <p:cNvSpPr/>
            <p:nvPr/>
          </p:nvSpPr>
          <p:spPr>
            <a:xfrm>
              <a:off x="8833106" y="1648398"/>
              <a:ext cx="0" cy="2209026"/>
            </a:xfrm>
            <a:custGeom>
              <a:avLst/>
              <a:pathLst>
                <a:path w="0" h="2209026">
                  <a:moveTo>
                    <a:pt x="0" y="2209026"/>
                  </a:moveTo>
                  <a:lnTo>
                    <a:pt x="0" y="0"/>
                  </a:lnTo>
                  <a:lnTo>
                    <a:pt x="0" y="0"/>
                  </a:lnTo>
                </a:path>
              </a:pathLst>
            </a:custGeom>
            <a:ln w="13550" cap="flat">
              <a:solidFill>
                <a:srgbClr val="EBEBEB">
                  <a:alpha val="100000"/>
                </a:srgbClr>
              </a:solidFill>
              <a:prstDash val="solid"/>
              <a:round/>
            </a:ln>
          </p:spPr>
          <p:txBody>
            <a:bodyPr/>
            <a:lstStyle/>
            <a:p/>
          </p:txBody>
        </p:sp>
        <p:sp>
          <p:nvSpPr>
            <p:cNvPr id="96" name="pl96"/>
            <p:cNvSpPr/>
            <p:nvPr/>
          </p:nvSpPr>
          <p:spPr>
            <a:xfrm>
              <a:off x="5398790" y="2280392"/>
              <a:ext cx="3434315" cy="590648"/>
            </a:xfrm>
            <a:custGeom>
              <a:avLst/>
              <a:pathLst>
                <a:path w="3434315" h="590648">
                  <a:moveTo>
                    <a:pt x="0" y="295324"/>
                  </a:moveTo>
                  <a:lnTo>
                    <a:pt x="137372" y="354389"/>
                  </a:lnTo>
                  <a:lnTo>
                    <a:pt x="274745" y="413454"/>
                  </a:lnTo>
                  <a:lnTo>
                    <a:pt x="412117" y="354389"/>
                  </a:lnTo>
                  <a:lnTo>
                    <a:pt x="549490" y="295324"/>
                  </a:lnTo>
                  <a:lnTo>
                    <a:pt x="686863" y="295324"/>
                  </a:lnTo>
                  <a:lnTo>
                    <a:pt x="824235" y="118129"/>
                  </a:lnTo>
                  <a:lnTo>
                    <a:pt x="961608" y="118129"/>
                  </a:lnTo>
                  <a:lnTo>
                    <a:pt x="1098981" y="59064"/>
                  </a:lnTo>
                  <a:lnTo>
                    <a:pt x="1236353" y="59064"/>
                  </a:lnTo>
                  <a:lnTo>
                    <a:pt x="1373726" y="59064"/>
                  </a:lnTo>
                  <a:lnTo>
                    <a:pt x="1511098" y="59064"/>
                  </a:lnTo>
                  <a:lnTo>
                    <a:pt x="1648471" y="0"/>
                  </a:lnTo>
                  <a:lnTo>
                    <a:pt x="1785844" y="59064"/>
                  </a:lnTo>
                  <a:lnTo>
                    <a:pt x="1923216" y="59064"/>
                  </a:lnTo>
                  <a:lnTo>
                    <a:pt x="2060589" y="59064"/>
                  </a:lnTo>
                  <a:lnTo>
                    <a:pt x="2197962" y="59064"/>
                  </a:lnTo>
                  <a:lnTo>
                    <a:pt x="2335334" y="59064"/>
                  </a:lnTo>
                  <a:lnTo>
                    <a:pt x="2472707" y="118129"/>
                  </a:lnTo>
                  <a:lnTo>
                    <a:pt x="2610079" y="118129"/>
                  </a:lnTo>
                  <a:lnTo>
                    <a:pt x="2747452" y="236259"/>
                  </a:lnTo>
                  <a:lnTo>
                    <a:pt x="2884825" y="590648"/>
                  </a:lnTo>
                  <a:lnTo>
                    <a:pt x="3022197" y="177194"/>
                  </a:lnTo>
                  <a:lnTo>
                    <a:pt x="3159570" y="354389"/>
                  </a:lnTo>
                  <a:lnTo>
                    <a:pt x="3296943" y="354389"/>
                  </a:lnTo>
                  <a:lnTo>
                    <a:pt x="3434315" y="354389"/>
                  </a:lnTo>
                </a:path>
              </a:pathLst>
            </a:custGeom>
            <a:ln w="27101" cap="flat">
              <a:solidFill>
                <a:srgbClr val="0058AB">
                  <a:alpha val="69803"/>
                </a:srgbClr>
              </a:solidFill>
              <a:prstDash val="solid"/>
              <a:round/>
            </a:ln>
          </p:spPr>
          <p:txBody>
            <a:bodyPr/>
            <a:lstStyle/>
            <a:p/>
          </p:txBody>
        </p:sp>
        <p:sp>
          <p:nvSpPr>
            <p:cNvPr id="97" name="pl97"/>
            <p:cNvSpPr/>
            <p:nvPr/>
          </p:nvSpPr>
          <p:spPr>
            <a:xfrm>
              <a:off x="5398790" y="2221327"/>
              <a:ext cx="3434315" cy="472519"/>
            </a:xfrm>
            <a:custGeom>
              <a:avLst/>
              <a:pathLst>
                <a:path w="3434315" h="472519">
                  <a:moveTo>
                    <a:pt x="0" y="118129"/>
                  </a:moveTo>
                  <a:lnTo>
                    <a:pt x="137372" y="59064"/>
                  </a:lnTo>
                  <a:lnTo>
                    <a:pt x="274745" y="295324"/>
                  </a:lnTo>
                  <a:lnTo>
                    <a:pt x="412117" y="472519"/>
                  </a:lnTo>
                  <a:lnTo>
                    <a:pt x="549490" y="295324"/>
                  </a:lnTo>
                  <a:lnTo>
                    <a:pt x="686863" y="118129"/>
                  </a:lnTo>
                  <a:lnTo>
                    <a:pt x="824235" y="118129"/>
                  </a:lnTo>
                  <a:lnTo>
                    <a:pt x="961608" y="0"/>
                  </a:lnTo>
                  <a:lnTo>
                    <a:pt x="1098981" y="59064"/>
                  </a:lnTo>
                  <a:lnTo>
                    <a:pt x="1236353" y="177194"/>
                  </a:lnTo>
                  <a:lnTo>
                    <a:pt x="1373726" y="295324"/>
                  </a:lnTo>
                  <a:lnTo>
                    <a:pt x="1511098" y="295324"/>
                  </a:lnTo>
                  <a:lnTo>
                    <a:pt x="1648471" y="177194"/>
                  </a:lnTo>
                  <a:lnTo>
                    <a:pt x="1785844" y="118129"/>
                  </a:lnTo>
                  <a:lnTo>
                    <a:pt x="1923216" y="295324"/>
                  </a:lnTo>
                  <a:lnTo>
                    <a:pt x="2060589" y="236259"/>
                  </a:lnTo>
                  <a:lnTo>
                    <a:pt x="2197962" y="354389"/>
                  </a:lnTo>
                  <a:lnTo>
                    <a:pt x="2335334" y="236259"/>
                  </a:lnTo>
                  <a:lnTo>
                    <a:pt x="2472707" y="118129"/>
                  </a:lnTo>
                  <a:lnTo>
                    <a:pt x="2610079" y="177194"/>
                  </a:lnTo>
                  <a:lnTo>
                    <a:pt x="2747452" y="295324"/>
                  </a:lnTo>
                  <a:lnTo>
                    <a:pt x="2884825" y="354389"/>
                  </a:lnTo>
                  <a:lnTo>
                    <a:pt x="3022197" y="295324"/>
                  </a:lnTo>
                  <a:lnTo>
                    <a:pt x="3159570" y="295324"/>
                  </a:lnTo>
                  <a:lnTo>
                    <a:pt x="3296943" y="413454"/>
                  </a:lnTo>
                  <a:lnTo>
                    <a:pt x="3434315" y="413454"/>
                  </a:lnTo>
                </a:path>
              </a:pathLst>
            </a:custGeom>
            <a:ln w="27101" cap="flat">
              <a:solidFill>
                <a:srgbClr val="1CABE2">
                  <a:alpha val="69803"/>
                </a:srgbClr>
              </a:solidFill>
              <a:prstDash val="solid"/>
              <a:round/>
            </a:ln>
          </p:spPr>
          <p:txBody>
            <a:bodyPr/>
            <a:lstStyle/>
            <a:p/>
          </p:txBody>
        </p:sp>
        <p:sp>
          <p:nvSpPr>
            <p:cNvPr id="98" name="pl98"/>
            <p:cNvSpPr/>
            <p:nvPr/>
          </p:nvSpPr>
          <p:spPr>
            <a:xfrm>
              <a:off x="5398790" y="2398522"/>
              <a:ext cx="3434315" cy="767843"/>
            </a:xfrm>
            <a:custGeom>
              <a:avLst/>
              <a:pathLst>
                <a:path w="3434315" h="767843">
                  <a:moveTo>
                    <a:pt x="0" y="767843"/>
                  </a:moveTo>
                  <a:lnTo>
                    <a:pt x="137372" y="649713"/>
                  </a:lnTo>
                  <a:lnTo>
                    <a:pt x="274745" y="531583"/>
                  </a:lnTo>
                  <a:lnTo>
                    <a:pt x="412117" y="413454"/>
                  </a:lnTo>
                  <a:lnTo>
                    <a:pt x="549490" y="354389"/>
                  </a:lnTo>
                  <a:lnTo>
                    <a:pt x="686863" y="354389"/>
                  </a:lnTo>
                  <a:lnTo>
                    <a:pt x="824235" y="236259"/>
                  </a:lnTo>
                  <a:lnTo>
                    <a:pt x="961608" y="177194"/>
                  </a:lnTo>
                  <a:lnTo>
                    <a:pt x="1098981" y="177194"/>
                  </a:lnTo>
                  <a:lnTo>
                    <a:pt x="1236353" y="118129"/>
                  </a:lnTo>
                  <a:lnTo>
                    <a:pt x="1373726" y="59064"/>
                  </a:lnTo>
                  <a:lnTo>
                    <a:pt x="1511098" y="0"/>
                  </a:lnTo>
                  <a:lnTo>
                    <a:pt x="1648471" y="59064"/>
                  </a:lnTo>
                  <a:lnTo>
                    <a:pt x="1785844" y="177194"/>
                  </a:lnTo>
                  <a:lnTo>
                    <a:pt x="1923216" y="59064"/>
                  </a:lnTo>
                  <a:lnTo>
                    <a:pt x="2060589" y="59064"/>
                  </a:lnTo>
                  <a:lnTo>
                    <a:pt x="2197962" y="59064"/>
                  </a:lnTo>
                  <a:lnTo>
                    <a:pt x="2335334" y="118129"/>
                  </a:lnTo>
                  <a:lnTo>
                    <a:pt x="2472707" y="59064"/>
                  </a:lnTo>
                  <a:lnTo>
                    <a:pt x="2610079" y="0"/>
                  </a:lnTo>
                  <a:lnTo>
                    <a:pt x="2747452" y="118129"/>
                  </a:lnTo>
                  <a:lnTo>
                    <a:pt x="2884825" y="177194"/>
                  </a:lnTo>
                  <a:lnTo>
                    <a:pt x="3022197" y="118129"/>
                  </a:lnTo>
                  <a:lnTo>
                    <a:pt x="3159570" y="0"/>
                  </a:lnTo>
                  <a:lnTo>
                    <a:pt x="3296943" y="118129"/>
                  </a:lnTo>
                  <a:lnTo>
                    <a:pt x="3434315" y="59064"/>
                  </a:lnTo>
                </a:path>
              </a:pathLst>
            </a:custGeom>
            <a:ln w="27101" cap="flat">
              <a:solidFill>
                <a:srgbClr val="00833D">
                  <a:alpha val="69803"/>
                </a:srgbClr>
              </a:solidFill>
              <a:prstDash val="solid"/>
              <a:round/>
            </a:ln>
          </p:spPr>
          <p:txBody>
            <a:bodyPr/>
            <a:lstStyle/>
            <a:p/>
          </p:txBody>
        </p:sp>
        <p:sp>
          <p:nvSpPr>
            <p:cNvPr id="99" name="pl99"/>
            <p:cNvSpPr/>
            <p:nvPr/>
          </p:nvSpPr>
          <p:spPr>
            <a:xfrm>
              <a:off x="5398790" y="1748808"/>
              <a:ext cx="3434315" cy="826908"/>
            </a:xfrm>
            <a:custGeom>
              <a:avLst/>
              <a:pathLst>
                <a:path w="3434315" h="826908">
                  <a:moveTo>
                    <a:pt x="0" y="59064"/>
                  </a:moveTo>
                  <a:lnTo>
                    <a:pt x="137372" y="118129"/>
                  </a:lnTo>
                  <a:lnTo>
                    <a:pt x="274745" y="59064"/>
                  </a:lnTo>
                  <a:lnTo>
                    <a:pt x="412117" y="59064"/>
                  </a:lnTo>
                  <a:lnTo>
                    <a:pt x="549490" y="59064"/>
                  </a:lnTo>
                  <a:lnTo>
                    <a:pt x="686863" y="0"/>
                  </a:lnTo>
                  <a:lnTo>
                    <a:pt x="824235" y="59064"/>
                  </a:lnTo>
                  <a:lnTo>
                    <a:pt x="961608" y="118129"/>
                  </a:lnTo>
                  <a:lnTo>
                    <a:pt x="1098981" y="0"/>
                  </a:lnTo>
                  <a:lnTo>
                    <a:pt x="1236353" y="59064"/>
                  </a:lnTo>
                  <a:lnTo>
                    <a:pt x="1373726" y="59064"/>
                  </a:lnTo>
                  <a:lnTo>
                    <a:pt x="1511098" y="59064"/>
                  </a:lnTo>
                  <a:lnTo>
                    <a:pt x="1648471" y="59064"/>
                  </a:lnTo>
                  <a:lnTo>
                    <a:pt x="1785844" y="177194"/>
                  </a:lnTo>
                  <a:lnTo>
                    <a:pt x="1923216" y="118129"/>
                  </a:lnTo>
                  <a:lnTo>
                    <a:pt x="2060589" y="59064"/>
                  </a:lnTo>
                  <a:lnTo>
                    <a:pt x="2197962" y="118129"/>
                  </a:lnTo>
                  <a:lnTo>
                    <a:pt x="2335334" y="236259"/>
                  </a:lnTo>
                  <a:lnTo>
                    <a:pt x="2472707" y="413454"/>
                  </a:lnTo>
                  <a:lnTo>
                    <a:pt x="2610079" y="649713"/>
                  </a:lnTo>
                  <a:lnTo>
                    <a:pt x="2747452" y="708778"/>
                  </a:lnTo>
                  <a:lnTo>
                    <a:pt x="2884825" y="826908"/>
                  </a:lnTo>
                  <a:lnTo>
                    <a:pt x="3022197" y="590648"/>
                  </a:lnTo>
                  <a:lnTo>
                    <a:pt x="3159570" y="590648"/>
                  </a:lnTo>
                  <a:lnTo>
                    <a:pt x="3296943" y="590648"/>
                  </a:lnTo>
                  <a:lnTo>
                    <a:pt x="3434315" y="472519"/>
                  </a:lnTo>
                </a:path>
              </a:pathLst>
            </a:custGeom>
            <a:ln w="27101" cap="flat">
              <a:solidFill>
                <a:srgbClr val="80BD41">
                  <a:alpha val="69803"/>
                </a:srgbClr>
              </a:solidFill>
              <a:prstDash val="solid"/>
              <a:round/>
            </a:ln>
          </p:spPr>
          <p:txBody>
            <a:bodyPr/>
            <a:lstStyle/>
            <a:p/>
          </p:txBody>
        </p:sp>
        <p:sp>
          <p:nvSpPr>
            <p:cNvPr id="100" name="pl100"/>
            <p:cNvSpPr/>
            <p:nvPr/>
          </p:nvSpPr>
          <p:spPr>
            <a:xfrm>
              <a:off x="5398790" y="2221327"/>
              <a:ext cx="3434315" cy="590648"/>
            </a:xfrm>
            <a:custGeom>
              <a:avLst/>
              <a:pathLst>
                <a:path w="3434315" h="590648">
                  <a:moveTo>
                    <a:pt x="0" y="177194"/>
                  </a:moveTo>
                  <a:lnTo>
                    <a:pt x="137372" y="118129"/>
                  </a:lnTo>
                  <a:lnTo>
                    <a:pt x="274745" y="236259"/>
                  </a:lnTo>
                  <a:lnTo>
                    <a:pt x="412117" y="177194"/>
                  </a:lnTo>
                  <a:lnTo>
                    <a:pt x="549490" y="118129"/>
                  </a:lnTo>
                  <a:lnTo>
                    <a:pt x="686863" y="59064"/>
                  </a:lnTo>
                  <a:lnTo>
                    <a:pt x="824235" y="59064"/>
                  </a:lnTo>
                  <a:lnTo>
                    <a:pt x="961608" y="59064"/>
                  </a:lnTo>
                  <a:lnTo>
                    <a:pt x="1098981" y="0"/>
                  </a:lnTo>
                  <a:lnTo>
                    <a:pt x="1236353" y="0"/>
                  </a:lnTo>
                  <a:lnTo>
                    <a:pt x="1373726" y="0"/>
                  </a:lnTo>
                  <a:lnTo>
                    <a:pt x="1511098" y="0"/>
                  </a:lnTo>
                  <a:lnTo>
                    <a:pt x="1648471" y="59064"/>
                  </a:lnTo>
                  <a:lnTo>
                    <a:pt x="1785844" y="118129"/>
                  </a:lnTo>
                  <a:lnTo>
                    <a:pt x="1923216" y="118129"/>
                  </a:lnTo>
                  <a:lnTo>
                    <a:pt x="2060589" y="177194"/>
                  </a:lnTo>
                  <a:lnTo>
                    <a:pt x="2197962" y="236259"/>
                  </a:lnTo>
                  <a:lnTo>
                    <a:pt x="2335334" y="177194"/>
                  </a:lnTo>
                  <a:lnTo>
                    <a:pt x="2472707" y="177194"/>
                  </a:lnTo>
                  <a:lnTo>
                    <a:pt x="2610079" y="177194"/>
                  </a:lnTo>
                  <a:lnTo>
                    <a:pt x="2747452" y="295324"/>
                  </a:lnTo>
                  <a:lnTo>
                    <a:pt x="2884825" y="295324"/>
                  </a:lnTo>
                  <a:lnTo>
                    <a:pt x="3022197" y="177194"/>
                  </a:lnTo>
                  <a:lnTo>
                    <a:pt x="3159570" y="590648"/>
                  </a:lnTo>
                  <a:lnTo>
                    <a:pt x="3296943" y="590648"/>
                  </a:lnTo>
                  <a:lnTo>
                    <a:pt x="3434315" y="354389"/>
                  </a:lnTo>
                </a:path>
              </a:pathLst>
            </a:custGeom>
            <a:ln w="27101" cap="flat">
              <a:solidFill>
                <a:srgbClr val="6A1E74">
                  <a:alpha val="69803"/>
                </a:srgbClr>
              </a:solidFill>
              <a:prstDash val="solid"/>
              <a:round/>
            </a:ln>
          </p:spPr>
          <p:txBody>
            <a:bodyPr/>
            <a:lstStyle/>
            <a:p/>
          </p:txBody>
        </p:sp>
        <p:sp>
          <p:nvSpPr>
            <p:cNvPr id="101" name="pl101"/>
            <p:cNvSpPr/>
            <p:nvPr/>
          </p:nvSpPr>
          <p:spPr>
            <a:xfrm>
              <a:off x="5398790" y="2280392"/>
              <a:ext cx="3434315" cy="1181297"/>
            </a:xfrm>
            <a:custGeom>
              <a:avLst/>
              <a:pathLst>
                <a:path w="3434315" h="1181297">
                  <a:moveTo>
                    <a:pt x="0" y="1181297"/>
                  </a:moveTo>
                  <a:lnTo>
                    <a:pt x="137372" y="1122232"/>
                  </a:lnTo>
                  <a:lnTo>
                    <a:pt x="274745" y="1063167"/>
                  </a:lnTo>
                  <a:lnTo>
                    <a:pt x="412117" y="1063167"/>
                  </a:lnTo>
                  <a:lnTo>
                    <a:pt x="549490" y="945038"/>
                  </a:lnTo>
                  <a:lnTo>
                    <a:pt x="686863" y="767843"/>
                  </a:lnTo>
                  <a:lnTo>
                    <a:pt x="824235" y="826908"/>
                  </a:lnTo>
                  <a:lnTo>
                    <a:pt x="961608" y="826908"/>
                  </a:lnTo>
                  <a:lnTo>
                    <a:pt x="1098981" y="826908"/>
                  </a:lnTo>
                  <a:lnTo>
                    <a:pt x="1236353" y="767843"/>
                  </a:lnTo>
                  <a:lnTo>
                    <a:pt x="1373726" y="649713"/>
                  </a:lnTo>
                  <a:lnTo>
                    <a:pt x="1511098" y="413454"/>
                  </a:lnTo>
                  <a:lnTo>
                    <a:pt x="1648471" y="413454"/>
                  </a:lnTo>
                  <a:lnTo>
                    <a:pt x="1785844" y="413454"/>
                  </a:lnTo>
                  <a:lnTo>
                    <a:pt x="1923216" y="354389"/>
                  </a:lnTo>
                  <a:lnTo>
                    <a:pt x="2060589" y="354389"/>
                  </a:lnTo>
                  <a:lnTo>
                    <a:pt x="2197962" y="295324"/>
                  </a:lnTo>
                  <a:lnTo>
                    <a:pt x="2335334" y="295324"/>
                  </a:lnTo>
                  <a:lnTo>
                    <a:pt x="2472707" y="177194"/>
                  </a:lnTo>
                  <a:lnTo>
                    <a:pt x="2610079" y="118129"/>
                  </a:lnTo>
                  <a:lnTo>
                    <a:pt x="2747452" y="413454"/>
                  </a:lnTo>
                  <a:lnTo>
                    <a:pt x="2884825" y="354389"/>
                  </a:lnTo>
                  <a:lnTo>
                    <a:pt x="3022197" y="59064"/>
                  </a:lnTo>
                  <a:lnTo>
                    <a:pt x="3159570" y="118129"/>
                  </a:lnTo>
                  <a:lnTo>
                    <a:pt x="3296943" y="0"/>
                  </a:lnTo>
                  <a:lnTo>
                    <a:pt x="3434315" y="0"/>
                  </a:lnTo>
                </a:path>
              </a:pathLst>
            </a:custGeom>
            <a:ln w="27101" cap="flat">
              <a:solidFill>
                <a:srgbClr val="E2231A">
                  <a:alpha val="69803"/>
                </a:srgbClr>
              </a:solidFill>
              <a:prstDash val="solid"/>
              <a:round/>
            </a:ln>
          </p:spPr>
          <p:txBody>
            <a:bodyPr/>
            <a:lstStyle/>
            <a:p/>
          </p:txBody>
        </p:sp>
        <p:sp>
          <p:nvSpPr>
            <p:cNvPr id="102" name="pl102"/>
            <p:cNvSpPr/>
            <p:nvPr/>
          </p:nvSpPr>
          <p:spPr>
            <a:xfrm>
              <a:off x="5398790" y="2339457"/>
              <a:ext cx="3434315" cy="1417557"/>
            </a:xfrm>
            <a:custGeom>
              <a:avLst/>
              <a:pathLst>
                <a:path w="3434315" h="1417557">
                  <a:moveTo>
                    <a:pt x="0" y="1417557"/>
                  </a:moveTo>
                  <a:lnTo>
                    <a:pt x="137372" y="1417557"/>
                  </a:lnTo>
                  <a:lnTo>
                    <a:pt x="274745" y="1358492"/>
                  </a:lnTo>
                  <a:lnTo>
                    <a:pt x="412117" y="1240362"/>
                  </a:lnTo>
                  <a:lnTo>
                    <a:pt x="549490" y="1063167"/>
                  </a:lnTo>
                  <a:lnTo>
                    <a:pt x="686863" y="885973"/>
                  </a:lnTo>
                  <a:lnTo>
                    <a:pt x="824235" y="767843"/>
                  </a:lnTo>
                  <a:lnTo>
                    <a:pt x="961608" y="649713"/>
                  </a:lnTo>
                  <a:lnTo>
                    <a:pt x="1098981" y="354389"/>
                  </a:lnTo>
                  <a:lnTo>
                    <a:pt x="1236353" y="118129"/>
                  </a:lnTo>
                  <a:lnTo>
                    <a:pt x="1373726" y="472519"/>
                  </a:lnTo>
                  <a:lnTo>
                    <a:pt x="1511098" y="531583"/>
                  </a:lnTo>
                  <a:lnTo>
                    <a:pt x="1648471" y="590648"/>
                  </a:lnTo>
                  <a:lnTo>
                    <a:pt x="1785844" y="708778"/>
                  </a:lnTo>
                  <a:lnTo>
                    <a:pt x="1923216" y="649713"/>
                  </a:lnTo>
                  <a:lnTo>
                    <a:pt x="2060589" y="590648"/>
                  </a:lnTo>
                  <a:lnTo>
                    <a:pt x="2197962" y="295324"/>
                  </a:lnTo>
                  <a:lnTo>
                    <a:pt x="2335334" y="236259"/>
                  </a:lnTo>
                  <a:lnTo>
                    <a:pt x="2472707" y="118129"/>
                  </a:lnTo>
                  <a:lnTo>
                    <a:pt x="2610079" y="59064"/>
                  </a:lnTo>
                  <a:lnTo>
                    <a:pt x="2747452" y="118129"/>
                  </a:lnTo>
                  <a:lnTo>
                    <a:pt x="2884825" y="413454"/>
                  </a:lnTo>
                  <a:lnTo>
                    <a:pt x="3022197" y="236259"/>
                  </a:lnTo>
                  <a:lnTo>
                    <a:pt x="3159570" y="59064"/>
                  </a:lnTo>
                  <a:lnTo>
                    <a:pt x="3296943" y="0"/>
                  </a:lnTo>
                  <a:lnTo>
                    <a:pt x="3434315" y="0"/>
                  </a:lnTo>
                </a:path>
              </a:pathLst>
            </a:custGeom>
            <a:ln w="27101" cap="flat">
              <a:solidFill>
                <a:srgbClr val="F26A21">
                  <a:alpha val="69803"/>
                </a:srgbClr>
              </a:solidFill>
              <a:prstDash val="solid"/>
              <a:round/>
            </a:ln>
          </p:spPr>
          <p:txBody>
            <a:bodyPr/>
            <a:lstStyle/>
            <a:p/>
          </p:txBody>
        </p:sp>
        <p:sp>
          <p:nvSpPr>
            <p:cNvPr id="103" name="pl103"/>
            <p:cNvSpPr/>
            <p:nvPr/>
          </p:nvSpPr>
          <p:spPr>
            <a:xfrm>
              <a:off x="5398790" y="2398522"/>
              <a:ext cx="3434315" cy="0"/>
            </a:xfrm>
            <a:custGeom>
              <a:avLst/>
              <a:pathLst>
                <a:path w="3434315" h="0">
                  <a:moveTo>
                    <a:pt x="0" y="0"/>
                  </a:moveTo>
                  <a:lnTo>
                    <a:pt x="0" y="0"/>
                  </a:lnTo>
                  <a:lnTo>
                    <a:pt x="0" y="0"/>
                  </a:lnTo>
                  <a:lnTo>
                    <a:pt x="0" y="0"/>
                  </a:lnTo>
                  <a:lnTo>
                    <a:pt x="0" y="0"/>
                  </a:lnTo>
                  <a:lnTo>
                    <a:pt x="0" y="0"/>
                  </a:lnTo>
                  <a:lnTo>
                    <a:pt x="0" y="0"/>
                  </a:lnTo>
                  <a:lnTo>
                    <a:pt x="137372" y="0"/>
                  </a:lnTo>
                  <a:lnTo>
                    <a:pt x="137372" y="0"/>
                  </a:lnTo>
                  <a:lnTo>
                    <a:pt x="137372" y="0"/>
                  </a:lnTo>
                  <a:lnTo>
                    <a:pt x="137372" y="0"/>
                  </a:lnTo>
                  <a:lnTo>
                    <a:pt x="137372" y="0"/>
                  </a:lnTo>
                  <a:lnTo>
                    <a:pt x="137372" y="0"/>
                  </a:lnTo>
                  <a:lnTo>
                    <a:pt x="137372" y="0"/>
                  </a:lnTo>
                  <a:lnTo>
                    <a:pt x="274745" y="0"/>
                  </a:lnTo>
                  <a:lnTo>
                    <a:pt x="274745" y="0"/>
                  </a:lnTo>
                  <a:lnTo>
                    <a:pt x="274745" y="0"/>
                  </a:lnTo>
                  <a:lnTo>
                    <a:pt x="274745" y="0"/>
                  </a:lnTo>
                  <a:lnTo>
                    <a:pt x="274745" y="0"/>
                  </a:lnTo>
                  <a:lnTo>
                    <a:pt x="274745" y="0"/>
                  </a:lnTo>
                  <a:lnTo>
                    <a:pt x="274745" y="0"/>
                  </a:lnTo>
                  <a:lnTo>
                    <a:pt x="412117" y="0"/>
                  </a:lnTo>
                  <a:lnTo>
                    <a:pt x="412117" y="0"/>
                  </a:lnTo>
                  <a:lnTo>
                    <a:pt x="412117" y="0"/>
                  </a:lnTo>
                  <a:lnTo>
                    <a:pt x="412117" y="0"/>
                  </a:lnTo>
                  <a:lnTo>
                    <a:pt x="412117" y="0"/>
                  </a:lnTo>
                  <a:lnTo>
                    <a:pt x="412117" y="0"/>
                  </a:lnTo>
                  <a:lnTo>
                    <a:pt x="412117" y="0"/>
                  </a:lnTo>
                  <a:lnTo>
                    <a:pt x="549490" y="0"/>
                  </a:lnTo>
                  <a:lnTo>
                    <a:pt x="549490" y="0"/>
                  </a:lnTo>
                  <a:lnTo>
                    <a:pt x="549490" y="0"/>
                  </a:lnTo>
                  <a:lnTo>
                    <a:pt x="549490" y="0"/>
                  </a:lnTo>
                  <a:lnTo>
                    <a:pt x="549490" y="0"/>
                  </a:lnTo>
                  <a:lnTo>
                    <a:pt x="549490" y="0"/>
                  </a:lnTo>
                  <a:lnTo>
                    <a:pt x="549490" y="0"/>
                  </a:lnTo>
                  <a:lnTo>
                    <a:pt x="686863" y="0"/>
                  </a:lnTo>
                  <a:lnTo>
                    <a:pt x="686863" y="0"/>
                  </a:lnTo>
                  <a:lnTo>
                    <a:pt x="686863" y="0"/>
                  </a:lnTo>
                  <a:lnTo>
                    <a:pt x="686863" y="0"/>
                  </a:lnTo>
                  <a:lnTo>
                    <a:pt x="686863" y="0"/>
                  </a:lnTo>
                  <a:lnTo>
                    <a:pt x="686863" y="0"/>
                  </a:lnTo>
                  <a:lnTo>
                    <a:pt x="686863" y="0"/>
                  </a:lnTo>
                  <a:lnTo>
                    <a:pt x="824235" y="0"/>
                  </a:lnTo>
                  <a:lnTo>
                    <a:pt x="824235" y="0"/>
                  </a:lnTo>
                  <a:lnTo>
                    <a:pt x="824235" y="0"/>
                  </a:lnTo>
                  <a:lnTo>
                    <a:pt x="824235" y="0"/>
                  </a:lnTo>
                  <a:lnTo>
                    <a:pt x="824235" y="0"/>
                  </a:lnTo>
                  <a:lnTo>
                    <a:pt x="824235" y="0"/>
                  </a:lnTo>
                  <a:lnTo>
                    <a:pt x="824235" y="0"/>
                  </a:lnTo>
                  <a:lnTo>
                    <a:pt x="961608" y="0"/>
                  </a:lnTo>
                  <a:lnTo>
                    <a:pt x="961608" y="0"/>
                  </a:lnTo>
                  <a:lnTo>
                    <a:pt x="961608" y="0"/>
                  </a:lnTo>
                  <a:lnTo>
                    <a:pt x="961608" y="0"/>
                  </a:lnTo>
                  <a:lnTo>
                    <a:pt x="961608" y="0"/>
                  </a:lnTo>
                  <a:lnTo>
                    <a:pt x="961608" y="0"/>
                  </a:lnTo>
                  <a:lnTo>
                    <a:pt x="961608" y="0"/>
                  </a:lnTo>
                  <a:lnTo>
                    <a:pt x="1098981" y="0"/>
                  </a:lnTo>
                  <a:lnTo>
                    <a:pt x="1098981" y="0"/>
                  </a:lnTo>
                  <a:lnTo>
                    <a:pt x="1098981" y="0"/>
                  </a:lnTo>
                  <a:lnTo>
                    <a:pt x="1098981" y="0"/>
                  </a:lnTo>
                  <a:lnTo>
                    <a:pt x="1098981" y="0"/>
                  </a:lnTo>
                  <a:lnTo>
                    <a:pt x="1098981" y="0"/>
                  </a:lnTo>
                  <a:lnTo>
                    <a:pt x="1098981" y="0"/>
                  </a:lnTo>
                  <a:lnTo>
                    <a:pt x="1236353" y="0"/>
                  </a:lnTo>
                  <a:lnTo>
                    <a:pt x="1236353" y="0"/>
                  </a:lnTo>
                  <a:lnTo>
                    <a:pt x="1236353" y="0"/>
                  </a:lnTo>
                  <a:lnTo>
                    <a:pt x="1236353" y="0"/>
                  </a:lnTo>
                  <a:lnTo>
                    <a:pt x="1236353" y="0"/>
                  </a:lnTo>
                  <a:lnTo>
                    <a:pt x="1236353" y="0"/>
                  </a:lnTo>
                  <a:lnTo>
                    <a:pt x="1236353" y="0"/>
                  </a:lnTo>
                  <a:lnTo>
                    <a:pt x="1373726" y="0"/>
                  </a:lnTo>
                  <a:lnTo>
                    <a:pt x="1373726" y="0"/>
                  </a:lnTo>
                  <a:lnTo>
                    <a:pt x="1373726" y="0"/>
                  </a:lnTo>
                  <a:lnTo>
                    <a:pt x="1373726" y="0"/>
                  </a:lnTo>
                  <a:lnTo>
                    <a:pt x="1373726" y="0"/>
                  </a:lnTo>
                  <a:lnTo>
                    <a:pt x="1373726" y="0"/>
                  </a:lnTo>
                  <a:lnTo>
                    <a:pt x="1373726" y="0"/>
                  </a:lnTo>
                  <a:lnTo>
                    <a:pt x="1511098" y="0"/>
                  </a:lnTo>
                  <a:lnTo>
                    <a:pt x="1511098" y="0"/>
                  </a:lnTo>
                  <a:lnTo>
                    <a:pt x="1511098" y="0"/>
                  </a:lnTo>
                  <a:lnTo>
                    <a:pt x="1511098" y="0"/>
                  </a:lnTo>
                  <a:lnTo>
                    <a:pt x="1511098" y="0"/>
                  </a:lnTo>
                  <a:lnTo>
                    <a:pt x="1511098" y="0"/>
                  </a:lnTo>
                  <a:lnTo>
                    <a:pt x="1511098" y="0"/>
                  </a:lnTo>
                  <a:lnTo>
                    <a:pt x="1648471" y="0"/>
                  </a:lnTo>
                  <a:lnTo>
                    <a:pt x="1648471" y="0"/>
                  </a:lnTo>
                  <a:lnTo>
                    <a:pt x="1648471" y="0"/>
                  </a:lnTo>
                  <a:lnTo>
                    <a:pt x="1648471" y="0"/>
                  </a:lnTo>
                  <a:lnTo>
                    <a:pt x="1648471" y="0"/>
                  </a:lnTo>
                  <a:lnTo>
                    <a:pt x="1648471" y="0"/>
                  </a:lnTo>
                  <a:lnTo>
                    <a:pt x="1648471" y="0"/>
                  </a:lnTo>
                  <a:lnTo>
                    <a:pt x="1785844" y="0"/>
                  </a:lnTo>
                  <a:lnTo>
                    <a:pt x="1785844" y="0"/>
                  </a:lnTo>
                  <a:lnTo>
                    <a:pt x="1785844" y="0"/>
                  </a:lnTo>
                  <a:lnTo>
                    <a:pt x="1785844" y="0"/>
                  </a:lnTo>
                  <a:lnTo>
                    <a:pt x="1785844" y="0"/>
                  </a:lnTo>
                  <a:lnTo>
                    <a:pt x="1785844" y="0"/>
                  </a:lnTo>
                  <a:lnTo>
                    <a:pt x="1785844" y="0"/>
                  </a:lnTo>
                  <a:lnTo>
                    <a:pt x="1923216" y="0"/>
                  </a:lnTo>
                  <a:lnTo>
                    <a:pt x="1923216" y="0"/>
                  </a:lnTo>
                  <a:lnTo>
                    <a:pt x="1923216" y="0"/>
                  </a:lnTo>
                  <a:lnTo>
                    <a:pt x="1923216" y="0"/>
                  </a:lnTo>
                  <a:lnTo>
                    <a:pt x="1923216" y="0"/>
                  </a:lnTo>
                  <a:lnTo>
                    <a:pt x="1923216" y="0"/>
                  </a:lnTo>
                  <a:lnTo>
                    <a:pt x="1923216" y="0"/>
                  </a:lnTo>
                  <a:lnTo>
                    <a:pt x="2060589" y="0"/>
                  </a:lnTo>
                  <a:lnTo>
                    <a:pt x="2060589" y="0"/>
                  </a:lnTo>
                  <a:lnTo>
                    <a:pt x="2060589" y="0"/>
                  </a:lnTo>
                  <a:lnTo>
                    <a:pt x="2060589" y="0"/>
                  </a:lnTo>
                  <a:lnTo>
                    <a:pt x="2060589" y="0"/>
                  </a:lnTo>
                  <a:lnTo>
                    <a:pt x="2060589" y="0"/>
                  </a:lnTo>
                  <a:lnTo>
                    <a:pt x="2060589" y="0"/>
                  </a:lnTo>
                  <a:lnTo>
                    <a:pt x="2197962" y="0"/>
                  </a:lnTo>
                  <a:lnTo>
                    <a:pt x="2197962" y="0"/>
                  </a:lnTo>
                  <a:lnTo>
                    <a:pt x="2197962" y="0"/>
                  </a:lnTo>
                  <a:lnTo>
                    <a:pt x="2197962" y="0"/>
                  </a:lnTo>
                  <a:lnTo>
                    <a:pt x="2197962" y="0"/>
                  </a:lnTo>
                  <a:lnTo>
                    <a:pt x="2197962" y="0"/>
                  </a:lnTo>
                  <a:lnTo>
                    <a:pt x="2197962" y="0"/>
                  </a:lnTo>
                  <a:lnTo>
                    <a:pt x="2335334" y="0"/>
                  </a:lnTo>
                  <a:lnTo>
                    <a:pt x="2335334" y="0"/>
                  </a:lnTo>
                  <a:lnTo>
                    <a:pt x="2335334" y="0"/>
                  </a:lnTo>
                  <a:lnTo>
                    <a:pt x="2335334" y="0"/>
                  </a:lnTo>
                  <a:lnTo>
                    <a:pt x="2335334" y="0"/>
                  </a:lnTo>
                  <a:lnTo>
                    <a:pt x="2335334" y="0"/>
                  </a:lnTo>
                  <a:lnTo>
                    <a:pt x="2335334" y="0"/>
                  </a:lnTo>
                  <a:lnTo>
                    <a:pt x="2472707" y="0"/>
                  </a:lnTo>
                  <a:lnTo>
                    <a:pt x="2472707" y="0"/>
                  </a:lnTo>
                  <a:lnTo>
                    <a:pt x="2472707" y="0"/>
                  </a:lnTo>
                  <a:lnTo>
                    <a:pt x="2472707" y="0"/>
                  </a:lnTo>
                  <a:lnTo>
                    <a:pt x="2472707" y="0"/>
                  </a:lnTo>
                  <a:lnTo>
                    <a:pt x="2472707" y="0"/>
                  </a:lnTo>
                  <a:lnTo>
                    <a:pt x="2472707" y="0"/>
                  </a:lnTo>
                  <a:lnTo>
                    <a:pt x="2610079" y="0"/>
                  </a:lnTo>
                  <a:lnTo>
                    <a:pt x="2610079" y="0"/>
                  </a:lnTo>
                  <a:lnTo>
                    <a:pt x="2610079" y="0"/>
                  </a:lnTo>
                  <a:lnTo>
                    <a:pt x="2610079" y="0"/>
                  </a:lnTo>
                  <a:lnTo>
                    <a:pt x="2610079" y="0"/>
                  </a:lnTo>
                  <a:lnTo>
                    <a:pt x="2610079" y="0"/>
                  </a:lnTo>
                  <a:lnTo>
                    <a:pt x="2610079" y="0"/>
                  </a:lnTo>
                  <a:lnTo>
                    <a:pt x="2747452" y="0"/>
                  </a:lnTo>
                  <a:lnTo>
                    <a:pt x="2747452" y="0"/>
                  </a:lnTo>
                  <a:lnTo>
                    <a:pt x="2747452" y="0"/>
                  </a:lnTo>
                  <a:lnTo>
                    <a:pt x="2747452" y="0"/>
                  </a:lnTo>
                  <a:lnTo>
                    <a:pt x="2747452" y="0"/>
                  </a:lnTo>
                  <a:lnTo>
                    <a:pt x="2747452" y="0"/>
                  </a:lnTo>
                  <a:lnTo>
                    <a:pt x="2747452" y="0"/>
                  </a:lnTo>
                  <a:lnTo>
                    <a:pt x="2884825" y="0"/>
                  </a:lnTo>
                  <a:lnTo>
                    <a:pt x="2884825" y="0"/>
                  </a:lnTo>
                  <a:lnTo>
                    <a:pt x="2884825" y="0"/>
                  </a:lnTo>
                  <a:lnTo>
                    <a:pt x="2884825" y="0"/>
                  </a:lnTo>
                  <a:lnTo>
                    <a:pt x="2884825" y="0"/>
                  </a:lnTo>
                  <a:lnTo>
                    <a:pt x="2884825" y="0"/>
                  </a:lnTo>
                  <a:lnTo>
                    <a:pt x="2884825" y="0"/>
                  </a:lnTo>
                  <a:lnTo>
                    <a:pt x="3022197" y="0"/>
                  </a:lnTo>
                  <a:lnTo>
                    <a:pt x="3022197" y="0"/>
                  </a:lnTo>
                  <a:lnTo>
                    <a:pt x="3022197" y="0"/>
                  </a:lnTo>
                  <a:lnTo>
                    <a:pt x="3022197" y="0"/>
                  </a:lnTo>
                  <a:lnTo>
                    <a:pt x="3022197" y="0"/>
                  </a:lnTo>
                  <a:lnTo>
                    <a:pt x="3022197" y="0"/>
                  </a:lnTo>
                  <a:lnTo>
                    <a:pt x="3022197" y="0"/>
                  </a:lnTo>
                  <a:lnTo>
                    <a:pt x="3159570" y="0"/>
                  </a:lnTo>
                  <a:lnTo>
                    <a:pt x="3159570" y="0"/>
                  </a:lnTo>
                  <a:lnTo>
                    <a:pt x="3159570" y="0"/>
                  </a:lnTo>
                  <a:lnTo>
                    <a:pt x="3159570" y="0"/>
                  </a:lnTo>
                  <a:lnTo>
                    <a:pt x="3159570" y="0"/>
                  </a:lnTo>
                  <a:lnTo>
                    <a:pt x="3159570" y="0"/>
                  </a:lnTo>
                  <a:lnTo>
                    <a:pt x="3159570" y="0"/>
                  </a:lnTo>
                  <a:lnTo>
                    <a:pt x="3296943" y="0"/>
                  </a:lnTo>
                  <a:lnTo>
                    <a:pt x="3296943" y="0"/>
                  </a:lnTo>
                  <a:lnTo>
                    <a:pt x="3296943" y="0"/>
                  </a:lnTo>
                  <a:lnTo>
                    <a:pt x="3296943" y="0"/>
                  </a:lnTo>
                  <a:lnTo>
                    <a:pt x="3296943" y="0"/>
                  </a:lnTo>
                  <a:lnTo>
                    <a:pt x="3296943" y="0"/>
                  </a:lnTo>
                  <a:lnTo>
                    <a:pt x="3296943" y="0"/>
                  </a:lnTo>
                  <a:lnTo>
                    <a:pt x="3434315" y="0"/>
                  </a:lnTo>
                  <a:lnTo>
                    <a:pt x="3434315" y="0"/>
                  </a:lnTo>
                  <a:lnTo>
                    <a:pt x="3434315" y="0"/>
                  </a:lnTo>
                  <a:lnTo>
                    <a:pt x="3434315" y="0"/>
                  </a:lnTo>
                  <a:lnTo>
                    <a:pt x="3434315" y="0"/>
                  </a:lnTo>
                  <a:lnTo>
                    <a:pt x="3434315" y="0"/>
                  </a:lnTo>
                  <a:lnTo>
                    <a:pt x="3434315" y="0"/>
                  </a:lnTo>
                </a:path>
              </a:pathLst>
            </a:custGeom>
            <a:ln w="13550" cap="flat">
              <a:solidFill>
                <a:srgbClr val="000000">
                  <a:alpha val="100000"/>
                </a:srgbClr>
              </a:solidFill>
              <a:prstDash val="dash"/>
              <a:round/>
            </a:ln>
          </p:spPr>
          <p:txBody>
            <a:bodyPr/>
            <a:lstStyle/>
            <a:p/>
          </p:txBody>
        </p:sp>
        <p:sp>
          <p:nvSpPr>
            <p:cNvPr id="104" name="pl104"/>
            <p:cNvSpPr/>
            <p:nvPr/>
          </p:nvSpPr>
          <p:spPr>
            <a:xfrm>
              <a:off x="5398790" y="1748808"/>
              <a:ext cx="3434315" cy="826908"/>
            </a:xfrm>
            <a:custGeom>
              <a:avLst/>
              <a:pathLst>
                <a:path w="3434315" h="826908">
                  <a:moveTo>
                    <a:pt x="0" y="59064"/>
                  </a:moveTo>
                  <a:lnTo>
                    <a:pt x="137372" y="118129"/>
                  </a:lnTo>
                  <a:lnTo>
                    <a:pt x="274745" y="59064"/>
                  </a:lnTo>
                  <a:lnTo>
                    <a:pt x="412117" y="59064"/>
                  </a:lnTo>
                  <a:lnTo>
                    <a:pt x="549490" y="59064"/>
                  </a:lnTo>
                  <a:lnTo>
                    <a:pt x="686863" y="0"/>
                  </a:lnTo>
                  <a:lnTo>
                    <a:pt x="824235" y="59064"/>
                  </a:lnTo>
                  <a:lnTo>
                    <a:pt x="961608" y="118129"/>
                  </a:lnTo>
                  <a:lnTo>
                    <a:pt x="1098981" y="0"/>
                  </a:lnTo>
                  <a:lnTo>
                    <a:pt x="1236353" y="59064"/>
                  </a:lnTo>
                  <a:lnTo>
                    <a:pt x="1373726" y="59064"/>
                  </a:lnTo>
                  <a:lnTo>
                    <a:pt x="1511098" y="59064"/>
                  </a:lnTo>
                  <a:lnTo>
                    <a:pt x="1648471" y="59064"/>
                  </a:lnTo>
                  <a:lnTo>
                    <a:pt x="1785844" y="177194"/>
                  </a:lnTo>
                  <a:lnTo>
                    <a:pt x="1923216" y="118129"/>
                  </a:lnTo>
                  <a:lnTo>
                    <a:pt x="2060589" y="59064"/>
                  </a:lnTo>
                  <a:lnTo>
                    <a:pt x="2197962" y="118129"/>
                  </a:lnTo>
                  <a:lnTo>
                    <a:pt x="2335334" y="236259"/>
                  </a:lnTo>
                  <a:lnTo>
                    <a:pt x="2472707" y="413454"/>
                  </a:lnTo>
                  <a:lnTo>
                    <a:pt x="2610079" y="649713"/>
                  </a:lnTo>
                  <a:lnTo>
                    <a:pt x="2747452" y="708778"/>
                  </a:lnTo>
                  <a:lnTo>
                    <a:pt x="2884825" y="826908"/>
                  </a:lnTo>
                  <a:lnTo>
                    <a:pt x="3022197" y="590648"/>
                  </a:lnTo>
                  <a:lnTo>
                    <a:pt x="3159570" y="590648"/>
                  </a:lnTo>
                  <a:lnTo>
                    <a:pt x="3296943" y="590648"/>
                  </a:lnTo>
                  <a:lnTo>
                    <a:pt x="3434315" y="472519"/>
                  </a:lnTo>
                </a:path>
              </a:pathLst>
            </a:custGeom>
            <a:ln w="65043" cap="flat">
              <a:solidFill>
                <a:srgbClr val="000000">
                  <a:alpha val="100000"/>
                </a:srgbClr>
              </a:solidFill>
              <a:prstDash val="solid"/>
              <a:round/>
            </a:ln>
          </p:spPr>
          <p:txBody>
            <a:bodyPr/>
            <a:lstStyle/>
            <a:p/>
          </p:txBody>
        </p:sp>
        <p:sp>
          <p:nvSpPr>
            <p:cNvPr id="105" name="pl105"/>
            <p:cNvSpPr/>
            <p:nvPr/>
          </p:nvSpPr>
          <p:spPr>
            <a:xfrm>
              <a:off x="5398790" y="1748808"/>
              <a:ext cx="3434315" cy="826908"/>
            </a:xfrm>
            <a:custGeom>
              <a:avLst/>
              <a:pathLst>
                <a:path w="3434315" h="826908">
                  <a:moveTo>
                    <a:pt x="0" y="59064"/>
                  </a:moveTo>
                  <a:lnTo>
                    <a:pt x="137372" y="118129"/>
                  </a:lnTo>
                  <a:lnTo>
                    <a:pt x="274745" y="59064"/>
                  </a:lnTo>
                  <a:lnTo>
                    <a:pt x="412117" y="59064"/>
                  </a:lnTo>
                  <a:lnTo>
                    <a:pt x="549490" y="59064"/>
                  </a:lnTo>
                  <a:lnTo>
                    <a:pt x="686863" y="0"/>
                  </a:lnTo>
                  <a:lnTo>
                    <a:pt x="824235" y="59064"/>
                  </a:lnTo>
                  <a:lnTo>
                    <a:pt x="961608" y="118129"/>
                  </a:lnTo>
                  <a:lnTo>
                    <a:pt x="1098981" y="0"/>
                  </a:lnTo>
                  <a:lnTo>
                    <a:pt x="1236353" y="59064"/>
                  </a:lnTo>
                  <a:lnTo>
                    <a:pt x="1373726" y="59064"/>
                  </a:lnTo>
                  <a:lnTo>
                    <a:pt x="1511098" y="59064"/>
                  </a:lnTo>
                  <a:lnTo>
                    <a:pt x="1648471" y="59064"/>
                  </a:lnTo>
                  <a:lnTo>
                    <a:pt x="1785844" y="177194"/>
                  </a:lnTo>
                  <a:lnTo>
                    <a:pt x="1923216" y="118129"/>
                  </a:lnTo>
                  <a:lnTo>
                    <a:pt x="2060589" y="59064"/>
                  </a:lnTo>
                  <a:lnTo>
                    <a:pt x="2197962" y="118129"/>
                  </a:lnTo>
                  <a:lnTo>
                    <a:pt x="2335334" y="236259"/>
                  </a:lnTo>
                  <a:lnTo>
                    <a:pt x="2472707" y="413454"/>
                  </a:lnTo>
                  <a:lnTo>
                    <a:pt x="2610079" y="649713"/>
                  </a:lnTo>
                  <a:lnTo>
                    <a:pt x="2747452" y="708778"/>
                  </a:lnTo>
                  <a:lnTo>
                    <a:pt x="2884825" y="826908"/>
                  </a:lnTo>
                  <a:lnTo>
                    <a:pt x="3022197" y="590648"/>
                  </a:lnTo>
                  <a:lnTo>
                    <a:pt x="3159570" y="590648"/>
                  </a:lnTo>
                  <a:lnTo>
                    <a:pt x="3296943" y="590648"/>
                  </a:lnTo>
                  <a:lnTo>
                    <a:pt x="3434315" y="472519"/>
                  </a:lnTo>
                </a:path>
              </a:pathLst>
            </a:custGeom>
            <a:ln w="40651" cap="flat">
              <a:solidFill>
                <a:srgbClr val="80BD41">
                  <a:alpha val="100000"/>
                </a:srgbClr>
              </a:solidFill>
              <a:prstDash val="solid"/>
              <a:round/>
            </a:ln>
          </p:spPr>
          <p:txBody>
            <a:bodyPr/>
            <a:lstStyle/>
            <a:p/>
          </p:txBody>
        </p:sp>
        <p:sp>
          <p:nvSpPr>
            <p:cNvPr id="106" name="tx106"/>
            <p:cNvSpPr/>
            <p:nvPr/>
          </p:nvSpPr>
          <p:spPr>
            <a:xfrm>
              <a:off x="5338531" y="162931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10</a:t>
              </a:r>
            </a:p>
          </p:txBody>
        </p:sp>
        <p:sp>
          <p:nvSpPr>
            <p:cNvPr id="107" name="tx107"/>
            <p:cNvSpPr/>
            <p:nvPr/>
          </p:nvSpPr>
          <p:spPr>
            <a:xfrm>
              <a:off x="6029418" y="1570253"/>
              <a:ext cx="11247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11</a:t>
              </a:r>
            </a:p>
          </p:txBody>
        </p:sp>
        <p:sp>
          <p:nvSpPr>
            <p:cNvPr id="108" name="tx108"/>
            <p:cNvSpPr/>
            <p:nvPr/>
          </p:nvSpPr>
          <p:spPr>
            <a:xfrm>
              <a:off x="6712257" y="162931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10</a:t>
              </a:r>
            </a:p>
          </p:txBody>
        </p:sp>
        <p:sp>
          <p:nvSpPr>
            <p:cNvPr id="109" name="tx109"/>
            <p:cNvSpPr/>
            <p:nvPr/>
          </p:nvSpPr>
          <p:spPr>
            <a:xfrm>
              <a:off x="7399120" y="162931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10</a:t>
              </a:r>
            </a:p>
          </p:txBody>
        </p:sp>
        <p:sp>
          <p:nvSpPr>
            <p:cNvPr id="110" name="tx110"/>
            <p:cNvSpPr/>
            <p:nvPr/>
          </p:nvSpPr>
          <p:spPr>
            <a:xfrm>
              <a:off x="7978740" y="221996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11" name="tx111"/>
            <p:cNvSpPr/>
            <p:nvPr/>
          </p:nvSpPr>
          <p:spPr>
            <a:xfrm>
              <a:off x="8802976" y="204277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112" name="tx112"/>
            <p:cNvSpPr/>
            <p:nvPr/>
          </p:nvSpPr>
          <p:spPr>
            <a:xfrm>
              <a:off x="4980741" y="3534328"/>
              <a:ext cx="18370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a:t>
              </a:r>
            </a:p>
          </p:txBody>
        </p:sp>
        <p:sp>
          <p:nvSpPr>
            <p:cNvPr id="113" name="tx113"/>
            <p:cNvSpPr/>
            <p:nvPr/>
          </p:nvSpPr>
          <p:spPr>
            <a:xfrm>
              <a:off x="4980741" y="2943679"/>
              <a:ext cx="18370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-10</a:t>
              </a:r>
            </a:p>
          </p:txBody>
        </p:sp>
        <p:sp>
          <p:nvSpPr>
            <p:cNvPr id="114" name="tx114"/>
            <p:cNvSpPr/>
            <p:nvPr/>
          </p:nvSpPr>
          <p:spPr>
            <a:xfrm>
              <a:off x="5093761" y="2353031"/>
              <a:ext cx="70683"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0</a:t>
              </a:r>
            </a:p>
          </p:txBody>
        </p:sp>
        <p:sp>
          <p:nvSpPr>
            <p:cNvPr id="115" name="tx115"/>
            <p:cNvSpPr/>
            <p:nvPr/>
          </p:nvSpPr>
          <p:spPr>
            <a:xfrm>
              <a:off x="5023078" y="1762382"/>
              <a:ext cx="141366"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10</a:t>
              </a:r>
            </a:p>
          </p:txBody>
        </p:sp>
        <p:sp>
          <p:nvSpPr>
            <p:cNvPr id="116" name="tx116"/>
            <p:cNvSpPr/>
            <p:nvPr/>
          </p:nvSpPr>
          <p:spPr>
            <a:xfrm rot="-5400000">
              <a:off x="5243342" y="4025485"/>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2000</a:t>
              </a:r>
            </a:p>
          </p:txBody>
        </p:sp>
        <p:sp>
          <p:nvSpPr>
            <p:cNvPr id="117" name="tx117"/>
            <p:cNvSpPr/>
            <p:nvPr/>
          </p:nvSpPr>
          <p:spPr>
            <a:xfrm rot="-5400000">
              <a:off x="5930205" y="4025485"/>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2005</a:t>
              </a:r>
            </a:p>
          </p:txBody>
        </p:sp>
        <p:sp>
          <p:nvSpPr>
            <p:cNvPr id="118" name="tx118"/>
            <p:cNvSpPr/>
            <p:nvPr/>
          </p:nvSpPr>
          <p:spPr>
            <a:xfrm rot="-5400000">
              <a:off x="6617068" y="4025485"/>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2010</a:t>
              </a:r>
            </a:p>
          </p:txBody>
        </p:sp>
        <p:sp>
          <p:nvSpPr>
            <p:cNvPr id="119" name="tx119"/>
            <p:cNvSpPr/>
            <p:nvPr/>
          </p:nvSpPr>
          <p:spPr>
            <a:xfrm rot="-5400000">
              <a:off x="7303931" y="4025485"/>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2015</a:t>
              </a:r>
            </a:p>
          </p:txBody>
        </p:sp>
        <p:sp>
          <p:nvSpPr>
            <p:cNvPr id="120" name="tx120"/>
            <p:cNvSpPr/>
            <p:nvPr/>
          </p:nvSpPr>
          <p:spPr>
            <a:xfrm rot="-5400000">
              <a:off x="7853422" y="4025485"/>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2019</a:t>
              </a:r>
            </a:p>
          </p:txBody>
        </p:sp>
        <p:sp>
          <p:nvSpPr>
            <p:cNvPr id="121" name="tx121"/>
            <p:cNvSpPr/>
            <p:nvPr/>
          </p:nvSpPr>
          <p:spPr>
            <a:xfrm rot="-5400000">
              <a:off x="8677658" y="4025485"/>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2025</a:t>
              </a:r>
            </a:p>
          </p:txBody>
        </p:sp>
        <p:sp>
          <p:nvSpPr>
            <p:cNvPr id="122" name="tx122"/>
            <p:cNvSpPr/>
            <p:nvPr/>
          </p:nvSpPr>
          <p:spPr>
            <a:xfrm rot="-5400000">
              <a:off x="4281635" y="2707420"/>
              <a:ext cx="1184239"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Difference (% points)</a:t>
              </a:r>
            </a:p>
          </p:txBody>
        </p:sp>
        <p:sp>
          <p:nvSpPr>
            <p:cNvPr id="123" name="pl123"/>
            <p:cNvSpPr/>
            <p:nvPr/>
          </p:nvSpPr>
          <p:spPr>
            <a:xfrm>
              <a:off x="5728746" y="4701924"/>
              <a:ext cx="175564" cy="0"/>
            </a:xfrm>
            <a:custGeom>
              <a:avLst/>
              <a:pathLst>
                <a:path w="175564" h="0">
                  <a:moveTo>
                    <a:pt x="0" y="0"/>
                  </a:moveTo>
                  <a:lnTo>
                    <a:pt x="175564" y="0"/>
                  </a:lnTo>
                </a:path>
              </a:pathLst>
            </a:custGeom>
            <a:ln w="27101" cap="flat">
              <a:solidFill>
                <a:srgbClr val="0058AB">
                  <a:alpha val="100000"/>
                </a:srgbClr>
              </a:solidFill>
              <a:prstDash val="solid"/>
              <a:round/>
            </a:ln>
          </p:spPr>
          <p:txBody>
            <a:bodyPr/>
            <a:lstStyle/>
            <a:p/>
          </p:txBody>
        </p:sp>
        <p:sp>
          <p:nvSpPr>
            <p:cNvPr id="124" name="pl124"/>
            <p:cNvSpPr/>
            <p:nvPr/>
          </p:nvSpPr>
          <p:spPr>
            <a:xfrm>
              <a:off x="5728746" y="4990969"/>
              <a:ext cx="175564" cy="0"/>
            </a:xfrm>
            <a:custGeom>
              <a:avLst/>
              <a:pathLst>
                <a:path w="175564" h="0">
                  <a:moveTo>
                    <a:pt x="0" y="0"/>
                  </a:moveTo>
                  <a:lnTo>
                    <a:pt x="175564" y="0"/>
                  </a:lnTo>
                </a:path>
              </a:pathLst>
            </a:custGeom>
            <a:ln w="27101" cap="flat">
              <a:solidFill>
                <a:srgbClr val="1CABE2">
                  <a:alpha val="100000"/>
                </a:srgbClr>
              </a:solidFill>
              <a:prstDash val="solid"/>
              <a:round/>
            </a:ln>
          </p:spPr>
          <p:txBody>
            <a:bodyPr/>
            <a:lstStyle/>
            <a:p/>
          </p:txBody>
        </p:sp>
        <p:sp>
          <p:nvSpPr>
            <p:cNvPr id="125" name="pl125"/>
            <p:cNvSpPr/>
            <p:nvPr/>
          </p:nvSpPr>
          <p:spPr>
            <a:xfrm>
              <a:off x="6440156" y="4701924"/>
              <a:ext cx="175564" cy="0"/>
            </a:xfrm>
            <a:custGeom>
              <a:avLst/>
              <a:pathLst>
                <a:path w="175564" h="0">
                  <a:moveTo>
                    <a:pt x="0" y="0"/>
                  </a:moveTo>
                  <a:lnTo>
                    <a:pt x="175564" y="0"/>
                  </a:lnTo>
                </a:path>
              </a:pathLst>
            </a:custGeom>
            <a:ln w="27101" cap="flat">
              <a:solidFill>
                <a:srgbClr val="00833D">
                  <a:alpha val="100000"/>
                </a:srgbClr>
              </a:solidFill>
              <a:prstDash val="solid"/>
              <a:round/>
            </a:ln>
          </p:spPr>
          <p:txBody>
            <a:bodyPr/>
            <a:lstStyle/>
            <a:p/>
          </p:txBody>
        </p:sp>
        <p:sp>
          <p:nvSpPr>
            <p:cNvPr id="126" name="pl126"/>
            <p:cNvSpPr/>
            <p:nvPr/>
          </p:nvSpPr>
          <p:spPr>
            <a:xfrm>
              <a:off x="6440156" y="4990969"/>
              <a:ext cx="175564" cy="0"/>
            </a:xfrm>
            <a:custGeom>
              <a:avLst/>
              <a:pathLst>
                <a:path w="175564" h="0">
                  <a:moveTo>
                    <a:pt x="0" y="0"/>
                  </a:moveTo>
                  <a:lnTo>
                    <a:pt x="175564" y="0"/>
                  </a:lnTo>
                </a:path>
              </a:pathLst>
            </a:custGeom>
            <a:ln w="27101" cap="flat">
              <a:solidFill>
                <a:srgbClr val="80BD41">
                  <a:alpha val="100000"/>
                </a:srgbClr>
              </a:solidFill>
              <a:prstDash val="solid"/>
              <a:round/>
            </a:ln>
          </p:spPr>
          <p:txBody>
            <a:bodyPr/>
            <a:lstStyle/>
            <a:p/>
          </p:txBody>
        </p:sp>
        <p:sp>
          <p:nvSpPr>
            <p:cNvPr id="127" name="pl127"/>
            <p:cNvSpPr/>
            <p:nvPr/>
          </p:nvSpPr>
          <p:spPr>
            <a:xfrm>
              <a:off x="6440156" y="4990969"/>
              <a:ext cx="175564" cy="0"/>
            </a:xfrm>
            <a:custGeom>
              <a:avLst/>
              <a:pathLst>
                <a:path w="175564" h="0">
                  <a:moveTo>
                    <a:pt x="0" y="0"/>
                  </a:moveTo>
                  <a:lnTo>
                    <a:pt x="175564" y="0"/>
                  </a:lnTo>
                </a:path>
              </a:pathLst>
            </a:custGeom>
            <a:ln w="40651" cap="flat">
              <a:solidFill>
                <a:srgbClr val="80BD41">
                  <a:alpha val="100000"/>
                </a:srgbClr>
              </a:solidFill>
              <a:prstDash val="solid"/>
              <a:round/>
            </a:ln>
          </p:spPr>
          <p:txBody>
            <a:bodyPr/>
            <a:lstStyle/>
            <a:p/>
          </p:txBody>
        </p:sp>
        <p:sp>
          <p:nvSpPr>
            <p:cNvPr id="128" name="pl128"/>
            <p:cNvSpPr/>
            <p:nvPr/>
          </p:nvSpPr>
          <p:spPr>
            <a:xfrm>
              <a:off x="7144524" y="4701924"/>
              <a:ext cx="175564" cy="0"/>
            </a:xfrm>
            <a:custGeom>
              <a:avLst/>
              <a:pathLst>
                <a:path w="175564" h="0">
                  <a:moveTo>
                    <a:pt x="0" y="0"/>
                  </a:moveTo>
                  <a:lnTo>
                    <a:pt x="175564" y="0"/>
                  </a:lnTo>
                </a:path>
              </a:pathLst>
            </a:custGeom>
            <a:ln w="27101" cap="flat">
              <a:solidFill>
                <a:srgbClr val="6A1E74">
                  <a:alpha val="100000"/>
                </a:srgbClr>
              </a:solidFill>
              <a:prstDash val="solid"/>
              <a:round/>
            </a:ln>
          </p:spPr>
          <p:txBody>
            <a:bodyPr/>
            <a:lstStyle/>
            <a:p/>
          </p:txBody>
        </p:sp>
        <p:sp>
          <p:nvSpPr>
            <p:cNvPr id="129" name="pl129"/>
            <p:cNvSpPr/>
            <p:nvPr/>
          </p:nvSpPr>
          <p:spPr>
            <a:xfrm>
              <a:off x="7144524" y="4990969"/>
              <a:ext cx="175564" cy="0"/>
            </a:xfrm>
            <a:custGeom>
              <a:avLst/>
              <a:pathLst>
                <a:path w="175564" h="0">
                  <a:moveTo>
                    <a:pt x="0" y="0"/>
                  </a:moveTo>
                  <a:lnTo>
                    <a:pt x="175564" y="0"/>
                  </a:lnTo>
                </a:path>
              </a:pathLst>
            </a:custGeom>
            <a:ln w="27101" cap="flat">
              <a:solidFill>
                <a:srgbClr val="E2231A">
                  <a:alpha val="100000"/>
                </a:srgbClr>
              </a:solidFill>
              <a:prstDash val="solid"/>
              <a:round/>
            </a:ln>
          </p:spPr>
          <p:txBody>
            <a:bodyPr/>
            <a:lstStyle/>
            <a:p/>
          </p:txBody>
        </p:sp>
        <p:sp>
          <p:nvSpPr>
            <p:cNvPr id="130" name="pl130"/>
            <p:cNvSpPr/>
            <p:nvPr/>
          </p:nvSpPr>
          <p:spPr>
            <a:xfrm>
              <a:off x="7870016" y="4701924"/>
              <a:ext cx="175564" cy="0"/>
            </a:xfrm>
            <a:custGeom>
              <a:avLst/>
              <a:pathLst>
                <a:path w="175564" h="0">
                  <a:moveTo>
                    <a:pt x="0" y="0"/>
                  </a:moveTo>
                  <a:lnTo>
                    <a:pt x="175564" y="0"/>
                  </a:lnTo>
                </a:path>
              </a:pathLst>
            </a:custGeom>
            <a:ln w="27101" cap="flat">
              <a:solidFill>
                <a:srgbClr val="F26A21">
                  <a:alpha val="100000"/>
                </a:srgbClr>
              </a:solidFill>
              <a:prstDash val="solid"/>
              <a:round/>
            </a:ln>
          </p:spPr>
          <p:txBody>
            <a:bodyPr/>
            <a:lstStyle/>
            <a:p/>
          </p:txBody>
        </p:sp>
        <p:sp>
          <p:nvSpPr>
            <p:cNvPr id="131" name="tx131"/>
            <p:cNvSpPr/>
            <p:nvPr/>
          </p:nvSpPr>
          <p:spPr>
            <a:xfrm>
              <a:off x="5995846" y="4656432"/>
              <a:ext cx="345734"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EAPR</a:t>
              </a:r>
            </a:p>
          </p:txBody>
        </p:sp>
        <p:sp>
          <p:nvSpPr>
            <p:cNvPr id="132" name="tx132"/>
            <p:cNvSpPr/>
            <p:nvPr/>
          </p:nvSpPr>
          <p:spPr>
            <a:xfrm>
              <a:off x="5995846" y="4945477"/>
              <a:ext cx="352775"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ECAR</a:t>
              </a:r>
            </a:p>
          </p:txBody>
        </p:sp>
        <p:sp>
          <p:nvSpPr>
            <p:cNvPr id="133" name="tx133"/>
            <p:cNvSpPr/>
            <p:nvPr/>
          </p:nvSpPr>
          <p:spPr>
            <a:xfrm>
              <a:off x="6707255" y="4656432"/>
              <a:ext cx="345734"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ESAR</a:t>
              </a:r>
            </a:p>
          </p:txBody>
        </p:sp>
        <p:sp>
          <p:nvSpPr>
            <p:cNvPr id="134" name="tx134"/>
            <p:cNvSpPr/>
            <p:nvPr/>
          </p:nvSpPr>
          <p:spPr>
            <a:xfrm>
              <a:off x="6707255" y="4945477"/>
              <a:ext cx="338785"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LACR</a:t>
              </a:r>
            </a:p>
          </p:txBody>
        </p:sp>
        <p:sp>
          <p:nvSpPr>
            <p:cNvPr id="135" name="tx135"/>
            <p:cNvSpPr/>
            <p:nvPr/>
          </p:nvSpPr>
          <p:spPr>
            <a:xfrm>
              <a:off x="7411624" y="4656432"/>
              <a:ext cx="366857"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MENA</a:t>
              </a:r>
            </a:p>
          </p:txBody>
        </p:sp>
        <p:sp>
          <p:nvSpPr>
            <p:cNvPr id="136" name="tx136"/>
            <p:cNvSpPr/>
            <p:nvPr/>
          </p:nvSpPr>
          <p:spPr>
            <a:xfrm>
              <a:off x="7411624" y="4945477"/>
              <a:ext cx="359816"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ROSA</a:t>
              </a:r>
            </a:p>
          </p:txBody>
        </p:sp>
        <p:sp>
          <p:nvSpPr>
            <p:cNvPr id="137" name="tx137"/>
            <p:cNvSpPr/>
            <p:nvPr/>
          </p:nvSpPr>
          <p:spPr>
            <a:xfrm>
              <a:off x="8137115" y="4656432"/>
              <a:ext cx="387979"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WCAR</a:t>
              </a:r>
            </a:p>
          </p:txBody>
        </p:sp>
        <p:sp>
          <p:nvSpPr>
            <p:cNvPr id="138" name="tx138"/>
            <p:cNvSpPr/>
            <p:nvPr/>
          </p:nvSpPr>
          <p:spPr>
            <a:xfrm>
              <a:off x="5596444" y="1437626"/>
              <a:ext cx="3039008"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000000">
                      <a:alpha val="100000"/>
                    </a:srgbClr>
                  </a:solidFill>
                  <a:latin typeface="Arial"/>
                  <a:cs typeface="Arial"/>
                </a:rPr>
                <a:t>DTP1 coverage difference compared to 2019</a:t>
              </a:r>
            </a:p>
          </p:txBody>
        </p:sp>
        <p:sp>
          <p:nvSpPr>
            <p:cNvPr id="139" name="pl139"/>
            <p:cNvSpPr/>
            <p:nvPr/>
          </p:nvSpPr>
          <p:spPr>
            <a:xfrm>
              <a:off x="2694168" y="5520236"/>
              <a:ext cx="0" cy="401641"/>
            </a:xfrm>
            <a:custGeom>
              <a:avLst/>
              <a:pathLst>
                <a:path w="0" h="401641">
                  <a:moveTo>
                    <a:pt x="0" y="401641"/>
                  </a:moveTo>
                  <a:lnTo>
                    <a:pt x="0" y="0"/>
                  </a:lnTo>
                  <a:lnTo>
                    <a:pt x="0" y="0"/>
                  </a:lnTo>
                </a:path>
              </a:pathLst>
            </a:custGeom>
            <a:ln w="6775" cap="flat">
              <a:solidFill>
                <a:srgbClr val="EBEBEB">
                  <a:alpha val="100000"/>
                </a:srgbClr>
              </a:solidFill>
              <a:prstDash val="solid"/>
              <a:round/>
            </a:ln>
          </p:spPr>
          <p:txBody>
            <a:bodyPr/>
            <a:lstStyle/>
            <a:p/>
          </p:txBody>
        </p:sp>
        <p:sp>
          <p:nvSpPr>
            <p:cNvPr id="140" name="pl140"/>
            <p:cNvSpPr/>
            <p:nvPr/>
          </p:nvSpPr>
          <p:spPr>
            <a:xfrm>
              <a:off x="5524058" y="5520236"/>
              <a:ext cx="0" cy="401641"/>
            </a:xfrm>
            <a:custGeom>
              <a:avLst/>
              <a:pathLst>
                <a:path w="0" h="401641">
                  <a:moveTo>
                    <a:pt x="0" y="401641"/>
                  </a:moveTo>
                  <a:lnTo>
                    <a:pt x="0" y="0"/>
                  </a:lnTo>
                  <a:lnTo>
                    <a:pt x="0" y="0"/>
                  </a:lnTo>
                </a:path>
              </a:pathLst>
            </a:custGeom>
            <a:ln w="6775" cap="flat">
              <a:solidFill>
                <a:srgbClr val="EBEBEB">
                  <a:alpha val="100000"/>
                </a:srgbClr>
              </a:solidFill>
              <a:prstDash val="solid"/>
              <a:round/>
            </a:ln>
          </p:spPr>
          <p:txBody>
            <a:bodyPr/>
            <a:lstStyle/>
            <a:p/>
          </p:txBody>
        </p:sp>
        <p:sp>
          <p:nvSpPr>
            <p:cNvPr id="141" name="pl141"/>
            <p:cNvSpPr/>
            <p:nvPr/>
          </p:nvSpPr>
          <p:spPr>
            <a:xfrm>
              <a:off x="8353947" y="5520236"/>
              <a:ext cx="0" cy="401641"/>
            </a:xfrm>
            <a:custGeom>
              <a:avLst/>
              <a:pathLst>
                <a:path w="0" h="401641">
                  <a:moveTo>
                    <a:pt x="0" y="401641"/>
                  </a:moveTo>
                  <a:lnTo>
                    <a:pt x="0" y="0"/>
                  </a:lnTo>
                  <a:lnTo>
                    <a:pt x="0" y="0"/>
                  </a:lnTo>
                </a:path>
              </a:pathLst>
            </a:custGeom>
            <a:ln w="6775" cap="flat">
              <a:solidFill>
                <a:srgbClr val="EBEBEB">
                  <a:alpha val="100000"/>
                </a:srgbClr>
              </a:solidFill>
              <a:prstDash val="solid"/>
              <a:round/>
            </a:ln>
          </p:spPr>
          <p:txBody>
            <a:bodyPr/>
            <a:lstStyle/>
            <a:p/>
          </p:txBody>
        </p:sp>
        <p:sp>
          <p:nvSpPr>
            <p:cNvPr id="142" name="pl142"/>
            <p:cNvSpPr/>
            <p:nvPr/>
          </p:nvSpPr>
          <p:spPr>
            <a:xfrm>
              <a:off x="911338" y="5846570"/>
              <a:ext cx="8093483" cy="0"/>
            </a:xfrm>
            <a:custGeom>
              <a:avLst/>
              <a:pathLst>
                <a:path w="8093483" h="0">
                  <a:moveTo>
                    <a:pt x="0" y="0"/>
                  </a:moveTo>
                  <a:lnTo>
                    <a:pt x="8093483" y="0"/>
                  </a:lnTo>
                  <a:lnTo>
                    <a:pt x="8093483" y="0"/>
                  </a:lnTo>
                </a:path>
              </a:pathLst>
            </a:custGeom>
            <a:ln w="13550" cap="flat">
              <a:solidFill>
                <a:srgbClr val="EBEBEB">
                  <a:alpha val="100000"/>
                </a:srgbClr>
              </a:solidFill>
              <a:prstDash val="solid"/>
              <a:round/>
            </a:ln>
          </p:spPr>
          <p:txBody>
            <a:bodyPr/>
            <a:lstStyle/>
            <a:p/>
          </p:txBody>
        </p:sp>
        <p:sp>
          <p:nvSpPr>
            <p:cNvPr id="143" name="pl143"/>
            <p:cNvSpPr/>
            <p:nvPr/>
          </p:nvSpPr>
          <p:spPr>
            <a:xfrm>
              <a:off x="911338" y="5721057"/>
              <a:ext cx="8093483" cy="0"/>
            </a:xfrm>
            <a:custGeom>
              <a:avLst/>
              <a:pathLst>
                <a:path w="8093483" h="0">
                  <a:moveTo>
                    <a:pt x="0" y="0"/>
                  </a:moveTo>
                  <a:lnTo>
                    <a:pt x="8093483" y="0"/>
                  </a:lnTo>
                  <a:lnTo>
                    <a:pt x="8093483" y="0"/>
                  </a:lnTo>
                </a:path>
              </a:pathLst>
            </a:custGeom>
            <a:ln w="13550" cap="flat">
              <a:solidFill>
                <a:srgbClr val="EBEBEB">
                  <a:alpha val="100000"/>
                </a:srgbClr>
              </a:solidFill>
              <a:prstDash val="solid"/>
              <a:round/>
            </a:ln>
          </p:spPr>
          <p:txBody>
            <a:bodyPr/>
            <a:lstStyle/>
            <a:p/>
          </p:txBody>
        </p:sp>
        <p:sp>
          <p:nvSpPr>
            <p:cNvPr id="144" name="pl144"/>
            <p:cNvSpPr/>
            <p:nvPr/>
          </p:nvSpPr>
          <p:spPr>
            <a:xfrm>
              <a:off x="911338" y="5595544"/>
              <a:ext cx="8093483" cy="0"/>
            </a:xfrm>
            <a:custGeom>
              <a:avLst/>
              <a:pathLst>
                <a:path w="8093483" h="0">
                  <a:moveTo>
                    <a:pt x="0" y="0"/>
                  </a:moveTo>
                  <a:lnTo>
                    <a:pt x="8093483" y="0"/>
                  </a:lnTo>
                  <a:lnTo>
                    <a:pt x="8093483" y="0"/>
                  </a:lnTo>
                </a:path>
              </a:pathLst>
            </a:custGeom>
            <a:ln w="13550" cap="flat">
              <a:solidFill>
                <a:srgbClr val="EBEBEB">
                  <a:alpha val="100000"/>
                </a:srgbClr>
              </a:solidFill>
              <a:prstDash val="solid"/>
              <a:round/>
            </a:ln>
          </p:spPr>
          <p:txBody>
            <a:bodyPr/>
            <a:lstStyle/>
            <a:p/>
          </p:txBody>
        </p:sp>
        <p:sp>
          <p:nvSpPr>
            <p:cNvPr id="145" name="pl145"/>
            <p:cNvSpPr/>
            <p:nvPr/>
          </p:nvSpPr>
          <p:spPr>
            <a:xfrm>
              <a:off x="1279224" y="5520236"/>
              <a:ext cx="0" cy="401641"/>
            </a:xfrm>
            <a:custGeom>
              <a:avLst/>
              <a:pathLst>
                <a:path w="0" h="401641">
                  <a:moveTo>
                    <a:pt x="0" y="401641"/>
                  </a:moveTo>
                  <a:lnTo>
                    <a:pt x="0" y="0"/>
                  </a:lnTo>
                  <a:lnTo>
                    <a:pt x="0" y="0"/>
                  </a:lnTo>
                </a:path>
              </a:pathLst>
            </a:custGeom>
            <a:ln w="13550" cap="flat">
              <a:solidFill>
                <a:srgbClr val="EBEBEB">
                  <a:alpha val="100000"/>
                </a:srgbClr>
              </a:solidFill>
              <a:prstDash val="solid"/>
              <a:round/>
            </a:ln>
          </p:spPr>
          <p:txBody>
            <a:bodyPr/>
            <a:lstStyle/>
            <a:p/>
          </p:txBody>
        </p:sp>
        <p:sp>
          <p:nvSpPr>
            <p:cNvPr id="146" name="pl146"/>
            <p:cNvSpPr/>
            <p:nvPr/>
          </p:nvSpPr>
          <p:spPr>
            <a:xfrm>
              <a:off x="4109113" y="5520236"/>
              <a:ext cx="0" cy="401641"/>
            </a:xfrm>
            <a:custGeom>
              <a:avLst/>
              <a:pathLst>
                <a:path w="0" h="401641">
                  <a:moveTo>
                    <a:pt x="0" y="401641"/>
                  </a:moveTo>
                  <a:lnTo>
                    <a:pt x="0" y="0"/>
                  </a:lnTo>
                  <a:lnTo>
                    <a:pt x="0" y="0"/>
                  </a:lnTo>
                </a:path>
              </a:pathLst>
            </a:custGeom>
            <a:ln w="13550" cap="flat">
              <a:solidFill>
                <a:srgbClr val="EBEBEB">
                  <a:alpha val="100000"/>
                </a:srgbClr>
              </a:solidFill>
              <a:prstDash val="solid"/>
              <a:round/>
            </a:ln>
          </p:spPr>
          <p:txBody>
            <a:bodyPr/>
            <a:lstStyle/>
            <a:p/>
          </p:txBody>
        </p:sp>
        <p:sp>
          <p:nvSpPr>
            <p:cNvPr id="147" name="pl147"/>
            <p:cNvSpPr/>
            <p:nvPr/>
          </p:nvSpPr>
          <p:spPr>
            <a:xfrm>
              <a:off x="6939002" y="5520236"/>
              <a:ext cx="0" cy="401641"/>
            </a:xfrm>
            <a:custGeom>
              <a:avLst/>
              <a:pathLst>
                <a:path w="0" h="401641">
                  <a:moveTo>
                    <a:pt x="0" y="401641"/>
                  </a:moveTo>
                  <a:lnTo>
                    <a:pt x="0" y="0"/>
                  </a:lnTo>
                  <a:lnTo>
                    <a:pt x="0" y="0"/>
                  </a:lnTo>
                </a:path>
              </a:pathLst>
            </a:custGeom>
            <a:ln w="13550" cap="flat">
              <a:solidFill>
                <a:srgbClr val="EBEBEB">
                  <a:alpha val="100000"/>
                </a:srgbClr>
              </a:solidFill>
              <a:prstDash val="solid"/>
              <a:round/>
            </a:ln>
          </p:spPr>
          <p:txBody>
            <a:bodyPr/>
            <a:lstStyle/>
            <a:p/>
          </p:txBody>
        </p:sp>
        <p:sp>
          <p:nvSpPr>
            <p:cNvPr id="148" name="rc148"/>
            <p:cNvSpPr/>
            <p:nvPr/>
          </p:nvSpPr>
          <p:spPr>
            <a:xfrm>
              <a:off x="1279224" y="5796365"/>
              <a:ext cx="7357712" cy="100410"/>
            </a:xfrm>
            <a:prstGeom prst="rect">
              <a:avLst/>
            </a:prstGeom>
            <a:solidFill>
              <a:srgbClr val="80BD41">
                <a:alpha val="80000"/>
              </a:srgbClr>
            </a:solidFill>
          </p:spPr>
          <p:txBody>
            <a:bodyPr/>
            <a:lstStyle/>
            <a:p/>
          </p:txBody>
        </p:sp>
        <p:sp>
          <p:nvSpPr>
            <p:cNvPr id="149" name="rc149"/>
            <p:cNvSpPr/>
            <p:nvPr/>
          </p:nvSpPr>
          <p:spPr>
            <a:xfrm>
              <a:off x="1279224" y="5670852"/>
              <a:ext cx="6791734" cy="100410"/>
            </a:xfrm>
            <a:prstGeom prst="rect">
              <a:avLst/>
            </a:prstGeom>
            <a:solidFill>
              <a:srgbClr val="80BD41">
                <a:alpha val="80000"/>
              </a:srgbClr>
            </a:solidFill>
          </p:spPr>
          <p:txBody>
            <a:bodyPr/>
            <a:lstStyle/>
            <a:p/>
          </p:txBody>
        </p:sp>
        <p:sp>
          <p:nvSpPr>
            <p:cNvPr id="150" name="rc150"/>
            <p:cNvSpPr/>
            <p:nvPr/>
          </p:nvSpPr>
          <p:spPr>
            <a:xfrm>
              <a:off x="1279224" y="5545339"/>
              <a:ext cx="5659778" cy="100410"/>
            </a:xfrm>
            <a:prstGeom prst="rect">
              <a:avLst/>
            </a:prstGeom>
            <a:solidFill>
              <a:srgbClr val="80BD41">
                <a:alpha val="80000"/>
              </a:srgbClr>
            </a:solidFill>
          </p:spPr>
          <p:txBody>
            <a:bodyPr/>
            <a:lstStyle/>
            <a:p/>
          </p:txBody>
        </p:sp>
        <p:sp>
          <p:nvSpPr>
            <p:cNvPr id="151" name="tx151"/>
            <p:cNvSpPr/>
            <p:nvPr/>
          </p:nvSpPr>
          <p:spPr>
            <a:xfrm>
              <a:off x="8712237" y="5807754"/>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1.3</a:t>
              </a:r>
            </a:p>
          </p:txBody>
        </p:sp>
        <p:sp>
          <p:nvSpPr>
            <p:cNvPr id="152" name="tx152"/>
            <p:cNvSpPr/>
            <p:nvPr/>
          </p:nvSpPr>
          <p:spPr>
            <a:xfrm>
              <a:off x="8146259" y="5682241"/>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1.2</a:t>
              </a:r>
            </a:p>
          </p:txBody>
        </p:sp>
        <p:sp>
          <p:nvSpPr>
            <p:cNvPr id="153" name="tx153"/>
            <p:cNvSpPr/>
            <p:nvPr/>
          </p:nvSpPr>
          <p:spPr>
            <a:xfrm>
              <a:off x="6969132" y="555672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154" name="tx154"/>
            <p:cNvSpPr/>
            <p:nvPr/>
          </p:nvSpPr>
          <p:spPr>
            <a:xfrm>
              <a:off x="565975" y="5801078"/>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2019</a:t>
              </a:r>
            </a:p>
          </p:txBody>
        </p:sp>
        <p:sp>
          <p:nvSpPr>
            <p:cNvPr id="155" name="tx155"/>
            <p:cNvSpPr/>
            <p:nvPr/>
          </p:nvSpPr>
          <p:spPr>
            <a:xfrm>
              <a:off x="565975" y="5675566"/>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2024</a:t>
              </a:r>
            </a:p>
          </p:txBody>
        </p:sp>
        <p:sp>
          <p:nvSpPr>
            <p:cNvPr id="156" name="tx156"/>
            <p:cNvSpPr/>
            <p:nvPr/>
          </p:nvSpPr>
          <p:spPr>
            <a:xfrm>
              <a:off x="565975" y="5550053"/>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2025</a:t>
              </a:r>
            </a:p>
          </p:txBody>
        </p:sp>
        <p:sp>
          <p:nvSpPr>
            <p:cNvPr id="157" name="tx157"/>
            <p:cNvSpPr/>
            <p:nvPr/>
          </p:nvSpPr>
          <p:spPr>
            <a:xfrm>
              <a:off x="1102562" y="5997858"/>
              <a:ext cx="17666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0.0</a:t>
              </a:r>
            </a:p>
          </p:txBody>
        </p:sp>
        <p:sp>
          <p:nvSpPr>
            <p:cNvPr id="158" name="tx158"/>
            <p:cNvSpPr/>
            <p:nvPr/>
          </p:nvSpPr>
          <p:spPr>
            <a:xfrm>
              <a:off x="3932451" y="5997858"/>
              <a:ext cx="17666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0.5</a:t>
              </a:r>
            </a:p>
          </p:txBody>
        </p:sp>
        <p:sp>
          <p:nvSpPr>
            <p:cNvPr id="159" name="tx159"/>
            <p:cNvSpPr/>
            <p:nvPr/>
          </p:nvSpPr>
          <p:spPr>
            <a:xfrm>
              <a:off x="6762340" y="5997858"/>
              <a:ext cx="17666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1.0</a:t>
              </a:r>
            </a:p>
          </p:txBody>
        </p:sp>
        <p:sp>
          <p:nvSpPr>
            <p:cNvPr id="160" name="tx160"/>
            <p:cNvSpPr/>
            <p:nvPr/>
          </p:nvSpPr>
          <p:spPr>
            <a:xfrm>
              <a:off x="4317085" y="6136985"/>
              <a:ext cx="1281988"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000000">
                      <a:alpha val="100000"/>
                    </a:srgbClr>
                  </a:solidFill>
                  <a:latin typeface="Arial"/>
                  <a:cs typeface="Arial"/>
                </a:rPr>
                <a:t>Zero-dose children (millions)</a:t>
              </a:r>
            </a:p>
          </p:txBody>
        </p:sp>
        <p:sp>
          <p:nvSpPr>
            <p:cNvPr id="161" name="tx161"/>
            <p:cNvSpPr/>
            <p:nvPr/>
          </p:nvSpPr>
          <p:spPr>
            <a:xfrm>
              <a:off x="911338" y="5309464"/>
              <a:ext cx="2499146"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000000">
                      <a:alpha val="100000"/>
                    </a:srgbClr>
                  </a:solidFill>
                  <a:latin typeface="Arial"/>
                  <a:cs typeface="Arial"/>
                </a:rPr>
                <a:t>Number of zero-dose children, LACR</a:t>
              </a:r>
            </a:p>
          </p:txBody>
        </p:sp>
        <p:sp>
          <p:nvSpPr>
            <p:cNvPr id="162" name="tx162"/>
            <p:cNvSpPr/>
            <p:nvPr/>
          </p:nvSpPr>
          <p:spPr>
            <a:xfrm>
              <a:off x="4842838" y="6300758"/>
              <a:ext cx="416198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Source: WHO/UNICEF Estimates of National Immunization Coverage, 2025 revision</a:t>
              </a:r>
            </a:p>
          </p:txBody>
        </p:sp>
        <p:sp>
          <p:nvSpPr>
            <p:cNvPr id="163" name="tx163"/>
            <p:cNvSpPr/>
            <p:nvPr/>
          </p:nvSpPr>
          <p:spPr>
            <a:xfrm>
              <a:off x="840875" y="6421459"/>
              <a:ext cx="816394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Note: Coverage difference compared to 2019 - values above zero indicate coverage higher than in 2019 and values below zero indicate coverage lower than in 2019.</a:t>
              </a:r>
            </a:p>
          </p:txBody>
        </p:sp>
        <p:sp>
          <p:nvSpPr>
            <p:cNvPr id="164" name="tx164"/>
            <p:cNvSpPr/>
            <p:nvPr/>
          </p:nvSpPr>
          <p:spPr>
            <a:xfrm>
              <a:off x="4960156" y="6542159"/>
              <a:ext cx="404466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There may be discrepancies in total Zero-dose children (millions) due to rounding.</a:t>
              </a:r>
            </a:p>
          </p:txBody>
        </p:sp>
      </p:grpSp>
      <p:sp>
        <p:nvSpPr>
          <p:cNvPr id="165"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In 2025, LACR ranked number 4 out of 7 UNICEF regions, with DTP1 coverage of 89%.
DTP1 coverage (89%) was 3 percentage points higher than in 2019 (86%).
This equates to 967,000 zero-dose children in 2025 compared to 1.3 million zero-dose children in 2019.</a:t>
            </a:r>
          </a:p>
        </p:txBody>
      </p:sp>
      <p:sp>
        <p:nvSpPr>
          <p:cNvPr id="166" name="body"/>
          <p:cNvSpPr>
            <a:spLocks noGrp="1"/>
          </p:cNvSpPr>
          <p:nvPr>
            <p:ph/>
          </p:nvPr>
        </p:nvSpPr>
        <p:spPr>
          <a:xfrm>
            <a:off x="292608" y="182880"/>
            <a:ext cx="8595360" cy="649224"/>
          </a:xfrm>
          <a:solidFill>
            <a:srgbClr val="FFFFFF">
              <a:alpha val="100000"/>
            </a:srgbClr>
          </a:solidFill>
        </p:spPr>
        <p:txBody>
          <a:bodyPr/>
          <a:lstStyle/>
          <a:p>
            <a:pPr algn="l" marL="0" marR="0">
              <a:lnSpc>
                <a:spcPct val="100000"/>
              </a:lnSpc>
              <a:spcBef>
                <a:spcPts val="0"/>
              </a:spcBef>
              <a:spcAft>
                <a:spcPts val="0"/>
              </a:spcAft>
              <a:buNone/>
            </a:pPr>
            <a:r>
              <a:rPr cap="none" sz="1450" i="0" b="0" u="none" strike="noStrike">
                <a:solidFill>
                  <a:srgbClr val="000000">
                    <a:alpha val="100000"/>
                  </a:srgbClr>
                </a:solidFill>
                <a:latin typeface="Arial"/>
                <a:cs typeface="Arial"/>
                <a:ea typeface="Arial"/>
                <a:sym typeface="Arial"/>
              </a:rPr>
              <a:t>DTP1 coverage has improved since 2000 in some regions and exceeded pre-pandemic levels in some regions, but progress is uneven and gaps in zero-dose children persist.</a:t>
            </a:r>
          </a:p>
        </p:txBody>
      </p:sp>
      <p:grpSp xmlns:pic="http://schemas.openxmlformats.org/drawingml/2006/picture">
        <p:nvGrpSpPr>
          <p:cNvPr id="167" name=""/>
          <p:cNvGrpSpPr/>
          <p:nvPr/>
        </p:nvGrpSpPr>
        <p:grpSpPr>
          <a:xfrm>
            <a:off x="292608" y="1005840"/>
            <a:ext cx="8595360" cy="28575"/>
            <a:chOff x="292608" y="1005840"/>
            <a:chExt cx="8595360" cy="28575"/>
          </a:xfrm>
        </p:grpSpPr>
        <p:sp>
          <p:nvSpPr>
            <p:cNvPr id="168" name="rc3"/>
            <p:cNvSpPr/>
            <p:nvPr/>
          </p:nvSpPr>
          <p:spPr>
            <a:xfrm>
              <a:off x="292608" y="1005840"/>
              <a:ext cx="8595360" cy="28575"/>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169" name="rc4"/>
            <p:cNvSpPr/>
            <p:nvPr/>
          </p:nvSpPr>
          <p:spPr>
            <a:xfrm>
              <a:off x="292608" y="1005840"/>
              <a:ext cx="8595360" cy="28575"/>
            </a:xfrm>
            <a:prstGeom prst="rect">
              <a:avLst/>
            </a:prstGeom>
            <a:solidFill>
              <a:srgbClr val="000000">
                <a:alpha val="100000"/>
              </a:srgbClr>
            </a:solidFill>
          </p:spPr>
          <p:txBody>
            <a:bodyPr/>
            <a:lstStyle/>
            <a:p/>
          </p:txBody>
        </p:sp>
      </p:grpSp>
    </p:spTree>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1298448"/>
            <a:ext cx="8869680" cy="5486400"/>
            <a:chOff x="274320" y="1298448"/>
            <a:chExt cx="8869680" cy="5486400"/>
          </a:xfrm>
        </p:grpSpPr>
        <p:sp>
          <p:nvSpPr>
            <p:cNvPr id="3" name="rc3"/>
            <p:cNvSpPr/>
            <p:nvPr/>
          </p:nvSpPr>
          <p:spPr>
            <a:xfrm>
              <a:off x="274320" y="1298448"/>
              <a:ext cx="8869680" cy="5486400"/>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rc4"/>
            <p:cNvSpPr/>
            <p:nvPr/>
          </p:nvSpPr>
          <p:spPr>
            <a:xfrm>
              <a:off x="274320" y="1298448"/>
              <a:ext cx="8869679" cy="5486400"/>
            </a:xfrm>
            <a:prstGeom prst="rect">
              <a:avLst/>
            </a:prstGeom>
            <a:solidFill>
              <a:srgbClr val="FFFFFF">
                <a:alpha val="100000"/>
              </a:srgbClr>
            </a:solidFill>
            <a:ln w="13550" cap="rnd">
              <a:solidFill>
                <a:srgbClr val="FFFFFF">
                  <a:alpha val="100000"/>
                </a:srgbClr>
              </a:solidFill>
              <a:prstDash val="solid"/>
              <a:round/>
            </a:ln>
          </p:spPr>
          <p:txBody>
            <a:bodyPr/>
            <a:lstStyle/>
            <a:p/>
          </p:txBody>
        </p:sp>
        <p:sp>
          <p:nvSpPr>
            <p:cNvPr id="5" name="pl5"/>
            <p:cNvSpPr/>
            <p:nvPr/>
          </p:nvSpPr>
          <p:spPr>
            <a:xfrm>
              <a:off x="911338" y="3526028"/>
              <a:ext cx="3813088" cy="0"/>
            </a:xfrm>
            <a:custGeom>
              <a:avLst/>
              <a:pathLst>
                <a:path w="3813088" h="0">
                  <a:moveTo>
                    <a:pt x="0" y="0"/>
                  </a:moveTo>
                  <a:lnTo>
                    <a:pt x="3813088" y="0"/>
                  </a:lnTo>
                  <a:lnTo>
                    <a:pt x="3813088" y="0"/>
                  </a:lnTo>
                </a:path>
              </a:pathLst>
            </a:custGeom>
            <a:ln w="6775" cap="flat">
              <a:solidFill>
                <a:srgbClr val="EBEBEB">
                  <a:alpha val="100000"/>
                </a:srgbClr>
              </a:solidFill>
              <a:prstDash val="solid"/>
              <a:round/>
            </a:ln>
          </p:spPr>
          <p:txBody>
            <a:bodyPr/>
            <a:lstStyle/>
            <a:p/>
          </p:txBody>
        </p:sp>
        <p:sp>
          <p:nvSpPr>
            <p:cNvPr id="6" name="pl6"/>
            <p:cNvSpPr/>
            <p:nvPr/>
          </p:nvSpPr>
          <p:spPr>
            <a:xfrm>
              <a:off x="911338" y="3018560"/>
              <a:ext cx="3813088" cy="0"/>
            </a:xfrm>
            <a:custGeom>
              <a:avLst/>
              <a:pathLst>
                <a:path w="3813088" h="0">
                  <a:moveTo>
                    <a:pt x="0" y="0"/>
                  </a:moveTo>
                  <a:lnTo>
                    <a:pt x="3813088" y="0"/>
                  </a:lnTo>
                  <a:lnTo>
                    <a:pt x="3813088" y="0"/>
                  </a:lnTo>
                </a:path>
              </a:pathLst>
            </a:custGeom>
            <a:ln w="6775" cap="flat">
              <a:solidFill>
                <a:srgbClr val="EBEBEB">
                  <a:alpha val="100000"/>
                </a:srgbClr>
              </a:solidFill>
              <a:prstDash val="solid"/>
              <a:round/>
            </a:ln>
          </p:spPr>
          <p:txBody>
            <a:bodyPr/>
            <a:lstStyle/>
            <a:p/>
          </p:txBody>
        </p:sp>
        <p:sp>
          <p:nvSpPr>
            <p:cNvPr id="7" name="pl7"/>
            <p:cNvSpPr/>
            <p:nvPr/>
          </p:nvSpPr>
          <p:spPr>
            <a:xfrm>
              <a:off x="911338" y="2511093"/>
              <a:ext cx="3813088" cy="0"/>
            </a:xfrm>
            <a:custGeom>
              <a:avLst/>
              <a:pathLst>
                <a:path w="3813088" h="0">
                  <a:moveTo>
                    <a:pt x="0" y="0"/>
                  </a:moveTo>
                  <a:lnTo>
                    <a:pt x="3813088" y="0"/>
                  </a:lnTo>
                  <a:lnTo>
                    <a:pt x="3813088" y="0"/>
                  </a:lnTo>
                </a:path>
              </a:pathLst>
            </a:custGeom>
            <a:ln w="6775" cap="flat">
              <a:solidFill>
                <a:srgbClr val="EBEBEB">
                  <a:alpha val="100000"/>
                </a:srgbClr>
              </a:solidFill>
              <a:prstDash val="solid"/>
              <a:round/>
            </a:ln>
          </p:spPr>
          <p:txBody>
            <a:bodyPr/>
            <a:lstStyle/>
            <a:p/>
          </p:txBody>
        </p:sp>
        <p:sp>
          <p:nvSpPr>
            <p:cNvPr id="8" name="pl8"/>
            <p:cNvSpPr/>
            <p:nvPr/>
          </p:nvSpPr>
          <p:spPr>
            <a:xfrm>
              <a:off x="911338" y="2003625"/>
              <a:ext cx="3813088" cy="0"/>
            </a:xfrm>
            <a:custGeom>
              <a:avLst/>
              <a:pathLst>
                <a:path w="3813088" h="0">
                  <a:moveTo>
                    <a:pt x="0" y="0"/>
                  </a:moveTo>
                  <a:lnTo>
                    <a:pt x="3813088" y="0"/>
                  </a:lnTo>
                  <a:lnTo>
                    <a:pt x="3813088" y="0"/>
                  </a:lnTo>
                </a:path>
              </a:pathLst>
            </a:custGeom>
            <a:ln w="6775" cap="flat">
              <a:solidFill>
                <a:srgbClr val="EBEBEB">
                  <a:alpha val="100000"/>
                </a:srgbClr>
              </a:solidFill>
              <a:prstDash val="solid"/>
              <a:round/>
            </a:ln>
          </p:spPr>
          <p:txBody>
            <a:bodyPr/>
            <a:lstStyle/>
            <a:p/>
          </p:txBody>
        </p:sp>
        <p:sp>
          <p:nvSpPr>
            <p:cNvPr id="9" name="pl9"/>
            <p:cNvSpPr/>
            <p:nvPr/>
          </p:nvSpPr>
          <p:spPr>
            <a:xfrm>
              <a:off x="911338" y="3779762"/>
              <a:ext cx="3813088" cy="0"/>
            </a:xfrm>
            <a:custGeom>
              <a:avLst/>
              <a:pathLst>
                <a:path w="3813088" h="0">
                  <a:moveTo>
                    <a:pt x="0" y="0"/>
                  </a:moveTo>
                  <a:lnTo>
                    <a:pt x="3813088" y="0"/>
                  </a:lnTo>
                  <a:lnTo>
                    <a:pt x="3813088" y="0"/>
                  </a:lnTo>
                </a:path>
              </a:pathLst>
            </a:custGeom>
            <a:ln w="13550" cap="flat">
              <a:solidFill>
                <a:srgbClr val="EBEBEB">
                  <a:alpha val="100000"/>
                </a:srgbClr>
              </a:solidFill>
              <a:prstDash val="solid"/>
              <a:round/>
            </a:ln>
          </p:spPr>
          <p:txBody>
            <a:bodyPr/>
            <a:lstStyle/>
            <a:p/>
          </p:txBody>
        </p:sp>
        <p:sp>
          <p:nvSpPr>
            <p:cNvPr id="10" name="pl10"/>
            <p:cNvSpPr/>
            <p:nvPr/>
          </p:nvSpPr>
          <p:spPr>
            <a:xfrm>
              <a:off x="911338" y="3272294"/>
              <a:ext cx="3813088" cy="0"/>
            </a:xfrm>
            <a:custGeom>
              <a:avLst/>
              <a:pathLst>
                <a:path w="3813088" h="0">
                  <a:moveTo>
                    <a:pt x="0" y="0"/>
                  </a:moveTo>
                  <a:lnTo>
                    <a:pt x="3813088" y="0"/>
                  </a:lnTo>
                  <a:lnTo>
                    <a:pt x="3813088" y="0"/>
                  </a:lnTo>
                </a:path>
              </a:pathLst>
            </a:custGeom>
            <a:ln w="13550" cap="flat">
              <a:solidFill>
                <a:srgbClr val="EBEBEB">
                  <a:alpha val="100000"/>
                </a:srgbClr>
              </a:solidFill>
              <a:prstDash val="solid"/>
              <a:round/>
            </a:ln>
          </p:spPr>
          <p:txBody>
            <a:bodyPr/>
            <a:lstStyle/>
            <a:p/>
          </p:txBody>
        </p:sp>
        <p:sp>
          <p:nvSpPr>
            <p:cNvPr id="11" name="pl11"/>
            <p:cNvSpPr/>
            <p:nvPr/>
          </p:nvSpPr>
          <p:spPr>
            <a:xfrm>
              <a:off x="911338" y="2764827"/>
              <a:ext cx="3813088" cy="0"/>
            </a:xfrm>
            <a:custGeom>
              <a:avLst/>
              <a:pathLst>
                <a:path w="3813088" h="0">
                  <a:moveTo>
                    <a:pt x="0" y="0"/>
                  </a:moveTo>
                  <a:lnTo>
                    <a:pt x="3813088" y="0"/>
                  </a:lnTo>
                  <a:lnTo>
                    <a:pt x="3813088" y="0"/>
                  </a:lnTo>
                </a:path>
              </a:pathLst>
            </a:custGeom>
            <a:ln w="13550" cap="flat">
              <a:solidFill>
                <a:srgbClr val="EBEBEB">
                  <a:alpha val="100000"/>
                </a:srgbClr>
              </a:solidFill>
              <a:prstDash val="solid"/>
              <a:round/>
            </a:ln>
          </p:spPr>
          <p:txBody>
            <a:bodyPr/>
            <a:lstStyle/>
            <a:p/>
          </p:txBody>
        </p:sp>
        <p:sp>
          <p:nvSpPr>
            <p:cNvPr id="12" name="pl12"/>
            <p:cNvSpPr/>
            <p:nvPr/>
          </p:nvSpPr>
          <p:spPr>
            <a:xfrm>
              <a:off x="911338" y="2257359"/>
              <a:ext cx="3813088" cy="0"/>
            </a:xfrm>
            <a:custGeom>
              <a:avLst/>
              <a:pathLst>
                <a:path w="3813088" h="0">
                  <a:moveTo>
                    <a:pt x="0" y="0"/>
                  </a:moveTo>
                  <a:lnTo>
                    <a:pt x="3813088" y="0"/>
                  </a:lnTo>
                  <a:lnTo>
                    <a:pt x="3813088" y="0"/>
                  </a:lnTo>
                </a:path>
              </a:pathLst>
            </a:custGeom>
            <a:ln w="13550" cap="flat">
              <a:solidFill>
                <a:srgbClr val="EBEBEB">
                  <a:alpha val="100000"/>
                </a:srgbClr>
              </a:solidFill>
              <a:prstDash val="solid"/>
              <a:round/>
            </a:ln>
          </p:spPr>
          <p:txBody>
            <a:bodyPr/>
            <a:lstStyle/>
            <a:p/>
          </p:txBody>
        </p:sp>
        <p:sp>
          <p:nvSpPr>
            <p:cNvPr id="13" name="pl13"/>
            <p:cNvSpPr/>
            <p:nvPr/>
          </p:nvSpPr>
          <p:spPr>
            <a:xfrm>
              <a:off x="911338" y="1749892"/>
              <a:ext cx="3813088" cy="0"/>
            </a:xfrm>
            <a:custGeom>
              <a:avLst/>
              <a:pathLst>
                <a:path w="3813088" h="0">
                  <a:moveTo>
                    <a:pt x="0" y="0"/>
                  </a:moveTo>
                  <a:lnTo>
                    <a:pt x="3813088" y="0"/>
                  </a:lnTo>
                  <a:lnTo>
                    <a:pt x="3813088" y="0"/>
                  </a:lnTo>
                </a:path>
              </a:pathLst>
            </a:custGeom>
            <a:ln w="13550" cap="flat">
              <a:solidFill>
                <a:srgbClr val="EBEBEB">
                  <a:alpha val="100000"/>
                </a:srgbClr>
              </a:solidFill>
              <a:prstDash val="solid"/>
              <a:round/>
            </a:ln>
          </p:spPr>
          <p:txBody>
            <a:bodyPr/>
            <a:lstStyle/>
            <a:p/>
          </p:txBody>
        </p:sp>
        <p:sp>
          <p:nvSpPr>
            <p:cNvPr id="14" name="pl14"/>
            <p:cNvSpPr/>
            <p:nvPr/>
          </p:nvSpPr>
          <p:spPr>
            <a:xfrm>
              <a:off x="1084660" y="1648398"/>
              <a:ext cx="0" cy="2232857"/>
            </a:xfrm>
            <a:custGeom>
              <a:avLst/>
              <a:pathLst>
                <a:path w="0" h="2232857">
                  <a:moveTo>
                    <a:pt x="0" y="2232857"/>
                  </a:moveTo>
                  <a:lnTo>
                    <a:pt x="0" y="0"/>
                  </a:lnTo>
                  <a:lnTo>
                    <a:pt x="0" y="0"/>
                  </a:lnTo>
                </a:path>
              </a:pathLst>
            </a:custGeom>
            <a:ln w="13550" cap="flat">
              <a:solidFill>
                <a:srgbClr val="EBEBEB">
                  <a:alpha val="100000"/>
                </a:srgbClr>
              </a:solidFill>
              <a:prstDash val="solid"/>
              <a:round/>
            </a:ln>
          </p:spPr>
          <p:txBody>
            <a:bodyPr/>
            <a:lstStyle/>
            <a:p/>
          </p:txBody>
        </p:sp>
        <p:sp>
          <p:nvSpPr>
            <p:cNvPr id="15" name="pl15"/>
            <p:cNvSpPr/>
            <p:nvPr/>
          </p:nvSpPr>
          <p:spPr>
            <a:xfrm>
              <a:off x="2075073" y="1648398"/>
              <a:ext cx="0" cy="2232857"/>
            </a:xfrm>
            <a:custGeom>
              <a:avLst/>
              <a:pathLst>
                <a:path w="0" h="2232857">
                  <a:moveTo>
                    <a:pt x="0" y="2232857"/>
                  </a:moveTo>
                  <a:lnTo>
                    <a:pt x="0" y="0"/>
                  </a:lnTo>
                  <a:lnTo>
                    <a:pt x="0" y="0"/>
                  </a:lnTo>
                </a:path>
              </a:pathLst>
            </a:custGeom>
            <a:ln w="13550" cap="flat">
              <a:solidFill>
                <a:srgbClr val="EBEBEB">
                  <a:alpha val="100000"/>
                </a:srgbClr>
              </a:solidFill>
              <a:prstDash val="solid"/>
              <a:round/>
            </a:ln>
          </p:spPr>
          <p:txBody>
            <a:bodyPr/>
            <a:lstStyle/>
            <a:p/>
          </p:txBody>
        </p:sp>
        <p:sp>
          <p:nvSpPr>
            <p:cNvPr id="16" name="pl16"/>
            <p:cNvSpPr/>
            <p:nvPr/>
          </p:nvSpPr>
          <p:spPr>
            <a:xfrm>
              <a:off x="3065486" y="1648398"/>
              <a:ext cx="0" cy="2232857"/>
            </a:xfrm>
            <a:custGeom>
              <a:avLst/>
              <a:pathLst>
                <a:path w="0" h="2232857">
                  <a:moveTo>
                    <a:pt x="0" y="2232857"/>
                  </a:moveTo>
                  <a:lnTo>
                    <a:pt x="0" y="0"/>
                  </a:lnTo>
                  <a:lnTo>
                    <a:pt x="0" y="0"/>
                  </a:lnTo>
                </a:path>
              </a:pathLst>
            </a:custGeom>
            <a:ln w="13550" cap="flat">
              <a:solidFill>
                <a:srgbClr val="EBEBEB">
                  <a:alpha val="100000"/>
                </a:srgbClr>
              </a:solidFill>
              <a:prstDash val="solid"/>
              <a:round/>
            </a:ln>
          </p:spPr>
          <p:txBody>
            <a:bodyPr/>
            <a:lstStyle/>
            <a:p/>
          </p:txBody>
        </p:sp>
        <p:sp>
          <p:nvSpPr>
            <p:cNvPr id="17" name="pl17"/>
            <p:cNvSpPr/>
            <p:nvPr/>
          </p:nvSpPr>
          <p:spPr>
            <a:xfrm>
              <a:off x="4055898" y="1648398"/>
              <a:ext cx="0" cy="2232857"/>
            </a:xfrm>
            <a:custGeom>
              <a:avLst/>
              <a:pathLst>
                <a:path w="0" h="2232857">
                  <a:moveTo>
                    <a:pt x="0" y="2232857"/>
                  </a:moveTo>
                  <a:lnTo>
                    <a:pt x="0" y="0"/>
                  </a:lnTo>
                  <a:lnTo>
                    <a:pt x="0" y="0"/>
                  </a:lnTo>
                </a:path>
              </a:pathLst>
            </a:custGeom>
            <a:ln w="13550" cap="flat">
              <a:solidFill>
                <a:srgbClr val="EBEBEB">
                  <a:alpha val="100000"/>
                </a:srgbClr>
              </a:solidFill>
              <a:prstDash val="solid"/>
              <a:round/>
            </a:ln>
          </p:spPr>
          <p:txBody>
            <a:bodyPr/>
            <a:lstStyle/>
            <a:p/>
          </p:txBody>
        </p:sp>
        <p:sp>
          <p:nvSpPr>
            <p:cNvPr id="18" name="pl18"/>
            <p:cNvSpPr/>
            <p:nvPr/>
          </p:nvSpPr>
          <p:spPr>
            <a:xfrm>
              <a:off x="1084660" y="2003625"/>
              <a:ext cx="3466444" cy="405974"/>
            </a:xfrm>
            <a:custGeom>
              <a:avLst/>
              <a:pathLst>
                <a:path w="3466444" h="405974">
                  <a:moveTo>
                    <a:pt x="0" y="0"/>
                  </a:moveTo>
                  <a:lnTo>
                    <a:pt x="495206" y="0"/>
                  </a:lnTo>
                  <a:lnTo>
                    <a:pt x="990412" y="101493"/>
                  </a:lnTo>
                  <a:lnTo>
                    <a:pt x="1485619" y="405974"/>
                  </a:lnTo>
                  <a:lnTo>
                    <a:pt x="1980825" y="50746"/>
                  </a:lnTo>
                  <a:lnTo>
                    <a:pt x="2476031" y="202987"/>
                  </a:lnTo>
                  <a:lnTo>
                    <a:pt x="2971238" y="202987"/>
                  </a:lnTo>
                  <a:lnTo>
                    <a:pt x="3466444" y="202987"/>
                  </a:lnTo>
                </a:path>
              </a:pathLst>
            </a:custGeom>
            <a:ln w="27101" cap="flat">
              <a:solidFill>
                <a:srgbClr val="0058AB">
                  <a:alpha val="69803"/>
                </a:srgbClr>
              </a:solidFill>
              <a:prstDash val="solid"/>
              <a:round/>
            </a:ln>
          </p:spPr>
          <p:txBody>
            <a:bodyPr/>
            <a:lstStyle/>
            <a:p/>
          </p:txBody>
        </p:sp>
        <p:sp>
          <p:nvSpPr>
            <p:cNvPr id="19" name="pl19"/>
            <p:cNvSpPr/>
            <p:nvPr/>
          </p:nvSpPr>
          <p:spPr>
            <a:xfrm>
              <a:off x="1084660" y="2003625"/>
              <a:ext cx="3466444" cy="253733"/>
            </a:xfrm>
            <a:custGeom>
              <a:avLst/>
              <a:pathLst>
                <a:path w="3466444" h="253733">
                  <a:moveTo>
                    <a:pt x="0" y="0"/>
                  </a:moveTo>
                  <a:lnTo>
                    <a:pt x="495206" y="50746"/>
                  </a:lnTo>
                  <a:lnTo>
                    <a:pt x="990412" y="152240"/>
                  </a:lnTo>
                  <a:lnTo>
                    <a:pt x="1485619" y="202987"/>
                  </a:lnTo>
                  <a:lnTo>
                    <a:pt x="1980825" y="152240"/>
                  </a:lnTo>
                  <a:lnTo>
                    <a:pt x="2476031" y="152240"/>
                  </a:lnTo>
                  <a:lnTo>
                    <a:pt x="2971238" y="253733"/>
                  </a:lnTo>
                  <a:lnTo>
                    <a:pt x="3466444" y="253733"/>
                  </a:lnTo>
                </a:path>
              </a:pathLst>
            </a:custGeom>
            <a:ln w="27101" cap="flat">
              <a:solidFill>
                <a:srgbClr val="1CABE2">
                  <a:alpha val="69803"/>
                </a:srgbClr>
              </a:solidFill>
              <a:prstDash val="solid"/>
              <a:round/>
            </a:ln>
          </p:spPr>
          <p:txBody>
            <a:bodyPr/>
            <a:lstStyle/>
            <a:p/>
          </p:txBody>
        </p:sp>
        <p:sp>
          <p:nvSpPr>
            <p:cNvPr id="20" name="pl20"/>
            <p:cNvSpPr/>
            <p:nvPr/>
          </p:nvSpPr>
          <p:spPr>
            <a:xfrm>
              <a:off x="1084660" y="2460346"/>
              <a:ext cx="3466444" cy="152240"/>
            </a:xfrm>
            <a:custGeom>
              <a:avLst/>
              <a:pathLst>
                <a:path w="3466444" h="152240">
                  <a:moveTo>
                    <a:pt x="0" y="50746"/>
                  </a:moveTo>
                  <a:lnTo>
                    <a:pt x="495206" y="0"/>
                  </a:lnTo>
                  <a:lnTo>
                    <a:pt x="990412" y="101493"/>
                  </a:lnTo>
                  <a:lnTo>
                    <a:pt x="1485619" y="152240"/>
                  </a:lnTo>
                  <a:lnTo>
                    <a:pt x="1980825" y="101493"/>
                  </a:lnTo>
                  <a:lnTo>
                    <a:pt x="2476031" y="0"/>
                  </a:lnTo>
                  <a:lnTo>
                    <a:pt x="2971238" y="101493"/>
                  </a:lnTo>
                  <a:lnTo>
                    <a:pt x="3466444" y="50746"/>
                  </a:lnTo>
                </a:path>
              </a:pathLst>
            </a:custGeom>
            <a:ln w="27101" cap="flat">
              <a:solidFill>
                <a:srgbClr val="00833D">
                  <a:alpha val="69803"/>
                </a:srgbClr>
              </a:solidFill>
              <a:prstDash val="solid"/>
              <a:round/>
            </a:ln>
          </p:spPr>
          <p:txBody>
            <a:bodyPr/>
            <a:lstStyle/>
            <a:p/>
          </p:txBody>
        </p:sp>
        <p:sp>
          <p:nvSpPr>
            <p:cNvPr id="21" name="pl21"/>
            <p:cNvSpPr/>
            <p:nvPr/>
          </p:nvSpPr>
          <p:spPr>
            <a:xfrm>
              <a:off x="1084660" y="2257359"/>
              <a:ext cx="3466444" cy="355227"/>
            </a:xfrm>
            <a:custGeom>
              <a:avLst/>
              <a:pathLst>
                <a:path w="3466444" h="355227">
                  <a:moveTo>
                    <a:pt x="0" y="0"/>
                  </a:moveTo>
                  <a:lnTo>
                    <a:pt x="495206" y="202987"/>
                  </a:lnTo>
                  <a:lnTo>
                    <a:pt x="990412" y="253733"/>
                  </a:lnTo>
                  <a:lnTo>
                    <a:pt x="1485619" y="355227"/>
                  </a:lnTo>
                  <a:lnTo>
                    <a:pt x="1980825" y="152240"/>
                  </a:lnTo>
                  <a:lnTo>
                    <a:pt x="2476031" y="152240"/>
                  </a:lnTo>
                  <a:lnTo>
                    <a:pt x="2971238" y="152240"/>
                  </a:lnTo>
                  <a:lnTo>
                    <a:pt x="3466444" y="50746"/>
                  </a:lnTo>
                </a:path>
              </a:pathLst>
            </a:custGeom>
            <a:ln w="27101" cap="flat">
              <a:solidFill>
                <a:srgbClr val="80BD41">
                  <a:alpha val="69803"/>
                </a:srgbClr>
              </a:solidFill>
              <a:prstDash val="solid"/>
              <a:round/>
            </a:ln>
          </p:spPr>
          <p:txBody>
            <a:bodyPr/>
            <a:lstStyle/>
            <a:p/>
          </p:txBody>
        </p:sp>
        <p:sp>
          <p:nvSpPr>
            <p:cNvPr id="22" name="pl22"/>
            <p:cNvSpPr/>
            <p:nvPr/>
          </p:nvSpPr>
          <p:spPr>
            <a:xfrm>
              <a:off x="1084660" y="2155866"/>
              <a:ext cx="3466444" cy="355227"/>
            </a:xfrm>
            <a:custGeom>
              <a:avLst/>
              <a:pathLst>
                <a:path w="3466444" h="355227">
                  <a:moveTo>
                    <a:pt x="0" y="0"/>
                  </a:moveTo>
                  <a:lnTo>
                    <a:pt x="495206" y="0"/>
                  </a:lnTo>
                  <a:lnTo>
                    <a:pt x="990412" y="101493"/>
                  </a:lnTo>
                  <a:lnTo>
                    <a:pt x="1485619" y="101493"/>
                  </a:lnTo>
                  <a:lnTo>
                    <a:pt x="1980825" y="0"/>
                  </a:lnTo>
                  <a:lnTo>
                    <a:pt x="2476031" y="355227"/>
                  </a:lnTo>
                  <a:lnTo>
                    <a:pt x="2971238" y="355227"/>
                  </a:lnTo>
                  <a:lnTo>
                    <a:pt x="3466444" y="152240"/>
                  </a:lnTo>
                </a:path>
              </a:pathLst>
            </a:custGeom>
            <a:ln w="27101" cap="flat">
              <a:solidFill>
                <a:srgbClr val="6A1E74">
                  <a:alpha val="69803"/>
                </a:srgbClr>
              </a:solidFill>
              <a:prstDash val="solid"/>
              <a:round/>
            </a:ln>
          </p:spPr>
          <p:txBody>
            <a:bodyPr/>
            <a:lstStyle/>
            <a:p/>
          </p:txBody>
        </p:sp>
        <p:sp>
          <p:nvSpPr>
            <p:cNvPr id="23" name="pl23"/>
            <p:cNvSpPr/>
            <p:nvPr/>
          </p:nvSpPr>
          <p:spPr>
            <a:xfrm>
              <a:off x="1084660" y="2003625"/>
              <a:ext cx="3466444" cy="355227"/>
            </a:xfrm>
            <a:custGeom>
              <a:avLst/>
              <a:pathLst>
                <a:path w="3466444" h="355227">
                  <a:moveTo>
                    <a:pt x="0" y="152240"/>
                  </a:moveTo>
                  <a:lnTo>
                    <a:pt x="495206" y="101493"/>
                  </a:lnTo>
                  <a:lnTo>
                    <a:pt x="990412" y="355227"/>
                  </a:lnTo>
                  <a:lnTo>
                    <a:pt x="1485619" y="304480"/>
                  </a:lnTo>
                  <a:lnTo>
                    <a:pt x="1980825" y="50746"/>
                  </a:lnTo>
                  <a:lnTo>
                    <a:pt x="2476031" y="101493"/>
                  </a:lnTo>
                  <a:lnTo>
                    <a:pt x="2971238" y="0"/>
                  </a:lnTo>
                  <a:lnTo>
                    <a:pt x="3466444" y="0"/>
                  </a:lnTo>
                </a:path>
              </a:pathLst>
            </a:custGeom>
            <a:ln w="27101" cap="flat">
              <a:solidFill>
                <a:srgbClr val="E2231A">
                  <a:alpha val="69803"/>
                </a:srgbClr>
              </a:solidFill>
              <a:prstDash val="solid"/>
              <a:round/>
            </a:ln>
          </p:spPr>
          <p:txBody>
            <a:bodyPr/>
            <a:lstStyle/>
            <a:p/>
          </p:txBody>
        </p:sp>
        <p:sp>
          <p:nvSpPr>
            <p:cNvPr id="24" name="pl24"/>
            <p:cNvSpPr/>
            <p:nvPr/>
          </p:nvSpPr>
          <p:spPr>
            <a:xfrm>
              <a:off x="1084660" y="2714080"/>
              <a:ext cx="3466444" cy="355227"/>
            </a:xfrm>
            <a:custGeom>
              <a:avLst/>
              <a:pathLst>
                <a:path w="3466444" h="355227">
                  <a:moveTo>
                    <a:pt x="0" y="101493"/>
                  </a:moveTo>
                  <a:lnTo>
                    <a:pt x="495206" y="50746"/>
                  </a:lnTo>
                  <a:lnTo>
                    <a:pt x="990412" y="101493"/>
                  </a:lnTo>
                  <a:lnTo>
                    <a:pt x="1485619" y="355227"/>
                  </a:lnTo>
                  <a:lnTo>
                    <a:pt x="1980825" y="202987"/>
                  </a:lnTo>
                  <a:lnTo>
                    <a:pt x="2476031" y="50746"/>
                  </a:lnTo>
                  <a:lnTo>
                    <a:pt x="2971238" y="0"/>
                  </a:lnTo>
                  <a:lnTo>
                    <a:pt x="3466444" y="0"/>
                  </a:lnTo>
                </a:path>
              </a:pathLst>
            </a:custGeom>
            <a:ln w="27101" cap="flat">
              <a:solidFill>
                <a:srgbClr val="F26A21">
                  <a:alpha val="69803"/>
                </a:srgbClr>
              </a:solidFill>
              <a:prstDash val="solid"/>
              <a:round/>
            </a:ln>
          </p:spPr>
          <p:txBody>
            <a:bodyPr/>
            <a:lstStyle/>
            <a:p/>
          </p:txBody>
        </p:sp>
        <p:sp>
          <p:nvSpPr>
            <p:cNvPr id="25" name="pl25"/>
            <p:cNvSpPr/>
            <p:nvPr/>
          </p:nvSpPr>
          <p:spPr>
            <a:xfrm>
              <a:off x="1084660" y="2257359"/>
              <a:ext cx="3466444" cy="355227"/>
            </a:xfrm>
            <a:custGeom>
              <a:avLst/>
              <a:pathLst>
                <a:path w="3466444" h="355227">
                  <a:moveTo>
                    <a:pt x="0" y="0"/>
                  </a:moveTo>
                  <a:lnTo>
                    <a:pt x="495206" y="202987"/>
                  </a:lnTo>
                  <a:lnTo>
                    <a:pt x="990412" y="253733"/>
                  </a:lnTo>
                  <a:lnTo>
                    <a:pt x="1485619" y="355227"/>
                  </a:lnTo>
                  <a:lnTo>
                    <a:pt x="1980825" y="152240"/>
                  </a:lnTo>
                  <a:lnTo>
                    <a:pt x="2476031" y="152240"/>
                  </a:lnTo>
                  <a:lnTo>
                    <a:pt x="2971238" y="152240"/>
                  </a:lnTo>
                  <a:lnTo>
                    <a:pt x="3466444" y="50746"/>
                  </a:lnTo>
                </a:path>
              </a:pathLst>
            </a:custGeom>
            <a:ln w="65043" cap="flat">
              <a:solidFill>
                <a:srgbClr val="000000">
                  <a:alpha val="100000"/>
                </a:srgbClr>
              </a:solidFill>
              <a:prstDash val="solid"/>
              <a:round/>
            </a:ln>
          </p:spPr>
          <p:txBody>
            <a:bodyPr/>
            <a:lstStyle/>
            <a:p/>
          </p:txBody>
        </p:sp>
        <p:sp>
          <p:nvSpPr>
            <p:cNvPr id="26" name="pl26"/>
            <p:cNvSpPr/>
            <p:nvPr/>
          </p:nvSpPr>
          <p:spPr>
            <a:xfrm>
              <a:off x="1084660" y="2257359"/>
              <a:ext cx="3466444" cy="355227"/>
            </a:xfrm>
            <a:custGeom>
              <a:avLst/>
              <a:pathLst>
                <a:path w="3466444" h="355227">
                  <a:moveTo>
                    <a:pt x="0" y="0"/>
                  </a:moveTo>
                  <a:lnTo>
                    <a:pt x="495206" y="202987"/>
                  </a:lnTo>
                  <a:lnTo>
                    <a:pt x="990412" y="253733"/>
                  </a:lnTo>
                  <a:lnTo>
                    <a:pt x="1485619" y="355227"/>
                  </a:lnTo>
                  <a:lnTo>
                    <a:pt x="1980825" y="152240"/>
                  </a:lnTo>
                  <a:lnTo>
                    <a:pt x="2476031" y="152240"/>
                  </a:lnTo>
                  <a:lnTo>
                    <a:pt x="2971238" y="152240"/>
                  </a:lnTo>
                  <a:lnTo>
                    <a:pt x="3466444" y="50746"/>
                  </a:lnTo>
                </a:path>
              </a:pathLst>
            </a:custGeom>
            <a:ln w="40651" cap="flat">
              <a:solidFill>
                <a:srgbClr val="80BD41">
                  <a:alpha val="100000"/>
                </a:srgbClr>
              </a:solidFill>
              <a:prstDash val="solid"/>
              <a:round/>
            </a:ln>
          </p:spPr>
          <p:txBody>
            <a:bodyPr/>
            <a:lstStyle/>
            <a:p/>
          </p:txBody>
        </p:sp>
        <p:sp>
          <p:nvSpPr>
            <p:cNvPr id="27" name="tx27"/>
            <p:cNvSpPr/>
            <p:nvPr/>
          </p:nvSpPr>
          <p:spPr>
            <a:xfrm>
              <a:off x="1024401" y="208656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90</a:t>
              </a:r>
            </a:p>
          </p:txBody>
        </p:sp>
        <p:sp>
          <p:nvSpPr>
            <p:cNvPr id="28" name="tx28"/>
            <p:cNvSpPr/>
            <p:nvPr/>
          </p:nvSpPr>
          <p:spPr>
            <a:xfrm>
              <a:off x="1519608" y="228955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86</a:t>
              </a:r>
            </a:p>
          </p:txBody>
        </p:sp>
        <p:sp>
          <p:nvSpPr>
            <p:cNvPr id="29" name="tx29"/>
            <p:cNvSpPr/>
            <p:nvPr/>
          </p:nvSpPr>
          <p:spPr>
            <a:xfrm>
              <a:off x="2014814" y="234030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85</a:t>
              </a:r>
            </a:p>
          </p:txBody>
        </p:sp>
        <p:sp>
          <p:nvSpPr>
            <p:cNvPr id="30" name="tx30"/>
            <p:cNvSpPr/>
            <p:nvPr/>
          </p:nvSpPr>
          <p:spPr>
            <a:xfrm>
              <a:off x="2510020" y="244179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83</a:t>
              </a:r>
            </a:p>
          </p:txBody>
        </p:sp>
        <p:sp>
          <p:nvSpPr>
            <p:cNvPr id="31" name="tx31"/>
            <p:cNvSpPr/>
            <p:nvPr/>
          </p:nvSpPr>
          <p:spPr>
            <a:xfrm>
              <a:off x="3005227" y="223880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87</a:t>
              </a:r>
            </a:p>
          </p:txBody>
        </p:sp>
        <p:sp>
          <p:nvSpPr>
            <p:cNvPr id="32" name="tx32"/>
            <p:cNvSpPr/>
            <p:nvPr/>
          </p:nvSpPr>
          <p:spPr>
            <a:xfrm>
              <a:off x="3500433" y="223880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87</a:t>
              </a:r>
            </a:p>
          </p:txBody>
        </p:sp>
        <p:sp>
          <p:nvSpPr>
            <p:cNvPr id="33" name="tx33"/>
            <p:cNvSpPr/>
            <p:nvPr/>
          </p:nvSpPr>
          <p:spPr>
            <a:xfrm>
              <a:off x="3995639" y="223880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87</a:t>
              </a:r>
            </a:p>
          </p:txBody>
        </p:sp>
        <p:sp>
          <p:nvSpPr>
            <p:cNvPr id="34" name="tx34"/>
            <p:cNvSpPr/>
            <p:nvPr/>
          </p:nvSpPr>
          <p:spPr>
            <a:xfrm>
              <a:off x="4490846" y="213731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89</a:t>
              </a:r>
            </a:p>
          </p:txBody>
        </p:sp>
        <p:sp>
          <p:nvSpPr>
            <p:cNvPr id="35" name="tx35"/>
            <p:cNvSpPr/>
            <p:nvPr/>
          </p:nvSpPr>
          <p:spPr>
            <a:xfrm>
              <a:off x="707342" y="3734270"/>
              <a:ext cx="141366"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60</a:t>
              </a:r>
            </a:p>
          </p:txBody>
        </p:sp>
        <p:sp>
          <p:nvSpPr>
            <p:cNvPr id="36" name="tx36"/>
            <p:cNvSpPr/>
            <p:nvPr/>
          </p:nvSpPr>
          <p:spPr>
            <a:xfrm>
              <a:off x="707342" y="3226803"/>
              <a:ext cx="141366"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70</a:t>
              </a:r>
            </a:p>
          </p:txBody>
        </p:sp>
        <p:sp>
          <p:nvSpPr>
            <p:cNvPr id="37" name="tx37"/>
            <p:cNvSpPr/>
            <p:nvPr/>
          </p:nvSpPr>
          <p:spPr>
            <a:xfrm>
              <a:off x="707342" y="2719335"/>
              <a:ext cx="141366"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80</a:t>
              </a:r>
            </a:p>
          </p:txBody>
        </p:sp>
        <p:sp>
          <p:nvSpPr>
            <p:cNvPr id="38" name="tx38"/>
            <p:cNvSpPr/>
            <p:nvPr/>
          </p:nvSpPr>
          <p:spPr>
            <a:xfrm>
              <a:off x="707342" y="2211868"/>
              <a:ext cx="141366"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90</a:t>
              </a:r>
            </a:p>
          </p:txBody>
        </p:sp>
        <p:sp>
          <p:nvSpPr>
            <p:cNvPr id="39" name="tx39"/>
            <p:cNvSpPr/>
            <p:nvPr/>
          </p:nvSpPr>
          <p:spPr>
            <a:xfrm>
              <a:off x="636659" y="1704400"/>
              <a:ext cx="212049"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100</a:t>
              </a:r>
            </a:p>
          </p:txBody>
        </p:sp>
        <p:sp>
          <p:nvSpPr>
            <p:cNvPr id="40" name="tx40"/>
            <p:cNvSpPr/>
            <p:nvPr/>
          </p:nvSpPr>
          <p:spPr>
            <a:xfrm rot="-5400000">
              <a:off x="943294" y="4039760"/>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2018</a:t>
              </a:r>
            </a:p>
          </p:txBody>
        </p:sp>
        <p:sp>
          <p:nvSpPr>
            <p:cNvPr id="41" name="tx41"/>
            <p:cNvSpPr/>
            <p:nvPr/>
          </p:nvSpPr>
          <p:spPr>
            <a:xfrm rot="-5400000">
              <a:off x="1933707" y="4039760"/>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2020</a:t>
              </a:r>
            </a:p>
          </p:txBody>
        </p:sp>
        <p:sp>
          <p:nvSpPr>
            <p:cNvPr id="42" name="tx42"/>
            <p:cNvSpPr/>
            <p:nvPr/>
          </p:nvSpPr>
          <p:spPr>
            <a:xfrm rot="-5400000">
              <a:off x="2924119" y="4039760"/>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2022</a:t>
              </a:r>
            </a:p>
          </p:txBody>
        </p:sp>
        <p:sp>
          <p:nvSpPr>
            <p:cNvPr id="43" name="tx43"/>
            <p:cNvSpPr/>
            <p:nvPr/>
          </p:nvSpPr>
          <p:spPr>
            <a:xfrm rot="-5400000">
              <a:off x="3914532" y="4039760"/>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2024</a:t>
              </a:r>
            </a:p>
          </p:txBody>
        </p:sp>
        <p:sp>
          <p:nvSpPr>
            <p:cNvPr id="44" name="tx44"/>
            <p:cNvSpPr/>
            <p:nvPr/>
          </p:nvSpPr>
          <p:spPr>
            <a:xfrm rot="-5400000">
              <a:off x="67031" y="2719335"/>
              <a:ext cx="783915"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Coverage (%)</a:t>
              </a:r>
            </a:p>
          </p:txBody>
        </p:sp>
        <p:sp>
          <p:nvSpPr>
            <p:cNvPr id="45" name="pl45"/>
            <p:cNvSpPr/>
            <p:nvPr/>
          </p:nvSpPr>
          <p:spPr>
            <a:xfrm>
              <a:off x="1430681" y="4697591"/>
              <a:ext cx="175564" cy="0"/>
            </a:xfrm>
            <a:custGeom>
              <a:avLst/>
              <a:pathLst>
                <a:path w="175564" h="0">
                  <a:moveTo>
                    <a:pt x="0" y="0"/>
                  </a:moveTo>
                  <a:lnTo>
                    <a:pt x="175564" y="0"/>
                  </a:lnTo>
                </a:path>
              </a:pathLst>
            </a:custGeom>
            <a:ln w="27101" cap="flat">
              <a:solidFill>
                <a:srgbClr val="0058AB">
                  <a:alpha val="100000"/>
                </a:srgbClr>
              </a:solidFill>
              <a:prstDash val="solid"/>
              <a:round/>
            </a:ln>
          </p:spPr>
          <p:txBody>
            <a:bodyPr/>
            <a:lstStyle/>
            <a:p/>
          </p:txBody>
        </p:sp>
        <p:sp>
          <p:nvSpPr>
            <p:cNvPr id="46" name="pl46"/>
            <p:cNvSpPr/>
            <p:nvPr/>
          </p:nvSpPr>
          <p:spPr>
            <a:xfrm>
              <a:off x="1430681" y="4986636"/>
              <a:ext cx="175564" cy="0"/>
            </a:xfrm>
            <a:custGeom>
              <a:avLst/>
              <a:pathLst>
                <a:path w="175564" h="0">
                  <a:moveTo>
                    <a:pt x="0" y="0"/>
                  </a:moveTo>
                  <a:lnTo>
                    <a:pt x="175564" y="0"/>
                  </a:lnTo>
                </a:path>
              </a:pathLst>
            </a:custGeom>
            <a:ln w="27101" cap="flat">
              <a:solidFill>
                <a:srgbClr val="1CABE2">
                  <a:alpha val="100000"/>
                </a:srgbClr>
              </a:solidFill>
              <a:prstDash val="solid"/>
              <a:round/>
            </a:ln>
          </p:spPr>
          <p:txBody>
            <a:bodyPr/>
            <a:lstStyle/>
            <a:p/>
          </p:txBody>
        </p:sp>
        <p:sp>
          <p:nvSpPr>
            <p:cNvPr id="47" name="pl47"/>
            <p:cNvSpPr/>
            <p:nvPr/>
          </p:nvSpPr>
          <p:spPr>
            <a:xfrm>
              <a:off x="2142090" y="4697591"/>
              <a:ext cx="175564" cy="0"/>
            </a:xfrm>
            <a:custGeom>
              <a:avLst/>
              <a:pathLst>
                <a:path w="175564" h="0">
                  <a:moveTo>
                    <a:pt x="0" y="0"/>
                  </a:moveTo>
                  <a:lnTo>
                    <a:pt x="175564" y="0"/>
                  </a:lnTo>
                </a:path>
              </a:pathLst>
            </a:custGeom>
            <a:ln w="27101" cap="flat">
              <a:solidFill>
                <a:srgbClr val="00833D">
                  <a:alpha val="100000"/>
                </a:srgbClr>
              </a:solidFill>
              <a:prstDash val="solid"/>
              <a:round/>
            </a:ln>
          </p:spPr>
          <p:txBody>
            <a:bodyPr/>
            <a:lstStyle/>
            <a:p/>
          </p:txBody>
        </p:sp>
        <p:sp>
          <p:nvSpPr>
            <p:cNvPr id="48" name="pl48"/>
            <p:cNvSpPr/>
            <p:nvPr/>
          </p:nvSpPr>
          <p:spPr>
            <a:xfrm>
              <a:off x="2142090" y="4986636"/>
              <a:ext cx="175564" cy="0"/>
            </a:xfrm>
            <a:custGeom>
              <a:avLst/>
              <a:pathLst>
                <a:path w="175564" h="0">
                  <a:moveTo>
                    <a:pt x="0" y="0"/>
                  </a:moveTo>
                  <a:lnTo>
                    <a:pt x="175564" y="0"/>
                  </a:lnTo>
                </a:path>
              </a:pathLst>
            </a:custGeom>
            <a:ln w="27101" cap="flat">
              <a:solidFill>
                <a:srgbClr val="80BD41">
                  <a:alpha val="100000"/>
                </a:srgbClr>
              </a:solidFill>
              <a:prstDash val="solid"/>
              <a:round/>
            </a:ln>
          </p:spPr>
          <p:txBody>
            <a:bodyPr/>
            <a:lstStyle/>
            <a:p/>
          </p:txBody>
        </p:sp>
        <p:sp>
          <p:nvSpPr>
            <p:cNvPr id="49" name="pl49"/>
            <p:cNvSpPr/>
            <p:nvPr/>
          </p:nvSpPr>
          <p:spPr>
            <a:xfrm>
              <a:off x="2142090" y="4986636"/>
              <a:ext cx="175564" cy="0"/>
            </a:xfrm>
            <a:custGeom>
              <a:avLst/>
              <a:pathLst>
                <a:path w="175564" h="0">
                  <a:moveTo>
                    <a:pt x="0" y="0"/>
                  </a:moveTo>
                  <a:lnTo>
                    <a:pt x="175564" y="0"/>
                  </a:lnTo>
                </a:path>
              </a:pathLst>
            </a:custGeom>
            <a:ln w="40651" cap="flat">
              <a:solidFill>
                <a:srgbClr val="80BD41">
                  <a:alpha val="100000"/>
                </a:srgbClr>
              </a:solidFill>
              <a:prstDash val="solid"/>
              <a:round/>
            </a:ln>
          </p:spPr>
          <p:txBody>
            <a:bodyPr/>
            <a:lstStyle/>
            <a:p/>
          </p:txBody>
        </p:sp>
        <p:sp>
          <p:nvSpPr>
            <p:cNvPr id="50" name="pl50"/>
            <p:cNvSpPr/>
            <p:nvPr/>
          </p:nvSpPr>
          <p:spPr>
            <a:xfrm>
              <a:off x="2846459" y="4697591"/>
              <a:ext cx="175564" cy="0"/>
            </a:xfrm>
            <a:custGeom>
              <a:avLst/>
              <a:pathLst>
                <a:path w="175564" h="0">
                  <a:moveTo>
                    <a:pt x="0" y="0"/>
                  </a:moveTo>
                  <a:lnTo>
                    <a:pt x="175564" y="0"/>
                  </a:lnTo>
                </a:path>
              </a:pathLst>
            </a:custGeom>
            <a:ln w="27101" cap="flat">
              <a:solidFill>
                <a:srgbClr val="6A1E74">
                  <a:alpha val="100000"/>
                </a:srgbClr>
              </a:solidFill>
              <a:prstDash val="solid"/>
              <a:round/>
            </a:ln>
          </p:spPr>
          <p:txBody>
            <a:bodyPr/>
            <a:lstStyle/>
            <a:p/>
          </p:txBody>
        </p:sp>
        <p:sp>
          <p:nvSpPr>
            <p:cNvPr id="51" name="pl51"/>
            <p:cNvSpPr/>
            <p:nvPr/>
          </p:nvSpPr>
          <p:spPr>
            <a:xfrm>
              <a:off x="2846459" y="4986636"/>
              <a:ext cx="175564" cy="0"/>
            </a:xfrm>
            <a:custGeom>
              <a:avLst/>
              <a:pathLst>
                <a:path w="175564" h="0">
                  <a:moveTo>
                    <a:pt x="0" y="0"/>
                  </a:moveTo>
                  <a:lnTo>
                    <a:pt x="175564" y="0"/>
                  </a:lnTo>
                </a:path>
              </a:pathLst>
            </a:custGeom>
            <a:ln w="27101" cap="flat">
              <a:solidFill>
                <a:srgbClr val="E2231A">
                  <a:alpha val="100000"/>
                </a:srgbClr>
              </a:solidFill>
              <a:prstDash val="solid"/>
              <a:round/>
            </a:ln>
          </p:spPr>
          <p:txBody>
            <a:bodyPr/>
            <a:lstStyle/>
            <a:p/>
          </p:txBody>
        </p:sp>
        <p:sp>
          <p:nvSpPr>
            <p:cNvPr id="52" name="pl52"/>
            <p:cNvSpPr/>
            <p:nvPr/>
          </p:nvSpPr>
          <p:spPr>
            <a:xfrm>
              <a:off x="3571950" y="4697591"/>
              <a:ext cx="175564" cy="0"/>
            </a:xfrm>
            <a:custGeom>
              <a:avLst/>
              <a:pathLst>
                <a:path w="175564" h="0">
                  <a:moveTo>
                    <a:pt x="0" y="0"/>
                  </a:moveTo>
                  <a:lnTo>
                    <a:pt x="175564" y="0"/>
                  </a:lnTo>
                </a:path>
              </a:pathLst>
            </a:custGeom>
            <a:ln w="27101" cap="flat">
              <a:solidFill>
                <a:srgbClr val="F26A21">
                  <a:alpha val="100000"/>
                </a:srgbClr>
              </a:solidFill>
              <a:prstDash val="solid"/>
              <a:round/>
            </a:ln>
          </p:spPr>
          <p:txBody>
            <a:bodyPr/>
            <a:lstStyle/>
            <a:p/>
          </p:txBody>
        </p:sp>
        <p:sp>
          <p:nvSpPr>
            <p:cNvPr id="53" name="tx53"/>
            <p:cNvSpPr/>
            <p:nvPr/>
          </p:nvSpPr>
          <p:spPr>
            <a:xfrm>
              <a:off x="1697780" y="4652100"/>
              <a:ext cx="345734"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EAPR</a:t>
              </a:r>
            </a:p>
          </p:txBody>
        </p:sp>
        <p:sp>
          <p:nvSpPr>
            <p:cNvPr id="54" name="tx54"/>
            <p:cNvSpPr/>
            <p:nvPr/>
          </p:nvSpPr>
          <p:spPr>
            <a:xfrm>
              <a:off x="1697780" y="4941145"/>
              <a:ext cx="352775"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ECAR</a:t>
              </a:r>
            </a:p>
          </p:txBody>
        </p:sp>
        <p:sp>
          <p:nvSpPr>
            <p:cNvPr id="55" name="tx55"/>
            <p:cNvSpPr/>
            <p:nvPr/>
          </p:nvSpPr>
          <p:spPr>
            <a:xfrm>
              <a:off x="2409190" y="4652100"/>
              <a:ext cx="345734"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ESAR</a:t>
              </a:r>
            </a:p>
          </p:txBody>
        </p:sp>
        <p:sp>
          <p:nvSpPr>
            <p:cNvPr id="56" name="tx56"/>
            <p:cNvSpPr/>
            <p:nvPr/>
          </p:nvSpPr>
          <p:spPr>
            <a:xfrm>
              <a:off x="2409190" y="4941145"/>
              <a:ext cx="338785"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LACR</a:t>
              </a:r>
            </a:p>
          </p:txBody>
        </p:sp>
        <p:sp>
          <p:nvSpPr>
            <p:cNvPr id="57" name="tx57"/>
            <p:cNvSpPr/>
            <p:nvPr/>
          </p:nvSpPr>
          <p:spPr>
            <a:xfrm>
              <a:off x="3113558" y="4652100"/>
              <a:ext cx="366857"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MENA</a:t>
              </a:r>
            </a:p>
          </p:txBody>
        </p:sp>
        <p:sp>
          <p:nvSpPr>
            <p:cNvPr id="58" name="tx58"/>
            <p:cNvSpPr/>
            <p:nvPr/>
          </p:nvSpPr>
          <p:spPr>
            <a:xfrm>
              <a:off x="3113558" y="4941145"/>
              <a:ext cx="359816"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ROSA</a:t>
              </a:r>
            </a:p>
          </p:txBody>
        </p:sp>
        <p:sp>
          <p:nvSpPr>
            <p:cNvPr id="59" name="tx59"/>
            <p:cNvSpPr/>
            <p:nvPr/>
          </p:nvSpPr>
          <p:spPr>
            <a:xfrm>
              <a:off x="3839050" y="4652100"/>
              <a:ext cx="387979"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WCAR</a:t>
              </a:r>
            </a:p>
          </p:txBody>
        </p:sp>
        <p:sp>
          <p:nvSpPr>
            <p:cNvPr id="60" name="tx60"/>
            <p:cNvSpPr/>
            <p:nvPr/>
          </p:nvSpPr>
          <p:spPr>
            <a:xfrm>
              <a:off x="1635929" y="1437626"/>
              <a:ext cx="2363906"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000000">
                      <a:alpha val="100000"/>
                    </a:srgbClr>
                  </a:solidFill>
                  <a:latin typeface="Arial"/>
                  <a:cs typeface="Arial"/>
                </a:rPr>
                <a:t>DTP1 coverage, LACR, 2018-2025</a:t>
              </a:r>
            </a:p>
          </p:txBody>
        </p:sp>
        <p:sp>
          <p:nvSpPr>
            <p:cNvPr id="61" name="pl61"/>
            <p:cNvSpPr/>
            <p:nvPr/>
          </p:nvSpPr>
          <p:spPr>
            <a:xfrm>
              <a:off x="5191733" y="3695184"/>
              <a:ext cx="3813088" cy="0"/>
            </a:xfrm>
            <a:custGeom>
              <a:avLst/>
              <a:pathLst>
                <a:path w="3813088" h="0">
                  <a:moveTo>
                    <a:pt x="0" y="0"/>
                  </a:moveTo>
                  <a:lnTo>
                    <a:pt x="3813088" y="0"/>
                  </a:lnTo>
                  <a:lnTo>
                    <a:pt x="3813088" y="0"/>
                  </a:lnTo>
                </a:path>
              </a:pathLst>
            </a:custGeom>
            <a:ln w="6775" cap="flat">
              <a:solidFill>
                <a:srgbClr val="EBEBEB">
                  <a:alpha val="100000"/>
                </a:srgbClr>
              </a:solidFill>
              <a:prstDash val="solid"/>
              <a:round/>
            </a:ln>
          </p:spPr>
          <p:txBody>
            <a:bodyPr/>
            <a:lstStyle/>
            <a:p/>
          </p:txBody>
        </p:sp>
        <p:sp>
          <p:nvSpPr>
            <p:cNvPr id="62" name="pl62"/>
            <p:cNvSpPr/>
            <p:nvPr/>
          </p:nvSpPr>
          <p:spPr>
            <a:xfrm>
              <a:off x="5191733" y="2849405"/>
              <a:ext cx="3813088" cy="0"/>
            </a:xfrm>
            <a:custGeom>
              <a:avLst/>
              <a:pathLst>
                <a:path w="3813088" h="0">
                  <a:moveTo>
                    <a:pt x="0" y="0"/>
                  </a:moveTo>
                  <a:lnTo>
                    <a:pt x="3813088" y="0"/>
                  </a:lnTo>
                  <a:lnTo>
                    <a:pt x="3813088" y="0"/>
                  </a:lnTo>
                </a:path>
              </a:pathLst>
            </a:custGeom>
            <a:ln w="6775" cap="flat">
              <a:solidFill>
                <a:srgbClr val="EBEBEB">
                  <a:alpha val="100000"/>
                </a:srgbClr>
              </a:solidFill>
              <a:prstDash val="solid"/>
              <a:round/>
            </a:ln>
          </p:spPr>
          <p:txBody>
            <a:bodyPr/>
            <a:lstStyle/>
            <a:p/>
          </p:txBody>
        </p:sp>
        <p:sp>
          <p:nvSpPr>
            <p:cNvPr id="63" name="pl63"/>
            <p:cNvSpPr/>
            <p:nvPr/>
          </p:nvSpPr>
          <p:spPr>
            <a:xfrm>
              <a:off x="5191733" y="2003625"/>
              <a:ext cx="3813088" cy="0"/>
            </a:xfrm>
            <a:custGeom>
              <a:avLst/>
              <a:pathLst>
                <a:path w="3813088" h="0">
                  <a:moveTo>
                    <a:pt x="0" y="0"/>
                  </a:moveTo>
                  <a:lnTo>
                    <a:pt x="3813088" y="0"/>
                  </a:lnTo>
                  <a:lnTo>
                    <a:pt x="3813088" y="0"/>
                  </a:lnTo>
                </a:path>
              </a:pathLst>
            </a:custGeom>
            <a:ln w="6775" cap="flat">
              <a:solidFill>
                <a:srgbClr val="EBEBEB">
                  <a:alpha val="100000"/>
                </a:srgbClr>
              </a:solidFill>
              <a:prstDash val="solid"/>
              <a:round/>
            </a:ln>
          </p:spPr>
          <p:txBody>
            <a:bodyPr/>
            <a:lstStyle/>
            <a:p/>
          </p:txBody>
        </p:sp>
        <p:sp>
          <p:nvSpPr>
            <p:cNvPr id="64" name="pl64"/>
            <p:cNvSpPr/>
            <p:nvPr/>
          </p:nvSpPr>
          <p:spPr>
            <a:xfrm>
              <a:off x="5191733" y="3272294"/>
              <a:ext cx="3813088" cy="0"/>
            </a:xfrm>
            <a:custGeom>
              <a:avLst/>
              <a:pathLst>
                <a:path w="3813088" h="0">
                  <a:moveTo>
                    <a:pt x="0" y="0"/>
                  </a:moveTo>
                  <a:lnTo>
                    <a:pt x="3813088" y="0"/>
                  </a:lnTo>
                  <a:lnTo>
                    <a:pt x="3813088" y="0"/>
                  </a:lnTo>
                </a:path>
              </a:pathLst>
            </a:custGeom>
            <a:ln w="13550" cap="flat">
              <a:solidFill>
                <a:srgbClr val="EBEBEB">
                  <a:alpha val="100000"/>
                </a:srgbClr>
              </a:solidFill>
              <a:prstDash val="solid"/>
              <a:round/>
            </a:ln>
          </p:spPr>
          <p:txBody>
            <a:bodyPr/>
            <a:lstStyle/>
            <a:p/>
          </p:txBody>
        </p:sp>
        <p:sp>
          <p:nvSpPr>
            <p:cNvPr id="65" name="pl65"/>
            <p:cNvSpPr/>
            <p:nvPr/>
          </p:nvSpPr>
          <p:spPr>
            <a:xfrm>
              <a:off x="5191733" y="2426515"/>
              <a:ext cx="3813088" cy="0"/>
            </a:xfrm>
            <a:custGeom>
              <a:avLst/>
              <a:pathLst>
                <a:path w="3813088" h="0">
                  <a:moveTo>
                    <a:pt x="0" y="0"/>
                  </a:moveTo>
                  <a:lnTo>
                    <a:pt x="3813088" y="0"/>
                  </a:lnTo>
                  <a:lnTo>
                    <a:pt x="3813088" y="0"/>
                  </a:lnTo>
                </a:path>
              </a:pathLst>
            </a:custGeom>
            <a:ln w="13550" cap="flat">
              <a:solidFill>
                <a:srgbClr val="EBEBEB">
                  <a:alpha val="100000"/>
                </a:srgbClr>
              </a:solidFill>
              <a:prstDash val="solid"/>
              <a:round/>
            </a:ln>
          </p:spPr>
          <p:txBody>
            <a:bodyPr/>
            <a:lstStyle/>
            <a:p/>
          </p:txBody>
        </p:sp>
        <p:sp>
          <p:nvSpPr>
            <p:cNvPr id="66" name="pl66"/>
            <p:cNvSpPr/>
            <p:nvPr/>
          </p:nvSpPr>
          <p:spPr>
            <a:xfrm>
              <a:off x="5365055" y="1648398"/>
              <a:ext cx="0" cy="2232857"/>
            </a:xfrm>
            <a:custGeom>
              <a:avLst/>
              <a:pathLst>
                <a:path w="0" h="2232857">
                  <a:moveTo>
                    <a:pt x="0" y="2232857"/>
                  </a:moveTo>
                  <a:lnTo>
                    <a:pt x="0" y="0"/>
                  </a:lnTo>
                  <a:lnTo>
                    <a:pt x="0" y="0"/>
                  </a:lnTo>
                </a:path>
              </a:pathLst>
            </a:custGeom>
            <a:ln w="13550" cap="flat">
              <a:solidFill>
                <a:srgbClr val="EBEBEB">
                  <a:alpha val="100000"/>
                </a:srgbClr>
              </a:solidFill>
              <a:prstDash val="solid"/>
              <a:round/>
            </a:ln>
          </p:spPr>
          <p:txBody>
            <a:bodyPr/>
            <a:lstStyle/>
            <a:p/>
          </p:txBody>
        </p:sp>
        <p:sp>
          <p:nvSpPr>
            <p:cNvPr id="67" name="pl67"/>
            <p:cNvSpPr/>
            <p:nvPr/>
          </p:nvSpPr>
          <p:spPr>
            <a:xfrm>
              <a:off x="6355468" y="1648398"/>
              <a:ext cx="0" cy="2232857"/>
            </a:xfrm>
            <a:custGeom>
              <a:avLst/>
              <a:pathLst>
                <a:path w="0" h="2232857">
                  <a:moveTo>
                    <a:pt x="0" y="2232857"/>
                  </a:moveTo>
                  <a:lnTo>
                    <a:pt x="0" y="0"/>
                  </a:lnTo>
                  <a:lnTo>
                    <a:pt x="0" y="0"/>
                  </a:lnTo>
                </a:path>
              </a:pathLst>
            </a:custGeom>
            <a:ln w="13550" cap="flat">
              <a:solidFill>
                <a:srgbClr val="EBEBEB">
                  <a:alpha val="100000"/>
                </a:srgbClr>
              </a:solidFill>
              <a:prstDash val="solid"/>
              <a:round/>
            </a:ln>
          </p:spPr>
          <p:txBody>
            <a:bodyPr/>
            <a:lstStyle/>
            <a:p/>
          </p:txBody>
        </p:sp>
        <p:sp>
          <p:nvSpPr>
            <p:cNvPr id="68" name="pl68"/>
            <p:cNvSpPr/>
            <p:nvPr/>
          </p:nvSpPr>
          <p:spPr>
            <a:xfrm>
              <a:off x="7345880" y="1648398"/>
              <a:ext cx="0" cy="2232857"/>
            </a:xfrm>
            <a:custGeom>
              <a:avLst/>
              <a:pathLst>
                <a:path w="0" h="2232857">
                  <a:moveTo>
                    <a:pt x="0" y="2232857"/>
                  </a:moveTo>
                  <a:lnTo>
                    <a:pt x="0" y="0"/>
                  </a:lnTo>
                  <a:lnTo>
                    <a:pt x="0" y="0"/>
                  </a:lnTo>
                </a:path>
              </a:pathLst>
            </a:custGeom>
            <a:ln w="13550" cap="flat">
              <a:solidFill>
                <a:srgbClr val="EBEBEB">
                  <a:alpha val="100000"/>
                </a:srgbClr>
              </a:solidFill>
              <a:prstDash val="solid"/>
              <a:round/>
            </a:ln>
          </p:spPr>
          <p:txBody>
            <a:bodyPr/>
            <a:lstStyle/>
            <a:p/>
          </p:txBody>
        </p:sp>
        <p:sp>
          <p:nvSpPr>
            <p:cNvPr id="69" name="pl69"/>
            <p:cNvSpPr/>
            <p:nvPr/>
          </p:nvSpPr>
          <p:spPr>
            <a:xfrm>
              <a:off x="8336293" y="1648398"/>
              <a:ext cx="0" cy="2232857"/>
            </a:xfrm>
            <a:custGeom>
              <a:avLst/>
              <a:pathLst>
                <a:path w="0" h="2232857">
                  <a:moveTo>
                    <a:pt x="0" y="2232857"/>
                  </a:moveTo>
                  <a:lnTo>
                    <a:pt x="0" y="0"/>
                  </a:lnTo>
                  <a:lnTo>
                    <a:pt x="0" y="0"/>
                  </a:lnTo>
                </a:path>
              </a:pathLst>
            </a:custGeom>
            <a:ln w="13550" cap="flat">
              <a:solidFill>
                <a:srgbClr val="EBEBEB">
                  <a:alpha val="100000"/>
                </a:srgbClr>
              </a:solidFill>
              <a:prstDash val="solid"/>
              <a:round/>
            </a:ln>
          </p:spPr>
          <p:txBody>
            <a:bodyPr/>
            <a:lstStyle/>
            <a:p/>
          </p:txBody>
        </p:sp>
        <p:sp>
          <p:nvSpPr>
            <p:cNvPr id="70" name="pl70"/>
            <p:cNvSpPr/>
            <p:nvPr/>
          </p:nvSpPr>
          <p:spPr>
            <a:xfrm>
              <a:off x="5365055" y="2426515"/>
              <a:ext cx="3466444" cy="1353246"/>
            </a:xfrm>
            <a:custGeom>
              <a:avLst/>
              <a:pathLst>
                <a:path w="3466444" h="1353246">
                  <a:moveTo>
                    <a:pt x="0" y="0"/>
                  </a:moveTo>
                  <a:lnTo>
                    <a:pt x="495206" y="0"/>
                  </a:lnTo>
                  <a:lnTo>
                    <a:pt x="990412" y="338311"/>
                  </a:lnTo>
                  <a:lnTo>
                    <a:pt x="1485619" y="1353246"/>
                  </a:lnTo>
                  <a:lnTo>
                    <a:pt x="1980825" y="169155"/>
                  </a:lnTo>
                  <a:lnTo>
                    <a:pt x="2476031" y="676623"/>
                  </a:lnTo>
                  <a:lnTo>
                    <a:pt x="2971238" y="676623"/>
                  </a:lnTo>
                  <a:lnTo>
                    <a:pt x="3466444" y="676623"/>
                  </a:lnTo>
                </a:path>
              </a:pathLst>
            </a:custGeom>
            <a:ln w="27101" cap="flat">
              <a:solidFill>
                <a:srgbClr val="0058AB">
                  <a:alpha val="69803"/>
                </a:srgbClr>
              </a:solidFill>
              <a:prstDash val="solid"/>
              <a:round/>
            </a:ln>
          </p:spPr>
          <p:txBody>
            <a:bodyPr/>
            <a:lstStyle/>
            <a:p/>
          </p:txBody>
        </p:sp>
        <p:sp>
          <p:nvSpPr>
            <p:cNvPr id="71" name="pl71"/>
            <p:cNvSpPr/>
            <p:nvPr/>
          </p:nvSpPr>
          <p:spPr>
            <a:xfrm>
              <a:off x="5365055" y="2257359"/>
              <a:ext cx="3466444" cy="845779"/>
            </a:xfrm>
            <a:custGeom>
              <a:avLst/>
              <a:pathLst>
                <a:path w="3466444" h="845779">
                  <a:moveTo>
                    <a:pt x="0" y="0"/>
                  </a:moveTo>
                  <a:lnTo>
                    <a:pt x="495206" y="169155"/>
                  </a:lnTo>
                  <a:lnTo>
                    <a:pt x="990412" y="507467"/>
                  </a:lnTo>
                  <a:lnTo>
                    <a:pt x="1485619" y="676623"/>
                  </a:lnTo>
                  <a:lnTo>
                    <a:pt x="1980825" y="507467"/>
                  </a:lnTo>
                  <a:lnTo>
                    <a:pt x="2476031" y="507467"/>
                  </a:lnTo>
                  <a:lnTo>
                    <a:pt x="2971238" y="845779"/>
                  </a:lnTo>
                  <a:lnTo>
                    <a:pt x="3466444" y="845779"/>
                  </a:lnTo>
                </a:path>
              </a:pathLst>
            </a:custGeom>
            <a:ln w="27101" cap="flat">
              <a:solidFill>
                <a:srgbClr val="1CABE2">
                  <a:alpha val="69803"/>
                </a:srgbClr>
              </a:solidFill>
              <a:prstDash val="solid"/>
              <a:round/>
            </a:ln>
          </p:spPr>
          <p:txBody>
            <a:bodyPr/>
            <a:lstStyle/>
            <a:p/>
          </p:txBody>
        </p:sp>
        <p:sp>
          <p:nvSpPr>
            <p:cNvPr id="72" name="pl72"/>
            <p:cNvSpPr/>
            <p:nvPr/>
          </p:nvSpPr>
          <p:spPr>
            <a:xfrm>
              <a:off x="5365055" y="2426515"/>
              <a:ext cx="3466444" cy="507467"/>
            </a:xfrm>
            <a:custGeom>
              <a:avLst/>
              <a:pathLst>
                <a:path w="3466444" h="507467">
                  <a:moveTo>
                    <a:pt x="0" y="169155"/>
                  </a:moveTo>
                  <a:lnTo>
                    <a:pt x="495206" y="0"/>
                  </a:lnTo>
                  <a:lnTo>
                    <a:pt x="990412" y="338311"/>
                  </a:lnTo>
                  <a:lnTo>
                    <a:pt x="1485619" y="507467"/>
                  </a:lnTo>
                  <a:lnTo>
                    <a:pt x="1980825" y="338311"/>
                  </a:lnTo>
                  <a:lnTo>
                    <a:pt x="2476031" y="0"/>
                  </a:lnTo>
                  <a:lnTo>
                    <a:pt x="2971238" y="338311"/>
                  </a:lnTo>
                  <a:lnTo>
                    <a:pt x="3466444" y="169155"/>
                  </a:lnTo>
                </a:path>
              </a:pathLst>
            </a:custGeom>
            <a:ln w="27101" cap="flat">
              <a:solidFill>
                <a:srgbClr val="00833D">
                  <a:alpha val="69803"/>
                </a:srgbClr>
              </a:solidFill>
              <a:prstDash val="solid"/>
              <a:round/>
            </a:ln>
          </p:spPr>
          <p:txBody>
            <a:bodyPr/>
            <a:lstStyle/>
            <a:p/>
          </p:txBody>
        </p:sp>
        <p:sp>
          <p:nvSpPr>
            <p:cNvPr id="73" name="pl73"/>
            <p:cNvSpPr/>
            <p:nvPr/>
          </p:nvSpPr>
          <p:spPr>
            <a:xfrm>
              <a:off x="5365055" y="1749892"/>
              <a:ext cx="3466444" cy="1184091"/>
            </a:xfrm>
            <a:custGeom>
              <a:avLst/>
              <a:pathLst>
                <a:path w="3466444" h="1184091">
                  <a:moveTo>
                    <a:pt x="0" y="0"/>
                  </a:moveTo>
                  <a:lnTo>
                    <a:pt x="495206" y="676623"/>
                  </a:lnTo>
                  <a:lnTo>
                    <a:pt x="990412" y="845779"/>
                  </a:lnTo>
                  <a:lnTo>
                    <a:pt x="1485619" y="1184091"/>
                  </a:lnTo>
                  <a:lnTo>
                    <a:pt x="1980825" y="507467"/>
                  </a:lnTo>
                  <a:lnTo>
                    <a:pt x="2476031" y="507467"/>
                  </a:lnTo>
                  <a:lnTo>
                    <a:pt x="2971238" y="507467"/>
                  </a:lnTo>
                  <a:lnTo>
                    <a:pt x="3466444" y="169155"/>
                  </a:lnTo>
                </a:path>
              </a:pathLst>
            </a:custGeom>
            <a:ln w="27101" cap="flat">
              <a:solidFill>
                <a:srgbClr val="80BD41">
                  <a:alpha val="69803"/>
                </a:srgbClr>
              </a:solidFill>
              <a:prstDash val="solid"/>
              <a:round/>
            </a:ln>
          </p:spPr>
          <p:txBody>
            <a:bodyPr/>
            <a:lstStyle/>
            <a:p/>
          </p:txBody>
        </p:sp>
        <p:sp>
          <p:nvSpPr>
            <p:cNvPr id="74" name="pl74"/>
            <p:cNvSpPr/>
            <p:nvPr/>
          </p:nvSpPr>
          <p:spPr>
            <a:xfrm>
              <a:off x="5365055" y="2426515"/>
              <a:ext cx="3466444" cy="1184091"/>
            </a:xfrm>
            <a:custGeom>
              <a:avLst/>
              <a:pathLst>
                <a:path w="3466444" h="1184091">
                  <a:moveTo>
                    <a:pt x="0" y="0"/>
                  </a:moveTo>
                  <a:lnTo>
                    <a:pt x="495206" y="0"/>
                  </a:lnTo>
                  <a:lnTo>
                    <a:pt x="990412" y="338311"/>
                  </a:lnTo>
                  <a:lnTo>
                    <a:pt x="1485619" y="338311"/>
                  </a:lnTo>
                  <a:lnTo>
                    <a:pt x="1980825" y="0"/>
                  </a:lnTo>
                  <a:lnTo>
                    <a:pt x="2476031" y="1184091"/>
                  </a:lnTo>
                  <a:lnTo>
                    <a:pt x="2971238" y="1184091"/>
                  </a:lnTo>
                  <a:lnTo>
                    <a:pt x="3466444" y="507467"/>
                  </a:lnTo>
                </a:path>
              </a:pathLst>
            </a:custGeom>
            <a:ln w="27101" cap="flat">
              <a:solidFill>
                <a:srgbClr val="6A1E74">
                  <a:alpha val="69803"/>
                </a:srgbClr>
              </a:solidFill>
              <a:prstDash val="solid"/>
              <a:round/>
            </a:ln>
          </p:spPr>
          <p:txBody>
            <a:bodyPr/>
            <a:lstStyle/>
            <a:p/>
          </p:txBody>
        </p:sp>
        <p:sp>
          <p:nvSpPr>
            <p:cNvPr id="75" name="pl75"/>
            <p:cNvSpPr/>
            <p:nvPr/>
          </p:nvSpPr>
          <p:spPr>
            <a:xfrm>
              <a:off x="5365055" y="2088203"/>
              <a:ext cx="3466444" cy="1184091"/>
            </a:xfrm>
            <a:custGeom>
              <a:avLst/>
              <a:pathLst>
                <a:path w="3466444" h="1184091">
                  <a:moveTo>
                    <a:pt x="0" y="507467"/>
                  </a:moveTo>
                  <a:lnTo>
                    <a:pt x="495206" y="338311"/>
                  </a:lnTo>
                  <a:lnTo>
                    <a:pt x="990412" y="1184091"/>
                  </a:lnTo>
                  <a:lnTo>
                    <a:pt x="1485619" y="1014935"/>
                  </a:lnTo>
                  <a:lnTo>
                    <a:pt x="1980825" y="169155"/>
                  </a:lnTo>
                  <a:lnTo>
                    <a:pt x="2476031" y="338311"/>
                  </a:lnTo>
                  <a:lnTo>
                    <a:pt x="2971238" y="0"/>
                  </a:lnTo>
                  <a:lnTo>
                    <a:pt x="3466444" y="0"/>
                  </a:lnTo>
                </a:path>
              </a:pathLst>
            </a:custGeom>
            <a:ln w="27101" cap="flat">
              <a:solidFill>
                <a:srgbClr val="E2231A">
                  <a:alpha val="69803"/>
                </a:srgbClr>
              </a:solidFill>
              <a:prstDash val="solid"/>
              <a:round/>
            </a:ln>
          </p:spPr>
          <p:txBody>
            <a:bodyPr/>
            <a:lstStyle/>
            <a:p/>
          </p:txBody>
        </p:sp>
        <p:sp>
          <p:nvSpPr>
            <p:cNvPr id="76" name="pl76"/>
            <p:cNvSpPr/>
            <p:nvPr/>
          </p:nvSpPr>
          <p:spPr>
            <a:xfrm>
              <a:off x="5365055" y="2257359"/>
              <a:ext cx="3466444" cy="1184091"/>
            </a:xfrm>
            <a:custGeom>
              <a:avLst/>
              <a:pathLst>
                <a:path w="3466444" h="1184091">
                  <a:moveTo>
                    <a:pt x="0" y="338311"/>
                  </a:moveTo>
                  <a:lnTo>
                    <a:pt x="495206" y="169155"/>
                  </a:lnTo>
                  <a:lnTo>
                    <a:pt x="990412" y="338311"/>
                  </a:lnTo>
                  <a:lnTo>
                    <a:pt x="1485619" y="1184091"/>
                  </a:lnTo>
                  <a:lnTo>
                    <a:pt x="1980825" y="676623"/>
                  </a:lnTo>
                  <a:lnTo>
                    <a:pt x="2476031" y="169155"/>
                  </a:lnTo>
                  <a:lnTo>
                    <a:pt x="2971238" y="0"/>
                  </a:lnTo>
                  <a:lnTo>
                    <a:pt x="3466444" y="0"/>
                  </a:lnTo>
                </a:path>
              </a:pathLst>
            </a:custGeom>
            <a:ln w="27101" cap="flat">
              <a:solidFill>
                <a:srgbClr val="F26A21">
                  <a:alpha val="69803"/>
                </a:srgbClr>
              </a:solidFill>
              <a:prstDash val="solid"/>
              <a:round/>
            </a:ln>
          </p:spPr>
          <p:txBody>
            <a:bodyPr/>
            <a:lstStyle/>
            <a:p/>
          </p:txBody>
        </p:sp>
        <p:sp>
          <p:nvSpPr>
            <p:cNvPr id="77" name="pl77"/>
            <p:cNvSpPr/>
            <p:nvPr/>
          </p:nvSpPr>
          <p:spPr>
            <a:xfrm>
              <a:off x="5365055" y="2426515"/>
              <a:ext cx="3466444" cy="0"/>
            </a:xfrm>
            <a:custGeom>
              <a:avLst/>
              <a:pathLst>
                <a:path w="3466444" h="0">
                  <a:moveTo>
                    <a:pt x="0" y="0"/>
                  </a:moveTo>
                  <a:lnTo>
                    <a:pt x="0" y="0"/>
                  </a:lnTo>
                  <a:lnTo>
                    <a:pt x="0" y="0"/>
                  </a:lnTo>
                  <a:lnTo>
                    <a:pt x="0" y="0"/>
                  </a:lnTo>
                  <a:lnTo>
                    <a:pt x="0" y="0"/>
                  </a:lnTo>
                  <a:lnTo>
                    <a:pt x="0" y="0"/>
                  </a:lnTo>
                  <a:lnTo>
                    <a:pt x="0" y="0"/>
                  </a:lnTo>
                  <a:lnTo>
                    <a:pt x="495206" y="0"/>
                  </a:lnTo>
                  <a:lnTo>
                    <a:pt x="495206" y="0"/>
                  </a:lnTo>
                  <a:lnTo>
                    <a:pt x="495206" y="0"/>
                  </a:lnTo>
                  <a:lnTo>
                    <a:pt x="495206" y="0"/>
                  </a:lnTo>
                  <a:lnTo>
                    <a:pt x="495206" y="0"/>
                  </a:lnTo>
                  <a:lnTo>
                    <a:pt x="495206" y="0"/>
                  </a:lnTo>
                  <a:lnTo>
                    <a:pt x="495206" y="0"/>
                  </a:lnTo>
                  <a:lnTo>
                    <a:pt x="990412" y="0"/>
                  </a:lnTo>
                  <a:lnTo>
                    <a:pt x="990412" y="0"/>
                  </a:lnTo>
                  <a:lnTo>
                    <a:pt x="990412" y="0"/>
                  </a:lnTo>
                  <a:lnTo>
                    <a:pt x="990412" y="0"/>
                  </a:lnTo>
                  <a:lnTo>
                    <a:pt x="990412" y="0"/>
                  </a:lnTo>
                  <a:lnTo>
                    <a:pt x="990412" y="0"/>
                  </a:lnTo>
                  <a:lnTo>
                    <a:pt x="990412" y="0"/>
                  </a:lnTo>
                  <a:lnTo>
                    <a:pt x="1485619" y="0"/>
                  </a:lnTo>
                  <a:lnTo>
                    <a:pt x="1485619" y="0"/>
                  </a:lnTo>
                  <a:lnTo>
                    <a:pt x="1485619" y="0"/>
                  </a:lnTo>
                  <a:lnTo>
                    <a:pt x="1485619" y="0"/>
                  </a:lnTo>
                  <a:lnTo>
                    <a:pt x="1485619" y="0"/>
                  </a:lnTo>
                  <a:lnTo>
                    <a:pt x="1485619" y="0"/>
                  </a:lnTo>
                  <a:lnTo>
                    <a:pt x="1485619" y="0"/>
                  </a:lnTo>
                  <a:lnTo>
                    <a:pt x="1980825" y="0"/>
                  </a:lnTo>
                  <a:lnTo>
                    <a:pt x="1980825" y="0"/>
                  </a:lnTo>
                  <a:lnTo>
                    <a:pt x="1980825" y="0"/>
                  </a:lnTo>
                  <a:lnTo>
                    <a:pt x="1980825" y="0"/>
                  </a:lnTo>
                  <a:lnTo>
                    <a:pt x="1980825" y="0"/>
                  </a:lnTo>
                  <a:lnTo>
                    <a:pt x="1980825" y="0"/>
                  </a:lnTo>
                  <a:lnTo>
                    <a:pt x="1980825" y="0"/>
                  </a:lnTo>
                  <a:lnTo>
                    <a:pt x="2476031" y="0"/>
                  </a:lnTo>
                  <a:lnTo>
                    <a:pt x="2476031" y="0"/>
                  </a:lnTo>
                  <a:lnTo>
                    <a:pt x="2476031" y="0"/>
                  </a:lnTo>
                  <a:lnTo>
                    <a:pt x="2476031" y="0"/>
                  </a:lnTo>
                  <a:lnTo>
                    <a:pt x="2476031" y="0"/>
                  </a:lnTo>
                  <a:lnTo>
                    <a:pt x="2476031" y="0"/>
                  </a:lnTo>
                  <a:lnTo>
                    <a:pt x="2476031" y="0"/>
                  </a:lnTo>
                  <a:lnTo>
                    <a:pt x="2971238" y="0"/>
                  </a:lnTo>
                  <a:lnTo>
                    <a:pt x="2971238" y="0"/>
                  </a:lnTo>
                  <a:lnTo>
                    <a:pt x="2971238" y="0"/>
                  </a:lnTo>
                  <a:lnTo>
                    <a:pt x="2971238" y="0"/>
                  </a:lnTo>
                  <a:lnTo>
                    <a:pt x="2971238" y="0"/>
                  </a:lnTo>
                  <a:lnTo>
                    <a:pt x="2971238" y="0"/>
                  </a:lnTo>
                  <a:lnTo>
                    <a:pt x="2971238" y="0"/>
                  </a:lnTo>
                  <a:lnTo>
                    <a:pt x="3466444" y="0"/>
                  </a:lnTo>
                  <a:lnTo>
                    <a:pt x="3466444" y="0"/>
                  </a:lnTo>
                  <a:lnTo>
                    <a:pt x="3466444" y="0"/>
                  </a:lnTo>
                  <a:lnTo>
                    <a:pt x="3466444" y="0"/>
                  </a:lnTo>
                  <a:lnTo>
                    <a:pt x="3466444" y="0"/>
                  </a:lnTo>
                  <a:lnTo>
                    <a:pt x="3466444" y="0"/>
                  </a:lnTo>
                  <a:lnTo>
                    <a:pt x="3466444" y="0"/>
                  </a:lnTo>
                </a:path>
              </a:pathLst>
            </a:custGeom>
            <a:ln w="13550" cap="flat">
              <a:solidFill>
                <a:srgbClr val="000000">
                  <a:alpha val="100000"/>
                </a:srgbClr>
              </a:solidFill>
              <a:prstDash val="dash"/>
              <a:round/>
            </a:ln>
          </p:spPr>
          <p:txBody>
            <a:bodyPr/>
            <a:lstStyle/>
            <a:p/>
          </p:txBody>
        </p:sp>
        <p:sp>
          <p:nvSpPr>
            <p:cNvPr id="78" name="pl78"/>
            <p:cNvSpPr/>
            <p:nvPr/>
          </p:nvSpPr>
          <p:spPr>
            <a:xfrm>
              <a:off x="5365055" y="1749892"/>
              <a:ext cx="3466444" cy="1184091"/>
            </a:xfrm>
            <a:custGeom>
              <a:avLst/>
              <a:pathLst>
                <a:path w="3466444" h="1184091">
                  <a:moveTo>
                    <a:pt x="0" y="0"/>
                  </a:moveTo>
                  <a:lnTo>
                    <a:pt x="495206" y="676623"/>
                  </a:lnTo>
                  <a:lnTo>
                    <a:pt x="990412" y="845779"/>
                  </a:lnTo>
                  <a:lnTo>
                    <a:pt x="1485619" y="1184091"/>
                  </a:lnTo>
                  <a:lnTo>
                    <a:pt x="1980825" y="507467"/>
                  </a:lnTo>
                  <a:lnTo>
                    <a:pt x="2476031" y="507467"/>
                  </a:lnTo>
                  <a:lnTo>
                    <a:pt x="2971238" y="507467"/>
                  </a:lnTo>
                  <a:lnTo>
                    <a:pt x="3466444" y="169155"/>
                  </a:lnTo>
                </a:path>
              </a:pathLst>
            </a:custGeom>
            <a:ln w="65043" cap="flat">
              <a:solidFill>
                <a:srgbClr val="000000">
                  <a:alpha val="100000"/>
                </a:srgbClr>
              </a:solidFill>
              <a:prstDash val="solid"/>
              <a:round/>
            </a:ln>
          </p:spPr>
          <p:txBody>
            <a:bodyPr/>
            <a:lstStyle/>
            <a:p/>
          </p:txBody>
        </p:sp>
        <p:sp>
          <p:nvSpPr>
            <p:cNvPr id="79" name="pl79"/>
            <p:cNvSpPr/>
            <p:nvPr/>
          </p:nvSpPr>
          <p:spPr>
            <a:xfrm>
              <a:off x="5365055" y="1749892"/>
              <a:ext cx="3466444" cy="1184091"/>
            </a:xfrm>
            <a:custGeom>
              <a:avLst/>
              <a:pathLst>
                <a:path w="3466444" h="1184091">
                  <a:moveTo>
                    <a:pt x="0" y="0"/>
                  </a:moveTo>
                  <a:lnTo>
                    <a:pt x="495206" y="676623"/>
                  </a:lnTo>
                  <a:lnTo>
                    <a:pt x="990412" y="845779"/>
                  </a:lnTo>
                  <a:lnTo>
                    <a:pt x="1485619" y="1184091"/>
                  </a:lnTo>
                  <a:lnTo>
                    <a:pt x="1980825" y="507467"/>
                  </a:lnTo>
                  <a:lnTo>
                    <a:pt x="2476031" y="507467"/>
                  </a:lnTo>
                  <a:lnTo>
                    <a:pt x="2971238" y="507467"/>
                  </a:lnTo>
                  <a:lnTo>
                    <a:pt x="3466444" y="169155"/>
                  </a:lnTo>
                </a:path>
              </a:pathLst>
            </a:custGeom>
            <a:ln w="40651" cap="flat">
              <a:solidFill>
                <a:srgbClr val="80BD41">
                  <a:alpha val="100000"/>
                </a:srgbClr>
              </a:solidFill>
              <a:prstDash val="solid"/>
              <a:round/>
            </a:ln>
          </p:spPr>
          <p:txBody>
            <a:bodyPr/>
            <a:lstStyle/>
            <a:p/>
          </p:txBody>
        </p:sp>
        <p:sp>
          <p:nvSpPr>
            <p:cNvPr id="80" name="tx80"/>
            <p:cNvSpPr/>
            <p:nvPr/>
          </p:nvSpPr>
          <p:spPr>
            <a:xfrm>
              <a:off x="5334925" y="157133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81" name="tx81"/>
            <p:cNvSpPr/>
            <p:nvPr/>
          </p:nvSpPr>
          <p:spPr>
            <a:xfrm>
              <a:off x="5830132" y="224796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82" name="tx82"/>
            <p:cNvSpPr/>
            <p:nvPr/>
          </p:nvSpPr>
          <p:spPr>
            <a:xfrm>
              <a:off x="6307279" y="2417116"/>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83" name="tx83"/>
            <p:cNvSpPr/>
            <p:nvPr/>
          </p:nvSpPr>
          <p:spPr>
            <a:xfrm>
              <a:off x="6802485" y="2755428"/>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84" name="tx84"/>
            <p:cNvSpPr/>
            <p:nvPr/>
          </p:nvSpPr>
          <p:spPr>
            <a:xfrm>
              <a:off x="7315751" y="207880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85" name="tx85"/>
            <p:cNvSpPr/>
            <p:nvPr/>
          </p:nvSpPr>
          <p:spPr>
            <a:xfrm>
              <a:off x="7810957" y="207880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86" name="tx86"/>
            <p:cNvSpPr/>
            <p:nvPr/>
          </p:nvSpPr>
          <p:spPr>
            <a:xfrm>
              <a:off x="8306163" y="207880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87" name="tx87"/>
            <p:cNvSpPr/>
            <p:nvPr/>
          </p:nvSpPr>
          <p:spPr>
            <a:xfrm>
              <a:off x="8801370" y="174049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88" name="tx88"/>
            <p:cNvSpPr/>
            <p:nvPr/>
          </p:nvSpPr>
          <p:spPr>
            <a:xfrm>
              <a:off x="5016083" y="3226803"/>
              <a:ext cx="113019"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-5</a:t>
              </a:r>
            </a:p>
          </p:txBody>
        </p:sp>
        <p:sp>
          <p:nvSpPr>
            <p:cNvPr id="89" name="tx89"/>
            <p:cNvSpPr/>
            <p:nvPr/>
          </p:nvSpPr>
          <p:spPr>
            <a:xfrm>
              <a:off x="5058419" y="2381024"/>
              <a:ext cx="70683"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0</a:t>
              </a:r>
            </a:p>
          </p:txBody>
        </p:sp>
        <p:sp>
          <p:nvSpPr>
            <p:cNvPr id="90" name="tx90"/>
            <p:cNvSpPr/>
            <p:nvPr/>
          </p:nvSpPr>
          <p:spPr>
            <a:xfrm rot="-5400000">
              <a:off x="5223689" y="4039760"/>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2018</a:t>
              </a:r>
            </a:p>
          </p:txBody>
        </p:sp>
        <p:sp>
          <p:nvSpPr>
            <p:cNvPr id="91" name="tx91"/>
            <p:cNvSpPr/>
            <p:nvPr/>
          </p:nvSpPr>
          <p:spPr>
            <a:xfrm rot="-5400000">
              <a:off x="6214101" y="4039760"/>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2020</a:t>
              </a:r>
            </a:p>
          </p:txBody>
        </p:sp>
        <p:sp>
          <p:nvSpPr>
            <p:cNvPr id="92" name="tx92"/>
            <p:cNvSpPr/>
            <p:nvPr/>
          </p:nvSpPr>
          <p:spPr>
            <a:xfrm rot="-5400000">
              <a:off x="7204514" y="4039760"/>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2022</a:t>
              </a:r>
            </a:p>
          </p:txBody>
        </p:sp>
        <p:sp>
          <p:nvSpPr>
            <p:cNvPr id="93" name="tx93"/>
            <p:cNvSpPr/>
            <p:nvPr/>
          </p:nvSpPr>
          <p:spPr>
            <a:xfrm rot="-5400000">
              <a:off x="8194927" y="4039760"/>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2024</a:t>
              </a:r>
            </a:p>
          </p:txBody>
        </p:sp>
        <p:sp>
          <p:nvSpPr>
            <p:cNvPr id="94" name="tx94"/>
            <p:cNvSpPr/>
            <p:nvPr/>
          </p:nvSpPr>
          <p:spPr>
            <a:xfrm rot="-5400000">
              <a:off x="4316977" y="2719335"/>
              <a:ext cx="1184239"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Difference (% points)</a:t>
              </a:r>
            </a:p>
          </p:txBody>
        </p:sp>
        <p:sp>
          <p:nvSpPr>
            <p:cNvPr id="95" name="pl95"/>
            <p:cNvSpPr/>
            <p:nvPr/>
          </p:nvSpPr>
          <p:spPr>
            <a:xfrm>
              <a:off x="5711075" y="4697591"/>
              <a:ext cx="175564" cy="0"/>
            </a:xfrm>
            <a:custGeom>
              <a:avLst/>
              <a:pathLst>
                <a:path w="175564" h="0">
                  <a:moveTo>
                    <a:pt x="0" y="0"/>
                  </a:moveTo>
                  <a:lnTo>
                    <a:pt x="175564" y="0"/>
                  </a:lnTo>
                </a:path>
              </a:pathLst>
            </a:custGeom>
            <a:ln w="27101" cap="flat">
              <a:solidFill>
                <a:srgbClr val="0058AB">
                  <a:alpha val="100000"/>
                </a:srgbClr>
              </a:solidFill>
              <a:prstDash val="solid"/>
              <a:round/>
            </a:ln>
          </p:spPr>
          <p:txBody>
            <a:bodyPr/>
            <a:lstStyle/>
            <a:p/>
          </p:txBody>
        </p:sp>
        <p:sp>
          <p:nvSpPr>
            <p:cNvPr id="96" name="pl96"/>
            <p:cNvSpPr/>
            <p:nvPr/>
          </p:nvSpPr>
          <p:spPr>
            <a:xfrm>
              <a:off x="5711075" y="4986636"/>
              <a:ext cx="175564" cy="0"/>
            </a:xfrm>
            <a:custGeom>
              <a:avLst/>
              <a:pathLst>
                <a:path w="175564" h="0">
                  <a:moveTo>
                    <a:pt x="0" y="0"/>
                  </a:moveTo>
                  <a:lnTo>
                    <a:pt x="175564" y="0"/>
                  </a:lnTo>
                </a:path>
              </a:pathLst>
            </a:custGeom>
            <a:ln w="27101" cap="flat">
              <a:solidFill>
                <a:srgbClr val="1CABE2">
                  <a:alpha val="100000"/>
                </a:srgbClr>
              </a:solidFill>
              <a:prstDash val="solid"/>
              <a:round/>
            </a:ln>
          </p:spPr>
          <p:txBody>
            <a:bodyPr/>
            <a:lstStyle/>
            <a:p/>
          </p:txBody>
        </p:sp>
        <p:sp>
          <p:nvSpPr>
            <p:cNvPr id="97" name="pl97"/>
            <p:cNvSpPr/>
            <p:nvPr/>
          </p:nvSpPr>
          <p:spPr>
            <a:xfrm>
              <a:off x="6422485" y="4697591"/>
              <a:ext cx="175564" cy="0"/>
            </a:xfrm>
            <a:custGeom>
              <a:avLst/>
              <a:pathLst>
                <a:path w="175564" h="0">
                  <a:moveTo>
                    <a:pt x="0" y="0"/>
                  </a:moveTo>
                  <a:lnTo>
                    <a:pt x="175564" y="0"/>
                  </a:lnTo>
                </a:path>
              </a:pathLst>
            </a:custGeom>
            <a:ln w="27101" cap="flat">
              <a:solidFill>
                <a:srgbClr val="00833D">
                  <a:alpha val="100000"/>
                </a:srgbClr>
              </a:solidFill>
              <a:prstDash val="solid"/>
              <a:round/>
            </a:ln>
          </p:spPr>
          <p:txBody>
            <a:bodyPr/>
            <a:lstStyle/>
            <a:p/>
          </p:txBody>
        </p:sp>
        <p:sp>
          <p:nvSpPr>
            <p:cNvPr id="98" name="pl98"/>
            <p:cNvSpPr/>
            <p:nvPr/>
          </p:nvSpPr>
          <p:spPr>
            <a:xfrm>
              <a:off x="6422485" y="4986636"/>
              <a:ext cx="175564" cy="0"/>
            </a:xfrm>
            <a:custGeom>
              <a:avLst/>
              <a:pathLst>
                <a:path w="175564" h="0">
                  <a:moveTo>
                    <a:pt x="0" y="0"/>
                  </a:moveTo>
                  <a:lnTo>
                    <a:pt x="175564" y="0"/>
                  </a:lnTo>
                </a:path>
              </a:pathLst>
            </a:custGeom>
            <a:ln w="27101" cap="flat">
              <a:solidFill>
                <a:srgbClr val="80BD41">
                  <a:alpha val="100000"/>
                </a:srgbClr>
              </a:solidFill>
              <a:prstDash val="solid"/>
              <a:round/>
            </a:ln>
          </p:spPr>
          <p:txBody>
            <a:bodyPr/>
            <a:lstStyle/>
            <a:p/>
          </p:txBody>
        </p:sp>
        <p:sp>
          <p:nvSpPr>
            <p:cNvPr id="99" name="pl99"/>
            <p:cNvSpPr/>
            <p:nvPr/>
          </p:nvSpPr>
          <p:spPr>
            <a:xfrm>
              <a:off x="6422485" y="4986636"/>
              <a:ext cx="175564" cy="0"/>
            </a:xfrm>
            <a:custGeom>
              <a:avLst/>
              <a:pathLst>
                <a:path w="175564" h="0">
                  <a:moveTo>
                    <a:pt x="0" y="0"/>
                  </a:moveTo>
                  <a:lnTo>
                    <a:pt x="175564" y="0"/>
                  </a:lnTo>
                </a:path>
              </a:pathLst>
            </a:custGeom>
            <a:ln w="40651" cap="flat">
              <a:solidFill>
                <a:srgbClr val="80BD41">
                  <a:alpha val="100000"/>
                </a:srgbClr>
              </a:solidFill>
              <a:prstDash val="solid"/>
              <a:round/>
            </a:ln>
          </p:spPr>
          <p:txBody>
            <a:bodyPr/>
            <a:lstStyle/>
            <a:p/>
          </p:txBody>
        </p:sp>
        <p:sp>
          <p:nvSpPr>
            <p:cNvPr id="100" name="pl100"/>
            <p:cNvSpPr/>
            <p:nvPr/>
          </p:nvSpPr>
          <p:spPr>
            <a:xfrm>
              <a:off x="7126854" y="4697591"/>
              <a:ext cx="175564" cy="0"/>
            </a:xfrm>
            <a:custGeom>
              <a:avLst/>
              <a:pathLst>
                <a:path w="175564" h="0">
                  <a:moveTo>
                    <a:pt x="0" y="0"/>
                  </a:moveTo>
                  <a:lnTo>
                    <a:pt x="175564" y="0"/>
                  </a:lnTo>
                </a:path>
              </a:pathLst>
            </a:custGeom>
            <a:ln w="27101" cap="flat">
              <a:solidFill>
                <a:srgbClr val="6A1E74">
                  <a:alpha val="100000"/>
                </a:srgbClr>
              </a:solidFill>
              <a:prstDash val="solid"/>
              <a:round/>
            </a:ln>
          </p:spPr>
          <p:txBody>
            <a:bodyPr/>
            <a:lstStyle/>
            <a:p/>
          </p:txBody>
        </p:sp>
        <p:sp>
          <p:nvSpPr>
            <p:cNvPr id="101" name="pl101"/>
            <p:cNvSpPr/>
            <p:nvPr/>
          </p:nvSpPr>
          <p:spPr>
            <a:xfrm>
              <a:off x="7126854" y="4986636"/>
              <a:ext cx="175564" cy="0"/>
            </a:xfrm>
            <a:custGeom>
              <a:avLst/>
              <a:pathLst>
                <a:path w="175564" h="0">
                  <a:moveTo>
                    <a:pt x="0" y="0"/>
                  </a:moveTo>
                  <a:lnTo>
                    <a:pt x="175564" y="0"/>
                  </a:lnTo>
                </a:path>
              </a:pathLst>
            </a:custGeom>
            <a:ln w="27101" cap="flat">
              <a:solidFill>
                <a:srgbClr val="E2231A">
                  <a:alpha val="100000"/>
                </a:srgbClr>
              </a:solidFill>
              <a:prstDash val="solid"/>
              <a:round/>
            </a:ln>
          </p:spPr>
          <p:txBody>
            <a:bodyPr/>
            <a:lstStyle/>
            <a:p/>
          </p:txBody>
        </p:sp>
        <p:sp>
          <p:nvSpPr>
            <p:cNvPr id="102" name="pl102"/>
            <p:cNvSpPr/>
            <p:nvPr/>
          </p:nvSpPr>
          <p:spPr>
            <a:xfrm>
              <a:off x="7852345" y="4697591"/>
              <a:ext cx="175564" cy="0"/>
            </a:xfrm>
            <a:custGeom>
              <a:avLst/>
              <a:pathLst>
                <a:path w="175564" h="0">
                  <a:moveTo>
                    <a:pt x="0" y="0"/>
                  </a:moveTo>
                  <a:lnTo>
                    <a:pt x="175564" y="0"/>
                  </a:lnTo>
                </a:path>
              </a:pathLst>
            </a:custGeom>
            <a:ln w="27101" cap="flat">
              <a:solidFill>
                <a:srgbClr val="F26A21">
                  <a:alpha val="100000"/>
                </a:srgbClr>
              </a:solidFill>
              <a:prstDash val="solid"/>
              <a:round/>
            </a:ln>
          </p:spPr>
          <p:txBody>
            <a:bodyPr/>
            <a:lstStyle/>
            <a:p/>
          </p:txBody>
        </p:sp>
        <p:sp>
          <p:nvSpPr>
            <p:cNvPr id="103" name="tx103"/>
            <p:cNvSpPr/>
            <p:nvPr/>
          </p:nvSpPr>
          <p:spPr>
            <a:xfrm>
              <a:off x="5978175" y="4652100"/>
              <a:ext cx="345734"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EAPR</a:t>
              </a:r>
            </a:p>
          </p:txBody>
        </p:sp>
        <p:sp>
          <p:nvSpPr>
            <p:cNvPr id="104" name="tx104"/>
            <p:cNvSpPr/>
            <p:nvPr/>
          </p:nvSpPr>
          <p:spPr>
            <a:xfrm>
              <a:off x="5978175" y="4941145"/>
              <a:ext cx="352775"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ECAR</a:t>
              </a:r>
            </a:p>
          </p:txBody>
        </p:sp>
        <p:sp>
          <p:nvSpPr>
            <p:cNvPr id="105" name="tx105"/>
            <p:cNvSpPr/>
            <p:nvPr/>
          </p:nvSpPr>
          <p:spPr>
            <a:xfrm>
              <a:off x="6689584" y="4652100"/>
              <a:ext cx="345734"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ESAR</a:t>
              </a:r>
            </a:p>
          </p:txBody>
        </p:sp>
        <p:sp>
          <p:nvSpPr>
            <p:cNvPr id="106" name="tx106"/>
            <p:cNvSpPr/>
            <p:nvPr/>
          </p:nvSpPr>
          <p:spPr>
            <a:xfrm>
              <a:off x="6689584" y="4941145"/>
              <a:ext cx="338785"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LACR</a:t>
              </a:r>
            </a:p>
          </p:txBody>
        </p:sp>
        <p:sp>
          <p:nvSpPr>
            <p:cNvPr id="107" name="tx107"/>
            <p:cNvSpPr/>
            <p:nvPr/>
          </p:nvSpPr>
          <p:spPr>
            <a:xfrm>
              <a:off x="7393953" y="4652100"/>
              <a:ext cx="366857"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MENA</a:t>
              </a:r>
            </a:p>
          </p:txBody>
        </p:sp>
        <p:sp>
          <p:nvSpPr>
            <p:cNvPr id="108" name="tx108"/>
            <p:cNvSpPr/>
            <p:nvPr/>
          </p:nvSpPr>
          <p:spPr>
            <a:xfrm>
              <a:off x="7393953" y="4941145"/>
              <a:ext cx="359816"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ROSA</a:t>
              </a:r>
            </a:p>
          </p:txBody>
        </p:sp>
        <p:sp>
          <p:nvSpPr>
            <p:cNvPr id="109" name="tx109"/>
            <p:cNvSpPr/>
            <p:nvPr/>
          </p:nvSpPr>
          <p:spPr>
            <a:xfrm>
              <a:off x="8119444" y="4652100"/>
              <a:ext cx="387979"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WCAR</a:t>
              </a:r>
            </a:p>
          </p:txBody>
        </p:sp>
        <p:sp>
          <p:nvSpPr>
            <p:cNvPr id="110" name="tx110"/>
            <p:cNvSpPr/>
            <p:nvPr/>
          </p:nvSpPr>
          <p:spPr>
            <a:xfrm>
              <a:off x="5578773" y="1437626"/>
              <a:ext cx="3039008"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000000">
                      <a:alpha val="100000"/>
                    </a:srgbClr>
                  </a:solidFill>
                  <a:latin typeface="Arial"/>
                  <a:cs typeface="Arial"/>
                </a:rPr>
                <a:t>DTP1 coverage difference compared to 2019</a:t>
              </a:r>
            </a:p>
          </p:txBody>
        </p:sp>
        <p:sp>
          <p:nvSpPr>
            <p:cNvPr id="111" name="pl111"/>
            <p:cNvSpPr/>
            <p:nvPr/>
          </p:nvSpPr>
          <p:spPr>
            <a:xfrm>
              <a:off x="2694168" y="5515903"/>
              <a:ext cx="0" cy="405974"/>
            </a:xfrm>
            <a:custGeom>
              <a:avLst/>
              <a:pathLst>
                <a:path w="0" h="405974">
                  <a:moveTo>
                    <a:pt x="0" y="405974"/>
                  </a:moveTo>
                  <a:lnTo>
                    <a:pt x="0" y="0"/>
                  </a:lnTo>
                  <a:lnTo>
                    <a:pt x="0" y="0"/>
                  </a:lnTo>
                </a:path>
              </a:pathLst>
            </a:custGeom>
            <a:ln w="6775" cap="flat">
              <a:solidFill>
                <a:srgbClr val="EBEBEB">
                  <a:alpha val="100000"/>
                </a:srgbClr>
              </a:solidFill>
              <a:prstDash val="solid"/>
              <a:round/>
            </a:ln>
          </p:spPr>
          <p:txBody>
            <a:bodyPr/>
            <a:lstStyle/>
            <a:p/>
          </p:txBody>
        </p:sp>
        <p:sp>
          <p:nvSpPr>
            <p:cNvPr id="112" name="pl112"/>
            <p:cNvSpPr/>
            <p:nvPr/>
          </p:nvSpPr>
          <p:spPr>
            <a:xfrm>
              <a:off x="5524058" y="5515903"/>
              <a:ext cx="0" cy="405974"/>
            </a:xfrm>
            <a:custGeom>
              <a:avLst/>
              <a:pathLst>
                <a:path w="0" h="405974">
                  <a:moveTo>
                    <a:pt x="0" y="405974"/>
                  </a:moveTo>
                  <a:lnTo>
                    <a:pt x="0" y="0"/>
                  </a:lnTo>
                  <a:lnTo>
                    <a:pt x="0" y="0"/>
                  </a:lnTo>
                </a:path>
              </a:pathLst>
            </a:custGeom>
            <a:ln w="6775" cap="flat">
              <a:solidFill>
                <a:srgbClr val="EBEBEB">
                  <a:alpha val="100000"/>
                </a:srgbClr>
              </a:solidFill>
              <a:prstDash val="solid"/>
              <a:round/>
            </a:ln>
          </p:spPr>
          <p:txBody>
            <a:bodyPr/>
            <a:lstStyle/>
            <a:p/>
          </p:txBody>
        </p:sp>
        <p:sp>
          <p:nvSpPr>
            <p:cNvPr id="113" name="pl113"/>
            <p:cNvSpPr/>
            <p:nvPr/>
          </p:nvSpPr>
          <p:spPr>
            <a:xfrm>
              <a:off x="8353947" y="5515903"/>
              <a:ext cx="0" cy="405974"/>
            </a:xfrm>
            <a:custGeom>
              <a:avLst/>
              <a:pathLst>
                <a:path w="0" h="405974">
                  <a:moveTo>
                    <a:pt x="0" y="405974"/>
                  </a:moveTo>
                  <a:lnTo>
                    <a:pt x="0" y="0"/>
                  </a:lnTo>
                  <a:lnTo>
                    <a:pt x="0" y="0"/>
                  </a:lnTo>
                </a:path>
              </a:pathLst>
            </a:custGeom>
            <a:ln w="6775" cap="flat">
              <a:solidFill>
                <a:srgbClr val="EBEBEB">
                  <a:alpha val="100000"/>
                </a:srgbClr>
              </a:solidFill>
              <a:prstDash val="solid"/>
              <a:round/>
            </a:ln>
          </p:spPr>
          <p:txBody>
            <a:bodyPr/>
            <a:lstStyle/>
            <a:p/>
          </p:txBody>
        </p:sp>
        <p:sp>
          <p:nvSpPr>
            <p:cNvPr id="114" name="pl114"/>
            <p:cNvSpPr/>
            <p:nvPr/>
          </p:nvSpPr>
          <p:spPr>
            <a:xfrm>
              <a:off x="911338" y="5845757"/>
              <a:ext cx="8093483" cy="0"/>
            </a:xfrm>
            <a:custGeom>
              <a:avLst/>
              <a:pathLst>
                <a:path w="8093483" h="0">
                  <a:moveTo>
                    <a:pt x="0" y="0"/>
                  </a:moveTo>
                  <a:lnTo>
                    <a:pt x="8093483" y="0"/>
                  </a:lnTo>
                  <a:lnTo>
                    <a:pt x="8093483" y="0"/>
                  </a:lnTo>
                </a:path>
              </a:pathLst>
            </a:custGeom>
            <a:ln w="13550" cap="flat">
              <a:solidFill>
                <a:srgbClr val="EBEBEB">
                  <a:alpha val="100000"/>
                </a:srgbClr>
              </a:solidFill>
              <a:prstDash val="solid"/>
              <a:round/>
            </a:ln>
          </p:spPr>
          <p:txBody>
            <a:bodyPr/>
            <a:lstStyle/>
            <a:p/>
          </p:txBody>
        </p:sp>
        <p:sp>
          <p:nvSpPr>
            <p:cNvPr id="115" name="pl115"/>
            <p:cNvSpPr/>
            <p:nvPr/>
          </p:nvSpPr>
          <p:spPr>
            <a:xfrm>
              <a:off x="911338" y="5718891"/>
              <a:ext cx="8093483" cy="0"/>
            </a:xfrm>
            <a:custGeom>
              <a:avLst/>
              <a:pathLst>
                <a:path w="8093483" h="0">
                  <a:moveTo>
                    <a:pt x="0" y="0"/>
                  </a:moveTo>
                  <a:lnTo>
                    <a:pt x="8093483" y="0"/>
                  </a:lnTo>
                  <a:lnTo>
                    <a:pt x="8093483" y="0"/>
                  </a:lnTo>
                </a:path>
              </a:pathLst>
            </a:custGeom>
            <a:ln w="13550" cap="flat">
              <a:solidFill>
                <a:srgbClr val="EBEBEB">
                  <a:alpha val="100000"/>
                </a:srgbClr>
              </a:solidFill>
              <a:prstDash val="solid"/>
              <a:round/>
            </a:ln>
          </p:spPr>
          <p:txBody>
            <a:bodyPr/>
            <a:lstStyle/>
            <a:p/>
          </p:txBody>
        </p:sp>
        <p:sp>
          <p:nvSpPr>
            <p:cNvPr id="116" name="pl116"/>
            <p:cNvSpPr/>
            <p:nvPr/>
          </p:nvSpPr>
          <p:spPr>
            <a:xfrm>
              <a:off x="911338" y="5592024"/>
              <a:ext cx="8093483" cy="0"/>
            </a:xfrm>
            <a:custGeom>
              <a:avLst/>
              <a:pathLst>
                <a:path w="8093483" h="0">
                  <a:moveTo>
                    <a:pt x="0" y="0"/>
                  </a:moveTo>
                  <a:lnTo>
                    <a:pt x="8093483" y="0"/>
                  </a:lnTo>
                  <a:lnTo>
                    <a:pt x="8093483" y="0"/>
                  </a:lnTo>
                </a:path>
              </a:pathLst>
            </a:custGeom>
            <a:ln w="13550" cap="flat">
              <a:solidFill>
                <a:srgbClr val="EBEBEB">
                  <a:alpha val="100000"/>
                </a:srgbClr>
              </a:solidFill>
              <a:prstDash val="solid"/>
              <a:round/>
            </a:ln>
          </p:spPr>
          <p:txBody>
            <a:bodyPr/>
            <a:lstStyle/>
            <a:p/>
          </p:txBody>
        </p:sp>
        <p:sp>
          <p:nvSpPr>
            <p:cNvPr id="117" name="pl117"/>
            <p:cNvSpPr/>
            <p:nvPr/>
          </p:nvSpPr>
          <p:spPr>
            <a:xfrm>
              <a:off x="1279224" y="5515903"/>
              <a:ext cx="0" cy="405974"/>
            </a:xfrm>
            <a:custGeom>
              <a:avLst/>
              <a:pathLst>
                <a:path w="0" h="405974">
                  <a:moveTo>
                    <a:pt x="0" y="405974"/>
                  </a:moveTo>
                  <a:lnTo>
                    <a:pt x="0" y="0"/>
                  </a:lnTo>
                  <a:lnTo>
                    <a:pt x="0" y="0"/>
                  </a:lnTo>
                </a:path>
              </a:pathLst>
            </a:custGeom>
            <a:ln w="13550" cap="flat">
              <a:solidFill>
                <a:srgbClr val="EBEBEB">
                  <a:alpha val="100000"/>
                </a:srgbClr>
              </a:solidFill>
              <a:prstDash val="solid"/>
              <a:round/>
            </a:ln>
          </p:spPr>
          <p:txBody>
            <a:bodyPr/>
            <a:lstStyle/>
            <a:p/>
          </p:txBody>
        </p:sp>
        <p:sp>
          <p:nvSpPr>
            <p:cNvPr id="118" name="pl118"/>
            <p:cNvSpPr/>
            <p:nvPr/>
          </p:nvSpPr>
          <p:spPr>
            <a:xfrm>
              <a:off x="4109113" y="5515903"/>
              <a:ext cx="0" cy="405974"/>
            </a:xfrm>
            <a:custGeom>
              <a:avLst/>
              <a:pathLst>
                <a:path w="0" h="405974">
                  <a:moveTo>
                    <a:pt x="0" y="405974"/>
                  </a:moveTo>
                  <a:lnTo>
                    <a:pt x="0" y="0"/>
                  </a:lnTo>
                  <a:lnTo>
                    <a:pt x="0" y="0"/>
                  </a:lnTo>
                </a:path>
              </a:pathLst>
            </a:custGeom>
            <a:ln w="13550" cap="flat">
              <a:solidFill>
                <a:srgbClr val="EBEBEB">
                  <a:alpha val="100000"/>
                </a:srgbClr>
              </a:solidFill>
              <a:prstDash val="solid"/>
              <a:round/>
            </a:ln>
          </p:spPr>
          <p:txBody>
            <a:bodyPr/>
            <a:lstStyle/>
            <a:p/>
          </p:txBody>
        </p:sp>
        <p:sp>
          <p:nvSpPr>
            <p:cNvPr id="119" name="pl119"/>
            <p:cNvSpPr/>
            <p:nvPr/>
          </p:nvSpPr>
          <p:spPr>
            <a:xfrm>
              <a:off x="6939002" y="5515903"/>
              <a:ext cx="0" cy="405974"/>
            </a:xfrm>
            <a:custGeom>
              <a:avLst/>
              <a:pathLst>
                <a:path w="0" h="405974">
                  <a:moveTo>
                    <a:pt x="0" y="405974"/>
                  </a:moveTo>
                  <a:lnTo>
                    <a:pt x="0" y="0"/>
                  </a:lnTo>
                  <a:lnTo>
                    <a:pt x="0" y="0"/>
                  </a:lnTo>
                </a:path>
              </a:pathLst>
            </a:custGeom>
            <a:ln w="13550" cap="flat">
              <a:solidFill>
                <a:srgbClr val="EBEBEB">
                  <a:alpha val="100000"/>
                </a:srgbClr>
              </a:solidFill>
              <a:prstDash val="solid"/>
              <a:round/>
            </a:ln>
          </p:spPr>
          <p:txBody>
            <a:bodyPr/>
            <a:lstStyle/>
            <a:p/>
          </p:txBody>
        </p:sp>
        <p:sp>
          <p:nvSpPr>
            <p:cNvPr id="120" name="rc120"/>
            <p:cNvSpPr/>
            <p:nvPr/>
          </p:nvSpPr>
          <p:spPr>
            <a:xfrm>
              <a:off x="1279224" y="5795011"/>
              <a:ext cx="7357712" cy="101493"/>
            </a:xfrm>
            <a:prstGeom prst="rect">
              <a:avLst/>
            </a:prstGeom>
            <a:solidFill>
              <a:srgbClr val="80BD41">
                <a:alpha val="80000"/>
              </a:srgbClr>
            </a:solidFill>
          </p:spPr>
          <p:txBody>
            <a:bodyPr/>
            <a:lstStyle/>
            <a:p/>
          </p:txBody>
        </p:sp>
        <p:sp>
          <p:nvSpPr>
            <p:cNvPr id="121" name="rc121"/>
            <p:cNvSpPr/>
            <p:nvPr/>
          </p:nvSpPr>
          <p:spPr>
            <a:xfrm>
              <a:off x="1279224" y="5668144"/>
              <a:ext cx="6791734" cy="101493"/>
            </a:xfrm>
            <a:prstGeom prst="rect">
              <a:avLst/>
            </a:prstGeom>
            <a:solidFill>
              <a:srgbClr val="80BD41">
                <a:alpha val="80000"/>
              </a:srgbClr>
            </a:solidFill>
          </p:spPr>
          <p:txBody>
            <a:bodyPr/>
            <a:lstStyle/>
            <a:p/>
          </p:txBody>
        </p:sp>
        <p:sp>
          <p:nvSpPr>
            <p:cNvPr id="122" name="rc122"/>
            <p:cNvSpPr/>
            <p:nvPr/>
          </p:nvSpPr>
          <p:spPr>
            <a:xfrm>
              <a:off x="1279224" y="5541277"/>
              <a:ext cx="5659778" cy="101493"/>
            </a:xfrm>
            <a:prstGeom prst="rect">
              <a:avLst/>
            </a:prstGeom>
            <a:solidFill>
              <a:srgbClr val="80BD41">
                <a:alpha val="80000"/>
              </a:srgbClr>
            </a:solidFill>
          </p:spPr>
          <p:txBody>
            <a:bodyPr/>
            <a:lstStyle/>
            <a:p/>
          </p:txBody>
        </p:sp>
        <p:sp>
          <p:nvSpPr>
            <p:cNvPr id="123" name="tx123"/>
            <p:cNvSpPr/>
            <p:nvPr/>
          </p:nvSpPr>
          <p:spPr>
            <a:xfrm>
              <a:off x="8712237" y="5806941"/>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1.3</a:t>
              </a:r>
            </a:p>
          </p:txBody>
        </p:sp>
        <p:sp>
          <p:nvSpPr>
            <p:cNvPr id="124" name="tx124"/>
            <p:cNvSpPr/>
            <p:nvPr/>
          </p:nvSpPr>
          <p:spPr>
            <a:xfrm>
              <a:off x="8146259" y="5680074"/>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1.2</a:t>
              </a:r>
            </a:p>
          </p:txBody>
        </p:sp>
        <p:sp>
          <p:nvSpPr>
            <p:cNvPr id="125" name="tx125"/>
            <p:cNvSpPr/>
            <p:nvPr/>
          </p:nvSpPr>
          <p:spPr>
            <a:xfrm>
              <a:off x="6969132" y="555320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126" name="tx126"/>
            <p:cNvSpPr/>
            <p:nvPr/>
          </p:nvSpPr>
          <p:spPr>
            <a:xfrm>
              <a:off x="565975" y="5800266"/>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2019</a:t>
              </a:r>
            </a:p>
          </p:txBody>
        </p:sp>
        <p:sp>
          <p:nvSpPr>
            <p:cNvPr id="127" name="tx127"/>
            <p:cNvSpPr/>
            <p:nvPr/>
          </p:nvSpPr>
          <p:spPr>
            <a:xfrm>
              <a:off x="565975" y="5673399"/>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2024</a:t>
              </a:r>
            </a:p>
          </p:txBody>
        </p:sp>
        <p:sp>
          <p:nvSpPr>
            <p:cNvPr id="128" name="tx128"/>
            <p:cNvSpPr/>
            <p:nvPr/>
          </p:nvSpPr>
          <p:spPr>
            <a:xfrm>
              <a:off x="565975" y="5546532"/>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2025</a:t>
              </a:r>
            </a:p>
          </p:txBody>
        </p:sp>
        <p:sp>
          <p:nvSpPr>
            <p:cNvPr id="129" name="tx129"/>
            <p:cNvSpPr/>
            <p:nvPr/>
          </p:nvSpPr>
          <p:spPr>
            <a:xfrm>
              <a:off x="1102562" y="5997858"/>
              <a:ext cx="17666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0.0</a:t>
              </a:r>
            </a:p>
          </p:txBody>
        </p:sp>
        <p:sp>
          <p:nvSpPr>
            <p:cNvPr id="130" name="tx130"/>
            <p:cNvSpPr/>
            <p:nvPr/>
          </p:nvSpPr>
          <p:spPr>
            <a:xfrm>
              <a:off x="3932451" y="5997858"/>
              <a:ext cx="17666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0.5</a:t>
              </a:r>
            </a:p>
          </p:txBody>
        </p:sp>
        <p:sp>
          <p:nvSpPr>
            <p:cNvPr id="131" name="tx131"/>
            <p:cNvSpPr/>
            <p:nvPr/>
          </p:nvSpPr>
          <p:spPr>
            <a:xfrm>
              <a:off x="6762340" y="5997858"/>
              <a:ext cx="17666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1.0</a:t>
              </a:r>
            </a:p>
          </p:txBody>
        </p:sp>
        <p:sp>
          <p:nvSpPr>
            <p:cNvPr id="132" name="tx132"/>
            <p:cNvSpPr/>
            <p:nvPr/>
          </p:nvSpPr>
          <p:spPr>
            <a:xfrm>
              <a:off x="4317085" y="6136985"/>
              <a:ext cx="1281988"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000000">
                      <a:alpha val="100000"/>
                    </a:srgbClr>
                  </a:solidFill>
                  <a:latin typeface="Arial"/>
                  <a:cs typeface="Arial"/>
                </a:rPr>
                <a:t>Zero-dose children (millions)</a:t>
              </a:r>
            </a:p>
          </p:txBody>
        </p:sp>
        <p:sp>
          <p:nvSpPr>
            <p:cNvPr id="133" name="tx133"/>
            <p:cNvSpPr/>
            <p:nvPr/>
          </p:nvSpPr>
          <p:spPr>
            <a:xfrm>
              <a:off x="911338" y="5305131"/>
              <a:ext cx="2499146"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000000">
                      <a:alpha val="100000"/>
                    </a:srgbClr>
                  </a:solidFill>
                  <a:latin typeface="Arial"/>
                  <a:cs typeface="Arial"/>
                </a:rPr>
                <a:t>Number of zero-dose children, LACR</a:t>
              </a:r>
            </a:p>
          </p:txBody>
        </p:sp>
        <p:sp>
          <p:nvSpPr>
            <p:cNvPr id="134" name="tx134"/>
            <p:cNvSpPr/>
            <p:nvPr/>
          </p:nvSpPr>
          <p:spPr>
            <a:xfrm>
              <a:off x="4842838" y="6300758"/>
              <a:ext cx="416198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Source: WHO/UNICEF Estimates of National Immunization Coverage, 2025 revision</a:t>
              </a:r>
            </a:p>
          </p:txBody>
        </p:sp>
        <p:sp>
          <p:nvSpPr>
            <p:cNvPr id="135" name="tx135"/>
            <p:cNvSpPr/>
            <p:nvPr/>
          </p:nvSpPr>
          <p:spPr>
            <a:xfrm>
              <a:off x="840875" y="6421459"/>
              <a:ext cx="816394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Note: Coverage difference compared to 2019 - values above zero indicate coverage higher than in 2019 and values below zero indicate coverage lower than in 2019.</a:t>
              </a:r>
            </a:p>
          </p:txBody>
        </p:sp>
        <p:sp>
          <p:nvSpPr>
            <p:cNvPr id="136" name="tx136"/>
            <p:cNvSpPr/>
            <p:nvPr/>
          </p:nvSpPr>
          <p:spPr>
            <a:xfrm>
              <a:off x="4960156" y="6542159"/>
              <a:ext cx="404466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There may be discrepancies in total Zero-dose children (millions) due to rounding.</a:t>
              </a:r>
            </a:p>
          </p:txBody>
        </p:sp>
      </p:grpSp>
      <p:sp>
        <p:nvSpPr>
          <p:cNvPr id="137"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In 2025, LACR ranked number 4 out of 7 UNICEF regions, with DTP1 coverage of 89%.
DTP1 coverage (89%) was 3 percentage points higher than in 2019 (86%).
This equates to 967,000 zero-dose children in 2025 compared to 1.3 million zero-dose children in 2019.</a:t>
            </a:r>
          </a:p>
        </p:txBody>
      </p:sp>
      <p:sp>
        <p:nvSpPr>
          <p:cNvPr id="138" name="body"/>
          <p:cNvSpPr>
            <a:spLocks noGrp="1"/>
          </p:cNvSpPr>
          <p:nvPr>
            <p:ph/>
          </p:nvPr>
        </p:nvSpPr>
        <p:spPr>
          <a:xfrm>
            <a:off x="292608" y="182880"/>
            <a:ext cx="8595360" cy="649224"/>
          </a:xfrm>
          <a:solidFill>
            <a:srgbClr val="FFFFFF">
              <a:alpha val="100000"/>
            </a:srgbClr>
          </a:solidFill>
        </p:spPr>
        <p:txBody>
          <a:bodyPr/>
          <a:lstStyle/>
          <a:p>
            <a:pPr algn="l" marL="0" marR="0">
              <a:lnSpc>
                <a:spcPct val="100000"/>
              </a:lnSpc>
              <a:spcBef>
                <a:spcPts val="0"/>
              </a:spcBef>
              <a:spcAft>
                <a:spcPts val="0"/>
              </a:spcAft>
              <a:buNone/>
            </a:pPr>
            <a:r>
              <a:rPr cap="none" sz="1450" i="0" b="0" u="none" strike="noStrike">
                <a:solidFill>
                  <a:srgbClr val="000000">
                    <a:alpha val="100000"/>
                  </a:srgbClr>
                </a:solidFill>
                <a:latin typeface="Arial"/>
                <a:cs typeface="Arial"/>
                <a:ea typeface="Arial"/>
                <a:sym typeface="Arial"/>
              </a:rPr>
              <a:t>DTP1 coverage improved between 2024 and 2025 in some regions and exceeded pre-pandemic levels in some regions, but progress is uneven and gaps in zero-dose children persist.</a:t>
            </a:r>
          </a:p>
        </p:txBody>
      </p:sp>
      <p:grpSp xmlns:pic="http://schemas.openxmlformats.org/drawingml/2006/picture">
        <p:nvGrpSpPr>
          <p:cNvPr id="139" name=""/>
          <p:cNvGrpSpPr/>
          <p:nvPr/>
        </p:nvGrpSpPr>
        <p:grpSpPr>
          <a:xfrm>
            <a:off x="292608" y="1005840"/>
            <a:ext cx="8595360" cy="28575"/>
            <a:chOff x="292608" y="1005840"/>
            <a:chExt cx="8595360" cy="28575"/>
          </a:xfrm>
        </p:grpSpPr>
        <p:sp>
          <p:nvSpPr>
            <p:cNvPr id="140" name="rc3"/>
            <p:cNvSpPr/>
            <p:nvPr/>
          </p:nvSpPr>
          <p:spPr>
            <a:xfrm>
              <a:off x="292608" y="1005840"/>
              <a:ext cx="8595360" cy="28575"/>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141" name="rc4"/>
            <p:cNvSpPr/>
            <p:nvPr/>
          </p:nvSpPr>
          <p:spPr>
            <a:xfrm>
              <a:off x="292608" y="1005840"/>
              <a:ext cx="8595360" cy="28575"/>
            </a:xfrm>
            <a:prstGeom prst="rect">
              <a:avLst/>
            </a:prstGeom>
            <a:solidFill>
              <a:srgbClr val="000000">
                <a:alpha val="100000"/>
              </a:srgbClr>
            </a:solidFill>
          </p:spPr>
          <p:txBody>
            <a:bodyPr/>
            <a:lstStyle/>
            <a:p/>
          </p:txBody>
        </p:sp>
      </p:grpSp>
    </p:spTree>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body" descr=""/>
          <p:cNvPicPr>
            <a:picLocks noGrp="1"/>
          </p:cNvPicPr>
          <p:nvPr>
            <p:ph/>
          </p:nvPr>
        </p:nvPicPr>
        <p:blipFill>
          <a:blip r:embed="rId2"/>
          <a:stretch>
            <a:fillRect/>
          </a:stretch>
        </p:blipFill>
        <p:spPr>
          <a:xfrm>
            <a:off x="274320" y="1005840"/>
            <a:ext cx="8869680" cy="5760720"/>
          </a:xfrm>
          <a:prstGeom prst="rect">
            <a:avLst/>
          </a:prstGeom>
        </p:spPr>
      </p:pic>
      <p:sp>
        <p:nvSpPr>
          <p:cNvPr id="3"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In LACR, 2 out of 33 (6%) countries had DTP1 coverage below 70% in 2025. These are Bolivia and Venezuela.
These countries account for approximately 685,000 (8%) of the total annual cohort of surviving infants in the region.
There were 22 (67%) countries that achieved DTP1 of 90% or higher, accounting for 4.6 million (51%) of the total cohort.</a:t>
            </a:r>
          </a:p>
        </p:txBody>
      </p:sp>
      <p:sp>
        <p:nvSpPr>
          <p:cNvPr id="4" name="body"/>
          <p:cNvSpPr>
            <a:spLocks noGrp="1"/>
          </p:cNvSpPr>
          <p:nvPr>
            <p:ph/>
          </p:nvPr>
        </p:nvSpPr>
        <p:spPr>
          <a:xfrm>
            <a:off x="292608" y="182880"/>
            <a:ext cx="8595360" cy="649224"/>
          </a:xfrm>
          <a:solidFill>
            <a:srgbClr val="FFFFFF">
              <a:alpha val="100000"/>
            </a:srgbClr>
          </a:solidFill>
        </p:spPr>
        <p:txBody>
          <a:bodyPr/>
          <a:lstStyle/>
          <a:p>
            <a:pPr algn="l" marL="0" marR="0">
              <a:lnSpc>
                <a:spcPct val="100000"/>
              </a:lnSpc>
              <a:spcBef>
                <a:spcPts val="0"/>
              </a:spcBef>
              <a:spcAft>
                <a:spcPts val="0"/>
              </a:spcAft>
              <a:buNone/>
            </a:pPr>
            <a:r>
              <a:rPr cap="none" sz="1450" i="0" b="0" u="none" strike="noStrike">
                <a:solidFill>
                  <a:srgbClr val="000000">
                    <a:alpha val="100000"/>
                  </a:srgbClr>
                </a:solidFill>
                <a:latin typeface="Arial"/>
                <a:cs typeface="Arial"/>
                <a:ea typeface="Arial"/>
                <a:sym typeface="Arial"/>
              </a:rPr>
              <a:t>In 2025, 22 countries achieved at least 90% DTP1 coverage, while 2 had coverage below 70%.</a:t>
            </a:r>
          </a:p>
        </p:txBody>
      </p:sp>
      <p:grpSp xmlns:pic="http://schemas.openxmlformats.org/drawingml/2006/picture">
        <p:nvGrpSpPr>
          <p:cNvPr id="5" name=""/>
          <p:cNvGrpSpPr/>
          <p:nvPr/>
        </p:nvGrpSpPr>
        <p:grpSpPr>
          <a:xfrm>
            <a:off x="292608" y="822960"/>
            <a:ext cx="8595360" cy="28575"/>
            <a:chOff x="292608" y="822960"/>
            <a:chExt cx="8595360" cy="28575"/>
          </a:xfrm>
        </p:grpSpPr>
        <p:sp>
          <p:nvSpPr>
            <p:cNvPr id="6" name="rc3"/>
            <p:cNvSpPr/>
            <p:nvPr/>
          </p:nvSpPr>
          <p:spPr>
            <a:xfrm>
              <a:off x="292608" y="822960"/>
              <a:ext cx="8595360" cy="28575"/>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7" name="rc4"/>
            <p:cNvSpPr/>
            <p:nvPr/>
          </p:nvSpPr>
          <p:spPr>
            <a:xfrm>
              <a:off x="292608" y="822960"/>
              <a:ext cx="8595360" cy="28575"/>
            </a:xfrm>
            <a:prstGeom prst="rect">
              <a:avLst/>
            </a:prstGeom>
            <a:solidFill>
              <a:srgbClr val="000000">
                <a:alpha val="100000"/>
              </a:srgbClr>
            </a:solidFill>
          </p:spPr>
          <p:txBody>
            <a:bodyPr/>
            <a:lstStyle/>
            <a:p/>
          </p:txBody>
        </p:sp>
      </p:grpSp>
    </p:spTree>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rc4"/>
            <p:cNvSpPr/>
            <p:nvPr/>
          </p:nvSpPr>
          <p:spPr>
            <a:xfrm>
              <a:off x="274320" y="365760"/>
              <a:ext cx="8869680" cy="6400799"/>
            </a:xfrm>
            <a:prstGeom prst="rect">
              <a:avLst/>
            </a:prstGeom>
            <a:solidFill>
              <a:srgbClr val="FFFFFF">
                <a:alpha val="100000"/>
              </a:srgbClr>
            </a:solidFill>
            <a:ln w="13550" cap="rnd">
              <a:solidFill>
                <a:srgbClr val="FFFFFF">
                  <a:alpha val="100000"/>
                </a:srgbClr>
              </a:solidFill>
              <a:prstDash val="solid"/>
              <a:round/>
            </a:ln>
          </p:spPr>
          <p:txBody>
            <a:bodyPr/>
            <a:lstStyle/>
            <a:p/>
          </p:txBody>
        </p:sp>
        <p:sp>
          <p:nvSpPr>
            <p:cNvPr id="5" name="rc5"/>
            <p:cNvSpPr/>
            <p:nvPr/>
          </p:nvSpPr>
          <p:spPr>
            <a:xfrm>
              <a:off x="757350" y="1074032"/>
              <a:ext cx="1607740" cy="1000048"/>
            </a:xfrm>
            <a:prstGeom prst="rect">
              <a:avLst/>
            </a:prstGeom>
            <a:solidFill>
              <a:srgbClr val="EBEBEB">
                <a:alpha val="100000"/>
              </a:srgbClr>
            </a:solidFill>
          </p:spPr>
          <p:txBody>
            <a:bodyPr/>
            <a:lstStyle/>
            <a:p/>
          </p:txBody>
        </p:sp>
        <p:sp>
          <p:nvSpPr>
            <p:cNvPr id="6" name="pl6"/>
            <p:cNvSpPr/>
            <p:nvPr/>
          </p:nvSpPr>
          <p:spPr>
            <a:xfrm>
              <a:off x="757350" y="1942980"/>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7" name="pl7"/>
            <p:cNvSpPr/>
            <p:nvPr/>
          </p:nvSpPr>
          <p:spPr>
            <a:xfrm>
              <a:off x="757350" y="1613584"/>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8" name="pl8"/>
            <p:cNvSpPr/>
            <p:nvPr/>
          </p:nvSpPr>
          <p:spPr>
            <a:xfrm>
              <a:off x="757350" y="1284187"/>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9" name="pl9"/>
            <p:cNvSpPr/>
            <p:nvPr/>
          </p:nvSpPr>
          <p:spPr>
            <a:xfrm>
              <a:off x="757350" y="1119489"/>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10" name="pl10"/>
            <p:cNvSpPr/>
            <p:nvPr/>
          </p:nvSpPr>
          <p:spPr>
            <a:xfrm>
              <a:off x="757350" y="1778282"/>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11" name="pl11"/>
            <p:cNvSpPr/>
            <p:nvPr/>
          </p:nvSpPr>
          <p:spPr>
            <a:xfrm>
              <a:off x="757350" y="1448885"/>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12" name="pl12"/>
            <p:cNvSpPr/>
            <p:nvPr/>
          </p:nvSpPr>
          <p:spPr>
            <a:xfrm>
              <a:off x="830429"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3" name="pl13"/>
            <p:cNvSpPr/>
            <p:nvPr/>
          </p:nvSpPr>
          <p:spPr>
            <a:xfrm>
              <a:off x="1039226"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4" name="pl14"/>
            <p:cNvSpPr/>
            <p:nvPr/>
          </p:nvSpPr>
          <p:spPr>
            <a:xfrm>
              <a:off x="1248024"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5" name="pl15"/>
            <p:cNvSpPr/>
            <p:nvPr/>
          </p:nvSpPr>
          <p:spPr>
            <a:xfrm>
              <a:off x="1456822"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6" name="pl16"/>
            <p:cNvSpPr/>
            <p:nvPr/>
          </p:nvSpPr>
          <p:spPr>
            <a:xfrm>
              <a:off x="1665619"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7" name="pl17"/>
            <p:cNvSpPr/>
            <p:nvPr/>
          </p:nvSpPr>
          <p:spPr>
            <a:xfrm>
              <a:off x="1874417"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8" name="pl18"/>
            <p:cNvSpPr/>
            <p:nvPr/>
          </p:nvSpPr>
          <p:spPr>
            <a:xfrm>
              <a:off x="2083214"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9" name="pl19"/>
            <p:cNvSpPr/>
            <p:nvPr/>
          </p:nvSpPr>
          <p:spPr>
            <a:xfrm>
              <a:off x="2292012"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0" name="pl20"/>
            <p:cNvSpPr/>
            <p:nvPr/>
          </p:nvSpPr>
          <p:spPr>
            <a:xfrm>
              <a:off x="830429" y="1580644"/>
              <a:ext cx="1461582" cy="92231"/>
            </a:xfrm>
            <a:custGeom>
              <a:avLst/>
              <a:pathLst>
                <a:path w="1461582" h="92231">
                  <a:moveTo>
                    <a:pt x="0" y="0"/>
                  </a:moveTo>
                  <a:lnTo>
                    <a:pt x="208797" y="52703"/>
                  </a:lnTo>
                  <a:lnTo>
                    <a:pt x="417595" y="65879"/>
                  </a:lnTo>
                  <a:lnTo>
                    <a:pt x="626392" y="92231"/>
                  </a:lnTo>
                  <a:lnTo>
                    <a:pt x="835190" y="39527"/>
                  </a:lnTo>
                  <a:lnTo>
                    <a:pt x="1043987" y="39527"/>
                  </a:lnTo>
                  <a:lnTo>
                    <a:pt x="1252785" y="39527"/>
                  </a:lnTo>
                  <a:lnTo>
                    <a:pt x="1461582" y="13175"/>
                  </a:lnTo>
                </a:path>
              </a:pathLst>
            </a:custGeom>
            <a:ln w="20325" cap="flat">
              <a:solidFill>
                <a:srgbClr val="BEBEBE">
                  <a:alpha val="69803"/>
                </a:srgbClr>
              </a:solidFill>
              <a:prstDash val="solid"/>
              <a:round/>
            </a:ln>
          </p:spPr>
          <p:txBody>
            <a:bodyPr/>
            <a:lstStyle/>
            <a:p/>
          </p:txBody>
        </p:sp>
        <p:sp>
          <p:nvSpPr>
            <p:cNvPr id="21" name="pl21"/>
            <p:cNvSpPr/>
            <p:nvPr/>
          </p:nvSpPr>
          <p:spPr>
            <a:xfrm>
              <a:off x="830429" y="1567468"/>
              <a:ext cx="1461582" cy="184462"/>
            </a:xfrm>
            <a:custGeom>
              <a:avLst/>
              <a:pathLst>
                <a:path w="1461582" h="184462">
                  <a:moveTo>
                    <a:pt x="0" y="0"/>
                  </a:moveTo>
                  <a:lnTo>
                    <a:pt x="208797" y="52703"/>
                  </a:lnTo>
                  <a:lnTo>
                    <a:pt x="417595" y="158110"/>
                  </a:lnTo>
                  <a:lnTo>
                    <a:pt x="626392" y="39527"/>
                  </a:lnTo>
                  <a:lnTo>
                    <a:pt x="835190" y="13175"/>
                  </a:lnTo>
                  <a:lnTo>
                    <a:pt x="1043987" y="184462"/>
                  </a:lnTo>
                  <a:lnTo>
                    <a:pt x="1252785" y="144934"/>
                  </a:lnTo>
                  <a:lnTo>
                    <a:pt x="1461582" y="144934"/>
                  </a:lnTo>
                </a:path>
              </a:pathLst>
            </a:custGeom>
            <a:ln w="40651" cap="flat">
              <a:solidFill>
                <a:srgbClr val="BEBEBE">
                  <a:alpha val="69803"/>
                </a:srgbClr>
              </a:solidFill>
              <a:prstDash val="solid"/>
              <a:round/>
            </a:ln>
          </p:spPr>
          <p:txBody>
            <a:bodyPr/>
            <a:lstStyle/>
            <a:p/>
          </p:txBody>
        </p:sp>
        <p:sp>
          <p:nvSpPr>
            <p:cNvPr id="22" name="pl22"/>
            <p:cNvSpPr/>
            <p:nvPr/>
          </p:nvSpPr>
          <p:spPr>
            <a:xfrm>
              <a:off x="830429" y="1567468"/>
              <a:ext cx="1461582" cy="184462"/>
            </a:xfrm>
            <a:custGeom>
              <a:avLst/>
              <a:pathLst>
                <a:path w="1461582" h="184462">
                  <a:moveTo>
                    <a:pt x="0" y="0"/>
                  </a:moveTo>
                  <a:lnTo>
                    <a:pt x="208797" y="52703"/>
                  </a:lnTo>
                  <a:lnTo>
                    <a:pt x="417595" y="158110"/>
                  </a:lnTo>
                  <a:lnTo>
                    <a:pt x="626392" y="39527"/>
                  </a:lnTo>
                  <a:lnTo>
                    <a:pt x="835190" y="13175"/>
                  </a:lnTo>
                  <a:lnTo>
                    <a:pt x="1043987" y="184462"/>
                  </a:lnTo>
                  <a:lnTo>
                    <a:pt x="1252785" y="144934"/>
                  </a:lnTo>
                  <a:lnTo>
                    <a:pt x="1461582" y="144934"/>
                  </a:lnTo>
                </a:path>
              </a:pathLst>
            </a:custGeom>
            <a:ln w="35231" cap="flat">
              <a:solidFill>
                <a:srgbClr val="BEBEBE">
                  <a:alpha val="69803"/>
                </a:srgbClr>
              </a:solidFill>
              <a:prstDash val="solid"/>
              <a:round/>
            </a:ln>
          </p:spPr>
          <p:txBody>
            <a:bodyPr/>
            <a:lstStyle/>
            <a:p/>
          </p:txBody>
        </p:sp>
        <p:sp>
          <p:nvSpPr>
            <p:cNvPr id="23" name="pl23"/>
            <p:cNvSpPr/>
            <p:nvPr/>
          </p:nvSpPr>
          <p:spPr>
            <a:xfrm>
              <a:off x="830429" y="1580644"/>
              <a:ext cx="1461582" cy="92231"/>
            </a:xfrm>
            <a:custGeom>
              <a:avLst/>
              <a:pathLst>
                <a:path w="1461582" h="92231">
                  <a:moveTo>
                    <a:pt x="0" y="0"/>
                  </a:moveTo>
                  <a:lnTo>
                    <a:pt x="208797" y="52703"/>
                  </a:lnTo>
                  <a:lnTo>
                    <a:pt x="417595" y="65879"/>
                  </a:lnTo>
                  <a:lnTo>
                    <a:pt x="626392" y="92231"/>
                  </a:lnTo>
                  <a:lnTo>
                    <a:pt x="835190" y="39527"/>
                  </a:lnTo>
                  <a:lnTo>
                    <a:pt x="1043987" y="39527"/>
                  </a:lnTo>
                  <a:lnTo>
                    <a:pt x="1252785" y="39527"/>
                  </a:lnTo>
                  <a:lnTo>
                    <a:pt x="1461582" y="13175"/>
                  </a:lnTo>
                </a:path>
              </a:pathLst>
            </a:custGeom>
            <a:ln w="20325" cap="flat">
              <a:solidFill>
                <a:srgbClr val="6B6B6B">
                  <a:alpha val="100000"/>
                </a:srgbClr>
              </a:solidFill>
              <a:prstDash val="solid"/>
              <a:round/>
            </a:ln>
          </p:spPr>
          <p:txBody>
            <a:bodyPr/>
            <a:lstStyle/>
            <a:p/>
          </p:txBody>
        </p:sp>
        <p:sp>
          <p:nvSpPr>
            <p:cNvPr id="24" name="pl24"/>
            <p:cNvSpPr/>
            <p:nvPr/>
          </p:nvSpPr>
          <p:spPr>
            <a:xfrm>
              <a:off x="830429" y="1567468"/>
              <a:ext cx="1461582" cy="184462"/>
            </a:xfrm>
            <a:custGeom>
              <a:avLst/>
              <a:pathLst>
                <a:path w="1461582" h="184462">
                  <a:moveTo>
                    <a:pt x="0" y="0"/>
                  </a:moveTo>
                  <a:lnTo>
                    <a:pt x="208797" y="52703"/>
                  </a:lnTo>
                  <a:lnTo>
                    <a:pt x="417595" y="158110"/>
                  </a:lnTo>
                  <a:lnTo>
                    <a:pt x="626392" y="39527"/>
                  </a:lnTo>
                  <a:lnTo>
                    <a:pt x="835190" y="13175"/>
                  </a:lnTo>
                  <a:lnTo>
                    <a:pt x="1043987" y="184462"/>
                  </a:lnTo>
                  <a:lnTo>
                    <a:pt x="1252785" y="144934"/>
                  </a:lnTo>
                  <a:lnTo>
                    <a:pt x="1461582" y="144934"/>
                  </a:lnTo>
                </a:path>
              </a:pathLst>
            </a:custGeom>
            <a:ln w="40651" cap="flat">
              <a:solidFill>
                <a:srgbClr val="000000">
                  <a:alpha val="100000"/>
                </a:srgbClr>
              </a:solidFill>
              <a:prstDash val="solid"/>
              <a:round/>
            </a:ln>
          </p:spPr>
          <p:txBody>
            <a:bodyPr/>
            <a:lstStyle/>
            <a:p/>
          </p:txBody>
        </p:sp>
        <p:sp>
          <p:nvSpPr>
            <p:cNvPr id="25" name="pl25"/>
            <p:cNvSpPr/>
            <p:nvPr/>
          </p:nvSpPr>
          <p:spPr>
            <a:xfrm>
              <a:off x="830429" y="1567468"/>
              <a:ext cx="1461582" cy="184462"/>
            </a:xfrm>
            <a:custGeom>
              <a:avLst/>
              <a:pathLst>
                <a:path w="1461582" h="184462">
                  <a:moveTo>
                    <a:pt x="0" y="0"/>
                  </a:moveTo>
                  <a:lnTo>
                    <a:pt x="208797" y="52703"/>
                  </a:lnTo>
                  <a:lnTo>
                    <a:pt x="417595" y="158110"/>
                  </a:lnTo>
                  <a:lnTo>
                    <a:pt x="626392" y="39527"/>
                  </a:lnTo>
                  <a:lnTo>
                    <a:pt x="835190" y="13175"/>
                  </a:lnTo>
                  <a:lnTo>
                    <a:pt x="1043987" y="184462"/>
                  </a:lnTo>
                  <a:lnTo>
                    <a:pt x="1252785" y="144934"/>
                  </a:lnTo>
                  <a:lnTo>
                    <a:pt x="1461582" y="144934"/>
                  </a:lnTo>
                </a:path>
              </a:pathLst>
            </a:custGeom>
            <a:ln w="35231" cap="flat">
              <a:solidFill>
                <a:srgbClr val="1CABE2">
                  <a:alpha val="100000"/>
                </a:srgbClr>
              </a:solidFill>
              <a:prstDash val="solid"/>
              <a:round/>
            </a:ln>
          </p:spPr>
          <p:txBody>
            <a:bodyPr/>
            <a:lstStyle/>
            <a:p/>
          </p:txBody>
        </p:sp>
        <p:sp>
          <p:nvSpPr>
            <p:cNvPr id="26" name="tx26"/>
            <p:cNvSpPr/>
            <p:nvPr/>
          </p:nvSpPr>
          <p:spPr>
            <a:xfrm>
              <a:off x="770170" y="138891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91</a:t>
              </a:r>
            </a:p>
          </p:txBody>
        </p:sp>
        <p:sp>
          <p:nvSpPr>
            <p:cNvPr id="27" name="tx27"/>
            <p:cNvSpPr/>
            <p:nvPr/>
          </p:nvSpPr>
          <p:spPr>
            <a:xfrm>
              <a:off x="978968" y="144161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87</a:t>
              </a:r>
            </a:p>
          </p:txBody>
        </p:sp>
        <p:sp>
          <p:nvSpPr>
            <p:cNvPr id="28" name="tx28"/>
            <p:cNvSpPr/>
            <p:nvPr/>
          </p:nvSpPr>
          <p:spPr>
            <a:xfrm>
              <a:off x="1187765" y="154702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79</a:t>
              </a:r>
            </a:p>
          </p:txBody>
        </p:sp>
        <p:sp>
          <p:nvSpPr>
            <p:cNvPr id="29" name="tx29"/>
            <p:cNvSpPr/>
            <p:nvPr/>
          </p:nvSpPr>
          <p:spPr>
            <a:xfrm>
              <a:off x="1396563" y="142844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88</a:t>
              </a:r>
            </a:p>
          </p:txBody>
        </p:sp>
        <p:sp>
          <p:nvSpPr>
            <p:cNvPr id="30" name="tx30"/>
            <p:cNvSpPr/>
            <p:nvPr/>
          </p:nvSpPr>
          <p:spPr>
            <a:xfrm>
              <a:off x="1605360" y="140208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90</a:t>
              </a:r>
            </a:p>
          </p:txBody>
        </p:sp>
        <p:sp>
          <p:nvSpPr>
            <p:cNvPr id="31" name="tx31"/>
            <p:cNvSpPr/>
            <p:nvPr/>
          </p:nvSpPr>
          <p:spPr>
            <a:xfrm>
              <a:off x="1814158" y="157337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77</a:t>
              </a:r>
            </a:p>
          </p:txBody>
        </p:sp>
        <p:sp>
          <p:nvSpPr>
            <p:cNvPr id="32" name="tx32"/>
            <p:cNvSpPr/>
            <p:nvPr/>
          </p:nvSpPr>
          <p:spPr>
            <a:xfrm>
              <a:off x="2022955" y="153384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80</a:t>
              </a:r>
            </a:p>
          </p:txBody>
        </p:sp>
        <p:sp>
          <p:nvSpPr>
            <p:cNvPr id="33" name="tx33"/>
            <p:cNvSpPr/>
            <p:nvPr/>
          </p:nvSpPr>
          <p:spPr>
            <a:xfrm>
              <a:off x="2231753" y="153384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80</a:t>
              </a:r>
            </a:p>
          </p:txBody>
        </p:sp>
        <p:sp>
          <p:nvSpPr>
            <p:cNvPr id="34" name="rc34"/>
            <p:cNvSpPr/>
            <p:nvPr/>
          </p:nvSpPr>
          <p:spPr>
            <a:xfrm>
              <a:off x="757350" y="2358522"/>
              <a:ext cx="1607740" cy="1000048"/>
            </a:xfrm>
            <a:prstGeom prst="rect">
              <a:avLst/>
            </a:prstGeom>
            <a:solidFill>
              <a:srgbClr val="EBEBEB">
                <a:alpha val="100000"/>
              </a:srgbClr>
            </a:solidFill>
          </p:spPr>
          <p:txBody>
            <a:bodyPr/>
            <a:lstStyle/>
            <a:p/>
          </p:txBody>
        </p:sp>
        <p:sp>
          <p:nvSpPr>
            <p:cNvPr id="35" name="pl35"/>
            <p:cNvSpPr/>
            <p:nvPr/>
          </p:nvSpPr>
          <p:spPr>
            <a:xfrm>
              <a:off x="757350" y="3227470"/>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36" name="pl36"/>
            <p:cNvSpPr/>
            <p:nvPr/>
          </p:nvSpPr>
          <p:spPr>
            <a:xfrm>
              <a:off x="757350" y="2898074"/>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37" name="pl37"/>
            <p:cNvSpPr/>
            <p:nvPr/>
          </p:nvSpPr>
          <p:spPr>
            <a:xfrm>
              <a:off x="757350" y="2568677"/>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38" name="pl38"/>
            <p:cNvSpPr/>
            <p:nvPr/>
          </p:nvSpPr>
          <p:spPr>
            <a:xfrm>
              <a:off x="757350" y="2403979"/>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39" name="pl39"/>
            <p:cNvSpPr/>
            <p:nvPr/>
          </p:nvSpPr>
          <p:spPr>
            <a:xfrm>
              <a:off x="757350" y="3062772"/>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40" name="pl40"/>
            <p:cNvSpPr/>
            <p:nvPr/>
          </p:nvSpPr>
          <p:spPr>
            <a:xfrm>
              <a:off x="757350" y="2733375"/>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41" name="pl41"/>
            <p:cNvSpPr/>
            <p:nvPr/>
          </p:nvSpPr>
          <p:spPr>
            <a:xfrm>
              <a:off x="830429"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2" name="pl42"/>
            <p:cNvSpPr/>
            <p:nvPr/>
          </p:nvSpPr>
          <p:spPr>
            <a:xfrm>
              <a:off x="1039226"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3" name="pl43"/>
            <p:cNvSpPr/>
            <p:nvPr/>
          </p:nvSpPr>
          <p:spPr>
            <a:xfrm>
              <a:off x="1248024"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4" name="pl44"/>
            <p:cNvSpPr/>
            <p:nvPr/>
          </p:nvSpPr>
          <p:spPr>
            <a:xfrm>
              <a:off x="1456822"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5" name="pl45"/>
            <p:cNvSpPr/>
            <p:nvPr/>
          </p:nvSpPr>
          <p:spPr>
            <a:xfrm>
              <a:off x="1665619"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6" name="pl46"/>
            <p:cNvSpPr/>
            <p:nvPr/>
          </p:nvSpPr>
          <p:spPr>
            <a:xfrm>
              <a:off x="1874417"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7" name="pl47"/>
            <p:cNvSpPr/>
            <p:nvPr/>
          </p:nvSpPr>
          <p:spPr>
            <a:xfrm>
              <a:off x="2083214"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8" name="pl48"/>
            <p:cNvSpPr/>
            <p:nvPr/>
          </p:nvSpPr>
          <p:spPr>
            <a:xfrm>
              <a:off x="2292012"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9" name="pl49"/>
            <p:cNvSpPr/>
            <p:nvPr/>
          </p:nvSpPr>
          <p:spPr>
            <a:xfrm>
              <a:off x="830429" y="2865134"/>
              <a:ext cx="1461582" cy="92231"/>
            </a:xfrm>
            <a:custGeom>
              <a:avLst/>
              <a:pathLst>
                <a:path w="1461582" h="92231">
                  <a:moveTo>
                    <a:pt x="0" y="0"/>
                  </a:moveTo>
                  <a:lnTo>
                    <a:pt x="208797" y="52703"/>
                  </a:lnTo>
                  <a:lnTo>
                    <a:pt x="417595" y="65879"/>
                  </a:lnTo>
                  <a:lnTo>
                    <a:pt x="626392" y="92231"/>
                  </a:lnTo>
                  <a:lnTo>
                    <a:pt x="835190" y="39527"/>
                  </a:lnTo>
                  <a:lnTo>
                    <a:pt x="1043987" y="39527"/>
                  </a:lnTo>
                  <a:lnTo>
                    <a:pt x="1252785" y="39527"/>
                  </a:lnTo>
                  <a:lnTo>
                    <a:pt x="1461582" y="13175"/>
                  </a:lnTo>
                </a:path>
              </a:pathLst>
            </a:custGeom>
            <a:ln w="20325" cap="flat">
              <a:solidFill>
                <a:srgbClr val="BEBEBE">
                  <a:alpha val="69803"/>
                </a:srgbClr>
              </a:solidFill>
              <a:prstDash val="solid"/>
              <a:round/>
            </a:ln>
          </p:spPr>
          <p:txBody>
            <a:bodyPr/>
            <a:lstStyle/>
            <a:p/>
          </p:txBody>
        </p:sp>
        <p:sp>
          <p:nvSpPr>
            <p:cNvPr id="50" name="pl50"/>
            <p:cNvSpPr/>
            <p:nvPr/>
          </p:nvSpPr>
          <p:spPr>
            <a:xfrm>
              <a:off x="830429" y="2746551"/>
              <a:ext cx="1461582" cy="52703"/>
            </a:xfrm>
            <a:custGeom>
              <a:avLst/>
              <a:pathLst>
                <a:path w="1461582" h="52703">
                  <a:moveTo>
                    <a:pt x="0" y="0"/>
                  </a:moveTo>
                  <a:lnTo>
                    <a:pt x="208797" y="0"/>
                  </a:lnTo>
                  <a:lnTo>
                    <a:pt x="417595" y="0"/>
                  </a:lnTo>
                  <a:lnTo>
                    <a:pt x="626392" y="52703"/>
                  </a:lnTo>
                  <a:lnTo>
                    <a:pt x="835190" y="39527"/>
                  </a:lnTo>
                  <a:lnTo>
                    <a:pt x="1043987" y="0"/>
                  </a:lnTo>
                  <a:lnTo>
                    <a:pt x="1252785" y="39527"/>
                  </a:lnTo>
                  <a:lnTo>
                    <a:pt x="1461582" y="52703"/>
                  </a:lnTo>
                </a:path>
              </a:pathLst>
            </a:custGeom>
            <a:ln w="40651" cap="flat">
              <a:solidFill>
                <a:srgbClr val="BEBEBE">
                  <a:alpha val="69803"/>
                </a:srgbClr>
              </a:solidFill>
              <a:prstDash val="solid"/>
              <a:round/>
            </a:ln>
          </p:spPr>
          <p:txBody>
            <a:bodyPr/>
            <a:lstStyle/>
            <a:p/>
          </p:txBody>
        </p:sp>
        <p:sp>
          <p:nvSpPr>
            <p:cNvPr id="51" name="pl51"/>
            <p:cNvSpPr/>
            <p:nvPr/>
          </p:nvSpPr>
          <p:spPr>
            <a:xfrm>
              <a:off x="830429" y="2746551"/>
              <a:ext cx="1461582" cy="52703"/>
            </a:xfrm>
            <a:custGeom>
              <a:avLst/>
              <a:pathLst>
                <a:path w="1461582" h="52703">
                  <a:moveTo>
                    <a:pt x="0" y="0"/>
                  </a:moveTo>
                  <a:lnTo>
                    <a:pt x="208797" y="0"/>
                  </a:lnTo>
                  <a:lnTo>
                    <a:pt x="417595" y="0"/>
                  </a:lnTo>
                  <a:lnTo>
                    <a:pt x="626392" y="52703"/>
                  </a:lnTo>
                  <a:lnTo>
                    <a:pt x="835190" y="39527"/>
                  </a:lnTo>
                  <a:lnTo>
                    <a:pt x="1043987" y="0"/>
                  </a:lnTo>
                  <a:lnTo>
                    <a:pt x="1252785" y="39527"/>
                  </a:lnTo>
                  <a:lnTo>
                    <a:pt x="1461582" y="52703"/>
                  </a:lnTo>
                </a:path>
              </a:pathLst>
            </a:custGeom>
            <a:ln w="35231" cap="flat">
              <a:solidFill>
                <a:srgbClr val="BEBEBE">
                  <a:alpha val="69803"/>
                </a:srgbClr>
              </a:solidFill>
              <a:prstDash val="solid"/>
              <a:round/>
            </a:ln>
          </p:spPr>
          <p:txBody>
            <a:bodyPr/>
            <a:lstStyle/>
            <a:p/>
          </p:txBody>
        </p:sp>
        <p:sp>
          <p:nvSpPr>
            <p:cNvPr id="52" name="pl52"/>
            <p:cNvSpPr/>
            <p:nvPr/>
          </p:nvSpPr>
          <p:spPr>
            <a:xfrm>
              <a:off x="830429" y="2865134"/>
              <a:ext cx="1461582" cy="92231"/>
            </a:xfrm>
            <a:custGeom>
              <a:avLst/>
              <a:pathLst>
                <a:path w="1461582" h="92231">
                  <a:moveTo>
                    <a:pt x="0" y="0"/>
                  </a:moveTo>
                  <a:lnTo>
                    <a:pt x="208797" y="52703"/>
                  </a:lnTo>
                  <a:lnTo>
                    <a:pt x="417595" y="65879"/>
                  </a:lnTo>
                  <a:lnTo>
                    <a:pt x="626392" y="92231"/>
                  </a:lnTo>
                  <a:lnTo>
                    <a:pt x="835190" y="39527"/>
                  </a:lnTo>
                  <a:lnTo>
                    <a:pt x="1043987" y="39527"/>
                  </a:lnTo>
                  <a:lnTo>
                    <a:pt x="1252785" y="39527"/>
                  </a:lnTo>
                  <a:lnTo>
                    <a:pt x="1461582" y="13175"/>
                  </a:lnTo>
                </a:path>
              </a:pathLst>
            </a:custGeom>
            <a:ln w="20325" cap="flat">
              <a:solidFill>
                <a:srgbClr val="6B6B6B">
                  <a:alpha val="100000"/>
                </a:srgbClr>
              </a:solidFill>
              <a:prstDash val="solid"/>
              <a:round/>
            </a:ln>
          </p:spPr>
          <p:txBody>
            <a:bodyPr/>
            <a:lstStyle/>
            <a:p/>
          </p:txBody>
        </p:sp>
        <p:sp>
          <p:nvSpPr>
            <p:cNvPr id="53" name="pl53"/>
            <p:cNvSpPr/>
            <p:nvPr/>
          </p:nvSpPr>
          <p:spPr>
            <a:xfrm>
              <a:off x="830429" y="2746551"/>
              <a:ext cx="1461582" cy="52703"/>
            </a:xfrm>
            <a:custGeom>
              <a:avLst/>
              <a:pathLst>
                <a:path w="1461582" h="52703">
                  <a:moveTo>
                    <a:pt x="0" y="0"/>
                  </a:moveTo>
                  <a:lnTo>
                    <a:pt x="208797" y="0"/>
                  </a:lnTo>
                  <a:lnTo>
                    <a:pt x="417595" y="0"/>
                  </a:lnTo>
                  <a:lnTo>
                    <a:pt x="626392" y="52703"/>
                  </a:lnTo>
                  <a:lnTo>
                    <a:pt x="835190" y="39527"/>
                  </a:lnTo>
                  <a:lnTo>
                    <a:pt x="1043987" y="0"/>
                  </a:lnTo>
                  <a:lnTo>
                    <a:pt x="1252785" y="39527"/>
                  </a:lnTo>
                  <a:lnTo>
                    <a:pt x="1461582" y="52703"/>
                  </a:lnTo>
                </a:path>
              </a:pathLst>
            </a:custGeom>
            <a:ln w="40651" cap="flat">
              <a:solidFill>
                <a:srgbClr val="000000">
                  <a:alpha val="100000"/>
                </a:srgbClr>
              </a:solidFill>
              <a:prstDash val="solid"/>
              <a:round/>
            </a:ln>
          </p:spPr>
          <p:txBody>
            <a:bodyPr/>
            <a:lstStyle/>
            <a:p/>
          </p:txBody>
        </p:sp>
        <p:sp>
          <p:nvSpPr>
            <p:cNvPr id="54" name="pl54"/>
            <p:cNvSpPr/>
            <p:nvPr/>
          </p:nvSpPr>
          <p:spPr>
            <a:xfrm>
              <a:off x="830429" y="2746551"/>
              <a:ext cx="1461582" cy="52703"/>
            </a:xfrm>
            <a:custGeom>
              <a:avLst/>
              <a:pathLst>
                <a:path w="1461582" h="52703">
                  <a:moveTo>
                    <a:pt x="0" y="0"/>
                  </a:moveTo>
                  <a:lnTo>
                    <a:pt x="208797" y="0"/>
                  </a:lnTo>
                  <a:lnTo>
                    <a:pt x="417595" y="0"/>
                  </a:lnTo>
                  <a:lnTo>
                    <a:pt x="626392" y="52703"/>
                  </a:lnTo>
                  <a:lnTo>
                    <a:pt x="835190" y="39527"/>
                  </a:lnTo>
                  <a:lnTo>
                    <a:pt x="1043987" y="0"/>
                  </a:lnTo>
                  <a:lnTo>
                    <a:pt x="1252785" y="39527"/>
                  </a:lnTo>
                  <a:lnTo>
                    <a:pt x="1461582" y="52703"/>
                  </a:lnTo>
                </a:path>
              </a:pathLst>
            </a:custGeom>
            <a:ln w="35231" cap="flat">
              <a:solidFill>
                <a:srgbClr val="1CABE2">
                  <a:alpha val="100000"/>
                </a:srgbClr>
              </a:solidFill>
              <a:prstDash val="solid"/>
              <a:round/>
            </a:ln>
          </p:spPr>
          <p:txBody>
            <a:bodyPr/>
            <a:lstStyle/>
            <a:p/>
          </p:txBody>
        </p:sp>
        <p:sp>
          <p:nvSpPr>
            <p:cNvPr id="55" name="tx55"/>
            <p:cNvSpPr/>
            <p:nvPr/>
          </p:nvSpPr>
          <p:spPr>
            <a:xfrm>
              <a:off x="770170" y="256799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99</a:t>
              </a:r>
            </a:p>
          </p:txBody>
        </p:sp>
        <p:sp>
          <p:nvSpPr>
            <p:cNvPr id="56" name="tx56"/>
            <p:cNvSpPr/>
            <p:nvPr/>
          </p:nvSpPr>
          <p:spPr>
            <a:xfrm>
              <a:off x="978968" y="256799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99</a:t>
              </a:r>
            </a:p>
          </p:txBody>
        </p:sp>
        <p:sp>
          <p:nvSpPr>
            <p:cNvPr id="57" name="tx57"/>
            <p:cNvSpPr/>
            <p:nvPr/>
          </p:nvSpPr>
          <p:spPr>
            <a:xfrm>
              <a:off x="1187765" y="256799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99</a:t>
              </a:r>
            </a:p>
          </p:txBody>
        </p:sp>
        <p:sp>
          <p:nvSpPr>
            <p:cNvPr id="58" name="tx58"/>
            <p:cNvSpPr/>
            <p:nvPr/>
          </p:nvSpPr>
          <p:spPr>
            <a:xfrm>
              <a:off x="1396563" y="262070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95</a:t>
              </a:r>
            </a:p>
          </p:txBody>
        </p:sp>
        <p:sp>
          <p:nvSpPr>
            <p:cNvPr id="59" name="tx59"/>
            <p:cNvSpPr/>
            <p:nvPr/>
          </p:nvSpPr>
          <p:spPr>
            <a:xfrm>
              <a:off x="1605360" y="260752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96</a:t>
              </a:r>
            </a:p>
          </p:txBody>
        </p:sp>
        <p:sp>
          <p:nvSpPr>
            <p:cNvPr id="60" name="tx60"/>
            <p:cNvSpPr/>
            <p:nvPr/>
          </p:nvSpPr>
          <p:spPr>
            <a:xfrm>
              <a:off x="1814158" y="256799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99</a:t>
              </a:r>
            </a:p>
          </p:txBody>
        </p:sp>
        <p:sp>
          <p:nvSpPr>
            <p:cNvPr id="61" name="tx61"/>
            <p:cNvSpPr/>
            <p:nvPr/>
          </p:nvSpPr>
          <p:spPr>
            <a:xfrm>
              <a:off x="2022955" y="260752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96</a:t>
              </a:r>
            </a:p>
          </p:txBody>
        </p:sp>
        <p:sp>
          <p:nvSpPr>
            <p:cNvPr id="62" name="tx62"/>
            <p:cNvSpPr/>
            <p:nvPr/>
          </p:nvSpPr>
          <p:spPr>
            <a:xfrm>
              <a:off x="2231753" y="262070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95</a:t>
              </a:r>
            </a:p>
          </p:txBody>
        </p:sp>
        <p:sp>
          <p:nvSpPr>
            <p:cNvPr id="63" name="rc63"/>
            <p:cNvSpPr/>
            <p:nvPr/>
          </p:nvSpPr>
          <p:spPr>
            <a:xfrm>
              <a:off x="757350" y="3643012"/>
              <a:ext cx="1607740" cy="1000048"/>
            </a:xfrm>
            <a:prstGeom prst="rect">
              <a:avLst/>
            </a:prstGeom>
            <a:solidFill>
              <a:srgbClr val="EBEBEB">
                <a:alpha val="100000"/>
              </a:srgbClr>
            </a:solidFill>
          </p:spPr>
          <p:txBody>
            <a:bodyPr/>
            <a:lstStyle/>
            <a:p/>
          </p:txBody>
        </p:sp>
        <p:sp>
          <p:nvSpPr>
            <p:cNvPr id="64" name="pl64"/>
            <p:cNvSpPr/>
            <p:nvPr/>
          </p:nvSpPr>
          <p:spPr>
            <a:xfrm>
              <a:off x="757350" y="4511960"/>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65" name="pl65"/>
            <p:cNvSpPr/>
            <p:nvPr/>
          </p:nvSpPr>
          <p:spPr>
            <a:xfrm>
              <a:off x="757350" y="4182564"/>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66" name="pl66"/>
            <p:cNvSpPr/>
            <p:nvPr/>
          </p:nvSpPr>
          <p:spPr>
            <a:xfrm>
              <a:off x="757350" y="3853167"/>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67" name="pl67"/>
            <p:cNvSpPr/>
            <p:nvPr/>
          </p:nvSpPr>
          <p:spPr>
            <a:xfrm>
              <a:off x="757350" y="3688469"/>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68" name="pl68"/>
            <p:cNvSpPr/>
            <p:nvPr/>
          </p:nvSpPr>
          <p:spPr>
            <a:xfrm>
              <a:off x="757350" y="4347262"/>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69" name="pl69"/>
            <p:cNvSpPr/>
            <p:nvPr/>
          </p:nvSpPr>
          <p:spPr>
            <a:xfrm>
              <a:off x="757350" y="4017865"/>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70" name="pl70"/>
            <p:cNvSpPr/>
            <p:nvPr/>
          </p:nvSpPr>
          <p:spPr>
            <a:xfrm>
              <a:off x="830429"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71" name="pl71"/>
            <p:cNvSpPr/>
            <p:nvPr/>
          </p:nvSpPr>
          <p:spPr>
            <a:xfrm>
              <a:off x="1039226"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72" name="pl72"/>
            <p:cNvSpPr/>
            <p:nvPr/>
          </p:nvSpPr>
          <p:spPr>
            <a:xfrm>
              <a:off x="1248024"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73" name="pl73"/>
            <p:cNvSpPr/>
            <p:nvPr/>
          </p:nvSpPr>
          <p:spPr>
            <a:xfrm>
              <a:off x="1456822"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74" name="pl74"/>
            <p:cNvSpPr/>
            <p:nvPr/>
          </p:nvSpPr>
          <p:spPr>
            <a:xfrm>
              <a:off x="1665619"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75" name="pl75"/>
            <p:cNvSpPr/>
            <p:nvPr/>
          </p:nvSpPr>
          <p:spPr>
            <a:xfrm>
              <a:off x="1874417"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76" name="pl76"/>
            <p:cNvSpPr/>
            <p:nvPr/>
          </p:nvSpPr>
          <p:spPr>
            <a:xfrm>
              <a:off x="2083214"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77" name="pl77"/>
            <p:cNvSpPr/>
            <p:nvPr/>
          </p:nvSpPr>
          <p:spPr>
            <a:xfrm>
              <a:off x="2292012"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78" name="pl78"/>
            <p:cNvSpPr/>
            <p:nvPr/>
          </p:nvSpPr>
          <p:spPr>
            <a:xfrm>
              <a:off x="830429" y="4149624"/>
              <a:ext cx="1461582" cy="92231"/>
            </a:xfrm>
            <a:custGeom>
              <a:avLst/>
              <a:pathLst>
                <a:path w="1461582" h="92231">
                  <a:moveTo>
                    <a:pt x="0" y="0"/>
                  </a:moveTo>
                  <a:lnTo>
                    <a:pt x="208797" y="52703"/>
                  </a:lnTo>
                  <a:lnTo>
                    <a:pt x="417595" y="65879"/>
                  </a:lnTo>
                  <a:lnTo>
                    <a:pt x="626392" y="92231"/>
                  </a:lnTo>
                  <a:lnTo>
                    <a:pt x="835190" y="39527"/>
                  </a:lnTo>
                  <a:lnTo>
                    <a:pt x="1043987" y="39527"/>
                  </a:lnTo>
                  <a:lnTo>
                    <a:pt x="1252785" y="39527"/>
                  </a:lnTo>
                  <a:lnTo>
                    <a:pt x="1461582" y="13175"/>
                  </a:lnTo>
                </a:path>
              </a:pathLst>
            </a:custGeom>
            <a:ln w="20325" cap="flat">
              <a:solidFill>
                <a:srgbClr val="BEBEBE">
                  <a:alpha val="69803"/>
                </a:srgbClr>
              </a:solidFill>
              <a:prstDash val="solid"/>
              <a:round/>
            </a:ln>
          </p:spPr>
          <p:txBody>
            <a:bodyPr/>
            <a:lstStyle/>
            <a:p/>
          </p:txBody>
        </p:sp>
        <p:sp>
          <p:nvSpPr>
            <p:cNvPr id="79" name="pl79"/>
            <p:cNvSpPr/>
            <p:nvPr/>
          </p:nvSpPr>
          <p:spPr>
            <a:xfrm>
              <a:off x="830429" y="4110096"/>
              <a:ext cx="1461582" cy="65879"/>
            </a:xfrm>
            <a:custGeom>
              <a:avLst/>
              <a:pathLst>
                <a:path w="1461582" h="65879">
                  <a:moveTo>
                    <a:pt x="0" y="0"/>
                  </a:moveTo>
                  <a:lnTo>
                    <a:pt x="208797" y="13175"/>
                  </a:lnTo>
                  <a:lnTo>
                    <a:pt x="417595" y="13175"/>
                  </a:lnTo>
                  <a:lnTo>
                    <a:pt x="626392" y="26351"/>
                  </a:lnTo>
                  <a:lnTo>
                    <a:pt x="835190" y="39527"/>
                  </a:lnTo>
                  <a:lnTo>
                    <a:pt x="1043987" y="52703"/>
                  </a:lnTo>
                  <a:lnTo>
                    <a:pt x="1252785" y="52703"/>
                  </a:lnTo>
                  <a:lnTo>
                    <a:pt x="1461582" y="65879"/>
                  </a:lnTo>
                </a:path>
              </a:pathLst>
            </a:custGeom>
            <a:ln w="40651" cap="flat">
              <a:solidFill>
                <a:srgbClr val="BEBEBE">
                  <a:alpha val="69803"/>
                </a:srgbClr>
              </a:solidFill>
              <a:prstDash val="solid"/>
              <a:round/>
            </a:ln>
          </p:spPr>
          <p:txBody>
            <a:bodyPr/>
            <a:lstStyle/>
            <a:p/>
          </p:txBody>
        </p:sp>
        <p:sp>
          <p:nvSpPr>
            <p:cNvPr id="80" name="pl80"/>
            <p:cNvSpPr/>
            <p:nvPr/>
          </p:nvSpPr>
          <p:spPr>
            <a:xfrm>
              <a:off x="830429" y="4110096"/>
              <a:ext cx="1461582" cy="65879"/>
            </a:xfrm>
            <a:custGeom>
              <a:avLst/>
              <a:pathLst>
                <a:path w="1461582" h="65879">
                  <a:moveTo>
                    <a:pt x="0" y="0"/>
                  </a:moveTo>
                  <a:lnTo>
                    <a:pt x="208797" y="13175"/>
                  </a:lnTo>
                  <a:lnTo>
                    <a:pt x="417595" y="13175"/>
                  </a:lnTo>
                  <a:lnTo>
                    <a:pt x="626392" y="26351"/>
                  </a:lnTo>
                  <a:lnTo>
                    <a:pt x="835190" y="39527"/>
                  </a:lnTo>
                  <a:lnTo>
                    <a:pt x="1043987" y="52703"/>
                  </a:lnTo>
                  <a:lnTo>
                    <a:pt x="1252785" y="52703"/>
                  </a:lnTo>
                  <a:lnTo>
                    <a:pt x="1461582" y="65879"/>
                  </a:lnTo>
                </a:path>
              </a:pathLst>
            </a:custGeom>
            <a:ln w="35231" cap="flat">
              <a:solidFill>
                <a:srgbClr val="BEBEBE">
                  <a:alpha val="69803"/>
                </a:srgbClr>
              </a:solidFill>
              <a:prstDash val="solid"/>
              <a:round/>
            </a:ln>
          </p:spPr>
          <p:txBody>
            <a:bodyPr/>
            <a:lstStyle/>
            <a:p/>
          </p:txBody>
        </p:sp>
        <p:sp>
          <p:nvSpPr>
            <p:cNvPr id="81" name="pl81"/>
            <p:cNvSpPr/>
            <p:nvPr/>
          </p:nvSpPr>
          <p:spPr>
            <a:xfrm>
              <a:off x="830429" y="4149624"/>
              <a:ext cx="1461582" cy="92231"/>
            </a:xfrm>
            <a:custGeom>
              <a:avLst/>
              <a:pathLst>
                <a:path w="1461582" h="92231">
                  <a:moveTo>
                    <a:pt x="0" y="0"/>
                  </a:moveTo>
                  <a:lnTo>
                    <a:pt x="208797" y="52703"/>
                  </a:lnTo>
                  <a:lnTo>
                    <a:pt x="417595" y="65879"/>
                  </a:lnTo>
                  <a:lnTo>
                    <a:pt x="626392" y="92231"/>
                  </a:lnTo>
                  <a:lnTo>
                    <a:pt x="835190" y="39527"/>
                  </a:lnTo>
                  <a:lnTo>
                    <a:pt x="1043987" y="39527"/>
                  </a:lnTo>
                  <a:lnTo>
                    <a:pt x="1252785" y="39527"/>
                  </a:lnTo>
                  <a:lnTo>
                    <a:pt x="1461582" y="13175"/>
                  </a:lnTo>
                </a:path>
              </a:pathLst>
            </a:custGeom>
            <a:ln w="20325" cap="flat">
              <a:solidFill>
                <a:srgbClr val="6B6B6B">
                  <a:alpha val="100000"/>
                </a:srgbClr>
              </a:solidFill>
              <a:prstDash val="solid"/>
              <a:round/>
            </a:ln>
          </p:spPr>
          <p:txBody>
            <a:bodyPr/>
            <a:lstStyle/>
            <a:p/>
          </p:txBody>
        </p:sp>
        <p:sp>
          <p:nvSpPr>
            <p:cNvPr id="82" name="pl82"/>
            <p:cNvSpPr/>
            <p:nvPr/>
          </p:nvSpPr>
          <p:spPr>
            <a:xfrm>
              <a:off x="830429" y="4110096"/>
              <a:ext cx="1461582" cy="65879"/>
            </a:xfrm>
            <a:custGeom>
              <a:avLst/>
              <a:pathLst>
                <a:path w="1461582" h="65879">
                  <a:moveTo>
                    <a:pt x="0" y="0"/>
                  </a:moveTo>
                  <a:lnTo>
                    <a:pt x="208797" y="13175"/>
                  </a:lnTo>
                  <a:lnTo>
                    <a:pt x="417595" y="13175"/>
                  </a:lnTo>
                  <a:lnTo>
                    <a:pt x="626392" y="26351"/>
                  </a:lnTo>
                  <a:lnTo>
                    <a:pt x="835190" y="39527"/>
                  </a:lnTo>
                  <a:lnTo>
                    <a:pt x="1043987" y="52703"/>
                  </a:lnTo>
                  <a:lnTo>
                    <a:pt x="1252785" y="52703"/>
                  </a:lnTo>
                  <a:lnTo>
                    <a:pt x="1461582" y="65879"/>
                  </a:lnTo>
                </a:path>
              </a:pathLst>
            </a:custGeom>
            <a:ln w="40651" cap="flat">
              <a:solidFill>
                <a:srgbClr val="000000">
                  <a:alpha val="100000"/>
                </a:srgbClr>
              </a:solidFill>
              <a:prstDash val="solid"/>
              <a:round/>
            </a:ln>
          </p:spPr>
          <p:txBody>
            <a:bodyPr/>
            <a:lstStyle/>
            <a:p/>
          </p:txBody>
        </p:sp>
        <p:sp>
          <p:nvSpPr>
            <p:cNvPr id="83" name="pl83"/>
            <p:cNvSpPr/>
            <p:nvPr/>
          </p:nvSpPr>
          <p:spPr>
            <a:xfrm>
              <a:off x="830429" y="4110096"/>
              <a:ext cx="1461582" cy="65879"/>
            </a:xfrm>
            <a:custGeom>
              <a:avLst/>
              <a:pathLst>
                <a:path w="1461582" h="65879">
                  <a:moveTo>
                    <a:pt x="0" y="0"/>
                  </a:moveTo>
                  <a:lnTo>
                    <a:pt x="208797" y="13175"/>
                  </a:lnTo>
                  <a:lnTo>
                    <a:pt x="417595" y="13175"/>
                  </a:lnTo>
                  <a:lnTo>
                    <a:pt x="626392" y="26351"/>
                  </a:lnTo>
                  <a:lnTo>
                    <a:pt x="835190" y="39527"/>
                  </a:lnTo>
                  <a:lnTo>
                    <a:pt x="1043987" y="52703"/>
                  </a:lnTo>
                  <a:lnTo>
                    <a:pt x="1252785" y="52703"/>
                  </a:lnTo>
                  <a:lnTo>
                    <a:pt x="1461582" y="65879"/>
                  </a:lnTo>
                </a:path>
              </a:pathLst>
            </a:custGeom>
            <a:ln w="35231" cap="flat">
              <a:solidFill>
                <a:srgbClr val="1CABE2">
                  <a:alpha val="100000"/>
                </a:srgbClr>
              </a:solidFill>
              <a:prstDash val="solid"/>
              <a:round/>
            </a:ln>
          </p:spPr>
          <p:txBody>
            <a:bodyPr/>
            <a:lstStyle/>
            <a:p/>
          </p:txBody>
        </p:sp>
        <p:sp>
          <p:nvSpPr>
            <p:cNvPr id="84" name="tx84"/>
            <p:cNvSpPr/>
            <p:nvPr/>
          </p:nvSpPr>
          <p:spPr>
            <a:xfrm>
              <a:off x="770170" y="393154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93</a:t>
              </a:r>
            </a:p>
          </p:txBody>
        </p:sp>
        <p:sp>
          <p:nvSpPr>
            <p:cNvPr id="85" name="tx85"/>
            <p:cNvSpPr/>
            <p:nvPr/>
          </p:nvSpPr>
          <p:spPr>
            <a:xfrm>
              <a:off x="978968" y="394471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92</a:t>
              </a:r>
            </a:p>
          </p:txBody>
        </p:sp>
        <p:sp>
          <p:nvSpPr>
            <p:cNvPr id="86" name="tx86"/>
            <p:cNvSpPr/>
            <p:nvPr/>
          </p:nvSpPr>
          <p:spPr>
            <a:xfrm>
              <a:off x="1187765" y="394471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92</a:t>
              </a:r>
            </a:p>
          </p:txBody>
        </p:sp>
        <p:sp>
          <p:nvSpPr>
            <p:cNvPr id="87" name="tx87"/>
            <p:cNvSpPr/>
            <p:nvPr/>
          </p:nvSpPr>
          <p:spPr>
            <a:xfrm>
              <a:off x="1396563" y="395789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91</a:t>
              </a:r>
            </a:p>
          </p:txBody>
        </p:sp>
        <p:sp>
          <p:nvSpPr>
            <p:cNvPr id="88" name="tx88"/>
            <p:cNvSpPr/>
            <p:nvPr/>
          </p:nvSpPr>
          <p:spPr>
            <a:xfrm>
              <a:off x="1605360" y="397106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90</a:t>
              </a:r>
            </a:p>
          </p:txBody>
        </p:sp>
        <p:sp>
          <p:nvSpPr>
            <p:cNvPr id="89" name="tx89"/>
            <p:cNvSpPr/>
            <p:nvPr/>
          </p:nvSpPr>
          <p:spPr>
            <a:xfrm>
              <a:off x="1814158" y="398424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89</a:t>
              </a:r>
            </a:p>
          </p:txBody>
        </p:sp>
        <p:sp>
          <p:nvSpPr>
            <p:cNvPr id="90" name="tx90"/>
            <p:cNvSpPr/>
            <p:nvPr/>
          </p:nvSpPr>
          <p:spPr>
            <a:xfrm>
              <a:off x="2022955" y="398424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89</a:t>
              </a:r>
            </a:p>
          </p:txBody>
        </p:sp>
        <p:sp>
          <p:nvSpPr>
            <p:cNvPr id="91" name="tx91"/>
            <p:cNvSpPr/>
            <p:nvPr/>
          </p:nvSpPr>
          <p:spPr>
            <a:xfrm>
              <a:off x="2231753" y="399742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88</a:t>
              </a:r>
            </a:p>
          </p:txBody>
        </p:sp>
        <p:sp>
          <p:nvSpPr>
            <p:cNvPr id="92" name="rc92"/>
            <p:cNvSpPr/>
            <p:nvPr/>
          </p:nvSpPr>
          <p:spPr>
            <a:xfrm>
              <a:off x="757350" y="4927502"/>
              <a:ext cx="1607740" cy="1000048"/>
            </a:xfrm>
            <a:prstGeom prst="rect">
              <a:avLst/>
            </a:prstGeom>
            <a:solidFill>
              <a:srgbClr val="EBEBEB">
                <a:alpha val="100000"/>
              </a:srgbClr>
            </a:solidFill>
          </p:spPr>
          <p:txBody>
            <a:bodyPr/>
            <a:lstStyle/>
            <a:p/>
          </p:txBody>
        </p:sp>
        <p:sp>
          <p:nvSpPr>
            <p:cNvPr id="93" name="pl93"/>
            <p:cNvSpPr/>
            <p:nvPr/>
          </p:nvSpPr>
          <p:spPr>
            <a:xfrm>
              <a:off x="757350" y="5796450"/>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94" name="pl94"/>
            <p:cNvSpPr/>
            <p:nvPr/>
          </p:nvSpPr>
          <p:spPr>
            <a:xfrm>
              <a:off x="757350" y="5467053"/>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95" name="pl95"/>
            <p:cNvSpPr/>
            <p:nvPr/>
          </p:nvSpPr>
          <p:spPr>
            <a:xfrm>
              <a:off x="757350" y="5137657"/>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96" name="pl96"/>
            <p:cNvSpPr/>
            <p:nvPr/>
          </p:nvSpPr>
          <p:spPr>
            <a:xfrm>
              <a:off x="757350" y="4972958"/>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97" name="pl97"/>
            <p:cNvSpPr/>
            <p:nvPr/>
          </p:nvSpPr>
          <p:spPr>
            <a:xfrm>
              <a:off x="757350" y="5631752"/>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98" name="pl98"/>
            <p:cNvSpPr/>
            <p:nvPr/>
          </p:nvSpPr>
          <p:spPr>
            <a:xfrm>
              <a:off x="757350" y="5302355"/>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99" name="pl99"/>
            <p:cNvSpPr/>
            <p:nvPr/>
          </p:nvSpPr>
          <p:spPr>
            <a:xfrm>
              <a:off x="830429"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00" name="pl100"/>
            <p:cNvSpPr/>
            <p:nvPr/>
          </p:nvSpPr>
          <p:spPr>
            <a:xfrm>
              <a:off x="1039226"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01" name="pl101"/>
            <p:cNvSpPr/>
            <p:nvPr/>
          </p:nvSpPr>
          <p:spPr>
            <a:xfrm>
              <a:off x="1248024"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02" name="pl102"/>
            <p:cNvSpPr/>
            <p:nvPr/>
          </p:nvSpPr>
          <p:spPr>
            <a:xfrm>
              <a:off x="1456822"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03" name="pl103"/>
            <p:cNvSpPr/>
            <p:nvPr/>
          </p:nvSpPr>
          <p:spPr>
            <a:xfrm>
              <a:off x="1665619"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04" name="pl104"/>
            <p:cNvSpPr/>
            <p:nvPr/>
          </p:nvSpPr>
          <p:spPr>
            <a:xfrm>
              <a:off x="1874417"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05" name="pl105"/>
            <p:cNvSpPr/>
            <p:nvPr/>
          </p:nvSpPr>
          <p:spPr>
            <a:xfrm>
              <a:off x="2083214"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06" name="pl106"/>
            <p:cNvSpPr/>
            <p:nvPr/>
          </p:nvSpPr>
          <p:spPr>
            <a:xfrm>
              <a:off x="2292012"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07" name="pl107"/>
            <p:cNvSpPr/>
            <p:nvPr/>
          </p:nvSpPr>
          <p:spPr>
            <a:xfrm>
              <a:off x="830429" y="5434114"/>
              <a:ext cx="1461582" cy="92231"/>
            </a:xfrm>
            <a:custGeom>
              <a:avLst/>
              <a:pathLst>
                <a:path w="1461582" h="92231">
                  <a:moveTo>
                    <a:pt x="0" y="0"/>
                  </a:moveTo>
                  <a:lnTo>
                    <a:pt x="208797" y="52703"/>
                  </a:lnTo>
                  <a:lnTo>
                    <a:pt x="417595" y="65879"/>
                  </a:lnTo>
                  <a:lnTo>
                    <a:pt x="626392" y="92231"/>
                  </a:lnTo>
                  <a:lnTo>
                    <a:pt x="835190" y="39527"/>
                  </a:lnTo>
                  <a:lnTo>
                    <a:pt x="1043987" y="39527"/>
                  </a:lnTo>
                  <a:lnTo>
                    <a:pt x="1252785" y="39527"/>
                  </a:lnTo>
                  <a:lnTo>
                    <a:pt x="1461582" y="13175"/>
                  </a:lnTo>
                </a:path>
              </a:pathLst>
            </a:custGeom>
            <a:ln w="20325" cap="flat">
              <a:solidFill>
                <a:srgbClr val="BEBEBE">
                  <a:alpha val="69803"/>
                </a:srgbClr>
              </a:solidFill>
              <a:prstDash val="solid"/>
              <a:round/>
            </a:ln>
          </p:spPr>
          <p:txBody>
            <a:bodyPr/>
            <a:lstStyle/>
            <a:p/>
          </p:txBody>
        </p:sp>
        <p:sp>
          <p:nvSpPr>
            <p:cNvPr id="108" name="pl108"/>
            <p:cNvSpPr/>
            <p:nvPr/>
          </p:nvSpPr>
          <p:spPr>
            <a:xfrm>
              <a:off x="830429" y="5420938"/>
              <a:ext cx="1461582" cy="158110"/>
            </a:xfrm>
            <a:custGeom>
              <a:avLst/>
              <a:pathLst>
                <a:path w="1461582" h="158110">
                  <a:moveTo>
                    <a:pt x="0" y="0"/>
                  </a:moveTo>
                  <a:lnTo>
                    <a:pt x="208797" y="39527"/>
                  </a:lnTo>
                  <a:lnTo>
                    <a:pt x="417595" y="92231"/>
                  </a:lnTo>
                  <a:lnTo>
                    <a:pt x="626392" y="158110"/>
                  </a:lnTo>
                  <a:lnTo>
                    <a:pt x="835190" y="118582"/>
                  </a:lnTo>
                  <a:lnTo>
                    <a:pt x="1043987" y="158110"/>
                  </a:lnTo>
                  <a:lnTo>
                    <a:pt x="1252785" y="118582"/>
                  </a:lnTo>
                  <a:lnTo>
                    <a:pt x="1461582" y="118582"/>
                  </a:lnTo>
                </a:path>
              </a:pathLst>
            </a:custGeom>
            <a:ln w="40651" cap="flat">
              <a:solidFill>
                <a:srgbClr val="BEBEBE">
                  <a:alpha val="69803"/>
                </a:srgbClr>
              </a:solidFill>
              <a:prstDash val="solid"/>
              <a:round/>
            </a:ln>
          </p:spPr>
          <p:txBody>
            <a:bodyPr/>
            <a:lstStyle/>
            <a:p/>
          </p:txBody>
        </p:sp>
        <p:sp>
          <p:nvSpPr>
            <p:cNvPr id="109" name="pl109"/>
            <p:cNvSpPr/>
            <p:nvPr/>
          </p:nvSpPr>
          <p:spPr>
            <a:xfrm>
              <a:off x="830429" y="5420938"/>
              <a:ext cx="1461582" cy="158110"/>
            </a:xfrm>
            <a:custGeom>
              <a:avLst/>
              <a:pathLst>
                <a:path w="1461582" h="158110">
                  <a:moveTo>
                    <a:pt x="0" y="0"/>
                  </a:moveTo>
                  <a:lnTo>
                    <a:pt x="208797" y="39527"/>
                  </a:lnTo>
                  <a:lnTo>
                    <a:pt x="417595" y="92231"/>
                  </a:lnTo>
                  <a:lnTo>
                    <a:pt x="626392" y="158110"/>
                  </a:lnTo>
                  <a:lnTo>
                    <a:pt x="835190" y="118582"/>
                  </a:lnTo>
                  <a:lnTo>
                    <a:pt x="1043987" y="158110"/>
                  </a:lnTo>
                  <a:lnTo>
                    <a:pt x="1252785" y="118582"/>
                  </a:lnTo>
                  <a:lnTo>
                    <a:pt x="1461582" y="118582"/>
                  </a:lnTo>
                </a:path>
              </a:pathLst>
            </a:custGeom>
            <a:ln w="35231" cap="flat">
              <a:solidFill>
                <a:srgbClr val="BEBEBE">
                  <a:alpha val="69803"/>
                </a:srgbClr>
              </a:solidFill>
              <a:prstDash val="solid"/>
              <a:round/>
            </a:ln>
          </p:spPr>
          <p:txBody>
            <a:bodyPr/>
            <a:lstStyle/>
            <a:p/>
          </p:txBody>
        </p:sp>
        <p:sp>
          <p:nvSpPr>
            <p:cNvPr id="110" name="pl110"/>
            <p:cNvSpPr/>
            <p:nvPr/>
          </p:nvSpPr>
          <p:spPr>
            <a:xfrm>
              <a:off x="830429" y="5434114"/>
              <a:ext cx="1461582" cy="92231"/>
            </a:xfrm>
            <a:custGeom>
              <a:avLst/>
              <a:pathLst>
                <a:path w="1461582" h="92231">
                  <a:moveTo>
                    <a:pt x="0" y="0"/>
                  </a:moveTo>
                  <a:lnTo>
                    <a:pt x="208797" y="52703"/>
                  </a:lnTo>
                  <a:lnTo>
                    <a:pt x="417595" y="65879"/>
                  </a:lnTo>
                  <a:lnTo>
                    <a:pt x="626392" y="92231"/>
                  </a:lnTo>
                  <a:lnTo>
                    <a:pt x="835190" y="39527"/>
                  </a:lnTo>
                  <a:lnTo>
                    <a:pt x="1043987" y="39527"/>
                  </a:lnTo>
                  <a:lnTo>
                    <a:pt x="1252785" y="39527"/>
                  </a:lnTo>
                  <a:lnTo>
                    <a:pt x="1461582" y="13175"/>
                  </a:lnTo>
                </a:path>
              </a:pathLst>
            </a:custGeom>
            <a:ln w="20325" cap="flat">
              <a:solidFill>
                <a:srgbClr val="6B6B6B">
                  <a:alpha val="100000"/>
                </a:srgbClr>
              </a:solidFill>
              <a:prstDash val="solid"/>
              <a:round/>
            </a:ln>
          </p:spPr>
          <p:txBody>
            <a:bodyPr/>
            <a:lstStyle/>
            <a:p/>
          </p:txBody>
        </p:sp>
        <p:sp>
          <p:nvSpPr>
            <p:cNvPr id="111" name="pl111"/>
            <p:cNvSpPr/>
            <p:nvPr/>
          </p:nvSpPr>
          <p:spPr>
            <a:xfrm>
              <a:off x="830429" y="5420938"/>
              <a:ext cx="1461582" cy="158110"/>
            </a:xfrm>
            <a:custGeom>
              <a:avLst/>
              <a:pathLst>
                <a:path w="1461582" h="158110">
                  <a:moveTo>
                    <a:pt x="0" y="0"/>
                  </a:moveTo>
                  <a:lnTo>
                    <a:pt x="208797" y="39527"/>
                  </a:lnTo>
                  <a:lnTo>
                    <a:pt x="417595" y="92231"/>
                  </a:lnTo>
                  <a:lnTo>
                    <a:pt x="626392" y="158110"/>
                  </a:lnTo>
                  <a:lnTo>
                    <a:pt x="835190" y="118582"/>
                  </a:lnTo>
                  <a:lnTo>
                    <a:pt x="1043987" y="158110"/>
                  </a:lnTo>
                  <a:lnTo>
                    <a:pt x="1252785" y="118582"/>
                  </a:lnTo>
                  <a:lnTo>
                    <a:pt x="1461582" y="118582"/>
                  </a:lnTo>
                </a:path>
              </a:pathLst>
            </a:custGeom>
            <a:ln w="40651" cap="flat">
              <a:solidFill>
                <a:srgbClr val="000000">
                  <a:alpha val="100000"/>
                </a:srgbClr>
              </a:solidFill>
              <a:prstDash val="solid"/>
              <a:round/>
            </a:ln>
          </p:spPr>
          <p:txBody>
            <a:bodyPr/>
            <a:lstStyle/>
            <a:p/>
          </p:txBody>
        </p:sp>
        <p:sp>
          <p:nvSpPr>
            <p:cNvPr id="112" name="pl112"/>
            <p:cNvSpPr/>
            <p:nvPr/>
          </p:nvSpPr>
          <p:spPr>
            <a:xfrm>
              <a:off x="830429" y="5420938"/>
              <a:ext cx="1461582" cy="158110"/>
            </a:xfrm>
            <a:custGeom>
              <a:avLst/>
              <a:pathLst>
                <a:path w="1461582" h="158110">
                  <a:moveTo>
                    <a:pt x="0" y="0"/>
                  </a:moveTo>
                  <a:lnTo>
                    <a:pt x="208797" y="39527"/>
                  </a:lnTo>
                  <a:lnTo>
                    <a:pt x="417595" y="92231"/>
                  </a:lnTo>
                  <a:lnTo>
                    <a:pt x="626392" y="158110"/>
                  </a:lnTo>
                  <a:lnTo>
                    <a:pt x="835190" y="118582"/>
                  </a:lnTo>
                  <a:lnTo>
                    <a:pt x="1043987" y="158110"/>
                  </a:lnTo>
                  <a:lnTo>
                    <a:pt x="1252785" y="118582"/>
                  </a:lnTo>
                  <a:lnTo>
                    <a:pt x="1461582" y="118582"/>
                  </a:lnTo>
                </a:path>
              </a:pathLst>
            </a:custGeom>
            <a:ln w="35231" cap="flat">
              <a:solidFill>
                <a:srgbClr val="1CABE2">
                  <a:alpha val="100000"/>
                </a:srgbClr>
              </a:solidFill>
              <a:prstDash val="solid"/>
              <a:round/>
            </a:ln>
          </p:spPr>
          <p:txBody>
            <a:bodyPr/>
            <a:lstStyle/>
            <a:p/>
          </p:txBody>
        </p:sp>
        <p:sp>
          <p:nvSpPr>
            <p:cNvPr id="113" name="tx113"/>
            <p:cNvSpPr/>
            <p:nvPr/>
          </p:nvSpPr>
          <p:spPr>
            <a:xfrm>
              <a:off x="770170" y="524238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91</a:t>
              </a:r>
            </a:p>
          </p:txBody>
        </p:sp>
        <p:sp>
          <p:nvSpPr>
            <p:cNvPr id="114" name="tx114"/>
            <p:cNvSpPr/>
            <p:nvPr/>
          </p:nvSpPr>
          <p:spPr>
            <a:xfrm>
              <a:off x="978968" y="528191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88</a:t>
              </a:r>
            </a:p>
          </p:txBody>
        </p:sp>
        <p:sp>
          <p:nvSpPr>
            <p:cNvPr id="115" name="tx115"/>
            <p:cNvSpPr/>
            <p:nvPr/>
          </p:nvSpPr>
          <p:spPr>
            <a:xfrm>
              <a:off x="1187765" y="533461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84</a:t>
              </a:r>
            </a:p>
          </p:txBody>
        </p:sp>
        <p:sp>
          <p:nvSpPr>
            <p:cNvPr id="116" name="tx116"/>
            <p:cNvSpPr/>
            <p:nvPr/>
          </p:nvSpPr>
          <p:spPr>
            <a:xfrm>
              <a:off x="1396563" y="540049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79</a:t>
              </a:r>
            </a:p>
          </p:txBody>
        </p:sp>
        <p:sp>
          <p:nvSpPr>
            <p:cNvPr id="117" name="tx117"/>
            <p:cNvSpPr/>
            <p:nvPr/>
          </p:nvSpPr>
          <p:spPr>
            <a:xfrm>
              <a:off x="1605360" y="536096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82</a:t>
              </a:r>
            </a:p>
          </p:txBody>
        </p:sp>
        <p:sp>
          <p:nvSpPr>
            <p:cNvPr id="118" name="tx118"/>
            <p:cNvSpPr/>
            <p:nvPr/>
          </p:nvSpPr>
          <p:spPr>
            <a:xfrm>
              <a:off x="1814158" y="540049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79</a:t>
              </a:r>
            </a:p>
          </p:txBody>
        </p:sp>
        <p:sp>
          <p:nvSpPr>
            <p:cNvPr id="119" name="tx119"/>
            <p:cNvSpPr/>
            <p:nvPr/>
          </p:nvSpPr>
          <p:spPr>
            <a:xfrm>
              <a:off x="2022955" y="536096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82</a:t>
              </a:r>
            </a:p>
          </p:txBody>
        </p:sp>
        <p:sp>
          <p:nvSpPr>
            <p:cNvPr id="120" name="tx120"/>
            <p:cNvSpPr/>
            <p:nvPr/>
          </p:nvSpPr>
          <p:spPr>
            <a:xfrm>
              <a:off x="2231753" y="536096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82</a:t>
              </a:r>
            </a:p>
          </p:txBody>
        </p:sp>
        <p:sp>
          <p:nvSpPr>
            <p:cNvPr id="121" name="rc121"/>
            <p:cNvSpPr/>
            <p:nvPr/>
          </p:nvSpPr>
          <p:spPr>
            <a:xfrm>
              <a:off x="2434680" y="1074032"/>
              <a:ext cx="1607740" cy="1000048"/>
            </a:xfrm>
            <a:prstGeom prst="rect">
              <a:avLst/>
            </a:prstGeom>
            <a:solidFill>
              <a:srgbClr val="EBEBEB">
                <a:alpha val="100000"/>
              </a:srgbClr>
            </a:solidFill>
          </p:spPr>
          <p:txBody>
            <a:bodyPr/>
            <a:lstStyle/>
            <a:p/>
          </p:txBody>
        </p:sp>
        <p:sp>
          <p:nvSpPr>
            <p:cNvPr id="122" name="pl122"/>
            <p:cNvSpPr/>
            <p:nvPr/>
          </p:nvSpPr>
          <p:spPr>
            <a:xfrm>
              <a:off x="2434680" y="1942980"/>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123" name="pl123"/>
            <p:cNvSpPr/>
            <p:nvPr/>
          </p:nvSpPr>
          <p:spPr>
            <a:xfrm>
              <a:off x="2434680" y="1613584"/>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124" name="pl124"/>
            <p:cNvSpPr/>
            <p:nvPr/>
          </p:nvSpPr>
          <p:spPr>
            <a:xfrm>
              <a:off x="2434680" y="1284187"/>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125" name="pl125"/>
            <p:cNvSpPr/>
            <p:nvPr/>
          </p:nvSpPr>
          <p:spPr>
            <a:xfrm>
              <a:off x="2434680" y="1119489"/>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126" name="pl126"/>
            <p:cNvSpPr/>
            <p:nvPr/>
          </p:nvSpPr>
          <p:spPr>
            <a:xfrm>
              <a:off x="2434680" y="1778282"/>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127" name="pl127"/>
            <p:cNvSpPr/>
            <p:nvPr/>
          </p:nvSpPr>
          <p:spPr>
            <a:xfrm>
              <a:off x="2434680" y="1448885"/>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128" name="pl128"/>
            <p:cNvSpPr/>
            <p:nvPr/>
          </p:nvSpPr>
          <p:spPr>
            <a:xfrm>
              <a:off x="2507759"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29" name="pl129"/>
            <p:cNvSpPr/>
            <p:nvPr/>
          </p:nvSpPr>
          <p:spPr>
            <a:xfrm>
              <a:off x="2716556"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30" name="pl130"/>
            <p:cNvSpPr/>
            <p:nvPr/>
          </p:nvSpPr>
          <p:spPr>
            <a:xfrm>
              <a:off x="2925354"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31" name="pl131"/>
            <p:cNvSpPr/>
            <p:nvPr/>
          </p:nvSpPr>
          <p:spPr>
            <a:xfrm>
              <a:off x="3134151"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32" name="pl132"/>
            <p:cNvSpPr/>
            <p:nvPr/>
          </p:nvSpPr>
          <p:spPr>
            <a:xfrm>
              <a:off x="3342949"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33" name="pl133"/>
            <p:cNvSpPr/>
            <p:nvPr/>
          </p:nvSpPr>
          <p:spPr>
            <a:xfrm>
              <a:off x="3551746"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34" name="pl134"/>
            <p:cNvSpPr/>
            <p:nvPr/>
          </p:nvSpPr>
          <p:spPr>
            <a:xfrm>
              <a:off x="3760544"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35" name="pl135"/>
            <p:cNvSpPr/>
            <p:nvPr/>
          </p:nvSpPr>
          <p:spPr>
            <a:xfrm>
              <a:off x="3969342"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36" name="pl136"/>
            <p:cNvSpPr/>
            <p:nvPr/>
          </p:nvSpPr>
          <p:spPr>
            <a:xfrm>
              <a:off x="2507759" y="1580644"/>
              <a:ext cx="1461582" cy="92231"/>
            </a:xfrm>
            <a:custGeom>
              <a:avLst/>
              <a:pathLst>
                <a:path w="1461582" h="92231">
                  <a:moveTo>
                    <a:pt x="0" y="0"/>
                  </a:moveTo>
                  <a:lnTo>
                    <a:pt x="208797" y="52703"/>
                  </a:lnTo>
                  <a:lnTo>
                    <a:pt x="417595" y="65879"/>
                  </a:lnTo>
                  <a:lnTo>
                    <a:pt x="626392" y="92231"/>
                  </a:lnTo>
                  <a:lnTo>
                    <a:pt x="835190" y="39527"/>
                  </a:lnTo>
                  <a:lnTo>
                    <a:pt x="1043987" y="39527"/>
                  </a:lnTo>
                  <a:lnTo>
                    <a:pt x="1252785" y="39527"/>
                  </a:lnTo>
                  <a:lnTo>
                    <a:pt x="1461582" y="13175"/>
                  </a:lnTo>
                </a:path>
              </a:pathLst>
            </a:custGeom>
            <a:ln w="20325" cap="flat">
              <a:solidFill>
                <a:srgbClr val="BEBEBE">
                  <a:alpha val="69803"/>
                </a:srgbClr>
              </a:solidFill>
              <a:prstDash val="solid"/>
              <a:round/>
            </a:ln>
          </p:spPr>
          <p:txBody>
            <a:bodyPr/>
            <a:lstStyle/>
            <a:p/>
          </p:txBody>
        </p:sp>
        <p:sp>
          <p:nvSpPr>
            <p:cNvPr id="137" name="pl137"/>
            <p:cNvSpPr/>
            <p:nvPr/>
          </p:nvSpPr>
          <p:spPr>
            <a:xfrm>
              <a:off x="2507759" y="1501589"/>
              <a:ext cx="1461582" cy="171286"/>
            </a:xfrm>
            <a:custGeom>
              <a:avLst/>
              <a:pathLst>
                <a:path w="1461582" h="171286">
                  <a:moveTo>
                    <a:pt x="0" y="0"/>
                  </a:moveTo>
                  <a:lnTo>
                    <a:pt x="208797" y="52703"/>
                  </a:lnTo>
                  <a:lnTo>
                    <a:pt x="417595" y="131758"/>
                  </a:lnTo>
                  <a:lnTo>
                    <a:pt x="626392" y="171286"/>
                  </a:lnTo>
                  <a:lnTo>
                    <a:pt x="835190" y="118582"/>
                  </a:lnTo>
                  <a:lnTo>
                    <a:pt x="1043987" y="65879"/>
                  </a:lnTo>
                  <a:lnTo>
                    <a:pt x="1252785" y="26351"/>
                  </a:lnTo>
                  <a:lnTo>
                    <a:pt x="1461582" y="65879"/>
                  </a:lnTo>
                </a:path>
              </a:pathLst>
            </a:custGeom>
            <a:ln w="40651" cap="flat">
              <a:solidFill>
                <a:srgbClr val="BEBEBE">
                  <a:alpha val="69803"/>
                </a:srgbClr>
              </a:solidFill>
              <a:prstDash val="solid"/>
              <a:round/>
            </a:ln>
          </p:spPr>
          <p:txBody>
            <a:bodyPr/>
            <a:lstStyle/>
            <a:p/>
          </p:txBody>
        </p:sp>
        <p:sp>
          <p:nvSpPr>
            <p:cNvPr id="138" name="pl138"/>
            <p:cNvSpPr/>
            <p:nvPr/>
          </p:nvSpPr>
          <p:spPr>
            <a:xfrm>
              <a:off x="2507759" y="1501589"/>
              <a:ext cx="1461582" cy="171286"/>
            </a:xfrm>
            <a:custGeom>
              <a:avLst/>
              <a:pathLst>
                <a:path w="1461582" h="171286">
                  <a:moveTo>
                    <a:pt x="0" y="0"/>
                  </a:moveTo>
                  <a:lnTo>
                    <a:pt x="208797" y="52703"/>
                  </a:lnTo>
                  <a:lnTo>
                    <a:pt x="417595" y="131758"/>
                  </a:lnTo>
                  <a:lnTo>
                    <a:pt x="626392" y="171286"/>
                  </a:lnTo>
                  <a:lnTo>
                    <a:pt x="835190" y="118582"/>
                  </a:lnTo>
                  <a:lnTo>
                    <a:pt x="1043987" y="65879"/>
                  </a:lnTo>
                  <a:lnTo>
                    <a:pt x="1252785" y="26351"/>
                  </a:lnTo>
                  <a:lnTo>
                    <a:pt x="1461582" y="65879"/>
                  </a:lnTo>
                </a:path>
              </a:pathLst>
            </a:custGeom>
            <a:ln w="35231" cap="flat">
              <a:solidFill>
                <a:srgbClr val="BEBEBE">
                  <a:alpha val="69803"/>
                </a:srgbClr>
              </a:solidFill>
              <a:prstDash val="solid"/>
              <a:round/>
            </a:ln>
          </p:spPr>
          <p:txBody>
            <a:bodyPr/>
            <a:lstStyle/>
            <a:p/>
          </p:txBody>
        </p:sp>
        <p:sp>
          <p:nvSpPr>
            <p:cNvPr id="139" name="pl139"/>
            <p:cNvSpPr/>
            <p:nvPr/>
          </p:nvSpPr>
          <p:spPr>
            <a:xfrm>
              <a:off x="2507759" y="1580644"/>
              <a:ext cx="1461582" cy="92231"/>
            </a:xfrm>
            <a:custGeom>
              <a:avLst/>
              <a:pathLst>
                <a:path w="1461582" h="92231">
                  <a:moveTo>
                    <a:pt x="0" y="0"/>
                  </a:moveTo>
                  <a:lnTo>
                    <a:pt x="208797" y="52703"/>
                  </a:lnTo>
                  <a:lnTo>
                    <a:pt x="417595" y="65879"/>
                  </a:lnTo>
                  <a:lnTo>
                    <a:pt x="626392" y="92231"/>
                  </a:lnTo>
                  <a:lnTo>
                    <a:pt x="835190" y="39527"/>
                  </a:lnTo>
                  <a:lnTo>
                    <a:pt x="1043987" y="39527"/>
                  </a:lnTo>
                  <a:lnTo>
                    <a:pt x="1252785" y="39527"/>
                  </a:lnTo>
                  <a:lnTo>
                    <a:pt x="1461582" y="13175"/>
                  </a:lnTo>
                </a:path>
              </a:pathLst>
            </a:custGeom>
            <a:ln w="20325" cap="flat">
              <a:solidFill>
                <a:srgbClr val="6B6B6B">
                  <a:alpha val="100000"/>
                </a:srgbClr>
              </a:solidFill>
              <a:prstDash val="solid"/>
              <a:round/>
            </a:ln>
          </p:spPr>
          <p:txBody>
            <a:bodyPr/>
            <a:lstStyle/>
            <a:p/>
          </p:txBody>
        </p:sp>
        <p:sp>
          <p:nvSpPr>
            <p:cNvPr id="140" name="pl140"/>
            <p:cNvSpPr/>
            <p:nvPr/>
          </p:nvSpPr>
          <p:spPr>
            <a:xfrm>
              <a:off x="2507759" y="1501589"/>
              <a:ext cx="1461582" cy="171286"/>
            </a:xfrm>
            <a:custGeom>
              <a:avLst/>
              <a:pathLst>
                <a:path w="1461582" h="171286">
                  <a:moveTo>
                    <a:pt x="0" y="0"/>
                  </a:moveTo>
                  <a:lnTo>
                    <a:pt x="208797" y="52703"/>
                  </a:lnTo>
                  <a:lnTo>
                    <a:pt x="417595" y="131758"/>
                  </a:lnTo>
                  <a:lnTo>
                    <a:pt x="626392" y="171286"/>
                  </a:lnTo>
                  <a:lnTo>
                    <a:pt x="835190" y="118582"/>
                  </a:lnTo>
                  <a:lnTo>
                    <a:pt x="1043987" y="65879"/>
                  </a:lnTo>
                  <a:lnTo>
                    <a:pt x="1252785" y="26351"/>
                  </a:lnTo>
                  <a:lnTo>
                    <a:pt x="1461582" y="65879"/>
                  </a:lnTo>
                </a:path>
              </a:pathLst>
            </a:custGeom>
            <a:ln w="40651" cap="flat">
              <a:solidFill>
                <a:srgbClr val="000000">
                  <a:alpha val="100000"/>
                </a:srgbClr>
              </a:solidFill>
              <a:prstDash val="solid"/>
              <a:round/>
            </a:ln>
          </p:spPr>
          <p:txBody>
            <a:bodyPr/>
            <a:lstStyle/>
            <a:p/>
          </p:txBody>
        </p:sp>
        <p:sp>
          <p:nvSpPr>
            <p:cNvPr id="141" name="pl141"/>
            <p:cNvSpPr/>
            <p:nvPr/>
          </p:nvSpPr>
          <p:spPr>
            <a:xfrm>
              <a:off x="2507759" y="1501589"/>
              <a:ext cx="1461582" cy="171286"/>
            </a:xfrm>
            <a:custGeom>
              <a:avLst/>
              <a:pathLst>
                <a:path w="1461582" h="171286">
                  <a:moveTo>
                    <a:pt x="0" y="0"/>
                  </a:moveTo>
                  <a:lnTo>
                    <a:pt x="208797" y="52703"/>
                  </a:lnTo>
                  <a:lnTo>
                    <a:pt x="417595" y="131758"/>
                  </a:lnTo>
                  <a:lnTo>
                    <a:pt x="626392" y="171286"/>
                  </a:lnTo>
                  <a:lnTo>
                    <a:pt x="835190" y="118582"/>
                  </a:lnTo>
                  <a:lnTo>
                    <a:pt x="1043987" y="65879"/>
                  </a:lnTo>
                  <a:lnTo>
                    <a:pt x="1252785" y="26351"/>
                  </a:lnTo>
                  <a:lnTo>
                    <a:pt x="1461582" y="65879"/>
                  </a:lnTo>
                </a:path>
              </a:pathLst>
            </a:custGeom>
            <a:ln w="35231" cap="flat">
              <a:solidFill>
                <a:srgbClr val="1CABE2">
                  <a:alpha val="100000"/>
                </a:srgbClr>
              </a:solidFill>
              <a:prstDash val="solid"/>
              <a:round/>
            </a:ln>
          </p:spPr>
          <p:txBody>
            <a:bodyPr/>
            <a:lstStyle/>
            <a:p/>
          </p:txBody>
        </p:sp>
        <p:sp>
          <p:nvSpPr>
            <p:cNvPr id="142" name="tx142"/>
            <p:cNvSpPr/>
            <p:nvPr/>
          </p:nvSpPr>
          <p:spPr>
            <a:xfrm>
              <a:off x="2447500" y="132303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96</a:t>
              </a:r>
            </a:p>
          </p:txBody>
        </p:sp>
        <p:sp>
          <p:nvSpPr>
            <p:cNvPr id="143" name="tx143"/>
            <p:cNvSpPr/>
            <p:nvPr/>
          </p:nvSpPr>
          <p:spPr>
            <a:xfrm>
              <a:off x="2656297" y="137573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92</a:t>
              </a:r>
            </a:p>
          </p:txBody>
        </p:sp>
        <p:sp>
          <p:nvSpPr>
            <p:cNvPr id="144" name="tx144"/>
            <p:cNvSpPr/>
            <p:nvPr/>
          </p:nvSpPr>
          <p:spPr>
            <a:xfrm>
              <a:off x="2865095" y="145479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86</a:t>
              </a:r>
            </a:p>
          </p:txBody>
        </p:sp>
        <p:sp>
          <p:nvSpPr>
            <p:cNvPr id="145" name="tx145"/>
            <p:cNvSpPr/>
            <p:nvPr/>
          </p:nvSpPr>
          <p:spPr>
            <a:xfrm>
              <a:off x="3073892" y="149432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83</a:t>
              </a:r>
            </a:p>
          </p:txBody>
        </p:sp>
        <p:sp>
          <p:nvSpPr>
            <p:cNvPr id="146" name="tx146"/>
            <p:cNvSpPr/>
            <p:nvPr/>
          </p:nvSpPr>
          <p:spPr>
            <a:xfrm>
              <a:off x="3282690" y="144161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87</a:t>
              </a:r>
            </a:p>
          </p:txBody>
        </p:sp>
        <p:sp>
          <p:nvSpPr>
            <p:cNvPr id="147" name="tx147"/>
            <p:cNvSpPr/>
            <p:nvPr/>
          </p:nvSpPr>
          <p:spPr>
            <a:xfrm>
              <a:off x="3491488" y="138891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91</a:t>
              </a:r>
            </a:p>
          </p:txBody>
        </p:sp>
        <p:sp>
          <p:nvSpPr>
            <p:cNvPr id="148" name="tx148"/>
            <p:cNvSpPr/>
            <p:nvPr/>
          </p:nvSpPr>
          <p:spPr>
            <a:xfrm>
              <a:off x="3700285" y="134938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94</a:t>
              </a:r>
            </a:p>
          </p:txBody>
        </p:sp>
        <p:sp>
          <p:nvSpPr>
            <p:cNvPr id="149" name="tx149"/>
            <p:cNvSpPr/>
            <p:nvPr/>
          </p:nvSpPr>
          <p:spPr>
            <a:xfrm>
              <a:off x="3909083" y="138891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91</a:t>
              </a:r>
            </a:p>
          </p:txBody>
        </p:sp>
        <p:sp>
          <p:nvSpPr>
            <p:cNvPr id="150" name="rc150"/>
            <p:cNvSpPr/>
            <p:nvPr/>
          </p:nvSpPr>
          <p:spPr>
            <a:xfrm>
              <a:off x="2434680" y="2358522"/>
              <a:ext cx="1607740" cy="1000048"/>
            </a:xfrm>
            <a:prstGeom prst="rect">
              <a:avLst/>
            </a:prstGeom>
            <a:solidFill>
              <a:srgbClr val="EBEBEB">
                <a:alpha val="100000"/>
              </a:srgbClr>
            </a:solidFill>
          </p:spPr>
          <p:txBody>
            <a:bodyPr/>
            <a:lstStyle/>
            <a:p/>
          </p:txBody>
        </p:sp>
        <p:sp>
          <p:nvSpPr>
            <p:cNvPr id="151" name="pl151"/>
            <p:cNvSpPr/>
            <p:nvPr/>
          </p:nvSpPr>
          <p:spPr>
            <a:xfrm>
              <a:off x="2434680" y="3227470"/>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152" name="pl152"/>
            <p:cNvSpPr/>
            <p:nvPr/>
          </p:nvSpPr>
          <p:spPr>
            <a:xfrm>
              <a:off x="2434680" y="2898074"/>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153" name="pl153"/>
            <p:cNvSpPr/>
            <p:nvPr/>
          </p:nvSpPr>
          <p:spPr>
            <a:xfrm>
              <a:off x="2434680" y="2568677"/>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154" name="pl154"/>
            <p:cNvSpPr/>
            <p:nvPr/>
          </p:nvSpPr>
          <p:spPr>
            <a:xfrm>
              <a:off x="2434680" y="2403979"/>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155" name="pl155"/>
            <p:cNvSpPr/>
            <p:nvPr/>
          </p:nvSpPr>
          <p:spPr>
            <a:xfrm>
              <a:off x="2434680" y="3062772"/>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156" name="pl156"/>
            <p:cNvSpPr/>
            <p:nvPr/>
          </p:nvSpPr>
          <p:spPr>
            <a:xfrm>
              <a:off x="2434680" y="2733375"/>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157" name="pl157"/>
            <p:cNvSpPr/>
            <p:nvPr/>
          </p:nvSpPr>
          <p:spPr>
            <a:xfrm>
              <a:off x="2507759"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58" name="pl158"/>
            <p:cNvSpPr/>
            <p:nvPr/>
          </p:nvSpPr>
          <p:spPr>
            <a:xfrm>
              <a:off x="2716556"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59" name="pl159"/>
            <p:cNvSpPr/>
            <p:nvPr/>
          </p:nvSpPr>
          <p:spPr>
            <a:xfrm>
              <a:off x="2925354"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60" name="pl160"/>
            <p:cNvSpPr/>
            <p:nvPr/>
          </p:nvSpPr>
          <p:spPr>
            <a:xfrm>
              <a:off x="3134151"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61" name="pl161"/>
            <p:cNvSpPr/>
            <p:nvPr/>
          </p:nvSpPr>
          <p:spPr>
            <a:xfrm>
              <a:off x="3342949"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62" name="pl162"/>
            <p:cNvSpPr/>
            <p:nvPr/>
          </p:nvSpPr>
          <p:spPr>
            <a:xfrm>
              <a:off x="3551746"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63" name="pl163"/>
            <p:cNvSpPr/>
            <p:nvPr/>
          </p:nvSpPr>
          <p:spPr>
            <a:xfrm>
              <a:off x="3760544"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64" name="pl164"/>
            <p:cNvSpPr/>
            <p:nvPr/>
          </p:nvSpPr>
          <p:spPr>
            <a:xfrm>
              <a:off x="3969342"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65" name="pl165"/>
            <p:cNvSpPr/>
            <p:nvPr/>
          </p:nvSpPr>
          <p:spPr>
            <a:xfrm>
              <a:off x="2507759" y="2865134"/>
              <a:ext cx="1461582" cy="92231"/>
            </a:xfrm>
            <a:custGeom>
              <a:avLst/>
              <a:pathLst>
                <a:path w="1461582" h="92231">
                  <a:moveTo>
                    <a:pt x="0" y="0"/>
                  </a:moveTo>
                  <a:lnTo>
                    <a:pt x="208797" y="52703"/>
                  </a:lnTo>
                  <a:lnTo>
                    <a:pt x="417595" y="65879"/>
                  </a:lnTo>
                  <a:lnTo>
                    <a:pt x="626392" y="92231"/>
                  </a:lnTo>
                  <a:lnTo>
                    <a:pt x="835190" y="39527"/>
                  </a:lnTo>
                  <a:lnTo>
                    <a:pt x="1043987" y="39527"/>
                  </a:lnTo>
                  <a:lnTo>
                    <a:pt x="1252785" y="39527"/>
                  </a:lnTo>
                  <a:lnTo>
                    <a:pt x="1461582" y="13175"/>
                  </a:lnTo>
                </a:path>
              </a:pathLst>
            </a:custGeom>
            <a:ln w="20325" cap="flat">
              <a:solidFill>
                <a:srgbClr val="BEBEBE">
                  <a:alpha val="69803"/>
                </a:srgbClr>
              </a:solidFill>
              <a:prstDash val="solid"/>
              <a:round/>
            </a:ln>
          </p:spPr>
          <p:txBody>
            <a:bodyPr/>
            <a:lstStyle/>
            <a:p/>
          </p:txBody>
        </p:sp>
        <p:sp>
          <p:nvSpPr>
            <p:cNvPr id="166" name="pl166"/>
            <p:cNvSpPr/>
            <p:nvPr/>
          </p:nvSpPr>
          <p:spPr>
            <a:xfrm>
              <a:off x="2507759" y="2904662"/>
              <a:ext cx="1461582" cy="171286"/>
            </a:xfrm>
            <a:custGeom>
              <a:avLst/>
              <a:pathLst>
                <a:path w="1461582" h="171286">
                  <a:moveTo>
                    <a:pt x="0" y="13175"/>
                  </a:moveTo>
                  <a:lnTo>
                    <a:pt x="208797" y="26351"/>
                  </a:lnTo>
                  <a:lnTo>
                    <a:pt x="417595" y="171286"/>
                  </a:lnTo>
                  <a:lnTo>
                    <a:pt x="626392" y="131758"/>
                  </a:lnTo>
                  <a:lnTo>
                    <a:pt x="835190" y="171286"/>
                  </a:lnTo>
                  <a:lnTo>
                    <a:pt x="1043987" y="79055"/>
                  </a:lnTo>
                  <a:lnTo>
                    <a:pt x="1252785" y="0"/>
                  </a:lnTo>
                  <a:lnTo>
                    <a:pt x="1461582" y="92231"/>
                  </a:lnTo>
                </a:path>
              </a:pathLst>
            </a:custGeom>
            <a:ln w="40651" cap="flat">
              <a:solidFill>
                <a:srgbClr val="BEBEBE">
                  <a:alpha val="69803"/>
                </a:srgbClr>
              </a:solidFill>
              <a:prstDash val="solid"/>
              <a:round/>
            </a:ln>
          </p:spPr>
          <p:txBody>
            <a:bodyPr/>
            <a:lstStyle/>
            <a:p/>
          </p:txBody>
        </p:sp>
        <p:sp>
          <p:nvSpPr>
            <p:cNvPr id="167" name="pl167"/>
            <p:cNvSpPr/>
            <p:nvPr/>
          </p:nvSpPr>
          <p:spPr>
            <a:xfrm>
              <a:off x="2507759" y="2904662"/>
              <a:ext cx="1461582" cy="171286"/>
            </a:xfrm>
            <a:custGeom>
              <a:avLst/>
              <a:pathLst>
                <a:path w="1461582" h="171286">
                  <a:moveTo>
                    <a:pt x="0" y="13175"/>
                  </a:moveTo>
                  <a:lnTo>
                    <a:pt x="208797" y="26351"/>
                  </a:lnTo>
                  <a:lnTo>
                    <a:pt x="417595" y="171286"/>
                  </a:lnTo>
                  <a:lnTo>
                    <a:pt x="626392" y="131758"/>
                  </a:lnTo>
                  <a:lnTo>
                    <a:pt x="835190" y="171286"/>
                  </a:lnTo>
                  <a:lnTo>
                    <a:pt x="1043987" y="79055"/>
                  </a:lnTo>
                  <a:lnTo>
                    <a:pt x="1252785" y="0"/>
                  </a:lnTo>
                  <a:lnTo>
                    <a:pt x="1461582" y="92231"/>
                  </a:lnTo>
                </a:path>
              </a:pathLst>
            </a:custGeom>
            <a:ln w="35231" cap="flat">
              <a:solidFill>
                <a:srgbClr val="BEBEBE">
                  <a:alpha val="69803"/>
                </a:srgbClr>
              </a:solidFill>
              <a:prstDash val="solid"/>
              <a:round/>
            </a:ln>
          </p:spPr>
          <p:txBody>
            <a:bodyPr/>
            <a:lstStyle/>
            <a:p/>
          </p:txBody>
        </p:sp>
        <p:sp>
          <p:nvSpPr>
            <p:cNvPr id="168" name="pl168"/>
            <p:cNvSpPr/>
            <p:nvPr/>
          </p:nvSpPr>
          <p:spPr>
            <a:xfrm>
              <a:off x="2507759" y="2865134"/>
              <a:ext cx="1461582" cy="92231"/>
            </a:xfrm>
            <a:custGeom>
              <a:avLst/>
              <a:pathLst>
                <a:path w="1461582" h="92231">
                  <a:moveTo>
                    <a:pt x="0" y="0"/>
                  </a:moveTo>
                  <a:lnTo>
                    <a:pt x="208797" y="52703"/>
                  </a:lnTo>
                  <a:lnTo>
                    <a:pt x="417595" y="65879"/>
                  </a:lnTo>
                  <a:lnTo>
                    <a:pt x="626392" y="92231"/>
                  </a:lnTo>
                  <a:lnTo>
                    <a:pt x="835190" y="39527"/>
                  </a:lnTo>
                  <a:lnTo>
                    <a:pt x="1043987" y="39527"/>
                  </a:lnTo>
                  <a:lnTo>
                    <a:pt x="1252785" y="39527"/>
                  </a:lnTo>
                  <a:lnTo>
                    <a:pt x="1461582" y="13175"/>
                  </a:lnTo>
                </a:path>
              </a:pathLst>
            </a:custGeom>
            <a:ln w="20325" cap="flat">
              <a:solidFill>
                <a:srgbClr val="6B6B6B">
                  <a:alpha val="100000"/>
                </a:srgbClr>
              </a:solidFill>
              <a:prstDash val="solid"/>
              <a:round/>
            </a:ln>
          </p:spPr>
          <p:txBody>
            <a:bodyPr/>
            <a:lstStyle/>
            <a:p/>
          </p:txBody>
        </p:sp>
        <p:sp>
          <p:nvSpPr>
            <p:cNvPr id="169" name="pl169"/>
            <p:cNvSpPr/>
            <p:nvPr/>
          </p:nvSpPr>
          <p:spPr>
            <a:xfrm>
              <a:off x="2507759" y="2904662"/>
              <a:ext cx="1461582" cy="171286"/>
            </a:xfrm>
            <a:custGeom>
              <a:avLst/>
              <a:pathLst>
                <a:path w="1461582" h="171286">
                  <a:moveTo>
                    <a:pt x="0" y="13175"/>
                  </a:moveTo>
                  <a:lnTo>
                    <a:pt x="208797" y="26351"/>
                  </a:lnTo>
                  <a:lnTo>
                    <a:pt x="417595" y="171286"/>
                  </a:lnTo>
                  <a:lnTo>
                    <a:pt x="626392" y="131758"/>
                  </a:lnTo>
                  <a:lnTo>
                    <a:pt x="835190" y="171286"/>
                  </a:lnTo>
                  <a:lnTo>
                    <a:pt x="1043987" y="79055"/>
                  </a:lnTo>
                  <a:lnTo>
                    <a:pt x="1252785" y="0"/>
                  </a:lnTo>
                  <a:lnTo>
                    <a:pt x="1461582" y="92231"/>
                  </a:lnTo>
                </a:path>
              </a:pathLst>
            </a:custGeom>
            <a:ln w="40651" cap="flat">
              <a:solidFill>
                <a:srgbClr val="000000">
                  <a:alpha val="100000"/>
                </a:srgbClr>
              </a:solidFill>
              <a:prstDash val="solid"/>
              <a:round/>
            </a:ln>
          </p:spPr>
          <p:txBody>
            <a:bodyPr/>
            <a:lstStyle/>
            <a:p/>
          </p:txBody>
        </p:sp>
        <p:sp>
          <p:nvSpPr>
            <p:cNvPr id="170" name="pl170"/>
            <p:cNvSpPr/>
            <p:nvPr/>
          </p:nvSpPr>
          <p:spPr>
            <a:xfrm>
              <a:off x="2507759" y="2904662"/>
              <a:ext cx="1461582" cy="171286"/>
            </a:xfrm>
            <a:custGeom>
              <a:avLst/>
              <a:pathLst>
                <a:path w="1461582" h="171286">
                  <a:moveTo>
                    <a:pt x="0" y="13175"/>
                  </a:moveTo>
                  <a:lnTo>
                    <a:pt x="208797" y="26351"/>
                  </a:lnTo>
                  <a:lnTo>
                    <a:pt x="417595" y="171286"/>
                  </a:lnTo>
                  <a:lnTo>
                    <a:pt x="626392" y="131758"/>
                  </a:lnTo>
                  <a:lnTo>
                    <a:pt x="835190" y="171286"/>
                  </a:lnTo>
                  <a:lnTo>
                    <a:pt x="1043987" y="79055"/>
                  </a:lnTo>
                  <a:lnTo>
                    <a:pt x="1252785" y="0"/>
                  </a:lnTo>
                  <a:lnTo>
                    <a:pt x="1461582" y="92231"/>
                  </a:lnTo>
                </a:path>
              </a:pathLst>
            </a:custGeom>
            <a:ln w="35231" cap="flat">
              <a:solidFill>
                <a:srgbClr val="1CABE2">
                  <a:alpha val="100000"/>
                </a:srgbClr>
              </a:solidFill>
              <a:prstDash val="solid"/>
              <a:round/>
            </a:ln>
          </p:spPr>
          <p:txBody>
            <a:bodyPr/>
            <a:lstStyle/>
            <a:p/>
          </p:txBody>
        </p:sp>
        <p:sp>
          <p:nvSpPr>
            <p:cNvPr id="171" name="tx171"/>
            <p:cNvSpPr/>
            <p:nvPr/>
          </p:nvSpPr>
          <p:spPr>
            <a:xfrm>
              <a:off x="2447500" y="273928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86</a:t>
              </a:r>
            </a:p>
          </p:txBody>
        </p:sp>
        <p:sp>
          <p:nvSpPr>
            <p:cNvPr id="172" name="tx172"/>
            <p:cNvSpPr/>
            <p:nvPr/>
          </p:nvSpPr>
          <p:spPr>
            <a:xfrm>
              <a:off x="2656297" y="275245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85</a:t>
              </a:r>
            </a:p>
          </p:txBody>
        </p:sp>
        <p:sp>
          <p:nvSpPr>
            <p:cNvPr id="173" name="tx173"/>
            <p:cNvSpPr/>
            <p:nvPr/>
          </p:nvSpPr>
          <p:spPr>
            <a:xfrm>
              <a:off x="2865095" y="289739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74</a:t>
              </a:r>
            </a:p>
          </p:txBody>
        </p:sp>
        <p:sp>
          <p:nvSpPr>
            <p:cNvPr id="174" name="tx174"/>
            <p:cNvSpPr/>
            <p:nvPr/>
          </p:nvSpPr>
          <p:spPr>
            <a:xfrm>
              <a:off x="3073892" y="285786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77</a:t>
              </a:r>
            </a:p>
          </p:txBody>
        </p:sp>
        <p:sp>
          <p:nvSpPr>
            <p:cNvPr id="175" name="tx175"/>
            <p:cNvSpPr/>
            <p:nvPr/>
          </p:nvSpPr>
          <p:spPr>
            <a:xfrm>
              <a:off x="3282690" y="289739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74</a:t>
              </a:r>
            </a:p>
          </p:txBody>
        </p:sp>
        <p:sp>
          <p:nvSpPr>
            <p:cNvPr id="176" name="tx176"/>
            <p:cNvSpPr/>
            <p:nvPr/>
          </p:nvSpPr>
          <p:spPr>
            <a:xfrm>
              <a:off x="3491488" y="280516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81</a:t>
              </a:r>
            </a:p>
          </p:txBody>
        </p:sp>
        <p:sp>
          <p:nvSpPr>
            <p:cNvPr id="177" name="tx177"/>
            <p:cNvSpPr/>
            <p:nvPr/>
          </p:nvSpPr>
          <p:spPr>
            <a:xfrm>
              <a:off x="3700285" y="272610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87</a:t>
              </a:r>
            </a:p>
          </p:txBody>
        </p:sp>
        <p:sp>
          <p:nvSpPr>
            <p:cNvPr id="178" name="tx178"/>
            <p:cNvSpPr/>
            <p:nvPr/>
          </p:nvSpPr>
          <p:spPr>
            <a:xfrm>
              <a:off x="3909083" y="281833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80</a:t>
              </a:r>
            </a:p>
          </p:txBody>
        </p:sp>
        <p:sp>
          <p:nvSpPr>
            <p:cNvPr id="179" name="rc179"/>
            <p:cNvSpPr/>
            <p:nvPr/>
          </p:nvSpPr>
          <p:spPr>
            <a:xfrm>
              <a:off x="2434680" y="3643012"/>
              <a:ext cx="1607740" cy="1000048"/>
            </a:xfrm>
            <a:prstGeom prst="rect">
              <a:avLst/>
            </a:prstGeom>
            <a:solidFill>
              <a:srgbClr val="EBEBEB">
                <a:alpha val="100000"/>
              </a:srgbClr>
            </a:solidFill>
          </p:spPr>
          <p:txBody>
            <a:bodyPr/>
            <a:lstStyle/>
            <a:p/>
          </p:txBody>
        </p:sp>
        <p:sp>
          <p:nvSpPr>
            <p:cNvPr id="180" name="pl180"/>
            <p:cNvSpPr/>
            <p:nvPr/>
          </p:nvSpPr>
          <p:spPr>
            <a:xfrm>
              <a:off x="2434680" y="4511960"/>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181" name="pl181"/>
            <p:cNvSpPr/>
            <p:nvPr/>
          </p:nvSpPr>
          <p:spPr>
            <a:xfrm>
              <a:off x="2434680" y="4182564"/>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182" name="pl182"/>
            <p:cNvSpPr/>
            <p:nvPr/>
          </p:nvSpPr>
          <p:spPr>
            <a:xfrm>
              <a:off x="2434680" y="3853167"/>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183" name="pl183"/>
            <p:cNvSpPr/>
            <p:nvPr/>
          </p:nvSpPr>
          <p:spPr>
            <a:xfrm>
              <a:off x="2434680" y="3688469"/>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184" name="pl184"/>
            <p:cNvSpPr/>
            <p:nvPr/>
          </p:nvSpPr>
          <p:spPr>
            <a:xfrm>
              <a:off x="2434680" y="4347262"/>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185" name="pl185"/>
            <p:cNvSpPr/>
            <p:nvPr/>
          </p:nvSpPr>
          <p:spPr>
            <a:xfrm>
              <a:off x="2434680" y="4017865"/>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186" name="pl186"/>
            <p:cNvSpPr/>
            <p:nvPr/>
          </p:nvSpPr>
          <p:spPr>
            <a:xfrm>
              <a:off x="2507759"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87" name="pl187"/>
            <p:cNvSpPr/>
            <p:nvPr/>
          </p:nvSpPr>
          <p:spPr>
            <a:xfrm>
              <a:off x="2716556"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88" name="pl188"/>
            <p:cNvSpPr/>
            <p:nvPr/>
          </p:nvSpPr>
          <p:spPr>
            <a:xfrm>
              <a:off x="2925354"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89" name="pl189"/>
            <p:cNvSpPr/>
            <p:nvPr/>
          </p:nvSpPr>
          <p:spPr>
            <a:xfrm>
              <a:off x="3134151"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90" name="pl190"/>
            <p:cNvSpPr/>
            <p:nvPr/>
          </p:nvSpPr>
          <p:spPr>
            <a:xfrm>
              <a:off x="3342949"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91" name="pl191"/>
            <p:cNvSpPr/>
            <p:nvPr/>
          </p:nvSpPr>
          <p:spPr>
            <a:xfrm>
              <a:off x="3551746"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92" name="pl192"/>
            <p:cNvSpPr/>
            <p:nvPr/>
          </p:nvSpPr>
          <p:spPr>
            <a:xfrm>
              <a:off x="3760544"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93" name="pl193"/>
            <p:cNvSpPr/>
            <p:nvPr/>
          </p:nvSpPr>
          <p:spPr>
            <a:xfrm>
              <a:off x="3969342"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94" name="pl194"/>
            <p:cNvSpPr/>
            <p:nvPr/>
          </p:nvSpPr>
          <p:spPr>
            <a:xfrm>
              <a:off x="2507759" y="4149624"/>
              <a:ext cx="1461582" cy="92231"/>
            </a:xfrm>
            <a:custGeom>
              <a:avLst/>
              <a:pathLst>
                <a:path w="1461582" h="92231">
                  <a:moveTo>
                    <a:pt x="0" y="0"/>
                  </a:moveTo>
                  <a:lnTo>
                    <a:pt x="208797" y="52703"/>
                  </a:lnTo>
                  <a:lnTo>
                    <a:pt x="417595" y="65879"/>
                  </a:lnTo>
                  <a:lnTo>
                    <a:pt x="626392" y="92231"/>
                  </a:lnTo>
                  <a:lnTo>
                    <a:pt x="835190" y="39527"/>
                  </a:lnTo>
                  <a:lnTo>
                    <a:pt x="1043987" y="39527"/>
                  </a:lnTo>
                  <a:lnTo>
                    <a:pt x="1252785" y="39527"/>
                  </a:lnTo>
                  <a:lnTo>
                    <a:pt x="1461582" y="13175"/>
                  </a:lnTo>
                </a:path>
              </a:pathLst>
            </a:custGeom>
            <a:ln w="20325" cap="flat">
              <a:solidFill>
                <a:srgbClr val="BEBEBE">
                  <a:alpha val="69803"/>
                </a:srgbClr>
              </a:solidFill>
              <a:prstDash val="solid"/>
              <a:round/>
            </a:ln>
          </p:spPr>
          <p:txBody>
            <a:bodyPr/>
            <a:lstStyle/>
            <a:p/>
          </p:txBody>
        </p:sp>
        <p:sp>
          <p:nvSpPr>
            <p:cNvPr id="195" name="pl195"/>
            <p:cNvSpPr/>
            <p:nvPr/>
          </p:nvSpPr>
          <p:spPr>
            <a:xfrm>
              <a:off x="2507759" y="4031041"/>
              <a:ext cx="1461582" cy="79055"/>
            </a:xfrm>
            <a:custGeom>
              <a:avLst/>
              <a:pathLst>
                <a:path w="1461582" h="79055">
                  <a:moveTo>
                    <a:pt x="0" y="0"/>
                  </a:moveTo>
                  <a:lnTo>
                    <a:pt x="208797" y="26351"/>
                  </a:lnTo>
                  <a:lnTo>
                    <a:pt x="417595" y="39527"/>
                  </a:lnTo>
                  <a:lnTo>
                    <a:pt x="626392" y="79055"/>
                  </a:lnTo>
                  <a:lnTo>
                    <a:pt x="835190" y="13175"/>
                  </a:lnTo>
                  <a:lnTo>
                    <a:pt x="1043987" y="0"/>
                  </a:lnTo>
                  <a:lnTo>
                    <a:pt x="1252785" y="0"/>
                  </a:lnTo>
                  <a:lnTo>
                    <a:pt x="1461582" y="52703"/>
                  </a:lnTo>
                </a:path>
              </a:pathLst>
            </a:custGeom>
            <a:ln w="40651" cap="flat">
              <a:solidFill>
                <a:srgbClr val="BEBEBE">
                  <a:alpha val="69803"/>
                </a:srgbClr>
              </a:solidFill>
              <a:prstDash val="solid"/>
              <a:round/>
            </a:ln>
          </p:spPr>
          <p:txBody>
            <a:bodyPr/>
            <a:lstStyle/>
            <a:p/>
          </p:txBody>
        </p:sp>
        <p:sp>
          <p:nvSpPr>
            <p:cNvPr id="196" name="pl196"/>
            <p:cNvSpPr/>
            <p:nvPr/>
          </p:nvSpPr>
          <p:spPr>
            <a:xfrm>
              <a:off x="2507759" y="4031041"/>
              <a:ext cx="1461582" cy="79055"/>
            </a:xfrm>
            <a:custGeom>
              <a:avLst/>
              <a:pathLst>
                <a:path w="1461582" h="79055">
                  <a:moveTo>
                    <a:pt x="0" y="0"/>
                  </a:moveTo>
                  <a:lnTo>
                    <a:pt x="208797" y="26351"/>
                  </a:lnTo>
                  <a:lnTo>
                    <a:pt x="417595" y="39527"/>
                  </a:lnTo>
                  <a:lnTo>
                    <a:pt x="626392" y="79055"/>
                  </a:lnTo>
                  <a:lnTo>
                    <a:pt x="835190" y="13175"/>
                  </a:lnTo>
                  <a:lnTo>
                    <a:pt x="1043987" y="0"/>
                  </a:lnTo>
                  <a:lnTo>
                    <a:pt x="1252785" y="0"/>
                  </a:lnTo>
                  <a:lnTo>
                    <a:pt x="1461582" y="52703"/>
                  </a:lnTo>
                </a:path>
              </a:pathLst>
            </a:custGeom>
            <a:ln w="35231" cap="flat">
              <a:solidFill>
                <a:srgbClr val="BEBEBE">
                  <a:alpha val="69803"/>
                </a:srgbClr>
              </a:solidFill>
              <a:prstDash val="solid"/>
              <a:round/>
            </a:ln>
          </p:spPr>
          <p:txBody>
            <a:bodyPr/>
            <a:lstStyle/>
            <a:p/>
          </p:txBody>
        </p:sp>
        <p:sp>
          <p:nvSpPr>
            <p:cNvPr id="197" name="pl197"/>
            <p:cNvSpPr/>
            <p:nvPr/>
          </p:nvSpPr>
          <p:spPr>
            <a:xfrm>
              <a:off x="2507759" y="4149624"/>
              <a:ext cx="1461582" cy="92231"/>
            </a:xfrm>
            <a:custGeom>
              <a:avLst/>
              <a:pathLst>
                <a:path w="1461582" h="92231">
                  <a:moveTo>
                    <a:pt x="0" y="0"/>
                  </a:moveTo>
                  <a:lnTo>
                    <a:pt x="208797" y="52703"/>
                  </a:lnTo>
                  <a:lnTo>
                    <a:pt x="417595" y="65879"/>
                  </a:lnTo>
                  <a:lnTo>
                    <a:pt x="626392" y="92231"/>
                  </a:lnTo>
                  <a:lnTo>
                    <a:pt x="835190" y="39527"/>
                  </a:lnTo>
                  <a:lnTo>
                    <a:pt x="1043987" y="39527"/>
                  </a:lnTo>
                  <a:lnTo>
                    <a:pt x="1252785" y="39527"/>
                  </a:lnTo>
                  <a:lnTo>
                    <a:pt x="1461582" y="13175"/>
                  </a:lnTo>
                </a:path>
              </a:pathLst>
            </a:custGeom>
            <a:ln w="20325" cap="flat">
              <a:solidFill>
                <a:srgbClr val="6B6B6B">
                  <a:alpha val="100000"/>
                </a:srgbClr>
              </a:solidFill>
              <a:prstDash val="solid"/>
              <a:round/>
            </a:ln>
          </p:spPr>
          <p:txBody>
            <a:bodyPr/>
            <a:lstStyle/>
            <a:p/>
          </p:txBody>
        </p:sp>
        <p:sp>
          <p:nvSpPr>
            <p:cNvPr id="198" name="pl198"/>
            <p:cNvSpPr/>
            <p:nvPr/>
          </p:nvSpPr>
          <p:spPr>
            <a:xfrm>
              <a:off x="2507759" y="4031041"/>
              <a:ext cx="1461582" cy="79055"/>
            </a:xfrm>
            <a:custGeom>
              <a:avLst/>
              <a:pathLst>
                <a:path w="1461582" h="79055">
                  <a:moveTo>
                    <a:pt x="0" y="0"/>
                  </a:moveTo>
                  <a:lnTo>
                    <a:pt x="208797" y="26351"/>
                  </a:lnTo>
                  <a:lnTo>
                    <a:pt x="417595" y="39527"/>
                  </a:lnTo>
                  <a:lnTo>
                    <a:pt x="626392" y="79055"/>
                  </a:lnTo>
                  <a:lnTo>
                    <a:pt x="835190" y="13175"/>
                  </a:lnTo>
                  <a:lnTo>
                    <a:pt x="1043987" y="0"/>
                  </a:lnTo>
                  <a:lnTo>
                    <a:pt x="1252785" y="0"/>
                  </a:lnTo>
                  <a:lnTo>
                    <a:pt x="1461582" y="52703"/>
                  </a:lnTo>
                </a:path>
              </a:pathLst>
            </a:custGeom>
            <a:ln w="40651" cap="flat">
              <a:solidFill>
                <a:srgbClr val="000000">
                  <a:alpha val="100000"/>
                </a:srgbClr>
              </a:solidFill>
              <a:prstDash val="solid"/>
              <a:round/>
            </a:ln>
          </p:spPr>
          <p:txBody>
            <a:bodyPr/>
            <a:lstStyle/>
            <a:p/>
          </p:txBody>
        </p:sp>
        <p:sp>
          <p:nvSpPr>
            <p:cNvPr id="199" name="pl199"/>
            <p:cNvSpPr/>
            <p:nvPr/>
          </p:nvSpPr>
          <p:spPr>
            <a:xfrm>
              <a:off x="2507759" y="4031041"/>
              <a:ext cx="1461582" cy="79055"/>
            </a:xfrm>
            <a:custGeom>
              <a:avLst/>
              <a:pathLst>
                <a:path w="1461582" h="79055">
                  <a:moveTo>
                    <a:pt x="0" y="0"/>
                  </a:moveTo>
                  <a:lnTo>
                    <a:pt x="208797" y="26351"/>
                  </a:lnTo>
                  <a:lnTo>
                    <a:pt x="417595" y="39527"/>
                  </a:lnTo>
                  <a:lnTo>
                    <a:pt x="626392" y="79055"/>
                  </a:lnTo>
                  <a:lnTo>
                    <a:pt x="835190" y="13175"/>
                  </a:lnTo>
                  <a:lnTo>
                    <a:pt x="1043987" y="0"/>
                  </a:lnTo>
                  <a:lnTo>
                    <a:pt x="1252785" y="0"/>
                  </a:lnTo>
                  <a:lnTo>
                    <a:pt x="1461582" y="52703"/>
                  </a:lnTo>
                </a:path>
              </a:pathLst>
            </a:custGeom>
            <a:ln w="35231" cap="flat">
              <a:solidFill>
                <a:srgbClr val="1CABE2">
                  <a:alpha val="100000"/>
                </a:srgbClr>
              </a:solidFill>
              <a:prstDash val="solid"/>
              <a:round/>
            </a:ln>
          </p:spPr>
          <p:txBody>
            <a:bodyPr/>
            <a:lstStyle/>
            <a:p/>
          </p:txBody>
        </p:sp>
        <p:sp>
          <p:nvSpPr>
            <p:cNvPr id="200" name="tx200"/>
            <p:cNvSpPr/>
            <p:nvPr/>
          </p:nvSpPr>
          <p:spPr>
            <a:xfrm>
              <a:off x="2447500" y="385248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99</a:t>
              </a:r>
            </a:p>
          </p:txBody>
        </p:sp>
        <p:sp>
          <p:nvSpPr>
            <p:cNvPr id="201" name="tx201"/>
            <p:cNvSpPr/>
            <p:nvPr/>
          </p:nvSpPr>
          <p:spPr>
            <a:xfrm>
              <a:off x="2656297" y="387883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97</a:t>
              </a:r>
            </a:p>
          </p:txBody>
        </p:sp>
        <p:sp>
          <p:nvSpPr>
            <p:cNvPr id="202" name="tx202"/>
            <p:cNvSpPr/>
            <p:nvPr/>
          </p:nvSpPr>
          <p:spPr>
            <a:xfrm>
              <a:off x="2865095" y="389201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96</a:t>
              </a:r>
            </a:p>
          </p:txBody>
        </p:sp>
        <p:sp>
          <p:nvSpPr>
            <p:cNvPr id="203" name="tx203"/>
            <p:cNvSpPr/>
            <p:nvPr/>
          </p:nvSpPr>
          <p:spPr>
            <a:xfrm>
              <a:off x="3073892" y="393154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93</a:t>
              </a:r>
            </a:p>
          </p:txBody>
        </p:sp>
        <p:sp>
          <p:nvSpPr>
            <p:cNvPr id="204" name="tx204"/>
            <p:cNvSpPr/>
            <p:nvPr/>
          </p:nvSpPr>
          <p:spPr>
            <a:xfrm>
              <a:off x="3282690" y="386566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98</a:t>
              </a:r>
            </a:p>
          </p:txBody>
        </p:sp>
        <p:sp>
          <p:nvSpPr>
            <p:cNvPr id="205" name="tx205"/>
            <p:cNvSpPr/>
            <p:nvPr/>
          </p:nvSpPr>
          <p:spPr>
            <a:xfrm>
              <a:off x="3491488" y="385248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99</a:t>
              </a:r>
            </a:p>
          </p:txBody>
        </p:sp>
        <p:sp>
          <p:nvSpPr>
            <p:cNvPr id="206" name="tx206"/>
            <p:cNvSpPr/>
            <p:nvPr/>
          </p:nvSpPr>
          <p:spPr>
            <a:xfrm>
              <a:off x="3700285" y="385248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99</a:t>
              </a:r>
            </a:p>
          </p:txBody>
        </p:sp>
        <p:sp>
          <p:nvSpPr>
            <p:cNvPr id="207" name="tx207"/>
            <p:cNvSpPr/>
            <p:nvPr/>
          </p:nvSpPr>
          <p:spPr>
            <a:xfrm>
              <a:off x="3909083" y="390519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95</a:t>
              </a:r>
            </a:p>
          </p:txBody>
        </p:sp>
        <p:sp>
          <p:nvSpPr>
            <p:cNvPr id="208" name="rc208"/>
            <p:cNvSpPr/>
            <p:nvPr/>
          </p:nvSpPr>
          <p:spPr>
            <a:xfrm>
              <a:off x="2434680" y="4927502"/>
              <a:ext cx="1607740" cy="1000048"/>
            </a:xfrm>
            <a:prstGeom prst="rect">
              <a:avLst/>
            </a:prstGeom>
            <a:solidFill>
              <a:srgbClr val="EBEBEB">
                <a:alpha val="100000"/>
              </a:srgbClr>
            </a:solidFill>
          </p:spPr>
          <p:txBody>
            <a:bodyPr/>
            <a:lstStyle/>
            <a:p/>
          </p:txBody>
        </p:sp>
        <p:sp>
          <p:nvSpPr>
            <p:cNvPr id="209" name="pl209"/>
            <p:cNvSpPr/>
            <p:nvPr/>
          </p:nvSpPr>
          <p:spPr>
            <a:xfrm>
              <a:off x="2434680" y="5796450"/>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210" name="pl210"/>
            <p:cNvSpPr/>
            <p:nvPr/>
          </p:nvSpPr>
          <p:spPr>
            <a:xfrm>
              <a:off x="2434680" y="5467053"/>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211" name="pl211"/>
            <p:cNvSpPr/>
            <p:nvPr/>
          </p:nvSpPr>
          <p:spPr>
            <a:xfrm>
              <a:off x="2434680" y="5137657"/>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212" name="pl212"/>
            <p:cNvSpPr/>
            <p:nvPr/>
          </p:nvSpPr>
          <p:spPr>
            <a:xfrm>
              <a:off x="2434680" y="4972958"/>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213" name="pl213"/>
            <p:cNvSpPr/>
            <p:nvPr/>
          </p:nvSpPr>
          <p:spPr>
            <a:xfrm>
              <a:off x="2434680" y="5631752"/>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214" name="pl214"/>
            <p:cNvSpPr/>
            <p:nvPr/>
          </p:nvSpPr>
          <p:spPr>
            <a:xfrm>
              <a:off x="2434680" y="5302355"/>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215" name="pl215"/>
            <p:cNvSpPr/>
            <p:nvPr/>
          </p:nvSpPr>
          <p:spPr>
            <a:xfrm>
              <a:off x="2507759"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16" name="pl216"/>
            <p:cNvSpPr/>
            <p:nvPr/>
          </p:nvSpPr>
          <p:spPr>
            <a:xfrm>
              <a:off x="2716556"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17" name="pl217"/>
            <p:cNvSpPr/>
            <p:nvPr/>
          </p:nvSpPr>
          <p:spPr>
            <a:xfrm>
              <a:off x="2925354"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18" name="pl218"/>
            <p:cNvSpPr/>
            <p:nvPr/>
          </p:nvSpPr>
          <p:spPr>
            <a:xfrm>
              <a:off x="3134151"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19" name="pl219"/>
            <p:cNvSpPr/>
            <p:nvPr/>
          </p:nvSpPr>
          <p:spPr>
            <a:xfrm>
              <a:off x="3342949"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20" name="pl220"/>
            <p:cNvSpPr/>
            <p:nvPr/>
          </p:nvSpPr>
          <p:spPr>
            <a:xfrm>
              <a:off x="3551746"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21" name="pl221"/>
            <p:cNvSpPr/>
            <p:nvPr/>
          </p:nvSpPr>
          <p:spPr>
            <a:xfrm>
              <a:off x="3760544"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22" name="pl222"/>
            <p:cNvSpPr/>
            <p:nvPr/>
          </p:nvSpPr>
          <p:spPr>
            <a:xfrm>
              <a:off x="3969342"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23" name="pl223"/>
            <p:cNvSpPr/>
            <p:nvPr/>
          </p:nvSpPr>
          <p:spPr>
            <a:xfrm>
              <a:off x="2507759" y="5434114"/>
              <a:ext cx="1461582" cy="92231"/>
            </a:xfrm>
            <a:custGeom>
              <a:avLst/>
              <a:pathLst>
                <a:path w="1461582" h="92231">
                  <a:moveTo>
                    <a:pt x="0" y="0"/>
                  </a:moveTo>
                  <a:lnTo>
                    <a:pt x="208797" y="52703"/>
                  </a:lnTo>
                  <a:lnTo>
                    <a:pt x="417595" y="65879"/>
                  </a:lnTo>
                  <a:lnTo>
                    <a:pt x="626392" y="92231"/>
                  </a:lnTo>
                  <a:lnTo>
                    <a:pt x="835190" y="39527"/>
                  </a:lnTo>
                  <a:lnTo>
                    <a:pt x="1043987" y="39527"/>
                  </a:lnTo>
                  <a:lnTo>
                    <a:pt x="1252785" y="39527"/>
                  </a:lnTo>
                  <a:lnTo>
                    <a:pt x="1461582" y="13175"/>
                  </a:lnTo>
                </a:path>
              </a:pathLst>
            </a:custGeom>
            <a:ln w="20325" cap="flat">
              <a:solidFill>
                <a:srgbClr val="BEBEBE">
                  <a:alpha val="69803"/>
                </a:srgbClr>
              </a:solidFill>
              <a:prstDash val="solid"/>
              <a:round/>
            </a:ln>
          </p:spPr>
          <p:txBody>
            <a:bodyPr/>
            <a:lstStyle/>
            <a:p/>
          </p:txBody>
        </p:sp>
        <p:sp>
          <p:nvSpPr>
            <p:cNvPr id="224" name="pl224"/>
            <p:cNvSpPr/>
            <p:nvPr/>
          </p:nvSpPr>
          <p:spPr>
            <a:xfrm>
              <a:off x="2507759" y="5341883"/>
              <a:ext cx="1461582" cy="92231"/>
            </a:xfrm>
            <a:custGeom>
              <a:avLst/>
              <a:pathLst>
                <a:path w="1461582" h="92231">
                  <a:moveTo>
                    <a:pt x="0" y="0"/>
                  </a:moveTo>
                  <a:lnTo>
                    <a:pt x="208797" y="0"/>
                  </a:lnTo>
                  <a:lnTo>
                    <a:pt x="417595" y="52703"/>
                  </a:lnTo>
                  <a:lnTo>
                    <a:pt x="626392" y="92231"/>
                  </a:lnTo>
                  <a:lnTo>
                    <a:pt x="835190" y="52703"/>
                  </a:lnTo>
                  <a:lnTo>
                    <a:pt x="1043987" y="65879"/>
                  </a:lnTo>
                  <a:lnTo>
                    <a:pt x="1252785" y="65879"/>
                  </a:lnTo>
                  <a:lnTo>
                    <a:pt x="1461582" y="65879"/>
                  </a:lnTo>
                </a:path>
              </a:pathLst>
            </a:custGeom>
            <a:ln w="40651" cap="flat">
              <a:solidFill>
                <a:srgbClr val="BEBEBE">
                  <a:alpha val="69803"/>
                </a:srgbClr>
              </a:solidFill>
              <a:prstDash val="solid"/>
              <a:round/>
            </a:ln>
          </p:spPr>
          <p:txBody>
            <a:bodyPr/>
            <a:lstStyle/>
            <a:p/>
          </p:txBody>
        </p:sp>
        <p:sp>
          <p:nvSpPr>
            <p:cNvPr id="225" name="pl225"/>
            <p:cNvSpPr/>
            <p:nvPr/>
          </p:nvSpPr>
          <p:spPr>
            <a:xfrm>
              <a:off x="2507759" y="5341883"/>
              <a:ext cx="1461582" cy="92231"/>
            </a:xfrm>
            <a:custGeom>
              <a:avLst/>
              <a:pathLst>
                <a:path w="1461582" h="92231">
                  <a:moveTo>
                    <a:pt x="0" y="0"/>
                  </a:moveTo>
                  <a:lnTo>
                    <a:pt x="208797" y="0"/>
                  </a:lnTo>
                  <a:lnTo>
                    <a:pt x="417595" y="52703"/>
                  </a:lnTo>
                  <a:lnTo>
                    <a:pt x="626392" y="92231"/>
                  </a:lnTo>
                  <a:lnTo>
                    <a:pt x="835190" y="52703"/>
                  </a:lnTo>
                  <a:lnTo>
                    <a:pt x="1043987" y="65879"/>
                  </a:lnTo>
                  <a:lnTo>
                    <a:pt x="1252785" y="65879"/>
                  </a:lnTo>
                  <a:lnTo>
                    <a:pt x="1461582" y="65879"/>
                  </a:lnTo>
                </a:path>
              </a:pathLst>
            </a:custGeom>
            <a:ln w="35231" cap="flat">
              <a:solidFill>
                <a:srgbClr val="BEBEBE">
                  <a:alpha val="69803"/>
                </a:srgbClr>
              </a:solidFill>
              <a:prstDash val="solid"/>
              <a:round/>
            </a:ln>
          </p:spPr>
          <p:txBody>
            <a:bodyPr/>
            <a:lstStyle/>
            <a:p/>
          </p:txBody>
        </p:sp>
        <p:sp>
          <p:nvSpPr>
            <p:cNvPr id="226" name="pl226"/>
            <p:cNvSpPr/>
            <p:nvPr/>
          </p:nvSpPr>
          <p:spPr>
            <a:xfrm>
              <a:off x="2507759" y="5434114"/>
              <a:ext cx="1461582" cy="92231"/>
            </a:xfrm>
            <a:custGeom>
              <a:avLst/>
              <a:pathLst>
                <a:path w="1461582" h="92231">
                  <a:moveTo>
                    <a:pt x="0" y="0"/>
                  </a:moveTo>
                  <a:lnTo>
                    <a:pt x="208797" y="52703"/>
                  </a:lnTo>
                  <a:lnTo>
                    <a:pt x="417595" y="65879"/>
                  </a:lnTo>
                  <a:lnTo>
                    <a:pt x="626392" y="92231"/>
                  </a:lnTo>
                  <a:lnTo>
                    <a:pt x="835190" y="39527"/>
                  </a:lnTo>
                  <a:lnTo>
                    <a:pt x="1043987" y="39527"/>
                  </a:lnTo>
                  <a:lnTo>
                    <a:pt x="1252785" y="39527"/>
                  </a:lnTo>
                  <a:lnTo>
                    <a:pt x="1461582" y="13175"/>
                  </a:lnTo>
                </a:path>
              </a:pathLst>
            </a:custGeom>
            <a:ln w="20325" cap="flat">
              <a:solidFill>
                <a:srgbClr val="6B6B6B">
                  <a:alpha val="100000"/>
                </a:srgbClr>
              </a:solidFill>
              <a:prstDash val="solid"/>
              <a:round/>
            </a:ln>
          </p:spPr>
          <p:txBody>
            <a:bodyPr/>
            <a:lstStyle/>
            <a:p/>
          </p:txBody>
        </p:sp>
        <p:sp>
          <p:nvSpPr>
            <p:cNvPr id="227" name="pl227"/>
            <p:cNvSpPr/>
            <p:nvPr/>
          </p:nvSpPr>
          <p:spPr>
            <a:xfrm>
              <a:off x="2507759" y="5341883"/>
              <a:ext cx="1461582" cy="92231"/>
            </a:xfrm>
            <a:custGeom>
              <a:avLst/>
              <a:pathLst>
                <a:path w="1461582" h="92231">
                  <a:moveTo>
                    <a:pt x="0" y="0"/>
                  </a:moveTo>
                  <a:lnTo>
                    <a:pt x="208797" y="0"/>
                  </a:lnTo>
                  <a:lnTo>
                    <a:pt x="417595" y="52703"/>
                  </a:lnTo>
                  <a:lnTo>
                    <a:pt x="626392" y="92231"/>
                  </a:lnTo>
                  <a:lnTo>
                    <a:pt x="835190" y="52703"/>
                  </a:lnTo>
                  <a:lnTo>
                    <a:pt x="1043987" y="65879"/>
                  </a:lnTo>
                  <a:lnTo>
                    <a:pt x="1252785" y="65879"/>
                  </a:lnTo>
                  <a:lnTo>
                    <a:pt x="1461582" y="65879"/>
                  </a:lnTo>
                </a:path>
              </a:pathLst>
            </a:custGeom>
            <a:ln w="40651" cap="flat">
              <a:solidFill>
                <a:srgbClr val="000000">
                  <a:alpha val="100000"/>
                </a:srgbClr>
              </a:solidFill>
              <a:prstDash val="solid"/>
              <a:round/>
            </a:ln>
          </p:spPr>
          <p:txBody>
            <a:bodyPr/>
            <a:lstStyle/>
            <a:p/>
          </p:txBody>
        </p:sp>
        <p:sp>
          <p:nvSpPr>
            <p:cNvPr id="228" name="pl228"/>
            <p:cNvSpPr/>
            <p:nvPr/>
          </p:nvSpPr>
          <p:spPr>
            <a:xfrm>
              <a:off x="2507759" y="5341883"/>
              <a:ext cx="1461582" cy="92231"/>
            </a:xfrm>
            <a:custGeom>
              <a:avLst/>
              <a:pathLst>
                <a:path w="1461582" h="92231">
                  <a:moveTo>
                    <a:pt x="0" y="0"/>
                  </a:moveTo>
                  <a:lnTo>
                    <a:pt x="208797" y="0"/>
                  </a:lnTo>
                  <a:lnTo>
                    <a:pt x="417595" y="52703"/>
                  </a:lnTo>
                  <a:lnTo>
                    <a:pt x="626392" y="92231"/>
                  </a:lnTo>
                  <a:lnTo>
                    <a:pt x="835190" y="52703"/>
                  </a:lnTo>
                  <a:lnTo>
                    <a:pt x="1043987" y="65879"/>
                  </a:lnTo>
                  <a:lnTo>
                    <a:pt x="1252785" y="65879"/>
                  </a:lnTo>
                  <a:lnTo>
                    <a:pt x="1461582" y="65879"/>
                  </a:lnTo>
                </a:path>
              </a:pathLst>
            </a:custGeom>
            <a:ln w="35231" cap="flat">
              <a:solidFill>
                <a:srgbClr val="1CABE2">
                  <a:alpha val="100000"/>
                </a:srgbClr>
              </a:solidFill>
              <a:prstDash val="solid"/>
              <a:round/>
            </a:ln>
          </p:spPr>
          <p:txBody>
            <a:bodyPr/>
            <a:lstStyle/>
            <a:p/>
          </p:txBody>
        </p:sp>
        <p:sp>
          <p:nvSpPr>
            <p:cNvPr id="229" name="tx229"/>
            <p:cNvSpPr/>
            <p:nvPr/>
          </p:nvSpPr>
          <p:spPr>
            <a:xfrm>
              <a:off x="2447500" y="516332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97</a:t>
              </a:r>
            </a:p>
          </p:txBody>
        </p:sp>
        <p:sp>
          <p:nvSpPr>
            <p:cNvPr id="230" name="tx230"/>
            <p:cNvSpPr/>
            <p:nvPr/>
          </p:nvSpPr>
          <p:spPr>
            <a:xfrm>
              <a:off x="2656297" y="516332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97</a:t>
              </a:r>
            </a:p>
          </p:txBody>
        </p:sp>
        <p:sp>
          <p:nvSpPr>
            <p:cNvPr id="231" name="tx231"/>
            <p:cNvSpPr/>
            <p:nvPr/>
          </p:nvSpPr>
          <p:spPr>
            <a:xfrm>
              <a:off x="2865095" y="521603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93</a:t>
              </a:r>
            </a:p>
          </p:txBody>
        </p:sp>
        <p:sp>
          <p:nvSpPr>
            <p:cNvPr id="232" name="tx232"/>
            <p:cNvSpPr/>
            <p:nvPr/>
          </p:nvSpPr>
          <p:spPr>
            <a:xfrm>
              <a:off x="3073892" y="525555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90</a:t>
              </a:r>
            </a:p>
          </p:txBody>
        </p:sp>
        <p:sp>
          <p:nvSpPr>
            <p:cNvPr id="233" name="tx233"/>
            <p:cNvSpPr/>
            <p:nvPr/>
          </p:nvSpPr>
          <p:spPr>
            <a:xfrm>
              <a:off x="3282690" y="521603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93</a:t>
              </a:r>
            </a:p>
          </p:txBody>
        </p:sp>
        <p:sp>
          <p:nvSpPr>
            <p:cNvPr id="234" name="tx234"/>
            <p:cNvSpPr/>
            <p:nvPr/>
          </p:nvSpPr>
          <p:spPr>
            <a:xfrm>
              <a:off x="3491488" y="522920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92</a:t>
              </a:r>
            </a:p>
          </p:txBody>
        </p:sp>
        <p:sp>
          <p:nvSpPr>
            <p:cNvPr id="235" name="tx235"/>
            <p:cNvSpPr/>
            <p:nvPr/>
          </p:nvSpPr>
          <p:spPr>
            <a:xfrm>
              <a:off x="3700285" y="522920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92</a:t>
              </a:r>
            </a:p>
          </p:txBody>
        </p:sp>
        <p:sp>
          <p:nvSpPr>
            <p:cNvPr id="236" name="tx236"/>
            <p:cNvSpPr/>
            <p:nvPr/>
          </p:nvSpPr>
          <p:spPr>
            <a:xfrm>
              <a:off x="3909083" y="522920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92</a:t>
              </a:r>
            </a:p>
          </p:txBody>
        </p:sp>
        <p:sp>
          <p:nvSpPr>
            <p:cNvPr id="237" name="rc237"/>
            <p:cNvSpPr/>
            <p:nvPr/>
          </p:nvSpPr>
          <p:spPr>
            <a:xfrm>
              <a:off x="4112010" y="1074032"/>
              <a:ext cx="1607740" cy="1000048"/>
            </a:xfrm>
            <a:prstGeom prst="rect">
              <a:avLst/>
            </a:prstGeom>
            <a:solidFill>
              <a:srgbClr val="EBEBEB">
                <a:alpha val="100000"/>
              </a:srgbClr>
            </a:solidFill>
          </p:spPr>
          <p:txBody>
            <a:bodyPr/>
            <a:lstStyle/>
            <a:p/>
          </p:txBody>
        </p:sp>
        <p:sp>
          <p:nvSpPr>
            <p:cNvPr id="238" name="pl238"/>
            <p:cNvSpPr/>
            <p:nvPr/>
          </p:nvSpPr>
          <p:spPr>
            <a:xfrm>
              <a:off x="4112010" y="1942980"/>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239" name="pl239"/>
            <p:cNvSpPr/>
            <p:nvPr/>
          </p:nvSpPr>
          <p:spPr>
            <a:xfrm>
              <a:off x="4112010" y="1613584"/>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240" name="pl240"/>
            <p:cNvSpPr/>
            <p:nvPr/>
          </p:nvSpPr>
          <p:spPr>
            <a:xfrm>
              <a:off x="4112010" y="1284187"/>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241" name="pl241"/>
            <p:cNvSpPr/>
            <p:nvPr/>
          </p:nvSpPr>
          <p:spPr>
            <a:xfrm>
              <a:off x="4112010" y="1119489"/>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242" name="pl242"/>
            <p:cNvSpPr/>
            <p:nvPr/>
          </p:nvSpPr>
          <p:spPr>
            <a:xfrm>
              <a:off x="4112010" y="1778282"/>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243" name="pl243"/>
            <p:cNvSpPr/>
            <p:nvPr/>
          </p:nvSpPr>
          <p:spPr>
            <a:xfrm>
              <a:off x="4112010" y="1448885"/>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244" name="pl244"/>
            <p:cNvSpPr/>
            <p:nvPr/>
          </p:nvSpPr>
          <p:spPr>
            <a:xfrm>
              <a:off x="4185089"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45" name="pl245"/>
            <p:cNvSpPr/>
            <p:nvPr/>
          </p:nvSpPr>
          <p:spPr>
            <a:xfrm>
              <a:off x="4393886"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46" name="pl246"/>
            <p:cNvSpPr/>
            <p:nvPr/>
          </p:nvSpPr>
          <p:spPr>
            <a:xfrm>
              <a:off x="4602684"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47" name="pl247"/>
            <p:cNvSpPr/>
            <p:nvPr/>
          </p:nvSpPr>
          <p:spPr>
            <a:xfrm>
              <a:off x="4811481"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48" name="pl248"/>
            <p:cNvSpPr/>
            <p:nvPr/>
          </p:nvSpPr>
          <p:spPr>
            <a:xfrm>
              <a:off x="5020279"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49" name="pl249"/>
            <p:cNvSpPr/>
            <p:nvPr/>
          </p:nvSpPr>
          <p:spPr>
            <a:xfrm>
              <a:off x="5229076"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50" name="pl250"/>
            <p:cNvSpPr/>
            <p:nvPr/>
          </p:nvSpPr>
          <p:spPr>
            <a:xfrm>
              <a:off x="5437874"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51" name="pl251"/>
            <p:cNvSpPr/>
            <p:nvPr/>
          </p:nvSpPr>
          <p:spPr>
            <a:xfrm>
              <a:off x="5646671"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52" name="pl252"/>
            <p:cNvSpPr/>
            <p:nvPr/>
          </p:nvSpPr>
          <p:spPr>
            <a:xfrm>
              <a:off x="4185089" y="1580644"/>
              <a:ext cx="1461582" cy="92231"/>
            </a:xfrm>
            <a:custGeom>
              <a:avLst/>
              <a:pathLst>
                <a:path w="1461582" h="92231">
                  <a:moveTo>
                    <a:pt x="0" y="0"/>
                  </a:moveTo>
                  <a:lnTo>
                    <a:pt x="208797" y="52703"/>
                  </a:lnTo>
                  <a:lnTo>
                    <a:pt x="417595" y="65879"/>
                  </a:lnTo>
                  <a:lnTo>
                    <a:pt x="626392" y="92231"/>
                  </a:lnTo>
                  <a:lnTo>
                    <a:pt x="835190" y="39527"/>
                  </a:lnTo>
                  <a:lnTo>
                    <a:pt x="1043987" y="39527"/>
                  </a:lnTo>
                  <a:lnTo>
                    <a:pt x="1252785" y="39527"/>
                  </a:lnTo>
                  <a:lnTo>
                    <a:pt x="1461582" y="13175"/>
                  </a:lnTo>
                </a:path>
              </a:pathLst>
            </a:custGeom>
            <a:ln w="20325" cap="flat">
              <a:solidFill>
                <a:srgbClr val="BEBEBE">
                  <a:alpha val="69803"/>
                </a:srgbClr>
              </a:solidFill>
              <a:prstDash val="solid"/>
              <a:round/>
            </a:ln>
          </p:spPr>
          <p:txBody>
            <a:bodyPr/>
            <a:lstStyle/>
            <a:p/>
          </p:txBody>
        </p:sp>
        <p:sp>
          <p:nvSpPr>
            <p:cNvPr id="253" name="pl253"/>
            <p:cNvSpPr/>
            <p:nvPr/>
          </p:nvSpPr>
          <p:spPr>
            <a:xfrm>
              <a:off x="4185089" y="1462061"/>
              <a:ext cx="1461582" cy="263517"/>
            </a:xfrm>
            <a:custGeom>
              <a:avLst/>
              <a:pathLst>
                <a:path w="1461582" h="263517">
                  <a:moveTo>
                    <a:pt x="0" y="26351"/>
                  </a:moveTo>
                  <a:lnTo>
                    <a:pt x="208797" y="0"/>
                  </a:lnTo>
                  <a:lnTo>
                    <a:pt x="417595" y="263517"/>
                  </a:lnTo>
                  <a:lnTo>
                    <a:pt x="626392" y="210813"/>
                  </a:lnTo>
                  <a:lnTo>
                    <a:pt x="835190" y="105406"/>
                  </a:lnTo>
                  <a:lnTo>
                    <a:pt x="1043987" y="184462"/>
                  </a:lnTo>
                  <a:lnTo>
                    <a:pt x="1252785" y="131758"/>
                  </a:lnTo>
                  <a:lnTo>
                    <a:pt x="1461582" y="131758"/>
                  </a:lnTo>
                </a:path>
              </a:pathLst>
            </a:custGeom>
            <a:ln w="40651" cap="flat">
              <a:solidFill>
                <a:srgbClr val="BEBEBE">
                  <a:alpha val="69803"/>
                </a:srgbClr>
              </a:solidFill>
              <a:prstDash val="solid"/>
              <a:round/>
            </a:ln>
          </p:spPr>
          <p:txBody>
            <a:bodyPr/>
            <a:lstStyle/>
            <a:p/>
          </p:txBody>
        </p:sp>
        <p:sp>
          <p:nvSpPr>
            <p:cNvPr id="254" name="pl254"/>
            <p:cNvSpPr/>
            <p:nvPr/>
          </p:nvSpPr>
          <p:spPr>
            <a:xfrm>
              <a:off x="4185089" y="1462061"/>
              <a:ext cx="1461582" cy="263517"/>
            </a:xfrm>
            <a:custGeom>
              <a:avLst/>
              <a:pathLst>
                <a:path w="1461582" h="263517">
                  <a:moveTo>
                    <a:pt x="0" y="26351"/>
                  </a:moveTo>
                  <a:lnTo>
                    <a:pt x="208797" y="0"/>
                  </a:lnTo>
                  <a:lnTo>
                    <a:pt x="417595" y="263517"/>
                  </a:lnTo>
                  <a:lnTo>
                    <a:pt x="626392" y="210813"/>
                  </a:lnTo>
                  <a:lnTo>
                    <a:pt x="835190" y="105406"/>
                  </a:lnTo>
                  <a:lnTo>
                    <a:pt x="1043987" y="184462"/>
                  </a:lnTo>
                  <a:lnTo>
                    <a:pt x="1252785" y="131758"/>
                  </a:lnTo>
                  <a:lnTo>
                    <a:pt x="1461582" y="131758"/>
                  </a:lnTo>
                </a:path>
              </a:pathLst>
            </a:custGeom>
            <a:ln w="35231" cap="flat">
              <a:solidFill>
                <a:srgbClr val="BEBEBE">
                  <a:alpha val="69803"/>
                </a:srgbClr>
              </a:solidFill>
              <a:prstDash val="solid"/>
              <a:round/>
            </a:ln>
          </p:spPr>
          <p:txBody>
            <a:bodyPr/>
            <a:lstStyle/>
            <a:p/>
          </p:txBody>
        </p:sp>
        <p:sp>
          <p:nvSpPr>
            <p:cNvPr id="255" name="pl255"/>
            <p:cNvSpPr/>
            <p:nvPr/>
          </p:nvSpPr>
          <p:spPr>
            <a:xfrm>
              <a:off x="4185089" y="1580644"/>
              <a:ext cx="1461582" cy="92231"/>
            </a:xfrm>
            <a:custGeom>
              <a:avLst/>
              <a:pathLst>
                <a:path w="1461582" h="92231">
                  <a:moveTo>
                    <a:pt x="0" y="0"/>
                  </a:moveTo>
                  <a:lnTo>
                    <a:pt x="208797" y="52703"/>
                  </a:lnTo>
                  <a:lnTo>
                    <a:pt x="417595" y="65879"/>
                  </a:lnTo>
                  <a:lnTo>
                    <a:pt x="626392" y="92231"/>
                  </a:lnTo>
                  <a:lnTo>
                    <a:pt x="835190" y="39527"/>
                  </a:lnTo>
                  <a:lnTo>
                    <a:pt x="1043987" y="39527"/>
                  </a:lnTo>
                  <a:lnTo>
                    <a:pt x="1252785" y="39527"/>
                  </a:lnTo>
                  <a:lnTo>
                    <a:pt x="1461582" y="13175"/>
                  </a:lnTo>
                </a:path>
              </a:pathLst>
            </a:custGeom>
            <a:ln w="20325" cap="flat">
              <a:solidFill>
                <a:srgbClr val="6B6B6B">
                  <a:alpha val="100000"/>
                </a:srgbClr>
              </a:solidFill>
              <a:prstDash val="solid"/>
              <a:round/>
            </a:ln>
          </p:spPr>
          <p:txBody>
            <a:bodyPr/>
            <a:lstStyle/>
            <a:p/>
          </p:txBody>
        </p:sp>
        <p:sp>
          <p:nvSpPr>
            <p:cNvPr id="256" name="pl256"/>
            <p:cNvSpPr/>
            <p:nvPr/>
          </p:nvSpPr>
          <p:spPr>
            <a:xfrm>
              <a:off x="4185089" y="1462061"/>
              <a:ext cx="1461582" cy="263517"/>
            </a:xfrm>
            <a:custGeom>
              <a:avLst/>
              <a:pathLst>
                <a:path w="1461582" h="263517">
                  <a:moveTo>
                    <a:pt x="0" y="26351"/>
                  </a:moveTo>
                  <a:lnTo>
                    <a:pt x="208797" y="0"/>
                  </a:lnTo>
                  <a:lnTo>
                    <a:pt x="417595" y="263517"/>
                  </a:lnTo>
                  <a:lnTo>
                    <a:pt x="626392" y="210813"/>
                  </a:lnTo>
                  <a:lnTo>
                    <a:pt x="835190" y="105406"/>
                  </a:lnTo>
                  <a:lnTo>
                    <a:pt x="1043987" y="184462"/>
                  </a:lnTo>
                  <a:lnTo>
                    <a:pt x="1252785" y="131758"/>
                  </a:lnTo>
                  <a:lnTo>
                    <a:pt x="1461582" y="131758"/>
                  </a:lnTo>
                </a:path>
              </a:pathLst>
            </a:custGeom>
            <a:ln w="40651" cap="flat">
              <a:solidFill>
                <a:srgbClr val="000000">
                  <a:alpha val="100000"/>
                </a:srgbClr>
              </a:solidFill>
              <a:prstDash val="solid"/>
              <a:round/>
            </a:ln>
          </p:spPr>
          <p:txBody>
            <a:bodyPr/>
            <a:lstStyle/>
            <a:p/>
          </p:txBody>
        </p:sp>
        <p:sp>
          <p:nvSpPr>
            <p:cNvPr id="257" name="pl257"/>
            <p:cNvSpPr/>
            <p:nvPr/>
          </p:nvSpPr>
          <p:spPr>
            <a:xfrm>
              <a:off x="4185089" y="1462061"/>
              <a:ext cx="1461582" cy="263517"/>
            </a:xfrm>
            <a:custGeom>
              <a:avLst/>
              <a:pathLst>
                <a:path w="1461582" h="263517">
                  <a:moveTo>
                    <a:pt x="0" y="26351"/>
                  </a:moveTo>
                  <a:lnTo>
                    <a:pt x="208797" y="0"/>
                  </a:lnTo>
                  <a:lnTo>
                    <a:pt x="417595" y="263517"/>
                  </a:lnTo>
                  <a:lnTo>
                    <a:pt x="626392" y="210813"/>
                  </a:lnTo>
                  <a:lnTo>
                    <a:pt x="835190" y="105406"/>
                  </a:lnTo>
                  <a:lnTo>
                    <a:pt x="1043987" y="184462"/>
                  </a:lnTo>
                  <a:lnTo>
                    <a:pt x="1252785" y="131758"/>
                  </a:lnTo>
                  <a:lnTo>
                    <a:pt x="1461582" y="131758"/>
                  </a:lnTo>
                </a:path>
              </a:pathLst>
            </a:custGeom>
            <a:ln w="35231" cap="flat">
              <a:solidFill>
                <a:srgbClr val="1CABE2">
                  <a:alpha val="100000"/>
                </a:srgbClr>
              </a:solidFill>
              <a:prstDash val="solid"/>
              <a:round/>
            </a:ln>
          </p:spPr>
          <p:txBody>
            <a:bodyPr/>
            <a:lstStyle/>
            <a:p/>
          </p:txBody>
        </p:sp>
        <p:sp>
          <p:nvSpPr>
            <p:cNvPr id="258" name="tx258"/>
            <p:cNvSpPr/>
            <p:nvPr/>
          </p:nvSpPr>
          <p:spPr>
            <a:xfrm>
              <a:off x="4124830" y="130985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97</a:t>
              </a:r>
            </a:p>
          </p:txBody>
        </p:sp>
        <p:sp>
          <p:nvSpPr>
            <p:cNvPr id="259" name="tx259"/>
            <p:cNvSpPr/>
            <p:nvPr/>
          </p:nvSpPr>
          <p:spPr>
            <a:xfrm>
              <a:off x="4333627" y="128350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99</a:t>
              </a:r>
            </a:p>
          </p:txBody>
        </p:sp>
        <p:sp>
          <p:nvSpPr>
            <p:cNvPr id="260" name="tx260"/>
            <p:cNvSpPr/>
            <p:nvPr/>
          </p:nvSpPr>
          <p:spPr>
            <a:xfrm>
              <a:off x="4542425" y="154702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79</a:t>
              </a:r>
            </a:p>
          </p:txBody>
        </p:sp>
        <p:sp>
          <p:nvSpPr>
            <p:cNvPr id="261" name="tx261"/>
            <p:cNvSpPr/>
            <p:nvPr/>
          </p:nvSpPr>
          <p:spPr>
            <a:xfrm>
              <a:off x="4751222" y="149432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83</a:t>
              </a:r>
            </a:p>
          </p:txBody>
        </p:sp>
        <p:sp>
          <p:nvSpPr>
            <p:cNvPr id="262" name="tx262"/>
            <p:cNvSpPr/>
            <p:nvPr/>
          </p:nvSpPr>
          <p:spPr>
            <a:xfrm>
              <a:off x="4960020" y="138891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91</a:t>
              </a:r>
            </a:p>
          </p:txBody>
        </p:sp>
        <p:sp>
          <p:nvSpPr>
            <p:cNvPr id="263" name="tx263"/>
            <p:cNvSpPr/>
            <p:nvPr/>
          </p:nvSpPr>
          <p:spPr>
            <a:xfrm>
              <a:off x="5168817" y="146796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85</a:t>
              </a:r>
            </a:p>
          </p:txBody>
        </p:sp>
        <p:sp>
          <p:nvSpPr>
            <p:cNvPr id="264" name="tx264"/>
            <p:cNvSpPr/>
            <p:nvPr/>
          </p:nvSpPr>
          <p:spPr>
            <a:xfrm>
              <a:off x="5377615" y="141526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89</a:t>
              </a:r>
            </a:p>
          </p:txBody>
        </p:sp>
        <p:sp>
          <p:nvSpPr>
            <p:cNvPr id="265" name="tx265"/>
            <p:cNvSpPr/>
            <p:nvPr/>
          </p:nvSpPr>
          <p:spPr>
            <a:xfrm>
              <a:off x="5586413" y="141526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89</a:t>
              </a:r>
            </a:p>
          </p:txBody>
        </p:sp>
        <p:sp>
          <p:nvSpPr>
            <p:cNvPr id="266" name="rc266"/>
            <p:cNvSpPr/>
            <p:nvPr/>
          </p:nvSpPr>
          <p:spPr>
            <a:xfrm>
              <a:off x="4112010" y="2358522"/>
              <a:ext cx="1607740" cy="1000048"/>
            </a:xfrm>
            <a:prstGeom prst="rect">
              <a:avLst/>
            </a:prstGeom>
            <a:solidFill>
              <a:srgbClr val="EBEBEB">
                <a:alpha val="100000"/>
              </a:srgbClr>
            </a:solidFill>
          </p:spPr>
          <p:txBody>
            <a:bodyPr/>
            <a:lstStyle/>
            <a:p/>
          </p:txBody>
        </p:sp>
        <p:sp>
          <p:nvSpPr>
            <p:cNvPr id="267" name="pl267"/>
            <p:cNvSpPr/>
            <p:nvPr/>
          </p:nvSpPr>
          <p:spPr>
            <a:xfrm>
              <a:off x="4112010" y="3227470"/>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268" name="pl268"/>
            <p:cNvSpPr/>
            <p:nvPr/>
          </p:nvSpPr>
          <p:spPr>
            <a:xfrm>
              <a:off x="4112010" y="2898074"/>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269" name="pl269"/>
            <p:cNvSpPr/>
            <p:nvPr/>
          </p:nvSpPr>
          <p:spPr>
            <a:xfrm>
              <a:off x="4112010" y="2568677"/>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270" name="pl270"/>
            <p:cNvSpPr/>
            <p:nvPr/>
          </p:nvSpPr>
          <p:spPr>
            <a:xfrm>
              <a:off x="4112010" y="2403979"/>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271" name="pl271"/>
            <p:cNvSpPr/>
            <p:nvPr/>
          </p:nvSpPr>
          <p:spPr>
            <a:xfrm>
              <a:off x="4112010" y="3062772"/>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272" name="pl272"/>
            <p:cNvSpPr/>
            <p:nvPr/>
          </p:nvSpPr>
          <p:spPr>
            <a:xfrm>
              <a:off x="4112010" y="2733375"/>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273" name="pl273"/>
            <p:cNvSpPr/>
            <p:nvPr/>
          </p:nvSpPr>
          <p:spPr>
            <a:xfrm>
              <a:off x="4185089"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74" name="pl274"/>
            <p:cNvSpPr/>
            <p:nvPr/>
          </p:nvSpPr>
          <p:spPr>
            <a:xfrm>
              <a:off x="4393886"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75" name="pl275"/>
            <p:cNvSpPr/>
            <p:nvPr/>
          </p:nvSpPr>
          <p:spPr>
            <a:xfrm>
              <a:off x="4602684"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76" name="pl276"/>
            <p:cNvSpPr/>
            <p:nvPr/>
          </p:nvSpPr>
          <p:spPr>
            <a:xfrm>
              <a:off x="4811481"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77" name="pl277"/>
            <p:cNvSpPr/>
            <p:nvPr/>
          </p:nvSpPr>
          <p:spPr>
            <a:xfrm>
              <a:off x="5020279"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78" name="pl278"/>
            <p:cNvSpPr/>
            <p:nvPr/>
          </p:nvSpPr>
          <p:spPr>
            <a:xfrm>
              <a:off x="5229076"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79" name="pl279"/>
            <p:cNvSpPr/>
            <p:nvPr/>
          </p:nvSpPr>
          <p:spPr>
            <a:xfrm>
              <a:off x="5437874"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80" name="pl280"/>
            <p:cNvSpPr/>
            <p:nvPr/>
          </p:nvSpPr>
          <p:spPr>
            <a:xfrm>
              <a:off x="5646671"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81" name="pl281"/>
            <p:cNvSpPr/>
            <p:nvPr/>
          </p:nvSpPr>
          <p:spPr>
            <a:xfrm>
              <a:off x="4185089" y="2865134"/>
              <a:ext cx="1461582" cy="92231"/>
            </a:xfrm>
            <a:custGeom>
              <a:avLst/>
              <a:pathLst>
                <a:path w="1461582" h="92231">
                  <a:moveTo>
                    <a:pt x="0" y="0"/>
                  </a:moveTo>
                  <a:lnTo>
                    <a:pt x="208797" y="52703"/>
                  </a:lnTo>
                  <a:lnTo>
                    <a:pt x="417595" y="65879"/>
                  </a:lnTo>
                  <a:lnTo>
                    <a:pt x="626392" y="92231"/>
                  </a:lnTo>
                  <a:lnTo>
                    <a:pt x="835190" y="39527"/>
                  </a:lnTo>
                  <a:lnTo>
                    <a:pt x="1043987" y="39527"/>
                  </a:lnTo>
                  <a:lnTo>
                    <a:pt x="1252785" y="39527"/>
                  </a:lnTo>
                  <a:lnTo>
                    <a:pt x="1461582" y="13175"/>
                  </a:lnTo>
                </a:path>
              </a:pathLst>
            </a:custGeom>
            <a:ln w="20325" cap="flat">
              <a:solidFill>
                <a:srgbClr val="BEBEBE">
                  <a:alpha val="69803"/>
                </a:srgbClr>
              </a:solidFill>
              <a:prstDash val="solid"/>
              <a:round/>
            </a:ln>
          </p:spPr>
          <p:txBody>
            <a:bodyPr/>
            <a:lstStyle/>
            <a:p/>
          </p:txBody>
        </p:sp>
        <p:sp>
          <p:nvSpPr>
            <p:cNvPr id="282" name="pl282"/>
            <p:cNvSpPr/>
            <p:nvPr/>
          </p:nvSpPr>
          <p:spPr>
            <a:xfrm>
              <a:off x="4185089" y="2786079"/>
              <a:ext cx="1461582" cy="223989"/>
            </a:xfrm>
            <a:custGeom>
              <a:avLst/>
              <a:pathLst>
                <a:path w="1461582" h="223989">
                  <a:moveTo>
                    <a:pt x="0" y="0"/>
                  </a:moveTo>
                  <a:lnTo>
                    <a:pt x="208797" y="26351"/>
                  </a:lnTo>
                  <a:lnTo>
                    <a:pt x="417595" y="223989"/>
                  </a:lnTo>
                  <a:lnTo>
                    <a:pt x="626392" y="158110"/>
                  </a:lnTo>
                  <a:lnTo>
                    <a:pt x="835190" y="223989"/>
                  </a:lnTo>
                  <a:lnTo>
                    <a:pt x="1043987" y="52703"/>
                  </a:lnTo>
                  <a:lnTo>
                    <a:pt x="1252785" y="39527"/>
                  </a:lnTo>
                  <a:lnTo>
                    <a:pt x="1461582" y="39527"/>
                  </a:lnTo>
                </a:path>
              </a:pathLst>
            </a:custGeom>
            <a:ln w="40651" cap="flat">
              <a:solidFill>
                <a:srgbClr val="BEBEBE">
                  <a:alpha val="69803"/>
                </a:srgbClr>
              </a:solidFill>
              <a:prstDash val="solid"/>
              <a:round/>
            </a:ln>
          </p:spPr>
          <p:txBody>
            <a:bodyPr/>
            <a:lstStyle/>
            <a:p/>
          </p:txBody>
        </p:sp>
        <p:sp>
          <p:nvSpPr>
            <p:cNvPr id="283" name="pl283"/>
            <p:cNvSpPr/>
            <p:nvPr/>
          </p:nvSpPr>
          <p:spPr>
            <a:xfrm>
              <a:off x="4185089" y="2786079"/>
              <a:ext cx="1461582" cy="223989"/>
            </a:xfrm>
            <a:custGeom>
              <a:avLst/>
              <a:pathLst>
                <a:path w="1461582" h="223989">
                  <a:moveTo>
                    <a:pt x="0" y="0"/>
                  </a:moveTo>
                  <a:lnTo>
                    <a:pt x="208797" y="26351"/>
                  </a:lnTo>
                  <a:lnTo>
                    <a:pt x="417595" y="223989"/>
                  </a:lnTo>
                  <a:lnTo>
                    <a:pt x="626392" y="158110"/>
                  </a:lnTo>
                  <a:lnTo>
                    <a:pt x="835190" y="223989"/>
                  </a:lnTo>
                  <a:lnTo>
                    <a:pt x="1043987" y="52703"/>
                  </a:lnTo>
                  <a:lnTo>
                    <a:pt x="1252785" y="39527"/>
                  </a:lnTo>
                  <a:lnTo>
                    <a:pt x="1461582" y="39527"/>
                  </a:lnTo>
                </a:path>
              </a:pathLst>
            </a:custGeom>
            <a:ln w="35231" cap="flat">
              <a:solidFill>
                <a:srgbClr val="BEBEBE">
                  <a:alpha val="69803"/>
                </a:srgbClr>
              </a:solidFill>
              <a:prstDash val="solid"/>
              <a:round/>
            </a:ln>
          </p:spPr>
          <p:txBody>
            <a:bodyPr/>
            <a:lstStyle/>
            <a:p/>
          </p:txBody>
        </p:sp>
        <p:sp>
          <p:nvSpPr>
            <p:cNvPr id="284" name="pl284"/>
            <p:cNvSpPr/>
            <p:nvPr/>
          </p:nvSpPr>
          <p:spPr>
            <a:xfrm>
              <a:off x="4185089" y="2865134"/>
              <a:ext cx="1461582" cy="92231"/>
            </a:xfrm>
            <a:custGeom>
              <a:avLst/>
              <a:pathLst>
                <a:path w="1461582" h="92231">
                  <a:moveTo>
                    <a:pt x="0" y="0"/>
                  </a:moveTo>
                  <a:lnTo>
                    <a:pt x="208797" y="52703"/>
                  </a:lnTo>
                  <a:lnTo>
                    <a:pt x="417595" y="65879"/>
                  </a:lnTo>
                  <a:lnTo>
                    <a:pt x="626392" y="92231"/>
                  </a:lnTo>
                  <a:lnTo>
                    <a:pt x="835190" y="39527"/>
                  </a:lnTo>
                  <a:lnTo>
                    <a:pt x="1043987" y="39527"/>
                  </a:lnTo>
                  <a:lnTo>
                    <a:pt x="1252785" y="39527"/>
                  </a:lnTo>
                  <a:lnTo>
                    <a:pt x="1461582" y="13175"/>
                  </a:lnTo>
                </a:path>
              </a:pathLst>
            </a:custGeom>
            <a:ln w="20325" cap="flat">
              <a:solidFill>
                <a:srgbClr val="6B6B6B">
                  <a:alpha val="100000"/>
                </a:srgbClr>
              </a:solidFill>
              <a:prstDash val="solid"/>
              <a:round/>
            </a:ln>
          </p:spPr>
          <p:txBody>
            <a:bodyPr/>
            <a:lstStyle/>
            <a:p/>
          </p:txBody>
        </p:sp>
        <p:sp>
          <p:nvSpPr>
            <p:cNvPr id="285" name="pl285"/>
            <p:cNvSpPr/>
            <p:nvPr/>
          </p:nvSpPr>
          <p:spPr>
            <a:xfrm>
              <a:off x="4185089" y="2786079"/>
              <a:ext cx="1461582" cy="223989"/>
            </a:xfrm>
            <a:custGeom>
              <a:avLst/>
              <a:pathLst>
                <a:path w="1461582" h="223989">
                  <a:moveTo>
                    <a:pt x="0" y="0"/>
                  </a:moveTo>
                  <a:lnTo>
                    <a:pt x="208797" y="26351"/>
                  </a:lnTo>
                  <a:lnTo>
                    <a:pt x="417595" y="223989"/>
                  </a:lnTo>
                  <a:lnTo>
                    <a:pt x="626392" y="158110"/>
                  </a:lnTo>
                  <a:lnTo>
                    <a:pt x="835190" y="223989"/>
                  </a:lnTo>
                  <a:lnTo>
                    <a:pt x="1043987" y="52703"/>
                  </a:lnTo>
                  <a:lnTo>
                    <a:pt x="1252785" y="39527"/>
                  </a:lnTo>
                  <a:lnTo>
                    <a:pt x="1461582" y="39527"/>
                  </a:lnTo>
                </a:path>
              </a:pathLst>
            </a:custGeom>
            <a:ln w="40651" cap="flat">
              <a:solidFill>
                <a:srgbClr val="000000">
                  <a:alpha val="100000"/>
                </a:srgbClr>
              </a:solidFill>
              <a:prstDash val="solid"/>
              <a:round/>
            </a:ln>
          </p:spPr>
          <p:txBody>
            <a:bodyPr/>
            <a:lstStyle/>
            <a:p/>
          </p:txBody>
        </p:sp>
        <p:sp>
          <p:nvSpPr>
            <p:cNvPr id="286" name="pl286"/>
            <p:cNvSpPr/>
            <p:nvPr/>
          </p:nvSpPr>
          <p:spPr>
            <a:xfrm>
              <a:off x="4185089" y="2786079"/>
              <a:ext cx="1461582" cy="223989"/>
            </a:xfrm>
            <a:custGeom>
              <a:avLst/>
              <a:pathLst>
                <a:path w="1461582" h="223989">
                  <a:moveTo>
                    <a:pt x="0" y="0"/>
                  </a:moveTo>
                  <a:lnTo>
                    <a:pt x="208797" y="26351"/>
                  </a:lnTo>
                  <a:lnTo>
                    <a:pt x="417595" y="223989"/>
                  </a:lnTo>
                  <a:lnTo>
                    <a:pt x="626392" y="158110"/>
                  </a:lnTo>
                  <a:lnTo>
                    <a:pt x="835190" y="223989"/>
                  </a:lnTo>
                  <a:lnTo>
                    <a:pt x="1043987" y="52703"/>
                  </a:lnTo>
                  <a:lnTo>
                    <a:pt x="1252785" y="39527"/>
                  </a:lnTo>
                  <a:lnTo>
                    <a:pt x="1461582" y="39527"/>
                  </a:lnTo>
                </a:path>
              </a:pathLst>
            </a:custGeom>
            <a:ln w="35231" cap="flat">
              <a:solidFill>
                <a:srgbClr val="1CABE2">
                  <a:alpha val="100000"/>
                </a:srgbClr>
              </a:solidFill>
              <a:prstDash val="solid"/>
              <a:round/>
            </a:ln>
          </p:spPr>
          <p:txBody>
            <a:bodyPr/>
            <a:lstStyle/>
            <a:p/>
          </p:txBody>
        </p:sp>
        <p:sp>
          <p:nvSpPr>
            <p:cNvPr id="287" name="tx287"/>
            <p:cNvSpPr/>
            <p:nvPr/>
          </p:nvSpPr>
          <p:spPr>
            <a:xfrm>
              <a:off x="4124830" y="260752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96</a:t>
              </a:r>
            </a:p>
          </p:txBody>
        </p:sp>
        <p:sp>
          <p:nvSpPr>
            <p:cNvPr id="288" name="tx288"/>
            <p:cNvSpPr/>
            <p:nvPr/>
          </p:nvSpPr>
          <p:spPr>
            <a:xfrm>
              <a:off x="4333627" y="263387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94</a:t>
              </a:r>
            </a:p>
          </p:txBody>
        </p:sp>
        <p:sp>
          <p:nvSpPr>
            <p:cNvPr id="289" name="tx289"/>
            <p:cNvSpPr/>
            <p:nvPr/>
          </p:nvSpPr>
          <p:spPr>
            <a:xfrm>
              <a:off x="4542425" y="283151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79</a:t>
              </a:r>
            </a:p>
          </p:txBody>
        </p:sp>
        <p:sp>
          <p:nvSpPr>
            <p:cNvPr id="290" name="tx290"/>
            <p:cNvSpPr/>
            <p:nvPr/>
          </p:nvSpPr>
          <p:spPr>
            <a:xfrm>
              <a:off x="4751222" y="276563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84</a:t>
              </a:r>
            </a:p>
          </p:txBody>
        </p:sp>
        <p:sp>
          <p:nvSpPr>
            <p:cNvPr id="291" name="tx291"/>
            <p:cNvSpPr/>
            <p:nvPr/>
          </p:nvSpPr>
          <p:spPr>
            <a:xfrm>
              <a:off x="4960020" y="283151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79</a:t>
              </a:r>
            </a:p>
          </p:txBody>
        </p:sp>
        <p:sp>
          <p:nvSpPr>
            <p:cNvPr id="292" name="tx292"/>
            <p:cNvSpPr/>
            <p:nvPr/>
          </p:nvSpPr>
          <p:spPr>
            <a:xfrm>
              <a:off x="5168817" y="266022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92</a:t>
              </a:r>
            </a:p>
          </p:txBody>
        </p:sp>
        <p:sp>
          <p:nvSpPr>
            <p:cNvPr id="293" name="tx293"/>
            <p:cNvSpPr/>
            <p:nvPr/>
          </p:nvSpPr>
          <p:spPr>
            <a:xfrm>
              <a:off x="5377615" y="264705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93</a:t>
              </a:r>
            </a:p>
          </p:txBody>
        </p:sp>
        <p:sp>
          <p:nvSpPr>
            <p:cNvPr id="294" name="tx294"/>
            <p:cNvSpPr/>
            <p:nvPr/>
          </p:nvSpPr>
          <p:spPr>
            <a:xfrm>
              <a:off x="5586413" y="264705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93</a:t>
              </a:r>
            </a:p>
          </p:txBody>
        </p:sp>
        <p:sp>
          <p:nvSpPr>
            <p:cNvPr id="295" name="rc295"/>
            <p:cNvSpPr/>
            <p:nvPr/>
          </p:nvSpPr>
          <p:spPr>
            <a:xfrm>
              <a:off x="4112010" y="3643012"/>
              <a:ext cx="1607740" cy="1000048"/>
            </a:xfrm>
            <a:prstGeom prst="rect">
              <a:avLst/>
            </a:prstGeom>
            <a:solidFill>
              <a:srgbClr val="EBEBEB">
                <a:alpha val="100000"/>
              </a:srgbClr>
            </a:solidFill>
          </p:spPr>
          <p:txBody>
            <a:bodyPr/>
            <a:lstStyle/>
            <a:p/>
          </p:txBody>
        </p:sp>
        <p:sp>
          <p:nvSpPr>
            <p:cNvPr id="296" name="pl296"/>
            <p:cNvSpPr/>
            <p:nvPr/>
          </p:nvSpPr>
          <p:spPr>
            <a:xfrm>
              <a:off x="4112010" y="4511960"/>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297" name="pl297"/>
            <p:cNvSpPr/>
            <p:nvPr/>
          </p:nvSpPr>
          <p:spPr>
            <a:xfrm>
              <a:off x="4112010" y="4182564"/>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298" name="pl298"/>
            <p:cNvSpPr/>
            <p:nvPr/>
          </p:nvSpPr>
          <p:spPr>
            <a:xfrm>
              <a:off x="4112010" y="3853167"/>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299" name="pl299"/>
            <p:cNvSpPr/>
            <p:nvPr/>
          </p:nvSpPr>
          <p:spPr>
            <a:xfrm>
              <a:off x="4112010" y="3688469"/>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300" name="pl300"/>
            <p:cNvSpPr/>
            <p:nvPr/>
          </p:nvSpPr>
          <p:spPr>
            <a:xfrm>
              <a:off x="4112010" y="4347262"/>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301" name="pl301"/>
            <p:cNvSpPr/>
            <p:nvPr/>
          </p:nvSpPr>
          <p:spPr>
            <a:xfrm>
              <a:off x="4112010" y="4017865"/>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302" name="pl302"/>
            <p:cNvSpPr/>
            <p:nvPr/>
          </p:nvSpPr>
          <p:spPr>
            <a:xfrm>
              <a:off x="4185089"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03" name="pl303"/>
            <p:cNvSpPr/>
            <p:nvPr/>
          </p:nvSpPr>
          <p:spPr>
            <a:xfrm>
              <a:off x="4393886"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04" name="pl304"/>
            <p:cNvSpPr/>
            <p:nvPr/>
          </p:nvSpPr>
          <p:spPr>
            <a:xfrm>
              <a:off x="4602684"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05" name="pl305"/>
            <p:cNvSpPr/>
            <p:nvPr/>
          </p:nvSpPr>
          <p:spPr>
            <a:xfrm>
              <a:off x="4811481"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06" name="pl306"/>
            <p:cNvSpPr/>
            <p:nvPr/>
          </p:nvSpPr>
          <p:spPr>
            <a:xfrm>
              <a:off x="5020279"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07" name="pl307"/>
            <p:cNvSpPr/>
            <p:nvPr/>
          </p:nvSpPr>
          <p:spPr>
            <a:xfrm>
              <a:off x="5229076"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08" name="pl308"/>
            <p:cNvSpPr/>
            <p:nvPr/>
          </p:nvSpPr>
          <p:spPr>
            <a:xfrm>
              <a:off x="5437874"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09" name="pl309"/>
            <p:cNvSpPr/>
            <p:nvPr/>
          </p:nvSpPr>
          <p:spPr>
            <a:xfrm>
              <a:off x="5646671"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10" name="pl310"/>
            <p:cNvSpPr/>
            <p:nvPr/>
          </p:nvSpPr>
          <p:spPr>
            <a:xfrm>
              <a:off x="4185089" y="4149624"/>
              <a:ext cx="1461582" cy="92231"/>
            </a:xfrm>
            <a:custGeom>
              <a:avLst/>
              <a:pathLst>
                <a:path w="1461582" h="92231">
                  <a:moveTo>
                    <a:pt x="0" y="0"/>
                  </a:moveTo>
                  <a:lnTo>
                    <a:pt x="208797" y="52703"/>
                  </a:lnTo>
                  <a:lnTo>
                    <a:pt x="417595" y="65879"/>
                  </a:lnTo>
                  <a:lnTo>
                    <a:pt x="626392" y="92231"/>
                  </a:lnTo>
                  <a:lnTo>
                    <a:pt x="835190" y="39527"/>
                  </a:lnTo>
                  <a:lnTo>
                    <a:pt x="1043987" y="39527"/>
                  </a:lnTo>
                  <a:lnTo>
                    <a:pt x="1252785" y="39527"/>
                  </a:lnTo>
                  <a:lnTo>
                    <a:pt x="1461582" y="13175"/>
                  </a:lnTo>
                </a:path>
              </a:pathLst>
            </a:custGeom>
            <a:ln w="20325" cap="flat">
              <a:solidFill>
                <a:srgbClr val="BEBEBE">
                  <a:alpha val="69803"/>
                </a:srgbClr>
              </a:solidFill>
              <a:prstDash val="solid"/>
              <a:round/>
            </a:ln>
          </p:spPr>
          <p:txBody>
            <a:bodyPr/>
            <a:lstStyle/>
            <a:p/>
          </p:txBody>
        </p:sp>
        <p:sp>
          <p:nvSpPr>
            <p:cNvPr id="311" name="pl311"/>
            <p:cNvSpPr/>
            <p:nvPr/>
          </p:nvSpPr>
          <p:spPr>
            <a:xfrm>
              <a:off x="4185089" y="4110096"/>
              <a:ext cx="1461582" cy="210813"/>
            </a:xfrm>
            <a:custGeom>
              <a:avLst/>
              <a:pathLst>
                <a:path w="1461582" h="210813">
                  <a:moveTo>
                    <a:pt x="0" y="39527"/>
                  </a:moveTo>
                  <a:lnTo>
                    <a:pt x="208797" y="118582"/>
                  </a:lnTo>
                  <a:lnTo>
                    <a:pt x="417595" y="210813"/>
                  </a:lnTo>
                  <a:lnTo>
                    <a:pt x="626392" y="131758"/>
                  </a:lnTo>
                  <a:lnTo>
                    <a:pt x="835190" y="0"/>
                  </a:lnTo>
                  <a:lnTo>
                    <a:pt x="1043987" y="52703"/>
                  </a:lnTo>
                  <a:lnTo>
                    <a:pt x="1252785" y="131758"/>
                  </a:lnTo>
                  <a:lnTo>
                    <a:pt x="1461582" y="52703"/>
                  </a:lnTo>
                </a:path>
              </a:pathLst>
            </a:custGeom>
            <a:ln w="40651" cap="flat">
              <a:solidFill>
                <a:srgbClr val="BEBEBE">
                  <a:alpha val="69803"/>
                </a:srgbClr>
              </a:solidFill>
              <a:prstDash val="solid"/>
              <a:round/>
            </a:ln>
          </p:spPr>
          <p:txBody>
            <a:bodyPr/>
            <a:lstStyle/>
            <a:p/>
          </p:txBody>
        </p:sp>
        <p:sp>
          <p:nvSpPr>
            <p:cNvPr id="312" name="pl312"/>
            <p:cNvSpPr/>
            <p:nvPr/>
          </p:nvSpPr>
          <p:spPr>
            <a:xfrm>
              <a:off x="4185089" y="4110096"/>
              <a:ext cx="1461582" cy="210813"/>
            </a:xfrm>
            <a:custGeom>
              <a:avLst/>
              <a:pathLst>
                <a:path w="1461582" h="210813">
                  <a:moveTo>
                    <a:pt x="0" y="39527"/>
                  </a:moveTo>
                  <a:lnTo>
                    <a:pt x="208797" y="118582"/>
                  </a:lnTo>
                  <a:lnTo>
                    <a:pt x="417595" y="210813"/>
                  </a:lnTo>
                  <a:lnTo>
                    <a:pt x="626392" y="131758"/>
                  </a:lnTo>
                  <a:lnTo>
                    <a:pt x="835190" y="0"/>
                  </a:lnTo>
                  <a:lnTo>
                    <a:pt x="1043987" y="52703"/>
                  </a:lnTo>
                  <a:lnTo>
                    <a:pt x="1252785" y="131758"/>
                  </a:lnTo>
                  <a:lnTo>
                    <a:pt x="1461582" y="52703"/>
                  </a:lnTo>
                </a:path>
              </a:pathLst>
            </a:custGeom>
            <a:ln w="35231" cap="flat">
              <a:solidFill>
                <a:srgbClr val="BEBEBE">
                  <a:alpha val="69803"/>
                </a:srgbClr>
              </a:solidFill>
              <a:prstDash val="solid"/>
              <a:round/>
            </a:ln>
          </p:spPr>
          <p:txBody>
            <a:bodyPr/>
            <a:lstStyle/>
            <a:p/>
          </p:txBody>
        </p:sp>
        <p:sp>
          <p:nvSpPr>
            <p:cNvPr id="313" name="pl313"/>
            <p:cNvSpPr/>
            <p:nvPr/>
          </p:nvSpPr>
          <p:spPr>
            <a:xfrm>
              <a:off x="4185089" y="4149624"/>
              <a:ext cx="1461582" cy="92231"/>
            </a:xfrm>
            <a:custGeom>
              <a:avLst/>
              <a:pathLst>
                <a:path w="1461582" h="92231">
                  <a:moveTo>
                    <a:pt x="0" y="0"/>
                  </a:moveTo>
                  <a:lnTo>
                    <a:pt x="208797" y="52703"/>
                  </a:lnTo>
                  <a:lnTo>
                    <a:pt x="417595" y="65879"/>
                  </a:lnTo>
                  <a:lnTo>
                    <a:pt x="626392" y="92231"/>
                  </a:lnTo>
                  <a:lnTo>
                    <a:pt x="835190" y="39527"/>
                  </a:lnTo>
                  <a:lnTo>
                    <a:pt x="1043987" y="39527"/>
                  </a:lnTo>
                  <a:lnTo>
                    <a:pt x="1252785" y="39527"/>
                  </a:lnTo>
                  <a:lnTo>
                    <a:pt x="1461582" y="13175"/>
                  </a:lnTo>
                </a:path>
              </a:pathLst>
            </a:custGeom>
            <a:ln w="20325" cap="flat">
              <a:solidFill>
                <a:srgbClr val="6B6B6B">
                  <a:alpha val="100000"/>
                </a:srgbClr>
              </a:solidFill>
              <a:prstDash val="solid"/>
              <a:round/>
            </a:ln>
          </p:spPr>
          <p:txBody>
            <a:bodyPr/>
            <a:lstStyle/>
            <a:p/>
          </p:txBody>
        </p:sp>
        <p:sp>
          <p:nvSpPr>
            <p:cNvPr id="314" name="pl314"/>
            <p:cNvSpPr/>
            <p:nvPr/>
          </p:nvSpPr>
          <p:spPr>
            <a:xfrm>
              <a:off x="4185089" y="4110096"/>
              <a:ext cx="1461582" cy="210813"/>
            </a:xfrm>
            <a:custGeom>
              <a:avLst/>
              <a:pathLst>
                <a:path w="1461582" h="210813">
                  <a:moveTo>
                    <a:pt x="0" y="39527"/>
                  </a:moveTo>
                  <a:lnTo>
                    <a:pt x="208797" y="118582"/>
                  </a:lnTo>
                  <a:lnTo>
                    <a:pt x="417595" y="210813"/>
                  </a:lnTo>
                  <a:lnTo>
                    <a:pt x="626392" y="131758"/>
                  </a:lnTo>
                  <a:lnTo>
                    <a:pt x="835190" y="0"/>
                  </a:lnTo>
                  <a:lnTo>
                    <a:pt x="1043987" y="52703"/>
                  </a:lnTo>
                  <a:lnTo>
                    <a:pt x="1252785" y="131758"/>
                  </a:lnTo>
                  <a:lnTo>
                    <a:pt x="1461582" y="52703"/>
                  </a:lnTo>
                </a:path>
              </a:pathLst>
            </a:custGeom>
            <a:ln w="40651" cap="flat">
              <a:solidFill>
                <a:srgbClr val="000000">
                  <a:alpha val="100000"/>
                </a:srgbClr>
              </a:solidFill>
              <a:prstDash val="solid"/>
              <a:round/>
            </a:ln>
          </p:spPr>
          <p:txBody>
            <a:bodyPr/>
            <a:lstStyle/>
            <a:p/>
          </p:txBody>
        </p:sp>
        <p:sp>
          <p:nvSpPr>
            <p:cNvPr id="315" name="pl315"/>
            <p:cNvSpPr/>
            <p:nvPr/>
          </p:nvSpPr>
          <p:spPr>
            <a:xfrm>
              <a:off x="4185089" y="4110096"/>
              <a:ext cx="1461582" cy="210813"/>
            </a:xfrm>
            <a:custGeom>
              <a:avLst/>
              <a:pathLst>
                <a:path w="1461582" h="210813">
                  <a:moveTo>
                    <a:pt x="0" y="39527"/>
                  </a:moveTo>
                  <a:lnTo>
                    <a:pt x="208797" y="118582"/>
                  </a:lnTo>
                  <a:lnTo>
                    <a:pt x="417595" y="210813"/>
                  </a:lnTo>
                  <a:lnTo>
                    <a:pt x="626392" y="131758"/>
                  </a:lnTo>
                  <a:lnTo>
                    <a:pt x="835190" y="0"/>
                  </a:lnTo>
                  <a:lnTo>
                    <a:pt x="1043987" y="52703"/>
                  </a:lnTo>
                  <a:lnTo>
                    <a:pt x="1252785" y="131758"/>
                  </a:lnTo>
                  <a:lnTo>
                    <a:pt x="1461582" y="52703"/>
                  </a:lnTo>
                </a:path>
              </a:pathLst>
            </a:custGeom>
            <a:ln w="35231" cap="flat">
              <a:solidFill>
                <a:srgbClr val="1CABE2">
                  <a:alpha val="100000"/>
                </a:srgbClr>
              </a:solidFill>
              <a:prstDash val="solid"/>
              <a:round/>
            </a:ln>
          </p:spPr>
          <p:txBody>
            <a:bodyPr/>
            <a:lstStyle/>
            <a:p/>
          </p:txBody>
        </p:sp>
        <p:sp>
          <p:nvSpPr>
            <p:cNvPr id="316" name="tx316"/>
            <p:cNvSpPr/>
            <p:nvPr/>
          </p:nvSpPr>
          <p:spPr>
            <a:xfrm>
              <a:off x="4124830" y="397106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90</a:t>
              </a:r>
            </a:p>
          </p:txBody>
        </p:sp>
        <p:sp>
          <p:nvSpPr>
            <p:cNvPr id="317" name="tx317"/>
            <p:cNvSpPr/>
            <p:nvPr/>
          </p:nvSpPr>
          <p:spPr>
            <a:xfrm>
              <a:off x="4333627" y="405012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84</a:t>
              </a:r>
            </a:p>
          </p:txBody>
        </p:sp>
        <p:sp>
          <p:nvSpPr>
            <p:cNvPr id="318" name="tx318"/>
            <p:cNvSpPr/>
            <p:nvPr/>
          </p:nvSpPr>
          <p:spPr>
            <a:xfrm>
              <a:off x="4542425" y="414235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77</a:t>
              </a:r>
            </a:p>
          </p:txBody>
        </p:sp>
        <p:sp>
          <p:nvSpPr>
            <p:cNvPr id="319" name="tx319"/>
            <p:cNvSpPr/>
            <p:nvPr/>
          </p:nvSpPr>
          <p:spPr>
            <a:xfrm>
              <a:off x="4751222" y="406330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83</a:t>
              </a:r>
            </a:p>
          </p:txBody>
        </p:sp>
        <p:sp>
          <p:nvSpPr>
            <p:cNvPr id="320" name="tx320"/>
            <p:cNvSpPr/>
            <p:nvPr/>
          </p:nvSpPr>
          <p:spPr>
            <a:xfrm>
              <a:off x="4960020" y="393154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93</a:t>
              </a:r>
            </a:p>
          </p:txBody>
        </p:sp>
        <p:sp>
          <p:nvSpPr>
            <p:cNvPr id="321" name="tx321"/>
            <p:cNvSpPr/>
            <p:nvPr/>
          </p:nvSpPr>
          <p:spPr>
            <a:xfrm>
              <a:off x="5168817" y="398424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89</a:t>
              </a:r>
            </a:p>
          </p:txBody>
        </p:sp>
        <p:sp>
          <p:nvSpPr>
            <p:cNvPr id="322" name="tx322"/>
            <p:cNvSpPr/>
            <p:nvPr/>
          </p:nvSpPr>
          <p:spPr>
            <a:xfrm>
              <a:off x="5377615" y="406330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83</a:t>
              </a:r>
            </a:p>
          </p:txBody>
        </p:sp>
        <p:sp>
          <p:nvSpPr>
            <p:cNvPr id="323" name="tx323"/>
            <p:cNvSpPr/>
            <p:nvPr/>
          </p:nvSpPr>
          <p:spPr>
            <a:xfrm>
              <a:off x="5586413" y="398424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89</a:t>
              </a:r>
            </a:p>
          </p:txBody>
        </p:sp>
        <p:sp>
          <p:nvSpPr>
            <p:cNvPr id="324" name="rc324"/>
            <p:cNvSpPr/>
            <p:nvPr/>
          </p:nvSpPr>
          <p:spPr>
            <a:xfrm>
              <a:off x="4112010" y="4927502"/>
              <a:ext cx="1607740" cy="1000048"/>
            </a:xfrm>
            <a:prstGeom prst="rect">
              <a:avLst/>
            </a:prstGeom>
            <a:solidFill>
              <a:srgbClr val="EBEBEB">
                <a:alpha val="100000"/>
              </a:srgbClr>
            </a:solidFill>
          </p:spPr>
          <p:txBody>
            <a:bodyPr/>
            <a:lstStyle/>
            <a:p/>
          </p:txBody>
        </p:sp>
        <p:sp>
          <p:nvSpPr>
            <p:cNvPr id="325" name="pl325"/>
            <p:cNvSpPr/>
            <p:nvPr/>
          </p:nvSpPr>
          <p:spPr>
            <a:xfrm>
              <a:off x="4112010" y="5796450"/>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326" name="pl326"/>
            <p:cNvSpPr/>
            <p:nvPr/>
          </p:nvSpPr>
          <p:spPr>
            <a:xfrm>
              <a:off x="4112010" y="5467053"/>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327" name="pl327"/>
            <p:cNvSpPr/>
            <p:nvPr/>
          </p:nvSpPr>
          <p:spPr>
            <a:xfrm>
              <a:off x="4112010" y="5137657"/>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328" name="pl328"/>
            <p:cNvSpPr/>
            <p:nvPr/>
          </p:nvSpPr>
          <p:spPr>
            <a:xfrm>
              <a:off x="4112010" y="4972958"/>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329" name="pl329"/>
            <p:cNvSpPr/>
            <p:nvPr/>
          </p:nvSpPr>
          <p:spPr>
            <a:xfrm>
              <a:off x="4112010" y="5631752"/>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330" name="pl330"/>
            <p:cNvSpPr/>
            <p:nvPr/>
          </p:nvSpPr>
          <p:spPr>
            <a:xfrm>
              <a:off x="4112010" y="5302355"/>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331" name="pl331"/>
            <p:cNvSpPr/>
            <p:nvPr/>
          </p:nvSpPr>
          <p:spPr>
            <a:xfrm>
              <a:off x="4185089"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32" name="pl332"/>
            <p:cNvSpPr/>
            <p:nvPr/>
          </p:nvSpPr>
          <p:spPr>
            <a:xfrm>
              <a:off x="4393886"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33" name="pl333"/>
            <p:cNvSpPr/>
            <p:nvPr/>
          </p:nvSpPr>
          <p:spPr>
            <a:xfrm>
              <a:off x="4602684"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34" name="pl334"/>
            <p:cNvSpPr/>
            <p:nvPr/>
          </p:nvSpPr>
          <p:spPr>
            <a:xfrm>
              <a:off x="4811481"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35" name="pl335"/>
            <p:cNvSpPr/>
            <p:nvPr/>
          </p:nvSpPr>
          <p:spPr>
            <a:xfrm>
              <a:off x="5020279"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36" name="pl336"/>
            <p:cNvSpPr/>
            <p:nvPr/>
          </p:nvSpPr>
          <p:spPr>
            <a:xfrm>
              <a:off x="5229076"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37" name="pl337"/>
            <p:cNvSpPr/>
            <p:nvPr/>
          </p:nvSpPr>
          <p:spPr>
            <a:xfrm>
              <a:off x="5437874"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38" name="pl338"/>
            <p:cNvSpPr/>
            <p:nvPr/>
          </p:nvSpPr>
          <p:spPr>
            <a:xfrm>
              <a:off x="5646671"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39" name="pl339"/>
            <p:cNvSpPr/>
            <p:nvPr/>
          </p:nvSpPr>
          <p:spPr>
            <a:xfrm>
              <a:off x="4185089" y="5434114"/>
              <a:ext cx="1461582" cy="92231"/>
            </a:xfrm>
            <a:custGeom>
              <a:avLst/>
              <a:pathLst>
                <a:path w="1461582" h="92231">
                  <a:moveTo>
                    <a:pt x="0" y="0"/>
                  </a:moveTo>
                  <a:lnTo>
                    <a:pt x="208797" y="52703"/>
                  </a:lnTo>
                  <a:lnTo>
                    <a:pt x="417595" y="65879"/>
                  </a:lnTo>
                  <a:lnTo>
                    <a:pt x="626392" y="92231"/>
                  </a:lnTo>
                  <a:lnTo>
                    <a:pt x="835190" y="39527"/>
                  </a:lnTo>
                  <a:lnTo>
                    <a:pt x="1043987" y="39527"/>
                  </a:lnTo>
                  <a:lnTo>
                    <a:pt x="1252785" y="39527"/>
                  </a:lnTo>
                  <a:lnTo>
                    <a:pt x="1461582" y="13175"/>
                  </a:lnTo>
                </a:path>
              </a:pathLst>
            </a:custGeom>
            <a:ln w="20325" cap="flat">
              <a:solidFill>
                <a:srgbClr val="BEBEBE">
                  <a:alpha val="69803"/>
                </a:srgbClr>
              </a:solidFill>
              <a:prstDash val="solid"/>
              <a:round/>
            </a:ln>
          </p:spPr>
          <p:txBody>
            <a:bodyPr/>
            <a:lstStyle/>
            <a:p/>
          </p:txBody>
        </p:sp>
        <p:sp>
          <p:nvSpPr>
            <p:cNvPr id="340" name="pl340"/>
            <p:cNvSpPr/>
            <p:nvPr/>
          </p:nvSpPr>
          <p:spPr>
            <a:xfrm>
              <a:off x="4185089" y="5315531"/>
              <a:ext cx="1461582" cy="131758"/>
            </a:xfrm>
            <a:custGeom>
              <a:avLst/>
              <a:pathLst>
                <a:path w="1461582" h="131758">
                  <a:moveTo>
                    <a:pt x="0" y="0"/>
                  </a:moveTo>
                  <a:lnTo>
                    <a:pt x="208797" y="0"/>
                  </a:lnTo>
                  <a:lnTo>
                    <a:pt x="417595" y="118582"/>
                  </a:lnTo>
                  <a:lnTo>
                    <a:pt x="626392" y="131758"/>
                  </a:lnTo>
                  <a:lnTo>
                    <a:pt x="835190" y="92231"/>
                  </a:lnTo>
                  <a:lnTo>
                    <a:pt x="1043987" y="39527"/>
                  </a:lnTo>
                  <a:lnTo>
                    <a:pt x="1252785" y="0"/>
                  </a:lnTo>
                  <a:lnTo>
                    <a:pt x="1461582" y="118582"/>
                  </a:lnTo>
                </a:path>
              </a:pathLst>
            </a:custGeom>
            <a:ln w="40651" cap="flat">
              <a:solidFill>
                <a:srgbClr val="BEBEBE">
                  <a:alpha val="69803"/>
                </a:srgbClr>
              </a:solidFill>
              <a:prstDash val="solid"/>
              <a:round/>
            </a:ln>
          </p:spPr>
          <p:txBody>
            <a:bodyPr/>
            <a:lstStyle/>
            <a:p/>
          </p:txBody>
        </p:sp>
        <p:sp>
          <p:nvSpPr>
            <p:cNvPr id="341" name="pl341"/>
            <p:cNvSpPr/>
            <p:nvPr/>
          </p:nvSpPr>
          <p:spPr>
            <a:xfrm>
              <a:off x="4185089" y="5315531"/>
              <a:ext cx="1461582" cy="131758"/>
            </a:xfrm>
            <a:custGeom>
              <a:avLst/>
              <a:pathLst>
                <a:path w="1461582" h="131758">
                  <a:moveTo>
                    <a:pt x="0" y="0"/>
                  </a:moveTo>
                  <a:lnTo>
                    <a:pt x="208797" y="0"/>
                  </a:lnTo>
                  <a:lnTo>
                    <a:pt x="417595" y="118582"/>
                  </a:lnTo>
                  <a:lnTo>
                    <a:pt x="626392" y="131758"/>
                  </a:lnTo>
                  <a:lnTo>
                    <a:pt x="835190" y="92231"/>
                  </a:lnTo>
                  <a:lnTo>
                    <a:pt x="1043987" y="39527"/>
                  </a:lnTo>
                  <a:lnTo>
                    <a:pt x="1252785" y="0"/>
                  </a:lnTo>
                  <a:lnTo>
                    <a:pt x="1461582" y="118582"/>
                  </a:lnTo>
                </a:path>
              </a:pathLst>
            </a:custGeom>
            <a:ln w="35231" cap="flat">
              <a:solidFill>
                <a:srgbClr val="BEBEBE">
                  <a:alpha val="69803"/>
                </a:srgbClr>
              </a:solidFill>
              <a:prstDash val="solid"/>
              <a:round/>
            </a:ln>
          </p:spPr>
          <p:txBody>
            <a:bodyPr/>
            <a:lstStyle/>
            <a:p/>
          </p:txBody>
        </p:sp>
        <p:sp>
          <p:nvSpPr>
            <p:cNvPr id="342" name="pl342"/>
            <p:cNvSpPr/>
            <p:nvPr/>
          </p:nvSpPr>
          <p:spPr>
            <a:xfrm>
              <a:off x="4185089" y="5434114"/>
              <a:ext cx="1461582" cy="92231"/>
            </a:xfrm>
            <a:custGeom>
              <a:avLst/>
              <a:pathLst>
                <a:path w="1461582" h="92231">
                  <a:moveTo>
                    <a:pt x="0" y="0"/>
                  </a:moveTo>
                  <a:lnTo>
                    <a:pt x="208797" y="52703"/>
                  </a:lnTo>
                  <a:lnTo>
                    <a:pt x="417595" y="65879"/>
                  </a:lnTo>
                  <a:lnTo>
                    <a:pt x="626392" y="92231"/>
                  </a:lnTo>
                  <a:lnTo>
                    <a:pt x="835190" y="39527"/>
                  </a:lnTo>
                  <a:lnTo>
                    <a:pt x="1043987" y="39527"/>
                  </a:lnTo>
                  <a:lnTo>
                    <a:pt x="1252785" y="39527"/>
                  </a:lnTo>
                  <a:lnTo>
                    <a:pt x="1461582" y="13175"/>
                  </a:lnTo>
                </a:path>
              </a:pathLst>
            </a:custGeom>
            <a:ln w="20325" cap="flat">
              <a:solidFill>
                <a:srgbClr val="6B6B6B">
                  <a:alpha val="100000"/>
                </a:srgbClr>
              </a:solidFill>
              <a:prstDash val="solid"/>
              <a:round/>
            </a:ln>
          </p:spPr>
          <p:txBody>
            <a:bodyPr/>
            <a:lstStyle/>
            <a:p/>
          </p:txBody>
        </p:sp>
        <p:sp>
          <p:nvSpPr>
            <p:cNvPr id="343" name="pl343"/>
            <p:cNvSpPr/>
            <p:nvPr/>
          </p:nvSpPr>
          <p:spPr>
            <a:xfrm>
              <a:off x="4185089" y="5315531"/>
              <a:ext cx="1461582" cy="131758"/>
            </a:xfrm>
            <a:custGeom>
              <a:avLst/>
              <a:pathLst>
                <a:path w="1461582" h="131758">
                  <a:moveTo>
                    <a:pt x="0" y="0"/>
                  </a:moveTo>
                  <a:lnTo>
                    <a:pt x="208797" y="0"/>
                  </a:lnTo>
                  <a:lnTo>
                    <a:pt x="417595" y="118582"/>
                  </a:lnTo>
                  <a:lnTo>
                    <a:pt x="626392" y="131758"/>
                  </a:lnTo>
                  <a:lnTo>
                    <a:pt x="835190" y="92231"/>
                  </a:lnTo>
                  <a:lnTo>
                    <a:pt x="1043987" y="39527"/>
                  </a:lnTo>
                  <a:lnTo>
                    <a:pt x="1252785" y="0"/>
                  </a:lnTo>
                  <a:lnTo>
                    <a:pt x="1461582" y="118582"/>
                  </a:lnTo>
                </a:path>
              </a:pathLst>
            </a:custGeom>
            <a:ln w="40651" cap="flat">
              <a:solidFill>
                <a:srgbClr val="000000">
                  <a:alpha val="100000"/>
                </a:srgbClr>
              </a:solidFill>
              <a:prstDash val="solid"/>
              <a:round/>
            </a:ln>
          </p:spPr>
          <p:txBody>
            <a:bodyPr/>
            <a:lstStyle/>
            <a:p/>
          </p:txBody>
        </p:sp>
        <p:sp>
          <p:nvSpPr>
            <p:cNvPr id="344" name="pl344"/>
            <p:cNvSpPr/>
            <p:nvPr/>
          </p:nvSpPr>
          <p:spPr>
            <a:xfrm>
              <a:off x="4185089" y="5315531"/>
              <a:ext cx="1461582" cy="131758"/>
            </a:xfrm>
            <a:custGeom>
              <a:avLst/>
              <a:pathLst>
                <a:path w="1461582" h="131758">
                  <a:moveTo>
                    <a:pt x="0" y="0"/>
                  </a:moveTo>
                  <a:lnTo>
                    <a:pt x="208797" y="0"/>
                  </a:lnTo>
                  <a:lnTo>
                    <a:pt x="417595" y="118582"/>
                  </a:lnTo>
                  <a:lnTo>
                    <a:pt x="626392" y="131758"/>
                  </a:lnTo>
                  <a:lnTo>
                    <a:pt x="835190" y="92231"/>
                  </a:lnTo>
                  <a:lnTo>
                    <a:pt x="1043987" y="39527"/>
                  </a:lnTo>
                  <a:lnTo>
                    <a:pt x="1252785" y="0"/>
                  </a:lnTo>
                  <a:lnTo>
                    <a:pt x="1461582" y="118582"/>
                  </a:lnTo>
                </a:path>
              </a:pathLst>
            </a:custGeom>
            <a:ln w="35231" cap="flat">
              <a:solidFill>
                <a:srgbClr val="1CABE2">
                  <a:alpha val="100000"/>
                </a:srgbClr>
              </a:solidFill>
              <a:prstDash val="solid"/>
              <a:round/>
            </a:ln>
          </p:spPr>
          <p:txBody>
            <a:bodyPr/>
            <a:lstStyle/>
            <a:p/>
          </p:txBody>
        </p:sp>
        <p:sp>
          <p:nvSpPr>
            <p:cNvPr id="345" name="tx345"/>
            <p:cNvSpPr/>
            <p:nvPr/>
          </p:nvSpPr>
          <p:spPr>
            <a:xfrm>
              <a:off x="4124830" y="513697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99</a:t>
              </a:r>
            </a:p>
          </p:txBody>
        </p:sp>
        <p:sp>
          <p:nvSpPr>
            <p:cNvPr id="346" name="tx346"/>
            <p:cNvSpPr/>
            <p:nvPr/>
          </p:nvSpPr>
          <p:spPr>
            <a:xfrm>
              <a:off x="4333627" y="513697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99</a:t>
              </a:r>
            </a:p>
          </p:txBody>
        </p:sp>
        <p:sp>
          <p:nvSpPr>
            <p:cNvPr id="347" name="tx347"/>
            <p:cNvSpPr/>
            <p:nvPr/>
          </p:nvSpPr>
          <p:spPr>
            <a:xfrm>
              <a:off x="4542425" y="525555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90</a:t>
              </a:r>
            </a:p>
          </p:txBody>
        </p:sp>
        <p:sp>
          <p:nvSpPr>
            <p:cNvPr id="348" name="tx348"/>
            <p:cNvSpPr/>
            <p:nvPr/>
          </p:nvSpPr>
          <p:spPr>
            <a:xfrm>
              <a:off x="4751222" y="526873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89</a:t>
              </a:r>
            </a:p>
          </p:txBody>
        </p:sp>
        <p:sp>
          <p:nvSpPr>
            <p:cNvPr id="349" name="tx349"/>
            <p:cNvSpPr/>
            <p:nvPr/>
          </p:nvSpPr>
          <p:spPr>
            <a:xfrm>
              <a:off x="4960020" y="522920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92</a:t>
              </a:r>
            </a:p>
          </p:txBody>
        </p:sp>
        <p:sp>
          <p:nvSpPr>
            <p:cNvPr id="350" name="tx350"/>
            <p:cNvSpPr/>
            <p:nvPr/>
          </p:nvSpPr>
          <p:spPr>
            <a:xfrm>
              <a:off x="5168817" y="517650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96</a:t>
              </a:r>
            </a:p>
          </p:txBody>
        </p:sp>
        <p:sp>
          <p:nvSpPr>
            <p:cNvPr id="351" name="tx351"/>
            <p:cNvSpPr/>
            <p:nvPr/>
          </p:nvSpPr>
          <p:spPr>
            <a:xfrm>
              <a:off x="5377615" y="513697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99</a:t>
              </a:r>
            </a:p>
          </p:txBody>
        </p:sp>
        <p:sp>
          <p:nvSpPr>
            <p:cNvPr id="352" name="tx352"/>
            <p:cNvSpPr/>
            <p:nvPr/>
          </p:nvSpPr>
          <p:spPr>
            <a:xfrm>
              <a:off x="5586413" y="525555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90</a:t>
              </a:r>
            </a:p>
          </p:txBody>
        </p:sp>
        <p:sp>
          <p:nvSpPr>
            <p:cNvPr id="353" name="rc353"/>
            <p:cNvSpPr/>
            <p:nvPr/>
          </p:nvSpPr>
          <p:spPr>
            <a:xfrm>
              <a:off x="5789340" y="1074032"/>
              <a:ext cx="1607740" cy="1000048"/>
            </a:xfrm>
            <a:prstGeom prst="rect">
              <a:avLst/>
            </a:prstGeom>
            <a:solidFill>
              <a:srgbClr val="EBEBEB">
                <a:alpha val="100000"/>
              </a:srgbClr>
            </a:solidFill>
          </p:spPr>
          <p:txBody>
            <a:bodyPr/>
            <a:lstStyle/>
            <a:p/>
          </p:txBody>
        </p:sp>
        <p:sp>
          <p:nvSpPr>
            <p:cNvPr id="354" name="pl354"/>
            <p:cNvSpPr/>
            <p:nvPr/>
          </p:nvSpPr>
          <p:spPr>
            <a:xfrm>
              <a:off x="5789340" y="1942980"/>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355" name="pl355"/>
            <p:cNvSpPr/>
            <p:nvPr/>
          </p:nvSpPr>
          <p:spPr>
            <a:xfrm>
              <a:off x="5789340" y="1613584"/>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356" name="pl356"/>
            <p:cNvSpPr/>
            <p:nvPr/>
          </p:nvSpPr>
          <p:spPr>
            <a:xfrm>
              <a:off x="5789340" y="1284187"/>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357" name="pl357"/>
            <p:cNvSpPr/>
            <p:nvPr/>
          </p:nvSpPr>
          <p:spPr>
            <a:xfrm>
              <a:off x="5789340" y="1119489"/>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358" name="pl358"/>
            <p:cNvSpPr/>
            <p:nvPr/>
          </p:nvSpPr>
          <p:spPr>
            <a:xfrm>
              <a:off x="5789340" y="1778282"/>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359" name="pl359"/>
            <p:cNvSpPr/>
            <p:nvPr/>
          </p:nvSpPr>
          <p:spPr>
            <a:xfrm>
              <a:off x="5789340" y="1448885"/>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360" name="pl360"/>
            <p:cNvSpPr/>
            <p:nvPr/>
          </p:nvSpPr>
          <p:spPr>
            <a:xfrm>
              <a:off x="5862419"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61" name="pl361"/>
            <p:cNvSpPr/>
            <p:nvPr/>
          </p:nvSpPr>
          <p:spPr>
            <a:xfrm>
              <a:off x="6071216"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62" name="pl362"/>
            <p:cNvSpPr/>
            <p:nvPr/>
          </p:nvSpPr>
          <p:spPr>
            <a:xfrm>
              <a:off x="6280014"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63" name="pl363"/>
            <p:cNvSpPr/>
            <p:nvPr/>
          </p:nvSpPr>
          <p:spPr>
            <a:xfrm>
              <a:off x="6488811"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64" name="pl364"/>
            <p:cNvSpPr/>
            <p:nvPr/>
          </p:nvSpPr>
          <p:spPr>
            <a:xfrm>
              <a:off x="6697609"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65" name="pl365"/>
            <p:cNvSpPr/>
            <p:nvPr/>
          </p:nvSpPr>
          <p:spPr>
            <a:xfrm>
              <a:off x="6906406"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66" name="pl366"/>
            <p:cNvSpPr/>
            <p:nvPr/>
          </p:nvSpPr>
          <p:spPr>
            <a:xfrm>
              <a:off x="7115204"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67" name="pl367"/>
            <p:cNvSpPr/>
            <p:nvPr/>
          </p:nvSpPr>
          <p:spPr>
            <a:xfrm>
              <a:off x="7324001"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68" name="pl368"/>
            <p:cNvSpPr/>
            <p:nvPr/>
          </p:nvSpPr>
          <p:spPr>
            <a:xfrm>
              <a:off x="5862419" y="1580644"/>
              <a:ext cx="1461582" cy="92231"/>
            </a:xfrm>
            <a:custGeom>
              <a:avLst/>
              <a:pathLst>
                <a:path w="1461582" h="92231">
                  <a:moveTo>
                    <a:pt x="0" y="0"/>
                  </a:moveTo>
                  <a:lnTo>
                    <a:pt x="208797" y="52703"/>
                  </a:lnTo>
                  <a:lnTo>
                    <a:pt x="417595" y="65879"/>
                  </a:lnTo>
                  <a:lnTo>
                    <a:pt x="626392" y="92231"/>
                  </a:lnTo>
                  <a:lnTo>
                    <a:pt x="835190" y="39527"/>
                  </a:lnTo>
                  <a:lnTo>
                    <a:pt x="1043987" y="39527"/>
                  </a:lnTo>
                  <a:lnTo>
                    <a:pt x="1252785" y="39527"/>
                  </a:lnTo>
                  <a:lnTo>
                    <a:pt x="1461582" y="13175"/>
                  </a:lnTo>
                </a:path>
              </a:pathLst>
            </a:custGeom>
            <a:ln w="20325" cap="flat">
              <a:solidFill>
                <a:srgbClr val="BEBEBE">
                  <a:alpha val="69803"/>
                </a:srgbClr>
              </a:solidFill>
              <a:prstDash val="solid"/>
              <a:round/>
            </a:ln>
          </p:spPr>
          <p:txBody>
            <a:bodyPr/>
            <a:lstStyle/>
            <a:p/>
          </p:txBody>
        </p:sp>
        <p:sp>
          <p:nvSpPr>
            <p:cNvPr id="369" name="pl369"/>
            <p:cNvSpPr/>
            <p:nvPr/>
          </p:nvSpPr>
          <p:spPr>
            <a:xfrm>
              <a:off x="5862419" y="1593820"/>
              <a:ext cx="1461582" cy="316220"/>
            </a:xfrm>
            <a:custGeom>
              <a:avLst/>
              <a:pathLst>
                <a:path w="1461582" h="316220">
                  <a:moveTo>
                    <a:pt x="0" y="0"/>
                  </a:moveTo>
                  <a:lnTo>
                    <a:pt x="208797" y="105406"/>
                  </a:lnTo>
                  <a:lnTo>
                    <a:pt x="417595" y="131758"/>
                  </a:lnTo>
                  <a:lnTo>
                    <a:pt x="626392" y="184462"/>
                  </a:lnTo>
                  <a:lnTo>
                    <a:pt x="835190" y="184462"/>
                  </a:lnTo>
                  <a:lnTo>
                    <a:pt x="1043987" y="223989"/>
                  </a:lnTo>
                  <a:lnTo>
                    <a:pt x="1252785" y="316220"/>
                  </a:lnTo>
                  <a:lnTo>
                    <a:pt x="1461582" y="316220"/>
                  </a:lnTo>
                </a:path>
              </a:pathLst>
            </a:custGeom>
            <a:ln w="40651" cap="flat">
              <a:solidFill>
                <a:srgbClr val="BEBEBE">
                  <a:alpha val="69803"/>
                </a:srgbClr>
              </a:solidFill>
              <a:prstDash val="solid"/>
              <a:round/>
            </a:ln>
          </p:spPr>
          <p:txBody>
            <a:bodyPr/>
            <a:lstStyle/>
            <a:p/>
          </p:txBody>
        </p:sp>
        <p:sp>
          <p:nvSpPr>
            <p:cNvPr id="370" name="pl370"/>
            <p:cNvSpPr/>
            <p:nvPr/>
          </p:nvSpPr>
          <p:spPr>
            <a:xfrm>
              <a:off x="5862419" y="1593820"/>
              <a:ext cx="1461582" cy="316220"/>
            </a:xfrm>
            <a:custGeom>
              <a:avLst/>
              <a:pathLst>
                <a:path w="1461582" h="316220">
                  <a:moveTo>
                    <a:pt x="0" y="0"/>
                  </a:moveTo>
                  <a:lnTo>
                    <a:pt x="208797" y="105406"/>
                  </a:lnTo>
                  <a:lnTo>
                    <a:pt x="417595" y="131758"/>
                  </a:lnTo>
                  <a:lnTo>
                    <a:pt x="626392" y="184462"/>
                  </a:lnTo>
                  <a:lnTo>
                    <a:pt x="835190" y="184462"/>
                  </a:lnTo>
                  <a:lnTo>
                    <a:pt x="1043987" y="223989"/>
                  </a:lnTo>
                  <a:lnTo>
                    <a:pt x="1252785" y="316220"/>
                  </a:lnTo>
                  <a:lnTo>
                    <a:pt x="1461582" y="316220"/>
                  </a:lnTo>
                </a:path>
              </a:pathLst>
            </a:custGeom>
            <a:ln w="35231" cap="flat">
              <a:solidFill>
                <a:srgbClr val="BEBEBE">
                  <a:alpha val="69803"/>
                </a:srgbClr>
              </a:solidFill>
              <a:prstDash val="solid"/>
              <a:round/>
            </a:ln>
          </p:spPr>
          <p:txBody>
            <a:bodyPr/>
            <a:lstStyle/>
            <a:p/>
          </p:txBody>
        </p:sp>
        <p:sp>
          <p:nvSpPr>
            <p:cNvPr id="371" name="pl371"/>
            <p:cNvSpPr/>
            <p:nvPr/>
          </p:nvSpPr>
          <p:spPr>
            <a:xfrm>
              <a:off x="5862419" y="1580644"/>
              <a:ext cx="1461582" cy="92231"/>
            </a:xfrm>
            <a:custGeom>
              <a:avLst/>
              <a:pathLst>
                <a:path w="1461582" h="92231">
                  <a:moveTo>
                    <a:pt x="0" y="0"/>
                  </a:moveTo>
                  <a:lnTo>
                    <a:pt x="208797" y="52703"/>
                  </a:lnTo>
                  <a:lnTo>
                    <a:pt x="417595" y="65879"/>
                  </a:lnTo>
                  <a:lnTo>
                    <a:pt x="626392" y="92231"/>
                  </a:lnTo>
                  <a:lnTo>
                    <a:pt x="835190" y="39527"/>
                  </a:lnTo>
                  <a:lnTo>
                    <a:pt x="1043987" y="39527"/>
                  </a:lnTo>
                  <a:lnTo>
                    <a:pt x="1252785" y="39527"/>
                  </a:lnTo>
                  <a:lnTo>
                    <a:pt x="1461582" y="13175"/>
                  </a:lnTo>
                </a:path>
              </a:pathLst>
            </a:custGeom>
            <a:ln w="20325" cap="flat">
              <a:solidFill>
                <a:srgbClr val="6B6B6B">
                  <a:alpha val="100000"/>
                </a:srgbClr>
              </a:solidFill>
              <a:prstDash val="solid"/>
              <a:round/>
            </a:ln>
          </p:spPr>
          <p:txBody>
            <a:bodyPr/>
            <a:lstStyle/>
            <a:p/>
          </p:txBody>
        </p:sp>
        <p:sp>
          <p:nvSpPr>
            <p:cNvPr id="372" name="pl372"/>
            <p:cNvSpPr/>
            <p:nvPr/>
          </p:nvSpPr>
          <p:spPr>
            <a:xfrm>
              <a:off x="5862419" y="1593820"/>
              <a:ext cx="1461582" cy="316220"/>
            </a:xfrm>
            <a:custGeom>
              <a:avLst/>
              <a:pathLst>
                <a:path w="1461582" h="316220">
                  <a:moveTo>
                    <a:pt x="0" y="0"/>
                  </a:moveTo>
                  <a:lnTo>
                    <a:pt x="208797" y="105406"/>
                  </a:lnTo>
                  <a:lnTo>
                    <a:pt x="417595" y="131758"/>
                  </a:lnTo>
                  <a:lnTo>
                    <a:pt x="626392" y="184462"/>
                  </a:lnTo>
                  <a:lnTo>
                    <a:pt x="835190" y="184462"/>
                  </a:lnTo>
                  <a:lnTo>
                    <a:pt x="1043987" y="223989"/>
                  </a:lnTo>
                  <a:lnTo>
                    <a:pt x="1252785" y="316220"/>
                  </a:lnTo>
                  <a:lnTo>
                    <a:pt x="1461582" y="316220"/>
                  </a:lnTo>
                </a:path>
              </a:pathLst>
            </a:custGeom>
            <a:ln w="40651" cap="flat">
              <a:solidFill>
                <a:srgbClr val="000000">
                  <a:alpha val="100000"/>
                </a:srgbClr>
              </a:solidFill>
              <a:prstDash val="solid"/>
              <a:round/>
            </a:ln>
          </p:spPr>
          <p:txBody>
            <a:bodyPr/>
            <a:lstStyle/>
            <a:p/>
          </p:txBody>
        </p:sp>
        <p:sp>
          <p:nvSpPr>
            <p:cNvPr id="373" name="pl373"/>
            <p:cNvSpPr/>
            <p:nvPr/>
          </p:nvSpPr>
          <p:spPr>
            <a:xfrm>
              <a:off x="5862419" y="1593820"/>
              <a:ext cx="1461582" cy="316220"/>
            </a:xfrm>
            <a:custGeom>
              <a:avLst/>
              <a:pathLst>
                <a:path w="1461582" h="316220">
                  <a:moveTo>
                    <a:pt x="0" y="0"/>
                  </a:moveTo>
                  <a:lnTo>
                    <a:pt x="208797" y="105406"/>
                  </a:lnTo>
                  <a:lnTo>
                    <a:pt x="417595" y="131758"/>
                  </a:lnTo>
                  <a:lnTo>
                    <a:pt x="626392" y="184462"/>
                  </a:lnTo>
                  <a:lnTo>
                    <a:pt x="835190" y="184462"/>
                  </a:lnTo>
                  <a:lnTo>
                    <a:pt x="1043987" y="223989"/>
                  </a:lnTo>
                  <a:lnTo>
                    <a:pt x="1252785" y="316220"/>
                  </a:lnTo>
                  <a:lnTo>
                    <a:pt x="1461582" y="316220"/>
                  </a:lnTo>
                </a:path>
              </a:pathLst>
            </a:custGeom>
            <a:ln w="35231" cap="flat">
              <a:solidFill>
                <a:srgbClr val="1CABE2">
                  <a:alpha val="100000"/>
                </a:srgbClr>
              </a:solidFill>
              <a:prstDash val="solid"/>
              <a:round/>
            </a:ln>
          </p:spPr>
          <p:txBody>
            <a:bodyPr/>
            <a:lstStyle/>
            <a:p/>
          </p:txBody>
        </p:sp>
        <p:sp>
          <p:nvSpPr>
            <p:cNvPr id="374" name="tx374"/>
            <p:cNvSpPr/>
            <p:nvPr/>
          </p:nvSpPr>
          <p:spPr>
            <a:xfrm>
              <a:off x="5802160" y="141526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89</a:t>
              </a:r>
            </a:p>
          </p:txBody>
        </p:sp>
        <p:sp>
          <p:nvSpPr>
            <p:cNvPr id="375" name="tx375"/>
            <p:cNvSpPr/>
            <p:nvPr/>
          </p:nvSpPr>
          <p:spPr>
            <a:xfrm>
              <a:off x="6010957" y="152067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81</a:t>
              </a:r>
            </a:p>
          </p:txBody>
        </p:sp>
        <p:sp>
          <p:nvSpPr>
            <p:cNvPr id="376" name="tx376"/>
            <p:cNvSpPr/>
            <p:nvPr/>
          </p:nvSpPr>
          <p:spPr>
            <a:xfrm>
              <a:off x="6219755" y="154702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79</a:t>
              </a:r>
            </a:p>
          </p:txBody>
        </p:sp>
        <p:sp>
          <p:nvSpPr>
            <p:cNvPr id="377" name="tx377"/>
            <p:cNvSpPr/>
            <p:nvPr/>
          </p:nvSpPr>
          <p:spPr>
            <a:xfrm>
              <a:off x="6428552" y="159972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75</a:t>
              </a:r>
            </a:p>
          </p:txBody>
        </p:sp>
        <p:sp>
          <p:nvSpPr>
            <p:cNvPr id="378" name="tx378"/>
            <p:cNvSpPr/>
            <p:nvPr/>
          </p:nvSpPr>
          <p:spPr>
            <a:xfrm>
              <a:off x="6637350" y="159972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75</a:t>
              </a:r>
            </a:p>
          </p:txBody>
        </p:sp>
        <p:sp>
          <p:nvSpPr>
            <p:cNvPr id="379" name="tx379"/>
            <p:cNvSpPr/>
            <p:nvPr/>
          </p:nvSpPr>
          <p:spPr>
            <a:xfrm>
              <a:off x="6846147" y="163925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72</a:t>
              </a:r>
            </a:p>
          </p:txBody>
        </p:sp>
        <p:sp>
          <p:nvSpPr>
            <p:cNvPr id="380" name="tx380"/>
            <p:cNvSpPr/>
            <p:nvPr/>
          </p:nvSpPr>
          <p:spPr>
            <a:xfrm>
              <a:off x="7054945" y="173148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65</a:t>
              </a:r>
            </a:p>
          </p:txBody>
        </p:sp>
        <p:sp>
          <p:nvSpPr>
            <p:cNvPr id="381" name="tx381"/>
            <p:cNvSpPr/>
            <p:nvPr/>
          </p:nvSpPr>
          <p:spPr>
            <a:xfrm>
              <a:off x="7263742" y="173148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65</a:t>
              </a:r>
            </a:p>
          </p:txBody>
        </p:sp>
        <p:sp>
          <p:nvSpPr>
            <p:cNvPr id="382" name="rc382"/>
            <p:cNvSpPr/>
            <p:nvPr/>
          </p:nvSpPr>
          <p:spPr>
            <a:xfrm>
              <a:off x="5789340" y="2358522"/>
              <a:ext cx="1607740" cy="1000048"/>
            </a:xfrm>
            <a:prstGeom prst="rect">
              <a:avLst/>
            </a:prstGeom>
            <a:solidFill>
              <a:srgbClr val="EBEBEB">
                <a:alpha val="100000"/>
              </a:srgbClr>
            </a:solidFill>
          </p:spPr>
          <p:txBody>
            <a:bodyPr/>
            <a:lstStyle/>
            <a:p/>
          </p:txBody>
        </p:sp>
        <p:sp>
          <p:nvSpPr>
            <p:cNvPr id="383" name="pl383"/>
            <p:cNvSpPr/>
            <p:nvPr/>
          </p:nvSpPr>
          <p:spPr>
            <a:xfrm>
              <a:off x="5789340" y="3227470"/>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384" name="pl384"/>
            <p:cNvSpPr/>
            <p:nvPr/>
          </p:nvSpPr>
          <p:spPr>
            <a:xfrm>
              <a:off x="5789340" y="2898074"/>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385" name="pl385"/>
            <p:cNvSpPr/>
            <p:nvPr/>
          </p:nvSpPr>
          <p:spPr>
            <a:xfrm>
              <a:off x="5789340" y="2568677"/>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386" name="pl386"/>
            <p:cNvSpPr/>
            <p:nvPr/>
          </p:nvSpPr>
          <p:spPr>
            <a:xfrm>
              <a:off x="5789340" y="2403979"/>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387" name="pl387"/>
            <p:cNvSpPr/>
            <p:nvPr/>
          </p:nvSpPr>
          <p:spPr>
            <a:xfrm>
              <a:off x="5789340" y="3062772"/>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388" name="pl388"/>
            <p:cNvSpPr/>
            <p:nvPr/>
          </p:nvSpPr>
          <p:spPr>
            <a:xfrm>
              <a:off x="5789340" y="2733375"/>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389" name="pl389"/>
            <p:cNvSpPr/>
            <p:nvPr/>
          </p:nvSpPr>
          <p:spPr>
            <a:xfrm>
              <a:off x="5862419"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90" name="pl390"/>
            <p:cNvSpPr/>
            <p:nvPr/>
          </p:nvSpPr>
          <p:spPr>
            <a:xfrm>
              <a:off x="6071216"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91" name="pl391"/>
            <p:cNvSpPr/>
            <p:nvPr/>
          </p:nvSpPr>
          <p:spPr>
            <a:xfrm>
              <a:off x="6280014"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92" name="pl392"/>
            <p:cNvSpPr/>
            <p:nvPr/>
          </p:nvSpPr>
          <p:spPr>
            <a:xfrm>
              <a:off x="6488811"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93" name="pl393"/>
            <p:cNvSpPr/>
            <p:nvPr/>
          </p:nvSpPr>
          <p:spPr>
            <a:xfrm>
              <a:off x="6697609"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94" name="pl394"/>
            <p:cNvSpPr/>
            <p:nvPr/>
          </p:nvSpPr>
          <p:spPr>
            <a:xfrm>
              <a:off x="6906406"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95" name="pl395"/>
            <p:cNvSpPr/>
            <p:nvPr/>
          </p:nvSpPr>
          <p:spPr>
            <a:xfrm>
              <a:off x="7115204"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96" name="pl396"/>
            <p:cNvSpPr/>
            <p:nvPr/>
          </p:nvSpPr>
          <p:spPr>
            <a:xfrm>
              <a:off x="7324001"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97" name="pl397"/>
            <p:cNvSpPr/>
            <p:nvPr/>
          </p:nvSpPr>
          <p:spPr>
            <a:xfrm>
              <a:off x="5862419" y="2865134"/>
              <a:ext cx="1461582" cy="92231"/>
            </a:xfrm>
            <a:custGeom>
              <a:avLst/>
              <a:pathLst>
                <a:path w="1461582" h="92231">
                  <a:moveTo>
                    <a:pt x="0" y="0"/>
                  </a:moveTo>
                  <a:lnTo>
                    <a:pt x="208797" y="52703"/>
                  </a:lnTo>
                  <a:lnTo>
                    <a:pt x="417595" y="65879"/>
                  </a:lnTo>
                  <a:lnTo>
                    <a:pt x="626392" y="92231"/>
                  </a:lnTo>
                  <a:lnTo>
                    <a:pt x="835190" y="39527"/>
                  </a:lnTo>
                  <a:lnTo>
                    <a:pt x="1043987" y="39527"/>
                  </a:lnTo>
                  <a:lnTo>
                    <a:pt x="1252785" y="39527"/>
                  </a:lnTo>
                  <a:lnTo>
                    <a:pt x="1461582" y="13175"/>
                  </a:lnTo>
                </a:path>
              </a:pathLst>
            </a:custGeom>
            <a:ln w="20325" cap="flat">
              <a:solidFill>
                <a:srgbClr val="BEBEBE">
                  <a:alpha val="69803"/>
                </a:srgbClr>
              </a:solidFill>
              <a:prstDash val="solid"/>
              <a:round/>
            </a:ln>
          </p:spPr>
          <p:txBody>
            <a:bodyPr/>
            <a:lstStyle/>
            <a:p/>
          </p:txBody>
        </p:sp>
        <p:sp>
          <p:nvSpPr>
            <p:cNvPr id="398" name="pl398"/>
            <p:cNvSpPr/>
            <p:nvPr/>
          </p:nvSpPr>
          <p:spPr>
            <a:xfrm>
              <a:off x="5862419" y="2746551"/>
              <a:ext cx="1461582" cy="171286"/>
            </a:xfrm>
            <a:custGeom>
              <a:avLst/>
              <a:pathLst>
                <a:path w="1461582" h="171286">
                  <a:moveTo>
                    <a:pt x="0" y="65879"/>
                  </a:moveTo>
                  <a:lnTo>
                    <a:pt x="208797" y="39527"/>
                  </a:lnTo>
                  <a:lnTo>
                    <a:pt x="417595" y="0"/>
                  </a:lnTo>
                  <a:lnTo>
                    <a:pt x="626392" y="105406"/>
                  </a:lnTo>
                  <a:lnTo>
                    <a:pt x="835190" y="65879"/>
                  </a:lnTo>
                  <a:lnTo>
                    <a:pt x="1043987" y="0"/>
                  </a:lnTo>
                  <a:lnTo>
                    <a:pt x="1252785" y="39527"/>
                  </a:lnTo>
                  <a:lnTo>
                    <a:pt x="1461582" y="171286"/>
                  </a:lnTo>
                </a:path>
              </a:pathLst>
            </a:custGeom>
            <a:ln w="40651" cap="flat">
              <a:solidFill>
                <a:srgbClr val="BEBEBE">
                  <a:alpha val="69803"/>
                </a:srgbClr>
              </a:solidFill>
              <a:prstDash val="solid"/>
              <a:round/>
            </a:ln>
          </p:spPr>
          <p:txBody>
            <a:bodyPr/>
            <a:lstStyle/>
            <a:p/>
          </p:txBody>
        </p:sp>
        <p:sp>
          <p:nvSpPr>
            <p:cNvPr id="399" name="pl399"/>
            <p:cNvSpPr/>
            <p:nvPr/>
          </p:nvSpPr>
          <p:spPr>
            <a:xfrm>
              <a:off x="5862419" y="2746551"/>
              <a:ext cx="1461582" cy="171286"/>
            </a:xfrm>
            <a:custGeom>
              <a:avLst/>
              <a:pathLst>
                <a:path w="1461582" h="171286">
                  <a:moveTo>
                    <a:pt x="0" y="65879"/>
                  </a:moveTo>
                  <a:lnTo>
                    <a:pt x="208797" y="39527"/>
                  </a:lnTo>
                  <a:lnTo>
                    <a:pt x="417595" y="0"/>
                  </a:lnTo>
                  <a:lnTo>
                    <a:pt x="626392" y="105406"/>
                  </a:lnTo>
                  <a:lnTo>
                    <a:pt x="835190" y="65879"/>
                  </a:lnTo>
                  <a:lnTo>
                    <a:pt x="1043987" y="0"/>
                  </a:lnTo>
                  <a:lnTo>
                    <a:pt x="1252785" y="39527"/>
                  </a:lnTo>
                  <a:lnTo>
                    <a:pt x="1461582" y="171286"/>
                  </a:lnTo>
                </a:path>
              </a:pathLst>
            </a:custGeom>
            <a:ln w="35231" cap="flat">
              <a:solidFill>
                <a:srgbClr val="BEBEBE">
                  <a:alpha val="69803"/>
                </a:srgbClr>
              </a:solidFill>
              <a:prstDash val="solid"/>
              <a:round/>
            </a:ln>
          </p:spPr>
          <p:txBody>
            <a:bodyPr/>
            <a:lstStyle/>
            <a:p/>
          </p:txBody>
        </p:sp>
        <p:sp>
          <p:nvSpPr>
            <p:cNvPr id="400" name="pl400"/>
            <p:cNvSpPr/>
            <p:nvPr/>
          </p:nvSpPr>
          <p:spPr>
            <a:xfrm>
              <a:off x="5862419" y="2865134"/>
              <a:ext cx="1461582" cy="92231"/>
            </a:xfrm>
            <a:custGeom>
              <a:avLst/>
              <a:pathLst>
                <a:path w="1461582" h="92231">
                  <a:moveTo>
                    <a:pt x="0" y="0"/>
                  </a:moveTo>
                  <a:lnTo>
                    <a:pt x="208797" y="52703"/>
                  </a:lnTo>
                  <a:lnTo>
                    <a:pt x="417595" y="65879"/>
                  </a:lnTo>
                  <a:lnTo>
                    <a:pt x="626392" y="92231"/>
                  </a:lnTo>
                  <a:lnTo>
                    <a:pt x="835190" y="39527"/>
                  </a:lnTo>
                  <a:lnTo>
                    <a:pt x="1043987" y="39527"/>
                  </a:lnTo>
                  <a:lnTo>
                    <a:pt x="1252785" y="39527"/>
                  </a:lnTo>
                  <a:lnTo>
                    <a:pt x="1461582" y="13175"/>
                  </a:lnTo>
                </a:path>
              </a:pathLst>
            </a:custGeom>
            <a:ln w="20325" cap="flat">
              <a:solidFill>
                <a:srgbClr val="6B6B6B">
                  <a:alpha val="100000"/>
                </a:srgbClr>
              </a:solidFill>
              <a:prstDash val="solid"/>
              <a:round/>
            </a:ln>
          </p:spPr>
          <p:txBody>
            <a:bodyPr/>
            <a:lstStyle/>
            <a:p/>
          </p:txBody>
        </p:sp>
        <p:sp>
          <p:nvSpPr>
            <p:cNvPr id="401" name="pl401"/>
            <p:cNvSpPr/>
            <p:nvPr/>
          </p:nvSpPr>
          <p:spPr>
            <a:xfrm>
              <a:off x="5862419" y="2746551"/>
              <a:ext cx="1461582" cy="171286"/>
            </a:xfrm>
            <a:custGeom>
              <a:avLst/>
              <a:pathLst>
                <a:path w="1461582" h="171286">
                  <a:moveTo>
                    <a:pt x="0" y="65879"/>
                  </a:moveTo>
                  <a:lnTo>
                    <a:pt x="208797" y="39527"/>
                  </a:lnTo>
                  <a:lnTo>
                    <a:pt x="417595" y="0"/>
                  </a:lnTo>
                  <a:lnTo>
                    <a:pt x="626392" y="105406"/>
                  </a:lnTo>
                  <a:lnTo>
                    <a:pt x="835190" y="65879"/>
                  </a:lnTo>
                  <a:lnTo>
                    <a:pt x="1043987" y="0"/>
                  </a:lnTo>
                  <a:lnTo>
                    <a:pt x="1252785" y="39527"/>
                  </a:lnTo>
                  <a:lnTo>
                    <a:pt x="1461582" y="171286"/>
                  </a:lnTo>
                </a:path>
              </a:pathLst>
            </a:custGeom>
            <a:ln w="40651" cap="flat">
              <a:solidFill>
                <a:srgbClr val="000000">
                  <a:alpha val="100000"/>
                </a:srgbClr>
              </a:solidFill>
              <a:prstDash val="solid"/>
              <a:round/>
            </a:ln>
          </p:spPr>
          <p:txBody>
            <a:bodyPr/>
            <a:lstStyle/>
            <a:p/>
          </p:txBody>
        </p:sp>
        <p:sp>
          <p:nvSpPr>
            <p:cNvPr id="402" name="pl402"/>
            <p:cNvSpPr/>
            <p:nvPr/>
          </p:nvSpPr>
          <p:spPr>
            <a:xfrm>
              <a:off x="5862419" y="2746551"/>
              <a:ext cx="1461582" cy="171286"/>
            </a:xfrm>
            <a:custGeom>
              <a:avLst/>
              <a:pathLst>
                <a:path w="1461582" h="171286">
                  <a:moveTo>
                    <a:pt x="0" y="65879"/>
                  </a:moveTo>
                  <a:lnTo>
                    <a:pt x="208797" y="39527"/>
                  </a:lnTo>
                  <a:lnTo>
                    <a:pt x="417595" y="0"/>
                  </a:lnTo>
                  <a:lnTo>
                    <a:pt x="626392" y="105406"/>
                  </a:lnTo>
                  <a:lnTo>
                    <a:pt x="835190" y="65879"/>
                  </a:lnTo>
                  <a:lnTo>
                    <a:pt x="1043987" y="0"/>
                  </a:lnTo>
                  <a:lnTo>
                    <a:pt x="1252785" y="39527"/>
                  </a:lnTo>
                  <a:lnTo>
                    <a:pt x="1461582" y="171286"/>
                  </a:lnTo>
                </a:path>
              </a:pathLst>
            </a:custGeom>
            <a:ln w="35231" cap="flat">
              <a:solidFill>
                <a:srgbClr val="1CABE2">
                  <a:alpha val="100000"/>
                </a:srgbClr>
              </a:solidFill>
              <a:prstDash val="solid"/>
              <a:round/>
            </a:ln>
          </p:spPr>
          <p:txBody>
            <a:bodyPr/>
            <a:lstStyle/>
            <a:p/>
          </p:txBody>
        </p:sp>
        <p:sp>
          <p:nvSpPr>
            <p:cNvPr id="403" name="tx403"/>
            <p:cNvSpPr/>
            <p:nvPr/>
          </p:nvSpPr>
          <p:spPr>
            <a:xfrm>
              <a:off x="5802160" y="263387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94</a:t>
              </a:r>
            </a:p>
          </p:txBody>
        </p:sp>
        <p:sp>
          <p:nvSpPr>
            <p:cNvPr id="404" name="tx404"/>
            <p:cNvSpPr/>
            <p:nvPr/>
          </p:nvSpPr>
          <p:spPr>
            <a:xfrm>
              <a:off x="6010957" y="260752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96</a:t>
              </a:r>
            </a:p>
          </p:txBody>
        </p:sp>
        <p:sp>
          <p:nvSpPr>
            <p:cNvPr id="405" name="tx405"/>
            <p:cNvSpPr/>
            <p:nvPr/>
          </p:nvSpPr>
          <p:spPr>
            <a:xfrm>
              <a:off x="6219755" y="256799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99</a:t>
              </a:r>
            </a:p>
          </p:txBody>
        </p:sp>
        <p:sp>
          <p:nvSpPr>
            <p:cNvPr id="406" name="tx406"/>
            <p:cNvSpPr/>
            <p:nvPr/>
          </p:nvSpPr>
          <p:spPr>
            <a:xfrm>
              <a:off x="6428552" y="267340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91</a:t>
              </a:r>
            </a:p>
          </p:txBody>
        </p:sp>
        <p:sp>
          <p:nvSpPr>
            <p:cNvPr id="407" name="tx407"/>
            <p:cNvSpPr/>
            <p:nvPr/>
          </p:nvSpPr>
          <p:spPr>
            <a:xfrm>
              <a:off x="6637350" y="263387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94</a:t>
              </a:r>
            </a:p>
          </p:txBody>
        </p:sp>
        <p:sp>
          <p:nvSpPr>
            <p:cNvPr id="408" name="tx408"/>
            <p:cNvSpPr/>
            <p:nvPr/>
          </p:nvSpPr>
          <p:spPr>
            <a:xfrm>
              <a:off x="6846147" y="256799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99</a:t>
              </a:r>
            </a:p>
          </p:txBody>
        </p:sp>
        <p:sp>
          <p:nvSpPr>
            <p:cNvPr id="409" name="tx409"/>
            <p:cNvSpPr/>
            <p:nvPr/>
          </p:nvSpPr>
          <p:spPr>
            <a:xfrm>
              <a:off x="7054945" y="260752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96</a:t>
              </a:r>
            </a:p>
          </p:txBody>
        </p:sp>
        <p:sp>
          <p:nvSpPr>
            <p:cNvPr id="410" name="tx410"/>
            <p:cNvSpPr/>
            <p:nvPr/>
          </p:nvSpPr>
          <p:spPr>
            <a:xfrm>
              <a:off x="7263742" y="273928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86</a:t>
              </a:r>
            </a:p>
          </p:txBody>
        </p:sp>
        <p:sp>
          <p:nvSpPr>
            <p:cNvPr id="411" name="rc411"/>
            <p:cNvSpPr/>
            <p:nvPr/>
          </p:nvSpPr>
          <p:spPr>
            <a:xfrm>
              <a:off x="5789340" y="3643012"/>
              <a:ext cx="1607740" cy="1000048"/>
            </a:xfrm>
            <a:prstGeom prst="rect">
              <a:avLst/>
            </a:prstGeom>
            <a:solidFill>
              <a:srgbClr val="EBEBEB">
                <a:alpha val="100000"/>
              </a:srgbClr>
            </a:solidFill>
          </p:spPr>
          <p:txBody>
            <a:bodyPr/>
            <a:lstStyle/>
            <a:p/>
          </p:txBody>
        </p:sp>
        <p:sp>
          <p:nvSpPr>
            <p:cNvPr id="412" name="pl412"/>
            <p:cNvSpPr/>
            <p:nvPr/>
          </p:nvSpPr>
          <p:spPr>
            <a:xfrm>
              <a:off x="5789340" y="4511960"/>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413" name="pl413"/>
            <p:cNvSpPr/>
            <p:nvPr/>
          </p:nvSpPr>
          <p:spPr>
            <a:xfrm>
              <a:off x="5789340" y="4182564"/>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414" name="pl414"/>
            <p:cNvSpPr/>
            <p:nvPr/>
          </p:nvSpPr>
          <p:spPr>
            <a:xfrm>
              <a:off x="5789340" y="3853167"/>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415" name="pl415"/>
            <p:cNvSpPr/>
            <p:nvPr/>
          </p:nvSpPr>
          <p:spPr>
            <a:xfrm>
              <a:off x="5789340" y="3688469"/>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416" name="pl416"/>
            <p:cNvSpPr/>
            <p:nvPr/>
          </p:nvSpPr>
          <p:spPr>
            <a:xfrm>
              <a:off x="5789340" y="4347262"/>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417" name="pl417"/>
            <p:cNvSpPr/>
            <p:nvPr/>
          </p:nvSpPr>
          <p:spPr>
            <a:xfrm>
              <a:off x="5789340" y="4017865"/>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418" name="pl418"/>
            <p:cNvSpPr/>
            <p:nvPr/>
          </p:nvSpPr>
          <p:spPr>
            <a:xfrm>
              <a:off x="5862419"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19" name="pl419"/>
            <p:cNvSpPr/>
            <p:nvPr/>
          </p:nvSpPr>
          <p:spPr>
            <a:xfrm>
              <a:off x="6071216"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20" name="pl420"/>
            <p:cNvSpPr/>
            <p:nvPr/>
          </p:nvSpPr>
          <p:spPr>
            <a:xfrm>
              <a:off x="6280014"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21" name="pl421"/>
            <p:cNvSpPr/>
            <p:nvPr/>
          </p:nvSpPr>
          <p:spPr>
            <a:xfrm>
              <a:off x="6488811"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22" name="pl422"/>
            <p:cNvSpPr/>
            <p:nvPr/>
          </p:nvSpPr>
          <p:spPr>
            <a:xfrm>
              <a:off x="6697609"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23" name="pl423"/>
            <p:cNvSpPr/>
            <p:nvPr/>
          </p:nvSpPr>
          <p:spPr>
            <a:xfrm>
              <a:off x="6906406"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24" name="pl424"/>
            <p:cNvSpPr/>
            <p:nvPr/>
          </p:nvSpPr>
          <p:spPr>
            <a:xfrm>
              <a:off x="7115204"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25" name="pl425"/>
            <p:cNvSpPr/>
            <p:nvPr/>
          </p:nvSpPr>
          <p:spPr>
            <a:xfrm>
              <a:off x="7324001"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26" name="pl426"/>
            <p:cNvSpPr/>
            <p:nvPr/>
          </p:nvSpPr>
          <p:spPr>
            <a:xfrm>
              <a:off x="5862419" y="4149624"/>
              <a:ext cx="1461582" cy="92231"/>
            </a:xfrm>
            <a:custGeom>
              <a:avLst/>
              <a:pathLst>
                <a:path w="1461582" h="92231">
                  <a:moveTo>
                    <a:pt x="0" y="0"/>
                  </a:moveTo>
                  <a:lnTo>
                    <a:pt x="208797" y="52703"/>
                  </a:lnTo>
                  <a:lnTo>
                    <a:pt x="417595" y="65879"/>
                  </a:lnTo>
                  <a:lnTo>
                    <a:pt x="626392" y="92231"/>
                  </a:lnTo>
                  <a:lnTo>
                    <a:pt x="835190" y="39527"/>
                  </a:lnTo>
                  <a:lnTo>
                    <a:pt x="1043987" y="39527"/>
                  </a:lnTo>
                  <a:lnTo>
                    <a:pt x="1252785" y="39527"/>
                  </a:lnTo>
                  <a:lnTo>
                    <a:pt x="1461582" y="13175"/>
                  </a:lnTo>
                </a:path>
              </a:pathLst>
            </a:custGeom>
            <a:ln w="20325" cap="flat">
              <a:solidFill>
                <a:srgbClr val="BEBEBE">
                  <a:alpha val="69803"/>
                </a:srgbClr>
              </a:solidFill>
              <a:prstDash val="solid"/>
              <a:round/>
            </a:ln>
          </p:spPr>
          <p:txBody>
            <a:bodyPr/>
            <a:lstStyle/>
            <a:p/>
          </p:txBody>
        </p:sp>
        <p:sp>
          <p:nvSpPr>
            <p:cNvPr id="427" name="pl427"/>
            <p:cNvSpPr/>
            <p:nvPr/>
          </p:nvSpPr>
          <p:spPr>
            <a:xfrm>
              <a:off x="5862419" y="4031041"/>
              <a:ext cx="1461582" cy="52703"/>
            </a:xfrm>
            <a:custGeom>
              <a:avLst/>
              <a:pathLst>
                <a:path w="1461582" h="52703">
                  <a:moveTo>
                    <a:pt x="0" y="0"/>
                  </a:moveTo>
                  <a:lnTo>
                    <a:pt x="208797" y="0"/>
                  </a:lnTo>
                  <a:lnTo>
                    <a:pt x="417595" y="0"/>
                  </a:lnTo>
                  <a:lnTo>
                    <a:pt x="626392" y="0"/>
                  </a:lnTo>
                  <a:lnTo>
                    <a:pt x="835190" y="0"/>
                  </a:lnTo>
                  <a:lnTo>
                    <a:pt x="1043987" y="0"/>
                  </a:lnTo>
                  <a:lnTo>
                    <a:pt x="1252785" y="52703"/>
                  </a:lnTo>
                  <a:lnTo>
                    <a:pt x="1461582" y="39527"/>
                  </a:lnTo>
                </a:path>
              </a:pathLst>
            </a:custGeom>
            <a:ln w="40651" cap="flat">
              <a:solidFill>
                <a:srgbClr val="BEBEBE">
                  <a:alpha val="69803"/>
                </a:srgbClr>
              </a:solidFill>
              <a:prstDash val="solid"/>
              <a:round/>
            </a:ln>
          </p:spPr>
          <p:txBody>
            <a:bodyPr/>
            <a:lstStyle/>
            <a:p/>
          </p:txBody>
        </p:sp>
        <p:sp>
          <p:nvSpPr>
            <p:cNvPr id="428" name="pl428"/>
            <p:cNvSpPr/>
            <p:nvPr/>
          </p:nvSpPr>
          <p:spPr>
            <a:xfrm>
              <a:off x="5862419" y="4031041"/>
              <a:ext cx="1461582" cy="52703"/>
            </a:xfrm>
            <a:custGeom>
              <a:avLst/>
              <a:pathLst>
                <a:path w="1461582" h="52703">
                  <a:moveTo>
                    <a:pt x="0" y="0"/>
                  </a:moveTo>
                  <a:lnTo>
                    <a:pt x="208797" y="0"/>
                  </a:lnTo>
                  <a:lnTo>
                    <a:pt x="417595" y="0"/>
                  </a:lnTo>
                  <a:lnTo>
                    <a:pt x="626392" y="0"/>
                  </a:lnTo>
                  <a:lnTo>
                    <a:pt x="835190" y="0"/>
                  </a:lnTo>
                  <a:lnTo>
                    <a:pt x="1043987" y="0"/>
                  </a:lnTo>
                  <a:lnTo>
                    <a:pt x="1252785" y="52703"/>
                  </a:lnTo>
                  <a:lnTo>
                    <a:pt x="1461582" y="39527"/>
                  </a:lnTo>
                </a:path>
              </a:pathLst>
            </a:custGeom>
            <a:ln w="35231" cap="flat">
              <a:solidFill>
                <a:srgbClr val="BEBEBE">
                  <a:alpha val="69803"/>
                </a:srgbClr>
              </a:solidFill>
              <a:prstDash val="solid"/>
              <a:round/>
            </a:ln>
          </p:spPr>
          <p:txBody>
            <a:bodyPr/>
            <a:lstStyle/>
            <a:p/>
          </p:txBody>
        </p:sp>
        <p:sp>
          <p:nvSpPr>
            <p:cNvPr id="429" name="pl429"/>
            <p:cNvSpPr/>
            <p:nvPr/>
          </p:nvSpPr>
          <p:spPr>
            <a:xfrm>
              <a:off x="5862419" y="4149624"/>
              <a:ext cx="1461582" cy="92231"/>
            </a:xfrm>
            <a:custGeom>
              <a:avLst/>
              <a:pathLst>
                <a:path w="1461582" h="92231">
                  <a:moveTo>
                    <a:pt x="0" y="0"/>
                  </a:moveTo>
                  <a:lnTo>
                    <a:pt x="208797" y="52703"/>
                  </a:lnTo>
                  <a:lnTo>
                    <a:pt x="417595" y="65879"/>
                  </a:lnTo>
                  <a:lnTo>
                    <a:pt x="626392" y="92231"/>
                  </a:lnTo>
                  <a:lnTo>
                    <a:pt x="835190" y="39527"/>
                  </a:lnTo>
                  <a:lnTo>
                    <a:pt x="1043987" y="39527"/>
                  </a:lnTo>
                  <a:lnTo>
                    <a:pt x="1252785" y="39527"/>
                  </a:lnTo>
                  <a:lnTo>
                    <a:pt x="1461582" y="13175"/>
                  </a:lnTo>
                </a:path>
              </a:pathLst>
            </a:custGeom>
            <a:ln w="20325" cap="flat">
              <a:solidFill>
                <a:srgbClr val="6B6B6B">
                  <a:alpha val="100000"/>
                </a:srgbClr>
              </a:solidFill>
              <a:prstDash val="solid"/>
              <a:round/>
            </a:ln>
          </p:spPr>
          <p:txBody>
            <a:bodyPr/>
            <a:lstStyle/>
            <a:p/>
          </p:txBody>
        </p:sp>
        <p:sp>
          <p:nvSpPr>
            <p:cNvPr id="430" name="pl430"/>
            <p:cNvSpPr/>
            <p:nvPr/>
          </p:nvSpPr>
          <p:spPr>
            <a:xfrm>
              <a:off x="5862419" y="4031041"/>
              <a:ext cx="1461582" cy="52703"/>
            </a:xfrm>
            <a:custGeom>
              <a:avLst/>
              <a:pathLst>
                <a:path w="1461582" h="52703">
                  <a:moveTo>
                    <a:pt x="0" y="0"/>
                  </a:moveTo>
                  <a:lnTo>
                    <a:pt x="208797" y="0"/>
                  </a:lnTo>
                  <a:lnTo>
                    <a:pt x="417595" y="0"/>
                  </a:lnTo>
                  <a:lnTo>
                    <a:pt x="626392" y="0"/>
                  </a:lnTo>
                  <a:lnTo>
                    <a:pt x="835190" y="0"/>
                  </a:lnTo>
                  <a:lnTo>
                    <a:pt x="1043987" y="0"/>
                  </a:lnTo>
                  <a:lnTo>
                    <a:pt x="1252785" y="52703"/>
                  </a:lnTo>
                  <a:lnTo>
                    <a:pt x="1461582" y="39527"/>
                  </a:lnTo>
                </a:path>
              </a:pathLst>
            </a:custGeom>
            <a:ln w="40651" cap="flat">
              <a:solidFill>
                <a:srgbClr val="000000">
                  <a:alpha val="100000"/>
                </a:srgbClr>
              </a:solidFill>
              <a:prstDash val="solid"/>
              <a:round/>
            </a:ln>
          </p:spPr>
          <p:txBody>
            <a:bodyPr/>
            <a:lstStyle/>
            <a:p/>
          </p:txBody>
        </p:sp>
        <p:sp>
          <p:nvSpPr>
            <p:cNvPr id="431" name="pl431"/>
            <p:cNvSpPr/>
            <p:nvPr/>
          </p:nvSpPr>
          <p:spPr>
            <a:xfrm>
              <a:off x="5862419" y="4031041"/>
              <a:ext cx="1461582" cy="52703"/>
            </a:xfrm>
            <a:custGeom>
              <a:avLst/>
              <a:pathLst>
                <a:path w="1461582" h="52703">
                  <a:moveTo>
                    <a:pt x="0" y="0"/>
                  </a:moveTo>
                  <a:lnTo>
                    <a:pt x="208797" y="0"/>
                  </a:lnTo>
                  <a:lnTo>
                    <a:pt x="417595" y="0"/>
                  </a:lnTo>
                  <a:lnTo>
                    <a:pt x="626392" y="0"/>
                  </a:lnTo>
                  <a:lnTo>
                    <a:pt x="835190" y="0"/>
                  </a:lnTo>
                  <a:lnTo>
                    <a:pt x="1043987" y="0"/>
                  </a:lnTo>
                  <a:lnTo>
                    <a:pt x="1252785" y="52703"/>
                  </a:lnTo>
                  <a:lnTo>
                    <a:pt x="1461582" y="39527"/>
                  </a:lnTo>
                </a:path>
              </a:pathLst>
            </a:custGeom>
            <a:ln w="35231" cap="flat">
              <a:solidFill>
                <a:srgbClr val="1CABE2">
                  <a:alpha val="100000"/>
                </a:srgbClr>
              </a:solidFill>
              <a:prstDash val="solid"/>
              <a:round/>
            </a:ln>
          </p:spPr>
          <p:txBody>
            <a:bodyPr/>
            <a:lstStyle/>
            <a:p/>
          </p:txBody>
        </p:sp>
        <p:sp>
          <p:nvSpPr>
            <p:cNvPr id="432" name="tx432"/>
            <p:cNvSpPr/>
            <p:nvPr/>
          </p:nvSpPr>
          <p:spPr>
            <a:xfrm>
              <a:off x="5802160" y="385248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99</a:t>
              </a:r>
            </a:p>
          </p:txBody>
        </p:sp>
        <p:sp>
          <p:nvSpPr>
            <p:cNvPr id="433" name="tx433"/>
            <p:cNvSpPr/>
            <p:nvPr/>
          </p:nvSpPr>
          <p:spPr>
            <a:xfrm>
              <a:off x="6010957" y="385248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99</a:t>
              </a:r>
            </a:p>
          </p:txBody>
        </p:sp>
        <p:sp>
          <p:nvSpPr>
            <p:cNvPr id="434" name="tx434"/>
            <p:cNvSpPr/>
            <p:nvPr/>
          </p:nvSpPr>
          <p:spPr>
            <a:xfrm>
              <a:off x="6219755" y="385248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99</a:t>
              </a:r>
            </a:p>
          </p:txBody>
        </p:sp>
        <p:sp>
          <p:nvSpPr>
            <p:cNvPr id="435" name="tx435"/>
            <p:cNvSpPr/>
            <p:nvPr/>
          </p:nvSpPr>
          <p:spPr>
            <a:xfrm>
              <a:off x="6428552" y="385248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99</a:t>
              </a:r>
            </a:p>
          </p:txBody>
        </p:sp>
        <p:sp>
          <p:nvSpPr>
            <p:cNvPr id="436" name="tx436"/>
            <p:cNvSpPr/>
            <p:nvPr/>
          </p:nvSpPr>
          <p:spPr>
            <a:xfrm>
              <a:off x="6637350" y="385248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99</a:t>
              </a:r>
            </a:p>
          </p:txBody>
        </p:sp>
        <p:sp>
          <p:nvSpPr>
            <p:cNvPr id="437" name="tx437"/>
            <p:cNvSpPr/>
            <p:nvPr/>
          </p:nvSpPr>
          <p:spPr>
            <a:xfrm>
              <a:off x="6846147" y="385248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99</a:t>
              </a:r>
            </a:p>
          </p:txBody>
        </p:sp>
        <p:sp>
          <p:nvSpPr>
            <p:cNvPr id="438" name="tx438"/>
            <p:cNvSpPr/>
            <p:nvPr/>
          </p:nvSpPr>
          <p:spPr>
            <a:xfrm>
              <a:off x="7054945" y="390519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95</a:t>
              </a:r>
            </a:p>
          </p:txBody>
        </p:sp>
        <p:sp>
          <p:nvSpPr>
            <p:cNvPr id="439" name="tx439"/>
            <p:cNvSpPr/>
            <p:nvPr/>
          </p:nvSpPr>
          <p:spPr>
            <a:xfrm>
              <a:off x="7263742" y="389201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96</a:t>
              </a:r>
            </a:p>
          </p:txBody>
        </p:sp>
        <p:sp>
          <p:nvSpPr>
            <p:cNvPr id="440" name="rc440"/>
            <p:cNvSpPr/>
            <p:nvPr/>
          </p:nvSpPr>
          <p:spPr>
            <a:xfrm>
              <a:off x="5789340" y="4927502"/>
              <a:ext cx="1607740" cy="1000048"/>
            </a:xfrm>
            <a:prstGeom prst="rect">
              <a:avLst/>
            </a:prstGeom>
            <a:solidFill>
              <a:srgbClr val="EBEBEB">
                <a:alpha val="100000"/>
              </a:srgbClr>
            </a:solidFill>
          </p:spPr>
          <p:txBody>
            <a:bodyPr/>
            <a:lstStyle/>
            <a:p/>
          </p:txBody>
        </p:sp>
        <p:sp>
          <p:nvSpPr>
            <p:cNvPr id="441" name="pl441"/>
            <p:cNvSpPr/>
            <p:nvPr/>
          </p:nvSpPr>
          <p:spPr>
            <a:xfrm>
              <a:off x="5789340" y="5796450"/>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442" name="pl442"/>
            <p:cNvSpPr/>
            <p:nvPr/>
          </p:nvSpPr>
          <p:spPr>
            <a:xfrm>
              <a:off x="5789340" y="5467053"/>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443" name="pl443"/>
            <p:cNvSpPr/>
            <p:nvPr/>
          </p:nvSpPr>
          <p:spPr>
            <a:xfrm>
              <a:off x="5789340" y="5137657"/>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444" name="pl444"/>
            <p:cNvSpPr/>
            <p:nvPr/>
          </p:nvSpPr>
          <p:spPr>
            <a:xfrm>
              <a:off x="5789340" y="4972958"/>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445" name="pl445"/>
            <p:cNvSpPr/>
            <p:nvPr/>
          </p:nvSpPr>
          <p:spPr>
            <a:xfrm>
              <a:off x="5789340" y="5631752"/>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446" name="pl446"/>
            <p:cNvSpPr/>
            <p:nvPr/>
          </p:nvSpPr>
          <p:spPr>
            <a:xfrm>
              <a:off x="5789340" y="5302355"/>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447" name="pl447"/>
            <p:cNvSpPr/>
            <p:nvPr/>
          </p:nvSpPr>
          <p:spPr>
            <a:xfrm>
              <a:off x="5862419"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48" name="pl448"/>
            <p:cNvSpPr/>
            <p:nvPr/>
          </p:nvSpPr>
          <p:spPr>
            <a:xfrm>
              <a:off x="6071216"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49" name="pl449"/>
            <p:cNvSpPr/>
            <p:nvPr/>
          </p:nvSpPr>
          <p:spPr>
            <a:xfrm>
              <a:off x="6280014"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50" name="pl450"/>
            <p:cNvSpPr/>
            <p:nvPr/>
          </p:nvSpPr>
          <p:spPr>
            <a:xfrm>
              <a:off x="6488811"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51" name="pl451"/>
            <p:cNvSpPr/>
            <p:nvPr/>
          </p:nvSpPr>
          <p:spPr>
            <a:xfrm>
              <a:off x="6697609"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52" name="pl452"/>
            <p:cNvSpPr/>
            <p:nvPr/>
          </p:nvSpPr>
          <p:spPr>
            <a:xfrm>
              <a:off x="6906406"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53" name="pl453"/>
            <p:cNvSpPr/>
            <p:nvPr/>
          </p:nvSpPr>
          <p:spPr>
            <a:xfrm>
              <a:off x="7115204"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54" name="pl454"/>
            <p:cNvSpPr/>
            <p:nvPr/>
          </p:nvSpPr>
          <p:spPr>
            <a:xfrm>
              <a:off x="7324001"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55" name="pl455"/>
            <p:cNvSpPr/>
            <p:nvPr/>
          </p:nvSpPr>
          <p:spPr>
            <a:xfrm>
              <a:off x="5862419" y="5434114"/>
              <a:ext cx="1461582" cy="92231"/>
            </a:xfrm>
            <a:custGeom>
              <a:avLst/>
              <a:pathLst>
                <a:path w="1461582" h="92231">
                  <a:moveTo>
                    <a:pt x="0" y="0"/>
                  </a:moveTo>
                  <a:lnTo>
                    <a:pt x="208797" y="52703"/>
                  </a:lnTo>
                  <a:lnTo>
                    <a:pt x="417595" y="65879"/>
                  </a:lnTo>
                  <a:lnTo>
                    <a:pt x="626392" y="92231"/>
                  </a:lnTo>
                  <a:lnTo>
                    <a:pt x="835190" y="39527"/>
                  </a:lnTo>
                  <a:lnTo>
                    <a:pt x="1043987" y="39527"/>
                  </a:lnTo>
                  <a:lnTo>
                    <a:pt x="1252785" y="39527"/>
                  </a:lnTo>
                  <a:lnTo>
                    <a:pt x="1461582" y="13175"/>
                  </a:lnTo>
                </a:path>
              </a:pathLst>
            </a:custGeom>
            <a:ln w="20325" cap="flat">
              <a:solidFill>
                <a:srgbClr val="BEBEBE">
                  <a:alpha val="69803"/>
                </a:srgbClr>
              </a:solidFill>
              <a:prstDash val="solid"/>
              <a:round/>
            </a:ln>
          </p:spPr>
          <p:txBody>
            <a:bodyPr/>
            <a:lstStyle/>
            <a:p/>
          </p:txBody>
        </p:sp>
        <p:sp>
          <p:nvSpPr>
            <p:cNvPr id="456" name="pl456"/>
            <p:cNvSpPr/>
            <p:nvPr/>
          </p:nvSpPr>
          <p:spPr>
            <a:xfrm>
              <a:off x="5862419" y="5486817"/>
              <a:ext cx="1461582" cy="342572"/>
            </a:xfrm>
            <a:custGeom>
              <a:avLst/>
              <a:pathLst>
                <a:path w="1461582" h="342572">
                  <a:moveTo>
                    <a:pt x="0" y="39527"/>
                  </a:moveTo>
                  <a:lnTo>
                    <a:pt x="208797" y="65879"/>
                  </a:lnTo>
                  <a:lnTo>
                    <a:pt x="417595" y="342572"/>
                  </a:lnTo>
                  <a:lnTo>
                    <a:pt x="626392" y="65879"/>
                  </a:lnTo>
                  <a:lnTo>
                    <a:pt x="835190" y="39527"/>
                  </a:lnTo>
                  <a:lnTo>
                    <a:pt x="1043987" y="52703"/>
                  </a:lnTo>
                  <a:lnTo>
                    <a:pt x="1252785" y="0"/>
                  </a:lnTo>
                  <a:lnTo>
                    <a:pt x="1461582" y="79055"/>
                  </a:lnTo>
                </a:path>
              </a:pathLst>
            </a:custGeom>
            <a:ln w="40651" cap="flat">
              <a:solidFill>
                <a:srgbClr val="BEBEBE">
                  <a:alpha val="69803"/>
                </a:srgbClr>
              </a:solidFill>
              <a:prstDash val="solid"/>
              <a:round/>
            </a:ln>
          </p:spPr>
          <p:txBody>
            <a:bodyPr/>
            <a:lstStyle/>
            <a:p/>
          </p:txBody>
        </p:sp>
        <p:sp>
          <p:nvSpPr>
            <p:cNvPr id="457" name="pl457"/>
            <p:cNvSpPr/>
            <p:nvPr/>
          </p:nvSpPr>
          <p:spPr>
            <a:xfrm>
              <a:off x="5862419" y="5486817"/>
              <a:ext cx="1461582" cy="342572"/>
            </a:xfrm>
            <a:custGeom>
              <a:avLst/>
              <a:pathLst>
                <a:path w="1461582" h="342572">
                  <a:moveTo>
                    <a:pt x="0" y="39527"/>
                  </a:moveTo>
                  <a:lnTo>
                    <a:pt x="208797" y="65879"/>
                  </a:lnTo>
                  <a:lnTo>
                    <a:pt x="417595" y="342572"/>
                  </a:lnTo>
                  <a:lnTo>
                    <a:pt x="626392" y="65879"/>
                  </a:lnTo>
                  <a:lnTo>
                    <a:pt x="835190" y="39527"/>
                  </a:lnTo>
                  <a:lnTo>
                    <a:pt x="1043987" y="52703"/>
                  </a:lnTo>
                  <a:lnTo>
                    <a:pt x="1252785" y="0"/>
                  </a:lnTo>
                  <a:lnTo>
                    <a:pt x="1461582" y="79055"/>
                  </a:lnTo>
                </a:path>
              </a:pathLst>
            </a:custGeom>
            <a:ln w="35231" cap="flat">
              <a:solidFill>
                <a:srgbClr val="BEBEBE">
                  <a:alpha val="69803"/>
                </a:srgbClr>
              </a:solidFill>
              <a:prstDash val="solid"/>
              <a:round/>
            </a:ln>
          </p:spPr>
          <p:txBody>
            <a:bodyPr/>
            <a:lstStyle/>
            <a:p/>
          </p:txBody>
        </p:sp>
        <p:sp>
          <p:nvSpPr>
            <p:cNvPr id="458" name="pl458"/>
            <p:cNvSpPr/>
            <p:nvPr/>
          </p:nvSpPr>
          <p:spPr>
            <a:xfrm>
              <a:off x="5862419" y="5434114"/>
              <a:ext cx="1461582" cy="92231"/>
            </a:xfrm>
            <a:custGeom>
              <a:avLst/>
              <a:pathLst>
                <a:path w="1461582" h="92231">
                  <a:moveTo>
                    <a:pt x="0" y="0"/>
                  </a:moveTo>
                  <a:lnTo>
                    <a:pt x="208797" y="52703"/>
                  </a:lnTo>
                  <a:lnTo>
                    <a:pt x="417595" y="65879"/>
                  </a:lnTo>
                  <a:lnTo>
                    <a:pt x="626392" y="92231"/>
                  </a:lnTo>
                  <a:lnTo>
                    <a:pt x="835190" y="39527"/>
                  </a:lnTo>
                  <a:lnTo>
                    <a:pt x="1043987" y="39527"/>
                  </a:lnTo>
                  <a:lnTo>
                    <a:pt x="1252785" y="39527"/>
                  </a:lnTo>
                  <a:lnTo>
                    <a:pt x="1461582" y="13175"/>
                  </a:lnTo>
                </a:path>
              </a:pathLst>
            </a:custGeom>
            <a:ln w="20325" cap="flat">
              <a:solidFill>
                <a:srgbClr val="6B6B6B">
                  <a:alpha val="100000"/>
                </a:srgbClr>
              </a:solidFill>
              <a:prstDash val="solid"/>
              <a:round/>
            </a:ln>
          </p:spPr>
          <p:txBody>
            <a:bodyPr/>
            <a:lstStyle/>
            <a:p/>
          </p:txBody>
        </p:sp>
        <p:sp>
          <p:nvSpPr>
            <p:cNvPr id="459" name="pl459"/>
            <p:cNvSpPr/>
            <p:nvPr/>
          </p:nvSpPr>
          <p:spPr>
            <a:xfrm>
              <a:off x="5862419" y="5486817"/>
              <a:ext cx="1461582" cy="342572"/>
            </a:xfrm>
            <a:custGeom>
              <a:avLst/>
              <a:pathLst>
                <a:path w="1461582" h="342572">
                  <a:moveTo>
                    <a:pt x="0" y="39527"/>
                  </a:moveTo>
                  <a:lnTo>
                    <a:pt x="208797" y="65879"/>
                  </a:lnTo>
                  <a:lnTo>
                    <a:pt x="417595" y="342572"/>
                  </a:lnTo>
                  <a:lnTo>
                    <a:pt x="626392" y="65879"/>
                  </a:lnTo>
                  <a:lnTo>
                    <a:pt x="835190" y="39527"/>
                  </a:lnTo>
                  <a:lnTo>
                    <a:pt x="1043987" y="52703"/>
                  </a:lnTo>
                  <a:lnTo>
                    <a:pt x="1252785" y="0"/>
                  </a:lnTo>
                  <a:lnTo>
                    <a:pt x="1461582" y="79055"/>
                  </a:lnTo>
                </a:path>
              </a:pathLst>
            </a:custGeom>
            <a:ln w="40651" cap="flat">
              <a:solidFill>
                <a:srgbClr val="000000">
                  <a:alpha val="100000"/>
                </a:srgbClr>
              </a:solidFill>
              <a:prstDash val="solid"/>
              <a:round/>
            </a:ln>
          </p:spPr>
          <p:txBody>
            <a:bodyPr/>
            <a:lstStyle/>
            <a:p/>
          </p:txBody>
        </p:sp>
        <p:sp>
          <p:nvSpPr>
            <p:cNvPr id="460" name="pl460"/>
            <p:cNvSpPr/>
            <p:nvPr/>
          </p:nvSpPr>
          <p:spPr>
            <a:xfrm>
              <a:off x="5862419" y="5486817"/>
              <a:ext cx="1461582" cy="342572"/>
            </a:xfrm>
            <a:custGeom>
              <a:avLst/>
              <a:pathLst>
                <a:path w="1461582" h="342572">
                  <a:moveTo>
                    <a:pt x="0" y="39527"/>
                  </a:moveTo>
                  <a:lnTo>
                    <a:pt x="208797" y="65879"/>
                  </a:lnTo>
                  <a:lnTo>
                    <a:pt x="417595" y="342572"/>
                  </a:lnTo>
                  <a:lnTo>
                    <a:pt x="626392" y="65879"/>
                  </a:lnTo>
                  <a:lnTo>
                    <a:pt x="835190" y="39527"/>
                  </a:lnTo>
                  <a:lnTo>
                    <a:pt x="1043987" y="52703"/>
                  </a:lnTo>
                  <a:lnTo>
                    <a:pt x="1252785" y="0"/>
                  </a:lnTo>
                  <a:lnTo>
                    <a:pt x="1461582" y="79055"/>
                  </a:lnTo>
                </a:path>
              </a:pathLst>
            </a:custGeom>
            <a:ln w="35231" cap="flat">
              <a:solidFill>
                <a:srgbClr val="1CABE2">
                  <a:alpha val="100000"/>
                </a:srgbClr>
              </a:solidFill>
              <a:prstDash val="solid"/>
              <a:round/>
            </a:ln>
          </p:spPr>
          <p:txBody>
            <a:bodyPr/>
            <a:lstStyle/>
            <a:p/>
          </p:txBody>
        </p:sp>
        <p:sp>
          <p:nvSpPr>
            <p:cNvPr id="461" name="tx461"/>
            <p:cNvSpPr/>
            <p:nvPr/>
          </p:nvSpPr>
          <p:spPr>
            <a:xfrm>
              <a:off x="5802160" y="534779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83</a:t>
              </a:r>
            </a:p>
          </p:txBody>
        </p:sp>
        <p:sp>
          <p:nvSpPr>
            <p:cNvPr id="462" name="tx462"/>
            <p:cNvSpPr/>
            <p:nvPr/>
          </p:nvSpPr>
          <p:spPr>
            <a:xfrm>
              <a:off x="6010957" y="537414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81</a:t>
              </a:r>
            </a:p>
          </p:txBody>
        </p:sp>
        <p:sp>
          <p:nvSpPr>
            <p:cNvPr id="463" name="tx463"/>
            <p:cNvSpPr/>
            <p:nvPr/>
          </p:nvSpPr>
          <p:spPr>
            <a:xfrm>
              <a:off x="6219755" y="565083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60</a:t>
              </a:r>
            </a:p>
          </p:txBody>
        </p:sp>
        <p:sp>
          <p:nvSpPr>
            <p:cNvPr id="464" name="tx464"/>
            <p:cNvSpPr/>
            <p:nvPr/>
          </p:nvSpPr>
          <p:spPr>
            <a:xfrm>
              <a:off x="6428552" y="537414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81</a:t>
              </a:r>
            </a:p>
          </p:txBody>
        </p:sp>
        <p:sp>
          <p:nvSpPr>
            <p:cNvPr id="465" name="tx465"/>
            <p:cNvSpPr/>
            <p:nvPr/>
          </p:nvSpPr>
          <p:spPr>
            <a:xfrm>
              <a:off x="6637350" y="534779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83</a:t>
              </a:r>
            </a:p>
          </p:txBody>
        </p:sp>
        <p:sp>
          <p:nvSpPr>
            <p:cNvPr id="466" name="tx466"/>
            <p:cNvSpPr/>
            <p:nvPr/>
          </p:nvSpPr>
          <p:spPr>
            <a:xfrm>
              <a:off x="6846147" y="536096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82</a:t>
              </a:r>
            </a:p>
          </p:txBody>
        </p:sp>
        <p:sp>
          <p:nvSpPr>
            <p:cNvPr id="467" name="tx467"/>
            <p:cNvSpPr/>
            <p:nvPr/>
          </p:nvSpPr>
          <p:spPr>
            <a:xfrm>
              <a:off x="7054945" y="530826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86</a:t>
              </a:r>
            </a:p>
          </p:txBody>
        </p:sp>
        <p:sp>
          <p:nvSpPr>
            <p:cNvPr id="468" name="tx468"/>
            <p:cNvSpPr/>
            <p:nvPr/>
          </p:nvSpPr>
          <p:spPr>
            <a:xfrm>
              <a:off x="7263742" y="538731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80</a:t>
              </a:r>
            </a:p>
          </p:txBody>
        </p:sp>
        <p:sp>
          <p:nvSpPr>
            <p:cNvPr id="469" name="rc469"/>
            <p:cNvSpPr/>
            <p:nvPr/>
          </p:nvSpPr>
          <p:spPr>
            <a:xfrm>
              <a:off x="7466670" y="1074032"/>
              <a:ext cx="1607740" cy="1000048"/>
            </a:xfrm>
            <a:prstGeom prst="rect">
              <a:avLst/>
            </a:prstGeom>
            <a:solidFill>
              <a:srgbClr val="EBEBEB">
                <a:alpha val="100000"/>
              </a:srgbClr>
            </a:solidFill>
          </p:spPr>
          <p:txBody>
            <a:bodyPr/>
            <a:lstStyle/>
            <a:p/>
          </p:txBody>
        </p:sp>
        <p:sp>
          <p:nvSpPr>
            <p:cNvPr id="470" name="pl470"/>
            <p:cNvSpPr/>
            <p:nvPr/>
          </p:nvSpPr>
          <p:spPr>
            <a:xfrm>
              <a:off x="7466670" y="1942980"/>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471" name="pl471"/>
            <p:cNvSpPr/>
            <p:nvPr/>
          </p:nvSpPr>
          <p:spPr>
            <a:xfrm>
              <a:off x="7466670" y="1613584"/>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472" name="pl472"/>
            <p:cNvSpPr/>
            <p:nvPr/>
          </p:nvSpPr>
          <p:spPr>
            <a:xfrm>
              <a:off x="7466670" y="1284187"/>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473" name="pl473"/>
            <p:cNvSpPr/>
            <p:nvPr/>
          </p:nvSpPr>
          <p:spPr>
            <a:xfrm>
              <a:off x="7466670" y="1119489"/>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474" name="pl474"/>
            <p:cNvSpPr/>
            <p:nvPr/>
          </p:nvSpPr>
          <p:spPr>
            <a:xfrm>
              <a:off x="7466670" y="1778282"/>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475" name="pl475"/>
            <p:cNvSpPr/>
            <p:nvPr/>
          </p:nvSpPr>
          <p:spPr>
            <a:xfrm>
              <a:off x="7466670" y="1448885"/>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476" name="pl476"/>
            <p:cNvSpPr/>
            <p:nvPr/>
          </p:nvSpPr>
          <p:spPr>
            <a:xfrm>
              <a:off x="7539749"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77" name="pl477"/>
            <p:cNvSpPr/>
            <p:nvPr/>
          </p:nvSpPr>
          <p:spPr>
            <a:xfrm>
              <a:off x="7748546"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78" name="pl478"/>
            <p:cNvSpPr/>
            <p:nvPr/>
          </p:nvSpPr>
          <p:spPr>
            <a:xfrm>
              <a:off x="7957344"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79" name="pl479"/>
            <p:cNvSpPr/>
            <p:nvPr/>
          </p:nvSpPr>
          <p:spPr>
            <a:xfrm>
              <a:off x="8166141"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80" name="pl480"/>
            <p:cNvSpPr/>
            <p:nvPr/>
          </p:nvSpPr>
          <p:spPr>
            <a:xfrm>
              <a:off x="8374939"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81" name="pl481"/>
            <p:cNvSpPr/>
            <p:nvPr/>
          </p:nvSpPr>
          <p:spPr>
            <a:xfrm>
              <a:off x="8583736"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82" name="pl482"/>
            <p:cNvSpPr/>
            <p:nvPr/>
          </p:nvSpPr>
          <p:spPr>
            <a:xfrm>
              <a:off x="8792534"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83" name="pl483"/>
            <p:cNvSpPr/>
            <p:nvPr/>
          </p:nvSpPr>
          <p:spPr>
            <a:xfrm>
              <a:off x="9001331"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84" name="pl484"/>
            <p:cNvSpPr/>
            <p:nvPr/>
          </p:nvSpPr>
          <p:spPr>
            <a:xfrm>
              <a:off x="7539749" y="1580644"/>
              <a:ext cx="1461582" cy="92231"/>
            </a:xfrm>
            <a:custGeom>
              <a:avLst/>
              <a:pathLst>
                <a:path w="1461582" h="92231">
                  <a:moveTo>
                    <a:pt x="0" y="0"/>
                  </a:moveTo>
                  <a:lnTo>
                    <a:pt x="208797" y="52703"/>
                  </a:lnTo>
                  <a:lnTo>
                    <a:pt x="417595" y="65879"/>
                  </a:lnTo>
                  <a:lnTo>
                    <a:pt x="626392" y="92231"/>
                  </a:lnTo>
                  <a:lnTo>
                    <a:pt x="835190" y="39527"/>
                  </a:lnTo>
                  <a:lnTo>
                    <a:pt x="1043987" y="39527"/>
                  </a:lnTo>
                  <a:lnTo>
                    <a:pt x="1252785" y="39527"/>
                  </a:lnTo>
                  <a:lnTo>
                    <a:pt x="1461582" y="13175"/>
                  </a:lnTo>
                </a:path>
              </a:pathLst>
            </a:custGeom>
            <a:ln w="20325" cap="flat">
              <a:solidFill>
                <a:srgbClr val="BEBEBE">
                  <a:alpha val="69803"/>
                </a:srgbClr>
              </a:solidFill>
              <a:prstDash val="solid"/>
              <a:round/>
            </a:ln>
          </p:spPr>
          <p:txBody>
            <a:bodyPr/>
            <a:lstStyle/>
            <a:p/>
          </p:txBody>
        </p:sp>
        <p:sp>
          <p:nvSpPr>
            <p:cNvPr id="485" name="pl485"/>
            <p:cNvSpPr/>
            <p:nvPr/>
          </p:nvSpPr>
          <p:spPr>
            <a:xfrm>
              <a:off x="7539749" y="1514765"/>
              <a:ext cx="1461582" cy="79055"/>
            </a:xfrm>
            <a:custGeom>
              <a:avLst/>
              <a:pathLst>
                <a:path w="1461582" h="79055">
                  <a:moveTo>
                    <a:pt x="0" y="39527"/>
                  </a:moveTo>
                  <a:lnTo>
                    <a:pt x="208797" y="0"/>
                  </a:lnTo>
                  <a:lnTo>
                    <a:pt x="417595" y="39527"/>
                  </a:lnTo>
                  <a:lnTo>
                    <a:pt x="626392" y="52703"/>
                  </a:lnTo>
                  <a:lnTo>
                    <a:pt x="835190" y="52703"/>
                  </a:lnTo>
                  <a:lnTo>
                    <a:pt x="1043987" y="65879"/>
                  </a:lnTo>
                  <a:lnTo>
                    <a:pt x="1252785" y="79055"/>
                  </a:lnTo>
                  <a:lnTo>
                    <a:pt x="1461582" y="13175"/>
                  </a:lnTo>
                </a:path>
              </a:pathLst>
            </a:custGeom>
            <a:ln w="40651" cap="flat">
              <a:solidFill>
                <a:srgbClr val="BEBEBE">
                  <a:alpha val="69803"/>
                </a:srgbClr>
              </a:solidFill>
              <a:prstDash val="solid"/>
              <a:round/>
            </a:ln>
          </p:spPr>
          <p:txBody>
            <a:bodyPr/>
            <a:lstStyle/>
            <a:p/>
          </p:txBody>
        </p:sp>
        <p:sp>
          <p:nvSpPr>
            <p:cNvPr id="486" name="pl486"/>
            <p:cNvSpPr/>
            <p:nvPr/>
          </p:nvSpPr>
          <p:spPr>
            <a:xfrm>
              <a:off x="7539749" y="1514765"/>
              <a:ext cx="1461582" cy="79055"/>
            </a:xfrm>
            <a:custGeom>
              <a:avLst/>
              <a:pathLst>
                <a:path w="1461582" h="79055">
                  <a:moveTo>
                    <a:pt x="0" y="39527"/>
                  </a:moveTo>
                  <a:lnTo>
                    <a:pt x="208797" y="0"/>
                  </a:lnTo>
                  <a:lnTo>
                    <a:pt x="417595" y="39527"/>
                  </a:lnTo>
                  <a:lnTo>
                    <a:pt x="626392" y="52703"/>
                  </a:lnTo>
                  <a:lnTo>
                    <a:pt x="835190" y="52703"/>
                  </a:lnTo>
                  <a:lnTo>
                    <a:pt x="1043987" y="65879"/>
                  </a:lnTo>
                  <a:lnTo>
                    <a:pt x="1252785" y="79055"/>
                  </a:lnTo>
                  <a:lnTo>
                    <a:pt x="1461582" y="13175"/>
                  </a:lnTo>
                </a:path>
              </a:pathLst>
            </a:custGeom>
            <a:ln w="35231" cap="flat">
              <a:solidFill>
                <a:srgbClr val="BEBEBE">
                  <a:alpha val="69803"/>
                </a:srgbClr>
              </a:solidFill>
              <a:prstDash val="solid"/>
              <a:round/>
            </a:ln>
          </p:spPr>
          <p:txBody>
            <a:bodyPr/>
            <a:lstStyle/>
            <a:p/>
          </p:txBody>
        </p:sp>
        <p:sp>
          <p:nvSpPr>
            <p:cNvPr id="487" name="pl487"/>
            <p:cNvSpPr/>
            <p:nvPr/>
          </p:nvSpPr>
          <p:spPr>
            <a:xfrm>
              <a:off x="7539749" y="1580644"/>
              <a:ext cx="1461582" cy="92231"/>
            </a:xfrm>
            <a:custGeom>
              <a:avLst/>
              <a:pathLst>
                <a:path w="1461582" h="92231">
                  <a:moveTo>
                    <a:pt x="0" y="0"/>
                  </a:moveTo>
                  <a:lnTo>
                    <a:pt x="208797" y="52703"/>
                  </a:lnTo>
                  <a:lnTo>
                    <a:pt x="417595" y="65879"/>
                  </a:lnTo>
                  <a:lnTo>
                    <a:pt x="626392" y="92231"/>
                  </a:lnTo>
                  <a:lnTo>
                    <a:pt x="835190" y="39527"/>
                  </a:lnTo>
                  <a:lnTo>
                    <a:pt x="1043987" y="39527"/>
                  </a:lnTo>
                  <a:lnTo>
                    <a:pt x="1252785" y="39527"/>
                  </a:lnTo>
                  <a:lnTo>
                    <a:pt x="1461582" y="13175"/>
                  </a:lnTo>
                </a:path>
              </a:pathLst>
            </a:custGeom>
            <a:ln w="20325" cap="flat">
              <a:solidFill>
                <a:srgbClr val="6B6B6B">
                  <a:alpha val="100000"/>
                </a:srgbClr>
              </a:solidFill>
              <a:prstDash val="solid"/>
              <a:round/>
            </a:ln>
          </p:spPr>
          <p:txBody>
            <a:bodyPr/>
            <a:lstStyle/>
            <a:p/>
          </p:txBody>
        </p:sp>
        <p:sp>
          <p:nvSpPr>
            <p:cNvPr id="488" name="pl488"/>
            <p:cNvSpPr/>
            <p:nvPr/>
          </p:nvSpPr>
          <p:spPr>
            <a:xfrm>
              <a:off x="7539749" y="1514765"/>
              <a:ext cx="1461582" cy="79055"/>
            </a:xfrm>
            <a:custGeom>
              <a:avLst/>
              <a:pathLst>
                <a:path w="1461582" h="79055">
                  <a:moveTo>
                    <a:pt x="0" y="39527"/>
                  </a:moveTo>
                  <a:lnTo>
                    <a:pt x="208797" y="0"/>
                  </a:lnTo>
                  <a:lnTo>
                    <a:pt x="417595" y="39527"/>
                  </a:lnTo>
                  <a:lnTo>
                    <a:pt x="626392" y="52703"/>
                  </a:lnTo>
                  <a:lnTo>
                    <a:pt x="835190" y="52703"/>
                  </a:lnTo>
                  <a:lnTo>
                    <a:pt x="1043987" y="65879"/>
                  </a:lnTo>
                  <a:lnTo>
                    <a:pt x="1252785" y="79055"/>
                  </a:lnTo>
                  <a:lnTo>
                    <a:pt x="1461582" y="13175"/>
                  </a:lnTo>
                </a:path>
              </a:pathLst>
            </a:custGeom>
            <a:ln w="40651" cap="flat">
              <a:solidFill>
                <a:srgbClr val="000000">
                  <a:alpha val="100000"/>
                </a:srgbClr>
              </a:solidFill>
              <a:prstDash val="solid"/>
              <a:round/>
            </a:ln>
          </p:spPr>
          <p:txBody>
            <a:bodyPr/>
            <a:lstStyle/>
            <a:p/>
          </p:txBody>
        </p:sp>
        <p:sp>
          <p:nvSpPr>
            <p:cNvPr id="489" name="pl489"/>
            <p:cNvSpPr/>
            <p:nvPr/>
          </p:nvSpPr>
          <p:spPr>
            <a:xfrm>
              <a:off x="7539749" y="1514765"/>
              <a:ext cx="1461582" cy="79055"/>
            </a:xfrm>
            <a:custGeom>
              <a:avLst/>
              <a:pathLst>
                <a:path w="1461582" h="79055">
                  <a:moveTo>
                    <a:pt x="0" y="39527"/>
                  </a:moveTo>
                  <a:lnTo>
                    <a:pt x="208797" y="0"/>
                  </a:lnTo>
                  <a:lnTo>
                    <a:pt x="417595" y="39527"/>
                  </a:lnTo>
                  <a:lnTo>
                    <a:pt x="626392" y="52703"/>
                  </a:lnTo>
                  <a:lnTo>
                    <a:pt x="835190" y="52703"/>
                  </a:lnTo>
                  <a:lnTo>
                    <a:pt x="1043987" y="65879"/>
                  </a:lnTo>
                  <a:lnTo>
                    <a:pt x="1252785" y="79055"/>
                  </a:lnTo>
                  <a:lnTo>
                    <a:pt x="1461582" y="13175"/>
                  </a:lnTo>
                </a:path>
              </a:pathLst>
            </a:custGeom>
            <a:ln w="35231" cap="flat">
              <a:solidFill>
                <a:srgbClr val="1CABE2">
                  <a:alpha val="100000"/>
                </a:srgbClr>
              </a:solidFill>
              <a:prstDash val="solid"/>
              <a:round/>
            </a:ln>
          </p:spPr>
          <p:txBody>
            <a:bodyPr/>
            <a:lstStyle/>
            <a:p/>
          </p:txBody>
        </p:sp>
        <p:sp>
          <p:nvSpPr>
            <p:cNvPr id="490" name="tx490"/>
            <p:cNvSpPr/>
            <p:nvPr/>
          </p:nvSpPr>
          <p:spPr>
            <a:xfrm>
              <a:off x="7479490" y="137573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92</a:t>
              </a:r>
            </a:p>
          </p:txBody>
        </p:sp>
        <p:sp>
          <p:nvSpPr>
            <p:cNvPr id="491" name="tx491"/>
            <p:cNvSpPr/>
            <p:nvPr/>
          </p:nvSpPr>
          <p:spPr>
            <a:xfrm>
              <a:off x="7688287" y="133621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95</a:t>
              </a:r>
            </a:p>
          </p:txBody>
        </p:sp>
        <p:sp>
          <p:nvSpPr>
            <p:cNvPr id="492" name="tx492"/>
            <p:cNvSpPr/>
            <p:nvPr/>
          </p:nvSpPr>
          <p:spPr>
            <a:xfrm>
              <a:off x="7897085" y="137573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92</a:t>
              </a:r>
            </a:p>
          </p:txBody>
        </p:sp>
        <p:sp>
          <p:nvSpPr>
            <p:cNvPr id="493" name="tx493"/>
            <p:cNvSpPr/>
            <p:nvPr/>
          </p:nvSpPr>
          <p:spPr>
            <a:xfrm>
              <a:off x="8105882" y="138891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91</a:t>
              </a:r>
            </a:p>
          </p:txBody>
        </p:sp>
        <p:sp>
          <p:nvSpPr>
            <p:cNvPr id="494" name="tx494"/>
            <p:cNvSpPr/>
            <p:nvPr/>
          </p:nvSpPr>
          <p:spPr>
            <a:xfrm>
              <a:off x="8314680" y="138891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91</a:t>
              </a:r>
            </a:p>
          </p:txBody>
        </p:sp>
        <p:sp>
          <p:nvSpPr>
            <p:cNvPr id="495" name="tx495"/>
            <p:cNvSpPr/>
            <p:nvPr/>
          </p:nvSpPr>
          <p:spPr>
            <a:xfrm>
              <a:off x="8523477" y="140208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90</a:t>
              </a:r>
            </a:p>
          </p:txBody>
        </p:sp>
        <p:sp>
          <p:nvSpPr>
            <p:cNvPr id="496" name="tx496"/>
            <p:cNvSpPr/>
            <p:nvPr/>
          </p:nvSpPr>
          <p:spPr>
            <a:xfrm>
              <a:off x="8732275" y="141526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89</a:t>
              </a:r>
            </a:p>
          </p:txBody>
        </p:sp>
        <p:sp>
          <p:nvSpPr>
            <p:cNvPr id="497" name="tx497"/>
            <p:cNvSpPr/>
            <p:nvPr/>
          </p:nvSpPr>
          <p:spPr>
            <a:xfrm>
              <a:off x="8941072" y="134938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94</a:t>
              </a:r>
            </a:p>
          </p:txBody>
        </p:sp>
        <p:sp>
          <p:nvSpPr>
            <p:cNvPr id="498" name="rc498"/>
            <p:cNvSpPr/>
            <p:nvPr/>
          </p:nvSpPr>
          <p:spPr>
            <a:xfrm>
              <a:off x="7466670" y="2358522"/>
              <a:ext cx="1607740" cy="1000048"/>
            </a:xfrm>
            <a:prstGeom prst="rect">
              <a:avLst/>
            </a:prstGeom>
            <a:solidFill>
              <a:srgbClr val="EBEBEB">
                <a:alpha val="100000"/>
              </a:srgbClr>
            </a:solidFill>
          </p:spPr>
          <p:txBody>
            <a:bodyPr/>
            <a:lstStyle/>
            <a:p/>
          </p:txBody>
        </p:sp>
        <p:sp>
          <p:nvSpPr>
            <p:cNvPr id="499" name="pl499"/>
            <p:cNvSpPr/>
            <p:nvPr/>
          </p:nvSpPr>
          <p:spPr>
            <a:xfrm>
              <a:off x="7466670" y="3227470"/>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500" name="pl500"/>
            <p:cNvSpPr/>
            <p:nvPr/>
          </p:nvSpPr>
          <p:spPr>
            <a:xfrm>
              <a:off x="7466670" y="2898074"/>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501" name="pl501"/>
            <p:cNvSpPr/>
            <p:nvPr/>
          </p:nvSpPr>
          <p:spPr>
            <a:xfrm>
              <a:off x="7466670" y="2568677"/>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502" name="pl502"/>
            <p:cNvSpPr/>
            <p:nvPr/>
          </p:nvSpPr>
          <p:spPr>
            <a:xfrm>
              <a:off x="7466670" y="2403979"/>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503" name="pl503"/>
            <p:cNvSpPr/>
            <p:nvPr/>
          </p:nvSpPr>
          <p:spPr>
            <a:xfrm>
              <a:off x="7466670" y="3062772"/>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504" name="pl504"/>
            <p:cNvSpPr/>
            <p:nvPr/>
          </p:nvSpPr>
          <p:spPr>
            <a:xfrm>
              <a:off x="7466670" y="2733375"/>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505" name="pl505"/>
            <p:cNvSpPr/>
            <p:nvPr/>
          </p:nvSpPr>
          <p:spPr>
            <a:xfrm>
              <a:off x="7539749"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06" name="pl506"/>
            <p:cNvSpPr/>
            <p:nvPr/>
          </p:nvSpPr>
          <p:spPr>
            <a:xfrm>
              <a:off x="7748546"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07" name="pl507"/>
            <p:cNvSpPr/>
            <p:nvPr/>
          </p:nvSpPr>
          <p:spPr>
            <a:xfrm>
              <a:off x="7957344"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08" name="pl508"/>
            <p:cNvSpPr/>
            <p:nvPr/>
          </p:nvSpPr>
          <p:spPr>
            <a:xfrm>
              <a:off x="8166141"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09" name="pl509"/>
            <p:cNvSpPr/>
            <p:nvPr/>
          </p:nvSpPr>
          <p:spPr>
            <a:xfrm>
              <a:off x="8374939"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10" name="pl510"/>
            <p:cNvSpPr/>
            <p:nvPr/>
          </p:nvSpPr>
          <p:spPr>
            <a:xfrm>
              <a:off x="8583736"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11" name="pl511"/>
            <p:cNvSpPr/>
            <p:nvPr/>
          </p:nvSpPr>
          <p:spPr>
            <a:xfrm>
              <a:off x="8792534"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12" name="pl512"/>
            <p:cNvSpPr/>
            <p:nvPr/>
          </p:nvSpPr>
          <p:spPr>
            <a:xfrm>
              <a:off x="9001331"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13" name="pl513"/>
            <p:cNvSpPr/>
            <p:nvPr/>
          </p:nvSpPr>
          <p:spPr>
            <a:xfrm>
              <a:off x="7539749" y="2865134"/>
              <a:ext cx="1461582" cy="92231"/>
            </a:xfrm>
            <a:custGeom>
              <a:avLst/>
              <a:pathLst>
                <a:path w="1461582" h="92231">
                  <a:moveTo>
                    <a:pt x="0" y="0"/>
                  </a:moveTo>
                  <a:lnTo>
                    <a:pt x="208797" y="52703"/>
                  </a:lnTo>
                  <a:lnTo>
                    <a:pt x="417595" y="65879"/>
                  </a:lnTo>
                  <a:lnTo>
                    <a:pt x="626392" y="92231"/>
                  </a:lnTo>
                  <a:lnTo>
                    <a:pt x="835190" y="39527"/>
                  </a:lnTo>
                  <a:lnTo>
                    <a:pt x="1043987" y="39527"/>
                  </a:lnTo>
                  <a:lnTo>
                    <a:pt x="1252785" y="39527"/>
                  </a:lnTo>
                  <a:lnTo>
                    <a:pt x="1461582" y="13175"/>
                  </a:lnTo>
                </a:path>
              </a:pathLst>
            </a:custGeom>
            <a:ln w="20325" cap="flat">
              <a:solidFill>
                <a:srgbClr val="BEBEBE">
                  <a:alpha val="69803"/>
                </a:srgbClr>
              </a:solidFill>
              <a:prstDash val="solid"/>
              <a:round/>
            </a:ln>
          </p:spPr>
          <p:txBody>
            <a:bodyPr/>
            <a:lstStyle/>
            <a:p/>
          </p:txBody>
        </p:sp>
        <p:sp>
          <p:nvSpPr>
            <p:cNvPr id="514" name="pl514"/>
            <p:cNvSpPr/>
            <p:nvPr/>
          </p:nvSpPr>
          <p:spPr>
            <a:xfrm>
              <a:off x="7539749" y="2931013"/>
              <a:ext cx="1461582" cy="197638"/>
            </a:xfrm>
            <a:custGeom>
              <a:avLst/>
              <a:pathLst>
                <a:path w="1461582" h="197638">
                  <a:moveTo>
                    <a:pt x="0" y="39527"/>
                  </a:moveTo>
                  <a:lnTo>
                    <a:pt x="208797" y="0"/>
                  </a:lnTo>
                  <a:lnTo>
                    <a:pt x="417595" y="52703"/>
                  </a:lnTo>
                  <a:lnTo>
                    <a:pt x="626392" y="105406"/>
                  </a:lnTo>
                  <a:lnTo>
                    <a:pt x="835190" y="197638"/>
                  </a:lnTo>
                  <a:lnTo>
                    <a:pt x="1043987" y="158110"/>
                  </a:lnTo>
                  <a:lnTo>
                    <a:pt x="1252785" y="118582"/>
                  </a:lnTo>
                  <a:lnTo>
                    <a:pt x="1461582" y="92231"/>
                  </a:lnTo>
                </a:path>
              </a:pathLst>
            </a:custGeom>
            <a:ln w="40651" cap="flat">
              <a:solidFill>
                <a:srgbClr val="BEBEBE">
                  <a:alpha val="69803"/>
                </a:srgbClr>
              </a:solidFill>
              <a:prstDash val="solid"/>
              <a:round/>
            </a:ln>
          </p:spPr>
          <p:txBody>
            <a:bodyPr/>
            <a:lstStyle/>
            <a:p/>
          </p:txBody>
        </p:sp>
        <p:sp>
          <p:nvSpPr>
            <p:cNvPr id="515" name="pl515"/>
            <p:cNvSpPr/>
            <p:nvPr/>
          </p:nvSpPr>
          <p:spPr>
            <a:xfrm>
              <a:off x="7539749" y="2931013"/>
              <a:ext cx="1461582" cy="197638"/>
            </a:xfrm>
            <a:custGeom>
              <a:avLst/>
              <a:pathLst>
                <a:path w="1461582" h="197638">
                  <a:moveTo>
                    <a:pt x="0" y="39527"/>
                  </a:moveTo>
                  <a:lnTo>
                    <a:pt x="208797" y="0"/>
                  </a:lnTo>
                  <a:lnTo>
                    <a:pt x="417595" y="52703"/>
                  </a:lnTo>
                  <a:lnTo>
                    <a:pt x="626392" y="105406"/>
                  </a:lnTo>
                  <a:lnTo>
                    <a:pt x="835190" y="197638"/>
                  </a:lnTo>
                  <a:lnTo>
                    <a:pt x="1043987" y="158110"/>
                  </a:lnTo>
                  <a:lnTo>
                    <a:pt x="1252785" y="118582"/>
                  </a:lnTo>
                  <a:lnTo>
                    <a:pt x="1461582" y="92231"/>
                  </a:lnTo>
                </a:path>
              </a:pathLst>
            </a:custGeom>
            <a:ln w="35231" cap="flat">
              <a:solidFill>
                <a:srgbClr val="BEBEBE">
                  <a:alpha val="69803"/>
                </a:srgbClr>
              </a:solidFill>
              <a:prstDash val="solid"/>
              <a:round/>
            </a:ln>
          </p:spPr>
          <p:txBody>
            <a:bodyPr/>
            <a:lstStyle/>
            <a:p/>
          </p:txBody>
        </p:sp>
        <p:sp>
          <p:nvSpPr>
            <p:cNvPr id="516" name="pl516"/>
            <p:cNvSpPr/>
            <p:nvPr/>
          </p:nvSpPr>
          <p:spPr>
            <a:xfrm>
              <a:off x="7539749" y="2865134"/>
              <a:ext cx="1461582" cy="92231"/>
            </a:xfrm>
            <a:custGeom>
              <a:avLst/>
              <a:pathLst>
                <a:path w="1461582" h="92231">
                  <a:moveTo>
                    <a:pt x="0" y="0"/>
                  </a:moveTo>
                  <a:lnTo>
                    <a:pt x="208797" y="52703"/>
                  </a:lnTo>
                  <a:lnTo>
                    <a:pt x="417595" y="65879"/>
                  </a:lnTo>
                  <a:lnTo>
                    <a:pt x="626392" y="92231"/>
                  </a:lnTo>
                  <a:lnTo>
                    <a:pt x="835190" y="39527"/>
                  </a:lnTo>
                  <a:lnTo>
                    <a:pt x="1043987" y="39527"/>
                  </a:lnTo>
                  <a:lnTo>
                    <a:pt x="1252785" y="39527"/>
                  </a:lnTo>
                  <a:lnTo>
                    <a:pt x="1461582" y="13175"/>
                  </a:lnTo>
                </a:path>
              </a:pathLst>
            </a:custGeom>
            <a:ln w="20325" cap="flat">
              <a:solidFill>
                <a:srgbClr val="6B6B6B">
                  <a:alpha val="100000"/>
                </a:srgbClr>
              </a:solidFill>
              <a:prstDash val="solid"/>
              <a:round/>
            </a:ln>
          </p:spPr>
          <p:txBody>
            <a:bodyPr/>
            <a:lstStyle/>
            <a:p/>
          </p:txBody>
        </p:sp>
        <p:sp>
          <p:nvSpPr>
            <p:cNvPr id="517" name="pl517"/>
            <p:cNvSpPr/>
            <p:nvPr/>
          </p:nvSpPr>
          <p:spPr>
            <a:xfrm>
              <a:off x="7539749" y="2931013"/>
              <a:ext cx="1461582" cy="197638"/>
            </a:xfrm>
            <a:custGeom>
              <a:avLst/>
              <a:pathLst>
                <a:path w="1461582" h="197638">
                  <a:moveTo>
                    <a:pt x="0" y="39527"/>
                  </a:moveTo>
                  <a:lnTo>
                    <a:pt x="208797" y="0"/>
                  </a:lnTo>
                  <a:lnTo>
                    <a:pt x="417595" y="52703"/>
                  </a:lnTo>
                  <a:lnTo>
                    <a:pt x="626392" y="105406"/>
                  </a:lnTo>
                  <a:lnTo>
                    <a:pt x="835190" y="197638"/>
                  </a:lnTo>
                  <a:lnTo>
                    <a:pt x="1043987" y="158110"/>
                  </a:lnTo>
                  <a:lnTo>
                    <a:pt x="1252785" y="118582"/>
                  </a:lnTo>
                  <a:lnTo>
                    <a:pt x="1461582" y="92231"/>
                  </a:lnTo>
                </a:path>
              </a:pathLst>
            </a:custGeom>
            <a:ln w="40651" cap="flat">
              <a:solidFill>
                <a:srgbClr val="000000">
                  <a:alpha val="100000"/>
                </a:srgbClr>
              </a:solidFill>
              <a:prstDash val="solid"/>
              <a:round/>
            </a:ln>
          </p:spPr>
          <p:txBody>
            <a:bodyPr/>
            <a:lstStyle/>
            <a:p/>
          </p:txBody>
        </p:sp>
        <p:sp>
          <p:nvSpPr>
            <p:cNvPr id="518" name="pl518"/>
            <p:cNvSpPr/>
            <p:nvPr/>
          </p:nvSpPr>
          <p:spPr>
            <a:xfrm>
              <a:off x="7539749" y="2931013"/>
              <a:ext cx="1461582" cy="197638"/>
            </a:xfrm>
            <a:custGeom>
              <a:avLst/>
              <a:pathLst>
                <a:path w="1461582" h="197638">
                  <a:moveTo>
                    <a:pt x="0" y="39527"/>
                  </a:moveTo>
                  <a:lnTo>
                    <a:pt x="208797" y="0"/>
                  </a:lnTo>
                  <a:lnTo>
                    <a:pt x="417595" y="52703"/>
                  </a:lnTo>
                  <a:lnTo>
                    <a:pt x="626392" y="105406"/>
                  </a:lnTo>
                  <a:lnTo>
                    <a:pt x="835190" y="197638"/>
                  </a:lnTo>
                  <a:lnTo>
                    <a:pt x="1043987" y="158110"/>
                  </a:lnTo>
                  <a:lnTo>
                    <a:pt x="1252785" y="118582"/>
                  </a:lnTo>
                  <a:lnTo>
                    <a:pt x="1461582" y="92231"/>
                  </a:lnTo>
                </a:path>
              </a:pathLst>
            </a:custGeom>
            <a:ln w="35231" cap="flat">
              <a:solidFill>
                <a:srgbClr val="1CABE2">
                  <a:alpha val="100000"/>
                </a:srgbClr>
              </a:solidFill>
              <a:prstDash val="solid"/>
              <a:round/>
            </a:ln>
          </p:spPr>
          <p:txBody>
            <a:bodyPr/>
            <a:lstStyle/>
            <a:p/>
          </p:txBody>
        </p:sp>
        <p:sp>
          <p:nvSpPr>
            <p:cNvPr id="519" name="tx519"/>
            <p:cNvSpPr/>
            <p:nvPr/>
          </p:nvSpPr>
          <p:spPr>
            <a:xfrm>
              <a:off x="7479490" y="279198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82</a:t>
              </a:r>
            </a:p>
          </p:txBody>
        </p:sp>
        <p:sp>
          <p:nvSpPr>
            <p:cNvPr id="520" name="tx520"/>
            <p:cNvSpPr/>
            <p:nvPr/>
          </p:nvSpPr>
          <p:spPr>
            <a:xfrm>
              <a:off x="7688287" y="275245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85</a:t>
              </a:r>
            </a:p>
          </p:txBody>
        </p:sp>
        <p:sp>
          <p:nvSpPr>
            <p:cNvPr id="521" name="tx521"/>
            <p:cNvSpPr/>
            <p:nvPr/>
          </p:nvSpPr>
          <p:spPr>
            <a:xfrm>
              <a:off x="7897085" y="280516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81</a:t>
              </a:r>
            </a:p>
          </p:txBody>
        </p:sp>
        <p:sp>
          <p:nvSpPr>
            <p:cNvPr id="522" name="tx522"/>
            <p:cNvSpPr/>
            <p:nvPr/>
          </p:nvSpPr>
          <p:spPr>
            <a:xfrm>
              <a:off x="8105882" y="285786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77</a:t>
              </a:r>
            </a:p>
          </p:txBody>
        </p:sp>
        <p:sp>
          <p:nvSpPr>
            <p:cNvPr id="523" name="tx523"/>
            <p:cNvSpPr/>
            <p:nvPr/>
          </p:nvSpPr>
          <p:spPr>
            <a:xfrm>
              <a:off x="8314680" y="295009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70</a:t>
              </a:r>
            </a:p>
          </p:txBody>
        </p:sp>
        <p:sp>
          <p:nvSpPr>
            <p:cNvPr id="524" name="tx524"/>
            <p:cNvSpPr/>
            <p:nvPr/>
          </p:nvSpPr>
          <p:spPr>
            <a:xfrm>
              <a:off x="8523477" y="291056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73</a:t>
              </a:r>
            </a:p>
          </p:txBody>
        </p:sp>
        <p:sp>
          <p:nvSpPr>
            <p:cNvPr id="525" name="tx525"/>
            <p:cNvSpPr/>
            <p:nvPr/>
          </p:nvSpPr>
          <p:spPr>
            <a:xfrm>
              <a:off x="8732275" y="287104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76</a:t>
              </a:r>
            </a:p>
          </p:txBody>
        </p:sp>
        <p:sp>
          <p:nvSpPr>
            <p:cNvPr id="526" name="tx526"/>
            <p:cNvSpPr/>
            <p:nvPr/>
          </p:nvSpPr>
          <p:spPr>
            <a:xfrm>
              <a:off x="8941072" y="284468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78</a:t>
              </a:r>
            </a:p>
          </p:txBody>
        </p:sp>
        <p:sp>
          <p:nvSpPr>
            <p:cNvPr id="527" name="rc527"/>
            <p:cNvSpPr/>
            <p:nvPr/>
          </p:nvSpPr>
          <p:spPr>
            <a:xfrm>
              <a:off x="7466670" y="3643012"/>
              <a:ext cx="1607740" cy="1000048"/>
            </a:xfrm>
            <a:prstGeom prst="rect">
              <a:avLst/>
            </a:prstGeom>
            <a:solidFill>
              <a:srgbClr val="EBEBEB">
                <a:alpha val="100000"/>
              </a:srgbClr>
            </a:solidFill>
          </p:spPr>
          <p:txBody>
            <a:bodyPr/>
            <a:lstStyle/>
            <a:p/>
          </p:txBody>
        </p:sp>
        <p:sp>
          <p:nvSpPr>
            <p:cNvPr id="528" name="pl528"/>
            <p:cNvSpPr/>
            <p:nvPr/>
          </p:nvSpPr>
          <p:spPr>
            <a:xfrm>
              <a:off x="7466670" y="4511960"/>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529" name="pl529"/>
            <p:cNvSpPr/>
            <p:nvPr/>
          </p:nvSpPr>
          <p:spPr>
            <a:xfrm>
              <a:off x="7466670" y="4182564"/>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530" name="pl530"/>
            <p:cNvSpPr/>
            <p:nvPr/>
          </p:nvSpPr>
          <p:spPr>
            <a:xfrm>
              <a:off x="7466670" y="3853167"/>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531" name="pl531"/>
            <p:cNvSpPr/>
            <p:nvPr/>
          </p:nvSpPr>
          <p:spPr>
            <a:xfrm>
              <a:off x="7466670" y="3688469"/>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532" name="pl532"/>
            <p:cNvSpPr/>
            <p:nvPr/>
          </p:nvSpPr>
          <p:spPr>
            <a:xfrm>
              <a:off x="7466670" y="4347262"/>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533" name="pl533"/>
            <p:cNvSpPr/>
            <p:nvPr/>
          </p:nvSpPr>
          <p:spPr>
            <a:xfrm>
              <a:off x="7466670" y="4017865"/>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534" name="pl534"/>
            <p:cNvSpPr/>
            <p:nvPr/>
          </p:nvSpPr>
          <p:spPr>
            <a:xfrm>
              <a:off x="7539749"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35" name="pl535"/>
            <p:cNvSpPr/>
            <p:nvPr/>
          </p:nvSpPr>
          <p:spPr>
            <a:xfrm>
              <a:off x="7748546"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36" name="pl536"/>
            <p:cNvSpPr/>
            <p:nvPr/>
          </p:nvSpPr>
          <p:spPr>
            <a:xfrm>
              <a:off x="7957344"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37" name="pl537"/>
            <p:cNvSpPr/>
            <p:nvPr/>
          </p:nvSpPr>
          <p:spPr>
            <a:xfrm>
              <a:off x="8166141"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38" name="pl538"/>
            <p:cNvSpPr/>
            <p:nvPr/>
          </p:nvSpPr>
          <p:spPr>
            <a:xfrm>
              <a:off x="8374939"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39" name="pl539"/>
            <p:cNvSpPr/>
            <p:nvPr/>
          </p:nvSpPr>
          <p:spPr>
            <a:xfrm>
              <a:off x="8583736"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40" name="pl540"/>
            <p:cNvSpPr/>
            <p:nvPr/>
          </p:nvSpPr>
          <p:spPr>
            <a:xfrm>
              <a:off x="8792534"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41" name="pl541"/>
            <p:cNvSpPr/>
            <p:nvPr/>
          </p:nvSpPr>
          <p:spPr>
            <a:xfrm>
              <a:off x="9001331"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42" name="pl542"/>
            <p:cNvSpPr/>
            <p:nvPr/>
          </p:nvSpPr>
          <p:spPr>
            <a:xfrm>
              <a:off x="7539749" y="4149624"/>
              <a:ext cx="1461582" cy="92231"/>
            </a:xfrm>
            <a:custGeom>
              <a:avLst/>
              <a:pathLst>
                <a:path w="1461582" h="92231">
                  <a:moveTo>
                    <a:pt x="0" y="0"/>
                  </a:moveTo>
                  <a:lnTo>
                    <a:pt x="208797" y="52703"/>
                  </a:lnTo>
                  <a:lnTo>
                    <a:pt x="417595" y="65879"/>
                  </a:lnTo>
                  <a:lnTo>
                    <a:pt x="626392" y="92231"/>
                  </a:lnTo>
                  <a:lnTo>
                    <a:pt x="835190" y="39527"/>
                  </a:lnTo>
                  <a:lnTo>
                    <a:pt x="1043987" y="39527"/>
                  </a:lnTo>
                  <a:lnTo>
                    <a:pt x="1252785" y="39527"/>
                  </a:lnTo>
                  <a:lnTo>
                    <a:pt x="1461582" y="13175"/>
                  </a:lnTo>
                </a:path>
              </a:pathLst>
            </a:custGeom>
            <a:ln w="20325" cap="flat">
              <a:solidFill>
                <a:srgbClr val="BEBEBE">
                  <a:alpha val="69803"/>
                </a:srgbClr>
              </a:solidFill>
              <a:prstDash val="solid"/>
              <a:round/>
            </a:ln>
          </p:spPr>
          <p:txBody>
            <a:bodyPr/>
            <a:lstStyle/>
            <a:p/>
          </p:txBody>
        </p:sp>
        <p:sp>
          <p:nvSpPr>
            <p:cNvPr id="543" name="pl543"/>
            <p:cNvSpPr/>
            <p:nvPr/>
          </p:nvSpPr>
          <p:spPr>
            <a:xfrm>
              <a:off x="7539749" y="4044217"/>
              <a:ext cx="1461582" cy="92231"/>
            </a:xfrm>
            <a:custGeom>
              <a:avLst/>
              <a:pathLst>
                <a:path w="1461582" h="92231">
                  <a:moveTo>
                    <a:pt x="0" y="13175"/>
                  </a:moveTo>
                  <a:lnTo>
                    <a:pt x="208797" y="13175"/>
                  </a:lnTo>
                  <a:lnTo>
                    <a:pt x="417595" y="65879"/>
                  </a:lnTo>
                  <a:lnTo>
                    <a:pt x="626392" y="0"/>
                  </a:lnTo>
                  <a:lnTo>
                    <a:pt x="835190" y="0"/>
                  </a:lnTo>
                  <a:lnTo>
                    <a:pt x="1043987" y="92231"/>
                  </a:lnTo>
                  <a:lnTo>
                    <a:pt x="1252785" y="65879"/>
                  </a:lnTo>
                  <a:lnTo>
                    <a:pt x="1461582" y="52703"/>
                  </a:lnTo>
                </a:path>
              </a:pathLst>
            </a:custGeom>
            <a:ln w="40651" cap="flat">
              <a:solidFill>
                <a:srgbClr val="BEBEBE">
                  <a:alpha val="69803"/>
                </a:srgbClr>
              </a:solidFill>
              <a:prstDash val="solid"/>
              <a:round/>
            </a:ln>
          </p:spPr>
          <p:txBody>
            <a:bodyPr/>
            <a:lstStyle/>
            <a:p/>
          </p:txBody>
        </p:sp>
        <p:sp>
          <p:nvSpPr>
            <p:cNvPr id="544" name="pl544"/>
            <p:cNvSpPr/>
            <p:nvPr/>
          </p:nvSpPr>
          <p:spPr>
            <a:xfrm>
              <a:off x="7539749" y="4044217"/>
              <a:ext cx="1461582" cy="92231"/>
            </a:xfrm>
            <a:custGeom>
              <a:avLst/>
              <a:pathLst>
                <a:path w="1461582" h="92231">
                  <a:moveTo>
                    <a:pt x="0" y="13175"/>
                  </a:moveTo>
                  <a:lnTo>
                    <a:pt x="208797" y="13175"/>
                  </a:lnTo>
                  <a:lnTo>
                    <a:pt x="417595" y="65879"/>
                  </a:lnTo>
                  <a:lnTo>
                    <a:pt x="626392" y="0"/>
                  </a:lnTo>
                  <a:lnTo>
                    <a:pt x="835190" y="0"/>
                  </a:lnTo>
                  <a:lnTo>
                    <a:pt x="1043987" y="92231"/>
                  </a:lnTo>
                  <a:lnTo>
                    <a:pt x="1252785" y="65879"/>
                  </a:lnTo>
                  <a:lnTo>
                    <a:pt x="1461582" y="52703"/>
                  </a:lnTo>
                </a:path>
              </a:pathLst>
            </a:custGeom>
            <a:ln w="35231" cap="flat">
              <a:solidFill>
                <a:srgbClr val="BEBEBE">
                  <a:alpha val="69803"/>
                </a:srgbClr>
              </a:solidFill>
              <a:prstDash val="solid"/>
              <a:round/>
            </a:ln>
          </p:spPr>
          <p:txBody>
            <a:bodyPr/>
            <a:lstStyle/>
            <a:p/>
          </p:txBody>
        </p:sp>
        <p:sp>
          <p:nvSpPr>
            <p:cNvPr id="545" name="pl545"/>
            <p:cNvSpPr/>
            <p:nvPr/>
          </p:nvSpPr>
          <p:spPr>
            <a:xfrm>
              <a:off x="7539749" y="4149624"/>
              <a:ext cx="1461582" cy="92231"/>
            </a:xfrm>
            <a:custGeom>
              <a:avLst/>
              <a:pathLst>
                <a:path w="1461582" h="92231">
                  <a:moveTo>
                    <a:pt x="0" y="0"/>
                  </a:moveTo>
                  <a:lnTo>
                    <a:pt x="208797" y="52703"/>
                  </a:lnTo>
                  <a:lnTo>
                    <a:pt x="417595" y="65879"/>
                  </a:lnTo>
                  <a:lnTo>
                    <a:pt x="626392" y="92231"/>
                  </a:lnTo>
                  <a:lnTo>
                    <a:pt x="835190" y="39527"/>
                  </a:lnTo>
                  <a:lnTo>
                    <a:pt x="1043987" y="39527"/>
                  </a:lnTo>
                  <a:lnTo>
                    <a:pt x="1252785" y="39527"/>
                  </a:lnTo>
                  <a:lnTo>
                    <a:pt x="1461582" y="13175"/>
                  </a:lnTo>
                </a:path>
              </a:pathLst>
            </a:custGeom>
            <a:ln w="20325" cap="flat">
              <a:solidFill>
                <a:srgbClr val="6B6B6B">
                  <a:alpha val="100000"/>
                </a:srgbClr>
              </a:solidFill>
              <a:prstDash val="solid"/>
              <a:round/>
            </a:ln>
          </p:spPr>
          <p:txBody>
            <a:bodyPr/>
            <a:lstStyle/>
            <a:p/>
          </p:txBody>
        </p:sp>
        <p:sp>
          <p:nvSpPr>
            <p:cNvPr id="546" name="pl546"/>
            <p:cNvSpPr/>
            <p:nvPr/>
          </p:nvSpPr>
          <p:spPr>
            <a:xfrm>
              <a:off x="7539749" y="4044217"/>
              <a:ext cx="1461582" cy="92231"/>
            </a:xfrm>
            <a:custGeom>
              <a:avLst/>
              <a:pathLst>
                <a:path w="1461582" h="92231">
                  <a:moveTo>
                    <a:pt x="0" y="13175"/>
                  </a:moveTo>
                  <a:lnTo>
                    <a:pt x="208797" y="13175"/>
                  </a:lnTo>
                  <a:lnTo>
                    <a:pt x="417595" y="65879"/>
                  </a:lnTo>
                  <a:lnTo>
                    <a:pt x="626392" y="0"/>
                  </a:lnTo>
                  <a:lnTo>
                    <a:pt x="835190" y="0"/>
                  </a:lnTo>
                  <a:lnTo>
                    <a:pt x="1043987" y="92231"/>
                  </a:lnTo>
                  <a:lnTo>
                    <a:pt x="1252785" y="65879"/>
                  </a:lnTo>
                  <a:lnTo>
                    <a:pt x="1461582" y="52703"/>
                  </a:lnTo>
                </a:path>
              </a:pathLst>
            </a:custGeom>
            <a:ln w="40651" cap="flat">
              <a:solidFill>
                <a:srgbClr val="000000">
                  <a:alpha val="100000"/>
                </a:srgbClr>
              </a:solidFill>
              <a:prstDash val="solid"/>
              <a:round/>
            </a:ln>
          </p:spPr>
          <p:txBody>
            <a:bodyPr/>
            <a:lstStyle/>
            <a:p/>
          </p:txBody>
        </p:sp>
        <p:sp>
          <p:nvSpPr>
            <p:cNvPr id="547" name="pl547"/>
            <p:cNvSpPr/>
            <p:nvPr/>
          </p:nvSpPr>
          <p:spPr>
            <a:xfrm>
              <a:off x="7539749" y="4044217"/>
              <a:ext cx="1461582" cy="92231"/>
            </a:xfrm>
            <a:custGeom>
              <a:avLst/>
              <a:pathLst>
                <a:path w="1461582" h="92231">
                  <a:moveTo>
                    <a:pt x="0" y="13175"/>
                  </a:moveTo>
                  <a:lnTo>
                    <a:pt x="208797" y="13175"/>
                  </a:lnTo>
                  <a:lnTo>
                    <a:pt x="417595" y="65879"/>
                  </a:lnTo>
                  <a:lnTo>
                    <a:pt x="626392" y="0"/>
                  </a:lnTo>
                  <a:lnTo>
                    <a:pt x="835190" y="0"/>
                  </a:lnTo>
                  <a:lnTo>
                    <a:pt x="1043987" y="92231"/>
                  </a:lnTo>
                  <a:lnTo>
                    <a:pt x="1252785" y="65879"/>
                  </a:lnTo>
                  <a:lnTo>
                    <a:pt x="1461582" y="52703"/>
                  </a:lnTo>
                </a:path>
              </a:pathLst>
            </a:custGeom>
            <a:ln w="35231" cap="flat">
              <a:solidFill>
                <a:srgbClr val="1CABE2">
                  <a:alpha val="100000"/>
                </a:srgbClr>
              </a:solidFill>
              <a:prstDash val="solid"/>
              <a:round/>
            </a:ln>
          </p:spPr>
          <p:txBody>
            <a:bodyPr/>
            <a:lstStyle/>
            <a:p/>
          </p:txBody>
        </p:sp>
        <p:sp>
          <p:nvSpPr>
            <p:cNvPr id="548" name="tx548"/>
            <p:cNvSpPr/>
            <p:nvPr/>
          </p:nvSpPr>
          <p:spPr>
            <a:xfrm>
              <a:off x="7479490" y="387883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97</a:t>
              </a:r>
            </a:p>
          </p:txBody>
        </p:sp>
        <p:sp>
          <p:nvSpPr>
            <p:cNvPr id="549" name="tx549"/>
            <p:cNvSpPr/>
            <p:nvPr/>
          </p:nvSpPr>
          <p:spPr>
            <a:xfrm>
              <a:off x="7688287" y="387883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97</a:t>
              </a:r>
            </a:p>
          </p:txBody>
        </p:sp>
        <p:sp>
          <p:nvSpPr>
            <p:cNvPr id="550" name="tx550"/>
            <p:cNvSpPr/>
            <p:nvPr/>
          </p:nvSpPr>
          <p:spPr>
            <a:xfrm>
              <a:off x="7897085" y="393154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93</a:t>
              </a:r>
            </a:p>
          </p:txBody>
        </p:sp>
        <p:sp>
          <p:nvSpPr>
            <p:cNvPr id="551" name="tx551"/>
            <p:cNvSpPr/>
            <p:nvPr/>
          </p:nvSpPr>
          <p:spPr>
            <a:xfrm>
              <a:off x="8105882" y="386566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98</a:t>
              </a:r>
            </a:p>
          </p:txBody>
        </p:sp>
        <p:sp>
          <p:nvSpPr>
            <p:cNvPr id="552" name="tx552"/>
            <p:cNvSpPr/>
            <p:nvPr/>
          </p:nvSpPr>
          <p:spPr>
            <a:xfrm>
              <a:off x="8314680" y="386566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98</a:t>
              </a:r>
            </a:p>
          </p:txBody>
        </p:sp>
        <p:sp>
          <p:nvSpPr>
            <p:cNvPr id="553" name="tx553"/>
            <p:cNvSpPr/>
            <p:nvPr/>
          </p:nvSpPr>
          <p:spPr>
            <a:xfrm>
              <a:off x="8523477" y="395789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91</a:t>
              </a:r>
            </a:p>
          </p:txBody>
        </p:sp>
        <p:sp>
          <p:nvSpPr>
            <p:cNvPr id="554" name="tx554"/>
            <p:cNvSpPr/>
            <p:nvPr/>
          </p:nvSpPr>
          <p:spPr>
            <a:xfrm>
              <a:off x="8732275" y="393154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93</a:t>
              </a:r>
            </a:p>
          </p:txBody>
        </p:sp>
        <p:sp>
          <p:nvSpPr>
            <p:cNvPr id="555" name="tx555"/>
            <p:cNvSpPr/>
            <p:nvPr/>
          </p:nvSpPr>
          <p:spPr>
            <a:xfrm>
              <a:off x="8941072" y="391836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94</a:t>
              </a:r>
            </a:p>
          </p:txBody>
        </p:sp>
        <p:sp>
          <p:nvSpPr>
            <p:cNvPr id="556" name="rc556"/>
            <p:cNvSpPr/>
            <p:nvPr/>
          </p:nvSpPr>
          <p:spPr>
            <a:xfrm>
              <a:off x="7466670" y="4927502"/>
              <a:ext cx="1607740" cy="1000048"/>
            </a:xfrm>
            <a:prstGeom prst="rect">
              <a:avLst/>
            </a:prstGeom>
            <a:solidFill>
              <a:srgbClr val="EBEBEB">
                <a:alpha val="100000"/>
              </a:srgbClr>
            </a:solidFill>
          </p:spPr>
          <p:txBody>
            <a:bodyPr/>
            <a:lstStyle/>
            <a:p/>
          </p:txBody>
        </p:sp>
        <p:sp>
          <p:nvSpPr>
            <p:cNvPr id="557" name="pl557"/>
            <p:cNvSpPr/>
            <p:nvPr/>
          </p:nvSpPr>
          <p:spPr>
            <a:xfrm>
              <a:off x="7466670" y="5796450"/>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558" name="pl558"/>
            <p:cNvSpPr/>
            <p:nvPr/>
          </p:nvSpPr>
          <p:spPr>
            <a:xfrm>
              <a:off x="7466670" y="5467053"/>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559" name="pl559"/>
            <p:cNvSpPr/>
            <p:nvPr/>
          </p:nvSpPr>
          <p:spPr>
            <a:xfrm>
              <a:off x="7466670" y="5137657"/>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560" name="pl560"/>
            <p:cNvSpPr/>
            <p:nvPr/>
          </p:nvSpPr>
          <p:spPr>
            <a:xfrm>
              <a:off x="7466670" y="4972958"/>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561" name="pl561"/>
            <p:cNvSpPr/>
            <p:nvPr/>
          </p:nvSpPr>
          <p:spPr>
            <a:xfrm>
              <a:off x="7466670" y="5631752"/>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562" name="pl562"/>
            <p:cNvSpPr/>
            <p:nvPr/>
          </p:nvSpPr>
          <p:spPr>
            <a:xfrm>
              <a:off x="7466670" y="5302355"/>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563" name="pl563"/>
            <p:cNvSpPr/>
            <p:nvPr/>
          </p:nvSpPr>
          <p:spPr>
            <a:xfrm>
              <a:off x="7539749"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64" name="pl564"/>
            <p:cNvSpPr/>
            <p:nvPr/>
          </p:nvSpPr>
          <p:spPr>
            <a:xfrm>
              <a:off x="7748546"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65" name="pl565"/>
            <p:cNvSpPr/>
            <p:nvPr/>
          </p:nvSpPr>
          <p:spPr>
            <a:xfrm>
              <a:off x="7957344"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66" name="pl566"/>
            <p:cNvSpPr/>
            <p:nvPr/>
          </p:nvSpPr>
          <p:spPr>
            <a:xfrm>
              <a:off x="8166141"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67" name="pl567"/>
            <p:cNvSpPr/>
            <p:nvPr/>
          </p:nvSpPr>
          <p:spPr>
            <a:xfrm>
              <a:off x="8374939"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68" name="pl568"/>
            <p:cNvSpPr/>
            <p:nvPr/>
          </p:nvSpPr>
          <p:spPr>
            <a:xfrm>
              <a:off x="8583736"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69" name="pl569"/>
            <p:cNvSpPr/>
            <p:nvPr/>
          </p:nvSpPr>
          <p:spPr>
            <a:xfrm>
              <a:off x="8792534"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70" name="pl570"/>
            <p:cNvSpPr/>
            <p:nvPr/>
          </p:nvSpPr>
          <p:spPr>
            <a:xfrm>
              <a:off x="9001331"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71" name="pl571"/>
            <p:cNvSpPr/>
            <p:nvPr/>
          </p:nvSpPr>
          <p:spPr>
            <a:xfrm>
              <a:off x="7539749" y="5434114"/>
              <a:ext cx="1461582" cy="92231"/>
            </a:xfrm>
            <a:custGeom>
              <a:avLst/>
              <a:pathLst>
                <a:path w="1461582" h="92231">
                  <a:moveTo>
                    <a:pt x="0" y="0"/>
                  </a:moveTo>
                  <a:lnTo>
                    <a:pt x="208797" y="52703"/>
                  </a:lnTo>
                  <a:lnTo>
                    <a:pt x="417595" y="65879"/>
                  </a:lnTo>
                  <a:lnTo>
                    <a:pt x="626392" y="92231"/>
                  </a:lnTo>
                  <a:lnTo>
                    <a:pt x="835190" y="39527"/>
                  </a:lnTo>
                  <a:lnTo>
                    <a:pt x="1043987" y="39527"/>
                  </a:lnTo>
                  <a:lnTo>
                    <a:pt x="1252785" y="39527"/>
                  </a:lnTo>
                  <a:lnTo>
                    <a:pt x="1461582" y="13175"/>
                  </a:lnTo>
                </a:path>
              </a:pathLst>
            </a:custGeom>
            <a:ln w="20325" cap="flat">
              <a:solidFill>
                <a:srgbClr val="BEBEBE">
                  <a:alpha val="69803"/>
                </a:srgbClr>
              </a:solidFill>
              <a:prstDash val="solid"/>
              <a:round/>
            </a:ln>
          </p:spPr>
          <p:txBody>
            <a:bodyPr/>
            <a:lstStyle/>
            <a:p/>
          </p:txBody>
        </p:sp>
        <p:sp>
          <p:nvSpPr>
            <p:cNvPr id="572" name="pl572"/>
            <p:cNvSpPr/>
            <p:nvPr/>
          </p:nvSpPr>
          <p:spPr>
            <a:xfrm>
              <a:off x="7539749" y="5499993"/>
              <a:ext cx="1461582" cy="382100"/>
            </a:xfrm>
            <a:custGeom>
              <a:avLst/>
              <a:pathLst>
                <a:path w="1461582" h="382100">
                  <a:moveTo>
                    <a:pt x="0" y="13175"/>
                  </a:moveTo>
                  <a:lnTo>
                    <a:pt x="208797" y="0"/>
                  </a:lnTo>
                  <a:lnTo>
                    <a:pt x="417595" y="158110"/>
                  </a:lnTo>
                  <a:lnTo>
                    <a:pt x="626392" y="158110"/>
                  </a:lnTo>
                  <a:lnTo>
                    <a:pt x="835190" y="382100"/>
                  </a:lnTo>
                  <a:lnTo>
                    <a:pt x="1043987" y="263517"/>
                  </a:lnTo>
                  <a:lnTo>
                    <a:pt x="1252785" y="237165"/>
                  </a:lnTo>
                  <a:lnTo>
                    <a:pt x="1461582" y="368924"/>
                  </a:lnTo>
                </a:path>
              </a:pathLst>
            </a:custGeom>
            <a:ln w="40651" cap="flat">
              <a:solidFill>
                <a:srgbClr val="BEBEBE">
                  <a:alpha val="69803"/>
                </a:srgbClr>
              </a:solidFill>
              <a:prstDash val="solid"/>
              <a:round/>
            </a:ln>
          </p:spPr>
          <p:txBody>
            <a:bodyPr/>
            <a:lstStyle/>
            <a:p/>
          </p:txBody>
        </p:sp>
        <p:sp>
          <p:nvSpPr>
            <p:cNvPr id="573" name="pl573"/>
            <p:cNvSpPr/>
            <p:nvPr/>
          </p:nvSpPr>
          <p:spPr>
            <a:xfrm>
              <a:off x="7539749" y="5499993"/>
              <a:ext cx="1461582" cy="382100"/>
            </a:xfrm>
            <a:custGeom>
              <a:avLst/>
              <a:pathLst>
                <a:path w="1461582" h="382100">
                  <a:moveTo>
                    <a:pt x="0" y="13175"/>
                  </a:moveTo>
                  <a:lnTo>
                    <a:pt x="208797" y="0"/>
                  </a:lnTo>
                  <a:lnTo>
                    <a:pt x="417595" y="158110"/>
                  </a:lnTo>
                  <a:lnTo>
                    <a:pt x="626392" y="158110"/>
                  </a:lnTo>
                  <a:lnTo>
                    <a:pt x="835190" y="382100"/>
                  </a:lnTo>
                  <a:lnTo>
                    <a:pt x="1043987" y="263517"/>
                  </a:lnTo>
                  <a:lnTo>
                    <a:pt x="1252785" y="237165"/>
                  </a:lnTo>
                  <a:lnTo>
                    <a:pt x="1461582" y="368924"/>
                  </a:lnTo>
                </a:path>
              </a:pathLst>
            </a:custGeom>
            <a:ln w="35231" cap="flat">
              <a:solidFill>
                <a:srgbClr val="BEBEBE">
                  <a:alpha val="69803"/>
                </a:srgbClr>
              </a:solidFill>
              <a:prstDash val="solid"/>
              <a:round/>
            </a:ln>
          </p:spPr>
          <p:txBody>
            <a:bodyPr/>
            <a:lstStyle/>
            <a:p/>
          </p:txBody>
        </p:sp>
        <p:sp>
          <p:nvSpPr>
            <p:cNvPr id="574" name="pl574"/>
            <p:cNvSpPr/>
            <p:nvPr/>
          </p:nvSpPr>
          <p:spPr>
            <a:xfrm>
              <a:off x="7539749" y="5434114"/>
              <a:ext cx="1461582" cy="92231"/>
            </a:xfrm>
            <a:custGeom>
              <a:avLst/>
              <a:pathLst>
                <a:path w="1461582" h="92231">
                  <a:moveTo>
                    <a:pt x="0" y="0"/>
                  </a:moveTo>
                  <a:lnTo>
                    <a:pt x="208797" y="52703"/>
                  </a:lnTo>
                  <a:lnTo>
                    <a:pt x="417595" y="65879"/>
                  </a:lnTo>
                  <a:lnTo>
                    <a:pt x="626392" y="92231"/>
                  </a:lnTo>
                  <a:lnTo>
                    <a:pt x="835190" y="39527"/>
                  </a:lnTo>
                  <a:lnTo>
                    <a:pt x="1043987" y="39527"/>
                  </a:lnTo>
                  <a:lnTo>
                    <a:pt x="1252785" y="39527"/>
                  </a:lnTo>
                  <a:lnTo>
                    <a:pt x="1461582" y="13175"/>
                  </a:lnTo>
                </a:path>
              </a:pathLst>
            </a:custGeom>
            <a:ln w="20325" cap="flat">
              <a:solidFill>
                <a:srgbClr val="6B6B6B">
                  <a:alpha val="100000"/>
                </a:srgbClr>
              </a:solidFill>
              <a:prstDash val="solid"/>
              <a:round/>
            </a:ln>
          </p:spPr>
          <p:txBody>
            <a:bodyPr/>
            <a:lstStyle/>
            <a:p/>
          </p:txBody>
        </p:sp>
        <p:sp>
          <p:nvSpPr>
            <p:cNvPr id="575" name="pl575"/>
            <p:cNvSpPr/>
            <p:nvPr/>
          </p:nvSpPr>
          <p:spPr>
            <a:xfrm>
              <a:off x="7539749" y="5499993"/>
              <a:ext cx="1461582" cy="382100"/>
            </a:xfrm>
            <a:custGeom>
              <a:avLst/>
              <a:pathLst>
                <a:path w="1461582" h="382100">
                  <a:moveTo>
                    <a:pt x="0" y="13175"/>
                  </a:moveTo>
                  <a:lnTo>
                    <a:pt x="208797" y="0"/>
                  </a:lnTo>
                  <a:lnTo>
                    <a:pt x="417595" y="158110"/>
                  </a:lnTo>
                  <a:lnTo>
                    <a:pt x="626392" y="158110"/>
                  </a:lnTo>
                  <a:lnTo>
                    <a:pt x="835190" y="382100"/>
                  </a:lnTo>
                  <a:lnTo>
                    <a:pt x="1043987" y="263517"/>
                  </a:lnTo>
                  <a:lnTo>
                    <a:pt x="1252785" y="237165"/>
                  </a:lnTo>
                  <a:lnTo>
                    <a:pt x="1461582" y="368924"/>
                  </a:lnTo>
                </a:path>
              </a:pathLst>
            </a:custGeom>
            <a:ln w="40651" cap="flat">
              <a:solidFill>
                <a:srgbClr val="000000">
                  <a:alpha val="100000"/>
                </a:srgbClr>
              </a:solidFill>
              <a:prstDash val="solid"/>
              <a:round/>
            </a:ln>
          </p:spPr>
          <p:txBody>
            <a:bodyPr/>
            <a:lstStyle/>
            <a:p/>
          </p:txBody>
        </p:sp>
        <p:sp>
          <p:nvSpPr>
            <p:cNvPr id="576" name="pl576"/>
            <p:cNvSpPr/>
            <p:nvPr/>
          </p:nvSpPr>
          <p:spPr>
            <a:xfrm>
              <a:off x="7539749" y="5499993"/>
              <a:ext cx="1461582" cy="382100"/>
            </a:xfrm>
            <a:custGeom>
              <a:avLst/>
              <a:pathLst>
                <a:path w="1461582" h="382100">
                  <a:moveTo>
                    <a:pt x="0" y="13175"/>
                  </a:moveTo>
                  <a:lnTo>
                    <a:pt x="208797" y="0"/>
                  </a:lnTo>
                  <a:lnTo>
                    <a:pt x="417595" y="158110"/>
                  </a:lnTo>
                  <a:lnTo>
                    <a:pt x="626392" y="158110"/>
                  </a:lnTo>
                  <a:lnTo>
                    <a:pt x="835190" y="382100"/>
                  </a:lnTo>
                  <a:lnTo>
                    <a:pt x="1043987" y="263517"/>
                  </a:lnTo>
                  <a:lnTo>
                    <a:pt x="1252785" y="237165"/>
                  </a:lnTo>
                  <a:lnTo>
                    <a:pt x="1461582" y="368924"/>
                  </a:lnTo>
                </a:path>
              </a:pathLst>
            </a:custGeom>
            <a:ln w="35231" cap="flat">
              <a:solidFill>
                <a:srgbClr val="1CABE2">
                  <a:alpha val="100000"/>
                </a:srgbClr>
              </a:solidFill>
              <a:prstDash val="solid"/>
              <a:round/>
            </a:ln>
          </p:spPr>
          <p:txBody>
            <a:bodyPr/>
            <a:lstStyle/>
            <a:p/>
          </p:txBody>
        </p:sp>
        <p:sp>
          <p:nvSpPr>
            <p:cNvPr id="577" name="tx577"/>
            <p:cNvSpPr/>
            <p:nvPr/>
          </p:nvSpPr>
          <p:spPr>
            <a:xfrm>
              <a:off x="7479490" y="533461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84</a:t>
              </a:r>
            </a:p>
          </p:txBody>
        </p:sp>
        <p:sp>
          <p:nvSpPr>
            <p:cNvPr id="578" name="tx578"/>
            <p:cNvSpPr/>
            <p:nvPr/>
          </p:nvSpPr>
          <p:spPr>
            <a:xfrm>
              <a:off x="7688287" y="532143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85</a:t>
              </a:r>
            </a:p>
          </p:txBody>
        </p:sp>
        <p:sp>
          <p:nvSpPr>
            <p:cNvPr id="579" name="tx579"/>
            <p:cNvSpPr/>
            <p:nvPr/>
          </p:nvSpPr>
          <p:spPr>
            <a:xfrm>
              <a:off x="7897085" y="547954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73</a:t>
              </a:r>
            </a:p>
          </p:txBody>
        </p:sp>
        <p:sp>
          <p:nvSpPr>
            <p:cNvPr id="580" name="tx580"/>
            <p:cNvSpPr/>
            <p:nvPr/>
          </p:nvSpPr>
          <p:spPr>
            <a:xfrm>
              <a:off x="8105882" y="547954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73</a:t>
              </a:r>
            </a:p>
          </p:txBody>
        </p:sp>
        <p:sp>
          <p:nvSpPr>
            <p:cNvPr id="581" name="tx581"/>
            <p:cNvSpPr/>
            <p:nvPr/>
          </p:nvSpPr>
          <p:spPr>
            <a:xfrm>
              <a:off x="8314680" y="570353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56</a:t>
              </a:r>
            </a:p>
          </p:txBody>
        </p:sp>
        <p:sp>
          <p:nvSpPr>
            <p:cNvPr id="582" name="tx582"/>
            <p:cNvSpPr/>
            <p:nvPr/>
          </p:nvSpPr>
          <p:spPr>
            <a:xfrm>
              <a:off x="8523477" y="558495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65</a:t>
              </a:r>
            </a:p>
          </p:txBody>
        </p:sp>
        <p:sp>
          <p:nvSpPr>
            <p:cNvPr id="583" name="tx583"/>
            <p:cNvSpPr/>
            <p:nvPr/>
          </p:nvSpPr>
          <p:spPr>
            <a:xfrm>
              <a:off x="8732275" y="555860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67</a:t>
              </a:r>
            </a:p>
          </p:txBody>
        </p:sp>
        <p:sp>
          <p:nvSpPr>
            <p:cNvPr id="584" name="tx584"/>
            <p:cNvSpPr/>
            <p:nvPr/>
          </p:nvSpPr>
          <p:spPr>
            <a:xfrm>
              <a:off x="8941072" y="569036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57</a:t>
              </a:r>
            </a:p>
          </p:txBody>
        </p:sp>
        <p:sp>
          <p:nvSpPr>
            <p:cNvPr id="585" name="tx585"/>
            <p:cNvSpPr/>
            <p:nvPr/>
          </p:nvSpPr>
          <p:spPr>
            <a:xfrm>
              <a:off x="1321968" y="4780070"/>
              <a:ext cx="47850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Paraguay</a:t>
              </a:r>
            </a:p>
          </p:txBody>
        </p:sp>
        <p:sp>
          <p:nvSpPr>
            <p:cNvPr id="586" name="tx586"/>
            <p:cNvSpPr/>
            <p:nvPr/>
          </p:nvSpPr>
          <p:spPr>
            <a:xfrm>
              <a:off x="3120501" y="4780070"/>
              <a:ext cx="23609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Peru</a:t>
              </a:r>
            </a:p>
          </p:txBody>
        </p:sp>
        <p:sp>
          <p:nvSpPr>
            <p:cNvPr id="587" name="tx587"/>
            <p:cNvSpPr/>
            <p:nvPr/>
          </p:nvSpPr>
          <p:spPr>
            <a:xfrm>
              <a:off x="4713935" y="4780070"/>
              <a:ext cx="40389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St Lucia</a:t>
              </a:r>
            </a:p>
          </p:txBody>
        </p:sp>
        <p:sp>
          <p:nvSpPr>
            <p:cNvPr id="588" name="tx588"/>
            <p:cNvSpPr/>
            <p:nvPr/>
          </p:nvSpPr>
          <p:spPr>
            <a:xfrm>
              <a:off x="6354049" y="4780070"/>
              <a:ext cx="47832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Suriname</a:t>
              </a:r>
            </a:p>
          </p:txBody>
        </p:sp>
        <p:sp>
          <p:nvSpPr>
            <p:cNvPr id="589" name="tx589"/>
            <p:cNvSpPr/>
            <p:nvPr/>
          </p:nvSpPr>
          <p:spPr>
            <a:xfrm>
              <a:off x="8009479" y="4780070"/>
              <a:ext cx="52212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Venezuela</a:t>
              </a:r>
            </a:p>
          </p:txBody>
        </p:sp>
        <p:sp>
          <p:nvSpPr>
            <p:cNvPr id="590" name="tx590"/>
            <p:cNvSpPr/>
            <p:nvPr/>
          </p:nvSpPr>
          <p:spPr>
            <a:xfrm>
              <a:off x="1318904" y="3495580"/>
              <a:ext cx="48463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Honduras</a:t>
              </a:r>
            </a:p>
          </p:txBody>
        </p:sp>
        <p:sp>
          <p:nvSpPr>
            <p:cNvPr id="591" name="tx591"/>
            <p:cNvSpPr/>
            <p:nvPr/>
          </p:nvSpPr>
          <p:spPr>
            <a:xfrm>
              <a:off x="3030478" y="3495580"/>
              <a:ext cx="41614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Jamaica</a:t>
              </a:r>
            </a:p>
          </p:txBody>
        </p:sp>
        <p:sp>
          <p:nvSpPr>
            <p:cNvPr id="592" name="tx592"/>
            <p:cNvSpPr/>
            <p:nvPr/>
          </p:nvSpPr>
          <p:spPr>
            <a:xfrm>
              <a:off x="4738898" y="3495580"/>
              <a:ext cx="35396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Mexico</a:t>
              </a:r>
            </a:p>
          </p:txBody>
        </p:sp>
        <p:sp>
          <p:nvSpPr>
            <p:cNvPr id="593" name="tx593"/>
            <p:cNvSpPr/>
            <p:nvPr/>
          </p:nvSpPr>
          <p:spPr>
            <a:xfrm>
              <a:off x="6338504" y="3495580"/>
              <a:ext cx="50941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Nicaragua</a:t>
              </a:r>
            </a:p>
          </p:txBody>
        </p:sp>
        <p:sp>
          <p:nvSpPr>
            <p:cNvPr id="594" name="tx594"/>
            <p:cNvSpPr/>
            <p:nvPr/>
          </p:nvSpPr>
          <p:spPr>
            <a:xfrm>
              <a:off x="8062377" y="3495580"/>
              <a:ext cx="41632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Panama</a:t>
              </a:r>
            </a:p>
          </p:txBody>
        </p:sp>
        <p:sp>
          <p:nvSpPr>
            <p:cNvPr id="595" name="tx595"/>
            <p:cNvSpPr/>
            <p:nvPr/>
          </p:nvSpPr>
          <p:spPr>
            <a:xfrm>
              <a:off x="1328368" y="2211091"/>
              <a:ext cx="46570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Dominica</a:t>
              </a:r>
            </a:p>
          </p:txBody>
        </p:sp>
        <p:sp>
          <p:nvSpPr>
            <p:cNvPr id="596" name="tx596"/>
            <p:cNvSpPr/>
            <p:nvPr/>
          </p:nvSpPr>
          <p:spPr>
            <a:xfrm>
              <a:off x="3030387" y="2211091"/>
              <a:ext cx="41632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Ecuador</a:t>
              </a:r>
            </a:p>
          </p:txBody>
        </p:sp>
        <p:sp>
          <p:nvSpPr>
            <p:cNvPr id="597" name="tx597"/>
            <p:cNvSpPr/>
            <p:nvPr/>
          </p:nvSpPr>
          <p:spPr>
            <a:xfrm>
              <a:off x="4698344" y="2211091"/>
              <a:ext cx="43507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Grenada</a:t>
              </a:r>
            </a:p>
          </p:txBody>
        </p:sp>
        <p:sp>
          <p:nvSpPr>
            <p:cNvPr id="598" name="tx598"/>
            <p:cNvSpPr/>
            <p:nvPr/>
          </p:nvSpPr>
          <p:spPr>
            <a:xfrm>
              <a:off x="6319804" y="2211091"/>
              <a:ext cx="54681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Guatemala</a:t>
              </a:r>
            </a:p>
          </p:txBody>
        </p:sp>
        <p:sp>
          <p:nvSpPr>
            <p:cNvPr id="599" name="tx599"/>
            <p:cNvSpPr/>
            <p:nvPr/>
          </p:nvSpPr>
          <p:spPr>
            <a:xfrm>
              <a:off x="8158800" y="2211091"/>
              <a:ext cx="2234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Haiti</a:t>
              </a:r>
            </a:p>
          </p:txBody>
        </p:sp>
        <p:sp>
          <p:nvSpPr>
            <p:cNvPr id="600" name="tx600"/>
            <p:cNvSpPr/>
            <p:nvPr/>
          </p:nvSpPr>
          <p:spPr>
            <a:xfrm>
              <a:off x="1321968" y="926601"/>
              <a:ext cx="47850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Argentina</a:t>
              </a:r>
            </a:p>
          </p:txBody>
        </p:sp>
        <p:sp>
          <p:nvSpPr>
            <p:cNvPr id="601" name="tx601"/>
            <p:cNvSpPr/>
            <p:nvPr/>
          </p:nvSpPr>
          <p:spPr>
            <a:xfrm>
              <a:off x="2999297" y="926601"/>
              <a:ext cx="47850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Barbados</a:t>
              </a:r>
            </a:p>
          </p:txBody>
        </p:sp>
        <p:sp>
          <p:nvSpPr>
            <p:cNvPr id="602" name="tx602"/>
            <p:cNvSpPr/>
            <p:nvPr/>
          </p:nvSpPr>
          <p:spPr>
            <a:xfrm>
              <a:off x="4763724" y="926601"/>
              <a:ext cx="30431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Belize</a:t>
              </a:r>
            </a:p>
          </p:txBody>
        </p:sp>
        <p:sp>
          <p:nvSpPr>
            <p:cNvPr id="603" name="tx603"/>
            <p:cNvSpPr/>
            <p:nvPr/>
          </p:nvSpPr>
          <p:spPr>
            <a:xfrm>
              <a:off x="6428664" y="926601"/>
              <a:ext cx="32909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Bolivia</a:t>
              </a:r>
            </a:p>
          </p:txBody>
        </p:sp>
        <p:sp>
          <p:nvSpPr>
            <p:cNvPr id="604" name="tx604"/>
            <p:cNvSpPr/>
            <p:nvPr/>
          </p:nvSpPr>
          <p:spPr>
            <a:xfrm>
              <a:off x="8034533" y="926601"/>
              <a:ext cx="47201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Colombia</a:t>
              </a:r>
            </a:p>
          </p:txBody>
        </p:sp>
        <p:sp>
          <p:nvSpPr>
            <p:cNvPr id="605" name="pl605"/>
            <p:cNvSpPr/>
            <p:nvPr/>
          </p:nvSpPr>
          <p:spPr>
            <a:xfrm>
              <a:off x="830429"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06" name="pl606"/>
            <p:cNvSpPr/>
            <p:nvPr/>
          </p:nvSpPr>
          <p:spPr>
            <a:xfrm>
              <a:off x="1039226"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07" name="pl607"/>
            <p:cNvSpPr/>
            <p:nvPr/>
          </p:nvSpPr>
          <p:spPr>
            <a:xfrm>
              <a:off x="1248024"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08" name="pl608"/>
            <p:cNvSpPr/>
            <p:nvPr/>
          </p:nvSpPr>
          <p:spPr>
            <a:xfrm>
              <a:off x="1456822"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09" name="pl609"/>
            <p:cNvSpPr/>
            <p:nvPr/>
          </p:nvSpPr>
          <p:spPr>
            <a:xfrm>
              <a:off x="1665619"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10" name="pl610"/>
            <p:cNvSpPr/>
            <p:nvPr/>
          </p:nvSpPr>
          <p:spPr>
            <a:xfrm>
              <a:off x="1874417"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11" name="pl611"/>
            <p:cNvSpPr/>
            <p:nvPr/>
          </p:nvSpPr>
          <p:spPr>
            <a:xfrm>
              <a:off x="2083214"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12" name="pl612"/>
            <p:cNvSpPr/>
            <p:nvPr/>
          </p:nvSpPr>
          <p:spPr>
            <a:xfrm>
              <a:off x="2292012"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13" name="tx613"/>
            <p:cNvSpPr/>
            <p:nvPr/>
          </p:nvSpPr>
          <p:spPr>
            <a:xfrm rot="-5400000">
              <a:off x="706071"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2018</a:t>
              </a:r>
            </a:p>
          </p:txBody>
        </p:sp>
        <p:sp>
          <p:nvSpPr>
            <p:cNvPr id="614" name="tx614"/>
            <p:cNvSpPr/>
            <p:nvPr/>
          </p:nvSpPr>
          <p:spPr>
            <a:xfrm rot="-5400000">
              <a:off x="914868"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2019</a:t>
              </a:r>
            </a:p>
          </p:txBody>
        </p:sp>
        <p:sp>
          <p:nvSpPr>
            <p:cNvPr id="615" name="tx615"/>
            <p:cNvSpPr/>
            <p:nvPr/>
          </p:nvSpPr>
          <p:spPr>
            <a:xfrm rot="-5400000">
              <a:off x="1123666"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2020</a:t>
              </a:r>
            </a:p>
          </p:txBody>
        </p:sp>
        <p:sp>
          <p:nvSpPr>
            <p:cNvPr id="616" name="tx616"/>
            <p:cNvSpPr/>
            <p:nvPr/>
          </p:nvSpPr>
          <p:spPr>
            <a:xfrm rot="-5400000">
              <a:off x="1332463"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2021</a:t>
              </a:r>
            </a:p>
          </p:txBody>
        </p:sp>
        <p:sp>
          <p:nvSpPr>
            <p:cNvPr id="617" name="tx617"/>
            <p:cNvSpPr/>
            <p:nvPr/>
          </p:nvSpPr>
          <p:spPr>
            <a:xfrm rot="-5400000">
              <a:off x="1541261"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2022</a:t>
              </a:r>
            </a:p>
          </p:txBody>
        </p:sp>
        <p:sp>
          <p:nvSpPr>
            <p:cNvPr id="618" name="tx618"/>
            <p:cNvSpPr/>
            <p:nvPr/>
          </p:nvSpPr>
          <p:spPr>
            <a:xfrm rot="-5400000">
              <a:off x="1750058"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2023</a:t>
              </a:r>
            </a:p>
          </p:txBody>
        </p:sp>
        <p:sp>
          <p:nvSpPr>
            <p:cNvPr id="619" name="tx619"/>
            <p:cNvSpPr/>
            <p:nvPr/>
          </p:nvSpPr>
          <p:spPr>
            <a:xfrm rot="-5400000">
              <a:off x="1958856"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2024</a:t>
              </a:r>
            </a:p>
          </p:txBody>
        </p:sp>
        <p:sp>
          <p:nvSpPr>
            <p:cNvPr id="620" name="tx620"/>
            <p:cNvSpPr/>
            <p:nvPr/>
          </p:nvSpPr>
          <p:spPr>
            <a:xfrm rot="-5400000">
              <a:off x="2167653"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2025</a:t>
              </a:r>
            </a:p>
          </p:txBody>
        </p:sp>
        <p:sp>
          <p:nvSpPr>
            <p:cNvPr id="621" name="pl621"/>
            <p:cNvSpPr/>
            <p:nvPr/>
          </p:nvSpPr>
          <p:spPr>
            <a:xfrm>
              <a:off x="2507759"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22" name="pl622"/>
            <p:cNvSpPr/>
            <p:nvPr/>
          </p:nvSpPr>
          <p:spPr>
            <a:xfrm>
              <a:off x="2716556"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23" name="pl623"/>
            <p:cNvSpPr/>
            <p:nvPr/>
          </p:nvSpPr>
          <p:spPr>
            <a:xfrm>
              <a:off x="2925354"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24" name="pl624"/>
            <p:cNvSpPr/>
            <p:nvPr/>
          </p:nvSpPr>
          <p:spPr>
            <a:xfrm>
              <a:off x="3134151"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25" name="pl625"/>
            <p:cNvSpPr/>
            <p:nvPr/>
          </p:nvSpPr>
          <p:spPr>
            <a:xfrm>
              <a:off x="3342949"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26" name="pl626"/>
            <p:cNvSpPr/>
            <p:nvPr/>
          </p:nvSpPr>
          <p:spPr>
            <a:xfrm>
              <a:off x="3551746"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27" name="pl627"/>
            <p:cNvSpPr/>
            <p:nvPr/>
          </p:nvSpPr>
          <p:spPr>
            <a:xfrm>
              <a:off x="3760544"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28" name="pl628"/>
            <p:cNvSpPr/>
            <p:nvPr/>
          </p:nvSpPr>
          <p:spPr>
            <a:xfrm>
              <a:off x="3969342"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29" name="tx629"/>
            <p:cNvSpPr/>
            <p:nvPr/>
          </p:nvSpPr>
          <p:spPr>
            <a:xfrm rot="-5400000">
              <a:off x="2383401"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2018</a:t>
              </a:r>
            </a:p>
          </p:txBody>
        </p:sp>
        <p:sp>
          <p:nvSpPr>
            <p:cNvPr id="630" name="tx630"/>
            <p:cNvSpPr/>
            <p:nvPr/>
          </p:nvSpPr>
          <p:spPr>
            <a:xfrm rot="-5400000">
              <a:off x="2592198"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2019</a:t>
              </a:r>
            </a:p>
          </p:txBody>
        </p:sp>
        <p:sp>
          <p:nvSpPr>
            <p:cNvPr id="631" name="tx631"/>
            <p:cNvSpPr/>
            <p:nvPr/>
          </p:nvSpPr>
          <p:spPr>
            <a:xfrm rot="-5400000">
              <a:off x="2800996"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2020</a:t>
              </a:r>
            </a:p>
          </p:txBody>
        </p:sp>
        <p:sp>
          <p:nvSpPr>
            <p:cNvPr id="632" name="tx632"/>
            <p:cNvSpPr/>
            <p:nvPr/>
          </p:nvSpPr>
          <p:spPr>
            <a:xfrm rot="-5400000">
              <a:off x="3009793"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2021</a:t>
              </a:r>
            </a:p>
          </p:txBody>
        </p:sp>
        <p:sp>
          <p:nvSpPr>
            <p:cNvPr id="633" name="tx633"/>
            <p:cNvSpPr/>
            <p:nvPr/>
          </p:nvSpPr>
          <p:spPr>
            <a:xfrm rot="-5400000">
              <a:off x="3218591"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2022</a:t>
              </a:r>
            </a:p>
          </p:txBody>
        </p:sp>
        <p:sp>
          <p:nvSpPr>
            <p:cNvPr id="634" name="tx634"/>
            <p:cNvSpPr/>
            <p:nvPr/>
          </p:nvSpPr>
          <p:spPr>
            <a:xfrm rot="-5400000">
              <a:off x="3427388"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2023</a:t>
              </a:r>
            </a:p>
          </p:txBody>
        </p:sp>
        <p:sp>
          <p:nvSpPr>
            <p:cNvPr id="635" name="tx635"/>
            <p:cNvSpPr/>
            <p:nvPr/>
          </p:nvSpPr>
          <p:spPr>
            <a:xfrm rot="-5400000">
              <a:off x="3636186"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2024</a:t>
              </a:r>
            </a:p>
          </p:txBody>
        </p:sp>
        <p:sp>
          <p:nvSpPr>
            <p:cNvPr id="636" name="tx636"/>
            <p:cNvSpPr/>
            <p:nvPr/>
          </p:nvSpPr>
          <p:spPr>
            <a:xfrm rot="-5400000">
              <a:off x="3844983"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2025</a:t>
              </a:r>
            </a:p>
          </p:txBody>
        </p:sp>
        <p:sp>
          <p:nvSpPr>
            <p:cNvPr id="637" name="pl637"/>
            <p:cNvSpPr/>
            <p:nvPr/>
          </p:nvSpPr>
          <p:spPr>
            <a:xfrm>
              <a:off x="4185089"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38" name="pl638"/>
            <p:cNvSpPr/>
            <p:nvPr/>
          </p:nvSpPr>
          <p:spPr>
            <a:xfrm>
              <a:off x="4393886"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39" name="pl639"/>
            <p:cNvSpPr/>
            <p:nvPr/>
          </p:nvSpPr>
          <p:spPr>
            <a:xfrm>
              <a:off x="4602684"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40" name="pl640"/>
            <p:cNvSpPr/>
            <p:nvPr/>
          </p:nvSpPr>
          <p:spPr>
            <a:xfrm>
              <a:off x="4811481"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41" name="pl641"/>
            <p:cNvSpPr/>
            <p:nvPr/>
          </p:nvSpPr>
          <p:spPr>
            <a:xfrm>
              <a:off x="5020279"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42" name="pl642"/>
            <p:cNvSpPr/>
            <p:nvPr/>
          </p:nvSpPr>
          <p:spPr>
            <a:xfrm>
              <a:off x="5229076"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43" name="pl643"/>
            <p:cNvSpPr/>
            <p:nvPr/>
          </p:nvSpPr>
          <p:spPr>
            <a:xfrm>
              <a:off x="5437874"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44" name="pl644"/>
            <p:cNvSpPr/>
            <p:nvPr/>
          </p:nvSpPr>
          <p:spPr>
            <a:xfrm>
              <a:off x="5646671"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45" name="tx645"/>
            <p:cNvSpPr/>
            <p:nvPr/>
          </p:nvSpPr>
          <p:spPr>
            <a:xfrm rot="-5400000">
              <a:off x="4060730"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2018</a:t>
              </a:r>
            </a:p>
          </p:txBody>
        </p:sp>
        <p:sp>
          <p:nvSpPr>
            <p:cNvPr id="646" name="tx646"/>
            <p:cNvSpPr/>
            <p:nvPr/>
          </p:nvSpPr>
          <p:spPr>
            <a:xfrm rot="-5400000">
              <a:off x="4269528"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2019</a:t>
              </a:r>
            </a:p>
          </p:txBody>
        </p:sp>
        <p:sp>
          <p:nvSpPr>
            <p:cNvPr id="647" name="tx647"/>
            <p:cNvSpPr/>
            <p:nvPr/>
          </p:nvSpPr>
          <p:spPr>
            <a:xfrm rot="-5400000">
              <a:off x="4478325"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2020</a:t>
              </a:r>
            </a:p>
          </p:txBody>
        </p:sp>
        <p:sp>
          <p:nvSpPr>
            <p:cNvPr id="648" name="tx648"/>
            <p:cNvSpPr/>
            <p:nvPr/>
          </p:nvSpPr>
          <p:spPr>
            <a:xfrm rot="-5400000">
              <a:off x="4687123"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2021</a:t>
              </a:r>
            </a:p>
          </p:txBody>
        </p:sp>
        <p:sp>
          <p:nvSpPr>
            <p:cNvPr id="649" name="tx649"/>
            <p:cNvSpPr/>
            <p:nvPr/>
          </p:nvSpPr>
          <p:spPr>
            <a:xfrm rot="-5400000">
              <a:off x="4895921"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2022</a:t>
              </a:r>
            </a:p>
          </p:txBody>
        </p:sp>
        <p:sp>
          <p:nvSpPr>
            <p:cNvPr id="650" name="tx650"/>
            <p:cNvSpPr/>
            <p:nvPr/>
          </p:nvSpPr>
          <p:spPr>
            <a:xfrm rot="-5400000">
              <a:off x="5104718"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2023</a:t>
              </a:r>
            </a:p>
          </p:txBody>
        </p:sp>
        <p:sp>
          <p:nvSpPr>
            <p:cNvPr id="651" name="tx651"/>
            <p:cNvSpPr/>
            <p:nvPr/>
          </p:nvSpPr>
          <p:spPr>
            <a:xfrm rot="-5400000">
              <a:off x="5313516"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2024</a:t>
              </a:r>
            </a:p>
          </p:txBody>
        </p:sp>
        <p:sp>
          <p:nvSpPr>
            <p:cNvPr id="652" name="tx652"/>
            <p:cNvSpPr/>
            <p:nvPr/>
          </p:nvSpPr>
          <p:spPr>
            <a:xfrm rot="-5400000">
              <a:off x="5522313"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2025</a:t>
              </a:r>
            </a:p>
          </p:txBody>
        </p:sp>
        <p:sp>
          <p:nvSpPr>
            <p:cNvPr id="653" name="pl653"/>
            <p:cNvSpPr/>
            <p:nvPr/>
          </p:nvSpPr>
          <p:spPr>
            <a:xfrm>
              <a:off x="5862419"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54" name="pl654"/>
            <p:cNvSpPr/>
            <p:nvPr/>
          </p:nvSpPr>
          <p:spPr>
            <a:xfrm>
              <a:off x="6071216"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55" name="pl655"/>
            <p:cNvSpPr/>
            <p:nvPr/>
          </p:nvSpPr>
          <p:spPr>
            <a:xfrm>
              <a:off x="6280014"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56" name="pl656"/>
            <p:cNvSpPr/>
            <p:nvPr/>
          </p:nvSpPr>
          <p:spPr>
            <a:xfrm>
              <a:off x="6488811"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57" name="pl657"/>
            <p:cNvSpPr/>
            <p:nvPr/>
          </p:nvSpPr>
          <p:spPr>
            <a:xfrm>
              <a:off x="6697609"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58" name="pl658"/>
            <p:cNvSpPr/>
            <p:nvPr/>
          </p:nvSpPr>
          <p:spPr>
            <a:xfrm>
              <a:off x="6906406"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59" name="pl659"/>
            <p:cNvSpPr/>
            <p:nvPr/>
          </p:nvSpPr>
          <p:spPr>
            <a:xfrm>
              <a:off x="7115204"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60" name="pl660"/>
            <p:cNvSpPr/>
            <p:nvPr/>
          </p:nvSpPr>
          <p:spPr>
            <a:xfrm>
              <a:off x="7324001"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61" name="tx661"/>
            <p:cNvSpPr/>
            <p:nvPr/>
          </p:nvSpPr>
          <p:spPr>
            <a:xfrm rot="-5400000">
              <a:off x="5738060"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2018</a:t>
              </a:r>
            </a:p>
          </p:txBody>
        </p:sp>
        <p:sp>
          <p:nvSpPr>
            <p:cNvPr id="662" name="tx662"/>
            <p:cNvSpPr/>
            <p:nvPr/>
          </p:nvSpPr>
          <p:spPr>
            <a:xfrm rot="-5400000">
              <a:off x="5946858"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2019</a:t>
              </a:r>
            </a:p>
          </p:txBody>
        </p:sp>
        <p:sp>
          <p:nvSpPr>
            <p:cNvPr id="663" name="tx663"/>
            <p:cNvSpPr/>
            <p:nvPr/>
          </p:nvSpPr>
          <p:spPr>
            <a:xfrm rot="-5400000">
              <a:off x="6155655"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2020</a:t>
              </a:r>
            </a:p>
          </p:txBody>
        </p:sp>
        <p:sp>
          <p:nvSpPr>
            <p:cNvPr id="664" name="tx664"/>
            <p:cNvSpPr/>
            <p:nvPr/>
          </p:nvSpPr>
          <p:spPr>
            <a:xfrm rot="-5400000">
              <a:off x="6364453"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2021</a:t>
              </a:r>
            </a:p>
          </p:txBody>
        </p:sp>
        <p:sp>
          <p:nvSpPr>
            <p:cNvPr id="665" name="tx665"/>
            <p:cNvSpPr/>
            <p:nvPr/>
          </p:nvSpPr>
          <p:spPr>
            <a:xfrm rot="-5400000">
              <a:off x="6573250"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2022</a:t>
              </a:r>
            </a:p>
          </p:txBody>
        </p:sp>
        <p:sp>
          <p:nvSpPr>
            <p:cNvPr id="666" name="tx666"/>
            <p:cNvSpPr/>
            <p:nvPr/>
          </p:nvSpPr>
          <p:spPr>
            <a:xfrm rot="-5400000">
              <a:off x="6782048"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2023</a:t>
              </a:r>
            </a:p>
          </p:txBody>
        </p:sp>
        <p:sp>
          <p:nvSpPr>
            <p:cNvPr id="667" name="tx667"/>
            <p:cNvSpPr/>
            <p:nvPr/>
          </p:nvSpPr>
          <p:spPr>
            <a:xfrm rot="-5400000">
              <a:off x="6990845"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2024</a:t>
              </a:r>
            </a:p>
          </p:txBody>
        </p:sp>
        <p:sp>
          <p:nvSpPr>
            <p:cNvPr id="668" name="tx668"/>
            <p:cNvSpPr/>
            <p:nvPr/>
          </p:nvSpPr>
          <p:spPr>
            <a:xfrm rot="-5400000">
              <a:off x="7199643"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2025</a:t>
              </a:r>
            </a:p>
          </p:txBody>
        </p:sp>
        <p:sp>
          <p:nvSpPr>
            <p:cNvPr id="669" name="pl669"/>
            <p:cNvSpPr/>
            <p:nvPr/>
          </p:nvSpPr>
          <p:spPr>
            <a:xfrm>
              <a:off x="7539749"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70" name="pl670"/>
            <p:cNvSpPr/>
            <p:nvPr/>
          </p:nvSpPr>
          <p:spPr>
            <a:xfrm>
              <a:off x="7748546"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71" name="pl671"/>
            <p:cNvSpPr/>
            <p:nvPr/>
          </p:nvSpPr>
          <p:spPr>
            <a:xfrm>
              <a:off x="7957344"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72" name="pl672"/>
            <p:cNvSpPr/>
            <p:nvPr/>
          </p:nvSpPr>
          <p:spPr>
            <a:xfrm>
              <a:off x="8166141"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73" name="pl673"/>
            <p:cNvSpPr/>
            <p:nvPr/>
          </p:nvSpPr>
          <p:spPr>
            <a:xfrm>
              <a:off x="8374939"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74" name="pl674"/>
            <p:cNvSpPr/>
            <p:nvPr/>
          </p:nvSpPr>
          <p:spPr>
            <a:xfrm>
              <a:off x="8583736"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75" name="pl675"/>
            <p:cNvSpPr/>
            <p:nvPr/>
          </p:nvSpPr>
          <p:spPr>
            <a:xfrm>
              <a:off x="8792534"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76" name="pl676"/>
            <p:cNvSpPr/>
            <p:nvPr/>
          </p:nvSpPr>
          <p:spPr>
            <a:xfrm>
              <a:off x="9001331"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77" name="tx677"/>
            <p:cNvSpPr/>
            <p:nvPr/>
          </p:nvSpPr>
          <p:spPr>
            <a:xfrm rot="-5400000">
              <a:off x="7415390"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2018</a:t>
              </a:r>
            </a:p>
          </p:txBody>
        </p:sp>
        <p:sp>
          <p:nvSpPr>
            <p:cNvPr id="678" name="tx678"/>
            <p:cNvSpPr/>
            <p:nvPr/>
          </p:nvSpPr>
          <p:spPr>
            <a:xfrm rot="-5400000">
              <a:off x="7624188"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2019</a:t>
              </a:r>
            </a:p>
          </p:txBody>
        </p:sp>
        <p:sp>
          <p:nvSpPr>
            <p:cNvPr id="679" name="tx679"/>
            <p:cNvSpPr/>
            <p:nvPr/>
          </p:nvSpPr>
          <p:spPr>
            <a:xfrm rot="-5400000">
              <a:off x="7832985"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2020</a:t>
              </a:r>
            </a:p>
          </p:txBody>
        </p:sp>
        <p:sp>
          <p:nvSpPr>
            <p:cNvPr id="680" name="tx680"/>
            <p:cNvSpPr/>
            <p:nvPr/>
          </p:nvSpPr>
          <p:spPr>
            <a:xfrm rot="-5400000">
              <a:off x="8041783"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2021</a:t>
              </a:r>
            </a:p>
          </p:txBody>
        </p:sp>
        <p:sp>
          <p:nvSpPr>
            <p:cNvPr id="681" name="tx681"/>
            <p:cNvSpPr/>
            <p:nvPr/>
          </p:nvSpPr>
          <p:spPr>
            <a:xfrm rot="-5400000">
              <a:off x="8250580"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2022</a:t>
              </a:r>
            </a:p>
          </p:txBody>
        </p:sp>
        <p:sp>
          <p:nvSpPr>
            <p:cNvPr id="682" name="tx682"/>
            <p:cNvSpPr/>
            <p:nvPr/>
          </p:nvSpPr>
          <p:spPr>
            <a:xfrm rot="-5400000">
              <a:off x="8459378"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2023</a:t>
              </a:r>
            </a:p>
          </p:txBody>
        </p:sp>
        <p:sp>
          <p:nvSpPr>
            <p:cNvPr id="683" name="tx683"/>
            <p:cNvSpPr/>
            <p:nvPr/>
          </p:nvSpPr>
          <p:spPr>
            <a:xfrm rot="-5400000">
              <a:off x="8668175"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2024</a:t>
              </a:r>
            </a:p>
          </p:txBody>
        </p:sp>
        <p:sp>
          <p:nvSpPr>
            <p:cNvPr id="684" name="tx684"/>
            <p:cNvSpPr/>
            <p:nvPr/>
          </p:nvSpPr>
          <p:spPr>
            <a:xfrm rot="-5400000">
              <a:off x="8876973"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2025</a:t>
              </a:r>
            </a:p>
          </p:txBody>
        </p:sp>
        <p:sp>
          <p:nvSpPr>
            <p:cNvPr id="685" name="tx685"/>
            <p:cNvSpPr/>
            <p:nvPr/>
          </p:nvSpPr>
          <p:spPr>
            <a:xfrm>
              <a:off x="570361" y="1738277"/>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75</a:t>
              </a:r>
            </a:p>
          </p:txBody>
        </p:sp>
        <p:sp>
          <p:nvSpPr>
            <p:cNvPr id="686" name="tx686"/>
            <p:cNvSpPr/>
            <p:nvPr/>
          </p:nvSpPr>
          <p:spPr>
            <a:xfrm>
              <a:off x="508182" y="1408880"/>
              <a:ext cx="1865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100</a:t>
              </a:r>
            </a:p>
          </p:txBody>
        </p:sp>
        <p:sp>
          <p:nvSpPr>
            <p:cNvPr id="687" name="pl687"/>
            <p:cNvSpPr/>
            <p:nvPr/>
          </p:nvSpPr>
          <p:spPr>
            <a:xfrm>
              <a:off x="722555" y="1778282"/>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688" name="pl688"/>
            <p:cNvSpPr/>
            <p:nvPr/>
          </p:nvSpPr>
          <p:spPr>
            <a:xfrm>
              <a:off x="722555" y="1448885"/>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689" name="tx689"/>
            <p:cNvSpPr/>
            <p:nvPr/>
          </p:nvSpPr>
          <p:spPr>
            <a:xfrm>
              <a:off x="570361" y="3022767"/>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75</a:t>
              </a:r>
            </a:p>
          </p:txBody>
        </p:sp>
        <p:sp>
          <p:nvSpPr>
            <p:cNvPr id="690" name="tx690"/>
            <p:cNvSpPr/>
            <p:nvPr/>
          </p:nvSpPr>
          <p:spPr>
            <a:xfrm>
              <a:off x="508182" y="2693370"/>
              <a:ext cx="1865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100</a:t>
              </a:r>
            </a:p>
          </p:txBody>
        </p:sp>
        <p:sp>
          <p:nvSpPr>
            <p:cNvPr id="691" name="pl691"/>
            <p:cNvSpPr/>
            <p:nvPr/>
          </p:nvSpPr>
          <p:spPr>
            <a:xfrm>
              <a:off x="722555" y="3062772"/>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692" name="pl692"/>
            <p:cNvSpPr/>
            <p:nvPr/>
          </p:nvSpPr>
          <p:spPr>
            <a:xfrm>
              <a:off x="722555" y="2733375"/>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693" name="tx693"/>
            <p:cNvSpPr/>
            <p:nvPr/>
          </p:nvSpPr>
          <p:spPr>
            <a:xfrm>
              <a:off x="570361" y="4307257"/>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75</a:t>
              </a:r>
            </a:p>
          </p:txBody>
        </p:sp>
        <p:sp>
          <p:nvSpPr>
            <p:cNvPr id="694" name="tx694"/>
            <p:cNvSpPr/>
            <p:nvPr/>
          </p:nvSpPr>
          <p:spPr>
            <a:xfrm>
              <a:off x="508182" y="3977860"/>
              <a:ext cx="1865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100</a:t>
              </a:r>
            </a:p>
          </p:txBody>
        </p:sp>
        <p:sp>
          <p:nvSpPr>
            <p:cNvPr id="695" name="pl695"/>
            <p:cNvSpPr/>
            <p:nvPr/>
          </p:nvSpPr>
          <p:spPr>
            <a:xfrm>
              <a:off x="722555" y="4347262"/>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696" name="pl696"/>
            <p:cNvSpPr/>
            <p:nvPr/>
          </p:nvSpPr>
          <p:spPr>
            <a:xfrm>
              <a:off x="722555" y="4017865"/>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697" name="tx697"/>
            <p:cNvSpPr/>
            <p:nvPr/>
          </p:nvSpPr>
          <p:spPr>
            <a:xfrm>
              <a:off x="570361" y="5591747"/>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75</a:t>
              </a:r>
            </a:p>
          </p:txBody>
        </p:sp>
        <p:sp>
          <p:nvSpPr>
            <p:cNvPr id="698" name="tx698"/>
            <p:cNvSpPr/>
            <p:nvPr/>
          </p:nvSpPr>
          <p:spPr>
            <a:xfrm>
              <a:off x="508182" y="5262350"/>
              <a:ext cx="1865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100</a:t>
              </a:r>
            </a:p>
          </p:txBody>
        </p:sp>
        <p:sp>
          <p:nvSpPr>
            <p:cNvPr id="699" name="pl699"/>
            <p:cNvSpPr/>
            <p:nvPr/>
          </p:nvSpPr>
          <p:spPr>
            <a:xfrm>
              <a:off x="722555" y="5631752"/>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700" name="pl700"/>
            <p:cNvSpPr/>
            <p:nvPr/>
          </p:nvSpPr>
          <p:spPr>
            <a:xfrm>
              <a:off x="722555" y="5302355"/>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701" name="tx701"/>
            <p:cNvSpPr/>
            <p:nvPr/>
          </p:nvSpPr>
          <p:spPr>
            <a:xfrm rot="-5400000">
              <a:off x="-37121" y="3450773"/>
              <a:ext cx="8620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Coverage (%)</a:t>
              </a:r>
            </a:p>
          </p:txBody>
        </p:sp>
        <p:sp>
          <p:nvSpPr>
            <p:cNvPr id="702" name="tx702"/>
            <p:cNvSpPr/>
            <p:nvPr/>
          </p:nvSpPr>
          <p:spPr>
            <a:xfrm>
              <a:off x="757350" y="660111"/>
              <a:ext cx="3635745"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Showing top 20 countries with the lowest coverage in 2025</a:t>
              </a:r>
            </a:p>
          </p:txBody>
        </p:sp>
        <p:sp>
          <p:nvSpPr>
            <p:cNvPr id="703" name="tx703"/>
            <p:cNvSpPr/>
            <p:nvPr/>
          </p:nvSpPr>
          <p:spPr>
            <a:xfrm>
              <a:off x="757350" y="435349"/>
              <a:ext cx="3675156" cy="119969"/>
            </a:xfrm>
            <a:prstGeom prst="rect">
              <a:avLst/>
            </a:prstGeom>
            <a:noFill/>
          </p:spPr>
          <p:txBody>
            <a:bodyPr lIns="0" rIns="0" tIns="0" bIns="0" anchorCtr="1" anchor="ctr" wrap="none"/>
            <a:lstStyle/>
            <a:p>
              <a:pPr algn="l" marL="0" marR="0" indent="0">
                <a:spcBef>
                  <a:spcPts val="0"/>
                </a:spcBef>
                <a:spcAft>
                  <a:spcPts val="0"/>
                </a:spcAft>
              </a:pPr>
              <a:r>
                <a:rPr sz="1320" i="0" b="0">
                  <a:solidFill>
                    <a:srgbClr val="000000">
                      <a:alpha val="100000"/>
                    </a:srgbClr>
                  </a:solidFill>
                  <a:latin typeface="Arial"/>
                  <a:cs typeface="Arial"/>
                </a:rPr>
                <a:t>Coverage of DTP1, by country, LACR, 2018-2025</a:t>
              </a:r>
            </a:p>
          </p:txBody>
        </p:sp>
        <p:sp>
          <p:nvSpPr>
            <p:cNvPr id="704" name="tx704"/>
            <p:cNvSpPr/>
            <p:nvPr/>
          </p:nvSpPr>
          <p:spPr>
            <a:xfrm>
              <a:off x="4912427" y="6472760"/>
              <a:ext cx="416198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Source: WHO/UNICEF Estimates of National Immunization Coverage, 2025 revision</a:t>
              </a:r>
            </a:p>
          </p:txBody>
        </p:sp>
        <p:sp>
          <p:nvSpPr>
            <p:cNvPr id="705" name="tx705"/>
            <p:cNvSpPr/>
            <p:nvPr/>
          </p:nvSpPr>
          <p:spPr>
            <a:xfrm>
              <a:off x="6067223" y="6593460"/>
              <a:ext cx="300718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Note: Dark grey line displays regional coverage for reference</a:t>
              </a:r>
            </a:p>
          </p:txBody>
        </p:sp>
      </p:grpSp>
      <p:sp>
        <p:nvSpPr>
          <p:cNvPr id="706"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Among the 20 countries with the lowest DTP1 coverage in 2025, Nicaragua had the highest coverage (96%), while Venezuela had the lowest coverage (57%).
DTP1 coverage increased in 5 out of these 20 countries between 2024 and 2025. The largest increase was 6 percentage points in Mexico from 83% to 89%.
9 countries saw a decrease in coverage (Barbados, Dominica, Ecuador, Guatemala, Honduras, Jamaica, St Lucia, Suriname, and Venezuela). The largest decline was 10% points in Guatemala from 96% to 86% and Venezuela from 67% to 57%. Coverage remained constant between 2024 and 2025 in the remaining 6 countries.
In 2025, 9 out of these 20 countries had achieved DTP1 coverage of at least 90%.</a:t>
            </a:r>
          </a:p>
        </p:txBody>
      </p:sp>
    </p:spTree>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body"/>
          <p:cNvSpPr>
            <a:spLocks noGrp="1"/>
          </p:cNvSpPr>
          <p:nvPr>
            <p:ph/>
          </p:nvPr>
        </p:nvSpPr>
        <p:spPr>
          <a:xfrm>
            <a:off x="7086600" y="969264"/>
            <a:ext cx="4919472" cy="3017520"/>
          </a:xfrm>
        </p:spPr>
        <p:txBody>
          <a:bodyPr/>
          <a:lstStyle/>
          <a:p>
            <a:pPr algn="ctr" marL="0" marR="0">
              <a:lnSpc>
                <a:spcPct val="100000"/>
              </a:lnSpc>
              <a:spcBef>
                <a:spcPts val="0"/>
              </a:spcBef>
              <a:spcAft>
                <a:spcPts val="0"/>
              </a:spcAft>
              <a:buNone/>
            </a:pPr>
            <a:r>
              <a:rPr cap="none" sz="4400" i="0" b="0" u="none" strike="noStrike">
                <a:solidFill>
                  <a:srgbClr val="FFFFFF">
                    <a:alpha val="100000"/>
                  </a:srgbClr>
                </a:solidFill>
                <a:latin typeface="Arial"/>
                <a:cs typeface="Arial"/>
                <a:ea typeface="Arial"/>
                <a:sym typeface="Arial"/>
              </a:rPr>
              <a:t>Latin America and the Caribbean</a:t>
            </a:r>
          </a:p>
        </p:txBody>
      </p:sp>
      <p:sp>
        <p:nvSpPr>
          <p:cNvPr id="3" name="body"/>
          <p:cNvSpPr>
            <a:spLocks noGrp="1"/>
          </p:cNvSpPr>
          <p:nvPr>
            <p:ph/>
          </p:nvPr>
        </p:nvSpPr>
        <p:spPr>
          <a:xfrm>
            <a:off x="6492240" y="4114800"/>
            <a:ext cx="5943600" cy="457200"/>
          </a:xfrm>
        </p:spPr>
        <p:txBody>
          <a:bodyPr/>
          <a:lstStyle/>
          <a:p>
            <a:pPr algn="ctr" marL="0" marR="0">
              <a:lnSpc>
                <a:spcPct val="100000"/>
              </a:lnSpc>
              <a:spcBef>
                <a:spcPts val="0"/>
              </a:spcBef>
              <a:spcAft>
                <a:spcPts val="0"/>
              </a:spcAft>
              <a:buNone/>
            </a:pPr>
            <a:r>
              <a:rPr cap="none" sz="2800" i="0" b="0" u="none" strike="noStrike">
                <a:solidFill>
                  <a:srgbClr val="FFFFFF">
                    <a:alpha val="100000"/>
                  </a:srgbClr>
                </a:solidFill>
                <a:latin typeface="Arial"/>
                <a:cs typeface="Arial"/>
                <a:ea typeface="Arial"/>
                <a:sym typeface="Arial"/>
              </a:rPr>
              <a:t>WUENIC 2025 revision,
Published 15 July 2026</a:t>
            </a:r>
          </a:p>
        </p:txBody>
      </p:sp>
    </p:spTree>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rc4"/>
            <p:cNvSpPr/>
            <p:nvPr/>
          </p:nvSpPr>
          <p:spPr>
            <a:xfrm>
              <a:off x="274320" y="365760"/>
              <a:ext cx="8869680" cy="6400799"/>
            </a:xfrm>
            <a:prstGeom prst="rect">
              <a:avLst/>
            </a:prstGeom>
            <a:solidFill>
              <a:srgbClr val="FFFFFF">
                <a:alpha val="100000"/>
              </a:srgbClr>
            </a:solidFill>
            <a:ln w="13550" cap="rnd">
              <a:solidFill>
                <a:srgbClr val="FFFFFF">
                  <a:alpha val="100000"/>
                </a:srgbClr>
              </a:solidFill>
              <a:prstDash val="solid"/>
              <a:round/>
            </a:ln>
          </p:spPr>
          <p:txBody>
            <a:bodyPr/>
            <a:lstStyle/>
            <a:p/>
          </p:txBody>
        </p:sp>
        <p:sp>
          <p:nvSpPr>
            <p:cNvPr id="5" name="rc5"/>
            <p:cNvSpPr/>
            <p:nvPr/>
          </p:nvSpPr>
          <p:spPr>
            <a:xfrm>
              <a:off x="732387" y="874964"/>
              <a:ext cx="1612733" cy="1019640"/>
            </a:xfrm>
            <a:prstGeom prst="rect">
              <a:avLst/>
            </a:prstGeom>
            <a:solidFill>
              <a:srgbClr val="EBEBEB">
                <a:alpha val="100000"/>
              </a:srgbClr>
            </a:solidFill>
          </p:spPr>
          <p:txBody>
            <a:bodyPr/>
            <a:lstStyle/>
            <a:p/>
          </p:txBody>
        </p:sp>
        <p:sp>
          <p:nvSpPr>
            <p:cNvPr id="6" name="pl6"/>
            <p:cNvSpPr/>
            <p:nvPr/>
          </p:nvSpPr>
          <p:spPr>
            <a:xfrm>
              <a:off x="732387" y="1579930"/>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7" name="pl7"/>
            <p:cNvSpPr/>
            <p:nvPr/>
          </p:nvSpPr>
          <p:spPr>
            <a:xfrm>
              <a:off x="732387" y="1173375"/>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8" name="pl8"/>
            <p:cNvSpPr/>
            <p:nvPr/>
          </p:nvSpPr>
          <p:spPr>
            <a:xfrm>
              <a:off x="732387" y="1783208"/>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9" name="pl9"/>
            <p:cNvSpPr/>
            <p:nvPr/>
          </p:nvSpPr>
          <p:spPr>
            <a:xfrm>
              <a:off x="732387" y="1376653"/>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10" name="pl10"/>
            <p:cNvSpPr/>
            <p:nvPr/>
          </p:nvSpPr>
          <p:spPr>
            <a:xfrm>
              <a:off x="732387" y="970098"/>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11" name="pl11"/>
            <p:cNvSpPr/>
            <p:nvPr/>
          </p:nvSpPr>
          <p:spPr>
            <a:xfrm>
              <a:off x="805693"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2" name="pl12"/>
            <p:cNvSpPr/>
            <p:nvPr/>
          </p:nvSpPr>
          <p:spPr>
            <a:xfrm>
              <a:off x="1015139"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3" name="pl13"/>
            <p:cNvSpPr/>
            <p:nvPr/>
          </p:nvSpPr>
          <p:spPr>
            <a:xfrm>
              <a:off x="1224585"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4" name="pl14"/>
            <p:cNvSpPr/>
            <p:nvPr/>
          </p:nvSpPr>
          <p:spPr>
            <a:xfrm>
              <a:off x="1434031"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5" name="pl15"/>
            <p:cNvSpPr/>
            <p:nvPr/>
          </p:nvSpPr>
          <p:spPr>
            <a:xfrm>
              <a:off x="1643476"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6" name="pl16"/>
            <p:cNvSpPr/>
            <p:nvPr/>
          </p:nvSpPr>
          <p:spPr>
            <a:xfrm>
              <a:off x="1852922"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7" name="pl17"/>
            <p:cNvSpPr/>
            <p:nvPr/>
          </p:nvSpPr>
          <p:spPr>
            <a:xfrm>
              <a:off x="2062368"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8" name="pl18"/>
            <p:cNvSpPr/>
            <p:nvPr/>
          </p:nvSpPr>
          <p:spPr>
            <a:xfrm>
              <a:off x="2271814"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9" name="pl19"/>
            <p:cNvSpPr/>
            <p:nvPr/>
          </p:nvSpPr>
          <p:spPr>
            <a:xfrm>
              <a:off x="805693" y="1311604"/>
              <a:ext cx="1466121" cy="113835"/>
            </a:xfrm>
            <a:custGeom>
              <a:avLst/>
              <a:pathLst>
                <a:path w="1466121" h="113835">
                  <a:moveTo>
                    <a:pt x="0" y="0"/>
                  </a:moveTo>
                  <a:lnTo>
                    <a:pt x="209445" y="65048"/>
                  </a:lnTo>
                  <a:lnTo>
                    <a:pt x="418891" y="81311"/>
                  </a:lnTo>
                  <a:lnTo>
                    <a:pt x="628337" y="113835"/>
                  </a:lnTo>
                  <a:lnTo>
                    <a:pt x="837783" y="48786"/>
                  </a:lnTo>
                  <a:lnTo>
                    <a:pt x="1047229" y="48786"/>
                  </a:lnTo>
                  <a:lnTo>
                    <a:pt x="1256675" y="48786"/>
                  </a:lnTo>
                  <a:lnTo>
                    <a:pt x="1466121" y="16262"/>
                  </a:lnTo>
                </a:path>
              </a:pathLst>
            </a:custGeom>
            <a:ln w="20325" cap="flat">
              <a:solidFill>
                <a:srgbClr val="BEBEBE">
                  <a:alpha val="69803"/>
                </a:srgbClr>
              </a:solidFill>
              <a:prstDash val="solid"/>
              <a:round/>
            </a:ln>
          </p:spPr>
          <p:txBody>
            <a:bodyPr/>
            <a:lstStyle/>
            <a:p/>
          </p:txBody>
        </p:sp>
        <p:sp>
          <p:nvSpPr>
            <p:cNvPr id="20" name="pl20"/>
            <p:cNvSpPr/>
            <p:nvPr/>
          </p:nvSpPr>
          <p:spPr>
            <a:xfrm>
              <a:off x="805693" y="1311604"/>
              <a:ext cx="1466121" cy="227670"/>
            </a:xfrm>
            <a:custGeom>
              <a:avLst/>
              <a:pathLst>
                <a:path w="1466121" h="227670">
                  <a:moveTo>
                    <a:pt x="0" y="0"/>
                  </a:moveTo>
                  <a:lnTo>
                    <a:pt x="209445" y="65048"/>
                  </a:lnTo>
                  <a:lnTo>
                    <a:pt x="418891" y="195146"/>
                  </a:lnTo>
                  <a:lnTo>
                    <a:pt x="628337" y="48786"/>
                  </a:lnTo>
                  <a:lnTo>
                    <a:pt x="837783" y="16262"/>
                  </a:lnTo>
                  <a:lnTo>
                    <a:pt x="1047229" y="227670"/>
                  </a:lnTo>
                  <a:lnTo>
                    <a:pt x="1256675" y="178884"/>
                  </a:lnTo>
                  <a:lnTo>
                    <a:pt x="1466121" y="178884"/>
                  </a:lnTo>
                </a:path>
              </a:pathLst>
            </a:custGeom>
            <a:ln w="40651" cap="flat">
              <a:solidFill>
                <a:srgbClr val="BEBEBE">
                  <a:alpha val="69803"/>
                </a:srgbClr>
              </a:solidFill>
              <a:prstDash val="solid"/>
              <a:round/>
            </a:ln>
          </p:spPr>
          <p:txBody>
            <a:bodyPr/>
            <a:lstStyle/>
            <a:p/>
          </p:txBody>
        </p:sp>
        <p:sp>
          <p:nvSpPr>
            <p:cNvPr id="21" name="pl21"/>
            <p:cNvSpPr/>
            <p:nvPr/>
          </p:nvSpPr>
          <p:spPr>
            <a:xfrm>
              <a:off x="805693" y="1311604"/>
              <a:ext cx="1466121" cy="227670"/>
            </a:xfrm>
            <a:custGeom>
              <a:avLst/>
              <a:pathLst>
                <a:path w="1466121" h="227670">
                  <a:moveTo>
                    <a:pt x="0" y="0"/>
                  </a:moveTo>
                  <a:lnTo>
                    <a:pt x="209445" y="65048"/>
                  </a:lnTo>
                  <a:lnTo>
                    <a:pt x="418891" y="195146"/>
                  </a:lnTo>
                  <a:lnTo>
                    <a:pt x="628337" y="48786"/>
                  </a:lnTo>
                  <a:lnTo>
                    <a:pt x="837783" y="16262"/>
                  </a:lnTo>
                  <a:lnTo>
                    <a:pt x="1047229" y="227670"/>
                  </a:lnTo>
                  <a:lnTo>
                    <a:pt x="1256675" y="178884"/>
                  </a:lnTo>
                  <a:lnTo>
                    <a:pt x="1466121" y="178884"/>
                  </a:lnTo>
                </a:path>
              </a:pathLst>
            </a:custGeom>
            <a:ln w="35231" cap="flat">
              <a:solidFill>
                <a:srgbClr val="BEBEBE">
                  <a:alpha val="69803"/>
                </a:srgbClr>
              </a:solidFill>
              <a:prstDash val="solid"/>
              <a:round/>
            </a:ln>
          </p:spPr>
          <p:txBody>
            <a:bodyPr/>
            <a:lstStyle/>
            <a:p/>
          </p:txBody>
        </p:sp>
        <p:sp>
          <p:nvSpPr>
            <p:cNvPr id="22" name="pl22"/>
            <p:cNvSpPr/>
            <p:nvPr/>
          </p:nvSpPr>
          <p:spPr>
            <a:xfrm>
              <a:off x="805693" y="1311604"/>
              <a:ext cx="1466121" cy="113835"/>
            </a:xfrm>
            <a:custGeom>
              <a:avLst/>
              <a:pathLst>
                <a:path w="1466121" h="113835">
                  <a:moveTo>
                    <a:pt x="0" y="0"/>
                  </a:moveTo>
                  <a:lnTo>
                    <a:pt x="209445" y="65048"/>
                  </a:lnTo>
                  <a:lnTo>
                    <a:pt x="418891" y="81311"/>
                  </a:lnTo>
                  <a:lnTo>
                    <a:pt x="628337" y="113835"/>
                  </a:lnTo>
                  <a:lnTo>
                    <a:pt x="837783" y="48786"/>
                  </a:lnTo>
                  <a:lnTo>
                    <a:pt x="1047229" y="48786"/>
                  </a:lnTo>
                  <a:lnTo>
                    <a:pt x="1256675" y="48786"/>
                  </a:lnTo>
                  <a:lnTo>
                    <a:pt x="1466121" y="16262"/>
                  </a:lnTo>
                </a:path>
              </a:pathLst>
            </a:custGeom>
            <a:ln w="20325" cap="flat">
              <a:solidFill>
                <a:srgbClr val="6B6B6B">
                  <a:alpha val="100000"/>
                </a:srgbClr>
              </a:solidFill>
              <a:prstDash val="solid"/>
              <a:round/>
            </a:ln>
          </p:spPr>
          <p:txBody>
            <a:bodyPr/>
            <a:lstStyle/>
            <a:p/>
          </p:txBody>
        </p:sp>
        <p:sp>
          <p:nvSpPr>
            <p:cNvPr id="23" name="pl23"/>
            <p:cNvSpPr/>
            <p:nvPr/>
          </p:nvSpPr>
          <p:spPr>
            <a:xfrm>
              <a:off x="805693" y="1311604"/>
              <a:ext cx="1466121" cy="227670"/>
            </a:xfrm>
            <a:custGeom>
              <a:avLst/>
              <a:pathLst>
                <a:path w="1466121" h="227670">
                  <a:moveTo>
                    <a:pt x="0" y="0"/>
                  </a:moveTo>
                  <a:lnTo>
                    <a:pt x="209445" y="65048"/>
                  </a:lnTo>
                  <a:lnTo>
                    <a:pt x="418891" y="195146"/>
                  </a:lnTo>
                  <a:lnTo>
                    <a:pt x="628337" y="48786"/>
                  </a:lnTo>
                  <a:lnTo>
                    <a:pt x="837783" y="16262"/>
                  </a:lnTo>
                  <a:lnTo>
                    <a:pt x="1047229" y="227670"/>
                  </a:lnTo>
                  <a:lnTo>
                    <a:pt x="1256675" y="178884"/>
                  </a:lnTo>
                  <a:lnTo>
                    <a:pt x="1466121" y="178884"/>
                  </a:lnTo>
                </a:path>
              </a:pathLst>
            </a:custGeom>
            <a:ln w="40651" cap="flat">
              <a:solidFill>
                <a:srgbClr val="000000">
                  <a:alpha val="100000"/>
                </a:srgbClr>
              </a:solidFill>
              <a:prstDash val="solid"/>
              <a:round/>
            </a:ln>
          </p:spPr>
          <p:txBody>
            <a:bodyPr/>
            <a:lstStyle/>
            <a:p/>
          </p:txBody>
        </p:sp>
        <p:sp>
          <p:nvSpPr>
            <p:cNvPr id="24" name="pl24"/>
            <p:cNvSpPr/>
            <p:nvPr/>
          </p:nvSpPr>
          <p:spPr>
            <a:xfrm>
              <a:off x="805693" y="1311604"/>
              <a:ext cx="1466121" cy="227670"/>
            </a:xfrm>
            <a:custGeom>
              <a:avLst/>
              <a:pathLst>
                <a:path w="1466121" h="227670">
                  <a:moveTo>
                    <a:pt x="0" y="0"/>
                  </a:moveTo>
                  <a:lnTo>
                    <a:pt x="209445" y="65048"/>
                  </a:lnTo>
                  <a:lnTo>
                    <a:pt x="418891" y="195146"/>
                  </a:lnTo>
                  <a:lnTo>
                    <a:pt x="628337" y="48786"/>
                  </a:lnTo>
                  <a:lnTo>
                    <a:pt x="837783" y="16262"/>
                  </a:lnTo>
                  <a:lnTo>
                    <a:pt x="1047229" y="227670"/>
                  </a:lnTo>
                  <a:lnTo>
                    <a:pt x="1256675" y="178884"/>
                  </a:lnTo>
                  <a:lnTo>
                    <a:pt x="1466121" y="178884"/>
                  </a:lnTo>
                </a:path>
              </a:pathLst>
            </a:custGeom>
            <a:ln w="35231" cap="flat">
              <a:solidFill>
                <a:srgbClr val="80BD41">
                  <a:alpha val="100000"/>
                </a:srgbClr>
              </a:solidFill>
              <a:prstDash val="solid"/>
              <a:round/>
            </a:ln>
          </p:spPr>
          <p:txBody>
            <a:bodyPr/>
            <a:lstStyle/>
            <a:p/>
          </p:txBody>
        </p:sp>
        <p:sp>
          <p:nvSpPr>
            <p:cNvPr id="25" name="pl25"/>
            <p:cNvSpPr/>
            <p:nvPr/>
          </p:nvSpPr>
          <p:spPr>
            <a:xfrm>
              <a:off x="732387" y="1376653"/>
              <a:ext cx="1612733" cy="0"/>
            </a:xfrm>
            <a:custGeom>
              <a:avLst/>
              <a:pathLst>
                <a:path w="1612733" h="0">
                  <a:moveTo>
                    <a:pt x="0" y="0"/>
                  </a:moveTo>
                  <a:lnTo>
                    <a:pt x="1612733" y="0"/>
                  </a:lnTo>
                  <a:lnTo>
                    <a:pt x="1612733" y="0"/>
                  </a:lnTo>
                </a:path>
              </a:pathLst>
            </a:custGeom>
            <a:ln w="13550" cap="flat">
              <a:solidFill>
                <a:srgbClr val="000000">
                  <a:alpha val="100000"/>
                </a:srgbClr>
              </a:solidFill>
              <a:prstDash val="dash"/>
              <a:round/>
            </a:ln>
          </p:spPr>
          <p:txBody>
            <a:bodyPr/>
            <a:lstStyle/>
            <a:p/>
          </p:txBody>
        </p:sp>
        <p:sp>
          <p:nvSpPr>
            <p:cNvPr id="26" name="tx26"/>
            <p:cNvSpPr/>
            <p:nvPr/>
          </p:nvSpPr>
          <p:spPr>
            <a:xfrm>
              <a:off x="775563" y="113304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27" name="tx27"/>
            <p:cNvSpPr/>
            <p:nvPr/>
          </p:nvSpPr>
          <p:spPr>
            <a:xfrm>
              <a:off x="985009" y="119809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28" name="tx28"/>
            <p:cNvSpPr/>
            <p:nvPr/>
          </p:nvSpPr>
          <p:spPr>
            <a:xfrm>
              <a:off x="1176396" y="1328196"/>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a:t>
              </a:r>
            </a:p>
          </p:txBody>
        </p:sp>
        <p:sp>
          <p:nvSpPr>
            <p:cNvPr id="29" name="tx29"/>
            <p:cNvSpPr/>
            <p:nvPr/>
          </p:nvSpPr>
          <p:spPr>
            <a:xfrm>
              <a:off x="1403901" y="118183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30" name="tx30"/>
            <p:cNvSpPr/>
            <p:nvPr/>
          </p:nvSpPr>
          <p:spPr>
            <a:xfrm>
              <a:off x="1613347" y="114931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31" name="tx31"/>
            <p:cNvSpPr/>
            <p:nvPr/>
          </p:nvSpPr>
          <p:spPr>
            <a:xfrm>
              <a:off x="1774604" y="1360720"/>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-10</a:t>
              </a:r>
            </a:p>
          </p:txBody>
        </p:sp>
        <p:sp>
          <p:nvSpPr>
            <p:cNvPr id="32" name="tx32"/>
            <p:cNvSpPr/>
            <p:nvPr/>
          </p:nvSpPr>
          <p:spPr>
            <a:xfrm>
              <a:off x="2014179" y="1311933"/>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a:t>
              </a:r>
            </a:p>
          </p:txBody>
        </p:sp>
        <p:sp>
          <p:nvSpPr>
            <p:cNvPr id="33" name="tx33"/>
            <p:cNvSpPr/>
            <p:nvPr/>
          </p:nvSpPr>
          <p:spPr>
            <a:xfrm>
              <a:off x="2223625" y="1311933"/>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a:t>
              </a:r>
            </a:p>
          </p:txBody>
        </p:sp>
        <p:sp>
          <p:nvSpPr>
            <p:cNvPr id="34" name="rc34"/>
            <p:cNvSpPr/>
            <p:nvPr/>
          </p:nvSpPr>
          <p:spPr>
            <a:xfrm>
              <a:off x="732387" y="2179046"/>
              <a:ext cx="1612733" cy="1019640"/>
            </a:xfrm>
            <a:prstGeom prst="rect">
              <a:avLst/>
            </a:prstGeom>
            <a:solidFill>
              <a:srgbClr val="EBEBEB">
                <a:alpha val="100000"/>
              </a:srgbClr>
            </a:solidFill>
          </p:spPr>
          <p:txBody>
            <a:bodyPr/>
            <a:lstStyle/>
            <a:p/>
          </p:txBody>
        </p:sp>
        <p:sp>
          <p:nvSpPr>
            <p:cNvPr id="35" name="pl35"/>
            <p:cNvSpPr/>
            <p:nvPr/>
          </p:nvSpPr>
          <p:spPr>
            <a:xfrm>
              <a:off x="732387" y="2884012"/>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36" name="pl36"/>
            <p:cNvSpPr/>
            <p:nvPr/>
          </p:nvSpPr>
          <p:spPr>
            <a:xfrm>
              <a:off x="732387" y="2477457"/>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37" name="pl37"/>
            <p:cNvSpPr/>
            <p:nvPr/>
          </p:nvSpPr>
          <p:spPr>
            <a:xfrm>
              <a:off x="732387" y="3087290"/>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38" name="pl38"/>
            <p:cNvSpPr/>
            <p:nvPr/>
          </p:nvSpPr>
          <p:spPr>
            <a:xfrm>
              <a:off x="732387" y="2680735"/>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39" name="pl39"/>
            <p:cNvSpPr/>
            <p:nvPr/>
          </p:nvSpPr>
          <p:spPr>
            <a:xfrm>
              <a:off x="732387" y="2274179"/>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40" name="pl40"/>
            <p:cNvSpPr/>
            <p:nvPr/>
          </p:nvSpPr>
          <p:spPr>
            <a:xfrm>
              <a:off x="805693"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1" name="pl41"/>
            <p:cNvSpPr/>
            <p:nvPr/>
          </p:nvSpPr>
          <p:spPr>
            <a:xfrm>
              <a:off x="1015139"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2" name="pl42"/>
            <p:cNvSpPr/>
            <p:nvPr/>
          </p:nvSpPr>
          <p:spPr>
            <a:xfrm>
              <a:off x="1224585"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3" name="pl43"/>
            <p:cNvSpPr/>
            <p:nvPr/>
          </p:nvSpPr>
          <p:spPr>
            <a:xfrm>
              <a:off x="1434031"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4" name="pl44"/>
            <p:cNvSpPr/>
            <p:nvPr/>
          </p:nvSpPr>
          <p:spPr>
            <a:xfrm>
              <a:off x="1643476"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5" name="pl45"/>
            <p:cNvSpPr/>
            <p:nvPr/>
          </p:nvSpPr>
          <p:spPr>
            <a:xfrm>
              <a:off x="1852922"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6" name="pl46"/>
            <p:cNvSpPr/>
            <p:nvPr/>
          </p:nvSpPr>
          <p:spPr>
            <a:xfrm>
              <a:off x="2062368"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7" name="pl47"/>
            <p:cNvSpPr/>
            <p:nvPr/>
          </p:nvSpPr>
          <p:spPr>
            <a:xfrm>
              <a:off x="2271814"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8" name="pl48"/>
            <p:cNvSpPr/>
            <p:nvPr/>
          </p:nvSpPr>
          <p:spPr>
            <a:xfrm>
              <a:off x="805693" y="2615686"/>
              <a:ext cx="1466121" cy="113835"/>
            </a:xfrm>
            <a:custGeom>
              <a:avLst/>
              <a:pathLst>
                <a:path w="1466121" h="113835">
                  <a:moveTo>
                    <a:pt x="0" y="0"/>
                  </a:moveTo>
                  <a:lnTo>
                    <a:pt x="209445" y="65048"/>
                  </a:lnTo>
                  <a:lnTo>
                    <a:pt x="418891" y="81311"/>
                  </a:lnTo>
                  <a:lnTo>
                    <a:pt x="628337" y="113835"/>
                  </a:lnTo>
                  <a:lnTo>
                    <a:pt x="837783" y="48786"/>
                  </a:lnTo>
                  <a:lnTo>
                    <a:pt x="1047229" y="48786"/>
                  </a:lnTo>
                  <a:lnTo>
                    <a:pt x="1256675" y="48786"/>
                  </a:lnTo>
                  <a:lnTo>
                    <a:pt x="1466121" y="16262"/>
                  </a:lnTo>
                </a:path>
              </a:pathLst>
            </a:custGeom>
            <a:ln w="20325" cap="flat">
              <a:solidFill>
                <a:srgbClr val="BEBEBE">
                  <a:alpha val="69803"/>
                </a:srgbClr>
              </a:solidFill>
              <a:prstDash val="solid"/>
              <a:round/>
            </a:ln>
          </p:spPr>
          <p:txBody>
            <a:bodyPr/>
            <a:lstStyle/>
            <a:p/>
          </p:txBody>
        </p:sp>
        <p:sp>
          <p:nvSpPr>
            <p:cNvPr id="49" name="pl49"/>
            <p:cNvSpPr/>
            <p:nvPr/>
          </p:nvSpPr>
          <p:spPr>
            <a:xfrm>
              <a:off x="805693" y="2680735"/>
              <a:ext cx="1466121" cy="97573"/>
            </a:xfrm>
            <a:custGeom>
              <a:avLst/>
              <a:pathLst>
                <a:path w="1466121" h="97573">
                  <a:moveTo>
                    <a:pt x="0" y="48786"/>
                  </a:moveTo>
                  <a:lnTo>
                    <a:pt x="209445" y="0"/>
                  </a:lnTo>
                  <a:lnTo>
                    <a:pt x="418891" y="48786"/>
                  </a:lnTo>
                  <a:lnTo>
                    <a:pt x="628337" y="65048"/>
                  </a:lnTo>
                  <a:lnTo>
                    <a:pt x="837783" y="65048"/>
                  </a:lnTo>
                  <a:lnTo>
                    <a:pt x="1047229" y="81311"/>
                  </a:lnTo>
                  <a:lnTo>
                    <a:pt x="1256675" y="97573"/>
                  </a:lnTo>
                  <a:lnTo>
                    <a:pt x="1466121" y="16262"/>
                  </a:lnTo>
                </a:path>
              </a:pathLst>
            </a:custGeom>
            <a:ln w="40651" cap="flat">
              <a:solidFill>
                <a:srgbClr val="BEBEBE">
                  <a:alpha val="69803"/>
                </a:srgbClr>
              </a:solidFill>
              <a:prstDash val="solid"/>
              <a:round/>
            </a:ln>
          </p:spPr>
          <p:txBody>
            <a:bodyPr/>
            <a:lstStyle/>
            <a:p/>
          </p:txBody>
        </p:sp>
        <p:sp>
          <p:nvSpPr>
            <p:cNvPr id="50" name="pl50"/>
            <p:cNvSpPr/>
            <p:nvPr/>
          </p:nvSpPr>
          <p:spPr>
            <a:xfrm>
              <a:off x="805693" y="2680735"/>
              <a:ext cx="1466121" cy="97573"/>
            </a:xfrm>
            <a:custGeom>
              <a:avLst/>
              <a:pathLst>
                <a:path w="1466121" h="97573">
                  <a:moveTo>
                    <a:pt x="0" y="48786"/>
                  </a:moveTo>
                  <a:lnTo>
                    <a:pt x="209445" y="0"/>
                  </a:lnTo>
                  <a:lnTo>
                    <a:pt x="418891" y="48786"/>
                  </a:lnTo>
                  <a:lnTo>
                    <a:pt x="628337" y="65048"/>
                  </a:lnTo>
                  <a:lnTo>
                    <a:pt x="837783" y="65048"/>
                  </a:lnTo>
                  <a:lnTo>
                    <a:pt x="1047229" y="81311"/>
                  </a:lnTo>
                  <a:lnTo>
                    <a:pt x="1256675" y="97573"/>
                  </a:lnTo>
                  <a:lnTo>
                    <a:pt x="1466121" y="16262"/>
                  </a:lnTo>
                </a:path>
              </a:pathLst>
            </a:custGeom>
            <a:ln w="35231" cap="flat">
              <a:solidFill>
                <a:srgbClr val="BEBEBE">
                  <a:alpha val="69803"/>
                </a:srgbClr>
              </a:solidFill>
              <a:prstDash val="solid"/>
              <a:round/>
            </a:ln>
          </p:spPr>
          <p:txBody>
            <a:bodyPr/>
            <a:lstStyle/>
            <a:p/>
          </p:txBody>
        </p:sp>
        <p:sp>
          <p:nvSpPr>
            <p:cNvPr id="51" name="pl51"/>
            <p:cNvSpPr/>
            <p:nvPr/>
          </p:nvSpPr>
          <p:spPr>
            <a:xfrm>
              <a:off x="805693" y="2615686"/>
              <a:ext cx="1466121" cy="113835"/>
            </a:xfrm>
            <a:custGeom>
              <a:avLst/>
              <a:pathLst>
                <a:path w="1466121" h="113835">
                  <a:moveTo>
                    <a:pt x="0" y="0"/>
                  </a:moveTo>
                  <a:lnTo>
                    <a:pt x="209445" y="65048"/>
                  </a:lnTo>
                  <a:lnTo>
                    <a:pt x="418891" y="81311"/>
                  </a:lnTo>
                  <a:lnTo>
                    <a:pt x="628337" y="113835"/>
                  </a:lnTo>
                  <a:lnTo>
                    <a:pt x="837783" y="48786"/>
                  </a:lnTo>
                  <a:lnTo>
                    <a:pt x="1047229" y="48786"/>
                  </a:lnTo>
                  <a:lnTo>
                    <a:pt x="1256675" y="48786"/>
                  </a:lnTo>
                  <a:lnTo>
                    <a:pt x="1466121" y="16262"/>
                  </a:lnTo>
                </a:path>
              </a:pathLst>
            </a:custGeom>
            <a:ln w="20325" cap="flat">
              <a:solidFill>
                <a:srgbClr val="6B6B6B">
                  <a:alpha val="100000"/>
                </a:srgbClr>
              </a:solidFill>
              <a:prstDash val="solid"/>
              <a:round/>
            </a:ln>
          </p:spPr>
          <p:txBody>
            <a:bodyPr/>
            <a:lstStyle/>
            <a:p/>
          </p:txBody>
        </p:sp>
        <p:sp>
          <p:nvSpPr>
            <p:cNvPr id="52" name="pl52"/>
            <p:cNvSpPr/>
            <p:nvPr/>
          </p:nvSpPr>
          <p:spPr>
            <a:xfrm>
              <a:off x="805693" y="2680735"/>
              <a:ext cx="1466121" cy="97573"/>
            </a:xfrm>
            <a:custGeom>
              <a:avLst/>
              <a:pathLst>
                <a:path w="1466121" h="97573">
                  <a:moveTo>
                    <a:pt x="0" y="48786"/>
                  </a:moveTo>
                  <a:lnTo>
                    <a:pt x="209445" y="0"/>
                  </a:lnTo>
                  <a:lnTo>
                    <a:pt x="418891" y="48786"/>
                  </a:lnTo>
                  <a:lnTo>
                    <a:pt x="628337" y="65048"/>
                  </a:lnTo>
                  <a:lnTo>
                    <a:pt x="837783" y="65048"/>
                  </a:lnTo>
                  <a:lnTo>
                    <a:pt x="1047229" y="81311"/>
                  </a:lnTo>
                  <a:lnTo>
                    <a:pt x="1256675" y="97573"/>
                  </a:lnTo>
                  <a:lnTo>
                    <a:pt x="1466121" y="16262"/>
                  </a:lnTo>
                </a:path>
              </a:pathLst>
            </a:custGeom>
            <a:ln w="40651" cap="flat">
              <a:solidFill>
                <a:srgbClr val="000000">
                  <a:alpha val="100000"/>
                </a:srgbClr>
              </a:solidFill>
              <a:prstDash val="solid"/>
              <a:round/>
            </a:ln>
          </p:spPr>
          <p:txBody>
            <a:bodyPr/>
            <a:lstStyle/>
            <a:p/>
          </p:txBody>
        </p:sp>
        <p:sp>
          <p:nvSpPr>
            <p:cNvPr id="53" name="pl53"/>
            <p:cNvSpPr/>
            <p:nvPr/>
          </p:nvSpPr>
          <p:spPr>
            <a:xfrm>
              <a:off x="805693" y="2680735"/>
              <a:ext cx="1466121" cy="97573"/>
            </a:xfrm>
            <a:custGeom>
              <a:avLst/>
              <a:pathLst>
                <a:path w="1466121" h="97573">
                  <a:moveTo>
                    <a:pt x="0" y="48786"/>
                  </a:moveTo>
                  <a:lnTo>
                    <a:pt x="209445" y="0"/>
                  </a:lnTo>
                  <a:lnTo>
                    <a:pt x="418891" y="48786"/>
                  </a:lnTo>
                  <a:lnTo>
                    <a:pt x="628337" y="65048"/>
                  </a:lnTo>
                  <a:lnTo>
                    <a:pt x="837783" y="65048"/>
                  </a:lnTo>
                  <a:lnTo>
                    <a:pt x="1047229" y="81311"/>
                  </a:lnTo>
                  <a:lnTo>
                    <a:pt x="1256675" y="97573"/>
                  </a:lnTo>
                  <a:lnTo>
                    <a:pt x="1466121" y="16262"/>
                  </a:lnTo>
                </a:path>
              </a:pathLst>
            </a:custGeom>
            <a:ln w="35231" cap="flat">
              <a:solidFill>
                <a:srgbClr val="80BD41">
                  <a:alpha val="100000"/>
                </a:srgbClr>
              </a:solidFill>
              <a:prstDash val="solid"/>
              <a:round/>
            </a:ln>
          </p:spPr>
          <p:txBody>
            <a:bodyPr/>
            <a:lstStyle/>
            <a:p/>
          </p:txBody>
        </p:sp>
        <p:sp>
          <p:nvSpPr>
            <p:cNvPr id="54" name="pl54"/>
            <p:cNvSpPr/>
            <p:nvPr/>
          </p:nvSpPr>
          <p:spPr>
            <a:xfrm>
              <a:off x="732387" y="2680735"/>
              <a:ext cx="1612733" cy="0"/>
            </a:xfrm>
            <a:custGeom>
              <a:avLst/>
              <a:pathLst>
                <a:path w="1612733" h="0">
                  <a:moveTo>
                    <a:pt x="0" y="0"/>
                  </a:moveTo>
                  <a:lnTo>
                    <a:pt x="1612733" y="0"/>
                  </a:lnTo>
                  <a:lnTo>
                    <a:pt x="1612733" y="0"/>
                  </a:lnTo>
                </a:path>
              </a:pathLst>
            </a:custGeom>
            <a:ln w="13550" cap="flat">
              <a:solidFill>
                <a:srgbClr val="000000">
                  <a:alpha val="100000"/>
                </a:srgbClr>
              </a:solidFill>
              <a:prstDash val="dash"/>
              <a:round/>
            </a:ln>
          </p:spPr>
          <p:txBody>
            <a:bodyPr/>
            <a:lstStyle/>
            <a:p/>
          </p:txBody>
        </p:sp>
        <p:sp>
          <p:nvSpPr>
            <p:cNvPr id="55" name="tx55"/>
            <p:cNvSpPr/>
            <p:nvPr/>
          </p:nvSpPr>
          <p:spPr>
            <a:xfrm>
              <a:off x="757504" y="2550966"/>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56" name="tx56"/>
            <p:cNvSpPr/>
            <p:nvPr/>
          </p:nvSpPr>
          <p:spPr>
            <a:xfrm>
              <a:off x="985009" y="250218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57" name="tx57"/>
            <p:cNvSpPr/>
            <p:nvPr/>
          </p:nvSpPr>
          <p:spPr>
            <a:xfrm>
              <a:off x="1176396" y="2550966"/>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58" name="tx58"/>
            <p:cNvSpPr/>
            <p:nvPr/>
          </p:nvSpPr>
          <p:spPr>
            <a:xfrm>
              <a:off x="1385842" y="2567228"/>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59" name="tx59"/>
            <p:cNvSpPr/>
            <p:nvPr/>
          </p:nvSpPr>
          <p:spPr>
            <a:xfrm>
              <a:off x="1595288" y="2567228"/>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60" name="tx60"/>
            <p:cNvSpPr/>
            <p:nvPr/>
          </p:nvSpPr>
          <p:spPr>
            <a:xfrm>
              <a:off x="1804733" y="2583491"/>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61" name="tx61"/>
            <p:cNvSpPr/>
            <p:nvPr/>
          </p:nvSpPr>
          <p:spPr>
            <a:xfrm>
              <a:off x="2014179" y="2599753"/>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a:t>
              </a:r>
            </a:p>
          </p:txBody>
        </p:sp>
        <p:sp>
          <p:nvSpPr>
            <p:cNvPr id="62" name="tx62"/>
            <p:cNvSpPr/>
            <p:nvPr/>
          </p:nvSpPr>
          <p:spPr>
            <a:xfrm>
              <a:off x="2223625" y="2518442"/>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63" name="rc63"/>
            <p:cNvSpPr/>
            <p:nvPr/>
          </p:nvSpPr>
          <p:spPr>
            <a:xfrm>
              <a:off x="732387" y="3483127"/>
              <a:ext cx="1612733" cy="1019640"/>
            </a:xfrm>
            <a:prstGeom prst="rect">
              <a:avLst/>
            </a:prstGeom>
            <a:solidFill>
              <a:srgbClr val="EBEBEB">
                <a:alpha val="100000"/>
              </a:srgbClr>
            </a:solidFill>
          </p:spPr>
          <p:txBody>
            <a:bodyPr/>
            <a:lstStyle/>
            <a:p/>
          </p:txBody>
        </p:sp>
        <p:sp>
          <p:nvSpPr>
            <p:cNvPr id="64" name="pl64"/>
            <p:cNvSpPr/>
            <p:nvPr/>
          </p:nvSpPr>
          <p:spPr>
            <a:xfrm>
              <a:off x="732387" y="4188094"/>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65" name="pl65"/>
            <p:cNvSpPr/>
            <p:nvPr/>
          </p:nvSpPr>
          <p:spPr>
            <a:xfrm>
              <a:off x="732387" y="3781539"/>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66" name="pl66"/>
            <p:cNvSpPr/>
            <p:nvPr/>
          </p:nvSpPr>
          <p:spPr>
            <a:xfrm>
              <a:off x="732387" y="4391371"/>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67" name="pl67"/>
            <p:cNvSpPr/>
            <p:nvPr/>
          </p:nvSpPr>
          <p:spPr>
            <a:xfrm>
              <a:off x="732387" y="3984816"/>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68" name="pl68"/>
            <p:cNvSpPr/>
            <p:nvPr/>
          </p:nvSpPr>
          <p:spPr>
            <a:xfrm>
              <a:off x="732387" y="3578261"/>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69" name="pl69"/>
            <p:cNvSpPr/>
            <p:nvPr/>
          </p:nvSpPr>
          <p:spPr>
            <a:xfrm>
              <a:off x="805693"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70" name="pl70"/>
            <p:cNvSpPr/>
            <p:nvPr/>
          </p:nvSpPr>
          <p:spPr>
            <a:xfrm>
              <a:off x="1015139"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71" name="pl71"/>
            <p:cNvSpPr/>
            <p:nvPr/>
          </p:nvSpPr>
          <p:spPr>
            <a:xfrm>
              <a:off x="1224585"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72" name="pl72"/>
            <p:cNvSpPr/>
            <p:nvPr/>
          </p:nvSpPr>
          <p:spPr>
            <a:xfrm>
              <a:off x="1434031"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73" name="pl73"/>
            <p:cNvSpPr/>
            <p:nvPr/>
          </p:nvSpPr>
          <p:spPr>
            <a:xfrm>
              <a:off x="1643476"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74" name="pl74"/>
            <p:cNvSpPr/>
            <p:nvPr/>
          </p:nvSpPr>
          <p:spPr>
            <a:xfrm>
              <a:off x="1852922"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75" name="pl75"/>
            <p:cNvSpPr/>
            <p:nvPr/>
          </p:nvSpPr>
          <p:spPr>
            <a:xfrm>
              <a:off x="2062368"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76" name="pl76"/>
            <p:cNvSpPr/>
            <p:nvPr/>
          </p:nvSpPr>
          <p:spPr>
            <a:xfrm>
              <a:off x="2271814"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77" name="pl77"/>
            <p:cNvSpPr/>
            <p:nvPr/>
          </p:nvSpPr>
          <p:spPr>
            <a:xfrm>
              <a:off x="805693" y="3919767"/>
              <a:ext cx="1466121" cy="113835"/>
            </a:xfrm>
            <a:custGeom>
              <a:avLst/>
              <a:pathLst>
                <a:path w="1466121" h="113835">
                  <a:moveTo>
                    <a:pt x="0" y="0"/>
                  </a:moveTo>
                  <a:lnTo>
                    <a:pt x="209445" y="65048"/>
                  </a:lnTo>
                  <a:lnTo>
                    <a:pt x="418891" y="81311"/>
                  </a:lnTo>
                  <a:lnTo>
                    <a:pt x="628337" y="113835"/>
                  </a:lnTo>
                  <a:lnTo>
                    <a:pt x="837783" y="48786"/>
                  </a:lnTo>
                  <a:lnTo>
                    <a:pt x="1047229" y="48786"/>
                  </a:lnTo>
                  <a:lnTo>
                    <a:pt x="1256675" y="48786"/>
                  </a:lnTo>
                  <a:lnTo>
                    <a:pt x="1466121" y="16262"/>
                  </a:lnTo>
                </a:path>
              </a:pathLst>
            </a:custGeom>
            <a:ln w="20325" cap="flat">
              <a:solidFill>
                <a:srgbClr val="BEBEBE">
                  <a:alpha val="69803"/>
                </a:srgbClr>
              </a:solidFill>
              <a:prstDash val="solid"/>
              <a:round/>
            </a:ln>
          </p:spPr>
          <p:txBody>
            <a:bodyPr/>
            <a:lstStyle/>
            <a:p/>
          </p:txBody>
        </p:sp>
        <p:sp>
          <p:nvSpPr>
            <p:cNvPr id="78" name="pl78"/>
            <p:cNvSpPr/>
            <p:nvPr/>
          </p:nvSpPr>
          <p:spPr>
            <a:xfrm>
              <a:off x="805693" y="3984816"/>
              <a:ext cx="1466121" cy="243933"/>
            </a:xfrm>
            <a:custGeom>
              <a:avLst/>
              <a:pathLst>
                <a:path w="1466121" h="243933">
                  <a:moveTo>
                    <a:pt x="0" y="48786"/>
                  </a:moveTo>
                  <a:lnTo>
                    <a:pt x="209445" y="0"/>
                  </a:lnTo>
                  <a:lnTo>
                    <a:pt x="418891" y="65048"/>
                  </a:lnTo>
                  <a:lnTo>
                    <a:pt x="628337" y="130097"/>
                  </a:lnTo>
                  <a:lnTo>
                    <a:pt x="837783" y="243933"/>
                  </a:lnTo>
                  <a:lnTo>
                    <a:pt x="1047229" y="195146"/>
                  </a:lnTo>
                  <a:lnTo>
                    <a:pt x="1256675" y="146359"/>
                  </a:lnTo>
                  <a:lnTo>
                    <a:pt x="1466121" y="113835"/>
                  </a:lnTo>
                </a:path>
              </a:pathLst>
            </a:custGeom>
            <a:ln w="40651" cap="flat">
              <a:solidFill>
                <a:srgbClr val="BEBEBE">
                  <a:alpha val="69803"/>
                </a:srgbClr>
              </a:solidFill>
              <a:prstDash val="solid"/>
              <a:round/>
            </a:ln>
          </p:spPr>
          <p:txBody>
            <a:bodyPr/>
            <a:lstStyle/>
            <a:p/>
          </p:txBody>
        </p:sp>
        <p:sp>
          <p:nvSpPr>
            <p:cNvPr id="79" name="pl79"/>
            <p:cNvSpPr/>
            <p:nvPr/>
          </p:nvSpPr>
          <p:spPr>
            <a:xfrm>
              <a:off x="805693" y="3984816"/>
              <a:ext cx="1466121" cy="243933"/>
            </a:xfrm>
            <a:custGeom>
              <a:avLst/>
              <a:pathLst>
                <a:path w="1466121" h="243933">
                  <a:moveTo>
                    <a:pt x="0" y="48786"/>
                  </a:moveTo>
                  <a:lnTo>
                    <a:pt x="209445" y="0"/>
                  </a:lnTo>
                  <a:lnTo>
                    <a:pt x="418891" y="65048"/>
                  </a:lnTo>
                  <a:lnTo>
                    <a:pt x="628337" y="130097"/>
                  </a:lnTo>
                  <a:lnTo>
                    <a:pt x="837783" y="243933"/>
                  </a:lnTo>
                  <a:lnTo>
                    <a:pt x="1047229" y="195146"/>
                  </a:lnTo>
                  <a:lnTo>
                    <a:pt x="1256675" y="146359"/>
                  </a:lnTo>
                  <a:lnTo>
                    <a:pt x="1466121" y="113835"/>
                  </a:lnTo>
                </a:path>
              </a:pathLst>
            </a:custGeom>
            <a:ln w="35231" cap="flat">
              <a:solidFill>
                <a:srgbClr val="BEBEBE">
                  <a:alpha val="69803"/>
                </a:srgbClr>
              </a:solidFill>
              <a:prstDash val="solid"/>
              <a:round/>
            </a:ln>
          </p:spPr>
          <p:txBody>
            <a:bodyPr/>
            <a:lstStyle/>
            <a:p/>
          </p:txBody>
        </p:sp>
        <p:sp>
          <p:nvSpPr>
            <p:cNvPr id="80" name="pl80"/>
            <p:cNvSpPr/>
            <p:nvPr/>
          </p:nvSpPr>
          <p:spPr>
            <a:xfrm>
              <a:off x="805693" y="3919767"/>
              <a:ext cx="1466121" cy="113835"/>
            </a:xfrm>
            <a:custGeom>
              <a:avLst/>
              <a:pathLst>
                <a:path w="1466121" h="113835">
                  <a:moveTo>
                    <a:pt x="0" y="0"/>
                  </a:moveTo>
                  <a:lnTo>
                    <a:pt x="209445" y="65048"/>
                  </a:lnTo>
                  <a:lnTo>
                    <a:pt x="418891" y="81311"/>
                  </a:lnTo>
                  <a:lnTo>
                    <a:pt x="628337" y="113835"/>
                  </a:lnTo>
                  <a:lnTo>
                    <a:pt x="837783" y="48786"/>
                  </a:lnTo>
                  <a:lnTo>
                    <a:pt x="1047229" y="48786"/>
                  </a:lnTo>
                  <a:lnTo>
                    <a:pt x="1256675" y="48786"/>
                  </a:lnTo>
                  <a:lnTo>
                    <a:pt x="1466121" y="16262"/>
                  </a:lnTo>
                </a:path>
              </a:pathLst>
            </a:custGeom>
            <a:ln w="20325" cap="flat">
              <a:solidFill>
                <a:srgbClr val="6B6B6B">
                  <a:alpha val="100000"/>
                </a:srgbClr>
              </a:solidFill>
              <a:prstDash val="solid"/>
              <a:round/>
            </a:ln>
          </p:spPr>
          <p:txBody>
            <a:bodyPr/>
            <a:lstStyle/>
            <a:p/>
          </p:txBody>
        </p:sp>
        <p:sp>
          <p:nvSpPr>
            <p:cNvPr id="81" name="pl81"/>
            <p:cNvSpPr/>
            <p:nvPr/>
          </p:nvSpPr>
          <p:spPr>
            <a:xfrm>
              <a:off x="805693" y="3984816"/>
              <a:ext cx="1466121" cy="243933"/>
            </a:xfrm>
            <a:custGeom>
              <a:avLst/>
              <a:pathLst>
                <a:path w="1466121" h="243933">
                  <a:moveTo>
                    <a:pt x="0" y="48786"/>
                  </a:moveTo>
                  <a:lnTo>
                    <a:pt x="209445" y="0"/>
                  </a:lnTo>
                  <a:lnTo>
                    <a:pt x="418891" y="65048"/>
                  </a:lnTo>
                  <a:lnTo>
                    <a:pt x="628337" y="130097"/>
                  </a:lnTo>
                  <a:lnTo>
                    <a:pt x="837783" y="243933"/>
                  </a:lnTo>
                  <a:lnTo>
                    <a:pt x="1047229" y="195146"/>
                  </a:lnTo>
                  <a:lnTo>
                    <a:pt x="1256675" y="146359"/>
                  </a:lnTo>
                  <a:lnTo>
                    <a:pt x="1466121" y="113835"/>
                  </a:lnTo>
                </a:path>
              </a:pathLst>
            </a:custGeom>
            <a:ln w="40651" cap="flat">
              <a:solidFill>
                <a:srgbClr val="000000">
                  <a:alpha val="100000"/>
                </a:srgbClr>
              </a:solidFill>
              <a:prstDash val="solid"/>
              <a:round/>
            </a:ln>
          </p:spPr>
          <p:txBody>
            <a:bodyPr/>
            <a:lstStyle/>
            <a:p/>
          </p:txBody>
        </p:sp>
        <p:sp>
          <p:nvSpPr>
            <p:cNvPr id="82" name="pl82"/>
            <p:cNvSpPr/>
            <p:nvPr/>
          </p:nvSpPr>
          <p:spPr>
            <a:xfrm>
              <a:off x="805693" y="3984816"/>
              <a:ext cx="1466121" cy="243933"/>
            </a:xfrm>
            <a:custGeom>
              <a:avLst/>
              <a:pathLst>
                <a:path w="1466121" h="243933">
                  <a:moveTo>
                    <a:pt x="0" y="48786"/>
                  </a:moveTo>
                  <a:lnTo>
                    <a:pt x="209445" y="0"/>
                  </a:lnTo>
                  <a:lnTo>
                    <a:pt x="418891" y="65048"/>
                  </a:lnTo>
                  <a:lnTo>
                    <a:pt x="628337" y="130097"/>
                  </a:lnTo>
                  <a:lnTo>
                    <a:pt x="837783" y="243933"/>
                  </a:lnTo>
                  <a:lnTo>
                    <a:pt x="1047229" y="195146"/>
                  </a:lnTo>
                  <a:lnTo>
                    <a:pt x="1256675" y="146359"/>
                  </a:lnTo>
                  <a:lnTo>
                    <a:pt x="1466121" y="113835"/>
                  </a:lnTo>
                </a:path>
              </a:pathLst>
            </a:custGeom>
            <a:ln w="35231" cap="flat">
              <a:solidFill>
                <a:srgbClr val="80BD41">
                  <a:alpha val="100000"/>
                </a:srgbClr>
              </a:solidFill>
              <a:prstDash val="solid"/>
              <a:round/>
            </a:ln>
          </p:spPr>
          <p:txBody>
            <a:bodyPr/>
            <a:lstStyle/>
            <a:p/>
          </p:txBody>
        </p:sp>
        <p:sp>
          <p:nvSpPr>
            <p:cNvPr id="83" name="pl83"/>
            <p:cNvSpPr/>
            <p:nvPr/>
          </p:nvSpPr>
          <p:spPr>
            <a:xfrm>
              <a:off x="732387" y="3984816"/>
              <a:ext cx="1612733" cy="0"/>
            </a:xfrm>
            <a:custGeom>
              <a:avLst/>
              <a:pathLst>
                <a:path w="1612733" h="0">
                  <a:moveTo>
                    <a:pt x="0" y="0"/>
                  </a:moveTo>
                  <a:lnTo>
                    <a:pt x="1612733" y="0"/>
                  </a:lnTo>
                  <a:lnTo>
                    <a:pt x="1612733" y="0"/>
                  </a:lnTo>
                </a:path>
              </a:pathLst>
            </a:custGeom>
            <a:ln w="13550" cap="flat">
              <a:solidFill>
                <a:srgbClr val="000000">
                  <a:alpha val="100000"/>
                </a:srgbClr>
              </a:solidFill>
              <a:prstDash val="dash"/>
              <a:round/>
            </a:ln>
          </p:spPr>
          <p:txBody>
            <a:bodyPr/>
            <a:lstStyle/>
            <a:p/>
          </p:txBody>
        </p:sp>
        <p:sp>
          <p:nvSpPr>
            <p:cNvPr id="84" name="tx84"/>
            <p:cNvSpPr/>
            <p:nvPr/>
          </p:nvSpPr>
          <p:spPr>
            <a:xfrm>
              <a:off x="757504" y="3855048"/>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85" name="tx85"/>
            <p:cNvSpPr/>
            <p:nvPr/>
          </p:nvSpPr>
          <p:spPr>
            <a:xfrm>
              <a:off x="985009" y="380626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86" name="tx86"/>
            <p:cNvSpPr/>
            <p:nvPr/>
          </p:nvSpPr>
          <p:spPr>
            <a:xfrm>
              <a:off x="1176396" y="3871310"/>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87" name="tx87"/>
            <p:cNvSpPr/>
            <p:nvPr/>
          </p:nvSpPr>
          <p:spPr>
            <a:xfrm>
              <a:off x="1385842" y="3936359"/>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a:t>
              </a:r>
            </a:p>
          </p:txBody>
        </p:sp>
        <p:sp>
          <p:nvSpPr>
            <p:cNvPr id="88" name="tx88"/>
            <p:cNvSpPr/>
            <p:nvPr/>
          </p:nvSpPr>
          <p:spPr>
            <a:xfrm>
              <a:off x="1565158" y="4050194"/>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-15</a:t>
              </a:r>
            </a:p>
          </p:txBody>
        </p:sp>
        <p:sp>
          <p:nvSpPr>
            <p:cNvPr id="89" name="tx89"/>
            <p:cNvSpPr/>
            <p:nvPr/>
          </p:nvSpPr>
          <p:spPr>
            <a:xfrm>
              <a:off x="1774604" y="4001408"/>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-12</a:t>
              </a:r>
            </a:p>
          </p:txBody>
        </p:sp>
        <p:sp>
          <p:nvSpPr>
            <p:cNvPr id="90" name="tx90"/>
            <p:cNvSpPr/>
            <p:nvPr/>
          </p:nvSpPr>
          <p:spPr>
            <a:xfrm>
              <a:off x="2014179" y="3952621"/>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a:t>
              </a:r>
            </a:p>
          </p:txBody>
        </p:sp>
        <p:sp>
          <p:nvSpPr>
            <p:cNvPr id="91" name="tx91"/>
            <p:cNvSpPr/>
            <p:nvPr/>
          </p:nvSpPr>
          <p:spPr>
            <a:xfrm>
              <a:off x="2223625" y="3920097"/>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a:t>
              </a:r>
            </a:p>
          </p:txBody>
        </p:sp>
        <p:sp>
          <p:nvSpPr>
            <p:cNvPr id="92" name="rc92"/>
            <p:cNvSpPr/>
            <p:nvPr/>
          </p:nvSpPr>
          <p:spPr>
            <a:xfrm>
              <a:off x="732387" y="4787209"/>
              <a:ext cx="1612733" cy="1019640"/>
            </a:xfrm>
            <a:prstGeom prst="rect">
              <a:avLst/>
            </a:prstGeom>
            <a:solidFill>
              <a:srgbClr val="EBEBEB">
                <a:alpha val="100000"/>
              </a:srgbClr>
            </a:solidFill>
          </p:spPr>
          <p:txBody>
            <a:bodyPr/>
            <a:lstStyle/>
            <a:p/>
          </p:txBody>
        </p:sp>
        <p:sp>
          <p:nvSpPr>
            <p:cNvPr id="93" name="pl93"/>
            <p:cNvSpPr/>
            <p:nvPr/>
          </p:nvSpPr>
          <p:spPr>
            <a:xfrm>
              <a:off x="732387" y="5492176"/>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94" name="pl94"/>
            <p:cNvSpPr/>
            <p:nvPr/>
          </p:nvSpPr>
          <p:spPr>
            <a:xfrm>
              <a:off x="732387" y="5085621"/>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95" name="pl95"/>
            <p:cNvSpPr/>
            <p:nvPr/>
          </p:nvSpPr>
          <p:spPr>
            <a:xfrm>
              <a:off x="732387" y="5695453"/>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96" name="pl96"/>
            <p:cNvSpPr/>
            <p:nvPr/>
          </p:nvSpPr>
          <p:spPr>
            <a:xfrm>
              <a:off x="732387" y="5288898"/>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97" name="pl97"/>
            <p:cNvSpPr/>
            <p:nvPr/>
          </p:nvSpPr>
          <p:spPr>
            <a:xfrm>
              <a:off x="732387" y="4882343"/>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98" name="pl98"/>
            <p:cNvSpPr/>
            <p:nvPr/>
          </p:nvSpPr>
          <p:spPr>
            <a:xfrm>
              <a:off x="805693"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99" name="pl99"/>
            <p:cNvSpPr/>
            <p:nvPr/>
          </p:nvSpPr>
          <p:spPr>
            <a:xfrm>
              <a:off x="1015139"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00" name="pl100"/>
            <p:cNvSpPr/>
            <p:nvPr/>
          </p:nvSpPr>
          <p:spPr>
            <a:xfrm>
              <a:off x="1224585"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01" name="pl101"/>
            <p:cNvSpPr/>
            <p:nvPr/>
          </p:nvSpPr>
          <p:spPr>
            <a:xfrm>
              <a:off x="1434031"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02" name="pl102"/>
            <p:cNvSpPr/>
            <p:nvPr/>
          </p:nvSpPr>
          <p:spPr>
            <a:xfrm>
              <a:off x="1643476"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03" name="pl103"/>
            <p:cNvSpPr/>
            <p:nvPr/>
          </p:nvSpPr>
          <p:spPr>
            <a:xfrm>
              <a:off x="1852922"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04" name="pl104"/>
            <p:cNvSpPr/>
            <p:nvPr/>
          </p:nvSpPr>
          <p:spPr>
            <a:xfrm>
              <a:off x="2062368"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05" name="pl105"/>
            <p:cNvSpPr/>
            <p:nvPr/>
          </p:nvSpPr>
          <p:spPr>
            <a:xfrm>
              <a:off x="2271814"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06" name="pl106"/>
            <p:cNvSpPr/>
            <p:nvPr/>
          </p:nvSpPr>
          <p:spPr>
            <a:xfrm>
              <a:off x="805693" y="5223849"/>
              <a:ext cx="1466121" cy="113835"/>
            </a:xfrm>
            <a:custGeom>
              <a:avLst/>
              <a:pathLst>
                <a:path w="1466121" h="113835">
                  <a:moveTo>
                    <a:pt x="0" y="0"/>
                  </a:moveTo>
                  <a:lnTo>
                    <a:pt x="209445" y="65048"/>
                  </a:lnTo>
                  <a:lnTo>
                    <a:pt x="418891" y="81311"/>
                  </a:lnTo>
                  <a:lnTo>
                    <a:pt x="628337" y="113835"/>
                  </a:lnTo>
                  <a:lnTo>
                    <a:pt x="837783" y="48786"/>
                  </a:lnTo>
                  <a:lnTo>
                    <a:pt x="1047229" y="48786"/>
                  </a:lnTo>
                  <a:lnTo>
                    <a:pt x="1256675" y="48786"/>
                  </a:lnTo>
                  <a:lnTo>
                    <a:pt x="1466121" y="16262"/>
                  </a:lnTo>
                </a:path>
              </a:pathLst>
            </a:custGeom>
            <a:ln w="20325" cap="flat">
              <a:solidFill>
                <a:srgbClr val="BEBEBE">
                  <a:alpha val="69803"/>
                </a:srgbClr>
              </a:solidFill>
              <a:prstDash val="solid"/>
              <a:round/>
            </a:ln>
          </p:spPr>
          <p:txBody>
            <a:bodyPr/>
            <a:lstStyle/>
            <a:p/>
          </p:txBody>
        </p:sp>
        <p:sp>
          <p:nvSpPr>
            <p:cNvPr id="107" name="pl107"/>
            <p:cNvSpPr/>
            <p:nvPr/>
          </p:nvSpPr>
          <p:spPr>
            <a:xfrm>
              <a:off x="805693" y="5240111"/>
              <a:ext cx="1466121" cy="195146"/>
            </a:xfrm>
            <a:custGeom>
              <a:avLst/>
              <a:pathLst>
                <a:path w="1466121" h="195146">
                  <a:moveTo>
                    <a:pt x="0" y="0"/>
                  </a:moveTo>
                  <a:lnTo>
                    <a:pt x="209445" y="48786"/>
                  </a:lnTo>
                  <a:lnTo>
                    <a:pt x="418891" y="113835"/>
                  </a:lnTo>
                  <a:lnTo>
                    <a:pt x="628337" y="195146"/>
                  </a:lnTo>
                  <a:lnTo>
                    <a:pt x="837783" y="146359"/>
                  </a:lnTo>
                  <a:lnTo>
                    <a:pt x="1047229" y="195146"/>
                  </a:lnTo>
                  <a:lnTo>
                    <a:pt x="1256675" y="146359"/>
                  </a:lnTo>
                  <a:lnTo>
                    <a:pt x="1466121" y="146359"/>
                  </a:lnTo>
                </a:path>
              </a:pathLst>
            </a:custGeom>
            <a:ln w="40651" cap="flat">
              <a:solidFill>
                <a:srgbClr val="BEBEBE">
                  <a:alpha val="69803"/>
                </a:srgbClr>
              </a:solidFill>
              <a:prstDash val="solid"/>
              <a:round/>
            </a:ln>
          </p:spPr>
          <p:txBody>
            <a:bodyPr/>
            <a:lstStyle/>
            <a:p/>
          </p:txBody>
        </p:sp>
        <p:sp>
          <p:nvSpPr>
            <p:cNvPr id="108" name="pl108"/>
            <p:cNvSpPr/>
            <p:nvPr/>
          </p:nvSpPr>
          <p:spPr>
            <a:xfrm>
              <a:off x="805693" y="5240111"/>
              <a:ext cx="1466121" cy="195146"/>
            </a:xfrm>
            <a:custGeom>
              <a:avLst/>
              <a:pathLst>
                <a:path w="1466121" h="195146">
                  <a:moveTo>
                    <a:pt x="0" y="0"/>
                  </a:moveTo>
                  <a:lnTo>
                    <a:pt x="209445" y="48786"/>
                  </a:lnTo>
                  <a:lnTo>
                    <a:pt x="418891" y="113835"/>
                  </a:lnTo>
                  <a:lnTo>
                    <a:pt x="628337" y="195146"/>
                  </a:lnTo>
                  <a:lnTo>
                    <a:pt x="837783" y="146359"/>
                  </a:lnTo>
                  <a:lnTo>
                    <a:pt x="1047229" y="195146"/>
                  </a:lnTo>
                  <a:lnTo>
                    <a:pt x="1256675" y="146359"/>
                  </a:lnTo>
                  <a:lnTo>
                    <a:pt x="1466121" y="146359"/>
                  </a:lnTo>
                </a:path>
              </a:pathLst>
            </a:custGeom>
            <a:ln w="35231" cap="flat">
              <a:solidFill>
                <a:srgbClr val="BEBEBE">
                  <a:alpha val="69803"/>
                </a:srgbClr>
              </a:solidFill>
              <a:prstDash val="solid"/>
              <a:round/>
            </a:ln>
          </p:spPr>
          <p:txBody>
            <a:bodyPr/>
            <a:lstStyle/>
            <a:p/>
          </p:txBody>
        </p:sp>
        <p:sp>
          <p:nvSpPr>
            <p:cNvPr id="109" name="pl109"/>
            <p:cNvSpPr/>
            <p:nvPr/>
          </p:nvSpPr>
          <p:spPr>
            <a:xfrm>
              <a:off x="805693" y="5223849"/>
              <a:ext cx="1466121" cy="113835"/>
            </a:xfrm>
            <a:custGeom>
              <a:avLst/>
              <a:pathLst>
                <a:path w="1466121" h="113835">
                  <a:moveTo>
                    <a:pt x="0" y="0"/>
                  </a:moveTo>
                  <a:lnTo>
                    <a:pt x="209445" y="65048"/>
                  </a:lnTo>
                  <a:lnTo>
                    <a:pt x="418891" y="81311"/>
                  </a:lnTo>
                  <a:lnTo>
                    <a:pt x="628337" y="113835"/>
                  </a:lnTo>
                  <a:lnTo>
                    <a:pt x="837783" y="48786"/>
                  </a:lnTo>
                  <a:lnTo>
                    <a:pt x="1047229" y="48786"/>
                  </a:lnTo>
                  <a:lnTo>
                    <a:pt x="1256675" y="48786"/>
                  </a:lnTo>
                  <a:lnTo>
                    <a:pt x="1466121" y="16262"/>
                  </a:lnTo>
                </a:path>
              </a:pathLst>
            </a:custGeom>
            <a:ln w="20325" cap="flat">
              <a:solidFill>
                <a:srgbClr val="6B6B6B">
                  <a:alpha val="100000"/>
                </a:srgbClr>
              </a:solidFill>
              <a:prstDash val="solid"/>
              <a:round/>
            </a:ln>
          </p:spPr>
          <p:txBody>
            <a:bodyPr/>
            <a:lstStyle/>
            <a:p/>
          </p:txBody>
        </p:sp>
        <p:sp>
          <p:nvSpPr>
            <p:cNvPr id="110" name="pl110"/>
            <p:cNvSpPr/>
            <p:nvPr/>
          </p:nvSpPr>
          <p:spPr>
            <a:xfrm>
              <a:off x="805693" y="5240111"/>
              <a:ext cx="1466121" cy="195146"/>
            </a:xfrm>
            <a:custGeom>
              <a:avLst/>
              <a:pathLst>
                <a:path w="1466121" h="195146">
                  <a:moveTo>
                    <a:pt x="0" y="0"/>
                  </a:moveTo>
                  <a:lnTo>
                    <a:pt x="209445" y="48786"/>
                  </a:lnTo>
                  <a:lnTo>
                    <a:pt x="418891" y="113835"/>
                  </a:lnTo>
                  <a:lnTo>
                    <a:pt x="628337" y="195146"/>
                  </a:lnTo>
                  <a:lnTo>
                    <a:pt x="837783" y="146359"/>
                  </a:lnTo>
                  <a:lnTo>
                    <a:pt x="1047229" y="195146"/>
                  </a:lnTo>
                  <a:lnTo>
                    <a:pt x="1256675" y="146359"/>
                  </a:lnTo>
                  <a:lnTo>
                    <a:pt x="1466121" y="146359"/>
                  </a:lnTo>
                </a:path>
              </a:pathLst>
            </a:custGeom>
            <a:ln w="40651" cap="flat">
              <a:solidFill>
                <a:srgbClr val="000000">
                  <a:alpha val="100000"/>
                </a:srgbClr>
              </a:solidFill>
              <a:prstDash val="solid"/>
              <a:round/>
            </a:ln>
          </p:spPr>
          <p:txBody>
            <a:bodyPr/>
            <a:lstStyle/>
            <a:p/>
          </p:txBody>
        </p:sp>
        <p:sp>
          <p:nvSpPr>
            <p:cNvPr id="111" name="pl111"/>
            <p:cNvSpPr/>
            <p:nvPr/>
          </p:nvSpPr>
          <p:spPr>
            <a:xfrm>
              <a:off x="805693" y="5240111"/>
              <a:ext cx="1466121" cy="195146"/>
            </a:xfrm>
            <a:custGeom>
              <a:avLst/>
              <a:pathLst>
                <a:path w="1466121" h="195146">
                  <a:moveTo>
                    <a:pt x="0" y="0"/>
                  </a:moveTo>
                  <a:lnTo>
                    <a:pt x="209445" y="48786"/>
                  </a:lnTo>
                  <a:lnTo>
                    <a:pt x="418891" y="113835"/>
                  </a:lnTo>
                  <a:lnTo>
                    <a:pt x="628337" y="195146"/>
                  </a:lnTo>
                  <a:lnTo>
                    <a:pt x="837783" y="146359"/>
                  </a:lnTo>
                  <a:lnTo>
                    <a:pt x="1047229" y="195146"/>
                  </a:lnTo>
                  <a:lnTo>
                    <a:pt x="1256675" y="146359"/>
                  </a:lnTo>
                  <a:lnTo>
                    <a:pt x="1466121" y="146359"/>
                  </a:lnTo>
                </a:path>
              </a:pathLst>
            </a:custGeom>
            <a:ln w="35231" cap="flat">
              <a:solidFill>
                <a:srgbClr val="80BD41">
                  <a:alpha val="100000"/>
                </a:srgbClr>
              </a:solidFill>
              <a:prstDash val="solid"/>
              <a:round/>
            </a:ln>
          </p:spPr>
          <p:txBody>
            <a:bodyPr/>
            <a:lstStyle/>
            <a:p/>
          </p:txBody>
        </p:sp>
        <p:sp>
          <p:nvSpPr>
            <p:cNvPr id="112" name="pl112"/>
            <p:cNvSpPr/>
            <p:nvPr/>
          </p:nvSpPr>
          <p:spPr>
            <a:xfrm>
              <a:off x="732387" y="5288898"/>
              <a:ext cx="1612733" cy="0"/>
            </a:xfrm>
            <a:custGeom>
              <a:avLst/>
              <a:pathLst>
                <a:path w="1612733" h="0">
                  <a:moveTo>
                    <a:pt x="0" y="0"/>
                  </a:moveTo>
                  <a:lnTo>
                    <a:pt x="1612733" y="0"/>
                  </a:lnTo>
                  <a:lnTo>
                    <a:pt x="1612733" y="0"/>
                  </a:lnTo>
                </a:path>
              </a:pathLst>
            </a:custGeom>
            <a:ln w="13550" cap="flat">
              <a:solidFill>
                <a:srgbClr val="000000">
                  <a:alpha val="100000"/>
                </a:srgbClr>
              </a:solidFill>
              <a:prstDash val="dash"/>
              <a:round/>
            </a:ln>
          </p:spPr>
          <p:txBody>
            <a:bodyPr/>
            <a:lstStyle/>
            <a:p/>
          </p:txBody>
        </p:sp>
        <p:sp>
          <p:nvSpPr>
            <p:cNvPr id="113" name="tx113"/>
            <p:cNvSpPr/>
            <p:nvPr/>
          </p:nvSpPr>
          <p:spPr>
            <a:xfrm>
              <a:off x="775563" y="506155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114" name="tx114"/>
            <p:cNvSpPr/>
            <p:nvPr/>
          </p:nvSpPr>
          <p:spPr>
            <a:xfrm>
              <a:off x="985009" y="511034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15" name="tx115"/>
            <p:cNvSpPr/>
            <p:nvPr/>
          </p:nvSpPr>
          <p:spPr>
            <a:xfrm>
              <a:off x="1176396" y="5175392"/>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116" name="tx116"/>
            <p:cNvSpPr/>
            <p:nvPr/>
          </p:nvSpPr>
          <p:spPr>
            <a:xfrm>
              <a:off x="1385842" y="5256703"/>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a:t>
              </a:r>
            </a:p>
          </p:txBody>
        </p:sp>
        <p:sp>
          <p:nvSpPr>
            <p:cNvPr id="117" name="tx117"/>
            <p:cNvSpPr/>
            <p:nvPr/>
          </p:nvSpPr>
          <p:spPr>
            <a:xfrm>
              <a:off x="1595288" y="5207916"/>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a:t>
              </a:r>
            </a:p>
          </p:txBody>
        </p:sp>
        <p:sp>
          <p:nvSpPr>
            <p:cNvPr id="118" name="tx118"/>
            <p:cNvSpPr/>
            <p:nvPr/>
          </p:nvSpPr>
          <p:spPr>
            <a:xfrm>
              <a:off x="1804733" y="5256703"/>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a:t>
              </a:r>
            </a:p>
          </p:txBody>
        </p:sp>
        <p:sp>
          <p:nvSpPr>
            <p:cNvPr id="119" name="tx119"/>
            <p:cNvSpPr/>
            <p:nvPr/>
          </p:nvSpPr>
          <p:spPr>
            <a:xfrm>
              <a:off x="2014179" y="5207916"/>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a:t>
              </a:r>
            </a:p>
          </p:txBody>
        </p:sp>
        <p:sp>
          <p:nvSpPr>
            <p:cNvPr id="120" name="tx120"/>
            <p:cNvSpPr/>
            <p:nvPr/>
          </p:nvSpPr>
          <p:spPr>
            <a:xfrm>
              <a:off x="2223625" y="5207916"/>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a:t>
              </a:r>
            </a:p>
          </p:txBody>
        </p:sp>
        <p:sp>
          <p:nvSpPr>
            <p:cNvPr id="121" name="rc121"/>
            <p:cNvSpPr/>
            <p:nvPr/>
          </p:nvSpPr>
          <p:spPr>
            <a:xfrm>
              <a:off x="2414709" y="874964"/>
              <a:ext cx="1612733" cy="1019640"/>
            </a:xfrm>
            <a:prstGeom prst="rect">
              <a:avLst/>
            </a:prstGeom>
            <a:solidFill>
              <a:srgbClr val="EBEBEB">
                <a:alpha val="100000"/>
              </a:srgbClr>
            </a:solidFill>
          </p:spPr>
          <p:txBody>
            <a:bodyPr/>
            <a:lstStyle/>
            <a:p/>
          </p:txBody>
        </p:sp>
        <p:sp>
          <p:nvSpPr>
            <p:cNvPr id="122" name="pl122"/>
            <p:cNvSpPr/>
            <p:nvPr/>
          </p:nvSpPr>
          <p:spPr>
            <a:xfrm>
              <a:off x="2414709" y="1579930"/>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123" name="pl123"/>
            <p:cNvSpPr/>
            <p:nvPr/>
          </p:nvSpPr>
          <p:spPr>
            <a:xfrm>
              <a:off x="2414709" y="1173375"/>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124" name="pl124"/>
            <p:cNvSpPr/>
            <p:nvPr/>
          </p:nvSpPr>
          <p:spPr>
            <a:xfrm>
              <a:off x="2414709" y="1783208"/>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125" name="pl125"/>
            <p:cNvSpPr/>
            <p:nvPr/>
          </p:nvSpPr>
          <p:spPr>
            <a:xfrm>
              <a:off x="2414709" y="1376653"/>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126" name="pl126"/>
            <p:cNvSpPr/>
            <p:nvPr/>
          </p:nvSpPr>
          <p:spPr>
            <a:xfrm>
              <a:off x="2414709" y="970098"/>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127" name="pl127"/>
            <p:cNvSpPr/>
            <p:nvPr/>
          </p:nvSpPr>
          <p:spPr>
            <a:xfrm>
              <a:off x="2488015"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28" name="pl128"/>
            <p:cNvSpPr/>
            <p:nvPr/>
          </p:nvSpPr>
          <p:spPr>
            <a:xfrm>
              <a:off x="2697461"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29" name="pl129"/>
            <p:cNvSpPr/>
            <p:nvPr/>
          </p:nvSpPr>
          <p:spPr>
            <a:xfrm>
              <a:off x="2906907"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30" name="pl130"/>
            <p:cNvSpPr/>
            <p:nvPr/>
          </p:nvSpPr>
          <p:spPr>
            <a:xfrm>
              <a:off x="3116353"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31" name="pl131"/>
            <p:cNvSpPr/>
            <p:nvPr/>
          </p:nvSpPr>
          <p:spPr>
            <a:xfrm>
              <a:off x="3325799"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32" name="pl132"/>
            <p:cNvSpPr/>
            <p:nvPr/>
          </p:nvSpPr>
          <p:spPr>
            <a:xfrm>
              <a:off x="3535245"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33" name="pl133"/>
            <p:cNvSpPr/>
            <p:nvPr/>
          </p:nvSpPr>
          <p:spPr>
            <a:xfrm>
              <a:off x="3744691"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34" name="pl134"/>
            <p:cNvSpPr/>
            <p:nvPr/>
          </p:nvSpPr>
          <p:spPr>
            <a:xfrm>
              <a:off x="3954137"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35" name="pl135"/>
            <p:cNvSpPr/>
            <p:nvPr/>
          </p:nvSpPr>
          <p:spPr>
            <a:xfrm>
              <a:off x="2488015" y="1311604"/>
              <a:ext cx="1466121" cy="113835"/>
            </a:xfrm>
            <a:custGeom>
              <a:avLst/>
              <a:pathLst>
                <a:path w="1466121" h="113835">
                  <a:moveTo>
                    <a:pt x="0" y="0"/>
                  </a:moveTo>
                  <a:lnTo>
                    <a:pt x="209445" y="65048"/>
                  </a:lnTo>
                  <a:lnTo>
                    <a:pt x="418891" y="81311"/>
                  </a:lnTo>
                  <a:lnTo>
                    <a:pt x="628337" y="113835"/>
                  </a:lnTo>
                  <a:lnTo>
                    <a:pt x="837783" y="48786"/>
                  </a:lnTo>
                  <a:lnTo>
                    <a:pt x="1047229" y="48786"/>
                  </a:lnTo>
                  <a:lnTo>
                    <a:pt x="1256675" y="48786"/>
                  </a:lnTo>
                  <a:lnTo>
                    <a:pt x="1466121" y="16262"/>
                  </a:lnTo>
                </a:path>
              </a:pathLst>
            </a:custGeom>
            <a:ln w="20325" cap="flat">
              <a:solidFill>
                <a:srgbClr val="BEBEBE">
                  <a:alpha val="69803"/>
                </a:srgbClr>
              </a:solidFill>
              <a:prstDash val="solid"/>
              <a:round/>
            </a:ln>
          </p:spPr>
          <p:txBody>
            <a:bodyPr/>
            <a:lstStyle/>
            <a:p/>
          </p:txBody>
        </p:sp>
        <p:sp>
          <p:nvSpPr>
            <p:cNvPr id="136" name="pl136"/>
            <p:cNvSpPr/>
            <p:nvPr/>
          </p:nvSpPr>
          <p:spPr>
            <a:xfrm>
              <a:off x="2488015" y="1311604"/>
              <a:ext cx="1466121" cy="211408"/>
            </a:xfrm>
            <a:custGeom>
              <a:avLst/>
              <a:pathLst>
                <a:path w="1466121" h="211408">
                  <a:moveTo>
                    <a:pt x="0" y="0"/>
                  </a:moveTo>
                  <a:lnTo>
                    <a:pt x="209445" y="65048"/>
                  </a:lnTo>
                  <a:lnTo>
                    <a:pt x="418891" y="162622"/>
                  </a:lnTo>
                  <a:lnTo>
                    <a:pt x="628337" y="211408"/>
                  </a:lnTo>
                  <a:lnTo>
                    <a:pt x="837783" y="146359"/>
                  </a:lnTo>
                  <a:lnTo>
                    <a:pt x="1047229" y="81311"/>
                  </a:lnTo>
                  <a:lnTo>
                    <a:pt x="1256675" y="32524"/>
                  </a:lnTo>
                  <a:lnTo>
                    <a:pt x="1466121" y="81311"/>
                  </a:lnTo>
                </a:path>
              </a:pathLst>
            </a:custGeom>
            <a:ln w="40651" cap="flat">
              <a:solidFill>
                <a:srgbClr val="BEBEBE">
                  <a:alpha val="69803"/>
                </a:srgbClr>
              </a:solidFill>
              <a:prstDash val="solid"/>
              <a:round/>
            </a:ln>
          </p:spPr>
          <p:txBody>
            <a:bodyPr/>
            <a:lstStyle/>
            <a:p/>
          </p:txBody>
        </p:sp>
        <p:sp>
          <p:nvSpPr>
            <p:cNvPr id="137" name="pl137"/>
            <p:cNvSpPr/>
            <p:nvPr/>
          </p:nvSpPr>
          <p:spPr>
            <a:xfrm>
              <a:off x="2488015" y="1311604"/>
              <a:ext cx="1466121" cy="211408"/>
            </a:xfrm>
            <a:custGeom>
              <a:avLst/>
              <a:pathLst>
                <a:path w="1466121" h="211408">
                  <a:moveTo>
                    <a:pt x="0" y="0"/>
                  </a:moveTo>
                  <a:lnTo>
                    <a:pt x="209445" y="65048"/>
                  </a:lnTo>
                  <a:lnTo>
                    <a:pt x="418891" y="162622"/>
                  </a:lnTo>
                  <a:lnTo>
                    <a:pt x="628337" y="211408"/>
                  </a:lnTo>
                  <a:lnTo>
                    <a:pt x="837783" y="146359"/>
                  </a:lnTo>
                  <a:lnTo>
                    <a:pt x="1047229" y="81311"/>
                  </a:lnTo>
                  <a:lnTo>
                    <a:pt x="1256675" y="32524"/>
                  </a:lnTo>
                  <a:lnTo>
                    <a:pt x="1466121" y="81311"/>
                  </a:lnTo>
                </a:path>
              </a:pathLst>
            </a:custGeom>
            <a:ln w="35231" cap="flat">
              <a:solidFill>
                <a:srgbClr val="BEBEBE">
                  <a:alpha val="69803"/>
                </a:srgbClr>
              </a:solidFill>
              <a:prstDash val="solid"/>
              <a:round/>
            </a:ln>
          </p:spPr>
          <p:txBody>
            <a:bodyPr/>
            <a:lstStyle/>
            <a:p/>
          </p:txBody>
        </p:sp>
        <p:sp>
          <p:nvSpPr>
            <p:cNvPr id="138" name="pl138"/>
            <p:cNvSpPr/>
            <p:nvPr/>
          </p:nvSpPr>
          <p:spPr>
            <a:xfrm>
              <a:off x="2488015" y="1311604"/>
              <a:ext cx="1466121" cy="113835"/>
            </a:xfrm>
            <a:custGeom>
              <a:avLst/>
              <a:pathLst>
                <a:path w="1466121" h="113835">
                  <a:moveTo>
                    <a:pt x="0" y="0"/>
                  </a:moveTo>
                  <a:lnTo>
                    <a:pt x="209445" y="65048"/>
                  </a:lnTo>
                  <a:lnTo>
                    <a:pt x="418891" y="81311"/>
                  </a:lnTo>
                  <a:lnTo>
                    <a:pt x="628337" y="113835"/>
                  </a:lnTo>
                  <a:lnTo>
                    <a:pt x="837783" y="48786"/>
                  </a:lnTo>
                  <a:lnTo>
                    <a:pt x="1047229" y="48786"/>
                  </a:lnTo>
                  <a:lnTo>
                    <a:pt x="1256675" y="48786"/>
                  </a:lnTo>
                  <a:lnTo>
                    <a:pt x="1466121" y="16262"/>
                  </a:lnTo>
                </a:path>
              </a:pathLst>
            </a:custGeom>
            <a:ln w="20325" cap="flat">
              <a:solidFill>
                <a:srgbClr val="6B6B6B">
                  <a:alpha val="100000"/>
                </a:srgbClr>
              </a:solidFill>
              <a:prstDash val="solid"/>
              <a:round/>
            </a:ln>
          </p:spPr>
          <p:txBody>
            <a:bodyPr/>
            <a:lstStyle/>
            <a:p/>
          </p:txBody>
        </p:sp>
        <p:sp>
          <p:nvSpPr>
            <p:cNvPr id="139" name="pl139"/>
            <p:cNvSpPr/>
            <p:nvPr/>
          </p:nvSpPr>
          <p:spPr>
            <a:xfrm>
              <a:off x="2488015" y="1311604"/>
              <a:ext cx="1466121" cy="211408"/>
            </a:xfrm>
            <a:custGeom>
              <a:avLst/>
              <a:pathLst>
                <a:path w="1466121" h="211408">
                  <a:moveTo>
                    <a:pt x="0" y="0"/>
                  </a:moveTo>
                  <a:lnTo>
                    <a:pt x="209445" y="65048"/>
                  </a:lnTo>
                  <a:lnTo>
                    <a:pt x="418891" y="162622"/>
                  </a:lnTo>
                  <a:lnTo>
                    <a:pt x="628337" y="211408"/>
                  </a:lnTo>
                  <a:lnTo>
                    <a:pt x="837783" y="146359"/>
                  </a:lnTo>
                  <a:lnTo>
                    <a:pt x="1047229" y="81311"/>
                  </a:lnTo>
                  <a:lnTo>
                    <a:pt x="1256675" y="32524"/>
                  </a:lnTo>
                  <a:lnTo>
                    <a:pt x="1466121" y="81311"/>
                  </a:lnTo>
                </a:path>
              </a:pathLst>
            </a:custGeom>
            <a:ln w="40651" cap="flat">
              <a:solidFill>
                <a:srgbClr val="000000">
                  <a:alpha val="100000"/>
                </a:srgbClr>
              </a:solidFill>
              <a:prstDash val="solid"/>
              <a:round/>
            </a:ln>
          </p:spPr>
          <p:txBody>
            <a:bodyPr/>
            <a:lstStyle/>
            <a:p/>
          </p:txBody>
        </p:sp>
        <p:sp>
          <p:nvSpPr>
            <p:cNvPr id="140" name="pl140"/>
            <p:cNvSpPr/>
            <p:nvPr/>
          </p:nvSpPr>
          <p:spPr>
            <a:xfrm>
              <a:off x="2488015" y="1311604"/>
              <a:ext cx="1466121" cy="211408"/>
            </a:xfrm>
            <a:custGeom>
              <a:avLst/>
              <a:pathLst>
                <a:path w="1466121" h="211408">
                  <a:moveTo>
                    <a:pt x="0" y="0"/>
                  </a:moveTo>
                  <a:lnTo>
                    <a:pt x="209445" y="65048"/>
                  </a:lnTo>
                  <a:lnTo>
                    <a:pt x="418891" y="162622"/>
                  </a:lnTo>
                  <a:lnTo>
                    <a:pt x="628337" y="211408"/>
                  </a:lnTo>
                  <a:lnTo>
                    <a:pt x="837783" y="146359"/>
                  </a:lnTo>
                  <a:lnTo>
                    <a:pt x="1047229" y="81311"/>
                  </a:lnTo>
                  <a:lnTo>
                    <a:pt x="1256675" y="32524"/>
                  </a:lnTo>
                  <a:lnTo>
                    <a:pt x="1466121" y="81311"/>
                  </a:lnTo>
                </a:path>
              </a:pathLst>
            </a:custGeom>
            <a:ln w="35231" cap="flat">
              <a:solidFill>
                <a:srgbClr val="80BD41">
                  <a:alpha val="100000"/>
                </a:srgbClr>
              </a:solidFill>
              <a:prstDash val="solid"/>
              <a:round/>
            </a:ln>
          </p:spPr>
          <p:txBody>
            <a:bodyPr/>
            <a:lstStyle/>
            <a:p/>
          </p:txBody>
        </p:sp>
        <p:sp>
          <p:nvSpPr>
            <p:cNvPr id="141" name="pl141"/>
            <p:cNvSpPr/>
            <p:nvPr/>
          </p:nvSpPr>
          <p:spPr>
            <a:xfrm>
              <a:off x="2414709" y="1376653"/>
              <a:ext cx="1612733" cy="0"/>
            </a:xfrm>
            <a:custGeom>
              <a:avLst/>
              <a:pathLst>
                <a:path w="1612733" h="0">
                  <a:moveTo>
                    <a:pt x="0" y="0"/>
                  </a:moveTo>
                  <a:lnTo>
                    <a:pt x="1612733" y="0"/>
                  </a:lnTo>
                  <a:lnTo>
                    <a:pt x="1612733" y="0"/>
                  </a:lnTo>
                </a:path>
              </a:pathLst>
            </a:custGeom>
            <a:ln w="13550" cap="flat">
              <a:solidFill>
                <a:srgbClr val="000000">
                  <a:alpha val="100000"/>
                </a:srgbClr>
              </a:solidFill>
              <a:prstDash val="dash"/>
              <a:round/>
            </a:ln>
          </p:spPr>
          <p:txBody>
            <a:bodyPr/>
            <a:lstStyle/>
            <a:p/>
          </p:txBody>
        </p:sp>
        <p:sp>
          <p:nvSpPr>
            <p:cNvPr id="142" name="tx142"/>
            <p:cNvSpPr/>
            <p:nvPr/>
          </p:nvSpPr>
          <p:spPr>
            <a:xfrm>
              <a:off x="2457886" y="113304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143" name="tx143"/>
            <p:cNvSpPr/>
            <p:nvPr/>
          </p:nvSpPr>
          <p:spPr>
            <a:xfrm>
              <a:off x="2667332" y="119809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44" name="tx144"/>
            <p:cNvSpPr/>
            <p:nvPr/>
          </p:nvSpPr>
          <p:spPr>
            <a:xfrm>
              <a:off x="2858718" y="1295671"/>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a:t>
              </a:r>
            </a:p>
          </p:txBody>
        </p:sp>
        <p:sp>
          <p:nvSpPr>
            <p:cNvPr id="145" name="tx145"/>
            <p:cNvSpPr/>
            <p:nvPr/>
          </p:nvSpPr>
          <p:spPr>
            <a:xfrm>
              <a:off x="3068164" y="1344458"/>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a:t>
              </a:r>
            </a:p>
          </p:txBody>
        </p:sp>
        <p:sp>
          <p:nvSpPr>
            <p:cNvPr id="146" name="tx146"/>
            <p:cNvSpPr/>
            <p:nvPr/>
          </p:nvSpPr>
          <p:spPr>
            <a:xfrm>
              <a:off x="3277610" y="1279409"/>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147" name="tx147"/>
            <p:cNvSpPr/>
            <p:nvPr/>
          </p:nvSpPr>
          <p:spPr>
            <a:xfrm>
              <a:off x="3487056" y="1214360"/>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148" name="tx148"/>
            <p:cNvSpPr/>
            <p:nvPr/>
          </p:nvSpPr>
          <p:spPr>
            <a:xfrm>
              <a:off x="3714561" y="116557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149" name="tx149"/>
            <p:cNvSpPr/>
            <p:nvPr/>
          </p:nvSpPr>
          <p:spPr>
            <a:xfrm>
              <a:off x="3905948" y="1214360"/>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150" name="rc150"/>
            <p:cNvSpPr/>
            <p:nvPr/>
          </p:nvSpPr>
          <p:spPr>
            <a:xfrm>
              <a:off x="2414709" y="2179046"/>
              <a:ext cx="1612733" cy="1019640"/>
            </a:xfrm>
            <a:prstGeom prst="rect">
              <a:avLst/>
            </a:prstGeom>
            <a:solidFill>
              <a:srgbClr val="EBEBEB">
                <a:alpha val="100000"/>
              </a:srgbClr>
            </a:solidFill>
          </p:spPr>
          <p:txBody>
            <a:bodyPr/>
            <a:lstStyle/>
            <a:p/>
          </p:txBody>
        </p:sp>
        <p:sp>
          <p:nvSpPr>
            <p:cNvPr id="151" name="pl151"/>
            <p:cNvSpPr/>
            <p:nvPr/>
          </p:nvSpPr>
          <p:spPr>
            <a:xfrm>
              <a:off x="2414709" y="2884012"/>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152" name="pl152"/>
            <p:cNvSpPr/>
            <p:nvPr/>
          </p:nvSpPr>
          <p:spPr>
            <a:xfrm>
              <a:off x="2414709" y="2477457"/>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153" name="pl153"/>
            <p:cNvSpPr/>
            <p:nvPr/>
          </p:nvSpPr>
          <p:spPr>
            <a:xfrm>
              <a:off x="2414709" y="3087290"/>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154" name="pl154"/>
            <p:cNvSpPr/>
            <p:nvPr/>
          </p:nvSpPr>
          <p:spPr>
            <a:xfrm>
              <a:off x="2414709" y="2680735"/>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155" name="pl155"/>
            <p:cNvSpPr/>
            <p:nvPr/>
          </p:nvSpPr>
          <p:spPr>
            <a:xfrm>
              <a:off x="2414709" y="2274179"/>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156" name="pl156"/>
            <p:cNvSpPr/>
            <p:nvPr/>
          </p:nvSpPr>
          <p:spPr>
            <a:xfrm>
              <a:off x="2488015"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57" name="pl157"/>
            <p:cNvSpPr/>
            <p:nvPr/>
          </p:nvSpPr>
          <p:spPr>
            <a:xfrm>
              <a:off x="2697461"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58" name="pl158"/>
            <p:cNvSpPr/>
            <p:nvPr/>
          </p:nvSpPr>
          <p:spPr>
            <a:xfrm>
              <a:off x="2906907"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59" name="pl159"/>
            <p:cNvSpPr/>
            <p:nvPr/>
          </p:nvSpPr>
          <p:spPr>
            <a:xfrm>
              <a:off x="3116353"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60" name="pl160"/>
            <p:cNvSpPr/>
            <p:nvPr/>
          </p:nvSpPr>
          <p:spPr>
            <a:xfrm>
              <a:off x="3325799"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61" name="pl161"/>
            <p:cNvSpPr/>
            <p:nvPr/>
          </p:nvSpPr>
          <p:spPr>
            <a:xfrm>
              <a:off x="3535245"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62" name="pl162"/>
            <p:cNvSpPr/>
            <p:nvPr/>
          </p:nvSpPr>
          <p:spPr>
            <a:xfrm>
              <a:off x="3744691"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63" name="pl163"/>
            <p:cNvSpPr/>
            <p:nvPr/>
          </p:nvSpPr>
          <p:spPr>
            <a:xfrm>
              <a:off x="3954137"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64" name="pl164"/>
            <p:cNvSpPr/>
            <p:nvPr/>
          </p:nvSpPr>
          <p:spPr>
            <a:xfrm>
              <a:off x="2488015" y="2615686"/>
              <a:ext cx="1466121" cy="113835"/>
            </a:xfrm>
            <a:custGeom>
              <a:avLst/>
              <a:pathLst>
                <a:path w="1466121" h="113835">
                  <a:moveTo>
                    <a:pt x="0" y="0"/>
                  </a:moveTo>
                  <a:lnTo>
                    <a:pt x="209445" y="65048"/>
                  </a:lnTo>
                  <a:lnTo>
                    <a:pt x="418891" y="81311"/>
                  </a:lnTo>
                  <a:lnTo>
                    <a:pt x="628337" y="113835"/>
                  </a:lnTo>
                  <a:lnTo>
                    <a:pt x="837783" y="48786"/>
                  </a:lnTo>
                  <a:lnTo>
                    <a:pt x="1047229" y="48786"/>
                  </a:lnTo>
                  <a:lnTo>
                    <a:pt x="1256675" y="48786"/>
                  </a:lnTo>
                  <a:lnTo>
                    <a:pt x="1466121" y="16262"/>
                  </a:lnTo>
                </a:path>
              </a:pathLst>
            </a:custGeom>
            <a:ln w="20325" cap="flat">
              <a:solidFill>
                <a:srgbClr val="BEBEBE">
                  <a:alpha val="69803"/>
                </a:srgbClr>
              </a:solidFill>
              <a:prstDash val="solid"/>
              <a:round/>
            </a:ln>
          </p:spPr>
          <p:txBody>
            <a:bodyPr/>
            <a:lstStyle/>
            <a:p/>
          </p:txBody>
        </p:sp>
        <p:sp>
          <p:nvSpPr>
            <p:cNvPr id="165" name="pl165"/>
            <p:cNvSpPr/>
            <p:nvPr/>
          </p:nvSpPr>
          <p:spPr>
            <a:xfrm>
              <a:off x="2488015" y="2680735"/>
              <a:ext cx="1466121" cy="65048"/>
            </a:xfrm>
            <a:custGeom>
              <a:avLst/>
              <a:pathLst>
                <a:path w="1466121" h="65048">
                  <a:moveTo>
                    <a:pt x="0" y="0"/>
                  </a:moveTo>
                  <a:lnTo>
                    <a:pt x="209445" y="0"/>
                  </a:lnTo>
                  <a:lnTo>
                    <a:pt x="418891" y="0"/>
                  </a:lnTo>
                  <a:lnTo>
                    <a:pt x="628337" y="65048"/>
                  </a:lnTo>
                  <a:lnTo>
                    <a:pt x="837783" y="48786"/>
                  </a:lnTo>
                  <a:lnTo>
                    <a:pt x="1047229" y="0"/>
                  </a:lnTo>
                  <a:lnTo>
                    <a:pt x="1256675" y="48786"/>
                  </a:lnTo>
                  <a:lnTo>
                    <a:pt x="1466121" y="65048"/>
                  </a:lnTo>
                </a:path>
              </a:pathLst>
            </a:custGeom>
            <a:ln w="40651" cap="flat">
              <a:solidFill>
                <a:srgbClr val="BEBEBE">
                  <a:alpha val="69803"/>
                </a:srgbClr>
              </a:solidFill>
              <a:prstDash val="solid"/>
              <a:round/>
            </a:ln>
          </p:spPr>
          <p:txBody>
            <a:bodyPr/>
            <a:lstStyle/>
            <a:p/>
          </p:txBody>
        </p:sp>
        <p:sp>
          <p:nvSpPr>
            <p:cNvPr id="166" name="pl166"/>
            <p:cNvSpPr/>
            <p:nvPr/>
          </p:nvSpPr>
          <p:spPr>
            <a:xfrm>
              <a:off x="2488015" y="2680735"/>
              <a:ext cx="1466121" cy="65048"/>
            </a:xfrm>
            <a:custGeom>
              <a:avLst/>
              <a:pathLst>
                <a:path w="1466121" h="65048">
                  <a:moveTo>
                    <a:pt x="0" y="0"/>
                  </a:moveTo>
                  <a:lnTo>
                    <a:pt x="209445" y="0"/>
                  </a:lnTo>
                  <a:lnTo>
                    <a:pt x="418891" y="0"/>
                  </a:lnTo>
                  <a:lnTo>
                    <a:pt x="628337" y="65048"/>
                  </a:lnTo>
                  <a:lnTo>
                    <a:pt x="837783" y="48786"/>
                  </a:lnTo>
                  <a:lnTo>
                    <a:pt x="1047229" y="0"/>
                  </a:lnTo>
                  <a:lnTo>
                    <a:pt x="1256675" y="48786"/>
                  </a:lnTo>
                  <a:lnTo>
                    <a:pt x="1466121" y="65048"/>
                  </a:lnTo>
                </a:path>
              </a:pathLst>
            </a:custGeom>
            <a:ln w="35231" cap="flat">
              <a:solidFill>
                <a:srgbClr val="BEBEBE">
                  <a:alpha val="69803"/>
                </a:srgbClr>
              </a:solidFill>
              <a:prstDash val="solid"/>
              <a:round/>
            </a:ln>
          </p:spPr>
          <p:txBody>
            <a:bodyPr/>
            <a:lstStyle/>
            <a:p/>
          </p:txBody>
        </p:sp>
        <p:sp>
          <p:nvSpPr>
            <p:cNvPr id="167" name="pl167"/>
            <p:cNvSpPr/>
            <p:nvPr/>
          </p:nvSpPr>
          <p:spPr>
            <a:xfrm>
              <a:off x="2488015" y="2615686"/>
              <a:ext cx="1466121" cy="113835"/>
            </a:xfrm>
            <a:custGeom>
              <a:avLst/>
              <a:pathLst>
                <a:path w="1466121" h="113835">
                  <a:moveTo>
                    <a:pt x="0" y="0"/>
                  </a:moveTo>
                  <a:lnTo>
                    <a:pt x="209445" y="65048"/>
                  </a:lnTo>
                  <a:lnTo>
                    <a:pt x="418891" y="81311"/>
                  </a:lnTo>
                  <a:lnTo>
                    <a:pt x="628337" y="113835"/>
                  </a:lnTo>
                  <a:lnTo>
                    <a:pt x="837783" y="48786"/>
                  </a:lnTo>
                  <a:lnTo>
                    <a:pt x="1047229" y="48786"/>
                  </a:lnTo>
                  <a:lnTo>
                    <a:pt x="1256675" y="48786"/>
                  </a:lnTo>
                  <a:lnTo>
                    <a:pt x="1466121" y="16262"/>
                  </a:lnTo>
                </a:path>
              </a:pathLst>
            </a:custGeom>
            <a:ln w="20325" cap="flat">
              <a:solidFill>
                <a:srgbClr val="6B6B6B">
                  <a:alpha val="100000"/>
                </a:srgbClr>
              </a:solidFill>
              <a:prstDash val="solid"/>
              <a:round/>
            </a:ln>
          </p:spPr>
          <p:txBody>
            <a:bodyPr/>
            <a:lstStyle/>
            <a:p/>
          </p:txBody>
        </p:sp>
        <p:sp>
          <p:nvSpPr>
            <p:cNvPr id="168" name="pl168"/>
            <p:cNvSpPr/>
            <p:nvPr/>
          </p:nvSpPr>
          <p:spPr>
            <a:xfrm>
              <a:off x="2488015" y="2680735"/>
              <a:ext cx="1466121" cy="65048"/>
            </a:xfrm>
            <a:custGeom>
              <a:avLst/>
              <a:pathLst>
                <a:path w="1466121" h="65048">
                  <a:moveTo>
                    <a:pt x="0" y="0"/>
                  </a:moveTo>
                  <a:lnTo>
                    <a:pt x="209445" y="0"/>
                  </a:lnTo>
                  <a:lnTo>
                    <a:pt x="418891" y="0"/>
                  </a:lnTo>
                  <a:lnTo>
                    <a:pt x="628337" y="65048"/>
                  </a:lnTo>
                  <a:lnTo>
                    <a:pt x="837783" y="48786"/>
                  </a:lnTo>
                  <a:lnTo>
                    <a:pt x="1047229" y="0"/>
                  </a:lnTo>
                  <a:lnTo>
                    <a:pt x="1256675" y="48786"/>
                  </a:lnTo>
                  <a:lnTo>
                    <a:pt x="1466121" y="65048"/>
                  </a:lnTo>
                </a:path>
              </a:pathLst>
            </a:custGeom>
            <a:ln w="40651" cap="flat">
              <a:solidFill>
                <a:srgbClr val="000000">
                  <a:alpha val="100000"/>
                </a:srgbClr>
              </a:solidFill>
              <a:prstDash val="solid"/>
              <a:round/>
            </a:ln>
          </p:spPr>
          <p:txBody>
            <a:bodyPr/>
            <a:lstStyle/>
            <a:p/>
          </p:txBody>
        </p:sp>
        <p:sp>
          <p:nvSpPr>
            <p:cNvPr id="169" name="pl169"/>
            <p:cNvSpPr/>
            <p:nvPr/>
          </p:nvSpPr>
          <p:spPr>
            <a:xfrm>
              <a:off x="2488015" y="2680735"/>
              <a:ext cx="1466121" cy="65048"/>
            </a:xfrm>
            <a:custGeom>
              <a:avLst/>
              <a:pathLst>
                <a:path w="1466121" h="65048">
                  <a:moveTo>
                    <a:pt x="0" y="0"/>
                  </a:moveTo>
                  <a:lnTo>
                    <a:pt x="209445" y="0"/>
                  </a:lnTo>
                  <a:lnTo>
                    <a:pt x="418891" y="0"/>
                  </a:lnTo>
                  <a:lnTo>
                    <a:pt x="628337" y="65048"/>
                  </a:lnTo>
                  <a:lnTo>
                    <a:pt x="837783" y="48786"/>
                  </a:lnTo>
                  <a:lnTo>
                    <a:pt x="1047229" y="0"/>
                  </a:lnTo>
                  <a:lnTo>
                    <a:pt x="1256675" y="48786"/>
                  </a:lnTo>
                  <a:lnTo>
                    <a:pt x="1466121" y="65048"/>
                  </a:lnTo>
                </a:path>
              </a:pathLst>
            </a:custGeom>
            <a:ln w="35231" cap="flat">
              <a:solidFill>
                <a:srgbClr val="80BD41">
                  <a:alpha val="100000"/>
                </a:srgbClr>
              </a:solidFill>
              <a:prstDash val="solid"/>
              <a:round/>
            </a:ln>
          </p:spPr>
          <p:txBody>
            <a:bodyPr/>
            <a:lstStyle/>
            <a:p/>
          </p:txBody>
        </p:sp>
        <p:sp>
          <p:nvSpPr>
            <p:cNvPr id="170" name="pl170"/>
            <p:cNvSpPr/>
            <p:nvPr/>
          </p:nvSpPr>
          <p:spPr>
            <a:xfrm>
              <a:off x="2414709" y="2680735"/>
              <a:ext cx="1612733" cy="0"/>
            </a:xfrm>
            <a:custGeom>
              <a:avLst/>
              <a:pathLst>
                <a:path w="1612733" h="0">
                  <a:moveTo>
                    <a:pt x="0" y="0"/>
                  </a:moveTo>
                  <a:lnTo>
                    <a:pt x="1612733" y="0"/>
                  </a:lnTo>
                  <a:lnTo>
                    <a:pt x="1612733" y="0"/>
                  </a:lnTo>
                </a:path>
              </a:pathLst>
            </a:custGeom>
            <a:ln w="13550" cap="flat">
              <a:solidFill>
                <a:srgbClr val="000000">
                  <a:alpha val="100000"/>
                </a:srgbClr>
              </a:solidFill>
              <a:prstDash val="dash"/>
              <a:round/>
            </a:ln>
          </p:spPr>
          <p:txBody>
            <a:bodyPr/>
            <a:lstStyle/>
            <a:p/>
          </p:txBody>
        </p:sp>
        <p:sp>
          <p:nvSpPr>
            <p:cNvPr id="171" name="tx171"/>
            <p:cNvSpPr/>
            <p:nvPr/>
          </p:nvSpPr>
          <p:spPr>
            <a:xfrm>
              <a:off x="2457886" y="250218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72" name="tx172"/>
            <p:cNvSpPr/>
            <p:nvPr/>
          </p:nvSpPr>
          <p:spPr>
            <a:xfrm>
              <a:off x="2667332" y="250218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73" name="tx173"/>
            <p:cNvSpPr/>
            <p:nvPr/>
          </p:nvSpPr>
          <p:spPr>
            <a:xfrm>
              <a:off x="2876778" y="250218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74" name="tx174"/>
            <p:cNvSpPr/>
            <p:nvPr/>
          </p:nvSpPr>
          <p:spPr>
            <a:xfrm>
              <a:off x="3068164" y="2567228"/>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175" name="tx175"/>
            <p:cNvSpPr/>
            <p:nvPr/>
          </p:nvSpPr>
          <p:spPr>
            <a:xfrm>
              <a:off x="3277610" y="2550966"/>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176" name="tx176"/>
            <p:cNvSpPr/>
            <p:nvPr/>
          </p:nvSpPr>
          <p:spPr>
            <a:xfrm>
              <a:off x="3505115" y="250218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77" name="tx177"/>
            <p:cNvSpPr/>
            <p:nvPr/>
          </p:nvSpPr>
          <p:spPr>
            <a:xfrm>
              <a:off x="3696502" y="2550966"/>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178" name="tx178"/>
            <p:cNvSpPr/>
            <p:nvPr/>
          </p:nvSpPr>
          <p:spPr>
            <a:xfrm>
              <a:off x="3905948" y="2567228"/>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179" name="rc179"/>
            <p:cNvSpPr/>
            <p:nvPr/>
          </p:nvSpPr>
          <p:spPr>
            <a:xfrm>
              <a:off x="2414709" y="3483127"/>
              <a:ext cx="1612733" cy="1019640"/>
            </a:xfrm>
            <a:prstGeom prst="rect">
              <a:avLst/>
            </a:prstGeom>
            <a:solidFill>
              <a:srgbClr val="EBEBEB">
                <a:alpha val="100000"/>
              </a:srgbClr>
            </a:solidFill>
          </p:spPr>
          <p:txBody>
            <a:bodyPr/>
            <a:lstStyle/>
            <a:p/>
          </p:txBody>
        </p:sp>
        <p:sp>
          <p:nvSpPr>
            <p:cNvPr id="180" name="pl180"/>
            <p:cNvSpPr/>
            <p:nvPr/>
          </p:nvSpPr>
          <p:spPr>
            <a:xfrm>
              <a:off x="2414709" y="4188094"/>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181" name="pl181"/>
            <p:cNvSpPr/>
            <p:nvPr/>
          </p:nvSpPr>
          <p:spPr>
            <a:xfrm>
              <a:off x="2414709" y="3781539"/>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182" name="pl182"/>
            <p:cNvSpPr/>
            <p:nvPr/>
          </p:nvSpPr>
          <p:spPr>
            <a:xfrm>
              <a:off x="2414709" y="4391371"/>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183" name="pl183"/>
            <p:cNvSpPr/>
            <p:nvPr/>
          </p:nvSpPr>
          <p:spPr>
            <a:xfrm>
              <a:off x="2414709" y="3984816"/>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184" name="pl184"/>
            <p:cNvSpPr/>
            <p:nvPr/>
          </p:nvSpPr>
          <p:spPr>
            <a:xfrm>
              <a:off x="2414709" y="3578261"/>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185" name="pl185"/>
            <p:cNvSpPr/>
            <p:nvPr/>
          </p:nvSpPr>
          <p:spPr>
            <a:xfrm>
              <a:off x="2488015"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86" name="pl186"/>
            <p:cNvSpPr/>
            <p:nvPr/>
          </p:nvSpPr>
          <p:spPr>
            <a:xfrm>
              <a:off x="2697461"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87" name="pl187"/>
            <p:cNvSpPr/>
            <p:nvPr/>
          </p:nvSpPr>
          <p:spPr>
            <a:xfrm>
              <a:off x="2906907"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88" name="pl188"/>
            <p:cNvSpPr/>
            <p:nvPr/>
          </p:nvSpPr>
          <p:spPr>
            <a:xfrm>
              <a:off x="3116353"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89" name="pl189"/>
            <p:cNvSpPr/>
            <p:nvPr/>
          </p:nvSpPr>
          <p:spPr>
            <a:xfrm>
              <a:off x="3325799"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90" name="pl190"/>
            <p:cNvSpPr/>
            <p:nvPr/>
          </p:nvSpPr>
          <p:spPr>
            <a:xfrm>
              <a:off x="3535245"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91" name="pl191"/>
            <p:cNvSpPr/>
            <p:nvPr/>
          </p:nvSpPr>
          <p:spPr>
            <a:xfrm>
              <a:off x="3744691"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92" name="pl192"/>
            <p:cNvSpPr/>
            <p:nvPr/>
          </p:nvSpPr>
          <p:spPr>
            <a:xfrm>
              <a:off x="3954137"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93" name="pl193"/>
            <p:cNvSpPr/>
            <p:nvPr/>
          </p:nvSpPr>
          <p:spPr>
            <a:xfrm>
              <a:off x="2488015" y="3919767"/>
              <a:ext cx="1466121" cy="113835"/>
            </a:xfrm>
            <a:custGeom>
              <a:avLst/>
              <a:pathLst>
                <a:path w="1466121" h="113835">
                  <a:moveTo>
                    <a:pt x="0" y="0"/>
                  </a:moveTo>
                  <a:lnTo>
                    <a:pt x="209445" y="65048"/>
                  </a:lnTo>
                  <a:lnTo>
                    <a:pt x="418891" y="81311"/>
                  </a:lnTo>
                  <a:lnTo>
                    <a:pt x="628337" y="113835"/>
                  </a:lnTo>
                  <a:lnTo>
                    <a:pt x="837783" y="48786"/>
                  </a:lnTo>
                  <a:lnTo>
                    <a:pt x="1047229" y="48786"/>
                  </a:lnTo>
                  <a:lnTo>
                    <a:pt x="1256675" y="48786"/>
                  </a:lnTo>
                  <a:lnTo>
                    <a:pt x="1466121" y="16262"/>
                  </a:lnTo>
                </a:path>
              </a:pathLst>
            </a:custGeom>
            <a:ln w="20325" cap="flat">
              <a:solidFill>
                <a:srgbClr val="BEBEBE">
                  <a:alpha val="69803"/>
                </a:srgbClr>
              </a:solidFill>
              <a:prstDash val="solid"/>
              <a:round/>
            </a:ln>
          </p:spPr>
          <p:txBody>
            <a:bodyPr/>
            <a:lstStyle/>
            <a:p/>
          </p:txBody>
        </p:sp>
        <p:sp>
          <p:nvSpPr>
            <p:cNvPr id="194" name="pl194"/>
            <p:cNvSpPr/>
            <p:nvPr/>
          </p:nvSpPr>
          <p:spPr>
            <a:xfrm>
              <a:off x="2488015" y="3968554"/>
              <a:ext cx="1466121" cy="81311"/>
            </a:xfrm>
            <a:custGeom>
              <a:avLst/>
              <a:pathLst>
                <a:path w="1466121" h="81311">
                  <a:moveTo>
                    <a:pt x="0" y="0"/>
                  </a:moveTo>
                  <a:lnTo>
                    <a:pt x="209445" y="16262"/>
                  </a:lnTo>
                  <a:lnTo>
                    <a:pt x="418891" y="16262"/>
                  </a:lnTo>
                  <a:lnTo>
                    <a:pt x="628337" y="32524"/>
                  </a:lnTo>
                  <a:lnTo>
                    <a:pt x="837783" y="48786"/>
                  </a:lnTo>
                  <a:lnTo>
                    <a:pt x="1047229" y="65048"/>
                  </a:lnTo>
                  <a:lnTo>
                    <a:pt x="1256675" y="65048"/>
                  </a:lnTo>
                  <a:lnTo>
                    <a:pt x="1466121" y="81311"/>
                  </a:lnTo>
                </a:path>
              </a:pathLst>
            </a:custGeom>
            <a:ln w="40651" cap="flat">
              <a:solidFill>
                <a:srgbClr val="BEBEBE">
                  <a:alpha val="69803"/>
                </a:srgbClr>
              </a:solidFill>
              <a:prstDash val="solid"/>
              <a:round/>
            </a:ln>
          </p:spPr>
          <p:txBody>
            <a:bodyPr/>
            <a:lstStyle/>
            <a:p/>
          </p:txBody>
        </p:sp>
        <p:sp>
          <p:nvSpPr>
            <p:cNvPr id="195" name="pl195"/>
            <p:cNvSpPr/>
            <p:nvPr/>
          </p:nvSpPr>
          <p:spPr>
            <a:xfrm>
              <a:off x="2488015" y="3968554"/>
              <a:ext cx="1466121" cy="81311"/>
            </a:xfrm>
            <a:custGeom>
              <a:avLst/>
              <a:pathLst>
                <a:path w="1466121" h="81311">
                  <a:moveTo>
                    <a:pt x="0" y="0"/>
                  </a:moveTo>
                  <a:lnTo>
                    <a:pt x="209445" y="16262"/>
                  </a:lnTo>
                  <a:lnTo>
                    <a:pt x="418891" y="16262"/>
                  </a:lnTo>
                  <a:lnTo>
                    <a:pt x="628337" y="32524"/>
                  </a:lnTo>
                  <a:lnTo>
                    <a:pt x="837783" y="48786"/>
                  </a:lnTo>
                  <a:lnTo>
                    <a:pt x="1047229" y="65048"/>
                  </a:lnTo>
                  <a:lnTo>
                    <a:pt x="1256675" y="65048"/>
                  </a:lnTo>
                  <a:lnTo>
                    <a:pt x="1466121" y="81311"/>
                  </a:lnTo>
                </a:path>
              </a:pathLst>
            </a:custGeom>
            <a:ln w="35231" cap="flat">
              <a:solidFill>
                <a:srgbClr val="BEBEBE">
                  <a:alpha val="69803"/>
                </a:srgbClr>
              </a:solidFill>
              <a:prstDash val="solid"/>
              <a:round/>
            </a:ln>
          </p:spPr>
          <p:txBody>
            <a:bodyPr/>
            <a:lstStyle/>
            <a:p/>
          </p:txBody>
        </p:sp>
        <p:sp>
          <p:nvSpPr>
            <p:cNvPr id="196" name="pl196"/>
            <p:cNvSpPr/>
            <p:nvPr/>
          </p:nvSpPr>
          <p:spPr>
            <a:xfrm>
              <a:off x="2488015" y="3919767"/>
              <a:ext cx="1466121" cy="113835"/>
            </a:xfrm>
            <a:custGeom>
              <a:avLst/>
              <a:pathLst>
                <a:path w="1466121" h="113835">
                  <a:moveTo>
                    <a:pt x="0" y="0"/>
                  </a:moveTo>
                  <a:lnTo>
                    <a:pt x="209445" y="65048"/>
                  </a:lnTo>
                  <a:lnTo>
                    <a:pt x="418891" y="81311"/>
                  </a:lnTo>
                  <a:lnTo>
                    <a:pt x="628337" y="113835"/>
                  </a:lnTo>
                  <a:lnTo>
                    <a:pt x="837783" y="48786"/>
                  </a:lnTo>
                  <a:lnTo>
                    <a:pt x="1047229" y="48786"/>
                  </a:lnTo>
                  <a:lnTo>
                    <a:pt x="1256675" y="48786"/>
                  </a:lnTo>
                  <a:lnTo>
                    <a:pt x="1466121" y="16262"/>
                  </a:lnTo>
                </a:path>
              </a:pathLst>
            </a:custGeom>
            <a:ln w="20325" cap="flat">
              <a:solidFill>
                <a:srgbClr val="6B6B6B">
                  <a:alpha val="100000"/>
                </a:srgbClr>
              </a:solidFill>
              <a:prstDash val="solid"/>
              <a:round/>
            </a:ln>
          </p:spPr>
          <p:txBody>
            <a:bodyPr/>
            <a:lstStyle/>
            <a:p/>
          </p:txBody>
        </p:sp>
        <p:sp>
          <p:nvSpPr>
            <p:cNvPr id="197" name="pl197"/>
            <p:cNvSpPr/>
            <p:nvPr/>
          </p:nvSpPr>
          <p:spPr>
            <a:xfrm>
              <a:off x="2488015" y="3968554"/>
              <a:ext cx="1466121" cy="81311"/>
            </a:xfrm>
            <a:custGeom>
              <a:avLst/>
              <a:pathLst>
                <a:path w="1466121" h="81311">
                  <a:moveTo>
                    <a:pt x="0" y="0"/>
                  </a:moveTo>
                  <a:lnTo>
                    <a:pt x="209445" y="16262"/>
                  </a:lnTo>
                  <a:lnTo>
                    <a:pt x="418891" y="16262"/>
                  </a:lnTo>
                  <a:lnTo>
                    <a:pt x="628337" y="32524"/>
                  </a:lnTo>
                  <a:lnTo>
                    <a:pt x="837783" y="48786"/>
                  </a:lnTo>
                  <a:lnTo>
                    <a:pt x="1047229" y="65048"/>
                  </a:lnTo>
                  <a:lnTo>
                    <a:pt x="1256675" y="65048"/>
                  </a:lnTo>
                  <a:lnTo>
                    <a:pt x="1466121" y="81311"/>
                  </a:lnTo>
                </a:path>
              </a:pathLst>
            </a:custGeom>
            <a:ln w="40651" cap="flat">
              <a:solidFill>
                <a:srgbClr val="000000">
                  <a:alpha val="100000"/>
                </a:srgbClr>
              </a:solidFill>
              <a:prstDash val="solid"/>
              <a:round/>
            </a:ln>
          </p:spPr>
          <p:txBody>
            <a:bodyPr/>
            <a:lstStyle/>
            <a:p/>
          </p:txBody>
        </p:sp>
        <p:sp>
          <p:nvSpPr>
            <p:cNvPr id="198" name="pl198"/>
            <p:cNvSpPr/>
            <p:nvPr/>
          </p:nvSpPr>
          <p:spPr>
            <a:xfrm>
              <a:off x="2488015" y="3968554"/>
              <a:ext cx="1466121" cy="81311"/>
            </a:xfrm>
            <a:custGeom>
              <a:avLst/>
              <a:pathLst>
                <a:path w="1466121" h="81311">
                  <a:moveTo>
                    <a:pt x="0" y="0"/>
                  </a:moveTo>
                  <a:lnTo>
                    <a:pt x="209445" y="16262"/>
                  </a:lnTo>
                  <a:lnTo>
                    <a:pt x="418891" y="16262"/>
                  </a:lnTo>
                  <a:lnTo>
                    <a:pt x="628337" y="32524"/>
                  </a:lnTo>
                  <a:lnTo>
                    <a:pt x="837783" y="48786"/>
                  </a:lnTo>
                  <a:lnTo>
                    <a:pt x="1047229" y="65048"/>
                  </a:lnTo>
                  <a:lnTo>
                    <a:pt x="1256675" y="65048"/>
                  </a:lnTo>
                  <a:lnTo>
                    <a:pt x="1466121" y="81311"/>
                  </a:lnTo>
                </a:path>
              </a:pathLst>
            </a:custGeom>
            <a:ln w="35231" cap="flat">
              <a:solidFill>
                <a:srgbClr val="80BD41">
                  <a:alpha val="100000"/>
                </a:srgbClr>
              </a:solidFill>
              <a:prstDash val="solid"/>
              <a:round/>
            </a:ln>
          </p:spPr>
          <p:txBody>
            <a:bodyPr/>
            <a:lstStyle/>
            <a:p/>
          </p:txBody>
        </p:sp>
        <p:sp>
          <p:nvSpPr>
            <p:cNvPr id="199" name="pl199"/>
            <p:cNvSpPr/>
            <p:nvPr/>
          </p:nvSpPr>
          <p:spPr>
            <a:xfrm>
              <a:off x="2414709" y="3984816"/>
              <a:ext cx="1612733" cy="0"/>
            </a:xfrm>
            <a:custGeom>
              <a:avLst/>
              <a:pathLst>
                <a:path w="1612733" h="0">
                  <a:moveTo>
                    <a:pt x="0" y="0"/>
                  </a:moveTo>
                  <a:lnTo>
                    <a:pt x="1612733" y="0"/>
                  </a:lnTo>
                  <a:lnTo>
                    <a:pt x="1612733" y="0"/>
                  </a:lnTo>
                </a:path>
              </a:pathLst>
            </a:custGeom>
            <a:ln w="13550" cap="flat">
              <a:solidFill>
                <a:srgbClr val="000000">
                  <a:alpha val="100000"/>
                </a:srgbClr>
              </a:solidFill>
              <a:prstDash val="dash"/>
              <a:round/>
            </a:ln>
          </p:spPr>
          <p:txBody>
            <a:bodyPr/>
            <a:lstStyle/>
            <a:p/>
          </p:txBody>
        </p:sp>
        <p:sp>
          <p:nvSpPr>
            <p:cNvPr id="200" name="tx200"/>
            <p:cNvSpPr/>
            <p:nvPr/>
          </p:nvSpPr>
          <p:spPr>
            <a:xfrm>
              <a:off x="2457886" y="378999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201" name="tx201"/>
            <p:cNvSpPr/>
            <p:nvPr/>
          </p:nvSpPr>
          <p:spPr>
            <a:xfrm>
              <a:off x="2667332" y="380626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202" name="tx202"/>
            <p:cNvSpPr/>
            <p:nvPr/>
          </p:nvSpPr>
          <p:spPr>
            <a:xfrm>
              <a:off x="2876778" y="380626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203" name="tx203"/>
            <p:cNvSpPr/>
            <p:nvPr/>
          </p:nvSpPr>
          <p:spPr>
            <a:xfrm>
              <a:off x="3068164" y="3822524"/>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204" name="tx204"/>
            <p:cNvSpPr/>
            <p:nvPr/>
          </p:nvSpPr>
          <p:spPr>
            <a:xfrm>
              <a:off x="3277610" y="3838786"/>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205" name="tx205"/>
            <p:cNvSpPr/>
            <p:nvPr/>
          </p:nvSpPr>
          <p:spPr>
            <a:xfrm>
              <a:off x="3487056" y="3855048"/>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206" name="tx206"/>
            <p:cNvSpPr/>
            <p:nvPr/>
          </p:nvSpPr>
          <p:spPr>
            <a:xfrm>
              <a:off x="3696502" y="3855048"/>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207" name="tx207"/>
            <p:cNvSpPr/>
            <p:nvPr/>
          </p:nvSpPr>
          <p:spPr>
            <a:xfrm>
              <a:off x="3905948" y="3871310"/>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208" name="rc208"/>
            <p:cNvSpPr/>
            <p:nvPr/>
          </p:nvSpPr>
          <p:spPr>
            <a:xfrm>
              <a:off x="2414709" y="4787209"/>
              <a:ext cx="1612733" cy="1019640"/>
            </a:xfrm>
            <a:prstGeom prst="rect">
              <a:avLst/>
            </a:prstGeom>
            <a:solidFill>
              <a:srgbClr val="EBEBEB">
                <a:alpha val="100000"/>
              </a:srgbClr>
            </a:solidFill>
          </p:spPr>
          <p:txBody>
            <a:bodyPr/>
            <a:lstStyle/>
            <a:p/>
          </p:txBody>
        </p:sp>
        <p:sp>
          <p:nvSpPr>
            <p:cNvPr id="209" name="pl209"/>
            <p:cNvSpPr/>
            <p:nvPr/>
          </p:nvSpPr>
          <p:spPr>
            <a:xfrm>
              <a:off x="2414709" y="5492176"/>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210" name="pl210"/>
            <p:cNvSpPr/>
            <p:nvPr/>
          </p:nvSpPr>
          <p:spPr>
            <a:xfrm>
              <a:off x="2414709" y="5085621"/>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211" name="pl211"/>
            <p:cNvSpPr/>
            <p:nvPr/>
          </p:nvSpPr>
          <p:spPr>
            <a:xfrm>
              <a:off x="2414709" y="5695453"/>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212" name="pl212"/>
            <p:cNvSpPr/>
            <p:nvPr/>
          </p:nvSpPr>
          <p:spPr>
            <a:xfrm>
              <a:off x="2414709" y="5288898"/>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213" name="pl213"/>
            <p:cNvSpPr/>
            <p:nvPr/>
          </p:nvSpPr>
          <p:spPr>
            <a:xfrm>
              <a:off x="2414709" y="4882343"/>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214" name="pl214"/>
            <p:cNvSpPr/>
            <p:nvPr/>
          </p:nvSpPr>
          <p:spPr>
            <a:xfrm>
              <a:off x="2488015"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15" name="pl215"/>
            <p:cNvSpPr/>
            <p:nvPr/>
          </p:nvSpPr>
          <p:spPr>
            <a:xfrm>
              <a:off x="2697461"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16" name="pl216"/>
            <p:cNvSpPr/>
            <p:nvPr/>
          </p:nvSpPr>
          <p:spPr>
            <a:xfrm>
              <a:off x="2906907"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17" name="pl217"/>
            <p:cNvSpPr/>
            <p:nvPr/>
          </p:nvSpPr>
          <p:spPr>
            <a:xfrm>
              <a:off x="3116353"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18" name="pl218"/>
            <p:cNvSpPr/>
            <p:nvPr/>
          </p:nvSpPr>
          <p:spPr>
            <a:xfrm>
              <a:off x="3325799"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19" name="pl219"/>
            <p:cNvSpPr/>
            <p:nvPr/>
          </p:nvSpPr>
          <p:spPr>
            <a:xfrm>
              <a:off x="3535245"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20" name="pl220"/>
            <p:cNvSpPr/>
            <p:nvPr/>
          </p:nvSpPr>
          <p:spPr>
            <a:xfrm>
              <a:off x="3744691"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21" name="pl221"/>
            <p:cNvSpPr/>
            <p:nvPr/>
          </p:nvSpPr>
          <p:spPr>
            <a:xfrm>
              <a:off x="3954137"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22" name="pl222"/>
            <p:cNvSpPr/>
            <p:nvPr/>
          </p:nvSpPr>
          <p:spPr>
            <a:xfrm>
              <a:off x="2488015" y="5223849"/>
              <a:ext cx="1466121" cy="113835"/>
            </a:xfrm>
            <a:custGeom>
              <a:avLst/>
              <a:pathLst>
                <a:path w="1466121" h="113835">
                  <a:moveTo>
                    <a:pt x="0" y="0"/>
                  </a:moveTo>
                  <a:lnTo>
                    <a:pt x="209445" y="65048"/>
                  </a:lnTo>
                  <a:lnTo>
                    <a:pt x="418891" y="81311"/>
                  </a:lnTo>
                  <a:lnTo>
                    <a:pt x="628337" y="113835"/>
                  </a:lnTo>
                  <a:lnTo>
                    <a:pt x="837783" y="48786"/>
                  </a:lnTo>
                  <a:lnTo>
                    <a:pt x="1047229" y="48786"/>
                  </a:lnTo>
                  <a:lnTo>
                    <a:pt x="1256675" y="48786"/>
                  </a:lnTo>
                  <a:lnTo>
                    <a:pt x="1466121" y="16262"/>
                  </a:lnTo>
                </a:path>
              </a:pathLst>
            </a:custGeom>
            <a:ln w="20325" cap="flat">
              <a:solidFill>
                <a:srgbClr val="BEBEBE">
                  <a:alpha val="69803"/>
                </a:srgbClr>
              </a:solidFill>
              <a:prstDash val="solid"/>
              <a:round/>
            </a:ln>
          </p:spPr>
          <p:txBody>
            <a:bodyPr/>
            <a:lstStyle/>
            <a:p/>
          </p:txBody>
        </p:sp>
        <p:sp>
          <p:nvSpPr>
            <p:cNvPr id="223" name="pl223"/>
            <p:cNvSpPr/>
            <p:nvPr/>
          </p:nvSpPr>
          <p:spPr>
            <a:xfrm>
              <a:off x="2488015" y="5288898"/>
              <a:ext cx="1466121" cy="113835"/>
            </a:xfrm>
            <a:custGeom>
              <a:avLst/>
              <a:pathLst>
                <a:path w="1466121" h="113835">
                  <a:moveTo>
                    <a:pt x="0" y="0"/>
                  </a:moveTo>
                  <a:lnTo>
                    <a:pt x="209445" y="0"/>
                  </a:lnTo>
                  <a:lnTo>
                    <a:pt x="418891" y="65048"/>
                  </a:lnTo>
                  <a:lnTo>
                    <a:pt x="628337" y="113835"/>
                  </a:lnTo>
                  <a:lnTo>
                    <a:pt x="837783" y="65048"/>
                  </a:lnTo>
                  <a:lnTo>
                    <a:pt x="1047229" y="81311"/>
                  </a:lnTo>
                  <a:lnTo>
                    <a:pt x="1256675" y="81311"/>
                  </a:lnTo>
                  <a:lnTo>
                    <a:pt x="1466121" y="81311"/>
                  </a:lnTo>
                </a:path>
              </a:pathLst>
            </a:custGeom>
            <a:ln w="40651" cap="flat">
              <a:solidFill>
                <a:srgbClr val="BEBEBE">
                  <a:alpha val="69803"/>
                </a:srgbClr>
              </a:solidFill>
              <a:prstDash val="solid"/>
              <a:round/>
            </a:ln>
          </p:spPr>
          <p:txBody>
            <a:bodyPr/>
            <a:lstStyle/>
            <a:p/>
          </p:txBody>
        </p:sp>
        <p:sp>
          <p:nvSpPr>
            <p:cNvPr id="224" name="pl224"/>
            <p:cNvSpPr/>
            <p:nvPr/>
          </p:nvSpPr>
          <p:spPr>
            <a:xfrm>
              <a:off x="2488015" y="5288898"/>
              <a:ext cx="1466121" cy="113835"/>
            </a:xfrm>
            <a:custGeom>
              <a:avLst/>
              <a:pathLst>
                <a:path w="1466121" h="113835">
                  <a:moveTo>
                    <a:pt x="0" y="0"/>
                  </a:moveTo>
                  <a:lnTo>
                    <a:pt x="209445" y="0"/>
                  </a:lnTo>
                  <a:lnTo>
                    <a:pt x="418891" y="65048"/>
                  </a:lnTo>
                  <a:lnTo>
                    <a:pt x="628337" y="113835"/>
                  </a:lnTo>
                  <a:lnTo>
                    <a:pt x="837783" y="65048"/>
                  </a:lnTo>
                  <a:lnTo>
                    <a:pt x="1047229" y="81311"/>
                  </a:lnTo>
                  <a:lnTo>
                    <a:pt x="1256675" y="81311"/>
                  </a:lnTo>
                  <a:lnTo>
                    <a:pt x="1466121" y="81311"/>
                  </a:lnTo>
                </a:path>
              </a:pathLst>
            </a:custGeom>
            <a:ln w="35231" cap="flat">
              <a:solidFill>
                <a:srgbClr val="BEBEBE">
                  <a:alpha val="69803"/>
                </a:srgbClr>
              </a:solidFill>
              <a:prstDash val="solid"/>
              <a:round/>
            </a:ln>
          </p:spPr>
          <p:txBody>
            <a:bodyPr/>
            <a:lstStyle/>
            <a:p/>
          </p:txBody>
        </p:sp>
        <p:sp>
          <p:nvSpPr>
            <p:cNvPr id="225" name="pl225"/>
            <p:cNvSpPr/>
            <p:nvPr/>
          </p:nvSpPr>
          <p:spPr>
            <a:xfrm>
              <a:off x="2488015" y="5223849"/>
              <a:ext cx="1466121" cy="113835"/>
            </a:xfrm>
            <a:custGeom>
              <a:avLst/>
              <a:pathLst>
                <a:path w="1466121" h="113835">
                  <a:moveTo>
                    <a:pt x="0" y="0"/>
                  </a:moveTo>
                  <a:lnTo>
                    <a:pt x="209445" y="65048"/>
                  </a:lnTo>
                  <a:lnTo>
                    <a:pt x="418891" y="81311"/>
                  </a:lnTo>
                  <a:lnTo>
                    <a:pt x="628337" y="113835"/>
                  </a:lnTo>
                  <a:lnTo>
                    <a:pt x="837783" y="48786"/>
                  </a:lnTo>
                  <a:lnTo>
                    <a:pt x="1047229" y="48786"/>
                  </a:lnTo>
                  <a:lnTo>
                    <a:pt x="1256675" y="48786"/>
                  </a:lnTo>
                  <a:lnTo>
                    <a:pt x="1466121" y="16262"/>
                  </a:lnTo>
                </a:path>
              </a:pathLst>
            </a:custGeom>
            <a:ln w="20325" cap="flat">
              <a:solidFill>
                <a:srgbClr val="6B6B6B">
                  <a:alpha val="100000"/>
                </a:srgbClr>
              </a:solidFill>
              <a:prstDash val="solid"/>
              <a:round/>
            </a:ln>
          </p:spPr>
          <p:txBody>
            <a:bodyPr/>
            <a:lstStyle/>
            <a:p/>
          </p:txBody>
        </p:sp>
        <p:sp>
          <p:nvSpPr>
            <p:cNvPr id="226" name="pl226"/>
            <p:cNvSpPr/>
            <p:nvPr/>
          </p:nvSpPr>
          <p:spPr>
            <a:xfrm>
              <a:off x="2488015" y="5288898"/>
              <a:ext cx="1466121" cy="113835"/>
            </a:xfrm>
            <a:custGeom>
              <a:avLst/>
              <a:pathLst>
                <a:path w="1466121" h="113835">
                  <a:moveTo>
                    <a:pt x="0" y="0"/>
                  </a:moveTo>
                  <a:lnTo>
                    <a:pt x="209445" y="0"/>
                  </a:lnTo>
                  <a:lnTo>
                    <a:pt x="418891" y="65048"/>
                  </a:lnTo>
                  <a:lnTo>
                    <a:pt x="628337" y="113835"/>
                  </a:lnTo>
                  <a:lnTo>
                    <a:pt x="837783" y="65048"/>
                  </a:lnTo>
                  <a:lnTo>
                    <a:pt x="1047229" y="81311"/>
                  </a:lnTo>
                  <a:lnTo>
                    <a:pt x="1256675" y="81311"/>
                  </a:lnTo>
                  <a:lnTo>
                    <a:pt x="1466121" y="81311"/>
                  </a:lnTo>
                </a:path>
              </a:pathLst>
            </a:custGeom>
            <a:ln w="40651" cap="flat">
              <a:solidFill>
                <a:srgbClr val="000000">
                  <a:alpha val="100000"/>
                </a:srgbClr>
              </a:solidFill>
              <a:prstDash val="solid"/>
              <a:round/>
            </a:ln>
          </p:spPr>
          <p:txBody>
            <a:bodyPr/>
            <a:lstStyle/>
            <a:p/>
          </p:txBody>
        </p:sp>
        <p:sp>
          <p:nvSpPr>
            <p:cNvPr id="227" name="pl227"/>
            <p:cNvSpPr/>
            <p:nvPr/>
          </p:nvSpPr>
          <p:spPr>
            <a:xfrm>
              <a:off x="2488015" y="5288898"/>
              <a:ext cx="1466121" cy="113835"/>
            </a:xfrm>
            <a:custGeom>
              <a:avLst/>
              <a:pathLst>
                <a:path w="1466121" h="113835">
                  <a:moveTo>
                    <a:pt x="0" y="0"/>
                  </a:moveTo>
                  <a:lnTo>
                    <a:pt x="209445" y="0"/>
                  </a:lnTo>
                  <a:lnTo>
                    <a:pt x="418891" y="65048"/>
                  </a:lnTo>
                  <a:lnTo>
                    <a:pt x="628337" y="113835"/>
                  </a:lnTo>
                  <a:lnTo>
                    <a:pt x="837783" y="65048"/>
                  </a:lnTo>
                  <a:lnTo>
                    <a:pt x="1047229" y="81311"/>
                  </a:lnTo>
                  <a:lnTo>
                    <a:pt x="1256675" y="81311"/>
                  </a:lnTo>
                  <a:lnTo>
                    <a:pt x="1466121" y="81311"/>
                  </a:lnTo>
                </a:path>
              </a:pathLst>
            </a:custGeom>
            <a:ln w="35231" cap="flat">
              <a:solidFill>
                <a:srgbClr val="80BD41">
                  <a:alpha val="100000"/>
                </a:srgbClr>
              </a:solidFill>
              <a:prstDash val="solid"/>
              <a:round/>
            </a:ln>
          </p:spPr>
          <p:txBody>
            <a:bodyPr/>
            <a:lstStyle/>
            <a:p/>
          </p:txBody>
        </p:sp>
        <p:sp>
          <p:nvSpPr>
            <p:cNvPr id="228" name="pl228"/>
            <p:cNvSpPr/>
            <p:nvPr/>
          </p:nvSpPr>
          <p:spPr>
            <a:xfrm>
              <a:off x="2414709" y="5288898"/>
              <a:ext cx="1612733" cy="0"/>
            </a:xfrm>
            <a:custGeom>
              <a:avLst/>
              <a:pathLst>
                <a:path w="1612733" h="0">
                  <a:moveTo>
                    <a:pt x="0" y="0"/>
                  </a:moveTo>
                  <a:lnTo>
                    <a:pt x="1612733" y="0"/>
                  </a:lnTo>
                  <a:lnTo>
                    <a:pt x="1612733" y="0"/>
                  </a:lnTo>
                </a:path>
              </a:pathLst>
            </a:custGeom>
            <a:ln w="13550" cap="flat">
              <a:solidFill>
                <a:srgbClr val="000000">
                  <a:alpha val="100000"/>
                </a:srgbClr>
              </a:solidFill>
              <a:prstDash val="dash"/>
              <a:round/>
            </a:ln>
          </p:spPr>
          <p:txBody>
            <a:bodyPr/>
            <a:lstStyle/>
            <a:p/>
          </p:txBody>
        </p:sp>
        <p:sp>
          <p:nvSpPr>
            <p:cNvPr id="229" name="tx229"/>
            <p:cNvSpPr/>
            <p:nvPr/>
          </p:nvSpPr>
          <p:spPr>
            <a:xfrm>
              <a:off x="2457886" y="511034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230" name="tx230"/>
            <p:cNvSpPr/>
            <p:nvPr/>
          </p:nvSpPr>
          <p:spPr>
            <a:xfrm>
              <a:off x="2667332" y="511034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231" name="tx231"/>
            <p:cNvSpPr/>
            <p:nvPr/>
          </p:nvSpPr>
          <p:spPr>
            <a:xfrm>
              <a:off x="2858718" y="5175392"/>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232" name="tx232"/>
            <p:cNvSpPr/>
            <p:nvPr/>
          </p:nvSpPr>
          <p:spPr>
            <a:xfrm>
              <a:off x="3068164" y="5224179"/>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a:t>
              </a:r>
            </a:p>
          </p:txBody>
        </p:sp>
        <p:sp>
          <p:nvSpPr>
            <p:cNvPr id="233" name="tx233"/>
            <p:cNvSpPr/>
            <p:nvPr/>
          </p:nvSpPr>
          <p:spPr>
            <a:xfrm>
              <a:off x="3277610" y="5175392"/>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234" name="tx234"/>
            <p:cNvSpPr/>
            <p:nvPr/>
          </p:nvSpPr>
          <p:spPr>
            <a:xfrm>
              <a:off x="3487056" y="5191654"/>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235" name="tx235"/>
            <p:cNvSpPr/>
            <p:nvPr/>
          </p:nvSpPr>
          <p:spPr>
            <a:xfrm>
              <a:off x="3696502" y="5191654"/>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236" name="tx236"/>
            <p:cNvSpPr/>
            <p:nvPr/>
          </p:nvSpPr>
          <p:spPr>
            <a:xfrm>
              <a:off x="3905948" y="5191654"/>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237" name="rc237"/>
            <p:cNvSpPr/>
            <p:nvPr/>
          </p:nvSpPr>
          <p:spPr>
            <a:xfrm>
              <a:off x="4097032" y="874964"/>
              <a:ext cx="1612733" cy="1019640"/>
            </a:xfrm>
            <a:prstGeom prst="rect">
              <a:avLst/>
            </a:prstGeom>
            <a:solidFill>
              <a:srgbClr val="EBEBEB">
                <a:alpha val="100000"/>
              </a:srgbClr>
            </a:solidFill>
          </p:spPr>
          <p:txBody>
            <a:bodyPr/>
            <a:lstStyle/>
            <a:p/>
          </p:txBody>
        </p:sp>
        <p:sp>
          <p:nvSpPr>
            <p:cNvPr id="238" name="pl238"/>
            <p:cNvSpPr/>
            <p:nvPr/>
          </p:nvSpPr>
          <p:spPr>
            <a:xfrm>
              <a:off x="4097032" y="1579930"/>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239" name="pl239"/>
            <p:cNvSpPr/>
            <p:nvPr/>
          </p:nvSpPr>
          <p:spPr>
            <a:xfrm>
              <a:off x="4097032" y="1173375"/>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240" name="pl240"/>
            <p:cNvSpPr/>
            <p:nvPr/>
          </p:nvSpPr>
          <p:spPr>
            <a:xfrm>
              <a:off x="4097032" y="1783208"/>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241" name="pl241"/>
            <p:cNvSpPr/>
            <p:nvPr/>
          </p:nvSpPr>
          <p:spPr>
            <a:xfrm>
              <a:off x="4097032" y="1376653"/>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242" name="pl242"/>
            <p:cNvSpPr/>
            <p:nvPr/>
          </p:nvSpPr>
          <p:spPr>
            <a:xfrm>
              <a:off x="4097032" y="970098"/>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243" name="pl243"/>
            <p:cNvSpPr/>
            <p:nvPr/>
          </p:nvSpPr>
          <p:spPr>
            <a:xfrm>
              <a:off x="4170338"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44" name="pl244"/>
            <p:cNvSpPr/>
            <p:nvPr/>
          </p:nvSpPr>
          <p:spPr>
            <a:xfrm>
              <a:off x="4379784"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45" name="pl245"/>
            <p:cNvSpPr/>
            <p:nvPr/>
          </p:nvSpPr>
          <p:spPr>
            <a:xfrm>
              <a:off x="4589230"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46" name="pl246"/>
            <p:cNvSpPr/>
            <p:nvPr/>
          </p:nvSpPr>
          <p:spPr>
            <a:xfrm>
              <a:off x="4798676"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47" name="pl247"/>
            <p:cNvSpPr/>
            <p:nvPr/>
          </p:nvSpPr>
          <p:spPr>
            <a:xfrm>
              <a:off x="5008122"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48" name="pl248"/>
            <p:cNvSpPr/>
            <p:nvPr/>
          </p:nvSpPr>
          <p:spPr>
            <a:xfrm>
              <a:off x="5217567"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49" name="pl249"/>
            <p:cNvSpPr/>
            <p:nvPr/>
          </p:nvSpPr>
          <p:spPr>
            <a:xfrm>
              <a:off x="5427013"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50" name="pl250"/>
            <p:cNvSpPr/>
            <p:nvPr/>
          </p:nvSpPr>
          <p:spPr>
            <a:xfrm>
              <a:off x="5636459"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51" name="pl251"/>
            <p:cNvSpPr/>
            <p:nvPr/>
          </p:nvSpPr>
          <p:spPr>
            <a:xfrm>
              <a:off x="4170338" y="1311604"/>
              <a:ext cx="1466121" cy="113835"/>
            </a:xfrm>
            <a:custGeom>
              <a:avLst/>
              <a:pathLst>
                <a:path w="1466121" h="113835">
                  <a:moveTo>
                    <a:pt x="0" y="0"/>
                  </a:moveTo>
                  <a:lnTo>
                    <a:pt x="209445" y="65048"/>
                  </a:lnTo>
                  <a:lnTo>
                    <a:pt x="418891" y="81311"/>
                  </a:lnTo>
                  <a:lnTo>
                    <a:pt x="628337" y="113835"/>
                  </a:lnTo>
                  <a:lnTo>
                    <a:pt x="837783" y="48786"/>
                  </a:lnTo>
                  <a:lnTo>
                    <a:pt x="1047229" y="48786"/>
                  </a:lnTo>
                  <a:lnTo>
                    <a:pt x="1256675" y="48786"/>
                  </a:lnTo>
                  <a:lnTo>
                    <a:pt x="1466121" y="16262"/>
                  </a:lnTo>
                </a:path>
              </a:pathLst>
            </a:custGeom>
            <a:ln w="20325" cap="flat">
              <a:solidFill>
                <a:srgbClr val="BEBEBE">
                  <a:alpha val="69803"/>
                </a:srgbClr>
              </a:solidFill>
              <a:prstDash val="solid"/>
              <a:round/>
            </a:ln>
          </p:spPr>
          <p:txBody>
            <a:bodyPr/>
            <a:lstStyle/>
            <a:p/>
          </p:txBody>
        </p:sp>
        <p:sp>
          <p:nvSpPr>
            <p:cNvPr id="252" name="pl252"/>
            <p:cNvSpPr/>
            <p:nvPr/>
          </p:nvSpPr>
          <p:spPr>
            <a:xfrm>
              <a:off x="4170338" y="1376653"/>
              <a:ext cx="1466121" cy="325244"/>
            </a:xfrm>
            <a:custGeom>
              <a:avLst/>
              <a:pathLst>
                <a:path w="1466121" h="325244">
                  <a:moveTo>
                    <a:pt x="0" y="32524"/>
                  </a:moveTo>
                  <a:lnTo>
                    <a:pt x="209445" y="0"/>
                  </a:lnTo>
                  <a:lnTo>
                    <a:pt x="418891" y="325244"/>
                  </a:lnTo>
                  <a:lnTo>
                    <a:pt x="628337" y="260195"/>
                  </a:lnTo>
                  <a:lnTo>
                    <a:pt x="837783" y="130097"/>
                  </a:lnTo>
                  <a:lnTo>
                    <a:pt x="1047229" y="227670"/>
                  </a:lnTo>
                  <a:lnTo>
                    <a:pt x="1256675" y="162622"/>
                  </a:lnTo>
                  <a:lnTo>
                    <a:pt x="1466121" y="162622"/>
                  </a:lnTo>
                </a:path>
              </a:pathLst>
            </a:custGeom>
            <a:ln w="40651" cap="flat">
              <a:solidFill>
                <a:srgbClr val="BEBEBE">
                  <a:alpha val="69803"/>
                </a:srgbClr>
              </a:solidFill>
              <a:prstDash val="solid"/>
              <a:round/>
            </a:ln>
          </p:spPr>
          <p:txBody>
            <a:bodyPr/>
            <a:lstStyle/>
            <a:p/>
          </p:txBody>
        </p:sp>
        <p:sp>
          <p:nvSpPr>
            <p:cNvPr id="253" name="pl253"/>
            <p:cNvSpPr/>
            <p:nvPr/>
          </p:nvSpPr>
          <p:spPr>
            <a:xfrm>
              <a:off x="4170338" y="1376653"/>
              <a:ext cx="1466121" cy="325244"/>
            </a:xfrm>
            <a:custGeom>
              <a:avLst/>
              <a:pathLst>
                <a:path w="1466121" h="325244">
                  <a:moveTo>
                    <a:pt x="0" y="32524"/>
                  </a:moveTo>
                  <a:lnTo>
                    <a:pt x="209445" y="0"/>
                  </a:lnTo>
                  <a:lnTo>
                    <a:pt x="418891" y="325244"/>
                  </a:lnTo>
                  <a:lnTo>
                    <a:pt x="628337" y="260195"/>
                  </a:lnTo>
                  <a:lnTo>
                    <a:pt x="837783" y="130097"/>
                  </a:lnTo>
                  <a:lnTo>
                    <a:pt x="1047229" y="227670"/>
                  </a:lnTo>
                  <a:lnTo>
                    <a:pt x="1256675" y="162622"/>
                  </a:lnTo>
                  <a:lnTo>
                    <a:pt x="1466121" y="162622"/>
                  </a:lnTo>
                </a:path>
              </a:pathLst>
            </a:custGeom>
            <a:ln w="35231" cap="flat">
              <a:solidFill>
                <a:srgbClr val="BEBEBE">
                  <a:alpha val="69803"/>
                </a:srgbClr>
              </a:solidFill>
              <a:prstDash val="solid"/>
              <a:round/>
            </a:ln>
          </p:spPr>
          <p:txBody>
            <a:bodyPr/>
            <a:lstStyle/>
            <a:p/>
          </p:txBody>
        </p:sp>
        <p:sp>
          <p:nvSpPr>
            <p:cNvPr id="254" name="pl254"/>
            <p:cNvSpPr/>
            <p:nvPr/>
          </p:nvSpPr>
          <p:spPr>
            <a:xfrm>
              <a:off x="4170338" y="1311604"/>
              <a:ext cx="1466121" cy="113835"/>
            </a:xfrm>
            <a:custGeom>
              <a:avLst/>
              <a:pathLst>
                <a:path w="1466121" h="113835">
                  <a:moveTo>
                    <a:pt x="0" y="0"/>
                  </a:moveTo>
                  <a:lnTo>
                    <a:pt x="209445" y="65048"/>
                  </a:lnTo>
                  <a:lnTo>
                    <a:pt x="418891" y="81311"/>
                  </a:lnTo>
                  <a:lnTo>
                    <a:pt x="628337" y="113835"/>
                  </a:lnTo>
                  <a:lnTo>
                    <a:pt x="837783" y="48786"/>
                  </a:lnTo>
                  <a:lnTo>
                    <a:pt x="1047229" y="48786"/>
                  </a:lnTo>
                  <a:lnTo>
                    <a:pt x="1256675" y="48786"/>
                  </a:lnTo>
                  <a:lnTo>
                    <a:pt x="1466121" y="16262"/>
                  </a:lnTo>
                </a:path>
              </a:pathLst>
            </a:custGeom>
            <a:ln w="20325" cap="flat">
              <a:solidFill>
                <a:srgbClr val="6B6B6B">
                  <a:alpha val="100000"/>
                </a:srgbClr>
              </a:solidFill>
              <a:prstDash val="solid"/>
              <a:round/>
            </a:ln>
          </p:spPr>
          <p:txBody>
            <a:bodyPr/>
            <a:lstStyle/>
            <a:p/>
          </p:txBody>
        </p:sp>
        <p:sp>
          <p:nvSpPr>
            <p:cNvPr id="255" name="pl255"/>
            <p:cNvSpPr/>
            <p:nvPr/>
          </p:nvSpPr>
          <p:spPr>
            <a:xfrm>
              <a:off x="4170338" y="1376653"/>
              <a:ext cx="1466121" cy="325244"/>
            </a:xfrm>
            <a:custGeom>
              <a:avLst/>
              <a:pathLst>
                <a:path w="1466121" h="325244">
                  <a:moveTo>
                    <a:pt x="0" y="32524"/>
                  </a:moveTo>
                  <a:lnTo>
                    <a:pt x="209445" y="0"/>
                  </a:lnTo>
                  <a:lnTo>
                    <a:pt x="418891" y="325244"/>
                  </a:lnTo>
                  <a:lnTo>
                    <a:pt x="628337" y="260195"/>
                  </a:lnTo>
                  <a:lnTo>
                    <a:pt x="837783" y="130097"/>
                  </a:lnTo>
                  <a:lnTo>
                    <a:pt x="1047229" y="227670"/>
                  </a:lnTo>
                  <a:lnTo>
                    <a:pt x="1256675" y="162622"/>
                  </a:lnTo>
                  <a:lnTo>
                    <a:pt x="1466121" y="162622"/>
                  </a:lnTo>
                </a:path>
              </a:pathLst>
            </a:custGeom>
            <a:ln w="40651" cap="flat">
              <a:solidFill>
                <a:srgbClr val="000000">
                  <a:alpha val="100000"/>
                </a:srgbClr>
              </a:solidFill>
              <a:prstDash val="solid"/>
              <a:round/>
            </a:ln>
          </p:spPr>
          <p:txBody>
            <a:bodyPr/>
            <a:lstStyle/>
            <a:p/>
          </p:txBody>
        </p:sp>
        <p:sp>
          <p:nvSpPr>
            <p:cNvPr id="256" name="pl256"/>
            <p:cNvSpPr/>
            <p:nvPr/>
          </p:nvSpPr>
          <p:spPr>
            <a:xfrm>
              <a:off x="4170338" y="1376653"/>
              <a:ext cx="1466121" cy="325244"/>
            </a:xfrm>
            <a:custGeom>
              <a:avLst/>
              <a:pathLst>
                <a:path w="1466121" h="325244">
                  <a:moveTo>
                    <a:pt x="0" y="32524"/>
                  </a:moveTo>
                  <a:lnTo>
                    <a:pt x="209445" y="0"/>
                  </a:lnTo>
                  <a:lnTo>
                    <a:pt x="418891" y="325244"/>
                  </a:lnTo>
                  <a:lnTo>
                    <a:pt x="628337" y="260195"/>
                  </a:lnTo>
                  <a:lnTo>
                    <a:pt x="837783" y="130097"/>
                  </a:lnTo>
                  <a:lnTo>
                    <a:pt x="1047229" y="227670"/>
                  </a:lnTo>
                  <a:lnTo>
                    <a:pt x="1256675" y="162622"/>
                  </a:lnTo>
                  <a:lnTo>
                    <a:pt x="1466121" y="162622"/>
                  </a:lnTo>
                </a:path>
              </a:pathLst>
            </a:custGeom>
            <a:ln w="35231" cap="flat">
              <a:solidFill>
                <a:srgbClr val="80BD41">
                  <a:alpha val="100000"/>
                </a:srgbClr>
              </a:solidFill>
              <a:prstDash val="solid"/>
              <a:round/>
            </a:ln>
          </p:spPr>
          <p:txBody>
            <a:bodyPr/>
            <a:lstStyle/>
            <a:p/>
          </p:txBody>
        </p:sp>
        <p:sp>
          <p:nvSpPr>
            <p:cNvPr id="257" name="pl257"/>
            <p:cNvSpPr/>
            <p:nvPr/>
          </p:nvSpPr>
          <p:spPr>
            <a:xfrm>
              <a:off x="4097032" y="1376653"/>
              <a:ext cx="1612733" cy="0"/>
            </a:xfrm>
            <a:custGeom>
              <a:avLst/>
              <a:pathLst>
                <a:path w="1612733" h="0">
                  <a:moveTo>
                    <a:pt x="0" y="0"/>
                  </a:moveTo>
                  <a:lnTo>
                    <a:pt x="1612733" y="0"/>
                  </a:lnTo>
                  <a:lnTo>
                    <a:pt x="1612733" y="0"/>
                  </a:lnTo>
                </a:path>
              </a:pathLst>
            </a:custGeom>
            <a:ln w="13550" cap="flat">
              <a:solidFill>
                <a:srgbClr val="000000">
                  <a:alpha val="100000"/>
                </a:srgbClr>
              </a:solidFill>
              <a:prstDash val="dash"/>
              <a:round/>
            </a:ln>
          </p:spPr>
          <p:txBody>
            <a:bodyPr/>
            <a:lstStyle/>
            <a:p/>
          </p:txBody>
        </p:sp>
        <p:sp>
          <p:nvSpPr>
            <p:cNvPr id="258" name="tx258"/>
            <p:cNvSpPr/>
            <p:nvPr/>
          </p:nvSpPr>
          <p:spPr>
            <a:xfrm>
              <a:off x="4122149" y="1230622"/>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259" name="tx259"/>
            <p:cNvSpPr/>
            <p:nvPr/>
          </p:nvSpPr>
          <p:spPr>
            <a:xfrm>
              <a:off x="4349654" y="119809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260" name="tx260"/>
            <p:cNvSpPr/>
            <p:nvPr/>
          </p:nvSpPr>
          <p:spPr>
            <a:xfrm>
              <a:off x="4510911" y="1523342"/>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-20</a:t>
              </a:r>
            </a:p>
          </p:txBody>
        </p:sp>
        <p:sp>
          <p:nvSpPr>
            <p:cNvPr id="261" name="tx261"/>
            <p:cNvSpPr/>
            <p:nvPr/>
          </p:nvSpPr>
          <p:spPr>
            <a:xfrm>
              <a:off x="4720357" y="1458293"/>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-16</a:t>
              </a:r>
            </a:p>
          </p:txBody>
        </p:sp>
        <p:sp>
          <p:nvSpPr>
            <p:cNvPr id="262" name="tx262"/>
            <p:cNvSpPr/>
            <p:nvPr/>
          </p:nvSpPr>
          <p:spPr>
            <a:xfrm>
              <a:off x="4959933" y="1328196"/>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a:t>
              </a:r>
            </a:p>
          </p:txBody>
        </p:sp>
        <p:sp>
          <p:nvSpPr>
            <p:cNvPr id="263" name="tx263"/>
            <p:cNvSpPr/>
            <p:nvPr/>
          </p:nvSpPr>
          <p:spPr>
            <a:xfrm>
              <a:off x="5139249" y="1425769"/>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-14</a:t>
              </a:r>
            </a:p>
          </p:txBody>
        </p:sp>
        <p:sp>
          <p:nvSpPr>
            <p:cNvPr id="264" name="tx264"/>
            <p:cNvSpPr/>
            <p:nvPr/>
          </p:nvSpPr>
          <p:spPr>
            <a:xfrm>
              <a:off x="5348695" y="1360720"/>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-10</a:t>
              </a:r>
            </a:p>
          </p:txBody>
        </p:sp>
        <p:sp>
          <p:nvSpPr>
            <p:cNvPr id="265" name="tx265"/>
            <p:cNvSpPr/>
            <p:nvPr/>
          </p:nvSpPr>
          <p:spPr>
            <a:xfrm>
              <a:off x="5558141" y="1360720"/>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-10</a:t>
              </a:r>
            </a:p>
          </p:txBody>
        </p:sp>
        <p:sp>
          <p:nvSpPr>
            <p:cNvPr id="266" name="rc266"/>
            <p:cNvSpPr/>
            <p:nvPr/>
          </p:nvSpPr>
          <p:spPr>
            <a:xfrm>
              <a:off x="4097032" y="2179046"/>
              <a:ext cx="1612733" cy="1019640"/>
            </a:xfrm>
            <a:prstGeom prst="rect">
              <a:avLst/>
            </a:prstGeom>
            <a:solidFill>
              <a:srgbClr val="EBEBEB">
                <a:alpha val="100000"/>
              </a:srgbClr>
            </a:solidFill>
          </p:spPr>
          <p:txBody>
            <a:bodyPr/>
            <a:lstStyle/>
            <a:p/>
          </p:txBody>
        </p:sp>
        <p:sp>
          <p:nvSpPr>
            <p:cNvPr id="267" name="pl267"/>
            <p:cNvSpPr/>
            <p:nvPr/>
          </p:nvSpPr>
          <p:spPr>
            <a:xfrm>
              <a:off x="4097032" y="2884012"/>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268" name="pl268"/>
            <p:cNvSpPr/>
            <p:nvPr/>
          </p:nvSpPr>
          <p:spPr>
            <a:xfrm>
              <a:off x="4097032" y="2477457"/>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269" name="pl269"/>
            <p:cNvSpPr/>
            <p:nvPr/>
          </p:nvSpPr>
          <p:spPr>
            <a:xfrm>
              <a:off x="4097032" y="3087290"/>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270" name="pl270"/>
            <p:cNvSpPr/>
            <p:nvPr/>
          </p:nvSpPr>
          <p:spPr>
            <a:xfrm>
              <a:off x="4097032" y="2680735"/>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271" name="pl271"/>
            <p:cNvSpPr/>
            <p:nvPr/>
          </p:nvSpPr>
          <p:spPr>
            <a:xfrm>
              <a:off x="4097032" y="2274179"/>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272" name="pl272"/>
            <p:cNvSpPr/>
            <p:nvPr/>
          </p:nvSpPr>
          <p:spPr>
            <a:xfrm>
              <a:off x="4170338"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73" name="pl273"/>
            <p:cNvSpPr/>
            <p:nvPr/>
          </p:nvSpPr>
          <p:spPr>
            <a:xfrm>
              <a:off x="4379784"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74" name="pl274"/>
            <p:cNvSpPr/>
            <p:nvPr/>
          </p:nvSpPr>
          <p:spPr>
            <a:xfrm>
              <a:off x="4589230"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75" name="pl275"/>
            <p:cNvSpPr/>
            <p:nvPr/>
          </p:nvSpPr>
          <p:spPr>
            <a:xfrm>
              <a:off x="4798676"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76" name="pl276"/>
            <p:cNvSpPr/>
            <p:nvPr/>
          </p:nvSpPr>
          <p:spPr>
            <a:xfrm>
              <a:off x="5008122"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77" name="pl277"/>
            <p:cNvSpPr/>
            <p:nvPr/>
          </p:nvSpPr>
          <p:spPr>
            <a:xfrm>
              <a:off x="5217567"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78" name="pl278"/>
            <p:cNvSpPr/>
            <p:nvPr/>
          </p:nvSpPr>
          <p:spPr>
            <a:xfrm>
              <a:off x="5427013"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79" name="pl279"/>
            <p:cNvSpPr/>
            <p:nvPr/>
          </p:nvSpPr>
          <p:spPr>
            <a:xfrm>
              <a:off x="5636459"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80" name="pl280"/>
            <p:cNvSpPr/>
            <p:nvPr/>
          </p:nvSpPr>
          <p:spPr>
            <a:xfrm>
              <a:off x="4170338" y="2615686"/>
              <a:ext cx="1466121" cy="113835"/>
            </a:xfrm>
            <a:custGeom>
              <a:avLst/>
              <a:pathLst>
                <a:path w="1466121" h="113835">
                  <a:moveTo>
                    <a:pt x="0" y="0"/>
                  </a:moveTo>
                  <a:lnTo>
                    <a:pt x="209445" y="65048"/>
                  </a:lnTo>
                  <a:lnTo>
                    <a:pt x="418891" y="81311"/>
                  </a:lnTo>
                  <a:lnTo>
                    <a:pt x="628337" y="113835"/>
                  </a:lnTo>
                  <a:lnTo>
                    <a:pt x="837783" y="48786"/>
                  </a:lnTo>
                  <a:lnTo>
                    <a:pt x="1047229" y="48786"/>
                  </a:lnTo>
                  <a:lnTo>
                    <a:pt x="1256675" y="48786"/>
                  </a:lnTo>
                  <a:lnTo>
                    <a:pt x="1466121" y="16262"/>
                  </a:lnTo>
                </a:path>
              </a:pathLst>
            </a:custGeom>
            <a:ln w="20325" cap="flat">
              <a:solidFill>
                <a:srgbClr val="BEBEBE">
                  <a:alpha val="69803"/>
                </a:srgbClr>
              </a:solidFill>
              <a:prstDash val="solid"/>
              <a:round/>
            </a:ln>
          </p:spPr>
          <p:txBody>
            <a:bodyPr/>
            <a:lstStyle/>
            <a:p/>
          </p:txBody>
        </p:sp>
        <p:sp>
          <p:nvSpPr>
            <p:cNvPr id="281" name="pl281"/>
            <p:cNvSpPr/>
            <p:nvPr/>
          </p:nvSpPr>
          <p:spPr>
            <a:xfrm>
              <a:off x="4170338" y="2648210"/>
              <a:ext cx="1466121" cy="211408"/>
            </a:xfrm>
            <a:custGeom>
              <a:avLst/>
              <a:pathLst>
                <a:path w="1466121" h="211408">
                  <a:moveTo>
                    <a:pt x="0" y="16262"/>
                  </a:moveTo>
                  <a:lnTo>
                    <a:pt x="209445" y="32524"/>
                  </a:lnTo>
                  <a:lnTo>
                    <a:pt x="418891" y="211408"/>
                  </a:lnTo>
                  <a:lnTo>
                    <a:pt x="628337" y="162622"/>
                  </a:lnTo>
                  <a:lnTo>
                    <a:pt x="837783" y="211408"/>
                  </a:lnTo>
                  <a:lnTo>
                    <a:pt x="1047229" y="97573"/>
                  </a:lnTo>
                  <a:lnTo>
                    <a:pt x="1256675" y="0"/>
                  </a:lnTo>
                  <a:lnTo>
                    <a:pt x="1466121" y="113835"/>
                  </a:lnTo>
                </a:path>
              </a:pathLst>
            </a:custGeom>
            <a:ln w="40651" cap="flat">
              <a:solidFill>
                <a:srgbClr val="BEBEBE">
                  <a:alpha val="69803"/>
                </a:srgbClr>
              </a:solidFill>
              <a:prstDash val="solid"/>
              <a:round/>
            </a:ln>
          </p:spPr>
          <p:txBody>
            <a:bodyPr/>
            <a:lstStyle/>
            <a:p/>
          </p:txBody>
        </p:sp>
        <p:sp>
          <p:nvSpPr>
            <p:cNvPr id="282" name="pl282"/>
            <p:cNvSpPr/>
            <p:nvPr/>
          </p:nvSpPr>
          <p:spPr>
            <a:xfrm>
              <a:off x="4170338" y="2648210"/>
              <a:ext cx="1466121" cy="211408"/>
            </a:xfrm>
            <a:custGeom>
              <a:avLst/>
              <a:pathLst>
                <a:path w="1466121" h="211408">
                  <a:moveTo>
                    <a:pt x="0" y="16262"/>
                  </a:moveTo>
                  <a:lnTo>
                    <a:pt x="209445" y="32524"/>
                  </a:lnTo>
                  <a:lnTo>
                    <a:pt x="418891" y="211408"/>
                  </a:lnTo>
                  <a:lnTo>
                    <a:pt x="628337" y="162622"/>
                  </a:lnTo>
                  <a:lnTo>
                    <a:pt x="837783" y="211408"/>
                  </a:lnTo>
                  <a:lnTo>
                    <a:pt x="1047229" y="97573"/>
                  </a:lnTo>
                  <a:lnTo>
                    <a:pt x="1256675" y="0"/>
                  </a:lnTo>
                  <a:lnTo>
                    <a:pt x="1466121" y="113835"/>
                  </a:lnTo>
                </a:path>
              </a:pathLst>
            </a:custGeom>
            <a:ln w="35231" cap="flat">
              <a:solidFill>
                <a:srgbClr val="BEBEBE">
                  <a:alpha val="69803"/>
                </a:srgbClr>
              </a:solidFill>
              <a:prstDash val="solid"/>
              <a:round/>
            </a:ln>
          </p:spPr>
          <p:txBody>
            <a:bodyPr/>
            <a:lstStyle/>
            <a:p/>
          </p:txBody>
        </p:sp>
        <p:sp>
          <p:nvSpPr>
            <p:cNvPr id="283" name="pl283"/>
            <p:cNvSpPr/>
            <p:nvPr/>
          </p:nvSpPr>
          <p:spPr>
            <a:xfrm>
              <a:off x="4170338" y="2615686"/>
              <a:ext cx="1466121" cy="113835"/>
            </a:xfrm>
            <a:custGeom>
              <a:avLst/>
              <a:pathLst>
                <a:path w="1466121" h="113835">
                  <a:moveTo>
                    <a:pt x="0" y="0"/>
                  </a:moveTo>
                  <a:lnTo>
                    <a:pt x="209445" y="65048"/>
                  </a:lnTo>
                  <a:lnTo>
                    <a:pt x="418891" y="81311"/>
                  </a:lnTo>
                  <a:lnTo>
                    <a:pt x="628337" y="113835"/>
                  </a:lnTo>
                  <a:lnTo>
                    <a:pt x="837783" y="48786"/>
                  </a:lnTo>
                  <a:lnTo>
                    <a:pt x="1047229" y="48786"/>
                  </a:lnTo>
                  <a:lnTo>
                    <a:pt x="1256675" y="48786"/>
                  </a:lnTo>
                  <a:lnTo>
                    <a:pt x="1466121" y="16262"/>
                  </a:lnTo>
                </a:path>
              </a:pathLst>
            </a:custGeom>
            <a:ln w="20325" cap="flat">
              <a:solidFill>
                <a:srgbClr val="6B6B6B">
                  <a:alpha val="100000"/>
                </a:srgbClr>
              </a:solidFill>
              <a:prstDash val="solid"/>
              <a:round/>
            </a:ln>
          </p:spPr>
          <p:txBody>
            <a:bodyPr/>
            <a:lstStyle/>
            <a:p/>
          </p:txBody>
        </p:sp>
        <p:sp>
          <p:nvSpPr>
            <p:cNvPr id="284" name="pl284"/>
            <p:cNvSpPr/>
            <p:nvPr/>
          </p:nvSpPr>
          <p:spPr>
            <a:xfrm>
              <a:off x="4170338" y="2648210"/>
              <a:ext cx="1466121" cy="211408"/>
            </a:xfrm>
            <a:custGeom>
              <a:avLst/>
              <a:pathLst>
                <a:path w="1466121" h="211408">
                  <a:moveTo>
                    <a:pt x="0" y="16262"/>
                  </a:moveTo>
                  <a:lnTo>
                    <a:pt x="209445" y="32524"/>
                  </a:lnTo>
                  <a:lnTo>
                    <a:pt x="418891" y="211408"/>
                  </a:lnTo>
                  <a:lnTo>
                    <a:pt x="628337" y="162622"/>
                  </a:lnTo>
                  <a:lnTo>
                    <a:pt x="837783" y="211408"/>
                  </a:lnTo>
                  <a:lnTo>
                    <a:pt x="1047229" y="97573"/>
                  </a:lnTo>
                  <a:lnTo>
                    <a:pt x="1256675" y="0"/>
                  </a:lnTo>
                  <a:lnTo>
                    <a:pt x="1466121" y="113835"/>
                  </a:lnTo>
                </a:path>
              </a:pathLst>
            </a:custGeom>
            <a:ln w="40651" cap="flat">
              <a:solidFill>
                <a:srgbClr val="000000">
                  <a:alpha val="100000"/>
                </a:srgbClr>
              </a:solidFill>
              <a:prstDash val="solid"/>
              <a:round/>
            </a:ln>
          </p:spPr>
          <p:txBody>
            <a:bodyPr/>
            <a:lstStyle/>
            <a:p/>
          </p:txBody>
        </p:sp>
        <p:sp>
          <p:nvSpPr>
            <p:cNvPr id="285" name="pl285"/>
            <p:cNvSpPr/>
            <p:nvPr/>
          </p:nvSpPr>
          <p:spPr>
            <a:xfrm>
              <a:off x="4170338" y="2648210"/>
              <a:ext cx="1466121" cy="211408"/>
            </a:xfrm>
            <a:custGeom>
              <a:avLst/>
              <a:pathLst>
                <a:path w="1466121" h="211408">
                  <a:moveTo>
                    <a:pt x="0" y="16262"/>
                  </a:moveTo>
                  <a:lnTo>
                    <a:pt x="209445" y="32524"/>
                  </a:lnTo>
                  <a:lnTo>
                    <a:pt x="418891" y="211408"/>
                  </a:lnTo>
                  <a:lnTo>
                    <a:pt x="628337" y="162622"/>
                  </a:lnTo>
                  <a:lnTo>
                    <a:pt x="837783" y="211408"/>
                  </a:lnTo>
                  <a:lnTo>
                    <a:pt x="1047229" y="97573"/>
                  </a:lnTo>
                  <a:lnTo>
                    <a:pt x="1256675" y="0"/>
                  </a:lnTo>
                  <a:lnTo>
                    <a:pt x="1466121" y="113835"/>
                  </a:lnTo>
                </a:path>
              </a:pathLst>
            </a:custGeom>
            <a:ln w="35231" cap="flat">
              <a:solidFill>
                <a:srgbClr val="80BD41">
                  <a:alpha val="100000"/>
                </a:srgbClr>
              </a:solidFill>
              <a:prstDash val="solid"/>
              <a:round/>
            </a:ln>
          </p:spPr>
          <p:txBody>
            <a:bodyPr/>
            <a:lstStyle/>
            <a:p/>
          </p:txBody>
        </p:sp>
        <p:sp>
          <p:nvSpPr>
            <p:cNvPr id="286" name="pl286"/>
            <p:cNvSpPr/>
            <p:nvPr/>
          </p:nvSpPr>
          <p:spPr>
            <a:xfrm>
              <a:off x="4097032" y="2680735"/>
              <a:ext cx="1612733" cy="0"/>
            </a:xfrm>
            <a:custGeom>
              <a:avLst/>
              <a:pathLst>
                <a:path w="1612733" h="0">
                  <a:moveTo>
                    <a:pt x="0" y="0"/>
                  </a:moveTo>
                  <a:lnTo>
                    <a:pt x="1612733" y="0"/>
                  </a:lnTo>
                  <a:lnTo>
                    <a:pt x="1612733" y="0"/>
                  </a:lnTo>
                </a:path>
              </a:pathLst>
            </a:custGeom>
            <a:ln w="13550" cap="flat">
              <a:solidFill>
                <a:srgbClr val="000000">
                  <a:alpha val="100000"/>
                </a:srgbClr>
              </a:solidFill>
              <a:prstDash val="dash"/>
              <a:round/>
            </a:ln>
          </p:spPr>
          <p:txBody>
            <a:bodyPr/>
            <a:lstStyle/>
            <a:p/>
          </p:txBody>
        </p:sp>
        <p:sp>
          <p:nvSpPr>
            <p:cNvPr id="287" name="tx287"/>
            <p:cNvSpPr/>
            <p:nvPr/>
          </p:nvSpPr>
          <p:spPr>
            <a:xfrm>
              <a:off x="4140208" y="248591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288" name="tx288"/>
            <p:cNvSpPr/>
            <p:nvPr/>
          </p:nvSpPr>
          <p:spPr>
            <a:xfrm>
              <a:off x="4349654" y="250218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289" name="tx289"/>
            <p:cNvSpPr/>
            <p:nvPr/>
          </p:nvSpPr>
          <p:spPr>
            <a:xfrm>
              <a:off x="4514935" y="2681064"/>
              <a:ext cx="14859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-11</a:t>
              </a:r>
            </a:p>
          </p:txBody>
        </p:sp>
        <p:sp>
          <p:nvSpPr>
            <p:cNvPr id="290" name="tx290"/>
            <p:cNvSpPr/>
            <p:nvPr/>
          </p:nvSpPr>
          <p:spPr>
            <a:xfrm>
              <a:off x="4750487" y="2632277"/>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a:t>
              </a:r>
            </a:p>
          </p:txBody>
        </p:sp>
        <p:sp>
          <p:nvSpPr>
            <p:cNvPr id="291" name="tx291"/>
            <p:cNvSpPr/>
            <p:nvPr/>
          </p:nvSpPr>
          <p:spPr>
            <a:xfrm>
              <a:off x="4933827" y="2681064"/>
              <a:ext cx="14859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-11</a:t>
              </a:r>
            </a:p>
          </p:txBody>
        </p:sp>
        <p:sp>
          <p:nvSpPr>
            <p:cNvPr id="292" name="tx292"/>
            <p:cNvSpPr/>
            <p:nvPr/>
          </p:nvSpPr>
          <p:spPr>
            <a:xfrm>
              <a:off x="5169379" y="2567228"/>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293" name="tx293"/>
            <p:cNvSpPr/>
            <p:nvPr/>
          </p:nvSpPr>
          <p:spPr>
            <a:xfrm>
              <a:off x="5396884" y="246965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294" name="tx294"/>
            <p:cNvSpPr/>
            <p:nvPr/>
          </p:nvSpPr>
          <p:spPr>
            <a:xfrm>
              <a:off x="5588270" y="2583491"/>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295" name="rc295"/>
            <p:cNvSpPr/>
            <p:nvPr/>
          </p:nvSpPr>
          <p:spPr>
            <a:xfrm>
              <a:off x="4097032" y="3483127"/>
              <a:ext cx="1612733" cy="1019640"/>
            </a:xfrm>
            <a:prstGeom prst="rect">
              <a:avLst/>
            </a:prstGeom>
            <a:solidFill>
              <a:srgbClr val="EBEBEB">
                <a:alpha val="100000"/>
              </a:srgbClr>
            </a:solidFill>
          </p:spPr>
          <p:txBody>
            <a:bodyPr/>
            <a:lstStyle/>
            <a:p/>
          </p:txBody>
        </p:sp>
        <p:sp>
          <p:nvSpPr>
            <p:cNvPr id="296" name="pl296"/>
            <p:cNvSpPr/>
            <p:nvPr/>
          </p:nvSpPr>
          <p:spPr>
            <a:xfrm>
              <a:off x="4097032" y="4188094"/>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297" name="pl297"/>
            <p:cNvSpPr/>
            <p:nvPr/>
          </p:nvSpPr>
          <p:spPr>
            <a:xfrm>
              <a:off x="4097032" y="3781539"/>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298" name="pl298"/>
            <p:cNvSpPr/>
            <p:nvPr/>
          </p:nvSpPr>
          <p:spPr>
            <a:xfrm>
              <a:off x="4097032" y="4391371"/>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299" name="pl299"/>
            <p:cNvSpPr/>
            <p:nvPr/>
          </p:nvSpPr>
          <p:spPr>
            <a:xfrm>
              <a:off x="4097032" y="3984816"/>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300" name="pl300"/>
            <p:cNvSpPr/>
            <p:nvPr/>
          </p:nvSpPr>
          <p:spPr>
            <a:xfrm>
              <a:off x="4097032" y="3578261"/>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301" name="pl301"/>
            <p:cNvSpPr/>
            <p:nvPr/>
          </p:nvSpPr>
          <p:spPr>
            <a:xfrm>
              <a:off x="4170338"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02" name="pl302"/>
            <p:cNvSpPr/>
            <p:nvPr/>
          </p:nvSpPr>
          <p:spPr>
            <a:xfrm>
              <a:off x="4379784"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03" name="pl303"/>
            <p:cNvSpPr/>
            <p:nvPr/>
          </p:nvSpPr>
          <p:spPr>
            <a:xfrm>
              <a:off x="4589230"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04" name="pl304"/>
            <p:cNvSpPr/>
            <p:nvPr/>
          </p:nvSpPr>
          <p:spPr>
            <a:xfrm>
              <a:off x="4798676"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05" name="pl305"/>
            <p:cNvSpPr/>
            <p:nvPr/>
          </p:nvSpPr>
          <p:spPr>
            <a:xfrm>
              <a:off x="5008122"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06" name="pl306"/>
            <p:cNvSpPr/>
            <p:nvPr/>
          </p:nvSpPr>
          <p:spPr>
            <a:xfrm>
              <a:off x="5217567"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07" name="pl307"/>
            <p:cNvSpPr/>
            <p:nvPr/>
          </p:nvSpPr>
          <p:spPr>
            <a:xfrm>
              <a:off x="5427013"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08" name="pl308"/>
            <p:cNvSpPr/>
            <p:nvPr/>
          </p:nvSpPr>
          <p:spPr>
            <a:xfrm>
              <a:off x="5636459"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09" name="pl309"/>
            <p:cNvSpPr/>
            <p:nvPr/>
          </p:nvSpPr>
          <p:spPr>
            <a:xfrm>
              <a:off x="4170338" y="3919767"/>
              <a:ext cx="1466121" cy="113835"/>
            </a:xfrm>
            <a:custGeom>
              <a:avLst/>
              <a:pathLst>
                <a:path w="1466121" h="113835">
                  <a:moveTo>
                    <a:pt x="0" y="0"/>
                  </a:moveTo>
                  <a:lnTo>
                    <a:pt x="209445" y="65048"/>
                  </a:lnTo>
                  <a:lnTo>
                    <a:pt x="418891" y="81311"/>
                  </a:lnTo>
                  <a:lnTo>
                    <a:pt x="628337" y="113835"/>
                  </a:lnTo>
                  <a:lnTo>
                    <a:pt x="837783" y="48786"/>
                  </a:lnTo>
                  <a:lnTo>
                    <a:pt x="1047229" y="48786"/>
                  </a:lnTo>
                  <a:lnTo>
                    <a:pt x="1256675" y="48786"/>
                  </a:lnTo>
                  <a:lnTo>
                    <a:pt x="1466121" y="16262"/>
                  </a:lnTo>
                </a:path>
              </a:pathLst>
            </a:custGeom>
            <a:ln w="20325" cap="flat">
              <a:solidFill>
                <a:srgbClr val="BEBEBE">
                  <a:alpha val="69803"/>
                </a:srgbClr>
              </a:solidFill>
              <a:prstDash val="solid"/>
              <a:round/>
            </a:ln>
          </p:spPr>
          <p:txBody>
            <a:bodyPr/>
            <a:lstStyle/>
            <a:p/>
          </p:txBody>
        </p:sp>
        <p:sp>
          <p:nvSpPr>
            <p:cNvPr id="310" name="pl310"/>
            <p:cNvSpPr/>
            <p:nvPr/>
          </p:nvSpPr>
          <p:spPr>
            <a:xfrm>
              <a:off x="4170338" y="3952292"/>
              <a:ext cx="1466121" cy="97573"/>
            </a:xfrm>
            <a:custGeom>
              <a:avLst/>
              <a:pathLst>
                <a:path w="1466121" h="97573">
                  <a:moveTo>
                    <a:pt x="0" y="0"/>
                  </a:moveTo>
                  <a:lnTo>
                    <a:pt x="209445" y="32524"/>
                  </a:lnTo>
                  <a:lnTo>
                    <a:pt x="418891" y="48786"/>
                  </a:lnTo>
                  <a:lnTo>
                    <a:pt x="628337" y="97573"/>
                  </a:lnTo>
                  <a:lnTo>
                    <a:pt x="837783" y="16262"/>
                  </a:lnTo>
                  <a:lnTo>
                    <a:pt x="1047229" y="0"/>
                  </a:lnTo>
                  <a:lnTo>
                    <a:pt x="1256675" y="0"/>
                  </a:lnTo>
                  <a:lnTo>
                    <a:pt x="1466121" y="65048"/>
                  </a:lnTo>
                </a:path>
              </a:pathLst>
            </a:custGeom>
            <a:ln w="40651" cap="flat">
              <a:solidFill>
                <a:srgbClr val="BEBEBE">
                  <a:alpha val="69803"/>
                </a:srgbClr>
              </a:solidFill>
              <a:prstDash val="solid"/>
              <a:round/>
            </a:ln>
          </p:spPr>
          <p:txBody>
            <a:bodyPr/>
            <a:lstStyle/>
            <a:p/>
          </p:txBody>
        </p:sp>
        <p:sp>
          <p:nvSpPr>
            <p:cNvPr id="311" name="pl311"/>
            <p:cNvSpPr/>
            <p:nvPr/>
          </p:nvSpPr>
          <p:spPr>
            <a:xfrm>
              <a:off x="4170338" y="3952292"/>
              <a:ext cx="1466121" cy="97573"/>
            </a:xfrm>
            <a:custGeom>
              <a:avLst/>
              <a:pathLst>
                <a:path w="1466121" h="97573">
                  <a:moveTo>
                    <a:pt x="0" y="0"/>
                  </a:moveTo>
                  <a:lnTo>
                    <a:pt x="209445" y="32524"/>
                  </a:lnTo>
                  <a:lnTo>
                    <a:pt x="418891" y="48786"/>
                  </a:lnTo>
                  <a:lnTo>
                    <a:pt x="628337" y="97573"/>
                  </a:lnTo>
                  <a:lnTo>
                    <a:pt x="837783" y="16262"/>
                  </a:lnTo>
                  <a:lnTo>
                    <a:pt x="1047229" y="0"/>
                  </a:lnTo>
                  <a:lnTo>
                    <a:pt x="1256675" y="0"/>
                  </a:lnTo>
                  <a:lnTo>
                    <a:pt x="1466121" y="65048"/>
                  </a:lnTo>
                </a:path>
              </a:pathLst>
            </a:custGeom>
            <a:ln w="35231" cap="flat">
              <a:solidFill>
                <a:srgbClr val="BEBEBE">
                  <a:alpha val="69803"/>
                </a:srgbClr>
              </a:solidFill>
              <a:prstDash val="solid"/>
              <a:round/>
            </a:ln>
          </p:spPr>
          <p:txBody>
            <a:bodyPr/>
            <a:lstStyle/>
            <a:p/>
          </p:txBody>
        </p:sp>
        <p:sp>
          <p:nvSpPr>
            <p:cNvPr id="312" name="pl312"/>
            <p:cNvSpPr/>
            <p:nvPr/>
          </p:nvSpPr>
          <p:spPr>
            <a:xfrm>
              <a:off x="4170338" y="3919767"/>
              <a:ext cx="1466121" cy="113835"/>
            </a:xfrm>
            <a:custGeom>
              <a:avLst/>
              <a:pathLst>
                <a:path w="1466121" h="113835">
                  <a:moveTo>
                    <a:pt x="0" y="0"/>
                  </a:moveTo>
                  <a:lnTo>
                    <a:pt x="209445" y="65048"/>
                  </a:lnTo>
                  <a:lnTo>
                    <a:pt x="418891" y="81311"/>
                  </a:lnTo>
                  <a:lnTo>
                    <a:pt x="628337" y="113835"/>
                  </a:lnTo>
                  <a:lnTo>
                    <a:pt x="837783" y="48786"/>
                  </a:lnTo>
                  <a:lnTo>
                    <a:pt x="1047229" y="48786"/>
                  </a:lnTo>
                  <a:lnTo>
                    <a:pt x="1256675" y="48786"/>
                  </a:lnTo>
                  <a:lnTo>
                    <a:pt x="1466121" y="16262"/>
                  </a:lnTo>
                </a:path>
              </a:pathLst>
            </a:custGeom>
            <a:ln w="20325" cap="flat">
              <a:solidFill>
                <a:srgbClr val="6B6B6B">
                  <a:alpha val="100000"/>
                </a:srgbClr>
              </a:solidFill>
              <a:prstDash val="solid"/>
              <a:round/>
            </a:ln>
          </p:spPr>
          <p:txBody>
            <a:bodyPr/>
            <a:lstStyle/>
            <a:p/>
          </p:txBody>
        </p:sp>
        <p:sp>
          <p:nvSpPr>
            <p:cNvPr id="313" name="pl313"/>
            <p:cNvSpPr/>
            <p:nvPr/>
          </p:nvSpPr>
          <p:spPr>
            <a:xfrm>
              <a:off x="4170338" y="3952292"/>
              <a:ext cx="1466121" cy="97573"/>
            </a:xfrm>
            <a:custGeom>
              <a:avLst/>
              <a:pathLst>
                <a:path w="1466121" h="97573">
                  <a:moveTo>
                    <a:pt x="0" y="0"/>
                  </a:moveTo>
                  <a:lnTo>
                    <a:pt x="209445" y="32524"/>
                  </a:lnTo>
                  <a:lnTo>
                    <a:pt x="418891" y="48786"/>
                  </a:lnTo>
                  <a:lnTo>
                    <a:pt x="628337" y="97573"/>
                  </a:lnTo>
                  <a:lnTo>
                    <a:pt x="837783" y="16262"/>
                  </a:lnTo>
                  <a:lnTo>
                    <a:pt x="1047229" y="0"/>
                  </a:lnTo>
                  <a:lnTo>
                    <a:pt x="1256675" y="0"/>
                  </a:lnTo>
                  <a:lnTo>
                    <a:pt x="1466121" y="65048"/>
                  </a:lnTo>
                </a:path>
              </a:pathLst>
            </a:custGeom>
            <a:ln w="40651" cap="flat">
              <a:solidFill>
                <a:srgbClr val="000000">
                  <a:alpha val="100000"/>
                </a:srgbClr>
              </a:solidFill>
              <a:prstDash val="solid"/>
              <a:round/>
            </a:ln>
          </p:spPr>
          <p:txBody>
            <a:bodyPr/>
            <a:lstStyle/>
            <a:p/>
          </p:txBody>
        </p:sp>
        <p:sp>
          <p:nvSpPr>
            <p:cNvPr id="314" name="pl314"/>
            <p:cNvSpPr/>
            <p:nvPr/>
          </p:nvSpPr>
          <p:spPr>
            <a:xfrm>
              <a:off x="4170338" y="3952292"/>
              <a:ext cx="1466121" cy="97573"/>
            </a:xfrm>
            <a:custGeom>
              <a:avLst/>
              <a:pathLst>
                <a:path w="1466121" h="97573">
                  <a:moveTo>
                    <a:pt x="0" y="0"/>
                  </a:moveTo>
                  <a:lnTo>
                    <a:pt x="209445" y="32524"/>
                  </a:lnTo>
                  <a:lnTo>
                    <a:pt x="418891" y="48786"/>
                  </a:lnTo>
                  <a:lnTo>
                    <a:pt x="628337" y="97573"/>
                  </a:lnTo>
                  <a:lnTo>
                    <a:pt x="837783" y="16262"/>
                  </a:lnTo>
                  <a:lnTo>
                    <a:pt x="1047229" y="0"/>
                  </a:lnTo>
                  <a:lnTo>
                    <a:pt x="1256675" y="0"/>
                  </a:lnTo>
                  <a:lnTo>
                    <a:pt x="1466121" y="65048"/>
                  </a:lnTo>
                </a:path>
              </a:pathLst>
            </a:custGeom>
            <a:ln w="35231" cap="flat">
              <a:solidFill>
                <a:srgbClr val="80BD41">
                  <a:alpha val="100000"/>
                </a:srgbClr>
              </a:solidFill>
              <a:prstDash val="solid"/>
              <a:round/>
            </a:ln>
          </p:spPr>
          <p:txBody>
            <a:bodyPr/>
            <a:lstStyle/>
            <a:p/>
          </p:txBody>
        </p:sp>
        <p:sp>
          <p:nvSpPr>
            <p:cNvPr id="315" name="pl315"/>
            <p:cNvSpPr/>
            <p:nvPr/>
          </p:nvSpPr>
          <p:spPr>
            <a:xfrm>
              <a:off x="4097032" y="3984816"/>
              <a:ext cx="1612733" cy="0"/>
            </a:xfrm>
            <a:custGeom>
              <a:avLst/>
              <a:pathLst>
                <a:path w="1612733" h="0">
                  <a:moveTo>
                    <a:pt x="0" y="0"/>
                  </a:moveTo>
                  <a:lnTo>
                    <a:pt x="1612733" y="0"/>
                  </a:lnTo>
                  <a:lnTo>
                    <a:pt x="1612733" y="0"/>
                  </a:lnTo>
                </a:path>
              </a:pathLst>
            </a:custGeom>
            <a:ln w="13550" cap="flat">
              <a:solidFill>
                <a:srgbClr val="000000">
                  <a:alpha val="100000"/>
                </a:srgbClr>
              </a:solidFill>
              <a:prstDash val="dash"/>
              <a:round/>
            </a:ln>
          </p:spPr>
          <p:txBody>
            <a:bodyPr/>
            <a:lstStyle/>
            <a:p/>
          </p:txBody>
        </p:sp>
        <p:sp>
          <p:nvSpPr>
            <p:cNvPr id="316" name="tx316"/>
            <p:cNvSpPr/>
            <p:nvPr/>
          </p:nvSpPr>
          <p:spPr>
            <a:xfrm>
              <a:off x="4140208" y="377373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317" name="tx317"/>
            <p:cNvSpPr/>
            <p:nvPr/>
          </p:nvSpPr>
          <p:spPr>
            <a:xfrm>
              <a:off x="4349654" y="380626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318" name="tx318"/>
            <p:cNvSpPr/>
            <p:nvPr/>
          </p:nvSpPr>
          <p:spPr>
            <a:xfrm>
              <a:off x="4541041" y="3822524"/>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319" name="tx319"/>
            <p:cNvSpPr/>
            <p:nvPr/>
          </p:nvSpPr>
          <p:spPr>
            <a:xfrm>
              <a:off x="4750487" y="3871310"/>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320" name="tx320"/>
            <p:cNvSpPr/>
            <p:nvPr/>
          </p:nvSpPr>
          <p:spPr>
            <a:xfrm>
              <a:off x="4977992" y="378999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321" name="tx321"/>
            <p:cNvSpPr/>
            <p:nvPr/>
          </p:nvSpPr>
          <p:spPr>
            <a:xfrm>
              <a:off x="5187438" y="377373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322" name="tx322"/>
            <p:cNvSpPr/>
            <p:nvPr/>
          </p:nvSpPr>
          <p:spPr>
            <a:xfrm>
              <a:off x="5396884" y="377373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323" name="tx323"/>
            <p:cNvSpPr/>
            <p:nvPr/>
          </p:nvSpPr>
          <p:spPr>
            <a:xfrm>
              <a:off x="5588270" y="3838786"/>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324" name="rc324"/>
            <p:cNvSpPr/>
            <p:nvPr/>
          </p:nvSpPr>
          <p:spPr>
            <a:xfrm>
              <a:off x="4097032" y="4787209"/>
              <a:ext cx="1612733" cy="1019640"/>
            </a:xfrm>
            <a:prstGeom prst="rect">
              <a:avLst/>
            </a:prstGeom>
            <a:solidFill>
              <a:srgbClr val="EBEBEB">
                <a:alpha val="100000"/>
              </a:srgbClr>
            </a:solidFill>
          </p:spPr>
          <p:txBody>
            <a:bodyPr/>
            <a:lstStyle/>
            <a:p/>
          </p:txBody>
        </p:sp>
        <p:sp>
          <p:nvSpPr>
            <p:cNvPr id="325" name="pl325"/>
            <p:cNvSpPr/>
            <p:nvPr/>
          </p:nvSpPr>
          <p:spPr>
            <a:xfrm>
              <a:off x="4097032" y="5492176"/>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326" name="pl326"/>
            <p:cNvSpPr/>
            <p:nvPr/>
          </p:nvSpPr>
          <p:spPr>
            <a:xfrm>
              <a:off x="4097032" y="5085621"/>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327" name="pl327"/>
            <p:cNvSpPr/>
            <p:nvPr/>
          </p:nvSpPr>
          <p:spPr>
            <a:xfrm>
              <a:off x="4097032" y="5695453"/>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328" name="pl328"/>
            <p:cNvSpPr/>
            <p:nvPr/>
          </p:nvSpPr>
          <p:spPr>
            <a:xfrm>
              <a:off x="4097032" y="5288898"/>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329" name="pl329"/>
            <p:cNvSpPr/>
            <p:nvPr/>
          </p:nvSpPr>
          <p:spPr>
            <a:xfrm>
              <a:off x="4097032" y="4882343"/>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330" name="pl330"/>
            <p:cNvSpPr/>
            <p:nvPr/>
          </p:nvSpPr>
          <p:spPr>
            <a:xfrm>
              <a:off x="4170338"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31" name="pl331"/>
            <p:cNvSpPr/>
            <p:nvPr/>
          </p:nvSpPr>
          <p:spPr>
            <a:xfrm>
              <a:off x="4379784"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32" name="pl332"/>
            <p:cNvSpPr/>
            <p:nvPr/>
          </p:nvSpPr>
          <p:spPr>
            <a:xfrm>
              <a:off x="4589230"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33" name="pl333"/>
            <p:cNvSpPr/>
            <p:nvPr/>
          </p:nvSpPr>
          <p:spPr>
            <a:xfrm>
              <a:off x="4798676"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34" name="pl334"/>
            <p:cNvSpPr/>
            <p:nvPr/>
          </p:nvSpPr>
          <p:spPr>
            <a:xfrm>
              <a:off x="5008122"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35" name="pl335"/>
            <p:cNvSpPr/>
            <p:nvPr/>
          </p:nvSpPr>
          <p:spPr>
            <a:xfrm>
              <a:off x="5217567"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36" name="pl336"/>
            <p:cNvSpPr/>
            <p:nvPr/>
          </p:nvSpPr>
          <p:spPr>
            <a:xfrm>
              <a:off x="5427013"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37" name="pl337"/>
            <p:cNvSpPr/>
            <p:nvPr/>
          </p:nvSpPr>
          <p:spPr>
            <a:xfrm>
              <a:off x="5636459"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38" name="pl338"/>
            <p:cNvSpPr/>
            <p:nvPr/>
          </p:nvSpPr>
          <p:spPr>
            <a:xfrm>
              <a:off x="4170338" y="5223849"/>
              <a:ext cx="1466121" cy="113835"/>
            </a:xfrm>
            <a:custGeom>
              <a:avLst/>
              <a:pathLst>
                <a:path w="1466121" h="113835">
                  <a:moveTo>
                    <a:pt x="0" y="0"/>
                  </a:moveTo>
                  <a:lnTo>
                    <a:pt x="209445" y="65048"/>
                  </a:lnTo>
                  <a:lnTo>
                    <a:pt x="418891" y="81311"/>
                  </a:lnTo>
                  <a:lnTo>
                    <a:pt x="628337" y="113835"/>
                  </a:lnTo>
                  <a:lnTo>
                    <a:pt x="837783" y="48786"/>
                  </a:lnTo>
                  <a:lnTo>
                    <a:pt x="1047229" y="48786"/>
                  </a:lnTo>
                  <a:lnTo>
                    <a:pt x="1256675" y="48786"/>
                  </a:lnTo>
                  <a:lnTo>
                    <a:pt x="1466121" y="16262"/>
                  </a:lnTo>
                </a:path>
              </a:pathLst>
            </a:custGeom>
            <a:ln w="20325" cap="flat">
              <a:solidFill>
                <a:srgbClr val="BEBEBE">
                  <a:alpha val="69803"/>
                </a:srgbClr>
              </a:solidFill>
              <a:prstDash val="solid"/>
              <a:round/>
            </a:ln>
          </p:spPr>
          <p:txBody>
            <a:bodyPr/>
            <a:lstStyle/>
            <a:p/>
          </p:txBody>
        </p:sp>
        <p:sp>
          <p:nvSpPr>
            <p:cNvPr id="339" name="pl339"/>
            <p:cNvSpPr/>
            <p:nvPr/>
          </p:nvSpPr>
          <p:spPr>
            <a:xfrm>
              <a:off x="4170338" y="5288898"/>
              <a:ext cx="1466121" cy="162622"/>
            </a:xfrm>
            <a:custGeom>
              <a:avLst/>
              <a:pathLst>
                <a:path w="1466121" h="162622">
                  <a:moveTo>
                    <a:pt x="0" y="0"/>
                  </a:moveTo>
                  <a:lnTo>
                    <a:pt x="209445" y="0"/>
                  </a:lnTo>
                  <a:lnTo>
                    <a:pt x="418891" y="146359"/>
                  </a:lnTo>
                  <a:lnTo>
                    <a:pt x="628337" y="162622"/>
                  </a:lnTo>
                  <a:lnTo>
                    <a:pt x="837783" y="113835"/>
                  </a:lnTo>
                  <a:lnTo>
                    <a:pt x="1047229" y="48786"/>
                  </a:lnTo>
                  <a:lnTo>
                    <a:pt x="1256675" y="0"/>
                  </a:lnTo>
                  <a:lnTo>
                    <a:pt x="1466121" y="146359"/>
                  </a:lnTo>
                </a:path>
              </a:pathLst>
            </a:custGeom>
            <a:ln w="40651" cap="flat">
              <a:solidFill>
                <a:srgbClr val="BEBEBE">
                  <a:alpha val="69803"/>
                </a:srgbClr>
              </a:solidFill>
              <a:prstDash val="solid"/>
              <a:round/>
            </a:ln>
          </p:spPr>
          <p:txBody>
            <a:bodyPr/>
            <a:lstStyle/>
            <a:p/>
          </p:txBody>
        </p:sp>
        <p:sp>
          <p:nvSpPr>
            <p:cNvPr id="340" name="pl340"/>
            <p:cNvSpPr/>
            <p:nvPr/>
          </p:nvSpPr>
          <p:spPr>
            <a:xfrm>
              <a:off x="4170338" y="5288898"/>
              <a:ext cx="1466121" cy="162622"/>
            </a:xfrm>
            <a:custGeom>
              <a:avLst/>
              <a:pathLst>
                <a:path w="1466121" h="162622">
                  <a:moveTo>
                    <a:pt x="0" y="0"/>
                  </a:moveTo>
                  <a:lnTo>
                    <a:pt x="209445" y="0"/>
                  </a:lnTo>
                  <a:lnTo>
                    <a:pt x="418891" y="146359"/>
                  </a:lnTo>
                  <a:lnTo>
                    <a:pt x="628337" y="162622"/>
                  </a:lnTo>
                  <a:lnTo>
                    <a:pt x="837783" y="113835"/>
                  </a:lnTo>
                  <a:lnTo>
                    <a:pt x="1047229" y="48786"/>
                  </a:lnTo>
                  <a:lnTo>
                    <a:pt x="1256675" y="0"/>
                  </a:lnTo>
                  <a:lnTo>
                    <a:pt x="1466121" y="146359"/>
                  </a:lnTo>
                </a:path>
              </a:pathLst>
            </a:custGeom>
            <a:ln w="35231" cap="flat">
              <a:solidFill>
                <a:srgbClr val="BEBEBE">
                  <a:alpha val="69803"/>
                </a:srgbClr>
              </a:solidFill>
              <a:prstDash val="solid"/>
              <a:round/>
            </a:ln>
          </p:spPr>
          <p:txBody>
            <a:bodyPr/>
            <a:lstStyle/>
            <a:p/>
          </p:txBody>
        </p:sp>
        <p:sp>
          <p:nvSpPr>
            <p:cNvPr id="341" name="pl341"/>
            <p:cNvSpPr/>
            <p:nvPr/>
          </p:nvSpPr>
          <p:spPr>
            <a:xfrm>
              <a:off x="4170338" y="5223849"/>
              <a:ext cx="1466121" cy="113835"/>
            </a:xfrm>
            <a:custGeom>
              <a:avLst/>
              <a:pathLst>
                <a:path w="1466121" h="113835">
                  <a:moveTo>
                    <a:pt x="0" y="0"/>
                  </a:moveTo>
                  <a:lnTo>
                    <a:pt x="209445" y="65048"/>
                  </a:lnTo>
                  <a:lnTo>
                    <a:pt x="418891" y="81311"/>
                  </a:lnTo>
                  <a:lnTo>
                    <a:pt x="628337" y="113835"/>
                  </a:lnTo>
                  <a:lnTo>
                    <a:pt x="837783" y="48786"/>
                  </a:lnTo>
                  <a:lnTo>
                    <a:pt x="1047229" y="48786"/>
                  </a:lnTo>
                  <a:lnTo>
                    <a:pt x="1256675" y="48786"/>
                  </a:lnTo>
                  <a:lnTo>
                    <a:pt x="1466121" y="16262"/>
                  </a:lnTo>
                </a:path>
              </a:pathLst>
            </a:custGeom>
            <a:ln w="20325" cap="flat">
              <a:solidFill>
                <a:srgbClr val="6B6B6B">
                  <a:alpha val="100000"/>
                </a:srgbClr>
              </a:solidFill>
              <a:prstDash val="solid"/>
              <a:round/>
            </a:ln>
          </p:spPr>
          <p:txBody>
            <a:bodyPr/>
            <a:lstStyle/>
            <a:p/>
          </p:txBody>
        </p:sp>
        <p:sp>
          <p:nvSpPr>
            <p:cNvPr id="342" name="pl342"/>
            <p:cNvSpPr/>
            <p:nvPr/>
          </p:nvSpPr>
          <p:spPr>
            <a:xfrm>
              <a:off x="4170338" y="5288898"/>
              <a:ext cx="1466121" cy="162622"/>
            </a:xfrm>
            <a:custGeom>
              <a:avLst/>
              <a:pathLst>
                <a:path w="1466121" h="162622">
                  <a:moveTo>
                    <a:pt x="0" y="0"/>
                  </a:moveTo>
                  <a:lnTo>
                    <a:pt x="209445" y="0"/>
                  </a:lnTo>
                  <a:lnTo>
                    <a:pt x="418891" y="146359"/>
                  </a:lnTo>
                  <a:lnTo>
                    <a:pt x="628337" y="162622"/>
                  </a:lnTo>
                  <a:lnTo>
                    <a:pt x="837783" y="113835"/>
                  </a:lnTo>
                  <a:lnTo>
                    <a:pt x="1047229" y="48786"/>
                  </a:lnTo>
                  <a:lnTo>
                    <a:pt x="1256675" y="0"/>
                  </a:lnTo>
                  <a:lnTo>
                    <a:pt x="1466121" y="146359"/>
                  </a:lnTo>
                </a:path>
              </a:pathLst>
            </a:custGeom>
            <a:ln w="40651" cap="flat">
              <a:solidFill>
                <a:srgbClr val="000000">
                  <a:alpha val="100000"/>
                </a:srgbClr>
              </a:solidFill>
              <a:prstDash val="solid"/>
              <a:round/>
            </a:ln>
          </p:spPr>
          <p:txBody>
            <a:bodyPr/>
            <a:lstStyle/>
            <a:p/>
          </p:txBody>
        </p:sp>
        <p:sp>
          <p:nvSpPr>
            <p:cNvPr id="343" name="pl343"/>
            <p:cNvSpPr/>
            <p:nvPr/>
          </p:nvSpPr>
          <p:spPr>
            <a:xfrm>
              <a:off x="4170338" y="5288898"/>
              <a:ext cx="1466121" cy="162622"/>
            </a:xfrm>
            <a:custGeom>
              <a:avLst/>
              <a:pathLst>
                <a:path w="1466121" h="162622">
                  <a:moveTo>
                    <a:pt x="0" y="0"/>
                  </a:moveTo>
                  <a:lnTo>
                    <a:pt x="209445" y="0"/>
                  </a:lnTo>
                  <a:lnTo>
                    <a:pt x="418891" y="146359"/>
                  </a:lnTo>
                  <a:lnTo>
                    <a:pt x="628337" y="162622"/>
                  </a:lnTo>
                  <a:lnTo>
                    <a:pt x="837783" y="113835"/>
                  </a:lnTo>
                  <a:lnTo>
                    <a:pt x="1047229" y="48786"/>
                  </a:lnTo>
                  <a:lnTo>
                    <a:pt x="1256675" y="0"/>
                  </a:lnTo>
                  <a:lnTo>
                    <a:pt x="1466121" y="146359"/>
                  </a:lnTo>
                </a:path>
              </a:pathLst>
            </a:custGeom>
            <a:ln w="35231" cap="flat">
              <a:solidFill>
                <a:srgbClr val="80BD41">
                  <a:alpha val="100000"/>
                </a:srgbClr>
              </a:solidFill>
              <a:prstDash val="solid"/>
              <a:round/>
            </a:ln>
          </p:spPr>
          <p:txBody>
            <a:bodyPr/>
            <a:lstStyle/>
            <a:p/>
          </p:txBody>
        </p:sp>
        <p:sp>
          <p:nvSpPr>
            <p:cNvPr id="344" name="pl344"/>
            <p:cNvSpPr/>
            <p:nvPr/>
          </p:nvSpPr>
          <p:spPr>
            <a:xfrm>
              <a:off x="4097032" y="5288898"/>
              <a:ext cx="1612733" cy="0"/>
            </a:xfrm>
            <a:custGeom>
              <a:avLst/>
              <a:pathLst>
                <a:path w="1612733" h="0">
                  <a:moveTo>
                    <a:pt x="0" y="0"/>
                  </a:moveTo>
                  <a:lnTo>
                    <a:pt x="1612733" y="0"/>
                  </a:lnTo>
                  <a:lnTo>
                    <a:pt x="1612733" y="0"/>
                  </a:lnTo>
                </a:path>
              </a:pathLst>
            </a:custGeom>
            <a:ln w="13550" cap="flat">
              <a:solidFill>
                <a:srgbClr val="000000">
                  <a:alpha val="100000"/>
                </a:srgbClr>
              </a:solidFill>
              <a:prstDash val="dash"/>
              <a:round/>
            </a:ln>
          </p:spPr>
          <p:txBody>
            <a:bodyPr/>
            <a:lstStyle/>
            <a:p/>
          </p:txBody>
        </p:sp>
        <p:sp>
          <p:nvSpPr>
            <p:cNvPr id="345" name="tx345"/>
            <p:cNvSpPr/>
            <p:nvPr/>
          </p:nvSpPr>
          <p:spPr>
            <a:xfrm>
              <a:off x="4140208" y="511034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346" name="tx346"/>
            <p:cNvSpPr/>
            <p:nvPr/>
          </p:nvSpPr>
          <p:spPr>
            <a:xfrm>
              <a:off x="4349654" y="511034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347" name="tx347"/>
            <p:cNvSpPr/>
            <p:nvPr/>
          </p:nvSpPr>
          <p:spPr>
            <a:xfrm>
              <a:off x="4541041" y="5256703"/>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a:t>
              </a:r>
            </a:p>
          </p:txBody>
        </p:sp>
        <p:sp>
          <p:nvSpPr>
            <p:cNvPr id="348" name="tx348"/>
            <p:cNvSpPr/>
            <p:nvPr/>
          </p:nvSpPr>
          <p:spPr>
            <a:xfrm>
              <a:off x="4720357" y="5272965"/>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-10</a:t>
              </a:r>
            </a:p>
          </p:txBody>
        </p:sp>
        <p:sp>
          <p:nvSpPr>
            <p:cNvPr id="349" name="tx349"/>
            <p:cNvSpPr/>
            <p:nvPr/>
          </p:nvSpPr>
          <p:spPr>
            <a:xfrm>
              <a:off x="4959933" y="5224179"/>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a:t>
              </a:r>
            </a:p>
          </p:txBody>
        </p:sp>
        <p:sp>
          <p:nvSpPr>
            <p:cNvPr id="350" name="tx350"/>
            <p:cNvSpPr/>
            <p:nvPr/>
          </p:nvSpPr>
          <p:spPr>
            <a:xfrm>
              <a:off x="5169379" y="5159130"/>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351" name="tx351"/>
            <p:cNvSpPr/>
            <p:nvPr/>
          </p:nvSpPr>
          <p:spPr>
            <a:xfrm>
              <a:off x="5396884" y="511034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352" name="tx352"/>
            <p:cNvSpPr/>
            <p:nvPr/>
          </p:nvSpPr>
          <p:spPr>
            <a:xfrm>
              <a:off x="5588270" y="5256703"/>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a:t>
              </a:r>
            </a:p>
          </p:txBody>
        </p:sp>
        <p:sp>
          <p:nvSpPr>
            <p:cNvPr id="353" name="rc353"/>
            <p:cNvSpPr/>
            <p:nvPr/>
          </p:nvSpPr>
          <p:spPr>
            <a:xfrm>
              <a:off x="5779354" y="874964"/>
              <a:ext cx="1612733" cy="1019640"/>
            </a:xfrm>
            <a:prstGeom prst="rect">
              <a:avLst/>
            </a:prstGeom>
            <a:solidFill>
              <a:srgbClr val="EBEBEB">
                <a:alpha val="100000"/>
              </a:srgbClr>
            </a:solidFill>
          </p:spPr>
          <p:txBody>
            <a:bodyPr/>
            <a:lstStyle/>
            <a:p/>
          </p:txBody>
        </p:sp>
        <p:sp>
          <p:nvSpPr>
            <p:cNvPr id="354" name="pl354"/>
            <p:cNvSpPr/>
            <p:nvPr/>
          </p:nvSpPr>
          <p:spPr>
            <a:xfrm>
              <a:off x="5779354" y="1579930"/>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355" name="pl355"/>
            <p:cNvSpPr/>
            <p:nvPr/>
          </p:nvSpPr>
          <p:spPr>
            <a:xfrm>
              <a:off x="5779354" y="1173375"/>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356" name="pl356"/>
            <p:cNvSpPr/>
            <p:nvPr/>
          </p:nvSpPr>
          <p:spPr>
            <a:xfrm>
              <a:off x="5779354" y="1783208"/>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357" name="pl357"/>
            <p:cNvSpPr/>
            <p:nvPr/>
          </p:nvSpPr>
          <p:spPr>
            <a:xfrm>
              <a:off x="5779354" y="1376653"/>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358" name="pl358"/>
            <p:cNvSpPr/>
            <p:nvPr/>
          </p:nvSpPr>
          <p:spPr>
            <a:xfrm>
              <a:off x="5779354" y="970098"/>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359" name="pl359"/>
            <p:cNvSpPr/>
            <p:nvPr/>
          </p:nvSpPr>
          <p:spPr>
            <a:xfrm>
              <a:off x="5852660"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60" name="pl360"/>
            <p:cNvSpPr/>
            <p:nvPr/>
          </p:nvSpPr>
          <p:spPr>
            <a:xfrm>
              <a:off x="6062106"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61" name="pl361"/>
            <p:cNvSpPr/>
            <p:nvPr/>
          </p:nvSpPr>
          <p:spPr>
            <a:xfrm>
              <a:off x="6271552"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62" name="pl362"/>
            <p:cNvSpPr/>
            <p:nvPr/>
          </p:nvSpPr>
          <p:spPr>
            <a:xfrm>
              <a:off x="6480998"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63" name="pl363"/>
            <p:cNvSpPr/>
            <p:nvPr/>
          </p:nvSpPr>
          <p:spPr>
            <a:xfrm>
              <a:off x="6690444"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64" name="pl364"/>
            <p:cNvSpPr/>
            <p:nvPr/>
          </p:nvSpPr>
          <p:spPr>
            <a:xfrm>
              <a:off x="6899890"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65" name="pl365"/>
            <p:cNvSpPr/>
            <p:nvPr/>
          </p:nvSpPr>
          <p:spPr>
            <a:xfrm>
              <a:off x="7109336"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66" name="pl366"/>
            <p:cNvSpPr/>
            <p:nvPr/>
          </p:nvSpPr>
          <p:spPr>
            <a:xfrm>
              <a:off x="7318782"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67" name="pl367"/>
            <p:cNvSpPr/>
            <p:nvPr/>
          </p:nvSpPr>
          <p:spPr>
            <a:xfrm>
              <a:off x="5852660" y="1311604"/>
              <a:ext cx="1466121" cy="113835"/>
            </a:xfrm>
            <a:custGeom>
              <a:avLst/>
              <a:pathLst>
                <a:path w="1466121" h="113835">
                  <a:moveTo>
                    <a:pt x="0" y="0"/>
                  </a:moveTo>
                  <a:lnTo>
                    <a:pt x="209445" y="65048"/>
                  </a:lnTo>
                  <a:lnTo>
                    <a:pt x="418891" y="81311"/>
                  </a:lnTo>
                  <a:lnTo>
                    <a:pt x="628337" y="113835"/>
                  </a:lnTo>
                  <a:lnTo>
                    <a:pt x="837783" y="48786"/>
                  </a:lnTo>
                  <a:lnTo>
                    <a:pt x="1047229" y="48786"/>
                  </a:lnTo>
                  <a:lnTo>
                    <a:pt x="1256675" y="48786"/>
                  </a:lnTo>
                  <a:lnTo>
                    <a:pt x="1466121" y="16262"/>
                  </a:lnTo>
                </a:path>
              </a:pathLst>
            </a:custGeom>
            <a:ln w="20325" cap="flat">
              <a:solidFill>
                <a:srgbClr val="BEBEBE">
                  <a:alpha val="69803"/>
                </a:srgbClr>
              </a:solidFill>
              <a:prstDash val="solid"/>
              <a:round/>
            </a:ln>
          </p:spPr>
          <p:txBody>
            <a:bodyPr/>
            <a:lstStyle/>
            <a:p/>
          </p:txBody>
        </p:sp>
        <p:sp>
          <p:nvSpPr>
            <p:cNvPr id="368" name="pl368"/>
            <p:cNvSpPr/>
            <p:nvPr/>
          </p:nvSpPr>
          <p:spPr>
            <a:xfrm>
              <a:off x="5852660" y="1246555"/>
              <a:ext cx="1466121" cy="390292"/>
            </a:xfrm>
            <a:custGeom>
              <a:avLst/>
              <a:pathLst>
                <a:path w="1466121" h="390292">
                  <a:moveTo>
                    <a:pt x="0" y="0"/>
                  </a:moveTo>
                  <a:lnTo>
                    <a:pt x="209445" y="130097"/>
                  </a:lnTo>
                  <a:lnTo>
                    <a:pt x="418891" y="162622"/>
                  </a:lnTo>
                  <a:lnTo>
                    <a:pt x="628337" y="227670"/>
                  </a:lnTo>
                  <a:lnTo>
                    <a:pt x="837783" y="227670"/>
                  </a:lnTo>
                  <a:lnTo>
                    <a:pt x="1047229" y="276457"/>
                  </a:lnTo>
                  <a:lnTo>
                    <a:pt x="1256675" y="390292"/>
                  </a:lnTo>
                  <a:lnTo>
                    <a:pt x="1466121" y="390292"/>
                  </a:lnTo>
                </a:path>
              </a:pathLst>
            </a:custGeom>
            <a:ln w="40651" cap="flat">
              <a:solidFill>
                <a:srgbClr val="BEBEBE">
                  <a:alpha val="69803"/>
                </a:srgbClr>
              </a:solidFill>
              <a:prstDash val="solid"/>
              <a:round/>
            </a:ln>
          </p:spPr>
          <p:txBody>
            <a:bodyPr/>
            <a:lstStyle/>
            <a:p/>
          </p:txBody>
        </p:sp>
        <p:sp>
          <p:nvSpPr>
            <p:cNvPr id="369" name="pl369"/>
            <p:cNvSpPr/>
            <p:nvPr/>
          </p:nvSpPr>
          <p:spPr>
            <a:xfrm>
              <a:off x="5852660" y="1246555"/>
              <a:ext cx="1466121" cy="390292"/>
            </a:xfrm>
            <a:custGeom>
              <a:avLst/>
              <a:pathLst>
                <a:path w="1466121" h="390292">
                  <a:moveTo>
                    <a:pt x="0" y="0"/>
                  </a:moveTo>
                  <a:lnTo>
                    <a:pt x="209445" y="130097"/>
                  </a:lnTo>
                  <a:lnTo>
                    <a:pt x="418891" y="162622"/>
                  </a:lnTo>
                  <a:lnTo>
                    <a:pt x="628337" y="227670"/>
                  </a:lnTo>
                  <a:lnTo>
                    <a:pt x="837783" y="227670"/>
                  </a:lnTo>
                  <a:lnTo>
                    <a:pt x="1047229" y="276457"/>
                  </a:lnTo>
                  <a:lnTo>
                    <a:pt x="1256675" y="390292"/>
                  </a:lnTo>
                  <a:lnTo>
                    <a:pt x="1466121" y="390292"/>
                  </a:lnTo>
                </a:path>
              </a:pathLst>
            </a:custGeom>
            <a:ln w="35231" cap="flat">
              <a:solidFill>
                <a:srgbClr val="BEBEBE">
                  <a:alpha val="69803"/>
                </a:srgbClr>
              </a:solidFill>
              <a:prstDash val="solid"/>
              <a:round/>
            </a:ln>
          </p:spPr>
          <p:txBody>
            <a:bodyPr/>
            <a:lstStyle/>
            <a:p/>
          </p:txBody>
        </p:sp>
        <p:sp>
          <p:nvSpPr>
            <p:cNvPr id="370" name="pl370"/>
            <p:cNvSpPr/>
            <p:nvPr/>
          </p:nvSpPr>
          <p:spPr>
            <a:xfrm>
              <a:off x="5852660" y="1311604"/>
              <a:ext cx="1466121" cy="113835"/>
            </a:xfrm>
            <a:custGeom>
              <a:avLst/>
              <a:pathLst>
                <a:path w="1466121" h="113835">
                  <a:moveTo>
                    <a:pt x="0" y="0"/>
                  </a:moveTo>
                  <a:lnTo>
                    <a:pt x="209445" y="65048"/>
                  </a:lnTo>
                  <a:lnTo>
                    <a:pt x="418891" y="81311"/>
                  </a:lnTo>
                  <a:lnTo>
                    <a:pt x="628337" y="113835"/>
                  </a:lnTo>
                  <a:lnTo>
                    <a:pt x="837783" y="48786"/>
                  </a:lnTo>
                  <a:lnTo>
                    <a:pt x="1047229" y="48786"/>
                  </a:lnTo>
                  <a:lnTo>
                    <a:pt x="1256675" y="48786"/>
                  </a:lnTo>
                  <a:lnTo>
                    <a:pt x="1466121" y="16262"/>
                  </a:lnTo>
                </a:path>
              </a:pathLst>
            </a:custGeom>
            <a:ln w="20325" cap="flat">
              <a:solidFill>
                <a:srgbClr val="6B6B6B">
                  <a:alpha val="100000"/>
                </a:srgbClr>
              </a:solidFill>
              <a:prstDash val="solid"/>
              <a:round/>
            </a:ln>
          </p:spPr>
          <p:txBody>
            <a:bodyPr/>
            <a:lstStyle/>
            <a:p/>
          </p:txBody>
        </p:sp>
        <p:sp>
          <p:nvSpPr>
            <p:cNvPr id="371" name="pl371"/>
            <p:cNvSpPr/>
            <p:nvPr/>
          </p:nvSpPr>
          <p:spPr>
            <a:xfrm>
              <a:off x="5852660" y="1246555"/>
              <a:ext cx="1466121" cy="390292"/>
            </a:xfrm>
            <a:custGeom>
              <a:avLst/>
              <a:pathLst>
                <a:path w="1466121" h="390292">
                  <a:moveTo>
                    <a:pt x="0" y="0"/>
                  </a:moveTo>
                  <a:lnTo>
                    <a:pt x="209445" y="130097"/>
                  </a:lnTo>
                  <a:lnTo>
                    <a:pt x="418891" y="162622"/>
                  </a:lnTo>
                  <a:lnTo>
                    <a:pt x="628337" y="227670"/>
                  </a:lnTo>
                  <a:lnTo>
                    <a:pt x="837783" y="227670"/>
                  </a:lnTo>
                  <a:lnTo>
                    <a:pt x="1047229" y="276457"/>
                  </a:lnTo>
                  <a:lnTo>
                    <a:pt x="1256675" y="390292"/>
                  </a:lnTo>
                  <a:lnTo>
                    <a:pt x="1466121" y="390292"/>
                  </a:lnTo>
                </a:path>
              </a:pathLst>
            </a:custGeom>
            <a:ln w="40651" cap="flat">
              <a:solidFill>
                <a:srgbClr val="000000">
                  <a:alpha val="100000"/>
                </a:srgbClr>
              </a:solidFill>
              <a:prstDash val="solid"/>
              <a:round/>
            </a:ln>
          </p:spPr>
          <p:txBody>
            <a:bodyPr/>
            <a:lstStyle/>
            <a:p/>
          </p:txBody>
        </p:sp>
        <p:sp>
          <p:nvSpPr>
            <p:cNvPr id="372" name="pl372"/>
            <p:cNvSpPr/>
            <p:nvPr/>
          </p:nvSpPr>
          <p:spPr>
            <a:xfrm>
              <a:off x="5852660" y="1246555"/>
              <a:ext cx="1466121" cy="390292"/>
            </a:xfrm>
            <a:custGeom>
              <a:avLst/>
              <a:pathLst>
                <a:path w="1466121" h="390292">
                  <a:moveTo>
                    <a:pt x="0" y="0"/>
                  </a:moveTo>
                  <a:lnTo>
                    <a:pt x="209445" y="130097"/>
                  </a:lnTo>
                  <a:lnTo>
                    <a:pt x="418891" y="162622"/>
                  </a:lnTo>
                  <a:lnTo>
                    <a:pt x="628337" y="227670"/>
                  </a:lnTo>
                  <a:lnTo>
                    <a:pt x="837783" y="227670"/>
                  </a:lnTo>
                  <a:lnTo>
                    <a:pt x="1047229" y="276457"/>
                  </a:lnTo>
                  <a:lnTo>
                    <a:pt x="1256675" y="390292"/>
                  </a:lnTo>
                  <a:lnTo>
                    <a:pt x="1466121" y="390292"/>
                  </a:lnTo>
                </a:path>
              </a:pathLst>
            </a:custGeom>
            <a:ln w="35231" cap="flat">
              <a:solidFill>
                <a:srgbClr val="80BD41">
                  <a:alpha val="100000"/>
                </a:srgbClr>
              </a:solidFill>
              <a:prstDash val="solid"/>
              <a:round/>
            </a:ln>
          </p:spPr>
          <p:txBody>
            <a:bodyPr/>
            <a:lstStyle/>
            <a:p/>
          </p:txBody>
        </p:sp>
        <p:sp>
          <p:nvSpPr>
            <p:cNvPr id="373" name="pl373"/>
            <p:cNvSpPr/>
            <p:nvPr/>
          </p:nvSpPr>
          <p:spPr>
            <a:xfrm>
              <a:off x="5779354" y="1376653"/>
              <a:ext cx="1612733" cy="0"/>
            </a:xfrm>
            <a:custGeom>
              <a:avLst/>
              <a:pathLst>
                <a:path w="1612733" h="0">
                  <a:moveTo>
                    <a:pt x="0" y="0"/>
                  </a:moveTo>
                  <a:lnTo>
                    <a:pt x="1612733" y="0"/>
                  </a:lnTo>
                  <a:lnTo>
                    <a:pt x="1612733" y="0"/>
                  </a:lnTo>
                </a:path>
              </a:pathLst>
            </a:custGeom>
            <a:ln w="13550" cap="flat">
              <a:solidFill>
                <a:srgbClr val="000000">
                  <a:alpha val="100000"/>
                </a:srgbClr>
              </a:solidFill>
              <a:prstDash val="dash"/>
              <a:round/>
            </a:ln>
          </p:spPr>
          <p:txBody>
            <a:bodyPr/>
            <a:lstStyle/>
            <a:p/>
          </p:txBody>
        </p:sp>
        <p:sp>
          <p:nvSpPr>
            <p:cNvPr id="374" name="tx374"/>
            <p:cNvSpPr/>
            <p:nvPr/>
          </p:nvSpPr>
          <p:spPr>
            <a:xfrm>
              <a:off x="5822531" y="106800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a:t>
              </a:r>
            </a:p>
          </p:txBody>
        </p:sp>
        <p:sp>
          <p:nvSpPr>
            <p:cNvPr id="375" name="tx375"/>
            <p:cNvSpPr/>
            <p:nvPr/>
          </p:nvSpPr>
          <p:spPr>
            <a:xfrm>
              <a:off x="6031977" y="119809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376" name="tx376"/>
            <p:cNvSpPr/>
            <p:nvPr/>
          </p:nvSpPr>
          <p:spPr>
            <a:xfrm>
              <a:off x="6223363" y="1230622"/>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377" name="tx377"/>
            <p:cNvSpPr/>
            <p:nvPr/>
          </p:nvSpPr>
          <p:spPr>
            <a:xfrm>
              <a:off x="6432809" y="1295671"/>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a:t>
              </a:r>
            </a:p>
          </p:txBody>
        </p:sp>
        <p:sp>
          <p:nvSpPr>
            <p:cNvPr id="378" name="tx378"/>
            <p:cNvSpPr/>
            <p:nvPr/>
          </p:nvSpPr>
          <p:spPr>
            <a:xfrm>
              <a:off x="6642255" y="1295671"/>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a:t>
              </a:r>
            </a:p>
          </p:txBody>
        </p:sp>
        <p:sp>
          <p:nvSpPr>
            <p:cNvPr id="379" name="tx379"/>
            <p:cNvSpPr/>
            <p:nvPr/>
          </p:nvSpPr>
          <p:spPr>
            <a:xfrm>
              <a:off x="6851701" y="1344458"/>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a:t>
              </a:r>
            </a:p>
          </p:txBody>
        </p:sp>
        <p:sp>
          <p:nvSpPr>
            <p:cNvPr id="380" name="tx380"/>
            <p:cNvSpPr/>
            <p:nvPr/>
          </p:nvSpPr>
          <p:spPr>
            <a:xfrm>
              <a:off x="7031018" y="1458293"/>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-16</a:t>
              </a:r>
            </a:p>
          </p:txBody>
        </p:sp>
        <p:sp>
          <p:nvSpPr>
            <p:cNvPr id="381" name="tx381"/>
            <p:cNvSpPr/>
            <p:nvPr/>
          </p:nvSpPr>
          <p:spPr>
            <a:xfrm>
              <a:off x="7240463" y="1458293"/>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-16</a:t>
              </a:r>
            </a:p>
          </p:txBody>
        </p:sp>
        <p:sp>
          <p:nvSpPr>
            <p:cNvPr id="382" name="rc382"/>
            <p:cNvSpPr/>
            <p:nvPr/>
          </p:nvSpPr>
          <p:spPr>
            <a:xfrm>
              <a:off x="5779354" y="2179046"/>
              <a:ext cx="1612733" cy="1019640"/>
            </a:xfrm>
            <a:prstGeom prst="rect">
              <a:avLst/>
            </a:prstGeom>
            <a:solidFill>
              <a:srgbClr val="EBEBEB">
                <a:alpha val="100000"/>
              </a:srgbClr>
            </a:solidFill>
          </p:spPr>
          <p:txBody>
            <a:bodyPr/>
            <a:lstStyle/>
            <a:p/>
          </p:txBody>
        </p:sp>
        <p:sp>
          <p:nvSpPr>
            <p:cNvPr id="383" name="pl383"/>
            <p:cNvSpPr/>
            <p:nvPr/>
          </p:nvSpPr>
          <p:spPr>
            <a:xfrm>
              <a:off x="5779354" y="2884012"/>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384" name="pl384"/>
            <p:cNvSpPr/>
            <p:nvPr/>
          </p:nvSpPr>
          <p:spPr>
            <a:xfrm>
              <a:off x="5779354" y="2477457"/>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385" name="pl385"/>
            <p:cNvSpPr/>
            <p:nvPr/>
          </p:nvSpPr>
          <p:spPr>
            <a:xfrm>
              <a:off x="5779354" y="3087290"/>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386" name="pl386"/>
            <p:cNvSpPr/>
            <p:nvPr/>
          </p:nvSpPr>
          <p:spPr>
            <a:xfrm>
              <a:off x="5779354" y="2680735"/>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387" name="pl387"/>
            <p:cNvSpPr/>
            <p:nvPr/>
          </p:nvSpPr>
          <p:spPr>
            <a:xfrm>
              <a:off x="5779354" y="2274179"/>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388" name="pl388"/>
            <p:cNvSpPr/>
            <p:nvPr/>
          </p:nvSpPr>
          <p:spPr>
            <a:xfrm>
              <a:off x="5852660"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89" name="pl389"/>
            <p:cNvSpPr/>
            <p:nvPr/>
          </p:nvSpPr>
          <p:spPr>
            <a:xfrm>
              <a:off x="6062106"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90" name="pl390"/>
            <p:cNvSpPr/>
            <p:nvPr/>
          </p:nvSpPr>
          <p:spPr>
            <a:xfrm>
              <a:off x="6271552"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91" name="pl391"/>
            <p:cNvSpPr/>
            <p:nvPr/>
          </p:nvSpPr>
          <p:spPr>
            <a:xfrm>
              <a:off x="6480998"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92" name="pl392"/>
            <p:cNvSpPr/>
            <p:nvPr/>
          </p:nvSpPr>
          <p:spPr>
            <a:xfrm>
              <a:off x="6690444"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93" name="pl393"/>
            <p:cNvSpPr/>
            <p:nvPr/>
          </p:nvSpPr>
          <p:spPr>
            <a:xfrm>
              <a:off x="6899890"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94" name="pl394"/>
            <p:cNvSpPr/>
            <p:nvPr/>
          </p:nvSpPr>
          <p:spPr>
            <a:xfrm>
              <a:off x="7109336"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95" name="pl395"/>
            <p:cNvSpPr/>
            <p:nvPr/>
          </p:nvSpPr>
          <p:spPr>
            <a:xfrm>
              <a:off x="7318782"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96" name="pl396"/>
            <p:cNvSpPr/>
            <p:nvPr/>
          </p:nvSpPr>
          <p:spPr>
            <a:xfrm>
              <a:off x="5852660" y="2615686"/>
              <a:ext cx="1466121" cy="113835"/>
            </a:xfrm>
            <a:custGeom>
              <a:avLst/>
              <a:pathLst>
                <a:path w="1466121" h="113835">
                  <a:moveTo>
                    <a:pt x="0" y="0"/>
                  </a:moveTo>
                  <a:lnTo>
                    <a:pt x="209445" y="65048"/>
                  </a:lnTo>
                  <a:lnTo>
                    <a:pt x="418891" y="81311"/>
                  </a:lnTo>
                  <a:lnTo>
                    <a:pt x="628337" y="113835"/>
                  </a:lnTo>
                  <a:lnTo>
                    <a:pt x="837783" y="48786"/>
                  </a:lnTo>
                  <a:lnTo>
                    <a:pt x="1047229" y="48786"/>
                  </a:lnTo>
                  <a:lnTo>
                    <a:pt x="1256675" y="48786"/>
                  </a:lnTo>
                  <a:lnTo>
                    <a:pt x="1466121" y="16262"/>
                  </a:lnTo>
                </a:path>
              </a:pathLst>
            </a:custGeom>
            <a:ln w="20325" cap="flat">
              <a:solidFill>
                <a:srgbClr val="BEBEBE">
                  <a:alpha val="69803"/>
                </a:srgbClr>
              </a:solidFill>
              <a:prstDash val="solid"/>
              <a:round/>
            </a:ln>
          </p:spPr>
          <p:txBody>
            <a:bodyPr/>
            <a:lstStyle/>
            <a:p/>
          </p:txBody>
        </p:sp>
        <p:sp>
          <p:nvSpPr>
            <p:cNvPr id="397" name="pl397"/>
            <p:cNvSpPr/>
            <p:nvPr/>
          </p:nvSpPr>
          <p:spPr>
            <a:xfrm>
              <a:off x="5852660" y="2648210"/>
              <a:ext cx="1466121" cy="276457"/>
            </a:xfrm>
            <a:custGeom>
              <a:avLst/>
              <a:pathLst>
                <a:path w="1466121" h="276457">
                  <a:moveTo>
                    <a:pt x="0" y="0"/>
                  </a:moveTo>
                  <a:lnTo>
                    <a:pt x="209445" y="32524"/>
                  </a:lnTo>
                  <a:lnTo>
                    <a:pt x="418891" y="276457"/>
                  </a:lnTo>
                  <a:lnTo>
                    <a:pt x="628337" y="195146"/>
                  </a:lnTo>
                  <a:lnTo>
                    <a:pt x="837783" y="276457"/>
                  </a:lnTo>
                  <a:lnTo>
                    <a:pt x="1047229" y="65048"/>
                  </a:lnTo>
                  <a:lnTo>
                    <a:pt x="1256675" y="48786"/>
                  </a:lnTo>
                  <a:lnTo>
                    <a:pt x="1466121" y="48786"/>
                  </a:lnTo>
                </a:path>
              </a:pathLst>
            </a:custGeom>
            <a:ln w="40651" cap="flat">
              <a:solidFill>
                <a:srgbClr val="BEBEBE">
                  <a:alpha val="69803"/>
                </a:srgbClr>
              </a:solidFill>
              <a:prstDash val="solid"/>
              <a:round/>
            </a:ln>
          </p:spPr>
          <p:txBody>
            <a:bodyPr/>
            <a:lstStyle/>
            <a:p/>
          </p:txBody>
        </p:sp>
        <p:sp>
          <p:nvSpPr>
            <p:cNvPr id="398" name="pl398"/>
            <p:cNvSpPr/>
            <p:nvPr/>
          </p:nvSpPr>
          <p:spPr>
            <a:xfrm>
              <a:off x="5852660" y="2648210"/>
              <a:ext cx="1466121" cy="276457"/>
            </a:xfrm>
            <a:custGeom>
              <a:avLst/>
              <a:pathLst>
                <a:path w="1466121" h="276457">
                  <a:moveTo>
                    <a:pt x="0" y="0"/>
                  </a:moveTo>
                  <a:lnTo>
                    <a:pt x="209445" y="32524"/>
                  </a:lnTo>
                  <a:lnTo>
                    <a:pt x="418891" y="276457"/>
                  </a:lnTo>
                  <a:lnTo>
                    <a:pt x="628337" y="195146"/>
                  </a:lnTo>
                  <a:lnTo>
                    <a:pt x="837783" y="276457"/>
                  </a:lnTo>
                  <a:lnTo>
                    <a:pt x="1047229" y="65048"/>
                  </a:lnTo>
                  <a:lnTo>
                    <a:pt x="1256675" y="48786"/>
                  </a:lnTo>
                  <a:lnTo>
                    <a:pt x="1466121" y="48786"/>
                  </a:lnTo>
                </a:path>
              </a:pathLst>
            </a:custGeom>
            <a:ln w="35231" cap="flat">
              <a:solidFill>
                <a:srgbClr val="BEBEBE">
                  <a:alpha val="69803"/>
                </a:srgbClr>
              </a:solidFill>
              <a:prstDash val="solid"/>
              <a:round/>
            </a:ln>
          </p:spPr>
          <p:txBody>
            <a:bodyPr/>
            <a:lstStyle/>
            <a:p/>
          </p:txBody>
        </p:sp>
        <p:sp>
          <p:nvSpPr>
            <p:cNvPr id="399" name="pl399"/>
            <p:cNvSpPr/>
            <p:nvPr/>
          </p:nvSpPr>
          <p:spPr>
            <a:xfrm>
              <a:off x="5852660" y="2615686"/>
              <a:ext cx="1466121" cy="113835"/>
            </a:xfrm>
            <a:custGeom>
              <a:avLst/>
              <a:pathLst>
                <a:path w="1466121" h="113835">
                  <a:moveTo>
                    <a:pt x="0" y="0"/>
                  </a:moveTo>
                  <a:lnTo>
                    <a:pt x="209445" y="65048"/>
                  </a:lnTo>
                  <a:lnTo>
                    <a:pt x="418891" y="81311"/>
                  </a:lnTo>
                  <a:lnTo>
                    <a:pt x="628337" y="113835"/>
                  </a:lnTo>
                  <a:lnTo>
                    <a:pt x="837783" y="48786"/>
                  </a:lnTo>
                  <a:lnTo>
                    <a:pt x="1047229" y="48786"/>
                  </a:lnTo>
                  <a:lnTo>
                    <a:pt x="1256675" y="48786"/>
                  </a:lnTo>
                  <a:lnTo>
                    <a:pt x="1466121" y="16262"/>
                  </a:lnTo>
                </a:path>
              </a:pathLst>
            </a:custGeom>
            <a:ln w="20325" cap="flat">
              <a:solidFill>
                <a:srgbClr val="6B6B6B">
                  <a:alpha val="100000"/>
                </a:srgbClr>
              </a:solidFill>
              <a:prstDash val="solid"/>
              <a:round/>
            </a:ln>
          </p:spPr>
          <p:txBody>
            <a:bodyPr/>
            <a:lstStyle/>
            <a:p/>
          </p:txBody>
        </p:sp>
        <p:sp>
          <p:nvSpPr>
            <p:cNvPr id="400" name="pl400"/>
            <p:cNvSpPr/>
            <p:nvPr/>
          </p:nvSpPr>
          <p:spPr>
            <a:xfrm>
              <a:off x="5852660" y="2648210"/>
              <a:ext cx="1466121" cy="276457"/>
            </a:xfrm>
            <a:custGeom>
              <a:avLst/>
              <a:pathLst>
                <a:path w="1466121" h="276457">
                  <a:moveTo>
                    <a:pt x="0" y="0"/>
                  </a:moveTo>
                  <a:lnTo>
                    <a:pt x="209445" y="32524"/>
                  </a:lnTo>
                  <a:lnTo>
                    <a:pt x="418891" y="276457"/>
                  </a:lnTo>
                  <a:lnTo>
                    <a:pt x="628337" y="195146"/>
                  </a:lnTo>
                  <a:lnTo>
                    <a:pt x="837783" y="276457"/>
                  </a:lnTo>
                  <a:lnTo>
                    <a:pt x="1047229" y="65048"/>
                  </a:lnTo>
                  <a:lnTo>
                    <a:pt x="1256675" y="48786"/>
                  </a:lnTo>
                  <a:lnTo>
                    <a:pt x="1466121" y="48786"/>
                  </a:lnTo>
                </a:path>
              </a:pathLst>
            </a:custGeom>
            <a:ln w="40651" cap="flat">
              <a:solidFill>
                <a:srgbClr val="000000">
                  <a:alpha val="100000"/>
                </a:srgbClr>
              </a:solidFill>
              <a:prstDash val="solid"/>
              <a:round/>
            </a:ln>
          </p:spPr>
          <p:txBody>
            <a:bodyPr/>
            <a:lstStyle/>
            <a:p/>
          </p:txBody>
        </p:sp>
        <p:sp>
          <p:nvSpPr>
            <p:cNvPr id="401" name="pl401"/>
            <p:cNvSpPr/>
            <p:nvPr/>
          </p:nvSpPr>
          <p:spPr>
            <a:xfrm>
              <a:off x="5852660" y="2648210"/>
              <a:ext cx="1466121" cy="276457"/>
            </a:xfrm>
            <a:custGeom>
              <a:avLst/>
              <a:pathLst>
                <a:path w="1466121" h="276457">
                  <a:moveTo>
                    <a:pt x="0" y="0"/>
                  </a:moveTo>
                  <a:lnTo>
                    <a:pt x="209445" y="32524"/>
                  </a:lnTo>
                  <a:lnTo>
                    <a:pt x="418891" y="276457"/>
                  </a:lnTo>
                  <a:lnTo>
                    <a:pt x="628337" y="195146"/>
                  </a:lnTo>
                  <a:lnTo>
                    <a:pt x="837783" y="276457"/>
                  </a:lnTo>
                  <a:lnTo>
                    <a:pt x="1047229" y="65048"/>
                  </a:lnTo>
                  <a:lnTo>
                    <a:pt x="1256675" y="48786"/>
                  </a:lnTo>
                  <a:lnTo>
                    <a:pt x="1466121" y="48786"/>
                  </a:lnTo>
                </a:path>
              </a:pathLst>
            </a:custGeom>
            <a:ln w="35231" cap="flat">
              <a:solidFill>
                <a:srgbClr val="80BD41">
                  <a:alpha val="100000"/>
                </a:srgbClr>
              </a:solidFill>
              <a:prstDash val="solid"/>
              <a:round/>
            </a:ln>
          </p:spPr>
          <p:txBody>
            <a:bodyPr/>
            <a:lstStyle/>
            <a:p/>
          </p:txBody>
        </p:sp>
        <p:sp>
          <p:nvSpPr>
            <p:cNvPr id="402" name="pl402"/>
            <p:cNvSpPr/>
            <p:nvPr/>
          </p:nvSpPr>
          <p:spPr>
            <a:xfrm>
              <a:off x="5779354" y="2680735"/>
              <a:ext cx="1612733" cy="0"/>
            </a:xfrm>
            <a:custGeom>
              <a:avLst/>
              <a:pathLst>
                <a:path w="1612733" h="0">
                  <a:moveTo>
                    <a:pt x="0" y="0"/>
                  </a:moveTo>
                  <a:lnTo>
                    <a:pt x="1612733" y="0"/>
                  </a:lnTo>
                  <a:lnTo>
                    <a:pt x="1612733" y="0"/>
                  </a:lnTo>
                </a:path>
              </a:pathLst>
            </a:custGeom>
            <a:ln w="13550" cap="flat">
              <a:solidFill>
                <a:srgbClr val="000000">
                  <a:alpha val="100000"/>
                </a:srgbClr>
              </a:solidFill>
              <a:prstDash val="dash"/>
              <a:round/>
            </a:ln>
          </p:spPr>
          <p:txBody>
            <a:bodyPr/>
            <a:lstStyle/>
            <a:p/>
          </p:txBody>
        </p:sp>
        <p:sp>
          <p:nvSpPr>
            <p:cNvPr id="403" name="tx403"/>
            <p:cNvSpPr/>
            <p:nvPr/>
          </p:nvSpPr>
          <p:spPr>
            <a:xfrm>
              <a:off x="5822531" y="246965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404" name="tx404"/>
            <p:cNvSpPr/>
            <p:nvPr/>
          </p:nvSpPr>
          <p:spPr>
            <a:xfrm>
              <a:off x="6031977" y="250218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405" name="tx405"/>
            <p:cNvSpPr/>
            <p:nvPr/>
          </p:nvSpPr>
          <p:spPr>
            <a:xfrm>
              <a:off x="6193234" y="2746113"/>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-15</a:t>
              </a:r>
            </a:p>
          </p:txBody>
        </p:sp>
        <p:sp>
          <p:nvSpPr>
            <p:cNvPr id="406" name="tx406"/>
            <p:cNvSpPr/>
            <p:nvPr/>
          </p:nvSpPr>
          <p:spPr>
            <a:xfrm>
              <a:off x="6402680" y="2664802"/>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-10</a:t>
              </a:r>
            </a:p>
          </p:txBody>
        </p:sp>
        <p:sp>
          <p:nvSpPr>
            <p:cNvPr id="407" name="tx407"/>
            <p:cNvSpPr/>
            <p:nvPr/>
          </p:nvSpPr>
          <p:spPr>
            <a:xfrm>
              <a:off x="6612126" y="2746113"/>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-15</a:t>
              </a:r>
            </a:p>
          </p:txBody>
        </p:sp>
        <p:sp>
          <p:nvSpPr>
            <p:cNvPr id="408" name="tx408"/>
            <p:cNvSpPr/>
            <p:nvPr/>
          </p:nvSpPr>
          <p:spPr>
            <a:xfrm>
              <a:off x="6851701" y="2534704"/>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409" name="tx409"/>
            <p:cNvSpPr/>
            <p:nvPr/>
          </p:nvSpPr>
          <p:spPr>
            <a:xfrm>
              <a:off x="7061147" y="2518442"/>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410" name="tx410"/>
            <p:cNvSpPr/>
            <p:nvPr/>
          </p:nvSpPr>
          <p:spPr>
            <a:xfrm>
              <a:off x="7270593" y="2518442"/>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411" name="rc411"/>
            <p:cNvSpPr/>
            <p:nvPr/>
          </p:nvSpPr>
          <p:spPr>
            <a:xfrm>
              <a:off x="5779354" y="3483127"/>
              <a:ext cx="1612733" cy="1019640"/>
            </a:xfrm>
            <a:prstGeom prst="rect">
              <a:avLst/>
            </a:prstGeom>
            <a:solidFill>
              <a:srgbClr val="EBEBEB">
                <a:alpha val="100000"/>
              </a:srgbClr>
            </a:solidFill>
          </p:spPr>
          <p:txBody>
            <a:bodyPr/>
            <a:lstStyle/>
            <a:p/>
          </p:txBody>
        </p:sp>
        <p:sp>
          <p:nvSpPr>
            <p:cNvPr id="412" name="pl412"/>
            <p:cNvSpPr/>
            <p:nvPr/>
          </p:nvSpPr>
          <p:spPr>
            <a:xfrm>
              <a:off x="5779354" y="4188094"/>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413" name="pl413"/>
            <p:cNvSpPr/>
            <p:nvPr/>
          </p:nvSpPr>
          <p:spPr>
            <a:xfrm>
              <a:off x="5779354" y="3781539"/>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414" name="pl414"/>
            <p:cNvSpPr/>
            <p:nvPr/>
          </p:nvSpPr>
          <p:spPr>
            <a:xfrm>
              <a:off x="5779354" y="4391371"/>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415" name="pl415"/>
            <p:cNvSpPr/>
            <p:nvPr/>
          </p:nvSpPr>
          <p:spPr>
            <a:xfrm>
              <a:off x="5779354" y="3984816"/>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416" name="pl416"/>
            <p:cNvSpPr/>
            <p:nvPr/>
          </p:nvSpPr>
          <p:spPr>
            <a:xfrm>
              <a:off x="5779354" y="3578261"/>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417" name="pl417"/>
            <p:cNvSpPr/>
            <p:nvPr/>
          </p:nvSpPr>
          <p:spPr>
            <a:xfrm>
              <a:off x="5852660"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18" name="pl418"/>
            <p:cNvSpPr/>
            <p:nvPr/>
          </p:nvSpPr>
          <p:spPr>
            <a:xfrm>
              <a:off x="6062106"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19" name="pl419"/>
            <p:cNvSpPr/>
            <p:nvPr/>
          </p:nvSpPr>
          <p:spPr>
            <a:xfrm>
              <a:off x="6271552"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20" name="pl420"/>
            <p:cNvSpPr/>
            <p:nvPr/>
          </p:nvSpPr>
          <p:spPr>
            <a:xfrm>
              <a:off x="6480998"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21" name="pl421"/>
            <p:cNvSpPr/>
            <p:nvPr/>
          </p:nvSpPr>
          <p:spPr>
            <a:xfrm>
              <a:off x="6690444"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22" name="pl422"/>
            <p:cNvSpPr/>
            <p:nvPr/>
          </p:nvSpPr>
          <p:spPr>
            <a:xfrm>
              <a:off x="6899890"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23" name="pl423"/>
            <p:cNvSpPr/>
            <p:nvPr/>
          </p:nvSpPr>
          <p:spPr>
            <a:xfrm>
              <a:off x="7109336"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24" name="pl424"/>
            <p:cNvSpPr/>
            <p:nvPr/>
          </p:nvSpPr>
          <p:spPr>
            <a:xfrm>
              <a:off x="7318782"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25" name="pl425"/>
            <p:cNvSpPr/>
            <p:nvPr/>
          </p:nvSpPr>
          <p:spPr>
            <a:xfrm>
              <a:off x="5852660" y="3919767"/>
              <a:ext cx="1466121" cy="113835"/>
            </a:xfrm>
            <a:custGeom>
              <a:avLst/>
              <a:pathLst>
                <a:path w="1466121" h="113835">
                  <a:moveTo>
                    <a:pt x="0" y="0"/>
                  </a:moveTo>
                  <a:lnTo>
                    <a:pt x="209445" y="65048"/>
                  </a:lnTo>
                  <a:lnTo>
                    <a:pt x="418891" y="81311"/>
                  </a:lnTo>
                  <a:lnTo>
                    <a:pt x="628337" y="113835"/>
                  </a:lnTo>
                  <a:lnTo>
                    <a:pt x="837783" y="48786"/>
                  </a:lnTo>
                  <a:lnTo>
                    <a:pt x="1047229" y="48786"/>
                  </a:lnTo>
                  <a:lnTo>
                    <a:pt x="1256675" y="48786"/>
                  </a:lnTo>
                  <a:lnTo>
                    <a:pt x="1466121" y="16262"/>
                  </a:lnTo>
                </a:path>
              </a:pathLst>
            </a:custGeom>
            <a:ln w="20325" cap="flat">
              <a:solidFill>
                <a:srgbClr val="BEBEBE">
                  <a:alpha val="69803"/>
                </a:srgbClr>
              </a:solidFill>
              <a:prstDash val="solid"/>
              <a:round/>
            </a:ln>
          </p:spPr>
          <p:txBody>
            <a:bodyPr/>
            <a:lstStyle/>
            <a:p/>
          </p:txBody>
        </p:sp>
        <p:sp>
          <p:nvSpPr>
            <p:cNvPr id="426" name="pl426"/>
            <p:cNvSpPr/>
            <p:nvPr/>
          </p:nvSpPr>
          <p:spPr>
            <a:xfrm>
              <a:off x="5852660" y="3984816"/>
              <a:ext cx="1466121" cy="65048"/>
            </a:xfrm>
            <a:custGeom>
              <a:avLst/>
              <a:pathLst>
                <a:path w="1466121" h="65048">
                  <a:moveTo>
                    <a:pt x="0" y="0"/>
                  </a:moveTo>
                  <a:lnTo>
                    <a:pt x="209445" y="0"/>
                  </a:lnTo>
                  <a:lnTo>
                    <a:pt x="418891" y="0"/>
                  </a:lnTo>
                  <a:lnTo>
                    <a:pt x="628337" y="0"/>
                  </a:lnTo>
                  <a:lnTo>
                    <a:pt x="837783" y="0"/>
                  </a:lnTo>
                  <a:lnTo>
                    <a:pt x="1047229" y="0"/>
                  </a:lnTo>
                  <a:lnTo>
                    <a:pt x="1256675" y="65048"/>
                  </a:lnTo>
                  <a:lnTo>
                    <a:pt x="1466121" y="48786"/>
                  </a:lnTo>
                </a:path>
              </a:pathLst>
            </a:custGeom>
            <a:ln w="40651" cap="flat">
              <a:solidFill>
                <a:srgbClr val="BEBEBE">
                  <a:alpha val="69803"/>
                </a:srgbClr>
              </a:solidFill>
              <a:prstDash val="solid"/>
              <a:round/>
            </a:ln>
          </p:spPr>
          <p:txBody>
            <a:bodyPr/>
            <a:lstStyle/>
            <a:p/>
          </p:txBody>
        </p:sp>
        <p:sp>
          <p:nvSpPr>
            <p:cNvPr id="427" name="pl427"/>
            <p:cNvSpPr/>
            <p:nvPr/>
          </p:nvSpPr>
          <p:spPr>
            <a:xfrm>
              <a:off x="5852660" y="3984816"/>
              <a:ext cx="1466121" cy="65048"/>
            </a:xfrm>
            <a:custGeom>
              <a:avLst/>
              <a:pathLst>
                <a:path w="1466121" h="65048">
                  <a:moveTo>
                    <a:pt x="0" y="0"/>
                  </a:moveTo>
                  <a:lnTo>
                    <a:pt x="209445" y="0"/>
                  </a:lnTo>
                  <a:lnTo>
                    <a:pt x="418891" y="0"/>
                  </a:lnTo>
                  <a:lnTo>
                    <a:pt x="628337" y="0"/>
                  </a:lnTo>
                  <a:lnTo>
                    <a:pt x="837783" y="0"/>
                  </a:lnTo>
                  <a:lnTo>
                    <a:pt x="1047229" y="0"/>
                  </a:lnTo>
                  <a:lnTo>
                    <a:pt x="1256675" y="65048"/>
                  </a:lnTo>
                  <a:lnTo>
                    <a:pt x="1466121" y="48786"/>
                  </a:lnTo>
                </a:path>
              </a:pathLst>
            </a:custGeom>
            <a:ln w="35231" cap="flat">
              <a:solidFill>
                <a:srgbClr val="BEBEBE">
                  <a:alpha val="69803"/>
                </a:srgbClr>
              </a:solidFill>
              <a:prstDash val="solid"/>
              <a:round/>
            </a:ln>
          </p:spPr>
          <p:txBody>
            <a:bodyPr/>
            <a:lstStyle/>
            <a:p/>
          </p:txBody>
        </p:sp>
        <p:sp>
          <p:nvSpPr>
            <p:cNvPr id="428" name="pl428"/>
            <p:cNvSpPr/>
            <p:nvPr/>
          </p:nvSpPr>
          <p:spPr>
            <a:xfrm>
              <a:off x="5852660" y="3919767"/>
              <a:ext cx="1466121" cy="113835"/>
            </a:xfrm>
            <a:custGeom>
              <a:avLst/>
              <a:pathLst>
                <a:path w="1466121" h="113835">
                  <a:moveTo>
                    <a:pt x="0" y="0"/>
                  </a:moveTo>
                  <a:lnTo>
                    <a:pt x="209445" y="65048"/>
                  </a:lnTo>
                  <a:lnTo>
                    <a:pt x="418891" y="81311"/>
                  </a:lnTo>
                  <a:lnTo>
                    <a:pt x="628337" y="113835"/>
                  </a:lnTo>
                  <a:lnTo>
                    <a:pt x="837783" y="48786"/>
                  </a:lnTo>
                  <a:lnTo>
                    <a:pt x="1047229" y="48786"/>
                  </a:lnTo>
                  <a:lnTo>
                    <a:pt x="1256675" y="48786"/>
                  </a:lnTo>
                  <a:lnTo>
                    <a:pt x="1466121" y="16262"/>
                  </a:lnTo>
                </a:path>
              </a:pathLst>
            </a:custGeom>
            <a:ln w="20325" cap="flat">
              <a:solidFill>
                <a:srgbClr val="6B6B6B">
                  <a:alpha val="100000"/>
                </a:srgbClr>
              </a:solidFill>
              <a:prstDash val="solid"/>
              <a:round/>
            </a:ln>
          </p:spPr>
          <p:txBody>
            <a:bodyPr/>
            <a:lstStyle/>
            <a:p/>
          </p:txBody>
        </p:sp>
        <p:sp>
          <p:nvSpPr>
            <p:cNvPr id="429" name="pl429"/>
            <p:cNvSpPr/>
            <p:nvPr/>
          </p:nvSpPr>
          <p:spPr>
            <a:xfrm>
              <a:off x="5852660" y="3984816"/>
              <a:ext cx="1466121" cy="65048"/>
            </a:xfrm>
            <a:custGeom>
              <a:avLst/>
              <a:pathLst>
                <a:path w="1466121" h="65048">
                  <a:moveTo>
                    <a:pt x="0" y="0"/>
                  </a:moveTo>
                  <a:lnTo>
                    <a:pt x="209445" y="0"/>
                  </a:lnTo>
                  <a:lnTo>
                    <a:pt x="418891" y="0"/>
                  </a:lnTo>
                  <a:lnTo>
                    <a:pt x="628337" y="0"/>
                  </a:lnTo>
                  <a:lnTo>
                    <a:pt x="837783" y="0"/>
                  </a:lnTo>
                  <a:lnTo>
                    <a:pt x="1047229" y="0"/>
                  </a:lnTo>
                  <a:lnTo>
                    <a:pt x="1256675" y="65048"/>
                  </a:lnTo>
                  <a:lnTo>
                    <a:pt x="1466121" y="48786"/>
                  </a:lnTo>
                </a:path>
              </a:pathLst>
            </a:custGeom>
            <a:ln w="40651" cap="flat">
              <a:solidFill>
                <a:srgbClr val="000000">
                  <a:alpha val="100000"/>
                </a:srgbClr>
              </a:solidFill>
              <a:prstDash val="solid"/>
              <a:round/>
            </a:ln>
          </p:spPr>
          <p:txBody>
            <a:bodyPr/>
            <a:lstStyle/>
            <a:p/>
          </p:txBody>
        </p:sp>
        <p:sp>
          <p:nvSpPr>
            <p:cNvPr id="430" name="pl430"/>
            <p:cNvSpPr/>
            <p:nvPr/>
          </p:nvSpPr>
          <p:spPr>
            <a:xfrm>
              <a:off x="5852660" y="3984816"/>
              <a:ext cx="1466121" cy="65048"/>
            </a:xfrm>
            <a:custGeom>
              <a:avLst/>
              <a:pathLst>
                <a:path w="1466121" h="65048">
                  <a:moveTo>
                    <a:pt x="0" y="0"/>
                  </a:moveTo>
                  <a:lnTo>
                    <a:pt x="209445" y="0"/>
                  </a:lnTo>
                  <a:lnTo>
                    <a:pt x="418891" y="0"/>
                  </a:lnTo>
                  <a:lnTo>
                    <a:pt x="628337" y="0"/>
                  </a:lnTo>
                  <a:lnTo>
                    <a:pt x="837783" y="0"/>
                  </a:lnTo>
                  <a:lnTo>
                    <a:pt x="1047229" y="0"/>
                  </a:lnTo>
                  <a:lnTo>
                    <a:pt x="1256675" y="65048"/>
                  </a:lnTo>
                  <a:lnTo>
                    <a:pt x="1466121" y="48786"/>
                  </a:lnTo>
                </a:path>
              </a:pathLst>
            </a:custGeom>
            <a:ln w="35231" cap="flat">
              <a:solidFill>
                <a:srgbClr val="80BD41">
                  <a:alpha val="100000"/>
                </a:srgbClr>
              </a:solidFill>
              <a:prstDash val="solid"/>
              <a:round/>
            </a:ln>
          </p:spPr>
          <p:txBody>
            <a:bodyPr/>
            <a:lstStyle/>
            <a:p/>
          </p:txBody>
        </p:sp>
        <p:sp>
          <p:nvSpPr>
            <p:cNvPr id="431" name="pl431"/>
            <p:cNvSpPr/>
            <p:nvPr/>
          </p:nvSpPr>
          <p:spPr>
            <a:xfrm>
              <a:off x="5779354" y="3984816"/>
              <a:ext cx="1612733" cy="0"/>
            </a:xfrm>
            <a:custGeom>
              <a:avLst/>
              <a:pathLst>
                <a:path w="1612733" h="0">
                  <a:moveTo>
                    <a:pt x="0" y="0"/>
                  </a:moveTo>
                  <a:lnTo>
                    <a:pt x="1612733" y="0"/>
                  </a:lnTo>
                  <a:lnTo>
                    <a:pt x="1612733" y="0"/>
                  </a:lnTo>
                </a:path>
              </a:pathLst>
            </a:custGeom>
            <a:ln w="13550" cap="flat">
              <a:solidFill>
                <a:srgbClr val="000000">
                  <a:alpha val="100000"/>
                </a:srgbClr>
              </a:solidFill>
              <a:prstDash val="dash"/>
              <a:round/>
            </a:ln>
          </p:spPr>
          <p:txBody>
            <a:bodyPr/>
            <a:lstStyle/>
            <a:p/>
          </p:txBody>
        </p:sp>
        <p:sp>
          <p:nvSpPr>
            <p:cNvPr id="432" name="tx432"/>
            <p:cNvSpPr/>
            <p:nvPr/>
          </p:nvSpPr>
          <p:spPr>
            <a:xfrm>
              <a:off x="5822531" y="380626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433" name="tx433"/>
            <p:cNvSpPr/>
            <p:nvPr/>
          </p:nvSpPr>
          <p:spPr>
            <a:xfrm>
              <a:off x="6031977" y="380626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434" name="tx434"/>
            <p:cNvSpPr/>
            <p:nvPr/>
          </p:nvSpPr>
          <p:spPr>
            <a:xfrm>
              <a:off x="6241423" y="380626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435" name="tx435"/>
            <p:cNvSpPr/>
            <p:nvPr/>
          </p:nvSpPr>
          <p:spPr>
            <a:xfrm>
              <a:off x="6450869" y="380626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436" name="tx436"/>
            <p:cNvSpPr/>
            <p:nvPr/>
          </p:nvSpPr>
          <p:spPr>
            <a:xfrm>
              <a:off x="6660315" y="380626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437" name="tx437"/>
            <p:cNvSpPr/>
            <p:nvPr/>
          </p:nvSpPr>
          <p:spPr>
            <a:xfrm>
              <a:off x="6869761" y="380626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438" name="tx438"/>
            <p:cNvSpPr/>
            <p:nvPr/>
          </p:nvSpPr>
          <p:spPr>
            <a:xfrm>
              <a:off x="7061147" y="3871310"/>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439" name="tx439"/>
            <p:cNvSpPr/>
            <p:nvPr/>
          </p:nvSpPr>
          <p:spPr>
            <a:xfrm>
              <a:off x="7270593" y="3855048"/>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440" name="rc440"/>
            <p:cNvSpPr/>
            <p:nvPr/>
          </p:nvSpPr>
          <p:spPr>
            <a:xfrm>
              <a:off x="5779354" y="4787209"/>
              <a:ext cx="1612733" cy="1019640"/>
            </a:xfrm>
            <a:prstGeom prst="rect">
              <a:avLst/>
            </a:prstGeom>
            <a:solidFill>
              <a:srgbClr val="EBEBEB">
                <a:alpha val="100000"/>
              </a:srgbClr>
            </a:solidFill>
          </p:spPr>
          <p:txBody>
            <a:bodyPr/>
            <a:lstStyle/>
            <a:p/>
          </p:txBody>
        </p:sp>
        <p:sp>
          <p:nvSpPr>
            <p:cNvPr id="441" name="pl441"/>
            <p:cNvSpPr/>
            <p:nvPr/>
          </p:nvSpPr>
          <p:spPr>
            <a:xfrm>
              <a:off x="5779354" y="5492176"/>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442" name="pl442"/>
            <p:cNvSpPr/>
            <p:nvPr/>
          </p:nvSpPr>
          <p:spPr>
            <a:xfrm>
              <a:off x="5779354" y="5085621"/>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443" name="pl443"/>
            <p:cNvSpPr/>
            <p:nvPr/>
          </p:nvSpPr>
          <p:spPr>
            <a:xfrm>
              <a:off x="5779354" y="5695453"/>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444" name="pl444"/>
            <p:cNvSpPr/>
            <p:nvPr/>
          </p:nvSpPr>
          <p:spPr>
            <a:xfrm>
              <a:off x="5779354" y="5288898"/>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445" name="pl445"/>
            <p:cNvSpPr/>
            <p:nvPr/>
          </p:nvSpPr>
          <p:spPr>
            <a:xfrm>
              <a:off x="5779354" y="4882343"/>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446" name="pl446"/>
            <p:cNvSpPr/>
            <p:nvPr/>
          </p:nvSpPr>
          <p:spPr>
            <a:xfrm>
              <a:off x="5852660"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47" name="pl447"/>
            <p:cNvSpPr/>
            <p:nvPr/>
          </p:nvSpPr>
          <p:spPr>
            <a:xfrm>
              <a:off x="6062106"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48" name="pl448"/>
            <p:cNvSpPr/>
            <p:nvPr/>
          </p:nvSpPr>
          <p:spPr>
            <a:xfrm>
              <a:off x="6271552"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49" name="pl449"/>
            <p:cNvSpPr/>
            <p:nvPr/>
          </p:nvSpPr>
          <p:spPr>
            <a:xfrm>
              <a:off x="6480998"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50" name="pl450"/>
            <p:cNvSpPr/>
            <p:nvPr/>
          </p:nvSpPr>
          <p:spPr>
            <a:xfrm>
              <a:off x="6690444"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51" name="pl451"/>
            <p:cNvSpPr/>
            <p:nvPr/>
          </p:nvSpPr>
          <p:spPr>
            <a:xfrm>
              <a:off x="6899890"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52" name="pl452"/>
            <p:cNvSpPr/>
            <p:nvPr/>
          </p:nvSpPr>
          <p:spPr>
            <a:xfrm>
              <a:off x="7109336"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53" name="pl453"/>
            <p:cNvSpPr/>
            <p:nvPr/>
          </p:nvSpPr>
          <p:spPr>
            <a:xfrm>
              <a:off x="7318782"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54" name="pl454"/>
            <p:cNvSpPr/>
            <p:nvPr/>
          </p:nvSpPr>
          <p:spPr>
            <a:xfrm>
              <a:off x="5852660" y="5223849"/>
              <a:ext cx="1466121" cy="113835"/>
            </a:xfrm>
            <a:custGeom>
              <a:avLst/>
              <a:pathLst>
                <a:path w="1466121" h="113835">
                  <a:moveTo>
                    <a:pt x="0" y="0"/>
                  </a:moveTo>
                  <a:lnTo>
                    <a:pt x="209445" y="65048"/>
                  </a:lnTo>
                  <a:lnTo>
                    <a:pt x="418891" y="81311"/>
                  </a:lnTo>
                  <a:lnTo>
                    <a:pt x="628337" y="113835"/>
                  </a:lnTo>
                  <a:lnTo>
                    <a:pt x="837783" y="48786"/>
                  </a:lnTo>
                  <a:lnTo>
                    <a:pt x="1047229" y="48786"/>
                  </a:lnTo>
                  <a:lnTo>
                    <a:pt x="1256675" y="48786"/>
                  </a:lnTo>
                  <a:lnTo>
                    <a:pt x="1466121" y="16262"/>
                  </a:lnTo>
                </a:path>
              </a:pathLst>
            </a:custGeom>
            <a:ln w="20325" cap="flat">
              <a:solidFill>
                <a:srgbClr val="BEBEBE">
                  <a:alpha val="69803"/>
                </a:srgbClr>
              </a:solidFill>
              <a:prstDash val="solid"/>
              <a:round/>
            </a:ln>
          </p:spPr>
          <p:txBody>
            <a:bodyPr/>
            <a:lstStyle/>
            <a:p/>
          </p:txBody>
        </p:sp>
        <p:sp>
          <p:nvSpPr>
            <p:cNvPr id="455" name="pl455"/>
            <p:cNvSpPr/>
            <p:nvPr/>
          </p:nvSpPr>
          <p:spPr>
            <a:xfrm>
              <a:off x="5852660" y="5207587"/>
              <a:ext cx="1466121" cy="422817"/>
            </a:xfrm>
            <a:custGeom>
              <a:avLst/>
              <a:pathLst>
                <a:path w="1466121" h="422817">
                  <a:moveTo>
                    <a:pt x="0" y="48786"/>
                  </a:moveTo>
                  <a:lnTo>
                    <a:pt x="209445" y="81311"/>
                  </a:lnTo>
                  <a:lnTo>
                    <a:pt x="418891" y="422817"/>
                  </a:lnTo>
                  <a:lnTo>
                    <a:pt x="628337" y="81311"/>
                  </a:lnTo>
                  <a:lnTo>
                    <a:pt x="837783" y="48786"/>
                  </a:lnTo>
                  <a:lnTo>
                    <a:pt x="1047229" y="65048"/>
                  </a:lnTo>
                  <a:lnTo>
                    <a:pt x="1256675" y="0"/>
                  </a:lnTo>
                  <a:lnTo>
                    <a:pt x="1466121" y="97573"/>
                  </a:lnTo>
                </a:path>
              </a:pathLst>
            </a:custGeom>
            <a:ln w="40651" cap="flat">
              <a:solidFill>
                <a:srgbClr val="BEBEBE">
                  <a:alpha val="69803"/>
                </a:srgbClr>
              </a:solidFill>
              <a:prstDash val="solid"/>
              <a:round/>
            </a:ln>
          </p:spPr>
          <p:txBody>
            <a:bodyPr/>
            <a:lstStyle/>
            <a:p/>
          </p:txBody>
        </p:sp>
        <p:sp>
          <p:nvSpPr>
            <p:cNvPr id="456" name="pl456"/>
            <p:cNvSpPr/>
            <p:nvPr/>
          </p:nvSpPr>
          <p:spPr>
            <a:xfrm>
              <a:off x="5852660" y="5207587"/>
              <a:ext cx="1466121" cy="422817"/>
            </a:xfrm>
            <a:custGeom>
              <a:avLst/>
              <a:pathLst>
                <a:path w="1466121" h="422817">
                  <a:moveTo>
                    <a:pt x="0" y="48786"/>
                  </a:moveTo>
                  <a:lnTo>
                    <a:pt x="209445" y="81311"/>
                  </a:lnTo>
                  <a:lnTo>
                    <a:pt x="418891" y="422817"/>
                  </a:lnTo>
                  <a:lnTo>
                    <a:pt x="628337" y="81311"/>
                  </a:lnTo>
                  <a:lnTo>
                    <a:pt x="837783" y="48786"/>
                  </a:lnTo>
                  <a:lnTo>
                    <a:pt x="1047229" y="65048"/>
                  </a:lnTo>
                  <a:lnTo>
                    <a:pt x="1256675" y="0"/>
                  </a:lnTo>
                  <a:lnTo>
                    <a:pt x="1466121" y="97573"/>
                  </a:lnTo>
                </a:path>
              </a:pathLst>
            </a:custGeom>
            <a:ln w="35231" cap="flat">
              <a:solidFill>
                <a:srgbClr val="BEBEBE">
                  <a:alpha val="69803"/>
                </a:srgbClr>
              </a:solidFill>
              <a:prstDash val="solid"/>
              <a:round/>
            </a:ln>
          </p:spPr>
          <p:txBody>
            <a:bodyPr/>
            <a:lstStyle/>
            <a:p/>
          </p:txBody>
        </p:sp>
        <p:sp>
          <p:nvSpPr>
            <p:cNvPr id="457" name="pl457"/>
            <p:cNvSpPr/>
            <p:nvPr/>
          </p:nvSpPr>
          <p:spPr>
            <a:xfrm>
              <a:off x="5852660" y="5223849"/>
              <a:ext cx="1466121" cy="113835"/>
            </a:xfrm>
            <a:custGeom>
              <a:avLst/>
              <a:pathLst>
                <a:path w="1466121" h="113835">
                  <a:moveTo>
                    <a:pt x="0" y="0"/>
                  </a:moveTo>
                  <a:lnTo>
                    <a:pt x="209445" y="65048"/>
                  </a:lnTo>
                  <a:lnTo>
                    <a:pt x="418891" y="81311"/>
                  </a:lnTo>
                  <a:lnTo>
                    <a:pt x="628337" y="113835"/>
                  </a:lnTo>
                  <a:lnTo>
                    <a:pt x="837783" y="48786"/>
                  </a:lnTo>
                  <a:lnTo>
                    <a:pt x="1047229" y="48786"/>
                  </a:lnTo>
                  <a:lnTo>
                    <a:pt x="1256675" y="48786"/>
                  </a:lnTo>
                  <a:lnTo>
                    <a:pt x="1466121" y="16262"/>
                  </a:lnTo>
                </a:path>
              </a:pathLst>
            </a:custGeom>
            <a:ln w="20325" cap="flat">
              <a:solidFill>
                <a:srgbClr val="6B6B6B">
                  <a:alpha val="100000"/>
                </a:srgbClr>
              </a:solidFill>
              <a:prstDash val="solid"/>
              <a:round/>
            </a:ln>
          </p:spPr>
          <p:txBody>
            <a:bodyPr/>
            <a:lstStyle/>
            <a:p/>
          </p:txBody>
        </p:sp>
        <p:sp>
          <p:nvSpPr>
            <p:cNvPr id="458" name="pl458"/>
            <p:cNvSpPr/>
            <p:nvPr/>
          </p:nvSpPr>
          <p:spPr>
            <a:xfrm>
              <a:off x="5852660" y="5207587"/>
              <a:ext cx="1466121" cy="422817"/>
            </a:xfrm>
            <a:custGeom>
              <a:avLst/>
              <a:pathLst>
                <a:path w="1466121" h="422817">
                  <a:moveTo>
                    <a:pt x="0" y="48786"/>
                  </a:moveTo>
                  <a:lnTo>
                    <a:pt x="209445" y="81311"/>
                  </a:lnTo>
                  <a:lnTo>
                    <a:pt x="418891" y="422817"/>
                  </a:lnTo>
                  <a:lnTo>
                    <a:pt x="628337" y="81311"/>
                  </a:lnTo>
                  <a:lnTo>
                    <a:pt x="837783" y="48786"/>
                  </a:lnTo>
                  <a:lnTo>
                    <a:pt x="1047229" y="65048"/>
                  </a:lnTo>
                  <a:lnTo>
                    <a:pt x="1256675" y="0"/>
                  </a:lnTo>
                  <a:lnTo>
                    <a:pt x="1466121" y="97573"/>
                  </a:lnTo>
                </a:path>
              </a:pathLst>
            </a:custGeom>
            <a:ln w="40651" cap="flat">
              <a:solidFill>
                <a:srgbClr val="000000">
                  <a:alpha val="100000"/>
                </a:srgbClr>
              </a:solidFill>
              <a:prstDash val="solid"/>
              <a:round/>
            </a:ln>
          </p:spPr>
          <p:txBody>
            <a:bodyPr/>
            <a:lstStyle/>
            <a:p/>
          </p:txBody>
        </p:sp>
        <p:sp>
          <p:nvSpPr>
            <p:cNvPr id="459" name="pl459"/>
            <p:cNvSpPr/>
            <p:nvPr/>
          </p:nvSpPr>
          <p:spPr>
            <a:xfrm>
              <a:off x="5852660" y="5207587"/>
              <a:ext cx="1466121" cy="422817"/>
            </a:xfrm>
            <a:custGeom>
              <a:avLst/>
              <a:pathLst>
                <a:path w="1466121" h="422817">
                  <a:moveTo>
                    <a:pt x="0" y="48786"/>
                  </a:moveTo>
                  <a:lnTo>
                    <a:pt x="209445" y="81311"/>
                  </a:lnTo>
                  <a:lnTo>
                    <a:pt x="418891" y="422817"/>
                  </a:lnTo>
                  <a:lnTo>
                    <a:pt x="628337" y="81311"/>
                  </a:lnTo>
                  <a:lnTo>
                    <a:pt x="837783" y="48786"/>
                  </a:lnTo>
                  <a:lnTo>
                    <a:pt x="1047229" y="65048"/>
                  </a:lnTo>
                  <a:lnTo>
                    <a:pt x="1256675" y="0"/>
                  </a:lnTo>
                  <a:lnTo>
                    <a:pt x="1466121" y="97573"/>
                  </a:lnTo>
                </a:path>
              </a:pathLst>
            </a:custGeom>
            <a:ln w="35231" cap="flat">
              <a:solidFill>
                <a:srgbClr val="80BD41">
                  <a:alpha val="100000"/>
                </a:srgbClr>
              </a:solidFill>
              <a:prstDash val="solid"/>
              <a:round/>
            </a:ln>
          </p:spPr>
          <p:txBody>
            <a:bodyPr/>
            <a:lstStyle/>
            <a:p/>
          </p:txBody>
        </p:sp>
        <p:sp>
          <p:nvSpPr>
            <p:cNvPr id="460" name="pl460"/>
            <p:cNvSpPr/>
            <p:nvPr/>
          </p:nvSpPr>
          <p:spPr>
            <a:xfrm>
              <a:off x="5779354" y="5288898"/>
              <a:ext cx="1612733" cy="0"/>
            </a:xfrm>
            <a:custGeom>
              <a:avLst/>
              <a:pathLst>
                <a:path w="1612733" h="0">
                  <a:moveTo>
                    <a:pt x="0" y="0"/>
                  </a:moveTo>
                  <a:lnTo>
                    <a:pt x="1612733" y="0"/>
                  </a:lnTo>
                  <a:lnTo>
                    <a:pt x="1612733" y="0"/>
                  </a:lnTo>
                </a:path>
              </a:pathLst>
            </a:custGeom>
            <a:ln w="13550" cap="flat">
              <a:solidFill>
                <a:srgbClr val="000000">
                  <a:alpha val="100000"/>
                </a:srgbClr>
              </a:solidFill>
              <a:prstDash val="dash"/>
              <a:round/>
            </a:ln>
          </p:spPr>
          <p:txBody>
            <a:bodyPr/>
            <a:lstStyle/>
            <a:p/>
          </p:txBody>
        </p:sp>
        <p:sp>
          <p:nvSpPr>
            <p:cNvPr id="461" name="tx461"/>
            <p:cNvSpPr/>
            <p:nvPr/>
          </p:nvSpPr>
          <p:spPr>
            <a:xfrm>
              <a:off x="5822531" y="507781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462" name="tx462"/>
            <p:cNvSpPr/>
            <p:nvPr/>
          </p:nvSpPr>
          <p:spPr>
            <a:xfrm>
              <a:off x="6031977" y="511034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463" name="tx463"/>
            <p:cNvSpPr/>
            <p:nvPr/>
          </p:nvSpPr>
          <p:spPr>
            <a:xfrm>
              <a:off x="6193234" y="5451849"/>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-21</a:t>
              </a:r>
            </a:p>
          </p:txBody>
        </p:sp>
        <p:sp>
          <p:nvSpPr>
            <p:cNvPr id="464" name="tx464"/>
            <p:cNvSpPr/>
            <p:nvPr/>
          </p:nvSpPr>
          <p:spPr>
            <a:xfrm>
              <a:off x="6450869" y="511034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465" name="tx465"/>
            <p:cNvSpPr/>
            <p:nvPr/>
          </p:nvSpPr>
          <p:spPr>
            <a:xfrm>
              <a:off x="6660315" y="507781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466" name="tx466"/>
            <p:cNvSpPr/>
            <p:nvPr/>
          </p:nvSpPr>
          <p:spPr>
            <a:xfrm>
              <a:off x="6869761" y="509408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467" name="tx467"/>
            <p:cNvSpPr/>
            <p:nvPr/>
          </p:nvSpPr>
          <p:spPr>
            <a:xfrm>
              <a:off x="7079206" y="502903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468" name="tx468"/>
            <p:cNvSpPr/>
            <p:nvPr/>
          </p:nvSpPr>
          <p:spPr>
            <a:xfrm>
              <a:off x="7270593" y="5126605"/>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469" name="rc469"/>
            <p:cNvSpPr/>
            <p:nvPr/>
          </p:nvSpPr>
          <p:spPr>
            <a:xfrm>
              <a:off x="7461677" y="874964"/>
              <a:ext cx="1612733" cy="1019640"/>
            </a:xfrm>
            <a:prstGeom prst="rect">
              <a:avLst/>
            </a:prstGeom>
            <a:solidFill>
              <a:srgbClr val="EBEBEB">
                <a:alpha val="100000"/>
              </a:srgbClr>
            </a:solidFill>
          </p:spPr>
          <p:txBody>
            <a:bodyPr/>
            <a:lstStyle/>
            <a:p/>
          </p:txBody>
        </p:sp>
        <p:sp>
          <p:nvSpPr>
            <p:cNvPr id="470" name="pl470"/>
            <p:cNvSpPr/>
            <p:nvPr/>
          </p:nvSpPr>
          <p:spPr>
            <a:xfrm>
              <a:off x="7461677" y="1579930"/>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471" name="pl471"/>
            <p:cNvSpPr/>
            <p:nvPr/>
          </p:nvSpPr>
          <p:spPr>
            <a:xfrm>
              <a:off x="7461677" y="1173375"/>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472" name="pl472"/>
            <p:cNvSpPr/>
            <p:nvPr/>
          </p:nvSpPr>
          <p:spPr>
            <a:xfrm>
              <a:off x="7461677" y="1783208"/>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473" name="pl473"/>
            <p:cNvSpPr/>
            <p:nvPr/>
          </p:nvSpPr>
          <p:spPr>
            <a:xfrm>
              <a:off x="7461677" y="1376653"/>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474" name="pl474"/>
            <p:cNvSpPr/>
            <p:nvPr/>
          </p:nvSpPr>
          <p:spPr>
            <a:xfrm>
              <a:off x="7461677" y="970098"/>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475" name="pl475"/>
            <p:cNvSpPr/>
            <p:nvPr/>
          </p:nvSpPr>
          <p:spPr>
            <a:xfrm>
              <a:off x="7534983"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76" name="pl476"/>
            <p:cNvSpPr/>
            <p:nvPr/>
          </p:nvSpPr>
          <p:spPr>
            <a:xfrm>
              <a:off x="7744429"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77" name="pl477"/>
            <p:cNvSpPr/>
            <p:nvPr/>
          </p:nvSpPr>
          <p:spPr>
            <a:xfrm>
              <a:off x="7953875"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78" name="pl478"/>
            <p:cNvSpPr/>
            <p:nvPr/>
          </p:nvSpPr>
          <p:spPr>
            <a:xfrm>
              <a:off x="8163321"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79" name="pl479"/>
            <p:cNvSpPr/>
            <p:nvPr/>
          </p:nvSpPr>
          <p:spPr>
            <a:xfrm>
              <a:off x="8372767"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80" name="pl480"/>
            <p:cNvSpPr/>
            <p:nvPr/>
          </p:nvSpPr>
          <p:spPr>
            <a:xfrm>
              <a:off x="8582213"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81" name="pl481"/>
            <p:cNvSpPr/>
            <p:nvPr/>
          </p:nvSpPr>
          <p:spPr>
            <a:xfrm>
              <a:off x="8791658"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82" name="pl482"/>
            <p:cNvSpPr/>
            <p:nvPr/>
          </p:nvSpPr>
          <p:spPr>
            <a:xfrm>
              <a:off x="9001104"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83" name="pl483"/>
            <p:cNvSpPr/>
            <p:nvPr/>
          </p:nvSpPr>
          <p:spPr>
            <a:xfrm>
              <a:off x="7534983" y="1311604"/>
              <a:ext cx="1466121" cy="113835"/>
            </a:xfrm>
            <a:custGeom>
              <a:avLst/>
              <a:pathLst>
                <a:path w="1466121" h="113835">
                  <a:moveTo>
                    <a:pt x="0" y="0"/>
                  </a:moveTo>
                  <a:lnTo>
                    <a:pt x="209445" y="65048"/>
                  </a:lnTo>
                  <a:lnTo>
                    <a:pt x="418891" y="81311"/>
                  </a:lnTo>
                  <a:lnTo>
                    <a:pt x="628337" y="113835"/>
                  </a:lnTo>
                  <a:lnTo>
                    <a:pt x="837783" y="48786"/>
                  </a:lnTo>
                  <a:lnTo>
                    <a:pt x="1047229" y="48786"/>
                  </a:lnTo>
                  <a:lnTo>
                    <a:pt x="1256675" y="48786"/>
                  </a:lnTo>
                  <a:lnTo>
                    <a:pt x="1466121" y="16262"/>
                  </a:lnTo>
                </a:path>
              </a:pathLst>
            </a:custGeom>
            <a:ln w="20325" cap="flat">
              <a:solidFill>
                <a:srgbClr val="BEBEBE">
                  <a:alpha val="69803"/>
                </a:srgbClr>
              </a:solidFill>
              <a:prstDash val="solid"/>
              <a:round/>
            </a:ln>
          </p:spPr>
          <p:txBody>
            <a:bodyPr/>
            <a:lstStyle/>
            <a:p/>
          </p:txBody>
        </p:sp>
        <p:sp>
          <p:nvSpPr>
            <p:cNvPr id="484" name="pl484"/>
            <p:cNvSpPr/>
            <p:nvPr/>
          </p:nvSpPr>
          <p:spPr>
            <a:xfrm>
              <a:off x="7534983" y="1376653"/>
              <a:ext cx="1466121" cy="16262"/>
            </a:xfrm>
            <a:custGeom>
              <a:avLst/>
              <a:pathLst>
                <a:path w="1466121" h="16262">
                  <a:moveTo>
                    <a:pt x="0" y="0"/>
                  </a:moveTo>
                  <a:lnTo>
                    <a:pt x="209445" y="0"/>
                  </a:lnTo>
                  <a:lnTo>
                    <a:pt x="418891" y="16262"/>
                  </a:lnTo>
                  <a:lnTo>
                    <a:pt x="628337" y="0"/>
                  </a:lnTo>
                  <a:lnTo>
                    <a:pt x="837783" y="0"/>
                  </a:lnTo>
                  <a:lnTo>
                    <a:pt x="1047229" y="0"/>
                  </a:lnTo>
                  <a:lnTo>
                    <a:pt x="1256675" y="16262"/>
                  </a:lnTo>
                  <a:lnTo>
                    <a:pt x="1466121" y="16262"/>
                  </a:lnTo>
                </a:path>
              </a:pathLst>
            </a:custGeom>
            <a:ln w="40651" cap="flat">
              <a:solidFill>
                <a:srgbClr val="BEBEBE">
                  <a:alpha val="69803"/>
                </a:srgbClr>
              </a:solidFill>
              <a:prstDash val="solid"/>
              <a:round/>
            </a:ln>
          </p:spPr>
          <p:txBody>
            <a:bodyPr/>
            <a:lstStyle/>
            <a:p/>
          </p:txBody>
        </p:sp>
        <p:sp>
          <p:nvSpPr>
            <p:cNvPr id="485" name="pl485"/>
            <p:cNvSpPr/>
            <p:nvPr/>
          </p:nvSpPr>
          <p:spPr>
            <a:xfrm>
              <a:off x="7534983" y="1376653"/>
              <a:ext cx="1466121" cy="16262"/>
            </a:xfrm>
            <a:custGeom>
              <a:avLst/>
              <a:pathLst>
                <a:path w="1466121" h="16262">
                  <a:moveTo>
                    <a:pt x="0" y="0"/>
                  </a:moveTo>
                  <a:lnTo>
                    <a:pt x="209445" y="0"/>
                  </a:lnTo>
                  <a:lnTo>
                    <a:pt x="418891" y="16262"/>
                  </a:lnTo>
                  <a:lnTo>
                    <a:pt x="628337" y="0"/>
                  </a:lnTo>
                  <a:lnTo>
                    <a:pt x="837783" y="0"/>
                  </a:lnTo>
                  <a:lnTo>
                    <a:pt x="1047229" y="0"/>
                  </a:lnTo>
                  <a:lnTo>
                    <a:pt x="1256675" y="16262"/>
                  </a:lnTo>
                  <a:lnTo>
                    <a:pt x="1466121" y="16262"/>
                  </a:lnTo>
                </a:path>
              </a:pathLst>
            </a:custGeom>
            <a:ln w="35231" cap="flat">
              <a:solidFill>
                <a:srgbClr val="BEBEBE">
                  <a:alpha val="69803"/>
                </a:srgbClr>
              </a:solidFill>
              <a:prstDash val="solid"/>
              <a:round/>
            </a:ln>
          </p:spPr>
          <p:txBody>
            <a:bodyPr/>
            <a:lstStyle/>
            <a:p/>
          </p:txBody>
        </p:sp>
        <p:sp>
          <p:nvSpPr>
            <p:cNvPr id="486" name="pl486"/>
            <p:cNvSpPr/>
            <p:nvPr/>
          </p:nvSpPr>
          <p:spPr>
            <a:xfrm>
              <a:off x="7534983" y="1311604"/>
              <a:ext cx="1466121" cy="113835"/>
            </a:xfrm>
            <a:custGeom>
              <a:avLst/>
              <a:pathLst>
                <a:path w="1466121" h="113835">
                  <a:moveTo>
                    <a:pt x="0" y="0"/>
                  </a:moveTo>
                  <a:lnTo>
                    <a:pt x="209445" y="65048"/>
                  </a:lnTo>
                  <a:lnTo>
                    <a:pt x="418891" y="81311"/>
                  </a:lnTo>
                  <a:lnTo>
                    <a:pt x="628337" y="113835"/>
                  </a:lnTo>
                  <a:lnTo>
                    <a:pt x="837783" y="48786"/>
                  </a:lnTo>
                  <a:lnTo>
                    <a:pt x="1047229" y="48786"/>
                  </a:lnTo>
                  <a:lnTo>
                    <a:pt x="1256675" y="48786"/>
                  </a:lnTo>
                  <a:lnTo>
                    <a:pt x="1466121" y="16262"/>
                  </a:lnTo>
                </a:path>
              </a:pathLst>
            </a:custGeom>
            <a:ln w="20325" cap="flat">
              <a:solidFill>
                <a:srgbClr val="6B6B6B">
                  <a:alpha val="100000"/>
                </a:srgbClr>
              </a:solidFill>
              <a:prstDash val="solid"/>
              <a:round/>
            </a:ln>
          </p:spPr>
          <p:txBody>
            <a:bodyPr/>
            <a:lstStyle/>
            <a:p/>
          </p:txBody>
        </p:sp>
        <p:sp>
          <p:nvSpPr>
            <p:cNvPr id="487" name="pl487"/>
            <p:cNvSpPr/>
            <p:nvPr/>
          </p:nvSpPr>
          <p:spPr>
            <a:xfrm>
              <a:off x="7534983" y="1376653"/>
              <a:ext cx="1466121" cy="16262"/>
            </a:xfrm>
            <a:custGeom>
              <a:avLst/>
              <a:pathLst>
                <a:path w="1466121" h="16262">
                  <a:moveTo>
                    <a:pt x="0" y="0"/>
                  </a:moveTo>
                  <a:lnTo>
                    <a:pt x="209445" y="0"/>
                  </a:lnTo>
                  <a:lnTo>
                    <a:pt x="418891" y="16262"/>
                  </a:lnTo>
                  <a:lnTo>
                    <a:pt x="628337" y="0"/>
                  </a:lnTo>
                  <a:lnTo>
                    <a:pt x="837783" y="0"/>
                  </a:lnTo>
                  <a:lnTo>
                    <a:pt x="1047229" y="0"/>
                  </a:lnTo>
                  <a:lnTo>
                    <a:pt x="1256675" y="16262"/>
                  </a:lnTo>
                  <a:lnTo>
                    <a:pt x="1466121" y="16262"/>
                  </a:lnTo>
                </a:path>
              </a:pathLst>
            </a:custGeom>
            <a:ln w="40651" cap="flat">
              <a:solidFill>
                <a:srgbClr val="000000">
                  <a:alpha val="100000"/>
                </a:srgbClr>
              </a:solidFill>
              <a:prstDash val="solid"/>
              <a:round/>
            </a:ln>
          </p:spPr>
          <p:txBody>
            <a:bodyPr/>
            <a:lstStyle/>
            <a:p/>
          </p:txBody>
        </p:sp>
        <p:sp>
          <p:nvSpPr>
            <p:cNvPr id="488" name="pl488"/>
            <p:cNvSpPr/>
            <p:nvPr/>
          </p:nvSpPr>
          <p:spPr>
            <a:xfrm>
              <a:off x="7534983" y="1376653"/>
              <a:ext cx="1466121" cy="16262"/>
            </a:xfrm>
            <a:custGeom>
              <a:avLst/>
              <a:pathLst>
                <a:path w="1466121" h="16262">
                  <a:moveTo>
                    <a:pt x="0" y="0"/>
                  </a:moveTo>
                  <a:lnTo>
                    <a:pt x="209445" y="0"/>
                  </a:lnTo>
                  <a:lnTo>
                    <a:pt x="418891" y="16262"/>
                  </a:lnTo>
                  <a:lnTo>
                    <a:pt x="628337" y="0"/>
                  </a:lnTo>
                  <a:lnTo>
                    <a:pt x="837783" y="0"/>
                  </a:lnTo>
                  <a:lnTo>
                    <a:pt x="1047229" y="0"/>
                  </a:lnTo>
                  <a:lnTo>
                    <a:pt x="1256675" y="16262"/>
                  </a:lnTo>
                  <a:lnTo>
                    <a:pt x="1466121" y="16262"/>
                  </a:lnTo>
                </a:path>
              </a:pathLst>
            </a:custGeom>
            <a:ln w="35231" cap="flat">
              <a:solidFill>
                <a:srgbClr val="80BD41">
                  <a:alpha val="100000"/>
                </a:srgbClr>
              </a:solidFill>
              <a:prstDash val="solid"/>
              <a:round/>
            </a:ln>
          </p:spPr>
          <p:txBody>
            <a:bodyPr/>
            <a:lstStyle/>
            <a:p/>
          </p:txBody>
        </p:sp>
        <p:sp>
          <p:nvSpPr>
            <p:cNvPr id="489" name="pl489"/>
            <p:cNvSpPr/>
            <p:nvPr/>
          </p:nvSpPr>
          <p:spPr>
            <a:xfrm>
              <a:off x="7461677" y="1376653"/>
              <a:ext cx="1612733" cy="0"/>
            </a:xfrm>
            <a:custGeom>
              <a:avLst/>
              <a:pathLst>
                <a:path w="1612733" h="0">
                  <a:moveTo>
                    <a:pt x="0" y="0"/>
                  </a:moveTo>
                  <a:lnTo>
                    <a:pt x="1612733" y="0"/>
                  </a:lnTo>
                  <a:lnTo>
                    <a:pt x="1612733" y="0"/>
                  </a:lnTo>
                </a:path>
              </a:pathLst>
            </a:custGeom>
            <a:ln w="13550" cap="flat">
              <a:solidFill>
                <a:srgbClr val="000000">
                  <a:alpha val="100000"/>
                </a:srgbClr>
              </a:solidFill>
              <a:prstDash val="dash"/>
              <a:round/>
            </a:ln>
          </p:spPr>
          <p:txBody>
            <a:bodyPr/>
            <a:lstStyle/>
            <a:p/>
          </p:txBody>
        </p:sp>
        <p:sp>
          <p:nvSpPr>
            <p:cNvPr id="490" name="tx490"/>
            <p:cNvSpPr/>
            <p:nvPr/>
          </p:nvSpPr>
          <p:spPr>
            <a:xfrm>
              <a:off x="7504854" y="119809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491" name="tx491"/>
            <p:cNvSpPr/>
            <p:nvPr/>
          </p:nvSpPr>
          <p:spPr>
            <a:xfrm>
              <a:off x="7714299" y="119809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492" name="tx492"/>
            <p:cNvSpPr/>
            <p:nvPr/>
          </p:nvSpPr>
          <p:spPr>
            <a:xfrm>
              <a:off x="7905686" y="1214360"/>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493" name="tx493"/>
            <p:cNvSpPr/>
            <p:nvPr/>
          </p:nvSpPr>
          <p:spPr>
            <a:xfrm>
              <a:off x="8133191" y="119809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494" name="tx494"/>
            <p:cNvSpPr/>
            <p:nvPr/>
          </p:nvSpPr>
          <p:spPr>
            <a:xfrm>
              <a:off x="8342637" y="119809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495" name="tx495"/>
            <p:cNvSpPr/>
            <p:nvPr/>
          </p:nvSpPr>
          <p:spPr>
            <a:xfrm>
              <a:off x="8552083" y="119809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496" name="tx496"/>
            <p:cNvSpPr/>
            <p:nvPr/>
          </p:nvSpPr>
          <p:spPr>
            <a:xfrm>
              <a:off x="8743470" y="1214360"/>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497" name="tx497"/>
            <p:cNvSpPr/>
            <p:nvPr/>
          </p:nvSpPr>
          <p:spPr>
            <a:xfrm>
              <a:off x="8952916" y="1214360"/>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498" name="rc498"/>
            <p:cNvSpPr/>
            <p:nvPr/>
          </p:nvSpPr>
          <p:spPr>
            <a:xfrm>
              <a:off x="7461677" y="2179046"/>
              <a:ext cx="1612733" cy="1019640"/>
            </a:xfrm>
            <a:prstGeom prst="rect">
              <a:avLst/>
            </a:prstGeom>
            <a:solidFill>
              <a:srgbClr val="EBEBEB">
                <a:alpha val="100000"/>
              </a:srgbClr>
            </a:solidFill>
          </p:spPr>
          <p:txBody>
            <a:bodyPr/>
            <a:lstStyle/>
            <a:p/>
          </p:txBody>
        </p:sp>
        <p:sp>
          <p:nvSpPr>
            <p:cNvPr id="499" name="pl499"/>
            <p:cNvSpPr/>
            <p:nvPr/>
          </p:nvSpPr>
          <p:spPr>
            <a:xfrm>
              <a:off x="7461677" y="2884012"/>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500" name="pl500"/>
            <p:cNvSpPr/>
            <p:nvPr/>
          </p:nvSpPr>
          <p:spPr>
            <a:xfrm>
              <a:off x="7461677" y="2477457"/>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501" name="pl501"/>
            <p:cNvSpPr/>
            <p:nvPr/>
          </p:nvSpPr>
          <p:spPr>
            <a:xfrm>
              <a:off x="7461677" y="3087290"/>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502" name="pl502"/>
            <p:cNvSpPr/>
            <p:nvPr/>
          </p:nvSpPr>
          <p:spPr>
            <a:xfrm>
              <a:off x="7461677" y="2680735"/>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503" name="pl503"/>
            <p:cNvSpPr/>
            <p:nvPr/>
          </p:nvSpPr>
          <p:spPr>
            <a:xfrm>
              <a:off x="7461677" y="2274179"/>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504" name="pl504"/>
            <p:cNvSpPr/>
            <p:nvPr/>
          </p:nvSpPr>
          <p:spPr>
            <a:xfrm>
              <a:off x="7534983"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505" name="pl505"/>
            <p:cNvSpPr/>
            <p:nvPr/>
          </p:nvSpPr>
          <p:spPr>
            <a:xfrm>
              <a:off x="7744429"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506" name="pl506"/>
            <p:cNvSpPr/>
            <p:nvPr/>
          </p:nvSpPr>
          <p:spPr>
            <a:xfrm>
              <a:off x="7953875"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507" name="pl507"/>
            <p:cNvSpPr/>
            <p:nvPr/>
          </p:nvSpPr>
          <p:spPr>
            <a:xfrm>
              <a:off x="8163321"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508" name="pl508"/>
            <p:cNvSpPr/>
            <p:nvPr/>
          </p:nvSpPr>
          <p:spPr>
            <a:xfrm>
              <a:off x="8372767"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509" name="pl509"/>
            <p:cNvSpPr/>
            <p:nvPr/>
          </p:nvSpPr>
          <p:spPr>
            <a:xfrm>
              <a:off x="8582213"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510" name="pl510"/>
            <p:cNvSpPr/>
            <p:nvPr/>
          </p:nvSpPr>
          <p:spPr>
            <a:xfrm>
              <a:off x="8791658"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511" name="pl511"/>
            <p:cNvSpPr/>
            <p:nvPr/>
          </p:nvSpPr>
          <p:spPr>
            <a:xfrm>
              <a:off x="9001104"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512" name="pl512"/>
            <p:cNvSpPr/>
            <p:nvPr/>
          </p:nvSpPr>
          <p:spPr>
            <a:xfrm>
              <a:off x="7534983" y="2615686"/>
              <a:ext cx="1466121" cy="113835"/>
            </a:xfrm>
            <a:custGeom>
              <a:avLst/>
              <a:pathLst>
                <a:path w="1466121" h="113835">
                  <a:moveTo>
                    <a:pt x="0" y="0"/>
                  </a:moveTo>
                  <a:lnTo>
                    <a:pt x="209445" y="65048"/>
                  </a:lnTo>
                  <a:lnTo>
                    <a:pt x="418891" y="81311"/>
                  </a:lnTo>
                  <a:lnTo>
                    <a:pt x="628337" y="113835"/>
                  </a:lnTo>
                  <a:lnTo>
                    <a:pt x="837783" y="48786"/>
                  </a:lnTo>
                  <a:lnTo>
                    <a:pt x="1047229" y="48786"/>
                  </a:lnTo>
                  <a:lnTo>
                    <a:pt x="1256675" y="48786"/>
                  </a:lnTo>
                  <a:lnTo>
                    <a:pt x="1466121" y="16262"/>
                  </a:lnTo>
                </a:path>
              </a:pathLst>
            </a:custGeom>
            <a:ln w="20325" cap="flat">
              <a:solidFill>
                <a:srgbClr val="BEBEBE">
                  <a:alpha val="69803"/>
                </a:srgbClr>
              </a:solidFill>
              <a:prstDash val="solid"/>
              <a:round/>
            </a:ln>
          </p:spPr>
          <p:txBody>
            <a:bodyPr/>
            <a:lstStyle/>
            <a:p/>
          </p:txBody>
        </p:sp>
        <p:sp>
          <p:nvSpPr>
            <p:cNvPr id="513" name="pl513"/>
            <p:cNvSpPr/>
            <p:nvPr/>
          </p:nvSpPr>
          <p:spPr>
            <a:xfrm>
              <a:off x="7534983" y="2631948"/>
              <a:ext cx="1466121" cy="211408"/>
            </a:xfrm>
            <a:custGeom>
              <a:avLst/>
              <a:pathLst>
                <a:path w="1466121" h="211408">
                  <a:moveTo>
                    <a:pt x="0" y="81311"/>
                  </a:moveTo>
                  <a:lnTo>
                    <a:pt x="209445" y="48786"/>
                  </a:lnTo>
                  <a:lnTo>
                    <a:pt x="418891" y="0"/>
                  </a:lnTo>
                  <a:lnTo>
                    <a:pt x="628337" y="130097"/>
                  </a:lnTo>
                  <a:lnTo>
                    <a:pt x="837783" y="81311"/>
                  </a:lnTo>
                  <a:lnTo>
                    <a:pt x="1047229" y="0"/>
                  </a:lnTo>
                  <a:lnTo>
                    <a:pt x="1256675" y="48786"/>
                  </a:lnTo>
                  <a:lnTo>
                    <a:pt x="1466121" y="211408"/>
                  </a:lnTo>
                </a:path>
              </a:pathLst>
            </a:custGeom>
            <a:ln w="40651" cap="flat">
              <a:solidFill>
                <a:srgbClr val="BEBEBE">
                  <a:alpha val="69803"/>
                </a:srgbClr>
              </a:solidFill>
              <a:prstDash val="solid"/>
              <a:round/>
            </a:ln>
          </p:spPr>
          <p:txBody>
            <a:bodyPr/>
            <a:lstStyle/>
            <a:p/>
          </p:txBody>
        </p:sp>
        <p:sp>
          <p:nvSpPr>
            <p:cNvPr id="514" name="pl514"/>
            <p:cNvSpPr/>
            <p:nvPr/>
          </p:nvSpPr>
          <p:spPr>
            <a:xfrm>
              <a:off x="7534983" y="2631948"/>
              <a:ext cx="1466121" cy="211408"/>
            </a:xfrm>
            <a:custGeom>
              <a:avLst/>
              <a:pathLst>
                <a:path w="1466121" h="211408">
                  <a:moveTo>
                    <a:pt x="0" y="81311"/>
                  </a:moveTo>
                  <a:lnTo>
                    <a:pt x="209445" y="48786"/>
                  </a:lnTo>
                  <a:lnTo>
                    <a:pt x="418891" y="0"/>
                  </a:lnTo>
                  <a:lnTo>
                    <a:pt x="628337" y="130097"/>
                  </a:lnTo>
                  <a:lnTo>
                    <a:pt x="837783" y="81311"/>
                  </a:lnTo>
                  <a:lnTo>
                    <a:pt x="1047229" y="0"/>
                  </a:lnTo>
                  <a:lnTo>
                    <a:pt x="1256675" y="48786"/>
                  </a:lnTo>
                  <a:lnTo>
                    <a:pt x="1466121" y="211408"/>
                  </a:lnTo>
                </a:path>
              </a:pathLst>
            </a:custGeom>
            <a:ln w="35231" cap="flat">
              <a:solidFill>
                <a:srgbClr val="BEBEBE">
                  <a:alpha val="69803"/>
                </a:srgbClr>
              </a:solidFill>
              <a:prstDash val="solid"/>
              <a:round/>
            </a:ln>
          </p:spPr>
          <p:txBody>
            <a:bodyPr/>
            <a:lstStyle/>
            <a:p/>
          </p:txBody>
        </p:sp>
        <p:sp>
          <p:nvSpPr>
            <p:cNvPr id="515" name="pl515"/>
            <p:cNvSpPr/>
            <p:nvPr/>
          </p:nvSpPr>
          <p:spPr>
            <a:xfrm>
              <a:off x="7534983" y="2615686"/>
              <a:ext cx="1466121" cy="113835"/>
            </a:xfrm>
            <a:custGeom>
              <a:avLst/>
              <a:pathLst>
                <a:path w="1466121" h="113835">
                  <a:moveTo>
                    <a:pt x="0" y="0"/>
                  </a:moveTo>
                  <a:lnTo>
                    <a:pt x="209445" y="65048"/>
                  </a:lnTo>
                  <a:lnTo>
                    <a:pt x="418891" y="81311"/>
                  </a:lnTo>
                  <a:lnTo>
                    <a:pt x="628337" y="113835"/>
                  </a:lnTo>
                  <a:lnTo>
                    <a:pt x="837783" y="48786"/>
                  </a:lnTo>
                  <a:lnTo>
                    <a:pt x="1047229" y="48786"/>
                  </a:lnTo>
                  <a:lnTo>
                    <a:pt x="1256675" y="48786"/>
                  </a:lnTo>
                  <a:lnTo>
                    <a:pt x="1466121" y="16262"/>
                  </a:lnTo>
                </a:path>
              </a:pathLst>
            </a:custGeom>
            <a:ln w="20325" cap="flat">
              <a:solidFill>
                <a:srgbClr val="6B6B6B">
                  <a:alpha val="100000"/>
                </a:srgbClr>
              </a:solidFill>
              <a:prstDash val="solid"/>
              <a:round/>
            </a:ln>
          </p:spPr>
          <p:txBody>
            <a:bodyPr/>
            <a:lstStyle/>
            <a:p/>
          </p:txBody>
        </p:sp>
        <p:sp>
          <p:nvSpPr>
            <p:cNvPr id="516" name="pl516"/>
            <p:cNvSpPr/>
            <p:nvPr/>
          </p:nvSpPr>
          <p:spPr>
            <a:xfrm>
              <a:off x="7534983" y="2631948"/>
              <a:ext cx="1466121" cy="211408"/>
            </a:xfrm>
            <a:custGeom>
              <a:avLst/>
              <a:pathLst>
                <a:path w="1466121" h="211408">
                  <a:moveTo>
                    <a:pt x="0" y="81311"/>
                  </a:moveTo>
                  <a:lnTo>
                    <a:pt x="209445" y="48786"/>
                  </a:lnTo>
                  <a:lnTo>
                    <a:pt x="418891" y="0"/>
                  </a:lnTo>
                  <a:lnTo>
                    <a:pt x="628337" y="130097"/>
                  </a:lnTo>
                  <a:lnTo>
                    <a:pt x="837783" y="81311"/>
                  </a:lnTo>
                  <a:lnTo>
                    <a:pt x="1047229" y="0"/>
                  </a:lnTo>
                  <a:lnTo>
                    <a:pt x="1256675" y="48786"/>
                  </a:lnTo>
                  <a:lnTo>
                    <a:pt x="1466121" y="211408"/>
                  </a:lnTo>
                </a:path>
              </a:pathLst>
            </a:custGeom>
            <a:ln w="40651" cap="flat">
              <a:solidFill>
                <a:srgbClr val="000000">
                  <a:alpha val="100000"/>
                </a:srgbClr>
              </a:solidFill>
              <a:prstDash val="solid"/>
              <a:round/>
            </a:ln>
          </p:spPr>
          <p:txBody>
            <a:bodyPr/>
            <a:lstStyle/>
            <a:p/>
          </p:txBody>
        </p:sp>
        <p:sp>
          <p:nvSpPr>
            <p:cNvPr id="517" name="pl517"/>
            <p:cNvSpPr/>
            <p:nvPr/>
          </p:nvSpPr>
          <p:spPr>
            <a:xfrm>
              <a:off x="7534983" y="2631948"/>
              <a:ext cx="1466121" cy="211408"/>
            </a:xfrm>
            <a:custGeom>
              <a:avLst/>
              <a:pathLst>
                <a:path w="1466121" h="211408">
                  <a:moveTo>
                    <a:pt x="0" y="81311"/>
                  </a:moveTo>
                  <a:lnTo>
                    <a:pt x="209445" y="48786"/>
                  </a:lnTo>
                  <a:lnTo>
                    <a:pt x="418891" y="0"/>
                  </a:lnTo>
                  <a:lnTo>
                    <a:pt x="628337" y="130097"/>
                  </a:lnTo>
                  <a:lnTo>
                    <a:pt x="837783" y="81311"/>
                  </a:lnTo>
                  <a:lnTo>
                    <a:pt x="1047229" y="0"/>
                  </a:lnTo>
                  <a:lnTo>
                    <a:pt x="1256675" y="48786"/>
                  </a:lnTo>
                  <a:lnTo>
                    <a:pt x="1466121" y="211408"/>
                  </a:lnTo>
                </a:path>
              </a:pathLst>
            </a:custGeom>
            <a:ln w="35231" cap="flat">
              <a:solidFill>
                <a:srgbClr val="80BD41">
                  <a:alpha val="100000"/>
                </a:srgbClr>
              </a:solidFill>
              <a:prstDash val="solid"/>
              <a:round/>
            </a:ln>
          </p:spPr>
          <p:txBody>
            <a:bodyPr/>
            <a:lstStyle/>
            <a:p/>
          </p:txBody>
        </p:sp>
        <p:sp>
          <p:nvSpPr>
            <p:cNvPr id="518" name="pl518"/>
            <p:cNvSpPr/>
            <p:nvPr/>
          </p:nvSpPr>
          <p:spPr>
            <a:xfrm>
              <a:off x="7461677" y="2680735"/>
              <a:ext cx="1612733" cy="0"/>
            </a:xfrm>
            <a:custGeom>
              <a:avLst/>
              <a:pathLst>
                <a:path w="1612733" h="0">
                  <a:moveTo>
                    <a:pt x="0" y="0"/>
                  </a:moveTo>
                  <a:lnTo>
                    <a:pt x="1612733" y="0"/>
                  </a:lnTo>
                  <a:lnTo>
                    <a:pt x="1612733" y="0"/>
                  </a:lnTo>
                </a:path>
              </a:pathLst>
            </a:custGeom>
            <a:ln w="13550" cap="flat">
              <a:solidFill>
                <a:srgbClr val="000000">
                  <a:alpha val="100000"/>
                </a:srgbClr>
              </a:solidFill>
              <a:prstDash val="dash"/>
              <a:round/>
            </a:ln>
          </p:spPr>
          <p:txBody>
            <a:bodyPr/>
            <a:lstStyle/>
            <a:p/>
          </p:txBody>
        </p:sp>
        <p:sp>
          <p:nvSpPr>
            <p:cNvPr id="519" name="tx519"/>
            <p:cNvSpPr/>
            <p:nvPr/>
          </p:nvSpPr>
          <p:spPr>
            <a:xfrm>
              <a:off x="7486794" y="2534704"/>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520" name="tx520"/>
            <p:cNvSpPr/>
            <p:nvPr/>
          </p:nvSpPr>
          <p:spPr>
            <a:xfrm>
              <a:off x="7714299" y="250218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521" name="tx521"/>
            <p:cNvSpPr/>
            <p:nvPr/>
          </p:nvSpPr>
          <p:spPr>
            <a:xfrm>
              <a:off x="7923745" y="245339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522" name="tx522"/>
            <p:cNvSpPr/>
            <p:nvPr/>
          </p:nvSpPr>
          <p:spPr>
            <a:xfrm>
              <a:off x="8115132" y="2583491"/>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523" name="tx523"/>
            <p:cNvSpPr/>
            <p:nvPr/>
          </p:nvSpPr>
          <p:spPr>
            <a:xfrm>
              <a:off x="8324578" y="2534704"/>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524" name="tx524"/>
            <p:cNvSpPr/>
            <p:nvPr/>
          </p:nvSpPr>
          <p:spPr>
            <a:xfrm>
              <a:off x="8552083" y="245339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525" name="tx525"/>
            <p:cNvSpPr/>
            <p:nvPr/>
          </p:nvSpPr>
          <p:spPr>
            <a:xfrm>
              <a:off x="8761529" y="250218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526" name="tx526"/>
            <p:cNvSpPr/>
            <p:nvPr/>
          </p:nvSpPr>
          <p:spPr>
            <a:xfrm>
              <a:off x="8922786" y="2664802"/>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-10</a:t>
              </a:r>
            </a:p>
          </p:txBody>
        </p:sp>
        <p:sp>
          <p:nvSpPr>
            <p:cNvPr id="527" name="rc527"/>
            <p:cNvSpPr/>
            <p:nvPr/>
          </p:nvSpPr>
          <p:spPr>
            <a:xfrm>
              <a:off x="7461677" y="3483127"/>
              <a:ext cx="1612733" cy="1019640"/>
            </a:xfrm>
            <a:prstGeom prst="rect">
              <a:avLst/>
            </a:prstGeom>
            <a:solidFill>
              <a:srgbClr val="EBEBEB">
                <a:alpha val="100000"/>
              </a:srgbClr>
            </a:solidFill>
          </p:spPr>
          <p:txBody>
            <a:bodyPr/>
            <a:lstStyle/>
            <a:p/>
          </p:txBody>
        </p:sp>
        <p:sp>
          <p:nvSpPr>
            <p:cNvPr id="528" name="pl528"/>
            <p:cNvSpPr/>
            <p:nvPr/>
          </p:nvSpPr>
          <p:spPr>
            <a:xfrm>
              <a:off x="7461677" y="4188094"/>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529" name="pl529"/>
            <p:cNvSpPr/>
            <p:nvPr/>
          </p:nvSpPr>
          <p:spPr>
            <a:xfrm>
              <a:off x="7461677" y="3781539"/>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530" name="pl530"/>
            <p:cNvSpPr/>
            <p:nvPr/>
          </p:nvSpPr>
          <p:spPr>
            <a:xfrm>
              <a:off x="7461677" y="4391371"/>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531" name="pl531"/>
            <p:cNvSpPr/>
            <p:nvPr/>
          </p:nvSpPr>
          <p:spPr>
            <a:xfrm>
              <a:off x="7461677" y="3984816"/>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532" name="pl532"/>
            <p:cNvSpPr/>
            <p:nvPr/>
          </p:nvSpPr>
          <p:spPr>
            <a:xfrm>
              <a:off x="7461677" y="3578261"/>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533" name="pl533"/>
            <p:cNvSpPr/>
            <p:nvPr/>
          </p:nvSpPr>
          <p:spPr>
            <a:xfrm>
              <a:off x="7534983"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534" name="pl534"/>
            <p:cNvSpPr/>
            <p:nvPr/>
          </p:nvSpPr>
          <p:spPr>
            <a:xfrm>
              <a:off x="7744429"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535" name="pl535"/>
            <p:cNvSpPr/>
            <p:nvPr/>
          </p:nvSpPr>
          <p:spPr>
            <a:xfrm>
              <a:off x="7953875"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536" name="pl536"/>
            <p:cNvSpPr/>
            <p:nvPr/>
          </p:nvSpPr>
          <p:spPr>
            <a:xfrm>
              <a:off x="8163321"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537" name="pl537"/>
            <p:cNvSpPr/>
            <p:nvPr/>
          </p:nvSpPr>
          <p:spPr>
            <a:xfrm>
              <a:off x="8372767"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538" name="pl538"/>
            <p:cNvSpPr/>
            <p:nvPr/>
          </p:nvSpPr>
          <p:spPr>
            <a:xfrm>
              <a:off x="8582213"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539" name="pl539"/>
            <p:cNvSpPr/>
            <p:nvPr/>
          </p:nvSpPr>
          <p:spPr>
            <a:xfrm>
              <a:off x="8791658"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540" name="pl540"/>
            <p:cNvSpPr/>
            <p:nvPr/>
          </p:nvSpPr>
          <p:spPr>
            <a:xfrm>
              <a:off x="9001104"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541" name="pl541"/>
            <p:cNvSpPr/>
            <p:nvPr/>
          </p:nvSpPr>
          <p:spPr>
            <a:xfrm>
              <a:off x="7534983" y="3919767"/>
              <a:ext cx="1466121" cy="113835"/>
            </a:xfrm>
            <a:custGeom>
              <a:avLst/>
              <a:pathLst>
                <a:path w="1466121" h="113835">
                  <a:moveTo>
                    <a:pt x="0" y="0"/>
                  </a:moveTo>
                  <a:lnTo>
                    <a:pt x="209445" y="65048"/>
                  </a:lnTo>
                  <a:lnTo>
                    <a:pt x="418891" y="81311"/>
                  </a:lnTo>
                  <a:lnTo>
                    <a:pt x="628337" y="113835"/>
                  </a:lnTo>
                  <a:lnTo>
                    <a:pt x="837783" y="48786"/>
                  </a:lnTo>
                  <a:lnTo>
                    <a:pt x="1047229" y="48786"/>
                  </a:lnTo>
                  <a:lnTo>
                    <a:pt x="1256675" y="48786"/>
                  </a:lnTo>
                  <a:lnTo>
                    <a:pt x="1466121" y="16262"/>
                  </a:lnTo>
                </a:path>
              </a:pathLst>
            </a:custGeom>
            <a:ln w="20325" cap="flat">
              <a:solidFill>
                <a:srgbClr val="BEBEBE">
                  <a:alpha val="69803"/>
                </a:srgbClr>
              </a:solidFill>
              <a:prstDash val="solid"/>
              <a:round/>
            </a:ln>
          </p:spPr>
          <p:txBody>
            <a:bodyPr/>
            <a:lstStyle/>
            <a:p/>
          </p:txBody>
        </p:sp>
        <p:sp>
          <p:nvSpPr>
            <p:cNvPr id="542" name="pl542"/>
            <p:cNvSpPr/>
            <p:nvPr/>
          </p:nvSpPr>
          <p:spPr>
            <a:xfrm>
              <a:off x="7534983" y="3968554"/>
              <a:ext cx="1466121" cy="113835"/>
            </a:xfrm>
            <a:custGeom>
              <a:avLst/>
              <a:pathLst>
                <a:path w="1466121" h="113835">
                  <a:moveTo>
                    <a:pt x="0" y="16262"/>
                  </a:moveTo>
                  <a:lnTo>
                    <a:pt x="209445" y="16262"/>
                  </a:lnTo>
                  <a:lnTo>
                    <a:pt x="418891" y="81311"/>
                  </a:lnTo>
                  <a:lnTo>
                    <a:pt x="628337" y="0"/>
                  </a:lnTo>
                  <a:lnTo>
                    <a:pt x="837783" y="0"/>
                  </a:lnTo>
                  <a:lnTo>
                    <a:pt x="1047229" y="113835"/>
                  </a:lnTo>
                  <a:lnTo>
                    <a:pt x="1256675" y="81311"/>
                  </a:lnTo>
                  <a:lnTo>
                    <a:pt x="1466121" y="65048"/>
                  </a:lnTo>
                </a:path>
              </a:pathLst>
            </a:custGeom>
            <a:ln w="40651" cap="flat">
              <a:solidFill>
                <a:srgbClr val="BEBEBE">
                  <a:alpha val="69803"/>
                </a:srgbClr>
              </a:solidFill>
              <a:prstDash val="solid"/>
              <a:round/>
            </a:ln>
          </p:spPr>
          <p:txBody>
            <a:bodyPr/>
            <a:lstStyle/>
            <a:p/>
          </p:txBody>
        </p:sp>
        <p:sp>
          <p:nvSpPr>
            <p:cNvPr id="543" name="pl543"/>
            <p:cNvSpPr/>
            <p:nvPr/>
          </p:nvSpPr>
          <p:spPr>
            <a:xfrm>
              <a:off x="7534983" y="3968554"/>
              <a:ext cx="1466121" cy="113835"/>
            </a:xfrm>
            <a:custGeom>
              <a:avLst/>
              <a:pathLst>
                <a:path w="1466121" h="113835">
                  <a:moveTo>
                    <a:pt x="0" y="16262"/>
                  </a:moveTo>
                  <a:lnTo>
                    <a:pt x="209445" y="16262"/>
                  </a:lnTo>
                  <a:lnTo>
                    <a:pt x="418891" y="81311"/>
                  </a:lnTo>
                  <a:lnTo>
                    <a:pt x="628337" y="0"/>
                  </a:lnTo>
                  <a:lnTo>
                    <a:pt x="837783" y="0"/>
                  </a:lnTo>
                  <a:lnTo>
                    <a:pt x="1047229" y="113835"/>
                  </a:lnTo>
                  <a:lnTo>
                    <a:pt x="1256675" y="81311"/>
                  </a:lnTo>
                  <a:lnTo>
                    <a:pt x="1466121" y="65048"/>
                  </a:lnTo>
                </a:path>
              </a:pathLst>
            </a:custGeom>
            <a:ln w="35231" cap="flat">
              <a:solidFill>
                <a:srgbClr val="BEBEBE">
                  <a:alpha val="69803"/>
                </a:srgbClr>
              </a:solidFill>
              <a:prstDash val="solid"/>
              <a:round/>
            </a:ln>
          </p:spPr>
          <p:txBody>
            <a:bodyPr/>
            <a:lstStyle/>
            <a:p/>
          </p:txBody>
        </p:sp>
        <p:sp>
          <p:nvSpPr>
            <p:cNvPr id="544" name="pl544"/>
            <p:cNvSpPr/>
            <p:nvPr/>
          </p:nvSpPr>
          <p:spPr>
            <a:xfrm>
              <a:off x="7534983" y="3919767"/>
              <a:ext cx="1466121" cy="113835"/>
            </a:xfrm>
            <a:custGeom>
              <a:avLst/>
              <a:pathLst>
                <a:path w="1466121" h="113835">
                  <a:moveTo>
                    <a:pt x="0" y="0"/>
                  </a:moveTo>
                  <a:lnTo>
                    <a:pt x="209445" y="65048"/>
                  </a:lnTo>
                  <a:lnTo>
                    <a:pt x="418891" y="81311"/>
                  </a:lnTo>
                  <a:lnTo>
                    <a:pt x="628337" y="113835"/>
                  </a:lnTo>
                  <a:lnTo>
                    <a:pt x="837783" y="48786"/>
                  </a:lnTo>
                  <a:lnTo>
                    <a:pt x="1047229" y="48786"/>
                  </a:lnTo>
                  <a:lnTo>
                    <a:pt x="1256675" y="48786"/>
                  </a:lnTo>
                  <a:lnTo>
                    <a:pt x="1466121" y="16262"/>
                  </a:lnTo>
                </a:path>
              </a:pathLst>
            </a:custGeom>
            <a:ln w="20325" cap="flat">
              <a:solidFill>
                <a:srgbClr val="6B6B6B">
                  <a:alpha val="100000"/>
                </a:srgbClr>
              </a:solidFill>
              <a:prstDash val="solid"/>
              <a:round/>
            </a:ln>
          </p:spPr>
          <p:txBody>
            <a:bodyPr/>
            <a:lstStyle/>
            <a:p/>
          </p:txBody>
        </p:sp>
        <p:sp>
          <p:nvSpPr>
            <p:cNvPr id="545" name="pl545"/>
            <p:cNvSpPr/>
            <p:nvPr/>
          </p:nvSpPr>
          <p:spPr>
            <a:xfrm>
              <a:off x="7534983" y="3968554"/>
              <a:ext cx="1466121" cy="113835"/>
            </a:xfrm>
            <a:custGeom>
              <a:avLst/>
              <a:pathLst>
                <a:path w="1466121" h="113835">
                  <a:moveTo>
                    <a:pt x="0" y="16262"/>
                  </a:moveTo>
                  <a:lnTo>
                    <a:pt x="209445" y="16262"/>
                  </a:lnTo>
                  <a:lnTo>
                    <a:pt x="418891" y="81311"/>
                  </a:lnTo>
                  <a:lnTo>
                    <a:pt x="628337" y="0"/>
                  </a:lnTo>
                  <a:lnTo>
                    <a:pt x="837783" y="0"/>
                  </a:lnTo>
                  <a:lnTo>
                    <a:pt x="1047229" y="113835"/>
                  </a:lnTo>
                  <a:lnTo>
                    <a:pt x="1256675" y="81311"/>
                  </a:lnTo>
                  <a:lnTo>
                    <a:pt x="1466121" y="65048"/>
                  </a:lnTo>
                </a:path>
              </a:pathLst>
            </a:custGeom>
            <a:ln w="40651" cap="flat">
              <a:solidFill>
                <a:srgbClr val="000000">
                  <a:alpha val="100000"/>
                </a:srgbClr>
              </a:solidFill>
              <a:prstDash val="solid"/>
              <a:round/>
            </a:ln>
          </p:spPr>
          <p:txBody>
            <a:bodyPr/>
            <a:lstStyle/>
            <a:p/>
          </p:txBody>
        </p:sp>
        <p:sp>
          <p:nvSpPr>
            <p:cNvPr id="546" name="pl546"/>
            <p:cNvSpPr/>
            <p:nvPr/>
          </p:nvSpPr>
          <p:spPr>
            <a:xfrm>
              <a:off x="7534983" y="3968554"/>
              <a:ext cx="1466121" cy="113835"/>
            </a:xfrm>
            <a:custGeom>
              <a:avLst/>
              <a:pathLst>
                <a:path w="1466121" h="113835">
                  <a:moveTo>
                    <a:pt x="0" y="16262"/>
                  </a:moveTo>
                  <a:lnTo>
                    <a:pt x="209445" y="16262"/>
                  </a:lnTo>
                  <a:lnTo>
                    <a:pt x="418891" y="81311"/>
                  </a:lnTo>
                  <a:lnTo>
                    <a:pt x="628337" y="0"/>
                  </a:lnTo>
                  <a:lnTo>
                    <a:pt x="837783" y="0"/>
                  </a:lnTo>
                  <a:lnTo>
                    <a:pt x="1047229" y="113835"/>
                  </a:lnTo>
                  <a:lnTo>
                    <a:pt x="1256675" y="81311"/>
                  </a:lnTo>
                  <a:lnTo>
                    <a:pt x="1466121" y="65048"/>
                  </a:lnTo>
                </a:path>
              </a:pathLst>
            </a:custGeom>
            <a:ln w="35231" cap="flat">
              <a:solidFill>
                <a:srgbClr val="80BD41">
                  <a:alpha val="100000"/>
                </a:srgbClr>
              </a:solidFill>
              <a:prstDash val="solid"/>
              <a:round/>
            </a:ln>
          </p:spPr>
          <p:txBody>
            <a:bodyPr/>
            <a:lstStyle/>
            <a:p/>
          </p:txBody>
        </p:sp>
        <p:sp>
          <p:nvSpPr>
            <p:cNvPr id="547" name="pl547"/>
            <p:cNvSpPr/>
            <p:nvPr/>
          </p:nvSpPr>
          <p:spPr>
            <a:xfrm>
              <a:off x="7461677" y="3984816"/>
              <a:ext cx="1612733" cy="0"/>
            </a:xfrm>
            <a:custGeom>
              <a:avLst/>
              <a:pathLst>
                <a:path w="1612733" h="0">
                  <a:moveTo>
                    <a:pt x="0" y="0"/>
                  </a:moveTo>
                  <a:lnTo>
                    <a:pt x="1612733" y="0"/>
                  </a:lnTo>
                  <a:lnTo>
                    <a:pt x="1612733" y="0"/>
                  </a:lnTo>
                </a:path>
              </a:pathLst>
            </a:custGeom>
            <a:ln w="13550" cap="flat">
              <a:solidFill>
                <a:srgbClr val="000000">
                  <a:alpha val="100000"/>
                </a:srgbClr>
              </a:solidFill>
              <a:prstDash val="dash"/>
              <a:round/>
            </a:ln>
          </p:spPr>
          <p:txBody>
            <a:bodyPr/>
            <a:lstStyle/>
            <a:p/>
          </p:txBody>
        </p:sp>
        <p:sp>
          <p:nvSpPr>
            <p:cNvPr id="548" name="tx548"/>
            <p:cNvSpPr/>
            <p:nvPr/>
          </p:nvSpPr>
          <p:spPr>
            <a:xfrm>
              <a:off x="7504854" y="380626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549" name="tx549"/>
            <p:cNvSpPr/>
            <p:nvPr/>
          </p:nvSpPr>
          <p:spPr>
            <a:xfrm>
              <a:off x="7714299" y="380626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550" name="tx550"/>
            <p:cNvSpPr/>
            <p:nvPr/>
          </p:nvSpPr>
          <p:spPr>
            <a:xfrm>
              <a:off x="7905686" y="3871310"/>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551" name="tx551"/>
            <p:cNvSpPr/>
            <p:nvPr/>
          </p:nvSpPr>
          <p:spPr>
            <a:xfrm>
              <a:off x="8133191" y="378999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552" name="tx552"/>
            <p:cNvSpPr/>
            <p:nvPr/>
          </p:nvSpPr>
          <p:spPr>
            <a:xfrm>
              <a:off x="8342637" y="378999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553" name="tx553"/>
            <p:cNvSpPr/>
            <p:nvPr/>
          </p:nvSpPr>
          <p:spPr>
            <a:xfrm>
              <a:off x="8534024" y="3903835"/>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a:t>
              </a:r>
            </a:p>
          </p:txBody>
        </p:sp>
        <p:sp>
          <p:nvSpPr>
            <p:cNvPr id="554" name="tx554"/>
            <p:cNvSpPr/>
            <p:nvPr/>
          </p:nvSpPr>
          <p:spPr>
            <a:xfrm>
              <a:off x="8743470" y="3871310"/>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555" name="tx555"/>
            <p:cNvSpPr/>
            <p:nvPr/>
          </p:nvSpPr>
          <p:spPr>
            <a:xfrm>
              <a:off x="8952916" y="3855048"/>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556" name="rc556"/>
            <p:cNvSpPr/>
            <p:nvPr/>
          </p:nvSpPr>
          <p:spPr>
            <a:xfrm>
              <a:off x="7461677" y="4787209"/>
              <a:ext cx="1612733" cy="1019640"/>
            </a:xfrm>
            <a:prstGeom prst="rect">
              <a:avLst/>
            </a:prstGeom>
            <a:solidFill>
              <a:srgbClr val="EBEBEB">
                <a:alpha val="100000"/>
              </a:srgbClr>
            </a:solidFill>
          </p:spPr>
          <p:txBody>
            <a:bodyPr/>
            <a:lstStyle/>
            <a:p/>
          </p:txBody>
        </p:sp>
        <p:sp>
          <p:nvSpPr>
            <p:cNvPr id="557" name="pl557"/>
            <p:cNvSpPr/>
            <p:nvPr/>
          </p:nvSpPr>
          <p:spPr>
            <a:xfrm>
              <a:off x="7461677" y="5492176"/>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558" name="pl558"/>
            <p:cNvSpPr/>
            <p:nvPr/>
          </p:nvSpPr>
          <p:spPr>
            <a:xfrm>
              <a:off x="7461677" y="5085621"/>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559" name="pl559"/>
            <p:cNvSpPr/>
            <p:nvPr/>
          </p:nvSpPr>
          <p:spPr>
            <a:xfrm>
              <a:off x="7461677" y="5695453"/>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560" name="pl560"/>
            <p:cNvSpPr/>
            <p:nvPr/>
          </p:nvSpPr>
          <p:spPr>
            <a:xfrm>
              <a:off x="7461677" y="5288898"/>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561" name="pl561"/>
            <p:cNvSpPr/>
            <p:nvPr/>
          </p:nvSpPr>
          <p:spPr>
            <a:xfrm>
              <a:off x="7461677" y="4882343"/>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562" name="pl562"/>
            <p:cNvSpPr/>
            <p:nvPr/>
          </p:nvSpPr>
          <p:spPr>
            <a:xfrm>
              <a:off x="7534983"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563" name="pl563"/>
            <p:cNvSpPr/>
            <p:nvPr/>
          </p:nvSpPr>
          <p:spPr>
            <a:xfrm>
              <a:off x="7744429"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564" name="pl564"/>
            <p:cNvSpPr/>
            <p:nvPr/>
          </p:nvSpPr>
          <p:spPr>
            <a:xfrm>
              <a:off x="7953875"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565" name="pl565"/>
            <p:cNvSpPr/>
            <p:nvPr/>
          </p:nvSpPr>
          <p:spPr>
            <a:xfrm>
              <a:off x="8163321"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566" name="pl566"/>
            <p:cNvSpPr/>
            <p:nvPr/>
          </p:nvSpPr>
          <p:spPr>
            <a:xfrm>
              <a:off x="8372767"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567" name="pl567"/>
            <p:cNvSpPr/>
            <p:nvPr/>
          </p:nvSpPr>
          <p:spPr>
            <a:xfrm>
              <a:off x="8582213"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568" name="pl568"/>
            <p:cNvSpPr/>
            <p:nvPr/>
          </p:nvSpPr>
          <p:spPr>
            <a:xfrm>
              <a:off x="8791658"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569" name="pl569"/>
            <p:cNvSpPr/>
            <p:nvPr/>
          </p:nvSpPr>
          <p:spPr>
            <a:xfrm>
              <a:off x="9001104"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570" name="pl570"/>
            <p:cNvSpPr/>
            <p:nvPr/>
          </p:nvSpPr>
          <p:spPr>
            <a:xfrm>
              <a:off x="7534983" y="5223849"/>
              <a:ext cx="1466121" cy="113835"/>
            </a:xfrm>
            <a:custGeom>
              <a:avLst/>
              <a:pathLst>
                <a:path w="1466121" h="113835">
                  <a:moveTo>
                    <a:pt x="0" y="0"/>
                  </a:moveTo>
                  <a:lnTo>
                    <a:pt x="209445" y="65048"/>
                  </a:lnTo>
                  <a:lnTo>
                    <a:pt x="418891" y="81311"/>
                  </a:lnTo>
                  <a:lnTo>
                    <a:pt x="628337" y="113835"/>
                  </a:lnTo>
                  <a:lnTo>
                    <a:pt x="837783" y="48786"/>
                  </a:lnTo>
                  <a:lnTo>
                    <a:pt x="1047229" y="48786"/>
                  </a:lnTo>
                  <a:lnTo>
                    <a:pt x="1256675" y="48786"/>
                  </a:lnTo>
                  <a:lnTo>
                    <a:pt x="1466121" y="16262"/>
                  </a:lnTo>
                </a:path>
              </a:pathLst>
            </a:custGeom>
            <a:ln w="20325" cap="flat">
              <a:solidFill>
                <a:srgbClr val="BEBEBE">
                  <a:alpha val="69803"/>
                </a:srgbClr>
              </a:solidFill>
              <a:prstDash val="solid"/>
              <a:round/>
            </a:ln>
          </p:spPr>
          <p:txBody>
            <a:bodyPr/>
            <a:lstStyle/>
            <a:p/>
          </p:txBody>
        </p:sp>
        <p:sp>
          <p:nvSpPr>
            <p:cNvPr id="571" name="pl571"/>
            <p:cNvSpPr/>
            <p:nvPr/>
          </p:nvSpPr>
          <p:spPr>
            <a:xfrm>
              <a:off x="7534983" y="5288898"/>
              <a:ext cx="1466121" cy="471603"/>
            </a:xfrm>
            <a:custGeom>
              <a:avLst/>
              <a:pathLst>
                <a:path w="1466121" h="471603">
                  <a:moveTo>
                    <a:pt x="0" y="16262"/>
                  </a:moveTo>
                  <a:lnTo>
                    <a:pt x="209445" y="0"/>
                  </a:lnTo>
                  <a:lnTo>
                    <a:pt x="418891" y="195146"/>
                  </a:lnTo>
                  <a:lnTo>
                    <a:pt x="628337" y="195146"/>
                  </a:lnTo>
                  <a:lnTo>
                    <a:pt x="837783" y="471603"/>
                  </a:lnTo>
                  <a:lnTo>
                    <a:pt x="1047229" y="325244"/>
                  </a:lnTo>
                  <a:lnTo>
                    <a:pt x="1256675" y="292719"/>
                  </a:lnTo>
                  <a:lnTo>
                    <a:pt x="1466121" y="455341"/>
                  </a:lnTo>
                </a:path>
              </a:pathLst>
            </a:custGeom>
            <a:ln w="40651" cap="flat">
              <a:solidFill>
                <a:srgbClr val="BEBEBE">
                  <a:alpha val="69803"/>
                </a:srgbClr>
              </a:solidFill>
              <a:prstDash val="solid"/>
              <a:round/>
            </a:ln>
          </p:spPr>
          <p:txBody>
            <a:bodyPr/>
            <a:lstStyle/>
            <a:p/>
          </p:txBody>
        </p:sp>
        <p:sp>
          <p:nvSpPr>
            <p:cNvPr id="572" name="pl572"/>
            <p:cNvSpPr/>
            <p:nvPr/>
          </p:nvSpPr>
          <p:spPr>
            <a:xfrm>
              <a:off x="7534983" y="5288898"/>
              <a:ext cx="1466121" cy="471603"/>
            </a:xfrm>
            <a:custGeom>
              <a:avLst/>
              <a:pathLst>
                <a:path w="1466121" h="471603">
                  <a:moveTo>
                    <a:pt x="0" y="16262"/>
                  </a:moveTo>
                  <a:lnTo>
                    <a:pt x="209445" y="0"/>
                  </a:lnTo>
                  <a:lnTo>
                    <a:pt x="418891" y="195146"/>
                  </a:lnTo>
                  <a:lnTo>
                    <a:pt x="628337" y="195146"/>
                  </a:lnTo>
                  <a:lnTo>
                    <a:pt x="837783" y="471603"/>
                  </a:lnTo>
                  <a:lnTo>
                    <a:pt x="1047229" y="325244"/>
                  </a:lnTo>
                  <a:lnTo>
                    <a:pt x="1256675" y="292719"/>
                  </a:lnTo>
                  <a:lnTo>
                    <a:pt x="1466121" y="455341"/>
                  </a:lnTo>
                </a:path>
              </a:pathLst>
            </a:custGeom>
            <a:ln w="35231" cap="flat">
              <a:solidFill>
                <a:srgbClr val="BEBEBE">
                  <a:alpha val="69803"/>
                </a:srgbClr>
              </a:solidFill>
              <a:prstDash val="solid"/>
              <a:round/>
            </a:ln>
          </p:spPr>
          <p:txBody>
            <a:bodyPr/>
            <a:lstStyle/>
            <a:p/>
          </p:txBody>
        </p:sp>
        <p:sp>
          <p:nvSpPr>
            <p:cNvPr id="573" name="pl573"/>
            <p:cNvSpPr/>
            <p:nvPr/>
          </p:nvSpPr>
          <p:spPr>
            <a:xfrm>
              <a:off x="7534983" y="5223849"/>
              <a:ext cx="1466121" cy="113835"/>
            </a:xfrm>
            <a:custGeom>
              <a:avLst/>
              <a:pathLst>
                <a:path w="1466121" h="113835">
                  <a:moveTo>
                    <a:pt x="0" y="0"/>
                  </a:moveTo>
                  <a:lnTo>
                    <a:pt x="209445" y="65048"/>
                  </a:lnTo>
                  <a:lnTo>
                    <a:pt x="418891" y="81311"/>
                  </a:lnTo>
                  <a:lnTo>
                    <a:pt x="628337" y="113835"/>
                  </a:lnTo>
                  <a:lnTo>
                    <a:pt x="837783" y="48786"/>
                  </a:lnTo>
                  <a:lnTo>
                    <a:pt x="1047229" y="48786"/>
                  </a:lnTo>
                  <a:lnTo>
                    <a:pt x="1256675" y="48786"/>
                  </a:lnTo>
                  <a:lnTo>
                    <a:pt x="1466121" y="16262"/>
                  </a:lnTo>
                </a:path>
              </a:pathLst>
            </a:custGeom>
            <a:ln w="20325" cap="flat">
              <a:solidFill>
                <a:srgbClr val="6B6B6B">
                  <a:alpha val="100000"/>
                </a:srgbClr>
              </a:solidFill>
              <a:prstDash val="solid"/>
              <a:round/>
            </a:ln>
          </p:spPr>
          <p:txBody>
            <a:bodyPr/>
            <a:lstStyle/>
            <a:p/>
          </p:txBody>
        </p:sp>
        <p:sp>
          <p:nvSpPr>
            <p:cNvPr id="574" name="pl574"/>
            <p:cNvSpPr/>
            <p:nvPr/>
          </p:nvSpPr>
          <p:spPr>
            <a:xfrm>
              <a:off x="7534983" y="5288898"/>
              <a:ext cx="1466121" cy="471603"/>
            </a:xfrm>
            <a:custGeom>
              <a:avLst/>
              <a:pathLst>
                <a:path w="1466121" h="471603">
                  <a:moveTo>
                    <a:pt x="0" y="16262"/>
                  </a:moveTo>
                  <a:lnTo>
                    <a:pt x="209445" y="0"/>
                  </a:lnTo>
                  <a:lnTo>
                    <a:pt x="418891" y="195146"/>
                  </a:lnTo>
                  <a:lnTo>
                    <a:pt x="628337" y="195146"/>
                  </a:lnTo>
                  <a:lnTo>
                    <a:pt x="837783" y="471603"/>
                  </a:lnTo>
                  <a:lnTo>
                    <a:pt x="1047229" y="325244"/>
                  </a:lnTo>
                  <a:lnTo>
                    <a:pt x="1256675" y="292719"/>
                  </a:lnTo>
                  <a:lnTo>
                    <a:pt x="1466121" y="455341"/>
                  </a:lnTo>
                </a:path>
              </a:pathLst>
            </a:custGeom>
            <a:ln w="40651" cap="flat">
              <a:solidFill>
                <a:srgbClr val="000000">
                  <a:alpha val="100000"/>
                </a:srgbClr>
              </a:solidFill>
              <a:prstDash val="solid"/>
              <a:round/>
            </a:ln>
          </p:spPr>
          <p:txBody>
            <a:bodyPr/>
            <a:lstStyle/>
            <a:p/>
          </p:txBody>
        </p:sp>
        <p:sp>
          <p:nvSpPr>
            <p:cNvPr id="575" name="pl575"/>
            <p:cNvSpPr/>
            <p:nvPr/>
          </p:nvSpPr>
          <p:spPr>
            <a:xfrm>
              <a:off x="7534983" y="5288898"/>
              <a:ext cx="1466121" cy="471603"/>
            </a:xfrm>
            <a:custGeom>
              <a:avLst/>
              <a:pathLst>
                <a:path w="1466121" h="471603">
                  <a:moveTo>
                    <a:pt x="0" y="16262"/>
                  </a:moveTo>
                  <a:lnTo>
                    <a:pt x="209445" y="0"/>
                  </a:lnTo>
                  <a:lnTo>
                    <a:pt x="418891" y="195146"/>
                  </a:lnTo>
                  <a:lnTo>
                    <a:pt x="628337" y="195146"/>
                  </a:lnTo>
                  <a:lnTo>
                    <a:pt x="837783" y="471603"/>
                  </a:lnTo>
                  <a:lnTo>
                    <a:pt x="1047229" y="325244"/>
                  </a:lnTo>
                  <a:lnTo>
                    <a:pt x="1256675" y="292719"/>
                  </a:lnTo>
                  <a:lnTo>
                    <a:pt x="1466121" y="455341"/>
                  </a:lnTo>
                </a:path>
              </a:pathLst>
            </a:custGeom>
            <a:ln w="35231" cap="flat">
              <a:solidFill>
                <a:srgbClr val="80BD41">
                  <a:alpha val="100000"/>
                </a:srgbClr>
              </a:solidFill>
              <a:prstDash val="solid"/>
              <a:round/>
            </a:ln>
          </p:spPr>
          <p:txBody>
            <a:bodyPr/>
            <a:lstStyle/>
            <a:p/>
          </p:txBody>
        </p:sp>
        <p:sp>
          <p:nvSpPr>
            <p:cNvPr id="576" name="pl576"/>
            <p:cNvSpPr/>
            <p:nvPr/>
          </p:nvSpPr>
          <p:spPr>
            <a:xfrm>
              <a:off x="7461677" y="5288898"/>
              <a:ext cx="1612733" cy="0"/>
            </a:xfrm>
            <a:custGeom>
              <a:avLst/>
              <a:pathLst>
                <a:path w="1612733" h="0">
                  <a:moveTo>
                    <a:pt x="0" y="0"/>
                  </a:moveTo>
                  <a:lnTo>
                    <a:pt x="1612733" y="0"/>
                  </a:lnTo>
                  <a:lnTo>
                    <a:pt x="1612733" y="0"/>
                  </a:lnTo>
                </a:path>
              </a:pathLst>
            </a:custGeom>
            <a:ln w="13550" cap="flat">
              <a:solidFill>
                <a:srgbClr val="000000">
                  <a:alpha val="100000"/>
                </a:srgbClr>
              </a:solidFill>
              <a:prstDash val="dash"/>
              <a:round/>
            </a:ln>
          </p:spPr>
          <p:txBody>
            <a:bodyPr/>
            <a:lstStyle/>
            <a:p/>
          </p:txBody>
        </p:sp>
        <p:sp>
          <p:nvSpPr>
            <p:cNvPr id="577" name="tx577"/>
            <p:cNvSpPr/>
            <p:nvPr/>
          </p:nvSpPr>
          <p:spPr>
            <a:xfrm>
              <a:off x="7486794" y="5126605"/>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578" name="tx578"/>
            <p:cNvSpPr/>
            <p:nvPr/>
          </p:nvSpPr>
          <p:spPr>
            <a:xfrm>
              <a:off x="7714299" y="511034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579" name="tx579"/>
            <p:cNvSpPr/>
            <p:nvPr/>
          </p:nvSpPr>
          <p:spPr>
            <a:xfrm>
              <a:off x="7875556" y="5305490"/>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-12</a:t>
              </a:r>
            </a:p>
          </p:txBody>
        </p:sp>
        <p:sp>
          <p:nvSpPr>
            <p:cNvPr id="580" name="tx580"/>
            <p:cNvSpPr/>
            <p:nvPr/>
          </p:nvSpPr>
          <p:spPr>
            <a:xfrm>
              <a:off x="8085002" y="5305490"/>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-12</a:t>
              </a:r>
            </a:p>
          </p:txBody>
        </p:sp>
        <p:sp>
          <p:nvSpPr>
            <p:cNvPr id="581" name="tx581"/>
            <p:cNvSpPr/>
            <p:nvPr/>
          </p:nvSpPr>
          <p:spPr>
            <a:xfrm>
              <a:off x="8294448" y="5581947"/>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-29</a:t>
              </a:r>
            </a:p>
          </p:txBody>
        </p:sp>
        <p:sp>
          <p:nvSpPr>
            <p:cNvPr id="582" name="tx582"/>
            <p:cNvSpPr/>
            <p:nvPr/>
          </p:nvSpPr>
          <p:spPr>
            <a:xfrm>
              <a:off x="8503894" y="5435587"/>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-20</a:t>
              </a:r>
            </a:p>
          </p:txBody>
        </p:sp>
        <p:sp>
          <p:nvSpPr>
            <p:cNvPr id="583" name="tx583"/>
            <p:cNvSpPr/>
            <p:nvPr/>
          </p:nvSpPr>
          <p:spPr>
            <a:xfrm>
              <a:off x="8713340" y="5403063"/>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-18</a:t>
              </a:r>
            </a:p>
          </p:txBody>
        </p:sp>
        <p:sp>
          <p:nvSpPr>
            <p:cNvPr id="584" name="tx584"/>
            <p:cNvSpPr/>
            <p:nvPr/>
          </p:nvSpPr>
          <p:spPr>
            <a:xfrm>
              <a:off x="8922786" y="5565685"/>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-28</a:t>
              </a:r>
            </a:p>
          </p:txBody>
        </p:sp>
        <p:sp>
          <p:nvSpPr>
            <p:cNvPr id="585" name="tx585"/>
            <p:cNvSpPr/>
            <p:nvPr/>
          </p:nvSpPr>
          <p:spPr>
            <a:xfrm>
              <a:off x="1299501" y="4639778"/>
              <a:ext cx="47850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Paraguay</a:t>
              </a:r>
            </a:p>
          </p:txBody>
        </p:sp>
        <p:sp>
          <p:nvSpPr>
            <p:cNvPr id="586" name="tx586"/>
            <p:cNvSpPr/>
            <p:nvPr/>
          </p:nvSpPr>
          <p:spPr>
            <a:xfrm>
              <a:off x="3103027" y="4639778"/>
              <a:ext cx="23609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Peru</a:t>
              </a:r>
            </a:p>
          </p:txBody>
        </p:sp>
        <p:sp>
          <p:nvSpPr>
            <p:cNvPr id="587" name="tx587"/>
            <p:cNvSpPr/>
            <p:nvPr/>
          </p:nvSpPr>
          <p:spPr>
            <a:xfrm>
              <a:off x="4701453" y="4639778"/>
              <a:ext cx="40389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St Lucia</a:t>
              </a:r>
            </a:p>
          </p:txBody>
        </p:sp>
        <p:sp>
          <p:nvSpPr>
            <p:cNvPr id="588" name="tx588"/>
            <p:cNvSpPr/>
            <p:nvPr/>
          </p:nvSpPr>
          <p:spPr>
            <a:xfrm>
              <a:off x="6346560" y="4639778"/>
              <a:ext cx="47832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Suriname</a:t>
              </a:r>
            </a:p>
          </p:txBody>
        </p:sp>
        <p:sp>
          <p:nvSpPr>
            <p:cNvPr id="589" name="tx589"/>
            <p:cNvSpPr/>
            <p:nvPr/>
          </p:nvSpPr>
          <p:spPr>
            <a:xfrm>
              <a:off x="8006983" y="4639778"/>
              <a:ext cx="52212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Venezuela</a:t>
              </a:r>
            </a:p>
          </p:txBody>
        </p:sp>
        <p:sp>
          <p:nvSpPr>
            <p:cNvPr id="590" name="tx590"/>
            <p:cNvSpPr/>
            <p:nvPr/>
          </p:nvSpPr>
          <p:spPr>
            <a:xfrm>
              <a:off x="1427014" y="3335696"/>
              <a:ext cx="2234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Haiti</a:t>
              </a:r>
            </a:p>
          </p:txBody>
        </p:sp>
        <p:sp>
          <p:nvSpPr>
            <p:cNvPr id="591" name="tx591"/>
            <p:cNvSpPr/>
            <p:nvPr/>
          </p:nvSpPr>
          <p:spPr>
            <a:xfrm>
              <a:off x="2978760" y="3335696"/>
              <a:ext cx="48463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Honduras</a:t>
              </a:r>
            </a:p>
          </p:txBody>
        </p:sp>
        <p:sp>
          <p:nvSpPr>
            <p:cNvPr id="592" name="tx592"/>
            <p:cNvSpPr/>
            <p:nvPr/>
          </p:nvSpPr>
          <p:spPr>
            <a:xfrm>
              <a:off x="4695327" y="3335696"/>
              <a:ext cx="41614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Jamaica</a:t>
              </a:r>
            </a:p>
          </p:txBody>
        </p:sp>
        <p:sp>
          <p:nvSpPr>
            <p:cNvPr id="593" name="tx593"/>
            <p:cNvSpPr/>
            <p:nvPr/>
          </p:nvSpPr>
          <p:spPr>
            <a:xfrm>
              <a:off x="6331015" y="3335696"/>
              <a:ext cx="50941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Nicaragua</a:t>
              </a:r>
            </a:p>
          </p:txBody>
        </p:sp>
        <p:sp>
          <p:nvSpPr>
            <p:cNvPr id="594" name="tx594"/>
            <p:cNvSpPr/>
            <p:nvPr/>
          </p:nvSpPr>
          <p:spPr>
            <a:xfrm>
              <a:off x="8059881" y="3335696"/>
              <a:ext cx="41632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Panama</a:t>
              </a:r>
            </a:p>
          </p:txBody>
        </p:sp>
        <p:sp>
          <p:nvSpPr>
            <p:cNvPr id="595" name="tx595"/>
            <p:cNvSpPr/>
            <p:nvPr/>
          </p:nvSpPr>
          <p:spPr>
            <a:xfrm>
              <a:off x="1302747" y="2031614"/>
              <a:ext cx="47201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Colombia</a:t>
              </a:r>
            </a:p>
          </p:txBody>
        </p:sp>
        <p:sp>
          <p:nvSpPr>
            <p:cNvPr id="596" name="tx596"/>
            <p:cNvSpPr/>
            <p:nvPr/>
          </p:nvSpPr>
          <p:spPr>
            <a:xfrm>
              <a:off x="2988224" y="2031614"/>
              <a:ext cx="46570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Dominica</a:t>
              </a:r>
            </a:p>
          </p:txBody>
        </p:sp>
        <p:sp>
          <p:nvSpPr>
            <p:cNvPr id="597" name="tx597"/>
            <p:cNvSpPr/>
            <p:nvPr/>
          </p:nvSpPr>
          <p:spPr>
            <a:xfrm>
              <a:off x="4695235" y="2031614"/>
              <a:ext cx="41632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Ecuador</a:t>
              </a:r>
            </a:p>
          </p:txBody>
        </p:sp>
        <p:sp>
          <p:nvSpPr>
            <p:cNvPr id="598" name="tx598"/>
            <p:cNvSpPr/>
            <p:nvPr/>
          </p:nvSpPr>
          <p:spPr>
            <a:xfrm>
              <a:off x="6368185" y="2031614"/>
              <a:ext cx="43507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Grenada</a:t>
              </a:r>
            </a:p>
          </p:txBody>
        </p:sp>
        <p:sp>
          <p:nvSpPr>
            <p:cNvPr id="599" name="tx599"/>
            <p:cNvSpPr/>
            <p:nvPr/>
          </p:nvSpPr>
          <p:spPr>
            <a:xfrm>
              <a:off x="7994638" y="2031614"/>
              <a:ext cx="54681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Guatemala</a:t>
              </a:r>
            </a:p>
          </p:txBody>
        </p:sp>
        <p:sp>
          <p:nvSpPr>
            <p:cNvPr id="600" name="tx600"/>
            <p:cNvSpPr/>
            <p:nvPr/>
          </p:nvSpPr>
          <p:spPr>
            <a:xfrm>
              <a:off x="1299501" y="727533"/>
              <a:ext cx="47850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Argentina</a:t>
              </a:r>
            </a:p>
          </p:txBody>
        </p:sp>
        <p:sp>
          <p:nvSpPr>
            <p:cNvPr id="601" name="tx601"/>
            <p:cNvSpPr/>
            <p:nvPr/>
          </p:nvSpPr>
          <p:spPr>
            <a:xfrm>
              <a:off x="2981823" y="727533"/>
              <a:ext cx="47850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Barbados</a:t>
              </a:r>
            </a:p>
          </p:txBody>
        </p:sp>
        <p:sp>
          <p:nvSpPr>
            <p:cNvPr id="602" name="tx602"/>
            <p:cNvSpPr/>
            <p:nvPr/>
          </p:nvSpPr>
          <p:spPr>
            <a:xfrm>
              <a:off x="4751242" y="727533"/>
              <a:ext cx="30431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Belize</a:t>
              </a:r>
            </a:p>
          </p:txBody>
        </p:sp>
        <p:sp>
          <p:nvSpPr>
            <p:cNvPr id="603" name="tx603"/>
            <p:cNvSpPr/>
            <p:nvPr/>
          </p:nvSpPr>
          <p:spPr>
            <a:xfrm>
              <a:off x="6421175" y="727533"/>
              <a:ext cx="32909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Bolivia</a:t>
              </a:r>
            </a:p>
          </p:txBody>
        </p:sp>
        <p:sp>
          <p:nvSpPr>
            <p:cNvPr id="604" name="tx604"/>
            <p:cNvSpPr/>
            <p:nvPr/>
          </p:nvSpPr>
          <p:spPr>
            <a:xfrm>
              <a:off x="8140759" y="727533"/>
              <a:ext cx="25456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Chile</a:t>
              </a:r>
            </a:p>
          </p:txBody>
        </p:sp>
        <p:sp>
          <p:nvSpPr>
            <p:cNvPr id="605" name="pl605"/>
            <p:cNvSpPr/>
            <p:nvPr/>
          </p:nvSpPr>
          <p:spPr>
            <a:xfrm>
              <a:off x="805693"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06" name="pl606"/>
            <p:cNvSpPr/>
            <p:nvPr/>
          </p:nvSpPr>
          <p:spPr>
            <a:xfrm>
              <a:off x="1015139"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07" name="pl607"/>
            <p:cNvSpPr/>
            <p:nvPr/>
          </p:nvSpPr>
          <p:spPr>
            <a:xfrm>
              <a:off x="1224585"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08" name="pl608"/>
            <p:cNvSpPr/>
            <p:nvPr/>
          </p:nvSpPr>
          <p:spPr>
            <a:xfrm>
              <a:off x="1434031"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09" name="pl609"/>
            <p:cNvSpPr/>
            <p:nvPr/>
          </p:nvSpPr>
          <p:spPr>
            <a:xfrm>
              <a:off x="1643476"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10" name="pl610"/>
            <p:cNvSpPr/>
            <p:nvPr/>
          </p:nvSpPr>
          <p:spPr>
            <a:xfrm>
              <a:off x="1852922"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11" name="pl611"/>
            <p:cNvSpPr/>
            <p:nvPr/>
          </p:nvSpPr>
          <p:spPr>
            <a:xfrm>
              <a:off x="2062368"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12" name="pl612"/>
            <p:cNvSpPr/>
            <p:nvPr/>
          </p:nvSpPr>
          <p:spPr>
            <a:xfrm>
              <a:off x="2271814"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13" name="tx613"/>
            <p:cNvSpPr/>
            <p:nvPr/>
          </p:nvSpPr>
          <p:spPr>
            <a:xfrm rot="-5400000">
              <a:off x="681334"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2018</a:t>
              </a:r>
            </a:p>
          </p:txBody>
        </p:sp>
        <p:sp>
          <p:nvSpPr>
            <p:cNvPr id="614" name="tx614"/>
            <p:cNvSpPr/>
            <p:nvPr/>
          </p:nvSpPr>
          <p:spPr>
            <a:xfrm rot="-5400000">
              <a:off x="890780"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2019</a:t>
              </a:r>
            </a:p>
          </p:txBody>
        </p:sp>
        <p:sp>
          <p:nvSpPr>
            <p:cNvPr id="615" name="tx615"/>
            <p:cNvSpPr/>
            <p:nvPr/>
          </p:nvSpPr>
          <p:spPr>
            <a:xfrm rot="-5400000">
              <a:off x="1100226"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2020</a:t>
              </a:r>
            </a:p>
          </p:txBody>
        </p:sp>
        <p:sp>
          <p:nvSpPr>
            <p:cNvPr id="616" name="tx616"/>
            <p:cNvSpPr/>
            <p:nvPr/>
          </p:nvSpPr>
          <p:spPr>
            <a:xfrm rot="-5400000">
              <a:off x="1309672"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2021</a:t>
              </a:r>
            </a:p>
          </p:txBody>
        </p:sp>
        <p:sp>
          <p:nvSpPr>
            <p:cNvPr id="617" name="tx617"/>
            <p:cNvSpPr/>
            <p:nvPr/>
          </p:nvSpPr>
          <p:spPr>
            <a:xfrm rot="-5400000">
              <a:off x="1519118"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2022</a:t>
              </a:r>
            </a:p>
          </p:txBody>
        </p:sp>
        <p:sp>
          <p:nvSpPr>
            <p:cNvPr id="618" name="tx618"/>
            <p:cNvSpPr/>
            <p:nvPr/>
          </p:nvSpPr>
          <p:spPr>
            <a:xfrm rot="-5400000">
              <a:off x="1728564"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2023</a:t>
              </a:r>
            </a:p>
          </p:txBody>
        </p:sp>
        <p:sp>
          <p:nvSpPr>
            <p:cNvPr id="619" name="tx619"/>
            <p:cNvSpPr/>
            <p:nvPr/>
          </p:nvSpPr>
          <p:spPr>
            <a:xfrm rot="-5400000">
              <a:off x="1938010"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2024</a:t>
              </a:r>
            </a:p>
          </p:txBody>
        </p:sp>
        <p:sp>
          <p:nvSpPr>
            <p:cNvPr id="620" name="tx620"/>
            <p:cNvSpPr/>
            <p:nvPr/>
          </p:nvSpPr>
          <p:spPr>
            <a:xfrm rot="-5400000">
              <a:off x="2147456"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2025</a:t>
              </a:r>
            </a:p>
          </p:txBody>
        </p:sp>
        <p:sp>
          <p:nvSpPr>
            <p:cNvPr id="621" name="pl621"/>
            <p:cNvSpPr/>
            <p:nvPr/>
          </p:nvSpPr>
          <p:spPr>
            <a:xfrm>
              <a:off x="2488015"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22" name="pl622"/>
            <p:cNvSpPr/>
            <p:nvPr/>
          </p:nvSpPr>
          <p:spPr>
            <a:xfrm>
              <a:off x="2697461"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23" name="pl623"/>
            <p:cNvSpPr/>
            <p:nvPr/>
          </p:nvSpPr>
          <p:spPr>
            <a:xfrm>
              <a:off x="2906907"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24" name="pl624"/>
            <p:cNvSpPr/>
            <p:nvPr/>
          </p:nvSpPr>
          <p:spPr>
            <a:xfrm>
              <a:off x="3116353"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25" name="pl625"/>
            <p:cNvSpPr/>
            <p:nvPr/>
          </p:nvSpPr>
          <p:spPr>
            <a:xfrm>
              <a:off x="3325799"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26" name="pl626"/>
            <p:cNvSpPr/>
            <p:nvPr/>
          </p:nvSpPr>
          <p:spPr>
            <a:xfrm>
              <a:off x="3535245"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27" name="pl627"/>
            <p:cNvSpPr/>
            <p:nvPr/>
          </p:nvSpPr>
          <p:spPr>
            <a:xfrm>
              <a:off x="3744691"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28" name="pl628"/>
            <p:cNvSpPr/>
            <p:nvPr/>
          </p:nvSpPr>
          <p:spPr>
            <a:xfrm>
              <a:off x="3954137"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29" name="tx629"/>
            <p:cNvSpPr/>
            <p:nvPr/>
          </p:nvSpPr>
          <p:spPr>
            <a:xfrm rot="-5400000">
              <a:off x="2363657"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2018</a:t>
              </a:r>
            </a:p>
          </p:txBody>
        </p:sp>
        <p:sp>
          <p:nvSpPr>
            <p:cNvPr id="630" name="tx630"/>
            <p:cNvSpPr/>
            <p:nvPr/>
          </p:nvSpPr>
          <p:spPr>
            <a:xfrm rot="-5400000">
              <a:off x="2573103"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2019</a:t>
              </a:r>
            </a:p>
          </p:txBody>
        </p:sp>
        <p:sp>
          <p:nvSpPr>
            <p:cNvPr id="631" name="tx631"/>
            <p:cNvSpPr/>
            <p:nvPr/>
          </p:nvSpPr>
          <p:spPr>
            <a:xfrm rot="-5400000">
              <a:off x="2782549"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2020</a:t>
              </a:r>
            </a:p>
          </p:txBody>
        </p:sp>
        <p:sp>
          <p:nvSpPr>
            <p:cNvPr id="632" name="tx632"/>
            <p:cNvSpPr/>
            <p:nvPr/>
          </p:nvSpPr>
          <p:spPr>
            <a:xfrm rot="-5400000">
              <a:off x="2991995"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2021</a:t>
              </a:r>
            </a:p>
          </p:txBody>
        </p:sp>
        <p:sp>
          <p:nvSpPr>
            <p:cNvPr id="633" name="tx633"/>
            <p:cNvSpPr/>
            <p:nvPr/>
          </p:nvSpPr>
          <p:spPr>
            <a:xfrm rot="-5400000">
              <a:off x="3201441"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2022</a:t>
              </a:r>
            </a:p>
          </p:txBody>
        </p:sp>
        <p:sp>
          <p:nvSpPr>
            <p:cNvPr id="634" name="tx634"/>
            <p:cNvSpPr/>
            <p:nvPr/>
          </p:nvSpPr>
          <p:spPr>
            <a:xfrm rot="-5400000">
              <a:off x="3410886"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2023</a:t>
              </a:r>
            </a:p>
          </p:txBody>
        </p:sp>
        <p:sp>
          <p:nvSpPr>
            <p:cNvPr id="635" name="tx635"/>
            <p:cNvSpPr/>
            <p:nvPr/>
          </p:nvSpPr>
          <p:spPr>
            <a:xfrm rot="-5400000">
              <a:off x="3620332"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2024</a:t>
              </a:r>
            </a:p>
          </p:txBody>
        </p:sp>
        <p:sp>
          <p:nvSpPr>
            <p:cNvPr id="636" name="tx636"/>
            <p:cNvSpPr/>
            <p:nvPr/>
          </p:nvSpPr>
          <p:spPr>
            <a:xfrm rot="-5400000">
              <a:off x="3829778"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2025</a:t>
              </a:r>
            </a:p>
          </p:txBody>
        </p:sp>
        <p:sp>
          <p:nvSpPr>
            <p:cNvPr id="637" name="pl637"/>
            <p:cNvSpPr/>
            <p:nvPr/>
          </p:nvSpPr>
          <p:spPr>
            <a:xfrm>
              <a:off x="4170338"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38" name="pl638"/>
            <p:cNvSpPr/>
            <p:nvPr/>
          </p:nvSpPr>
          <p:spPr>
            <a:xfrm>
              <a:off x="4379784"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39" name="pl639"/>
            <p:cNvSpPr/>
            <p:nvPr/>
          </p:nvSpPr>
          <p:spPr>
            <a:xfrm>
              <a:off x="4589230"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40" name="pl640"/>
            <p:cNvSpPr/>
            <p:nvPr/>
          </p:nvSpPr>
          <p:spPr>
            <a:xfrm>
              <a:off x="4798676"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41" name="pl641"/>
            <p:cNvSpPr/>
            <p:nvPr/>
          </p:nvSpPr>
          <p:spPr>
            <a:xfrm>
              <a:off x="5008122"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42" name="pl642"/>
            <p:cNvSpPr/>
            <p:nvPr/>
          </p:nvSpPr>
          <p:spPr>
            <a:xfrm>
              <a:off x="5217567"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43" name="pl643"/>
            <p:cNvSpPr/>
            <p:nvPr/>
          </p:nvSpPr>
          <p:spPr>
            <a:xfrm>
              <a:off x="5427013"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44" name="pl644"/>
            <p:cNvSpPr/>
            <p:nvPr/>
          </p:nvSpPr>
          <p:spPr>
            <a:xfrm>
              <a:off x="5636459"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45" name="tx645"/>
            <p:cNvSpPr/>
            <p:nvPr/>
          </p:nvSpPr>
          <p:spPr>
            <a:xfrm rot="-5400000">
              <a:off x="4045980"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2018</a:t>
              </a:r>
            </a:p>
          </p:txBody>
        </p:sp>
        <p:sp>
          <p:nvSpPr>
            <p:cNvPr id="646" name="tx646"/>
            <p:cNvSpPr/>
            <p:nvPr/>
          </p:nvSpPr>
          <p:spPr>
            <a:xfrm rot="-5400000">
              <a:off x="4255425"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2019</a:t>
              </a:r>
            </a:p>
          </p:txBody>
        </p:sp>
        <p:sp>
          <p:nvSpPr>
            <p:cNvPr id="647" name="tx647"/>
            <p:cNvSpPr/>
            <p:nvPr/>
          </p:nvSpPr>
          <p:spPr>
            <a:xfrm rot="-5400000">
              <a:off x="4464871"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2020</a:t>
              </a:r>
            </a:p>
          </p:txBody>
        </p:sp>
        <p:sp>
          <p:nvSpPr>
            <p:cNvPr id="648" name="tx648"/>
            <p:cNvSpPr/>
            <p:nvPr/>
          </p:nvSpPr>
          <p:spPr>
            <a:xfrm rot="-5400000">
              <a:off x="4674317"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2021</a:t>
              </a:r>
            </a:p>
          </p:txBody>
        </p:sp>
        <p:sp>
          <p:nvSpPr>
            <p:cNvPr id="649" name="tx649"/>
            <p:cNvSpPr/>
            <p:nvPr/>
          </p:nvSpPr>
          <p:spPr>
            <a:xfrm rot="-5400000">
              <a:off x="4883763"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2022</a:t>
              </a:r>
            </a:p>
          </p:txBody>
        </p:sp>
        <p:sp>
          <p:nvSpPr>
            <p:cNvPr id="650" name="tx650"/>
            <p:cNvSpPr/>
            <p:nvPr/>
          </p:nvSpPr>
          <p:spPr>
            <a:xfrm rot="-5400000">
              <a:off x="5093209"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2023</a:t>
              </a:r>
            </a:p>
          </p:txBody>
        </p:sp>
        <p:sp>
          <p:nvSpPr>
            <p:cNvPr id="651" name="tx651"/>
            <p:cNvSpPr/>
            <p:nvPr/>
          </p:nvSpPr>
          <p:spPr>
            <a:xfrm rot="-5400000">
              <a:off x="5302655"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2024</a:t>
              </a:r>
            </a:p>
          </p:txBody>
        </p:sp>
        <p:sp>
          <p:nvSpPr>
            <p:cNvPr id="652" name="tx652"/>
            <p:cNvSpPr/>
            <p:nvPr/>
          </p:nvSpPr>
          <p:spPr>
            <a:xfrm rot="-5400000">
              <a:off x="5512101"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2025</a:t>
              </a:r>
            </a:p>
          </p:txBody>
        </p:sp>
        <p:sp>
          <p:nvSpPr>
            <p:cNvPr id="653" name="pl653"/>
            <p:cNvSpPr/>
            <p:nvPr/>
          </p:nvSpPr>
          <p:spPr>
            <a:xfrm>
              <a:off x="5852660"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54" name="pl654"/>
            <p:cNvSpPr/>
            <p:nvPr/>
          </p:nvSpPr>
          <p:spPr>
            <a:xfrm>
              <a:off x="6062106"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55" name="pl655"/>
            <p:cNvSpPr/>
            <p:nvPr/>
          </p:nvSpPr>
          <p:spPr>
            <a:xfrm>
              <a:off x="6271552"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56" name="pl656"/>
            <p:cNvSpPr/>
            <p:nvPr/>
          </p:nvSpPr>
          <p:spPr>
            <a:xfrm>
              <a:off x="6480998"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57" name="pl657"/>
            <p:cNvSpPr/>
            <p:nvPr/>
          </p:nvSpPr>
          <p:spPr>
            <a:xfrm>
              <a:off x="6690444"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58" name="pl658"/>
            <p:cNvSpPr/>
            <p:nvPr/>
          </p:nvSpPr>
          <p:spPr>
            <a:xfrm>
              <a:off x="6899890"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59" name="pl659"/>
            <p:cNvSpPr/>
            <p:nvPr/>
          </p:nvSpPr>
          <p:spPr>
            <a:xfrm>
              <a:off x="7109336"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60" name="pl660"/>
            <p:cNvSpPr/>
            <p:nvPr/>
          </p:nvSpPr>
          <p:spPr>
            <a:xfrm>
              <a:off x="7318782"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61" name="tx661"/>
            <p:cNvSpPr/>
            <p:nvPr/>
          </p:nvSpPr>
          <p:spPr>
            <a:xfrm rot="-5400000">
              <a:off x="5728302"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2018</a:t>
              </a:r>
            </a:p>
          </p:txBody>
        </p:sp>
        <p:sp>
          <p:nvSpPr>
            <p:cNvPr id="662" name="tx662"/>
            <p:cNvSpPr/>
            <p:nvPr/>
          </p:nvSpPr>
          <p:spPr>
            <a:xfrm rot="-5400000">
              <a:off x="5937748"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2019</a:t>
              </a:r>
            </a:p>
          </p:txBody>
        </p:sp>
        <p:sp>
          <p:nvSpPr>
            <p:cNvPr id="663" name="tx663"/>
            <p:cNvSpPr/>
            <p:nvPr/>
          </p:nvSpPr>
          <p:spPr>
            <a:xfrm rot="-5400000">
              <a:off x="6147194"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2020</a:t>
              </a:r>
            </a:p>
          </p:txBody>
        </p:sp>
        <p:sp>
          <p:nvSpPr>
            <p:cNvPr id="664" name="tx664"/>
            <p:cNvSpPr/>
            <p:nvPr/>
          </p:nvSpPr>
          <p:spPr>
            <a:xfrm rot="-5400000">
              <a:off x="6356640"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2021</a:t>
              </a:r>
            </a:p>
          </p:txBody>
        </p:sp>
        <p:sp>
          <p:nvSpPr>
            <p:cNvPr id="665" name="tx665"/>
            <p:cNvSpPr/>
            <p:nvPr/>
          </p:nvSpPr>
          <p:spPr>
            <a:xfrm rot="-5400000">
              <a:off x="6566086"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2022</a:t>
              </a:r>
            </a:p>
          </p:txBody>
        </p:sp>
        <p:sp>
          <p:nvSpPr>
            <p:cNvPr id="666" name="tx666"/>
            <p:cNvSpPr/>
            <p:nvPr/>
          </p:nvSpPr>
          <p:spPr>
            <a:xfrm rot="-5400000">
              <a:off x="6775532"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2023</a:t>
              </a:r>
            </a:p>
          </p:txBody>
        </p:sp>
        <p:sp>
          <p:nvSpPr>
            <p:cNvPr id="667" name="tx667"/>
            <p:cNvSpPr/>
            <p:nvPr/>
          </p:nvSpPr>
          <p:spPr>
            <a:xfrm rot="-5400000">
              <a:off x="6984978"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2024</a:t>
              </a:r>
            </a:p>
          </p:txBody>
        </p:sp>
        <p:sp>
          <p:nvSpPr>
            <p:cNvPr id="668" name="tx668"/>
            <p:cNvSpPr/>
            <p:nvPr/>
          </p:nvSpPr>
          <p:spPr>
            <a:xfrm rot="-5400000">
              <a:off x="7194423"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2025</a:t>
              </a:r>
            </a:p>
          </p:txBody>
        </p:sp>
        <p:sp>
          <p:nvSpPr>
            <p:cNvPr id="669" name="pl669"/>
            <p:cNvSpPr/>
            <p:nvPr/>
          </p:nvSpPr>
          <p:spPr>
            <a:xfrm>
              <a:off x="7534983"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70" name="pl670"/>
            <p:cNvSpPr/>
            <p:nvPr/>
          </p:nvSpPr>
          <p:spPr>
            <a:xfrm>
              <a:off x="7744429"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71" name="pl671"/>
            <p:cNvSpPr/>
            <p:nvPr/>
          </p:nvSpPr>
          <p:spPr>
            <a:xfrm>
              <a:off x="7953875"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72" name="pl672"/>
            <p:cNvSpPr/>
            <p:nvPr/>
          </p:nvSpPr>
          <p:spPr>
            <a:xfrm>
              <a:off x="8163321"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73" name="pl673"/>
            <p:cNvSpPr/>
            <p:nvPr/>
          </p:nvSpPr>
          <p:spPr>
            <a:xfrm>
              <a:off x="8372767"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74" name="pl674"/>
            <p:cNvSpPr/>
            <p:nvPr/>
          </p:nvSpPr>
          <p:spPr>
            <a:xfrm>
              <a:off x="8582213"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75" name="pl675"/>
            <p:cNvSpPr/>
            <p:nvPr/>
          </p:nvSpPr>
          <p:spPr>
            <a:xfrm>
              <a:off x="8791658"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76" name="pl676"/>
            <p:cNvSpPr/>
            <p:nvPr/>
          </p:nvSpPr>
          <p:spPr>
            <a:xfrm>
              <a:off x="9001104"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77" name="tx677"/>
            <p:cNvSpPr/>
            <p:nvPr/>
          </p:nvSpPr>
          <p:spPr>
            <a:xfrm rot="-5400000">
              <a:off x="7410625"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2018</a:t>
              </a:r>
            </a:p>
          </p:txBody>
        </p:sp>
        <p:sp>
          <p:nvSpPr>
            <p:cNvPr id="678" name="tx678"/>
            <p:cNvSpPr/>
            <p:nvPr/>
          </p:nvSpPr>
          <p:spPr>
            <a:xfrm rot="-5400000">
              <a:off x="7620071"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2019</a:t>
              </a:r>
            </a:p>
          </p:txBody>
        </p:sp>
        <p:sp>
          <p:nvSpPr>
            <p:cNvPr id="679" name="tx679"/>
            <p:cNvSpPr/>
            <p:nvPr/>
          </p:nvSpPr>
          <p:spPr>
            <a:xfrm rot="-5400000">
              <a:off x="7829516"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2020</a:t>
              </a:r>
            </a:p>
          </p:txBody>
        </p:sp>
        <p:sp>
          <p:nvSpPr>
            <p:cNvPr id="680" name="tx680"/>
            <p:cNvSpPr/>
            <p:nvPr/>
          </p:nvSpPr>
          <p:spPr>
            <a:xfrm rot="-5400000">
              <a:off x="8038962"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2021</a:t>
              </a:r>
            </a:p>
          </p:txBody>
        </p:sp>
        <p:sp>
          <p:nvSpPr>
            <p:cNvPr id="681" name="tx681"/>
            <p:cNvSpPr/>
            <p:nvPr/>
          </p:nvSpPr>
          <p:spPr>
            <a:xfrm rot="-5400000">
              <a:off x="8248408"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2022</a:t>
              </a:r>
            </a:p>
          </p:txBody>
        </p:sp>
        <p:sp>
          <p:nvSpPr>
            <p:cNvPr id="682" name="tx682"/>
            <p:cNvSpPr/>
            <p:nvPr/>
          </p:nvSpPr>
          <p:spPr>
            <a:xfrm rot="-5400000">
              <a:off x="8457854"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2023</a:t>
              </a:r>
            </a:p>
          </p:txBody>
        </p:sp>
        <p:sp>
          <p:nvSpPr>
            <p:cNvPr id="683" name="tx683"/>
            <p:cNvSpPr/>
            <p:nvPr/>
          </p:nvSpPr>
          <p:spPr>
            <a:xfrm rot="-5400000">
              <a:off x="8667300"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2024</a:t>
              </a:r>
            </a:p>
          </p:txBody>
        </p:sp>
        <p:sp>
          <p:nvSpPr>
            <p:cNvPr id="684" name="tx684"/>
            <p:cNvSpPr/>
            <p:nvPr/>
          </p:nvSpPr>
          <p:spPr>
            <a:xfrm rot="-5400000">
              <a:off x="8876746"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2025</a:t>
              </a:r>
            </a:p>
          </p:txBody>
        </p:sp>
        <p:sp>
          <p:nvSpPr>
            <p:cNvPr id="685" name="tx685"/>
            <p:cNvSpPr/>
            <p:nvPr/>
          </p:nvSpPr>
          <p:spPr>
            <a:xfrm>
              <a:off x="508182" y="1743203"/>
              <a:ext cx="16157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-25</a:t>
              </a:r>
            </a:p>
          </p:txBody>
        </p:sp>
        <p:sp>
          <p:nvSpPr>
            <p:cNvPr id="686" name="tx686"/>
            <p:cNvSpPr/>
            <p:nvPr/>
          </p:nvSpPr>
          <p:spPr>
            <a:xfrm>
              <a:off x="607577" y="1336648"/>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687" name="tx687"/>
            <p:cNvSpPr/>
            <p:nvPr/>
          </p:nvSpPr>
          <p:spPr>
            <a:xfrm>
              <a:off x="545398" y="93009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25</a:t>
              </a:r>
            </a:p>
          </p:txBody>
        </p:sp>
        <p:sp>
          <p:nvSpPr>
            <p:cNvPr id="688" name="pl688"/>
            <p:cNvSpPr/>
            <p:nvPr/>
          </p:nvSpPr>
          <p:spPr>
            <a:xfrm>
              <a:off x="697592" y="1783208"/>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689" name="pl689"/>
            <p:cNvSpPr/>
            <p:nvPr/>
          </p:nvSpPr>
          <p:spPr>
            <a:xfrm>
              <a:off x="697592" y="1376653"/>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690" name="pl690"/>
            <p:cNvSpPr/>
            <p:nvPr/>
          </p:nvSpPr>
          <p:spPr>
            <a:xfrm>
              <a:off x="697592" y="970098"/>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691" name="tx691"/>
            <p:cNvSpPr/>
            <p:nvPr/>
          </p:nvSpPr>
          <p:spPr>
            <a:xfrm>
              <a:off x="508182" y="3047285"/>
              <a:ext cx="16157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-25</a:t>
              </a:r>
            </a:p>
          </p:txBody>
        </p:sp>
        <p:sp>
          <p:nvSpPr>
            <p:cNvPr id="692" name="tx692"/>
            <p:cNvSpPr/>
            <p:nvPr/>
          </p:nvSpPr>
          <p:spPr>
            <a:xfrm>
              <a:off x="607577" y="2640730"/>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693" name="tx693"/>
            <p:cNvSpPr/>
            <p:nvPr/>
          </p:nvSpPr>
          <p:spPr>
            <a:xfrm>
              <a:off x="545398" y="2234174"/>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25</a:t>
              </a:r>
            </a:p>
          </p:txBody>
        </p:sp>
        <p:sp>
          <p:nvSpPr>
            <p:cNvPr id="694" name="pl694"/>
            <p:cNvSpPr/>
            <p:nvPr/>
          </p:nvSpPr>
          <p:spPr>
            <a:xfrm>
              <a:off x="697592" y="3087290"/>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695" name="pl695"/>
            <p:cNvSpPr/>
            <p:nvPr/>
          </p:nvSpPr>
          <p:spPr>
            <a:xfrm>
              <a:off x="697592" y="2680735"/>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696" name="pl696"/>
            <p:cNvSpPr/>
            <p:nvPr/>
          </p:nvSpPr>
          <p:spPr>
            <a:xfrm>
              <a:off x="697592" y="2274179"/>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697" name="tx697"/>
            <p:cNvSpPr/>
            <p:nvPr/>
          </p:nvSpPr>
          <p:spPr>
            <a:xfrm>
              <a:off x="508182" y="4351366"/>
              <a:ext cx="16157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-25</a:t>
              </a:r>
            </a:p>
          </p:txBody>
        </p:sp>
        <p:sp>
          <p:nvSpPr>
            <p:cNvPr id="698" name="tx698"/>
            <p:cNvSpPr/>
            <p:nvPr/>
          </p:nvSpPr>
          <p:spPr>
            <a:xfrm>
              <a:off x="607577" y="3944811"/>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699" name="tx699"/>
            <p:cNvSpPr/>
            <p:nvPr/>
          </p:nvSpPr>
          <p:spPr>
            <a:xfrm>
              <a:off x="545398" y="3538256"/>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25</a:t>
              </a:r>
            </a:p>
          </p:txBody>
        </p:sp>
        <p:sp>
          <p:nvSpPr>
            <p:cNvPr id="700" name="pl700"/>
            <p:cNvSpPr/>
            <p:nvPr/>
          </p:nvSpPr>
          <p:spPr>
            <a:xfrm>
              <a:off x="697592" y="4391371"/>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701" name="pl701"/>
            <p:cNvSpPr/>
            <p:nvPr/>
          </p:nvSpPr>
          <p:spPr>
            <a:xfrm>
              <a:off x="697592" y="3984816"/>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702" name="pl702"/>
            <p:cNvSpPr/>
            <p:nvPr/>
          </p:nvSpPr>
          <p:spPr>
            <a:xfrm>
              <a:off x="697592" y="3578261"/>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703" name="tx703"/>
            <p:cNvSpPr/>
            <p:nvPr/>
          </p:nvSpPr>
          <p:spPr>
            <a:xfrm>
              <a:off x="508182" y="5655448"/>
              <a:ext cx="16157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-25</a:t>
              </a:r>
            </a:p>
          </p:txBody>
        </p:sp>
        <p:sp>
          <p:nvSpPr>
            <p:cNvPr id="704" name="tx704"/>
            <p:cNvSpPr/>
            <p:nvPr/>
          </p:nvSpPr>
          <p:spPr>
            <a:xfrm>
              <a:off x="607577" y="5248893"/>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705" name="tx705"/>
            <p:cNvSpPr/>
            <p:nvPr/>
          </p:nvSpPr>
          <p:spPr>
            <a:xfrm>
              <a:off x="545398" y="4842338"/>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25</a:t>
              </a:r>
            </a:p>
          </p:txBody>
        </p:sp>
        <p:sp>
          <p:nvSpPr>
            <p:cNvPr id="706" name="pl706"/>
            <p:cNvSpPr/>
            <p:nvPr/>
          </p:nvSpPr>
          <p:spPr>
            <a:xfrm>
              <a:off x="697592" y="5695453"/>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707" name="pl707"/>
            <p:cNvSpPr/>
            <p:nvPr/>
          </p:nvSpPr>
          <p:spPr>
            <a:xfrm>
              <a:off x="697592" y="5288898"/>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708" name="pl708"/>
            <p:cNvSpPr/>
            <p:nvPr/>
          </p:nvSpPr>
          <p:spPr>
            <a:xfrm>
              <a:off x="697592" y="4882343"/>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709" name="tx709"/>
            <p:cNvSpPr/>
            <p:nvPr/>
          </p:nvSpPr>
          <p:spPr>
            <a:xfrm rot="-5400000">
              <a:off x="-257217" y="3290889"/>
              <a:ext cx="1302288"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Difference (% points)</a:t>
              </a:r>
            </a:p>
          </p:txBody>
        </p:sp>
        <p:sp>
          <p:nvSpPr>
            <p:cNvPr id="710" name="tx710"/>
            <p:cNvSpPr/>
            <p:nvPr/>
          </p:nvSpPr>
          <p:spPr>
            <a:xfrm>
              <a:off x="732387" y="435349"/>
              <a:ext cx="5627949" cy="119969"/>
            </a:xfrm>
            <a:prstGeom prst="rect">
              <a:avLst/>
            </a:prstGeom>
            <a:noFill/>
          </p:spPr>
          <p:txBody>
            <a:bodyPr lIns="0" rIns="0" tIns="0" bIns="0" anchorCtr="1" anchor="ctr" wrap="none"/>
            <a:lstStyle/>
            <a:p>
              <a:pPr algn="l" marL="0" marR="0" indent="0">
                <a:spcBef>
                  <a:spcPts val="0"/>
                </a:spcBef>
                <a:spcAft>
                  <a:spcPts val="0"/>
                </a:spcAft>
              </a:pPr>
              <a:r>
                <a:rPr sz="1320" i="0" b="0">
                  <a:solidFill>
                    <a:srgbClr val="000000">
                      <a:alpha val="100000"/>
                    </a:srgbClr>
                  </a:solidFill>
                  <a:latin typeface="Arial"/>
                  <a:cs typeface="Arial"/>
                </a:rPr>
                <a:t>DTP1 coverage difference compared to 2019, by country, LACR, 2018-2025</a:t>
              </a:r>
            </a:p>
          </p:txBody>
        </p:sp>
        <p:sp>
          <p:nvSpPr>
            <p:cNvPr id="711" name="tx711"/>
            <p:cNvSpPr/>
            <p:nvPr/>
          </p:nvSpPr>
          <p:spPr>
            <a:xfrm>
              <a:off x="4912427" y="6352059"/>
              <a:ext cx="416198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Source: WHO/UNICEF Estimates of National Immunization Coverage, 2025 revision</a:t>
              </a:r>
            </a:p>
          </p:txBody>
        </p:sp>
        <p:sp>
          <p:nvSpPr>
            <p:cNvPr id="712" name="tx712"/>
            <p:cNvSpPr/>
            <p:nvPr/>
          </p:nvSpPr>
          <p:spPr>
            <a:xfrm>
              <a:off x="5516114" y="6472760"/>
              <a:ext cx="355829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Note: Dark grey line displays regional coverage difference for reference </a:t>
              </a:r>
            </a:p>
          </p:txBody>
        </p:sp>
        <p:sp>
          <p:nvSpPr>
            <p:cNvPr id="713" name="tx713"/>
            <p:cNvSpPr/>
            <p:nvPr/>
          </p:nvSpPr>
          <p:spPr>
            <a:xfrm>
              <a:off x="-1557134" y="6593460"/>
              <a:ext cx="1063154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When looking at coverage difference compared to 2019, values above zero indicate coverage n percentage points higher than in 2019 and values below zero indicate coverage n percentage points lower than in 2019</a:t>
              </a:r>
            </a:p>
          </p:txBody>
        </p:sp>
      </p:grpSp>
      <p:sp>
        <p:nvSpPr>
          <p:cNvPr id="714"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This chart shows the difference in DTP1 coverage compared to 2019, for the 20 countries with the largest declines in coverage between 2019 and 2025. Among the 20 countries with the largest declines in DTP1 coverage between 2019 and 2025, Coverage was not higher in 2025 compared to 2019 in any of these 20 countries. Coverage was lower than in 2019 in 20 of these 20 countries (Argentina, Barbados, Belize, Bolivia, Chile, Colombia, Dominica, Ecuador, Grenada, Guatemala, Haiti, Honduras, Jamaica, Nicaragua, Panama, Paraguay, Peru, St Lucia, Suriname, and Venezuela). The largest decline in coverage was 28% points in Venezuela from 85% in 2019 to 57% in 2025.</a:t>
            </a:r>
          </a:p>
        </p:txBody>
      </p:sp>
    </p:spTree>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pl4"/>
            <p:cNvSpPr/>
            <p:nvPr/>
          </p:nvSpPr>
          <p:spPr>
            <a:xfrm>
              <a:off x="2696772" y="660111"/>
              <a:ext cx="0" cy="5171243"/>
            </a:xfrm>
            <a:custGeom>
              <a:avLst/>
              <a:pathLst>
                <a:path w="0" h="5171243">
                  <a:moveTo>
                    <a:pt x="0" y="5171243"/>
                  </a:moveTo>
                  <a:lnTo>
                    <a:pt x="0" y="0"/>
                  </a:lnTo>
                  <a:lnTo>
                    <a:pt x="0" y="0"/>
                  </a:lnTo>
                </a:path>
              </a:pathLst>
            </a:custGeom>
            <a:ln w="6775" cap="flat">
              <a:solidFill>
                <a:srgbClr val="EBEBEB">
                  <a:alpha val="100000"/>
                </a:srgbClr>
              </a:solidFill>
              <a:prstDash val="solid"/>
              <a:round/>
            </a:ln>
          </p:spPr>
          <p:txBody>
            <a:bodyPr/>
            <a:lstStyle/>
            <a:p/>
          </p:txBody>
        </p:sp>
        <p:sp>
          <p:nvSpPr>
            <p:cNvPr id="5" name="pl5"/>
            <p:cNvSpPr/>
            <p:nvPr/>
          </p:nvSpPr>
          <p:spPr>
            <a:xfrm>
              <a:off x="4199885" y="660111"/>
              <a:ext cx="0" cy="5171243"/>
            </a:xfrm>
            <a:custGeom>
              <a:avLst/>
              <a:pathLst>
                <a:path w="0" h="5171243">
                  <a:moveTo>
                    <a:pt x="0" y="5171243"/>
                  </a:moveTo>
                  <a:lnTo>
                    <a:pt x="0" y="0"/>
                  </a:lnTo>
                  <a:lnTo>
                    <a:pt x="0" y="0"/>
                  </a:lnTo>
                </a:path>
              </a:pathLst>
            </a:custGeom>
            <a:ln w="6775" cap="flat">
              <a:solidFill>
                <a:srgbClr val="EBEBEB">
                  <a:alpha val="100000"/>
                </a:srgbClr>
              </a:solidFill>
              <a:prstDash val="solid"/>
              <a:round/>
            </a:ln>
          </p:spPr>
          <p:txBody>
            <a:bodyPr/>
            <a:lstStyle/>
            <a:p/>
          </p:txBody>
        </p:sp>
        <p:sp>
          <p:nvSpPr>
            <p:cNvPr id="6" name="pl6"/>
            <p:cNvSpPr/>
            <p:nvPr/>
          </p:nvSpPr>
          <p:spPr>
            <a:xfrm>
              <a:off x="5702999" y="660111"/>
              <a:ext cx="0" cy="5171243"/>
            </a:xfrm>
            <a:custGeom>
              <a:avLst/>
              <a:pathLst>
                <a:path w="0" h="5171243">
                  <a:moveTo>
                    <a:pt x="0" y="5171243"/>
                  </a:moveTo>
                  <a:lnTo>
                    <a:pt x="0" y="0"/>
                  </a:lnTo>
                  <a:lnTo>
                    <a:pt x="0" y="0"/>
                  </a:lnTo>
                </a:path>
              </a:pathLst>
            </a:custGeom>
            <a:ln w="6775" cap="flat">
              <a:solidFill>
                <a:srgbClr val="EBEBEB">
                  <a:alpha val="100000"/>
                </a:srgbClr>
              </a:solidFill>
              <a:prstDash val="solid"/>
              <a:round/>
            </a:ln>
          </p:spPr>
          <p:txBody>
            <a:bodyPr/>
            <a:lstStyle/>
            <a:p/>
          </p:txBody>
        </p:sp>
        <p:sp>
          <p:nvSpPr>
            <p:cNvPr id="7" name="pl7"/>
            <p:cNvSpPr/>
            <p:nvPr/>
          </p:nvSpPr>
          <p:spPr>
            <a:xfrm>
              <a:off x="7206113" y="660111"/>
              <a:ext cx="0" cy="5171243"/>
            </a:xfrm>
            <a:custGeom>
              <a:avLst/>
              <a:pathLst>
                <a:path w="0" h="5171243">
                  <a:moveTo>
                    <a:pt x="0" y="5171243"/>
                  </a:moveTo>
                  <a:lnTo>
                    <a:pt x="0" y="0"/>
                  </a:lnTo>
                  <a:lnTo>
                    <a:pt x="0" y="0"/>
                  </a:lnTo>
                </a:path>
              </a:pathLst>
            </a:custGeom>
            <a:ln w="6775" cap="flat">
              <a:solidFill>
                <a:srgbClr val="EBEBEB">
                  <a:alpha val="100000"/>
                </a:srgbClr>
              </a:solidFill>
              <a:prstDash val="solid"/>
              <a:round/>
            </a:ln>
          </p:spPr>
          <p:txBody>
            <a:bodyPr/>
            <a:lstStyle/>
            <a:p/>
          </p:txBody>
        </p:sp>
        <p:sp>
          <p:nvSpPr>
            <p:cNvPr id="8" name="pl8"/>
            <p:cNvSpPr/>
            <p:nvPr/>
          </p:nvSpPr>
          <p:spPr>
            <a:xfrm>
              <a:off x="1644592" y="5737899"/>
              <a:ext cx="6613700" cy="0"/>
            </a:xfrm>
            <a:custGeom>
              <a:avLst/>
              <a:pathLst>
                <a:path w="6613700" h="0">
                  <a:moveTo>
                    <a:pt x="0" y="0"/>
                  </a:moveTo>
                  <a:lnTo>
                    <a:pt x="6613700" y="0"/>
                  </a:lnTo>
                  <a:lnTo>
                    <a:pt x="6613700" y="0"/>
                  </a:lnTo>
                </a:path>
              </a:pathLst>
            </a:custGeom>
            <a:ln w="13550" cap="flat">
              <a:solidFill>
                <a:srgbClr val="EBEBEB">
                  <a:alpha val="100000"/>
                </a:srgbClr>
              </a:solidFill>
              <a:prstDash val="solid"/>
              <a:round/>
            </a:ln>
          </p:spPr>
          <p:txBody>
            <a:bodyPr/>
            <a:lstStyle/>
            <a:p/>
          </p:txBody>
        </p:sp>
        <p:sp>
          <p:nvSpPr>
            <p:cNvPr id="9" name="pl9"/>
            <p:cNvSpPr/>
            <p:nvPr/>
          </p:nvSpPr>
          <p:spPr>
            <a:xfrm>
              <a:off x="1644592" y="5582139"/>
              <a:ext cx="6613700" cy="0"/>
            </a:xfrm>
            <a:custGeom>
              <a:avLst/>
              <a:pathLst>
                <a:path w="6613700" h="0">
                  <a:moveTo>
                    <a:pt x="0" y="0"/>
                  </a:moveTo>
                  <a:lnTo>
                    <a:pt x="6613700" y="0"/>
                  </a:lnTo>
                  <a:lnTo>
                    <a:pt x="6613700" y="0"/>
                  </a:lnTo>
                </a:path>
              </a:pathLst>
            </a:custGeom>
            <a:ln w="13550" cap="flat">
              <a:solidFill>
                <a:srgbClr val="EBEBEB">
                  <a:alpha val="100000"/>
                </a:srgbClr>
              </a:solidFill>
              <a:prstDash val="solid"/>
              <a:round/>
            </a:ln>
          </p:spPr>
          <p:txBody>
            <a:bodyPr/>
            <a:lstStyle/>
            <a:p/>
          </p:txBody>
        </p:sp>
        <p:sp>
          <p:nvSpPr>
            <p:cNvPr id="10" name="pl10"/>
            <p:cNvSpPr/>
            <p:nvPr/>
          </p:nvSpPr>
          <p:spPr>
            <a:xfrm>
              <a:off x="1644592" y="5426378"/>
              <a:ext cx="6613700" cy="0"/>
            </a:xfrm>
            <a:custGeom>
              <a:avLst/>
              <a:pathLst>
                <a:path w="6613700" h="0">
                  <a:moveTo>
                    <a:pt x="0" y="0"/>
                  </a:moveTo>
                  <a:lnTo>
                    <a:pt x="6613700" y="0"/>
                  </a:lnTo>
                  <a:lnTo>
                    <a:pt x="6613700" y="0"/>
                  </a:lnTo>
                </a:path>
              </a:pathLst>
            </a:custGeom>
            <a:ln w="13550" cap="flat">
              <a:solidFill>
                <a:srgbClr val="EBEBEB">
                  <a:alpha val="100000"/>
                </a:srgbClr>
              </a:solidFill>
              <a:prstDash val="solid"/>
              <a:round/>
            </a:ln>
          </p:spPr>
          <p:txBody>
            <a:bodyPr/>
            <a:lstStyle/>
            <a:p/>
          </p:txBody>
        </p:sp>
        <p:sp>
          <p:nvSpPr>
            <p:cNvPr id="11" name="pl11"/>
            <p:cNvSpPr/>
            <p:nvPr/>
          </p:nvSpPr>
          <p:spPr>
            <a:xfrm>
              <a:off x="1644592" y="5270618"/>
              <a:ext cx="6613700" cy="0"/>
            </a:xfrm>
            <a:custGeom>
              <a:avLst/>
              <a:pathLst>
                <a:path w="6613700" h="0">
                  <a:moveTo>
                    <a:pt x="0" y="0"/>
                  </a:moveTo>
                  <a:lnTo>
                    <a:pt x="6613700" y="0"/>
                  </a:lnTo>
                  <a:lnTo>
                    <a:pt x="6613700" y="0"/>
                  </a:lnTo>
                </a:path>
              </a:pathLst>
            </a:custGeom>
            <a:ln w="13550" cap="flat">
              <a:solidFill>
                <a:srgbClr val="EBEBEB">
                  <a:alpha val="100000"/>
                </a:srgbClr>
              </a:solidFill>
              <a:prstDash val="solid"/>
              <a:round/>
            </a:ln>
          </p:spPr>
          <p:txBody>
            <a:bodyPr/>
            <a:lstStyle/>
            <a:p/>
          </p:txBody>
        </p:sp>
        <p:sp>
          <p:nvSpPr>
            <p:cNvPr id="12" name="pl12"/>
            <p:cNvSpPr/>
            <p:nvPr/>
          </p:nvSpPr>
          <p:spPr>
            <a:xfrm>
              <a:off x="1644592" y="5114858"/>
              <a:ext cx="6613700" cy="0"/>
            </a:xfrm>
            <a:custGeom>
              <a:avLst/>
              <a:pathLst>
                <a:path w="6613700" h="0">
                  <a:moveTo>
                    <a:pt x="0" y="0"/>
                  </a:moveTo>
                  <a:lnTo>
                    <a:pt x="6613700" y="0"/>
                  </a:lnTo>
                  <a:lnTo>
                    <a:pt x="6613700" y="0"/>
                  </a:lnTo>
                </a:path>
              </a:pathLst>
            </a:custGeom>
            <a:ln w="13550" cap="flat">
              <a:solidFill>
                <a:srgbClr val="EBEBEB">
                  <a:alpha val="100000"/>
                </a:srgbClr>
              </a:solidFill>
              <a:prstDash val="solid"/>
              <a:round/>
            </a:ln>
          </p:spPr>
          <p:txBody>
            <a:bodyPr/>
            <a:lstStyle/>
            <a:p/>
          </p:txBody>
        </p:sp>
        <p:sp>
          <p:nvSpPr>
            <p:cNvPr id="13" name="pl13"/>
            <p:cNvSpPr/>
            <p:nvPr/>
          </p:nvSpPr>
          <p:spPr>
            <a:xfrm>
              <a:off x="1644592" y="4959097"/>
              <a:ext cx="6613700" cy="0"/>
            </a:xfrm>
            <a:custGeom>
              <a:avLst/>
              <a:pathLst>
                <a:path w="6613700" h="0">
                  <a:moveTo>
                    <a:pt x="0" y="0"/>
                  </a:moveTo>
                  <a:lnTo>
                    <a:pt x="6613700" y="0"/>
                  </a:lnTo>
                  <a:lnTo>
                    <a:pt x="6613700" y="0"/>
                  </a:lnTo>
                </a:path>
              </a:pathLst>
            </a:custGeom>
            <a:ln w="13550" cap="flat">
              <a:solidFill>
                <a:srgbClr val="EBEBEB">
                  <a:alpha val="100000"/>
                </a:srgbClr>
              </a:solidFill>
              <a:prstDash val="solid"/>
              <a:round/>
            </a:ln>
          </p:spPr>
          <p:txBody>
            <a:bodyPr/>
            <a:lstStyle/>
            <a:p/>
          </p:txBody>
        </p:sp>
        <p:sp>
          <p:nvSpPr>
            <p:cNvPr id="14" name="pl14"/>
            <p:cNvSpPr/>
            <p:nvPr/>
          </p:nvSpPr>
          <p:spPr>
            <a:xfrm>
              <a:off x="1644592" y="4803337"/>
              <a:ext cx="6613700" cy="0"/>
            </a:xfrm>
            <a:custGeom>
              <a:avLst/>
              <a:pathLst>
                <a:path w="6613700" h="0">
                  <a:moveTo>
                    <a:pt x="0" y="0"/>
                  </a:moveTo>
                  <a:lnTo>
                    <a:pt x="6613700" y="0"/>
                  </a:lnTo>
                  <a:lnTo>
                    <a:pt x="6613700" y="0"/>
                  </a:lnTo>
                </a:path>
              </a:pathLst>
            </a:custGeom>
            <a:ln w="13550" cap="flat">
              <a:solidFill>
                <a:srgbClr val="EBEBEB">
                  <a:alpha val="100000"/>
                </a:srgbClr>
              </a:solidFill>
              <a:prstDash val="solid"/>
              <a:round/>
            </a:ln>
          </p:spPr>
          <p:txBody>
            <a:bodyPr/>
            <a:lstStyle/>
            <a:p/>
          </p:txBody>
        </p:sp>
        <p:sp>
          <p:nvSpPr>
            <p:cNvPr id="15" name="pl15"/>
            <p:cNvSpPr/>
            <p:nvPr/>
          </p:nvSpPr>
          <p:spPr>
            <a:xfrm>
              <a:off x="1644592" y="4647576"/>
              <a:ext cx="6613700" cy="0"/>
            </a:xfrm>
            <a:custGeom>
              <a:avLst/>
              <a:pathLst>
                <a:path w="6613700" h="0">
                  <a:moveTo>
                    <a:pt x="0" y="0"/>
                  </a:moveTo>
                  <a:lnTo>
                    <a:pt x="6613700" y="0"/>
                  </a:lnTo>
                  <a:lnTo>
                    <a:pt x="6613700" y="0"/>
                  </a:lnTo>
                </a:path>
              </a:pathLst>
            </a:custGeom>
            <a:ln w="13550" cap="flat">
              <a:solidFill>
                <a:srgbClr val="EBEBEB">
                  <a:alpha val="100000"/>
                </a:srgbClr>
              </a:solidFill>
              <a:prstDash val="solid"/>
              <a:round/>
            </a:ln>
          </p:spPr>
          <p:txBody>
            <a:bodyPr/>
            <a:lstStyle/>
            <a:p/>
          </p:txBody>
        </p:sp>
        <p:sp>
          <p:nvSpPr>
            <p:cNvPr id="16" name="pl16"/>
            <p:cNvSpPr/>
            <p:nvPr/>
          </p:nvSpPr>
          <p:spPr>
            <a:xfrm>
              <a:off x="1644592" y="4491816"/>
              <a:ext cx="6613700" cy="0"/>
            </a:xfrm>
            <a:custGeom>
              <a:avLst/>
              <a:pathLst>
                <a:path w="6613700" h="0">
                  <a:moveTo>
                    <a:pt x="0" y="0"/>
                  </a:moveTo>
                  <a:lnTo>
                    <a:pt x="6613700" y="0"/>
                  </a:lnTo>
                  <a:lnTo>
                    <a:pt x="6613700" y="0"/>
                  </a:lnTo>
                </a:path>
              </a:pathLst>
            </a:custGeom>
            <a:ln w="13550" cap="flat">
              <a:solidFill>
                <a:srgbClr val="EBEBEB">
                  <a:alpha val="100000"/>
                </a:srgbClr>
              </a:solidFill>
              <a:prstDash val="solid"/>
              <a:round/>
            </a:ln>
          </p:spPr>
          <p:txBody>
            <a:bodyPr/>
            <a:lstStyle/>
            <a:p/>
          </p:txBody>
        </p:sp>
        <p:sp>
          <p:nvSpPr>
            <p:cNvPr id="17" name="pl17"/>
            <p:cNvSpPr/>
            <p:nvPr/>
          </p:nvSpPr>
          <p:spPr>
            <a:xfrm>
              <a:off x="1644592" y="4336056"/>
              <a:ext cx="6613700" cy="0"/>
            </a:xfrm>
            <a:custGeom>
              <a:avLst/>
              <a:pathLst>
                <a:path w="6613700" h="0">
                  <a:moveTo>
                    <a:pt x="0" y="0"/>
                  </a:moveTo>
                  <a:lnTo>
                    <a:pt x="6613700" y="0"/>
                  </a:lnTo>
                  <a:lnTo>
                    <a:pt x="6613700" y="0"/>
                  </a:lnTo>
                </a:path>
              </a:pathLst>
            </a:custGeom>
            <a:ln w="13550" cap="flat">
              <a:solidFill>
                <a:srgbClr val="EBEBEB">
                  <a:alpha val="100000"/>
                </a:srgbClr>
              </a:solidFill>
              <a:prstDash val="solid"/>
              <a:round/>
            </a:ln>
          </p:spPr>
          <p:txBody>
            <a:bodyPr/>
            <a:lstStyle/>
            <a:p/>
          </p:txBody>
        </p:sp>
        <p:sp>
          <p:nvSpPr>
            <p:cNvPr id="18" name="pl18"/>
            <p:cNvSpPr/>
            <p:nvPr/>
          </p:nvSpPr>
          <p:spPr>
            <a:xfrm>
              <a:off x="1644592" y="4180295"/>
              <a:ext cx="6613700" cy="0"/>
            </a:xfrm>
            <a:custGeom>
              <a:avLst/>
              <a:pathLst>
                <a:path w="6613700" h="0">
                  <a:moveTo>
                    <a:pt x="0" y="0"/>
                  </a:moveTo>
                  <a:lnTo>
                    <a:pt x="6613700" y="0"/>
                  </a:lnTo>
                  <a:lnTo>
                    <a:pt x="6613700" y="0"/>
                  </a:lnTo>
                </a:path>
              </a:pathLst>
            </a:custGeom>
            <a:ln w="13550" cap="flat">
              <a:solidFill>
                <a:srgbClr val="EBEBEB">
                  <a:alpha val="100000"/>
                </a:srgbClr>
              </a:solidFill>
              <a:prstDash val="solid"/>
              <a:round/>
            </a:ln>
          </p:spPr>
          <p:txBody>
            <a:bodyPr/>
            <a:lstStyle/>
            <a:p/>
          </p:txBody>
        </p:sp>
        <p:sp>
          <p:nvSpPr>
            <p:cNvPr id="19" name="pl19"/>
            <p:cNvSpPr/>
            <p:nvPr/>
          </p:nvSpPr>
          <p:spPr>
            <a:xfrm>
              <a:off x="1644592" y="4024535"/>
              <a:ext cx="6613700" cy="0"/>
            </a:xfrm>
            <a:custGeom>
              <a:avLst/>
              <a:pathLst>
                <a:path w="6613700" h="0">
                  <a:moveTo>
                    <a:pt x="0" y="0"/>
                  </a:moveTo>
                  <a:lnTo>
                    <a:pt x="6613700" y="0"/>
                  </a:lnTo>
                  <a:lnTo>
                    <a:pt x="6613700" y="0"/>
                  </a:lnTo>
                </a:path>
              </a:pathLst>
            </a:custGeom>
            <a:ln w="13550" cap="flat">
              <a:solidFill>
                <a:srgbClr val="EBEBEB">
                  <a:alpha val="100000"/>
                </a:srgbClr>
              </a:solidFill>
              <a:prstDash val="solid"/>
              <a:round/>
            </a:ln>
          </p:spPr>
          <p:txBody>
            <a:bodyPr/>
            <a:lstStyle/>
            <a:p/>
          </p:txBody>
        </p:sp>
        <p:sp>
          <p:nvSpPr>
            <p:cNvPr id="20" name="pl20"/>
            <p:cNvSpPr/>
            <p:nvPr/>
          </p:nvSpPr>
          <p:spPr>
            <a:xfrm>
              <a:off x="1644592" y="3868775"/>
              <a:ext cx="6613700" cy="0"/>
            </a:xfrm>
            <a:custGeom>
              <a:avLst/>
              <a:pathLst>
                <a:path w="6613700" h="0">
                  <a:moveTo>
                    <a:pt x="0" y="0"/>
                  </a:moveTo>
                  <a:lnTo>
                    <a:pt x="6613700" y="0"/>
                  </a:lnTo>
                  <a:lnTo>
                    <a:pt x="6613700" y="0"/>
                  </a:lnTo>
                </a:path>
              </a:pathLst>
            </a:custGeom>
            <a:ln w="13550" cap="flat">
              <a:solidFill>
                <a:srgbClr val="EBEBEB">
                  <a:alpha val="100000"/>
                </a:srgbClr>
              </a:solidFill>
              <a:prstDash val="solid"/>
              <a:round/>
            </a:ln>
          </p:spPr>
          <p:txBody>
            <a:bodyPr/>
            <a:lstStyle/>
            <a:p/>
          </p:txBody>
        </p:sp>
        <p:sp>
          <p:nvSpPr>
            <p:cNvPr id="21" name="pl21"/>
            <p:cNvSpPr/>
            <p:nvPr/>
          </p:nvSpPr>
          <p:spPr>
            <a:xfrm>
              <a:off x="1644592" y="3713014"/>
              <a:ext cx="6613700" cy="0"/>
            </a:xfrm>
            <a:custGeom>
              <a:avLst/>
              <a:pathLst>
                <a:path w="6613700" h="0">
                  <a:moveTo>
                    <a:pt x="0" y="0"/>
                  </a:moveTo>
                  <a:lnTo>
                    <a:pt x="6613700" y="0"/>
                  </a:lnTo>
                  <a:lnTo>
                    <a:pt x="6613700" y="0"/>
                  </a:lnTo>
                </a:path>
              </a:pathLst>
            </a:custGeom>
            <a:ln w="13550" cap="flat">
              <a:solidFill>
                <a:srgbClr val="EBEBEB">
                  <a:alpha val="100000"/>
                </a:srgbClr>
              </a:solidFill>
              <a:prstDash val="solid"/>
              <a:round/>
            </a:ln>
          </p:spPr>
          <p:txBody>
            <a:bodyPr/>
            <a:lstStyle/>
            <a:p/>
          </p:txBody>
        </p:sp>
        <p:sp>
          <p:nvSpPr>
            <p:cNvPr id="22" name="pl22"/>
            <p:cNvSpPr/>
            <p:nvPr/>
          </p:nvSpPr>
          <p:spPr>
            <a:xfrm>
              <a:off x="1644592" y="3557254"/>
              <a:ext cx="6613700" cy="0"/>
            </a:xfrm>
            <a:custGeom>
              <a:avLst/>
              <a:pathLst>
                <a:path w="6613700" h="0">
                  <a:moveTo>
                    <a:pt x="0" y="0"/>
                  </a:moveTo>
                  <a:lnTo>
                    <a:pt x="6613700" y="0"/>
                  </a:lnTo>
                  <a:lnTo>
                    <a:pt x="6613700" y="0"/>
                  </a:lnTo>
                </a:path>
              </a:pathLst>
            </a:custGeom>
            <a:ln w="13550" cap="flat">
              <a:solidFill>
                <a:srgbClr val="EBEBEB">
                  <a:alpha val="100000"/>
                </a:srgbClr>
              </a:solidFill>
              <a:prstDash val="solid"/>
              <a:round/>
            </a:ln>
          </p:spPr>
          <p:txBody>
            <a:bodyPr/>
            <a:lstStyle/>
            <a:p/>
          </p:txBody>
        </p:sp>
        <p:sp>
          <p:nvSpPr>
            <p:cNvPr id="23" name="pl23"/>
            <p:cNvSpPr/>
            <p:nvPr/>
          </p:nvSpPr>
          <p:spPr>
            <a:xfrm>
              <a:off x="1644592" y="3401494"/>
              <a:ext cx="6613700" cy="0"/>
            </a:xfrm>
            <a:custGeom>
              <a:avLst/>
              <a:pathLst>
                <a:path w="6613700" h="0">
                  <a:moveTo>
                    <a:pt x="0" y="0"/>
                  </a:moveTo>
                  <a:lnTo>
                    <a:pt x="6613700" y="0"/>
                  </a:lnTo>
                  <a:lnTo>
                    <a:pt x="6613700" y="0"/>
                  </a:lnTo>
                </a:path>
              </a:pathLst>
            </a:custGeom>
            <a:ln w="13550" cap="flat">
              <a:solidFill>
                <a:srgbClr val="EBEBEB">
                  <a:alpha val="100000"/>
                </a:srgbClr>
              </a:solidFill>
              <a:prstDash val="solid"/>
              <a:round/>
            </a:ln>
          </p:spPr>
          <p:txBody>
            <a:bodyPr/>
            <a:lstStyle/>
            <a:p/>
          </p:txBody>
        </p:sp>
        <p:sp>
          <p:nvSpPr>
            <p:cNvPr id="24" name="pl24"/>
            <p:cNvSpPr/>
            <p:nvPr/>
          </p:nvSpPr>
          <p:spPr>
            <a:xfrm>
              <a:off x="1644592" y="3245733"/>
              <a:ext cx="6613700" cy="0"/>
            </a:xfrm>
            <a:custGeom>
              <a:avLst/>
              <a:pathLst>
                <a:path w="6613700" h="0">
                  <a:moveTo>
                    <a:pt x="0" y="0"/>
                  </a:moveTo>
                  <a:lnTo>
                    <a:pt x="6613700" y="0"/>
                  </a:lnTo>
                  <a:lnTo>
                    <a:pt x="6613700" y="0"/>
                  </a:lnTo>
                </a:path>
              </a:pathLst>
            </a:custGeom>
            <a:ln w="13550" cap="flat">
              <a:solidFill>
                <a:srgbClr val="EBEBEB">
                  <a:alpha val="100000"/>
                </a:srgbClr>
              </a:solidFill>
              <a:prstDash val="solid"/>
              <a:round/>
            </a:ln>
          </p:spPr>
          <p:txBody>
            <a:bodyPr/>
            <a:lstStyle/>
            <a:p/>
          </p:txBody>
        </p:sp>
        <p:sp>
          <p:nvSpPr>
            <p:cNvPr id="25" name="pl25"/>
            <p:cNvSpPr/>
            <p:nvPr/>
          </p:nvSpPr>
          <p:spPr>
            <a:xfrm>
              <a:off x="1644592" y="3089973"/>
              <a:ext cx="6613700" cy="0"/>
            </a:xfrm>
            <a:custGeom>
              <a:avLst/>
              <a:pathLst>
                <a:path w="6613700" h="0">
                  <a:moveTo>
                    <a:pt x="0" y="0"/>
                  </a:moveTo>
                  <a:lnTo>
                    <a:pt x="6613700" y="0"/>
                  </a:lnTo>
                  <a:lnTo>
                    <a:pt x="6613700" y="0"/>
                  </a:lnTo>
                </a:path>
              </a:pathLst>
            </a:custGeom>
            <a:ln w="13550" cap="flat">
              <a:solidFill>
                <a:srgbClr val="EBEBEB">
                  <a:alpha val="100000"/>
                </a:srgbClr>
              </a:solidFill>
              <a:prstDash val="solid"/>
              <a:round/>
            </a:ln>
          </p:spPr>
          <p:txBody>
            <a:bodyPr/>
            <a:lstStyle/>
            <a:p/>
          </p:txBody>
        </p:sp>
        <p:sp>
          <p:nvSpPr>
            <p:cNvPr id="26" name="pl26"/>
            <p:cNvSpPr/>
            <p:nvPr/>
          </p:nvSpPr>
          <p:spPr>
            <a:xfrm>
              <a:off x="1644592" y="2934212"/>
              <a:ext cx="6613700" cy="0"/>
            </a:xfrm>
            <a:custGeom>
              <a:avLst/>
              <a:pathLst>
                <a:path w="6613700" h="0">
                  <a:moveTo>
                    <a:pt x="0" y="0"/>
                  </a:moveTo>
                  <a:lnTo>
                    <a:pt x="6613700" y="0"/>
                  </a:lnTo>
                  <a:lnTo>
                    <a:pt x="6613700" y="0"/>
                  </a:lnTo>
                </a:path>
              </a:pathLst>
            </a:custGeom>
            <a:ln w="13550" cap="flat">
              <a:solidFill>
                <a:srgbClr val="EBEBEB">
                  <a:alpha val="100000"/>
                </a:srgbClr>
              </a:solidFill>
              <a:prstDash val="solid"/>
              <a:round/>
            </a:ln>
          </p:spPr>
          <p:txBody>
            <a:bodyPr/>
            <a:lstStyle/>
            <a:p/>
          </p:txBody>
        </p:sp>
        <p:sp>
          <p:nvSpPr>
            <p:cNvPr id="27" name="pl27"/>
            <p:cNvSpPr/>
            <p:nvPr/>
          </p:nvSpPr>
          <p:spPr>
            <a:xfrm>
              <a:off x="1644592" y="2778452"/>
              <a:ext cx="6613700" cy="0"/>
            </a:xfrm>
            <a:custGeom>
              <a:avLst/>
              <a:pathLst>
                <a:path w="6613700" h="0">
                  <a:moveTo>
                    <a:pt x="0" y="0"/>
                  </a:moveTo>
                  <a:lnTo>
                    <a:pt x="6613700" y="0"/>
                  </a:lnTo>
                  <a:lnTo>
                    <a:pt x="6613700" y="0"/>
                  </a:lnTo>
                </a:path>
              </a:pathLst>
            </a:custGeom>
            <a:ln w="13550" cap="flat">
              <a:solidFill>
                <a:srgbClr val="EBEBEB">
                  <a:alpha val="100000"/>
                </a:srgbClr>
              </a:solidFill>
              <a:prstDash val="solid"/>
              <a:round/>
            </a:ln>
          </p:spPr>
          <p:txBody>
            <a:bodyPr/>
            <a:lstStyle/>
            <a:p/>
          </p:txBody>
        </p:sp>
        <p:sp>
          <p:nvSpPr>
            <p:cNvPr id="28" name="pl28"/>
            <p:cNvSpPr/>
            <p:nvPr/>
          </p:nvSpPr>
          <p:spPr>
            <a:xfrm>
              <a:off x="1644592" y="2622692"/>
              <a:ext cx="6613700" cy="0"/>
            </a:xfrm>
            <a:custGeom>
              <a:avLst/>
              <a:pathLst>
                <a:path w="6613700" h="0">
                  <a:moveTo>
                    <a:pt x="0" y="0"/>
                  </a:moveTo>
                  <a:lnTo>
                    <a:pt x="6613700" y="0"/>
                  </a:lnTo>
                  <a:lnTo>
                    <a:pt x="6613700" y="0"/>
                  </a:lnTo>
                </a:path>
              </a:pathLst>
            </a:custGeom>
            <a:ln w="13550" cap="flat">
              <a:solidFill>
                <a:srgbClr val="EBEBEB">
                  <a:alpha val="100000"/>
                </a:srgbClr>
              </a:solidFill>
              <a:prstDash val="solid"/>
              <a:round/>
            </a:ln>
          </p:spPr>
          <p:txBody>
            <a:bodyPr/>
            <a:lstStyle/>
            <a:p/>
          </p:txBody>
        </p:sp>
        <p:sp>
          <p:nvSpPr>
            <p:cNvPr id="29" name="pl29"/>
            <p:cNvSpPr/>
            <p:nvPr/>
          </p:nvSpPr>
          <p:spPr>
            <a:xfrm>
              <a:off x="1644592" y="2466931"/>
              <a:ext cx="6613700" cy="0"/>
            </a:xfrm>
            <a:custGeom>
              <a:avLst/>
              <a:pathLst>
                <a:path w="6613700" h="0">
                  <a:moveTo>
                    <a:pt x="0" y="0"/>
                  </a:moveTo>
                  <a:lnTo>
                    <a:pt x="6613700" y="0"/>
                  </a:lnTo>
                  <a:lnTo>
                    <a:pt x="6613700" y="0"/>
                  </a:lnTo>
                </a:path>
              </a:pathLst>
            </a:custGeom>
            <a:ln w="13550" cap="flat">
              <a:solidFill>
                <a:srgbClr val="EBEBEB">
                  <a:alpha val="100000"/>
                </a:srgbClr>
              </a:solidFill>
              <a:prstDash val="solid"/>
              <a:round/>
            </a:ln>
          </p:spPr>
          <p:txBody>
            <a:bodyPr/>
            <a:lstStyle/>
            <a:p/>
          </p:txBody>
        </p:sp>
        <p:sp>
          <p:nvSpPr>
            <p:cNvPr id="30" name="pl30"/>
            <p:cNvSpPr/>
            <p:nvPr/>
          </p:nvSpPr>
          <p:spPr>
            <a:xfrm>
              <a:off x="1644592" y="2311171"/>
              <a:ext cx="6613700" cy="0"/>
            </a:xfrm>
            <a:custGeom>
              <a:avLst/>
              <a:pathLst>
                <a:path w="6613700" h="0">
                  <a:moveTo>
                    <a:pt x="0" y="0"/>
                  </a:moveTo>
                  <a:lnTo>
                    <a:pt x="6613700" y="0"/>
                  </a:lnTo>
                  <a:lnTo>
                    <a:pt x="6613700" y="0"/>
                  </a:lnTo>
                </a:path>
              </a:pathLst>
            </a:custGeom>
            <a:ln w="13550" cap="flat">
              <a:solidFill>
                <a:srgbClr val="EBEBEB">
                  <a:alpha val="100000"/>
                </a:srgbClr>
              </a:solidFill>
              <a:prstDash val="solid"/>
              <a:round/>
            </a:ln>
          </p:spPr>
          <p:txBody>
            <a:bodyPr/>
            <a:lstStyle/>
            <a:p/>
          </p:txBody>
        </p:sp>
        <p:sp>
          <p:nvSpPr>
            <p:cNvPr id="31" name="pl31"/>
            <p:cNvSpPr/>
            <p:nvPr/>
          </p:nvSpPr>
          <p:spPr>
            <a:xfrm>
              <a:off x="1644592" y="2155411"/>
              <a:ext cx="6613700" cy="0"/>
            </a:xfrm>
            <a:custGeom>
              <a:avLst/>
              <a:pathLst>
                <a:path w="6613700" h="0">
                  <a:moveTo>
                    <a:pt x="0" y="0"/>
                  </a:moveTo>
                  <a:lnTo>
                    <a:pt x="6613700" y="0"/>
                  </a:lnTo>
                  <a:lnTo>
                    <a:pt x="6613700" y="0"/>
                  </a:lnTo>
                </a:path>
              </a:pathLst>
            </a:custGeom>
            <a:ln w="13550" cap="flat">
              <a:solidFill>
                <a:srgbClr val="EBEBEB">
                  <a:alpha val="100000"/>
                </a:srgbClr>
              </a:solidFill>
              <a:prstDash val="solid"/>
              <a:round/>
            </a:ln>
          </p:spPr>
          <p:txBody>
            <a:bodyPr/>
            <a:lstStyle/>
            <a:p/>
          </p:txBody>
        </p:sp>
        <p:sp>
          <p:nvSpPr>
            <p:cNvPr id="32" name="pl32"/>
            <p:cNvSpPr/>
            <p:nvPr/>
          </p:nvSpPr>
          <p:spPr>
            <a:xfrm>
              <a:off x="1644592" y="1999650"/>
              <a:ext cx="6613700" cy="0"/>
            </a:xfrm>
            <a:custGeom>
              <a:avLst/>
              <a:pathLst>
                <a:path w="6613700" h="0">
                  <a:moveTo>
                    <a:pt x="0" y="0"/>
                  </a:moveTo>
                  <a:lnTo>
                    <a:pt x="6613700" y="0"/>
                  </a:lnTo>
                  <a:lnTo>
                    <a:pt x="6613700" y="0"/>
                  </a:lnTo>
                </a:path>
              </a:pathLst>
            </a:custGeom>
            <a:ln w="13550" cap="flat">
              <a:solidFill>
                <a:srgbClr val="EBEBEB">
                  <a:alpha val="100000"/>
                </a:srgbClr>
              </a:solidFill>
              <a:prstDash val="solid"/>
              <a:round/>
            </a:ln>
          </p:spPr>
          <p:txBody>
            <a:bodyPr/>
            <a:lstStyle/>
            <a:p/>
          </p:txBody>
        </p:sp>
        <p:sp>
          <p:nvSpPr>
            <p:cNvPr id="33" name="pl33"/>
            <p:cNvSpPr/>
            <p:nvPr/>
          </p:nvSpPr>
          <p:spPr>
            <a:xfrm>
              <a:off x="1644592" y="1843890"/>
              <a:ext cx="6613700" cy="0"/>
            </a:xfrm>
            <a:custGeom>
              <a:avLst/>
              <a:pathLst>
                <a:path w="6613700" h="0">
                  <a:moveTo>
                    <a:pt x="0" y="0"/>
                  </a:moveTo>
                  <a:lnTo>
                    <a:pt x="6613700" y="0"/>
                  </a:lnTo>
                  <a:lnTo>
                    <a:pt x="6613700" y="0"/>
                  </a:lnTo>
                </a:path>
              </a:pathLst>
            </a:custGeom>
            <a:ln w="13550" cap="flat">
              <a:solidFill>
                <a:srgbClr val="EBEBEB">
                  <a:alpha val="100000"/>
                </a:srgbClr>
              </a:solidFill>
              <a:prstDash val="solid"/>
              <a:round/>
            </a:ln>
          </p:spPr>
          <p:txBody>
            <a:bodyPr/>
            <a:lstStyle/>
            <a:p/>
          </p:txBody>
        </p:sp>
        <p:sp>
          <p:nvSpPr>
            <p:cNvPr id="34" name="pl34"/>
            <p:cNvSpPr/>
            <p:nvPr/>
          </p:nvSpPr>
          <p:spPr>
            <a:xfrm>
              <a:off x="1644592" y="1688130"/>
              <a:ext cx="6613700" cy="0"/>
            </a:xfrm>
            <a:custGeom>
              <a:avLst/>
              <a:pathLst>
                <a:path w="6613700" h="0">
                  <a:moveTo>
                    <a:pt x="0" y="0"/>
                  </a:moveTo>
                  <a:lnTo>
                    <a:pt x="6613700" y="0"/>
                  </a:lnTo>
                  <a:lnTo>
                    <a:pt x="6613700" y="0"/>
                  </a:lnTo>
                </a:path>
              </a:pathLst>
            </a:custGeom>
            <a:ln w="13550" cap="flat">
              <a:solidFill>
                <a:srgbClr val="EBEBEB">
                  <a:alpha val="100000"/>
                </a:srgbClr>
              </a:solidFill>
              <a:prstDash val="solid"/>
              <a:round/>
            </a:ln>
          </p:spPr>
          <p:txBody>
            <a:bodyPr/>
            <a:lstStyle/>
            <a:p/>
          </p:txBody>
        </p:sp>
        <p:sp>
          <p:nvSpPr>
            <p:cNvPr id="35" name="pl35"/>
            <p:cNvSpPr/>
            <p:nvPr/>
          </p:nvSpPr>
          <p:spPr>
            <a:xfrm>
              <a:off x="1644592" y="1532369"/>
              <a:ext cx="6613700" cy="0"/>
            </a:xfrm>
            <a:custGeom>
              <a:avLst/>
              <a:pathLst>
                <a:path w="6613700" h="0">
                  <a:moveTo>
                    <a:pt x="0" y="0"/>
                  </a:moveTo>
                  <a:lnTo>
                    <a:pt x="6613700" y="0"/>
                  </a:lnTo>
                  <a:lnTo>
                    <a:pt x="6613700" y="0"/>
                  </a:lnTo>
                </a:path>
              </a:pathLst>
            </a:custGeom>
            <a:ln w="13550" cap="flat">
              <a:solidFill>
                <a:srgbClr val="EBEBEB">
                  <a:alpha val="100000"/>
                </a:srgbClr>
              </a:solidFill>
              <a:prstDash val="solid"/>
              <a:round/>
            </a:ln>
          </p:spPr>
          <p:txBody>
            <a:bodyPr/>
            <a:lstStyle/>
            <a:p/>
          </p:txBody>
        </p:sp>
        <p:sp>
          <p:nvSpPr>
            <p:cNvPr id="36" name="pl36"/>
            <p:cNvSpPr/>
            <p:nvPr/>
          </p:nvSpPr>
          <p:spPr>
            <a:xfrm>
              <a:off x="1644592" y="1376609"/>
              <a:ext cx="6613700" cy="0"/>
            </a:xfrm>
            <a:custGeom>
              <a:avLst/>
              <a:pathLst>
                <a:path w="6613700" h="0">
                  <a:moveTo>
                    <a:pt x="0" y="0"/>
                  </a:moveTo>
                  <a:lnTo>
                    <a:pt x="6613700" y="0"/>
                  </a:lnTo>
                  <a:lnTo>
                    <a:pt x="6613700" y="0"/>
                  </a:lnTo>
                </a:path>
              </a:pathLst>
            </a:custGeom>
            <a:ln w="13550" cap="flat">
              <a:solidFill>
                <a:srgbClr val="EBEBEB">
                  <a:alpha val="100000"/>
                </a:srgbClr>
              </a:solidFill>
              <a:prstDash val="solid"/>
              <a:round/>
            </a:ln>
          </p:spPr>
          <p:txBody>
            <a:bodyPr/>
            <a:lstStyle/>
            <a:p/>
          </p:txBody>
        </p:sp>
        <p:sp>
          <p:nvSpPr>
            <p:cNvPr id="37" name="pl37"/>
            <p:cNvSpPr/>
            <p:nvPr/>
          </p:nvSpPr>
          <p:spPr>
            <a:xfrm>
              <a:off x="1644592" y="1220849"/>
              <a:ext cx="6613700" cy="0"/>
            </a:xfrm>
            <a:custGeom>
              <a:avLst/>
              <a:pathLst>
                <a:path w="6613700" h="0">
                  <a:moveTo>
                    <a:pt x="0" y="0"/>
                  </a:moveTo>
                  <a:lnTo>
                    <a:pt x="6613700" y="0"/>
                  </a:lnTo>
                  <a:lnTo>
                    <a:pt x="6613700" y="0"/>
                  </a:lnTo>
                </a:path>
              </a:pathLst>
            </a:custGeom>
            <a:ln w="13550" cap="flat">
              <a:solidFill>
                <a:srgbClr val="EBEBEB">
                  <a:alpha val="100000"/>
                </a:srgbClr>
              </a:solidFill>
              <a:prstDash val="solid"/>
              <a:round/>
            </a:ln>
          </p:spPr>
          <p:txBody>
            <a:bodyPr/>
            <a:lstStyle/>
            <a:p/>
          </p:txBody>
        </p:sp>
        <p:sp>
          <p:nvSpPr>
            <p:cNvPr id="38" name="pl38"/>
            <p:cNvSpPr/>
            <p:nvPr/>
          </p:nvSpPr>
          <p:spPr>
            <a:xfrm>
              <a:off x="1644592" y="1065088"/>
              <a:ext cx="6613700" cy="0"/>
            </a:xfrm>
            <a:custGeom>
              <a:avLst/>
              <a:pathLst>
                <a:path w="6613700" h="0">
                  <a:moveTo>
                    <a:pt x="0" y="0"/>
                  </a:moveTo>
                  <a:lnTo>
                    <a:pt x="6613700" y="0"/>
                  </a:lnTo>
                  <a:lnTo>
                    <a:pt x="6613700" y="0"/>
                  </a:lnTo>
                </a:path>
              </a:pathLst>
            </a:custGeom>
            <a:ln w="13550" cap="flat">
              <a:solidFill>
                <a:srgbClr val="EBEBEB">
                  <a:alpha val="100000"/>
                </a:srgbClr>
              </a:solidFill>
              <a:prstDash val="solid"/>
              <a:round/>
            </a:ln>
          </p:spPr>
          <p:txBody>
            <a:bodyPr/>
            <a:lstStyle/>
            <a:p/>
          </p:txBody>
        </p:sp>
        <p:sp>
          <p:nvSpPr>
            <p:cNvPr id="39" name="pl39"/>
            <p:cNvSpPr/>
            <p:nvPr/>
          </p:nvSpPr>
          <p:spPr>
            <a:xfrm>
              <a:off x="1644592" y="909328"/>
              <a:ext cx="6613700" cy="0"/>
            </a:xfrm>
            <a:custGeom>
              <a:avLst/>
              <a:pathLst>
                <a:path w="6613700" h="0">
                  <a:moveTo>
                    <a:pt x="0" y="0"/>
                  </a:moveTo>
                  <a:lnTo>
                    <a:pt x="6613700" y="0"/>
                  </a:lnTo>
                  <a:lnTo>
                    <a:pt x="6613700" y="0"/>
                  </a:lnTo>
                </a:path>
              </a:pathLst>
            </a:custGeom>
            <a:ln w="13550" cap="flat">
              <a:solidFill>
                <a:srgbClr val="EBEBEB">
                  <a:alpha val="100000"/>
                </a:srgbClr>
              </a:solidFill>
              <a:prstDash val="solid"/>
              <a:round/>
            </a:ln>
          </p:spPr>
          <p:txBody>
            <a:bodyPr/>
            <a:lstStyle/>
            <a:p/>
          </p:txBody>
        </p:sp>
        <p:sp>
          <p:nvSpPr>
            <p:cNvPr id="40" name="pl40"/>
            <p:cNvSpPr/>
            <p:nvPr/>
          </p:nvSpPr>
          <p:spPr>
            <a:xfrm>
              <a:off x="1644592" y="753567"/>
              <a:ext cx="6613700" cy="0"/>
            </a:xfrm>
            <a:custGeom>
              <a:avLst/>
              <a:pathLst>
                <a:path w="6613700" h="0">
                  <a:moveTo>
                    <a:pt x="0" y="0"/>
                  </a:moveTo>
                  <a:lnTo>
                    <a:pt x="6613700" y="0"/>
                  </a:lnTo>
                  <a:lnTo>
                    <a:pt x="6613700" y="0"/>
                  </a:lnTo>
                </a:path>
              </a:pathLst>
            </a:custGeom>
            <a:ln w="13550" cap="flat">
              <a:solidFill>
                <a:srgbClr val="EBEBEB">
                  <a:alpha val="100000"/>
                </a:srgbClr>
              </a:solidFill>
              <a:prstDash val="solid"/>
              <a:round/>
            </a:ln>
          </p:spPr>
          <p:txBody>
            <a:bodyPr/>
            <a:lstStyle/>
            <a:p/>
          </p:txBody>
        </p:sp>
        <p:sp>
          <p:nvSpPr>
            <p:cNvPr id="41" name="pl41"/>
            <p:cNvSpPr/>
            <p:nvPr/>
          </p:nvSpPr>
          <p:spPr>
            <a:xfrm>
              <a:off x="1945215" y="660111"/>
              <a:ext cx="0" cy="5171243"/>
            </a:xfrm>
            <a:custGeom>
              <a:avLst/>
              <a:pathLst>
                <a:path w="0" h="5171243">
                  <a:moveTo>
                    <a:pt x="0" y="5171243"/>
                  </a:moveTo>
                  <a:lnTo>
                    <a:pt x="0" y="0"/>
                  </a:lnTo>
                  <a:lnTo>
                    <a:pt x="0" y="0"/>
                  </a:lnTo>
                </a:path>
              </a:pathLst>
            </a:custGeom>
            <a:ln w="13550" cap="flat">
              <a:solidFill>
                <a:srgbClr val="EBEBEB">
                  <a:alpha val="100000"/>
                </a:srgbClr>
              </a:solidFill>
              <a:prstDash val="solid"/>
              <a:round/>
            </a:ln>
          </p:spPr>
          <p:txBody>
            <a:bodyPr/>
            <a:lstStyle/>
            <a:p/>
          </p:txBody>
        </p:sp>
        <p:sp>
          <p:nvSpPr>
            <p:cNvPr id="42" name="pl42"/>
            <p:cNvSpPr/>
            <p:nvPr/>
          </p:nvSpPr>
          <p:spPr>
            <a:xfrm>
              <a:off x="3448329" y="660111"/>
              <a:ext cx="0" cy="5171243"/>
            </a:xfrm>
            <a:custGeom>
              <a:avLst/>
              <a:pathLst>
                <a:path w="0" h="5171243">
                  <a:moveTo>
                    <a:pt x="0" y="5171243"/>
                  </a:moveTo>
                  <a:lnTo>
                    <a:pt x="0" y="0"/>
                  </a:lnTo>
                  <a:lnTo>
                    <a:pt x="0" y="0"/>
                  </a:lnTo>
                </a:path>
              </a:pathLst>
            </a:custGeom>
            <a:ln w="13550" cap="flat">
              <a:solidFill>
                <a:srgbClr val="EBEBEB">
                  <a:alpha val="100000"/>
                </a:srgbClr>
              </a:solidFill>
              <a:prstDash val="solid"/>
              <a:round/>
            </a:ln>
          </p:spPr>
          <p:txBody>
            <a:bodyPr/>
            <a:lstStyle/>
            <a:p/>
          </p:txBody>
        </p:sp>
        <p:sp>
          <p:nvSpPr>
            <p:cNvPr id="43" name="pl43"/>
            <p:cNvSpPr/>
            <p:nvPr/>
          </p:nvSpPr>
          <p:spPr>
            <a:xfrm>
              <a:off x="4951442" y="660111"/>
              <a:ext cx="0" cy="5171243"/>
            </a:xfrm>
            <a:custGeom>
              <a:avLst/>
              <a:pathLst>
                <a:path w="0" h="5171243">
                  <a:moveTo>
                    <a:pt x="0" y="5171243"/>
                  </a:moveTo>
                  <a:lnTo>
                    <a:pt x="0" y="0"/>
                  </a:lnTo>
                  <a:lnTo>
                    <a:pt x="0" y="0"/>
                  </a:lnTo>
                </a:path>
              </a:pathLst>
            </a:custGeom>
            <a:ln w="13550" cap="flat">
              <a:solidFill>
                <a:srgbClr val="EBEBEB">
                  <a:alpha val="100000"/>
                </a:srgbClr>
              </a:solidFill>
              <a:prstDash val="solid"/>
              <a:round/>
            </a:ln>
          </p:spPr>
          <p:txBody>
            <a:bodyPr/>
            <a:lstStyle/>
            <a:p/>
          </p:txBody>
        </p:sp>
        <p:sp>
          <p:nvSpPr>
            <p:cNvPr id="44" name="pl44"/>
            <p:cNvSpPr/>
            <p:nvPr/>
          </p:nvSpPr>
          <p:spPr>
            <a:xfrm>
              <a:off x="6454556" y="660111"/>
              <a:ext cx="0" cy="5171243"/>
            </a:xfrm>
            <a:custGeom>
              <a:avLst/>
              <a:pathLst>
                <a:path w="0" h="5171243">
                  <a:moveTo>
                    <a:pt x="0" y="5171243"/>
                  </a:moveTo>
                  <a:lnTo>
                    <a:pt x="0" y="0"/>
                  </a:lnTo>
                  <a:lnTo>
                    <a:pt x="0" y="0"/>
                  </a:lnTo>
                </a:path>
              </a:pathLst>
            </a:custGeom>
            <a:ln w="13550" cap="flat">
              <a:solidFill>
                <a:srgbClr val="EBEBEB">
                  <a:alpha val="100000"/>
                </a:srgbClr>
              </a:solidFill>
              <a:prstDash val="solid"/>
              <a:round/>
            </a:ln>
          </p:spPr>
          <p:txBody>
            <a:bodyPr/>
            <a:lstStyle/>
            <a:p/>
          </p:txBody>
        </p:sp>
        <p:sp>
          <p:nvSpPr>
            <p:cNvPr id="45" name="pl45"/>
            <p:cNvSpPr/>
            <p:nvPr/>
          </p:nvSpPr>
          <p:spPr>
            <a:xfrm>
              <a:off x="7957670" y="660111"/>
              <a:ext cx="0" cy="5171243"/>
            </a:xfrm>
            <a:custGeom>
              <a:avLst/>
              <a:pathLst>
                <a:path w="0" h="5171243">
                  <a:moveTo>
                    <a:pt x="0" y="5171243"/>
                  </a:moveTo>
                  <a:lnTo>
                    <a:pt x="0" y="0"/>
                  </a:lnTo>
                  <a:lnTo>
                    <a:pt x="0" y="0"/>
                  </a:lnTo>
                </a:path>
              </a:pathLst>
            </a:custGeom>
            <a:ln w="13550" cap="flat">
              <a:solidFill>
                <a:srgbClr val="EBEBEB">
                  <a:alpha val="100000"/>
                </a:srgbClr>
              </a:solidFill>
              <a:prstDash val="solid"/>
              <a:round/>
            </a:ln>
          </p:spPr>
          <p:txBody>
            <a:bodyPr/>
            <a:lstStyle/>
            <a:p/>
          </p:txBody>
        </p:sp>
        <p:sp>
          <p:nvSpPr>
            <p:cNvPr id="46" name="pl46"/>
            <p:cNvSpPr/>
            <p:nvPr/>
          </p:nvSpPr>
          <p:spPr>
            <a:xfrm>
              <a:off x="7536798" y="753567"/>
              <a:ext cx="360747" cy="0"/>
            </a:xfrm>
            <a:custGeom>
              <a:avLst/>
              <a:pathLst>
                <a:path w="360747" h="0">
                  <a:moveTo>
                    <a:pt x="0" y="0"/>
                  </a:moveTo>
                  <a:lnTo>
                    <a:pt x="180373" y="0"/>
                  </a:lnTo>
                  <a:lnTo>
                    <a:pt x="360747" y="0"/>
                  </a:lnTo>
                  <a:lnTo>
                    <a:pt x="360747" y="0"/>
                  </a:lnTo>
                  <a:lnTo>
                    <a:pt x="360747" y="0"/>
                  </a:lnTo>
                  <a:lnTo>
                    <a:pt x="360747" y="0"/>
                  </a:lnTo>
                  <a:lnTo>
                    <a:pt x="360747" y="0"/>
                  </a:lnTo>
                </a:path>
              </a:pathLst>
            </a:custGeom>
            <a:ln w="81303" cap="flat">
              <a:solidFill>
                <a:srgbClr val="E8E8E8">
                  <a:alpha val="100000"/>
                </a:srgbClr>
              </a:solidFill>
              <a:prstDash val="solid"/>
              <a:round/>
            </a:ln>
          </p:spPr>
          <p:txBody>
            <a:bodyPr/>
            <a:lstStyle/>
            <a:p/>
          </p:txBody>
        </p:sp>
        <p:sp>
          <p:nvSpPr>
            <p:cNvPr id="47" name="pl47"/>
            <p:cNvSpPr/>
            <p:nvPr/>
          </p:nvSpPr>
          <p:spPr>
            <a:xfrm>
              <a:off x="7416549" y="909328"/>
              <a:ext cx="480996" cy="0"/>
            </a:xfrm>
            <a:custGeom>
              <a:avLst/>
              <a:pathLst>
                <a:path w="480996" h="0">
                  <a:moveTo>
                    <a:pt x="0" y="0"/>
                  </a:moveTo>
                  <a:lnTo>
                    <a:pt x="0" y="0"/>
                  </a:lnTo>
                  <a:lnTo>
                    <a:pt x="360747" y="0"/>
                  </a:lnTo>
                  <a:lnTo>
                    <a:pt x="420871" y="0"/>
                  </a:lnTo>
                  <a:lnTo>
                    <a:pt x="420871" y="0"/>
                  </a:lnTo>
                  <a:lnTo>
                    <a:pt x="480996" y="0"/>
                  </a:lnTo>
                  <a:lnTo>
                    <a:pt x="480996" y="0"/>
                  </a:lnTo>
                </a:path>
              </a:pathLst>
            </a:custGeom>
            <a:ln w="81303" cap="flat">
              <a:solidFill>
                <a:srgbClr val="E8E8E8">
                  <a:alpha val="100000"/>
                </a:srgbClr>
              </a:solidFill>
              <a:prstDash val="solid"/>
              <a:round/>
            </a:ln>
          </p:spPr>
          <p:txBody>
            <a:bodyPr/>
            <a:lstStyle/>
            <a:p/>
          </p:txBody>
        </p:sp>
        <p:sp>
          <p:nvSpPr>
            <p:cNvPr id="48" name="pl48"/>
            <p:cNvSpPr/>
            <p:nvPr/>
          </p:nvSpPr>
          <p:spPr>
            <a:xfrm>
              <a:off x="7897545" y="1065088"/>
              <a:ext cx="0" cy="0"/>
            </a:xfrm>
            <a:custGeom>
              <a:avLst/>
              <a:pathLst>
                <a:path w="0" h="0">
                  <a:moveTo>
                    <a:pt x="0" y="0"/>
                  </a:moveTo>
                  <a:lnTo>
                    <a:pt x="0" y="0"/>
                  </a:lnTo>
                  <a:lnTo>
                    <a:pt x="0" y="0"/>
                  </a:lnTo>
                  <a:lnTo>
                    <a:pt x="0" y="0"/>
                  </a:lnTo>
                  <a:lnTo>
                    <a:pt x="0" y="0"/>
                  </a:lnTo>
                  <a:lnTo>
                    <a:pt x="0" y="0"/>
                  </a:lnTo>
                  <a:lnTo>
                    <a:pt x="0" y="0"/>
                  </a:lnTo>
                </a:path>
              </a:pathLst>
            </a:custGeom>
            <a:ln w="81303" cap="flat">
              <a:solidFill>
                <a:srgbClr val="E8E8E8">
                  <a:alpha val="100000"/>
                </a:srgbClr>
              </a:solidFill>
              <a:prstDash val="solid"/>
              <a:round/>
            </a:ln>
          </p:spPr>
          <p:txBody>
            <a:bodyPr/>
            <a:lstStyle/>
            <a:p/>
          </p:txBody>
        </p:sp>
        <p:sp>
          <p:nvSpPr>
            <p:cNvPr id="49" name="pl49"/>
            <p:cNvSpPr/>
            <p:nvPr/>
          </p:nvSpPr>
          <p:spPr>
            <a:xfrm>
              <a:off x="7717172" y="1220849"/>
              <a:ext cx="180373" cy="0"/>
            </a:xfrm>
            <a:custGeom>
              <a:avLst/>
              <a:pathLst>
                <a:path w="180373" h="0">
                  <a:moveTo>
                    <a:pt x="0" y="0"/>
                  </a:moveTo>
                  <a:lnTo>
                    <a:pt x="0" y="0"/>
                  </a:lnTo>
                  <a:lnTo>
                    <a:pt x="0" y="0"/>
                  </a:lnTo>
                  <a:lnTo>
                    <a:pt x="60124" y="0"/>
                  </a:lnTo>
                  <a:lnTo>
                    <a:pt x="120249" y="0"/>
                  </a:lnTo>
                  <a:lnTo>
                    <a:pt x="120249" y="0"/>
                  </a:lnTo>
                  <a:lnTo>
                    <a:pt x="180373" y="0"/>
                  </a:lnTo>
                </a:path>
              </a:pathLst>
            </a:custGeom>
            <a:ln w="81303" cap="flat">
              <a:solidFill>
                <a:srgbClr val="E8E8E8">
                  <a:alpha val="100000"/>
                </a:srgbClr>
              </a:solidFill>
              <a:prstDash val="solid"/>
              <a:round/>
            </a:ln>
          </p:spPr>
          <p:txBody>
            <a:bodyPr/>
            <a:lstStyle/>
            <a:p/>
          </p:txBody>
        </p:sp>
        <p:sp>
          <p:nvSpPr>
            <p:cNvPr id="50" name="pl50"/>
            <p:cNvSpPr/>
            <p:nvPr/>
          </p:nvSpPr>
          <p:spPr>
            <a:xfrm>
              <a:off x="7837421" y="1376609"/>
              <a:ext cx="60124" cy="0"/>
            </a:xfrm>
            <a:custGeom>
              <a:avLst/>
              <a:pathLst>
                <a:path w="60124" h="0">
                  <a:moveTo>
                    <a:pt x="0" y="0"/>
                  </a:moveTo>
                  <a:lnTo>
                    <a:pt x="60124" y="0"/>
                  </a:lnTo>
                  <a:lnTo>
                    <a:pt x="60124" y="0"/>
                  </a:lnTo>
                  <a:lnTo>
                    <a:pt x="60124" y="0"/>
                  </a:lnTo>
                  <a:lnTo>
                    <a:pt x="60124" y="0"/>
                  </a:lnTo>
                  <a:lnTo>
                    <a:pt x="60124" y="0"/>
                  </a:lnTo>
                  <a:lnTo>
                    <a:pt x="60124" y="0"/>
                  </a:lnTo>
                </a:path>
              </a:pathLst>
            </a:custGeom>
            <a:ln w="81303" cap="flat">
              <a:solidFill>
                <a:srgbClr val="E8E8E8">
                  <a:alpha val="100000"/>
                </a:srgbClr>
              </a:solidFill>
              <a:prstDash val="solid"/>
              <a:round/>
            </a:ln>
          </p:spPr>
          <p:txBody>
            <a:bodyPr/>
            <a:lstStyle/>
            <a:p/>
          </p:txBody>
        </p:sp>
        <p:sp>
          <p:nvSpPr>
            <p:cNvPr id="51" name="pl51"/>
            <p:cNvSpPr/>
            <p:nvPr/>
          </p:nvSpPr>
          <p:spPr>
            <a:xfrm>
              <a:off x="7717172" y="1532369"/>
              <a:ext cx="180373" cy="0"/>
            </a:xfrm>
            <a:custGeom>
              <a:avLst/>
              <a:pathLst>
                <a:path w="180373" h="0">
                  <a:moveTo>
                    <a:pt x="0" y="0"/>
                  </a:moveTo>
                  <a:lnTo>
                    <a:pt x="60124" y="0"/>
                  </a:lnTo>
                  <a:lnTo>
                    <a:pt x="60124" y="0"/>
                  </a:lnTo>
                  <a:lnTo>
                    <a:pt x="60124" y="0"/>
                  </a:lnTo>
                  <a:lnTo>
                    <a:pt x="120249" y="0"/>
                  </a:lnTo>
                  <a:lnTo>
                    <a:pt x="180373" y="0"/>
                  </a:lnTo>
                  <a:lnTo>
                    <a:pt x="180373" y="0"/>
                  </a:lnTo>
                </a:path>
              </a:pathLst>
            </a:custGeom>
            <a:ln w="81303" cap="flat">
              <a:solidFill>
                <a:srgbClr val="E8E8E8">
                  <a:alpha val="100000"/>
                </a:srgbClr>
              </a:solidFill>
              <a:prstDash val="solid"/>
              <a:round/>
            </a:ln>
          </p:spPr>
          <p:txBody>
            <a:bodyPr/>
            <a:lstStyle/>
            <a:p/>
          </p:txBody>
        </p:sp>
        <p:sp>
          <p:nvSpPr>
            <p:cNvPr id="52" name="pl52"/>
            <p:cNvSpPr/>
            <p:nvPr/>
          </p:nvSpPr>
          <p:spPr>
            <a:xfrm>
              <a:off x="7476673" y="1688130"/>
              <a:ext cx="420871" cy="0"/>
            </a:xfrm>
            <a:custGeom>
              <a:avLst/>
              <a:pathLst>
                <a:path w="420871" h="0">
                  <a:moveTo>
                    <a:pt x="0" y="0"/>
                  </a:moveTo>
                  <a:lnTo>
                    <a:pt x="120249" y="0"/>
                  </a:lnTo>
                  <a:lnTo>
                    <a:pt x="420871" y="0"/>
                  </a:lnTo>
                  <a:lnTo>
                    <a:pt x="420871" y="0"/>
                  </a:lnTo>
                  <a:lnTo>
                    <a:pt x="420871" y="0"/>
                  </a:lnTo>
                  <a:lnTo>
                    <a:pt x="420871" y="0"/>
                  </a:lnTo>
                  <a:lnTo>
                    <a:pt x="420871" y="0"/>
                  </a:lnTo>
                </a:path>
              </a:pathLst>
            </a:custGeom>
            <a:ln w="81303" cap="flat">
              <a:solidFill>
                <a:srgbClr val="E8E8E8">
                  <a:alpha val="100000"/>
                </a:srgbClr>
              </a:solidFill>
              <a:prstDash val="solid"/>
              <a:round/>
            </a:ln>
          </p:spPr>
          <p:txBody>
            <a:bodyPr/>
            <a:lstStyle/>
            <a:p/>
          </p:txBody>
        </p:sp>
        <p:sp>
          <p:nvSpPr>
            <p:cNvPr id="53" name="pl53"/>
            <p:cNvSpPr/>
            <p:nvPr/>
          </p:nvSpPr>
          <p:spPr>
            <a:xfrm>
              <a:off x="7476673" y="1843890"/>
              <a:ext cx="420871" cy="0"/>
            </a:xfrm>
            <a:custGeom>
              <a:avLst/>
              <a:pathLst>
                <a:path w="420871" h="0">
                  <a:moveTo>
                    <a:pt x="0" y="0"/>
                  </a:moveTo>
                  <a:lnTo>
                    <a:pt x="60124" y="0"/>
                  </a:lnTo>
                  <a:lnTo>
                    <a:pt x="60124" y="0"/>
                  </a:lnTo>
                  <a:lnTo>
                    <a:pt x="180373" y="0"/>
                  </a:lnTo>
                  <a:lnTo>
                    <a:pt x="420871" y="0"/>
                  </a:lnTo>
                  <a:lnTo>
                    <a:pt x="420871" y="0"/>
                  </a:lnTo>
                  <a:lnTo>
                    <a:pt x="420871" y="0"/>
                  </a:lnTo>
                </a:path>
              </a:pathLst>
            </a:custGeom>
            <a:ln w="81303" cap="flat">
              <a:solidFill>
                <a:srgbClr val="E8E8E8">
                  <a:alpha val="100000"/>
                </a:srgbClr>
              </a:solidFill>
              <a:prstDash val="solid"/>
              <a:round/>
            </a:ln>
          </p:spPr>
          <p:txBody>
            <a:bodyPr/>
            <a:lstStyle/>
            <a:p/>
          </p:txBody>
        </p:sp>
        <p:sp>
          <p:nvSpPr>
            <p:cNvPr id="54" name="pl54"/>
            <p:cNvSpPr/>
            <p:nvPr/>
          </p:nvSpPr>
          <p:spPr>
            <a:xfrm>
              <a:off x="7777296" y="1999650"/>
              <a:ext cx="120249" cy="0"/>
            </a:xfrm>
            <a:custGeom>
              <a:avLst/>
              <a:pathLst>
                <a:path w="120249" h="0">
                  <a:moveTo>
                    <a:pt x="0" y="0"/>
                  </a:moveTo>
                  <a:lnTo>
                    <a:pt x="60124" y="0"/>
                  </a:lnTo>
                  <a:lnTo>
                    <a:pt x="60124" y="0"/>
                  </a:lnTo>
                  <a:lnTo>
                    <a:pt x="60124" y="0"/>
                  </a:lnTo>
                  <a:lnTo>
                    <a:pt x="120249" y="0"/>
                  </a:lnTo>
                  <a:lnTo>
                    <a:pt x="120249" y="0"/>
                  </a:lnTo>
                  <a:lnTo>
                    <a:pt x="120249" y="0"/>
                  </a:lnTo>
                </a:path>
              </a:pathLst>
            </a:custGeom>
            <a:ln w="81303" cap="flat">
              <a:solidFill>
                <a:srgbClr val="E8E8E8">
                  <a:alpha val="100000"/>
                </a:srgbClr>
              </a:solidFill>
              <a:prstDash val="solid"/>
              <a:round/>
            </a:ln>
          </p:spPr>
          <p:txBody>
            <a:bodyPr/>
            <a:lstStyle/>
            <a:p/>
          </p:txBody>
        </p:sp>
        <p:sp>
          <p:nvSpPr>
            <p:cNvPr id="55" name="pl55"/>
            <p:cNvSpPr/>
            <p:nvPr/>
          </p:nvSpPr>
          <p:spPr>
            <a:xfrm>
              <a:off x="6394431" y="2155411"/>
              <a:ext cx="1442989" cy="0"/>
            </a:xfrm>
            <a:custGeom>
              <a:avLst/>
              <a:pathLst>
                <a:path w="1442989" h="0">
                  <a:moveTo>
                    <a:pt x="0" y="0"/>
                  </a:moveTo>
                  <a:lnTo>
                    <a:pt x="300622" y="0"/>
                  </a:lnTo>
                  <a:lnTo>
                    <a:pt x="601245" y="0"/>
                  </a:lnTo>
                  <a:lnTo>
                    <a:pt x="721494" y="0"/>
                  </a:lnTo>
                  <a:lnTo>
                    <a:pt x="841743" y="0"/>
                  </a:lnTo>
                  <a:lnTo>
                    <a:pt x="961992" y="0"/>
                  </a:lnTo>
                  <a:lnTo>
                    <a:pt x="1442989" y="0"/>
                  </a:lnTo>
                </a:path>
              </a:pathLst>
            </a:custGeom>
            <a:ln w="81303" cap="flat">
              <a:solidFill>
                <a:srgbClr val="E8E8E8">
                  <a:alpha val="100000"/>
                </a:srgbClr>
              </a:solidFill>
              <a:prstDash val="solid"/>
              <a:round/>
            </a:ln>
          </p:spPr>
          <p:txBody>
            <a:bodyPr/>
            <a:lstStyle/>
            <a:p/>
          </p:txBody>
        </p:sp>
        <p:sp>
          <p:nvSpPr>
            <p:cNvPr id="56" name="pl56"/>
            <p:cNvSpPr/>
            <p:nvPr/>
          </p:nvSpPr>
          <p:spPr>
            <a:xfrm>
              <a:off x="7837421" y="2311171"/>
              <a:ext cx="60124" cy="0"/>
            </a:xfrm>
            <a:custGeom>
              <a:avLst/>
              <a:pathLst>
                <a:path w="60124" h="0">
                  <a:moveTo>
                    <a:pt x="0" y="0"/>
                  </a:moveTo>
                  <a:lnTo>
                    <a:pt x="0" y="0"/>
                  </a:lnTo>
                  <a:lnTo>
                    <a:pt x="0" y="0"/>
                  </a:lnTo>
                  <a:lnTo>
                    <a:pt x="60124" y="0"/>
                  </a:lnTo>
                  <a:lnTo>
                    <a:pt x="60124" y="0"/>
                  </a:lnTo>
                  <a:lnTo>
                    <a:pt x="60124" y="0"/>
                  </a:lnTo>
                  <a:lnTo>
                    <a:pt x="60124" y="0"/>
                  </a:lnTo>
                </a:path>
              </a:pathLst>
            </a:custGeom>
            <a:ln w="81303" cap="flat">
              <a:solidFill>
                <a:srgbClr val="E8E8E8">
                  <a:alpha val="100000"/>
                </a:srgbClr>
              </a:solidFill>
              <a:prstDash val="solid"/>
              <a:round/>
            </a:ln>
          </p:spPr>
          <p:txBody>
            <a:bodyPr/>
            <a:lstStyle/>
            <a:p/>
          </p:txBody>
        </p:sp>
        <p:sp>
          <p:nvSpPr>
            <p:cNvPr id="57" name="pl57"/>
            <p:cNvSpPr/>
            <p:nvPr/>
          </p:nvSpPr>
          <p:spPr>
            <a:xfrm>
              <a:off x="7536798" y="2466931"/>
              <a:ext cx="360747" cy="0"/>
            </a:xfrm>
            <a:custGeom>
              <a:avLst/>
              <a:pathLst>
                <a:path w="360747" h="0">
                  <a:moveTo>
                    <a:pt x="0" y="0"/>
                  </a:moveTo>
                  <a:lnTo>
                    <a:pt x="120249" y="0"/>
                  </a:lnTo>
                  <a:lnTo>
                    <a:pt x="180373" y="0"/>
                  </a:lnTo>
                  <a:lnTo>
                    <a:pt x="240498" y="0"/>
                  </a:lnTo>
                  <a:lnTo>
                    <a:pt x="360747" y="0"/>
                  </a:lnTo>
                  <a:lnTo>
                    <a:pt x="360747" y="0"/>
                  </a:lnTo>
                  <a:lnTo>
                    <a:pt x="360747" y="0"/>
                  </a:lnTo>
                </a:path>
              </a:pathLst>
            </a:custGeom>
            <a:ln w="81303" cap="flat">
              <a:solidFill>
                <a:srgbClr val="E8E8E8">
                  <a:alpha val="100000"/>
                </a:srgbClr>
              </a:solidFill>
              <a:prstDash val="solid"/>
              <a:round/>
            </a:ln>
          </p:spPr>
          <p:txBody>
            <a:bodyPr/>
            <a:lstStyle/>
            <a:p/>
          </p:txBody>
        </p:sp>
        <p:sp>
          <p:nvSpPr>
            <p:cNvPr id="58" name="pl58"/>
            <p:cNvSpPr/>
            <p:nvPr/>
          </p:nvSpPr>
          <p:spPr>
            <a:xfrm>
              <a:off x="7115926" y="2622692"/>
              <a:ext cx="781619" cy="0"/>
            </a:xfrm>
            <a:custGeom>
              <a:avLst/>
              <a:pathLst>
                <a:path w="781619" h="0">
                  <a:moveTo>
                    <a:pt x="0" y="0"/>
                  </a:moveTo>
                  <a:lnTo>
                    <a:pt x="601245" y="0"/>
                  </a:lnTo>
                  <a:lnTo>
                    <a:pt x="661370" y="0"/>
                  </a:lnTo>
                  <a:lnTo>
                    <a:pt x="661370" y="0"/>
                  </a:lnTo>
                  <a:lnTo>
                    <a:pt x="721494" y="0"/>
                  </a:lnTo>
                  <a:lnTo>
                    <a:pt x="721494" y="0"/>
                  </a:lnTo>
                  <a:lnTo>
                    <a:pt x="781619" y="0"/>
                  </a:lnTo>
                </a:path>
              </a:pathLst>
            </a:custGeom>
            <a:ln w="81303" cap="flat">
              <a:solidFill>
                <a:srgbClr val="E8E8E8">
                  <a:alpha val="100000"/>
                </a:srgbClr>
              </a:solidFill>
              <a:prstDash val="solid"/>
              <a:round/>
            </a:ln>
          </p:spPr>
          <p:txBody>
            <a:bodyPr/>
            <a:lstStyle/>
            <a:p/>
          </p:txBody>
        </p:sp>
        <p:sp>
          <p:nvSpPr>
            <p:cNvPr id="59" name="pl59"/>
            <p:cNvSpPr/>
            <p:nvPr/>
          </p:nvSpPr>
          <p:spPr>
            <a:xfrm>
              <a:off x="7657047" y="2778452"/>
              <a:ext cx="240498" cy="0"/>
            </a:xfrm>
            <a:custGeom>
              <a:avLst/>
              <a:pathLst>
                <a:path w="240498" h="0">
                  <a:moveTo>
                    <a:pt x="0" y="0"/>
                  </a:moveTo>
                  <a:lnTo>
                    <a:pt x="60124" y="0"/>
                  </a:lnTo>
                  <a:lnTo>
                    <a:pt x="240498" y="0"/>
                  </a:lnTo>
                  <a:lnTo>
                    <a:pt x="240498" y="0"/>
                  </a:lnTo>
                  <a:lnTo>
                    <a:pt x="240498" y="0"/>
                  </a:lnTo>
                  <a:lnTo>
                    <a:pt x="240498" y="0"/>
                  </a:lnTo>
                  <a:lnTo>
                    <a:pt x="240498" y="0"/>
                  </a:lnTo>
                </a:path>
              </a:pathLst>
            </a:custGeom>
            <a:ln w="81303" cap="flat">
              <a:solidFill>
                <a:srgbClr val="E8E8E8">
                  <a:alpha val="100000"/>
                </a:srgbClr>
              </a:solidFill>
              <a:prstDash val="solid"/>
              <a:round/>
            </a:ln>
          </p:spPr>
          <p:txBody>
            <a:bodyPr/>
            <a:lstStyle/>
            <a:p/>
          </p:txBody>
        </p:sp>
        <p:sp>
          <p:nvSpPr>
            <p:cNvPr id="60" name="pl60"/>
            <p:cNvSpPr/>
            <p:nvPr/>
          </p:nvSpPr>
          <p:spPr>
            <a:xfrm>
              <a:off x="7657047" y="2934212"/>
              <a:ext cx="240498" cy="0"/>
            </a:xfrm>
            <a:custGeom>
              <a:avLst/>
              <a:pathLst>
                <a:path w="240498" h="0">
                  <a:moveTo>
                    <a:pt x="0" y="0"/>
                  </a:moveTo>
                  <a:lnTo>
                    <a:pt x="0" y="0"/>
                  </a:lnTo>
                  <a:lnTo>
                    <a:pt x="60124" y="0"/>
                  </a:lnTo>
                  <a:lnTo>
                    <a:pt x="60124" y="0"/>
                  </a:lnTo>
                  <a:lnTo>
                    <a:pt x="240498" y="0"/>
                  </a:lnTo>
                  <a:lnTo>
                    <a:pt x="240498" y="0"/>
                  </a:lnTo>
                  <a:lnTo>
                    <a:pt x="240498" y="0"/>
                  </a:lnTo>
                </a:path>
              </a:pathLst>
            </a:custGeom>
            <a:ln w="81303" cap="flat">
              <a:solidFill>
                <a:srgbClr val="E8E8E8">
                  <a:alpha val="100000"/>
                </a:srgbClr>
              </a:solidFill>
              <a:prstDash val="solid"/>
              <a:round/>
            </a:ln>
          </p:spPr>
          <p:txBody>
            <a:bodyPr/>
            <a:lstStyle/>
            <a:p/>
          </p:txBody>
        </p:sp>
        <p:sp>
          <p:nvSpPr>
            <p:cNvPr id="61" name="pl61"/>
            <p:cNvSpPr/>
            <p:nvPr/>
          </p:nvSpPr>
          <p:spPr>
            <a:xfrm>
              <a:off x="7536798" y="3089973"/>
              <a:ext cx="360747" cy="0"/>
            </a:xfrm>
            <a:custGeom>
              <a:avLst/>
              <a:pathLst>
                <a:path w="360747" h="0">
                  <a:moveTo>
                    <a:pt x="0" y="0"/>
                  </a:moveTo>
                  <a:lnTo>
                    <a:pt x="120249" y="0"/>
                  </a:lnTo>
                  <a:lnTo>
                    <a:pt x="180373" y="0"/>
                  </a:lnTo>
                  <a:lnTo>
                    <a:pt x="240498" y="0"/>
                  </a:lnTo>
                  <a:lnTo>
                    <a:pt x="300622" y="0"/>
                  </a:lnTo>
                  <a:lnTo>
                    <a:pt x="360747" y="0"/>
                  </a:lnTo>
                  <a:lnTo>
                    <a:pt x="360747" y="0"/>
                  </a:lnTo>
                </a:path>
              </a:pathLst>
            </a:custGeom>
            <a:ln w="81303" cap="flat">
              <a:solidFill>
                <a:srgbClr val="E8E8E8">
                  <a:alpha val="100000"/>
                </a:srgbClr>
              </a:solidFill>
              <a:prstDash val="solid"/>
              <a:round/>
            </a:ln>
          </p:spPr>
          <p:txBody>
            <a:bodyPr/>
            <a:lstStyle/>
            <a:p/>
          </p:txBody>
        </p:sp>
        <p:sp>
          <p:nvSpPr>
            <p:cNvPr id="62" name="pl62"/>
            <p:cNvSpPr/>
            <p:nvPr/>
          </p:nvSpPr>
          <p:spPr>
            <a:xfrm>
              <a:off x="7296300" y="3245733"/>
              <a:ext cx="360747" cy="0"/>
            </a:xfrm>
            <a:custGeom>
              <a:avLst/>
              <a:pathLst>
                <a:path w="360747" h="0">
                  <a:moveTo>
                    <a:pt x="0" y="0"/>
                  </a:moveTo>
                  <a:lnTo>
                    <a:pt x="60124" y="0"/>
                  </a:lnTo>
                  <a:lnTo>
                    <a:pt x="120249" y="0"/>
                  </a:lnTo>
                  <a:lnTo>
                    <a:pt x="120249" y="0"/>
                  </a:lnTo>
                  <a:lnTo>
                    <a:pt x="180373" y="0"/>
                  </a:lnTo>
                  <a:lnTo>
                    <a:pt x="300622" y="0"/>
                  </a:lnTo>
                  <a:lnTo>
                    <a:pt x="360747" y="0"/>
                  </a:lnTo>
                </a:path>
              </a:pathLst>
            </a:custGeom>
            <a:ln w="81303" cap="flat">
              <a:solidFill>
                <a:srgbClr val="E8E8E8">
                  <a:alpha val="100000"/>
                </a:srgbClr>
              </a:solidFill>
              <a:prstDash val="solid"/>
              <a:round/>
            </a:ln>
          </p:spPr>
          <p:txBody>
            <a:bodyPr/>
            <a:lstStyle/>
            <a:p/>
          </p:txBody>
        </p:sp>
        <p:sp>
          <p:nvSpPr>
            <p:cNvPr id="63" name="pl63"/>
            <p:cNvSpPr/>
            <p:nvPr/>
          </p:nvSpPr>
          <p:spPr>
            <a:xfrm>
              <a:off x="7416549" y="3401494"/>
              <a:ext cx="420871" cy="0"/>
            </a:xfrm>
            <a:custGeom>
              <a:avLst/>
              <a:pathLst>
                <a:path w="420871" h="0">
                  <a:moveTo>
                    <a:pt x="0" y="0"/>
                  </a:moveTo>
                  <a:lnTo>
                    <a:pt x="120249" y="0"/>
                  </a:lnTo>
                  <a:lnTo>
                    <a:pt x="120249" y="0"/>
                  </a:lnTo>
                  <a:lnTo>
                    <a:pt x="180373" y="0"/>
                  </a:lnTo>
                  <a:lnTo>
                    <a:pt x="360747" y="0"/>
                  </a:lnTo>
                  <a:lnTo>
                    <a:pt x="420871" y="0"/>
                  </a:lnTo>
                  <a:lnTo>
                    <a:pt x="420871" y="0"/>
                  </a:lnTo>
                </a:path>
              </a:pathLst>
            </a:custGeom>
            <a:ln w="81303" cap="flat">
              <a:solidFill>
                <a:srgbClr val="E8E8E8">
                  <a:alpha val="100000"/>
                </a:srgbClr>
              </a:solidFill>
              <a:prstDash val="solid"/>
              <a:round/>
            </a:ln>
          </p:spPr>
          <p:txBody>
            <a:bodyPr/>
            <a:lstStyle/>
            <a:p/>
          </p:txBody>
        </p:sp>
        <p:sp>
          <p:nvSpPr>
            <p:cNvPr id="64" name="pl64"/>
            <p:cNvSpPr/>
            <p:nvPr/>
          </p:nvSpPr>
          <p:spPr>
            <a:xfrm>
              <a:off x="6695054" y="3557254"/>
              <a:ext cx="901868" cy="0"/>
            </a:xfrm>
            <a:custGeom>
              <a:avLst/>
              <a:pathLst>
                <a:path w="901868" h="0">
                  <a:moveTo>
                    <a:pt x="0" y="0"/>
                  </a:moveTo>
                  <a:lnTo>
                    <a:pt x="0" y="0"/>
                  </a:lnTo>
                  <a:lnTo>
                    <a:pt x="300622" y="0"/>
                  </a:lnTo>
                  <a:lnTo>
                    <a:pt x="781619" y="0"/>
                  </a:lnTo>
                  <a:lnTo>
                    <a:pt x="841743" y="0"/>
                  </a:lnTo>
                  <a:lnTo>
                    <a:pt x="841743" y="0"/>
                  </a:lnTo>
                  <a:lnTo>
                    <a:pt x="901868" y="0"/>
                  </a:lnTo>
                </a:path>
              </a:pathLst>
            </a:custGeom>
            <a:ln w="81303" cap="flat">
              <a:solidFill>
                <a:srgbClr val="E8E8E8">
                  <a:alpha val="100000"/>
                </a:srgbClr>
              </a:solidFill>
              <a:prstDash val="solid"/>
              <a:round/>
            </a:ln>
          </p:spPr>
          <p:txBody>
            <a:bodyPr/>
            <a:lstStyle/>
            <a:p/>
          </p:txBody>
        </p:sp>
        <p:sp>
          <p:nvSpPr>
            <p:cNvPr id="65" name="pl65"/>
            <p:cNvSpPr/>
            <p:nvPr/>
          </p:nvSpPr>
          <p:spPr>
            <a:xfrm>
              <a:off x="7356424" y="3713014"/>
              <a:ext cx="420871" cy="0"/>
            </a:xfrm>
            <a:custGeom>
              <a:avLst/>
              <a:pathLst>
                <a:path w="420871" h="0">
                  <a:moveTo>
                    <a:pt x="0" y="0"/>
                  </a:moveTo>
                  <a:lnTo>
                    <a:pt x="120249" y="0"/>
                  </a:lnTo>
                  <a:lnTo>
                    <a:pt x="120249" y="0"/>
                  </a:lnTo>
                  <a:lnTo>
                    <a:pt x="120249" y="0"/>
                  </a:lnTo>
                  <a:lnTo>
                    <a:pt x="180373" y="0"/>
                  </a:lnTo>
                  <a:lnTo>
                    <a:pt x="180373" y="0"/>
                  </a:lnTo>
                  <a:lnTo>
                    <a:pt x="420871" y="0"/>
                  </a:lnTo>
                </a:path>
              </a:pathLst>
            </a:custGeom>
            <a:ln w="81303" cap="flat">
              <a:solidFill>
                <a:srgbClr val="E8E8E8">
                  <a:alpha val="100000"/>
                </a:srgbClr>
              </a:solidFill>
              <a:prstDash val="solid"/>
              <a:round/>
            </a:ln>
          </p:spPr>
          <p:txBody>
            <a:bodyPr/>
            <a:lstStyle/>
            <a:p/>
          </p:txBody>
        </p:sp>
        <p:sp>
          <p:nvSpPr>
            <p:cNvPr id="66" name="pl66"/>
            <p:cNvSpPr/>
            <p:nvPr/>
          </p:nvSpPr>
          <p:spPr>
            <a:xfrm>
              <a:off x="6935552" y="3868775"/>
              <a:ext cx="661370" cy="0"/>
            </a:xfrm>
            <a:custGeom>
              <a:avLst/>
              <a:pathLst>
                <a:path w="661370" h="0">
                  <a:moveTo>
                    <a:pt x="0" y="0"/>
                  </a:moveTo>
                  <a:lnTo>
                    <a:pt x="180373" y="0"/>
                  </a:lnTo>
                  <a:lnTo>
                    <a:pt x="240498" y="0"/>
                  </a:lnTo>
                  <a:lnTo>
                    <a:pt x="480996" y="0"/>
                  </a:lnTo>
                  <a:lnTo>
                    <a:pt x="480996" y="0"/>
                  </a:lnTo>
                  <a:lnTo>
                    <a:pt x="541120" y="0"/>
                  </a:lnTo>
                  <a:lnTo>
                    <a:pt x="661370" y="0"/>
                  </a:lnTo>
                </a:path>
              </a:pathLst>
            </a:custGeom>
            <a:ln w="81303" cap="flat">
              <a:solidFill>
                <a:srgbClr val="E8E8E8">
                  <a:alpha val="100000"/>
                </a:srgbClr>
              </a:solidFill>
              <a:prstDash val="solid"/>
              <a:round/>
            </a:ln>
          </p:spPr>
          <p:txBody>
            <a:bodyPr/>
            <a:lstStyle/>
            <a:p/>
          </p:txBody>
        </p:sp>
        <p:sp>
          <p:nvSpPr>
            <p:cNvPr id="67" name="pl67"/>
            <p:cNvSpPr/>
            <p:nvPr/>
          </p:nvSpPr>
          <p:spPr>
            <a:xfrm>
              <a:off x="7296300" y="4024535"/>
              <a:ext cx="601245" cy="0"/>
            </a:xfrm>
            <a:custGeom>
              <a:avLst/>
              <a:pathLst>
                <a:path w="601245" h="0">
                  <a:moveTo>
                    <a:pt x="0" y="0"/>
                  </a:moveTo>
                  <a:lnTo>
                    <a:pt x="60124" y="0"/>
                  </a:lnTo>
                  <a:lnTo>
                    <a:pt x="60124" y="0"/>
                  </a:lnTo>
                  <a:lnTo>
                    <a:pt x="180373" y="0"/>
                  </a:lnTo>
                  <a:lnTo>
                    <a:pt x="420871" y="0"/>
                  </a:lnTo>
                  <a:lnTo>
                    <a:pt x="601245" y="0"/>
                  </a:lnTo>
                  <a:lnTo>
                    <a:pt x="601245" y="0"/>
                  </a:lnTo>
                </a:path>
              </a:pathLst>
            </a:custGeom>
            <a:ln w="81303" cap="flat">
              <a:solidFill>
                <a:srgbClr val="E8E8E8">
                  <a:alpha val="100000"/>
                </a:srgbClr>
              </a:solidFill>
              <a:prstDash val="solid"/>
              <a:round/>
            </a:ln>
          </p:spPr>
          <p:txBody>
            <a:bodyPr/>
            <a:lstStyle/>
            <a:p/>
          </p:txBody>
        </p:sp>
        <p:sp>
          <p:nvSpPr>
            <p:cNvPr id="68" name="pl68"/>
            <p:cNvSpPr/>
            <p:nvPr/>
          </p:nvSpPr>
          <p:spPr>
            <a:xfrm>
              <a:off x="6695054" y="4180295"/>
              <a:ext cx="1202490" cy="0"/>
            </a:xfrm>
            <a:custGeom>
              <a:avLst/>
              <a:pathLst>
                <a:path w="1202490" h="0">
                  <a:moveTo>
                    <a:pt x="0" y="0"/>
                  </a:moveTo>
                  <a:lnTo>
                    <a:pt x="240498" y="0"/>
                  </a:lnTo>
                  <a:lnTo>
                    <a:pt x="360747" y="0"/>
                  </a:lnTo>
                  <a:lnTo>
                    <a:pt x="601245" y="0"/>
                  </a:lnTo>
                  <a:lnTo>
                    <a:pt x="601245" y="0"/>
                  </a:lnTo>
                  <a:lnTo>
                    <a:pt x="721494" y="0"/>
                  </a:lnTo>
                  <a:lnTo>
                    <a:pt x="1202490" y="0"/>
                  </a:lnTo>
                </a:path>
              </a:pathLst>
            </a:custGeom>
            <a:ln w="81303" cap="flat">
              <a:solidFill>
                <a:srgbClr val="E8E8E8">
                  <a:alpha val="100000"/>
                </a:srgbClr>
              </a:solidFill>
              <a:prstDash val="solid"/>
              <a:round/>
            </a:ln>
          </p:spPr>
          <p:txBody>
            <a:bodyPr/>
            <a:lstStyle/>
            <a:p/>
          </p:txBody>
        </p:sp>
        <p:sp>
          <p:nvSpPr>
            <p:cNvPr id="69" name="pl69"/>
            <p:cNvSpPr/>
            <p:nvPr/>
          </p:nvSpPr>
          <p:spPr>
            <a:xfrm>
              <a:off x="6574805" y="4336056"/>
              <a:ext cx="961992" cy="0"/>
            </a:xfrm>
            <a:custGeom>
              <a:avLst/>
              <a:pathLst>
                <a:path w="961992" h="0">
                  <a:moveTo>
                    <a:pt x="0" y="0"/>
                  </a:moveTo>
                  <a:lnTo>
                    <a:pt x="360747" y="0"/>
                  </a:lnTo>
                  <a:lnTo>
                    <a:pt x="360747" y="0"/>
                  </a:lnTo>
                  <a:lnTo>
                    <a:pt x="420871" y="0"/>
                  </a:lnTo>
                  <a:lnTo>
                    <a:pt x="721494" y="0"/>
                  </a:lnTo>
                  <a:lnTo>
                    <a:pt x="721494" y="0"/>
                  </a:lnTo>
                  <a:lnTo>
                    <a:pt x="961992" y="0"/>
                  </a:lnTo>
                </a:path>
              </a:pathLst>
            </a:custGeom>
            <a:ln w="81303" cap="flat">
              <a:solidFill>
                <a:srgbClr val="E8E8E8">
                  <a:alpha val="100000"/>
                </a:srgbClr>
              </a:solidFill>
              <a:prstDash val="solid"/>
              <a:round/>
            </a:ln>
          </p:spPr>
          <p:txBody>
            <a:bodyPr/>
            <a:lstStyle/>
            <a:p/>
          </p:txBody>
        </p:sp>
        <p:sp>
          <p:nvSpPr>
            <p:cNvPr id="70" name="pl70"/>
            <p:cNvSpPr/>
            <p:nvPr/>
          </p:nvSpPr>
          <p:spPr>
            <a:xfrm>
              <a:off x="7236175" y="4491816"/>
              <a:ext cx="240498" cy="0"/>
            </a:xfrm>
            <a:custGeom>
              <a:avLst/>
              <a:pathLst>
                <a:path w="240498" h="0">
                  <a:moveTo>
                    <a:pt x="0" y="0"/>
                  </a:moveTo>
                  <a:lnTo>
                    <a:pt x="60124" y="0"/>
                  </a:lnTo>
                  <a:lnTo>
                    <a:pt x="60124" y="0"/>
                  </a:lnTo>
                  <a:lnTo>
                    <a:pt x="120249" y="0"/>
                  </a:lnTo>
                  <a:lnTo>
                    <a:pt x="180373" y="0"/>
                  </a:lnTo>
                  <a:lnTo>
                    <a:pt x="240498" y="0"/>
                  </a:lnTo>
                  <a:lnTo>
                    <a:pt x="240498" y="0"/>
                  </a:lnTo>
                </a:path>
              </a:pathLst>
            </a:custGeom>
            <a:ln w="81303" cap="flat">
              <a:solidFill>
                <a:srgbClr val="E8E8E8">
                  <a:alpha val="100000"/>
                </a:srgbClr>
              </a:solidFill>
              <a:prstDash val="solid"/>
              <a:round/>
            </a:ln>
          </p:spPr>
          <p:txBody>
            <a:bodyPr/>
            <a:lstStyle/>
            <a:p/>
          </p:txBody>
        </p:sp>
        <p:sp>
          <p:nvSpPr>
            <p:cNvPr id="71" name="pl71"/>
            <p:cNvSpPr/>
            <p:nvPr/>
          </p:nvSpPr>
          <p:spPr>
            <a:xfrm>
              <a:off x="7115926" y="4647576"/>
              <a:ext cx="781619" cy="0"/>
            </a:xfrm>
            <a:custGeom>
              <a:avLst/>
              <a:pathLst>
                <a:path w="781619" h="0">
                  <a:moveTo>
                    <a:pt x="0" y="0"/>
                  </a:moveTo>
                  <a:lnTo>
                    <a:pt x="300622" y="0"/>
                  </a:lnTo>
                  <a:lnTo>
                    <a:pt x="480996" y="0"/>
                  </a:lnTo>
                  <a:lnTo>
                    <a:pt x="601245" y="0"/>
                  </a:lnTo>
                  <a:lnTo>
                    <a:pt x="601245" y="0"/>
                  </a:lnTo>
                  <a:lnTo>
                    <a:pt x="781619" y="0"/>
                  </a:lnTo>
                  <a:lnTo>
                    <a:pt x="781619" y="0"/>
                  </a:lnTo>
                </a:path>
              </a:pathLst>
            </a:custGeom>
            <a:ln w="81303" cap="flat">
              <a:solidFill>
                <a:srgbClr val="E8E8E8">
                  <a:alpha val="100000"/>
                </a:srgbClr>
              </a:solidFill>
              <a:prstDash val="solid"/>
              <a:round/>
            </a:ln>
          </p:spPr>
          <p:txBody>
            <a:bodyPr/>
            <a:lstStyle/>
            <a:p/>
          </p:txBody>
        </p:sp>
        <p:sp>
          <p:nvSpPr>
            <p:cNvPr id="72" name="pl72"/>
            <p:cNvSpPr/>
            <p:nvPr/>
          </p:nvSpPr>
          <p:spPr>
            <a:xfrm>
              <a:off x="6695054" y="4803337"/>
              <a:ext cx="541120" cy="0"/>
            </a:xfrm>
            <a:custGeom>
              <a:avLst/>
              <a:pathLst>
                <a:path w="541120" h="0">
                  <a:moveTo>
                    <a:pt x="0" y="0"/>
                  </a:moveTo>
                  <a:lnTo>
                    <a:pt x="0" y="0"/>
                  </a:lnTo>
                  <a:lnTo>
                    <a:pt x="180373" y="0"/>
                  </a:lnTo>
                  <a:lnTo>
                    <a:pt x="180373" y="0"/>
                  </a:lnTo>
                  <a:lnTo>
                    <a:pt x="180373" y="0"/>
                  </a:lnTo>
                  <a:lnTo>
                    <a:pt x="300622" y="0"/>
                  </a:lnTo>
                  <a:lnTo>
                    <a:pt x="541120" y="0"/>
                  </a:lnTo>
                </a:path>
              </a:pathLst>
            </a:custGeom>
            <a:ln w="81303" cap="flat">
              <a:solidFill>
                <a:srgbClr val="E8E8E8">
                  <a:alpha val="100000"/>
                </a:srgbClr>
              </a:solidFill>
              <a:prstDash val="solid"/>
              <a:round/>
            </a:ln>
          </p:spPr>
          <p:txBody>
            <a:bodyPr/>
            <a:lstStyle/>
            <a:p/>
          </p:txBody>
        </p:sp>
        <p:sp>
          <p:nvSpPr>
            <p:cNvPr id="73" name="pl73"/>
            <p:cNvSpPr/>
            <p:nvPr/>
          </p:nvSpPr>
          <p:spPr>
            <a:xfrm>
              <a:off x="6574805" y="4959097"/>
              <a:ext cx="781619" cy="0"/>
            </a:xfrm>
            <a:custGeom>
              <a:avLst/>
              <a:pathLst>
                <a:path w="781619" h="0">
                  <a:moveTo>
                    <a:pt x="0" y="0"/>
                  </a:moveTo>
                  <a:lnTo>
                    <a:pt x="120249" y="0"/>
                  </a:lnTo>
                  <a:lnTo>
                    <a:pt x="180373" y="0"/>
                  </a:lnTo>
                  <a:lnTo>
                    <a:pt x="180373" y="0"/>
                  </a:lnTo>
                  <a:lnTo>
                    <a:pt x="601245" y="0"/>
                  </a:lnTo>
                  <a:lnTo>
                    <a:pt x="661370" y="0"/>
                  </a:lnTo>
                  <a:lnTo>
                    <a:pt x="781619" y="0"/>
                  </a:lnTo>
                </a:path>
              </a:pathLst>
            </a:custGeom>
            <a:ln w="81303" cap="flat">
              <a:solidFill>
                <a:srgbClr val="E8E8E8">
                  <a:alpha val="100000"/>
                </a:srgbClr>
              </a:solidFill>
              <a:prstDash val="solid"/>
              <a:round/>
            </a:ln>
          </p:spPr>
          <p:txBody>
            <a:bodyPr/>
            <a:lstStyle/>
            <a:p/>
          </p:txBody>
        </p:sp>
        <p:sp>
          <p:nvSpPr>
            <p:cNvPr id="74" name="pl74"/>
            <p:cNvSpPr/>
            <p:nvPr/>
          </p:nvSpPr>
          <p:spPr>
            <a:xfrm>
              <a:off x="6394431" y="5114858"/>
              <a:ext cx="781619" cy="0"/>
            </a:xfrm>
            <a:custGeom>
              <a:avLst/>
              <a:pathLst>
                <a:path w="781619" h="0">
                  <a:moveTo>
                    <a:pt x="0" y="0"/>
                  </a:moveTo>
                  <a:lnTo>
                    <a:pt x="0" y="0"/>
                  </a:lnTo>
                  <a:lnTo>
                    <a:pt x="180373" y="0"/>
                  </a:lnTo>
                  <a:lnTo>
                    <a:pt x="360747" y="0"/>
                  </a:lnTo>
                  <a:lnTo>
                    <a:pt x="420871" y="0"/>
                  </a:lnTo>
                  <a:lnTo>
                    <a:pt x="661370" y="0"/>
                  </a:lnTo>
                  <a:lnTo>
                    <a:pt x="781619" y="0"/>
                  </a:lnTo>
                </a:path>
              </a:pathLst>
            </a:custGeom>
            <a:ln w="81303" cap="flat">
              <a:solidFill>
                <a:srgbClr val="E8E8E8">
                  <a:alpha val="100000"/>
                </a:srgbClr>
              </a:solidFill>
              <a:prstDash val="solid"/>
              <a:round/>
            </a:ln>
          </p:spPr>
          <p:txBody>
            <a:bodyPr/>
            <a:lstStyle/>
            <a:p/>
          </p:txBody>
        </p:sp>
        <p:sp>
          <p:nvSpPr>
            <p:cNvPr id="75" name="pl75"/>
            <p:cNvSpPr/>
            <p:nvPr/>
          </p:nvSpPr>
          <p:spPr>
            <a:xfrm>
              <a:off x="5552688" y="5270618"/>
              <a:ext cx="1563238" cy="0"/>
            </a:xfrm>
            <a:custGeom>
              <a:avLst/>
              <a:pathLst>
                <a:path w="1563238" h="0">
                  <a:moveTo>
                    <a:pt x="0" y="0"/>
                  </a:moveTo>
                  <a:lnTo>
                    <a:pt x="1202490" y="0"/>
                  </a:lnTo>
                  <a:lnTo>
                    <a:pt x="1262615" y="0"/>
                  </a:lnTo>
                  <a:lnTo>
                    <a:pt x="1262615" y="0"/>
                  </a:lnTo>
                  <a:lnTo>
                    <a:pt x="1322740" y="0"/>
                  </a:lnTo>
                  <a:lnTo>
                    <a:pt x="1382864" y="0"/>
                  </a:lnTo>
                  <a:lnTo>
                    <a:pt x="1563238" y="0"/>
                  </a:lnTo>
                </a:path>
              </a:pathLst>
            </a:custGeom>
            <a:ln w="81303" cap="flat">
              <a:solidFill>
                <a:srgbClr val="E8E8E8">
                  <a:alpha val="100000"/>
                </a:srgbClr>
              </a:solidFill>
              <a:prstDash val="solid"/>
              <a:round/>
            </a:ln>
          </p:spPr>
          <p:txBody>
            <a:bodyPr/>
            <a:lstStyle/>
            <a:p/>
          </p:txBody>
        </p:sp>
        <p:sp>
          <p:nvSpPr>
            <p:cNvPr id="76" name="pl76"/>
            <p:cNvSpPr/>
            <p:nvPr/>
          </p:nvSpPr>
          <p:spPr>
            <a:xfrm>
              <a:off x="6153933" y="5426378"/>
              <a:ext cx="901868" cy="0"/>
            </a:xfrm>
            <a:custGeom>
              <a:avLst/>
              <a:pathLst>
                <a:path w="901868" h="0">
                  <a:moveTo>
                    <a:pt x="0" y="0"/>
                  </a:moveTo>
                  <a:lnTo>
                    <a:pt x="180373" y="0"/>
                  </a:lnTo>
                  <a:lnTo>
                    <a:pt x="360747" y="0"/>
                  </a:lnTo>
                  <a:lnTo>
                    <a:pt x="420871" y="0"/>
                  </a:lnTo>
                  <a:lnTo>
                    <a:pt x="480996" y="0"/>
                  </a:lnTo>
                  <a:lnTo>
                    <a:pt x="661370" y="0"/>
                  </a:lnTo>
                  <a:lnTo>
                    <a:pt x="901868" y="0"/>
                  </a:lnTo>
                </a:path>
              </a:pathLst>
            </a:custGeom>
            <a:ln w="81303" cap="flat">
              <a:solidFill>
                <a:srgbClr val="E8E8E8">
                  <a:alpha val="100000"/>
                </a:srgbClr>
              </a:solidFill>
              <a:prstDash val="solid"/>
              <a:round/>
            </a:ln>
          </p:spPr>
          <p:txBody>
            <a:bodyPr/>
            <a:lstStyle/>
            <a:p/>
          </p:txBody>
        </p:sp>
        <p:sp>
          <p:nvSpPr>
            <p:cNvPr id="77" name="pl77"/>
            <p:cNvSpPr/>
            <p:nvPr/>
          </p:nvSpPr>
          <p:spPr>
            <a:xfrm>
              <a:off x="5853311" y="5582139"/>
              <a:ext cx="961992" cy="0"/>
            </a:xfrm>
            <a:custGeom>
              <a:avLst/>
              <a:pathLst>
                <a:path w="961992" h="0">
                  <a:moveTo>
                    <a:pt x="0" y="0"/>
                  </a:moveTo>
                  <a:lnTo>
                    <a:pt x="0" y="0"/>
                  </a:lnTo>
                  <a:lnTo>
                    <a:pt x="420871" y="0"/>
                  </a:lnTo>
                  <a:lnTo>
                    <a:pt x="601245" y="0"/>
                  </a:lnTo>
                  <a:lnTo>
                    <a:pt x="601245" y="0"/>
                  </a:lnTo>
                  <a:lnTo>
                    <a:pt x="841743" y="0"/>
                  </a:lnTo>
                  <a:lnTo>
                    <a:pt x="961992" y="0"/>
                  </a:lnTo>
                </a:path>
              </a:pathLst>
            </a:custGeom>
            <a:ln w="81303" cap="flat">
              <a:solidFill>
                <a:srgbClr val="E8E8E8">
                  <a:alpha val="100000"/>
                </a:srgbClr>
              </a:solidFill>
              <a:prstDash val="solid"/>
              <a:round/>
            </a:ln>
          </p:spPr>
          <p:txBody>
            <a:bodyPr/>
            <a:lstStyle/>
            <a:p/>
          </p:txBody>
        </p:sp>
        <p:sp>
          <p:nvSpPr>
            <p:cNvPr id="78" name="pl78"/>
            <p:cNvSpPr/>
            <p:nvPr/>
          </p:nvSpPr>
          <p:spPr>
            <a:xfrm>
              <a:off x="5312190" y="5737899"/>
              <a:ext cx="1743611" cy="0"/>
            </a:xfrm>
            <a:custGeom>
              <a:avLst/>
              <a:pathLst>
                <a:path w="1743611" h="0">
                  <a:moveTo>
                    <a:pt x="0" y="0"/>
                  </a:moveTo>
                  <a:lnTo>
                    <a:pt x="60124" y="0"/>
                  </a:lnTo>
                  <a:lnTo>
                    <a:pt x="541120" y="0"/>
                  </a:lnTo>
                  <a:lnTo>
                    <a:pt x="661370" y="0"/>
                  </a:lnTo>
                  <a:lnTo>
                    <a:pt x="1022117" y="0"/>
                  </a:lnTo>
                  <a:lnTo>
                    <a:pt x="1022117" y="0"/>
                  </a:lnTo>
                  <a:lnTo>
                    <a:pt x="1743611" y="0"/>
                  </a:lnTo>
                </a:path>
              </a:pathLst>
            </a:custGeom>
            <a:ln w="81303" cap="flat">
              <a:solidFill>
                <a:srgbClr val="E8E8E8">
                  <a:alpha val="100000"/>
                </a:srgbClr>
              </a:solidFill>
              <a:prstDash val="solid"/>
              <a:round/>
            </a:ln>
          </p:spPr>
          <p:txBody>
            <a:bodyPr/>
            <a:lstStyle/>
            <a:p/>
          </p:txBody>
        </p:sp>
        <p:sp>
          <p:nvSpPr>
            <p:cNvPr id="79" name="pt79"/>
            <p:cNvSpPr/>
            <p:nvPr/>
          </p:nvSpPr>
          <p:spPr>
            <a:xfrm>
              <a:off x="7893045" y="74906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80" name="pt80"/>
            <p:cNvSpPr/>
            <p:nvPr/>
          </p:nvSpPr>
          <p:spPr>
            <a:xfrm>
              <a:off x="7712672" y="74906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81" name="pt81"/>
            <p:cNvSpPr/>
            <p:nvPr/>
          </p:nvSpPr>
          <p:spPr>
            <a:xfrm>
              <a:off x="7532298" y="74906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82" name="pt82"/>
            <p:cNvSpPr/>
            <p:nvPr/>
          </p:nvSpPr>
          <p:spPr>
            <a:xfrm>
              <a:off x="7893045" y="74906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83" name="pt83"/>
            <p:cNvSpPr/>
            <p:nvPr/>
          </p:nvSpPr>
          <p:spPr>
            <a:xfrm>
              <a:off x="7893045" y="74906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84" name="pt84"/>
            <p:cNvSpPr/>
            <p:nvPr/>
          </p:nvSpPr>
          <p:spPr>
            <a:xfrm>
              <a:off x="7893045" y="74906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85" name="pt85"/>
            <p:cNvSpPr/>
            <p:nvPr/>
          </p:nvSpPr>
          <p:spPr>
            <a:xfrm>
              <a:off x="7893045" y="74906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86" name="pt86"/>
            <p:cNvSpPr/>
            <p:nvPr/>
          </p:nvSpPr>
          <p:spPr>
            <a:xfrm>
              <a:off x="7171551" y="495459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87" name="pt87"/>
            <p:cNvSpPr/>
            <p:nvPr/>
          </p:nvSpPr>
          <p:spPr>
            <a:xfrm>
              <a:off x="6690554" y="495459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88" name="pt88"/>
            <p:cNvSpPr/>
            <p:nvPr/>
          </p:nvSpPr>
          <p:spPr>
            <a:xfrm>
              <a:off x="7231675" y="495459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89" name="pt89"/>
            <p:cNvSpPr/>
            <p:nvPr/>
          </p:nvSpPr>
          <p:spPr>
            <a:xfrm>
              <a:off x="7351924" y="495459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90" name="pt90"/>
            <p:cNvSpPr/>
            <p:nvPr/>
          </p:nvSpPr>
          <p:spPr>
            <a:xfrm>
              <a:off x="6570305" y="495459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91" name="pt91"/>
            <p:cNvSpPr/>
            <p:nvPr/>
          </p:nvSpPr>
          <p:spPr>
            <a:xfrm>
              <a:off x="6750679" y="495459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92" name="pt92"/>
            <p:cNvSpPr/>
            <p:nvPr/>
          </p:nvSpPr>
          <p:spPr>
            <a:xfrm>
              <a:off x="6750679" y="495459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93" name="pt93"/>
            <p:cNvSpPr/>
            <p:nvPr/>
          </p:nvSpPr>
          <p:spPr>
            <a:xfrm>
              <a:off x="7412049" y="90482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94" name="pt94"/>
            <p:cNvSpPr/>
            <p:nvPr/>
          </p:nvSpPr>
          <p:spPr>
            <a:xfrm>
              <a:off x="7772796" y="90482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95" name="pt95"/>
            <p:cNvSpPr/>
            <p:nvPr/>
          </p:nvSpPr>
          <p:spPr>
            <a:xfrm>
              <a:off x="7412049" y="90482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96" name="pt96"/>
            <p:cNvSpPr/>
            <p:nvPr/>
          </p:nvSpPr>
          <p:spPr>
            <a:xfrm>
              <a:off x="7832921" y="90482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97" name="pt97"/>
            <p:cNvSpPr/>
            <p:nvPr/>
          </p:nvSpPr>
          <p:spPr>
            <a:xfrm>
              <a:off x="7893045" y="90482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98" name="pt98"/>
            <p:cNvSpPr/>
            <p:nvPr/>
          </p:nvSpPr>
          <p:spPr>
            <a:xfrm>
              <a:off x="7832921" y="90482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99" name="pt99"/>
            <p:cNvSpPr/>
            <p:nvPr/>
          </p:nvSpPr>
          <p:spPr>
            <a:xfrm>
              <a:off x="7893045" y="90482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00" name="pt100"/>
            <p:cNvSpPr/>
            <p:nvPr/>
          </p:nvSpPr>
          <p:spPr>
            <a:xfrm>
              <a:off x="7472173" y="386427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01" name="pt101"/>
            <p:cNvSpPr/>
            <p:nvPr/>
          </p:nvSpPr>
          <p:spPr>
            <a:xfrm>
              <a:off x="7111426" y="386427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02" name="pt102"/>
            <p:cNvSpPr/>
            <p:nvPr/>
          </p:nvSpPr>
          <p:spPr>
            <a:xfrm>
              <a:off x="6931052" y="386427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03" name="pt103"/>
            <p:cNvSpPr/>
            <p:nvPr/>
          </p:nvSpPr>
          <p:spPr>
            <a:xfrm>
              <a:off x="7171551" y="386427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04" name="pt104"/>
            <p:cNvSpPr/>
            <p:nvPr/>
          </p:nvSpPr>
          <p:spPr>
            <a:xfrm>
              <a:off x="7412049" y="386427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05" name="pt105"/>
            <p:cNvSpPr/>
            <p:nvPr/>
          </p:nvSpPr>
          <p:spPr>
            <a:xfrm>
              <a:off x="7592422" y="386427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06" name="pt106"/>
            <p:cNvSpPr/>
            <p:nvPr/>
          </p:nvSpPr>
          <p:spPr>
            <a:xfrm>
              <a:off x="7412049" y="386427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07" name="pt107"/>
            <p:cNvSpPr/>
            <p:nvPr/>
          </p:nvSpPr>
          <p:spPr>
            <a:xfrm>
              <a:off x="7893045" y="417579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08" name="pt108"/>
            <p:cNvSpPr/>
            <p:nvPr/>
          </p:nvSpPr>
          <p:spPr>
            <a:xfrm>
              <a:off x="6690554" y="417579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09" name="pt109"/>
            <p:cNvSpPr/>
            <p:nvPr/>
          </p:nvSpPr>
          <p:spPr>
            <a:xfrm>
              <a:off x="6931052" y="417579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10" name="pt110"/>
            <p:cNvSpPr/>
            <p:nvPr/>
          </p:nvSpPr>
          <p:spPr>
            <a:xfrm>
              <a:off x="7412049" y="417579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11" name="pt111"/>
            <p:cNvSpPr/>
            <p:nvPr/>
          </p:nvSpPr>
          <p:spPr>
            <a:xfrm>
              <a:off x="7051301" y="417579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12" name="pt112"/>
            <p:cNvSpPr/>
            <p:nvPr/>
          </p:nvSpPr>
          <p:spPr>
            <a:xfrm>
              <a:off x="7291800" y="417579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13" name="pt113"/>
            <p:cNvSpPr/>
            <p:nvPr/>
          </p:nvSpPr>
          <p:spPr>
            <a:xfrm>
              <a:off x="7291800" y="417579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14" name="pt114"/>
            <p:cNvSpPr/>
            <p:nvPr/>
          </p:nvSpPr>
          <p:spPr>
            <a:xfrm>
              <a:off x="6810803" y="557763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15" name="pt115"/>
            <p:cNvSpPr/>
            <p:nvPr/>
          </p:nvSpPr>
          <p:spPr>
            <a:xfrm>
              <a:off x="6690554" y="557763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16" name="pt116"/>
            <p:cNvSpPr/>
            <p:nvPr/>
          </p:nvSpPr>
          <p:spPr>
            <a:xfrm>
              <a:off x="6450056" y="557763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17" name="pt117"/>
            <p:cNvSpPr/>
            <p:nvPr/>
          </p:nvSpPr>
          <p:spPr>
            <a:xfrm>
              <a:off x="6450056" y="557763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18" name="pt118"/>
            <p:cNvSpPr/>
            <p:nvPr/>
          </p:nvSpPr>
          <p:spPr>
            <a:xfrm>
              <a:off x="6269682" y="557763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19" name="pt119"/>
            <p:cNvSpPr/>
            <p:nvPr/>
          </p:nvSpPr>
          <p:spPr>
            <a:xfrm>
              <a:off x="5848811" y="557763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0" name="pt120"/>
            <p:cNvSpPr/>
            <p:nvPr/>
          </p:nvSpPr>
          <p:spPr>
            <a:xfrm>
              <a:off x="5848811" y="557763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1" name="pt121"/>
            <p:cNvSpPr/>
            <p:nvPr/>
          </p:nvSpPr>
          <p:spPr>
            <a:xfrm>
              <a:off x="6690554" y="215091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2" name="pt122"/>
            <p:cNvSpPr/>
            <p:nvPr/>
          </p:nvSpPr>
          <p:spPr>
            <a:xfrm>
              <a:off x="7231675" y="215091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3" name="pt123"/>
            <p:cNvSpPr/>
            <p:nvPr/>
          </p:nvSpPr>
          <p:spPr>
            <a:xfrm>
              <a:off x="6389931" y="215091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4" name="pt124"/>
            <p:cNvSpPr/>
            <p:nvPr/>
          </p:nvSpPr>
          <p:spPr>
            <a:xfrm>
              <a:off x="6991177" y="215091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5" name="pt125"/>
            <p:cNvSpPr/>
            <p:nvPr/>
          </p:nvSpPr>
          <p:spPr>
            <a:xfrm>
              <a:off x="7111426" y="215091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6" name="pt126"/>
            <p:cNvSpPr/>
            <p:nvPr/>
          </p:nvSpPr>
          <p:spPr>
            <a:xfrm>
              <a:off x="7351924" y="215091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7" name="pt127"/>
            <p:cNvSpPr/>
            <p:nvPr/>
          </p:nvSpPr>
          <p:spPr>
            <a:xfrm>
              <a:off x="7832921" y="215091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8" name="pt128"/>
            <p:cNvSpPr/>
            <p:nvPr/>
          </p:nvSpPr>
          <p:spPr>
            <a:xfrm>
              <a:off x="7893045" y="230667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9" name="pt129"/>
            <p:cNvSpPr/>
            <p:nvPr/>
          </p:nvSpPr>
          <p:spPr>
            <a:xfrm>
              <a:off x="7832921" y="230667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0" name="pt130"/>
            <p:cNvSpPr/>
            <p:nvPr/>
          </p:nvSpPr>
          <p:spPr>
            <a:xfrm>
              <a:off x="7893045" y="230667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1" name="pt131"/>
            <p:cNvSpPr/>
            <p:nvPr/>
          </p:nvSpPr>
          <p:spPr>
            <a:xfrm>
              <a:off x="7893045" y="230667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2" name="pt132"/>
            <p:cNvSpPr/>
            <p:nvPr/>
          </p:nvSpPr>
          <p:spPr>
            <a:xfrm>
              <a:off x="7893045" y="230667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3" name="pt133"/>
            <p:cNvSpPr/>
            <p:nvPr/>
          </p:nvSpPr>
          <p:spPr>
            <a:xfrm>
              <a:off x="7832921" y="230667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4" name="pt134"/>
            <p:cNvSpPr/>
            <p:nvPr/>
          </p:nvSpPr>
          <p:spPr>
            <a:xfrm>
              <a:off x="7832921" y="230667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5" name="pt135"/>
            <p:cNvSpPr/>
            <p:nvPr/>
          </p:nvSpPr>
          <p:spPr>
            <a:xfrm>
              <a:off x="7652547" y="324123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6" name="pt136"/>
            <p:cNvSpPr/>
            <p:nvPr/>
          </p:nvSpPr>
          <p:spPr>
            <a:xfrm>
              <a:off x="7472173" y="324123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7" name="pt137"/>
            <p:cNvSpPr/>
            <p:nvPr/>
          </p:nvSpPr>
          <p:spPr>
            <a:xfrm>
              <a:off x="7412049" y="324123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8" name="pt138"/>
            <p:cNvSpPr/>
            <p:nvPr/>
          </p:nvSpPr>
          <p:spPr>
            <a:xfrm>
              <a:off x="7412049" y="324123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9" name="pt139"/>
            <p:cNvSpPr/>
            <p:nvPr/>
          </p:nvSpPr>
          <p:spPr>
            <a:xfrm>
              <a:off x="7351924" y="324123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0" name="pt140"/>
            <p:cNvSpPr/>
            <p:nvPr/>
          </p:nvSpPr>
          <p:spPr>
            <a:xfrm>
              <a:off x="7291800" y="324123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1" name="pt141"/>
            <p:cNvSpPr/>
            <p:nvPr/>
          </p:nvSpPr>
          <p:spPr>
            <a:xfrm>
              <a:off x="7592422" y="324123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2" name="pt142"/>
            <p:cNvSpPr/>
            <p:nvPr/>
          </p:nvSpPr>
          <p:spPr>
            <a:xfrm>
              <a:off x="7712672" y="246243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3" name="pt143"/>
            <p:cNvSpPr/>
            <p:nvPr/>
          </p:nvSpPr>
          <p:spPr>
            <a:xfrm>
              <a:off x="7893045" y="246243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4" name="pt144"/>
            <p:cNvSpPr/>
            <p:nvPr/>
          </p:nvSpPr>
          <p:spPr>
            <a:xfrm>
              <a:off x="7532298" y="246243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5" name="pt145"/>
            <p:cNvSpPr/>
            <p:nvPr/>
          </p:nvSpPr>
          <p:spPr>
            <a:xfrm>
              <a:off x="7652547" y="246243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6" name="pt146"/>
            <p:cNvSpPr/>
            <p:nvPr/>
          </p:nvSpPr>
          <p:spPr>
            <a:xfrm>
              <a:off x="7893045" y="246243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7" name="pt147"/>
            <p:cNvSpPr/>
            <p:nvPr/>
          </p:nvSpPr>
          <p:spPr>
            <a:xfrm>
              <a:off x="7893045" y="246243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8" name="pt148"/>
            <p:cNvSpPr/>
            <p:nvPr/>
          </p:nvSpPr>
          <p:spPr>
            <a:xfrm>
              <a:off x="7772796" y="246243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9" name="pt149"/>
            <p:cNvSpPr/>
            <p:nvPr/>
          </p:nvSpPr>
          <p:spPr>
            <a:xfrm>
              <a:off x="7893045" y="106058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0" name="pt150"/>
            <p:cNvSpPr/>
            <p:nvPr/>
          </p:nvSpPr>
          <p:spPr>
            <a:xfrm>
              <a:off x="7893045" y="106058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1" name="pt151"/>
            <p:cNvSpPr/>
            <p:nvPr/>
          </p:nvSpPr>
          <p:spPr>
            <a:xfrm>
              <a:off x="7893045" y="106058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2" name="pt152"/>
            <p:cNvSpPr/>
            <p:nvPr/>
          </p:nvSpPr>
          <p:spPr>
            <a:xfrm>
              <a:off x="7893045" y="106058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3" name="pt153"/>
            <p:cNvSpPr/>
            <p:nvPr/>
          </p:nvSpPr>
          <p:spPr>
            <a:xfrm>
              <a:off x="7893045" y="106058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4" name="pt154"/>
            <p:cNvSpPr/>
            <p:nvPr/>
          </p:nvSpPr>
          <p:spPr>
            <a:xfrm>
              <a:off x="7893045" y="106058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5" name="pt155"/>
            <p:cNvSpPr/>
            <p:nvPr/>
          </p:nvSpPr>
          <p:spPr>
            <a:xfrm>
              <a:off x="7893045" y="106058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6" name="pt156"/>
            <p:cNvSpPr/>
            <p:nvPr/>
          </p:nvSpPr>
          <p:spPr>
            <a:xfrm>
              <a:off x="7893045" y="292971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7" name="pt157"/>
            <p:cNvSpPr/>
            <p:nvPr/>
          </p:nvSpPr>
          <p:spPr>
            <a:xfrm>
              <a:off x="7893045" y="292971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8" name="pt158"/>
            <p:cNvSpPr/>
            <p:nvPr/>
          </p:nvSpPr>
          <p:spPr>
            <a:xfrm>
              <a:off x="7652547" y="292971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9" name="pt159"/>
            <p:cNvSpPr/>
            <p:nvPr/>
          </p:nvSpPr>
          <p:spPr>
            <a:xfrm>
              <a:off x="7712672" y="292971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0" name="pt160"/>
            <p:cNvSpPr/>
            <p:nvPr/>
          </p:nvSpPr>
          <p:spPr>
            <a:xfrm>
              <a:off x="7893045" y="292971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1" name="pt161"/>
            <p:cNvSpPr/>
            <p:nvPr/>
          </p:nvSpPr>
          <p:spPr>
            <a:xfrm>
              <a:off x="7712672" y="292971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2" name="pt162"/>
            <p:cNvSpPr/>
            <p:nvPr/>
          </p:nvSpPr>
          <p:spPr>
            <a:xfrm>
              <a:off x="7652547" y="292971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3" name="pt163"/>
            <p:cNvSpPr/>
            <p:nvPr/>
          </p:nvSpPr>
          <p:spPr>
            <a:xfrm>
              <a:off x="7712672" y="261819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4" name="pt164"/>
            <p:cNvSpPr/>
            <p:nvPr/>
          </p:nvSpPr>
          <p:spPr>
            <a:xfrm>
              <a:off x="7111426" y="261819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5" name="pt165"/>
            <p:cNvSpPr/>
            <p:nvPr/>
          </p:nvSpPr>
          <p:spPr>
            <a:xfrm>
              <a:off x="7893045" y="261819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6" name="pt166"/>
            <p:cNvSpPr/>
            <p:nvPr/>
          </p:nvSpPr>
          <p:spPr>
            <a:xfrm>
              <a:off x="7832921" y="261819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7" name="pt167"/>
            <p:cNvSpPr/>
            <p:nvPr/>
          </p:nvSpPr>
          <p:spPr>
            <a:xfrm>
              <a:off x="7832921" y="261819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8" name="pt168"/>
            <p:cNvSpPr/>
            <p:nvPr/>
          </p:nvSpPr>
          <p:spPr>
            <a:xfrm>
              <a:off x="7772796" y="261819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9" name="pt169"/>
            <p:cNvSpPr/>
            <p:nvPr/>
          </p:nvSpPr>
          <p:spPr>
            <a:xfrm>
              <a:off x="7772796" y="261819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0" name="pt170"/>
            <p:cNvSpPr/>
            <p:nvPr/>
          </p:nvSpPr>
          <p:spPr>
            <a:xfrm>
              <a:off x="7051301" y="511035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1" name="pt171"/>
            <p:cNvSpPr/>
            <p:nvPr/>
          </p:nvSpPr>
          <p:spPr>
            <a:xfrm>
              <a:off x="6389931" y="511035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2" name="pt172"/>
            <p:cNvSpPr/>
            <p:nvPr/>
          </p:nvSpPr>
          <p:spPr>
            <a:xfrm>
              <a:off x="6570305" y="511035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3" name="pt173"/>
            <p:cNvSpPr/>
            <p:nvPr/>
          </p:nvSpPr>
          <p:spPr>
            <a:xfrm>
              <a:off x="6389931" y="511035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4" name="pt174"/>
            <p:cNvSpPr/>
            <p:nvPr/>
          </p:nvSpPr>
          <p:spPr>
            <a:xfrm>
              <a:off x="6810803" y="511035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5" name="pt175"/>
            <p:cNvSpPr/>
            <p:nvPr/>
          </p:nvSpPr>
          <p:spPr>
            <a:xfrm>
              <a:off x="7171551" y="511035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6" name="pt176"/>
            <p:cNvSpPr/>
            <p:nvPr/>
          </p:nvSpPr>
          <p:spPr>
            <a:xfrm>
              <a:off x="6750679" y="511035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7" name="pt177"/>
            <p:cNvSpPr/>
            <p:nvPr/>
          </p:nvSpPr>
          <p:spPr>
            <a:xfrm>
              <a:off x="7712672" y="121634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8" name="pt178"/>
            <p:cNvSpPr/>
            <p:nvPr/>
          </p:nvSpPr>
          <p:spPr>
            <a:xfrm>
              <a:off x="7832921" y="121634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9" name="pt179"/>
            <p:cNvSpPr/>
            <p:nvPr/>
          </p:nvSpPr>
          <p:spPr>
            <a:xfrm>
              <a:off x="7772796" y="121634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0" name="pt180"/>
            <p:cNvSpPr/>
            <p:nvPr/>
          </p:nvSpPr>
          <p:spPr>
            <a:xfrm>
              <a:off x="7712672" y="121634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1" name="pt181"/>
            <p:cNvSpPr/>
            <p:nvPr/>
          </p:nvSpPr>
          <p:spPr>
            <a:xfrm>
              <a:off x="7712672" y="121634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2" name="pt182"/>
            <p:cNvSpPr/>
            <p:nvPr/>
          </p:nvSpPr>
          <p:spPr>
            <a:xfrm>
              <a:off x="7832921" y="121634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3" name="pt183"/>
            <p:cNvSpPr/>
            <p:nvPr/>
          </p:nvSpPr>
          <p:spPr>
            <a:xfrm>
              <a:off x="7893045" y="121634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4" name="pt184"/>
            <p:cNvSpPr/>
            <p:nvPr/>
          </p:nvSpPr>
          <p:spPr>
            <a:xfrm>
              <a:off x="7592422" y="355275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5" name="pt185"/>
            <p:cNvSpPr/>
            <p:nvPr/>
          </p:nvSpPr>
          <p:spPr>
            <a:xfrm>
              <a:off x="6690554" y="355275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6" name="pt186"/>
            <p:cNvSpPr/>
            <p:nvPr/>
          </p:nvSpPr>
          <p:spPr>
            <a:xfrm>
              <a:off x="6991177" y="355275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7" name="pt187"/>
            <p:cNvSpPr/>
            <p:nvPr/>
          </p:nvSpPr>
          <p:spPr>
            <a:xfrm>
              <a:off x="6690554" y="355275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8" name="pt188"/>
            <p:cNvSpPr/>
            <p:nvPr/>
          </p:nvSpPr>
          <p:spPr>
            <a:xfrm>
              <a:off x="7472173" y="355275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9" name="pt189"/>
            <p:cNvSpPr/>
            <p:nvPr/>
          </p:nvSpPr>
          <p:spPr>
            <a:xfrm>
              <a:off x="7532298" y="355275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0" name="pt190"/>
            <p:cNvSpPr/>
            <p:nvPr/>
          </p:nvSpPr>
          <p:spPr>
            <a:xfrm>
              <a:off x="7532298" y="355275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1" name="pt191"/>
            <p:cNvSpPr/>
            <p:nvPr/>
          </p:nvSpPr>
          <p:spPr>
            <a:xfrm>
              <a:off x="7712672" y="464307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2" name="pt192"/>
            <p:cNvSpPr/>
            <p:nvPr/>
          </p:nvSpPr>
          <p:spPr>
            <a:xfrm>
              <a:off x="7893045" y="464307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3" name="pt193"/>
            <p:cNvSpPr/>
            <p:nvPr/>
          </p:nvSpPr>
          <p:spPr>
            <a:xfrm>
              <a:off x="7412049" y="464307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4" name="pt194"/>
            <p:cNvSpPr/>
            <p:nvPr/>
          </p:nvSpPr>
          <p:spPr>
            <a:xfrm>
              <a:off x="7592422" y="464307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5" name="pt195"/>
            <p:cNvSpPr/>
            <p:nvPr/>
          </p:nvSpPr>
          <p:spPr>
            <a:xfrm>
              <a:off x="7893045" y="464307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6" name="pt196"/>
            <p:cNvSpPr/>
            <p:nvPr/>
          </p:nvSpPr>
          <p:spPr>
            <a:xfrm>
              <a:off x="7712672" y="464307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7" name="pt197"/>
            <p:cNvSpPr/>
            <p:nvPr/>
          </p:nvSpPr>
          <p:spPr>
            <a:xfrm>
              <a:off x="7111426" y="464307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8" name="pt198"/>
            <p:cNvSpPr/>
            <p:nvPr/>
          </p:nvSpPr>
          <p:spPr>
            <a:xfrm>
              <a:off x="7893045" y="137210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9" name="pt199"/>
            <p:cNvSpPr/>
            <p:nvPr/>
          </p:nvSpPr>
          <p:spPr>
            <a:xfrm>
              <a:off x="7893045" y="137210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0" name="pt200"/>
            <p:cNvSpPr/>
            <p:nvPr/>
          </p:nvSpPr>
          <p:spPr>
            <a:xfrm>
              <a:off x="7832921" y="137210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1" name="pt201"/>
            <p:cNvSpPr/>
            <p:nvPr/>
          </p:nvSpPr>
          <p:spPr>
            <a:xfrm>
              <a:off x="7893045" y="137210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2" name="pt202"/>
            <p:cNvSpPr/>
            <p:nvPr/>
          </p:nvSpPr>
          <p:spPr>
            <a:xfrm>
              <a:off x="7893045" y="137210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3" name="pt203"/>
            <p:cNvSpPr/>
            <p:nvPr/>
          </p:nvSpPr>
          <p:spPr>
            <a:xfrm>
              <a:off x="7893045" y="137210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4" name="pt204"/>
            <p:cNvSpPr/>
            <p:nvPr/>
          </p:nvSpPr>
          <p:spPr>
            <a:xfrm>
              <a:off x="7893045" y="137210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5" name="pt205"/>
            <p:cNvSpPr/>
            <p:nvPr/>
          </p:nvSpPr>
          <p:spPr>
            <a:xfrm>
              <a:off x="7051301" y="542187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6" name="pt206"/>
            <p:cNvSpPr/>
            <p:nvPr/>
          </p:nvSpPr>
          <p:spPr>
            <a:xfrm>
              <a:off x="6810803" y="542187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7" name="pt207"/>
            <p:cNvSpPr/>
            <p:nvPr/>
          </p:nvSpPr>
          <p:spPr>
            <a:xfrm>
              <a:off x="6570305" y="542187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8" name="pt208"/>
            <p:cNvSpPr/>
            <p:nvPr/>
          </p:nvSpPr>
          <p:spPr>
            <a:xfrm>
              <a:off x="6149433" y="542187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9" name="pt209"/>
            <p:cNvSpPr/>
            <p:nvPr/>
          </p:nvSpPr>
          <p:spPr>
            <a:xfrm>
              <a:off x="6329807" y="542187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0" name="pt210"/>
            <p:cNvSpPr/>
            <p:nvPr/>
          </p:nvSpPr>
          <p:spPr>
            <a:xfrm>
              <a:off x="6510181" y="542187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1" name="pt211"/>
            <p:cNvSpPr/>
            <p:nvPr/>
          </p:nvSpPr>
          <p:spPr>
            <a:xfrm>
              <a:off x="6630430" y="542187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2" name="pt212"/>
            <p:cNvSpPr/>
            <p:nvPr/>
          </p:nvSpPr>
          <p:spPr>
            <a:xfrm>
              <a:off x="7472173" y="44873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3" name="pt213"/>
            <p:cNvSpPr/>
            <p:nvPr/>
          </p:nvSpPr>
          <p:spPr>
            <a:xfrm>
              <a:off x="7472173" y="44873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4" name="pt214"/>
            <p:cNvSpPr/>
            <p:nvPr/>
          </p:nvSpPr>
          <p:spPr>
            <a:xfrm>
              <a:off x="7412049" y="44873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5" name="pt215"/>
            <p:cNvSpPr/>
            <p:nvPr/>
          </p:nvSpPr>
          <p:spPr>
            <a:xfrm>
              <a:off x="7351924" y="44873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6" name="pt216"/>
            <p:cNvSpPr/>
            <p:nvPr/>
          </p:nvSpPr>
          <p:spPr>
            <a:xfrm>
              <a:off x="7291800" y="44873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7" name="pt217"/>
            <p:cNvSpPr/>
            <p:nvPr/>
          </p:nvSpPr>
          <p:spPr>
            <a:xfrm>
              <a:off x="7291800" y="44873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8" name="pt218"/>
            <p:cNvSpPr/>
            <p:nvPr/>
          </p:nvSpPr>
          <p:spPr>
            <a:xfrm>
              <a:off x="7231675" y="44873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9" name="pt219"/>
            <p:cNvSpPr/>
            <p:nvPr/>
          </p:nvSpPr>
          <p:spPr>
            <a:xfrm>
              <a:off x="7772796" y="308547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0" name="pt220"/>
            <p:cNvSpPr/>
            <p:nvPr/>
          </p:nvSpPr>
          <p:spPr>
            <a:xfrm>
              <a:off x="7712672" y="308547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1" name="pt221"/>
            <p:cNvSpPr/>
            <p:nvPr/>
          </p:nvSpPr>
          <p:spPr>
            <a:xfrm>
              <a:off x="7532298" y="308547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2" name="pt222"/>
            <p:cNvSpPr/>
            <p:nvPr/>
          </p:nvSpPr>
          <p:spPr>
            <a:xfrm>
              <a:off x="7832921" y="308547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3" name="pt223"/>
            <p:cNvSpPr/>
            <p:nvPr/>
          </p:nvSpPr>
          <p:spPr>
            <a:xfrm>
              <a:off x="7893045" y="308547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4" name="pt224"/>
            <p:cNvSpPr/>
            <p:nvPr/>
          </p:nvSpPr>
          <p:spPr>
            <a:xfrm>
              <a:off x="7893045" y="308547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5" name="pt225"/>
            <p:cNvSpPr/>
            <p:nvPr/>
          </p:nvSpPr>
          <p:spPr>
            <a:xfrm>
              <a:off x="7652547" y="308547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6" name="pt226"/>
            <p:cNvSpPr/>
            <p:nvPr/>
          </p:nvSpPr>
          <p:spPr>
            <a:xfrm>
              <a:off x="6991177" y="433155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7" name="pt227"/>
            <p:cNvSpPr/>
            <p:nvPr/>
          </p:nvSpPr>
          <p:spPr>
            <a:xfrm>
              <a:off x="6570305" y="433155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8" name="pt228"/>
            <p:cNvSpPr/>
            <p:nvPr/>
          </p:nvSpPr>
          <p:spPr>
            <a:xfrm>
              <a:off x="6931052" y="433155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9" name="pt229"/>
            <p:cNvSpPr/>
            <p:nvPr/>
          </p:nvSpPr>
          <p:spPr>
            <a:xfrm>
              <a:off x="7532298" y="433155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0" name="pt230"/>
            <p:cNvSpPr/>
            <p:nvPr/>
          </p:nvSpPr>
          <p:spPr>
            <a:xfrm>
              <a:off x="7291800" y="433155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1" name="pt231"/>
            <p:cNvSpPr/>
            <p:nvPr/>
          </p:nvSpPr>
          <p:spPr>
            <a:xfrm>
              <a:off x="6931052" y="433155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2" name="pt232"/>
            <p:cNvSpPr/>
            <p:nvPr/>
          </p:nvSpPr>
          <p:spPr>
            <a:xfrm>
              <a:off x="7291800" y="433155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3" name="pt233"/>
            <p:cNvSpPr/>
            <p:nvPr/>
          </p:nvSpPr>
          <p:spPr>
            <a:xfrm>
              <a:off x="7893045" y="277395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4" name="pt234"/>
            <p:cNvSpPr/>
            <p:nvPr/>
          </p:nvSpPr>
          <p:spPr>
            <a:xfrm>
              <a:off x="7893045" y="277395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5" name="pt235"/>
            <p:cNvSpPr/>
            <p:nvPr/>
          </p:nvSpPr>
          <p:spPr>
            <a:xfrm>
              <a:off x="7893045" y="277395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6" name="pt236"/>
            <p:cNvSpPr/>
            <p:nvPr/>
          </p:nvSpPr>
          <p:spPr>
            <a:xfrm>
              <a:off x="7893045" y="277395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7" name="pt237"/>
            <p:cNvSpPr/>
            <p:nvPr/>
          </p:nvSpPr>
          <p:spPr>
            <a:xfrm>
              <a:off x="7893045" y="277395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8" name="pt238"/>
            <p:cNvSpPr/>
            <p:nvPr/>
          </p:nvSpPr>
          <p:spPr>
            <a:xfrm>
              <a:off x="7652547" y="277395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9" name="pt239"/>
            <p:cNvSpPr/>
            <p:nvPr/>
          </p:nvSpPr>
          <p:spPr>
            <a:xfrm>
              <a:off x="7712672" y="277395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0" name="pt240"/>
            <p:cNvSpPr/>
            <p:nvPr/>
          </p:nvSpPr>
          <p:spPr>
            <a:xfrm>
              <a:off x="7772796" y="339699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1" name="pt241"/>
            <p:cNvSpPr/>
            <p:nvPr/>
          </p:nvSpPr>
          <p:spPr>
            <a:xfrm>
              <a:off x="7532298" y="339699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2" name="pt242"/>
            <p:cNvSpPr/>
            <p:nvPr/>
          </p:nvSpPr>
          <p:spPr>
            <a:xfrm>
              <a:off x="7832921" y="339699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3" name="pt243"/>
            <p:cNvSpPr/>
            <p:nvPr/>
          </p:nvSpPr>
          <p:spPr>
            <a:xfrm>
              <a:off x="7832921" y="339699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4" name="pt244"/>
            <p:cNvSpPr/>
            <p:nvPr/>
          </p:nvSpPr>
          <p:spPr>
            <a:xfrm>
              <a:off x="7412049" y="339699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5" name="pt245"/>
            <p:cNvSpPr/>
            <p:nvPr/>
          </p:nvSpPr>
          <p:spPr>
            <a:xfrm>
              <a:off x="7532298" y="339699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6" name="pt246"/>
            <p:cNvSpPr/>
            <p:nvPr/>
          </p:nvSpPr>
          <p:spPr>
            <a:xfrm>
              <a:off x="7592422" y="339699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7" name="pt247"/>
            <p:cNvSpPr/>
            <p:nvPr/>
          </p:nvSpPr>
          <p:spPr>
            <a:xfrm>
              <a:off x="7231675" y="479883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8" name="pt248"/>
            <p:cNvSpPr/>
            <p:nvPr/>
          </p:nvSpPr>
          <p:spPr>
            <a:xfrm>
              <a:off x="6991177" y="479883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9" name="pt249"/>
            <p:cNvSpPr/>
            <p:nvPr/>
          </p:nvSpPr>
          <p:spPr>
            <a:xfrm>
              <a:off x="6690554" y="479883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0" name="pt250"/>
            <p:cNvSpPr/>
            <p:nvPr/>
          </p:nvSpPr>
          <p:spPr>
            <a:xfrm>
              <a:off x="6870928" y="479883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1" name="pt251"/>
            <p:cNvSpPr/>
            <p:nvPr/>
          </p:nvSpPr>
          <p:spPr>
            <a:xfrm>
              <a:off x="6690554" y="479883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2" name="pt252"/>
            <p:cNvSpPr/>
            <p:nvPr/>
          </p:nvSpPr>
          <p:spPr>
            <a:xfrm>
              <a:off x="6870928" y="479883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3" name="pt253"/>
            <p:cNvSpPr/>
            <p:nvPr/>
          </p:nvSpPr>
          <p:spPr>
            <a:xfrm>
              <a:off x="6870928" y="479883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4" name="pt254"/>
            <p:cNvSpPr/>
            <p:nvPr/>
          </p:nvSpPr>
          <p:spPr>
            <a:xfrm>
              <a:off x="7772796" y="370851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5" name="pt255"/>
            <p:cNvSpPr/>
            <p:nvPr/>
          </p:nvSpPr>
          <p:spPr>
            <a:xfrm>
              <a:off x="7532298" y="370851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6" name="pt256"/>
            <p:cNvSpPr/>
            <p:nvPr/>
          </p:nvSpPr>
          <p:spPr>
            <a:xfrm>
              <a:off x="7351924" y="370851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7" name="pt257"/>
            <p:cNvSpPr/>
            <p:nvPr/>
          </p:nvSpPr>
          <p:spPr>
            <a:xfrm>
              <a:off x="7532298" y="370851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8" name="pt258"/>
            <p:cNvSpPr/>
            <p:nvPr/>
          </p:nvSpPr>
          <p:spPr>
            <a:xfrm>
              <a:off x="7472173" y="370851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9" name="pt259"/>
            <p:cNvSpPr/>
            <p:nvPr/>
          </p:nvSpPr>
          <p:spPr>
            <a:xfrm>
              <a:off x="7472173" y="370851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0" name="pt260"/>
            <p:cNvSpPr/>
            <p:nvPr/>
          </p:nvSpPr>
          <p:spPr>
            <a:xfrm>
              <a:off x="7472173" y="370851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1" name="pt261"/>
            <p:cNvSpPr/>
            <p:nvPr/>
          </p:nvSpPr>
          <p:spPr>
            <a:xfrm>
              <a:off x="7772796" y="152786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2" name="pt262"/>
            <p:cNvSpPr/>
            <p:nvPr/>
          </p:nvSpPr>
          <p:spPr>
            <a:xfrm>
              <a:off x="7893045" y="152786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3" name="pt263"/>
            <p:cNvSpPr/>
            <p:nvPr/>
          </p:nvSpPr>
          <p:spPr>
            <a:xfrm>
              <a:off x="7772796" y="152786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4" name="pt264"/>
            <p:cNvSpPr/>
            <p:nvPr/>
          </p:nvSpPr>
          <p:spPr>
            <a:xfrm>
              <a:off x="7712672" y="152786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5" name="pt265"/>
            <p:cNvSpPr/>
            <p:nvPr/>
          </p:nvSpPr>
          <p:spPr>
            <a:xfrm>
              <a:off x="7832921" y="152786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6" name="pt266"/>
            <p:cNvSpPr/>
            <p:nvPr/>
          </p:nvSpPr>
          <p:spPr>
            <a:xfrm>
              <a:off x="7772796" y="152786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7" name="pt267"/>
            <p:cNvSpPr/>
            <p:nvPr/>
          </p:nvSpPr>
          <p:spPr>
            <a:xfrm>
              <a:off x="7893045" y="152786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8" name="pt268"/>
            <p:cNvSpPr/>
            <p:nvPr/>
          </p:nvSpPr>
          <p:spPr>
            <a:xfrm>
              <a:off x="7893045" y="402003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9" name="pt269"/>
            <p:cNvSpPr/>
            <p:nvPr/>
          </p:nvSpPr>
          <p:spPr>
            <a:xfrm>
              <a:off x="7351924" y="402003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0" name="pt270"/>
            <p:cNvSpPr/>
            <p:nvPr/>
          </p:nvSpPr>
          <p:spPr>
            <a:xfrm>
              <a:off x="7291800" y="402003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1" name="pt271"/>
            <p:cNvSpPr/>
            <p:nvPr/>
          </p:nvSpPr>
          <p:spPr>
            <a:xfrm>
              <a:off x="7472173" y="402003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2" name="pt272"/>
            <p:cNvSpPr/>
            <p:nvPr/>
          </p:nvSpPr>
          <p:spPr>
            <a:xfrm>
              <a:off x="7712672" y="402003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3" name="pt273"/>
            <p:cNvSpPr/>
            <p:nvPr/>
          </p:nvSpPr>
          <p:spPr>
            <a:xfrm>
              <a:off x="7893045" y="402003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4" name="pt274"/>
            <p:cNvSpPr/>
            <p:nvPr/>
          </p:nvSpPr>
          <p:spPr>
            <a:xfrm>
              <a:off x="7351924" y="402003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5" name="pt275"/>
            <p:cNvSpPr/>
            <p:nvPr/>
          </p:nvSpPr>
          <p:spPr>
            <a:xfrm>
              <a:off x="7893045" y="168363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6" name="pt276"/>
            <p:cNvSpPr/>
            <p:nvPr/>
          </p:nvSpPr>
          <p:spPr>
            <a:xfrm>
              <a:off x="7893045" y="168363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7" name="pt277"/>
            <p:cNvSpPr/>
            <p:nvPr/>
          </p:nvSpPr>
          <p:spPr>
            <a:xfrm>
              <a:off x="7472173" y="168363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8" name="pt278"/>
            <p:cNvSpPr/>
            <p:nvPr/>
          </p:nvSpPr>
          <p:spPr>
            <a:xfrm>
              <a:off x="7893045" y="168363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9" name="pt279"/>
            <p:cNvSpPr/>
            <p:nvPr/>
          </p:nvSpPr>
          <p:spPr>
            <a:xfrm>
              <a:off x="7592422" y="168363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0" name="pt280"/>
            <p:cNvSpPr/>
            <p:nvPr/>
          </p:nvSpPr>
          <p:spPr>
            <a:xfrm>
              <a:off x="7893045" y="168363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1" name="pt281"/>
            <p:cNvSpPr/>
            <p:nvPr/>
          </p:nvSpPr>
          <p:spPr>
            <a:xfrm>
              <a:off x="7893045" y="168363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2" name="pt282"/>
            <p:cNvSpPr/>
            <p:nvPr/>
          </p:nvSpPr>
          <p:spPr>
            <a:xfrm>
              <a:off x="6810803" y="526611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3" name="pt283"/>
            <p:cNvSpPr/>
            <p:nvPr/>
          </p:nvSpPr>
          <p:spPr>
            <a:xfrm>
              <a:off x="5548188" y="526611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4" name="pt284"/>
            <p:cNvSpPr/>
            <p:nvPr/>
          </p:nvSpPr>
          <p:spPr>
            <a:xfrm>
              <a:off x="6810803" y="526611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5" name="pt285"/>
            <p:cNvSpPr/>
            <p:nvPr/>
          </p:nvSpPr>
          <p:spPr>
            <a:xfrm>
              <a:off x="6931052" y="526611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6" name="pt286"/>
            <p:cNvSpPr/>
            <p:nvPr/>
          </p:nvSpPr>
          <p:spPr>
            <a:xfrm>
              <a:off x="6870928" y="526611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7" name="pt287"/>
            <p:cNvSpPr/>
            <p:nvPr/>
          </p:nvSpPr>
          <p:spPr>
            <a:xfrm>
              <a:off x="7111426" y="526611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8" name="pt288"/>
            <p:cNvSpPr/>
            <p:nvPr/>
          </p:nvSpPr>
          <p:spPr>
            <a:xfrm>
              <a:off x="6750679" y="526611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9" name="pt289"/>
            <p:cNvSpPr/>
            <p:nvPr/>
          </p:nvSpPr>
          <p:spPr>
            <a:xfrm>
              <a:off x="7532298" y="183939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0" name="pt290"/>
            <p:cNvSpPr/>
            <p:nvPr/>
          </p:nvSpPr>
          <p:spPr>
            <a:xfrm>
              <a:off x="7893045" y="183939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1" name="pt291"/>
            <p:cNvSpPr/>
            <p:nvPr/>
          </p:nvSpPr>
          <p:spPr>
            <a:xfrm>
              <a:off x="7652547" y="183939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2" name="pt292"/>
            <p:cNvSpPr/>
            <p:nvPr/>
          </p:nvSpPr>
          <p:spPr>
            <a:xfrm>
              <a:off x="7532298" y="183939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3" name="pt293"/>
            <p:cNvSpPr/>
            <p:nvPr/>
          </p:nvSpPr>
          <p:spPr>
            <a:xfrm>
              <a:off x="7893045" y="183939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4" name="pt294"/>
            <p:cNvSpPr/>
            <p:nvPr/>
          </p:nvSpPr>
          <p:spPr>
            <a:xfrm>
              <a:off x="7472173" y="183939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5" name="pt295"/>
            <p:cNvSpPr/>
            <p:nvPr/>
          </p:nvSpPr>
          <p:spPr>
            <a:xfrm>
              <a:off x="7893045" y="183939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6" name="pt296"/>
            <p:cNvSpPr/>
            <p:nvPr/>
          </p:nvSpPr>
          <p:spPr>
            <a:xfrm>
              <a:off x="7893045" y="199515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7" name="pt297"/>
            <p:cNvSpPr/>
            <p:nvPr/>
          </p:nvSpPr>
          <p:spPr>
            <a:xfrm>
              <a:off x="7832921" y="199515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8" name="pt298"/>
            <p:cNvSpPr/>
            <p:nvPr/>
          </p:nvSpPr>
          <p:spPr>
            <a:xfrm>
              <a:off x="7832921" y="199515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9" name="pt299"/>
            <p:cNvSpPr/>
            <p:nvPr/>
          </p:nvSpPr>
          <p:spPr>
            <a:xfrm>
              <a:off x="7893045" y="199515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0" name="pt300"/>
            <p:cNvSpPr/>
            <p:nvPr/>
          </p:nvSpPr>
          <p:spPr>
            <a:xfrm>
              <a:off x="7832921" y="199515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1" name="pt301"/>
            <p:cNvSpPr/>
            <p:nvPr/>
          </p:nvSpPr>
          <p:spPr>
            <a:xfrm>
              <a:off x="7772796" y="199515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2" name="pt302"/>
            <p:cNvSpPr/>
            <p:nvPr/>
          </p:nvSpPr>
          <p:spPr>
            <a:xfrm>
              <a:off x="7893045" y="199515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3" name="pt303"/>
            <p:cNvSpPr/>
            <p:nvPr/>
          </p:nvSpPr>
          <p:spPr>
            <a:xfrm>
              <a:off x="7051301" y="573339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4" name="pt304"/>
            <p:cNvSpPr/>
            <p:nvPr/>
          </p:nvSpPr>
          <p:spPr>
            <a:xfrm>
              <a:off x="6329807" y="573339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5" name="pt305"/>
            <p:cNvSpPr/>
            <p:nvPr/>
          </p:nvSpPr>
          <p:spPr>
            <a:xfrm>
              <a:off x="6329807" y="573339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6" name="pt306"/>
            <p:cNvSpPr/>
            <p:nvPr/>
          </p:nvSpPr>
          <p:spPr>
            <a:xfrm>
              <a:off x="5307690" y="573339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7" name="pt307"/>
            <p:cNvSpPr/>
            <p:nvPr/>
          </p:nvSpPr>
          <p:spPr>
            <a:xfrm>
              <a:off x="5848811" y="573339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8" name="pt308"/>
            <p:cNvSpPr/>
            <p:nvPr/>
          </p:nvSpPr>
          <p:spPr>
            <a:xfrm>
              <a:off x="5969060" y="573339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9" name="pt309"/>
            <p:cNvSpPr/>
            <p:nvPr/>
          </p:nvSpPr>
          <p:spPr>
            <a:xfrm>
              <a:off x="5367814" y="573339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0" name="pt310"/>
            <p:cNvSpPr/>
            <p:nvPr/>
          </p:nvSpPr>
          <p:spPr>
            <a:xfrm>
              <a:off x="7852393" y="708416"/>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11" name="pt311"/>
            <p:cNvSpPr/>
            <p:nvPr/>
          </p:nvSpPr>
          <p:spPr>
            <a:xfrm>
              <a:off x="7852393" y="708416"/>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12" name="pt312"/>
            <p:cNvSpPr/>
            <p:nvPr/>
          </p:nvSpPr>
          <p:spPr>
            <a:xfrm>
              <a:off x="7852393" y="708416"/>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13" name="pt313"/>
            <p:cNvSpPr/>
            <p:nvPr/>
          </p:nvSpPr>
          <p:spPr>
            <a:xfrm>
              <a:off x="7130899" y="4913945"/>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14" name="pt314"/>
            <p:cNvSpPr/>
            <p:nvPr/>
          </p:nvSpPr>
          <p:spPr>
            <a:xfrm>
              <a:off x="6710027" y="4913945"/>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15" name="pt315"/>
            <p:cNvSpPr/>
            <p:nvPr/>
          </p:nvSpPr>
          <p:spPr>
            <a:xfrm>
              <a:off x="6710027" y="4913945"/>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16" name="pt316"/>
            <p:cNvSpPr/>
            <p:nvPr/>
          </p:nvSpPr>
          <p:spPr>
            <a:xfrm>
              <a:off x="7371397" y="864176"/>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17" name="pt317"/>
            <p:cNvSpPr/>
            <p:nvPr/>
          </p:nvSpPr>
          <p:spPr>
            <a:xfrm>
              <a:off x="7792269" y="864176"/>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18" name="pt318"/>
            <p:cNvSpPr/>
            <p:nvPr/>
          </p:nvSpPr>
          <p:spPr>
            <a:xfrm>
              <a:off x="7852393" y="864176"/>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19" name="pt319"/>
            <p:cNvSpPr/>
            <p:nvPr/>
          </p:nvSpPr>
          <p:spPr>
            <a:xfrm>
              <a:off x="7431521" y="3823623"/>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20" name="pt320"/>
            <p:cNvSpPr/>
            <p:nvPr/>
          </p:nvSpPr>
          <p:spPr>
            <a:xfrm>
              <a:off x="7551771" y="3823623"/>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21" name="pt321"/>
            <p:cNvSpPr/>
            <p:nvPr/>
          </p:nvSpPr>
          <p:spPr>
            <a:xfrm>
              <a:off x="7371397" y="3823623"/>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22" name="pt322"/>
            <p:cNvSpPr/>
            <p:nvPr/>
          </p:nvSpPr>
          <p:spPr>
            <a:xfrm>
              <a:off x="7852393" y="4135143"/>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23" name="pt323"/>
            <p:cNvSpPr/>
            <p:nvPr/>
          </p:nvSpPr>
          <p:spPr>
            <a:xfrm>
              <a:off x="7251148" y="4135143"/>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24" name="pt324"/>
            <p:cNvSpPr/>
            <p:nvPr/>
          </p:nvSpPr>
          <p:spPr>
            <a:xfrm>
              <a:off x="7251148" y="4135143"/>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25" name="pt325"/>
            <p:cNvSpPr/>
            <p:nvPr/>
          </p:nvSpPr>
          <p:spPr>
            <a:xfrm>
              <a:off x="6770151" y="5536987"/>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26" name="pt326"/>
            <p:cNvSpPr/>
            <p:nvPr/>
          </p:nvSpPr>
          <p:spPr>
            <a:xfrm>
              <a:off x="5808159" y="5536987"/>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27" name="pt327"/>
            <p:cNvSpPr/>
            <p:nvPr/>
          </p:nvSpPr>
          <p:spPr>
            <a:xfrm>
              <a:off x="5808159" y="5536987"/>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28" name="pt328"/>
            <p:cNvSpPr/>
            <p:nvPr/>
          </p:nvSpPr>
          <p:spPr>
            <a:xfrm>
              <a:off x="6649902" y="2110259"/>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29" name="pt329"/>
            <p:cNvSpPr/>
            <p:nvPr/>
          </p:nvSpPr>
          <p:spPr>
            <a:xfrm>
              <a:off x="7311272" y="2110259"/>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30" name="pt330"/>
            <p:cNvSpPr/>
            <p:nvPr/>
          </p:nvSpPr>
          <p:spPr>
            <a:xfrm>
              <a:off x="7792269" y="2110259"/>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31" name="pt331"/>
            <p:cNvSpPr/>
            <p:nvPr/>
          </p:nvSpPr>
          <p:spPr>
            <a:xfrm>
              <a:off x="7852393" y="2266019"/>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32" name="pt332"/>
            <p:cNvSpPr/>
            <p:nvPr/>
          </p:nvSpPr>
          <p:spPr>
            <a:xfrm>
              <a:off x="7792269" y="2266019"/>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33" name="pt333"/>
            <p:cNvSpPr/>
            <p:nvPr/>
          </p:nvSpPr>
          <p:spPr>
            <a:xfrm>
              <a:off x="7792269" y="2266019"/>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34" name="pt334"/>
            <p:cNvSpPr/>
            <p:nvPr/>
          </p:nvSpPr>
          <p:spPr>
            <a:xfrm>
              <a:off x="7611895" y="3200581"/>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35" name="pt335"/>
            <p:cNvSpPr/>
            <p:nvPr/>
          </p:nvSpPr>
          <p:spPr>
            <a:xfrm>
              <a:off x="7251148" y="3200581"/>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36" name="pt336"/>
            <p:cNvSpPr/>
            <p:nvPr/>
          </p:nvSpPr>
          <p:spPr>
            <a:xfrm>
              <a:off x="7551771" y="3200581"/>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37" name="pt337"/>
            <p:cNvSpPr/>
            <p:nvPr/>
          </p:nvSpPr>
          <p:spPr>
            <a:xfrm>
              <a:off x="7672020" y="2421780"/>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38" name="pt338"/>
            <p:cNvSpPr/>
            <p:nvPr/>
          </p:nvSpPr>
          <p:spPr>
            <a:xfrm>
              <a:off x="7852393" y="2421780"/>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39" name="pt339"/>
            <p:cNvSpPr/>
            <p:nvPr/>
          </p:nvSpPr>
          <p:spPr>
            <a:xfrm>
              <a:off x="7732144" y="2421780"/>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40" name="pt340"/>
            <p:cNvSpPr/>
            <p:nvPr/>
          </p:nvSpPr>
          <p:spPr>
            <a:xfrm>
              <a:off x="7852393" y="1019936"/>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41" name="pt341"/>
            <p:cNvSpPr/>
            <p:nvPr/>
          </p:nvSpPr>
          <p:spPr>
            <a:xfrm>
              <a:off x="7852393" y="1019936"/>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42" name="pt342"/>
            <p:cNvSpPr/>
            <p:nvPr/>
          </p:nvSpPr>
          <p:spPr>
            <a:xfrm>
              <a:off x="7852393" y="1019936"/>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43" name="pt343"/>
            <p:cNvSpPr/>
            <p:nvPr/>
          </p:nvSpPr>
          <p:spPr>
            <a:xfrm>
              <a:off x="7852393" y="2889061"/>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44" name="pt344"/>
            <p:cNvSpPr/>
            <p:nvPr/>
          </p:nvSpPr>
          <p:spPr>
            <a:xfrm>
              <a:off x="7672020" y="2889061"/>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45" name="pt345"/>
            <p:cNvSpPr/>
            <p:nvPr/>
          </p:nvSpPr>
          <p:spPr>
            <a:xfrm>
              <a:off x="7611895" y="2889061"/>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46" name="pt346"/>
            <p:cNvSpPr/>
            <p:nvPr/>
          </p:nvSpPr>
          <p:spPr>
            <a:xfrm>
              <a:off x="7672020" y="2577540"/>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47" name="pt347"/>
            <p:cNvSpPr/>
            <p:nvPr/>
          </p:nvSpPr>
          <p:spPr>
            <a:xfrm>
              <a:off x="7732144" y="2577540"/>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48" name="pt348"/>
            <p:cNvSpPr/>
            <p:nvPr/>
          </p:nvSpPr>
          <p:spPr>
            <a:xfrm>
              <a:off x="7732144" y="2577540"/>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49" name="pt349"/>
            <p:cNvSpPr/>
            <p:nvPr/>
          </p:nvSpPr>
          <p:spPr>
            <a:xfrm>
              <a:off x="7010650" y="5069706"/>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50" name="pt350"/>
            <p:cNvSpPr/>
            <p:nvPr/>
          </p:nvSpPr>
          <p:spPr>
            <a:xfrm>
              <a:off x="7130899" y="5069706"/>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51" name="pt351"/>
            <p:cNvSpPr/>
            <p:nvPr/>
          </p:nvSpPr>
          <p:spPr>
            <a:xfrm>
              <a:off x="6710027" y="5069706"/>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52" name="pt352"/>
            <p:cNvSpPr/>
            <p:nvPr/>
          </p:nvSpPr>
          <p:spPr>
            <a:xfrm>
              <a:off x="7672020" y="1175697"/>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53" name="pt353"/>
            <p:cNvSpPr/>
            <p:nvPr/>
          </p:nvSpPr>
          <p:spPr>
            <a:xfrm>
              <a:off x="7792269" y="1175697"/>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54" name="pt354"/>
            <p:cNvSpPr/>
            <p:nvPr/>
          </p:nvSpPr>
          <p:spPr>
            <a:xfrm>
              <a:off x="7852393" y="1175697"/>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55" name="pt355"/>
            <p:cNvSpPr/>
            <p:nvPr/>
          </p:nvSpPr>
          <p:spPr>
            <a:xfrm>
              <a:off x="7551771" y="3512102"/>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56" name="pt356"/>
            <p:cNvSpPr/>
            <p:nvPr/>
          </p:nvSpPr>
          <p:spPr>
            <a:xfrm>
              <a:off x="7491646" y="3512102"/>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57" name="pt357"/>
            <p:cNvSpPr/>
            <p:nvPr/>
          </p:nvSpPr>
          <p:spPr>
            <a:xfrm>
              <a:off x="7491646" y="3512102"/>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58" name="pt358"/>
            <p:cNvSpPr/>
            <p:nvPr/>
          </p:nvSpPr>
          <p:spPr>
            <a:xfrm>
              <a:off x="7672020" y="4602425"/>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59" name="pt359"/>
            <p:cNvSpPr/>
            <p:nvPr/>
          </p:nvSpPr>
          <p:spPr>
            <a:xfrm>
              <a:off x="7672020" y="4602425"/>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60" name="pt360"/>
            <p:cNvSpPr/>
            <p:nvPr/>
          </p:nvSpPr>
          <p:spPr>
            <a:xfrm>
              <a:off x="7070774" y="4602425"/>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61" name="pt361"/>
            <p:cNvSpPr/>
            <p:nvPr/>
          </p:nvSpPr>
          <p:spPr>
            <a:xfrm>
              <a:off x="7852393" y="1331457"/>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62" name="pt362"/>
            <p:cNvSpPr/>
            <p:nvPr/>
          </p:nvSpPr>
          <p:spPr>
            <a:xfrm>
              <a:off x="7852393" y="1331457"/>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63" name="pt363"/>
            <p:cNvSpPr/>
            <p:nvPr/>
          </p:nvSpPr>
          <p:spPr>
            <a:xfrm>
              <a:off x="7852393" y="1331457"/>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64" name="pt364"/>
            <p:cNvSpPr/>
            <p:nvPr/>
          </p:nvSpPr>
          <p:spPr>
            <a:xfrm>
              <a:off x="7010650" y="5381226"/>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65" name="pt365"/>
            <p:cNvSpPr/>
            <p:nvPr/>
          </p:nvSpPr>
          <p:spPr>
            <a:xfrm>
              <a:off x="6469529" y="5381226"/>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66" name="pt366"/>
            <p:cNvSpPr/>
            <p:nvPr/>
          </p:nvSpPr>
          <p:spPr>
            <a:xfrm>
              <a:off x="6589778" y="5381226"/>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67" name="pt367"/>
            <p:cNvSpPr/>
            <p:nvPr/>
          </p:nvSpPr>
          <p:spPr>
            <a:xfrm>
              <a:off x="7431521" y="4446664"/>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68" name="pt368"/>
            <p:cNvSpPr/>
            <p:nvPr/>
          </p:nvSpPr>
          <p:spPr>
            <a:xfrm>
              <a:off x="7251148" y="4446664"/>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69" name="pt369"/>
            <p:cNvSpPr/>
            <p:nvPr/>
          </p:nvSpPr>
          <p:spPr>
            <a:xfrm>
              <a:off x="7191023" y="4446664"/>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70" name="pt370"/>
            <p:cNvSpPr/>
            <p:nvPr/>
          </p:nvSpPr>
          <p:spPr>
            <a:xfrm>
              <a:off x="7732144" y="3044821"/>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71" name="pt371"/>
            <p:cNvSpPr/>
            <p:nvPr/>
          </p:nvSpPr>
          <p:spPr>
            <a:xfrm>
              <a:off x="7852393" y="3044821"/>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72" name="pt372"/>
            <p:cNvSpPr/>
            <p:nvPr/>
          </p:nvSpPr>
          <p:spPr>
            <a:xfrm>
              <a:off x="7611895" y="3044821"/>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73" name="pt373"/>
            <p:cNvSpPr/>
            <p:nvPr/>
          </p:nvSpPr>
          <p:spPr>
            <a:xfrm>
              <a:off x="6950525" y="4290904"/>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74" name="pt374"/>
            <p:cNvSpPr/>
            <p:nvPr/>
          </p:nvSpPr>
          <p:spPr>
            <a:xfrm>
              <a:off x="6890401" y="4290904"/>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75" name="pt375"/>
            <p:cNvSpPr/>
            <p:nvPr/>
          </p:nvSpPr>
          <p:spPr>
            <a:xfrm>
              <a:off x="7251148" y="4290904"/>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76" name="pt376"/>
            <p:cNvSpPr/>
            <p:nvPr/>
          </p:nvSpPr>
          <p:spPr>
            <a:xfrm>
              <a:off x="7852393" y="2733300"/>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77" name="pt377"/>
            <p:cNvSpPr/>
            <p:nvPr/>
          </p:nvSpPr>
          <p:spPr>
            <a:xfrm>
              <a:off x="7611895" y="2733300"/>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78" name="pt378"/>
            <p:cNvSpPr/>
            <p:nvPr/>
          </p:nvSpPr>
          <p:spPr>
            <a:xfrm>
              <a:off x="7672020" y="2733300"/>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79" name="pt379"/>
            <p:cNvSpPr/>
            <p:nvPr/>
          </p:nvSpPr>
          <p:spPr>
            <a:xfrm>
              <a:off x="7732144" y="3356342"/>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80" name="pt380"/>
            <p:cNvSpPr/>
            <p:nvPr/>
          </p:nvSpPr>
          <p:spPr>
            <a:xfrm>
              <a:off x="7491646" y="3356342"/>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81" name="pt381"/>
            <p:cNvSpPr/>
            <p:nvPr/>
          </p:nvSpPr>
          <p:spPr>
            <a:xfrm>
              <a:off x="7551771" y="3356342"/>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82" name="pt382"/>
            <p:cNvSpPr/>
            <p:nvPr/>
          </p:nvSpPr>
          <p:spPr>
            <a:xfrm>
              <a:off x="7191023" y="4758185"/>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83" name="pt383"/>
            <p:cNvSpPr/>
            <p:nvPr/>
          </p:nvSpPr>
          <p:spPr>
            <a:xfrm>
              <a:off x="6830276" y="4758185"/>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84" name="pt384"/>
            <p:cNvSpPr/>
            <p:nvPr/>
          </p:nvSpPr>
          <p:spPr>
            <a:xfrm>
              <a:off x="6830276" y="4758185"/>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85" name="pt385"/>
            <p:cNvSpPr/>
            <p:nvPr/>
          </p:nvSpPr>
          <p:spPr>
            <a:xfrm>
              <a:off x="7732144" y="3667862"/>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86" name="pt386"/>
            <p:cNvSpPr/>
            <p:nvPr/>
          </p:nvSpPr>
          <p:spPr>
            <a:xfrm>
              <a:off x="7431521" y="3667862"/>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87" name="pt387"/>
            <p:cNvSpPr/>
            <p:nvPr/>
          </p:nvSpPr>
          <p:spPr>
            <a:xfrm>
              <a:off x="7431521" y="3667862"/>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88" name="pt388"/>
            <p:cNvSpPr/>
            <p:nvPr/>
          </p:nvSpPr>
          <p:spPr>
            <a:xfrm>
              <a:off x="7732144" y="1487217"/>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89" name="pt389"/>
            <p:cNvSpPr/>
            <p:nvPr/>
          </p:nvSpPr>
          <p:spPr>
            <a:xfrm>
              <a:off x="7732144" y="1487217"/>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90" name="pt390"/>
            <p:cNvSpPr/>
            <p:nvPr/>
          </p:nvSpPr>
          <p:spPr>
            <a:xfrm>
              <a:off x="7852393" y="1487217"/>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91" name="pt391"/>
            <p:cNvSpPr/>
            <p:nvPr/>
          </p:nvSpPr>
          <p:spPr>
            <a:xfrm>
              <a:off x="7852393" y="3979383"/>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92" name="pt392"/>
            <p:cNvSpPr/>
            <p:nvPr/>
          </p:nvSpPr>
          <p:spPr>
            <a:xfrm>
              <a:off x="7852393" y="3979383"/>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93" name="pt393"/>
            <p:cNvSpPr/>
            <p:nvPr/>
          </p:nvSpPr>
          <p:spPr>
            <a:xfrm>
              <a:off x="7311272" y="3979383"/>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94" name="pt394"/>
            <p:cNvSpPr/>
            <p:nvPr/>
          </p:nvSpPr>
          <p:spPr>
            <a:xfrm>
              <a:off x="7852393" y="1642978"/>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95" name="pt395"/>
            <p:cNvSpPr/>
            <p:nvPr/>
          </p:nvSpPr>
          <p:spPr>
            <a:xfrm>
              <a:off x="7852393" y="1642978"/>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96" name="pt396"/>
            <p:cNvSpPr/>
            <p:nvPr/>
          </p:nvSpPr>
          <p:spPr>
            <a:xfrm>
              <a:off x="7852393" y="1642978"/>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97" name="pt397"/>
            <p:cNvSpPr/>
            <p:nvPr/>
          </p:nvSpPr>
          <p:spPr>
            <a:xfrm>
              <a:off x="6770151" y="5225466"/>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98" name="pt398"/>
            <p:cNvSpPr/>
            <p:nvPr/>
          </p:nvSpPr>
          <p:spPr>
            <a:xfrm>
              <a:off x="7070774" y="5225466"/>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99" name="pt399"/>
            <p:cNvSpPr/>
            <p:nvPr/>
          </p:nvSpPr>
          <p:spPr>
            <a:xfrm>
              <a:off x="6710027" y="5225466"/>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00" name="pt400"/>
            <p:cNvSpPr/>
            <p:nvPr/>
          </p:nvSpPr>
          <p:spPr>
            <a:xfrm>
              <a:off x="7491646" y="1798738"/>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01" name="pt401"/>
            <p:cNvSpPr/>
            <p:nvPr/>
          </p:nvSpPr>
          <p:spPr>
            <a:xfrm>
              <a:off x="7431521" y="1798738"/>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02" name="pt402"/>
            <p:cNvSpPr/>
            <p:nvPr/>
          </p:nvSpPr>
          <p:spPr>
            <a:xfrm>
              <a:off x="7852393" y="1798738"/>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03" name="pt403"/>
            <p:cNvSpPr/>
            <p:nvPr/>
          </p:nvSpPr>
          <p:spPr>
            <a:xfrm>
              <a:off x="7852393" y="1954498"/>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04" name="pt404"/>
            <p:cNvSpPr/>
            <p:nvPr/>
          </p:nvSpPr>
          <p:spPr>
            <a:xfrm>
              <a:off x="7732144" y="1954498"/>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05" name="pt405"/>
            <p:cNvSpPr/>
            <p:nvPr/>
          </p:nvSpPr>
          <p:spPr>
            <a:xfrm>
              <a:off x="7852393" y="1954498"/>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06" name="pt406"/>
            <p:cNvSpPr/>
            <p:nvPr/>
          </p:nvSpPr>
          <p:spPr>
            <a:xfrm>
              <a:off x="7010650" y="5692747"/>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07" name="pt407"/>
            <p:cNvSpPr/>
            <p:nvPr/>
          </p:nvSpPr>
          <p:spPr>
            <a:xfrm>
              <a:off x="5928408" y="5692747"/>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08" name="pt408"/>
            <p:cNvSpPr/>
            <p:nvPr/>
          </p:nvSpPr>
          <p:spPr>
            <a:xfrm>
              <a:off x="5327162" y="5692747"/>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09" name="tx409"/>
            <p:cNvSpPr/>
            <p:nvPr/>
          </p:nvSpPr>
          <p:spPr>
            <a:xfrm>
              <a:off x="1048135" y="5685001"/>
              <a:ext cx="533826"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FF0000">
                      <a:alpha val="100000"/>
                    </a:srgbClr>
                  </a:solidFill>
                  <a:latin typeface="Arial"/>
                  <a:cs typeface="Arial"/>
                </a:rPr>
                <a:t>Venezuela</a:t>
              </a:r>
            </a:p>
          </p:txBody>
        </p:sp>
        <p:sp>
          <p:nvSpPr>
            <p:cNvPr id="410" name="tx410"/>
            <p:cNvSpPr/>
            <p:nvPr/>
          </p:nvSpPr>
          <p:spPr>
            <a:xfrm>
              <a:off x="1245189" y="5529241"/>
              <a:ext cx="33677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FF0000">
                      <a:alpha val="100000"/>
                    </a:srgbClr>
                  </a:solidFill>
                  <a:latin typeface="Arial"/>
                  <a:cs typeface="Arial"/>
                </a:rPr>
                <a:t>Bolivia</a:t>
              </a:r>
            </a:p>
          </p:txBody>
        </p:sp>
        <p:sp>
          <p:nvSpPr>
            <p:cNvPr id="411" name="tx411"/>
            <p:cNvSpPr/>
            <p:nvPr/>
          </p:nvSpPr>
          <p:spPr>
            <a:xfrm>
              <a:off x="1353271" y="5373480"/>
              <a:ext cx="228691"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FF0000">
                      <a:alpha val="100000"/>
                    </a:srgbClr>
                  </a:solidFill>
                  <a:latin typeface="Arial"/>
                  <a:cs typeface="Arial"/>
                </a:rPr>
                <a:t>Haiti</a:t>
              </a:r>
            </a:p>
          </p:txBody>
        </p:sp>
        <p:sp>
          <p:nvSpPr>
            <p:cNvPr id="412" name="tx412"/>
            <p:cNvSpPr/>
            <p:nvPr/>
          </p:nvSpPr>
          <p:spPr>
            <a:xfrm>
              <a:off x="1092849" y="5217720"/>
              <a:ext cx="489112"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FF0000">
                      <a:alpha val="100000"/>
                    </a:srgbClr>
                  </a:solidFill>
                  <a:latin typeface="Arial"/>
                  <a:cs typeface="Arial"/>
                </a:rPr>
                <a:t>Suriname</a:t>
              </a:r>
            </a:p>
          </p:txBody>
        </p:sp>
        <p:sp>
          <p:nvSpPr>
            <p:cNvPr id="413" name="tx413"/>
            <p:cNvSpPr/>
            <p:nvPr/>
          </p:nvSpPr>
          <p:spPr>
            <a:xfrm>
              <a:off x="1156309" y="5061959"/>
              <a:ext cx="42565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FF0000">
                      <a:alpha val="100000"/>
                    </a:srgbClr>
                  </a:solidFill>
                  <a:latin typeface="Arial"/>
                  <a:cs typeface="Arial"/>
                </a:rPr>
                <a:t>Ecuador</a:t>
              </a:r>
            </a:p>
          </p:txBody>
        </p:sp>
        <p:sp>
          <p:nvSpPr>
            <p:cNvPr id="414" name="tx414"/>
            <p:cNvSpPr/>
            <p:nvPr/>
          </p:nvSpPr>
          <p:spPr>
            <a:xfrm>
              <a:off x="1092758" y="4906199"/>
              <a:ext cx="489204"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FF0000">
                      <a:alpha val="100000"/>
                    </a:srgbClr>
                  </a:solidFill>
                  <a:latin typeface="Arial"/>
                  <a:cs typeface="Arial"/>
                </a:rPr>
                <a:t>Argentina</a:t>
              </a:r>
            </a:p>
          </p:txBody>
        </p:sp>
        <p:sp>
          <p:nvSpPr>
            <p:cNvPr id="415" name="tx415"/>
            <p:cNvSpPr/>
            <p:nvPr/>
          </p:nvSpPr>
          <p:spPr>
            <a:xfrm>
              <a:off x="1092758" y="4750439"/>
              <a:ext cx="489204"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FF0000">
                      <a:alpha val="100000"/>
                    </a:srgbClr>
                  </a:solidFill>
                  <a:latin typeface="Arial"/>
                  <a:cs typeface="Arial"/>
                </a:rPr>
                <a:t>Paraguay</a:t>
              </a:r>
            </a:p>
          </p:txBody>
        </p:sp>
        <p:sp>
          <p:nvSpPr>
            <p:cNvPr id="416" name="tx416"/>
            <p:cNvSpPr/>
            <p:nvPr/>
          </p:nvSpPr>
          <p:spPr>
            <a:xfrm>
              <a:off x="1022989" y="4594678"/>
              <a:ext cx="558972"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FF0000">
                      <a:alpha val="100000"/>
                    </a:srgbClr>
                  </a:solidFill>
                  <a:latin typeface="Arial"/>
                  <a:cs typeface="Arial"/>
                </a:rPr>
                <a:t>Guatemala</a:t>
              </a:r>
            </a:p>
          </p:txBody>
        </p:sp>
        <p:sp>
          <p:nvSpPr>
            <p:cNvPr id="417" name="tx417"/>
            <p:cNvSpPr/>
            <p:nvPr/>
          </p:nvSpPr>
          <p:spPr>
            <a:xfrm>
              <a:off x="1086449" y="4438918"/>
              <a:ext cx="49551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FF0000">
                      <a:alpha val="100000"/>
                    </a:srgbClr>
                  </a:solidFill>
                  <a:latin typeface="Arial"/>
                  <a:cs typeface="Arial"/>
                </a:rPr>
                <a:t>Honduras</a:t>
              </a:r>
            </a:p>
          </p:txBody>
        </p:sp>
        <p:sp>
          <p:nvSpPr>
            <p:cNvPr id="418" name="tx418"/>
            <p:cNvSpPr/>
            <p:nvPr/>
          </p:nvSpPr>
          <p:spPr>
            <a:xfrm>
              <a:off x="1219951" y="4283158"/>
              <a:ext cx="362010"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70AD47">
                      <a:alpha val="100000"/>
                    </a:srgbClr>
                  </a:solidFill>
                  <a:latin typeface="Arial"/>
                  <a:cs typeface="Arial"/>
                </a:rPr>
                <a:t>Mexico</a:t>
              </a:r>
            </a:p>
          </p:txBody>
        </p:sp>
        <p:sp>
          <p:nvSpPr>
            <p:cNvPr id="419" name="tx419"/>
            <p:cNvSpPr/>
            <p:nvPr/>
          </p:nvSpPr>
          <p:spPr>
            <a:xfrm>
              <a:off x="1270609" y="4127397"/>
              <a:ext cx="31135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FF0000">
                      <a:alpha val="100000"/>
                    </a:srgbClr>
                  </a:solidFill>
                  <a:latin typeface="Arial"/>
                  <a:cs typeface="Arial"/>
                </a:rPr>
                <a:t>Belize</a:t>
              </a:r>
            </a:p>
          </p:txBody>
        </p:sp>
        <p:sp>
          <p:nvSpPr>
            <p:cNvPr id="420" name="tx420"/>
            <p:cNvSpPr/>
            <p:nvPr/>
          </p:nvSpPr>
          <p:spPr>
            <a:xfrm>
              <a:off x="1169019" y="3971637"/>
              <a:ext cx="107990"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FF0000">
                      <a:alpha val="100000"/>
                    </a:srgbClr>
                  </a:solidFill>
                  <a:latin typeface="Arial"/>
                  <a:cs typeface="Arial"/>
                </a:rPr>
                <a:t>St</a:t>
              </a:r>
            </a:p>
          </p:txBody>
        </p:sp>
        <p:sp>
          <p:nvSpPr>
            <p:cNvPr id="421" name="tx421"/>
            <p:cNvSpPr/>
            <p:nvPr/>
          </p:nvSpPr>
          <p:spPr>
            <a:xfrm>
              <a:off x="1308739" y="3971637"/>
              <a:ext cx="273222"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FF0000">
                      <a:alpha val="100000"/>
                    </a:srgbClr>
                  </a:solidFill>
                  <a:latin typeface="Arial"/>
                  <a:cs typeface="Arial"/>
                </a:rPr>
                <a:t>Lucia</a:t>
              </a:r>
            </a:p>
          </p:txBody>
        </p:sp>
        <p:sp>
          <p:nvSpPr>
            <p:cNvPr id="422" name="tx422"/>
            <p:cNvSpPr/>
            <p:nvPr/>
          </p:nvSpPr>
          <p:spPr>
            <a:xfrm>
              <a:off x="1092758" y="3815877"/>
              <a:ext cx="489204"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FF0000">
                      <a:alpha val="100000"/>
                    </a:srgbClr>
                  </a:solidFill>
                  <a:latin typeface="Arial"/>
                  <a:cs typeface="Arial"/>
                </a:rPr>
                <a:t>Barbados</a:t>
              </a:r>
            </a:p>
          </p:txBody>
        </p:sp>
        <p:sp>
          <p:nvSpPr>
            <p:cNvPr id="423" name="tx423"/>
            <p:cNvSpPr/>
            <p:nvPr/>
          </p:nvSpPr>
          <p:spPr>
            <a:xfrm>
              <a:off x="1340560" y="3660116"/>
              <a:ext cx="241401"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FF0000">
                      <a:alpha val="100000"/>
                    </a:srgbClr>
                  </a:solidFill>
                  <a:latin typeface="Arial"/>
                  <a:cs typeface="Arial"/>
                </a:rPr>
                <a:t>Peru</a:t>
              </a:r>
            </a:p>
          </p:txBody>
        </p:sp>
        <p:sp>
          <p:nvSpPr>
            <p:cNvPr id="424" name="tx424"/>
            <p:cNvSpPr/>
            <p:nvPr/>
          </p:nvSpPr>
          <p:spPr>
            <a:xfrm>
              <a:off x="1137289" y="3504356"/>
              <a:ext cx="444672"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FF0000">
                      <a:alpha val="100000"/>
                    </a:srgbClr>
                  </a:solidFill>
                  <a:latin typeface="Arial"/>
                  <a:cs typeface="Arial"/>
                </a:rPr>
                <a:t>Grenada</a:t>
              </a:r>
            </a:p>
          </p:txBody>
        </p:sp>
        <p:sp>
          <p:nvSpPr>
            <p:cNvPr id="425" name="tx425"/>
            <p:cNvSpPr/>
            <p:nvPr/>
          </p:nvSpPr>
          <p:spPr>
            <a:xfrm>
              <a:off x="1156309" y="3348596"/>
              <a:ext cx="42565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FF0000">
                      <a:alpha val="100000"/>
                    </a:srgbClr>
                  </a:solidFill>
                  <a:latin typeface="Arial"/>
                  <a:cs typeface="Arial"/>
                </a:rPr>
                <a:t>Panama</a:t>
              </a:r>
            </a:p>
          </p:txBody>
        </p:sp>
        <p:sp>
          <p:nvSpPr>
            <p:cNvPr id="426" name="tx426"/>
            <p:cNvSpPr/>
            <p:nvPr/>
          </p:nvSpPr>
          <p:spPr>
            <a:xfrm>
              <a:off x="1099159" y="3192835"/>
              <a:ext cx="4828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FF0000">
                      <a:alpha val="100000"/>
                    </a:srgbClr>
                  </a:solidFill>
                  <a:latin typeface="Arial"/>
                  <a:cs typeface="Arial"/>
                </a:rPr>
                <a:t>Colombia</a:t>
              </a:r>
            </a:p>
          </p:txBody>
        </p:sp>
        <p:sp>
          <p:nvSpPr>
            <p:cNvPr id="427" name="tx427"/>
            <p:cNvSpPr/>
            <p:nvPr/>
          </p:nvSpPr>
          <p:spPr>
            <a:xfrm>
              <a:off x="1156400" y="3037075"/>
              <a:ext cx="425561"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FF0000">
                      <a:alpha val="100000"/>
                    </a:srgbClr>
                  </a:solidFill>
                  <a:latin typeface="Arial"/>
                  <a:cs typeface="Arial"/>
                </a:rPr>
                <a:t>Jamaica</a:t>
              </a:r>
            </a:p>
          </p:txBody>
        </p:sp>
        <p:sp>
          <p:nvSpPr>
            <p:cNvPr id="428" name="tx428"/>
            <p:cNvSpPr/>
            <p:nvPr/>
          </p:nvSpPr>
          <p:spPr>
            <a:xfrm>
              <a:off x="1105560" y="2881314"/>
              <a:ext cx="476402"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FF0000">
                      <a:alpha val="100000"/>
                    </a:srgbClr>
                  </a:solidFill>
                  <a:latin typeface="Arial"/>
                  <a:cs typeface="Arial"/>
                </a:rPr>
                <a:t>Dominica</a:t>
              </a:r>
            </a:p>
          </p:txBody>
        </p:sp>
        <p:sp>
          <p:nvSpPr>
            <p:cNvPr id="429" name="tx429"/>
            <p:cNvSpPr/>
            <p:nvPr/>
          </p:nvSpPr>
          <p:spPr>
            <a:xfrm>
              <a:off x="1061028" y="2725554"/>
              <a:ext cx="52093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FF0000">
                      <a:alpha val="100000"/>
                    </a:srgbClr>
                  </a:solidFill>
                  <a:latin typeface="Arial"/>
                  <a:cs typeface="Arial"/>
                </a:rPr>
                <a:t>Nicaragua</a:t>
              </a:r>
            </a:p>
          </p:txBody>
        </p:sp>
        <p:sp>
          <p:nvSpPr>
            <p:cNvPr id="430" name="tx430"/>
            <p:cNvSpPr/>
            <p:nvPr/>
          </p:nvSpPr>
          <p:spPr>
            <a:xfrm>
              <a:off x="565515" y="2569794"/>
              <a:ext cx="53995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70AD47">
                      <a:alpha val="100000"/>
                    </a:srgbClr>
                  </a:solidFill>
                  <a:latin typeface="Arial"/>
                  <a:cs typeface="Arial"/>
                </a:rPr>
                <a:t>Dominican</a:t>
              </a:r>
            </a:p>
          </p:txBody>
        </p:sp>
        <p:sp>
          <p:nvSpPr>
            <p:cNvPr id="431" name="tx431"/>
            <p:cNvSpPr/>
            <p:nvPr/>
          </p:nvSpPr>
          <p:spPr>
            <a:xfrm>
              <a:off x="1137198" y="2569794"/>
              <a:ext cx="444764"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70AD47">
                      <a:alpha val="100000"/>
                    </a:srgbClr>
                  </a:solidFill>
                  <a:latin typeface="Arial"/>
                  <a:cs typeface="Arial"/>
                </a:rPr>
                <a:t>Republic</a:t>
              </a:r>
            </a:p>
          </p:txBody>
        </p:sp>
        <p:sp>
          <p:nvSpPr>
            <p:cNvPr id="432" name="tx432"/>
            <p:cNvSpPr/>
            <p:nvPr/>
          </p:nvSpPr>
          <p:spPr>
            <a:xfrm>
              <a:off x="1022989" y="2414033"/>
              <a:ext cx="298551"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70AD47">
                      <a:alpha val="100000"/>
                    </a:srgbClr>
                  </a:solidFill>
                  <a:latin typeface="Arial"/>
                  <a:cs typeface="Arial"/>
                </a:rPr>
                <a:t>Costa</a:t>
              </a:r>
            </a:p>
          </p:txBody>
        </p:sp>
        <p:sp>
          <p:nvSpPr>
            <p:cNvPr id="433" name="tx433"/>
            <p:cNvSpPr/>
            <p:nvPr/>
          </p:nvSpPr>
          <p:spPr>
            <a:xfrm>
              <a:off x="1353271" y="2414033"/>
              <a:ext cx="228691"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70AD47">
                      <a:alpha val="100000"/>
                    </a:srgbClr>
                  </a:solidFill>
                  <a:latin typeface="Arial"/>
                  <a:cs typeface="Arial"/>
                </a:rPr>
                <a:t>Rica</a:t>
              </a:r>
            </a:p>
          </p:txBody>
        </p:sp>
        <p:sp>
          <p:nvSpPr>
            <p:cNvPr id="434" name="tx434"/>
            <p:cNvSpPr/>
            <p:nvPr/>
          </p:nvSpPr>
          <p:spPr>
            <a:xfrm>
              <a:off x="1321449" y="2258273"/>
              <a:ext cx="260512"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FF0000">
                      <a:alpha val="100000"/>
                    </a:srgbClr>
                  </a:solidFill>
                  <a:latin typeface="Arial"/>
                  <a:cs typeface="Arial"/>
                </a:rPr>
                <a:t>Chile</a:t>
              </a:r>
            </a:p>
          </p:txBody>
        </p:sp>
        <p:sp>
          <p:nvSpPr>
            <p:cNvPr id="435" name="tx435"/>
            <p:cNvSpPr/>
            <p:nvPr/>
          </p:nvSpPr>
          <p:spPr>
            <a:xfrm>
              <a:off x="1296121" y="2102513"/>
              <a:ext cx="285841"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70AD47">
                      <a:alpha val="100000"/>
                    </a:srgbClr>
                  </a:solidFill>
                  <a:latin typeface="Arial"/>
                  <a:cs typeface="Arial"/>
                </a:rPr>
                <a:t>Brazil</a:t>
              </a:r>
            </a:p>
          </p:txBody>
        </p:sp>
        <p:sp>
          <p:nvSpPr>
            <p:cNvPr id="436" name="tx436"/>
            <p:cNvSpPr/>
            <p:nvPr/>
          </p:nvSpPr>
          <p:spPr>
            <a:xfrm>
              <a:off x="1149999" y="1946752"/>
              <a:ext cx="431962"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1CABE2">
                      <a:alpha val="100000"/>
                    </a:srgbClr>
                  </a:solidFill>
                  <a:latin typeface="Arial"/>
                  <a:cs typeface="Arial"/>
                </a:rPr>
                <a:t>Uruguay</a:t>
              </a:r>
            </a:p>
          </p:txBody>
        </p:sp>
        <p:sp>
          <p:nvSpPr>
            <p:cNvPr id="437" name="tx437"/>
            <p:cNvSpPr/>
            <p:nvPr/>
          </p:nvSpPr>
          <p:spPr>
            <a:xfrm>
              <a:off x="544209" y="1790992"/>
              <a:ext cx="408736"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70AD47">
                      <a:alpha val="100000"/>
                    </a:srgbClr>
                  </a:solidFill>
                  <a:latin typeface="Arial"/>
                  <a:cs typeface="Arial"/>
                </a:rPr>
                <a:t>Trinidad</a:t>
              </a:r>
            </a:p>
          </p:txBody>
        </p:sp>
        <p:sp>
          <p:nvSpPr>
            <p:cNvPr id="438" name="tx438"/>
            <p:cNvSpPr/>
            <p:nvPr/>
          </p:nvSpPr>
          <p:spPr>
            <a:xfrm>
              <a:off x="984676" y="1790992"/>
              <a:ext cx="190652"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70AD47">
                      <a:alpha val="100000"/>
                    </a:srgbClr>
                  </a:solidFill>
                  <a:latin typeface="Arial"/>
                  <a:cs typeface="Arial"/>
                </a:rPr>
                <a:t>and</a:t>
              </a:r>
            </a:p>
          </p:txBody>
        </p:sp>
        <p:sp>
          <p:nvSpPr>
            <p:cNvPr id="439" name="tx439"/>
            <p:cNvSpPr/>
            <p:nvPr/>
          </p:nvSpPr>
          <p:spPr>
            <a:xfrm>
              <a:off x="1207058" y="1790992"/>
              <a:ext cx="374904"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70AD47">
                      <a:alpha val="100000"/>
                    </a:srgbClr>
                  </a:solidFill>
                  <a:latin typeface="Arial"/>
                  <a:cs typeface="Arial"/>
                </a:rPr>
                <a:t>Tobago</a:t>
              </a:r>
            </a:p>
          </p:txBody>
        </p:sp>
        <p:sp>
          <p:nvSpPr>
            <p:cNvPr id="440" name="tx440"/>
            <p:cNvSpPr/>
            <p:nvPr/>
          </p:nvSpPr>
          <p:spPr>
            <a:xfrm>
              <a:off x="1063131" y="1635232"/>
              <a:ext cx="107990"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1CABE2">
                      <a:alpha val="100000"/>
                    </a:srgbClr>
                  </a:solidFill>
                  <a:latin typeface="Arial"/>
                  <a:cs typeface="Arial"/>
                </a:rPr>
                <a:t>St</a:t>
              </a:r>
            </a:p>
          </p:txBody>
        </p:sp>
        <p:sp>
          <p:nvSpPr>
            <p:cNvPr id="441" name="tx441"/>
            <p:cNvSpPr/>
            <p:nvPr/>
          </p:nvSpPr>
          <p:spPr>
            <a:xfrm>
              <a:off x="1202852" y="1635232"/>
              <a:ext cx="379110"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1CABE2">
                      <a:alpha val="100000"/>
                    </a:srgbClr>
                  </a:solidFill>
                  <a:latin typeface="Arial"/>
                  <a:cs typeface="Arial"/>
                </a:rPr>
                <a:t>Vincent</a:t>
              </a:r>
            </a:p>
          </p:txBody>
        </p:sp>
        <p:sp>
          <p:nvSpPr>
            <p:cNvPr id="442" name="tx442"/>
            <p:cNvSpPr/>
            <p:nvPr/>
          </p:nvSpPr>
          <p:spPr>
            <a:xfrm>
              <a:off x="679998" y="1479471"/>
              <a:ext cx="107990"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70AD47">
                      <a:alpha val="100000"/>
                    </a:srgbClr>
                  </a:solidFill>
                  <a:latin typeface="Arial"/>
                  <a:cs typeface="Arial"/>
                </a:rPr>
                <a:t>St</a:t>
              </a:r>
            </a:p>
          </p:txBody>
        </p:sp>
        <p:sp>
          <p:nvSpPr>
            <p:cNvPr id="443" name="tx443"/>
            <p:cNvSpPr/>
            <p:nvPr/>
          </p:nvSpPr>
          <p:spPr>
            <a:xfrm>
              <a:off x="819718" y="1479471"/>
              <a:ext cx="222290"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70AD47">
                      <a:alpha val="100000"/>
                    </a:srgbClr>
                  </a:solidFill>
                  <a:latin typeface="Arial"/>
                  <a:cs typeface="Arial"/>
                </a:rPr>
                <a:t>Kitts</a:t>
              </a:r>
            </a:p>
          </p:txBody>
        </p:sp>
        <p:sp>
          <p:nvSpPr>
            <p:cNvPr id="444" name="tx444"/>
            <p:cNvSpPr/>
            <p:nvPr/>
          </p:nvSpPr>
          <p:spPr>
            <a:xfrm>
              <a:off x="1073739" y="1479471"/>
              <a:ext cx="190652"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70AD47">
                      <a:alpha val="100000"/>
                    </a:srgbClr>
                  </a:solidFill>
                  <a:latin typeface="Arial"/>
                  <a:cs typeface="Arial"/>
                </a:rPr>
                <a:t>and</a:t>
              </a:r>
            </a:p>
          </p:txBody>
        </p:sp>
        <p:sp>
          <p:nvSpPr>
            <p:cNvPr id="445" name="tx445"/>
            <p:cNvSpPr/>
            <p:nvPr/>
          </p:nvSpPr>
          <p:spPr>
            <a:xfrm>
              <a:off x="1296121" y="1479471"/>
              <a:ext cx="285841"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70AD47">
                      <a:alpha val="100000"/>
                    </a:srgbClr>
                  </a:solidFill>
                  <a:latin typeface="Arial"/>
                  <a:cs typeface="Arial"/>
                </a:rPr>
                <a:t>Nevis</a:t>
              </a:r>
            </a:p>
          </p:txBody>
        </p:sp>
        <p:sp>
          <p:nvSpPr>
            <p:cNvPr id="446" name="tx446"/>
            <p:cNvSpPr/>
            <p:nvPr/>
          </p:nvSpPr>
          <p:spPr>
            <a:xfrm>
              <a:off x="1181729" y="1323711"/>
              <a:ext cx="400232"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1CABE2">
                      <a:alpha val="100000"/>
                    </a:srgbClr>
                  </a:solidFill>
                  <a:latin typeface="Arial"/>
                  <a:cs typeface="Arial"/>
                </a:rPr>
                <a:t>Guyana</a:t>
              </a:r>
            </a:p>
          </p:txBody>
        </p:sp>
        <p:sp>
          <p:nvSpPr>
            <p:cNvPr id="447" name="tx447"/>
            <p:cNvSpPr/>
            <p:nvPr/>
          </p:nvSpPr>
          <p:spPr>
            <a:xfrm>
              <a:off x="997478" y="1167951"/>
              <a:ext cx="101681"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70AD47">
                      <a:alpha val="100000"/>
                    </a:srgbClr>
                  </a:solidFill>
                  <a:latin typeface="Arial"/>
                  <a:cs typeface="Arial"/>
                </a:rPr>
                <a:t>El</a:t>
              </a:r>
            </a:p>
          </p:txBody>
        </p:sp>
        <p:sp>
          <p:nvSpPr>
            <p:cNvPr id="448" name="tx448"/>
            <p:cNvSpPr/>
            <p:nvPr/>
          </p:nvSpPr>
          <p:spPr>
            <a:xfrm>
              <a:off x="1130889" y="1167951"/>
              <a:ext cx="45107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70AD47">
                      <a:alpha val="100000"/>
                    </a:srgbClr>
                  </a:solidFill>
                  <a:latin typeface="Arial"/>
                  <a:cs typeface="Arial"/>
                </a:rPr>
                <a:t>Salvador</a:t>
              </a:r>
            </a:p>
          </p:txBody>
        </p:sp>
        <p:sp>
          <p:nvSpPr>
            <p:cNvPr id="449" name="tx449"/>
            <p:cNvSpPr/>
            <p:nvPr/>
          </p:nvSpPr>
          <p:spPr>
            <a:xfrm>
              <a:off x="1308739" y="1012190"/>
              <a:ext cx="273222"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1CABE2">
                      <a:alpha val="100000"/>
                    </a:srgbClr>
                  </a:solidFill>
                  <a:latin typeface="Arial"/>
                  <a:cs typeface="Arial"/>
                </a:rPr>
                <a:t>Cuba</a:t>
              </a:r>
            </a:p>
          </p:txBody>
        </p:sp>
        <p:sp>
          <p:nvSpPr>
            <p:cNvPr id="450" name="tx450"/>
            <p:cNvSpPr/>
            <p:nvPr/>
          </p:nvSpPr>
          <p:spPr>
            <a:xfrm>
              <a:off x="1099159" y="856430"/>
              <a:ext cx="4828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70AD47">
                      <a:alpha val="100000"/>
                    </a:srgbClr>
                  </a:solidFill>
                  <a:latin typeface="Arial"/>
                  <a:cs typeface="Arial"/>
                </a:rPr>
                <a:t>Bahamas</a:t>
              </a:r>
            </a:p>
          </p:txBody>
        </p:sp>
        <p:sp>
          <p:nvSpPr>
            <p:cNvPr id="451" name="tx451"/>
            <p:cNvSpPr/>
            <p:nvPr/>
          </p:nvSpPr>
          <p:spPr>
            <a:xfrm>
              <a:off x="508182" y="700669"/>
              <a:ext cx="387614"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1CABE2">
                      <a:alpha val="100000"/>
                    </a:srgbClr>
                  </a:solidFill>
                  <a:latin typeface="Arial"/>
                  <a:cs typeface="Arial"/>
                </a:rPr>
                <a:t>Antigua</a:t>
              </a:r>
            </a:p>
          </p:txBody>
        </p:sp>
        <p:sp>
          <p:nvSpPr>
            <p:cNvPr id="452" name="tx452"/>
            <p:cNvSpPr/>
            <p:nvPr/>
          </p:nvSpPr>
          <p:spPr>
            <a:xfrm>
              <a:off x="927526" y="700669"/>
              <a:ext cx="190652"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1CABE2">
                      <a:alpha val="100000"/>
                    </a:srgbClr>
                  </a:solidFill>
                  <a:latin typeface="Arial"/>
                  <a:cs typeface="Arial"/>
                </a:rPr>
                <a:t>and</a:t>
              </a:r>
            </a:p>
          </p:txBody>
        </p:sp>
        <p:sp>
          <p:nvSpPr>
            <p:cNvPr id="453" name="tx453"/>
            <p:cNvSpPr/>
            <p:nvPr/>
          </p:nvSpPr>
          <p:spPr>
            <a:xfrm>
              <a:off x="1149908" y="700669"/>
              <a:ext cx="432054"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1CABE2">
                      <a:alpha val="100000"/>
                    </a:srgbClr>
                  </a:solidFill>
                  <a:latin typeface="Arial"/>
                  <a:cs typeface="Arial"/>
                </a:rPr>
                <a:t>Barbuda</a:t>
              </a:r>
            </a:p>
          </p:txBody>
        </p:sp>
        <p:sp>
          <p:nvSpPr>
            <p:cNvPr id="454" name="tx454"/>
            <p:cNvSpPr/>
            <p:nvPr/>
          </p:nvSpPr>
          <p:spPr>
            <a:xfrm>
              <a:off x="1914125" y="5893985"/>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455" name="tx455"/>
            <p:cNvSpPr/>
            <p:nvPr/>
          </p:nvSpPr>
          <p:spPr>
            <a:xfrm>
              <a:off x="3386149" y="5893985"/>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25</a:t>
              </a:r>
            </a:p>
          </p:txBody>
        </p:sp>
        <p:sp>
          <p:nvSpPr>
            <p:cNvPr id="456" name="tx456"/>
            <p:cNvSpPr/>
            <p:nvPr/>
          </p:nvSpPr>
          <p:spPr>
            <a:xfrm>
              <a:off x="4889263" y="5893985"/>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50</a:t>
              </a:r>
            </a:p>
          </p:txBody>
        </p:sp>
        <p:sp>
          <p:nvSpPr>
            <p:cNvPr id="457" name="tx457"/>
            <p:cNvSpPr/>
            <p:nvPr/>
          </p:nvSpPr>
          <p:spPr>
            <a:xfrm>
              <a:off x="6392377" y="5893985"/>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75</a:t>
              </a:r>
            </a:p>
          </p:txBody>
        </p:sp>
        <p:sp>
          <p:nvSpPr>
            <p:cNvPr id="458" name="tx458"/>
            <p:cNvSpPr/>
            <p:nvPr/>
          </p:nvSpPr>
          <p:spPr>
            <a:xfrm>
              <a:off x="7864401" y="5893985"/>
              <a:ext cx="1865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100</a:t>
              </a:r>
            </a:p>
          </p:txBody>
        </p:sp>
        <p:sp>
          <p:nvSpPr>
            <p:cNvPr id="459" name="tx459"/>
            <p:cNvSpPr/>
            <p:nvPr/>
          </p:nvSpPr>
          <p:spPr>
            <a:xfrm>
              <a:off x="4520394" y="6032290"/>
              <a:ext cx="8620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Coverage (%)</a:t>
              </a:r>
            </a:p>
          </p:txBody>
        </p:sp>
        <p:sp>
          <p:nvSpPr>
            <p:cNvPr id="460" name="pt460"/>
            <p:cNvSpPr/>
            <p:nvPr/>
          </p:nvSpPr>
          <p:spPr>
            <a:xfrm>
              <a:off x="8531636" y="2981125"/>
              <a:ext cx="90303" cy="90303"/>
            </a:xfrm>
            <a:prstGeom prst="ellipse">
              <a:avLst/>
            </a:prstGeom>
            <a:solidFill>
              <a:srgbClr val="1CABE2">
                <a:alpha val="100000"/>
              </a:srgbClr>
            </a:solidFill>
            <a:ln w="9000" cap="rnd">
              <a:solidFill>
                <a:srgbClr val="1CABE2">
                  <a:alpha val="100000"/>
                </a:srgbClr>
              </a:solidFill>
              <a:prstDash val="solid"/>
              <a:round/>
            </a:ln>
          </p:spPr>
          <p:txBody>
            <a:bodyPr/>
            <a:lstStyle/>
            <a:p/>
          </p:txBody>
        </p:sp>
        <p:sp>
          <p:nvSpPr>
            <p:cNvPr id="461" name="pt461"/>
            <p:cNvSpPr/>
            <p:nvPr/>
          </p:nvSpPr>
          <p:spPr>
            <a:xfrm>
              <a:off x="8531636" y="3200581"/>
              <a:ext cx="90303" cy="90303"/>
            </a:xfrm>
            <a:prstGeom prst="ellipse">
              <a:avLst/>
            </a:prstGeom>
            <a:solidFill>
              <a:srgbClr val="00833D">
                <a:alpha val="100000"/>
              </a:srgbClr>
            </a:solidFill>
            <a:ln w="9000" cap="rnd">
              <a:solidFill>
                <a:srgbClr val="00833D">
                  <a:alpha val="100000"/>
                </a:srgbClr>
              </a:solidFill>
              <a:prstDash val="solid"/>
              <a:round/>
            </a:ln>
          </p:spPr>
          <p:txBody>
            <a:bodyPr/>
            <a:lstStyle/>
            <a:p/>
          </p:txBody>
        </p:sp>
        <p:sp>
          <p:nvSpPr>
            <p:cNvPr id="462" name="pt462"/>
            <p:cNvSpPr/>
            <p:nvPr/>
          </p:nvSpPr>
          <p:spPr>
            <a:xfrm>
              <a:off x="8531636" y="3420037"/>
              <a:ext cx="90303" cy="90303"/>
            </a:xfrm>
            <a:prstGeom prst="ellipse">
              <a:avLst/>
            </a:prstGeom>
            <a:solidFill>
              <a:srgbClr val="F26A21">
                <a:alpha val="100000"/>
              </a:srgbClr>
            </a:solidFill>
            <a:ln w="9000" cap="rnd">
              <a:solidFill>
                <a:srgbClr val="F26A21">
                  <a:alpha val="100000"/>
                </a:srgbClr>
              </a:solidFill>
              <a:prstDash val="solid"/>
              <a:round/>
            </a:ln>
          </p:spPr>
          <p:txBody>
            <a:bodyPr/>
            <a:lstStyle/>
            <a:p/>
          </p:txBody>
        </p:sp>
        <p:sp>
          <p:nvSpPr>
            <p:cNvPr id="463" name="tx463"/>
            <p:cNvSpPr/>
            <p:nvPr/>
          </p:nvSpPr>
          <p:spPr>
            <a:xfrm>
              <a:off x="8756105" y="2986272"/>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2019</a:t>
              </a:r>
            </a:p>
          </p:txBody>
        </p:sp>
        <p:sp>
          <p:nvSpPr>
            <p:cNvPr id="464" name="tx464"/>
            <p:cNvSpPr/>
            <p:nvPr/>
          </p:nvSpPr>
          <p:spPr>
            <a:xfrm>
              <a:off x="8756105" y="3205728"/>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2024</a:t>
              </a:r>
            </a:p>
          </p:txBody>
        </p:sp>
        <p:sp>
          <p:nvSpPr>
            <p:cNvPr id="465" name="tx465"/>
            <p:cNvSpPr/>
            <p:nvPr/>
          </p:nvSpPr>
          <p:spPr>
            <a:xfrm>
              <a:off x="8756105" y="342518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2025</a:t>
              </a:r>
            </a:p>
          </p:txBody>
        </p:sp>
        <p:sp>
          <p:nvSpPr>
            <p:cNvPr id="466" name="tx466"/>
            <p:cNvSpPr/>
            <p:nvPr/>
          </p:nvSpPr>
          <p:spPr>
            <a:xfrm>
              <a:off x="1644592" y="435349"/>
              <a:ext cx="3451677" cy="119969"/>
            </a:xfrm>
            <a:prstGeom prst="rect">
              <a:avLst/>
            </a:prstGeom>
            <a:noFill/>
          </p:spPr>
          <p:txBody>
            <a:bodyPr lIns="0" rIns="0" tIns="0" bIns="0" anchorCtr="1" anchor="ctr" wrap="none"/>
            <a:lstStyle/>
            <a:p>
              <a:pPr algn="l" marL="0" marR="0" indent="0">
                <a:spcBef>
                  <a:spcPts val="0"/>
                </a:spcBef>
                <a:spcAft>
                  <a:spcPts val="0"/>
                </a:spcAft>
              </a:pPr>
              <a:r>
                <a:rPr sz="1320" i="0" b="0">
                  <a:solidFill>
                    <a:srgbClr val="000000">
                      <a:alpha val="100000"/>
                    </a:srgbClr>
                  </a:solidFill>
                  <a:latin typeface="Arial"/>
                  <a:cs typeface="Arial"/>
                </a:rPr>
                <a:t>DTP1 coverage, by country, LACR, 2019-2025</a:t>
              </a:r>
            </a:p>
          </p:txBody>
        </p:sp>
        <p:sp>
          <p:nvSpPr>
            <p:cNvPr id="467" name="tx467"/>
            <p:cNvSpPr/>
            <p:nvPr/>
          </p:nvSpPr>
          <p:spPr>
            <a:xfrm>
              <a:off x="4096309" y="6231358"/>
              <a:ext cx="416198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Source: WHO/UNICEF Estimates of National Immunization Coverage, 2025 revision</a:t>
              </a:r>
            </a:p>
          </p:txBody>
        </p:sp>
        <p:sp>
          <p:nvSpPr>
            <p:cNvPr id="468" name="tx468"/>
            <p:cNvSpPr/>
            <p:nvPr/>
          </p:nvSpPr>
          <p:spPr>
            <a:xfrm>
              <a:off x="2226544" y="6352059"/>
              <a:ext cx="603174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Note: The grey bar spans vaccine coverage across all years 2019-2025 and the dots represent coverage in specific years.</a:t>
              </a:r>
            </a:p>
          </p:txBody>
        </p:sp>
        <p:sp>
          <p:nvSpPr>
            <p:cNvPr id="469" name="tx469"/>
            <p:cNvSpPr/>
            <p:nvPr/>
          </p:nvSpPr>
          <p:spPr>
            <a:xfrm>
              <a:off x="552461" y="6472760"/>
              <a:ext cx="770583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Countries are arranged by high to low coverage in 2025 and coloured based on if coverage is lower (red), the same as (blue) or higher (green) than in 2019.</a:t>
              </a:r>
            </a:p>
          </p:txBody>
        </p:sp>
        <p:sp>
          <p:nvSpPr>
            <p:cNvPr id="470" name="tx470"/>
            <p:cNvSpPr/>
            <p:nvPr/>
          </p:nvSpPr>
          <p:spPr>
            <a:xfrm>
              <a:off x="468702" y="6593460"/>
              <a:ext cx="778959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An asterisk (*) indicates countries aiming to catch-up children missed since 2019 through a Big Catch-up Plan, supported by financing from The Gavi Alliance.</a:t>
              </a:r>
            </a:p>
          </p:txBody>
        </p:sp>
      </p:grpSp>
      <p:sp>
        <p:nvSpPr>
          <p:cNvPr id="471"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This chart shows the range of DTP1 coverage across years 2019 to 2025 (grey bars), and coverage in specific years (dots), by country. The chart can be used for assessing recovery to pre-pandemic levels and progress beyond 2019.
In 2024, 17 (out of 33) countries had lower coverage than in 2019.
In 2025, 10 countries had lower DTP1 coverage than in 2024.
In 2025, 20 countries had lower coverage than in 2019.</a:t>
            </a:r>
          </a:p>
        </p:txBody>
      </p:sp>
    </p:spTree>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1298448"/>
            <a:ext cx="8869680" cy="5486400"/>
            <a:chOff x="274320" y="1298448"/>
            <a:chExt cx="8869680" cy="5486400"/>
          </a:xfrm>
        </p:grpSpPr>
        <p:sp>
          <p:nvSpPr>
            <p:cNvPr id="3" name="rc3"/>
            <p:cNvSpPr/>
            <p:nvPr/>
          </p:nvSpPr>
          <p:spPr>
            <a:xfrm>
              <a:off x="274320" y="1298448"/>
              <a:ext cx="8869680" cy="5486400"/>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pl4"/>
            <p:cNvSpPr/>
            <p:nvPr/>
          </p:nvSpPr>
          <p:spPr>
            <a:xfrm>
              <a:off x="1136829" y="5462155"/>
              <a:ext cx="1857068" cy="0"/>
            </a:xfrm>
            <a:custGeom>
              <a:avLst/>
              <a:pathLst>
                <a:path w="1857068" h="0">
                  <a:moveTo>
                    <a:pt x="0" y="0"/>
                  </a:moveTo>
                  <a:lnTo>
                    <a:pt x="1857068" y="0"/>
                  </a:lnTo>
                  <a:lnTo>
                    <a:pt x="1857068" y="0"/>
                  </a:lnTo>
                </a:path>
              </a:pathLst>
            </a:custGeom>
            <a:ln w="13550" cap="flat">
              <a:solidFill>
                <a:srgbClr val="EBEBEB">
                  <a:alpha val="100000"/>
                </a:srgbClr>
              </a:solidFill>
              <a:prstDash val="solid"/>
              <a:round/>
            </a:ln>
          </p:spPr>
          <p:txBody>
            <a:bodyPr/>
            <a:lstStyle/>
            <a:p/>
          </p:txBody>
        </p:sp>
        <p:sp>
          <p:nvSpPr>
            <p:cNvPr id="5" name="pl5"/>
            <p:cNvSpPr/>
            <p:nvPr/>
          </p:nvSpPr>
          <p:spPr>
            <a:xfrm>
              <a:off x="1136829" y="5275700"/>
              <a:ext cx="1857068" cy="0"/>
            </a:xfrm>
            <a:custGeom>
              <a:avLst/>
              <a:pathLst>
                <a:path w="1857068" h="0">
                  <a:moveTo>
                    <a:pt x="0" y="0"/>
                  </a:moveTo>
                  <a:lnTo>
                    <a:pt x="1857068" y="0"/>
                  </a:lnTo>
                  <a:lnTo>
                    <a:pt x="1857068" y="0"/>
                  </a:lnTo>
                </a:path>
              </a:pathLst>
            </a:custGeom>
            <a:ln w="13550" cap="flat">
              <a:solidFill>
                <a:srgbClr val="EBEBEB">
                  <a:alpha val="100000"/>
                </a:srgbClr>
              </a:solidFill>
              <a:prstDash val="solid"/>
              <a:round/>
            </a:ln>
          </p:spPr>
          <p:txBody>
            <a:bodyPr/>
            <a:lstStyle/>
            <a:p/>
          </p:txBody>
        </p:sp>
        <p:sp>
          <p:nvSpPr>
            <p:cNvPr id="6" name="pl6"/>
            <p:cNvSpPr/>
            <p:nvPr/>
          </p:nvSpPr>
          <p:spPr>
            <a:xfrm>
              <a:off x="1136829" y="5089246"/>
              <a:ext cx="1857068" cy="0"/>
            </a:xfrm>
            <a:custGeom>
              <a:avLst/>
              <a:pathLst>
                <a:path w="1857068" h="0">
                  <a:moveTo>
                    <a:pt x="0" y="0"/>
                  </a:moveTo>
                  <a:lnTo>
                    <a:pt x="1857068" y="0"/>
                  </a:lnTo>
                  <a:lnTo>
                    <a:pt x="1857068" y="0"/>
                  </a:lnTo>
                </a:path>
              </a:pathLst>
            </a:custGeom>
            <a:ln w="13550" cap="flat">
              <a:solidFill>
                <a:srgbClr val="EBEBEB">
                  <a:alpha val="100000"/>
                </a:srgbClr>
              </a:solidFill>
              <a:prstDash val="solid"/>
              <a:round/>
            </a:ln>
          </p:spPr>
          <p:txBody>
            <a:bodyPr/>
            <a:lstStyle/>
            <a:p/>
          </p:txBody>
        </p:sp>
        <p:sp>
          <p:nvSpPr>
            <p:cNvPr id="7" name="pl7"/>
            <p:cNvSpPr/>
            <p:nvPr/>
          </p:nvSpPr>
          <p:spPr>
            <a:xfrm>
              <a:off x="1136829" y="4902792"/>
              <a:ext cx="1857068" cy="0"/>
            </a:xfrm>
            <a:custGeom>
              <a:avLst/>
              <a:pathLst>
                <a:path w="1857068" h="0">
                  <a:moveTo>
                    <a:pt x="0" y="0"/>
                  </a:moveTo>
                  <a:lnTo>
                    <a:pt x="1857068" y="0"/>
                  </a:lnTo>
                  <a:lnTo>
                    <a:pt x="1857068" y="0"/>
                  </a:lnTo>
                </a:path>
              </a:pathLst>
            </a:custGeom>
            <a:ln w="13550" cap="flat">
              <a:solidFill>
                <a:srgbClr val="EBEBEB">
                  <a:alpha val="100000"/>
                </a:srgbClr>
              </a:solidFill>
              <a:prstDash val="solid"/>
              <a:round/>
            </a:ln>
          </p:spPr>
          <p:txBody>
            <a:bodyPr/>
            <a:lstStyle/>
            <a:p/>
          </p:txBody>
        </p:sp>
        <p:sp>
          <p:nvSpPr>
            <p:cNvPr id="8" name="pl8"/>
            <p:cNvSpPr/>
            <p:nvPr/>
          </p:nvSpPr>
          <p:spPr>
            <a:xfrm>
              <a:off x="1136829" y="4716338"/>
              <a:ext cx="1857068" cy="0"/>
            </a:xfrm>
            <a:custGeom>
              <a:avLst/>
              <a:pathLst>
                <a:path w="1857068" h="0">
                  <a:moveTo>
                    <a:pt x="0" y="0"/>
                  </a:moveTo>
                  <a:lnTo>
                    <a:pt x="1857068" y="0"/>
                  </a:lnTo>
                  <a:lnTo>
                    <a:pt x="1857068" y="0"/>
                  </a:lnTo>
                </a:path>
              </a:pathLst>
            </a:custGeom>
            <a:ln w="13550" cap="flat">
              <a:solidFill>
                <a:srgbClr val="EBEBEB">
                  <a:alpha val="100000"/>
                </a:srgbClr>
              </a:solidFill>
              <a:prstDash val="solid"/>
              <a:round/>
            </a:ln>
          </p:spPr>
          <p:txBody>
            <a:bodyPr/>
            <a:lstStyle/>
            <a:p/>
          </p:txBody>
        </p:sp>
        <p:sp>
          <p:nvSpPr>
            <p:cNvPr id="9" name="pl9"/>
            <p:cNvSpPr/>
            <p:nvPr/>
          </p:nvSpPr>
          <p:spPr>
            <a:xfrm>
              <a:off x="1136829" y="4529883"/>
              <a:ext cx="1857068" cy="0"/>
            </a:xfrm>
            <a:custGeom>
              <a:avLst/>
              <a:pathLst>
                <a:path w="1857068" h="0">
                  <a:moveTo>
                    <a:pt x="0" y="0"/>
                  </a:moveTo>
                  <a:lnTo>
                    <a:pt x="1857068" y="0"/>
                  </a:lnTo>
                  <a:lnTo>
                    <a:pt x="1857068" y="0"/>
                  </a:lnTo>
                </a:path>
              </a:pathLst>
            </a:custGeom>
            <a:ln w="13550" cap="flat">
              <a:solidFill>
                <a:srgbClr val="EBEBEB">
                  <a:alpha val="100000"/>
                </a:srgbClr>
              </a:solidFill>
              <a:prstDash val="solid"/>
              <a:round/>
            </a:ln>
          </p:spPr>
          <p:txBody>
            <a:bodyPr/>
            <a:lstStyle/>
            <a:p/>
          </p:txBody>
        </p:sp>
        <p:sp>
          <p:nvSpPr>
            <p:cNvPr id="10" name="pl10"/>
            <p:cNvSpPr/>
            <p:nvPr/>
          </p:nvSpPr>
          <p:spPr>
            <a:xfrm>
              <a:off x="1136829" y="4343429"/>
              <a:ext cx="1857068" cy="0"/>
            </a:xfrm>
            <a:custGeom>
              <a:avLst/>
              <a:pathLst>
                <a:path w="1857068" h="0">
                  <a:moveTo>
                    <a:pt x="0" y="0"/>
                  </a:moveTo>
                  <a:lnTo>
                    <a:pt x="1857068" y="0"/>
                  </a:lnTo>
                  <a:lnTo>
                    <a:pt x="1857068" y="0"/>
                  </a:lnTo>
                </a:path>
              </a:pathLst>
            </a:custGeom>
            <a:ln w="13550" cap="flat">
              <a:solidFill>
                <a:srgbClr val="EBEBEB">
                  <a:alpha val="100000"/>
                </a:srgbClr>
              </a:solidFill>
              <a:prstDash val="solid"/>
              <a:round/>
            </a:ln>
          </p:spPr>
          <p:txBody>
            <a:bodyPr/>
            <a:lstStyle/>
            <a:p/>
          </p:txBody>
        </p:sp>
        <p:sp>
          <p:nvSpPr>
            <p:cNvPr id="11" name="pl11"/>
            <p:cNvSpPr/>
            <p:nvPr/>
          </p:nvSpPr>
          <p:spPr>
            <a:xfrm>
              <a:off x="1136829" y="4156975"/>
              <a:ext cx="1857068" cy="0"/>
            </a:xfrm>
            <a:custGeom>
              <a:avLst/>
              <a:pathLst>
                <a:path w="1857068" h="0">
                  <a:moveTo>
                    <a:pt x="0" y="0"/>
                  </a:moveTo>
                  <a:lnTo>
                    <a:pt x="1857068" y="0"/>
                  </a:lnTo>
                  <a:lnTo>
                    <a:pt x="1857068" y="0"/>
                  </a:lnTo>
                </a:path>
              </a:pathLst>
            </a:custGeom>
            <a:ln w="13550" cap="flat">
              <a:solidFill>
                <a:srgbClr val="EBEBEB">
                  <a:alpha val="100000"/>
                </a:srgbClr>
              </a:solidFill>
              <a:prstDash val="solid"/>
              <a:round/>
            </a:ln>
          </p:spPr>
          <p:txBody>
            <a:bodyPr/>
            <a:lstStyle/>
            <a:p/>
          </p:txBody>
        </p:sp>
        <p:sp>
          <p:nvSpPr>
            <p:cNvPr id="12" name="pl12"/>
            <p:cNvSpPr/>
            <p:nvPr/>
          </p:nvSpPr>
          <p:spPr>
            <a:xfrm>
              <a:off x="1136829" y="3970521"/>
              <a:ext cx="1857068" cy="0"/>
            </a:xfrm>
            <a:custGeom>
              <a:avLst/>
              <a:pathLst>
                <a:path w="1857068" h="0">
                  <a:moveTo>
                    <a:pt x="0" y="0"/>
                  </a:moveTo>
                  <a:lnTo>
                    <a:pt x="1857068" y="0"/>
                  </a:lnTo>
                  <a:lnTo>
                    <a:pt x="1857068" y="0"/>
                  </a:lnTo>
                </a:path>
              </a:pathLst>
            </a:custGeom>
            <a:ln w="13550" cap="flat">
              <a:solidFill>
                <a:srgbClr val="EBEBEB">
                  <a:alpha val="100000"/>
                </a:srgbClr>
              </a:solidFill>
              <a:prstDash val="solid"/>
              <a:round/>
            </a:ln>
          </p:spPr>
          <p:txBody>
            <a:bodyPr/>
            <a:lstStyle/>
            <a:p/>
          </p:txBody>
        </p:sp>
        <p:sp>
          <p:nvSpPr>
            <p:cNvPr id="13" name="pl13"/>
            <p:cNvSpPr/>
            <p:nvPr/>
          </p:nvSpPr>
          <p:spPr>
            <a:xfrm>
              <a:off x="1136829" y="3784067"/>
              <a:ext cx="1857068" cy="0"/>
            </a:xfrm>
            <a:custGeom>
              <a:avLst/>
              <a:pathLst>
                <a:path w="1857068" h="0">
                  <a:moveTo>
                    <a:pt x="0" y="0"/>
                  </a:moveTo>
                  <a:lnTo>
                    <a:pt x="1857068" y="0"/>
                  </a:lnTo>
                  <a:lnTo>
                    <a:pt x="1857068" y="0"/>
                  </a:lnTo>
                </a:path>
              </a:pathLst>
            </a:custGeom>
            <a:ln w="13550" cap="flat">
              <a:solidFill>
                <a:srgbClr val="EBEBEB">
                  <a:alpha val="100000"/>
                </a:srgbClr>
              </a:solidFill>
              <a:prstDash val="solid"/>
              <a:round/>
            </a:ln>
          </p:spPr>
          <p:txBody>
            <a:bodyPr/>
            <a:lstStyle/>
            <a:p/>
          </p:txBody>
        </p:sp>
        <p:sp>
          <p:nvSpPr>
            <p:cNvPr id="14" name="pl14"/>
            <p:cNvSpPr/>
            <p:nvPr/>
          </p:nvSpPr>
          <p:spPr>
            <a:xfrm>
              <a:off x="1136829" y="3597612"/>
              <a:ext cx="1857068" cy="0"/>
            </a:xfrm>
            <a:custGeom>
              <a:avLst/>
              <a:pathLst>
                <a:path w="1857068" h="0">
                  <a:moveTo>
                    <a:pt x="0" y="0"/>
                  </a:moveTo>
                  <a:lnTo>
                    <a:pt x="1857068" y="0"/>
                  </a:lnTo>
                  <a:lnTo>
                    <a:pt x="1857068" y="0"/>
                  </a:lnTo>
                </a:path>
              </a:pathLst>
            </a:custGeom>
            <a:ln w="13550" cap="flat">
              <a:solidFill>
                <a:srgbClr val="EBEBEB">
                  <a:alpha val="100000"/>
                </a:srgbClr>
              </a:solidFill>
              <a:prstDash val="solid"/>
              <a:round/>
            </a:ln>
          </p:spPr>
          <p:txBody>
            <a:bodyPr/>
            <a:lstStyle/>
            <a:p/>
          </p:txBody>
        </p:sp>
        <p:sp>
          <p:nvSpPr>
            <p:cNvPr id="15" name="pl15"/>
            <p:cNvSpPr/>
            <p:nvPr/>
          </p:nvSpPr>
          <p:spPr>
            <a:xfrm>
              <a:off x="1136829" y="3411158"/>
              <a:ext cx="1857068" cy="0"/>
            </a:xfrm>
            <a:custGeom>
              <a:avLst/>
              <a:pathLst>
                <a:path w="1857068" h="0">
                  <a:moveTo>
                    <a:pt x="0" y="0"/>
                  </a:moveTo>
                  <a:lnTo>
                    <a:pt x="1857068" y="0"/>
                  </a:lnTo>
                  <a:lnTo>
                    <a:pt x="1857068" y="0"/>
                  </a:lnTo>
                </a:path>
              </a:pathLst>
            </a:custGeom>
            <a:ln w="13550" cap="flat">
              <a:solidFill>
                <a:srgbClr val="EBEBEB">
                  <a:alpha val="100000"/>
                </a:srgbClr>
              </a:solidFill>
              <a:prstDash val="solid"/>
              <a:round/>
            </a:ln>
          </p:spPr>
          <p:txBody>
            <a:bodyPr/>
            <a:lstStyle/>
            <a:p/>
          </p:txBody>
        </p:sp>
        <p:sp>
          <p:nvSpPr>
            <p:cNvPr id="16" name="pl16"/>
            <p:cNvSpPr/>
            <p:nvPr/>
          </p:nvSpPr>
          <p:spPr>
            <a:xfrm>
              <a:off x="1136829" y="3224704"/>
              <a:ext cx="1857068" cy="0"/>
            </a:xfrm>
            <a:custGeom>
              <a:avLst/>
              <a:pathLst>
                <a:path w="1857068" h="0">
                  <a:moveTo>
                    <a:pt x="0" y="0"/>
                  </a:moveTo>
                  <a:lnTo>
                    <a:pt x="1857068" y="0"/>
                  </a:lnTo>
                  <a:lnTo>
                    <a:pt x="1857068" y="0"/>
                  </a:lnTo>
                </a:path>
              </a:pathLst>
            </a:custGeom>
            <a:ln w="13550" cap="flat">
              <a:solidFill>
                <a:srgbClr val="EBEBEB">
                  <a:alpha val="100000"/>
                </a:srgbClr>
              </a:solidFill>
              <a:prstDash val="solid"/>
              <a:round/>
            </a:ln>
          </p:spPr>
          <p:txBody>
            <a:bodyPr/>
            <a:lstStyle/>
            <a:p/>
          </p:txBody>
        </p:sp>
        <p:sp>
          <p:nvSpPr>
            <p:cNvPr id="17" name="pl17"/>
            <p:cNvSpPr/>
            <p:nvPr/>
          </p:nvSpPr>
          <p:spPr>
            <a:xfrm>
              <a:off x="1136829" y="3038250"/>
              <a:ext cx="1857068" cy="0"/>
            </a:xfrm>
            <a:custGeom>
              <a:avLst/>
              <a:pathLst>
                <a:path w="1857068" h="0">
                  <a:moveTo>
                    <a:pt x="0" y="0"/>
                  </a:moveTo>
                  <a:lnTo>
                    <a:pt x="1857068" y="0"/>
                  </a:lnTo>
                  <a:lnTo>
                    <a:pt x="1857068" y="0"/>
                  </a:lnTo>
                </a:path>
              </a:pathLst>
            </a:custGeom>
            <a:ln w="13550" cap="flat">
              <a:solidFill>
                <a:srgbClr val="EBEBEB">
                  <a:alpha val="100000"/>
                </a:srgbClr>
              </a:solidFill>
              <a:prstDash val="solid"/>
              <a:round/>
            </a:ln>
          </p:spPr>
          <p:txBody>
            <a:bodyPr/>
            <a:lstStyle/>
            <a:p/>
          </p:txBody>
        </p:sp>
        <p:sp>
          <p:nvSpPr>
            <p:cNvPr id="18" name="pl18"/>
            <p:cNvSpPr/>
            <p:nvPr/>
          </p:nvSpPr>
          <p:spPr>
            <a:xfrm>
              <a:off x="1136829" y="2851795"/>
              <a:ext cx="1857068" cy="0"/>
            </a:xfrm>
            <a:custGeom>
              <a:avLst/>
              <a:pathLst>
                <a:path w="1857068" h="0">
                  <a:moveTo>
                    <a:pt x="0" y="0"/>
                  </a:moveTo>
                  <a:lnTo>
                    <a:pt x="1857068" y="0"/>
                  </a:lnTo>
                  <a:lnTo>
                    <a:pt x="1857068" y="0"/>
                  </a:lnTo>
                </a:path>
              </a:pathLst>
            </a:custGeom>
            <a:ln w="13550" cap="flat">
              <a:solidFill>
                <a:srgbClr val="EBEBEB">
                  <a:alpha val="100000"/>
                </a:srgbClr>
              </a:solidFill>
              <a:prstDash val="solid"/>
              <a:round/>
            </a:ln>
          </p:spPr>
          <p:txBody>
            <a:bodyPr/>
            <a:lstStyle/>
            <a:p/>
          </p:txBody>
        </p:sp>
        <p:sp>
          <p:nvSpPr>
            <p:cNvPr id="19" name="pl19"/>
            <p:cNvSpPr/>
            <p:nvPr/>
          </p:nvSpPr>
          <p:spPr>
            <a:xfrm>
              <a:off x="1136829" y="2665341"/>
              <a:ext cx="1857068" cy="0"/>
            </a:xfrm>
            <a:custGeom>
              <a:avLst/>
              <a:pathLst>
                <a:path w="1857068" h="0">
                  <a:moveTo>
                    <a:pt x="0" y="0"/>
                  </a:moveTo>
                  <a:lnTo>
                    <a:pt x="1857068" y="0"/>
                  </a:lnTo>
                  <a:lnTo>
                    <a:pt x="1857068" y="0"/>
                  </a:lnTo>
                </a:path>
              </a:pathLst>
            </a:custGeom>
            <a:ln w="13550" cap="flat">
              <a:solidFill>
                <a:srgbClr val="EBEBEB">
                  <a:alpha val="100000"/>
                </a:srgbClr>
              </a:solidFill>
              <a:prstDash val="solid"/>
              <a:round/>
            </a:ln>
          </p:spPr>
          <p:txBody>
            <a:bodyPr/>
            <a:lstStyle/>
            <a:p/>
          </p:txBody>
        </p:sp>
        <p:sp>
          <p:nvSpPr>
            <p:cNvPr id="20" name="pl20"/>
            <p:cNvSpPr/>
            <p:nvPr/>
          </p:nvSpPr>
          <p:spPr>
            <a:xfrm>
              <a:off x="1136829" y="2478887"/>
              <a:ext cx="1857068" cy="0"/>
            </a:xfrm>
            <a:custGeom>
              <a:avLst/>
              <a:pathLst>
                <a:path w="1857068" h="0">
                  <a:moveTo>
                    <a:pt x="0" y="0"/>
                  </a:moveTo>
                  <a:lnTo>
                    <a:pt x="1857068" y="0"/>
                  </a:lnTo>
                  <a:lnTo>
                    <a:pt x="1857068" y="0"/>
                  </a:lnTo>
                </a:path>
              </a:pathLst>
            </a:custGeom>
            <a:ln w="13550" cap="flat">
              <a:solidFill>
                <a:srgbClr val="EBEBEB">
                  <a:alpha val="100000"/>
                </a:srgbClr>
              </a:solidFill>
              <a:prstDash val="solid"/>
              <a:round/>
            </a:ln>
          </p:spPr>
          <p:txBody>
            <a:bodyPr/>
            <a:lstStyle/>
            <a:p/>
          </p:txBody>
        </p:sp>
        <p:sp>
          <p:nvSpPr>
            <p:cNvPr id="21" name="pl21"/>
            <p:cNvSpPr/>
            <p:nvPr/>
          </p:nvSpPr>
          <p:spPr>
            <a:xfrm>
              <a:off x="1136829" y="2292433"/>
              <a:ext cx="1857068" cy="0"/>
            </a:xfrm>
            <a:custGeom>
              <a:avLst/>
              <a:pathLst>
                <a:path w="1857068" h="0">
                  <a:moveTo>
                    <a:pt x="0" y="0"/>
                  </a:moveTo>
                  <a:lnTo>
                    <a:pt x="1857068" y="0"/>
                  </a:lnTo>
                  <a:lnTo>
                    <a:pt x="1857068" y="0"/>
                  </a:lnTo>
                </a:path>
              </a:pathLst>
            </a:custGeom>
            <a:ln w="13550" cap="flat">
              <a:solidFill>
                <a:srgbClr val="EBEBEB">
                  <a:alpha val="100000"/>
                </a:srgbClr>
              </a:solidFill>
              <a:prstDash val="solid"/>
              <a:round/>
            </a:ln>
          </p:spPr>
          <p:txBody>
            <a:bodyPr/>
            <a:lstStyle/>
            <a:p/>
          </p:txBody>
        </p:sp>
        <p:sp>
          <p:nvSpPr>
            <p:cNvPr id="22" name="pl22"/>
            <p:cNvSpPr/>
            <p:nvPr/>
          </p:nvSpPr>
          <p:spPr>
            <a:xfrm>
              <a:off x="1136829" y="2105979"/>
              <a:ext cx="1857068" cy="0"/>
            </a:xfrm>
            <a:custGeom>
              <a:avLst/>
              <a:pathLst>
                <a:path w="1857068" h="0">
                  <a:moveTo>
                    <a:pt x="0" y="0"/>
                  </a:moveTo>
                  <a:lnTo>
                    <a:pt x="1857068" y="0"/>
                  </a:lnTo>
                  <a:lnTo>
                    <a:pt x="1857068" y="0"/>
                  </a:lnTo>
                </a:path>
              </a:pathLst>
            </a:custGeom>
            <a:ln w="13550" cap="flat">
              <a:solidFill>
                <a:srgbClr val="EBEBEB">
                  <a:alpha val="100000"/>
                </a:srgbClr>
              </a:solidFill>
              <a:prstDash val="solid"/>
              <a:round/>
            </a:ln>
          </p:spPr>
          <p:txBody>
            <a:bodyPr/>
            <a:lstStyle/>
            <a:p/>
          </p:txBody>
        </p:sp>
        <p:sp>
          <p:nvSpPr>
            <p:cNvPr id="23" name="pl23"/>
            <p:cNvSpPr/>
            <p:nvPr/>
          </p:nvSpPr>
          <p:spPr>
            <a:xfrm>
              <a:off x="1136829" y="1919524"/>
              <a:ext cx="1857068" cy="0"/>
            </a:xfrm>
            <a:custGeom>
              <a:avLst/>
              <a:pathLst>
                <a:path w="1857068" h="0">
                  <a:moveTo>
                    <a:pt x="0" y="0"/>
                  </a:moveTo>
                  <a:lnTo>
                    <a:pt x="1857068" y="0"/>
                  </a:lnTo>
                  <a:lnTo>
                    <a:pt x="1857068" y="0"/>
                  </a:lnTo>
                </a:path>
              </a:pathLst>
            </a:custGeom>
            <a:ln w="13550" cap="flat">
              <a:solidFill>
                <a:srgbClr val="EBEBEB">
                  <a:alpha val="100000"/>
                </a:srgbClr>
              </a:solidFill>
              <a:prstDash val="solid"/>
              <a:round/>
            </a:ln>
          </p:spPr>
          <p:txBody>
            <a:bodyPr/>
            <a:lstStyle/>
            <a:p/>
          </p:txBody>
        </p:sp>
        <p:sp>
          <p:nvSpPr>
            <p:cNvPr id="24" name="pl24"/>
            <p:cNvSpPr/>
            <p:nvPr/>
          </p:nvSpPr>
          <p:spPr>
            <a:xfrm>
              <a:off x="1221241"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25" name="pl25"/>
            <p:cNvSpPr/>
            <p:nvPr/>
          </p:nvSpPr>
          <p:spPr>
            <a:xfrm>
              <a:off x="1502615"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26" name="pl26"/>
            <p:cNvSpPr/>
            <p:nvPr/>
          </p:nvSpPr>
          <p:spPr>
            <a:xfrm>
              <a:off x="1783989"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27" name="pl27"/>
            <p:cNvSpPr/>
            <p:nvPr/>
          </p:nvSpPr>
          <p:spPr>
            <a:xfrm>
              <a:off x="2065363"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28" name="pl28"/>
            <p:cNvSpPr/>
            <p:nvPr/>
          </p:nvSpPr>
          <p:spPr>
            <a:xfrm>
              <a:off x="2346737"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29" name="pl29"/>
            <p:cNvSpPr/>
            <p:nvPr/>
          </p:nvSpPr>
          <p:spPr>
            <a:xfrm>
              <a:off x="2628111"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30" name="pl30"/>
            <p:cNvSpPr/>
            <p:nvPr/>
          </p:nvSpPr>
          <p:spPr>
            <a:xfrm>
              <a:off x="2023157" y="1919524"/>
              <a:ext cx="393923" cy="0"/>
            </a:xfrm>
            <a:custGeom>
              <a:avLst/>
              <a:pathLst>
                <a:path w="393923" h="0">
                  <a:moveTo>
                    <a:pt x="0" y="0"/>
                  </a:moveTo>
                  <a:lnTo>
                    <a:pt x="393923" y="0"/>
                  </a:lnTo>
                </a:path>
              </a:pathLst>
            </a:custGeom>
            <a:ln w="81303" cap="flat">
              <a:solidFill>
                <a:srgbClr val="E8E8E8">
                  <a:alpha val="100000"/>
                </a:srgbClr>
              </a:solidFill>
              <a:prstDash val="solid"/>
              <a:round/>
            </a:ln>
          </p:spPr>
          <p:txBody>
            <a:bodyPr/>
            <a:lstStyle/>
            <a:p/>
          </p:txBody>
        </p:sp>
        <p:sp>
          <p:nvSpPr>
            <p:cNvPr id="31" name="pl31"/>
            <p:cNvSpPr/>
            <p:nvPr/>
          </p:nvSpPr>
          <p:spPr>
            <a:xfrm>
              <a:off x="2135707" y="2105979"/>
              <a:ext cx="225099" cy="0"/>
            </a:xfrm>
            <a:custGeom>
              <a:avLst/>
              <a:pathLst>
                <a:path w="225099" h="0">
                  <a:moveTo>
                    <a:pt x="0" y="0"/>
                  </a:moveTo>
                  <a:lnTo>
                    <a:pt x="225099" y="0"/>
                  </a:lnTo>
                </a:path>
              </a:pathLst>
            </a:custGeom>
            <a:ln w="81303" cap="flat">
              <a:solidFill>
                <a:srgbClr val="E8E8E8">
                  <a:alpha val="100000"/>
                </a:srgbClr>
              </a:solidFill>
              <a:prstDash val="solid"/>
              <a:round/>
            </a:ln>
          </p:spPr>
          <p:txBody>
            <a:bodyPr/>
            <a:lstStyle/>
            <a:p/>
          </p:txBody>
        </p:sp>
        <p:sp>
          <p:nvSpPr>
            <p:cNvPr id="32" name="pl32"/>
            <p:cNvSpPr/>
            <p:nvPr/>
          </p:nvSpPr>
          <p:spPr>
            <a:xfrm>
              <a:off x="2473356" y="2292433"/>
              <a:ext cx="140687" cy="0"/>
            </a:xfrm>
            <a:custGeom>
              <a:avLst/>
              <a:pathLst>
                <a:path w="140687" h="0">
                  <a:moveTo>
                    <a:pt x="0" y="0"/>
                  </a:moveTo>
                  <a:lnTo>
                    <a:pt x="140687" y="0"/>
                  </a:lnTo>
                </a:path>
              </a:pathLst>
            </a:custGeom>
            <a:ln w="81303" cap="flat">
              <a:solidFill>
                <a:srgbClr val="E8E8E8">
                  <a:alpha val="100000"/>
                </a:srgbClr>
              </a:solidFill>
              <a:prstDash val="solid"/>
              <a:round/>
            </a:ln>
          </p:spPr>
          <p:txBody>
            <a:bodyPr/>
            <a:lstStyle/>
            <a:p/>
          </p:txBody>
        </p:sp>
        <p:sp>
          <p:nvSpPr>
            <p:cNvPr id="33" name="pl33"/>
            <p:cNvSpPr/>
            <p:nvPr/>
          </p:nvSpPr>
          <p:spPr>
            <a:xfrm>
              <a:off x="2431149" y="2478887"/>
              <a:ext cx="140687" cy="0"/>
            </a:xfrm>
            <a:custGeom>
              <a:avLst/>
              <a:pathLst>
                <a:path w="140687" h="0">
                  <a:moveTo>
                    <a:pt x="0" y="0"/>
                  </a:moveTo>
                  <a:lnTo>
                    <a:pt x="140687" y="0"/>
                  </a:lnTo>
                </a:path>
              </a:pathLst>
            </a:custGeom>
            <a:ln w="81303" cap="flat">
              <a:solidFill>
                <a:srgbClr val="E8E8E8">
                  <a:alpha val="100000"/>
                </a:srgbClr>
              </a:solidFill>
              <a:prstDash val="solid"/>
              <a:round/>
            </a:ln>
          </p:spPr>
          <p:txBody>
            <a:bodyPr/>
            <a:lstStyle/>
            <a:p/>
          </p:txBody>
        </p:sp>
        <p:sp>
          <p:nvSpPr>
            <p:cNvPr id="34" name="pl34"/>
            <p:cNvSpPr/>
            <p:nvPr/>
          </p:nvSpPr>
          <p:spPr>
            <a:xfrm>
              <a:off x="2487424" y="2665341"/>
              <a:ext cx="126618" cy="0"/>
            </a:xfrm>
            <a:custGeom>
              <a:avLst/>
              <a:pathLst>
                <a:path w="126618" h="0">
                  <a:moveTo>
                    <a:pt x="0" y="0"/>
                  </a:moveTo>
                  <a:lnTo>
                    <a:pt x="126618" y="0"/>
                  </a:lnTo>
                </a:path>
              </a:pathLst>
            </a:custGeom>
            <a:ln w="81303" cap="flat">
              <a:solidFill>
                <a:srgbClr val="E8E8E8">
                  <a:alpha val="100000"/>
                </a:srgbClr>
              </a:solidFill>
              <a:prstDash val="solid"/>
              <a:round/>
            </a:ln>
          </p:spPr>
          <p:txBody>
            <a:bodyPr/>
            <a:lstStyle/>
            <a:p/>
          </p:txBody>
        </p:sp>
        <p:sp>
          <p:nvSpPr>
            <p:cNvPr id="35" name="pl35"/>
            <p:cNvSpPr/>
            <p:nvPr/>
          </p:nvSpPr>
          <p:spPr>
            <a:xfrm>
              <a:off x="2346737" y="2851795"/>
              <a:ext cx="98480" cy="0"/>
            </a:xfrm>
            <a:custGeom>
              <a:avLst/>
              <a:pathLst>
                <a:path w="98480" h="0">
                  <a:moveTo>
                    <a:pt x="0" y="0"/>
                  </a:moveTo>
                  <a:lnTo>
                    <a:pt x="98480" y="0"/>
                  </a:lnTo>
                </a:path>
              </a:pathLst>
            </a:custGeom>
            <a:ln w="81303" cap="flat">
              <a:solidFill>
                <a:srgbClr val="E8E8E8">
                  <a:alpha val="100000"/>
                </a:srgbClr>
              </a:solidFill>
              <a:prstDash val="solid"/>
              <a:round/>
            </a:ln>
          </p:spPr>
          <p:txBody>
            <a:bodyPr/>
            <a:lstStyle/>
            <a:p/>
          </p:txBody>
        </p:sp>
        <p:sp>
          <p:nvSpPr>
            <p:cNvPr id="36" name="pl36"/>
            <p:cNvSpPr/>
            <p:nvPr/>
          </p:nvSpPr>
          <p:spPr>
            <a:xfrm>
              <a:off x="2318600" y="3038250"/>
              <a:ext cx="98480" cy="0"/>
            </a:xfrm>
            <a:custGeom>
              <a:avLst/>
              <a:pathLst>
                <a:path w="98480" h="0">
                  <a:moveTo>
                    <a:pt x="0" y="0"/>
                  </a:moveTo>
                  <a:lnTo>
                    <a:pt x="98480" y="0"/>
                  </a:lnTo>
                </a:path>
              </a:pathLst>
            </a:custGeom>
            <a:ln w="81303" cap="flat">
              <a:solidFill>
                <a:srgbClr val="E8E8E8">
                  <a:alpha val="100000"/>
                </a:srgbClr>
              </a:solidFill>
              <a:prstDash val="solid"/>
              <a:round/>
            </a:ln>
          </p:spPr>
          <p:txBody>
            <a:bodyPr/>
            <a:lstStyle/>
            <a:p/>
          </p:txBody>
        </p:sp>
        <p:sp>
          <p:nvSpPr>
            <p:cNvPr id="37" name="pl37"/>
            <p:cNvSpPr/>
            <p:nvPr/>
          </p:nvSpPr>
          <p:spPr>
            <a:xfrm>
              <a:off x="2374875" y="3224704"/>
              <a:ext cx="84412" cy="0"/>
            </a:xfrm>
            <a:custGeom>
              <a:avLst/>
              <a:pathLst>
                <a:path w="84412" h="0">
                  <a:moveTo>
                    <a:pt x="0" y="0"/>
                  </a:moveTo>
                  <a:lnTo>
                    <a:pt x="84412" y="0"/>
                  </a:lnTo>
                </a:path>
              </a:pathLst>
            </a:custGeom>
            <a:ln w="81303" cap="flat">
              <a:solidFill>
                <a:srgbClr val="E8E8E8">
                  <a:alpha val="100000"/>
                </a:srgbClr>
              </a:solidFill>
              <a:prstDash val="solid"/>
              <a:round/>
            </a:ln>
          </p:spPr>
          <p:txBody>
            <a:bodyPr/>
            <a:lstStyle/>
            <a:p/>
          </p:txBody>
        </p:sp>
        <p:sp>
          <p:nvSpPr>
            <p:cNvPr id="38" name="pl38"/>
            <p:cNvSpPr/>
            <p:nvPr/>
          </p:nvSpPr>
          <p:spPr>
            <a:xfrm>
              <a:off x="2346737" y="3411158"/>
              <a:ext cx="70343" cy="0"/>
            </a:xfrm>
            <a:custGeom>
              <a:avLst/>
              <a:pathLst>
                <a:path w="70343" h="0">
                  <a:moveTo>
                    <a:pt x="0" y="0"/>
                  </a:moveTo>
                  <a:lnTo>
                    <a:pt x="70343" y="0"/>
                  </a:lnTo>
                </a:path>
              </a:pathLst>
            </a:custGeom>
            <a:ln w="81303" cap="flat">
              <a:solidFill>
                <a:srgbClr val="E8E8E8">
                  <a:alpha val="100000"/>
                </a:srgbClr>
              </a:solidFill>
              <a:prstDash val="solid"/>
              <a:round/>
            </a:ln>
          </p:spPr>
          <p:txBody>
            <a:bodyPr/>
            <a:lstStyle/>
            <a:p/>
          </p:txBody>
        </p:sp>
        <p:sp>
          <p:nvSpPr>
            <p:cNvPr id="39" name="pl39"/>
            <p:cNvSpPr/>
            <p:nvPr/>
          </p:nvSpPr>
          <p:spPr>
            <a:xfrm>
              <a:off x="2515562" y="3597612"/>
              <a:ext cx="70343" cy="0"/>
            </a:xfrm>
            <a:custGeom>
              <a:avLst/>
              <a:pathLst>
                <a:path w="70343" h="0">
                  <a:moveTo>
                    <a:pt x="0" y="0"/>
                  </a:moveTo>
                  <a:lnTo>
                    <a:pt x="70343" y="0"/>
                  </a:lnTo>
                </a:path>
              </a:pathLst>
            </a:custGeom>
            <a:ln w="81303" cap="flat">
              <a:solidFill>
                <a:srgbClr val="E8E8E8">
                  <a:alpha val="100000"/>
                </a:srgbClr>
              </a:solidFill>
              <a:prstDash val="solid"/>
              <a:round/>
            </a:ln>
          </p:spPr>
          <p:txBody>
            <a:bodyPr/>
            <a:lstStyle/>
            <a:p/>
          </p:txBody>
        </p:sp>
        <p:sp>
          <p:nvSpPr>
            <p:cNvPr id="40" name="pl40"/>
            <p:cNvSpPr/>
            <p:nvPr/>
          </p:nvSpPr>
          <p:spPr>
            <a:xfrm>
              <a:off x="2557768" y="3784067"/>
              <a:ext cx="56274" cy="0"/>
            </a:xfrm>
            <a:custGeom>
              <a:avLst/>
              <a:pathLst>
                <a:path w="56274" h="0">
                  <a:moveTo>
                    <a:pt x="0" y="0"/>
                  </a:moveTo>
                  <a:lnTo>
                    <a:pt x="56274" y="0"/>
                  </a:lnTo>
                </a:path>
              </a:pathLst>
            </a:custGeom>
            <a:ln w="81303" cap="flat">
              <a:solidFill>
                <a:srgbClr val="E8E8E8">
                  <a:alpha val="100000"/>
                </a:srgbClr>
              </a:solidFill>
              <a:prstDash val="solid"/>
              <a:round/>
            </a:ln>
          </p:spPr>
          <p:txBody>
            <a:bodyPr/>
            <a:lstStyle/>
            <a:p/>
          </p:txBody>
        </p:sp>
        <p:sp>
          <p:nvSpPr>
            <p:cNvPr id="41" name="pl41"/>
            <p:cNvSpPr/>
            <p:nvPr/>
          </p:nvSpPr>
          <p:spPr>
            <a:xfrm>
              <a:off x="2459287" y="3970521"/>
              <a:ext cx="56274" cy="0"/>
            </a:xfrm>
            <a:custGeom>
              <a:avLst/>
              <a:pathLst>
                <a:path w="56274" h="0">
                  <a:moveTo>
                    <a:pt x="0" y="0"/>
                  </a:moveTo>
                  <a:lnTo>
                    <a:pt x="56274" y="0"/>
                  </a:lnTo>
                </a:path>
              </a:pathLst>
            </a:custGeom>
            <a:ln w="81303" cap="flat">
              <a:solidFill>
                <a:srgbClr val="E8E8E8">
                  <a:alpha val="100000"/>
                </a:srgbClr>
              </a:solidFill>
              <a:prstDash val="solid"/>
              <a:round/>
            </a:ln>
          </p:spPr>
          <p:txBody>
            <a:bodyPr/>
            <a:lstStyle/>
            <a:p/>
          </p:txBody>
        </p:sp>
        <p:sp>
          <p:nvSpPr>
            <p:cNvPr id="42" name="pl42"/>
            <p:cNvSpPr/>
            <p:nvPr/>
          </p:nvSpPr>
          <p:spPr>
            <a:xfrm>
              <a:off x="2571836" y="4156975"/>
              <a:ext cx="42206" cy="0"/>
            </a:xfrm>
            <a:custGeom>
              <a:avLst/>
              <a:pathLst>
                <a:path w="42206" h="0">
                  <a:moveTo>
                    <a:pt x="0" y="0"/>
                  </a:moveTo>
                  <a:lnTo>
                    <a:pt x="42206" y="0"/>
                  </a:lnTo>
                </a:path>
              </a:pathLst>
            </a:custGeom>
            <a:ln w="81303" cap="flat">
              <a:solidFill>
                <a:srgbClr val="E8E8E8">
                  <a:alpha val="100000"/>
                </a:srgbClr>
              </a:solidFill>
              <a:prstDash val="solid"/>
              <a:round/>
            </a:ln>
          </p:spPr>
          <p:txBody>
            <a:bodyPr/>
            <a:lstStyle/>
            <a:p/>
          </p:txBody>
        </p:sp>
        <p:sp>
          <p:nvSpPr>
            <p:cNvPr id="43" name="pl43"/>
            <p:cNvSpPr/>
            <p:nvPr/>
          </p:nvSpPr>
          <p:spPr>
            <a:xfrm>
              <a:off x="2543699" y="4343429"/>
              <a:ext cx="42206" cy="0"/>
            </a:xfrm>
            <a:custGeom>
              <a:avLst/>
              <a:pathLst>
                <a:path w="42206" h="0">
                  <a:moveTo>
                    <a:pt x="0" y="0"/>
                  </a:moveTo>
                  <a:lnTo>
                    <a:pt x="42206" y="0"/>
                  </a:lnTo>
                </a:path>
              </a:pathLst>
            </a:custGeom>
            <a:ln w="81303" cap="flat">
              <a:solidFill>
                <a:srgbClr val="E8E8E8">
                  <a:alpha val="100000"/>
                </a:srgbClr>
              </a:solidFill>
              <a:prstDash val="solid"/>
              <a:round/>
            </a:ln>
          </p:spPr>
          <p:txBody>
            <a:bodyPr/>
            <a:lstStyle/>
            <a:p/>
          </p:txBody>
        </p:sp>
        <p:sp>
          <p:nvSpPr>
            <p:cNvPr id="44" name="pl44"/>
            <p:cNvSpPr/>
            <p:nvPr/>
          </p:nvSpPr>
          <p:spPr>
            <a:xfrm>
              <a:off x="2557768" y="4529883"/>
              <a:ext cx="28137" cy="0"/>
            </a:xfrm>
            <a:custGeom>
              <a:avLst/>
              <a:pathLst>
                <a:path w="28137" h="0">
                  <a:moveTo>
                    <a:pt x="0" y="0"/>
                  </a:moveTo>
                  <a:lnTo>
                    <a:pt x="28137" y="0"/>
                  </a:lnTo>
                </a:path>
              </a:pathLst>
            </a:custGeom>
            <a:ln w="81303" cap="flat">
              <a:solidFill>
                <a:srgbClr val="E8E8E8">
                  <a:alpha val="100000"/>
                </a:srgbClr>
              </a:solidFill>
              <a:prstDash val="solid"/>
              <a:round/>
            </a:ln>
          </p:spPr>
          <p:txBody>
            <a:bodyPr/>
            <a:lstStyle/>
            <a:p/>
          </p:txBody>
        </p:sp>
        <p:sp>
          <p:nvSpPr>
            <p:cNvPr id="45" name="pl45"/>
            <p:cNvSpPr/>
            <p:nvPr/>
          </p:nvSpPr>
          <p:spPr>
            <a:xfrm>
              <a:off x="2501493" y="4716338"/>
              <a:ext cx="14068" cy="0"/>
            </a:xfrm>
            <a:custGeom>
              <a:avLst/>
              <a:pathLst>
                <a:path w="14068" h="0">
                  <a:moveTo>
                    <a:pt x="0" y="0"/>
                  </a:moveTo>
                  <a:lnTo>
                    <a:pt x="14068" y="0"/>
                  </a:lnTo>
                </a:path>
              </a:pathLst>
            </a:custGeom>
            <a:ln w="81303" cap="flat">
              <a:solidFill>
                <a:srgbClr val="E8E8E8">
                  <a:alpha val="100000"/>
                </a:srgbClr>
              </a:solidFill>
              <a:prstDash val="solid"/>
              <a:round/>
            </a:ln>
          </p:spPr>
          <p:txBody>
            <a:bodyPr/>
            <a:lstStyle/>
            <a:p/>
          </p:txBody>
        </p:sp>
        <p:sp>
          <p:nvSpPr>
            <p:cNvPr id="46" name="pl46"/>
            <p:cNvSpPr/>
            <p:nvPr/>
          </p:nvSpPr>
          <p:spPr>
            <a:xfrm>
              <a:off x="2599974" y="4902792"/>
              <a:ext cx="14068" cy="0"/>
            </a:xfrm>
            <a:custGeom>
              <a:avLst/>
              <a:pathLst>
                <a:path w="14068" h="0">
                  <a:moveTo>
                    <a:pt x="0" y="0"/>
                  </a:moveTo>
                  <a:lnTo>
                    <a:pt x="14068" y="0"/>
                  </a:lnTo>
                </a:path>
              </a:pathLst>
            </a:custGeom>
            <a:ln w="81303" cap="flat">
              <a:solidFill>
                <a:srgbClr val="E8E8E8">
                  <a:alpha val="100000"/>
                </a:srgbClr>
              </a:solidFill>
              <a:prstDash val="solid"/>
              <a:round/>
            </a:ln>
          </p:spPr>
          <p:txBody>
            <a:bodyPr/>
            <a:lstStyle/>
            <a:p/>
          </p:txBody>
        </p:sp>
        <p:sp>
          <p:nvSpPr>
            <p:cNvPr id="47" name="pl47"/>
            <p:cNvSpPr/>
            <p:nvPr/>
          </p:nvSpPr>
          <p:spPr>
            <a:xfrm>
              <a:off x="2543699" y="5089246"/>
              <a:ext cx="14068" cy="0"/>
            </a:xfrm>
            <a:custGeom>
              <a:avLst/>
              <a:pathLst>
                <a:path w="14068" h="0">
                  <a:moveTo>
                    <a:pt x="0" y="0"/>
                  </a:moveTo>
                  <a:lnTo>
                    <a:pt x="14068" y="0"/>
                  </a:lnTo>
                </a:path>
              </a:pathLst>
            </a:custGeom>
            <a:ln w="81303" cap="flat">
              <a:solidFill>
                <a:srgbClr val="E8E8E8">
                  <a:alpha val="100000"/>
                </a:srgbClr>
              </a:solidFill>
              <a:prstDash val="solid"/>
              <a:round/>
            </a:ln>
          </p:spPr>
          <p:txBody>
            <a:bodyPr/>
            <a:lstStyle/>
            <a:p/>
          </p:txBody>
        </p:sp>
        <p:sp>
          <p:nvSpPr>
            <p:cNvPr id="48" name="pl48"/>
            <p:cNvSpPr/>
            <p:nvPr/>
          </p:nvSpPr>
          <p:spPr>
            <a:xfrm>
              <a:off x="2529630" y="5275700"/>
              <a:ext cx="14068" cy="0"/>
            </a:xfrm>
            <a:custGeom>
              <a:avLst/>
              <a:pathLst>
                <a:path w="14068" h="0">
                  <a:moveTo>
                    <a:pt x="0" y="0"/>
                  </a:moveTo>
                  <a:lnTo>
                    <a:pt x="14068" y="0"/>
                  </a:lnTo>
                </a:path>
              </a:pathLst>
            </a:custGeom>
            <a:ln w="81303" cap="flat">
              <a:solidFill>
                <a:srgbClr val="E8E8E8">
                  <a:alpha val="100000"/>
                </a:srgbClr>
              </a:solidFill>
              <a:prstDash val="solid"/>
              <a:round/>
            </a:ln>
          </p:spPr>
          <p:txBody>
            <a:bodyPr/>
            <a:lstStyle/>
            <a:p/>
          </p:txBody>
        </p:sp>
        <p:sp>
          <p:nvSpPr>
            <p:cNvPr id="49" name="pl49"/>
            <p:cNvSpPr/>
            <p:nvPr/>
          </p:nvSpPr>
          <p:spPr>
            <a:xfrm>
              <a:off x="2346737" y="5462155"/>
              <a:ext cx="14068" cy="0"/>
            </a:xfrm>
            <a:custGeom>
              <a:avLst/>
              <a:pathLst>
                <a:path w="14068" h="0">
                  <a:moveTo>
                    <a:pt x="0" y="0"/>
                  </a:moveTo>
                  <a:lnTo>
                    <a:pt x="14068" y="0"/>
                  </a:lnTo>
                </a:path>
              </a:pathLst>
            </a:custGeom>
            <a:ln w="81303" cap="flat">
              <a:solidFill>
                <a:srgbClr val="E8E8E8">
                  <a:alpha val="100000"/>
                </a:srgbClr>
              </a:solidFill>
              <a:prstDash val="solid"/>
              <a:round/>
            </a:ln>
          </p:spPr>
          <p:txBody>
            <a:bodyPr/>
            <a:lstStyle/>
            <a:p/>
          </p:txBody>
        </p:sp>
        <p:sp>
          <p:nvSpPr>
            <p:cNvPr id="50" name="pt50"/>
            <p:cNvSpPr/>
            <p:nvPr/>
          </p:nvSpPr>
          <p:spPr>
            <a:xfrm>
              <a:off x="2440718" y="284729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1" name="pt51"/>
            <p:cNvSpPr/>
            <p:nvPr/>
          </p:nvSpPr>
          <p:spPr>
            <a:xfrm>
              <a:off x="2342237" y="284729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2" name="pt52"/>
            <p:cNvSpPr/>
            <p:nvPr/>
          </p:nvSpPr>
          <p:spPr>
            <a:xfrm>
              <a:off x="2511062" y="471183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3" name="pt53"/>
            <p:cNvSpPr/>
            <p:nvPr/>
          </p:nvSpPr>
          <p:spPr>
            <a:xfrm>
              <a:off x="2496993" y="471183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4" name="pt54"/>
            <p:cNvSpPr/>
            <p:nvPr/>
          </p:nvSpPr>
          <p:spPr>
            <a:xfrm>
              <a:off x="2609543" y="228793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5" name="pt55"/>
            <p:cNvSpPr/>
            <p:nvPr/>
          </p:nvSpPr>
          <p:spPr>
            <a:xfrm>
              <a:off x="2468856" y="228793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6" name="pt56"/>
            <p:cNvSpPr/>
            <p:nvPr/>
          </p:nvSpPr>
          <p:spPr>
            <a:xfrm>
              <a:off x="2356306" y="210147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7" name="pt57"/>
            <p:cNvSpPr/>
            <p:nvPr/>
          </p:nvSpPr>
          <p:spPr>
            <a:xfrm>
              <a:off x="2131207" y="210147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8" name="pt58"/>
            <p:cNvSpPr/>
            <p:nvPr/>
          </p:nvSpPr>
          <p:spPr>
            <a:xfrm>
              <a:off x="2609543" y="489829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9" name="pt59"/>
            <p:cNvSpPr/>
            <p:nvPr/>
          </p:nvSpPr>
          <p:spPr>
            <a:xfrm>
              <a:off x="2595474" y="489829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60" name="pt60"/>
            <p:cNvSpPr/>
            <p:nvPr/>
          </p:nvSpPr>
          <p:spPr>
            <a:xfrm>
              <a:off x="2553268" y="508474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61" name="pt61"/>
            <p:cNvSpPr/>
            <p:nvPr/>
          </p:nvSpPr>
          <p:spPr>
            <a:xfrm>
              <a:off x="2539199" y="508474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62" name="pt62"/>
            <p:cNvSpPr/>
            <p:nvPr/>
          </p:nvSpPr>
          <p:spPr>
            <a:xfrm>
              <a:off x="2609543" y="377956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63" name="pt63"/>
            <p:cNvSpPr/>
            <p:nvPr/>
          </p:nvSpPr>
          <p:spPr>
            <a:xfrm>
              <a:off x="2553268" y="377956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64" name="pt64"/>
            <p:cNvSpPr/>
            <p:nvPr/>
          </p:nvSpPr>
          <p:spPr>
            <a:xfrm>
              <a:off x="2412581" y="340665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65" name="pt65"/>
            <p:cNvSpPr/>
            <p:nvPr/>
          </p:nvSpPr>
          <p:spPr>
            <a:xfrm>
              <a:off x="2342237" y="340665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66" name="pt66"/>
            <p:cNvSpPr/>
            <p:nvPr/>
          </p:nvSpPr>
          <p:spPr>
            <a:xfrm>
              <a:off x="2539199" y="527120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67" name="pt67"/>
            <p:cNvSpPr/>
            <p:nvPr/>
          </p:nvSpPr>
          <p:spPr>
            <a:xfrm>
              <a:off x="2525130" y="527120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68" name="pt68"/>
            <p:cNvSpPr/>
            <p:nvPr/>
          </p:nvSpPr>
          <p:spPr>
            <a:xfrm>
              <a:off x="2567336" y="247438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69" name="pt69"/>
            <p:cNvSpPr/>
            <p:nvPr/>
          </p:nvSpPr>
          <p:spPr>
            <a:xfrm>
              <a:off x="2426649" y="247438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70" name="pt70"/>
            <p:cNvSpPr/>
            <p:nvPr/>
          </p:nvSpPr>
          <p:spPr>
            <a:xfrm>
              <a:off x="2412581" y="303375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71" name="pt71"/>
            <p:cNvSpPr/>
            <p:nvPr/>
          </p:nvSpPr>
          <p:spPr>
            <a:xfrm>
              <a:off x="2314100" y="303375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72" name="pt72"/>
            <p:cNvSpPr/>
            <p:nvPr/>
          </p:nvSpPr>
          <p:spPr>
            <a:xfrm>
              <a:off x="2511062" y="396602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73" name="pt73"/>
            <p:cNvSpPr/>
            <p:nvPr/>
          </p:nvSpPr>
          <p:spPr>
            <a:xfrm>
              <a:off x="2454787" y="396602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74" name="pt74"/>
            <p:cNvSpPr/>
            <p:nvPr/>
          </p:nvSpPr>
          <p:spPr>
            <a:xfrm>
              <a:off x="2581405" y="452538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75" name="pt75"/>
            <p:cNvSpPr/>
            <p:nvPr/>
          </p:nvSpPr>
          <p:spPr>
            <a:xfrm>
              <a:off x="2553268" y="452538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76" name="pt76"/>
            <p:cNvSpPr/>
            <p:nvPr/>
          </p:nvSpPr>
          <p:spPr>
            <a:xfrm>
              <a:off x="2609543" y="415247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77" name="pt77"/>
            <p:cNvSpPr/>
            <p:nvPr/>
          </p:nvSpPr>
          <p:spPr>
            <a:xfrm>
              <a:off x="2567336" y="415247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78" name="pt78"/>
            <p:cNvSpPr/>
            <p:nvPr/>
          </p:nvSpPr>
          <p:spPr>
            <a:xfrm>
              <a:off x="2581405" y="433892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79" name="pt79"/>
            <p:cNvSpPr/>
            <p:nvPr/>
          </p:nvSpPr>
          <p:spPr>
            <a:xfrm>
              <a:off x="2539199" y="433892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80" name="pt80"/>
            <p:cNvSpPr/>
            <p:nvPr/>
          </p:nvSpPr>
          <p:spPr>
            <a:xfrm>
              <a:off x="2454787" y="322020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81" name="pt81"/>
            <p:cNvSpPr/>
            <p:nvPr/>
          </p:nvSpPr>
          <p:spPr>
            <a:xfrm>
              <a:off x="2370375" y="322020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82" name="pt82"/>
            <p:cNvSpPr/>
            <p:nvPr/>
          </p:nvSpPr>
          <p:spPr>
            <a:xfrm>
              <a:off x="2581405" y="359311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83" name="pt83"/>
            <p:cNvSpPr/>
            <p:nvPr/>
          </p:nvSpPr>
          <p:spPr>
            <a:xfrm>
              <a:off x="2511062" y="359311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84" name="pt84"/>
            <p:cNvSpPr/>
            <p:nvPr/>
          </p:nvSpPr>
          <p:spPr>
            <a:xfrm>
              <a:off x="2609543" y="266084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85" name="pt85"/>
            <p:cNvSpPr/>
            <p:nvPr/>
          </p:nvSpPr>
          <p:spPr>
            <a:xfrm>
              <a:off x="2482924" y="266084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86" name="pt86"/>
            <p:cNvSpPr/>
            <p:nvPr/>
          </p:nvSpPr>
          <p:spPr>
            <a:xfrm>
              <a:off x="2356306" y="545765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87" name="pt87"/>
            <p:cNvSpPr/>
            <p:nvPr/>
          </p:nvSpPr>
          <p:spPr>
            <a:xfrm>
              <a:off x="2342237" y="545765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88" name="pt88"/>
            <p:cNvSpPr/>
            <p:nvPr/>
          </p:nvSpPr>
          <p:spPr>
            <a:xfrm>
              <a:off x="2412581" y="191502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89" name="pt89"/>
            <p:cNvSpPr/>
            <p:nvPr/>
          </p:nvSpPr>
          <p:spPr>
            <a:xfrm>
              <a:off x="2018657" y="191502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90" name="pt90"/>
            <p:cNvSpPr/>
            <p:nvPr/>
          </p:nvSpPr>
          <p:spPr>
            <a:xfrm>
              <a:off x="2400066" y="2806644"/>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91" name="pt91"/>
            <p:cNvSpPr/>
            <p:nvPr/>
          </p:nvSpPr>
          <p:spPr>
            <a:xfrm>
              <a:off x="2301585" y="2806644"/>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92" name="pt92"/>
            <p:cNvSpPr/>
            <p:nvPr/>
          </p:nvSpPr>
          <p:spPr>
            <a:xfrm>
              <a:off x="2470410" y="4671186"/>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93" name="pt93"/>
            <p:cNvSpPr/>
            <p:nvPr/>
          </p:nvSpPr>
          <p:spPr>
            <a:xfrm>
              <a:off x="2456341" y="4671186"/>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94" name="pt94"/>
            <p:cNvSpPr/>
            <p:nvPr/>
          </p:nvSpPr>
          <p:spPr>
            <a:xfrm>
              <a:off x="2568891" y="2247281"/>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95" name="pt95"/>
            <p:cNvSpPr/>
            <p:nvPr/>
          </p:nvSpPr>
          <p:spPr>
            <a:xfrm>
              <a:off x="2428204" y="2247281"/>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96" name="pt96"/>
            <p:cNvSpPr/>
            <p:nvPr/>
          </p:nvSpPr>
          <p:spPr>
            <a:xfrm>
              <a:off x="2315654" y="2060827"/>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97" name="pt97"/>
            <p:cNvSpPr/>
            <p:nvPr/>
          </p:nvSpPr>
          <p:spPr>
            <a:xfrm>
              <a:off x="2090555" y="2060827"/>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98" name="pt98"/>
            <p:cNvSpPr/>
            <p:nvPr/>
          </p:nvSpPr>
          <p:spPr>
            <a:xfrm>
              <a:off x="2568891" y="4857640"/>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99" name="pt99"/>
            <p:cNvSpPr/>
            <p:nvPr/>
          </p:nvSpPr>
          <p:spPr>
            <a:xfrm>
              <a:off x="2554822" y="4857640"/>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00" name="pt100"/>
            <p:cNvSpPr/>
            <p:nvPr/>
          </p:nvSpPr>
          <p:spPr>
            <a:xfrm>
              <a:off x="2512616" y="5044094"/>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101" name="pt101"/>
            <p:cNvSpPr/>
            <p:nvPr/>
          </p:nvSpPr>
          <p:spPr>
            <a:xfrm>
              <a:off x="2498547" y="5044094"/>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02" name="pt102"/>
            <p:cNvSpPr/>
            <p:nvPr/>
          </p:nvSpPr>
          <p:spPr>
            <a:xfrm>
              <a:off x="2568891" y="3738915"/>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103" name="pt103"/>
            <p:cNvSpPr/>
            <p:nvPr/>
          </p:nvSpPr>
          <p:spPr>
            <a:xfrm>
              <a:off x="2512616" y="3738915"/>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04" name="pt104"/>
            <p:cNvSpPr/>
            <p:nvPr/>
          </p:nvSpPr>
          <p:spPr>
            <a:xfrm>
              <a:off x="2371929" y="3366006"/>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105" name="pt105"/>
            <p:cNvSpPr/>
            <p:nvPr/>
          </p:nvSpPr>
          <p:spPr>
            <a:xfrm>
              <a:off x="2301585" y="3366006"/>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06" name="pt106"/>
            <p:cNvSpPr/>
            <p:nvPr/>
          </p:nvSpPr>
          <p:spPr>
            <a:xfrm>
              <a:off x="2498547" y="5230548"/>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107" name="pt107"/>
            <p:cNvSpPr/>
            <p:nvPr/>
          </p:nvSpPr>
          <p:spPr>
            <a:xfrm>
              <a:off x="2484478" y="5230548"/>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08" name="pt108"/>
            <p:cNvSpPr/>
            <p:nvPr/>
          </p:nvSpPr>
          <p:spPr>
            <a:xfrm>
              <a:off x="2526685" y="2433735"/>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109" name="pt109"/>
            <p:cNvSpPr/>
            <p:nvPr/>
          </p:nvSpPr>
          <p:spPr>
            <a:xfrm>
              <a:off x="2385998" y="2433735"/>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10" name="pt110"/>
            <p:cNvSpPr/>
            <p:nvPr/>
          </p:nvSpPr>
          <p:spPr>
            <a:xfrm>
              <a:off x="2371929" y="2993098"/>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111" name="pt111"/>
            <p:cNvSpPr/>
            <p:nvPr/>
          </p:nvSpPr>
          <p:spPr>
            <a:xfrm>
              <a:off x="2273448" y="2993098"/>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12" name="pt112"/>
            <p:cNvSpPr/>
            <p:nvPr/>
          </p:nvSpPr>
          <p:spPr>
            <a:xfrm>
              <a:off x="2470410" y="3925369"/>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113" name="pt113"/>
            <p:cNvSpPr/>
            <p:nvPr/>
          </p:nvSpPr>
          <p:spPr>
            <a:xfrm>
              <a:off x="2414135" y="3925369"/>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14" name="pt114"/>
            <p:cNvSpPr/>
            <p:nvPr/>
          </p:nvSpPr>
          <p:spPr>
            <a:xfrm>
              <a:off x="2540753" y="4484732"/>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115" name="pt115"/>
            <p:cNvSpPr/>
            <p:nvPr/>
          </p:nvSpPr>
          <p:spPr>
            <a:xfrm>
              <a:off x="2512616" y="4484732"/>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16" name="pt116"/>
            <p:cNvSpPr/>
            <p:nvPr/>
          </p:nvSpPr>
          <p:spPr>
            <a:xfrm>
              <a:off x="2568891" y="4111823"/>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117" name="pt117"/>
            <p:cNvSpPr/>
            <p:nvPr/>
          </p:nvSpPr>
          <p:spPr>
            <a:xfrm>
              <a:off x="2526685" y="4111823"/>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18" name="pt118"/>
            <p:cNvSpPr/>
            <p:nvPr/>
          </p:nvSpPr>
          <p:spPr>
            <a:xfrm>
              <a:off x="2540753" y="4298277"/>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119" name="pt119"/>
            <p:cNvSpPr/>
            <p:nvPr/>
          </p:nvSpPr>
          <p:spPr>
            <a:xfrm>
              <a:off x="2498547" y="4298277"/>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20" name="pt120"/>
            <p:cNvSpPr/>
            <p:nvPr/>
          </p:nvSpPr>
          <p:spPr>
            <a:xfrm>
              <a:off x="2414135" y="3179552"/>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121" name="pt121"/>
            <p:cNvSpPr/>
            <p:nvPr/>
          </p:nvSpPr>
          <p:spPr>
            <a:xfrm>
              <a:off x="2329723" y="3179552"/>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22" name="pt122"/>
            <p:cNvSpPr/>
            <p:nvPr/>
          </p:nvSpPr>
          <p:spPr>
            <a:xfrm>
              <a:off x="2540753" y="3552460"/>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123" name="pt123"/>
            <p:cNvSpPr/>
            <p:nvPr/>
          </p:nvSpPr>
          <p:spPr>
            <a:xfrm>
              <a:off x="2470410" y="3552460"/>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24" name="pt124"/>
            <p:cNvSpPr/>
            <p:nvPr/>
          </p:nvSpPr>
          <p:spPr>
            <a:xfrm>
              <a:off x="2568891" y="2620189"/>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125" name="pt125"/>
            <p:cNvSpPr/>
            <p:nvPr/>
          </p:nvSpPr>
          <p:spPr>
            <a:xfrm>
              <a:off x="2442272" y="2620189"/>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26" name="pt126"/>
            <p:cNvSpPr/>
            <p:nvPr/>
          </p:nvSpPr>
          <p:spPr>
            <a:xfrm>
              <a:off x="2315654" y="5417003"/>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127" name="pt127"/>
            <p:cNvSpPr/>
            <p:nvPr/>
          </p:nvSpPr>
          <p:spPr>
            <a:xfrm>
              <a:off x="2301585" y="5417003"/>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28" name="pt128"/>
            <p:cNvSpPr/>
            <p:nvPr/>
          </p:nvSpPr>
          <p:spPr>
            <a:xfrm>
              <a:off x="2371929" y="1874372"/>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129" name="pt129"/>
            <p:cNvSpPr/>
            <p:nvPr/>
          </p:nvSpPr>
          <p:spPr>
            <a:xfrm>
              <a:off x="1978005" y="1874372"/>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30" name="tx130"/>
            <p:cNvSpPr/>
            <p:nvPr/>
          </p:nvSpPr>
          <p:spPr>
            <a:xfrm>
              <a:off x="2736455" y="2810465"/>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-7%</a:t>
              </a:r>
            </a:p>
          </p:txBody>
        </p:sp>
        <p:sp>
          <p:nvSpPr>
            <p:cNvPr id="131" name="tx131"/>
            <p:cNvSpPr/>
            <p:nvPr/>
          </p:nvSpPr>
          <p:spPr>
            <a:xfrm>
              <a:off x="2736455" y="4675007"/>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a:t>
              </a:r>
            </a:p>
          </p:txBody>
        </p:sp>
        <p:sp>
          <p:nvSpPr>
            <p:cNvPr id="132" name="tx132"/>
            <p:cNvSpPr/>
            <p:nvPr/>
          </p:nvSpPr>
          <p:spPr>
            <a:xfrm>
              <a:off x="2704359" y="2251102"/>
              <a:ext cx="269565"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-10%</a:t>
              </a:r>
            </a:p>
          </p:txBody>
        </p:sp>
        <p:sp>
          <p:nvSpPr>
            <p:cNvPr id="133" name="tx133"/>
            <p:cNvSpPr/>
            <p:nvPr/>
          </p:nvSpPr>
          <p:spPr>
            <a:xfrm>
              <a:off x="2704359" y="2064648"/>
              <a:ext cx="269565"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-16%</a:t>
              </a:r>
            </a:p>
          </p:txBody>
        </p:sp>
        <p:sp>
          <p:nvSpPr>
            <p:cNvPr id="134" name="tx134"/>
            <p:cNvSpPr/>
            <p:nvPr/>
          </p:nvSpPr>
          <p:spPr>
            <a:xfrm>
              <a:off x="2736455" y="4861461"/>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a:t>
              </a:r>
            </a:p>
          </p:txBody>
        </p:sp>
        <p:sp>
          <p:nvSpPr>
            <p:cNvPr id="135" name="tx135"/>
            <p:cNvSpPr/>
            <p:nvPr/>
          </p:nvSpPr>
          <p:spPr>
            <a:xfrm>
              <a:off x="2736455" y="5047915"/>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a:t>
              </a:r>
            </a:p>
          </p:txBody>
        </p:sp>
        <p:sp>
          <p:nvSpPr>
            <p:cNvPr id="136" name="tx136"/>
            <p:cNvSpPr/>
            <p:nvPr/>
          </p:nvSpPr>
          <p:spPr>
            <a:xfrm>
              <a:off x="2736455" y="3742736"/>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-4%</a:t>
              </a:r>
            </a:p>
          </p:txBody>
        </p:sp>
        <p:sp>
          <p:nvSpPr>
            <p:cNvPr id="137" name="tx137"/>
            <p:cNvSpPr/>
            <p:nvPr/>
          </p:nvSpPr>
          <p:spPr>
            <a:xfrm>
              <a:off x="2736455" y="3369827"/>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-5%</a:t>
              </a:r>
            </a:p>
          </p:txBody>
        </p:sp>
        <p:sp>
          <p:nvSpPr>
            <p:cNvPr id="138" name="tx138"/>
            <p:cNvSpPr/>
            <p:nvPr/>
          </p:nvSpPr>
          <p:spPr>
            <a:xfrm>
              <a:off x="2736455" y="5234369"/>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a:t>
              </a:r>
            </a:p>
          </p:txBody>
        </p:sp>
        <p:sp>
          <p:nvSpPr>
            <p:cNvPr id="139" name="tx139"/>
            <p:cNvSpPr/>
            <p:nvPr/>
          </p:nvSpPr>
          <p:spPr>
            <a:xfrm>
              <a:off x="2704359" y="2437556"/>
              <a:ext cx="269565"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-10%</a:t>
              </a:r>
            </a:p>
          </p:txBody>
        </p:sp>
        <p:sp>
          <p:nvSpPr>
            <p:cNvPr id="140" name="tx140"/>
            <p:cNvSpPr/>
            <p:nvPr/>
          </p:nvSpPr>
          <p:spPr>
            <a:xfrm>
              <a:off x="2736455" y="2996919"/>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-7%</a:t>
              </a:r>
            </a:p>
          </p:txBody>
        </p:sp>
        <p:sp>
          <p:nvSpPr>
            <p:cNvPr id="141" name="tx141"/>
            <p:cNvSpPr/>
            <p:nvPr/>
          </p:nvSpPr>
          <p:spPr>
            <a:xfrm>
              <a:off x="2736455" y="3929190"/>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-4%</a:t>
              </a:r>
            </a:p>
          </p:txBody>
        </p:sp>
        <p:sp>
          <p:nvSpPr>
            <p:cNvPr id="142" name="tx142"/>
            <p:cNvSpPr/>
            <p:nvPr/>
          </p:nvSpPr>
          <p:spPr>
            <a:xfrm>
              <a:off x="2736455" y="4488553"/>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-2%</a:t>
              </a:r>
            </a:p>
          </p:txBody>
        </p:sp>
        <p:sp>
          <p:nvSpPr>
            <p:cNvPr id="143" name="tx143"/>
            <p:cNvSpPr/>
            <p:nvPr/>
          </p:nvSpPr>
          <p:spPr>
            <a:xfrm>
              <a:off x="2736455" y="4115644"/>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-3%</a:t>
              </a:r>
            </a:p>
          </p:txBody>
        </p:sp>
        <p:sp>
          <p:nvSpPr>
            <p:cNvPr id="144" name="tx144"/>
            <p:cNvSpPr/>
            <p:nvPr/>
          </p:nvSpPr>
          <p:spPr>
            <a:xfrm>
              <a:off x="2736455" y="4302098"/>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-3%</a:t>
              </a:r>
            </a:p>
          </p:txBody>
        </p:sp>
        <p:sp>
          <p:nvSpPr>
            <p:cNvPr id="145" name="tx145"/>
            <p:cNvSpPr/>
            <p:nvPr/>
          </p:nvSpPr>
          <p:spPr>
            <a:xfrm>
              <a:off x="2736455" y="3183373"/>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-6%</a:t>
              </a:r>
            </a:p>
          </p:txBody>
        </p:sp>
        <p:sp>
          <p:nvSpPr>
            <p:cNvPr id="146" name="tx146"/>
            <p:cNvSpPr/>
            <p:nvPr/>
          </p:nvSpPr>
          <p:spPr>
            <a:xfrm>
              <a:off x="2736455" y="3556281"/>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-5%</a:t>
              </a:r>
            </a:p>
          </p:txBody>
        </p:sp>
        <p:sp>
          <p:nvSpPr>
            <p:cNvPr id="147" name="tx147"/>
            <p:cNvSpPr/>
            <p:nvPr/>
          </p:nvSpPr>
          <p:spPr>
            <a:xfrm>
              <a:off x="2736455" y="2624010"/>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-9%</a:t>
              </a:r>
            </a:p>
          </p:txBody>
        </p:sp>
        <p:sp>
          <p:nvSpPr>
            <p:cNvPr id="148" name="tx148"/>
            <p:cNvSpPr/>
            <p:nvPr/>
          </p:nvSpPr>
          <p:spPr>
            <a:xfrm>
              <a:off x="2736455" y="5420824"/>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a:t>
              </a:r>
            </a:p>
          </p:txBody>
        </p:sp>
        <p:sp>
          <p:nvSpPr>
            <p:cNvPr id="149" name="tx149"/>
            <p:cNvSpPr/>
            <p:nvPr/>
          </p:nvSpPr>
          <p:spPr>
            <a:xfrm>
              <a:off x="2704359" y="1878193"/>
              <a:ext cx="269565"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-28%</a:t>
              </a:r>
            </a:p>
          </p:txBody>
        </p:sp>
        <p:sp>
          <p:nvSpPr>
            <p:cNvPr id="150" name="rc150"/>
            <p:cNvSpPr/>
            <p:nvPr/>
          </p:nvSpPr>
          <p:spPr>
            <a:xfrm>
              <a:off x="1136829" y="1807652"/>
              <a:ext cx="1857068" cy="3766375"/>
            </a:xfrm>
            <a:prstGeom prst="rect">
              <a:avLst/>
            </a:prstGeom>
            <a:noFill/>
            <a:ln w="13550" cap="rnd">
              <a:solidFill>
                <a:srgbClr val="999999">
                  <a:alpha val="100000"/>
                </a:srgbClr>
              </a:solidFill>
              <a:prstDash val="solid"/>
              <a:round/>
            </a:ln>
          </p:spPr>
          <p:txBody>
            <a:bodyPr/>
            <a:lstStyle/>
            <a:p/>
          </p:txBody>
        </p:sp>
        <p:sp>
          <p:nvSpPr>
            <p:cNvPr id="151" name="pl151"/>
            <p:cNvSpPr/>
            <p:nvPr/>
          </p:nvSpPr>
          <p:spPr>
            <a:xfrm>
              <a:off x="4158386" y="5298439"/>
              <a:ext cx="1857068" cy="0"/>
            </a:xfrm>
            <a:custGeom>
              <a:avLst/>
              <a:pathLst>
                <a:path w="1857068" h="0">
                  <a:moveTo>
                    <a:pt x="0" y="0"/>
                  </a:moveTo>
                  <a:lnTo>
                    <a:pt x="1857068" y="0"/>
                  </a:lnTo>
                  <a:lnTo>
                    <a:pt x="1857068" y="0"/>
                  </a:lnTo>
                </a:path>
              </a:pathLst>
            </a:custGeom>
            <a:ln w="13550" cap="flat">
              <a:solidFill>
                <a:srgbClr val="EBEBEB">
                  <a:alpha val="100000"/>
                </a:srgbClr>
              </a:solidFill>
              <a:prstDash val="solid"/>
              <a:round/>
            </a:ln>
          </p:spPr>
          <p:txBody>
            <a:bodyPr/>
            <a:lstStyle/>
            <a:p/>
          </p:txBody>
        </p:sp>
        <p:sp>
          <p:nvSpPr>
            <p:cNvPr id="152" name="pl152"/>
            <p:cNvSpPr/>
            <p:nvPr/>
          </p:nvSpPr>
          <p:spPr>
            <a:xfrm>
              <a:off x="4158386" y="4839125"/>
              <a:ext cx="1857068" cy="0"/>
            </a:xfrm>
            <a:custGeom>
              <a:avLst/>
              <a:pathLst>
                <a:path w="1857068" h="0">
                  <a:moveTo>
                    <a:pt x="0" y="0"/>
                  </a:moveTo>
                  <a:lnTo>
                    <a:pt x="1857068" y="0"/>
                  </a:lnTo>
                  <a:lnTo>
                    <a:pt x="1857068" y="0"/>
                  </a:lnTo>
                </a:path>
              </a:pathLst>
            </a:custGeom>
            <a:ln w="13550" cap="flat">
              <a:solidFill>
                <a:srgbClr val="EBEBEB">
                  <a:alpha val="100000"/>
                </a:srgbClr>
              </a:solidFill>
              <a:prstDash val="solid"/>
              <a:round/>
            </a:ln>
          </p:spPr>
          <p:txBody>
            <a:bodyPr/>
            <a:lstStyle/>
            <a:p/>
          </p:txBody>
        </p:sp>
        <p:sp>
          <p:nvSpPr>
            <p:cNvPr id="153" name="pl153"/>
            <p:cNvSpPr/>
            <p:nvPr/>
          </p:nvSpPr>
          <p:spPr>
            <a:xfrm>
              <a:off x="4158386" y="4379811"/>
              <a:ext cx="1857068" cy="0"/>
            </a:xfrm>
            <a:custGeom>
              <a:avLst/>
              <a:pathLst>
                <a:path w="1857068" h="0">
                  <a:moveTo>
                    <a:pt x="0" y="0"/>
                  </a:moveTo>
                  <a:lnTo>
                    <a:pt x="1857068" y="0"/>
                  </a:lnTo>
                  <a:lnTo>
                    <a:pt x="1857068" y="0"/>
                  </a:lnTo>
                </a:path>
              </a:pathLst>
            </a:custGeom>
            <a:ln w="13550" cap="flat">
              <a:solidFill>
                <a:srgbClr val="EBEBEB">
                  <a:alpha val="100000"/>
                </a:srgbClr>
              </a:solidFill>
              <a:prstDash val="solid"/>
              <a:round/>
            </a:ln>
          </p:spPr>
          <p:txBody>
            <a:bodyPr/>
            <a:lstStyle/>
            <a:p/>
          </p:txBody>
        </p:sp>
        <p:sp>
          <p:nvSpPr>
            <p:cNvPr id="154" name="pl154"/>
            <p:cNvSpPr/>
            <p:nvPr/>
          </p:nvSpPr>
          <p:spPr>
            <a:xfrm>
              <a:off x="4158386" y="3920496"/>
              <a:ext cx="1857068" cy="0"/>
            </a:xfrm>
            <a:custGeom>
              <a:avLst/>
              <a:pathLst>
                <a:path w="1857068" h="0">
                  <a:moveTo>
                    <a:pt x="0" y="0"/>
                  </a:moveTo>
                  <a:lnTo>
                    <a:pt x="1857068" y="0"/>
                  </a:lnTo>
                  <a:lnTo>
                    <a:pt x="1857068" y="0"/>
                  </a:lnTo>
                </a:path>
              </a:pathLst>
            </a:custGeom>
            <a:ln w="13550" cap="flat">
              <a:solidFill>
                <a:srgbClr val="EBEBEB">
                  <a:alpha val="100000"/>
                </a:srgbClr>
              </a:solidFill>
              <a:prstDash val="solid"/>
              <a:round/>
            </a:ln>
          </p:spPr>
          <p:txBody>
            <a:bodyPr/>
            <a:lstStyle/>
            <a:p/>
          </p:txBody>
        </p:sp>
        <p:sp>
          <p:nvSpPr>
            <p:cNvPr id="155" name="pl155"/>
            <p:cNvSpPr/>
            <p:nvPr/>
          </p:nvSpPr>
          <p:spPr>
            <a:xfrm>
              <a:off x="4158386" y="3461182"/>
              <a:ext cx="1857068" cy="0"/>
            </a:xfrm>
            <a:custGeom>
              <a:avLst/>
              <a:pathLst>
                <a:path w="1857068" h="0">
                  <a:moveTo>
                    <a:pt x="0" y="0"/>
                  </a:moveTo>
                  <a:lnTo>
                    <a:pt x="1857068" y="0"/>
                  </a:lnTo>
                  <a:lnTo>
                    <a:pt x="1857068" y="0"/>
                  </a:lnTo>
                </a:path>
              </a:pathLst>
            </a:custGeom>
            <a:ln w="13550" cap="flat">
              <a:solidFill>
                <a:srgbClr val="EBEBEB">
                  <a:alpha val="100000"/>
                </a:srgbClr>
              </a:solidFill>
              <a:prstDash val="solid"/>
              <a:round/>
            </a:ln>
          </p:spPr>
          <p:txBody>
            <a:bodyPr/>
            <a:lstStyle/>
            <a:p/>
          </p:txBody>
        </p:sp>
        <p:sp>
          <p:nvSpPr>
            <p:cNvPr id="156" name="pl156"/>
            <p:cNvSpPr/>
            <p:nvPr/>
          </p:nvSpPr>
          <p:spPr>
            <a:xfrm>
              <a:off x="4158386" y="3001868"/>
              <a:ext cx="1857068" cy="0"/>
            </a:xfrm>
            <a:custGeom>
              <a:avLst/>
              <a:pathLst>
                <a:path w="1857068" h="0">
                  <a:moveTo>
                    <a:pt x="0" y="0"/>
                  </a:moveTo>
                  <a:lnTo>
                    <a:pt x="1857068" y="0"/>
                  </a:lnTo>
                  <a:lnTo>
                    <a:pt x="1857068" y="0"/>
                  </a:lnTo>
                </a:path>
              </a:pathLst>
            </a:custGeom>
            <a:ln w="13550" cap="flat">
              <a:solidFill>
                <a:srgbClr val="EBEBEB">
                  <a:alpha val="100000"/>
                </a:srgbClr>
              </a:solidFill>
              <a:prstDash val="solid"/>
              <a:round/>
            </a:ln>
          </p:spPr>
          <p:txBody>
            <a:bodyPr/>
            <a:lstStyle/>
            <a:p/>
          </p:txBody>
        </p:sp>
        <p:sp>
          <p:nvSpPr>
            <p:cNvPr id="157" name="pl157"/>
            <p:cNvSpPr/>
            <p:nvPr/>
          </p:nvSpPr>
          <p:spPr>
            <a:xfrm>
              <a:off x="4158386" y="2542554"/>
              <a:ext cx="1857068" cy="0"/>
            </a:xfrm>
            <a:custGeom>
              <a:avLst/>
              <a:pathLst>
                <a:path w="1857068" h="0">
                  <a:moveTo>
                    <a:pt x="0" y="0"/>
                  </a:moveTo>
                  <a:lnTo>
                    <a:pt x="1857068" y="0"/>
                  </a:lnTo>
                  <a:lnTo>
                    <a:pt x="1857068" y="0"/>
                  </a:lnTo>
                </a:path>
              </a:pathLst>
            </a:custGeom>
            <a:ln w="13550" cap="flat">
              <a:solidFill>
                <a:srgbClr val="EBEBEB">
                  <a:alpha val="100000"/>
                </a:srgbClr>
              </a:solidFill>
              <a:prstDash val="solid"/>
              <a:round/>
            </a:ln>
          </p:spPr>
          <p:txBody>
            <a:bodyPr/>
            <a:lstStyle/>
            <a:p/>
          </p:txBody>
        </p:sp>
        <p:sp>
          <p:nvSpPr>
            <p:cNvPr id="158" name="pl158"/>
            <p:cNvSpPr/>
            <p:nvPr/>
          </p:nvSpPr>
          <p:spPr>
            <a:xfrm>
              <a:off x="4158386" y="2083240"/>
              <a:ext cx="1857068" cy="0"/>
            </a:xfrm>
            <a:custGeom>
              <a:avLst/>
              <a:pathLst>
                <a:path w="1857068" h="0">
                  <a:moveTo>
                    <a:pt x="0" y="0"/>
                  </a:moveTo>
                  <a:lnTo>
                    <a:pt x="1857068" y="0"/>
                  </a:lnTo>
                  <a:lnTo>
                    <a:pt x="1857068" y="0"/>
                  </a:lnTo>
                </a:path>
              </a:pathLst>
            </a:custGeom>
            <a:ln w="13550" cap="flat">
              <a:solidFill>
                <a:srgbClr val="EBEBEB">
                  <a:alpha val="100000"/>
                </a:srgbClr>
              </a:solidFill>
              <a:prstDash val="solid"/>
              <a:round/>
            </a:ln>
          </p:spPr>
          <p:txBody>
            <a:bodyPr/>
            <a:lstStyle/>
            <a:p/>
          </p:txBody>
        </p:sp>
        <p:sp>
          <p:nvSpPr>
            <p:cNvPr id="159" name="pl159"/>
            <p:cNvSpPr/>
            <p:nvPr/>
          </p:nvSpPr>
          <p:spPr>
            <a:xfrm>
              <a:off x="4242798"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160" name="pl160"/>
            <p:cNvSpPr/>
            <p:nvPr/>
          </p:nvSpPr>
          <p:spPr>
            <a:xfrm>
              <a:off x="4524172"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161" name="pl161"/>
            <p:cNvSpPr/>
            <p:nvPr/>
          </p:nvSpPr>
          <p:spPr>
            <a:xfrm>
              <a:off x="4805546"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162" name="pl162"/>
            <p:cNvSpPr/>
            <p:nvPr/>
          </p:nvSpPr>
          <p:spPr>
            <a:xfrm>
              <a:off x="5086920"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163" name="pl163"/>
            <p:cNvSpPr/>
            <p:nvPr/>
          </p:nvSpPr>
          <p:spPr>
            <a:xfrm>
              <a:off x="5368294"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164" name="pl164"/>
            <p:cNvSpPr/>
            <p:nvPr/>
          </p:nvSpPr>
          <p:spPr>
            <a:xfrm>
              <a:off x="5649668"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165" name="pl165"/>
            <p:cNvSpPr/>
            <p:nvPr/>
          </p:nvSpPr>
          <p:spPr>
            <a:xfrm>
              <a:off x="5354226" y="2083240"/>
              <a:ext cx="267305" cy="0"/>
            </a:xfrm>
            <a:custGeom>
              <a:avLst/>
              <a:pathLst>
                <a:path w="267305" h="0">
                  <a:moveTo>
                    <a:pt x="0" y="0"/>
                  </a:moveTo>
                  <a:lnTo>
                    <a:pt x="267305" y="0"/>
                  </a:lnTo>
                </a:path>
              </a:pathLst>
            </a:custGeom>
            <a:ln w="81303" cap="flat">
              <a:solidFill>
                <a:srgbClr val="E8E8E8">
                  <a:alpha val="100000"/>
                </a:srgbClr>
              </a:solidFill>
              <a:prstDash val="solid"/>
              <a:round/>
            </a:ln>
          </p:spPr>
          <p:txBody>
            <a:bodyPr/>
            <a:lstStyle/>
            <a:p/>
          </p:txBody>
        </p:sp>
        <p:sp>
          <p:nvSpPr>
            <p:cNvPr id="166" name="pl166"/>
            <p:cNvSpPr/>
            <p:nvPr/>
          </p:nvSpPr>
          <p:spPr>
            <a:xfrm>
              <a:off x="5523050" y="2542554"/>
              <a:ext cx="112549" cy="0"/>
            </a:xfrm>
            <a:custGeom>
              <a:avLst/>
              <a:pathLst>
                <a:path w="112549" h="0">
                  <a:moveTo>
                    <a:pt x="0" y="0"/>
                  </a:moveTo>
                  <a:lnTo>
                    <a:pt x="112549" y="0"/>
                  </a:lnTo>
                </a:path>
              </a:pathLst>
            </a:custGeom>
            <a:ln w="81303" cap="flat">
              <a:solidFill>
                <a:srgbClr val="E8E8E8">
                  <a:alpha val="100000"/>
                </a:srgbClr>
              </a:solidFill>
              <a:prstDash val="solid"/>
              <a:round/>
            </a:ln>
          </p:spPr>
          <p:txBody>
            <a:bodyPr/>
            <a:lstStyle/>
            <a:p/>
          </p:txBody>
        </p:sp>
        <p:sp>
          <p:nvSpPr>
            <p:cNvPr id="167" name="pl167"/>
            <p:cNvSpPr/>
            <p:nvPr/>
          </p:nvSpPr>
          <p:spPr>
            <a:xfrm>
              <a:off x="5551187" y="3001868"/>
              <a:ext cx="84412" cy="0"/>
            </a:xfrm>
            <a:custGeom>
              <a:avLst/>
              <a:pathLst>
                <a:path w="84412" h="0">
                  <a:moveTo>
                    <a:pt x="0" y="0"/>
                  </a:moveTo>
                  <a:lnTo>
                    <a:pt x="84412" y="0"/>
                  </a:lnTo>
                </a:path>
              </a:pathLst>
            </a:custGeom>
            <a:ln w="81303" cap="flat">
              <a:solidFill>
                <a:srgbClr val="E8E8E8">
                  <a:alpha val="100000"/>
                </a:srgbClr>
              </a:solidFill>
              <a:prstDash val="solid"/>
              <a:round/>
            </a:ln>
          </p:spPr>
          <p:txBody>
            <a:bodyPr/>
            <a:lstStyle/>
            <a:p/>
          </p:txBody>
        </p:sp>
        <p:sp>
          <p:nvSpPr>
            <p:cNvPr id="168" name="pl168"/>
            <p:cNvSpPr/>
            <p:nvPr/>
          </p:nvSpPr>
          <p:spPr>
            <a:xfrm>
              <a:off x="5424569" y="3461182"/>
              <a:ext cx="70343" cy="0"/>
            </a:xfrm>
            <a:custGeom>
              <a:avLst/>
              <a:pathLst>
                <a:path w="70343" h="0">
                  <a:moveTo>
                    <a:pt x="0" y="0"/>
                  </a:moveTo>
                  <a:lnTo>
                    <a:pt x="70343" y="0"/>
                  </a:lnTo>
                </a:path>
              </a:pathLst>
            </a:custGeom>
            <a:ln w="81303" cap="flat">
              <a:solidFill>
                <a:srgbClr val="E8E8E8">
                  <a:alpha val="100000"/>
                </a:srgbClr>
              </a:solidFill>
              <a:prstDash val="solid"/>
              <a:round/>
            </a:ln>
          </p:spPr>
          <p:txBody>
            <a:bodyPr/>
            <a:lstStyle/>
            <a:p/>
          </p:txBody>
        </p:sp>
        <p:sp>
          <p:nvSpPr>
            <p:cNvPr id="169" name="pl169"/>
            <p:cNvSpPr/>
            <p:nvPr/>
          </p:nvSpPr>
          <p:spPr>
            <a:xfrm>
              <a:off x="5593393" y="3920496"/>
              <a:ext cx="42206" cy="0"/>
            </a:xfrm>
            <a:custGeom>
              <a:avLst/>
              <a:pathLst>
                <a:path w="42206" h="0">
                  <a:moveTo>
                    <a:pt x="0" y="0"/>
                  </a:moveTo>
                  <a:lnTo>
                    <a:pt x="42206" y="0"/>
                  </a:lnTo>
                </a:path>
              </a:pathLst>
            </a:custGeom>
            <a:ln w="81303" cap="flat">
              <a:solidFill>
                <a:srgbClr val="E8E8E8">
                  <a:alpha val="100000"/>
                </a:srgbClr>
              </a:solidFill>
              <a:prstDash val="solid"/>
              <a:round/>
            </a:ln>
          </p:spPr>
          <p:txBody>
            <a:bodyPr/>
            <a:lstStyle/>
            <a:p/>
          </p:txBody>
        </p:sp>
        <p:sp>
          <p:nvSpPr>
            <p:cNvPr id="170" name="pl170"/>
            <p:cNvSpPr/>
            <p:nvPr/>
          </p:nvSpPr>
          <p:spPr>
            <a:xfrm>
              <a:off x="5607462" y="4379811"/>
              <a:ext cx="28137" cy="0"/>
            </a:xfrm>
            <a:custGeom>
              <a:avLst/>
              <a:pathLst>
                <a:path w="28137" h="0">
                  <a:moveTo>
                    <a:pt x="0" y="0"/>
                  </a:moveTo>
                  <a:lnTo>
                    <a:pt x="28137" y="0"/>
                  </a:lnTo>
                </a:path>
              </a:pathLst>
            </a:custGeom>
            <a:ln w="81303" cap="flat">
              <a:solidFill>
                <a:srgbClr val="E8E8E8">
                  <a:alpha val="100000"/>
                </a:srgbClr>
              </a:solidFill>
              <a:prstDash val="solid"/>
              <a:round/>
            </a:ln>
          </p:spPr>
          <p:txBody>
            <a:bodyPr/>
            <a:lstStyle/>
            <a:p/>
          </p:txBody>
        </p:sp>
        <p:sp>
          <p:nvSpPr>
            <p:cNvPr id="171" name="pl171"/>
            <p:cNvSpPr/>
            <p:nvPr/>
          </p:nvSpPr>
          <p:spPr>
            <a:xfrm>
              <a:off x="5593393" y="4839125"/>
              <a:ext cx="14068" cy="0"/>
            </a:xfrm>
            <a:custGeom>
              <a:avLst/>
              <a:pathLst>
                <a:path w="14068" h="0">
                  <a:moveTo>
                    <a:pt x="0" y="0"/>
                  </a:moveTo>
                  <a:lnTo>
                    <a:pt x="14068" y="0"/>
                  </a:lnTo>
                </a:path>
              </a:pathLst>
            </a:custGeom>
            <a:ln w="81303" cap="flat">
              <a:solidFill>
                <a:srgbClr val="E8E8E8">
                  <a:alpha val="100000"/>
                </a:srgbClr>
              </a:solidFill>
              <a:prstDash val="solid"/>
              <a:round/>
            </a:ln>
          </p:spPr>
          <p:txBody>
            <a:bodyPr/>
            <a:lstStyle/>
            <a:p/>
          </p:txBody>
        </p:sp>
        <p:sp>
          <p:nvSpPr>
            <p:cNvPr id="172" name="pl172"/>
            <p:cNvSpPr/>
            <p:nvPr/>
          </p:nvSpPr>
          <p:spPr>
            <a:xfrm>
              <a:off x="5593393" y="5298439"/>
              <a:ext cx="14068" cy="0"/>
            </a:xfrm>
            <a:custGeom>
              <a:avLst/>
              <a:pathLst>
                <a:path w="14068" h="0">
                  <a:moveTo>
                    <a:pt x="0" y="0"/>
                  </a:moveTo>
                  <a:lnTo>
                    <a:pt x="14068" y="0"/>
                  </a:lnTo>
                </a:path>
              </a:pathLst>
            </a:custGeom>
            <a:ln w="81303" cap="flat">
              <a:solidFill>
                <a:srgbClr val="E8E8E8">
                  <a:alpha val="100000"/>
                </a:srgbClr>
              </a:solidFill>
              <a:prstDash val="solid"/>
              <a:round/>
            </a:ln>
          </p:spPr>
          <p:txBody>
            <a:bodyPr/>
            <a:lstStyle/>
            <a:p/>
          </p:txBody>
        </p:sp>
        <p:sp>
          <p:nvSpPr>
            <p:cNvPr id="173" name="pt173"/>
            <p:cNvSpPr/>
            <p:nvPr/>
          </p:nvSpPr>
          <p:spPr>
            <a:xfrm>
              <a:off x="5518550" y="253805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4" name="pt174"/>
            <p:cNvSpPr/>
            <p:nvPr/>
          </p:nvSpPr>
          <p:spPr>
            <a:xfrm>
              <a:off x="5631100" y="253805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5" name="pt175"/>
            <p:cNvSpPr/>
            <p:nvPr/>
          </p:nvSpPr>
          <p:spPr>
            <a:xfrm>
              <a:off x="5349726" y="207874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6" name="pt176"/>
            <p:cNvSpPr/>
            <p:nvPr/>
          </p:nvSpPr>
          <p:spPr>
            <a:xfrm>
              <a:off x="5617031" y="207874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7" name="pt177"/>
            <p:cNvSpPr/>
            <p:nvPr/>
          </p:nvSpPr>
          <p:spPr>
            <a:xfrm>
              <a:off x="5588893" y="483462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8" name="pt178"/>
            <p:cNvSpPr/>
            <p:nvPr/>
          </p:nvSpPr>
          <p:spPr>
            <a:xfrm>
              <a:off x="5602962" y="483462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9" name="pt179"/>
            <p:cNvSpPr/>
            <p:nvPr/>
          </p:nvSpPr>
          <p:spPr>
            <a:xfrm>
              <a:off x="5588893" y="529393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0" name="pt180"/>
            <p:cNvSpPr/>
            <p:nvPr/>
          </p:nvSpPr>
          <p:spPr>
            <a:xfrm>
              <a:off x="5602962" y="529393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1" name="pt181"/>
            <p:cNvSpPr/>
            <p:nvPr/>
          </p:nvSpPr>
          <p:spPr>
            <a:xfrm>
              <a:off x="5588893" y="391599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2" name="pt182"/>
            <p:cNvSpPr/>
            <p:nvPr/>
          </p:nvSpPr>
          <p:spPr>
            <a:xfrm>
              <a:off x="5631100" y="391599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3" name="pt183"/>
            <p:cNvSpPr/>
            <p:nvPr/>
          </p:nvSpPr>
          <p:spPr>
            <a:xfrm>
              <a:off x="5420069" y="345668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4" name="pt184"/>
            <p:cNvSpPr/>
            <p:nvPr/>
          </p:nvSpPr>
          <p:spPr>
            <a:xfrm>
              <a:off x="5490413" y="345668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5" name="pt185"/>
            <p:cNvSpPr/>
            <p:nvPr/>
          </p:nvSpPr>
          <p:spPr>
            <a:xfrm>
              <a:off x="5602962" y="437531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6" name="pt186"/>
            <p:cNvSpPr/>
            <p:nvPr/>
          </p:nvSpPr>
          <p:spPr>
            <a:xfrm>
              <a:off x="5631100" y="437531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7" name="pt187"/>
            <p:cNvSpPr/>
            <p:nvPr/>
          </p:nvSpPr>
          <p:spPr>
            <a:xfrm>
              <a:off x="5546687" y="299736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8" name="pt188"/>
            <p:cNvSpPr/>
            <p:nvPr/>
          </p:nvSpPr>
          <p:spPr>
            <a:xfrm>
              <a:off x="5631100" y="299736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9" name="pt189"/>
            <p:cNvSpPr/>
            <p:nvPr/>
          </p:nvSpPr>
          <p:spPr>
            <a:xfrm>
              <a:off x="5477898" y="2497402"/>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190" name="pt190"/>
            <p:cNvSpPr/>
            <p:nvPr/>
          </p:nvSpPr>
          <p:spPr>
            <a:xfrm>
              <a:off x="5590448" y="2497402"/>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91" name="pt191"/>
            <p:cNvSpPr/>
            <p:nvPr/>
          </p:nvSpPr>
          <p:spPr>
            <a:xfrm>
              <a:off x="5309074" y="2038088"/>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192" name="pt192"/>
            <p:cNvSpPr/>
            <p:nvPr/>
          </p:nvSpPr>
          <p:spPr>
            <a:xfrm>
              <a:off x="5576379" y="2038088"/>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93" name="pt193"/>
            <p:cNvSpPr/>
            <p:nvPr/>
          </p:nvSpPr>
          <p:spPr>
            <a:xfrm>
              <a:off x="5548242" y="4793973"/>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194" name="pt194"/>
            <p:cNvSpPr/>
            <p:nvPr/>
          </p:nvSpPr>
          <p:spPr>
            <a:xfrm>
              <a:off x="5562310" y="4793973"/>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95" name="pt195"/>
            <p:cNvSpPr/>
            <p:nvPr/>
          </p:nvSpPr>
          <p:spPr>
            <a:xfrm>
              <a:off x="5548242" y="5253287"/>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196" name="pt196"/>
            <p:cNvSpPr/>
            <p:nvPr/>
          </p:nvSpPr>
          <p:spPr>
            <a:xfrm>
              <a:off x="5562310" y="5253287"/>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97" name="pt197"/>
            <p:cNvSpPr/>
            <p:nvPr/>
          </p:nvSpPr>
          <p:spPr>
            <a:xfrm>
              <a:off x="5548242" y="3875345"/>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198" name="pt198"/>
            <p:cNvSpPr/>
            <p:nvPr/>
          </p:nvSpPr>
          <p:spPr>
            <a:xfrm>
              <a:off x="5590448" y="3875345"/>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99" name="pt199"/>
            <p:cNvSpPr/>
            <p:nvPr/>
          </p:nvSpPr>
          <p:spPr>
            <a:xfrm>
              <a:off x="5379417" y="3416031"/>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200" name="pt200"/>
            <p:cNvSpPr/>
            <p:nvPr/>
          </p:nvSpPr>
          <p:spPr>
            <a:xfrm>
              <a:off x="5449761" y="3416031"/>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201" name="pt201"/>
            <p:cNvSpPr/>
            <p:nvPr/>
          </p:nvSpPr>
          <p:spPr>
            <a:xfrm>
              <a:off x="5562310" y="4334659"/>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202" name="pt202"/>
            <p:cNvSpPr/>
            <p:nvPr/>
          </p:nvSpPr>
          <p:spPr>
            <a:xfrm>
              <a:off x="5590448" y="4334659"/>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203" name="pt203"/>
            <p:cNvSpPr/>
            <p:nvPr/>
          </p:nvSpPr>
          <p:spPr>
            <a:xfrm>
              <a:off x="5506035" y="2956716"/>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204" name="pt204"/>
            <p:cNvSpPr/>
            <p:nvPr/>
          </p:nvSpPr>
          <p:spPr>
            <a:xfrm>
              <a:off x="5590448" y="2956716"/>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205" name="tx205"/>
            <p:cNvSpPr/>
            <p:nvPr/>
          </p:nvSpPr>
          <p:spPr>
            <a:xfrm>
              <a:off x="5743518" y="2501223"/>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+8%</a:t>
              </a:r>
            </a:p>
          </p:txBody>
        </p:sp>
        <p:sp>
          <p:nvSpPr>
            <p:cNvPr id="206" name="tx206"/>
            <p:cNvSpPr/>
            <p:nvPr/>
          </p:nvSpPr>
          <p:spPr>
            <a:xfrm>
              <a:off x="5711423" y="2041909"/>
              <a:ext cx="298551"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+19%</a:t>
              </a:r>
            </a:p>
          </p:txBody>
        </p:sp>
        <p:sp>
          <p:nvSpPr>
            <p:cNvPr id="207" name="tx207"/>
            <p:cNvSpPr/>
            <p:nvPr/>
          </p:nvSpPr>
          <p:spPr>
            <a:xfrm>
              <a:off x="5743518" y="4797794"/>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a:t>
              </a:r>
            </a:p>
          </p:txBody>
        </p:sp>
        <p:sp>
          <p:nvSpPr>
            <p:cNvPr id="208" name="tx208"/>
            <p:cNvSpPr/>
            <p:nvPr/>
          </p:nvSpPr>
          <p:spPr>
            <a:xfrm>
              <a:off x="5743518" y="5257108"/>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a:t>
              </a:r>
            </a:p>
          </p:txBody>
        </p:sp>
        <p:sp>
          <p:nvSpPr>
            <p:cNvPr id="209" name="tx209"/>
            <p:cNvSpPr/>
            <p:nvPr/>
          </p:nvSpPr>
          <p:spPr>
            <a:xfrm>
              <a:off x="5743518" y="3879166"/>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+3%</a:t>
              </a:r>
            </a:p>
          </p:txBody>
        </p:sp>
        <p:sp>
          <p:nvSpPr>
            <p:cNvPr id="210" name="tx210"/>
            <p:cNvSpPr/>
            <p:nvPr/>
          </p:nvSpPr>
          <p:spPr>
            <a:xfrm>
              <a:off x="5743518" y="3419852"/>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+5%</a:t>
              </a:r>
            </a:p>
          </p:txBody>
        </p:sp>
        <p:sp>
          <p:nvSpPr>
            <p:cNvPr id="211" name="tx211"/>
            <p:cNvSpPr/>
            <p:nvPr/>
          </p:nvSpPr>
          <p:spPr>
            <a:xfrm>
              <a:off x="5743518" y="4338480"/>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+2%</a:t>
              </a:r>
            </a:p>
          </p:txBody>
        </p:sp>
        <p:sp>
          <p:nvSpPr>
            <p:cNvPr id="212" name="tx212"/>
            <p:cNvSpPr/>
            <p:nvPr/>
          </p:nvSpPr>
          <p:spPr>
            <a:xfrm>
              <a:off x="5743518" y="2960537"/>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+6%</a:t>
              </a:r>
            </a:p>
          </p:txBody>
        </p:sp>
        <p:sp>
          <p:nvSpPr>
            <p:cNvPr id="213" name="rc213"/>
            <p:cNvSpPr/>
            <p:nvPr/>
          </p:nvSpPr>
          <p:spPr>
            <a:xfrm>
              <a:off x="4158386" y="1807652"/>
              <a:ext cx="1857068" cy="3766375"/>
            </a:xfrm>
            <a:prstGeom prst="rect">
              <a:avLst/>
            </a:prstGeom>
            <a:noFill/>
            <a:ln w="13550" cap="rnd">
              <a:solidFill>
                <a:srgbClr val="999999">
                  <a:alpha val="100000"/>
                </a:srgbClr>
              </a:solidFill>
              <a:prstDash val="solid"/>
              <a:round/>
            </a:ln>
          </p:spPr>
          <p:txBody>
            <a:bodyPr/>
            <a:lstStyle/>
            <a:p/>
          </p:txBody>
        </p:sp>
        <p:sp>
          <p:nvSpPr>
            <p:cNvPr id="214" name="pl214"/>
            <p:cNvSpPr/>
            <p:nvPr/>
          </p:nvSpPr>
          <p:spPr>
            <a:xfrm>
              <a:off x="7217342" y="5139445"/>
              <a:ext cx="1857068" cy="0"/>
            </a:xfrm>
            <a:custGeom>
              <a:avLst/>
              <a:pathLst>
                <a:path w="1857068" h="0">
                  <a:moveTo>
                    <a:pt x="0" y="0"/>
                  </a:moveTo>
                  <a:lnTo>
                    <a:pt x="1857068" y="0"/>
                  </a:lnTo>
                  <a:lnTo>
                    <a:pt x="1857068" y="0"/>
                  </a:lnTo>
                </a:path>
              </a:pathLst>
            </a:custGeom>
            <a:ln w="13550" cap="flat">
              <a:solidFill>
                <a:srgbClr val="EBEBEB">
                  <a:alpha val="100000"/>
                </a:srgbClr>
              </a:solidFill>
              <a:prstDash val="solid"/>
              <a:round/>
            </a:ln>
          </p:spPr>
          <p:txBody>
            <a:bodyPr/>
            <a:lstStyle/>
            <a:p/>
          </p:txBody>
        </p:sp>
        <p:sp>
          <p:nvSpPr>
            <p:cNvPr id="215" name="pl215"/>
            <p:cNvSpPr/>
            <p:nvPr/>
          </p:nvSpPr>
          <p:spPr>
            <a:xfrm>
              <a:off x="7217342" y="4415142"/>
              <a:ext cx="1857068" cy="0"/>
            </a:xfrm>
            <a:custGeom>
              <a:avLst/>
              <a:pathLst>
                <a:path w="1857068" h="0">
                  <a:moveTo>
                    <a:pt x="0" y="0"/>
                  </a:moveTo>
                  <a:lnTo>
                    <a:pt x="1857068" y="0"/>
                  </a:lnTo>
                  <a:lnTo>
                    <a:pt x="1857068" y="0"/>
                  </a:lnTo>
                </a:path>
              </a:pathLst>
            </a:custGeom>
            <a:ln w="13550" cap="flat">
              <a:solidFill>
                <a:srgbClr val="EBEBEB">
                  <a:alpha val="100000"/>
                </a:srgbClr>
              </a:solidFill>
              <a:prstDash val="solid"/>
              <a:round/>
            </a:ln>
          </p:spPr>
          <p:txBody>
            <a:bodyPr/>
            <a:lstStyle/>
            <a:p/>
          </p:txBody>
        </p:sp>
        <p:sp>
          <p:nvSpPr>
            <p:cNvPr id="216" name="pl216"/>
            <p:cNvSpPr/>
            <p:nvPr/>
          </p:nvSpPr>
          <p:spPr>
            <a:xfrm>
              <a:off x="7217342" y="3690839"/>
              <a:ext cx="1857068" cy="0"/>
            </a:xfrm>
            <a:custGeom>
              <a:avLst/>
              <a:pathLst>
                <a:path w="1857068" h="0">
                  <a:moveTo>
                    <a:pt x="0" y="0"/>
                  </a:moveTo>
                  <a:lnTo>
                    <a:pt x="1857068" y="0"/>
                  </a:lnTo>
                  <a:lnTo>
                    <a:pt x="1857068" y="0"/>
                  </a:lnTo>
                </a:path>
              </a:pathLst>
            </a:custGeom>
            <a:ln w="13550" cap="flat">
              <a:solidFill>
                <a:srgbClr val="EBEBEB">
                  <a:alpha val="100000"/>
                </a:srgbClr>
              </a:solidFill>
              <a:prstDash val="solid"/>
              <a:round/>
            </a:ln>
          </p:spPr>
          <p:txBody>
            <a:bodyPr/>
            <a:lstStyle/>
            <a:p/>
          </p:txBody>
        </p:sp>
        <p:sp>
          <p:nvSpPr>
            <p:cNvPr id="217" name="pl217"/>
            <p:cNvSpPr/>
            <p:nvPr/>
          </p:nvSpPr>
          <p:spPr>
            <a:xfrm>
              <a:off x="7217342" y="2966537"/>
              <a:ext cx="1857068" cy="0"/>
            </a:xfrm>
            <a:custGeom>
              <a:avLst/>
              <a:pathLst>
                <a:path w="1857068" h="0">
                  <a:moveTo>
                    <a:pt x="0" y="0"/>
                  </a:moveTo>
                  <a:lnTo>
                    <a:pt x="1857068" y="0"/>
                  </a:lnTo>
                  <a:lnTo>
                    <a:pt x="1857068" y="0"/>
                  </a:lnTo>
                </a:path>
              </a:pathLst>
            </a:custGeom>
            <a:ln w="13550" cap="flat">
              <a:solidFill>
                <a:srgbClr val="EBEBEB">
                  <a:alpha val="100000"/>
                </a:srgbClr>
              </a:solidFill>
              <a:prstDash val="solid"/>
              <a:round/>
            </a:ln>
          </p:spPr>
          <p:txBody>
            <a:bodyPr/>
            <a:lstStyle/>
            <a:p/>
          </p:txBody>
        </p:sp>
        <p:sp>
          <p:nvSpPr>
            <p:cNvPr id="218" name="pl218"/>
            <p:cNvSpPr/>
            <p:nvPr/>
          </p:nvSpPr>
          <p:spPr>
            <a:xfrm>
              <a:off x="7217342" y="2242234"/>
              <a:ext cx="1857068" cy="0"/>
            </a:xfrm>
            <a:custGeom>
              <a:avLst/>
              <a:pathLst>
                <a:path w="1857068" h="0">
                  <a:moveTo>
                    <a:pt x="0" y="0"/>
                  </a:moveTo>
                  <a:lnTo>
                    <a:pt x="1857068" y="0"/>
                  </a:lnTo>
                  <a:lnTo>
                    <a:pt x="1857068" y="0"/>
                  </a:lnTo>
                </a:path>
              </a:pathLst>
            </a:custGeom>
            <a:ln w="13550" cap="flat">
              <a:solidFill>
                <a:srgbClr val="EBEBEB">
                  <a:alpha val="100000"/>
                </a:srgbClr>
              </a:solidFill>
              <a:prstDash val="solid"/>
              <a:round/>
            </a:ln>
          </p:spPr>
          <p:txBody>
            <a:bodyPr/>
            <a:lstStyle/>
            <a:p/>
          </p:txBody>
        </p:sp>
        <p:sp>
          <p:nvSpPr>
            <p:cNvPr id="219" name="pl219"/>
            <p:cNvSpPr/>
            <p:nvPr/>
          </p:nvSpPr>
          <p:spPr>
            <a:xfrm>
              <a:off x="7301754"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220" name="pl220"/>
            <p:cNvSpPr/>
            <p:nvPr/>
          </p:nvSpPr>
          <p:spPr>
            <a:xfrm>
              <a:off x="7583128"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221" name="pl221"/>
            <p:cNvSpPr/>
            <p:nvPr/>
          </p:nvSpPr>
          <p:spPr>
            <a:xfrm>
              <a:off x="7864502"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222" name="pl222"/>
            <p:cNvSpPr/>
            <p:nvPr/>
          </p:nvSpPr>
          <p:spPr>
            <a:xfrm>
              <a:off x="8145876"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223" name="pl223"/>
            <p:cNvSpPr/>
            <p:nvPr/>
          </p:nvSpPr>
          <p:spPr>
            <a:xfrm>
              <a:off x="8427250"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224" name="pl224"/>
            <p:cNvSpPr/>
            <p:nvPr/>
          </p:nvSpPr>
          <p:spPr>
            <a:xfrm>
              <a:off x="8708624"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225" name="pl225"/>
            <p:cNvSpPr/>
            <p:nvPr/>
          </p:nvSpPr>
          <p:spPr>
            <a:xfrm>
              <a:off x="8694556" y="2242234"/>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226" name="pl226"/>
            <p:cNvSpPr/>
            <p:nvPr/>
          </p:nvSpPr>
          <p:spPr>
            <a:xfrm>
              <a:off x="8694556" y="2966537"/>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227" name="pl227"/>
            <p:cNvSpPr/>
            <p:nvPr/>
          </p:nvSpPr>
          <p:spPr>
            <a:xfrm>
              <a:off x="8694556" y="3690839"/>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228" name="pl228"/>
            <p:cNvSpPr/>
            <p:nvPr/>
          </p:nvSpPr>
          <p:spPr>
            <a:xfrm>
              <a:off x="8694556" y="4415142"/>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229" name="pl229"/>
            <p:cNvSpPr/>
            <p:nvPr/>
          </p:nvSpPr>
          <p:spPr>
            <a:xfrm>
              <a:off x="8694556" y="5139445"/>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230" name="pt230"/>
            <p:cNvSpPr/>
            <p:nvPr/>
          </p:nvSpPr>
          <p:spPr>
            <a:xfrm>
              <a:off x="8690056" y="223773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1" name="pt231"/>
            <p:cNvSpPr/>
            <p:nvPr/>
          </p:nvSpPr>
          <p:spPr>
            <a:xfrm>
              <a:off x="8690056" y="223773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2" name="pt232"/>
            <p:cNvSpPr/>
            <p:nvPr/>
          </p:nvSpPr>
          <p:spPr>
            <a:xfrm>
              <a:off x="8690056" y="296203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3" name="pt233"/>
            <p:cNvSpPr/>
            <p:nvPr/>
          </p:nvSpPr>
          <p:spPr>
            <a:xfrm>
              <a:off x="8690056" y="296203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4" name="pt234"/>
            <p:cNvSpPr/>
            <p:nvPr/>
          </p:nvSpPr>
          <p:spPr>
            <a:xfrm>
              <a:off x="8690056" y="368633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5" name="pt235"/>
            <p:cNvSpPr/>
            <p:nvPr/>
          </p:nvSpPr>
          <p:spPr>
            <a:xfrm>
              <a:off x="8690056" y="368633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6" name="pt236"/>
            <p:cNvSpPr/>
            <p:nvPr/>
          </p:nvSpPr>
          <p:spPr>
            <a:xfrm>
              <a:off x="8690056" y="441064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7" name="pt237"/>
            <p:cNvSpPr/>
            <p:nvPr/>
          </p:nvSpPr>
          <p:spPr>
            <a:xfrm>
              <a:off x="8690056" y="441064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8" name="pt238"/>
            <p:cNvSpPr/>
            <p:nvPr/>
          </p:nvSpPr>
          <p:spPr>
            <a:xfrm>
              <a:off x="8690056" y="513494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9" name="pt239"/>
            <p:cNvSpPr/>
            <p:nvPr/>
          </p:nvSpPr>
          <p:spPr>
            <a:xfrm>
              <a:off x="8690056" y="513494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0" name="pt240"/>
            <p:cNvSpPr/>
            <p:nvPr/>
          </p:nvSpPr>
          <p:spPr>
            <a:xfrm>
              <a:off x="8649404" y="2197082"/>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241" name="pt241"/>
            <p:cNvSpPr/>
            <p:nvPr/>
          </p:nvSpPr>
          <p:spPr>
            <a:xfrm>
              <a:off x="8649404" y="2197082"/>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242" name="pt242"/>
            <p:cNvSpPr/>
            <p:nvPr/>
          </p:nvSpPr>
          <p:spPr>
            <a:xfrm>
              <a:off x="8649404" y="2921385"/>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243" name="pt243"/>
            <p:cNvSpPr/>
            <p:nvPr/>
          </p:nvSpPr>
          <p:spPr>
            <a:xfrm>
              <a:off x="8649404" y="2921385"/>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244" name="pt244"/>
            <p:cNvSpPr/>
            <p:nvPr/>
          </p:nvSpPr>
          <p:spPr>
            <a:xfrm>
              <a:off x="8649404" y="3645688"/>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245" name="pt245"/>
            <p:cNvSpPr/>
            <p:nvPr/>
          </p:nvSpPr>
          <p:spPr>
            <a:xfrm>
              <a:off x="8649404" y="3645688"/>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246" name="pt246"/>
            <p:cNvSpPr/>
            <p:nvPr/>
          </p:nvSpPr>
          <p:spPr>
            <a:xfrm>
              <a:off x="8649404" y="4369991"/>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247" name="pt247"/>
            <p:cNvSpPr/>
            <p:nvPr/>
          </p:nvSpPr>
          <p:spPr>
            <a:xfrm>
              <a:off x="8649404" y="4369991"/>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248" name="pt248"/>
            <p:cNvSpPr/>
            <p:nvPr/>
          </p:nvSpPr>
          <p:spPr>
            <a:xfrm>
              <a:off x="8649404" y="5094293"/>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249" name="pt249"/>
            <p:cNvSpPr/>
            <p:nvPr/>
          </p:nvSpPr>
          <p:spPr>
            <a:xfrm>
              <a:off x="8649404" y="5094293"/>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250" name="tx250"/>
            <p:cNvSpPr/>
            <p:nvPr/>
          </p:nvSpPr>
          <p:spPr>
            <a:xfrm>
              <a:off x="8836216" y="2200903"/>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251" name="tx251"/>
            <p:cNvSpPr/>
            <p:nvPr/>
          </p:nvSpPr>
          <p:spPr>
            <a:xfrm>
              <a:off x="8836216" y="2925206"/>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252" name="tx252"/>
            <p:cNvSpPr/>
            <p:nvPr/>
          </p:nvSpPr>
          <p:spPr>
            <a:xfrm>
              <a:off x="8836216" y="3649509"/>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253" name="tx253"/>
            <p:cNvSpPr/>
            <p:nvPr/>
          </p:nvSpPr>
          <p:spPr>
            <a:xfrm>
              <a:off x="8836216" y="4373812"/>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254" name="tx254"/>
            <p:cNvSpPr/>
            <p:nvPr/>
          </p:nvSpPr>
          <p:spPr>
            <a:xfrm>
              <a:off x="8836216" y="5098114"/>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255" name="rc255"/>
            <p:cNvSpPr/>
            <p:nvPr/>
          </p:nvSpPr>
          <p:spPr>
            <a:xfrm>
              <a:off x="7217342" y="1807652"/>
              <a:ext cx="1857068" cy="3766375"/>
            </a:xfrm>
            <a:prstGeom prst="rect">
              <a:avLst/>
            </a:prstGeom>
            <a:noFill/>
            <a:ln w="13550" cap="rnd">
              <a:solidFill>
                <a:srgbClr val="999999">
                  <a:alpha val="100000"/>
                </a:srgbClr>
              </a:solidFill>
              <a:prstDash val="solid"/>
              <a:round/>
            </a:ln>
          </p:spPr>
          <p:txBody>
            <a:bodyPr/>
            <a:lstStyle/>
            <a:p/>
          </p:txBody>
        </p:sp>
        <p:sp>
          <p:nvSpPr>
            <p:cNvPr id="256" name="rc256"/>
            <p:cNvSpPr/>
            <p:nvPr/>
          </p:nvSpPr>
          <p:spPr>
            <a:xfrm>
              <a:off x="1136829" y="1592799"/>
              <a:ext cx="1857068" cy="214852"/>
            </a:xfrm>
            <a:prstGeom prst="rect">
              <a:avLst/>
            </a:prstGeom>
            <a:solidFill>
              <a:srgbClr val="F2F2F2">
                <a:alpha val="100000"/>
              </a:srgbClr>
            </a:solidFill>
            <a:ln w="13550" cap="rnd">
              <a:solidFill>
                <a:srgbClr val="999999">
                  <a:alpha val="100000"/>
                </a:srgbClr>
              </a:solidFill>
              <a:prstDash val="solid"/>
              <a:round/>
            </a:ln>
          </p:spPr>
          <p:txBody>
            <a:bodyPr/>
            <a:lstStyle/>
            <a:p/>
          </p:txBody>
        </p:sp>
        <p:sp>
          <p:nvSpPr>
            <p:cNvPr id="257" name="tx257"/>
            <p:cNvSpPr/>
            <p:nvPr/>
          </p:nvSpPr>
          <p:spPr>
            <a:xfrm>
              <a:off x="1826202" y="1660221"/>
              <a:ext cx="47832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Decrease</a:t>
              </a:r>
            </a:p>
          </p:txBody>
        </p:sp>
        <p:sp>
          <p:nvSpPr>
            <p:cNvPr id="258" name="rc258"/>
            <p:cNvSpPr/>
            <p:nvPr/>
          </p:nvSpPr>
          <p:spPr>
            <a:xfrm>
              <a:off x="4158386" y="1592799"/>
              <a:ext cx="1857068" cy="214852"/>
            </a:xfrm>
            <a:prstGeom prst="rect">
              <a:avLst/>
            </a:prstGeom>
            <a:solidFill>
              <a:srgbClr val="F2F2F2">
                <a:alpha val="100000"/>
              </a:srgbClr>
            </a:solidFill>
            <a:ln w="13550" cap="rnd">
              <a:solidFill>
                <a:srgbClr val="999999">
                  <a:alpha val="100000"/>
                </a:srgbClr>
              </a:solidFill>
              <a:prstDash val="solid"/>
              <a:round/>
            </a:ln>
          </p:spPr>
          <p:txBody>
            <a:bodyPr/>
            <a:lstStyle/>
            <a:p/>
          </p:txBody>
        </p:sp>
        <p:sp>
          <p:nvSpPr>
            <p:cNvPr id="259" name="tx259"/>
            <p:cNvSpPr/>
            <p:nvPr/>
          </p:nvSpPr>
          <p:spPr>
            <a:xfrm>
              <a:off x="4872539" y="1660221"/>
              <a:ext cx="42876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Increase</a:t>
              </a:r>
            </a:p>
          </p:txBody>
        </p:sp>
        <p:sp>
          <p:nvSpPr>
            <p:cNvPr id="260" name="rc260"/>
            <p:cNvSpPr/>
            <p:nvPr/>
          </p:nvSpPr>
          <p:spPr>
            <a:xfrm>
              <a:off x="7217342" y="1592799"/>
              <a:ext cx="1857068" cy="214852"/>
            </a:xfrm>
            <a:prstGeom prst="rect">
              <a:avLst/>
            </a:prstGeom>
            <a:solidFill>
              <a:srgbClr val="F2F2F2">
                <a:alpha val="100000"/>
              </a:srgbClr>
            </a:solidFill>
            <a:ln w="13550" cap="rnd">
              <a:solidFill>
                <a:srgbClr val="999999">
                  <a:alpha val="100000"/>
                </a:srgbClr>
              </a:solidFill>
              <a:prstDash val="solid"/>
              <a:round/>
            </a:ln>
          </p:spPr>
          <p:txBody>
            <a:bodyPr/>
            <a:lstStyle/>
            <a:p/>
          </p:txBody>
        </p:sp>
        <p:sp>
          <p:nvSpPr>
            <p:cNvPr id="261" name="tx261"/>
            <p:cNvSpPr/>
            <p:nvPr/>
          </p:nvSpPr>
          <p:spPr>
            <a:xfrm>
              <a:off x="7999892" y="1660221"/>
              <a:ext cx="29196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Same</a:t>
              </a:r>
            </a:p>
          </p:txBody>
        </p:sp>
        <p:sp>
          <p:nvSpPr>
            <p:cNvPr id="262" name="pl262"/>
            <p:cNvSpPr/>
            <p:nvPr/>
          </p:nvSpPr>
          <p:spPr>
            <a:xfrm>
              <a:off x="1136829" y="5574027"/>
              <a:ext cx="1857068" cy="0"/>
            </a:xfrm>
            <a:custGeom>
              <a:avLst/>
              <a:pathLst>
                <a:path w="1857068" h="0">
                  <a:moveTo>
                    <a:pt x="0" y="0"/>
                  </a:moveTo>
                  <a:lnTo>
                    <a:pt x="1857068" y="0"/>
                  </a:lnTo>
                </a:path>
              </a:pathLst>
            </a:custGeom>
            <a:ln w="8130" cap="flat">
              <a:solidFill>
                <a:srgbClr val="000000">
                  <a:alpha val="100000"/>
                </a:srgbClr>
              </a:solidFill>
              <a:prstDash val="solid"/>
              <a:round/>
            </a:ln>
          </p:spPr>
          <p:txBody>
            <a:bodyPr/>
            <a:lstStyle/>
            <a:p/>
          </p:txBody>
        </p:sp>
        <p:sp>
          <p:nvSpPr>
            <p:cNvPr id="263" name="pl263"/>
            <p:cNvSpPr/>
            <p:nvPr/>
          </p:nvSpPr>
          <p:spPr>
            <a:xfrm>
              <a:off x="1221241"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264" name="pl264"/>
            <p:cNvSpPr/>
            <p:nvPr/>
          </p:nvSpPr>
          <p:spPr>
            <a:xfrm>
              <a:off x="1502615"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265" name="pl265"/>
            <p:cNvSpPr/>
            <p:nvPr/>
          </p:nvSpPr>
          <p:spPr>
            <a:xfrm>
              <a:off x="1783989"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266" name="pl266"/>
            <p:cNvSpPr/>
            <p:nvPr/>
          </p:nvSpPr>
          <p:spPr>
            <a:xfrm>
              <a:off x="2065363"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267" name="pl267"/>
            <p:cNvSpPr/>
            <p:nvPr/>
          </p:nvSpPr>
          <p:spPr>
            <a:xfrm>
              <a:off x="2346737"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268" name="pl268"/>
            <p:cNvSpPr/>
            <p:nvPr/>
          </p:nvSpPr>
          <p:spPr>
            <a:xfrm>
              <a:off x="2628111"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269" name="tx269"/>
            <p:cNvSpPr/>
            <p:nvPr/>
          </p:nvSpPr>
          <p:spPr>
            <a:xfrm>
              <a:off x="1190152" y="5655863"/>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270" name="tx270"/>
            <p:cNvSpPr/>
            <p:nvPr/>
          </p:nvSpPr>
          <p:spPr>
            <a:xfrm>
              <a:off x="1440436" y="5655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a:t>
              </a:r>
            </a:p>
          </p:txBody>
        </p:sp>
        <p:sp>
          <p:nvSpPr>
            <p:cNvPr id="271" name="tx271"/>
            <p:cNvSpPr/>
            <p:nvPr/>
          </p:nvSpPr>
          <p:spPr>
            <a:xfrm>
              <a:off x="1721810" y="5655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40</a:t>
              </a:r>
            </a:p>
          </p:txBody>
        </p:sp>
        <p:sp>
          <p:nvSpPr>
            <p:cNvPr id="272" name="tx272"/>
            <p:cNvSpPr/>
            <p:nvPr/>
          </p:nvSpPr>
          <p:spPr>
            <a:xfrm>
              <a:off x="2003184" y="5655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60</a:t>
              </a:r>
            </a:p>
          </p:txBody>
        </p:sp>
        <p:sp>
          <p:nvSpPr>
            <p:cNvPr id="273" name="tx273"/>
            <p:cNvSpPr/>
            <p:nvPr/>
          </p:nvSpPr>
          <p:spPr>
            <a:xfrm>
              <a:off x="2284558" y="5655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80</a:t>
              </a:r>
            </a:p>
          </p:txBody>
        </p:sp>
        <p:sp>
          <p:nvSpPr>
            <p:cNvPr id="274" name="tx274"/>
            <p:cNvSpPr/>
            <p:nvPr/>
          </p:nvSpPr>
          <p:spPr>
            <a:xfrm>
              <a:off x="2534842" y="5655863"/>
              <a:ext cx="1865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100</a:t>
              </a:r>
            </a:p>
          </p:txBody>
        </p:sp>
        <p:sp>
          <p:nvSpPr>
            <p:cNvPr id="275" name="pl275"/>
            <p:cNvSpPr/>
            <p:nvPr/>
          </p:nvSpPr>
          <p:spPr>
            <a:xfrm>
              <a:off x="4158386" y="5574027"/>
              <a:ext cx="1857068" cy="0"/>
            </a:xfrm>
            <a:custGeom>
              <a:avLst/>
              <a:pathLst>
                <a:path w="1857068" h="0">
                  <a:moveTo>
                    <a:pt x="0" y="0"/>
                  </a:moveTo>
                  <a:lnTo>
                    <a:pt x="1857068" y="0"/>
                  </a:lnTo>
                </a:path>
              </a:pathLst>
            </a:custGeom>
            <a:ln w="8130" cap="flat">
              <a:solidFill>
                <a:srgbClr val="000000">
                  <a:alpha val="100000"/>
                </a:srgbClr>
              </a:solidFill>
              <a:prstDash val="solid"/>
              <a:round/>
            </a:ln>
          </p:spPr>
          <p:txBody>
            <a:bodyPr/>
            <a:lstStyle/>
            <a:p/>
          </p:txBody>
        </p:sp>
        <p:sp>
          <p:nvSpPr>
            <p:cNvPr id="276" name="pl276"/>
            <p:cNvSpPr/>
            <p:nvPr/>
          </p:nvSpPr>
          <p:spPr>
            <a:xfrm>
              <a:off x="4242798"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277" name="pl277"/>
            <p:cNvSpPr/>
            <p:nvPr/>
          </p:nvSpPr>
          <p:spPr>
            <a:xfrm>
              <a:off x="4524172"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278" name="pl278"/>
            <p:cNvSpPr/>
            <p:nvPr/>
          </p:nvSpPr>
          <p:spPr>
            <a:xfrm>
              <a:off x="4805546"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279" name="pl279"/>
            <p:cNvSpPr/>
            <p:nvPr/>
          </p:nvSpPr>
          <p:spPr>
            <a:xfrm>
              <a:off x="5086920"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280" name="pl280"/>
            <p:cNvSpPr/>
            <p:nvPr/>
          </p:nvSpPr>
          <p:spPr>
            <a:xfrm>
              <a:off x="5368294"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281" name="pl281"/>
            <p:cNvSpPr/>
            <p:nvPr/>
          </p:nvSpPr>
          <p:spPr>
            <a:xfrm>
              <a:off x="5649668"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282" name="tx282"/>
            <p:cNvSpPr/>
            <p:nvPr/>
          </p:nvSpPr>
          <p:spPr>
            <a:xfrm>
              <a:off x="4211709" y="5655863"/>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283" name="tx283"/>
            <p:cNvSpPr/>
            <p:nvPr/>
          </p:nvSpPr>
          <p:spPr>
            <a:xfrm>
              <a:off x="4461993" y="5655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a:t>
              </a:r>
            </a:p>
          </p:txBody>
        </p:sp>
        <p:sp>
          <p:nvSpPr>
            <p:cNvPr id="284" name="tx284"/>
            <p:cNvSpPr/>
            <p:nvPr/>
          </p:nvSpPr>
          <p:spPr>
            <a:xfrm>
              <a:off x="4743367" y="5655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40</a:t>
              </a:r>
            </a:p>
          </p:txBody>
        </p:sp>
        <p:sp>
          <p:nvSpPr>
            <p:cNvPr id="285" name="tx285"/>
            <p:cNvSpPr/>
            <p:nvPr/>
          </p:nvSpPr>
          <p:spPr>
            <a:xfrm>
              <a:off x="5024741" y="5655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60</a:t>
              </a:r>
            </a:p>
          </p:txBody>
        </p:sp>
        <p:sp>
          <p:nvSpPr>
            <p:cNvPr id="286" name="tx286"/>
            <p:cNvSpPr/>
            <p:nvPr/>
          </p:nvSpPr>
          <p:spPr>
            <a:xfrm>
              <a:off x="5306115" y="5655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80</a:t>
              </a:r>
            </a:p>
          </p:txBody>
        </p:sp>
        <p:sp>
          <p:nvSpPr>
            <p:cNvPr id="287" name="tx287"/>
            <p:cNvSpPr/>
            <p:nvPr/>
          </p:nvSpPr>
          <p:spPr>
            <a:xfrm>
              <a:off x="5556399" y="5655863"/>
              <a:ext cx="1865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100</a:t>
              </a:r>
            </a:p>
          </p:txBody>
        </p:sp>
        <p:sp>
          <p:nvSpPr>
            <p:cNvPr id="288" name="pl288"/>
            <p:cNvSpPr/>
            <p:nvPr/>
          </p:nvSpPr>
          <p:spPr>
            <a:xfrm>
              <a:off x="7217342" y="5574027"/>
              <a:ext cx="1857068" cy="0"/>
            </a:xfrm>
            <a:custGeom>
              <a:avLst/>
              <a:pathLst>
                <a:path w="1857068" h="0">
                  <a:moveTo>
                    <a:pt x="0" y="0"/>
                  </a:moveTo>
                  <a:lnTo>
                    <a:pt x="1857068" y="0"/>
                  </a:lnTo>
                </a:path>
              </a:pathLst>
            </a:custGeom>
            <a:ln w="8130" cap="flat">
              <a:solidFill>
                <a:srgbClr val="000000">
                  <a:alpha val="100000"/>
                </a:srgbClr>
              </a:solidFill>
              <a:prstDash val="solid"/>
              <a:round/>
            </a:ln>
          </p:spPr>
          <p:txBody>
            <a:bodyPr/>
            <a:lstStyle/>
            <a:p/>
          </p:txBody>
        </p:sp>
        <p:sp>
          <p:nvSpPr>
            <p:cNvPr id="289" name="pl289"/>
            <p:cNvSpPr/>
            <p:nvPr/>
          </p:nvSpPr>
          <p:spPr>
            <a:xfrm>
              <a:off x="7301754"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290" name="pl290"/>
            <p:cNvSpPr/>
            <p:nvPr/>
          </p:nvSpPr>
          <p:spPr>
            <a:xfrm>
              <a:off x="7583128"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291" name="pl291"/>
            <p:cNvSpPr/>
            <p:nvPr/>
          </p:nvSpPr>
          <p:spPr>
            <a:xfrm>
              <a:off x="7864502"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292" name="pl292"/>
            <p:cNvSpPr/>
            <p:nvPr/>
          </p:nvSpPr>
          <p:spPr>
            <a:xfrm>
              <a:off x="8145876"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293" name="pl293"/>
            <p:cNvSpPr/>
            <p:nvPr/>
          </p:nvSpPr>
          <p:spPr>
            <a:xfrm>
              <a:off x="8427250"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294" name="pl294"/>
            <p:cNvSpPr/>
            <p:nvPr/>
          </p:nvSpPr>
          <p:spPr>
            <a:xfrm>
              <a:off x="8708624"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295" name="tx295"/>
            <p:cNvSpPr/>
            <p:nvPr/>
          </p:nvSpPr>
          <p:spPr>
            <a:xfrm>
              <a:off x="7270664" y="5655863"/>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296" name="tx296"/>
            <p:cNvSpPr/>
            <p:nvPr/>
          </p:nvSpPr>
          <p:spPr>
            <a:xfrm>
              <a:off x="7520949" y="5655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a:t>
              </a:r>
            </a:p>
          </p:txBody>
        </p:sp>
        <p:sp>
          <p:nvSpPr>
            <p:cNvPr id="297" name="tx297"/>
            <p:cNvSpPr/>
            <p:nvPr/>
          </p:nvSpPr>
          <p:spPr>
            <a:xfrm>
              <a:off x="7802323" y="5655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40</a:t>
              </a:r>
            </a:p>
          </p:txBody>
        </p:sp>
        <p:sp>
          <p:nvSpPr>
            <p:cNvPr id="298" name="tx298"/>
            <p:cNvSpPr/>
            <p:nvPr/>
          </p:nvSpPr>
          <p:spPr>
            <a:xfrm>
              <a:off x="8083697" y="5655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60</a:t>
              </a:r>
            </a:p>
          </p:txBody>
        </p:sp>
        <p:sp>
          <p:nvSpPr>
            <p:cNvPr id="299" name="tx299"/>
            <p:cNvSpPr/>
            <p:nvPr/>
          </p:nvSpPr>
          <p:spPr>
            <a:xfrm>
              <a:off x="8365071" y="5655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80</a:t>
              </a:r>
            </a:p>
          </p:txBody>
        </p:sp>
        <p:sp>
          <p:nvSpPr>
            <p:cNvPr id="300" name="tx300"/>
            <p:cNvSpPr/>
            <p:nvPr/>
          </p:nvSpPr>
          <p:spPr>
            <a:xfrm>
              <a:off x="8615355" y="5655863"/>
              <a:ext cx="1865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100</a:t>
              </a:r>
            </a:p>
          </p:txBody>
        </p:sp>
        <p:sp>
          <p:nvSpPr>
            <p:cNvPr id="301" name="tx301"/>
            <p:cNvSpPr/>
            <p:nvPr/>
          </p:nvSpPr>
          <p:spPr>
            <a:xfrm>
              <a:off x="6713053" y="5099440"/>
              <a:ext cx="42245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Uruguay</a:t>
              </a:r>
            </a:p>
          </p:txBody>
        </p:sp>
        <p:sp>
          <p:nvSpPr>
            <p:cNvPr id="302" name="tx302"/>
            <p:cNvSpPr/>
            <p:nvPr/>
          </p:nvSpPr>
          <p:spPr>
            <a:xfrm>
              <a:off x="6628014" y="4375137"/>
              <a:ext cx="50749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St Vincent</a:t>
              </a:r>
            </a:p>
          </p:txBody>
        </p:sp>
        <p:sp>
          <p:nvSpPr>
            <p:cNvPr id="303" name="tx303"/>
            <p:cNvSpPr/>
            <p:nvPr/>
          </p:nvSpPr>
          <p:spPr>
            <a:xfrm>
              <a:off x="6743960" y="3650834"/>
              <a:ext cx="39154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Guyana</a:t>
              </a:r>
            </a:p>
          </p:txBody>
        </p:sp>
        <p:sp>
          <p:nvSpPr>
            <p:cNvPr id="304" name="tx304"/>
            <p:cNvSpPr/>
            <p:nvPr/>
          </p:nvSpPr>
          <p:spPr>
            <a:xfrm>
              <a:off x="6868319" y="2926532"/>
              <a:ext cx="26718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Cuba</a:t>
              </a:r>
            </a:p>
          </p:txBody>
        </p:sp>
        <p:sp>
          <p:nvSpPr>
            <p:cNvPr id="305" name="tx305"/>
            <p:cNvSpPr/>
            <p:nvPr/>
          </p:nvSpPr>
          <p:spPr>
            <a:xfrm>
              <a:off x="6085044" y="2202229"/>
              <a:ext cx="105046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Antigua and Barbuda</a:t>
              </a:r>
            </a:p>
          </p:txBody>
        </p:sp>
        <p:sp>
          <p:nvSpPr>
            <p:cNvPr id="306" name="tx306"/>
            <p:cNvSpPr/>
            <p:nvPr/>
          </p:nvSpPr>
          <p:spPr>
            <a:xfrm>
              <a:off x="3082780" y="5258434"/>
              <a:ext cx="99376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Dominican Republic</a:t>
              </a:r>
            </a:p>
          </p:txBody>
        </p:sp>
        <p:sp>
          <p:nvSpPr>
            <p:cNvPr id="307" name="tx307"/>
            <p:cNvSpPr/>
            <p:nvPr/>
          </p:nvSpPr>
          <p:spPr>
            <a:xfrm>
              <a:off x="3530013" y="4799120"/>
              <a:ext cx="54653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Costa Rica</a:t>
              </a:r>
            </a:p>
          </p:txBody>
        </p:sp>
        <p:sp>
          <p:nvSpPr>
            <p:cNvPr id="308" name="tx308"/>
            <p:cNvSpPr/>
            <p:nvPr/>
          </p:nvSpPr>
          <p:spPr>
            <a:xfrm>
              <a:off x="3194429" y="4339806"/>
              <a:ext cx="88212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St Kitts and Nevis</a:t>
              </a:r>
            </a:p>
          </p:txBody>
        </p:sp>
        <p:sp>
          <p:nvSpPr>
            <p:cNvPr id="309" name="tx309"/>
            <p:cNvSpPr/>
            <p:nvPr/>
          </p:nvSpPr>
          <p:spPr>
            <a:xfrm>
              <a:off x="3505050" y="3880491"/>
              <a:ext cx="57150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El Salvador</a:t>
              </a:r>
            </a:p>
          </p:txBody>
        </p:sp>
        <p:sp>
          <p:nvSpPr>
            <p:cNvPr id="310" name="tx310"/>
            <p:cNvSpPr/>
            <p:nvPr/>
          </p:nvSpPr>
          <p:spPr>
            <a:xfrm>
              <a:off x="3722586" y="3421177"/>
              <a:ext cx="35396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Mexico</a:t>
              </a:r>
            </a:p>
          </p:txBody>
        </p:sp>
        <p:sp>
          <p:nvSpPr>
            <p:cNvPr id="311" name="tx311"/>
            <p:cNvSpPr/>
            <p:nvPr/>
          </p:nvSpPr>
          <p:spPr>
            <a:xfrm>
              <a:off x="3063487" y="2961863"/>
              <a:ext cx="101306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Trinidad and Tobago</a:t>
              </a:r>
            </a:p>
          </p:txBody>
        </p:sp>
        <p:sp>
          <p:nvSpPr>
            <p:cNvPr id="312" name="tx312"/>
            <p:cNvSpPr/>
            <p:nvPr/>
          </p:nvSpPr>
          <p:spPr>
            <a:xfrm>
              <a:off x="3604354" y="2502549"/>
              <a:ext cx="47219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Bahamas</a:t>
              </a:r>
            </a:p>
          </p:txBody>
        </p:sp>
        <p:sp>
          <p:nvSpPr>
            <p:cNvPr id="313" name="tx313"/>
            <p:cNvSpPr/>
            <p:nvPr/>
          </p:nvSpPr>
          <p:spPr>
            <a:xfrm>
              <a:off x="3797201" y="2043235"/>
              <a:ext cx="27934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Brazil</a:t>
              </a:r>
            </a:p>
          </p:txBody>
        </p:sp>
        <p:sp>
          <p:nvSpPr>
            <p:cNvPr id="314" name="tx314"/>
            <p:cNvSpPr/>
            <p:nvPr/>
          </p:nvSpPr>
          <p:spPr>
            <a:xfrm>
              <a:off x="576671" y="5422150"/>
              <a:ext cx="47832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Suriname</a:t>
              </a:r>
            </a:p>
          </p:txBody>
        </p:sp>
        <p:sp>
          <p:nvSpPr>
            <p:cNvPr id="315" name="tx315"/>
            <p:cNvSpPr/>
            <p:nvPr/>
          </p:nvSpPr>
          <p:spPr>
            <a:xfrm>
              <a:off x="619922" y="5235695"/>
              <a:ext cx="43507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Grenada</a:t>
              </a:r>
            </a:p>
          </p:txBody>
        </p:sp>
        <p:sp>
          <p:nvSpPr>
            <p:cNvPr id="316" name="tx316"/>
            <p:cNvSpPr/>
            <p:nvPr/>
          </p:nvSpPr>
          <p:spPr>
            <a:xfrm>
              <a:off x="582980" y="5049241"/>
              <a:ext cx="47201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Colombia</a:t>
              </a:r>
            </a:p>
          </p:txBody>
        </p:sp>
        <p:sp>
          <p:nvSpPr>
            <p:cNvPr id="317" name="tx317"/>
            <p:cNvSpPr/>
            <p:nvPr/>
          </p:nvSpPr>
          <p:spPr>
            <a:xfrm>
              <a:off x="800424" y="4862787"/>
              <a:ext cx="25456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Chile</a:t>
              </a:r>
            </a:p>
          </p:txBody>
        </p:sp>
        <p:sp>
          <p:nvSpPr>
            <p:cNvPr id="318" name="tx318"/>
            <p:cNvSpPr/>
            <p:nvPr/>
          </p:nvSpPr>
          <p:spPr>
            <a:xfrm>
              <a:off x="576488" y="4676333"/>
              <a:ext cx="47850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Barbados</a:t>
              </a:r>
            </a:p>
          </p:txBody>
        </p:sp>
        <p:sp>
          <p:nvSpPr>
            <p:cNvPr id="319" name="tx319"/>
            <p:cNvSpPr/>
            <p:nvPr/>
          </p:nvSpPr>
          <p:spPr>
            <a:xfrm>
              <a:off x="638850" y="4489878"/>
              <a:ext cx="41614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Jamaica</a:t>
              </a:r>
            </a:p>
          </p:txBody>
        </p:sp>
        <p:sp>
          <p:nvSpPr>
            <p:cNvPr id="320" name="tx320"/>
            <p:cNvSpPr/>
            <p:nvPr/>
          </p:nvSpPr>
          <p:spPr>
            <a:xfrm>
              <a:off x="638667" y="4303424"/>
              <a:ext cx="41632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Panama</a:t>
              </a:r>
            </a:p>
          </p:txBody>
        </p:sp>
        <p:sp>
          <p:nvSpPr>
            <p:cNvPr id="321" name="tx321"/>
            <p:cNvSpPr/>
            <p:nvPr/>
          </p:nvSpPr>
          <p:spPr>
            <a:xfrm>
              <a:off x="545581" y="4116970"/>
              <a:ext cx="50941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Nicaragua</a:t>
              </a:r>
            </a:p>
          </p:txBody>
        </p:sp>
        <p:sp>
          <p:nvSpPr>
            <p:cNvPr id="322" name="tx322"/>
            <p:cNvSpPr/>
            <p:nvPr/>
          </p:nvSpPr>
          <p:spPr>
            <a:xfrm>
              <a:off x="570361" y="3930516"/>
              <a:ext cx="48463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Honduras</a:t>
              </a:r>
            </a:p>
          </p:txBody>
        </p:sp>
        <p:sp>
          <p:nvSpPr>
            <p:cNvPr id="323" name="tx323"/>
            <p:cNvSpPr/>
            <p:nvPr/>
          </p:nvSpPr>
          <p:spPr>
            <a:xfrm>
              <a:off x="589289" y="3744062"/>
              <a:ext cx="46570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Dominica</a:t>
              </a:r>
            </a:p>
          </p:txBody>
        </p:sp>
        <p:sp>
          <p:nvSpPr>
            <p:cNvPr id="324" name="tx324"/>
            <p:cNvSpPr/>
            <p:nvPr/>
          </p:nvSpPr>
          <p:spPr>
            <a:xfrm>
              <a:off x="818895" y="3557607"/>
              <a:ext cx="23609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Peru</a:t>
              </a:r>
            </a:p>
          </p:txBody>
        </p:sp>
        <p:sp>
          <p:nvSpPr>
            <p:cNvPr id="325" name="tx325"/>
            <p:cNvSpPr/>
            <p:nvPr/>
          </p:nvSpPr>
          <p:spPr>
            <a:xfrm>
              <a:off x="638667" y="3371153"/>
              <a:ext cx="41632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Ecuador</a:t>
              </a:r>
            </a:p>
          </p:txBody>
        </p:sp>
        <p:sp>
          <p:nvSpPr>
            <p:cNvPr id="326" name="tx326"/>
            <p:cNvSpPr/>
            <p:nvPr/>
          </p:nvSpPr>
          <p:spPr>
            <a:xfrm>
              <a:off x="576488" y="3184699"/>
              <a:ext cx="47850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Paraguay</a:t>
              </a:r>
            </a:p>
          </p:txBody>
        </p:sp>
        <p:sp>
          <p:nvSpPr>
            <p:cNvPr id="327" name="tx327"/>
            <p:cNvSpPr/>
            <p:nvPr/>
          </p:nvSpPr>
          <p:spPr>
            <a:xfrm>
              <a:off x="831514" y="2998245"/>
              <a:ext cx="2234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Haiti</a:t>
              </a:r>
            </a:p>
          </p:txBody>
        </p:sp>
        <p:sp>
          <p:nvSpPr>
            <p:cNvPr id="328" name="tx328"/>
            <p:cNvSpPr/>
            <p:nvPr/>
          </p:nvSpPr>
          <p:spPr>
            <a:xfrm>
              <a:off x="576488" y="2811790"/>
              <a:ext cx="47850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Argentina</a:t>
              </a:r>
            </a:p>
          </p:txBody>
        </p:sp>
        <p:sp>
          <p:nvSpPr>
            <p:cNvPr id="329" name="tx329"/>
            <p:cNvSpPr/>
            <p:nvPr/>
          </p:nvSpPr>
          <p:spPr>
            <a:xfrm>
              <a:off x="651103" y="2625336"/>
              <a:ext cx="40389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St Lucia</a:t>
              </a:r>
            </a:p>
          </p:txBody>
        </p:sp>
        <p:sp>
          <p:nvSpPr>
            <p:cNvPr id="330" name="tx330"/>
            <p:cNvSpPr/>
            <p:nvPr/>
          </p:nvSpPr>
          <p:spPr>
            <a:xfrm>
              <a:off x="508182" y="2438882"/>
              <a:ext cx="54681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Guatemala</a:t>
              </a:r>
            </a:p>
          </p:txBody>
        </p:sp>
        <p:sp>
          <p:nvSpPr>
            <p:cNvPr id="331" name="tx331"/>
            <p:cNvSpPr/>
            <p:nvPr/>
          </p:nvSpPr>
          <p:spPr>
            <a:xfrm>
              <a:off x="750681" y="2252428"/>
              <a:ext cx="30431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Belize</a:t>
              </a:r>
            </a:p>
          </p:txBody>
        </p:sp>
        <p:sp>
          <p:nvSpPr>
            <p:cNvPr id="332" name="tx332"/>
            <p:cNvSpPr/>
            <p:nvPr/>
          </p:nvSpPr>
          <p:spPr>
            <a:xfrm>
              <a:off x="725901" y="2065974"/>
              <a:ext cx="32909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Bolivia</a:t>
              </a:r>
            </a:p>
          </p:txBody>
        </p:sp>
        <p:sp>
          <p:nvSpPr>
            <p:cNvPr id="333" name="tx333"/>
            <p:cNvSpPr/>
            <p:nvPr/>
          </p:nvSpPr>
          <p:spPr>
            <a:xfrm>
              <a:off x="532871" y="1879519"/>
              <a:ext cx="52212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Venezuela</a:t>
              </a:r>
            </a:p>
          </p:txBody>
        </p:sp>
        <p:sp>
          <p:nvSpPr>
            <p:cNvPr id="334" name="tx334"/>
            <p:cNvSpPr/>
            <p:nvPr/>
          </p:nvSpPr>
          <p:spPr>
            <a:xfrm>
              <a:off x="3973998" y="6192124"/>
              <a:ext cx="1048542"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Coverage (%) in:</a:t>
              </a:r>
            </a:p>
          </p:txBody>
        </p:sp>
        <p:sp>
          <p:nvSpPr>
            <p:cNvPr id="335" name="pt335"/>
            <p:cNvSpPr/>
            <p:nvPr/>
          </p:nvSpPr>
          <p:spPr>
            <a:xfrm>
              <a:off x="5129604" y="6169888"/>
              <a:ext cx="144506" cy="144506"/>
            </a:xfrm>
            <a:prstGeom prst="ellipse">
              <a:avLst/>
            </a:prstGeom>
            <a:solidFill>
              <a:srgbClr val="1CABE2">
                <a:alpha val="100000"/>
              </a:srgbClr>
            </a:solidFill>
            <a:ln w="9000" cap="rnd">
              <a:solidFill>
                <a:srgbClr val="1CABE2">
                  <a:alpha val="100000"/>
                </a:srgbClr>
              </a:solidFill>
              <a:prstDash val="solid"/>
              <a:round/>
            </a:ln>
          </p:spPr>
          <p:txBody>
            <a:bodyPr/>
            <a:lstStyle/>
            <a:p/>
          </p:txBody>
        </p:sp>
        <p:sp>
          <p:nvSpPr>
            <p:cNvPr id="336" name="pt336"/>
            <p:cNvSpPr/>
            <p:nvPr/>
          </p:nvSpPr>
          <p:spPr>
            <a:xfrm>
              <a:off x="5736955" y="6169888"/>
              <a:ext cx="144506" cy="144506"/>
            </a:xfrm>
            <a:prstGeom prst="ellipse">
              <a:avLst/>
            </a:prstGeom>
            <a:solidFill>
              <a:srgbClr val="F26A21">
                <a:alpha val="100000"/>
              </a:srgbClr>
            </a:solidFill>
            <a:ln w="9000" cap="rnd">
              <a:solidFill>
                <a:srgbClr val="F26A21">
                  <a:alpha val="100000"/>
                </a:srgbClr>
              </a:solidFill>
              <a:prstDash val="solid"/>
              <a:round/>
            </a:ln>
          </p:spPr>
          <p:txBody>
            <a:bodyPr/>
            <a:lstStyle/>
            <a:p/>
          </p:txBody>
        </p:sp>
        <p:sp>
          <p:nvSpPr>
            <p:cNvPr id="337" name="tx337"/>
            <p:cNvSpPr/>
            <p:nvPr/>
          </p:nvSpPr>
          <p:spPr>
            <a:xfrm>
              <a:off x="5381174" y="6202136"/>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2019</a:t>
              </a:r>
            </a:p>
          </p:txBody>
        </p:sp>
        <p:sp>
          <p:nvSpPr>
            <p:cNvPr id="338" name="tx338"/>
            <p:cNvSpPr/>
            <p:nvPr/>
          </p:nvSpPr>
          <p:spPr>
            <a:xfrm>
              <a:off x="5988525" y="6202136"/>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2025</a:t>
              </a:r>
            </a:p>
          </p:txBody>
        </p:sp>
        <p:sp>
          <p:nvSpPr>
            <p:cNvPr id="339" name="tx339"/>
            <p:cNvSpPr/>
            <p:nvPr/>
          </p:nvSpPr>
          <p:spPr>
            <a:xfrm>
              <a:off x="1136829" y="1368037"/>
              <a:ext cx="4457882" cy="119969"/>
            </a:xfrm>
            <a:prstGeom prst="rect">
              <a:avLst/>
            </a:prstGeom>
            <a:noFill/>
          </p:spPr>
          <p:txBody>
            <a:bodyPr lIns="0" rIns="0" tIns="0" bIns="0" anchorCtr="1" anchor="ctr" wrap="none"/>
            <a:lstStyle/>
            <a:p>
              <a:pPr algn="l" marL="0" marR="0" indent="0">
                <a:spcBef>
                  <a:spcPts val="0"/>
                </a:spcBef>
                <a:spcAft>
                  <a:spcPts val="0"/>
                </a:spcAft>
              </a:pPr>
              <a:r>
                <a:rPr sz="1320" i="0" b="0">
                  <a:solidFill>
                    <a:srgbClr val="000000">
                      <a:alpha val="100000"/>
                    </a:srgbClr>
                  </a:solidFill>
                  <a:latin typeface="Arial"/>
                  <a:cs typeface="Arial"/>
                </a:rPr>
                <a:t>DTP1 coverage (%) and change, by country, 2019 and 2025</a:t>
              </a:r>
            </a:p>
          </p:txBody>
        </p:sp>
        <p:sp>
          <p:nvSpPr>
            <p:cNvPr id="340" name="tx340"/>
            <p:cNvSpPr/>
            <p:nvPr/>
          </p:nvSpPr>
          <p:spPr>
            <a:xfrm>
              <a:off x="4912427" y="6491048"/>
              <a:ext cx="416198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Source: WHO/UNICEF Estimates of National Immunization Coverage, 2025 revision</a:t>
              </a:r>
            </a:p>
          </p:txBody>
        </p:sp>
        <p:sp>
          <p:nvSpPr>
            <p:cNvPr id="341" name="tx341"/>
            <p:cNvSpPr/>
            <p:nvPr/>
          </p:nvSpPr>
          <p:spPr>
            <a:xfrm>
              <a:off x="5475606" y="6611748"/>
              <a:ext cx="359880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Note: Change in coverage between 2019 and 2025 indicated to the right.</a:t>
              </a:r>
            </a:p>
          </p:txBody>
        </p:sp>
      </p:grpSp>
      <p:sp>
        <p:nvSpPr>
          <p:cNvPr id="342"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This chart shows DTP1 coverage in 2019 and 2025, and change in coverage between the two years.
Overall, 20 out of 33 (61%) countries in LACR had a decline in coverage. The largest decline was in Venezuela (-28 percentage points), followed by Bolivia (-16 percentage points).
There were 8 (24%) countries with an increase in DTP1 coverage. Coverage remained the same in 5 countries between 2019 and 2025.
</a:t>
            </a:r>
          </a:p>
        </p:txBody>
      </p:sp>
      <p:sp>
        <p:nvSpPr>
          <p:cNvPr id="343" name="body"/>
          <p:cNvSpPr>
            <a:spLocks noGrp="1"/>
          </p:cNvSpPr>
          <p:nvPr>
            <p:ph/>
          </p:nvPr>
        </p:nvSpPr>
        <p:spPr>
          <a:xfrm>
            <a:off x="292608" y="182880"/>
            <a:ext cx="8595360" cy="649224"/>
          </a:xfrm>
          <a:solidFill>
            <a:srgbClr val="FFFFFF">
              <a:alpha val="100000"/>
            </a:srgbClr>
          </a:solidFill>
        </p:spPr>
        <p:txBody>
          <a:bodyPr/>
          <a:lstStyle/>
          <a:p>
            <a:pPr algn="l" marL="0" marR="0">
              <a:lnSpc>
                <a:spcPct val="100000"/>
              </a:lnSpc>
              <a:spcBef>
                <a:spcPts val="0"/>
              </a:spcBef>
              <a:spcAft>
                <a:spcPts val="0"/>
              </a:spcAft>
              <a:buNone/>
            </a:pPr>
            <a:r>
              <a:rPr cap="none" sz="1450" i="0" b="0" u="none" strike="noStrike">
                <a:solidFill>
                  <a:srgbClr val="000000">
                    <a:alpha val="100000"/>
                  </a:srgbClr>
                </a:solidFill>
                <a:latin typeface="Arial"/>
                <a:cs typeface="Arial"/>
                <a:ea typeface="Arial"/>
                <a:sym typeface="Arial"/>
              </a:rPr>
              <a:t>Between 2019 and 2025, DTP1 coverage increased in eight countries and decreased in 20 countries.</a:t>
            </a:r>
          </a:p>
        </p:txBody>
      </p:sp>
      <p:grpSp xmlns:pic="http://schemas.openxmlformats.org/drawingml/2006/picture">
        <p:nvGrpSpPr>
          <p:cNvPr id="344" name=""/>
          <p:cNvGrpSpPr/>
          <p:nvPr/>
        </p:nvGrpSpPr>
        <p:grpSpPr>
          <a:xfrm>
            <a:off x="292608" y="1005840"/>
            <a:ext cx="8595360" cy="28575"/>
            <a:chOff x="292608" y="1005840"/>
            <a:chExt cx="8595360" cy="28575"/>
          </a:xfrm>
        </p:grpSpPr>
        <p:sp>
          <p:nvSpPr>
            <p:cNvPr id="345" name="rc3"/>
            <p:cNvSpPr/>
            <p:nvPr/>
          </p:nvSpPr>
          <p:spPr>
            <a:xfrm>
              <a:off x="292608" y="1005840"/>
              <a:ext cx="8595360" cy="28575"/>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346" name="rc4"/>
            <p:cNvSpPr/>
            <p:nvPr/>
          </p:nvSpPr>
          <p:spPr>
            <a:xfrm>
              <a:off x="292608" y="1005840"/>
              <a:ext cx="8595360" cy="28575"/>
            </a:xfrm>
            <a:prstGeom prst="rect">
              <a:avLst/>
            </a:prstGeom>
            <a:solidFill>
              <a:srgbClr val="000000">
                <a:alpha val="100000"/>
              </a:srgbClr>
            </a:solidFill>
          </p:spPr>
          <p:txBody>
            <a:bodyPr/>
            <a:lstStyle/>
            <a:p/>
          </p:txBody>
        </p:sp>
      </p:grpSp>
    </p:spTree>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1298448"/>
            <a:ext cx="8869680" cy="5486400"/>
            <a:chOff x="274320" y="1298448"/>
            <a:chExt cx="8869680" cy="5486400"/>
          </a:xfrm>
        </p:grpSpPr>
        <p:sp>
          <p:nvSpPr>
            <p:cNvPr id="3" name="rc3"/>
            <p:cNvSpPr/>
            <p:nvPr/>
          </p:nvSpPr>
          <p:spPr>
            <a:xfrm>
              <a:off x="274320" y="1298448"/>
              <a:ext cx="8869680" cy="5486400"/>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pl4"/>
            <p:cNvSpPr/>
            <p:nvPr/>
          </p:nvSpPr>
          <p:spPr>
            <a:xfrm>
              <a:off x="1136829" y="5352476"/>
              <a:ext cx="1857068" cy="0"/>
            </a:xfrm>
            <a:custGeom>
              <a:avLst/>
              <a:pathLst>
                <a:path w="1857068" h="0">
                  <a:moveTo>
                    <a:pt x="0" y="0"/>
                  </a:moveTo>
                  <a:lnTo>
                    <a:pt x="1857068" y="0"/>
                  </a:lnTo>
                  <a:lnTo>
                    <a:pt x="1857068" y="0"/>
                  </a:lnTo>
                </a:path>
              </a:pathLst>
            </a:custGeom>
            <a:ln w="13550" cap="flat">
              <a:solidFill>
                <a:srgbClr val="EBEBEB">
                  <a:alpha val="100000"/>
                </a:srgbClr>
              </a:solidFill>
              <a:prstDash val="solid"/>
              <a:round/>
            </a:ln>
          </p:spPr>
          <p:txBody>
            <a:bodyPr/>
            <a:lstStyle/>
            <a:p/>
          </p:txBody>
        </p:sp>
        <p:sp>
          <p:nvSpPr>
            <p:cNvPr id="5" name="pl5"/>
            <p:cNvSpPr/>
            <p:nvPr/>
          </p:nvSpPr>
          <p:spPr>
            <a:xfrm>
              <a:off x="1136829" y="4983223"/>
              <a:ext cx="1857068" cy="0"/>
            </a:xfrm>
            <a:custGeom>
              <a:avLst/>
              <a:pathLst>
                <a:path w="1857068" h="0">
                  <a:moveTo>
                    <a:pt x="0" y="0"/>
                  </a:moveTo>
                  <a:lnTo>
                    <a:pt x="1857068" y="0"/>
                  </a:lnTo>
                  <a:lnTo>
                    <a:pt x="1857068" y="0"/>
                  </a:lnTo>
                </a:path>
              </a:pathLst>
            </a:custGeom>
            <a:ln w="13550" cap="flat">
              <a:solidFill>
                <a:srgbClr val="EBEBEB">
                  <a:alpha val="100000"/>
                </a:srgbClr>
              </a:solidFill>
              <a:prstDash val="solid"/>
              <a:round/>
            </a:ln>
          </p:spPr>
          <p:txBody>
            <a:bodyPr/>
            <a:lstStyle/>
            <a:p/>
          </p:txBody>
        </p:sp>
        <p:sp>
          <p:nvSpPr>
            <p:cNvPr id="6" name="pl6"/>
            <p:cNvSpPr/>
            <p:nvPr/>
          </p:nvSpPr>
          <p:spPr>
            <a:xfrm>
              <a:off x="1136829" y="4613971"/>
              <a:ext cx="1857068" cy="0"/>
            </a:xfrm>
            <a:custGeom>
              <a:avLst/>
              <a:pathLst>
                <a:path w="1857068" h="0">
                  <a:moveTo>
                    <a:pt x="0" y="0"/>
                  </a:moveTo>
                  <a:lnTo>
                    <a:pt x="1857068" y="0"/>
                  </a:lnTo>
                  <a:lnTo>
                    <a:pt x="1857068" y="0"/>
                  </a:lnTo>
                </a:path>
              </a:pathLst>
            </a:custGeom>
            <a:ln w="13550" cap="flat">
              <a:solidFill>
                <a:srgbClr val="EBEBEB">
                  <a:alpha val="100000"/>
                </a:srgbClr>
              </a:solidFill>
              <a:prstDash val="solid"/>
              <a:round/>
            </a:ln>
          </p:spPr>
          <p:txBody>
            <a:bodyPr/>
            <a:lstStyle/>
            <a:p/>
          </p:txBody>
        </p:sp>
        <p:sp>
          <p:nvSpPr>
            <p:cNvPr id="7" name="pl7"/>
            <p:cNvSpPr/>
            <p:nvPr/>
          </p:nvSpPr>
          <p:spPr>
            <a:xfrm>
              <a:off x="1136829" y="4244718"/>
              <a:ext cx="1857068" cy="0"/>
            </a:xfrm>
            <a:custGeom>
              <a:avLst/>
              <a:pathLst>
                <a:path w="1857068" h="0">
                  <a:moveTo>
                    <a:pt x="0" y="0"/>
                  </a:moveTo>
                  <a:lnTo>
                    <a:pt x="1857068" y="0"/>
                  </a:lnTo>
                  <a:lnTo>
                    <a:pt x="1857068" y="0"/>
                  </a:lnTo>
                </a:path>
              </a:pathLst>
            </a:custGeom>
            <a:ln w="13550" cap="flat">
              <a:solidFill>
                <a:srgbClr val="EBEBEB">
                  <a:alpha val="100000"/>
                </a:srgbClr>
              </a:solidFill>
              <a:prstDash val="solid"/>
              <a:round/>
            </a:ln>
          </p:spPr>
          <p:txBody>
            <a:bodyPr/>
            <a:lstStyle/>
            <a:p/>
          </p:txBody>
        </p:sp>
        <p:sp>
          <p:nvSpPr>
            <p:cNvPr id="8" name="pl8"/>
            <p:cNvSpPr/>
            <p:nvPr/>
          </p:nvSpPr>
          <p:spPr>
            <a:xfrm>
              <a:off x="1136829" y="3875466"/>
              <a:ext cx="1857068" cy="0"/>
            </a:xfrm>
            <a:custGeom>
              <a:avLst/>
              <a:pathLst>
                <a:path w="1857068" h="0">
                  <a:moveTo>
                    <a:pt x="0" y="0"/>
                  </a:moveTo>
                  <a:lnTo>
                    <a:pt x="1857068" y="0"/>
                  </a:lnTo>
                  <a:lnTo>
                    <a:pt x="1857068" y="0"/>
                  </a:lnTo>
                </a:path>
              </a:pathLst>
            </a:custGeom>
            <a:ln w="13550" cap="flat">
              <a:solidFill>
                <a:srgbClr val="EBEBEB">
                  <a:alpha val="100000"/>
                </a:srgbClr>
              </a:solidFill>
              <a:prstDash val="solid"/>
              <a:round/>
            </a:ln>
          </p:spPr>
          <p:txBody>
            <a:bodyPr/>
            <a:lstStyle/>
            <a:p/>
          </p:txBody>
        </p:sp>
        <p:sp>
          <p:nvSpPr>
            <p:cNvPr id="9" name="pl9"/>
            <p:cNvSpPr/>
            <p:nvPr/>
          </p:nvSpPr>
          <p:spPr>
            <a:xfrm>
              <a:off x="1136829" y="3506213"/>
              <a:ext cx="1857068" cy="0"/>
            </a:xfrm>
            <a:custGeom>
              <a:avLst/>
              <a:pathLst>
                <a:path w="1857068" h="0">
                  <a:moveTo>
                    <a:pt x="0" y="0"/>
                  </a:moveTo>
                  <a:lnTo>
                    <a:pt x="1857068" y="0"/>
                  </a:lnTo>
                  <a:lnTo>
                    <a:pt x="1857068" y="0"/>
                  </a:lnTo>
                </a:path>
              </a:pathLst>
            </a:custGeom>
            <a:ln w="13550" cap="flat">
              <a:solidFill>
                <a:srgbClr val="EBEBEB">
                  <a:alpha val="100000"/>
                </a:srgbClr>
              </a:solidFill>
              <a:prstDash val="solid"/>
              <a:round/>
            </a:ln>
          </p:spPr>
          <p:txBody>
            <a:bodyPr/>
            <a:lstStyle/>
            <a:p/>
          </p:txBody>
        </p:sp>
        <p:sp>
          <p:nvSpPr>
            <p:cNvPr id="10" name="pl10"/>
            <p:cNvSpPr/>
            <p:nvPr/>
          </p:nvSpPr>
          <p:spPr>
            <a:xfrm>
              <a:off x="1136829" y="3136961"/>
              <a:ext cx="1857068" cy="0"/>
            </a:xfrm>
            <a:custGeom>
              <a:avLst/>
              <a:pathLst>
                <a:path w="1857068" h="0">
                  <a:moveTo>
                    <a:pt x="0" y="0"/>
                  </a:moveTo>
                  <a:lnTo>
                    <a:pt x="1857068" y="0"/>
                  </a:lnTo>
                  <a:lnTo>
                    <a:pt x="1857068" y="0"/>
                  </a:lnTo>
                </a:path>
              </a:pathLst>
            </a:custGeom>
            <a:ln w="13550" cap="flat">
              <a:solidFill>
                <a:srgbClr val="EBEBEB">
                  <a:alpha val="100000"/>
                </a:srgbClr>
              </a:solidFill>
              <a:prstDash val="solid"/>
              <a:round/>
            </a:ln>
          </p:spPr>
          <p:txBody>
            <a:bodyPr/>
            <a:lstStyle/>
            <a:p/>
          </p:txBody>
        </p:sp>
        <p:sp>
          <p:nvSpPr>
            <p:cNvPr id="11" name="pl11"/>
            <p:cNvSpPr/>
            <p:nvPr/>
          </p:nvSpPr>
          <p:spPr>
            <a:xfrm>
              <a:off x="1136829" y="2767708"/>
              <a:ext cx="1857068" cy="0"/>
            </a:xfrm>
            <a:custGeom>
              <a:avLst/>
              <a:pathLst>
                <a:path w="1857068" h="0">
                  <a:moveTo>
                    <a:pt x="0" y="0"/>
                  </a:moveTo>
                  <a:lnTo>
                    <a:pt x="1857068" y="0"/>
                  </a:lnTo>
                  <a:lnTo>
                    <a:pt x="1857068" y="0"/>
                  </a:lnTo>
                </a:path>
              </a:pathLst>
            </a:custGeom>
            <a:ln w="13550" cap="flat">
              <a:solidFill>
                <a:srgbClr val="EBEBEB">
                  <a:alpha val="100000"/>
                </a:srgbClr>
              </a:solidFill>
              <a:prstDash val="solid"/>
              <a:round/>
            </a:ln>
          </p:spPr>
          <p:txBody>
            <a:bodyPr/>
            <a:lstStyle/>
            <a:p/>
          </p:txBody>
        </p:sp>
        <p:sp>
          <p:nvSpPr>
            <p:cNvPr id="12" name="pl12"/>
            <p:cNvSpPr/>
            <p:nvPr/>
          </p:nvSpPr>
          <p:spPr>
            <a:xfrm>
              <a:off x="1136829" y="2398456"/>
              <a:ext cx="1857068" cy="0"/>
            </a:xfrm>
            <a:custGeom>
              <a:avLst/>
              <a:pathLst>
                <a:path w="1857068" h="0">
                  <a:moveTo>
                    <a:pt x="0" y="0"/>
                  </a:moveTo>
                  <a:lnTo>
                    <a:pt x="1857068" y="0"/>
                  </a:lnTo>
                  <a:lnTo>
                    <a:pt x="1857068" y="0"/>
                  </a:lnTo>
                </a:path>
              </a:pathLst>
            </a:custGeom>
            <a:ln w="13550" cap="flat">
              <a:solidFill>
                <a:srgbClr val="EBEBEB">
                  <a:alpha val="100000"/>
                </a:srgbClr>
              </a:solidFill>
              <a:prstDash val="solid"/>
              <a:round/>
            </a:ln>
          </p:spPr>
          <p:txBody>
            <a:bodyPr/>
            <a:lstStyle/>
            <a:p/>
          </p:txBody>
        </p:sp>
        <p:sp>
          <p:nvSpPr>
            <p:cNvPr id="13" name="pl13"/>
            <p:cNvSpPr/>
            <p:nvPr/>
          </p:nvSpPr>
          <p:spPr>
            <a:xfrm>
              <a:off x="1136829" y="2029203"/>
              <a:ext cx="1857068" cy="0"/>
            </a:xfrm>
            <a:custGeom>
              <a:avLst/>
              <a:pathLst>
                <a:path w="1857068" h="0">
                  <a:moveTo>
                    <a:pt x="0" y="0"/>
                  </a:moveTo>
                  <a:lnTo>
                    <a:pt x="1857068" y="0"/>
                  </a:lnTo>
                  <a:lnTo>
                    <a:pt x="1857068" y="0"/>
                  </a:lnTo>
                </a:path>
              </a:pathLst>
            </a:custGeom>
            <a:ln w="13550" cap="flat">
              <a:solidFill>
                <a:srgbClr val="EBEBEB">
                  <a:alpha val="100000"/>
                </a:srgbClr>
              </a:solidFill>
              <a:prstDash val="solid"/>
              <a:round/>
            </a:ln>
          </p:spPr>
          <p:txBody>
            <a:bodyPr/>
            <a:lstStyle/>
            <a:p/>
          </p:txBody>
        </p:sp>
        <p:sp>
          <p:nvSpPr>
            <p:cNvPr id="14" name="pl14"/>
            <p:cNvSpPr/>
            <p:nvPr/>
          </p:nvSpPr>
          <p:spPr>
            <a:xfrm>
              <a:off x="1221241"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15" name="pl15"/>
            <p:cNvSpPr/>
            <p:nvPr/>
          </p:nvSpPr>
          <p:spPr>
            <a:xfrm>
              <a:off x="1502615"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16" name="pl16"/>
            <p:cNvSpPr/>
            <p:nvPr/>
          </p:nvSpPr>
          <p:spPr>
            <a:xfrm>
              <a:off x="1783989"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17" name="pl17"/>
            <p:cNvSpPr/>
            <p:nvPr/>
          </p:nvSpPr>
          <p:spPr>
            <a:xfrm>
              <a:off x="2065363"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18" name="pl18"/>
            <p:cNvSpPr/>
            <p:nvPr/>
          </p:nvSpPr>
          <p:spPr>
            <a:xfrm>
              <a:off x="2346737"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19" name="pl19"/>
            <p:cNvSpPr/>
            <p:nvPr/>
          </p:nvSpPr>
          <p:spPr>
            <a:xfrm>
              <a:off x="2628111"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20" name="pl20"/>
            <p:cNvSpPr/>
            <p:nvPr/>
          </p:nvSpPr>
          <p:spPr>
            <a:xfrm>
              <a:off x="2431149" y="2029203"/>
              <a:ext cx="140687" cy="0"/>
            </a:xfrm>
            <a:custGeom>
              <a:avLst/>
              <a:pathLst>
                <a:path w="140687" h="0">
                  <a:moveTo>
                    <a:pt x="0" y="0"/>
                  </a:moveTo>
                  <a:lnTo>
                    <a:pt x="140687" y="0"/>
                  </a:lnTo>
                </a:path>
              </a:pathLst>
            </a:custGeom>
            <a:ln w="81303" cap="flat">
              <a:solidFill>
                <a:srgbClr val="E8E8E8">
                  <a:alpha val="100000"/>
                </a:srgbClr>
              </a:solidFill>
              <a:prstDash val="solid"/>
              <a:round/>
            </a:ln>
          </p:spPr>
          <p:txBody>
            <a:bodyPr/>
            <a:lstStyle/>
            <a:p/>
          </p:txBody>
        </p:sp>
        <p:sp>
          <p:nvSpPr>
            <p:cNvPr id="21" name="pl21"/>
            <p:cNvSpPr/>
            <p:nvPr/>
          </p:nvSpPr>
          <p:spPr>
            <a:xfrm>
              <a:off x="2023157" y="2398456"/>
              <a:ext cx="140687" cy="0"/>
            </a:xfrm>
            <a:custGeom>
              <a:avLst/>
              <a:pathLst>
                <a:path w="140687" h="0">
                  <a:moveTo>
                    <a:pt x="0" y="0"/>
                  </a:moveTo>
                  <a:lnTo>
                    <a:pt x="140687" y="0"/>
                  </a:lnTo>
                </a:path>
              </a:pathLst>
            </a:custGeom>
            <a:ln w="81303" cap="flat">
              <a:solidFill>
                <a:srgbClr val="E8E8E8">
                  <a:alpha val="100000"/>
                </a:srgbClr>
              </a:solidFill>
              <a:prstDash val="solid"/>
              <a:round/>
            </a:ln>
          </p:spPr>
          <p:txBody>
            <a:bodyPr/>
            <a:lstStyle/>
            <a:p/>
          </p:txBody>
        </p:sp>
        <p:sp>
          <p:nvSpPr>
            <p:cNvPr id="22" name="pl22"/>
            <p:cNvSpPr/>
            <p:nvPr/>
          </p:nvSpPr>
          <p:spPr>
            <a:xfrm>
              <a:off x="2487424" y="2767708"/>
              <a:ext cx="126618" cy="0"/>
            </a:xfrm>
            <a:custGeom>
              <a:avLst/>
              <a:pathLst>
                <a:path w="126618" h="0">
                  <a:moveTo>
                    <a:pt x="0" y="0"/>
                  </a:moveTo>
                  <a:lnTo>
                    <a:pt x="126618" y="0"/>
                  </a:lnTo>
                </a:path>
              </a:pathLst>
            </a:custGeom>
            <a:ln w="81303" cap="flat">
              <a:solidFill>
                <a:srgbClr val="E8E8E8">
                  <a:alpha val="100000"/>
                </a:srgbClr>
              </a:solidFill>
              <a:prstDash val="solid"/>
              <a:round/>
            </a:ln>
          </p:spPr>
          <p:txBody>
            <a:bodyPr/>
            <a:lstStyle/>
            <a:p/>
          </p:txBody>
        </p:sp>
        <p:sp>
          <p:nvSpPr>
            <p:cNvPr id="23" name="pl23"/>
            <p:cNvSpPr/>
            <p:nvPr/>
          </p:nvSpPr>
          <p:spPr>
            <a:xfrm>
              <a:off x="2346737" y="3136961"/>
              <a:ext cx="98480" cy="0"/>
            </a:xfrm>
            <a:custGeom>
              <a:avLst/>
              <a:pathLst>
                <a:path w="98480" h="0">
                  <a:moveTo>
                    <a:pt x="0" y="0"/>
                  </a:moveTo>
                  <a:lnTo>
                    <a:pt x="98480" y="0"/>
                  </a:lnTo>
                </a:path>
              </a:pathLst>
            </a:custGeom>
            <a:ln w="81303" cap="flat">
              <a:solidFill>
                <a:srgbClr val="E8E8E8">
                  <a:alpha val="100000"/>
                </a:srgbClr>
              </a:solidFill>
              <a:prstDash val="solid"/>
              <a:round/>
            </a:ln>
          </p:spPr>
          <p:txBody>
            <a:bodyPr/>
            <a:lstStyle/>
            <a:p/>
          </p:txBody>
        </p:sp>
        <p:sp>
          <p:nvSpPr>
            <p:cNvPr id="24" name="pl24"/>
            <p:cNvSpPr/>
            <p:nvPr/>
          </p:nvSpPr>
          <p:spPr>
            <a:xfrm>
              <a:off x="2346737" y="3506213"/>
              <a:ext cx="84412" cy="0"/>
            </a:xfrm>
            <a:custGeom>
              <a:avLst/>
              <a:pathLst>
                <a:path w="84412" h="0">
                  <a:moveTo>
                    <a:pt x="0" y="0"/>
                  </a:moveTo>
                  <a:lnTo>
                    <a:pt x="84412" y="0"/>
                  </a:lnTo>
                </a:path>
              </a:pathLst>
            </a:custGeom>
            <a:ln w="81303" cap="flat">
              <a:solidFill>
                <a:srgbClr val="E8E8E8">
                  <a:alpha val="100000"/>
                </a:srgbClr>
              </a:solidFill>
              <a:prstDash val="solid"/>
              <a:round/>
            </a:ln>
          </p:spPr>
          <p:txBody>
            <a:bodyPr/>
            <a:lstStyle/>
            <a:p/>
          </p:txBody>
        </p:sp>
        <p:sp>
          <p:nvSpPr>
            <p:cNvPr id="25" name="pl25"/>
            <p:cNvSpPr/>
            <p:nvPr/>
          </p:nvSpPr>
          <p:spPr>
            <a:xfrm>
              <a:off x="2557768" y="3875466"/>
              <a:ext cx="56274" cy="0"/>
            </a:xfrm>
            <a:custGeom>
              <a:avLst/>
              <a:pathLst>
                <a:path w="56274" h="0">
                  <a:moveTo>
                    <a:pt x="0" y="0"/>
                  </a:moveTo>
                  <a:lnTo>
                    <a:pt x="56274" y="0"/>
                  </a:lnTo>
                </a:path>
              </a:pathLst>
            </a:custGeom>
            <a:ln w="81303" cap="flat">
              <a:solidFill>
                <a:srgbClr val="E8E8E8">
                  <a:alpha val="100000"/>
                </a:srgbClr>
              </a:solidFill>
              <a:prstDash val="solid"/>
              <a:round/>
            </a:ln>
          </p:spPr>
          <p:txBody>
            <a:bodyPr/>
            <a:lstStyle/>
            <a:p/>
          </p:txBody>
        </p:sp>
        <p:sp>
          <p:nvSpPr>
            <p:cNvPr id="26" name="pl26"/>
            <p:cNvSpPr/>
            <p:nvPr/>
          </p:nvSpPr>
          <p:spPr>
            <a:xfrm>
              <a:off x="2501493" y="4244718"/>
              <a:ext cx="42206" cy="0"/>
            </a:xfrm>
            <a:custGeom>
              <a:avLst/>
              <a:pathLst>
                <a:path w="42206" h="0">
                  <a:moveTo>
                    <a:pt x="0" y="0"/>
                  </a:moveTo>
                  <a:lnTo>
                    <a:pt x="42206" y="0"/>
                  </a:lnTo>
                </a:path>
              </a:pathLst>
            </a:custGeom>
            <a:ln w="81303" cap="flat">
              <a:solidFill>
                <a:srgbClr val="E8E8E8">
                  <a:alpha val="100000"/>
                </a:srgbClr>
              </a:solidFill>
              <a:prstDash val="solid"/>
              <a:round/>
            </a:ln>
          </p:spPr>
          <p:txBody>
            <a:bodyPr/>
            <a:lstStyle/>
            <a:p/>
          </p:txBody>
        </p:sp>
        <p:sp>
          <p:nvSpPr>
            <p:cNvPr id="27" name="pl27"/>
            <p:cNvSpPr/>
            <p:nvPr/>
          </p:nvSpPr>
          <p:spPr>
            <a:xfrm>
              <a:off x="2585905" y="4613971"/>
              <a:ext cx="28137" cy="0"/>
            </a:xfrm>
            <a:custGeom>
              <a:avLst/>
              <a:pathLst>
                <a:path w="28137" h="0">
                  <a:moveTo>
                    <a:pt x="0" y="0"/>
                  </a:moveTo>
                  <a:lnTo>
                    <a:pt x="28137" y="0"/>
                  </a:lnTo>
                </a:path>
              </a:pathLst>
            </a:custGeom>
            <a:ln w="81303" cap="flat">
              <a:solidFill>
                <a:srgbClr val="E8E8E8">
                  <a:alpha val="100000"/>
                </a:srgbClr>
              </a:solidFill>
              <a:prstDash val="solid"/>
              <a:round/>
            </a:ln>
          </p:spPr>
          <p:txBody>
            <a:bodyPr/>
            <a:lstStyle/>
            <a:p/>
          </p:txBody>
        </p:sp>
        <p:sp>
          <p:nvSpPr>
            <p:cNvPr id="28" name="pl28"/>
            <p:cNvSpPr/>
            <p:nvPr/>
          </p:nvSpPr>
          <p:spPr>
            <a:xfrm>
              <a:off x="2557768" y="4983223"/>
              <a:ext cx="14068" cy="0"/>
            </a:xfrm>
            <a:custGeom>
              <a:avLst/>
              <a:pathLst>
                <a:path w="14068" h="0">
                  <a:moveTo>
                    <a:pt x="0" y="0"/>
                  </a:moveTo>
                  <a:lnTo>
                    <a:pt x="14068" y="0"/>
                  </a:lnTo>
                </a:path>
              </a:pathLst>
            </a:custGeom>
            <a:ln w="81303" cap="flat">
              <a:solidFill>
                <a:srgbClr val="E8E8E8">
                  <a:alpha val="100000"/>
                </a:srgbClr>
              </a:solidFill>
              <a:prstDash val="solid"/>
              <a:round/>
            </a:ln>
          </p:spPr>
          <p:txBody>
            <a:bodyPr/>
            <a:lstStyle/>
            <a:p/>
          </p:txBody>
        </p:sp>
        <p:sp>
          <p:nvSpPr>
            <p:cNvPr id="29" name="pl29"/>
            <p:cNvSpPr/>
            <p:nvPr/>
          </p:nvSpPr>
          <p:spPr>
            <a:xfrm>
              <a:off x="2459287" y="5352476"/>
              <a:ext cx="14068" cy="0"/>
            </a:xfrm>
            <a:custGeom>
              <a:avLst/>
              <a:pathLst>
                <a:path w="14068" h="0">
                  <a:moveTo>
                    <a:pt x="0" y="0"/>
                  </a:moveTo>
                  <a:lnTo>
                    <a:pt x="14068" y="0"/>
                  </a:lnTo>
                </a:path>
              </a:pathLst>
            </a:custGeom>
            <a:ln w="81303" cap="flat">
              <a:solidFill>
                <a:srgbClr val="E8E8E8">
                  <a:alpha val="100000"/>
                </a:srgbClr>
              </a:solidFill>
              <a:prstDash val="solid"/>
              <a:round/>
            </a:ln>
          </p:spPr>
          <p:txBody>
            <a:bodyPr/>
            <a:lstStyle/>
            <a:p/>
          </p:txBody>
        </p:sp>
        <p:sp>
          <p:nvSpPr>
            <p:cNvPr id="30" name="pt30"/>
            <p:cNvSpPr/>
            <p:nvPr/>
          </p:nvSpPr>
          <p:spPr>
            <a:xfrm>
              <a:off x="2539199" y="424021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 name="pt31"/>
            <p:cNvSpPr/>
            <p:nvPr/>
          </p:nvSpPr>
          <p:spPr>
            <a:xfrm>
              <a:off x="2496993" y="424021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 name="pt32"/>
            <p:cNvSpPr/>
            <p:nvPr/>
          </p:nvSpPr>
          <p:spPr>
            <a:xfrm>
              <a:off x="2609543" y="460947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 name="pt33"/>
            <p:cNvSpPr/>
            <p:nvPr/>
          </p:nvSpPr>
          <p:spPr>
            <a:xfrm>
              <a:off x="2581405" y="460947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 name="pt34"/>
            <p:cNvSpPr/>
            <p:nvPr/>
          </p:nvSpPr>
          <p:spPr>
            <a:xfrm>
              <a:off x="2567336" y="497872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 name="pt35"/>
            <p:cNvSpPr/>
            <p:nvPr/>
          </p:nvSpPr>
          <p:spPr>
            <a:xfrm>
              <a:off x="2553268" y="497872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6" name="pt36"/>
            <p:cNvSpPr/>
            <p:nvPr/>
          </p:nvSpPr>
          <p:spPr>
            <a:xfrm>
              <a:off x="2440718" y="313246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7" name="pt37"/>
            <p:cNvSpPr/>
            <p:nvPr/>
          </p:nvSpPr>
          <p:spPr>
            <a:xfrm>
              <a:off x="2342237" y="313246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8" name="pt38"/>
            <p:cNvSpPr/>
            <p:nvPr/>
          </p:nvSpPr>
          <p:spPr>
            <a:xfrm>
              <a:off x="2567336" y="202470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9" name="pt39"/>
            <p:cNvSpPr/>
            <p:nvPr/>
          </p:nvSpPr>
          <p:spPr>
            <a:xfrm>
              <a:off x="2426649" y="202470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0" name="pt40"/>
            <p:cNvSpPr/>
            <p:nvPr/>
          </p:nvSpPr>
          <p:spPr>
            <a:xfrm>
              <a:off x="2468856" y="534797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1" name="pt41"/>
            <p:cNvSpPr/>
            <p:nvPr/>
          </p:nvSpPr>
          <p:spPr>
            <a:xfrm>
              <a:off x="2454787" y="534797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2" name="pt42"/>
            <p:cNvSpPr/>
            <p:nvPr/>
          </p:nvSpPr>
          <p:spPr>
            <a:xfrm>
              <a:off x="2609543" y="387096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3" name="pt43"/>
            <p:cNvSpPr/>
            <p:nvPr/>
          </p:nvSpPr>
          <p:spPr>
            <a:xfrm>
              <a:off x="2553268" y="387096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4" name="pt44"/>
            <p:cNvSpPr/>
            <p:nvPr/>
          </p:nvSpPr>
          <p:spPr>
            <a:xfrm>
              <a:off x="2609543" y="276320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5" name="pt45"/>
            <p:cNvSpPr/>
            <p:nvPr/>
          </p:nvSpPr>
          <p:spPr>
            <a:xfrm>
              <a:off x="2482924" y="276320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6" name="pt46"/>
            <p:cNvSpPr/>
            <p:nvPr/>
          </p:nvSpPr>
          <p:spPr>
            <a:xfrm>
              <a:off x="2426649" y="350171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7" name="pt47"/>
            <p:cNvSpPr/>
            <p:nvPr/>
          </p:nvSpPr>
          <p:spPr>
            <a:xfrm>
              <a:off x="2342237" y="350171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8" name="pt48"/>
            <p:cNvSpPr/>
            <p:nvPr/>
          </p:nvSpPr>
          <p:spPr>
            <a:xfrm>
              <a:off x="2159344" y="239395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9" name="pt49"/>
            <p:cNvSpPr/>
            <p:nvPr/>
          </p:nvSpPr>
          <p:spPr>
            <a:xfrm>
              <a:off x="2018657" y="239395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0" name="pt50"/>
            <p:cNvSpPr/>
            <p:nvPr/>
          </p:nvSpPr>
          <p:spPr>
            <a:xfrm>
              <a:off x="2498547" y="4199566"/>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1" name="pt51"/>
            <p:cNvSpPr/>
            <p:nvPr/>
          </p:nvSpPr>
          <p:spPr>
            <a:xfrm>
              <a:off x="2456341" y="4199566"/>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2" name="pt52"/>
            <p:cNvSpPr/>
            <p:nvPr/>
          </p:nvSpPr>
          <p:spPr>
            <a:xfrm>
              <a:off x="2568891" y="4568819"/>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3" name="pt53"/>
            <p:cNvSpPr/>
            <p:nvPr/>
          </p:nvSpPr>
          <p:spPr>
            <a:xfrm>
              <a:off x="2540753" y="4568819"/>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4" name="pt54"/>
            <p:cNvSpPr/>
            <p:nvPr/>
          </p:nvSpPr>
          <p:spPr>
            <a:xfrm>
              <a:off x="2526685" y="4938071"/>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5" name="pt55"/>
            <p:cNvSpPr/>
            <p:nvPr/>
          </p:nvSpPr>
          <p:spPr>
            <a:xfrm>
              <a:off x="2512616" y="4938071"/>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6" name="pt56"/>
            <p:cNvSpPr/>
            <p:nvPr/>
          </p:nvSpPr>
          <p:spPr>
            <a:xfrm>
              <a:off x="2400066" y="3091809"/>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7" name="pt57"/>
            <p:cNvSpPr/>
            <p:nvPr/>
          </p:nvSpPr>
          <p:spPr>
            <a:xfrm>
              <a:off x="2301585" y="3091809"/>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8" name="pt58"/>
            <p:cNvSpPr/>
            <p:nvPr/>
          </p:nvSpPr>
          <p:spPr>
            <a:xfrm>
              <a:off x="2526685" y="1984051"/>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9" name="pt59"/>
            <p:cNvSpPr/>
            <p:nvPr/>
          </p:nvSpPr>
          <p:spPr>
            <a:xfrm>
              <a:off x="2385998" y="1984051"/>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0" name="pt60"/>
            <p:cNvSpPr/>
            <p:nvPr/>
          </p:nvSpPr>
          <p:spPr>
            <a:xfrm>
              <a:off x="2428204" y="5307324"/>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1" name="pt61"/>
            <p:cNvSpPr/>
            <p:nvPr/>
          </p:nvSpPr>
          <p:spPr>
            <a:xfrm>
              <a:off x="2414135" y="5307324"/>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2" name="pt62"/>
            <p:cNvSpPr/>
            <p:nvPr/>
          </p:nvSpPr>
          <p:spPr>
            <a:xfrm>
              <a:off x="2568891" y="3830314"/>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3" name="pt63"/>
            <p:cNvSpPr/>
            <p:nvPr/>
          </p:nvSpPr>
          <p:spPr>
            <a:xfrm>
              <a:off x="2512616" y="3830314"/>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4" name="pt64"/>
            <p:cNvSpPr/>
            <p:nvPr/>
          </p:nvSpPr>
          <p:spPr>
            <a:xfrm>
              <a:off x="2568891" y="2722556"/>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5" name="pt65"/>
            <p:cNvSpPr/>
            <p:nvPr/>
          </p:nvSpPr>
          <p:spPr>
            <a:xfrm>
              <a:off x="2442272" y="2722556"/>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6" name="pt66"/>
            <p:cNvSpPr/>
            <p:nvPr/>
          </p:nvSpPr>
          <p:spPr>
            <a:xfrm>
              <a:off x="2385998" y="3461061"/>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7" name="pt67"/>
            <p:cNvSpPr/>
            <p:nvPr/>
          </p:nvSpPr>
          <p:spPr>
            <a:xfrm>
              <a:off x="2301585" y="3461061"/>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8" name="pt68"/>
            <p:cNvSpPr/>
            <p:nvPr/>
          </p:nvSpPr>
          <p:spPr>
            <a:xfrm>
              <a:off x="2118692" y="2353304"/>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9" name="pt69"/>
            <p:cNvSpPr/>
            <p:nvPr/>
          </p:nvSpPr>
          <p:spPr>
            <a:xfrm>
              <a:off x="1978005" y="2353304"/>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70" name="tx70"/>
            <p:cNvSpPr/>
            <p:nvPr/>
          </p:nvSpPr>
          <p:spPr>
            <a:xfrm>
              <a:off x="2736455" y="4203387"/>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-3%</a:t>
              </a:r>
            </a:p>
          </p:txBody>
        </p:sp>
        <p:sp>
          <p:nvSpPr>
            <p:cNvPr id="71" name="tx71"/>
            <p:cNvSpPr/>
            <p:nvPr/>
          </p:nvSpPr>
          <p:spPr>
            <a:xfrm>
              <a:off x="2736455" y="4572640"/>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-2%</a:t>
              </a:r>
            </a:p>
          </p:txBody>
        </p:sp>
        <p:sp>
          <p:nvSpPr>
            <p:cNvPr id="72" name="tx72"/>
            <p:cNvSpPr/>
            <p:nvPr/>
          </p:nvSpPr>
          <p:spPr>
            <a:xfrm>
              <a:off x="2736455" y="4941892"/>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a:t>
              </a:r>
            </a:p>
          </p:txBody>
        </p:sp>
        <p:sp>
          <p:nvSpPr>
            <p:cNvPr id="73" name="tx73"/>
            <p:cNvSpPr/>
            <p:nvPr/>
          </p:nvSpPr>
          <p:spPr>
            <a:xfrm>
              <a:off x="2736455" y="3095630"/>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-7%</a:t>
              </a:r>
            </a:p>
          </p:txBody>
        </p:sp>
        <p:sp>
          <p:nvSpPr>
            <p:cNvPr id="74" name="tx74"/>
            <p:cNvSpPr/>
            <p:nvPr/>
          </p:nvSpPr>
          <p:spPr>
            <a:xfrm>
              <a:off x="2704359" y="1987872"/>
              <a:ext cx="269565"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-10%</a:t>
              </a:r>
            </a:p>
          </p:txBody>
        </p:sp>
        <p:sp>
          <p:nvSpPr>
            <p:cNvPr id="75" name="tx75"/>
            <p:cNvSpPr/>
            <p:nvPr/>
          </p:nvSpPr>
          <p:spPr>
            <a:xfrm>
              <a:off x="2736455" y="5311145"/>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a:t>
              </a:r>
            </a:p>
          </p:txBody>
        </p:sp>
        <p:sp>
          <p:nvSpPr>
            <p:cNvPr id="76" name="tx76"/>
            <p:cNvSpPr/>
            <p:nvPr/>
          </p:nvSpPr>
          <p:spPr>
            <a:xfrm>
              <a:off x="2736455" y="3834135"/>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-4%</a:t>
              </a:r>
            </a:p>
          </p:txBody>
        </p:sp>
        <p:sp>
          <p:nvSpPr>
            <p:cNvPr id="77" name="tx77"/>
            <p:cNvSpPr/>
            <p:nvPr/>
          </p:nvSpPr>
          <p:spPr>
            <a:xfrm>
              <a:off x="2736455" y="2726377"/>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-9%</a:t>
              </a:r>
            </a:p>
          </p:txBody>
        </p:sp>
        <p:sp>
          <p:nvSpPr>
            <p:cNvPr id="78" name="tx78"/>
            <p:cNvSpPr/>
            <p:nvPr/>
          </p:nvSpPr>
          <p:spPr>
            <a:xfrm>
              <a:off x="2736455" y="3464882"/>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-6%</a:t>
              </a:r>
            </a:p>
          </p:txBody>
        </p:sp>
        <p:sp>
          <p:nvSpPr>
            <p:cNvPr id="79" name="tx79"/>
            <p:cNvSpPr/>
            <p:nvPr/>
          </p:nvSpPr>
          <p:spPr>
            <a:xfrm>
              <a:off x="2704359" y="2357125"/>
              <a:ext cx="269565"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-10%</a:t>
              </a:r>
            </a:p>
          </p:txBody>
        </p:sp>
        <p:sp>
          <p:nvSpPr>
            <p:cNvPr id="80" name="rc80"/>
            <p:cNvSpPr/>
            <p:nvPr/>
          </p:nvSpPr>
          <p:spPr>
            <a:xfrm>
              <a:off x="1136829" y="1807652"/>
              <a:ext cx="1857068" cy="3766375"/>
            </a:xfrm>
            <a:prstGeom prst="rect">
              <a:avLst/>
            </a:prstGeom>
            <a:noFill/>
            <a:ln w="13550" cap="rnd">
              <a:solidFill>
                <a:srgbClr val="999999">
                  <a:alpha val="100000"/>
                </a:srgbClr>
              </a:solidFill>
              <a:prstDash val="solid"/>
              <a:round/>
            </a:ln>
          </p:spPr>
          <p:txBody>
            <a:bodyPr/>
            <a:lstStyle/>
            <a:p/>
          </p:txBody>
        </p:sp>
        <p:sp>
          <p:nvSpPr>
            <p:cNvPr id="81" name="pl81"/>
            <p:cNvSpPr/>
            <p:nvPr/>
          </p:nvSpPr>
          <p:spPr>
            <a:xfrm>
              <a:off x="4158386" y="5372257"/>
              <a:ext cx="1857068" cy="0"/>
            </a:xfrm>
            <a:custGeom>
              <a:avLst/>
              <a:pathLst>
                <a:path w="1857068" h="0">
                  <a:moveTo>
                    <a:pt x="0" y="0"/>
                  </a:moveTo>
                  <a:lnTo>
                    <a:pt x="1857068" y="0"/>
                  </a:lnTo>
                  <a:lnTo>
                    <a:pt x="1857068" y="0"/>
                  </a:lnTo>
                </a:path>
              </a:pathLst>
            </a:custGeom>
            <a:ln w="13550" cap="flat">
              <a:solidFill>
                <a:srgbClr val="EBEBEB">
                  <a:alpha val="100000"/>
                </a:srgbClr>
              </a:solidFill>
              <a:prstDash val="solid"/>
              <a:round/>
            </a:ln>
          </p:spPr>
          <p:txBody>
            <a:bodyPr/>
            <a:lstStyle/>
            <a:p/>
          </p:txBody>
        </p:sp>
        <p:sp>
          <p:nvSpPr>
            <p:cNvPr id="82" name="pl82"/>
            <p:cNvSpPr/>
            <p:nvPr/>
          </p:nvSpPr>
          <p:spPr>
            <a:xfrm>
              <a:off x="4158386" y="5035974"/>
              <a:ext cx="1857068" cy="0"/>
            </a:xfrm>
            <a:custGeom>
              <a:avLst/>
              <a:pathLst>
                <a:path w="1857068" h="0">
                  <a:moveTo>
                    <a:pt x="0" y="0"/>
                  </a:moveTo>
                  <a:lnTo>
                    <a:pt x="1857068" y="0"/>
                  </a:lnTo>
                  <a:lnTo>
                    <a:pt x="1857068" y="0"/>
                  </a:lnTo>
                </a:path>
              </a:pathLst>
            </a:custGeom>
            <a:ln w="13550" cap="flat">
              <a:solidFill>
                <a:srgbClr val="EBEBEB">
                  <a:alpha val="100000"/>
                </a:srgbClr>
              </a:solidFill>
              <a:prstDash val="solid"/>
              <a:round/>
            </a:ln>
          </p:spPr>
          <p:txBody>
            <a:bodyPr/>
            <a:lstStyle/>
            <a:p/>
          </p:txBody>
        </p:sp>
        <p:sp>
          <p:nvSpPr>
            <p:cNvPr id="83" name="pl83"/>
            <p:cNvSpPr/>
            <p:nvPr/>
          </p:nvSpPr>
          <p:spPr>
            <a:xfrm>
              <a:off x="4158386" y="4699690"/>
              <a:ext cx="1857068" cy="0"/>
            </a:xfrm>
            <a:custGeom>
              <a:avLst/>
              <a:pathLst>
                <a:path w="1857068" h="0">
                  <a:moveTo>
                    <a:pt x="0" y="0"/>
                  </a:moveTo>
                  <a:lnTo>
                    <a:pt x="1857068" y="0"/>
                  </a:lnTo>
                  <a:lnTo>
                    <a:pt x="1857068" y="0"/>
                  </a:lnTo>
                </a:path>
              </a:pathLst>
            </a:custGeom>
            <a:ln w="13550" cap="flat">
              <a:solidFill>
                <a:srgbClr val="EBEBEB">
                  <a:alpha val="100000"/>
                </a:srgbClr>
              </a:solidFill>
              <a:prstDash val="solid"/>
              <a:round/>
            </a:ln>
          </p:spPr>
          <p:txBody>
            <a:bodyPr/>
            <a:lstStyle/>
            <a:p/>
          </p:txBody>
        </p:sp>
        <p:sp>
          <p:nvSpPr>
            <p:cNvPr id="84" name="pl84"/>
            <p:cNvSpPr/>
            <p:nvPr/>
          </p:nvSpPr>
          <p:spPr>
            <a:xfrm>
              <a:off x="4158386" y="4363406"/>
              <a:ext cx="1857068" cy="0"/>
            </a:xfrm>
            <a:custGeom>
              <a:avLst/>
              <a:pathLst>
                <a:path w="1857068" h="0">
                  <a:moveTo>
                    <a:pt x="0" y="0"/>
                  </a:moveTo>
                  <a:lnTo>
                    <a:pt x="1857068" y="0"/>
                  </a:lnTo>
                  <a:lnTo>
                    <a:pt x="1857068" y="0"/>
                  </a:lnTo>
                </a:path>
              </a:pathLst>
            </a:custGeom>
            <a:ln w="13550" cap="flat">
              <a:solidFill>
                <a:srgbClr val="EBEBEB">
                  <a:alpha val="100000"/>
                </a:srgbClr>
              </a:solidFill>
              <a:prstDash val="solid"/>
              <a:round/>
            </a:ln>
          </p:spPr>
          <p:txBody>
            <a:bodyPr/>
            <a:lstStyle/>
            <a:p/>
          </p:txBody>
        </p:sp>
        <p:sp>
          <p:nvSpPr>
            <p:cNvPr id="85" name="pl85"/>
            <p:cNvSpPr/>
            <p:nvPr/>
          </p:nvSpPr>
          <p:spPr>
            <a:xfrm>
              <a:off x="4158386" y="4027123"/>
              <a:ext cx="1857068" cy="0"/>
            </a:xfrm>
            <a:custGeom>
              <a:avLst/>
              <a:pathLst>
                <a:path w="1857068" h="0">
                  <a:moveTo>
                    <a:pt x="0" y="0"/>
                  </a:moveTo>
                  <a:lnTo>
                    <a:pt x="1857068" y="0"/>
                  </a:lnTo>
                  <a:lnTo>
                    <a:pt x="1857068" y="0"/>
                  </a:lnTo>
                </a:path>
              </a:pathLst>
            </a:custGeom>
            <a:ln w="13550" cap="flat">
              <a:solidFill>
                <a:srgbClr val="EBEBEB">
                  <a:alpha val="100000"/>
                </a:srgbClr>
              </a:solidFill>
              <a:prstDash val="solid"/>
              <a:round/>
            </a:ln>
          </p:spPr>
          <p:txBody>
            <a:bodyPr/>
            <a:lstStyle/>
            <a:p/>
          </p:txBody>
        </p:sp>
        <p:sp>
          <p:nvSpPr>
            <p:cNvPr id="86" name="pl86"/>
            <p:cNvSpPr/>
            <p:nvPr/>
          </p:nvSpPr>
          <p:spPr>
            <a:xfrm>
              <a:off x="4158386" y="3690839"/>
              <a:ext cx="1857068" cy="0"/>
            </a:xfrm>
            <a:custGeom>
              <a:avLst/>
              <a:pathLst>
                <a:path w="1857068" h="0">
                  <a:moveTo>
                    <a:pt x="0" y="0"/>
                  </a:moveTo>
                  <a:lnTo>
                    <a:pt x="1857068" y="0"/>
                  </a:lnTo>
                  <a:lnTo>
                    <a:pt x="1857068" y="0"/>
                  </a:lnTo>
                </a:path>
              </a:pathLst>
            </a:custGeom>
            <a:ln w="13550" cap="flat">
              <a:solidFill>
                <a:srgbClr val="EBEBEB">
                  <a:alpha val="100000"/>
                </a:srgbClr>
              </a:solidFill>
              <a:prstDash val="solid"/>
              <a:round/>
            </a:ln>
          </p:spPr>
          <p:txBody>
            <a:bodyPr/>
            <a:lstStyle/>
            <a:p/>
          </p:txBody>
        </p:sp>
        <p:sp>
          <p:nvSpPr>
            <p:cNvPr id="87" name="pl87"/>
            <p:cNvSpPr/>
            <p:nvPr/>
          </p:nvSpPr>
          <p:spPr>
            <a:xfrm>
              <a:off x="4158386" y="3354556"/>
              <a:ext cx="1857068" cy="0"/>
            </a:xfrm>
            <a:custGeom>
              <a:avLst/>
              <a:pathLst>
                <a:path w="1857068" h="0">
                  <a:moveTo>
                    <a:pt x="0" y="0"/>
                  </a:moveTo>
                  <a:lnTo>
                    <a:pt x="1857068" y="0"/>
                  </a:lnTo>
                  <a:lnTo>
                    <a:pt x="1857068" y="0"/>
                  </a:lnTo>
                </a:path>
              </a:pathLst>
            </a:custGeom>
            <a:ln w="13550" cap="flat">
              <a:solidFill>
                <a:srgbClr val="EBEBEB">
                  <a:alpha val="100000"/>
                </a:srgbClr>
              </a:solidFill>
              <a:prstDash val="solid"/>
              <a:round/>
            </a:ln>
          </p:spPr>
          <p:txBody>
            <a:bodyPr/>
            <a:lstStyle/>
            <a:p/>
          </p:txBody>
        </p:sp>
        <p:sp>
          <p:nvSpPr>
            <p:cNvPr id="88" name="pl88"/>
            <p:cNvSpPr/>
            <p:nvPr/>
          </p:nvSpPr>
          <p:spPr>
            <a:xfrm>
              <a:off x="4158386" y="3018272"/>
              <a:ext cx="1857068" cy="0"/>
            </a:xfrm>
            <a:custGeom>
              <a:avLst/>
              <a:pathLst>
                <a:path w="1857068" h="0">
                  <a:moveTo>
                    <a:pt x="0" y="0"/>
                  </a:moveTo>
                  <a:lnTo>
                    <a:pt x="1857068" y="0"/>
                  </a:lnTo>
                  <a:lnTo>
                    <a:pt x="1857068" y="0"/>
                  </a:lnTo>
                </a:path>
              </a:pathLst>
            </a:custGeom>
            <a:ln w="13550" cap="flat">
              <a:solidFill>
                <a:srgbClr val="EBEBEB">
                  <a:alpha val="100000"/>
                </a:srgbClr>
              </a:solidFill>
              <a:prstDash val="solid"/>
              <a:round/>
            </a:ln>
          </p:spPr>
          <p:txBody>
            <a:bodyPr/>
            <a:lstStyle/>
            <a:p/>
          </p:txBody>
        </p:sp>
        <p:sp>
          <p:nvSpPr>
            <p:cNvPr id="89" name="pl89"/>
            <p:cNvSpPr/>
            <p:nvPr/>
          </p:nvSpPr>
          <p:spPr>
            <a:xfrm>
              <a:off x="4158386" y="2681989"/>
              <a:ext cx="1857068" cy="0"/>
            </a:xfrm>
            <a:custGeom>
              <a:avLst/>
              <a:pathLst>
                <a:path w="1857068" h="0">
                  <a:moveTo>
                    <a:pt x="0" y="0"/>
                  </a:moveTo>
                  <a:lnTo>
                    <a:pt x="1857068" y="0"/>
                  </a:lnTo>
                  <a:lnTo>
                    <a:pt x="1857068" y="0"/>
                  </a:lnTo>
                </a:path>
              </a:pathLst>
            </a:custGeom>
            <a:ln w="13550" cap="flat">
              <a:solidFill>
                <a:srgbClr val="EBEBEB">
                  <a:alpha val="100000"/>
                </a:srgbClr>
              </a:solidFill>
              <a:prstDash val="solid"/>
              <a:round/>
            </a:ln>
          </p:spPr>
          <p:txBody>
            <a:bodyPr/>
            <a:lstStyle/>
            <a:p/>
          </p:txBody>
        </p:sp>
        <p:sp>
          <p:nvSpPr>
            <p:cNvPr id="90" name="pl90"/>
            <p:cNvSpPr/>
            <p:nvPr/>
          </p:nvSpPr>
          <p:spPr>
            <a:xfrm>
              <a:off x="4158386" y="2345705"/>
              <a:ext cx="1857068" cy="0"/>
            </a:xfrm>
            <a:custGeom>
              <a:avLst/>
              <a:pathLst>
                <a:path w="1857068" h="0">
                  <a:moveTo>
                    <a:pt x="0" y="0"/>
                  </a:moveTo>
                  <a:lnTo>
                    <a:pt x="1857068" y="0"/>
                  </a:lnTo>
                  <a:lnTo>
                    <a:pt x="1857068" y="0"/>
                  </a:lnTo>
                </a:path>
              </a:pathLst>
            </a:custGeom>
            <a:ln w="13550" cap="flat">
              <a:solidFill>
                <a:srgbClr val="EBEBEB">
                  <a:alpha val="100000"/>
                </a:srgbClr>
              </a:solidFill>
              <a:prstDash val="solid"/>
              <a:round/>
            </a:ln>
          </p:spPr>
          <p:txBody>
            <a:bodyPr/>
            <a:lstStyle/>
            <a:p/>
          </p:txBody>
        </p:sp>
        <p:sp>
          <p:nvSpPr>
            <p:cNvPr id="91" name="pl91"/>
            <p:cNvSpPr/>
            <p:nvPr/>
          </p:nvSpPr>
          <p:spPr>
            <a:xfrm>
              <a:off x="4158386" y="2009422"/>
              <a:ext cx="1857068" cy="0"/>
            </a:xfrm>
            <a:custGeom>
              <a:avLst/>
              <a:pathLst>
                <a:path w="1857068" h="0">
                  <a:moveTo>
                    <a:pt x="0" y="0"/>
                  </a:moveTo>
                  <a:lnTo>
                    <a:pt x="1857068" y="0"/>
                  </a:lnTo>
                  <a:lnTo>
                    <a:pt x="1857068" y="0"/>
                  </a:lnTo>
                </a:path>
              </a:pathLst>
            </a:custGeom>
            <a:ln w="13550" cap="flat">
              <a:solidFill>
                <a:srgbClr val="EBEBEB">
                  <a:alpha val="100000"/>
                </a:srgbClr>
              </a:solidFill>
              <a:prstDash val="solid"/>
              <a:round/>
            </a:ln>
          </p:spPr>
          <p:txBody>
            <a:bodyPr/>
            <a:lstStyle/>
            <a:p/>
          </p:txBody>
        </p:sp>
        <p:sp>
          <p:nvSpPr>
            <p:cNvPr id="92" name="pl92"/>
            <p:cNvSpPr/>
            <p:nvPr/>
          </p:nvSpPr>
          <p:spPr>
            <a:xfrm>
              <a:off x="4242798"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93" name="pl93"/>
            <p:cNvSpPr/>
            <p:nvPr/>
          </p:nvSpPr>
          <p:spPr>
            <a:xfrm>
              <a:off x="4524172"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94" name="pl94"/>
            <p:cNvSpPr/>
            <p:nvPr/>
          </p:nvSpPr>
          <p:spPr>
            <a:xfrm>
              <a:off x="4805546"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95" name="pl95"/>
            <p:cNvSpPr/>
            <p:nvPr/>
          </p:nvSpPr>
          <p:spPr>
            <a:xfrm>
              <a:off x="5086920"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96" name="pl96"/>
            <p:cNvSpPr/>
            <p:nvPr/>
          </p:nvSpPr>
          <p:spPr>
            <a:xfrm>
              <a:off x="5368294"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97" name="pl97"/>
            <p:cNvSpPr/>
            <p:nvPr/>
          </p:nvSpPr>
          <p:spPr>
            <a:xfrm>
              <a:off x="5649668"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98" name="pl98"/>
            <p:cNvSpPr/>
            <p:nvPr/>
          </p:nvSpPr>
          <p:spPr>
            <a:xfrm>
              <a:off x="5508981" y="2009422"/>
              <a:ext cx="112549" cy="0"/>
            </a:xfrm>
            <a:custGeom>
              <a:avLst/>
              <a:pathLst>
                <a:path w="112549" h="0">
                  <a:moveTo>
                    <a:pt x="0" y="0"/>
                  </a:moveTo>
                  <a:lnTo>
                    <a:pt x="112549" y="0"/>
                  </a:lnTo>
                </a:path>
              </a:pathLst>
            </a:custGeom>
            <a:ln w="81303" cap="flat">
              <a:solidFill>
                <a:srgbClr val="E8E8E8">
                  <a:alpha val="100000"/>
                </a:srgbClr>
              </a:solidFill>
              <a:prstDash val="solid"/>
              <a:round/>
            </a:ln>
          </p:spPr>
          <p:txBody>
            <a:bodyPr/>
            <a:lstStyle/>
            <a:p/>
          </p:txBody>
        </p:sp>
        <p:sp>
          <p:nvSpPr>
            <p:cNvPr id="99" name="pl99"/>
            <p:cNvSpPr/>
            <p:nvPr/>
          </p:nvSpPr>
          <p:spPr>
            <a:xfrm>
              <a:off x="5537119" y="2345705"/>
              <a:ext cx="98480" cy="0"/>
            </a:xfrm>
            <a:custGeom>
              <a:avLst/>
              <a:pathLst>
                <a:path w="98480" h="0">
                  <a:moveTo>
                    <a:pt x="0" y="0"/>
                  </a:moveTo>
                  <a:lnTo>
                    <a:pt x="98480" y="0"/>
                  </a:lnTo>
                </a:path>
              </a:pathLst>
            </a:custGeom>
            <a:ln w="81303" cap="flat">
              <a:solidFill>
                <a:srgbClr val="E8E8E8">
                  <a:alpha val="100000"/>
                </a:srgbClr>
              </a:solidFill>
              <a:prstDash val="solid"/>
              <a:round/>
            </a:ln>
          </p:spPr>
          <p:txBody>
            <a:bodyPr/>
            <a:lstStyle/>
            <a:p/>
          </p:txBody>
        </p:sp>
        <p:sp>
          <p:nvSpPr>
            <p:cNvPr id="100" name="pl100"/>
            <p:cNvSpPr/>
            <p:nvPr/>
          </p:nvSpPr>
          <p:spPr>
            <a:xfrm>
              <a:off x="5410500" y="2681989"/>
              <a:ext cx="84412" cy="0"/>
            </a:xfrm>
            <a:custGeom>
              <a:avLst/>
              <a:pathLst>
                <a:path w="84412" h="0">
                  <a:moveTo>
                    <a:pt x="0" y="0"/>
                  </a:moveTo>
                  <a:lnTo>
                    <a:pt x="84412" y="0"/>
                  </a:lnTo>
                </a:path>
              </a:pathLst>
            </a:custGeom>
            <a:ln w="81303" cap="flat">
              <a:solidFill>
                <a:srgbClr val="E8E8E8">
                  <a:alpha val="100000"/>
                </a:srgbClr>
              </a:solidFill>
              <a:prstDash val="solid"/>
              <a:round/>
            </a:ln>
          </p:spPr>
          <p:txBody>
            <a:bodyPr/>
            <a:lstStyle/>
            <a:p/>
          </p:txBody>
        </p:sp>
        <p:sp>
          <p:nvSpPr>
            <p:cNvPr id="101" name="pl101"/>
            <p:cNvSpPr/>
            <p:nvPr/>
          </p:nvSpPr>
          <p:spPr>
            <a:xfrm>
              <a:off x="5494913" y="3018272"/>
              <a:ext cx="70343" cy="0"/>
            </a:xfrm>
            <a:custGeom>
              <a:avLst/>
              <a:pathLst>
                <a:path w="70343" h="0">
                  <a:moveTo>
                    <a:pt x="0" y="0"/>
                  </a:moveTo>
                  <a:lnTo>
                    <a:pt x="70343" y="0"/>
                  </a:lnTo>
                </a:path>
              </a:pathLst>
            </a:custGeom>
            <a:ln w="81303" cap="flat">
              <a:solidFill>
                <a:srgbClr val="E8E8E8">
                  <a:alpha val="100000"/>
                </a:srgbClr>
              </a:solidFill>
              <a:prstDash val="solid"/>
              <a:round/>
            </a:ln>
          </p:spPr>
          <p:txBody>
            <a:bodyPr/>
            <a:lstStyle/>
            <a:p/>
          </p:txBody>
        </p:sp>
        <p:sp>
          <p:nvSpPr>
            <p:cNvPr id="102" name="pl102"/>
            <p:cNvSpPr/>
            <p:nvPr/>
          </p:nvSpPr>
          <p:spPr>
            <a:xfrm>
              <a:off x="5312019" y="3354556"/>
              <a:ext cx="28137" cy="0"/>
            </a:xfrm>
            <a:custGeom>
              <a:avLst/>
              <a:pathLst>
                <a:path w="28137" h="0">
                  <a:moveTo>
                    <a:pt x="0" y="0"/>
                  </a:moveTo>
                  <a:lnTo>
                    <a:pt x="28137" y="0"/>
                  </a:lnTo>
                </a:path>
              </a:pathLst>
            </a:custGeom>
            <a:ln w="81303" cap="flat">
              <a:solidFill>
                <a:srgbClr val="E8E8E8">
                  <a:alpha val="100000"/>
                </a:srgbClr>
              </a:solidFill>
              <a:prstDash val="solid"/>
              <a:round/>
            </a:ln>
          </p:spPr>
          <p:txBody>
            <a:bodyPr/>
            <a:lstStyle/>
            <a:p/>
          </p:txBody>
        </p:sp>
        <p:sp>
          <p:nvSpPr>
            <p:cNvPr id="103" name="pl103"/>
            <p:cNvSpPr/>
            <p:nvPr/>
          </p:nvSpPr>
          <p:spPr>
            <a:xfrm>
              <a:off x="5607462" y="3690839"/>
              <a:ext cx="28137" cy="0"/>
            </a:xfrm>
            <a:custGeom>
              <a:avLst/>
              <a:pathLst>
                <a:path w="28137" h="0">
                  <a:moveTo>
                    <a:pt x="0" y="0"/>
                  </a:moveTo>
                  <a:lnTo>
                    <a:pt x="28137" y="0"/>
                  </a:lnTo>
                </a:path>
              </a:pathLst>
            </a:custGeom>
            <a:ln w="81303" cap="flat">
              <a:solidFill>
                <a:srgbClr val="E8E8E8">
                  <a:alpha val="100000"/>
                </a:srgbClr>
              </a:solidFill>
              <a:prstDash val="solid"/>
              <a:round/>
            </a:ln>
          </p:spPr>
          <p:txBody>
            <a:bodyPr/>
            <a:lstStyle/>
            <a:p/>
          </p:txBody>
        </p:sp>
        <p:sp>
          <p:nvSpPr>
            <p:cNvPr id="104" name="pl104"/>
            <p:cNvSpPr/>
            <p:nvPr/>
          </p:nvSpPr>
          <p:spPr>
            <a:xfrm>
              <a:off x="5607462" y="4027123"/>
              <a:ext cx="28137" cy="0"/>
            </a:xfrm>
            <a:custGeom>
              <a:avLst/>
              <a:pathLst>
                <a:path w="28137" h="0">
                  <a:moveTo>
                    <a:pt x="0" y="0"/>
                  </a:moveTo>
                  <a:lnTo>
                    <a:pt x="28137" y="0"/>
                  </a:lnTo>
                </a:path>
              </a:pathLst>
            </a:custGeom>
            <a:ln w="81303" cap="flat">
              <a:solidFill>
                <a:srgbClr val="E8E8E8">
                  <a:alpha val="100000"/>
                </a:srgbClr>
              </a:solidFill>
              <a:prstDash val="solid"/>
              <a:round/>
            </a:ln>
          </p:spPr>
          <p:txBody>
            <a:bodyPr/>
            <a:lstStyle/>
            <a:p/>
          </p:txBody>
        </p:sp>
        <p:sp>
          <p:nvSpPr>
            <p:cNvPr id="105" name="pl105"/>
            <p:cNvSpPr/>
            <p:nvPr/>
          </p:nvSpPr>
          <p:spPr>
            <a:xfrm>
              <a:off x="5621531" y="4363406"/>
              <a:ext cx="14068" cy="0"/>
            </a:xfrm>
            <a:custGeom>
              <a:avLst/>
              <a:pathLst>
                <a:path w="14068" h="0">
                  <a:moveTo>
                    <a:pt x="0" y="0"/>
                  </a:moveTo>
                  <a:lnTo>
                    <a:pt x="14068" y="0"/>
                  </a:lnTo>
                </a:path>
              </a:pathLst>
            </a:custGeom>
            <a:ln w="81303" cap="flat">
              <a:solidFill>
                <a:srgbClr val="E8E8E8">
                  <a:alpha val="100000"/>
                </a:srgbClr>
              </a:solidFill>
              <a:prstDash val="solid"/>
              <a:round/>
            </a:ln>
          </p:spPr>
          <p:txBody>
            <a:bodyPr/>
            <a:lstStyle/>
            <a:p/>
          </p:txBody>
        </p:sp>
        <p:sp>
          <p:nvSpPr>
            <p:cNvPr id="106" name="pl106"/>
            <p:cNvSpPr/>
            <p:nvPr/>
          </p:nvSpPr>
          <p:spPr>
            <a:xfrm>
              <a:off x="5621531" y="4699690"/>
              <a:ext cx="14068" cy="0"/>
            </a:xfrm>
            <a:custGeom>
              <a:avLst/>
              <a:pathLst>
                <a:path w="14068" h="0">
                  <a:moveTo>
                    <a:pt x="0" y="0"/>
                  </a:moveTo>
                  <a:lnTo>
                    <a:pt x="14068" y="0"/>
                  </a:lnTo>
                </a:path>
              </a:pathLst>
            </a:custGeom>
            <a:ln w="81303" cap="flat">
              <a:solidFill>
                <a:srgbClr val="E8E8E8">
                  <a:alpha val="100000"/>
                </a:srgbClr>
              </a:solidFill>
              <a:prstDash val="solid"/>
              <a:round/>
            </a:ln>
          </p:spPr>
          <p:txBody>
            <a:bodyPr/>
            <a:lstStyle/>
            <a:p/>
          </p:txBody>
        </p:sp>
        <p:sp>
          <p:nvSpPr>
            <p:cNvPr id="107" name="pl107"/>
            <p:cNvSpPr/>
            <p:nvPr/>
          </p:nvSpPr>
          <p:spPr>
            <a:xfrm>
              <a:off x="5579325" y="5035974"/>
              <a:ext cx="14068" cy="0"/>
            </a:xfrm>
            <a:custGeom>
              <a:avLst/>
              <a:pathLst>
                <a:path w="14068" h="0">
                  <a:moveTo>
                    <a:pt x="0" y="0"/>
                  </a:moveTo>
                  <a:lnTo>
                    <a:pt x="14068" y="0"/>
                  </a:lnTo>
                </a:path>
              </a:pathLst>
            </a:custGeom>
            <a:ln w="81303" cap="flat">
              <a:solidFill>
                <a:srgbClr val="E8E8E8">
                  <a:alpha val="100000"/>
                </a:srgbClr>
              </a:solidFill>
              <a:prstDash val="solid"/>
              <a:round/>
            </a:ln>
          </p:spPr>
          <p:txBody>
            <a:bodyPr/>
            <a:lstStyle/>
            <a:p/>
          </p:txBody>
        </p:sp>
        <p:sp>
          <p:nvSpPr>
            <p:cNvPr id="108" name="pl108"/>
            <p:cNvSpPr/>
            <p:nvPr/>
          </p:nvSpPr>
          <p:spPr>
            <a:xfrm>
              <a:off x="5551187" y="5372257"/>
              <a:ext cx="14068" cy="0"/>
            </a:xfrm>
            <a:custGeom>
              <a:avLst/>
              <a:pathLst>
                <a:path w="14068" h="0">
                  <a:moveTo>
                    <a:pt x="0" y="0"/>
                  </a:moveTo>
                  <a:lnTo>
                    <a:pt x="14068" y="0"/>
                  </a:lnTo>
                </a:path>
              </a:pathLst>
            </a:custGeom>
            <a:ln w="81303" cap="flat">
              <a:solidFill>
                <a:srgbClr val="E8E8E8">
                  <a:alpha val="100000"/>
                </a:srgbClr>
              </a:solidFill>
              <a:prstDash val="solid"/>
              <a:round/>
            </a:ln>
          </p:spPr>
          <p:txBody>
            <a:bodyPr/>
            <a:lstStyle/>
            <a:p/>
          </p:txBody>
        </p:sp>
        <p:sp>
          <p:nvSpPr>
            <p:cNvPr id="109" name="pt109"/>
            <p:cNvSpPr/>
            <p:nvPr/>
          </p:nvSpPr>
          <p:spPr>
            <a:xfrm>
              <a:off x="5617031" y="435890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10" name="pt110"/>
            <p:cNvSpPr/>
            <p:nvPr/>
          </p:nvSpPr>
          <p:spPr>
            <a:xfrm>
              <a:off x="5631100" y="435890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11" name="pt111"/>
            <p:cNvSpPr/>
            <p:nvPr/>
          </p:nvSpPr>
          <p:spPr>
            <a:xfrm>
              <a:off x="5504481" y="200492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12" name="pt112"/>
            <p:cNvSpPr/>
            <p:nvPr/>
          </p:nvSpPr>
          <p:spPr>
            <a:xfrm>
              <a:off x="5617031" y="200492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13" name="pt113"/>
            <p:cNvSpPr/>
            <p:nvPr/>
          </p:nvSpPr>
          <p:spPr>
            <a:xfrm>
              <a:off x="5490413" y="301377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14" name="pt114"/>
            <p:cNvSpPr/>
            <p:nvPr/>
          </p:nvSpPr>
          <p:spPr>
            <a:xfrm>
              <a:off x="5560756" y="301377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15" name="pt115"/>
            <p:cNvSpPr/>
            <p:nvPr/>
          </p:nvSpPr>
          <p:spPr>
            <a:xfrm>
              <a:off x="5617031" y="469519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16" name="pt116"/>
            <p:cNvSpPr/>
            <p:nvPr/>
          </p:nvSpPr>
          <p:spPr>
            <a:xfrm>
              <a:off x="5631100" y="469519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17" name="pt117"/>
            <p:cNvSpPr/>
            <p:nvPr/>
          </p:nvSpPr>
          <p:spPr>
            <a:xfrm>
              <a:off x="5307519" y="335005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18" name="pt118"/>
            <p:cNvSpPr/>
            <p:nvPr/>
          </p:nvSpPr>
          <p:spPr>
            <a:xfrm>
              <a:off x="5335657" y="335005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19" name="pt119"/>
            <p:cNvSpPr/>
            <p:nvPr/>
          </p:nvSpPr>
          <p:spPr>
            <a:xfrm>
              <a:off x="5406000" y="267748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0" name="pt120"/>
            <p:cNvSpPr/>
            <p:nvPr/>
          </p:nvSpPr>
          <p:spPr>
            <a:xfrm>
              <a:off x="5490413" y="267748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1" name="pt121"/>
            <p:cNvSpPr/>
            <p:nvPr/>
          </p:nvSpPr>
          <p:spPr>
            <a:xfrm>
              <a:off x="5574825" y="503147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2" name="pt122"/>
            <p:cNvSpPr/>
            <p:nvPr/>
          </p:nvSpPr>
          <p:spPr>
            <a:xfrm>
              <a:off x="5588893" y="503147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3" name="pt123"/>
            <p:cNvSpPr/>
            <p:nvPr/>
          </p:nvSpPr>
          <p:spPr>
            <a:xfrm>
              <a:off x="5546687" y="536775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4" name="pt124"/>
            <p:cNvSpPr/>
            <p:nvPr/>
          </p:nvSpPr>
          <p:spPr>
            <a:xfrm>
              <a:off x="5560756" y="536775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5" name="pt125"/>
            <p:cNvSpPr/>
            <p:nvPr/>
          </p:nvSpPr>
          <p:spPr>
            <a:xfrm>
              <a:off x="5602962" y="368633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6" name="pt126"/>
            <p:cNvSpPr/>
            <p:nvPr/>
          </p:nvSpPr>
          <p:spPr>
            <a:xfrm>
              <a:off x="5631100" y="368633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7" name="pt127"/>
            <p:cNvSpPr/>
            <p:nvPr/>
          </p:nvSpPr>
          <p:spPr>
            <a:xfrm>
              <a:off x="5532619" y="234120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8" name="pt128"/>
            <p:cNvSpPr/>
            <p:nvPr/>
          </p:nvSpPr>
          <p:spPr>
            <a:xfrm>
              <a:off x="5631100" y="234120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9" name="pt129"/>
            <p:cNvSpPr/>
            <p:nvPr/>
          </p:nvSpPr>
          <p:spPr>
            <a:xfrm>
              <a:off x="5602962" y="402262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0" name="pt130"/>
            <p:cNvSpPr/>
            <p:nvPr/>
          </p:nvSpPr>
          <p:spPr>
            <a:xfrm>
              <a:off x="5631100" y="402262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1" name="pt131"/>
            <p:cNvSpPr/>
            <p:nvPr/>
          </p:nvSpPr>
          <p:spPr>
            <a:xfrm>
              <a:off x="5576379" y="4318255"/>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132" name="pt132"/>
            <p:cNvSpPr/>
            <p:nvPr/>
          </p:nvSpPr>
          <p:spPr>
            <a:xfrm>
              <a:off x="5590448" y="4318255"/>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33" name="pt133"/>
            <p:cNvSpPr/>
            <p:nvPr/>
          </p:nvSpPr>
          <p:spPr>
            <a:xfrm>
              <a:off x="5463829" y="1964270"/>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134" name="pt134"/>
            <p:cNvSpPr/>
            <p:nvPr/>
          </p:nvSpPr>
          <p:spPr>
            <a:xfrm>
              <a:off x="5576379" y="1964270"/>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35" name="pt135"/>
            <p:cNvSpPr/>
            <p:nvPr/>
          </p:nvSpPr>
          <p:spPr>
            <a:xfrm>
              <a:off x="5449761" y="2973121"/>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136" name="pt136"/>
            <p:cNvSpPr/>
            <p:nvPr/>
          </p:nvSpPr>
          <p:spPr>
            <a:xfrm>
              <a:off x="5520104" y="2973121"/>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37" name="pt137"/>
            <p:cNvSpPr/>
            <p:nvPr/>
          </p:nvSpPr>
          <p:spPr>
            <a:xfrm>
              <a:off x="5576379" y="4654538"/>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138" name="pt138"/>
            <p:cNvSpPr/>
            <p:nvPr/>
          </p:nvSpPr>
          <p:spPr>
            <a:xfrm>
              <a:off x="5590448" y="4654538"/>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39" name="pt139"/>
            <p:cNvSpPr/>
            <p:nvPr/>
          </p:nvSpPr>
          <p:spPr>
            <a:xfrm>
              <a:off x="5266868" y="3309404"/>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140" name="pt140"/>
            <p:cNvSpPr/>
            <p:nvPr/>
          </p:nvSpPr>
          <p:spPr>
            <a:xfrm>
              <a:off x="5295005" y="3309404"/>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41" name="pt141"/>
            <p:cNvSpPr/>
            <p:nvPr/>
          </p:nvSpPr>
          <p:spPr>
            <a:xfrm>
              <a:off x="5365348" y="2636837"/>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142" name="pt142"/>
            <p:cNvSpPr/>
            <p:nvPr/>
          </p:nvSpPr>
          <p:spPr>
            <a:xfrm>
              <a:off x="5449761" y="2636837"/>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43" name="pt143"/>
            <p:cNvSpPr/>
            <p:nvPr/>
          </p:nvSpPr>
          <p:spPr>
            <a:xfrm>
              <a:off x="5534173" y="4990822"/>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144" name="pt144"/>
            <p:cNvSpPr/>
            <p:nvPr/>
          </p:nvSpPr>
          <p:spPr>
            <a:xfrm>
              <a:off x="5548242" y="4990822"/>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45" name="pt145"/>
            <p:cNvSpPr/>
            <p:nvPr/>
          </p:nvSpPr>
          <p:spPr>
            <a:xfrm>
              <a:off x="5506035" y="5327105"/>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146" name="pt146"/>
            <p:cNvSpPr/>
            <p:nvPr/>
          </p:nvSpPr>
          <p:spPr>
            <a:xfrm>
              <a:off x="5520104" y="5327105"/>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47" name="pt147"/>
            <p:cNvSpPr/>
            <p:nvPr/>
          </p:nvSpPr>
          <p:spPr>
            <a:xfrm>
              <a:off x="5562310" y="3645688"/>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148" name="pt148"/>
            <p:cNvSpPr/>
            <p:nvPr/>
          </p:nvSpPr>
          <p:spPr>
            <a:xfrm>
              <a:off x="5590448" y="3645688"/>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49" name="pt149"/>
            <p:cNvSpPr/>
            <p:nvPr/>
          </p:nvSpPr>
          <p:spPr>
            <a:xfrm>
              <a:off x="5491967" y="2300554"/>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150" name="pt150"/>
            <p:cNvSpPr/>
            <p:nvPr/>
          </p:nvSpPr>
          <p:spPr>
            <a:xfrm>
              <a:off x="5590448" y="2300554"/>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51" name="pt151"/>
            <p:cNvSpPr/>
            <p:nvPr/>
          </p:nvSpPr>
          <p:spPr>
            <a:xfrm>
              <a:off x="5562310" y="3981971"/>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152" name="pt152"/>
            <p:cNvSpPr/>
            <p:nvPr/>
          </p:nvSpPr>
          <p:spPr>
            <a:xfrm>
              <a:off x="5590448" y="3981971"/>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53" name="tx153"/>
            <p:cNvSpPr/>
            <p:nvPr/>
          </p:nvSpPr>
          <p:spPr>
            <a:xfrm>
              <a:off x="5743518" y="4322076"/>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a:t>
              </a:r>
            </a:p>
          </p:txBody>
        </p:sp>
        <p:sp>
          <p:nvSpPr>
            <p:cNvPr id="154" name="tx154"/>
            <p:cNvSpPr/>
            <p:nvPr/>
          </p:nvSpPr>
          <p:spPr>
            <a:xfrm>
              <a:off x="5743518" y="1968091"/>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+8%</a:t>
              </a:r>
            </a:p>
          </p:txBody>
        </p:sp>
        <p:sp>
          <p:nvSpPr>
            <p:cNvPr id="155" name="tx155"/>
            <p:cNvSpPr/>
            <p:nvPr/>
          </p:nvSpPr>
          <p:spPr>
            <a:xfrm>
              <a:off x="5743518" y="2976942"/>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+5%</a:t>
              </a:r>
            </a:p>
          </p:txBody>
        </p:sp>
        <p:sp>
          <p:nvSpPr>
            <p:cNvPr id="156" name="tx156"/>
            <p:cNvSpPr/>
            <p:nvPr/>
          </p:nvSpPr>
          <p:spPr>
            <a:xfrm>
              <a:off x="5743518" y="4658359"/>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a:t>
              </a:r>
            </a:p>
          </p:txBody>
        </p:sp>
        <p:sp>
          <p:nvSpPr>
            <p:cNvPr id="157" name="tx157"/>
            <p:cNvSpPr/>
            <p:nvPr/>
          </p:nvSpPr>
          <p:spPr>
            <a:xfrm>
              <a:off x="5743518" y="3313225"/>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+2%</a:t>
              </a:r>
            </a:p>
          </p:txBody>
        </p:sp>
        <p:sp>
          <p:nvSpPr>
            <p:cNvPr id="158" name="tx158"/>
            <p:cNvSpPr/>
            <p:nvPr/>
          </p:nvSpPr>
          <p:spPr>
            <a:xfrm>
              <a:off x="5743518" y="2640658"/>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+6%</a:t>
              </a:r>
            </a:p>
          </p:txBody>
        </p:sp>
        <p:sp>
          <p:nvSpPr>
            <p:cNvPr id="159" name="tx159"/>
            <p:cNvSpPr/>
            <p:nvPr/>
          </p:nvSpPr>
          <p:spPr>
            <a:xfrm>
              <a:off x="5743518" y="4994643"/>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a:t>
              </a:r>
            </a:p>
          </p:txBody>
        </p:sp>
        <p:sp>
          <p:nvSpPr>
            <p:cNvPr id="160" name="tx160"/>
            <p:cNvSpPr/>
            <p:nvPr/>
          </p:nvSpPr>
          <p:spPr>
            <a:xfrm>
              <a:off x="5743518" y="5330926"/>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a:t>
              </a:r>
            </a:p>
          </p:txBody>
        </p:sp>
        <p:sp>
          <p:nvSpPr>
            <p:cNvPr id="161" name="tx161"/>
            <p:cNvSpPr/>
            <p:nvPr/>
          </p:nvSpPr>
          <p:spPr>
            <a:xfrm>
              <a:off x="5743518" y="3649509"/>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+2%</a:t>
              </a:r>
            </a:p>
          </p:txBody>
        </p:sp>
        <p:sp>
          <p:nvSpPr>
            <p:cNvPr id="162" name="tx162"/>
            <p:cNvSpPr/>
            <p:nvPr/>
          </p:nvSpPr>
          <p:spPr>
            <a:xfrm>
              <a:off x="5743518" y="2304375"/>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+7%</a:t>
              </a:r>
            </a:p>
          </p:txBody>
        </p:sp>
        <p:sp>
          <p:nvSpPr>
            <p:cNvPr id="163" name="tx163"/>
            <p:cNvSpPr/>
            <p:nvPr/>
          </p:nvSpPr>
          <p:spPr>
            <a:xfrm>
              <a:off x="5743518" y="3985792"/>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+2%</a:t>
              </a:r>
            </a:p>
          </p:txBody>
        </p:sp>
        <p:sp>
          <p:nvSpPr>
            <p:cNvPr id="164" name="rc164"/>
            <p:cNvSpPr/>
            <p:nvPr/>
          </p:nvSpPr>
          <p:spPr>
            <a:xfrm>
              <a:off x="4158386" y="1807652"/>
              <a:ext cx="1857068" cy="3766375"/>
            </a:xfrm>
            <a:prstGeom prst="rect">
              <a:avLst/>
            </a:prstGeom>
            <a:noFill/>
            <a:ln w="13550" cap="rnd">
              <a:solidFill>
                <a:srgbClr val="999999">
                  <a:alpha val="100000"/>
                </a:srgbClr>
              </a:solidFill>
              <a:prstDash val="solid"/>
              <a:round/>
            </a:ln>
          </p:spPr>
          <p:txBody>
            <a:bodyPr/>
            <a:lstStyle/>
            <a:p/>
          </p:txBody>
        </p:sp>
        <p:sp>
          <p:nvSpPr>
            <p:cNvPr id="165" name="pl165"/>
            <p:cNvSpPr/>
            <p:nvPr/>
          </p:nvSpPr>
          <p:spPr>
            <a:xfrm>
              <a:off x="7217342" y="5388796"/>
              <a:ext cx="1857068" cy="0"/>
            </a:xfrm>
            <a:custGeom>
              <a:avLst/>
              <a:pathLst>
                <a:path w="1857068" h="0">
                  <a:moveTo>
                    <a:pt x="0" y="0"/>
                  </a:moveTo>
                  <a:lnTo>
                    <a:pt x="1857068" y="0"/>
                  </a:lnTo>
                  <a:lnTo>
                    <a:pt x="1857068" y="0"/>
                  </a:lnTo>
                </a:path>
              </a:pathLst>
            </a:custGeom>
            <a:ln w="13550" cap="flat">
              <a:solidFill>
                <a:srgbClr val="EBEBEB">
                  <a:alpha val="100000"/>
                </a:srgbClr>
              </a:solidFill>
              <a:prstDash val="solid"/>
              <a:round/>
            </a:ln>
          </p:spPr>
          <p:txBody>
            <a:bodyPr/>
            <a:lstStyle/>
            <a:p/>
          </p:txBody>
        </p:sp>
        <p:sp>
          <p:nvSpPr>
            <p:cNvPr id="166" name="pl166"/>
            <p:cNvSpPr/>
            <p:nvPr/>
          </p:nvSpPr>
          <p:spPr>
            <a:xfrm>
              <a:off x="7217342" y="5080076"/>
              <a:ext cx="1857068" cy="0"/>
            </a:xfrm>
            <a:custGeom>
              <a:avLst/>
              <a:pathLst>
                <a:path w="1857068" h="0">
                  <a:moveTo>
                    <a:pt x="0" y="0"/>
                  </a:moveTo>
                  <a:lnTo>
                    <a:pt x="1857068" y="0"/>
                  </a:lnTo>
                  <a:lnTo>
                    <a:pt x="1857068" y="0"/>
                  </a:lnTo>
                </a:path>
              </a:pathLst>
            </a:custGeom>
            <a:ln w="13550" cap="flat">
              <a:solidFill>
                <a:srgbClr val="EBEBEB">
                  <a:alpha val="100000"/>
                </a:srgbClr>
              </a:solidFill>
              <a:prstDash val="solid"/>
              <a:round/>
            </a:ln>
          </p:spPr>
          <p:txBody>
            <a:bodyPr/>
            <a:lstStyle/>
            <a:p/>
          </p:txBody>
        </p:sp>
        <p:sp>
          <p:nvSpPr>
            <p:cNvPr id="167" name="pl167"/>
            <p:cNvSpPr/>
            <p:nvPr/>
          </p:nvSpPr>
          <p:spPr>
            <a:xfrm>
              <a:off x="7217342" y="4771357"/>
              <a:ext cx="1857068" cy="0"/>
            </a:xfrm>
            <a:custGeom>
              <a:avLst/>
              <a:pathLst>
                <a:path w="1857068" h="0">
                  <a:moveTo>
                    <a:pt x="0" y="0"/>
                  </a:moveTo>
                  <a:lnTo>
                    <a:pt x="1857068" y="0"/>
                  </a:lnTo>
                  <a:lnTo>
                    <a:pt x="1857068" y="0"/>
                  </a:lnTo>
                </a:path>
              </a:pathLst>
            </a:custGeom>
            <a:ln w="13550" cap="flat">
              <a:solidFill>
                <a:srgbClr val="EBEBEB">
                  <a:alpha val="100000"/>
                </a:srgbClr>
              </a:solidFill>
              <a:prstDash val="solid"/>
              <a:round/>
            </a:ln>
          </p:spPr>
          <p:txBody>
            <a:bodyPr/>
            <a:lstStyle/>
            <a:p/>
          </p:txBody>
        </p:sp>
        <p:sp>
          <p:nvSpPr>
            <p:cNvPr id="168" name="pl168"/>
            <p:cNvSpPr/>
            <p:nvPr/>
          </p:nvSpPr>
          <p:spPr>
            <a:xfrm>
              <a:off x="7217342" y="4462638"/>
              <a:ext cx="1857068" cy="0"/>
            </a:xfrm>
            <a:custGeom>
              <a:avLst/>
              <a:pathLst>
                <a:path w="1857068" h="0">
                  <a:moveTo>
                    <a:pt x="0" y="0"/>
                  </a:moveTo>
                  <a:lnTo>
                    <a:pt x="1857068" y="0"/>
                  </a:lnTo>
                  <a:lnTo>
                    <a:pt x="1857068" y="0"/>
                  </a:lnTo>
                </a:path>
              </a:pathLst>
            </a:custGeom>
            <a:ln w="13550" cap="flat">
              <a:solidFill>
                <a:srgbClr val="EBEBEB">
                  <a:alpha val="100000"/>
                </a:srgbClr>
              </a:solidFill>
              <a:prstDash val="solid"/>
              <a:round/>
            </a:ln>
          </p:spPr>
          <p:txBody>
            <a:bodyPr/>
            <a:lstStyle/>
            <a:p/>
          </p:txBody>
        </p:sp>
        <p:sp>
          <p:nvSpPr>
            <p:cNvPr id="169" name="pl169"/>
            <p:cNvSpPr/>
            <p:nvPr/>
          </p:nvSpPr>
          <p:spPr>
            <a:xfrm>
              <a:off x="7217342" y="4153918"/>
              <a:ext cx="1857068" cy="0"/>
            </a:xfrm>
            <a:custGeom>
              <a:avLst/>
              <a:pathLst>
                <a:path w="1857068" h="0">
                  <a:moveTo>
                    <a:pt x="0" y="0"/>
                  </a:moveTo>
                  <a:lnTo>
                    <a:pt x="1857068" y="0"/>
                  </a:lnTo>
                  <a:lnTo>
                    <a:pt x="1857068" y="0"/>
                  </a:lnTo>
                </a:path>
              </a:pathLst>
            </a:custGeom>
            <a:ln w="13550" cap="flat">
              <a:solidFill>
                <a:srgbClr val="EBEBEB">
                  <a:alpha val="100000"/>
                </a:srgbClr>
              </a:solidFill>
              <a:prstDash val="solid"/>
              <a:round/>
            </a:ln>
          </p:spPr>
          <p:txBody>
            <a:bodyPr/>
            <a:lstStyle/>
            <a:p/>
          </p:txBody>
        </p:sp>
        <p:sp>
          <p:nvSpPr>
            <p:cNvPr id="170" name="pl170"/>
            <p:cNvSpPr/>
            <p:nvPr/>
          </p:nvSpPr>
          <p:spPr>
            <a:xfrm>
              <a:off x="7217342" y="3845199"/>
              <a:ext cx="1857068" cy="0"/>
            </a:xfrm>
            <a:custGeom>
              <a:avLst/>
              <a:pathLst>
                <a:path w="1857068" h="0">
                  <a:moveTo>
                    <a:pt x="0" y="0"/>
                  </a:moveTo>
                  <a:lnTo>
                    <a:pt x="1857068" y="0"/>
                  </a:lnTo>
                  <a:lnTo>
                    <a:pt x="1857068" y="0"/>
                  </a:lnTo>
                </a:path>
              </a:pathLst>
            </a:custGeom>
            <a:ln w="13550" cap="flat">
              <a:solidFill>
                <a:srgbClr val="EBEBEB">
                  <a:alpha val="100000"/>
                </a:srgbClr>
              </a:solidFill>
              <a:prstDash val="solid"/>
              <a:round/>
            </a:ln>
          </p:spPr>
          <p:txBody>
            <a:bodyPr/>
            <a:lstStyle/>
            <a:p/>
          </p:txBody>
        </p:sp>
        <p:sp>
          <p:nvSpPr>
            <p:cNvPr id="171" name="pl171"/>
            <p:cNvSpPr/>
            <p:nvPr/>
          </p:nvSpPr>
          <p:spPr>
            <a:xfrm>
              <a:off x="7217342" y="3536480"/>
              <a:ext cx="1857068" cy="0"/>
            </a:xfrm>
            <a:custGeom>
              <a:avLst/>
              <a:pathLst>
                <a:path w="1857068" h="0">
                  <a:moveTo>
                    <a:pt x="0" y="0"/>
                  </a:moveTo>
                  <a:lnTo>
                    <a:pt x="1857068" y="0"/>
                  </a:lnTo>
                  <a:lnTo>
                    <a:pt x="1857068" y="0"/>
                  </a:lnTo>
                </a:path>
              </a:pathLst>
            </a:custGeom>
            <a:ln w="13550" cap="flat">
              <a:solidFill>
                <a:srgbClr val="EBEBEB">
                  <a:alpha val="100000"/>
                </a:srgbClr>
              </a:solidFill>
              <a:prstDash val="solid"/>
              <a:round/>
            </a:ln>
          </p:spPr>
          <p:txBody>
            <a:bodyPr/>
            <a:lstStyle/>
            <a:p/>
          </p:txBody>
        </p:sp>
        <p:sp>
          <p:nvSpPr>
            <p:cNvPr id="172" name="pl172"/>
            <p:cNvSpPr/>
            <p:nvPr/>
          </p:nvSpPr>
          <p:spPr>
            <a:xfrm>
              <a:off x="7217342" y="3227761"/>
              <a:ext cx="1857068" cy="0"/>
            </a:xfrm>
            <a:custGeom>
              <a:avLst/>
              <a:pathLst>
                <a:path w="1857068" h="0">
                  <a:moveTo>
                    <a:pt x="0" y="0"/>
                  </a:moveTo>
                  <a:lnTo>
                    <a:pt x="1857068" y="0"/>
                  </a:lnTo>
                  <a:lnTo>
                    <a:pt x="1857068" y="0"/>
                  </a:lnTo>
                </a:path>
              </a:pathLst>
            </a:custGeom>
            <a:ln w="13550" cap="flat">
              <a:solidFill>
                <a:srgbClr val="EBEBEB">
                  <a:alpha val="100000"/>
                </a:srgbClr>
              </a:solidFill>
              <a:prstDash val="solid"/>
              <a:round/>
            </a:ln>
          </p:spPr>
          <p:txBody>
            <a:bodyPr/>
            <a:lstStyle/>
            <a:p/>
          </p:txBody>
        </p:sp>
        <p:sp>
          <p:nvSpPr>
            <p:cNvPr id="173" name="pl173"/>
            <p:cNvSpPr/>
            <p:nvPr/>
          </p:nvSpPr>
          <p:spPr>
            <a:xfrm>
              <a:off x="7217342" y="2919041"/>
              <a:ext cx="1857068" cy="0"/>
            </a:xfrm>
            <a:custGeom>
              <a:avLst/>
              <a:pathLst>
                <a:path w="1857068" h="0">
                  <a:moveTo>
                    <a:pt x="0" y="0"/>
                  </a:moveTo>
                  <a:lnTo>
                    <a:pt x="1857068" y="0"/>
                  </a:lnTo>
                  <a:lnTo>
                    <a:pt x="1857068" y="0"/>
                  </a:lnTo>
                </a:path>
              </a:pathLst>
            </a:custGeom>
            <a:ln w="13550" cap="flat">
              <a:solidFill>
                <a:srgbClr val="EBEBEB">
                  <a:alpha val="100000"/>
                </a:srgbClr>
              </a:solidFill>
              <a:prstDash val="solid"/>
              <a:round/>
            </a:ln>
          </p:spPr>
          <p:txBody>
            <a:bodyPr/>
            <a:lstStyle/>
            <a:p/>
          </p:txBody>
        </p:sp>
        <p:sp>
          <p:nvSpPr>
            <p:cNvPr id="174" name="pl174"/>
            <p:cNvSpPr/>
            <p:nvPr/>
          </p:nvSpPr>
          <p:spPr>
            <a:xfrm>
              <a:off x="7217342" y="2610322"/>
              <a:ext cx="1857068" cy="0"/>
            </a:xfrm>
            <a:custGeom>
              <a:avLst/>
              <a:pathLst>
                <a:path w="1857068" h="0">
                  <a:moveTo>
                    <a:pt x="0" y="0"/>
                  </a:moveTo>
                  <a:lnTo>
                    <a:pt x="1857068" y="0"/>
                  </a:lnTo>
                  <a:lnTo>
                    <a:pt x="1857068" y="0"/>
                  </a:lnTo>
                </a:path>
              </a:pathLst>
            </a:custGeom>
            <a:ln w="13550" cap="flat">
              <a:solidFill>
                <a:srgbClr val="EBEBEB">
                  <a:alpha val="100000"/>
                </a:srgbClr>
              </a:solidFill>
              <a:prstDash val="solid"/>
              <a:round/>
            </a:ln>
          </p:spPr>
          <p:txBody>
            <a:bodyPr/>
            <a:lstStyle/>
            <a:p/>
          </p:txBody>
        </p:sp>
        <p:sp>
          <p:nvSpPr>
            <p:cNvPr id="175" name="pl175"/>
            <p:cNvSpPr/>
            <p:nvPr/>
          </p:nvSpPr>
          <p:spPr>
            <a:xfrm>
              <a:off x="7217342" y="2301603"/>
              <a:ext cx="1857068" cy="0"/>
            </a:xfrm>
            <a:custGeom>
              <a:avLst/>
              <a:pathLst>
                <a:path w="1857068" h="0">
                  <a:moveTo>
                    <a:pt x="0" y="0"/>
                  </a:moveTo>
                  <a:lnTo>
                    <a:pt x="1857068" y="0"/>
                  </a:lnTo>
                  <a:lnTo>
                    <a:pt x="1857068" y="0"/>
                  </a:lnTo>
                </a:path>
              </a:pathLst>
            </a:custGeom>
            <a:ln w="13550" cap="flat">
              <a:solidFill>
                <a:srgbClr val="EBEBEB">
                  <a:alpha val="100000"/>
                </a:srgbClr>
              </a:solidFill>
              <a:prstDash val="solid"/>
              <a:round/>
            </a:ln>
          </p:spPr>
          <p:txBody>
            <a:bodyPr/>
            <a:lstStyle/>
            <a:p/>
          </p:txBody>
        </p:sp>
        <p:sp>
          <p:nvSpPr>
            <p:cNvPr id="176" name="pl176"/>
            <p:cNvSpPr/>
            <p:nvPr/>
          </p:nvSpPr>
          <p:spPr>
            <a:xfrm>
              <a:off x="7217342" y="1992883"/>
              <a:ext cx="1857068" cy="0"/>
            </a:xfrm>
            <a:custGeom>
              <a:avLst/>
              <a:pathLst>
                <a:path w="1857068" h="0">
                  <a:moveTo>
                    <a:pt x="0" y="0"/>
                  </a:moveTo>
                  <a:lnTo>
                    <a:pt x="1857068" y="0"/>
                  </a:lnTo>
                  <a:lnTo>
                    <a:pt x="1857068" y="0"/>
                  </a:lnTo>
                </a:path>
              </a:pathLst>
            </a:custGeom>
            <a:ln w="13550" cap="flat">
              <a:solidFill>
                <a:srgbClr val="EBEBEB">
                  <a:alpha val="100000"/>
                </a:srgbClr>
              </a:solidFill>
              <a:prstDash val="solid"/>
              <a:round/>
            </a:ln>
          </p:spPr>
          <p:txBody>
            <a:bodyPr/>
            <a:lstStyle/>
            <a:p/>
          </p:txBody>
        </p:sp>
        <p:sp>
          <p:nvSpPr>
            <p:cNvPr id="177" name="pl177"/>
            <p:cNvSpPr/>
            <p:nvPr/>
          </p:nvSpPr>
          <p:spPr>
            <a:xfrm>
              <a:off x="7301754"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178" name="pl178"/>
            <p:cNvSpPr/>
            <p:nvPr/>
          </p:nvSpPr>
          <p:spPr>
            <a:xfrm>
              <a:off x="7583128"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179" name="pl179"/>
            <p:cNvSpPr/>
            <p:nvPr/>
          </p:nvSpPr>
          <p:spPr>
            <a:xfrm>
              <a:off x="7864502"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180" name="pl180"/>
            <p:cNvSpPr/>
            <p:nvPr/>
          </p:nvSpPr>
          <p:spPr>
            <a:xfrm>
              <a:off x="8145876"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181" name="pl181"/>
            <p:cNvSpPr/>
            <p:nvPr/>
          </p:nvSpPr>
          <p:spPr>
            <a:xfrm>
              <a:off x="8427250"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182" name="pl182"/>
            <p:cNvSpPr/>
            <p:nvPr/>
          </p:nvSpPr>
          <p:spPr>
            <a:xfrm>
              <a:off x="8708624"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183" name="pl183"/>
            <p:cNvSpPr/>
            <p:nvPr/>
          </p:nvSpPr>
          <p:spPr>
            <a:xfrm>
              <a:off x="8694556" y="1992883"/>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184" name="pl184"/>
            <p:cNvSpPr/>
            <p:nvPr/>
          </p:nvSpPr>
          <p:spPr>
            <a:xfrm>
              <a:off x="8427250" y="2301603"/>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185" name="pl185"/>
            <p:cNvSpPr/>
            <p:nvPr/>
          </p:nvSpPr>
          <p:spPr>
            <a:xfrm>
              <a:off x="8553869" y="2610322"/>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186" name="pl186"/>
            <p:cNvSpPr/>
            <p:nvPr/>
          </p:nvSpPr>
          <p:spPr>
            <a:xfrm>
              <a:off x="8216220" y="2919041"/>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187" name="pl187"/>
            <p:cNvSpPr/>
            <p:nvPr/>
          </p:nvSpPr>
          <p:spPr>
            <a:xfrm>
              <a:off x="8680487" y="3227761"/>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188" name="pl188"/>
            <p:cNvSpPr/>
            <p:nvPr/>
          </p:nvSpPr>
          <p:spPr>
            <a:xfrm>
              <a:off x="8694556" y="3536480"/>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189" name="pl189"/>
            <p:cNvSpPr/>
            <p:nvPr/>
          </p:nvSpPr>
          <p:spPr>
            <a:xfrm>
              <a:off x="8666418" y="3845199"/>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190" name="pl190"/>
            <p:cNvSpPr/>
            <p:nvPr/>
          </p:nvSpPr>
          <p:spPr>
            <a:xfrm>
              <a:off x="8610143" y="4153918"/>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191" name="pl191"/>
            <p:cNvSpPr/>
            <p:nvPr/>
          </p:nvSpPr>
          <p:spPr>
            <a:xfrm>
              <a:off x="8694556" y="4462638"/>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192" name="pl192"/>
            <p:cNvSpPr/>
            <p:nvPr/>
          </p:nvSpPr>
          <p:spPr>
            <a:xfrm>
              <a:off x="8455388" y="4771357"/>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193" name="pl193"/>
            <p:cNvSpPr/>
            <p:nvPr/>
          </p:nvSpPr>
          <p:spPr>
            <a:xfrm>
              <a:off x="8596075" y="5080076"/>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194" name="pl194"/>
            <p:cNvSpPr/>
            <p:nvPr/>
          </p:nvSpPr>
          <p:spPr>
            <a:xfrm>
              <a:off x="8694556" y="5388796"/>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195" name="pt195"/>
            <p:cNvSpPr/>
            <p:nvPr/>
          </p:nvSpPr>
          <p:spPr>
            <a:xfrm>
              <a:off x="8690056" y="198838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6" name="pt196"/>
            <p:cNvSpPr/>
            <p:nvPr/>
          </p:nvSpPr>
          <p:spPr>
            <a:xfrm>
              <a:off x="8690056" y="198838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7" name="pt197"/>
            <p:cNvSpPr/>
            <p:nvPr/>
          </p:nvSpPr>
          <p:spPr>
            <a:xfrm>
              <a:off x="8422750" y="229710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8" name="pt198"/>
            <p:cNvSpPr/>
            <p:nvPr/>
          </p:nvSpPr>
          <p:spPr>
            <a:xfrm>
              <a:off x="8422750" y="229710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9" name="pt199"/>
            <p:cNvSpPr/>
            <p:nvPr/>
          </p:nvSpPr>
          <p:spPr>
            <a:xfrm>
              <a:off x="8549369" y="260582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0" name="pt200"/>
            <p:cNvSpPr/>
            <p:nvPr/>
          </p:nvSpPr>
          <p:spPr>
            <a:xfrm>
              <a:off x="8549369" y="260582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1" name="pt201"/>
            <p:cNvSpPr/>
            <p:nvPr/>
          </p:nvSpPr>
          <p:spPr>
            <a:xfrm>
              <a:off x="8211720" y="291454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2" name="pt202"/>
            <p:cNvSpPr/>
            <p:nvPr/>
          </p:nvSpPr>
          <p:spPr>
            <a:xfrm>
              <a:off x="8211720" y="291454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3" name="pt203"/>
            <p:cNvSpPr/>
            <p:nvPr/>
          </p:nvSpPr>
          <p:spPr>
            <a:xfrm>
              <a:off x="8675987" y="322326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4" name="pt204"/>
            <p:cNvSpPr/>
            <p:nvPr/>
          </p:nvSpPr>
          <p:spPr>
            <a:xfrm>
              <a:off x="8675987" y="322326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5" name="pt205"/>
            <p:cNvSpPr/>
            <p:nvPr/>
          </p:nvSpPr>
          <p:spPr>
            <a:xfrm>
              <a:off x="8690056" y="353198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6" name="pt206"/>
            <p:cNvSpPr/>
            <p:nvPr/>
          </p:nvSpPr>
          <p:spPr>
            <a:xfrm>
              <a:off x="8690056" y="353198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7" name="pt207"/>
            <p:cNvSpPr/>
            <p:nvPr/>
          </p:nvSpPr>
          <p:spPr>
            <a:xfrm>
              <a:off x="8661918" y="384069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8" name="pt208"/>
            <p:cNvSpPr/>
            <p:nvPr/>
          </p:nvSpPr>
          <p:spPr>
            <a:xfrm>
              <a:off x="8661918" y="384069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9" name="pt209"/>
            <p:cNvSpPr/>
            <p:nvPr/>
          </p:nvSpPr>
          <p:spPr>
            <a:xfrm>
              <a:off x="8605643" y="414941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0" name="pt210"/>
            <p:cNvSpPr/>
            <p:nvPr/>
          </p:nvSpPr>
          <p:spPr>
            <a:xfrm>
              <a:off x="8605643" y="414941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1" name="pt211"/>
            <p:cNvSpPr/>
            <p:nvPr/>
          </p:nvSpPr>
          <p:spPr>
            <a:xfrm>
              <a:off x="8690056" y="445813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2" name="pt212"/>
            <p:cNvSpPr/>
            <p:nvPr/>
          </p:nvSpPr>
          <p:spPr>
            <a:xfrm>
              <a:off x="8690056" y="445813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3" name="pt213"/>
            <p:cNvSpPr/>
            <p:nvPr/>
          </p:nvSpPr>
          <p:spPr>
            <a:xfrm>
              <a:off x="8450888" y="476685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4" name="pt214"/>
            <p:cNvSpPr/>
            <p:nvPr/>
          </p:nvSpPr>
          <p:spPr>
            <a:xfrm>
              <a:off x="8450888" y="476685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5" name="pt215"/>
            <p:cNvSpPr/>
            <p:nvPr/>
          </p:nvSpPr>
          <p:spPr>
            <a:xfrm>
              <a:off x="8591575" y="507557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6" name="pt216"/>
            <p:cNvSpPr/>
            <p:nvPr/>
          </p:nvSpPr>
          <p:spPr>
            <a:xfrm>
              <a:off x="8591575" y="507557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7" name="pt217"/>
            <p:cNvSpPr/>
            <p:nvPr/>
          </p:nvSpPr>
          <p:spPr>
            <a:xfrm>
              <a:off x="8690056" y="538429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8" name="pt218"/>
            <p:cNvSpPr/>
            <p:nvPr/>
          </p:nvSpPr>
          <p:spPr>
            <a:xfrm>
              <a:off x="8690056" y="538429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9" name="pt219"/>
            <p:cNvSpPr/>
            <p:nvPr/>
          </p:nvSpPr>
          <p:spPr>
            <a:xfrm>
              <a:off x="8649404" y="1947732"/>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220" name="pt220"/>
            <p:cNvSpPr/>
            <p:nvPr/>
          </p:nvSpPr>
          <p:spPr>
            <a:xfrm>
              <a:off x="8649404" y="1947732"/>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221" name="pt221"/>
            <p:cNvSpPr/>
            <p:nvPr/>
          </p:nvSpPr>
          <p:spPr>
            <a:xfrm>
              <a:off x="8382098" y="2256451"/>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222" name="pt222"/>
            <p:cNvSpPr/>
            <p:nvPr/>
          </p:nvSpPr>
          <p:spPr>
            <a:xfrm>
              <a:off x="8382098" y="2256451"/>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223" name="pt223"/>
            <p:cNvSpPr/>
            <p:nvPr/>
          </p:nvSpPr>
          <p:spPr>
            <a:xfrm>
              <a:off x="8508717" y="2565170"/>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224" name="pt224"/>
            <p:cNvSpPr/>
            <p:nvPr/>
          </p:nvSpPr>
          <p:spPr>
            <a:xfrm>
              <a:off x="8508717" y="2565170"/>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225" name="pt225"/>
            <p:cNvSpPr/>
            <p:nvPr/>
          </p:nvSpPr>
          <p:spPr>
            <a:xfrm>
              <a:off x="8171068" y="2873889"/>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226" name="pt226"/>
            <p:cNvSpPr/>
            <p:nvPr/>
          </p:nvSpPr>
          <p:spPr>
            <a:xfrm>
              <a:off x="8171068" y="2873889"/>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227" name="pt227"/>
            <p:cNvSpPr/>
            <p:nvPr/>
          </p:nvSpPr>
          <p:spPr>
            <a:xfrm>
              <a:off x="8635335" y="3182609"/>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228" name="pt228"/>
            <p:cNvSpPr/>
            <p:nvPr/>
          </p:nvSpPr>
          <p:spPr>
            <a:xfrm>
              <a:off x="8635335" y="3182609"/>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229" name="pt229"/>
            <p:cNvSpPr/>
            <p:nvPr/>
          </p:nvSpPr>
          <p:spPr>
            <a:xfrm>
              <a:off x="8649404" y="3491328"/>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230" name="pt230"/>
            <p:cNvSpPr/>
            <p:nvPr/>
          </p:nvSpPr>
          <p:spPr>
            <a:xfrm>
              <a:off x="8649404" y="3491328"/>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231" name="pt231"/>
            <p:cNvSpPr/>
            <p:nvPr/>
          </p:nvSpPr>
          <p:spPr>
            <a:xfrm>
              <a:off x="8621266" y="3800047"/>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232" name="pt232"/>
            <p:cNvSpPr/>
            <p:nvPr/>
          </p:nvSpPr>
          <p:spPr>
            <a:xfrm>
              <a:off x="8621266" y="3800047"/>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233" name="pt233"/>
            <p:cNvSpPr/>
            <p:nvPr/>
          </p:nvSpPr>
          <p:spPr>
            <a:xfrm>
              <a:off x="8564991" y="4108767"/>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234" name="pt234"/>
            <p:cNvSpPr/>
            <p:nvPr/>
          </p:nvSpPr>
          <p:spPr>
            <a:xfrm>
              <a:off x="8564991" y="4108767"/>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235" name="pt235"/>
            <p:cNvSpPr/>
            <p:nvPr/>
          </p:nvSpPr>
          <p:spPr>
            <a:xfrm>
              <a:off x="8649404" y="4417486"/>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236" name="pt236"/>
            <p:cNvSpPr/>
            <p:nvPr/>
          </p:nvSpPr>
          <p:spPr>
            <a:xfrm>
              <a:off x="8649404" y="4417486"/>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237" name="pt237"/>
            <p:cNvSpPr/>
            <p:nvPr/>
          </p:nvSpPr>
          <p:spPr>
            <a:xfrm>
              <a:off x="8410236" y="4726205"/>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238" name="pt238"/>
            <p:cNvSpPr/>
            <p:nvPr/>
          </p:nvSpPr>
          <p:spPr>
            <a:xfrm>
              <a:off x="8410236" y="4726205"/>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239" name="pt239"/>
            <p:cNvSpPr/>
            <p:nvPr/>
          </p:nvSpPr>
          <p:spPr>
            <a:xfrm>
              <a:off x="8550923" y="5034924"/>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240" name="pt240"/>
            <p:cNvSpPr/>
            <p:nvPr/>
          </p:nvSpPr>
          <p:spPr>
            <a:xfrm>
              <a:off x="8550923" y="5034924"/>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241" name="pt241"/>
            <p:cNvSpPr/>
            <p:nvPr/>
          </p:nvSpPr>
          <p:spPr>
            <a:xfrm>
              <a:off x="8649404" y="5343644"/>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242" name="pt242"/>
            <p:cNvSpPr/>
            <p:nvPr/>
          </p:nvSpPr>
          <p:spPr>
            <a:xfrm>
              <a:off x="8649404" y="5343644"/>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243" name="tx243"/>
            <p:cNvSpPr/>
            <p:nvPr/>
          </p:nvSpPr>
          <p:spPr>
            <a:xfrm>
              <a:off x="8836216" y="1951553"/>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244" name="tx244"/>
            <p:cNvSpPr/>
            <p:nvPr/>
          </p:nvSpPr>
          <p:spPr>
            <a:xfrm>
              <a:off x="8836216" y="2260272"/>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245" name="tx245"/>
            <p:cNvSpPr/>
            <p:nvPr/>
          </p:nvSpPr>
          <p:spPr>
            <a:xfrm>
              <a:off x="8836216" y="2568991"/>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246" name="tx246"/>
            <p:cNvSpPr/>
            <p:nvPr/>
          </p:nvSpPr>
          <p:spPr>
            <a:xfrm>
              <a:off x="8836216" y="2877710"/>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247" name="tx247"/>
            <p:cNvSpPr/>
            <p:nvPr/>
          </p:nvSpPr>
          <p:spPr>
            <a:xfrm>
              <a:off x="8836216" y="3186430"/>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248" name="tx248"/>
            <p:cNvSpPr/>
            <p:nvPr/>
          </p:nvSpPr>
          <p:spPr>
            <a:xfrm>
              <a:off x="8836216" y="3495149"/>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249" name="tx249"/>
            <p:cNvSpPr/>
            <p:nvPr/>
          </p:nvSpPr>
          <p:spPr>
            <a:xfrm>
              <a:off x="8836216" y="3803868"/>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250" name="tx250"/>
            <p:cNvSpPr/>
            <p:nvPr/>
          </p:nvSpPr>
          <p:spPr>
            <a:xfrm>
              <a:off x="8836216" y="4112588"/>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251" name="tx251"/>
            <p:cNvSpPr/>
            <p:nvPr/>
          </p:nvSpPr>
          <p:spPr>
            <a:xfrm>
              <a:off x="8836216" y="4421307"/>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252" name="tx252"/>
            <p:cNvSpPr/>
            <p:nvPr/>
          </p:nvSpPr>
          <p:spPr>
            <a:xfrm>
              <a:off x="8836216" y="4730026"/>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253" name="tx253"/>
            <p:cNvSpPr/>
            <p:nvPr/>
          </p:nvSpPr>
          <p:spPr>
            <a:xfrm>
              <a:off x="8836216" y="5038745"/>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254" name="tx254"/>
            <p:cNvSpPr/>
            <p:nvPr/>
          </p:nvSpPr>
          <p:spPr>
            <a:xfrm>
              <a:off x="8836216" y="5347465"/>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255" name="rc255"/>
            <p:cNvSpPr/>
            <p:nvPr/>
          </p:nvSpPr>
          <p:spPr>
            <a:xfrm>
              <a:off x="7217342" y="1807652"/>
              <a:ext cx="1857068" cy="3766375"/>
            </a:xfrm>
            <a:prstGeom prst="rect">
              <a:avLst/>
            </a:prstGeom>
            <a:noFill/>
            <a:ln w="13550" cap="rnd">
              <a:solidFill>
                <a:srgbClr val="999999">
                  <a:alpha val="100000"/>
                </a:srgbClr>
              </a:solidFill>
              <a:prstDash val="solid"/>
              <a:round/>
            </a:ln>
          </p:spPr>
          <p:txBody>
            <a:bodyPr/>
            <a:lstStyle/>
            <a:p/>
          </p:txBody>
        </p:sp>
        <p:sp>
          <p:nvSpPr>
            <p:cNvPr id="256" name="rc256"/>
            <p:cNvSpPr/>
            <p:nvPr/>
          </p:nvSpPr>
          <p:spPr>
            <a:xfrm>
              <a:off x="1136829" y="1592799"/>
              <a:ext cx="1857068" cy="214852"/>
            </a:xfrm>
            <a:prstGeom prst="rect">
              <a:avLst/>
            </a:prstGeom>
            <a:solidFill>
              <a:srgbClr val="F2F2F2">
                <a:alpha val="100000"/>
              </a:srgbClr>
            </a:solidFill>
            <a:ln w="13550" cap="rnd">
              <a:solidFill>
                <a:srgbClr val="999999">
                  <a:alpha val="100000"/>
                </a:srgbClr>
              </a:solidFill>
              <a:prstDash val="solid"/>
              <a:round/>
            </a:ln>
          </p:spPr>
          <p:txBody>
            <a:bodyPr/>
            <a:lstStyle/>
            <a:p/>
          </p:txBody>
        </p:sp>
        <p:sp>
          <p:nvSpPr>
            <p:cNvPr id="257" name="tx257"/>
            <p:cNvSpPr/>
            <p:nvPr/>
          </p:nvSpPr>
          <p:spPr>
            <a:xfrm>
              <a:off x="1826202" y="1660221"/>
              <a:ext cx="47832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Decrease</a:t>
              </a:r>
            </a:p>
          </p:txBody>
        </p:sp>
        <p:sp>
          <p:nvSpPr>
            <p:cNvPr id="258" name="rc258"/>
            <p:cNvSpPr/>
            <p:nvPr/>
          </p:nvSpPr>
          <p:spPr>
            <a:xfrm>
              <a:off x="4158386" y="1592799"/>
              <a:ext cx="1857068" cy="214852"/>
            </a:xfrm>
            <a:prstGeom prst="rect">
              <a:avLst/>
            </a:prstGeom>
            <a:solidFill>
              <a:srgbClr val="F2F2F2">
                <a:alpha val="100000"/>
              </a:srgbClr>
            </a:solidFill>
            <a:ln w="13550" cap="rnd">
              <a:solidFill>
                <a:srgbClr val="999999">
                  <a:alpha val="100000"/>
                </a:srgbClr>
              </a:solidFill>
              <a:prstDash val="solid"/>
              <a:round/>
            </a:ln>
          </p:spPr>
          <p:txBody>
            <a:bodyPr/>
            <a:lstStyle/>
            <a:p/>
          </p:txBody>
        </p:sp>
        <p:sp>
          <p:nvSpPr>
            <p:cNvPr id="259" name="tx259"/>
            <p:cNvSpPr/>
            <p:nvPr/>
          </p:nvSpPr>
          <p:spPr>
            <a:xfrm>
              <a:off x="4872539" y="1660221"/>
              <a:ext cx="42876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Increase</a:t>
              </a:r>
            </a:p>
          </p:txBody>
        </p:sp>
        <p:sp>
          <p:nvSpPr>
            <p:cNvPr id="260" name="rc260"/>
            <p:cNvSpPr/>
            <p:nvPr/>
          </p:nvSpPr>
          <p:spPr>
            <a:xfrm>
              <a:off x="7217342" y="1592799"/>
              <a:ext cx="1857068" cy="214852"/>
            </a:xfrm>
            <a:prstGeom prst="rect">
              <a:avLst/>
            </a:prstGeom>
            <a:solidFill>
              <a:srgbClr val="F2F2F2">
                <a:alpha val="100000"/>
              </a:srgbClr>
            </a:solidFill>
            <a:ln w="13550" cap="rnd">
              <a:solidFill>
                <a:srgbClr val="999999">
                  <a:alpha val="100000"/>
                </a:srgbClr>
              </a:solidFill>
              <a:prstDash val="solid"/>
              <a:round/>
            </a:ln>
          </p:spPr>
          <p:txBody>
            <a:bodyPr/>
            <a:lstStyle/>
            <a:p/>
          </p:txBody>
        </p:sp>
        <p:sp>
          <p:nvSpPr>
            <p:cNvPr id="261" name="tx261"/>
            <p:cNvSpPr/>
            <p:nvPr/>
          </p:nvSpPr>
          <p:spPr>
            <a:xfrm>
              <a:off x="7999892" y="1660221"/>
              <a:ext cx="29196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Same</a:t>
              </a:r>
            </a:p>
          </p:txBody>
        </p:sp>
        <p:sp>
          <p:nvSpPr>
            <p:cNvPr id="262" name="pl262"/>
            <p:cNvSpPr/>
            <p:nvPr/>
          </p:nvSpPr>
          <p:spPr>
            <a:xfrm>
              <a:off x="1136829" y="5574027"/>
              <a:ext cx="1857068" cy="0"/>
            </a:xfrm>
            <a:custGeom>
              <a:avLst/>
              <a:pathLst>
                <a:path w="1857068" h="0">
                  <a:moveTo>
                    <a:pt x="0" y="0"/>
                  </a:moveTo>
                  <a:lnTo>
                    <a:pt x="1857068" y="0"/>
                  </a:lnTo>
                </a:path>
              </a:pathLst>
            </a:custGeom>
            <a:ln w="8130" cap="flat">
              <a:solidFill>
                <a:srgbClr val="000000">
                  <a:alpha val="100000"/>
                </a:srgbClr>
              </a:solidFill>
              <a:prstDash val="solid"/>
              <a:round/>
            </a:ln>
          </p:spPr>
          <p:txBody>
            <a:bodyPr/>
            <a:lstStyle/>
            <a:p/>
          </p:txBody>
        </p:sp>
        <p:sp>
          <p:nvSpPr>
            <p:cNvPr id="263" name="pl263"/>
            <p:cNvSpPr/>
            <p:nvPr/>
          </p:nvSpPr>
          <p:spPr>
            <a:xfrm>
              <a:off x="1221241"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264" name="pl264"/>
            <p:cNvSpPr/>
            <p:nvPr/>
          </p:nvSpPr>
          <p:spPr>
            <a:xfrm>
              <a:off x="1502615"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265" name="pl265"/>
            <p:cNvSpPr/>
            <p:nvPr/>
          </p:nvSpPr>
          <p:spPr>
            <a:xfrm>
              <a:off x="1783989"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266" name="pl266"/>
            <p:cNvSpPr/>
            <p:nvPr/>
          </p:nvSpPr>
          <p:spPr>
            <a:xfrm>
              <a:off x="2065363"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267" name="pl267"/>
            <p:cNvSpPr/>
            <p:nvPr/>
          </p:nvSpPr>
          <p:spPr>
            <a:xfrm>
              <a:off x="2346737"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268" name="pl268"/>
            <p:cNvSpPr/>
            <p:nvPr/>
          </p:nvSpPr>
          <p:spPr>
            <a:xfrm>
              <a:off x="2628111"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269" name="tx269"/>
            <p:cNvSpPr/>
            <p:nvPr/>
          </p:nvSpPr>
          <p:spPr>
            <a:xfrm>
              <a:off x="1190152" y="5655863"/>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270" name="tx270"/>
            <p:cNvSpPr/>
            <p:nvPr/>
          </p:nvSpPr>
          <p:spPr>
            <a:xfrm>
              <a:off x="1440436" y="5655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a:t>
              </a:r>
            </a:p>
          </p:txBody>
        </p:sp>
        <p:sp>
          <p:nvSpPr>
            <p:cNvPr id="271" name="tx271"/>
            <p:cNvSpPr/>
            <p:nvPr/>
          </p:nvSpPr>
          <p:spPr>
            <a:xfrm>
              <a:off x="1721810" y="5655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40</a:t>
              </a:r>
            </a:p>
          </p:txBody>
        </p:sp>
        <p:sp>
          <p:nvSpPr>
            <p:cNvPr id="272" name="tx272"/>
            <p:cNvSpPr/>
            <p:nvPr/>
          </p:nvSpPr>
          <p:spPr>
            <a:xfrm>
              <a:off x="2003184" y="5655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60</a:t>
              </a:r>
            </a:p>
          </p:txBody>
        </p:sp>
        <p:sp>
          <p:nvSpPr>
            <p:cNvPr id="273" name="tx273"/>
            <p:cNvSpPr/>
            <p:nvPr/>
          </p:nvSpPr>
          <p:spPr>
            <a:xfrm>
              <a:off x="2284558" y="5655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80</a:t>
              </a:r>
            </a:p>
          </p:txBody>
        </p:sp>
        <p:sp>
          <p:nvSpPr>
            <p:cNvPr id="274" name="tx274"/>
            <p:cNvSpPr/>
            <p:nvPr/>
          </p:nvSpPr>
          <p:spPr>
            <a:xfrm>
              <a:off x="2534842" y="5655863"/>
              <a:ext cx="1865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100</a:t>
              </a:r>
            </a:p>
          </p:txBody>
        </p:sp>
        <p:sp>
          <p:nvSpPr>
            <p:cNvPr id="275" name="pl275"/>
            <p:cNvSpPr/>
            <p:nvPr/>
          </p:nvSpPr>
          <p:spPr>
            <a:xfrm>
              <a:off x="4158386" y="5574027"/>
              <a:ext cx="1857068" cy="0"/>
            </a:xfrm>
            <a:custGeom>
              <a:avLst/>
              <a:pathLst>
                <a:path w="1857068" h="0">
                  <a:moveTo>
                    <a:pt x="0" y="0"/>
                  </a:moveTo>
                  <a:lnTo>
                    <a:pt x="1857068" y="0"/>
                  </a:lnTo>
                </a:path>
              </a:pathLst>
            </a:custGeom>
            <a:ln w="8130" cap="flat">
              <a:solidFill>
                <a:srgbClr val="000000">
                  <a:alpha val="100000"/>
                </a:srgbClr>
              </a:solidFill>
              <a:prstDash val="solid"/>
              <a:round/>
            </a:ln>
          </p:spPr>
          <p:txBody>
            <a:bodyPr/>
            <a:lstStyle/>
            <a:p/>
          </p:txBody>
        </p:sp>
        <p:sp>
          <p:nvSpPr>
            <p:cNvPr id="276" name="pl276"/>
            <p:cNvSpPr/>
            <p:nvPr/>
          </p:nvSpPr>
          <p:spPr>
            <a:xfrm>
              <a:off x="4242798"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277" name="pl277"/>
            <p:cNvSpPr/>
            <p:nvPr/>
          </p:nvSpPr>
          <p:spPr>
            <a:xfrm>
              <a:off x="4524172"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278" name="pl278"/>
            <p:cNvSpPr/>
            <p:nvPr/>
          </p:nvSpPr>
          <p:spPr>
            <a:xfrm>
              <a:off x="4805546"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279" name="pl279"/>
            <p:cNvSpPr/>
            <p:nvPr/>
          </p:nvSpPr>
          <p:spPr>
            <a:xfrm>
              <a:off x="5086920"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280" name="pl280"/>
            <p:cNvSpPr/>
            <p:nvPr/>
          </p:nvSpPr>
          <p:spPr>
            <a:xfrm>
              <a:off x="5368294"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281" name="pl281"/>
            <p:cNvSpPr/>
            <p:nvPr/>
          </p:nvSpPr>
          <p:spPr>
            <a:xfrm>
              <a:off x="5649668"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282" name="tx282"/>
            <p:cNvSpPr/>
            <p:nvPr/>
          </p:nvSpPr>
          <p:spPr>
            <a:xfrm>
              <a:off x="4211709" y="5655863"/>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283" name="tx283"/>
            <p:cNvSpPr/>
            <p:nvPr/>
          </p:nvSpPr>
          <p:spPr>
            <a:xfrm>
              <a:off x="4461993" y="5655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a:t>
              </a:r>
            </a:p>
          </p:txBody>
        </p:sp>
        <p:sp>
          <p:nvSpPr>
            <p:cNvPr id="284" name="tx284"/>
            <p:cNvSpPr/>
            <p:nvPr/>
          </p:nvSpPr>
          <p:spPr>
            <a:xfrm>
              <a:off x="4743367" y="5655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40</a:t>
              </a:r>
            </a:p>
          </p:txBody>
        </p:sp>
        <p:sp>
          <p:nvSpPr>
            <p:cNvPr id="285" name="tx285"/>
            <p:cNvSpPr/>
            <p:nvPr/>
          </p:nvSpPr>
          <p:spPr>
            <a:xfrm>
              <a:off x="5024741" y="5655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60</a:t>
              </a:r>
            </a:p>
          </p:txBody>
        </p:sp>
        <p:sp>
          <p:nvSpPr>
            <p:cNvPr id="286" name="tx286"/>
            <p:cNvSpPr/>
            <p:nvPr/>
          </p:nvSpPr>
          <p:spPr>
            <a:xfrm>
              <a:off x="5306115" y="5655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80</a:t>
              </a:r>
            </a:p>
          </p:txBody>
        </p:sp>
        <p:sp>
          <p:nvSpPr>
            <p:cNvPr id="287" name="tx287"/>
            <p:cNvSpPr/>
            <p:nvPr/>
          </p:nvSpPr>
          <p:spPr>
            <a:xfrm>
              <a:off x="5556399" y="5655863"/>
              <a:ext cx="1865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100</a:t>
              </a:r>
            </a:p>
          </p:txBody>
        </p:sp>
        <p:sp>
          <p:nvSpPr>
            <p:cNvPr id="288" name="pl288"/>
            <p:cNvSpPr/>
            <p:nvPr/>
          </p:nvSpPr>
          <p:spPr>
            <a:xfrm>
              <a:off x="7217342" y="5574027"/>
              <a:ext cx="1857068" cy="0"/>
            </a:xfrm>
            <a:custGeom>
              <a:avLst/>
              <a:pathLst>
                <a:path w="1857068" h="0">
                  <a:moveTo>
                    <a:pt x="0" y="0"/>
                  </a:moveTo>
                  <a:lnTo>
                    <a:pt x="1857068" y="0"/>
                  </a:lnTo>
                </a:path>
              </a:pathLst>
            </a:custGeom>
            <a:ln w="8130" cap="flat">
              <a:solidFill>
                <a:srgbClr val="000000">
                  <a:alpha val="100000"/>
                </a:srgbClr>
              </a:solidFill>
              <a:prstDash val="solid"/>
              <a:round/>
            </a:ln>
          </p:spPr>
          <p:txBody>
            <a:bodyPr/>
            <a:lstStyle/>
            <a:p/>
          </p:txBody>
        </p:sp>
        <p:sp>
          <p:nvSpPr>
            <p:cNvPr id="289" name="pl289"/>
            <p:cNvSpPr/>
            <p:nvPr/>
          </p:nvSpPr>
          <p:spPr>
            <a:xfrm>
              <a:off x="7301754"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290" name="pl290"/>
            <p:cNvSpPr/>
            <p:nvPr/>
          </p:nvSpPr>
          <p:spPr>
            <a:xfrm>
              <a:off x="7583128"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291" name="pl291"/>
            <p:cNvSpPr/>
            <p:nvPr/>
          </p:nvSpPr>
          <p:spPr>
            <a:xfrm>
              <a:off x="7864502"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292" name="pl292"/>
            <p:cNvSpPr/>
            <p:nvPr/>
          </p:nvSpPr>
          <p:spPr>
            <a:xfrm>
              <a:off x="8145876"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293" name="pl293"/>
            <p:cNvSpPr/>
            <p:nvPr/>
          </p:nvSpPr>
          <p:spPr>
            <a:xfrm>
              <a:off x="8427250"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294" name="pl294"/>
            <p:cNvSpPr/>
            <p:nvPr/>
          </p:nvSpPr>
          <p:spPr>
            <a:xfrm>
              <a:off x="8708624"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295" name="tx295"/>
            <p:cNvSpPr/>
            <p:nvPr/>
          </p:nvSpPr>
          <p:spPr>
            <a:xfrm>
              <a:off x="7270664" y="5655863"/>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296" name="tx296"/>
            <p:cNvSpPr/>
            <p:nvPr/>
          </p:nvSpPr>
          <p:spPr>
            <a:xfrm>
              <a:off x="7520949" y="5655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a:t>
              </a:r>
            </a:p>
          </p:txBody>
        </p:sp>
        <p:sp>
          <p:nvSpPr>
            <p:cNvPr id="297" name="tx297"/>
            <p:cNvSpPr/>
            <p:nvPr/>
          </p:nvSpPr>
          <p:spPr>
            <a:xfrm>
              <a:off x="7802323" y="5655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40</a:t>
              </a:r>
            </a:p>
          </p:txBody>
        </p:sp>
        <p:sp>
          <p:nvSpPr>
            <p:cNvPr id="298" name="tx298"/>
            <p:cNvSpPr/>
            <p:nvPr/>
          </p:nvSpPr>
          <p:spPr>
            <a:xfrm>
              <a:off x="8083697" y="5655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60</a:t>
              </a:r>
            </a:p>
          </p:txBody>
        </p:sp>
        <p:sp>
          <p:nvSpPr>
            <p:cNvPr id="299" name="tx299"/>
            <p:cNvSpPr/>
            <p:nvPr/>
          </p:nvSpPr>
          <p:spPr>
            <a:xfrm>
              <a:off x="8365071" y="5655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80</a:t>
              </a:r>
            </a:p>
          </p:txBody>
        </p:sp>
        <p:sp>
          <p:nvSpPr>
            <p:cNvPr id="300" name="tx300"/>
            <p:cNvSpPr/>
            <p:nvPr/>
          </p:nvSpPr>
          <p:spPr>
            <a:xfrm>
              <a:off x="8615355" y="5655863"/>
              <a:ext cx="1865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100</a:t>
              </a:r>
            </a:p>
          </p:txBody>
        </p:sp>
        <p:sp>
          <p:nvSpPr>
            <p:cNvPr id="301" name="tx301"/>
            <p:cNvSpPr/>
            <p:nvPr/>
          </p:nvSpPr>
          <p:spPr>
            <a:xfrm>
              <a:off x="6628014" y="5348791"/>
              <a:ext cx="50749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St Vincent</a:t>
              </a:r>
            </a:p>
          </p:txBody>
        </p:sp>
        <p:sp>
          <p:nvSpPr>
            <p:cNvPr id="302" name="tx302"/>
            <p:cNvSpPr/>
            <p:nvPr/>
          </p:nvSpPr>
          <p:spPr>
            <a:xfrm>
              <a:off x="6899408" y="5040071"/>
              <a:ext cx="23609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Peru</a:t>
              </a:r>
            </a:p>
          </p:txBody>
        </p:sp>
        <p:sp>
          <p:nvSpPr>
            <p:cNvPr id="303" name="tx303"/>
            <p:cNvSpPr/>
            <p:nvPr/>
          </p:nvSpPr>
          <p:spPr>
            <a:xfrm>
              <a:off x="6657001" y="4731352"/>
              <a:ext cx="47850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Paraguay</a:t>
              </a:r>
            </a:p>
          </p:txBody>
        </p:sp>
        <p:sp>
          <p:nvSpPr>
            <p:cNvPr id="304" name="tx304"/>
            <p:cNvSpPr/>
            <p:nvPr/>
          </p:nvSpPr>
          <p:spPr>
            <a:xfrm>
              <a:off x="6743960" y="4422633"/>
              <a:ext cx="39154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Guyana</a:t>
              </a:r>
            </a:p>
          </p:txBody>
        </p:sp>
        <p:sp>
          <p:nvSpPr>
            <p:cNvPr id="305" name="tx305"/>
            <p:cNvSpPr/>
            <p:nvPr/>
          </p:nvSpPr>
          <p:spPr>
            <a:xfrm>
              <a:off x="6700435" y="4113913"/>
              <a:ext cx="43507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Grenada</a:t>
              </a:r>
            </a:p>
          </p:txBody>
        </p:sp>
        <p:sp>
          <p:nvSpPr>
            <p:cNvPr id="306" name="tx306"/>
            <p:cNvSpPr/>
            <p:nvPr/>
          </p:nvSpPr>
          <p:spPr>
            <a:xfrm>
              <a:off x="6141736" y="3805194"/>
              <a:ext cx="99376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Dominican Republic</a:t>
              </a:r>
            </a:p>
          </p:txBody>
        </p:sp>
        <p:sp>
          <p:nvSpPr>
            <p:cNvPr id="307" name="tx307"/>
            <p:cNvSpPr/>
            <p:nvPr/>
          </p:nvSpPr>
          <p:spPr>
            <a:xfrm>
              <a:off x="6868319" y="3496475"/>
              <a:ext cx="26718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Cuba</a:t>
              </a:r>
            </a:p>
          </p:txBody>
        </p:sp>
        <p:sp>
          <p:nvSpPr>
            <p:cNvPr id="308" name="tx308"/>
            <p:cNvSpPr/>
            <p:nvPr/>
          </p:nvSpPr>
          <p:spPr>
            <a:xfrm>
              <a:off x="6880937" y="3187756"/>
              <a:ext cx="25456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Chile</a:t>
              </a:r>
            </a:p>
          </p:txBody>
        </p:sp>
        <p:sp>
          <p:nvSpPr>
            <p:cNvPr id="309" name="tx309"/>
            <p:cNvSpPr/>
            <p:nvPr/>
          </p:nvSpPr>
          <p:spPr>
            <a:xfrm>
              <a:off x="6806414" y="2879036"/>
              <a:ext cx="32909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Bolivia</a:t>
              </a:r>
            </a:p>
          </p:txBody>
        </p:sp>
        <p:sp>
          <p:nvSpPr>
            <p:cNvPr id="310" name="tx310"/>
            <p:cNvSpPr/>
            <p:nvPr/>
          </p:nvSpPr>
          <p:spPr>
            <a:xfrm>
              <a:off x="6831194" y="2570317"/>
              <a:ext cx="30431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Belize</a:t>
              </a:r>
            </a:p>
          </p:txBody>
        </p:sp>
        <p:sp>
          <p:nvSpPr>
            <p:cNvPr id="311" name="tx311"/>
            <p:cNvSpPr/>
            <p:nvPr/>
          </p:nvSpPr>
          <p:spPr>
            <a:xfrm>
              <a:off x="6657001" y="2261598"/>
              <a:ext cx="47850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Argentina</a:t>
              </a:r>
            </a:p>
          </p:txBody>
        </p:sp>
        <p:sp>
          <p:nvSpPr>
            <p:cNvPr id="312" name="tx312"/>
            <p:cNvSpPr/>
            <p:nvPr/>
          </p:nvSpPr>
          <p:spPr>
            <a:xfrm>
              <a:off x="6085044" y="1952878"/>
              <a:ext cx="105046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Antigua and Barbuda</a:t>
              </a:r>
            </a:p>
          </p:txBody>
        </p:sp>
        <p:sp>
          <p:nvSpPr>
            <p:cNvPr id="313" name="tx313"/>
            <p:cNvSpPr/>
            <p:nvPr/>
          </p:nvSpPr>
          <p:spPr>
            <a:xfrm>
              <a:off x="3660224" y="5332252"/>
              <a:ext cx="41632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Panama</a:t>
              </a:r>
            </a:p>
          </p:txBody>
        </p:sp>
        <p:sp>
          <p:nvSpPr>
            <p:cNvPr id="314" name="tx314"/>
            <p:cNvSpPr/>
            <p:nvPr/>
          </p:nvSpPr>
          <p:spPr>
            <a:xfrm>
              <a:off x="3567138" y="4995969"/>
              <a:ext cx="50941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Nicaragua</a:t>
              </a:r>
            </a:p>
          </p:txBody>
        </p:sp>
        <p:sp>
          <p:nvSpPr>
            <p:cNvPr id="315" name="tx315"/>
            <p:cNvSpPr/>
            <p:nvPr/>
          </p:nvSpPr>
          <p:spPr>
            <a:xfrm>
              <a:off x="3505050" y="4659685"/>
              <a:ext cx="57150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El Salvador</a:t>
              </a:r>
            </a:p>
          </p:txBody>
        </p:sp>
        <p:sp>
          <p:nvSpPr>
            <p:cNvPr id="316" name="tx316"/>
            <p:cNvSpPr/>
            <p:nvPr/>
          </p:nvSpPr>
          <p:spPr>
            <a:xfrm>
              <a:off x="3604354" y="4323401"/>
              <a:ext cx="47219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Bahamas</a:t>
              </a:r>
            </a:p>
          </p:txBody>
        </p:sp>
        <p:sp>
          <p:nvSpPr>
            <p:cNvPr id="317" name="tx317"/>
            <p:cNvSpPr/>
            <p:nvPr/>
          </p:nvSpPr>
          <p:spPr>
            <a:xfrm>
              <a:off x="3654098" y="3987118"/>
              <a:ext cx="42245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Uruguay</a:t>
              </a:r>
            </a:p>
          </p:txBody>
        </p:sp>
        <p:sp>
          <p:nvSpPr>
            <p:cNvPr id="318" name="tx318"/>
            <p:cNvSpPr/>
            <p:nvPr/>
          </p:nvSpPr>
          <p:spPr>
            <a:xfrm>
              <a:off x="3194429" y="3650834"/>
              <a:ext cx="88212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St Kitts and Nevis</a:t>
              </a:r>
            </a:p>
          </p:txBody>
        </p:sp>
        <p:sp>
          <p:nvSpPr>
            <p:cNvPr id="319" name="tx319"/>
            <p:cNvSpPr/>
            <p:nvPr/>
          </p:nvSpPr>
          <p:spPr>
            <a:xfrm>
              <a:off x="3853071" y="3314551"/>
              <a:ext cx="2234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Haiti</a:t>
              </a:r>
            </a:p>
          </p:txBody>
        </p:sp>
        <p:sp>
          <p:nvSpPr>
            <p:cNvPr id="320" name="tx320"/>
            <p:cNvSpPr/>
            <p:nvPr/>
          </p:nvSpPr>
          <p:spPr>
            <a:xfrm>
              <a:off x="3604537" y="2978267"/>
              <a:ext cx="47201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Colombia</a:t>
              </a:r>
            </a:p>
          </p:txBody>
        </p:sp>
        <p:sp>
          <p:nvSpPr>
            <p:cNvPr id="321" name="tx321"/>
            <p:cNvSpPr/>
            <p:nvPr/>
          </p:nvSpPr>
          <p:spPr>
            <a:xfrm>
              <a:off x="3722586" y="2641984"/>
              <a:ext cx="35396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Mexico</a:t>
              </a:r>
            </a:p>
          </p:txBody>
        </p:sp>
        <p:sp>
          <p:nvSpPr>
            <p:cNvPr id="322" name="tx322"/>
            <p:cNvSpPr/>
            <p:nvPr/>
          </p:nvSpPr>
          <p:spPr>
            <a:xfrm>
              <a:off x="3063487" y="2305700"/>
              <a:ext cx="101306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Trinidad and Tobago</a:t>
              </a:r>
            </a:p>
          </p:txBody>
        </p:sp>
        <p:sp>
          <p:nvSpPr>
            <p:cNvPr id="323" name="tx323"/>
            <p:cNvSpPr/>
            <p:nvPr/>
          </p:nvSpPr>
          <p:spPr>
            <a:xfrm>
              <a:off x="3797201" y="1969417"/>
              <a:ext cx="27934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Brazil</a:t>
              </a:r>
            </a:p>
          </p:txBody>
        </p:sp>
        <p:sp>
          <p:nvSpPr>
            <p:cNvPr id="324" name="tx324"/>
            <p:cNvSpPr/>
            <p:nvPr/>
          </p:nvSpPr>
          <p:spPr>
            <a:xfrm>
              <a:off x="570361" y="5312471"/>
              <a:ext cx="48463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Honduras</a:t>
              </a:r>
            </a:p>
          </p:txBody>
        </p:sp>
        <p:sp>
          <p:nvSpPr>
            <p:cNvPr id="325" name="tx325"/>
            <p:cNvSpPr/>
            <p:nvPr/>
          </p:nvSpPr>
          <p:spPr>
            <a:xfrm>
              <a:off x="589289" y="4943218"/>
              <a:ext cx="46570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Dominica</a:t>
              </a:r>
            </a:p>
          </p:txBody>
        </p:sp>
        <p:sp>
          <p:nvSpPr>
            <p:cNvPr id="326" name="tx326"/>
            <p:cNvSpPr/>
            <p:nvPr/>
          </p:nvSpPr>
          <p:spPr>
            <a:xfrm>
              <a:off x="508456" y="4573966"/>
              <a:ext cx="54653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Costa Rica</a:t>
              </a:r>
            </a:p>
          </p:txBody>
        </p:sp>
        <p:sp>
          <p:nvSpPr>
            <p:cNvPr id="327" name="tx327"/>
            <p:cNvSpPr/>
            <p:nvPr/>
          </p:nvSpPr>
          <p:spPr>
            <a:xfrm>
              <a:off x="576488" y="4204713"/>
              <a:ext cx="47850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Barbados</a:t>
              </a:r>
            </a:p>
          </p:txBody>
        </p:sp>
        <p:sp>
          <p:nvSpPr>
            <p:cNvPr id="328" name="tx328"/>
            <p:cNvSpPr/>
            <p:nvPr/>
          </p:nvSpPr>
          <p:spPr>
            <a:xfrm>
              <a:off x="638850" y="3835461"/>
              <a:ext cx="41614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Jamaica</a:t>
              </a:r>
            </a:p>
          </p:txBody>
        </p:sp>
        <p:sp>
          <p:nvSpPr>
            <p:cNvPr id="329" name="tx329"/>
            <p:cNvSpPr/>
            <p:nvPr/>
          </p:nvSpPr>
          <p:spPr>
            <a:xfrm>
              <a:off x="576671" y="3466208"/>
              <a:ext cx="47832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Suriname</a:t>
              </a:r>
            </a:p>
          </p:txBody>
        </p:sp>
        <p:sp>
          <p:nvSpPr>
            <p:cNvPr id="330" name="tx330"/>
            <p:cNvSpPr/>
            <p:nvPr/>
          </p:nvSpPr>
          <p:spPr>
            <a:xfrm>
              <a:off x="638667" y="3096956"/>
              <a:ext cx="41632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Ecuador</a:t>
              </a:r>
            </a:p>
          </p:txBody>
        </p:sp>
        <p:sp>
          <p:nvSpPr>
            <p:cNvPr id="331" name="tx331"/>
            <p:cNvSpPr/>
            <p:nvPr/>
          </p:nvSpPr>
          <p:spPr>
            <a:xfrm>
              <a:off x="651103" y="2727703"/>
              <a:ext cx="40389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St Lucia</a:t>
              </a:r>
            </a:p>
          </p:txBody>
        </p:sp>
        <p:sp>
          <p:nvSpPr>
            <p:cNvPr id="332" name="tx332"/>
            <p:cNvSpPr/>
            <p:nvPr/>
          </p:nvSpPr>
          <p:spPr>
            <a:xfrm>
              <a:off x="532871" y="2358451"/>
              <a:ext cx="52212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Venezuela</a:t>
              </a:r>
            </a:p>
          </p:txBody>
        </p:sp>
        <p:sp>
          <p:nvSpPr>
            <p:cNvPr id="333" name="tx333"/>
            <p:cNvSpPr/>
            <p:nvPr/>
          </p:nvSpPr>
          <p:spPr>
            <a:xfrm>
              <a:off x="508182" y="1989198"/>
              <a:ext cx="54681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Guatemala</a:t>
              </a:r>
            </a:p>
          </p:txBody>
        </p:sp>
        <p:sp>
          <p:nvSpPr>
            <p:cNvPr id="334" name="tx334"/>
            <p:cNvSpPr/>
            <p:nvPr/>
          </p:nvSpPr>
          <p:spPr>
            <a:xfrm>
              <a:off x="3973998" y="6192124"/>
              <a:ext cx="1048542"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Coverage (%) in:</a:t>
              </a:r>
            </a:p>
          </p:txBody>
        </p:sp>
        <p:sp>
          <p:nvSpPr>
            <p:cNvPr id="335" name="pt335"/>
            <p:cNvSpPr/>
            <p:nvPr/>
          </p:nvSpPr>
          <p:spPr>
            <a:xfrm>
              <a:off x="5129604" y="6169888"/>
              <a:ext cx="144506" cy="144506"/>
            </a:xfrm>
            <a:prstGeom prst="ellipse">
              <a:avLst/>
            </a:prstGeom>
            <a:solidFill>
              <a:srgbClr val="00833D">
                <a:alpha val="100000"/>
              </a:srgbClr>
            </a:solidFill>
            <a:ln w="9000" cap="rnd">
              <a:solidFill>
                <a:srgbClr val="00833D">
                  <a:alpha val="100000"/>
                </a:srgbClr>
              </a:solidFill>
              <a:prstDash val="solid"/>
              <a:round/>
            </a:ln>
          </p:spPr>
          <p:txBody>
            <a:bodyPr/>
            <a:lstStyle/>
            <a:p/>
          </p:txBody>
        </p:sp>
        <p:sp>
          <p:nvSpPr>
            <p:cNvPr id="336" name="pt336"/>
            <p:cNvSpPr/>
            <p:nvPr/>
          </p:nvSpPr>
          <p:spPr>
            <a:xfrm>
              <a:off x="5736955" y="6169888"/>
              <a:ext cx="144506" cy="144506"/>
            </a:xfrm>
            <a:prstGeom prst="ellipse">
              <a:avLst/>
            </a:prstGeom>
            <a:solidFill>
              <a:srgbClr val="F26A21">
                <a:alpha val="100000"/>
              </a:srgbClr>
            </a:solidFill>
            <a:ln w="9000" cap="rnd">
              <a:solidFill>
                <a:srgbClr val="F26A21">
                  <a:alpha val="100000"/>
                </a:srgbClr>
              </a:solidFill>
              <a:prstDash val="solid"/>
              <a:round/>
            </a:ln>
          </p:spPr>
          <p:txBody>
            <a:bodyPr/>
            <a:lstStyle/>
            <a:p/>
          </p:txBody>
        </p:sp>
        <p:sp>
          <p:nvSpPr>
            <p:cNvPr id="337" name="tx337"/>
            <p:cNvSpPr/>
            <p:nvPr/>
          </p:nvSpPr>
          <p:spPr>
            <a:xfrm>
              <a:off x="5381174" y="6202136"/>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2024</a:t>
              </a:r>
            </a:p>
          </p:txBody>
        </p:sp>
        <p:sp>
          <p:nvSpPr>
            <p:cNvPr id="338" name="tx338"/>
            <p:cNvSpPr/>
            <p:nvPr/>
          </p:nvSpPr>
          <p:spPr>
            <a:xfrm>
              <a:off x="5988525" y="6202136"/>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2025</a:t>
              </a:r>
            </a:p>
          </p:txBody>
        </p:sp>
        <p:sp>
          <p:nvSpPr>
            <p:cNvPr id="339" name="tx339"/>
            <p:cNvSpPr/>
            <p:nvPr/>
          </p:nvSpPr>
          <p:spPr>
            <a:xfrm>
              <a:off x="1136829" y="1368037"/>
              <a:ext cx="4457882" cy="119969"/>
            </a:xfrm>
            <a:prstGeom prst="rect">
              <a:avLst/>
            </a:prstGeom>
            <a:noFill/>
          </p:spPr>
          <p:txBody>
            <a:bodyPr lIns="0" rIns="0" tIns="0" bIns="0" anchorCtr="1" anchor="ctr" wrap="none"/>
            <a:lstStyle/>
            <a:p>
              <a:pPr algn="l" marL="0" marR="0" indent="0">
                <a:spcBef>
                  <a:spcPts val="0"/>
                </a:spcBef>
                <a:spcAft>
                  <a:spcPts val="0"/>
                </a:spcAft>
              </a:pPr>
              <a:r>
                <a:rPr sz="1320" i="0" b="0">
                  <a:solidFill>
                    <a:srgbClr val="000000">
                      <a:alpha val="100000"/>
                    </a:srgbClr>
                  </a:solidFill>
                  <a:latin typeface="Arial"/>
                  <a:cs typeface="Arial"/>
                </a:rPr>
                <a:t>DTP1 coverage (%) and change, by country, 2024 and 2025</a:t>
              </a:r>
            </a:p>
          </p:txBody>
        </p:sp>
        <p:sp>
          <p:nvSpPr>
            <p:cNvPr id="340" name="tx340"/>
            <p:cNvSpPr/>
            <p:nvPr/>
          </p:nvSpPr>
          <p:spPr>
            <a:xfrm>
              <a:off x="4912427" y="6491048"/>
              <a:ext cx="416198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Source: WHO/UNICEF Estimates of National Immunization Coverage, 2025 revision</a:t>
              </a:r>
            </a:p>
          </p:txBody>
        </p:sp>
        <p:sp>
          <p:nvSpPr>
            <p:cNvPr id="341" name="tx341"/>
            <p:cNvSpPr/>
            <p:nvPr/>
          </p:nvSpPr>
          <p:spPr>
            <a:xfrm>
              <a:off x="5475606" y="6611748"/>
              <a:ext cx="359880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Note: Change in coverage between 2024 and 2025 indicated to the right.</a:t>
              </a:r>
            </a:p>
          </p:txBody>
        </p:sp>
      </p:grpSp>
      <p:sp>
        <p:nvSpPr>
          <p:cNvPr id="342"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This chart shows DTP1 coverage in 2024 and 2025, and change in coverage between the two years.
Overall, 10 out of 33 (30%) countries in LACR had a decline in coverage. The largest decline was in Guatemala and Venezuela (-10 percentage points), followed by St Lucia (-9 percentage points).
There were 11 (33%) countries with an increase in DTP1 coverage. Coverage remained the same in 12 countries between 2024 and 2025.
</a:t>
            </a:r>
          </a:p>
        </p:txBody>
      </p:sp>
      <p:sp>
        <p:nvSpPr>
          <p:cNvPr id="343" name="body"/>
          <p:cNvSpPr>
            <a:spLocks noGrp="1"/>
          </p:cNvSpPr>
          <p:nvPr>
            <p:ph/>
          </p:nvPr>
        </p:nvSpPr>
        <p:spPr>
          <a:xfrm>
            <a:off x="292608" y="182880"/>
            <a:ext cx="8595360" cy="649224"/>
          </a:xfrm>
          <a:solidFill>
            <a:srgbClr val="FFFFFF">
              <a:alpha val="100000"/>
            </a:srgbClr>
          </a:solidFill>
        </p:spPr>
        <p:txBody>
          <a:bodyPr/>
          <a:lstStyle/>
          <a:p>
            <a:pPr algn="l" marL="0" marR="0">
              <a:lnSpc>
                <a:spcPct val="100000"/>
              </a:lnSpc>
              <a:spcBef>
                <a:spcPts val="0"/>
              </a:spcBef>
              <a:spcAft>
                <a:spcPts val="0"/>
              </a:spcAft>
              <a:buNone/>
            </a:pPr>
            <a:r>
              <a:rPr cap="none" sz="1450" i="0" b="0" u="none" strike="noStrike">
                <a:solidFill>
                  <a:srgbClr val="000000">
                    <a:alpha val="100000"/>
                  </a:srgbClr>
                </a:solidFill>
                <a:latin typeface="Arial"/>
                <a:cs typeface="Arial"/>
                <a:ea typeface="Arial"/>
                <a:sym typeface="Arial"/>
              </a:rPr>
              <a:t>Between 2024 and 2025, DTP1 coverage increased in 11 countries and decreased in 10 countries.</a:t>
            </a:r>
          </a:p>
        </p:txBody>
      </p:sp>
      <p:grpSp xmlns:pic="http://schemas.openxmlformats.org/drawingml/2006/picture">
        <p:nvGrpSpPr>
          <p:cNvPr id="344" name=""/>
          <p:cNvGrpSpPr/>
          <p:nvPr/>
        </p:nvGrpSpPr>
        <p:grpSpPr>
          <a:xfrm>
            <a:off x="292608" y="1005840"/>
            <a:ext cx="8595360" cy="28575"/>
            <a:chOff x="292608" y="1005840"/>
            <a:chExt cx="8595360" cy="28575"/>
          </a:xfrm>
        </p:grpSpPr>
        <p:sp>
          <p:nvSpPr>
            <p:cNvPr id="345" name="rc3"/>
            <p:cNvSpPr/>
            <p:nvPr/>
          </p:nvSpPr>
          <p:spPr>
            <a:xfrm>
              <a:off x="292608" y="1005840"/>
              <a:ext cx="8595360" cy="28575"/>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346" name="rc4"/>
            <p:cNvSpPr/>
            <p:nvPr/>
          </p:nvSpPr>
          <p:spPr>
            <a:xfrm>
              <a:off x="292608" y="1005840"/>
              <a:ext cx="8595360" cy="28575"/>
            </a:xfrm>
            <a:prstGeom prst="rect">
              <a:avLst/>
            </a:prstGeom>
            <a:solidFill>
              <a:srgbClr val="000000">
                <a:alpha val="100000"/>
              </a:srgbClr>
            </a:solidFill>
          </p:spPr>
          <p:txBody>
            <a:bodyPr/>
            <a:lstStyle/>
            <a:p/>
          </p:txBody>
        </p:sp>
      </p:grpSp>
    </p:spTree>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body" descr=""/>
          <p:cNvPicPr>
            <a:picLocks noGrp="1"/>
          </p:cNvPicPr>
          <p:nvPr>
            <p:ph/>
          </p:nvPr>
        </p:nvPicPr>
        <p:blipFill>
          <a:blip r:embed="rId2"/>
          <a:stretch>
            <a:fillRect/>
          </a:stretch>
        </p:blipFill>
        <p:spPr>
          <a:xfrm>
            <a:off x="274320" y="1298448"/>
            <a:ext cx="8869680" cy="5486400"/>
          </a:xfrm>
          <a:prstGeom prst="rect">
            <a:avLst/>
          </a:prstGeom>
        </p:spPr>
      </p:pic>
      <p:sp>
        <p:nvSpPr>
          <p:cNvPr id="3"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This chart shows DTP1 coverage in countries in LACR from lowest to highest coverage, and the rank of the top 10 countries with the most zero-dose children, based on absolute numbers.
In 2025, DTP1 coverage ranged from 57% in Venezuela to 99% in El Salvador, Cuba, Uruguay, Guyana, Trinidad and Tobago, Bahamas, St Vincent, Antigua and Barbuda, and St Kitts and Nevis.
22 out of 33 (67%) countries had coverage of at least 90%.
Mexico had DTP1 coverage of 89% and the highest absolute number of zero-dose children in the region, followed by Venezuela.
Large cohort countries may have high numbers of zero-dose children despite high vaccine coverage. It is advantageous to look at both coverage and absolute numbers of unvaccinated children to ensure vulnerable countries with small birth cohorts are not missed.</a:t>
            </a:r>
          </a:p>
        </p:txBody>
      </p:sp>
      <p:sp>
        <p:nvSpPr>
          <p:cNvPr id="4" name="body"/>
          <p:cNvSpPr>
            <a:spLocks noGrp="1"/>
          </p:cNvSpPr>
          <p:nvPr>
            <p:ph/>
          </p:nvPr>
        </p:nvSpPr>
        <p:spPr>
          <a:xfrm>
            <a:off x="292608" y="182880"/>
            <a:ext cx="8595360" cy="649224"/>
          </a:xfrm>
          <a:solidFill>
            <a:srgbClr val="FFFFFF">
              <a:alpha val="100000"/>
            </a:srgbClr>
          </a:solidFill>
        </p:spPr>
        <p:txBody>
          <a:bodyPr/>
          <a:lstStyle/>
          <a:p>
            <a:pPr algn="l" marL="0" marR="0">
              <a:lnSpc>
                <a:spcPct val="100000"/>
              </a:lnSpc>
              <a:spcBef>
                <a:spcPts val="0"/>
              </a:spcBef>
              <a:spcAft>
                <a:spcPts val="0"/>
              </a:spcAft>
              <a:buNone/>
            </a:pPr>
            <a:r>
              <a:rPr cap="none" sz="1450" i="0" b="0" u="none" strike="noStrike">
                <a:solidFill>
                  <a:srgbClr val="000000">
                    <a:alpha val="100000"/>
                  </a:srgbClr>
                </a:solidFill>
                <a:latin typeface="Arial"/>
                <a:cs typeface="Arial"/>
                <a:ea typeface="Arial"/>
                <a:sym typeface="Arial"/>
              </a:rPr>
              <a:t>In 2025, Venezuela and Bolivia had the lowest DTP1 coverage and were also among the countries with the highest number of zero-dose children.</a:t>
            </a:r>
          </a:p>
        </p:txBody>
      </p:sp>
      <p:grpSp xmlns:pic="http://schemas.openxmlformats.org/drawingml/2006/picture">
        <p:nvGrpSpPr>
          <p:cNvPr id="5" name=""/>
          <p:cNvGrpSpPr/>
          <p:nvPr/>
        </p:nvGrpSpPr>
        <p:grpSpPr>
          <a:xfrm>
            <a:off x="292608" y="1005840"/>
            <a:ext cx="8595360" cy="28575"/>
            <a:chOff x="292608" y="1005840"/>
            <a:chExt cx="8595360" cy="28575"/>
          </a:xfrm>
        </p:grpSpPr>
        <p:sp>
          <p:nvSpPr>
            <p:cNvPr id="6" name="rc3"/>
            <p:cNvSpPr/>
            <p:nvPr/>
          </p:nvSpPr>
          <p:spPr>
            <a:xfrm>
              <a:off x="292608" y="1005840"/>
              <a:ext cx="8595360" cy="28575"/>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7" name="rc4"/>
            <p:cNvSpPr/>
            <p:nvPr/>
          </p:nvSpPr>
          <p:spPr>
            <a:xfrm>
              <a:off x="292608" y="1005840"/>
              <a:ext cx="8595360" cy="28575"/>
            </a:xfrm>
            <a:prstGeom prst="rect">
              <a:avLst/>
            </a:prstGeom>
            <a:solidFill>
              <a:srgbClr val="000000">
                <a:alpha val="100000"/>
              </a:srgbClr>
            </a:solidFill>
          </p:spPr>
          <p:txBody>
            <a:bodyPr/>
            <a:lstStyle/>
            <a:p/>
          </p:txBody>
        </p:sp>
      </p:grpSp>
    </p:spTree>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1298448"/>
            <a:ext cx="8869680" cy="5486400"/>
            <a:chOff x="274320" y="1298448"/>
            <a:chExt cx="8869680" cy="5486400"/>
          </a:xfrm>
        </p:grpSpPr>
        <p:sp>
          <p:nvSpPr>
            <p:cNvPr id="3" name="rc3"/>
            <p:cNvSpPr/>
            <p:nvPr/>
          </p:nvSpPr>
          <p:spPr>
            <a:xfrm>
              <a:off x="274320" y="1298448"/>
              <a:ext cx="8869680" cy="5486400"/>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pg4"/>
            <p:cNvSpPr/>
            <p:nvPr/>
          </p:nvSpPr>
          <p:spPr>
            <a:xfrm>
              <a:off x="2412255" y="2236430"/>
              <a:ext cx="1690680" cy="1643294"/>
            </a:xfrm>
            <a:custGeom>
              <a:avLst/>
              <a:pathLst>
                <a:path w="1690680" h="1643294">
                  <a:moveTo>
                    <a:pt x="438324" y="1643294"/>
                  </a:moveTo>
                  <a:lnTo>
                    <a:pt x="497960" y="1634171"/>
                  </a:lnTo>
                  <a:lnTo>
                    <a:pt x="557596" y="1625048"/>
                  </a:lnTo>
                  <a:lnTo>
                    <a:pt x="617232" y="1615925"/>
                  </a:lnTo>
                  <a:lnTo>
                    <a:pt x="676868" y="1606802"/>
                  </a:lnTo>
                  <a:lnTo>
                    <a:pt x="736504" y="1597680"/>
                  </a:lnTo>
                  <a:lnTo>
                    <a:pt x="796140" y="1588557"/>
                  </a:lnTo>
                  <a:lnTo>
                    <a:pt x="855776" y="1579434"/>
                  </a:lnTo>
                  <a:lnTo>
                    <a:pt x="915412" y="1570311"/>
                  </a:lnTo>
                  <a:lnTo>
                    <a:pt x="975048" y="1561188"/>
                  </a:lnTo>
                  <a:lnTo>
                    <a:pt x="1034684" y="1552065"/>
                  </a:lnTo>
                  <a:lnTo>
                    <a:pt x="1094320" y="1542942"/>
                  </a:lnTo>
                  <a:lnTo>
                    <a:pt x="1153956" y="1533819"/>
                  </a:lnTo>
                  <a:lnTo>
                    <a:pt x="1213592" y="1524696"/>
                  </a:lnTo>
                  <a:lnTo>
                    <a:pt x="1273228" y="1515573"/>
                  </a:lnTo>
                  <a:lnTo>
                    <a:pt x="1332864" y="1506450"/>
                  </a:lnTo>
                  <a:lnTo>
                    <a:pt x="1392500" y="1497327"/>
                  </a:lnTo>
                  <a:lnTo>
                    <a:pt x="1452136" y="1488204"/>
                  </a:lnTo>
                  <a:lnTo>
                    <a:pt x="1511772" y="1479081"/>
                  </a:lnTo>
                  <a:lnTo>
                    <a:pt x="1571408" y="1469958"/>
                  </a:lnTo>
                  <a:lnTo>
                    <a:pt x="1631044" y="1460835"/>
                  </a:lnTo>
                  <a:lnTo>
                    <a:pt x="1690680" y="1451712"/>
                  </a:lnTo>
                  <a:lnTo>
                    <a:pt x="1680718" y="1393365"/>
                  </a:lnTo>
                  <a:lnTo>
                    <a:pt x="1668743" y="1335398"/>
                  </a:lnTo>
                  <a:lnTo>
                    <a:pt x="1654769" y="1277879"/>
                  </a:lnTo>
                  <a:lnTo>
                    <a:pt x="1638813" y="1220878"/>
                  </a:lnTo>
                  <a:lnTo>
                    <a:pt x="1620895" y="1164464"/>
                  </a:lnTo>
                  <a:lnTo>
                    <a:pt x="1601035" y="1108703"/>
                  </a:lnTo>
                  <a:lnTo>
                    <a:pt x="1579258" y="1053664"/>
                  </a:lnTo>
                  <a:lnTo>
                    <a:pt x="1555589" y="999410"/>
                  </a:lnTo>
                  <a:lnTo>
                    <a:pt x="1530057" y="946008"/>
                  </a:lnTo>
                  <a:lnTo>
                    <a:pt x="1502693" y="893522"/>
                  </a:lnTo>
                  <a:lnTo>
                    <a:pt x="1473528" y="842014"/>
                  </a:lnTo>
                  <a:lnTo>
                    <a:pt x="1442599" y="791545"/>
                  </a:lnTo>
                  <a:lnTo>
                    <a:pt x="1409942" y="742178"/>
                  </a:lnTo>
                  <a:lnTo>
                    <a:pt x="1375596" y="693970"/>
                  </a:lnTo>
                  <a:lnTo>
                    <a:pt x="1339603" y="646979"/>
                  </a:lnTo>
                  <a:lnTo>
                    <a:pt x="1302005" y="601262"/>
                  </a:lnTo>
                  <a:lnTo>
                    <a:pt x="1262848" y="556873"/>
                  </a:lnTo>
                  <a:lnTo>
                    <a:pt x="1222179" y="513866"/>
                  </a:lnTo>
                  <a:lnTo>
                    <a:pt x="1180045" y="472291"/>
                  </a:lnTo>
                  <a:lnTo>
                    <a:pt x="1136498" y="432200"/>
                  </a:lnTo>
                  <a:lnTo>
                    <a:pt x="1091590" y="393639"/>
                  </a:lnTo>
                  <a:lnTo>
                    <a:pt x="1045375" y="356656"/>
                  </a:lnTo>
                  <a:lnTo>
                    <a:pt x="997907" y="321294"/>
                  </a:lnTo>
                  <a:lnTo>
                    <a:pt x="949245" y="287595"/>
                  </a:lnTo>
                  <a:lnTo>
                    <a:pt x="899445" y="255601"/>
                  </a:lnTo>
                  <a:lnTo>
                    <a:pt x="848568" y="225349"/>
                  </a:lnTo>
                  <a:lnTo>
                    <a:pt x="796675" y="196875"/>
                  </a:lnTo>
                  <a:lnTo>
                    <a:pt x="743827" y="170214"/>
                  </a:lnTo>
                  <a:lnTo>
                    <a:pt x="690089" y="145398"/>
                  </a:lnTo>
                  <a:lnTo>
                    <a:pt x="635524" y="122456"/>
                  </a:lnTo>
                  <a:lnTo>
                    <a:pt x="580198" y="101416"/>
                  </a:lnTo>
                  <a:lnTo>
                    <a:pt x="524177" y="82303"/>
                  </a:lnTo>
                  <a:lnTo>
                    <a:pt x="467529" y="65140"/>
                  </a:lnTo>
                  <a:lnTo>
                    <a:pt x="410320" y="49948"/>
                  </a:lnTo>
                  <a:lnTo>
                    <a:pt x="352620" y="36744"/>
                  </a:lnTo>
                  <a:lnTo>
                    <a:pt x="294497" y="25544"/>
                  </a:lnTo>
                  <a:lnTo>
                    <a:pt x="236022" y="16363"/>
                  </a:lnTo>
                  <a:lnTo>
                    <a:pt x="177264" y="9210"/>
                  </a:lnTo>
                  <a:lnTo>
                    <a:pt x="118294" y="4095"/>
                  </a:lnTo>
                  <a:lnTo>
                    <a:pt x="59182" y="1024"/>
                  </a:lnTo>
                  <a:lnTo>
                    <a:pt x="0" y="0"/>
                  </a:lnTo>
                  <a:lnTo>
                    <a:pt x="0" y="60329"/>
                  </a:lnTo>
                  <a:lnTo>
                    <a:pt x="0" y="120659"/>
                  </a:lnTo>
                  <a:lnTo>
                    <a:pt x="0" y="180989"/>
                  </a:lnTo>
                  <a:lnTo>
                    <a:pt x="0" y="241318"/>
                  </a:lnTo>
                  <a:lnTo>
                    <a:pt x="0" y="301648"/>
                  </a:lnTo>
                  <a:lnTo>
                    <a:pt x="0" y="361978"/>
                  </a:lnTo>
                  <a:lnTo>
                    <a:pt x="0" y="422308"/>
                  </a:lnTo>
                  <a:lnTo>
                    <a:pt x="0" y="482637"/>
                  </a:lnTo>
                  <a:lnTo>
                    <a:pt x="0" y="542967"/>
                  </a:lnTo>
                  <a:lnTo>
                    <a:pt x="0" y="603297"/>
                  </a:lnTo>
                  <a:lnTo>
                    <a:pt x="0" y="663627"/>
                  </a:lnTo>
                  <a:lnTo>
                    <a:pt x="0" y="723956"/>
                  </a:lnTo>
                  <a:lnTo>
                    <a:pt x="0" y="784286"/>
                  </a:lnTo>
                  <a:lnTo>
                    <a:pt x="0" y="844616"/>
                  </a:lnTo>
                  <a:lnTo>
                    <a:pt x="0" y="904946"/>
                  </a:lnTo>
                  <a:lnTo>
                    <a:pt x="0" y="965275"/>
                  </a:lnTo>
                  <a:lnTo>
                    <a:pt x="0" y="1025605"/>
                  </a:lnTo>
                  <a:lnTo>
                    <a:pt x="0" y="1085935"/>
                  </a:lnTo>
                  <a:lnTo>
                    <a:pt x="0" y="1146265"/>
                  </a:lnTo>
                  <a:lnTo>
                    <a:pt x="0" y="1206594"/>
                  </a:lnTo>
                  <a:lnTo>
                    <a:pt x="0" y="1266924"/>
                  </a:lnTo>
                  <a:lnTo>
                    <a:pt x="62710" y="1271381"/>
                  </a:lnTo>
                  <a:lnTo>
                    <a:pt x="124160" y="1284662"/>
                  </a:lnTo>
                  <a:lnTo>
                    <a:pt x="183115" y="1306500"/>
                  </a:lnTo>
                  <a:lnTo>
                    <a:pt x="238388" y="1336455"/>
                  </a:lnTo>
                  <a:lnTo>
                    <a:pt x="288869" y="1373927"/>
                  </a:lnTo>
                  <a:lnTo>
                    <a:pt x="333544" y="1418162"/>
                  </a:lnTo>
                  <a:lnTo>
                    <a:pt x="371513" y="1468269"/>
                  </a:lnTo>
                  <a:lnTo>
                    <a:pt x="402015" y="1523243"/>
                  </a:lnTo>
                  <a:lnTo>
                    <a:pt x="424435" y="1581979"/>
                  </a:lnTo>
                  <a:close/>
                </a:path>
              </a:pathLst>
            </a:custGeom>
            <a:solidFill>
              <a:srgbClr val="7ED7D1">
                <a:alpha val="100000"/>
              </a:srgbClr>
            </a:solidFill>
            <a:ln w="13550" cap="flat">
              <a:solidFill>
                <a:srgbClr val="000000">
                  <a:alpha val="100000"/>
                </a:srgbClr>
              </a:solidFill>
              <a:prstDash val="solid"/>
              <a:miter/>
            </a:ln>
          </p:spPr>
          <p:txBody>
            <a:bodyPr/>
            <a:lstStyle/>
            <a:p/>
          </p:txBody>
        </p:sp>
        <p:sp>
          <p:nvSpPr>
            <p:cNvPr id="5" name="pg5"/>
            <p:cNvSpPr/>
            <p:nvPr/>
          </p:nvSpPr>
          <p:spPr>
            <a:xfrm>
              <a:off x="2632604" y="3688143"/>
              <a:ext cx="1489822" cy="1742862"/>
            </a:xfrm>
            <a:custGeom>
              <a:avLst/>
              <a:pathLst>
                <a:path w="1489822" h="1742862">
                  <a:moveTo>
                    <a:pt x="0" y="643435"/>
                  </a:moveTo>
                  <a:lnTo>
                    <a:pt x="29979" y="695788"/>
                  </a:lnTo>
                  <a:lnTo>
                    <a:pt x="59958" y="748142"/>
                  </a:lnTo>
                  <a:lnTo>
                    <a:pt x="89938" y="800496"/>
                  </a:lnTo>
                  <a:lnTo>
                    <a:pt x="119917" y="852849"/>
                  </a:lnTo>
                  <a:lnTo>
                    <a:pt x="149897" y="905203"/>
                  </a:lnTo>
                  <a:lnTo>
                    <a:pt x="179876" y="957557"/>
                  </a:lnTo>
                  <a:lnTo>
                    <a:pt x="209856" y="1009911"/>
                  </a:lnTo>
                  <a:lnTo>
                    <a:pt x="239835" y="1062264"/>
                  </a:lnTo>
                  <a:lnTo>
                    <a:pt x="269815" y="1114618"/>
                  </a:lnTo>
                  <a:lnTo>
                    <a:pt x="299794" y="1166972"/>
                  </a:lnTo>
                  <a:lnTo>
                    <a:pt x="329774" y="1219325"/>
                  </a:lnTo>
                  <a:lnTo>
                    <a:pt x="359753" y="1271679"/>
                  </a:lnTo>
                  <a:lnTo>
                    <a:pt x="389733" y="1324033"/>
                  </a:lnTo>
                  <a:lnTo>
                    <a:pt x="419712" y="1376387"/>
                  </a:lnTo>
                  <a:lnTo>
                    <a:pt x="449691" y="1428740"/>
                  </a:lnTo>
                  <a:lnTo>
                    <a:pt x="479671" y="1481094"/>
                  </a:lnTo>
                  <a:lnTo>
                    <a:pt x="509650" y="1533448"/>
                  </a:lnTo>
                  <a:lnTo>
                    <a:pt x="539630" y="1585801"/>
                  </a:lnTo>
                  <a:lnTo>
                    <a:pt x="569609" y="1638155"/>
                  </a:lnTo>
                  <a:lnTo>
                    <a:pt x="599589" y="1690509"/>
                  </a:lnTo>
                  <a:lnTo>
                    <a:pt x="629568" y="1742862"/>
                  </a:lnTo>
                  <a:lnTo>
                    <a:pt x="680052" y="1712790"/>
                  </a:lnTo>
                  <a:lnTo>
                    <a:pt x="729473" y="1681002"/>
                  </a:lnTo>
                  <a:lnTo>
                    <a:pt x="777773" y="1647535"/>
                  </a:lnTo>
                  <a:lnTo>
                    <a:pt x="824895" y="1612428"/>
                  </a:lnTo>
                  <a:lnTo>
                    <a:pt x="870783" y="1575723"/>
                  </a:lnTo>
                  <a:lnTo>
                    <a:pt x="915383" y="1537463"/>
                  </a:lnTo>
                  <a:lnTo>
                    <a:pt x="958643" y="1497694"/>
                  </a:lnTo>
                  <a:lnTo>
                    <a:pt x="1000511" y="1456463"/>
                  </a:lnTo>
                  <a:lnTo>
                    <a:pt x="1040938" y="1413817"/>
                  </a:lnTo>
                  <a:lnTo>
                    <a:pt x="1079876" y="1369808"/>
                  </a:lnTo>
                  <a:lnTo>
                    <a:pt x="1117279" y="1324488"/>
                  </a:lnTo>
                  <a:lnTo>
                    <a:pt x="1153103" y="1277909"/>
                  </a:lnTo>
                  <a:lnTo>
                    <a:pt x="1187306" y="1230127"/>
                  </a:lnTo>
                  <a:lnTo>
                    <a:pt x="1219848" y="1181198"/>
                  </a:lnTo>
                  <a:lnTo>
                    <a:pt x="1250689" y="1131181"/>
                  </a:lnTo>
                  <a:lnTo>
                    <a:pt x="1279794" y="1080133"/>
                  </a:lnTo>
                  <a:lnTo>
                    <a:pt x="1307129" y="1028116"/>
                  </a:lnTo>
                  <a:lnTo>
                    <a:pt x="1332660" y="975191"/>
                  </a:lnTo>
                  <a:lnTo>
                    <a:pt x="1356359" y="921419"/>
                  </a:lnTo>
                  <a:lnTo>
                    <a:pt x="1378196" y="866866"/>
                  </a:lnTo>
                  <a:lnTo>
                    <a:pt x="1398146" y="811594"/>
                  </a:lnTo>
                  <a:lnTo>
                    <a:pt x="1416186" y="755670"/>
                  </a:lnTo>
                  <a:lnTo>
                    <a:pt x="1432294" y="699159"/>
                  </a:lnTo>
                  <a:lnTo>
                    <a:pt x="1446451" y="642128"/>
                  </a:lnTo>
                  <a:lnTo>
                    <a:pt x="1458641" y="584644"/>
                  </a:lnTo>
                  <a:lnTo>
                    <a:pt x="1468849" y="526776"/>
                  </a:lnTo>
                  <a:lnTo>
                    <a:pt x="1477063" y="468591"/>
                  </a:lnTo>
                  <a:lnTo>
                    <a:pt x="1483274" y="410158"/>
                  </a:lnTo>
                  <a:lnTo>
                    <a:pt x="1487473" y="351546"/>
                  </a:lnTo>
                  <a:lnTo>
                    <a:pt x="1489657" y="292825"/>
                  </a:lnTo>
                  <a:lnTo>
                    <a:pt x="1489822" y="234063"/>
                  </a:lnTo>
                  <a:lnTo>
                    <a:pt x="1487969" y="175331"/>
                  </a:lnTo>
                  <a:lnTo>
                    <a:pt x="1484099" y="116697"/>
                  </a:lnTo>
                  <a:lnTo>
                    <a:pt x="1478217" y="58230"/>
                  </a:lnTo>
                  <a:lnTo>
                    <a:pt x="1470331" y="0"/>
                  </a:lnTo>
                  <a:lnTo>
                    <a:pt x="1410695" y="9122"/>
                  </a:lnTo>
                  <a:lnTo>
                    <a:pt x="1351059" y="18245"/>
                  </a:lnTo>
                  <a:lnTo>
                    <a:pt x="1291423" y="27368"/>
                  </a:lnTo>
                  <a:lnTo>
                    <a:pt x="1231787" y="36491"/>
                  </a:lnTo>
                  <a:lnTo>
                    <a:pt x="1172151" y="45614"/>
                  </a:lnTo>
                  <a:lnTo>
                    <a:pt x="1112515" y="54737"/>
                  </a:lnTo>
                  <a:lnTo>
                    <a:pt x="1052879" y="63860"/>
                  </a:lnTo>
                  <a:lnTo>
                    <a:pt x="993243" y="72983"/>
                  </a:lnTo>
                  <a:lnTo>
                    <a:pt x="933607" y="82106"/>
                  </a:lnTo>
                  <a:lnTo>
                    <a:pt x="873971" y="91229"/>
                  </a:lnTo>
                  <a:lnTo>
                    <a:pt x="814335" y="100352"/>
                  </a:lnTo>
                  <a:lnTo>
                    <a:pt x="754699" y="109475"/>
                  </a:lnTo>
                  <a:lnTo>
                    <a:pt x="695063" y="118598"/>
                  </a:lnTo>
                  <a:lnTo>
                    <a:pt x="635427" y="127721"/>
                  </a:lnTo>
                  <a:lnTo>
                    <a:pt x="575791" y="136844"/>
                  </a:lnTo>
                  <a:lnTo>
                    <a:pt x="516155" y="145967"/>
                  </a:lnTo>
                  <a:lnTo>
                    <a:pt x="456519" y="155090"/>
                  </a:lnTo>
                  <a:lnTo>
                    <a:pt x="396883" y="164212"/>
                  </a:lnTo>
                  <a:lnTo>
                    <a:pt x="337247" y="173335"/>
                  </a:lnTo>
                  <a:lnTo>
                    <a:pt x="277611" y="182458"/>
                  </a:lnTo>
                  <a:lnTo>
                    <a:pt x="217975" y="191581"/>
                  </a:lnTo>
                  <a:lnTo>
                    <a:pt x="223001" y="250572"/>
                  </a:lnTo>
                  <a:lnTo>
                    <a:pt x="220123" y="309706"/>
                  </a:lnTo>
                  <a:lnTo>
                    <a:pt x="209393" y="367930"/>
                  </a:lnTo>
                  <a:lnTo>
                    <a:pt x="191003" y="424206"/>
                  </a:lnTo>
                  <a:lnTo>
                    <a:pt x="165279" y="477530"/>
                  </a:lnTo>
                  <a:lnTo>
                    <a:pt x="132681" y="526952"/>
                  </a:lnTo>
                  <a:lnTo>
                    <a:pt x="93790" y="571591"/>
                  </a:lnTo>
                  <a:lnTo>
                    <a:pt x="49298" y="610650"/>
                  </a:lnTo>
                  <a:close/>
                </a:path>
              </a:pathLst>
            </a:custGeom>
            <a:solidFill>
              <a:srgbClr val="66B0FF">
                <a:alpha val="100000"/>
              </a:srgbClr>
            </a:solidFill>
            <a:ln w="13550" cap="flat">
              <a:solidFill>
                <a:srgbClr val="000000">
                  <a:alpha val="100000"/>
                </a:srgbClr>
              </a:solidFill>
              <a:prstDash val="solid"/>
              <a:miter/>
            </a:ln>
          </p:spPr>
          <p:txBody>
            <a:bodyPr/>
            <a:lstStyle/>
            <a:p/>
          </p:txBody>
        </p:sp>
        <p:sp>
          <p:nvSpPr>
            <p:cNvPr id="6" name="pg6"/>
            <p:cNvSpPr/>
            <p:nvPr/>
          </p:nvSpPr>
          <p:spPr>
            <a:xfrm>
              <a:off x="2182188" y="4331578"/>
              <a:ext cx="1079984" cy="1325541"/>
            </a:xfrm>
            <a:custGeom>
              <a:avLst/>
              <a:pathLst>
                <a:path w="1079984" h="1325541">
                  <a:moveTo>
                    <a:pt x="170419" y="54593"/>
                  </a:moveTo>
                  <a:lnTo>
                    <a:pt x="162304" y="114375"/>
                  </a:lnTo>
                  <a:lnTo>
                    <a:pt x="154189" y="174156"/>
                  </a:lnTo>
                  <a:lnTo>
                    <a:pt x="146074" y="233938"/>
                  </a:lnTo>
                  <a:lnTo>
                    <a:pt x="137958" y="293719"/>
                  </a:lnTo>
                  <a:lnTo>
                    <a:pt x="129843" y="353501"/>
                  </a:lnTo>
                  <a:lnTo>
                    <a:pt x="121728" y="413282"/>
                  </a:lnTo>
                  <a:lnTo>
                    <a:pt x="113613" y="473064"/>
                  </a:lnTo>
                  <a:lnTo>
                    <a:pt x="105497" y="532845"/>
                  </a:lnTo>
                  <a:lnTo>
                    <a:pt x="97382" y="592626"/>
                  </a:lnTo>
                  <a:lnTo>
                    <a:pt x="89267" y="652408"/>
                  </a:lnTo>
                  <a:lnTo>
                    <a:pt x="81152" y="712189"/>
                  </a:lnTo>
                  <a:lnTo>
                    <a:pt x="73037" y="771971"/>
                  </a:lnTo>
                  <a:lnTo>
                    <a:pt x="64921" y="831752"/>
                  </a:lnTo>
                  <a:lnTo>
                    <a:pt x="56806" y="891534"/>
                  </a:lnTo>
                  <a:lnTo>
                    <a:pt x="48691" y="951315"/>
                  </a:lnTo>
                  <a:lnTo>
                    <a:pt x="40576" y="1011097"/>
                  </a:lnTo>
                  <a:lnTo>
                    <a:pt x="32460" y="1070878"/>
                  </a:lnTo>
                  <a:lnTo>
                    <a:pt x="24345" y="1130660"/>
                  </a:lnTo>
                  <a:lnTo>
                    <a:pt x="16230" y="1190441"/>
                  </a:lnTo>
                  <a:lnTo>
                    <a:pt x="8115" y="1250222"/>
                  </a:lnTo>
                  <a:lnTo>
                    <a:pt x="0" y="1310004"/>
                  </a:lnTo>
                  <a:lnTo>
                    <a:pt x="58549" y="1316926"/>
                  </a:lnTo>
                  <a:lnTo>
                    <a:pt x="117302" y="1321827"/>
                  </a:lnTo>
                  <a:lnTo>
                    <a:pt x="176189" y="1324699"/>
                  </a:lnTo>
                  <a:lnTo>
                    <a:pt x="235140" y="1325541"/>
                  </a:lnTo>
                  <a:lnTo>
                    <a:pt x="294085" y="1324350"/>
                  </a:lnTo>
                  <a:lnTo>
                    <a:pt x="352954" y="1321128"/>
                  </a:lnTo>
                  <a:lnTo>
                    <a:pt x="411677" y="1315879"/>
                  </a:lnTo>
                  <a:lnTo>
                    <a:pt x="470184" y="1308609"/>
                  </a:lnTo>
                  <a:lnTo>
                    <a:pt x="528406" y="1299327"/>
                  </a:lnTo>
                  <a:lnTo>
                    <a:pt x="586273" y="1288044"/>
                  </a:lnTo>
                  <a:lnTo>
                    <a:pt x="643717" y="1274773"/>
                  </a:lnTo>
                  <a:lnTo>
                    <a:pt x="700669" y="1259531"/>
                  </a:lnTo>
                  <a:lnTo>
                    <a:pt x="757063" y="1242334"/>
                  </a:lnTo>
                  <a:lnTo>
                    <a:pt x="812830" y="1223204"/>
                  </a:lnTo>
                  <a:lnTo>
                    <a:pt x="867905" y="1202163"/>
                  </a:lnTo>
                  <a:lnTo>
                    <a:pt x="922221" y="1179237"/>
                  </a:lnTo>
                  <a:lnTo>
                    <a:pt x="975716" y="1154452"/>
                  </a:lnTo>
                  <a:lnTo>
                    <a:pt x="1028324" y="1127838"/>
                  </a:lnTo>
                  <a:lnTo>
                    <a:pt x="1079984" y="1099427"/>
                  </a:lnTo>
                  <a:lnTo>
                    <a:pt x="1050005" y="1047074"/>
                  </a:lnTo>
                  <a:lnTo>
                    <a:pt x="1020025" y="994720"/>
                  </a:lnTo>
                  <a:lnTo>
                    <a:pt x="990046" y="942366"/>
                  </a:lnTo>
                  <a:lnTo>
                    <a:pt x="960066" y="890012"/>
                  </a:lnTo>
                  <a:lnTo>
                    <a:pt x="930087" y="837659"/>
                  </a:lnTo>
                  <a:lnTo>
                    <a:pt x="900107" y="785305"/>
                  </a:lnTo>
                  <a:lnTo>
                    <a:pt x="870128" y="732951"/>
                  </a:lnTo>
                  <a:lnTo>
                    <a:pt x="840148" y="680598"/>
                  </a:lnTo>
                  <a:lnTo>
                    <a:pt x="810169" y="628244"/>
                  </a:lnTo>
                  <a:lnTo>
                    <a:pt x="780189" y="575890"/>
                  </a:lnTo>
                  <a:lnTo>
                    <a:pt x="750210" y="523537"/>
                  </a:lnTo>
                  <a:lnTo>
                    <a:pt x="720230" y="471183"/>
                  </a:lnTo>
                  <a:lnTo>
                    <a:pt x="690251" y="418829"/>
                  </a:lnTo>
                  <a:lnTo>
                    <a:pt x="660272" y="366475"/>
                  </a:lnTo>
                  <a:lnTo>
                    <a:pt x="630292" y="314122"/>
                  </a:lnTo>
                  <a:lnTo>
                    <a:pt x="600313" y="261768"/>
                  </a:lnTo>
                  <a:lnTo>
                    <a:pt x="570333" y="209414"/>
                  </a:lnTo>
                  <a:lnTo>
                    <a:pt x="540354" y="157061"/>
                  </a:lnTo>
                  <a:lnTo>
                    <a:pt x="510374" y="104707"/>
                  </a:lnTo>
                  <a:lnTo>
                    <a:pt x="480395" y="52353"/>
                  </a:lnTo>
                  <a:lnTo>
                    <a:pt x="450415" y="0"/>
                  </a:lnTo>
                  <a:lnTo>
                    <a:pt x="398264" y="25485"/>
                  </a:lnTo>
                  <a:lnTo>
                    <a:pt x="343231" y="43940"/>
                  </a:lnTo>
                  <a:lnTo>
                    <a:pt x="286259" y="55048"/>
                  </a:lnTo>
                  <a:lnTo>
                    <a:pt x="228324" y="58620"/>
                  </a:lnTo>
                  <a:close/>
                </a:path>
              </a:pathLst>
            </a:custGeom>
            <a:solidFill>
              <a:srgbClr val="822E1C">
                <a:alpha val="100000"/>
              </a:srgbClr>
            </a:solidFill>
            <a:ln w="13550" cap="flat">
              <a:solidFill>
                <a:srgbClr val="000000">
                  <a:alpha val="100000"/>
                </a:srgbClr>
              </a:solidFill>
              <a:prstDash val="solid"/>
              <a:miter/>
            </a:ln>
          </p:spPr>
          <p:txBody>
            <a:bodyPr/>
            <a:lstStyle/>
            <a:p/>
          </p:txBody>
        </p:sp>
        <p:sp>
          <p:nvSpPr>
            <p:cNvPr id="7" name="pg7"/>
            <p:cNvSpPr/>
            <p:nvPr/>
          </p:nvSpPr>
          <p:spPr>
            <a:xfrm>
              <a:off x="1292663" y="4281996"/>
              <a:ext cx="1059944" cy="1359586"/>
            </a:xfrm>
            <a:custGeom>
              <a:avLst/>
              <a:pathLst>
                <a:path w="1059944" h="1359586">
                  <a:moveTo>
                    <a:pt x="829327" y="0"/>
                  </a:moveTo>
                  <a:lnTo>
                    <a:pt x="789835" y="45607"/>
                  </a:lnTo>
                  <a:lnTo>
                    <a:pt x="750343" y="91215"/>
                  </a:lnTo>
                  <a:lnTo>
                    <a:pt x="710851" y="136823"/>
                  </a:lnTo>
                  <a:lnTo>
                    <a:pt x="671360" y="182431"/>
                  </a:lnTo>
                  <a:lnTo>
                    <a:pt x="631868" y="228039"/>
                  </a:lnTo>
                  <a:lnTo>
                    <a:pt x="592376" y="273647"/>
                  </a:lnTo>
                  <a:lnTo>
                    <a:pt x="552884" y="319255"/>
                  </a:lnTo>
                  <a:lnTo>
                    <a:pt x="513392" y="364863"/>
                  </a:lnTo>
                  <a:lnTo>
                    <a:pt x="473901" y="410470"/>
                  </a:lnTo>
                  <a:lnTo>
                    <a:pt x="434409" y="456078"/>
                  </a:lnTo>
                  <a:lnTo>
                    <a:pt x="394917" y="501686"/>
                  </a:lnTo>
                  <a:lnTo>
                    <a:pt x="355425" y="547294"/>
                  </a:lnTo>
                  <a:lnTo>
                    <a:pt x="315934" y="592902"/>
                  </a:lnTo>
                  <a:lnTo>
                    <a:pt x="276442" y="638510"/>
                  </a:lnTo>
                  <a:lnTo>
                    <a:pt x="236950" y="684118"/>
                  </a:lnTo>
                  <a:lnTo>
                    <a:pt x="197458" y="729726"/>
                  </a:lnTo>
                  <a:lnTo>
                    <a:pt x="157967" y="775334"/>
                  </a:lnTo>
                  <a:lnTo>
                    <a:pt x="118475" y="820941"/>
                  </a:lnTo>
                  <a:lnTo>
                    <a:pt x="78983" y="866549"/>
                  </a:lnTo>
                  <a:lnTo>
                    <a:pt x="39491" y="912157"/>
                  </a:lnTo>
                  <a:lnTo>
                    <a:pt x="0" y="957765"/>
                  </a:lnTo>
                  <a:lnTo>
                    <a:pt x="44656" y="995123"/>
                  </a:lnTo>
                  <a:lnTo>
                    <a:pt x="90559" y="1030939"/>
                  </a:lnTo>
                  <a:lnTo>
                    <a:pt x="137654" y="1065171"/>
                  </a:lnTo>
                  <a:lnTo>
                    <a:pt x="185887" y="1097781"/>
                  </a:lnTo>
                  <a:lnTo>
                    <a:pt x="235202" y="1128731"/>
                  </a:lnTo>
                  <a:lnTo>
                    <a:pt x="285542" y="1157984"/>
                  </a:lnTo>
                  <a:lnTo>
                    <a:pt x="336848" y="1185507"/>
                  </a:lnTo>
                  <a:lnTo>
                    <a:pt x="389061" y="1211267"/>
                  </a:lnTo>
                  <a:lnTo>
                    <a:pt x="442121" y="1235236"/>
                  </a:lnTo>
                  <a:lnTo>
                    <a:pt x="495966" y="1257384"/>
                  </a:lnTo>
                  <a:lnTo>
                    <a:pt x="550534" y="1277687"/>
                  </a:lnTo>
                  <a:lnTo>
                    <a:pt x="605761" y="1296121"/>
                  </a:lnTo>
                  <a:lnTo>
                    <a:pt x="661583" y="1312665"/>
                  </a:lnTo>
                  <a:lnTo>
                    <a:pt x="717936" y="1327299"/>
                  </a:lnTo>
                  <a:lnTo>
                    <a:pt x="774755" y="1340007"/>
                  </a:lnTo>
                  <a:lnTo>
                    <a:pt x="831973" y="1350773"/>
                  </a:lnTo>
                  <a:lnTo>
                    <a:pt x="889524" y="1359586"/>
                  </a:lnTo>
                  <a:lnTo>
                    <a:pt x="897640" y="1299804"/>
                  </a:lnTo>
                  <a:lnTo>
                    <a:pt x="905755" y="1240023"/>
                  </a:lnTo>
                  <a:lnTo>
                    <a:pt x="913870" y="1180241"/>
                  </a:lnTo>
                  <a:lnTo>
                    <a:pt x="921985" y="1120460"/>
                  </a:lnTo>
                  <a:lnTo>
                    <a:pt x="930101" y="1060678"/>
                  </a:lnTo>
                  <a:lnTo>
                    <a:pt x="938216" y="1000897"/>
                  </a:lnTo>
                  <a:lnTo>
                    <a:pt x="946331" y="941115"/>
                  </a:lnTo>
                  <a:lnTo>
                    <a:pt x="954446" y="881334"/>
                  </a:lnTo>
                  <a:lnTo>
                    <a:pt x="962561" y="821553"/>
                  </a:lnTo>
                  <a:lnTo>
                    <a:pt x="970677" y="761771"/>
                  </a:lnTo>
                  <a:lnTo>
                    <a:pt x="978792" y="701990"/>
                  </a:lnTo>
                  <a:lnTo>
                    <a:pt x="986907" y="642208"/>
                  </a:lnTo>
                  <a:lnTo>
                    <a:pt x="995022" y="582427"/>
                  </a:lnTo>
                  <a:lnTo>
                    <a:pt x="1003138" y="522645"/>
                  </a:lnTo>
                  <a:lnTo>
                    <a:pt x="1011253" y="462864"/>
                  </a:lnTo>
                  <a:lnTo>
                    <a:pt x="1019368" y="403082"/>
                  </a:lnTo>
                  <a:lnTo>
                    <a:pt x="1027483" y="343301"/>
                  </a:lnTo>
                  <a:lnTo>
                    <a:pt x="1035598" y="283520"/>
                  </a:lnTo>
                  <a:lnTo>
                    <a:pt x="1043714" y="223738"/>
                  </a:lnTo>
                  <a:lnTo>
                    <a:pt x="1051829" y="163957"/>
                  </a:lnTo>
                  <a:lnTo>
                    <a:pt x="1059944" y="104175"/>
                  </a:lnTo>
                  <a:lnTo>
                    <a:pt x="997217" y="90985"/>
                  </a:lnTo>
                  <a:lnTo>
                    <a:pt x="937046" y="68888"/>
                  </a:lnTo>
                  <a:lnTo>
                    <a:pt x="880690" y="38347"/>
                  </a:lnTo>
                  <a:close/>
                </a:path>
              </a:pathLst>
            </a:custGeom>
            <a:solidFill>
              <a:srgbClr val="1C7F93">
                <a:alpha val="100000"/>
              </a:srgbClr>
            </a:solidFill>
            <a:ln w="13550" cap="flat">
              <a:solidFill>
                <a:srgbClr val="000000">
                  <a:alpha val="100000"/>
                </a:srgbClr>
              </a:solidFill>
              <a:prstDash val="solid"/>
              <a:miter/>
            </a:ln>
          </p:spPr>
          <p:txBody>
            <a:bodyPr/>
            <a:lstStyle/>
            <a:p/>
          </p:txBody>
        </p:sp>
        <p:sp>
          <p:nvSpPr>
            <p:cNvPr id="8" name="pg8"/>
            <p:cNvSpPr/>
            <p:nvPr/>
          </p:nvSpPr>
          <p:spPr>
            <a:xfrm>
              <a:off x="913419" y="4160378"/>
              <a:ext cx="1208571" cy="1079384"/>
            </a:xfrm>
            <a:custGeom>
              <a:avLst/>
              <a:pathLst>
                <a:path w="1208571" h="1079384">
                  <a:moveTo>
                    <a:pt x="1110248" y="0"/>
                  </a:moveTo>
                  <a:lnTo>
                    <a:pt x="1057379" y="29061"/>
                  </a:lnTo>
                  <a:lnTo>
                    <a:pt x="1004510" y="58122"/>
                  </a:lnTo>
                  <a:lnTo>
                    <a:pt x="951641" y="87183"/>
                  </a:lnTo>
                  <a:lnTo>
                    <a:pt x="898772" y="116244"/>
                  </a:lnTo>
                  <a:lnTo>
                    <a:pt x="845903" y="145305"/>
                  </a:lnTo>
                  <a:lnTo>
                    <a:pt x="793034" y="174366"/>
                  </a:lnTo>
                  <a:lnTo>
                    <a:pt x="740165" y="203427"/>
                  </a:lnTo>
                  <a:lnTo>
                    <a:pt x="687296" y="232488"/>
                  </a:lnTo>
                  <a:lnTo>
                    <a:pt x="634427" y="261550"/>
                  </a:lnTo>
                  <a:lnTo>
                    <a:pt x="581558" y="290611"/>
                  </a:lnTo>
                  <a:lnTo>
                    <a:pt x="528689" y="319672"/>
                  </a:lnTo>
                  <a:lnTo>
                    <a:pt x="475820" y="348733"/>
                  </a:lnTo>
                  <a:lnTo>
                    <a:pt x="422951" y="377794"/>
                  </a:lnTo>
                  <a:lnTo>
                    <a:pt x="370082" y="406855"/>
                  </a:lnTo>
                  <a:lnTo>
                    <a:pt x="317213" y="435916"/>
                  </a:lnTo>
                  <a:lnTo>
                    <a:pt x="264344" y="464977"/>
                  </a:lnTo>
                  <a:lnTo>
                    <a:pt x="211475" y="494039"/>
                  </a:lnTo>
                  <a:lnTo>
                    <a:pt x="158606" y="523100"/>
                  </a:lnTo>
                  <a:lnTo>
                    <a:pt x="105737" y="552161"/>
                  </a:lnTo>
                  <a:lnTo>
                    <a:pt x="52868" y="581222"/>
                  </a:lnTo>
                  <a:lnTo>
                    <a:pt x="0" y="610283"/>
                  </a:lnTo>
                  <a:lnTo>
                    <a:pt x="30146" y="662895"/>
                  </a:lnTo>
                  <a:lnTo>
                    <a:pt x="62138" y="714405"/>
                  </a:lnTo>
                  <a:lnTo>
                    <a:pt x="95936" y="764748"/>
                  </a:lnTo>
                  <a:lnTo>
                    <a:pt x="131497" y="813862"/>
                  </a:lnTo>
                  <a:lnTo>
                    <a:pt x="168777" y="861685"/>
                  </a:lnTo>
                  <a:lnTo>
                    <a:pt x="207729" y="908156"/>
                  </a:lnTo>
                  <a:lnTo>
                    <a:pt x="248303" y="953217"/>
                  </a:lnTo>
                  <a:lnTo>
                    <a:pt x="290450" y="996812"/>
                  </a:lnTo>
                  <a:lnTo>
                    <a:pt x="334115" y="1038885"/>
                  </a:lnTo>
                  <a:lnTo>
                    <a:pt x="379244" y="1079384"/>
                  </a:lnTo>
                  <a:lnTo>
                    <a:pt x="418736" y="1033776"/>
                  </a:lnTo>
                  <a:lnTo>
                    <a:pt x="458227" y="988168"/>
                  </a:lnTo>
                  <a:lnTo>
                    <a:pt x="497719" y="942560"/>
                  </a:lnTo>
                  <a:lnTo>
                    <a:pt x="537211" y="896952"/>
                  </a:lnTo>
                  <a:lnTo>
                    <a:pt x="576703" y="851344"/>
                  </a:lnTo>
                  <a:lnTo>
                    <a:pt x="616194" y="805736"/>
                  </a:lnTo>
                  <a:lnTo>
                    <a:pt x="655686" y="760129"/>
                  </a:lnTo>
                  <a:lnTo>
                    <a:pt x="695178" y="714521"/>
                  </a:lnTo>
                  <a:lnTo>
                    <a:pt x="734670" y="668913"/>
                  </a:lnTo>
                  <a:lnTo>
                    <a:pt x="774161" y="623305"/>
                  </a:lnTo>
                  <a:lnTo>
                    <a:pt x="813653" y="577697"/>
                  </a:lnTo>
                  <a:lnTo>
                    <a:pt x="853145" y="532089"/>
                  </a:lnTo>
                  <a:lnTo>
                    <a:pt x="892637" y="486481"/>
                  </a:lnTo>
                  <a:lnTo>
                    <a:pt x="932129" y="440873"/>
                  </a:lnTo>
                  <a:lnTo>
                    <a:pt x="971620" y="395266"/>
                  </a:lnTo>
                  <a:lnTo>
                    <a:pt x="1011112" y="349658"/>
                  </a:lnTo>
                  <a:lnTo>
                    <a:pt x="1050604" y="304050"/>
                  </a:lnTo>
                  <a:lnTo>
                    <a:pt x="1090096" y="258442"/>
                  </a:lnTo>
                  <a:lnTo>
                    <a:pt x="1129587" y="212834"/>
                  </a:lnTo>
                  <a:lnTo>
                    <a:pt x="1169079" y="167226"/>
                  </a:lnTo>
                  <a:lnTo>
                    <a:pt x="1208571" y="121618"/>
                  </a:lnTo>
                  <a:lnTo>
                    <a:pt x="1154005" y="65178"/>
                  </a:lnTo>
                  <a:close/>
                </a:path>
              </a:pathLst>
            </a:custGeom>
            <a:solidFill>
              <a:srgbClr val="AAF400">
                <a:alpha val="100000"/>
              </a:srgbClr>
            </a:solidFill>
            <a:ln w="13550" cap="flat">
              <a:solidFill>
                <a:srgbClr val="000000">
                  <a:alpha val="100000"/>
                </a:srgbClr>
              </a:solidFill>
              <a:prstDash val="solid"/>
              <a:miter/>
            </a:ln>
          </p:spPr>
          <p:txBody>
            <a:bodyPr/>
            <a:lstStyle/>
            <a:p/>
          </p:txBody>
        </p:sp>
        <p:sp>
          <p:nvSpPr>
            <p:cNvPr id="9" name="pg9"/>
            <p:cNvSpPr/>
            <p:nvPr/>
          </p:nvSpPr>
          <p:spPr>
            <a:xfrm>
              <a:off x="723159" y="4016464"/>
              <a:ext cx="1300508" cy="754196"/>
            </a:xfrm>
            <a:custGeom>
              <a:avLst/>
              <a:pathLst>
                <a:path w="1300508" h="754196">
                  <a:moveTo>
                    <a:pt x="1251182" y="0"/>
                  </a:moveTo>
                  <a:lnTo>
                    <a:pt x="1191601" y="9481"/>
                  </a:lnTo>
                  <a:lnTo>
                    <a:pt x="1132021" y="18962"/>
                  </a:lnTo>
                  <a:lnTo>
                    <a:pt x="1072441" y="28443"/>
                  </a:lnTo>
                  <a:lnTo>
                    <a:pt x="1012861" y="37924"/>
                  </a:lnTo>
                  <a:lnTo>
                    <a:pt x="953281" y="47405"/>
                  </a:lnTo>
                  <a:lnTo>
                    <a:pt x="893701" y="56886"/>
                  </a:lnTo>
                  <a:lnTo>
                    <a:pt x="834121" y="66367"/>
                  </a:lnTo>
                  <a:lnTo>
                    <a:pt x="774541" y="75848"/>
                  </a:lnTo>
                  <a:lnTo>
                    <a:pt x="714961" y="85329"/>
                  </a:lnTo>
                  <a:lnTo>
                    <a:pt x="655381" y="94810"/>
                  </a:lnTo>
                  <a:lnTo>
                    <a:pt x="595800" y="104291"/>
                  </a:lnTo>
                  <a:lnTo>
                    <a:pt x="536220" y="113772"/>
                  </a:lnTo>
                  <a:lnTo>
                    <a:pt x="476640" y="123253"/>
                  </a:lnTo>
                  <a:lnTo>
                    <a:pt x="417060" y="132734"/>
                  </a:lnTo>
                  <a:lnTo>
                    <a:pt x="357480" y="142215"/>
                  </a:lnTo>
                  <a:lnTo>
                    <a:pt x="297900" y="151696"/>
                  </a:lnTo>
                  <a:lnTo>
                    <a:pt x="238320" y="161177"/>
                  </a:lnTo>
                  <a:lnTo>
                    <a:pt x="178740" y="170658"/>
                  </a:lnTo>
                  <a:lnTo>
                    <a:pt x="119160" y="180139"/>
                  </a:lnTo>
                  <a:lnTo>
                    <a:pt x="59580" y="189621"/>
                  </a:lnTo>
                  <a:lnTo>
                    <a:pt x="0" y="199102"/>
                  </a:lnTo>
                  <a:lnTo>
                    <a:pt x="10269" y="257169"/>
                  </a:lnTo>
                  <a:lnTo>
                    <a:pt x="22534" y="314847"/>
                  </a:lnTo>
                  <a:lnTo>
                    <a:pt x="36781" y="372069"/>
                  </a:lnTo>
                  <a:lnTo>
                    <a:pt x="52991" y="428765"/>
                  </a:lnTo>
                  <a:lnTo>
                    <a:pt x="71146" y="484869"/>
                  </a:lnTo>
                  <a:lnTo>
                    <a:pt x="91225" y="540314"/>
                  </a:lnTo>
                  <a:lnTo>
                    <a:pt x="113202" y="595034"/>
                  </a:lnTo>
                  <a:lnTo>
                    <a:pt x="137053" y="648963"/>
                  </a:lnTo>
                  <a:lnTo>
                    <a:pt x="162749" y="702039"/>
                  </a:lnTo>
                  <a:lnTo>
                    <a:pt x="190259" y="754196"/>
                  </a:lnTo>
                  <a:lnTo>
                    <a:pt x="243128" y="725135"/>
                  </a:lnTo>
                  <a:lnTo>
                    <a:pt x="295997" y="696074"/>
                  </a:lnTo>
                  <a:lnTo>
                    <a:pt x="348866" y="667013"/>
                  </a:lnTo>
                  <a:lnTo>
                    <a:pt x="401735" y="637952"/>
                  </a:lnTo>
                  <a:lnTo>
                    <a:pt x="454604" y="608891"/>
                  </a:lnTo>
                  <a:lnTo>
                    <a:pt x="507473" y="579830"/>
                  </a:lnTo>
                  <a:lnTo>
                    <a:pt x="560342" y="550769"/>
                  </a:lnTo>
                  <a:lnTo>
                    <a:pt x="613211" y="521708"/>
                  </a:lnTo>
                  <a:lnTo>
                    <a:pt x="666080" y="492646"/>
                  </a:lnTo>
                  <a:lnTo>
                    <a:pt x="718949" y="463585"/>
                  </a:lnTo>
                  <a:lnTo>
                    <a:pt x="771818" y="434524"/>
                  </a:lnTo>
                  <a:lnTo>
                    <a:pt x="824687" y="405463"/>
                  </a:lnTo>
                  <a:lnTo>
                    <a:pt x="877556" y="376402"/>
                  </a:lnTo>
                  <a:lnTo>
                    <a:pt x="930425" y="347341"/>
                  </a:lnTo>
                  <a:lnTo>
                    <a:pt x="983294" y="318280"/>
                  </a:lnTo>
                  <a:lnTo>
                    <a:pt x="1036163" y="289219"/>
                  </a:lnTo>
                  <a:lnTo>
                    <a:pt x="1089032" y="260157"/>
                  </a:lnTo>
                  <a:lnTo>
                    <a:pt x="1141901" y="231096"/>
                  </a:lnTo>
                  <a:lnTo>
                    <a:pt x="1194770" y="202035"/>
                  </a:lnTo>
                  <a:lnTo>
                    <a:pt x="1247639" y="172974"/>
                  </a:lnTo>
                  <a:lnTo>
                    <a:pt x="1300508" y="143913"/>
                  </a:lnTo>
                  <a:lnTo>
                    <a:pt x="1269627" y="74087"/>
                  </a:lnTo>
                  <a:close/>
                </a:path>
              </a:pathLst>
            </a:custGeom>
            <a:solidFill>
              <a:srgbClr val="DEA0FD">
                <a:alpha val="100000"/>
              </a:srgbClr>
            </a:solidFill>
            <a:ln w="13550" cap="flat">
              <a:solidFill>
                <a:srgbClr val="000000">
                  <a:alpha val="100000"/>
                </a:srgbClr>
              </a:solidFill>
              <a:prstDash val="solid"/>
              <a:miter/>
            </a:ln>
          </p:spPr>
          <p:txBody>
            <a:bodyPr/>
            <a:lstStyle/>
            <a:p/>
          </p:txBody>
        </p:sp>
        <p:sp>
          <p:nvSpPr>
            <p:cNvPr id="10" name="pg10"/>
            <p:cNvSpPr/>
            <p:nvPr/>
          </p:nvSpPr>
          <p:spPr>
            <a:xfrm>
              <a:off x="702039" y="3636051"/>
              <a:ext cx="1274171" cy="579515"/>
            </a:xfrm>
            <a:custGeom>
              <a:avLst/>
              <a:pathLst>
                <a:path w="1274171" h="579515">
                  <a:moveTo>
                    <a:pt x="1274171" y="230168"/>
                  </a:moveTo>
                  <a:lnTo>
                    <a:pt x="1214845" y="219208"/>
                  </a:lnTo>
                  <a:lnTo>
                    <a:pt x="1155520" y="208247"/>
                  </a:lnTo>
                  <a:lnTo>
                    <a:pt x="1096194" y="197287"/>
                  </a:lnTo>
                  <a:lnTo>
                    <a:pt x="1036868" y="186327"/>
                  </a:lnTo>
                  <a:lnTo>
                    <a:pt x="977542" y="175366"/>
                  </a:lnTo>
                  <a:lnTo>
                    <a:pt x="918216" y="164406"/>
                  </a:lnTo>
                  <a:lnTo>
                    <a:pt x="858891" y="153445"/>
                  </a:lnTo>
                  <a:lnTo>
                    <a:pt x="799565" y="142485"/>
                  </a:lnTo>
                  <a:lnTo>
                    <a:pt x="740239" y="131525"/>
                  </a:lnTo>
                  <a:lnTo>
                    <a:pt x="680913" y="120564"/>
                  </a:lnTo>
                  <a:lnTo>
                    <a:pt x="621588" y="109604"/>
                  </a:lnTo>
                  <a:lnTo>
                    <a:pt x="562262" y="98643"/>
                  </a:lnTo>
                  <a:lnTo>
                    <a:pt x="502936" y="87683"/>
                  </a:lnTo>
                  <a:lnTo>
                    <a:pt x="443610" y="76722"/>
                  </a:lnTo>
                  <a:lnTo>
                    <a:pt x="384284" y="65762"/>
                  </a:lnTo>
                  <a:lnTo>
                    <a:pt x="324959" y="54802"/>
                  </a:lnTo>
                  <a:lnTo>
                    <a:pt x="265633" y="43841"/>
                  </a:lnTo>
                  <a:lnTo>
                    <a:pt x="206307" y="32881"/>
                  </a:lnTo>
                  <a:lnTo>
                    <a:pt x="146981" y="21920"/>
                  </a:lnTo>
                  <a:lnTo>
                    <a:pt x="87656" y="10960"/>
                  </a:lnTo>
                  <a:lnTo>
                    <a:pt x="28330" y="0"/>
                  </a:lnTo>
                  <a:lnTo>
                    <a:pt x="18726" y="57436"/>
                  </a:lnTo>
                  <a:lnTo>
                    <a:pt x="11084" y="115167"/>
                  </a:lnTo>
                  <a:lnTo>
                    <a:pt x="5411" y="173124"/>
                  </a:lnTo>
                  <a:lnTo>
                    <a:pt x="1715" y="231241"/>
                  </a:lnTo>
                  <a:lnTo>
                    <a:pt x="0" y="289450"/>
                  </a:lnTo>
                  <a:lnTo>
                    <a:pt x="266" y="347683"/>
                  </a:lnTo>
                  <a:lnTo>
                    <a:pt x="2516" y="405874"/>
                  </a:lnTo>
                  <a:lnTo>
                    <a:pt x="6745" y="463954"/>
                  </a:lnTo>
                  <a:lnTo>
                    <a:pt x="12948" y="521857"/>
                  </a:lnTo>
                  <a:lnTo>
                    <a:pt x="21120" y="579515"/>
                  </a:lnTo>
                  <a:lnTo>
                    <a:pt x="80700" y="570034"/>
                  </a:lnTo>
                  <a:lnTo>
                    <a:pt x="140280" y="560553"/>
                  </a:lnTo>
                  <a:lnTo>
                    <a:pt x="199860" y="551072"/>
                  </a:lnTo>
                  <a:lnTo>
                    <a:pt x="259440" y="541591"/>
                  </a:lnTo>
                  <a:lnTo>
                    <a:pt x="319020" y="532110"/>
                  </a:lnTo>
                  <a:lnTo>
                    <a:pt x="378600" y="522629"/>
                  </a:lnTo>
                  <a:lnTo>
                    <a:pt x="438180" y="513148"/>
                  </a:lnTo>
                  <a:lnTo>
                    <a:pt x="497761" y="503667"/>
                  </a:lnTo>
                  <a:lnTo>
                    <a:pt x="557341" y="494186"/>
                  </a:lnTo>
                  <a:lnTo>
                    <a:pt x="616921" y="484705"/>
                  </a:lnTo>
                  <a:lnTo>
                    <a:pt x="676501" y="475224"/>
                  </a:lnTo>
                  <a:lnTo>
                    <a:pt x="736081" y="465743"/>
                  </a:lnTo>
                  <a:lnTo>
                    <a:pt x="795661" y="456261"/>
                  </a:lnTo>
                  <a:lnTo>
                    <a:pt x="855241" y="446780"/>
                  </a:lnTo>
                  <a:lnTo>
                    <a:pt x="914821" y="437299"/>
                  </a:lnTo>
                  <a:lnTo>
                    <a:pt x="974401" y="427818"/>
                  </a:lnTo>
                  <a:lnTo>
                    <a:pt x="1033981" y="418337"/>
                  </a:lnTo>
                  <a:lnTo>
                    <a:pt x="1093561" y="408856"/>
                  </a:lnTo>
                  <a:lnTo>
                    <a:pt x="1153142" y="399375"/>
                  </a:lnTo>
                  <a:lnTo>
                    <a:pt x="1212722" y="389894"/>
                  </a:lnTo>
                  <a:lnTo>
                    <a:pt x="1272302" y="380413"/>
                  </a:lnTo>
                  <a:lnTo>
                    <a:pt x="1266826" y="305211"/>
                  </a:lnTo>
                  <a:close/>
                </a:path>
              </a:pathLst>
            </a:custGeom>
            <a:solidFill>
              <a:srgbClr val="C075A6">
                <a:alpha val="100000"/>
              </a:srgbClr>
            </a:solidFill>
            <a:ln w="13550" cap="flat">
              <a:solidFill>
                <a:srgbClr val="000000">
                  <a:alpha val="100000"/>
                </a:srgbClr>
              </a:solidFill>
              <a:prstDash val="solid"/>
              <a:miter/>
            </a:ln>
          </p:spPr>
          <p:txBody>
            <a:bodyPr/>
            <a:lstStyle/>
            <a:p/>
          </p:txBody>
        </p:sp>
        <p:sp>
          <p:nvSpPr>
            <p:cNvPr id="11" name="pg11"/>
            <p:cNvSpPr/>
            <p:nvPr/>
          </p:nvSpPr>
          <p:spPr>
            <a:xfrm>
              <a:off x="730369" y="3115051"/>
              <a:ext cx="1294423" cy="751168"/>
            </a:xfrm>
            <a:custGeom>
              <a:avLst/>
              <a:pathLst>
                <a:path w="1294423" h="751168">
                  <a:moveTo>
                    <a:pt x="1294423" y="616094"/>
                  </a:moveTo>
                  <a:lnTo>
                    <a:pt x="1241707" y="586756"/>
                  </a:lnTo>
                  <a:lnTo>
                    <a:pt x="1188991" y="557418"/>
                  </a:lnTo>
                  <a:lnTo>
                    <a:pt x="1136275" y="528080"/>
                  </a:lnTo>
                  <a:lnTo>
                    <a:pt x="1083559" y="498742"/>
                  </a:lnTo>
                  <a:lnTo>
                    <a:pt x="1030843" y="469405"/>
                  </a:lnTo>
                  <a:lnTo>
                    <a:pt x="978127" y="440067"/>
                  </a:lnTo>
                  <a:lnTo>
                    <a:pt x="925411" y="410729"/>
                  </a:lnTo>
                  <a:lnTo>
                    <a:pt x="872696" y="381391"/>
                  </a:lnTo>
                  <a:lnTo>
                    <a:pt x="819980" y="352053"/>
                  </a:lnTo>
                  <a:lnTo>
                    <a:pt x="767264" y="322716"/>
                  </a:lnTo>
                  <a:lnTo>
                    <a:pt x="714548" y="293378"/>
                  </a:lnTo>
                  <a:lnTo>
                    <a:pt x="661832" y="264040"/>
                  </a:lnTo>
                  <a:lnTo>
                    <a:pt x="609116" y="234702"/>
                  </a:lnTo>
                  <a:lnTo>
                    <a:pt x="556400" y="205364"/>
                  </a:lnTo>
                  <a:lnTo>
                    <a:pt x="503684" y="176026"/>
                  </a:lnTo>
                  <a:lnTo>
                    <a:pt x="450968" y="146689"/>
                  </a:lnTo>
                  <a:lnTo>
                    <a:pt x="398252" y="117351"/>
                  </a:lnTo>
                  <a:lnTo>
                    <a:pt x="345536" y="88013"/>
                  </a:lnTo>
                  <a:lnTo>
                    <a:pt x="292820" y="58675"/>
                  </a:lnTo>
                  <a:lnTo>
                    <a:pt x="240104" y="29337"/>
                  </a:lnTo>
                  <a:lnTo>
                    <a:pt x="187388" y="0"/>
                  </a:lnTo>
                  <a:lnTo>
                    <a:pt x="158322" y="54523"/>
                  </a:lnTo>
                  <a:lnTo>
                    <a:pt x="131243" y="110062"/>
                  </a:lnTo>
                  <a:lnTo>
                    <a:pt x="106188" y="166542"/>
                  </a:lnTo>
                  <a:lnTo>
                    <a:pt x="83190" y="223890"/>
                  </a:lnTo>
                  <a:lnTo>
                    <a:pt x="62278" y="282031"/>
                  </a:lnTo>
                  <a:lnTo>
                    <a:pt x="43480" y="340890"/>
                  </a:lnTo>
                  <a:lnTo>
                    <a:pt x="26820" y="400390"/>
                  </a:lnTo>
                  <a:lnTo>
                    <a:pt x="12320" y="460452"/>
                  </a:lnTo>
                  <a:lnTo>
                    <a:pt x="0" y="520999"/>
                  </a:lnTo>
                  <a:lnTo>
                    <a:pt x="59325" y="531959"/>
                  </a:lnTo>
                  <a:lnTo>
                    <a:pt x="118651" y="542920"/>
                  </a:lnTo>
                  <a:lnTo>
                    <a:pt x="177977" y="553880"/>
                  </a:lnTo>
                  <a:lnTo>
                    <a:pt x="237303" y="564841"/>
                  </a:lnTo>
                  <a:lnTo>
                    <a:pt x="296628" y="575801"/>
                  </a:lnTo>
                  <a:lnTo>
                    <a:pt x="355954" y="586761"/>
                  </a:lnTo>
                  <a:lnTo>
                    <a:pt x="415280" y="597722"/>
                  </a:lnTo>
                  <a:lnTo>
                    <a:pt x="474606" y="608682"/>
                  </a:lnTo>
                  <a:lnTo>
                    <a:pt x="533931" y="619643"/>
                  </a:lnTo>
                  <a:lnTo>
                    <a:pt x="593257" y="630603"/>
                  </a:lnTo>
                  <a:lnTo>
                    <a:pt x="652583" y="641563"/>
                  </a:lnTo>
                  <a:lnTo>
                    <a:pt x="711909" y="652524"/>
                  </a:lnTo>
                  <a:lnTo>
                    <a:pt x="771235" y="663484"/>
                  </a:lnTo>
                  <a:lnTo>
                    <a:pt x="830560" y="674445"/>
                  </a:lnTo>
                  <a:lnTo>
                    <a:pt x="889886" y="685405"/>
                  </a:lnTo>
                  <a:lnTo>
                    <a:pt x="949212" y="696366"/>
                  </a:lnTo>
                  <a:lnTo>
                    <a:pt x="1008538" y="707326"/>
                  </a:lnTo>
                  <a:lnTo>
                    <a:pt x="1067863" y="718286"/>
                  </a:lnTo>
                  <a:lnTo>
                    <a:pt x="1127189" y="729247"/>
                  </a:lnTo>
                  <a:lnTo>
                    <a:pt x="1186515" y="740207"/>
                  </a:lnTo>
                  <a:lnTo>
                    <a:pt x="1245841" y="751168"/>
                  </a:lnTo>
                  <a:lnTo>
                    <a:pt x="1264630" y="681652"/>
                  </a:lnTo>
                  <a:close/>
                </a:path>
              </a:pathLst>
            </a:custGeom>
            <a:solidFill>
              <a:srgbClr val="F7E1A0">
                <a:alpha val="100000"/>
              </a:srgbClr>
            </a:solidFill>
            <a:ln w="13550" cap="flat">
              <a:solidFill>
                <a:srgbClr val="000000">
                  <a:alpha val="100000"/>
                </a:srgbClr>
              </a:solidFill>
              <a:prstDash val="solid"/>
              <a:miter/>
            </a:ln>
          </p:spPr>
          <p:txBody>
            <a:bodyPr/>
            <a:lstStyle/>
            <a:p/>
          </p:txBody>
        </p:sp>
        <p:sp>
          <p:nvSpPr>
            <p:cNvPr id="12" name="pg12"/>
            <p:cNvSpPr/>
            <p:nvPr/>
          </p:nvSpPr>
          <p:spPr>
            <a:xfrm>
              <a:off x="917758" y="2739307"/>
              <a:ext cx="1180450" cy="991838"/>
            </a:xfrm>
            <a:custGeom>
              <a:avLst/>
              <a:pathLst>
                <a:path w="1180450" h="991838">
                  <a:moveTo>
                    <a:pt x="1180450" y="894422"/>
                  </a:moveTo>
                  <a:lnTo>
                    <a:pt x="1137722" y="851831"/>
                  </a:lnTo>
                  <a:lnTo>
                    <a:pt x="1094995" y="809239"/>
                  </a:lnTo>
                  <a:lnTo>
                    <a:pt x="1052267" y="766648"/>
                  </a:lnTo>
                  <a:lnTo>
                    <a:pt x="1009540" y="724056"/>
                  </a:lnTo>
                  <a:lnTo>
                    <a:pt x="966812" y="681465"/>
                  </a:lnTo>
                  <a:lnTo>
                    <a:pt x="924085" y="638873"/>
                  </a:lnTo>
                  <a:lnTo>
                    <a:pt x="881357" y="596281"/>
                  </a:lnTo>
                  <a:lnTo>
                    <a:pt x="838630" y="553690"/>
                  </a:lnTo>
                  <a:lnTo>
                    <a:pt x="795902" y="511098"/>
                  </a:lnTo>
                  <a:lnTo>
                    <a:pt x="753175" y="468507"/>
                  </a:lnTo>
                  <a:lnTo>
                    <a:pt x="710447" y="425915"/>
                  </a:lnTo>
                  <a:lnTo>
                    <a:pt x="667720" y="383324"/>
                  </a:lnTo>
                  <a:lnTo>
                    <a:pt x="624993" y="340732"/>
                  </a:lnTo>
                  <a:lnTo>
                    <a:pt x="582265" y="298140"/>
                  </a:lnTo>
                  <a:lnTo>
                    <a:pt x="539538" y="255549"/>
                  </a:lnTo>
                  <a:lnTo>
                    <a:pt x="496810" y="212957"/>
                  </a:lnTo>
                  <a:lnTo>
                    <a:pt x="454083" y="170366"/>
                  </a:lnTo>
                  <a:lnTo>
                    <a:pt x="411355" y="127774"/>
                  </a:lnTo>
                  <a:lnTo>
                    <a:pt x="368628" y="85183"/>
                  </a:lnTo>
                  <a:lnTo>
                    <a:pt x="325900" y="42591"/>
                  </a:lnTo>
                  <a:lnTo>
                    <a:pt x="283173" y="0"/>
                  </a:lnTo>
                  <a:lnTo>
                    <a:pt x="242249" y="42495"/>
                  </a:lnTo>
                  <a:lnTo>
                    <a:pt x="202816" y="86377"/>
                  </a:lnTo>
                  <a:lnTo>
                    <a:pt x="164919" y="131592"/>
                  </a:lnTo>
                  <a:lnTo>
                    <a:pt x="128604" y="178088"/>
                  </a:lnTo>
                  <a:lnTo>
                    <a:pt x="93914" y="225808"/>
                  </a:lnTo>
                  <a:lnTo>
                    <a:pt x="60891" y="274696"/>
                  </a:lnTo>
                  <a:lnTo>
                    <a:pt x="29574" y="324695"/>
                  </a:lnTo>
                  <a:lnTo>
                    <a:pt x="0" y="375743"/>
                  </a:lnTo>
                  <a:lnTo>
                    <a:pt x="52715" y="405081"/>
                  </a:lnTo>
                  <a:lnTo>
                    <a:pt x="105431" y="434419"/>
                  </a:lnTo>
                  <a:lnTo>
                    <a:pt x="158147" y="463757"/>
                  </a:lnTo>
                  <a:lnTo>
                    <a:pt x="210863" y="493095"/>
                  </a:lnTo>
                  <a:lnTo>
                    <a:pt x="263579" y="522432"/>
                  </a:lnTo>
                  <a:lnTo>
                    <a:pt x="316295" y="551770"/>
                  </a:lnTo>
                  <a:lnTo>
                    <a:pt x="369011" y="581108"/>
                  </a:lnTo>
                  <a:lnTo>
                    <a:pt x="421727" y="610446"/>
                  </a:lnTo>
                  <a:lnTo>
                    <a:pt x="474443" y="639784"/>
                  </a:lnTo>
                  <a:lnTo>
                    <a:pt x="527159" y="669121"/>
                  </a:lnTo>
                  <a:lnTo>
                    <a:pt x="579875" y="698459"/>
                  </a:lnTo>
                  <a:lnTo>
                    <a:pt x="632591" y="727797"/>
                  </a:lnTo>
                  <a:lnTo>
                    <a:pt x="685307" y="757135"/>
                  </a:lnTo>
                  <a:lnTo>
                    <a:pt x="738023" y="786473"/>
                  </a:lnTo>
                  <a:lnTo>
                    <a:pt x="790739" y="815811"/>
                  </a:lnTo>
                  <a:lnTo>
                    <a:pt x="843455" y="845148"/>
                  </a:lnTo>
                  <a:lnTo>
                    <a:pt x="896171" y="874486"/>
                  </a:lnTo>
                  <a:lnTo>
                    <a:pt x="948887" y="903824"/>
                  </a:lnTo>
                  <a:lnTo>
                    <a:pt x="1001602" y="933162"/>
                  </a:lnTo>
                  <a:lnTo>
                    <a:pt x="1054318" y="962500"/>
                  </a:lnTo>
                  <a:lnTo>
                    <a:pt x="1107034" y="991838"/>
                  </a:lnTo>
                  <a:lnTo>
                    <a:pt x="1140376" y="940593"/>
                  </a:lnTo>
                  <a:close/>
                </a:path>
              </a:pathLst>
            </a:custGeom>
            <a:solidFill>
              <a:srgbClr val="FC1CBF">
                <a:alpha val="100000"/>
              </a:srgbClr>
            </a:solidFill>
            <a:ln w="13550" cap="flat">
              <a:solidFill>
                <a:srgbClr val="000000">
                  <a:alpha val="100000"/>
                </a:srgbClr>
              </a:solidFill>
              <a:prstDash val="solid"/>
              <a:miter/>
            </a:ln>
          </p:spPr>
          <p:txBody>
            <a:bodyPr/>
            <a:lstStyle/>
            <a:p/>
          </p:txBody>
        </p:sp>
        <p:sp>
          <p:nvSpPr>
            <p:cNvPr id="13" name="pg13"/>
            <p:cNvSpPr/>
            <p:nvPr/>
          </p:nvSpPr>
          <p:spPr>
            <a:xfrm>
              <a:off x="1200931" y="2461823"/>
              <a:ext cx="991304" cy="1171907"/>
            </a:xfrm>
            <a:custGeom>
              <a:avLst/>
              <a:pathLst>
                <a:path w="991304" h="1171907">
                  <a:moveTo>
                    <a:pt x="991304" y="1099967"/>
                  </a:moveTo>
                  <a:lnTo>
                    <a:pt x="961370" y="1047587"/>
                  </a:lnTo>
                  <a:lnTo>
                    <a:pt x="931435" y="995208"/>
                  </a:lnTo>
                  <a:lnTo>
                    <a:pt x="901501" y="942828"/>
                  </a:lnTo>
                  <a:lnTo>
                    <a:pt x="871566" y="890449"/>
                  </a:lnTo>
                  <a:lnTo>
                    <a:pt x="841631" y="838070"/>
                  </a:lnTo>
                  <a:lnTo>
                    <a:pt x="811697" y="785690"/>
                  </a:lnTo>
                  <a:lnTo>
                    <a:pt x="781762" y="733311"/>
                  </a:lnTo>
                  <a:lnTo>
                    <a:pt x="751828" y="680932"/>
                  </a:lnTo>
                  <a:lnTo>
                    <a:pt x="721893" y="628552"/>
                  </a:lnTo>
                  <a:lnTo>
                    <a:pt x="691959" y="576173"/>
                  </a:lnTo>
                  <a:lnTo>
                    <a:pt x="662024" y="523793"/>
                  </a:lnTo>
                  <a:lnTo>
                    <a:pt x="632089" y="471414"/>
                  </a:lnTo>
                  <a:lnTo>
                    <a:pt x="602155" y="419035"/>
                  </a:lnTo>
                  <a:lnTo>
                    <a:pt x="572220" y="366655"/>
                  </a:lnTo>
                  <a:lnTo>
                    <a:pt x="542286" y="314276"/>
                  </a:lnTo>
                  <a:lnTo>
                    <a:pt x="512351" y="261896"/>
                  </a:lnTo>
                  <a:lnTo>
                    <a:pt x="482417" y="209517"/>
                  </a:lnTo>
                  <a:lnTo>
                    <a:pt x="452482" y="157138"/>
                  </a:lnTo>
                  <a:lnTo>
                    <a:pt x="422547" y="104758"/>
                  </a:lnTo>
                  <a:lnTo>
                    <a:pt x="392613" y="52379"/>
                  </a:lnTo>
                  <a:lnTo>
                    <a:pt x="362678" y="0"/>
                  </a:lnTo>
                  <a:lnTo>
                    <a:pt x="306504" y="33544"/>
                  </a:lnTo>
                  <a:lnTo>
                    <a:pt x="251654" y="69213"/>
                  </a:lnTo>
                  <a:lnTo>
                    <a:pt x="198208" y="106953"/>
                  </a:lnTo>
                  <a:lnTo>
                    <a:pt x="146245" y="146710"/>
                  </a:lnTo>
                  <a:lnTo>
                    <a:pt x="95840" y="188425"/>
                  </a:lnTo>
                  <a:lnTo>
                    <a:pt x="47068" y="232038"/>
                  </a:lnTo>
                  <a:lnTo>
                    <a:pt x="0" y="277484"/>
                  </a:lnTo>
                  <a:lnTo>
                    <a:pt x="42727" y="320076"/>
                  </a:lnTo>
                  <a:lnTo>
                    <a:pt x="85454" y="362667"/>
                  </a:lnTo>
                  <a:lnTo>
                    <a:pt x="128182" y="405259"/>
                  </a:lnTo>
                  <a:lnTo>
                    <a:pt x="170909" y="447850"/>
                  </a:lnTo>
                  <a:lnTo>
                    <a:pt x="213637" y="490442"/>
                  </a:lnTo>
                  <a:lnTo>
                    <a:pt x="256364" y="533034"/>
                  </a:lnTo>
                  <a:lnTo>
                    <a:pt x="299092" y="575625"/>
                  </a:lnTo>
                  <a:lnTo>
                    <a:pt x="341819" y="618217"/>
                  </a:lnTo>
                  <a:lnTo>
                    <a:pt x="384547" y="660808"/>
                  </a:lnTo>
                  <a:lnTo>
                    <a:pt x="427274" y="703400"/>
                  </a:lnTo>
                  <a:lnTo>
                    <a:pt x="470002" y="745991"/>
                  </a:lnTo>
                  <a:lnTo>
                    <a:pt x="512729" y="788583"/>
                  </a:lnTo>
                  <a:lnTo>
                    <a:pt x="555457" y="831175"/>
                  </a:lnTo>
                  <a:lnTo>
                    <a:pt x="598184" y="873766"/>
                  </a:lnTo>
                  <a:lnTo>
                    <a:pt x="640912" y="916358"/>
                  </a:lnTo>
                  <a:lnTo>
                    <a:pt x="683639" y="958949"/>
                  </a:lnTo>
                  <a:lnTo>
                    <a:pt x="726367" y="1001541"/>
                  </a:lnTo>
                  <a:lnTo>
                    <a:pt x="769094" y="1044132"/>
                  </a:lnTo>
                  <a:lnTo>
                    <a:pt x="811821" y="1086724"/>
                  </a:lnTo>
                  <a:lnTo>
                    <a:pt x="854549" y="1129316"/>
                  </a:lnTo>
                  <a:lnTo>
                    <a:pt x="897276" y="1171907"/>
                  </a:lnTo>
                  <a:lnTo>
                    <a:pt x="941879" y="1132785"/>
                  </a:lnTo>
                  <a:close/>
                </a:path>
              </a:pathLst>
            </a:custGeom>
            <a:solidFill>
              <a:srgbClr val="FA0087">
                <a:alpha val="100000"/>
              </a:srgbClr>
            </a:solidFill>
            <a:ln w="13550" cap="flat">
              <a:solidFill>
                <a:srgbClr val="000000">
                  <a:alpha val="100000"/>
                </a:srgbClr>
              </a:solidFill>
              <a:prstDash val="solid"/>
              <a:miter/>
            </a:ln>
          </p:spPr>
          <p:txBody>
            <a:bodyPr/>
            <a:lstStyle/>
            <a:p/>
          </p:txBody>
        </p:sp>
        <p:sp>
          <p:nvSpPr>
            <p:cNvPr id="14" name="pg14"/>
            <p:cNvSpPr/>
            <p:nvPr/>
          </p:nvSpPr>
          <p:spPr>
            <a:xfrm>
              <a:off x="1563610" y="2333377"/>
              <a:ext cx="701476" cy="1228412"/>
            </a:xfrm>
            <a:custGeom>
              <a:avLst/>
              <a:pathLst>
                <a:path w="701476" h="1228412">
                  <a:moveTo>
                    <a:pt x="701476" y="1195111"/>
                  </a:moveTo>
                  <a:lnTo>
                    <a:pt x="681453" y="1138201"/>
                  </a:lnTo>
                  <a:lnTo>
                    <a:pt x="661430" y="1081291"/>
                  </a:lnTo>
                  <a:lnTo>
                    <a:pt x="641407" y="1024381"/>
                  </a:lnTo>
                  <a:lnTo>
                    <a:pt x="621384" y="967471"/>
                  </a:lnTo>
                  <a:lnTo>
                    <a:pt x="601361" y="910561"/>
                  </a:lnTo>
                  <a:lnTo>
                    <a:pt x="581338" y="853651"/>
                  </a:lnTo>
                  <a:lnTo>
                    <a:pt x="561315" y="796741"/>
                  </a:lnTo>
                  <a:lnTo>
                    <a:pt x="541292" y="739831"/>
                  </a:lnTo>
                  <a:lnTo>
                    <a:pt x="521269" y="682921"/>
                  </a:lnTo>
                  <a:lnTo>
                    <a:pt x="501246" y="626011"/>
                  </a:lnTo>
                  <a:lnTo>
                    <a:pt x="481223" y="569100"/>
                  </a:lnTo>
                  <a:lnTo>
                    <a:pt x="461200" y="512190"/>
                  </a:lnTo>
                  <a:lnTo>
                    <a:pt x="441177" y="455280"/>
                  </a:lnTo>
                  <a:lnTo>
                    <a:pt x="421154" y="398370"/>
                  </a:lnTo>
                  <a:lnTo>
                    <a:pt x="401131" y="341460"/>
                  </a:lnTo>
                  <a:lnTo>
                    <a:pt x="381108" y="284550"/>
                  </a:lnTo>
                  <a:lnTo>
                    <a:pt x="361085" y="227640"/>
                  </a:lnTo>
                  <a:lnTo>
                    <a:pt x="341062" y="170730"/>
                  </a:lnTo>
                  <a:lnTo>
                    <a:pt x="321039" y="113820"/>
                  </a:lnTo>
                  <a:lnTo>
                    <a:pt x="301016" y="56910"/>
                  </a:lnTo>
                  <a:lnTo>
                    <a:pt x="280993" y="0"/>
                  </a:lnTo>
                  <a:lnTo>
                    <a:pt x="223008" y="21587"/>
                  </a:lnTo>
                  <a:lnTo>
                    <a:pt x="165842" y="45258"/>
                  </a:lnTo>
                  <a:lnTo>
                    <a:pt x="109570" y="70980"/>
                  </a:lnTo>
                  <a:lnTo>
                    <a:pt x="54265" y="98722"/>
                  </a:lnTo>
                  <a:lnTo>
                    <a:pt x="0" y="128445"/>
                  </a:lnTo>
                  <a:lnTo>
                    <a:pt x="29934" y="180824"/>
                  </a:lnTo>
                  <a:lnTo>
                    <a:pt x="59869" y="233204"/>
                  </a:lnTo>
                  <a:lnTo>
                    <a:pt x="89803" y="285583"/>
                  </a:lnTo>
                  <a:lnTo>
                    <a:pt x="119738" y="337963"/>
                  </a:lnTo>
                  <a:lnTo>
                    <a:pt x="149672" y="390342"/>
                  </a:lnTo>
                  <a:lnTo>
                    <a:pt x="179607" y="442721"/>
                  </a:lnTo>
                  <a:lnTo>
                    <a:pt x="209541" y="495101"/>
                  </a:lnTo>
                  <a:lnTo>
                    <a:pt x="239476" y="547480"/>
                  </a:lnTo>
                  <a:lnTo>
                    <a:pt x="269411" y="599860"/>
                  </a:lnTo>
                  <a:lnTo>
                    <a:pt x="299345" y="652239"/>
                  </a:lnTo>
                  <a:lnTo>
                    <a:pt x="329280" y="704618"/>
                  </a:lnTo>
                  <a:lnTo>
                    <a:pt x="359214" y="756998"/>
                  </a:lnTo>
                  <a:lnTo>
                    <a:pt x="389149" y="809377"/>
                  </a:lnTo>
                  <a:lnTo>
                    <a:pt x="419083" y="861756"/>
                  </a:lnTo>
                  <a:lnTo>
                    <a:pt x="449018" y="914136"/>
                  </a:lnTo>
                  <a:lnTo>
                    <a:pt x="478953" y="966515"/>
                  </a:lnTo>
                  <a:lnTo>
                    <a:pt x="508887" y="1018895"/>
                  </a:lnTo>
                  <a:lnTo>
                    <a:pt x="538822" y="1071274"/>
                  </a:lnTo>
                  <a:lnTo>
                    <a:pt x="568756" y="1123653"/>
                  </a:lnTo>
                  <a:lnTo>
                    <a:pt x="598691" y="1176033"/>
                  </a:lnTo>
                  <a:lnTo>
                    <a:pt x="628625" y="1228412"/>
                  </a:lnTo>
                  <a:close/>
                </a:path>
              </a:pathLst>
            </a:custGeom>
            <a:solidFill>
              <a:srgbClr val="1CBE4F">
                <a:alpha val="100000"/>
              </a:srgbClr>
            </a:solidFill>
            <a:ln w="13550" cap="flat">
              <a:solidFill>
                <a:srgbClr val="000000">
                  <a:alpha val="100000"/>
                </a:srgbClr>
              </a:solidFill>
              <a:prstDash val="solid"/>
              <a:miter/>
            </a:ln>
          </p:spPr>
          <p:txBody>
            <a:bodyPr/>
            <a:lstStyle/>
            <a:p/>
          </p:txBody>
        </p:sp>
        <p:sp>
          <p:nvSpPr>
            <p:cNvPr id="15" name="pg15"/>
            <p:cNvSpPr/>
            <p:nvPr/>
          </p:nvSpPr>
          <p:spPr>
            <a:xfrm>
              <a:off x="1844603" y="2264600"/>
              <a:ext cx="487504" cy="1263889"/>
            </a:xfrm>
            <a:custGeom>
              <a:avLst/>
              <a:pathLst>
                <a:path w="487504" h="1263889">
                  <a:moveTo>
                    <a:pt x="487504" y="1246058"/>
                  </a:moveTo>
                  <a:lnTo>
                    <a:pt x="476600" y="1186722"/>
                  </a:lnTo>
                  <a:lnTo>
                    <a:pt x="465695" y="1127386"/>
                  </a:lnTo>
                  <a:lnTo>
                    <a:pt x="454791" y="1068049"/>
                  </a:lnTo>
                  <a:lnTo>
                    <a:pt x="443887" y="1008713"/>
                  </a:lnTo>
                  <a:lnTo>
                    <a:pt x="432982" y="949377"/>
                  </a:lnTo>
                  <a:lnTo>
                    <a:pt x="422078" y="890041"/>
                  </a:lnTo>
                  <a:lnTo>
                    <a:pt x="411174" y="830705"/>
                  </a:lnTo>
                  <a:lnTo>
                    <a:pt x="400269" y="771369"/>
                  </a:lnTo>
                  <a:lnTo>
                    <a:pt x="389365" y="712033"/>
                  </a:lnTo>
                  <a:lnTo>
                    <a:pt x="378461" y="652697"/>
                  </a:lnTo>
                  <a:lnTo>
                    <a:pt x="367556" y="593361"/>
                  </a:lnTo>
                  <a:lnTo>
                    <a:pt x="356652" y="534024"/>
                  </a:lnTo>
                  <a:lnTo>
                    <a:pt x="345748" y="474688"/>
                  </a:lnTo>
                  <a:lnTo>
                    <a:pt x="334843" y="415352"/>
                  </a:lnTo>
                  <a:lnTo>
                    <a:pt x="323939" y="356016"/>
                  </a:lnTo>
                  <a:lnTo>
                    <a:pt x="313035" y="296680"/>
                  </a:lnTo>
                  <a:lnTo>
                    <a:pt x="302130" y="237344"/>
                  </a:lnTo>
                  <a:lnTo>
                    <a:pt x="291226" y="178008"/>
                  </a:lnTo>
                  <a:lnTo>
                    <a:pt x="280322" y="118672"/>
                  </a:lnTo>
                  <a:lnTo>
                    <a:pt x="269417" y="59336"/>
                  </a:lnTo>
                  <a:lnTo>
                    <a:pt x="258513" y="0"/>
                  </a:lnTo>
                  <a:lnTo>
                    <a:pt x="192924" y="13385"/>
                  </a:lnTo>
                  <a:lnTo>
                    <a:pt x="127909" y="29326"/>
                  </a:lnTo>
                  <a:lnTo>
                    <a:pt x="63568" y="47800"/>
                  </a:lnTo>
                  <a:lnTo>
                    <a:pt x="0" y="68777"/>
                  </a:lnTo>
                  <a:lnTo>
                    <a:pt x="20022" y="125687"/>
                  </a:lnTo>
                  <a:lnTo>
                    <a:pt x="40045" y="182597"/>
                  </a:lnTo>
                  <a:lnTo>
                    <a:pt x="60068" y="239507"/>
                  </a:lnTo>
                  <a:lnTo>
                    <a:pt x="80091" y="296417"/>
                  </a:lnTo>
                  <a:lnTo>
                    <a:pt x="100114" y="353328"/>
                  </a:lnTo>
                  <a:lnTo>
                    <a:pt x="120137" y="410238"/>
                  </a:lnTo>
                  <a:lnTo>
                    <a:pt x="140160" y="467148"/>
                  </a:lnTo>
                  <a:lnTo>
                    <a:pt x="160183" y="524058"/>
                  </a:lnTo>
                  <a:lnTo>
                    <a:pt x="180206" y="580968"/>
                  </a:lnTo>
                  <a:lnTo>
                    <a:pt x="200229" y="637878"/>
                  </a:lnTo>
                  <a:lnTo>
                    <a:pt x="220252" y="694788"/>
                  </a:lnTo>
                  <a:lnTo>
                    <a:pt x="240275" y="751698"/>
                  </a:lnTo>
                  <a:lnTo>
                    <a:pt x="260298" y="808608"/>
                  </a:lnTo>
                  <a:lnTo>
                    <a:pt x="280321" y="865518"/>
                  </a:lnTo>
                  <a:lnTo>
                    <a:pt x="300344" y="922428"/>
                  </a:lnTo>
                  <a:lnTo>
                    <a:pt x="320367" y="979339"/>
                  </a:lnTo>
                  <a:lnTo>
                    <a:pt x="340390" y="1036249"/>
                  </a:lnTo>
                  <a:lnTo>
                    <a:pt x="360413" y="1093159"/>
                  </a:lnTo>
                  <a:lnTo>
                    <a:pt x="380436" y="1150069"/>
                  </a:lnTo>
                  <a:lnTo>
                    <a:pt x="400459" y="1206979"/>
                  </a:lnTo>
                  <a:lnTo>
                    <a:pt x="420482" y="1263889"/>
                  </a:lnTo>
                  <a:close/>
                </a:path>
              </a:pathLst>
            </a:custGeom>
            <a:solidFill>
              <a:srgbClr val="FBE426">
                <a:alpha val="100000"/>
              </a:srgbClr>
            </a:solidFill>
            <a:ln w="13550" cap="flat">
              <a:solidFill>
                <a:srgbClr val="000000">
                  <a:alpha val="100000"/>
                </a:srgbClr>
              </a:solidFill>
              <a:prstDash val="solid"/>
              <a:miter/>
            </a:ln>
          </p:spPr>
          <p:txBody>
            <a:bodyPr/>
            <a:lstStyle/>
            <a:p/>
          </p:txBody>
        </p:sp>
        <p:sp>
          <p:nvSpPr>
            <p:cNvPr id="16" name="pg16"/>
            <p:cNvSpPr/>
            <p:nvPr/>
          </p:nvSpPr>
          <p:spPr>
            <a:xfrm>
              <a:off x="2103117" y="2254089"/>
              <a:ext cx="245584" cy="1256569"/>
            </a:xfrm>
            <a:custGeom>
              <a:avLst/>
              <a:pathLst>
                <a:path w="245584" h="1256569">
                  <a:moveTo>
                    <a:pt x="245584" y="1253844"/>
                  </a:moveTo>
                  <a:lnTo>
                    <a:pt x="236937" y="1194137"/>
                  </a:lnTo>
                  <a:lnTo>
                    <a:pt x="228290" y="1134430"/>
                  </a:lnTo>
                  <a:lnTo>
                    <a:pt x="219643" y="1074723"/>
                  </a:lnTo>
                  <a:lnTo>
                    <a:pt x="210996" y="1015016"/>
                  </a:lnTo>
                  <a:lnTo>
                    <a:pt x="202349" y="955310"/>
                  </a:lnTo>
                  <a:lnTo>
                    <a:pt x="193703" y="895603"/>
                  </a:lnTo>
                  <a:lnTo>
                    <a:pt x="185056" y="835896"/>
                  </a:lnTo>
                  <a:lnTo>
                    <a:pt x="176409" y="776189"/>
                  </a:lnTo>
                  <a:lnTo>
                    <a:pt x="167762" y="716482"/>
                  </a:lnTo>
                  <a:lnTo>
                    <a:pt x="159115" y="656775"/>
                  </a:lnTo>
                  <a:lnTo>
                    <a:pt x="150469" y="597068"/>
                  </a:lnTo>
                  <a:lnTo>
                    <a:pt x="141822" y="537361"/>
                  </a:lnTo>
                  <a:lnTo>
                    <a:pt x="133175" y="477655"/>
                  </a:lnTo>
                  <a:lnTo>
                    <a:pt x="124528" y="417948"/>
                  </a:lnTo>
                  <a:lnTo>
                    <a:pt x="115881" y="358241"/>
                  </a:lnTo>
                  <a:lnTo>
                    <a:pt x="107234" y="298534"/>
                  </a:lnTo>
                  <a:lnTo>
                    <a:pt x="98588" y="238827"/>
                  </a:lnTo>
                  <a:lnTo>
                    <a:pt x="89941" y="179120"/>
                  </a:lnTo>
                  <a:lnTo>
                    <a:pt x="81294" y="119413"/>
                  </a:lnTo>
                  <a:lnTo>
                    <a:pt x="72647" y="59706"/>
                  </a:lnTo>
                  <a:lnTo>
                    <a:pt x="64000" y="0"/>
                  </a:lnTo>
                  <a:lnTo>
                    <a:pt x="0" y="10511"/>
                  </a:lnTo>
                  <a:lnTo>
                    <a:pt x="10904" y="69847"/>
                  </a:lnTo>
                  <a:lnTo>
                    <a:pt x="21808" y="129183"/>
                  </a:lnTo>
                  <a:lnTo>
                    <a:pt x="32713" y="188519"/>
                  </a:lnTo>
                  <a:lnTo>
                    <a:pt x="43617" y="247855"/>
                  </a:lnTo>
                  <a:lnTo>
                    <a:pt x="54521" y="307191"/>
                  </a:lnTo>
                  <a:lnTo>
                    <a:pt x="65426" y="366527"/>
                  </a:lnTo>
                  <a:lnTo>
                    <a:pt x="76330" y="425864"/>
                  </a:lnTo>
                  <a:lnTo>
                    <a:pt x="87234" y="485200"/>
                  </a:lnTo>
                  <a:lnTo>
                    <a:pt x="98139" y="544536"/>
                  </a:lnTo>
                  <a:lnTo>
                    <a:pt x="109043" y="603872"/>
                  </a:lnTo>
                  <a:lnTo>
                    <a:pt x="119947" y="663208"/>
                  </a:lnTo>
                  <a:lnTo>
                    <a:pt x="130852" y="722544"/>
                  </a:lnTo>
                  <a:lnTo>
                    <a:pt x="141756" y="781880"/>
                  </a:lnTo>
                  <a:lnTo>
                    <a:pt x="152660" y="841216"/>
                  </a:lnTo>
                  <a:lnTo>
                    <a:pt x="163565" y="900552"/>
                  </a:lnTo>
                  <a:lnTo>
                    <a:pt x="174469" y="959888"/>
                  </a:lnTo>
                  <a:lnTo>
                    <a:pt x="185373" y="1019225"/>
                  </a:lnTo>
                  <a:lnTo>
                    <a:pt x="196278" y="1078561"/>
                  </a:lnTo>
                  <a:lnTo>
                    <a:pt x="207182" y="1137897"/>
                  </a:lnTo>
                  <a:lnTo>
                    <a:pt x="218086" y="1197233"/>
                  </a:lnTo>
                  <a:lnTo>
                    <a:pt x="228991" y="1256569"/>
                  </a:lnTo>
                  <a:close/>
                </a:path>
              </a:pathLst>
            </a:custGeom>
            <a:solidFill>
              <a:srgbClr val="B10DA1">
                <a:alpha val="100000"/>
              </a:srgbClr>
            </a:solidFill>
            <a:ln w="13550" cap="flat">
              <a:solidFill>
                <a:srgbClr val="000000">
                  <a:alpha val="100000"/>
                </a:srgbClr>
              </a:solidFill>
              <a:prstDash val="solid"/>
              <a:miter/>
            </a:ln>
          </p:spPr>
          <p:txBody>
            <a:bodyPr/>
            <a:lstStyle/>
            <a:p/>
          </p:txBody>
        </p:sp>
        <p:sp>
          <p:nvSpPr>
            <p:cNvPr id="17" name="pg17"/>
            <p:cNvSpPr/>
            <p:nvPr/>
          </p:nvSpPr>
          <p:spPr>
            <a:xfrm>
              <a:off x="2167117" y="2246747"/>
              <a:ext cx="196506" cy="1261185"/>
            </a:xfrm>
            <a:custGeom>
              <a:avLst/>
              <a:pathLst>
                <a:path w="196506" h="1261185">
                  <a:moveTo>
                    <a:pt x="196506" y="1259282"/>
                  </a:moveTo>
                  <a:lnTo>
                    <a:pt x="189890" y="1199316"/>
                  </a:lnTo>
                  <a:lnTo>
                    <a:pt x="183273" y="1139350"/>
                  </a:lnTo>
                  <a:lnTo>
                    <a:pt x="176657" y="1079385"/>
                  </a:lnTo>
                  <a:lnTo>
                    <a:pt x="170040" y="1019419"/>
                  </a:lnTo>
                  <a:lnTo>
                    <a:pt x="163424" y="959453"/>
                  </a:lnTo>
                  <a:lnTo>
                    <a:pt x="156808" y="899487"/>
                  </a:lnTo>
                  <a:lnTo>
                    <a:pt x="150191" y="839521"/>
                  </a:lnTo>
                  <a:lnTo>
                    <a:pt x="143575" y="779555"/>
                  </a:lnTo>
                  <a:lnTo>
                    <a:pt x="136958" y="719590"/>
                  </a:lnTo>
                  <a:lnTo>
                    <a:pt x="130342" y="659624"/>
                  </a:lnTo>
                  <a:lnTo>
                    <a:pt x="123725" y="599658"/>
                  </a:lnTo>
                  <a:lnTo>
                    <a:pt x="117109" y="539692"/>
                  </a:lnTo>
                  <a:lnTo>
                    <a:pt x="110492" y="479726"/>
                  </a:lnTo>
                  <a:lnTo>
                    <a:pt x="103876" y="419760"/>
                  </a:lnTo>
                  <a:lnTo>
                    <a:pt x="97259" y="359795"/>
                  </a:lnTo>
                  <a:lnTo>
                    <a:pt x="90643" y="299829"/>
                  </a:lnTo>
                  <a:lnTo>
                    <a:pt x="84027" y="239863"/>
                  </a:lnTo>
                  <a:lnTo>
                    <a:pt x="77410" y="179897"/>
                  </a:lnTo>
                  <a:lnTo>
                    <a:pt x="70794" y="119931"/>
                  </a:lnTo>
                  <a:lnTo>
                    <a:pt x="64177" y="59965"/>
                  </a:lnTo>
                  <a:lnTo>
                    <a:pt x="57561" y="0"/>
                  </a:lnTo>
                  <a:lnTo>
                    <a:pt x="0" y="7341"/>
                  </a:lnTo>
                  <a:lnTo>
                    <a:pt x="8646" y="67048"/>
                  </a:lnTo>
                  <a:lnTo>
                    <a:pt x="17293" y="126755"/>
                  </a:lnTo>
                  <a:lnTo>
                    <a:pt x="25940" y="186462"/>
                  </a:lnTo>
                  <a:lnTo>
                    <a:pt x="34587" y="246168"/>
                  </a:lnTo>
                  <a:lnTo>
                    <a:pt x="43234" y="305875"/>
                  </a:lnTo>
                  <a:lnTo>
                    <a:pt x="51880" y="365582"/>
                  </a:lnTo>
                  <a:lnTo>
                    <a:pt x="60527" y="425289"/>
                  </a:lnTo>
                  <a:lnTo>
                    <a:pt x="69174" y="484996"/>
                  </a:lnTo>
                  <a:lnTo>
                    <a:pt x="77821" y="544703"/>
                  </a:lnTo>
                  <a:lnTo>
                    <a:pt x="86468" y="604410"/>
                  </a:lnTo>
                  <a:lnTo>
                    <a:pt x="95115" y="664117"/>
                  </a:lnTo>
                  <a:lnTo>
                    <a:pt x="103761" y="723823"/>
                  </a:lnTo>
                  <a:lnTo>
                    <a:pt x="112408" y="783530"/>
                  </a:lnTo>
                  <a:lnTo>
                    <a:pt x="121055" y="843237"/>
                  </a:lnTo>
                  <a:lnTo>
                    <a:pt x="129702" y="902944"/>
                  </a:lnTo>
                  <a:lnTo>
                    <a:pt x="138349" y="962651"/>
                  </a:lnTo>
                  <a:lnTo>
                    <a:pt x="146996" y="1022358"/>
                  </a:lnTo>
                  <a:lnTo>
                    <a:pt x="155642" y="1082065"/>
                  </a:lnTo>
                  <a:lnTo>
                    <a:pt x="164289" y="1141772"/>
                  </a:lnTo>
                  <a:lnTo>
                    <a:pt x="172936" y="1201478"/>
                  </a:lnTo>
                  <a:lnTo>
                    <a:pt x="181583" y="1261185"/>
                  </a:lnTo>
                  <a:close/>
                </a:path>
              </a:pathLst>
            </a:custGeom>
            <a:solidFill>
              <a:srgbClr val="85660D">
                <a:alpha val="100000"/>
              </a:srgbClr>
            </a:solidFill>
            <a:ln w="13550" cap="flat">
              <a:solidFill>
                <a:srgbClr val="000000">
                  <a:alpha val="100000"/>
                </a:srgbClr>
              </a:solidFill>
              <a:prstDash val="solid"/>
              <a:miter/>
            </a:ln>
          </p:spPr>
          <p:txBody>
            <a:bodyPr/>
            <a:lstStyle/>
            <a:p/>
          </p:txBody>
        </p:sp>
        <p:sp>
          <p:nvSpPr>
            <p:cNvPr id="18" name="pg18"/>
            <p:cNvSpPr/>
            <p:nvPr/>
          </p:nvSpPr>
          <p:spPr>
            <a:xfrm>
              <a:off x="2224679" y="2242209"/>
              <a:ext cx="151154" cy="1263820"/>
            </a:xfrm>
            <a:custGeom>
              <a:avLst/>
              <a:pathLst>
                <a:path w="151154" h="1263820">
                  <a:moveTo>
                    <a:pt x="151154" y="1262643"/>
                  </a:moveTo>
                  <a:lnTo>
                    <a:pt x="146198" y="1202517"/>
                  </a:lnTo>
                  <a:lnTo>
                    <a:pt x="141243" y="1142391"/>
                  </a:lnTo>
                  <a:lnTo>
                    <a:pt x="136288" y="1082266"/>
                  </a:lnTo>
                  <a:lnTo>
                    <a:pt x="131332" y="1022140"/>
                  </a:lnTo>
                  <a:lnTo>
                    <a:pt x="126377" y="962014"/>
                  </a:lnTo>
                  <a:lnTo>
                    <a:pt x="121421" y="901888"/>
                  </a:lnTo>
                  <a:lnTo>
                    <a:pt x="116466" y="841762"/>
                  </a:lnTo>
                  <a:lnTo>
                    <a:pt x="111511" y="781636"/>
                  </a:lnTo>
                  <a:lnTo>
                    <a:pt x="106555" y="721510"/>
                  </a:lnTo>
                  <a:lnTo>
                    <a:pt x="101600" y="661384"/>
                  </a:lnTo>
                  <a:lnTo>
                    <a:pt x="96644" y="601258"/>
                  </a:lnTo>
                  <a:lnTo>
                    <a:pt x="91689" y="541133"/>
                  </a:lnTo>
                  <a:lnTo>
                    <a:pt x="86734" y="481007"/>
                  </a:lnTo>
                  <a:lnTo>
                    <a:pt x="81778" y="420881"/>
                  </a:lnTo>
                  <a:lnTo>
                    <a:pt x="76823" y="360755"/>
                  </a:lnTo>
                  <a:lnTo>
                    <a:pt x="71868" y="300629"/>
                  </a:lnTo>
                  <a:lnTo>
                    <a:pt x="66912" y="240503"/>
                  </a:lnTo>
                  <a:lnTo>
                    <a:pt x="61957" y="180377"/>
                  </a:lnTo>
                  <a:lnTo>
                    <a:pt x="57001" y="120251"/>
                  </a:lnTo>
                  <a:lnTo>
                    <a:pt x="52046" y="60125"/>
                  </a:lnTo>
                  <a:lnTo>
                    <a:pt x="47091" y="0"/>
                  </a:lnTo>
                  <a:lnTo>
                    <a:pt x="0" y="4537"/>
                  </a:lnTo>
                  <a:lnTo>
                    <a:pt x="6616" y="64503"/>
                  </a:lnTo>
                  <a:lnTo>
                    <a:pt x="13232" y="124469"/>
                  </a:lnTo>
                  <a:lnTo>
                    <a:pt x="19849" y="184435"/>
                  </a:lnTo>
                  <a:lnTo>
                    <a:pt x="26465" y="244400"/>
                  </a:lnTo>
                  <a:lnTo>
                    <a:pt x="33082" y="304366"/>
                  </a:lnTo>
                  <a:lnTo>
                    <a:pt x="39698" y="364332"/>
                  </a:lnTo>
                  <a:lnTo>
                    <a:pt x="46315" y="424298"/>
                  </a:lnTo>
                  <a:lnTo>
                    <a:pt x="52931" y="484264"/>
                  </a:lnTo>
                  <a:lnTo>
                    <a:pt x="59548" y="544230"/>
                  </a:lnTo>
                  <a:lnTo>
                    <a:pt x="66164" y="604195"/>
                  </a:lnTo>
                  <a:lnTo>
                    <a:pt x="72780" y="664161"/>
                  </a:lnTo>
                  <a:lnTo>
                    <a:pt x="79397" y="724127"/>
                  </a:lnTo>
                  <a:lnTo>
                    <a:pt x="86013" y="784093"/>
                  </a:lnTo>
                  <a:lnTo>
                    <a:pt x="92630" y="844059"/>
                  </a:lnTo>
                  <a:lnTo>
                    <a:pt x="99246" y="904025"/>
                  </a:lnTo>
                  <a:lnTo>
                    <a:pt x="105863" y="963990"/>
                  </a:lnTo>
                  <a:lnTo>
                    <a:pt x="112479" y="1023956"/>
                  </a:lnTo>
                  <a:lnTo>
                    <a:pt x="119096" y="1083922"/>
                  </a:lnTo>
                  <a:lnTo>
                    <a:pt x="125712" y="1143888"/>
                  </a:lnTo>
                  <a:lnTo>
                    <a:pt x="132328" y="1203854"/>
                  </a:lnTo>
                  <a:lnTo>
                    <a:pt x="138945" y="1263820"/>
                  </a:lnTo>
                  <a:close/>
                </a:path>
              </a:pathLst>
            </a:custGeom>
            <a:solidFill>
              <a:srgbClr val="1C8356">
                <a:alpha val="100000"/>
              </a:srgbClr>
            </a:solidFill>
            <a:ln w="13550" cap="flat">
              <a:solidFill>
                <a:srgbClr val="000000">
                  <a:alpha val="100000"/>
                </a:srgbClr>
              </a:solidFill>
              <a:prstDash val="solid"/>
              <a:miter/>
            </a:ln>
          </p:spPr>
          <p:txBody>
            <a:bodyPr/>
            <a:lstStyle/>
            <a:p/>
          </p:txBody>
        </p:sp>
        <p:sp>
          <p:nvSpPr>
            <p:cNvPr id="19" name="pg19"/>
            <p:cNvSpPr/>
            <p:nvPr/>
          </p:nvSpPr>
          <p:spPr>
            <a:xfrm>
              <a:off x="2271770" y="2239528"/>
              <a:ext cx="113806" cy="1265324"/>
            </a:xfrm>
            <a:custGeom>
              <a:avLst/>
              <a:pathLst>
                <a:path w="113806" h="1265324">
                  <a:moveTo>
                    <a:pt x="113806" y="1264629"/>
                  </a:moveTo>
                  <a:lnTo>
                    <a:pt x="110177" y="1204409"/>
                  </a:lnTo>
                  <a:lnTo>
                    <a:pt x="106547" y="1144188"/>
                  </a:lnTo>
                  <a:lnTo>
                    <a:pt x="102917" y="1083968"/>
                  </a:lnTo>
                  <a:lnTo>
                    <a:pt x="99288" y="1023747"/>
                  </a:lnTo>
                  <a:lnTo>
                    <a:pt x="95658" y="963527"/>
                  </a:lnTo>
                  <a:lnTo>
                    <a:pt x="92028" y="903306"/>
                  </a:lnTo>
                  <a:lnTo>
                    <a:pt x="88399" y="843086"/>
                  </a:lnTo>
                  <a:lnTo>
                    <a:pt x="84769" y="782865"/>
                  </a:lnTo>
                  <a:lnTo>
                    <a:pt x="81139" y="722645"/>
                  </a:lnTo>
                  <a:lnTo>
                    <a:pt x="77510" y="662425"/>
                  </a:lnTo>
                  <a:lnTo>
                    <a:pt x="73880" y="602204"/>
                  </a:lnTo>
                  <a:lnTo>
                    <a:pt x="70250" y="541984"/>
                  </a:lnTo>
                  <a:lnTo>
                    <a:pt x="66620" y="481763"/>
                  </a:lnTo>
                  <a:lnTo>
                    <a:pt x="62991" y="421543"/>
                  </a:lnTo>
                  <a:lnTo>
                    <a:pt x="59361" y="361322"/>
                  </a:lnTo>
                  <a:lnTo>
                    <a:pt x="55731" y="301102"/>
                  </a:lnTo>
                  <a:lnTo>
                    <a:pt x="52102" y="240881"/>
                  </a:lnTo>
                  <a:lnTo>
                    <a:pt x="48472" y="180661"/>
                  </a:lnTo>
                  <a:lnTo>
                    <a:pt x="44842" y="120440"/>
                  </a:lnTo>
                  <a:lnTo>
                    <a:pt x="41213" y="60220"/>
                  </a:lnTo>
                  <a:lnTo>
                    <a:pt x="37583" y="0"/>
                  </a:lnTo>
                  <a:lnTo>
                    <a:pt x="0" y="2681"/>
                  </a:lnTo>
                  <a:lnTo>
                    <a:pt x="4955" y="62806"/>
                  </a:lnTo>
                  <a:lnTo>
                    <a:pt x="9910" y="122932"/>
                  </a:lnTo>
                  <a:lnTo>
                    <a:pt x="14866" y="183058"/>
                  </a:lnTo>
                  <a:lnTo>
                    <a:pt x="19821" y="243184"/>
                  </a:lnTo>
                  <a:lnTo>
                    <a:pt x="24776" y="303310"/>
                  </a:lnTo>
                  <a:lnTo>
                    <a:pt x="29732" y="363436"/>
                  </a:lnTo>
                  <a:lnTo>
                    <a:pt x="34687" y="423562"/>
                  </a:lnTo>
                  <a:lnTo>
                    <a:pt x="39643" y="483688"/>
                  </a:lnTo>
                  <a:lnTo>
                    <a:pt x="44598" y="543814"/>
                  </a:lnTo>
                  <a:lnTo>
                    <a:pt x="49553" y="603939"/>
                  </a:lnTo>
                  <a:lnTo>
                    <a:pt x="54509" y="664065"/>
                  </a:lnTo>
                  <a:lnTo>
                    <a:pt x="59464" y="724191"/>
                  </a:lnTo>
                  <a:lnTo>
                    <a:pt x="64420" y="784317"/>
                  </a:lnTo>
                  <a:lnTo>
                    <a:pt x="69375" y="844443"/>
                  </a:lnTo>
                  <a:lnTo>
                    <a:pt x="74330" y="904569"/>
                  </a:lnTo>
                  <a:lnTo>
                    <a:pt x="79286" y="964695"/>
                  </a:lnTo>
                  <a:lnTo>
                    <a:pt x="84241" y="1024821"/>
                  </a:lnTo>
                  <a:lnTo>
                    <a:pt x="89196" y="1084947"/>
                  </a:lnTo>
                  <a:lnTo>
                    <a:pt x="94152" y="1145072"/>
                  </a:lnTo>
                  <a:lnTo>
                    <a:pt x="99107" y="1205198"/>
                  </a:lnTo>
                  <a:lnTo>
                    <a:pt x="104063" y="1265324"/>
                  </a:lnTo>
                  <a:close/>
                </a:path>
              </a:pathLst>
            </a:custGeom>
            <a:solidFill>
              <a:srgbClr val="C4451C">
                <a:alpha val="100000"/>
              </a:srgbClr>
            </a:solidFill>
            <a:ln w="13550" cap="flat">
              <a:solidFill>
                <a:srgbClr val="000000">
                  <a:alpha val="100000"/>
                </a:srgbClr>
              </a:solidFill>
              <a:prstDash val="solid"/>
              <a:miter/>
            </a:ln>
          </p:spPr>
          <p:txBody>
            <a:bodyPr/>
            <a:lstStyle/>
            <a:p/>
          </p:txBody>
        </p:sp>
        <p:sp>
          <p:nvSpPr>
            <p:cNvPr id="20" name="pg20"/>
            <p:cNvSpPr/>
            <p:nvPr/>
          </p:nvSpPr>
          <p:spPr>
            <a:xfrm>
              <a:off x="2309353" y="2238257"/>
              <a:ext cx="82409" cy="1265900"/>
            </a:xfrm>
            <a:custGeom>
              <a:avLst/>
              <a:pathLst>
                <a:path w="82409" h="1265900">
                  <a:moveTo>
                    <a:pt x="82409" y="1265571"/>
                  </a:moveTo>
                  <a:lnTo>
                    <a:pt x="79621" y="1205305"/>
                  </a:lnTo>
                  <a:lnTo>
                    <a:pt x="76833" y="1145040"/>
                  </a:lnTo>
                  <a:lnTo>
                    <a:pt x="74045" y="1084775"/>
                  </a:lnTo>
                  <a:lnTo>
                    <a:pt x="71257" y="1024509"/>
                  </a:lnTo>
                  <a:lnTo>
                    <a:pt x="68469" y="964244"/>
                  </a:lnTo>
                  <a:lnTo>
                    <a:pt x="65681" y="903979"/>
                  </a:lnTo>
                  <a:lnTo>
                    <a:pt x="62893" y="843714"/>
                  </a:lnTo>
                  <a:lnTo>
                    <a:pt x="60104" y="783448"/>
                  </a:lnTo>
                  <a:lnTo>
                    <a:pt x="57316" y="723183"/>
                  </a:lnTo>
                  <a:lnTo>
                    <a:pt x="54528" y="662918"/>
                  </a:lnTo>
                  <a:lnTo>
                    <a:pt x="51740" y="602652"/>
                  </a:lnTo>
                  <a:lnTo>
                    <a:pt x="48952" y="542387"/>
                  </a:lnTo>
                  <a:lnTo>
                    <a:pt x="46164" y="482122"/>
                  </a:lnTo>
                  <a:lnTo>
                    <a:pt x="43376" y="421857"/>
                  </a:lnTo>
                  <a:lnTo>
                    <a:pt x="40588" y="361591"/>
                  </a:lnTo>
                  <a:lnTo>
                    <a:pt x="37800" y="301326"/>
                  </a:lnTo>
                  <a:lnTo>
                    <a:pt x="35012" y="241061"/>
                  </a:lnTo>
                  <a:lnTo>
                    <a:pt x="32224" y="180795"/>
                  </a:lnTo>
                  <a:lnTo>
                    <a:pt x="29436" y="120530"/>
                  </a:lnTo>
                  <a:lnTo>
                    <a:pt x="26648" y="60265"/>
                  </a:lnTo>
                  <a:lnTo>
                    <a:pt x="23860" y="0"/>
                  </a:lnTo>
                  <a:lnTo>
                    <a:pt x="0" y="1270"/>
                  </a:lnTo>
                  <a:lnTo>
                    <a:pt x="3629" y="61491"/>
                  </a:lnTo>
                  <a:lnTo>
                    <a:pt x="7259" y="121711"/>
                  </a:lnTo>
                  <a:lnTo>
                    <a:pt x="10889" y="181932"/>
                  </a:lnTo>
                  <a:lnTo>
                    <a:pt x="14518" y="242152"/>
                  </a:lnTo>
                  <a:lnTo>
                    <a:pt x="18148" y="302373"/>
                  </a:lnTo>
                  <a:lnTo>
                    <a:pt x="21778" y="362593"/>
                  </a:lnTo>
                  <a:lnTo>
                    <a:pt x="25407" y="422814"/>
                  </a:lnTo>
                  <a:lnTo>
                    <a:pt x="29037" y="483034"/>
                  </a:lnTo>
                  <a:lnTo>
                    <a:pt x="32667" y="543255"/>
                  </a:lnTo>
                  <a:lnTo>
                    <a:pt x="36296" y="603475"/>
                  </a:lnTo>
                  <a:lnTo>
                    <a:pt x="39926" y="663696"/>
                  </a:lnTo>
                  <a:lnTo>
                    <a:pt x="43556" y="723916"/>
                  </a:lnTo>
                  <a:lnTo>
                    <a:pt x="47185" y="784136"/>
                  </a:lnTo>
                  <a:lnTo>
                    <a:pt x="50815" y="844357"/>
                  </a:lnTo>
                  <a:lnTo>
                    <a:pt x="54445" y="904577"/>
                  </a:lnTo>
                  <a:lnTo>
                    <a:pt x="58075" y="964798"/>
                  </a:lnTo>
                  <a:lnTo>
                    <a:pt x="61704" y="1025018"/>
                  </a:lnTo>
                  <a:lnTo>
                    <a:pt x="65334" y="1085239"/>
                  </a:lnTo>
                  <a:lnTo>
                    <a:pt x="68964" y="1145459"/>
                  </a:lnTo>
                  <a:lnTo>
                    <a:pt x="72593" y="1205680"/>
                  </a:lnTo>
                  <a:lnTo>
                    <a:pt x="76223" y="1265900"/>
                  </a:lnTo>
                  <a:close/>
                </a:path>
              </a:pathLst>
            </a:custGeom>
            <a:solidFill>
              <a:srgbClr val="325A9B">
                <a:alpha val="100000"/>
              </a:srgbClr>
            </a:solidFill>
            <a:ln w="13550" cap="flat">
              <a:solidFill>
                <a:srgbClr val="000000">
                  <a:alpha val="100000"/>
                </a:srgbClr>
              </a:solidFill>
              <a:prstDash val="solid"/>
              <a:miter/>
            </a:ln>
          </p:spPr>
          <p:txBody>
            <a:bodyPr/>
            <a:lstStyle/>
            <a:p/>
          </p:txBody>
        </p:sp>
        <p:sp>
          <p:nvSpPr>
            <p:cNvPr id="21" name="pg21"/>
            <p:cNvSpPr/>
            <p:nvPr/>
          </p:nvSpPr>
          <p:spPr>
            <a:xfrm>
              <a:off x="2333213" y="2237540"/>
              <a:ext cx="63069" cy="1266288"/>
            </a:xfrm>
            <a:custGeom>
              <a:avLst/>
              <a:pathLst>
                <a:path w="63069" h="1266288">
                  <a:moveTo>
                    <a:pt x="63069" y="1266102"/>
                  </a:moveTo>
                  <a:lnTo>
                    <a:pt x="60896" y="1205812"/>
                  </a:lnTo>
                  <a:lnTo>
                    <a:pt x="58723" y="1145521"/>
                  </a:lnTo>
                  <a:lnTo>
                    <a:pt x="56550" y="1085230"/>
                  </a:lnTo>
                  <a:lnTo>
                    <a:pt x="54377" y="1024940"/>
                  </a:lnTo>
                  <a:lnTo>
                    <a:pt x="52204" y="964649"/>
                  </a:lnTo>
                  <a:lnTo>
                    <a:pt x="50031" y="904359"/>
                  </a:lnTo>
                  <a:lnTo>
                    <a:pt x="47858" y="844068"/>
                  </a:lnTo>
                  <a:lnTo>
                    <a:pt x="45685" y="783777"/>
                  </a:lnTo>
                  <a:lnTo>
                    <a:pt x="43512" y="723487"/>
                  </a:lnTo>
                  <a:lnTo>
                    <a:pt x="41339" y="663196"/>
                  </a:lnTo>
                  <a:lnTo>
                    <a:pt x="39166" y="602906"/>
                  </a:lnTo>
                  <a:lnTo>
                    <a:pt x="36993" y="542615"/>
                  </a:lnTo>
                  <a:lnTo>
                    <a:pt x="34820" y="482324"/>
                  </a:lnTo>
                  <a:lnTo>
                    <a:pt x="32647" y="422034"/>
                  </a:lnTo>
                  <a:lnTo>
                    <a:pt x="30474" y="361743"/>
                  </a:lnTo>
                  <a:lnTo>
                    <a:pt x="28301" y="301453"/>
                  </a:lnTo>
                  <a:lnTo>
                    <a:pt x="26128" y="241162"/>
                  </a:lnTo>
                  <a:lnTo>
                    <a:pt x="23955" y="180871"/>
                  </a:lnTo>
                  <a:lnTo>
                    <a:pt x="21782" y="120581"/>
                  </a:lnTo>
                  <a:lnTo>
                    <a:pt x="19609" y="60290"/>
                  </a:lnTo>
                  <a:lnTo>
                    <a:pt x="17436" y="0"/>
                  </a:lnTo>
                  <a:lnTo>
                    <a:pt x="0" y="717"/>
                  </a:lnTo>
                  <a:lnTo>
                    <a:pt x="2788" y="60982"/>
                  </a:lnTo>
                  <a:lnTo>
                    <a:pt x="5576" y="121248"/>
                  </a:lnTo>
                  <a:lnTo>
                    <a:pt x="8364" y="181513"/>
                  </a:lnTo>
                  <a:lnTo>
                    <a:pt x="11152" y="241778"/>
                  </a:lnTo>
                  <a:lnTo>
                    <a:pt x="13940" y="302043"/>
                  </a:lnTo>
                  <a:lnTo>
                    <a:pt x="16728" y="362309"/>
                  </a:lnTo>
                  <a:lnTo>
                    <a:pt x="19516" y="422574"/>
                  </a:lnTo>
                  <a:lnTo>
                    <a:pt x="22304" y="482839"/>
                  </a:lnTo>
                  <a:lnTo>
                    <a:pt x="25092" y="543105"/>
                  </a:lnTo>
                  <a:lnTo>
                    <a:pt x="27880" y="603370"/>
                  </a:lnTo>
                  <a:lnTo>
                    <a:pt x="30668" y="663635"/>
                  </a:lnTo>
                  <a:lnTo>
                    <a:pt x="33456" y="723901"/>
                  </a:lnTo>
                  <a:lnTo>
                    <a:pt x="36244" y="784166"/>
                  </a:lnTo>
                  <a:lnTo>
                    <a:pt x="39032" y="844431"/>
                  </a:lnTo>
                  <a:lnTo>
                    <a:pt x="41820" y="904696"/>
                  </a:lnTo>
                  <a:lnTo>
                    <a:pt x="44608" y="964962"/>
                  </a:lnTo>
                  <a:lnTo>
                    <a:pt x="47397" y="1025227"/>
                  </a:lnTo>
                  <a:lnTo>
                    <a:pt x="50185" y="1085492"/>
                  </a:lnTo>
                  <a:lnTo>
                    <a:pt x="52973" y="1145758"/>
                  </a:lnTo>
                  <a:lnTo>
                    <a:pt x="55761" y="1206023"/>
                  </a:lnTo>
                  <a:lnTo>
                    <a:pt x="58549" y="1266288"/>
                  </a:lnTo>
                  <a:close/>
                </a:path>
              </a:pathLst>
            </a:custGeom>
            <a:solidFill>
              <a:srgbClr val="F8A19F">
                <a:alpha val="100000"/>
              </a:srgbClr>
            </a:solidFill>
            <a:ln w="13550" cap="flat">
              <a:solidFill>
                <a:srgbClr val="000000">
                  <a:alpha val="100000"/>
                </a:srgbClr>
              </a:solidFill>
              <a:prstDash val="solid"/>
              <a:miter/>
            </a:ln>
          </p:spPr>
          <p:txBody>
            <a:bodyPr/>
            <a:lstStyle/>
            <a:p/>
          </p:txBody>
        </p:sp>
        <p:sp>
          <p:nvSpPr>
            <p:cNvPr id="22" name="pg22"/>
            <p:cNvSpPr/>
            <p:nvPr/>
          </p:nvSpPr>
          <p:spPr>
            <a:xfrm>
              <a:off x="2350650" y="2237018"/>
              <a:ext cx="49982" cy="1266624"/>
            </a:xfrm>
            <a:custGeom>
              <a:avLst/>
              <a:pathLst>
                <a:path w="49982" h="1266624">
                  <a:moveTo>
                    <a:pt x="49982" y="1266489"/>
                  </a:moveTo>
                  <a:lnTo>
                    <a:pt x="48401" y="1206180"/>
                  </a:lnTo>
                  <a:lnTo>
                    <a:pt x="46820" y="1145871"/>
                  </a:lnTo>
                  <a:lnTo>
                    <a:pt x="45239" y="1085562"/>
                  </a:lnTo>
                  <a:lnTo>
                    <a:pt x="43657" y="1025253"/>
                  </a:lnTo>
                  <a:lnTo>
                    <a:pt x="42076" y="964944"/>
                  </a:lnTo>
                  <a:lnTo>
                    <a:pt x="40495" y="904635"/>
                  </a:lnTo>
                  <a:lnTo>
                    <a:pt x="38914" y="844326"/>
                  </a:lnTo>
                  <a:lnTo>
                    <a:pt x="37332" y="784017"/>
                  </a:lnTo>
                  <a:lnTo>
                    <a:pt x="35751" y="723708"/>
                  </a:lnTo>
                  <a:lnTo>
                    <a:pt x="34170" y="663399"/>
                  </a:lnTo>
                  <a:lnTo>
                    <a:pt x="32589" y="603090"/>
                  </a:lnTo>
                  <a:lnTo>
                    <a:pt x="31007" y="542781"/>
                  </a:lnTo>
                  <a:lnTo>
                    <a:pt x="29426" y="482472"/>
                  </a:lnTo>
                  <a:lnTo>
                    <a:pt x="27845" y="422163"/>
                  </a:lnTo>
                  <a:lnTo>
                    <a:pt x="26264" y="361854"/>
                  </a:lnTo>
                  <a:lnTo>
                    <a:pt x="24682" y="301545"/>
                  </a:lnTo>
                  <a:lnTo>
                    <a:pt x="23101" y="241236"/>
                  </a:lnTo>
                  <a:lnTo>
                    <a:pt x="21520" y="180927"/>
                  </a:lnTo>
                  <a:lnTo>
                    <a:pt x="19939" y="120618"/>
                  </a:lnTo>
                  <a:lnTo>
                    <a:pt x="18357" y="60309"/>
                  </a:lnTo>
                  <a:lnTo>
                    <a:pt x="16776" y="0"/>
                  </a:lnTo>
                  <a:lnTo>
                    <a:pt x="0" y="522"/>
                  </a:lnTo>
                  <a:lnTo>
                    <a:pt x="2173" y="60812"/>
                  </a:lnTo>
                  <a:lnTo>
                    <a:pt x="4346" y="121103"/>
                  </a:lnTo>
                  <a:lnTo>
                    <a:pt x="6519" y="181394"/>
                  </a:lnTo>
                  <a:lnTo>
                    <a:pt x="8692" y="241684"/>
                  </a:lnTo>
                  <a:lnTo>
                    <a:pt x="10865" y="301975"/>
                  </a:lnTo>
                  <a:lnTo>
                    <a:pt x="13038" y="362265"/>
                  </a:lnTo>
                  <a:lnTo>
                    <a:pt x="15211" y="422556"/>
                  </a:lnTo>
                  <a:lnTo>
                    <a:pt x="17384" y="482847"/>
                  </a:lnTo>
                  <a:lnTo>
                    <a:pt x="19557" y="543137"/>
                  </a:lnTo>
                  <a:lnTo>
                    <a:pt x="21730" y="603428"/>
                  </a:lnTo>
                  <a:lnTo>
                    <a:pt x="23903" y="663718"/>
                  </a:lnTo>
                  <a:lnTo>
                    <a:pt x="26076" y="724009"/>
                  </a:lnTo>
                  <a:lnTo>
                    <a:pt x="28249" y="784300"/>
                  </a:lnTo>
                  <a:lnTo>
                    <a:pt x="30422" y="844590"/>
                  </a:lnTo>
                  <a:lnTo>
                    <a:pt x="32595" y="904881"/>
                  </a:lnTo>
                  <a:lnTo>
                    <a:pt x="34768" y="965171"/>
                  </a:lnTo>
                  <a:lnTo>
                    <a:pt x="36941" y="1025462"/>
                  </a:lnTo>
                  <a:lnTo>
                    <a:pt x="39114" y="1085753"/>
                  </a:lnTo>
                  <a:lnTo>
                    <a:pt x="41287" y="1146043"/>
                  </a:lnTo>
                  <a:lnTo>
                    <a:pt x="43460" y="1206334"/>
                  </a:lnTo>
                  <a:lnTo>
                    <a:pt x="45633" y="1266624"/>
                  </a:lnTo>
                  <a:close/>
                </a:path>
              </a:pathLst>
            </a:custGeom>
            <a:solidFill>
              <a:srgbClr val="AA0DFE">
                <a:alpha val="100000"/>
              </a:srgbClr>
            </a:solidFill>
            <a:ln w="13550" cap="flat">
              <a:solidFill>
                <a:srgbClr val="000000">
                  <a:alpha val="100000"/>
                </a:srgbClr>
              </a:solidFill>
              <a:prstDash val="solid"/>
              <a:miter/>
            </a:ln>
          </p:spPr>
          <p:txBody>
            <a:bodyPr/>
            <a:lstStyle/>
            <a:p/>
          </p:txBody>
        </p:sp>
        <p:sp>
          <p:nvSpPr>
            <p:cNvPr id="23" name="pg23"/>
            <p:cNvSpPr/>
            <p:nvPr/>
          </p:nvSpPr>
          <p:spPr>
            <a:xfrm>
              <a:off x="2367427" y="2236769"/>
              <a:ext cx="36001" cy="1266738"/>
            </a:xfrm>
            <a:custGeom>
              <a:avLst/>
              <a:pathLst>
                <a:path w="36001" h="1266738">
                  <a:moveTo>
                    <a:pt x="36001" y="1266673"/>
                  </a:moveTo>
                  <a:lnTo>
                    <a:pt x="34801" y="1206355"/>
                  </a:lnTo>
                  <a:lnTo>
                    <a:pt x="33600" y="1146038"/>
                  </a:lnTo>
                  <a:lnTo>
                    <a:pt x="32399" y="1085720"/>
                  </a:lnTo>
                  <a:lnTo>
                    <a:pt x="31198" y="1025402"/>
                  </a:lnTo>
                  <a:lnTo>
                    <a:pt x="29997" y="965084"/>
                  </a:lnTo>
                  <a:lnTo>
                    <a:pt x="28796" y="904766"/>
                  </a:lnTo>
                  <a:lnTo>
                    <a:pt x="27595" y="844449"/>
                  </a:lnTo>
                  <a:lnTo>
                    <a:pt x="26394" y="784131"/>
                  </a:lnTo>
                  <a:lnTo>
                    <a:pt x="25193" y="723813"/>
                  </a:lnTo>
                  <a:lnTo>
                    <a:pt x="23993" y="663495"/>
                  </a:lnTo>
                  <a:lnTo>
                    <a:pt x="22792" y="603177"/>
                  </a:lnTo>
                  <a:lnTo>
                    <a:pt x="21591" y="542860"/>
                  </a:lnTo>
                  <a:lnTo>
                    <a:pt x="20390" y="482542"/>
                  </a:lnTo>
                  <a:lnTo>
                    <a:pt x="19189" y="422224"/>
                  </a:lnTo>
                  <a:lnTo>
                    <a:pt x="17988" y="361906"/>
                  </a:lnTo>
                  <a:lnTo>
                    <a:pt x="16787" y="301588"/>
                  </a:lnTo>
                  <a:lnTo>
                    <a:pt x="15586" y="241271"/>
                  </a:lnTo>
                  <a:lnTo>
                    <a:pt x="14386" y="180953"/>
                  </a:lnTo>
                  <a:lnTo>
                    <a:pt x="13185" y="120635"/>
                  </a:lnTo>
                  <a:lnTo>
                    <a:pt x="11984" y="60317"/>
                  </a:lnTo>
                  <a:lnTo>
                    <a:pt x="10783" y="0"/>
                  </a:lnTo>
                  <a:lnTo>
                    <a:pt x="0" y="248"/>
                  </a:lnTo>
                  <a:lnTo>
                    <a:pt x="1581" y="60557"/>
                  </a:lnTo>
                  <a:lnTo>
                    <a:pt x="3162" y="120866"/>
                  </a:lnTo>
                  <a:lnTo>
                    <a:pt x="4743" y="181175"/>
                  </a:lnTo>
                  <a:lnTo>
                    <a:pt x="6324" y="241484"/>
                  </a:lnTo>
                  <a:lnTo>
                    <a:pt x="7906" y="301793"/>
                  </a:lnTo>
                  <a:lnTo>
                    <a:pt x="9487" y="362102"/>
                  </a:lnTo>
                  <a:lnTo>
                    <a:pt x="11068" y="422411"/>
                  </a:lnTo>
                  <a:lnTo>
                    <a:pt x="12649" y="482720"/>
                  </a:lnTo>
                  <a:lnTo>
                    <a:pt x="14231" y="543029"/>
                  </a:lnTo>
                  <a:lnTo>
                    <a:pt x="15812" y="603338"/>
                  </a:lnTo>
                  <a:lnTo>
                    <a:pt x="17393" y="663647"/>
                  </a:lnTo>
                  <a:lnTo>
                    <a:pt x="18974" y="723956"/>
                  </a:lnTo>
                  <a:lnTo>
                    <a:pt x="20556" y="784266"/>
                  </a:lnTo>
                  <a:lnTo>
                    <a:pt x="22137" y="844575"/>
                  </a:lnTo>
                  <a:lnTo>
                    <a:pt x="23718" y="904884"/>
                  </a:lnTo>
                  <a:lnTo>
                    <a:pt x="25299" y="965193"/>
                  </a:lnTo>
                  <a:lnTo>
                    <a:pt x="26881" y="1025502"/>
                  </a:lnTo>
                  <a:lnTo>
                    <a:pt x="28462" y="1085811"/>
                  </a:lnTo>
                  <a:lnTo>
                    <a:pt x="30043" y="1146120"/>
                  </a:lnTo>
                  <a:lnTo>
                    <a:pt x="31624" y="1206429"/>
                  </a:lnTo>
                  <a:lnTo>
                    <a:pt x="33206" y="1266738"/>
                  </a:lnTo>
                  <a:close/>
                </a:path>
              </a:pathLst>
            </a:custGeom>
            <a:solidFill>
              <a:srgbClr val="F6222E">
                <a:alpha val="100000"/>
              </a:srgbClr>
            </a:solidFill>
            <a:ln w="13550" cap="flat">
              <a:solidFill>
                <a:srgbClr val="000000">
                  <a:alpha val="100000"/>
                </a:srgbClr>
              </a:solidFill>
              <a:prstDash val="solid"/>
              <a:miter/>
            </a:ln>
          </p:spPr>
          <p:txBody>
            <a:bodyPr/>
            <a:lstStyle/>
            <a:p/>
          </p:txBody>
        </p:sp>
        <p:sp>
          <p:nvSpPr>
            <p:cNvPr id="24" name="pg24"/>
            <p:cNvSpPr/>
            <p:nvPr/>
          </p:nvSpPr>
          <p:spPr>
            <a:xfrm>
              <a:off x="2378210" y="2236594"/>
              <a:ext cx="27899" cy="1266848"/>
            </a:xfrm>
            <a:custGeom>
              <a:avLst/>
              <a:pathLst>
                <a:path w="27899" h="1266848">
                  <a:moveTo>
                    <a:pt x="27899" y="1266803"/>
                  </a:moveTo>
                  <a:lnTo>
                    <a:pt x="27063" y="1206479"/>
                  </a:lnTo>
                  <a:lnTo>
                    <a:pt x="26227" y="1146155"/>
                  </a:lnTo>
                  <a:lnTo>
                    <a:pt x="25390" y="1085831"/>
                  </a:lnTo>
                  <a:lnTo>
                    <a:pt x="24554" y="1025507"/>
                  </a:lnTo>
                  <a:lnTo>
                    <a:pt x="23718" y="965183"/>
                  </a:lnTo>
                  <a:lnTo>
                    <a:pt x="22882" y="904859"/>
                  </a:lnTo>
                  <a:lnTo>
                    <a:pt x="22046" y="844535"/>
                  </a:lnTo>
                  <a:lnTo>
                    <a:pt x="21210" y="784211"/>
                  </a:lnTo>
                  <a:lnTo>
                    <a:pt x="20374" y="723887"/>
                  </a:lnTo>
                  <a:lnTo>
                    <a:pt x="19537" y="663563"/>
                  </a:lnTo>
                  <a:lnTo>
                    <a:pt x="18701" y="603239"/>
                  </a:lnTo>
                  <a:lnTo>
                    <a:pt x="17865" y="542915"/>
                  </a:lnTo>
                  <a:lnTo>
                    <a:pt x="17029" y="482591"/>
                  </a:lnTo>
                  <a:lnTo>
                    <a:pt x="16193" y="422267"/>
                  </a:lnTo>
                  <a:lnTo>
                    <a:pt x="15357" y="361943"/>
                  </a:lnTo>
                  <a:lnTo>
                    <a:pt x="14521" y="301619"/>
                  </a:lnTo>
                  <a:lnTo>
                    <a:pt x="13685" y="241295"/>
                  </a:lnTo>
                  <a:lnTo>
                    <a:pt x="12848" y="180971"/>
                  </a:lnTo>
                  <a:lnTo>
                    <a:pt x="12012" y="120647"/>
                  </a:lnTo>
                  <a:lnTo>
                    <a:pt x="11176" y="60323"/>
                  </a:lnTo>
                  <a:lnTo>
                    <a:pt x="10340" y="0"/>
                  </a:lnTo>
                  <a:lnTo>
                    <a:pt x="0" y="174"/>
                  </a:lnTo>
                  <a:lnTo>
                    <a:pt x="1200" y="60492"/>
                  </a:lnTo>
                  <a:lnTo>
                    <a:pt x="2401" y="120810"/>
                  </a:lnTo>
                  <a:lnTo>
                    <a:pt x="3602" y="181127"/>
                  </a:lnTo>
                  <a:lnTo>
                    <a:pt x="4803" y="241445"/>
                  </a:lnTo>
                  <a:lnTo>
                    <a:pt x="6004" y="301763"/>
                  </a:lnTo>
                  <a:lnTo>
                    <a:pt x="7205" y="362081"/>
                  </a:lnTo>
                  <a:lnTo>
                    <a:pt x="8406" y="422399"/>
                  </a:lnTo>
                  <a:lnTo>
                    <a:pt x="9607" y="482716"/>
                  </a:lnTo>
                  <a:lnTo>
                    <a:pt x="10807" y="543034"/>
                  </a:lnTo>
                  <a:lnTo>
                    <a:pt x="12008" y="603352"/>
                  </a:lnTo>
                  <a:lnTo>
                    <a:pt x="13209" y="663670"/>
                  </a:lnTo>
                  <a:lnTo>
                    <a:pt x="14410" y="723988"/>
                  </a:lnTo>
                  <a:lnTo>
                    <a:pt x="15611" y="784305"/>
                  </a:lnTo>
                  <a:lnTo>
                    <a:pt x="16812" y="844623"/>
                  </a:lnTo>
                  <a:lnTo>
                    <a:pt x="18013" y="904941"/>
                  </a:lnTo>
                  <a:lnTo>
                    <a:pt x="19214" y="965259"/>
                  </a:lnTo>
                  <a:lnTo>
                    <a:pt x="20415" y="1025577"/>
                  </a:lnTo>
                  <a:lnTo>
                    <a:pt x="21615" y="1085894"/>
                  </a:lnTo>
                  <a:lnTo>
                    <a:pt x="22816" y="1146212"/>
                  </a:lnTo>
                  <a:lnTo>
                    <a:pt x="24017" y="1206530"/>
                  </a:lnTo>
                  <a:lnTo>
                    <a:pt x="25218" y="1266848"/>
                  </a:lnTo>
                  <a:close/>
                </a:path>
              </a:pathLst>
            </a:custGeom>
            <a:solidFill>
              <a:srgbClr val="2ED9FF">
                <a:alpha val="100000"/>
              </a:srgbClr>
            </a:solidFill>
            <a:ln w="13550" cap="flat">
              <a:solidFill>
                <a:srgbClr val="000000">
                  <a:alpha val="100000"/>
                </a:srgbClr>
              </a:solidFill>
              <a:prstDash val="solid"/>
              <a:miter/>
            </a:ln>
          </p:spPr>
          <p:txBody>
            <a:bodyPr/>
            <a:lstStyle/>
            <a:p/>
          </p:txBody>
        </p:sp>
        <p:sp>
          <p:nvSpPr>
            <p:cNvPr id="25" name="pg25"/>
            <p:cNvSpPr/>
            <p:nvPr/>
          </p:nvSpPr>
          <p:spPr>
            <a:xfrm>
              <a:off x="2388550" y="2236492"/>
              <a:ext cx="19923" cy="1266905"/>
            </a:xfrm>
            <a:custGeom>
              <a:avLst/>
              <a:pathLst>
                <a:path w="19923" h="1266905">
                  <a:moveTo>
                    <a:pt x="19923" y="1266878"/>
                  </a:moveTo>
                  <a:lnTo>
                    <a:pt x="19408" y="1206551"/>
                  </a:lnTo>
                  <a:lnTo>
                    <a:pt x="18894" y="1146223"/>
                  </a:lnTo>
                  <a:lnTo>
                    <a:pt x="18379" y="1085895"/>
                  </a:lnTo>
                  <a:lnTo>
                    <a:pt x="17865" y="1025568"/>
                  </a:lnTo>
                  <a:lnTo>
                    <a:pt x="17350" y="965240"/>
                  </a:lnTo>
                  <a:lnTo>
                    <a:pt x="16836" y="904913"/>
                  </a:lnTo>
                  <a:lnTo>
                    <a:pt x="16321" y="844585"/>
                  </a:lnTo>
                  <a:lnTo>
                    <a:pt x="15807" y="784258"/>
                  </a:lnTo>
                  <a:lnTo>
                    <a:pt x="15293" y="723930"/>
                  </a:lnTo>
                  <a:lnTo>
                    <a:pt x="14778" y="663603"/>
                  </a:lnTo>
                  <a:lnTo>
                    <a:pt x="14264" y="603275"/>
                  </a:lnTo>
                  <a:lnTo>
                    <a:pt x="13749" y="542947"/>
                  </a:lnTo>
                  <a:lnTo>
                    <a:pt x="13235" y="482620"/>
                  </a:lnTo>
                  <a:lnTo>
                    <a:pt x="12720" y="422292"/>
                  </a:lnTo>
                  <a:lnTo>
                    <a:pt x="12206" y="361965"/>
                  </a:lnTo>
                  <a:lnTo>
                    <a:pt x="11691" y="301637"/>
                  </a:lnTo>
                  <a:lnTo>
                    <a:pt x="11177" y="241310"/>
                  </a:lnTo>
                  <a:lnTo>
                    <a:pt x="10662" y="180982"/>
                  </a:lnTo>
                  <a:lnTo>
                    <a:pt x="10148" y="120655"/>
                  </a:lnTo>
                  <a:lnTo>
                    <a:pt x="9633" y="60327"/>
                  </a:lnTo>
                  <a:lnTo>
                    <a:pt x="9119" y="0"/>
                  </a:lnTo>
                  <a:lnTo>
                    <a:pt x="0" y="102"/>
                  </a:lnTo>
                  <a:lnTo>
                    <a:pt x="836" y="60426"/>
                  </a:lnTo>
                  <a:lnTo>
                    <a:pt x="1672" y="120749"/>
                  </a:lnTo>
                  <a:lnTo>
                    <a:pt x="2508" y="181073"/>
                  </a:lnTo>
                  <a:lnTo>
                    <a:pt x="3344" y="241397"/>
                  </a:lnTo>
                  <a:lnTo>
                    <a:pt x="4180" y="301721"/>
                  </a:lnTo>
                  <a:lnTo>
                    <a:pt x="5016" y="362045"/>
                  </a:lnTo>
                  <a:lnTo>
                    <a:pt x="5852" y="422369"/>
                  </a:lnTo>
                  <a:lnTo>
                    <a:pt x="6689" y="482693"/>
                  </a:lnTo>
                  <a:lnTo>
                    <a:pt x="7525" y="543017"/>
                  </a:lnTo>
                  <a:lnTo>
                    <a:pt x="8361" y="603341"/>
                  </a:lnTo>
                  <a:lnTo>
                    <a:pt x="9197" y="663665"/>
                  </a:lnTo>
                  <a:lnTo>
                    <a:pt x="10033" y="723989"/>
                  </a:lnTo>
                  <a:lnTo>
                    <a:pt x="10869" y="784313"/>
                  </a:lnTo>
                  <a:lnTo>
                    <a:pt x="11705" y="844637"/>
                  </a:lnTo>
                  <a:lnTo>
                    <a:pt x="12542" y="904961"/>
                  </a:lnTo>
                  <a:lnTo>
                    <a:pt x="13378" y="965285"/>
                  </a:lnTo>
                  <a:lnTo>
                    <a:pt x="14214" y="1025609"/>
                  </a:lnTo>
                  <a:lnTo>
                    <a:pt x="15050" y="1085933"/>
                  </a:lnTo>
                  <a:lnTo>
                    <a:pt x="15886" y="1146257"/>
                  </a:lnTo>
                  <a:lnTo>
                    <a:pt x="16722" y="1206581"/>
                  </a:lnTo>
                  <a:lnTo>
                    <a:pt x="17558" y="1266905"/>
                  </a:lnTo>
                  <a:close/>
                </a:path>
              </a:pathLst>
            </a:custGeom>
            <a:solidFill>
              <a:srgbClr val="782AB6">
                <a:alpha val="100000"/>
              </a:srgbClr>
            </a:solidFill>
            <a:ln w="13550" cap="flat">
              <a:solidFill>
                <a:srgbClr val="000000">
                  <a:alpha val="100000"/>
                </a:srgbClr>
              </a:solidFill>
              <a:prstDash val="solid"/>
              <a:miter/>
            </a:ln>
          </p:spPr>
          <p:txBody>
            <a:bodyPr/>
            <a:lstStyle/>
            <a:p/>
          </p:txBody>
        </p:sp>
        <p:sp>
          <p:nvSpPr>
            <p:cNvPr id="26" name="pg26"/>
            <p:cNvSpPr/>
            <p:nvPr/>
          </p:nvSpPr>
          <p:spPr>
            <a:xfrm>
              <a:off x="2397670" y="2236465"/>
              <a:ext cx="11748" cy="1266905"/>
            </a:xfrm>
            <a:custGeom>
              <a:avLst/>
              <a:pathLst>
                <a:path w="11748" h="1266905">
                  <a:moveTo>
                    <a:pt x="11748" y="1266898"/>
                  </a:moveTo>
                  <a:lnTo>
                    <a:pt x="11362" y="1206570"/>
                  </a:lnTo>
                  <a:lnTo>
                    <a:pt x="10976" y="1146241"/>
                  </a:lnTo>
                  <a:lnTo>
                    <a:pt x="10590" y="1085913"/>
                  </a:lnTo>
                  <a:lnTo>
                    <a:pt x="10204" y="1025584"/>
                  </a:lnTo>
                  <a:lnTo>
                    <a:pt x="9818" y="965256"/>
                  </a:lnTo>
                  <a:lnTo>
                    <a:pt x="9432" y="904927"/>
                  </a:lnTo>
                  <a:lnTo>
                    <a:pt x="9046" y="844599"/>
                  </a:lnTo>
                  <a:lnTo>
                    <a:pt x="8660" y="784270"/>
                  </a:lnTo>
                  <a:lnTo>
                    <a:pt x="8274" y="723942"/>
                  </a:lnTo>
                  <a:lnTo>
                    <a:pt x="7888" y="663613"/>
                  </a:lnTo>
                  <a:lnTo>
                    <a:pt x="7502" y="603285"/>
                  </a:lnTo>
                  <a:lnTo>
                    <a:pt x="7117" y="542956"/>
                  </a:lnTo>
                  <a:lnTo>
                    <a:pt x="6731" y="482628"/>
                  </a:lnTo>
                  <a:lnTo>
                    <a:pt x="6345" y="422299"/>
                  </a:lnTo>
                  <a:lnTo>
                    <a:pt x="5959" y="361971"/>
                  </a:lnTo>
                  <a:lnTo>
                    <a:pt x="5573" y="301642"/>
                  </a:lnTo>
                  <a:lnTo>
                    <a:pt x="5187" y="241314"/>
                  </a:lnTo>
                  <a:lnTo>
                    <a:pt x="4801" y="180985"/>
                  </a:lnTo>
                  <a:lnTo>
                    <a:pt x="4415" y="120657"/>
                  </a:lnTo>
                  <a:lnTo>
                    <a:pt x="4029" y="60328"/>
                  </a:lnTo>
                  <a:lnTo>
                    <a:pt x="3643" y="0"/>
                  </a:lnTo>
                  <a:lnTo>
                    <a:pt x="0" y="27"/>
                  </a:lnTo>
                  <a:lnTo>
                    <a:pt x="514" y="60354"/>
                  </a:lnTo>
                  <a:lnTo>
                    <a:pt x="1028" y="120682"/>
                  </a:lnTo>
                  <a:lnTo>
                    <a:pt x="1543" y="181009"/>
                  </a:lnTo>
                  <a:lnTo>
                    <a:pt x="2057" y="241337"/>
                  </a:lnTo>
                  <a:lnTo>
                    <a:pt x="2572" y="301664"/>
                  </a:lnTo>
                  <a:lnTo>
                    <a:pt x="3086" y="361992"/>
                  </a:lnTo>
                  <a:lnTo>
                    <a:pt x="3601" y="422320"/>
                  </a:lnTo>
                  <a:lnTo>
                    <a:pt x="4115" y="482647"/>
                  </a:lnTo>
                  <a:lnTo>
                    <a:pt x="4630" y="542975"/>
                  </a:lnTo>
                  <a:lnTo>
                    <a:pt x="5144" y="603302"/>
                  </a:lnTo>
                  <a:lnTo>
                    <a:pt x="5659" y="663630"/>
                  </a:lnTo>
                  <a:lnTo>
                    <a:pt x="6173" y="723957"/>
                  </a:lnTo>
                  <a:lnTo>
                    <a:pt x="6688" y="784285"/>
                  </a:lnTo>
                  <a:lnTo>
                    <a:pt x="7202" y="844612"/>
                  </a:lnTo>
                  <a:lnTo>
                    <a:pt x="7717" y="904940"/>
                  </a:lnTo>
                  <a:lnTo>
                    <a:pt x="8231" y="965268"/>
                  </a:lnTo>
                  <a:lnTo>
                    <a:pt x="8745" y="1025595"/>
                  </a:lnTo>
                  <a:lnTo>
                    <a:pt x="9260" y="1085923"/>
                  </a:lnTo>
                  <a:lnTo>
                    <a:pt x="9774" y="1146250"/>
                  </a:lnTo>
                  <a:lnTo>
                    <a:pt x="10289" y="1206578"/>
                  </a:lnTo>
                  <a:lnTo>
                    <a:pt x="10803" y="1266905"/>
                  </a:lnTo>
                  <a:close/>
                </a:path>
              </a:pathLst>
            </a:custGeom>
            <a:solidFill>
              <a:srgbClr val="90AD1C">
                <a:alpha val="100000"/>
              </a:srgbClr>
            </a:solidFill>
            <a:ln w="13550" cap="flat">
              <a:solidFill>
                <a:srgbClr val="000000">
                  <a:alpha val="100000"/>
                </a:srgbClr>
              </a:solidFill>
              <a:prstDash val="solid"/>
              <a:miter/>
            </a:ln>
          </p:spPr>
          <p:txBody>
            <a:bodyPr/>
            <a:lstStyle/>
            <a:p/>
          </p:txBody>
        </p:sp>
        <p:sp>
          <p:nvSpPr>
            <p:cNvPr id="27" name="pg27"/>
            <p:cNvSpPr/>
            <p:nvPr/>
          </p:nvSpPr>
          <p:spPr>
            <a:xfrm>
              <a:off x="2401313" y="2236448"/>
              <a:ext cx="8905" cy="1266915"/>
            </a:xfrm>
            <a:custGeom>
              <a:avLst/>
              <a:pathLst>
                <a:path w="8905" h="1266915">
                  <a:moveTo>
                    <a:pt x="8905" y="1266911"/>
                  </a:moveTo>
                  <a:lnTo>
                    <a:pt x="8628" y="1206582"/>
                  </a:lnTo>
                  <a:lnTo>
                    <a:pt x="8351" y="1146253"/>
                  </a:lnTo>
                  <a:lnTo>
                    <a:pt x="8074" y="1085924"/>
                  </a:lnTo>
                  <a:lnTo>
                    <a:pt x="7797" y="1025594"/>
                  </a:lnTo>
                  <a:lnTo>
                    <a:pt x="7520" y="965265"/>
                  </a:lnTo>
                  <a:lnTo>
                    <a:pt x="7243" y="904936"/>
                  </a:lnTo>
                  <a:lnTo>
                    <a:pt x="6966" y="844607"/>
                  </a:lnTo>
                  <a:lnTo>
                    <a:pt x="6689" y="784278"/>
                  </a:lnTo>
                  <a:lnTo>
                    <a:pt x="6412" y="723949"/>
                  </a:lnTo>
                  <a:lnTo>
                    <a:pt x="6135" y="663620"/>
                  </a:lnTo>
                  <a:lnTo>
                    <a:pt x="5858" y="603291"/>
                  </a:lnTo>
                  <a:lnTo>
                    <a:pt x="5581" y="542962"/>
                  </a:lnTo>
                  <a:lnTo>
                    <a:pt x="5304" y="482632"/>
                  </a:lnTo>
                  <a:lnTo>
                    <a:pt x="5027" y="422303"/>
                  </a:lnTo>
                  <a:lnTo>
                    <a:pt x="4750" y="361974"/>
                  </a:lnTo>
                  <a:lnTo>
                    <a:pt x="4473" y="301645"/>
                  </a:lnTo>
                  <a:lnTo>
                    <a:pt x="4196" y="241316"/>
                  </a:lnTo>
                  <a:lnTo>
                    <a:pt x="3919" y="180987"/>
                  </a:lnTo>
                  <a:lnTo>
                    <a:pt x="3642" y="120658"/>
                  </a:lnTo>
                  <a:lnTo>
                    <a:pt x="3365" y="60329"/>
                  </a:lnTo>
                  <a:lnTo>
                    <a:pt x="3088" y="0"/>
                  </a:lnTo>
                  <a:lnTo>
                    <a:pt x="0" y="16"/>
                  </a:lnTo>
                  <a:lnTo>
                    <a:pt x="385" y="60345"/>
                  </a:lnTo>
                  <a:lnTo>
                    <a:pt x="771" y="120673"/>
                  </a:lnTo>
                  <a:lnTo>
                    <a:pt x="1157" y="181002"/>
                  </a:lnTo>
                  <a:lnTo>
                    <a:pt x="1543" y="241331"/>
                  </a:lnTo>
                  <a:lnTo>
                    <a:pt x="1929" y="301659"/>
                  </a:lnTo>
                  <a:lnTo>
                    <a:pt x="2315" y="361988"/>
                  </a:lnTo>
                  <a:lnTo>
                    <a:pt x="2701" y="422316"/>
                  </a:lnTo>
                  <a:lnTo>
                    <a:pt x="3087" y="482645"/>
                  </a:lnTo>
                  <a:lnTo>
                    <a:pt x="3473" y="542973"/>
                  </a:lnTo>
                  <a:lnTo>
                    <a:pt x="3859" y="603302"/>
                  </a:lnTo>
                  <a:lnTo>
                    <a:pt x="4245" y="663630"/>
                  </a:lnTo>
                  <a:lnTo>
                    <a:pt x="4631" y="723959"/>
                  </a:lnTo>
                  <a:lnTo>
                    <a:pt x="5017" y="784287"/>
                  </a:lnTo>
                  <a:lnTo>
                    <a:pt x="5403" y="844616"/>
                  </a:lnTo>
                  <a:lnTo>
                    <a:pt x="5789" y="904944"/>
                  </a:lnTo>
                  <a:lnTo>
                    <a:pt x="6175" y="965273"/>
                  </a:lnTo>
                  <a:lnTo>
                    <a:pt x="6561" y="1025601"/>
                  </a:lnTo>
                  <a:lnTo>
                    <a:pt x="6947" y="1085930"/>
                  </a:lnTo>
                  <a:lnTo>
                    <a:pt x="7333" y="1146258"/>
                  </a:lnTo>
                  <a:lnTo>
                    <a:pt x="7719" y="1206587"/>
                  </a:lnTo>
                  <a:lnTo>
                    <a:pt x="8104" y="1266915"/>
                  </a:lnTo>
                  <a:close/>
                </a:path>
              </a:pathLst>
            </a:custGeom>
            <a:solidFill>
              <a:srgbClr val="B00068">
                <a:alpha val="100000"/>
              </a:srgbClr>
            </a:solidFill>
            <a:ln w="13550" cap="flat">
              <a:solidFill>
                <a:srgbClr val="000000">
                  <a:alpha val="100000"/>
                </a:srgbClr>
              </a:solidFill>
              <a:prstDash val="solid"/>
              <a:miter/>
            </a:ln>
          </p:spPr>
          <p:txBody>
            <a:bodyPr/>
            <a:lstStyle/>
            <a:p/>
          </p:txBody>
        </p:sp>
        <p:sp>
          <p:nvSpPr>
            <p:cNvPr id="28" name="pg28"/>
            <p:cNvSpPr/>
            <p:nvPr/>
          </p:nvSpPr>
          <p:spPr>
            <a:xfrm>
              <a:off x="2404401" y="2236440"/>
              <a:ext cx="6381" cy="1266919"/>
            </a:xfrm>
            <a:custGeom>
              <a:avLst/>
              <a:pathLst>
                <a:path w="6381" h="1266919">
                  <a:moveTo>
                    <a:pt x="6381" y="1266917"/>
                  </a:moveTo>
                  <a:lnTo>
                    <a:pt x="6181" y="1206588"/>
                  </a:lnTo>
                  <a:lnTo>
                    <a:pt x="5981" y="1146258"/>
                  </a:lnTo>
                  <a:lnTo>
                    <a:pt x="5781" y="1085929"/>
                  </a:lnTo>
                  <a:lnTo>
                    <a:pt x="5581" y="1025600"/>
                  </a:lnTo>
                  <a:lnTo>
                    <a:pt x="5380" y="965270"/>
                  </a:lnTo>
                  <a:lnTo>
                    <a:pt x="5180" y="904941"/>
                  </a:lnTo>
                  <a:lnTo>
                    <a:pt x="4980" y="844611"/>
                  </a:lnTo>
                  <a:lnTo>
                    <a:pt x="4780" y="784282"/>
                  </a:lnTo>
                  <a:lnTo>
                    <a:pt x="4579" y="723953"/>
                  </a:lnTo>
                  <a:lnTo>
                    <a:pt x="4379" y="663623"/>
                  </a:lnTo>
                  <a:lnTo>
                    <a:pt x="4179" y="603294"/>
                  </a:lnTo>
                  <a:lnTo>
                    <a:pt x="3979" y="542964"/>
                  </a:lnTo>
                  <a:lnTo>
                    <a:pt x="3779" y="482635"/>
                  </a:lnTo>
                  <a:lnTo>
                    <a:pt x="3578" y="422305"/>
                  </a:lnTo>
                  <a:lnTo>
                    <a:pt x="3378" y="361976"/>
                  </a:lnTo>
                  <a:lnTo>
                    <a:pt x="3178" y="301647"/>
                  </a:lnTo>
                  <a:lnTo>
                    <a:pt x="2978" y="241317"/>
                  </a:lnTo>
                  <a:lnTo>
                    <a:pt x="2777" y="180988"/>
                  </a:lnTo>
                  <a:lnTo>
                    <a:pt x="2577" y="120658"/>
                  </a:lnTo>
                  <a:lnTo>
                    <a:pt x="2377" y="60329"/>
                  </a:lnTo>
                  <a:lnTo>
                    <a:pt x="2177" y="0"/>
                  </a:lnTo>
                  <a:lnTo>
                    <a:pt x="0" y="8"/>
                  </a:lnTo>
                  <a:lnTo>
                    <a:pt x="277" y="60337"/>
                  </a:lnTo>
                  <a:lnTo>
                    <a:pt x="554" y="120666"/>
                  </a:lnTo>
                  <a:lnTo>
                    <a:pt x="831" y="180995"/>
                  </a:lnTo>
                  <a:lnTo>
                    <a:pt x="1108" y="241325"/>
                  </a:lnTo>
                  <a:lnTo>
                    <a:pt x="1385" y="301654"/>
                  </a:lnTo>
                  <a:lnTo>
                    <a:pt x="1662" y="361983"/>
                  </a:lnTo>
                  <a:lnTo>
                    <a:pt x="1939" y="422312"/>
                  </a:lnTo>
                  <a:lnTo>
                    <a:pt x="2216" y="482641"/>
                  </a:lnTo>
                  <a:lnTo>
                    <a:pt x="2493" y="542970"/>
                  </a:lnTo>
                  <a:lnTo>
                    <a:pt x="2770" y="603299"/>
                  </a:lnTo>
                  <a:lnTo>
                    <a:pt x="3047" y="663628"/>
                  </a:lnTo>
                  <a:lnTo>
                    <a:pt x="3324" y="723957"/>
                  </a:lnTo>
                  <a:lnTo>
                    <a:pt x="3601" y="784287"/>
                  </a:lnTo>
                  <a:lnTo>
                    <a:pt x="3878" y="844616"/>
                  </a:lnTo>
                  <a:lnTo>
                    <a:pt x="4155" y="904945"/>
                  </a:lnTo>
                  <a:lnTo>
                    <a:pt x="4432" y="965274"/>
                  </a:lnTo>
                  <a:lnTo>
                    <a:pt x="4709" y="1025603"/>
                  </a:lnTo>
                  <a:lnTo>
                    <a:pt x="4986" y="1085932"/>
                  </a:lnTo>
                  <a:lnTo>
                    <a:pt x="5263" y="1146261"/>
                  </a:lnTo>
                  <a:lnTo>
                    <a:pt x="5540" y="1206590"/>
                  </a:lnTo>
                  <a:lnTo>
                    <a:pt x="5817" y="1266919"/>
                  </a:lnTo>
                  <a:close/>
                </a:path>
              </a:pathLst>
            </a:custGeom>
            <a:solidFill>
              <a:srgbClr val="FEAF16">
                <a:alpha val="100000"/>
              </a:srgbClr>
            </a:solidFill>
            <a:ln w="13550" cap="flat">
              <a:solidFill>
                <a:srgbClr val="000000">
                  <a:alpha val="100000"/>
                </a:srgbClr>
              </a:solidFill>
              <a:prstDash val="solid"/>
              <a:miter/>
            </a:ln>
          </p:spPr>
          <p:txBody>
            <a:bodyPr/>
            <a:lstStyle/>
            <a:p/>
          </p:txBody>
        </p:sp>
        <p:sp>
          <p:nvSpPr>
            <p:cNvPr id="29" name="pg29"/>
            <p:cNvSpPr/>
            <p:nvPr/>
          </p:nvSpPr>
          <p:spPr>
            <a:xfrm>
              <a:off x="2406579" y="2236435"/>
              <a:ext cx="4665" cy="1266922"/>
            </a:xfrm>
            <a:custGeom>
              <a:avLst/>
              <a:pathLst>
                <a:path w="4665" h="1266922">
                  <a:moveTo>
                    <a:pt x="4665" y="1266921"/>
                  </a:moveTo>
                  <a:lnTo>
                    <a:pt x="4527" y="1206591"/>
                  </a:lnTo>
                  <a:lnTo>
                    <a:pt x="4390" y="1146262"/>
                  </a:lnTo>
                  <a:lnTo>
                    <a:pt x="4252" y="1085932"/>
                  </a:lnTo>
                  <a:lnTo>
                    <a:pt x="4115" y="1025603"/>
                  </a:lnTo>
                  <a:lnTo>
                    <a:pt x="3977" y="965273"/>
                  </a:lnTo>
                  <a:lnTo>
                    <a:pt x="3840" y="904943"/>
                  </a:lnTo>
                  <a:lnTo>
                    <a:pt x="3702" y="844614"/>
                  </a:lnTo>
                  <a:lnTo>
                    <a:pt x="3565" y="784284"/>
                  </a:lnTo>
                  <a:lnTo>
                    <a:pt x="3427" y="723955"/>
                  </a:lnTo>
                  <a:lnTo>
                    <a:pt x="3290" y="663625"/>
                  </a:lnTo>
                  <a:lnTo>
                    <a:pt x="3152" y="603295"/>
                  </a:lnTo>
                  <a:lnTo>
                    <a:pt x="3015" y="542966"/>
                  </a:lnTo>
                  <a:lnTo>
                    <a:pt x="2877" y="482636"/>
                  </a:lnTo>
                  <a:lnTo>
                    <a:pt x="2740" y="422307"/>
                  </a:lnTo>
                  <a:lnTo>
                    <a:pt x="2602" y="361977"/>
                  </a:lnTo>
                  <a:lnTo>
                    <a:pt x="2465" y="301647"/>
                  </a:lnTo>
                  <a:lnTo>
                    <a:pt x="2327" y="241318"/>
                  </a:lnTo>
                  <a:lnTo>
                    <a:pt x="2189" y="180988"/>
                  </a:lnTo>
                  <a:lnTo>
                    <a:pt x="2052" y="120659"/>
                  </a:lnTo>
                  <a:lnTo>
                    <a:pt x="1914" y="60329"/>
                  </a:lnTo>
                  <a:lnTo>
                    <a:pt x="1777" y="0"/>
                  </a:lnTo>
                  <a:lnTo>
                    <a:pt x="0" y="4"/>
                  </a:lnTo>
                  <a:lnTo>
                    <a:pt x="200" y="60334"/>
                  </a:lnTo>
                  <a:lnTo>
                    <a:pt x="400" y="120663"/>
                  </a:lnTo>
                  <a:lnTo>
                    <a:pt x="600" y="180993"/>
                  </a:lnTo>
                  <a:lnTo>
                    <a:pt x="800" y="241322"/>
                  </a:lnTo>
                  <a:lnTo>
                    <a:pt x="1001" y="301652"/>
                  </a:lnTo>
                  <a:lnTo>
                    <a:pt x="1201" y="361981"/>
                  </a:lnTo>
                  <a:lnTo>
                    <a:pt x="1401" y="422310"/>
                  </a:lnTo>
                  <a:lnTo>
                    <a:pt x="1601" y="482640"/>
                  </a:lnTo>
                  <a:lnTo>
                    <a:pt x="1802" y="542969"/>
                  </a:lnTo>
                  <a:lnTo>
                    <a:pt x="2002" y="603299"/>
                  </a:lnTo>
                  <a:lnTo>
                    <a:pt x="2202" y="663628"/>
                  </a:lnTo>
                  <a:lnTo>
                    <a:pt x="2402" y="723957"/>
                  </a:lnTo>
                  <a:lnTo>
                    <a:pt x="2602" y="784287"/>
                  </a:lnTo>
                  <a:lnTo>
                    <a:pt x="2803" y="844616"/>
                  </a:lnTo>
                  <a:lnTo>
                    <a:pt x="3003" y="904946"/>
                  </a:lnTo>
                  <a:lnTo>
                    <a:pt x="3203" y="965275"/>
                  </a:lnTo>
                  <a:lnTo>
                    <a:pt x="3403" y="1025605"/>
                  </a:lnTo>
                  <a:lnTo>
                    <a:pt x="3604" y="1085934"/>
                  </a:lnTo>
                  <a:lnTo>
                    <a:pt x="3804" y="1146263"/>
                  </a:lnTo>
                  <a:lnTo>
                    <a:pt x="4004" y="1206593"/>
                  </a:lnTo>
                  <a:lnTo>
                    <a:pt x="4204" y="1266922"/>
                  </a:lnTo>
                  <a:close/>
                </a:path>
              </a:pathLst>
            </a:custGeom>
            <a:solidFill>
              <a:srgbClr val="3283FE">
                <a:alpha val="100000"/>
              </a:srgbClr>
            </a:solidFill>
            <a:ln w="13550" cap="flat">
              <a:solidFill>
                <a:srgbClr val="000000">
                  <a:alpha val="100000"/>
                </a:srgbClr>
              </a:solidFill>
              <a:prstDash val="solid"/>
              <a:miter/>
            </a:ln>
          </p:spPr>
          <p:txBody>
            <a:bodyPr/>
            <a:lstStyle/>
            <a:p/>
          </p:txBody>
        </p:sp>
        <p:sp>
          <p:nvSpPr>
            <p:cNvPr id="30" name="pg30"/>
            <p:cNvSpPr/>
            <p:nvPr/>
          </p:nvSpPr>
          <p:spPr>
            <a:xfrm>
              <a:off x="2408356" y="2236432"/>
              <a:ext cx="3331" cy="1266924"/>
            </a:xfrm>
            <a:custGeom>
              <a:avLst/>
              <a:pathLst>
                <a:path w="3331" h="1266924">
                  <a:moveTo>
                    <a:pt x="3331" y="1266923"/>
                  </a:moveTo>
                  <a:lnTo>
                    <a:pt x="3254" y="1206593"/>
                  </a:lnTo>
                  <a:lnTo>
                    <a:pt x="3177" y="1146264"/>
                  </a:lnTo>
                  <a:lnTo>
                    <a:pt x="3100" y="1085934"/>
                  </a:lnTo>
                  <a:lnTo>
                    <a:pt x="3022" y="1025604"/>
                  </a:lnTo>
                  <a:lnTo>
                    <a:pt x="2945" y="965275"/>
                  </a:lnTo>
                  <a:lnTo>
                    <a:pt x="2868" y="904945"/>
                  </a:lnTo>
                  <a:lnTo>
                    <a:pt x="2791" y="844615"/>
                  </a:lnTo>
                  <a:lnTo>
                    <a:pt x="2714" y="784286"/>
                  </a:lnTo>
                  <a:lnTo>
                    <a:pt x="2636" y="723956"/>
                  </a:lnTo>
                  <a:lnTo>
                    <a:pt x="2559" y="663626"/>
                  </a:lnTo>
                  <a:lnTo>
                    <a:pt x="2482" y="603296"/>
                  </a:lnTo>
                  <a:lnTo>
                    <a:pt x="2405" y="542967"/>
                  </a:lnTo>
                  <a:lnTo>
                    <a:pt x="2328" y="482637"/>
                  </a:lnTo>
                  <a:lnTo>
                    <a:pt x="2251" y="422307"/>
                  </a:lnTo>
                  <a:lnTo>
                    <a:pt x="2173" y="361978"/>
                  </a:lnTo>
                  <a:lnTo>
                    <a:pt x="2096" y="301648"/>
                  </a:lnTo>
                  <a:lnTo>
                    <a:pt x="2019" y="241318"/>
                  </a:lnTo>
                  <a:lnTo>
                    <a:pt x="1942" y="180989"/>
                  </a:lnTo>
                  <a:lnTo>
                    <a:pt x="1865" y="120659"/>
                  </a:lnTo>
                  <a:lnTo>
                    <a:pt x="1787" y="60329"/>
                  </a:lnTo>
                  <a:lnTo>
                    <a:pt x="1710" y="0"/>
                  </a:lnTo>
                  <a:lnTo>
                    <a:pt x="0" y="3"/>
                  </a:lnTo>
                  <a:lnTo>
                    <a:pt x="137" y="60332"/>
                  </a:lnTo>
                  <a:lnTo>
                    <a:pt x="275" y="120662"/>
                  </a:lnTo>
                  <a:lnTo>
                    <a:pt x="412" y="180991"/>
                  </a:lnTo>
                  <a:lnTo>
                    <a:pt x="550" y="241321"/>
                  </a:lnTo>
                  <a:lnTo>
                    <a:pt x="687" y="301651"/>
                  </a:lnTo>
                  <a:lnTo>
                    <a:pt x="825" y="361980"/>
                  </a:lnTo>
                  <a:lnTo>
                    <a:pt x="962" y="422310"/>
                  </a:lnTo>
                  <a:lnTo>
                    <a:pt x="1100" y="482639"/>
                  </a:lnTo>
                  <a:lnTo>
                    <a:pt x="1237" y="542969"/>
                  </a:lnTo>
                  <a:lnTo>
                    <a:pt x="1375" y="603298"/>
                  </a:lnTo>
                  <a:lnTo>
                    <a:pt x="1512" y="663628"/>
                  </a:lnTo>
                  <a:lnTo>
                    <a:pt x="1650" y="723958"/>
                  </a:lnTo>
                  <a:lnTo>
                    <a:pt x="1787" y="784287"/>
                  </a:lnTo>
                  <a:lnTo>
                    <a:pt x="1925" y="844617"/>
                  </a:lnTo>
                  <a:lnTo>
                    <a:pt x="2062" y="904946"/>
                  </a:lnTo>
                  <a:lnTo>
                    <a:pt x="2200" y="965276"/>
                  </a:lnTo>
                  <a:lnTo>
                    <a:pt x="2338" y="1025606"/>
                  </a:lnTo>
                  <a:lnTo>
                    <a:pt x="2475" y="1085935"/>
                  </a:lnTo>
                  <a:lnTo>
                    <a:pt x="2613" y="1146265"/>
                  </a:lnTo>
                  <a:lnTo>
                    <a:pt x="2750" y="1206594"/>
                  </a:lnTo>
                  <a:lnTo>
                    <a:pt x="2888" y="1266924"/>
                  </a:lnTo>
                  <a:close/>
                </a:path>
              </a:pathLst>
            </a:custGeom>
            <a:solidFill>
              <a:srgbClr val="00CC99">
                <a:alpha val="100000"/>
              </a:srgbClr>
            </a:solidFill>
            <a:ln w="13550" cap="flat">
              <a:solidFill>
                <a:srgbClr val="000000">
                  <a:alpha val="100000"/>
                </a:srgbClr>
              </a:solidFill>
              <a:prstDash val="solid"/>
              <a:miter/>
            </a:ln>
          </p:spPr>
          <p:txBody>
            <a:bodyPr/>
            <a:lstStyle/>
            <a:p/>
          </p:txBody>
        </p:sp>
        <p:sp>
          <p:nvSpPr>
            <p:cNvPr id="31" name="pg31"/>
            <p:cNvSpPr/>
            <p:nvPr/>
          </p:nvSpPr>
          <p:spPr>
            <a:xfrm>
              <a:off x="2410067" y="2236431"/>
              <a:ext cx="1883" cy="1266924"/>
            </a:xfrm>
            <a:custGeom>
              <a:avLst/>
              <a:pathLst>
                <a:path w="1883" h="1266924">
                  <a:moveTo>
                    <a:pt x="1883" y="1266924"/>
                  </a:moveTo>
                  <a:lnTo>
                    <a:pt x="1841" y="1206594"/>
                  </a:lnTo>
                  <a:lnTo>
                    <a:pt x="1800" y="1146264"/>
                  </a:lnTo>
                  <a:lnTo>
                    <a:pt x="1758" y="1085935"/>
                  </a:lnTo>
                  <a:lnTo>
                    <a:pt x="1716" y="1025605"/>
                  </a:lnTo>
                  <a:lnTo>
                    <a:pt x="1675" y="965275"/>
                  </a:lnTo>
                  <a:lnTo>
                    <a:pt x="1633" y="904946"/>
                  </a:lnTo>
                  <a:lnTo>
                    <a:pt x="1592" y="844616"/>
                  </a:lnTo>
                  <a:lnTo>
                    <a:pt x="1550" y="784286"/>
                  </a:lnTo>
                  <a:lnTo>
                    <a:pt x="1509" y="723956"/>
                  </a:lnTo>
                  <a:lnTo>
                    <a:pt x="1467" y="663627"/>
                  </a:lnTo>
                  <a:lnTo>
                    <a:pt x="1426" y="603297"/>
                  </a:lnTo>
                  <a:lnTo>
                    <a:pt x="1384" y="542967"/>
                  </a:lnTo>
                  <a:lnTo>
                    <a:pt x="1343" y="482637"/>
                  </a:lnTo>
                  <a:lnTo>
                    <a:pt x="1301" y="422308"/>
                  </a:lnTo>
                  <a:lnTo>
                    <a:pt x="1260" y="361978"/>
                  </a:lnTo>
                  <a:lnTo>
                    <a:pt x="1218" y="301648"/>
                  </a:lnTo>
                  <a:lnTo>
                    <a:pt x="1177" y="241318"/>
                  </a:lnTo>
                  <a:lnTo>
                    <a:pt x="1135" y="180989"/>
                  </a:lnTo>
                  <a:lnTo>
                    <a:pt x="1093" y="120659"/>
                  </a:lnTo>
                  <a:lnTo>
                    <a:pt x="1052" y="60329"/>
                  </a:lnTo>
                  <a:lnTo>
                    <a:pt x="1010" y="0"/>
                  </a:lnTo>
                  <a:lnTo>
                    <a:pt x="0" y="0"/>
                  </a:lnTo>
                  <a:lnTo>
                    <a:pt x="77" y="60330"/>
                  </a:lnTo>
                  <a:lnTo>
                    <a:pt x="154" y="120660"/>
                  </a:lnTo>
                  <a:lnTo>
                    <a:pt x="231" y="180990"/>
                  </a:lnTo>
                  <a:lnTo>
                    <a:pt x="308" y="241319"/>
                  </a:lnTo>
                  <a:lnTo>
                    <a:pt x="385" y="301649"/>
                  </a:lnTo>
                  <a:lnTo>
                    <a:pt x="463" y="361979"/>
                  </a:lnTo>
                  <a:lnTo>
                    <a:pt x="540" y="422308"/>
                  </a:lnTo>
                  <a:lnTo>
                    <a:pt x="617" y="482638"/>
                  </a:lnTo>
                  <a:lnTo>
                    <a:pt x="694" y="542968"/>
                  </a:lnTo>
                  <a:lnTo>
                    <a:pt x="771" y="603297"/>
                  </a:lnTo>
                  <a:lnTo>
                    <a:pt x="849" y="663627"/>
                  </a:lnTo>
                  <a:lnTo>
                    <a:pt x="926" y="723957"/>
                  </a:lnTo>
                  <a:lnTo>
                    <a:pt x="1003" y="784287"/>
                  </a:lnTo>
                  <a:lnTo>
                    <a:pt x="1080" y="844616"/>
                  </a:lnTo>
                  <a:lnTo>
                    <a:pt x="1157" y="904946"/>
                  </a:lnTo>
                  <a:lnTo>
                    <a:pt x="1235" y="965276"/>
                  </a:lnTo>
                  <a:lnTo>
                    <a:pt x="1312" y="1025605"/>
                  </a:lnTo>
                  <a:lnTo>
                    <a:pt x="1389" y="1085935"/>
                  </a:lnTo>
                  <a:lnTo>
                    <a:pt x="1466" y="1146265"/>
                  </a:lnTo>
                  <a:lnTo>
                    <a:pt x="1543" y="1206594"/>
                  </a:lnTo>
                  <a:lnTo>
                    <a:pt x="1621" y="1266924"/>
                  </a:lnTo>
                  <a:close/>
                </a:path>
              </a:pathLst>
            </a:custGeom>
            <a:solidFill>
              <a:srgbClr val="FE00FA">
                <a:alpha val="100000"/>
              </a:srgbClr>
            </a:solidFill>
            <a:ln w="13550" cap="flat">
              <a:solidFill>
                <a:srgbClr val="000000">
                  <a:alpha val="100000"/>
                </a:srgbClr>
              </a:solidFill>
              <a:prstDash val="solid"/>
              <a:miter/>
            </a:ln>
          </p:spPr>
          <p:txBody>
            <a:bodyPr/>
            <a:lstStyle/>
            <a:p/>
          </p:txBody>
        </p:sp>
        <p:sp>
          <p:nvSpPr>
            <p:cNvPr id="32" name="pg32"/>
            <p:cNvSpPr/>
            <p:nvPr/>
          </p:nvSpPr>
          <p:spPr>
            <a:xfrm>
              <a:off x="2411077" y="2236430"/>
              <a:ext cx="996" cy="1266924"/>
            </a:xfrm>
            <a:custGeom>
              <a:avLst/>
              <a:pathLst>
                <a:path w="996" h="1266924">
                  <a:moveTo>
                    <a:pt x="996" y="1266924"/>
                  </a:moveTo>
                  <a:lnTo>
                    <a:pt x="971" y="1206594"/>
                  </a:lnTo>
                  <a:lnTo>
                    <a:pt x="946" y="1146265"/>
                  </a:lnTo>
                  <a:lnTo>
                    <a:pt x="921" y="1085935"/>
                  </a:lnTo>
                  <a:lnTo>
                    <a:pt x="897" y="1025605"/>
                  </a:lnTo>
                  <a:lnTo>
                    <a:pt x="872" y="965275"/>
                  </a:lnTo>
                  <a:lnTo>
                    <a:pt x="847" y="904946"/>
                  </a:lnTo>
                  <a:lnTo>
                    <a:pt x="823" y="844616"/>
                  </a:lnTo>
                  <a:lnTo>
                    <a:pt x="798" y="784286"/>
                  </a:lnTo>
                  <a:lnTo>
                    <a:pt x="773" y="723956"/>
                  </a:lnTo>
                  <a:lnTo>
                    <a:pt x="749" y="663627"/>
                  </a:lnTo>
                  <a:lnTo>
                    <a:pt x="724" y="603297"/>
                  </a:lnTo>
                  <a:lnTo>
                    <a:pt x="699" y="542967"/>
                  </a:lnTo>
                  <a:lnTo>
                    <a:pt x="675" y="482637"/>
                  </a:lnTo>
                  <a:lnTo>
                    <a:pt x="650" y="422308"/>
                  </a:lnTo>
                  <a:lnTo>
                    <a:pt x="625" y="361978"/>
                  </a:lnTo>
                  <a:lnTo>
                    <a:pt x="601" y="301648"/>
                  </a:lnTo>
                  <a:lnTo>
                    <a:pt x="576" y="241318"/>
                  </a:lnTo>
                  <a:lnTo>
                    <a:pt x="551" y="180989"/>
                  </a:lnTo>
                  <a:lnTo>
                    <a:pt x="527" y="120659"/>
                  </a:lnTo>
                  <a:lnTo>
                    <a:pt x="502" y="60329"/>
                  </a:lnTo>
                  <a:lnTo>
                    <a:pt x="477" y="0"/>
                  </a:lnTo>
                  <a:lnTo>
                    <a:pt x="0" y="0"/>
                  </a:lnTo>
                  <a:lnTo>
                    <a:pt x="41" y="60329"/>
                  </a:lnTo>
                  <a:lnTo>
                    <a:pt x="83" y="120659"/>
                  </a:lnTo>
                  <a:lnTo>
                    <a:pt x="124" y="180989"/>
                  </a:lnTo>
                  <a:lnTo>
                    <a:pt x="166" y="241319"/>
                  </a:lnTo>
                  <a:lnTo>
                    <a:pt x="207" y="301648"/>
                  </a:lnTo>
                  <a:lnTo>
                    <a:pt x="249" y="361978"/>
                  </a:lnTo>
                  <a:lnTo>
                    <a:pt x="290" y="422308"/>
                  </a:lnTo>
                  <a:lnTo>
                    <a:pt x="332" y="482638"/>
                  </a:lnTo>
                  <a:lnTo>
                    <a:pt x="373" y="542967"/>
                  </a:lnTo>
                  <a:lnTo>
                    <a:pt x="415" y="603297"/>
                  </a:lnTo>
                  <a:lnTo>
                    <a:pt x="456" y="663627"/>
                  </a:lnTo>
                  <a:lnTo>
                    <a:pt x="498" y="723957"/>
                  </a:lnTo>
                  <a:lnTo>
                    <a:pt x="539" y="784286"/>
                  </a:lnTo>
                  <a:lnTo>
                    <a:pt x="581" y="844616"/>
                  </a:lnTo>
                  <a:lnTo>
                    <a:pt x="623" y="904946"/>
                  </a:lnTo>
                  <a:lnTo>
                    <a:pt x="664" y="965276"/>
                  </a:lnTo>
                  <a:lnTo>
                    <a:pt x="706" y="1025605"/>
                  </a:lnTo>
                  <a:lnTo>
                    <a:pt x="747" y="1085935"/>
                  </a:lnTo>
                  <a:lnTo>
                    <a:pt x="789" y="1146265"/>
                  </a:lnTo>
                  <a:lnTo>
                    <a:pt x="830" y="1206594"/>
                  </a:lnTo>
                  <a:close/>
                </a:path>
              </a:pathLst>
            </a:custGeom>
            <a:solidFill>
              <a:srgbClr val="3B00FB">
                <a:alpha val="100000"/>
              </a:srgbClr>
            </a:solidFill>
            <a:ln w="13550" cap="flat">
              <a:solidFill>
                <a:srgbClr val="000000">
                  <a:alpha val="100000"/>
                </a:srgbClr>
              </a:solidFill>
              <a:prstDash val="solid"/>
              <a:miter/>
            </a:ln>
          </p:spPr>
          <p:txBody>
            <a:bodyPr/>
            <a:lstStyle/>
            <a:p/>
          </p:txBody>
        </p:sp>
        <p:sp>
          <p:nvSpPr>
            <p:cNvPr id="33" name="pg33"/>
            <p:cNvSpPr/>
            <p:nvPr/>
          </p:nvSpPr>
          <p:spPr>
            <a:xfrm>
              <a:off x="2411555" y="2236430"/>
              <a:ext cx="619" cy="1266924"/>
            </a:xfrm>
            <a:custGeom>
              <a:avLst/>
              <a:pathLst>
                <a:path w="619" h="1266924">
                  <a:moveTo>
                    <a:pt x="619" y="1266924"/>
                  </a:moveTo>
                  <a:lnTo>
                    <a:pt x="608" y="1206594"/>
                  </a:lnTo>
                  <a:lnTo>
                    <a:pt x="597" y="1146265"/>
                  </a:lnTo>
                  <a:lnTo>
                    <a:pt x="586" y="1085935"/>
                  </a:lnTo>
                  <a:lnTo>
                    <a:pt x="575" y="1025605"/>
                  </a:lnTo>
                  <a:lnTo>
                    <a:pt x="564" y="965275"/>
                  </a:lnTo>
                  <a:lnTo>
                    <a:pt x="553" y="904946"/>
                  </a:lnTo>
                  <a:lnTo>
                    <a:pt x="542" y="844616"/>
                  </a:lnTo>
                  <a:lnTo>
                    <a:pt x="531" y="784286"/>
                  </a:lnTo>
                  <a:lnTo>
                    <a:pt x="520" y="723956"/>
                  </a:lnTo>
                  <a:lnTo>
                    <a:pt x="509" y="663627"/>
                  </a:lnTo>
                  <a:lnTo>
                    <a:pt x="498" y="603297"/>
                  </a:lnTo>
                  <a:lnTo>
                    <a:pt x="487" y="542967"/>
                  </a:lnTo>
                  <a:lnTo>
                    <a:pt x="476" y="482637"/>
                  </a:lnTo>
                  <a:lnTo>
                    <a:pt x="465" y="422308"/>
                  </a:lnTo>
                  <a:lnTo>
                    <a:pt x="454" y="361978"/>
                  </a:lnTo>
                  <a:lnTo>
                    <a:pt x="443" y="301648"/>
                  </a:lnTo>
                  <a:lnTo>
                    <a:pt x="432" y="241318"/>
                  </a:lnTo>
                  <a:lnTo>
                    <a:pt x="421" y="180989"/>
                  </a:lnTo>
                  <a:lnTo>
                    <a:pt x="410" y="120659"/>
                  </a:lnTo>
                  <a:lnTo>
                    <a:pt x="399" y="60329"/>
                  </a:lnTo>
                  <a:lnTo>
                    <a:pt x="388" y="0"/>
                  </a:lnTo>
                  <a:lnTo>
                    <a:pt x="0" y="0"/>
                  </a:lnTo>
                  <a:lnTo>
                    <a:pt x="24" y="60329"/>
                  </a:lnTo>
                  <a:lnTo>
                    <a:pt x="49" y="120659"/>
                  </a:lnTo>
                  <a:lnTo>
                    <a:pt x="74" y="180989"/>
                  </a:lnTo>
                  <a:lnTo>
                    <a:pt x="98" y="241319"/>
                  </a:lnTo>
                  <a:lnTo>
                    <a:pt x="123" y="301648"/>
                  </a:lnTo>
                  <a:lnTo>
                    <a:pt x="148" y="361978"/>
                  </a:lnTo>
                  <a:lnTo>
                    <a:pt x="172" y="422308"/>
                  </a:lnTo>
                  <a:lnTo>
                    <a:pt x="197" y="482638"/>
                  </a:lnTo>
                  <a:lnTo>
                    <a:pt x="222" y="542967"/>
                  </a:lnTo>
                  <a:lnTo>
                    <a:pt x="246" y="603297"/>
                  </a:lnTo>
                  <a:lnTo>
                    <a:pt x="271" y="663627"/>
                  </a:lnTo>
                  <a:lnTo>
                    <a:pt x="296" y="723957"/>
                  </a:lnTo>
                  <a:lnTo>
                    <a:pt x="320" y="784286"/>
                  </a:lnTo>
                  <a:lnTo>
                    <a:pt x="345" y="844616"/>
                  </a:lnTo>
                  <a:lnTo>
                    <a:pt x="370" y="904946"/>
                  </a:lnTo>
                  <a:lnTo>
                    <a:pt x="394" y="965276"/>
                  </a:lnTo>
                  <a:lnTo>
                    <a:pt x="419" y="1025605"/>
                  </a:lnTo>
                  <a:lnTo>
                    <a:pt x="444" y="1085935"/>
                  </a:lnTo>
                  <a:lnTo>
                    <a:pt x="469" y="1146265"/>
                  </a:lnTo>
                  <a:lnTo>
                    <a:pt x="493" y="1206594"/>
                  </a:lnTo>
                  <a:close/>
                </a:path>
              </a:pathLst>
            </a:custGeom>
            <a:solidFill>
              <a:srgbClr val="F26A21">
                <a:alpha val="100000"/>
              </a:srgbClr>
            </a:solidFill>
            <a:ln w="13550" cap="flat">
              <a:solidFill>
                <a:srgbClr val="000000">
                  <a:alpha val="100000"/>
                </a:srgbClr>
              </a:solidFill>
              <a:prstDash val="solid"/>
              <a:miter/>
            </a:ln>
          </p:spPr>
          <p:txBody>
            <a:bodyPr/>
            <a:lstStyle/>
            <a:p/>
          </p:txBody>
        </p:sp>
        <p:sp>
          <p:nvSpPr>
            <p:cNvPr id="34" name="pg34"/>
            <p:cNvSpPr/>
            <p:nvPr/>
          </p:nvSpPr>
          <p:spPr>
            <a:xfrm>
              <a:off x="2411944" y="2236430"/>
              <a:ext cx="311" cy="1266924"/>
            </a:xfrm>
            <a:custGeom>
              <a:avLst/>
              <a:pathLst>
                <a:path w="311" h="1266924">
                  <a:moveTo>
                    <a:pt x="311" y="1266924"/>
                  </a:moveTo>
                  <a:lnTo>
                    <a:pt x="311" y="1206594"/>
                  </a:lnTo>
                  <a:lnTo>
                    <a:pt x="311" y="1146265"/>
                  </a:lnTo>
                  <a:lnTo>
                    <a:pt x="311" y="1085935"/>
                  </a:lnTo>
                  <a:lnTo>
                    <a:pt x="311" y="1025605"/>
                  </a:lnTo>
                  <a:lnTo>
                    <a:pt x="311" y="965275"/>
                  </a:lnTo>
                  <a:lnTo>
                    <a:pt x="311" y="904946"/>
                  </a:lnTo>
                  <a:lnTo>
                    <a:pt x="311" y="844616"/>
                  </a:lnTo>
                  <a:lnTo>
                    <a:pt x="311" y="784286"/>
                  </a:lnTo>
                  <a:lnTo>
                    <a:pt x="311" y="723956"/>
                  </a:lnTo>
                  <a:lnTo>
                    <a:pt x="311" y="663627"/>
                  </a:lnTo>
                  <a:lnTo>
                    <a:pt x="311" y="603297"/>
                  </a:lnTo>
                  <a:lnTo>
                    <a:pt x="311" y="542967"/>
                  </a:lnTo>
                  <a:lnTo>
                    <a:pt x="311" y="482637"/>
                  </a:lnTo>
                  <a:lnTo>
                    <a:pt x="311" y="422308"/>
                  </a:lnTo>
                  <a:lnTo>
                    <a:pt x="311" y="361978"/>
                  </a:lnTo>
                  <a:lnTo>
                    <a:pt x="311" y="301648"/>
                  </a:lnTo>
                  <a:lnTo>
                    <a:pt x="311" y="241318"/>
                  </a:lnTo>
                  <a:lnTo>
                    <a:pt x="311" y="180989"/>
                  </a:lnTo>
                  <a:lnTo>
                    <a:pt x="311" y="120659"/>
                  </a:lnTo>
                  <a:lnTo>
                    <a:pt x="311" y="60329"/>
                  </a:lnTo>
                  <a:lnTo>
                    <a:pt x="311" y="0"/>
                  </a:lnTo>
                  <a:lnTo>
                    <a:pt x="0" y="0"/>
                  </a:lnTo>
                  <a:lnTo>
                    <a:pt x="10" y="60329"/>
                  </a:lnTo>
                  <a:lnTo>
                    <a:pt x="21" y="120659"/>
                  </a:lnTo>
                  <a:lnTo>
                    <a:pt x="32" y="180989"/>
                  </a:lnTo>
                  <a:lnTo>
                    <a:pt x="43" y="241319"/>
                  </a:lnTo>
                  <a:lnTo>
                    <a:pt x="54" y="301648"/>
                  </a:lnTo>
                  <a:lnTo>
                    <a:pt x="65" y="361978"/>
                  </a:lnTo>
                  <a:lnTo>
                    <a:pt x="76" y="422308"/>
                  </a:lnTo>
                  <a:lnTo>
                    <a:pt x="87" y="482638"/>
                  </a:lnTo>
                  <a:lnTo>
                    <a:pt x="98" y="542967"/>
                  </a:lnTo>
                  <a:lnTo>
                    <a:pt x="109" y="603297"/>
                  </a:lnTo>
                  <a:lnTo>
                    <a:pt x="120" y="663627"/>
                  </a:lnTo>
                  <a:lnTo>
                    <a:pt x="131" y="723957"/>
                  </a:lnTo>
                  <a:lnTo>
                    <a:pt x="142" y="784286"/>
                  </a:lnTo>
                  <a:lnTo>
                    <a:pt x="153" y="844616"/>
                  </a:lnTo>
                  <a:lnTo>
                    <a:pt x="164" y="904946"/>
                  </a:lnTo>
                  <a:lnTo>
                    <a:pt x="175" y="965275"/>
                  </a:lnTo>
                  <a:lnTo>
                    <a:pt x="186" y="1025605"/>
                  </a:lnTo>
                  <a:lnTo>
                    <a:pt x="197" y="1085935"/>
                  </a:lnTo>
                  <a:lnTo>
                    <a:pt x="208" y="1146265"/>
                  </a:lnTo>
                  <a:lnTo>
                    <a:pt x="219" y="1206594"/>
                  </a:lnTo>
                  <a:close/>
                </a:path>
              </a:pathLst>
            </a:custGeom>
            <a:solidFill>
              <a:srgbClr val="E8E8E8">
                <a:alpha val="100000"/>
              </a:srgbClr>
            </a:solidFill>
            <a:ln w="13550" cap="flat">
              <a:solidFill>
                <a:srgbClr val="000000">
                  <a:alpha val="100000"/>
                </a:srgbClr>
              </a:solidFill>
              <a:prstDash val="solid"/>
              <a:miter/>
            </a:ln>
          </p:spPr>
          <p:txBody>
            <a:bodyPr/>
            <a:lstStyle/>
            <a:p/>
          </p:txBody>
        </p:sp>
        <p:sp>
          <p:nvSpPr>
            <p:cNvPr id="35" name="tx35"/>
            <p:cNvSpPr/>
            <p:nvPr/>
          </p:nvSpPr>
          <p:spPr>
            <a:xfrm>
              <a:off x="2255664" y="3869192"/>
              <a:ext cx="313182" cy="155173"/>
            </a:xfrm>
            <a:prstGeom prst="rect">
              <a:avLst/>
            </a:prstGeom>
            <a:noFill/>
          </p:spPr>
          <p:txBody>
            <a:bodyPr lIns="0" rIns="0" tIns="0" bIns="0" anchorCtr="1" anchor="ctr" wrap="none"/>
            <a:lstStyle/>
            <a:p>
              <a:pPr algn="l" marL="0" marR="0" indent="0">
                <a:spcBef>
                  <a:spcPts val="0"/>
                </a:spcBef>
                <a:spcAft>
                  <a:spcPts val="0"/>
                </a:spcAft>
              </a:pPr>
              <a:r>
                <a:rPr sz="1707" i="0" b="1">
                  <a:solidFill>
                    <a:srgbClr val="000000">
                      <a:alpha val="100000"/>
                    </a:srgbClr>
                  </a:solidFill>
                  <a:latin typeface="Arial"/>
                  <a:cs typeface="Arial"/>
                </a:rPr>
                <a:t>1m</a:t>
              </a:r>
            </a:p>
          </p:txBody>
        </p:sp>
        <p:sp>
          <p:nvSpPr>
            <p:cNvPr id="36" name="tx36"/>
            <p:cNvSpPr/>
            <p:nvPr/>
          </p:nvSpPr>
          <p:spPr>
            <a:xfrm>
              <a:off x="4622190" y="2106318"/>
              <a:ext cx="2913095"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 DTP1 unvaccinated (% of total unvaccinated)</a:t>
              </a:r>
            </a:p>
          </p:txBody>
        </p:sp>
        <p:sp>
          <p:nvSpPr>
            <p:cNvPr id="37" name="rc37"/>
            <p:cNvSpPr/>
            <p:nvPr/>
          </p:nvSpPr>
          <p:spPr>
            <a:xfrm>
              <a:off x="4631190" y="2299665"/>
              <a:ext cx="201456" cy="201456"/>
            </a:xfrm>
            <a:prstGeom prst="rect">
              <a:avLst/>
            </a:prstGeom>
            <a:solidFill>
              <a:srgbClr val="7ED7D1">
                <a:alpha val="100000"/>
              </a:srgbClr>
            </a:solidFill>
            <a:ln w="13550" cap="flat">
              <a:solidFill>
                <a:srgbClr val="000000">
                  <a:alpha val="100000"/>
                </a:srgbClr>
              </a:solidFill>
              <a:prstDash val="solid"/>
              <a:miter/>
            </a:ln>
          </p:spPr>
          <p:txBody>
            <a:bodyPr/>
            <a:lstStyle/>
            <a:p/>
          </p:txBody>
        </p:sp>
        <p:sp>
          <p:nvSpPr>
            <p:cNvPr id="38" name="rc38"/>
            <p:cNvSpPr/>
            <p:nvPr/>
          </p:nvSpPr>
          <p:spPr>
            <a:xfrm>
              <a:off x="4631190" y="2519121"/>
              <a:ext cx="201456" cy="201456"/>
            </a:xfrm>
            <a:prstGeom prst="rect">
              <a:avLst/>
            </a:prstGeom>
            <a:solidFill>
              <a:srgbClr val="66B0FF">
                <a:alpha val="100000"/>
              </a:srgbClr>
            </a:solidFill>
            <a:ln w="13550" cap="flat">
              <a:solidFill>
                <a:srgbClr val="000000">
                  <a:alpha val="100000"/>
                </a:srgbClr>
              </a:solidFill>
              <a:prstDash val="solid"/>
              <a:miter/>
            </a:ln>
          </p:spPr>
          <p:txBody>
            <a:bodyPr/>
            <a:lstStyle/>
            <a:p/>
          </p:txBody>
        </p:sp>
        <p:sp>
          <p:nvSpPr>
            <p:cNvPr id="39" name="rc39"/>
            <p:cNvSpPr/>
            <p:nvPr/>
          </p:nvSpPr>
          <p:spPr>
            <a:xfrm>
              <a:off x="4631190" y="2738577"/>
              <a:ext cx="201456" cy="201456"/>
            </a:xfrm>
            <a:prstGeom prst="rect">
              <a:avLst/>
            </a:prstGeom>
            <a:solidFill>
              <a:srgbClr val="822E1C">
                <a:alpha val="100000"/>
              </a:srgbClr>
            </a:solidFill>
            <a:ln w="13550" cap="flat">
              <a:solidFill>
                <a:srgbClr val="000000">
                  <a:alpha val="100000"/>
                </a:srgbClr>
              </a:solidFill>
              <a:prstDash val="solid"/>
              <a:miter/>
            </a:ln>
          </p:spPr>
          <p:txBody>
            <a:bodyPr/>
            <a:lstStyle/>
            <a:p/>
          </p:txBody>
        </p:sp>
        <p:sp>
          <p:nvSpPr>
            <p:cNvPr id="40" name="rc40"/>
            <p:cNvSpPr/>
            <p:nvPr/>
          </p:nvSpPr>
          <p:spPr>
            <a:xfrm>
              <a:off x="4631190" y="2958033"/>
              <a:ext cx="201456" cy="201456"/>
            </a:xfrm>
            <a:prstGeom prst="rect">
              <a:avLst/>
            </a:prstGeom>
            <a:solidFill>
              <a:srgbClr val="1C7F93">
                <a:alpha val="100000"/>
              </a:srgbClr>
            </a:solidFill>
            <a:ln w="13550" cap="flat">
              <a:solidFill>
                <a:srgbClr val="000000">
                  <a:alpha val="100000"/>
                </a:srgbClr>
              </a:solidFill>
              <a:prstDash val="solid"/>
              <a:miter/>
            </a:ln>
          </p:spPr>
          <p:txBody>
            <a:bodyPr/>
            <a:lstStyle/>
            <a:p/>
          </p:txBody>
        </p:sp>
        <p:sp>
          <p:nvSpPr>
            <p:cNvPr id="41" name="rc41"/>
            <p:cNvSpPr/>
            <p:nvPr/>
          </p:nvSpPr>
          <p:spPr>
            <a:xfrm>
              <a:off x="4631190" y="3177489"/>
              <a:ext cx="201456" cy="201456"/>
            </a:xfrm>
            <a:prstGeom prst="rect">
              <a:avLst/>
            </a:prstGeom>
            <a:solidFill>
              <a:srgbClr val="AAF400">
                <a:alpha val="100000"/>
              </a:srgbClr>
            </a:solidFill>
            <a:ln w="13550" cap="flat">
              <a:solidFill>
                <a:srgbClr val="000000">
                  <a:alpha val="100000"/>
                </a:srgbClr>
              </a:solidFill>
              <a:prstDash val="solid"/>
              <a:miter/>
            </a:ln>
          </p:spPr>
          <p:txBody>
            <a:bodyPr/>
            <a:lstStyle/>
            <a:p/>
          </p:txBody>
        </p:sp>
        <p:sp>
          <p:nvSpPr>
            <p:cNvPr id="42" name="rc42"/>
            <p:cNvSpPr/>
            <p:nvPr/>
          </p:nvSpPr>
          <p:spPr>
            <a:xfrm>
              <a:off x="4631190" y="3396945"/>
              <a:ext cx="201456" cy="201456"/>
            </a:xfrm>
            <a:prstGeom prst="rect">
              <a:avLst/>
            </a:prstGeom>
            <a:solidFill>
              <a:srgbClr val="DEA0FD">
                <a:alpha val="100000"/>
              </a:srgbClr>
            </a:solidFill>
            <a:ln w="13550" cap="flat">
              <a:solidFill>
                <a:srgbClr val="000000">
                  <a:alpha val="100000"/>
                </a:srgbClr>
              </a:solidFill>
              <a:prstDash val="solid"/>
              <a:miter/>
            </a:ln>
          </p:spPr>
          <p:txBody>
            <a:bodyPr/>
            <a:lstStyle/>
            <a:p/>
          </p:txBody>
        </p:sp>
        <p:sp>
          <p:nvSpPr>
            <p:cNvPr id="43" name="rc43"/>
            <p:cNvSpPr/>
            <p:nvPr/>
          </p:nvSpPr>
          <p:spPr>
            <a:xfrm>
              <a:off x="4631190" y="3616401"/>
              <a:ext cx="201456" cy="201456"/>
            </a:xfrm>
            <a:prstGeom prst="rect">
              <a:avLst/>
            </a:prstGeom>
            <a:solidFill>
              <a:srgbClr val="C075A6">
                <a:alpha val="100000"/>
              </a:srgbClr>
            </a:solidFill>
            <a:ln w="13550" cap="flat">
              <a:solidFill>
                <a:srgbClr val="000000">
                  <a:alpha val="100000"/>
                </a:srgbClr>
              </a:solidFill>
              <a:prstDash val="solid"/>
              <a:miter/>
            </a:ln>
          </p:spPr>
          <p:txBody>
            <a:bodyPr/>
            <a:lstStyle/>
            <a:p/>
          </p:txBody>
        </p:sp>
        <p:sp>
          <p:nvSpPr>
            <p:cNvPr id="44" name="rc44"/>
            <p:cNvSpPr/>
            <p:nvPr/>
          </p:nvSpPr>
          <p:spPr>
            <a:xfrm>
              <a:off x="4631190" y="3835857"/>
              <a:ext cx="201456" cy="201456"/>
            </a:xfrm>
            <a:prstGeom prst="rect">
              <a:avLst/>
            </a:prstGeom>
            <a:solidFill>
              <a:srgbClr val="F7E1A0">
                <a:alpha val="100000"/>
              </a:srgbClr>
            </a:solidFill>
            <a:ln w="13550" cap="flat">
              <a:solidFill>
                <a:srgbClr val="000000">
                  <a:alpha val="100000"/>
                </a:srgbClr>
              </a:solidFill>
              <a:prstDash val="solid"/>
              <a:miter/>
            </a:ln>
          </p:spPr>
          <p:txBody>
            <a:bodyPr/>
            <a:lstStyle/>
            <a:p/>
          </p:txBody>
        </p:sp>
        <p:sp>
          <p:nvSpPr>
            <p:cNvPr id="45" name="rc45"/>
            <p:cNvSpPr/>
            <p:nvPr/>
          </p:nvSpPr>
          <p:spPr>
            <a:xfrm>
              <a:off x="4631190" y="4055313"/>
              <a:ext cx="201456" cy="201456"/>
            </a:xfrm>
            <a:prstGeom prst="rect">
              <a:avLst/>
            </a:prstGeom>
            <a:solidFill>
              <a:srgbClr val="FC1CBF">
                <a:alpha val="100000"/>
              </a:srgbClr>
            </a:solidFill>
            <a:ln w="13550" cap="flat">
              <a:solidFill>
                <a:srgbClr val="000000">
                  <a:alpha val="100000"/>
                </a:srgbClr>
              </a:solidFill>
              <a:prstDash val="solid"/>
              <a:miter/>
            </a:ln>
          </p:spPr>
          <p:txBody>
            <a:bodyPr/>
            <a:lstStyle/>
            <a:p/>
          </p:txBody>
        </p:sp>
        <p:sp>
          <p:nvSpPr>
            <p:cNvPr id="46" name="rc46"/>
            <p:cNvSpPr/>
            <p:nvPr/>
          </p:nvSpPr>
          <p:spPr>
            <a:xfrm>
              <a:off x="4631190" y="4274769"/>
              <a:ext cx="201456" cy="201456"/>
            </a:xfrm>
            <a:prstGeom prst="rect">
              <a:avLst/>
            </a:prstGeom>
            <a:solidFill>
              <a:srgbClr val="FA0087">
                <a:alpha val="100000"/>
              </a:srgbClr>
            </a:solidFill>
            <a:ln w="13550" cap="flat">
              <a:solidFill>
                <a:srgbClr val="000000">
                  <a:alpha val="100000"/>
                </a:srgbClr>
              </a:solidFill>
              <a:prstDash val="solid"/>
              <a:miter/>
            </a:ln>
          </p:spPr>
          <p:txBody>
            <a:bodyPr/>
            <a:lstStyle/>
            <a:p/>
          </p:txBody>
        </p:sp>
        <p:sp>
          <p:nvSpPr>
            <p:cNvPr id="47" name="rc47"/>
            <p:cNvSpPr/>
            <p:nvPr/>
          </p:nvSpPr>
          <p:spPr>
            <a:xfrm>
              <a:off x="4631190" y="4494225"/>
              <a:ext cx="201456" cy="201456"/>
            </a:xfrm>
            <a:prstGeom prst="rect">
              <a:avLst/>
            </a:prstGeom>
            <a:solidFill>
              <a:srgbClr val="1CBE4F">
                <a:alpha val="100000"/>
              </a:srgbClr>
            </a:solidFill>
            <a:ln w="13550" cap="flat">
              <a:solidFill>
                <a:srgbClr val="000000">
                  <a:alpha val="100000"/>
                </a:srgbClr>
              </a:solidFill>
              <a:prstDash val="solid"/>
              <a:miter/>
            </a:ln>
          </p:spPr>
          <p:txBody>
            <a:bodyPr/>
            <a:lstStyle/>
            <a:p/>
          </p:txBody>
        </p:sp>
        <p:sp>
          <p:nvSpPr>
            <p:cNvPr id="48" name="rc48"/>
            <p:cNvSpPr/>
            <p:nvPr/>
          </p:nvSpPr>
          <p:spPr>
            <a:xfrm>
              <a:off x="4631190" y="4713681"/>
              <a:ext cx="201456" cy="201456"/>
            </a:xfrm>
            <a:prstGeom prst="rect">
              <a:avLst/>
            </a:prstGeom>
            <a:solidFill>
              <a:srgbClr val="FBE426">
                <a:alpha val="100000"/>
              </a:srgbClr>
            </a:solidFill>
            <a:ln w="13550" cap="flat">
              <a:solidFill>
                <a:srgbClr val="000000">
                  <a:alpha val="100000"/>
                </a:srgbClr>
              </a:solidFill>
              <a:prstDash val="solid"/>
              <a:miter/>
            </a:ln>
          </p:spPr>
          <p:txBody>
            <a:bodyPr/>
            <a:lstStyle/>
            <a:p/>
          </p:txBody>
        </p:sp>
        <p:sp>
          <p:nvSpPr>
            <p:cNvPr id="49" name="rc49"/>
            <p:cNvSpPr/>
            <p:nvPr/>
          </p:nvSpPr>
          <p:spPr>
            <a:xfrm>
              <a:off x="4631190" y="4933137"/>
              <a:ext cx="201456" cy="201456"/>
            </a:xfrm>
            <a:prstGeom prst="rect">
              <a:avLst/>
            </a:prstGeom>
            <a:solidFill>
              <a:srgbClr val="B10DA1">
                <a:alpha val="100000"/>
              </a:srgbClr>
            </a:solidFill>
            <a:ln w="13550" cap="flat">
              <a:solidFill>
                <a:srgbClr val="000000">
                  <a:alpha val="100000"/>
                </a:srgbClr>
              </a:solidFill>
              <a:prstDash val="solid"/>
              <a:miter/>
            </a:ln>
          </p:spPr>
          <p:txBody>
            <a:bodyPr/>
            <a:lstStyle/>
            <a:p/>
          </p:txBody>
        </p:sp>
        <p:sp>
          <p:nvSpPr>
            <p:cNvPr id="50" name="rc50"/>
            <p:cNvSpPr/>
            <p:nvPr/>
          </p:nvSpPr>
          <p:spPr>
            <a:xfrm>
              <a:off x="4631190" y="5152593"/>
              <a:ext cx="201456" cy="201456"/>
            </a:xfrm>
            <a:prstGeom prst="rect">
              <a:avLst/>
            </a:prstGeom>
            <a:solidFill>
              <a:srgbClr val="85660D">
                <a:alpha val="100000"/>
              </a:srgbClr>
            </a:solidFill>
            <a:ln w="13550" cap="flat">
              <a:solidFill>
                <a:srgbClr val="000000">
                  <a:alpha val="100000"/>
                </a:srgbClr>
              </a:solidFill>
              <a:prstDash val="solid"/>
              <a:miter/>
            </a:ln>
          </p:spPr>
          <p:txBody>
            <a:bodyPr/>
            <a:lstStyle/>
            <a:p/>
          </p:txBody>
        </p:sp>
        <p:sp>
          <p:nvSpPr>
            <p:cNvPr id="51" name="rc51"/>
            <p:cNvSpPr/>
            <p:nvPr/>
          </p:nvSpPr>
          <p:spPr>
            <a:xfrm>
              <a:off x="4631190" y="5372049"/>
              <a:ext cx="201456" cy="201456"/>
            </a:xfrm>
            <a:prstGeom prst="rect">
              <a:avLst/>
            </a:prstGeom>
            <a:solidFill>
              <a:srgbClr val="1C8356">
                <a:alpha val="100000"/>
              </a:srgbClr>
            </a:solidFill>
            <a:ln w="13550" cap="flat">
              <a:solidFill>
                <a:srgbClr val="000000">
                  <a:alpha val="100000"/>
                </a:srgbClr>
              </a:solidFill>
              <a:prstDash val="solid"/>
              <a:miter/>
            </a:ln>
          </p:spPr>
          <p:txBody>
            <a:bodyPr/>
            <a:lstStyle/>
            <a:p/>
          </p:txBody>
        </p:sp>
        <p:sp>
          <p:nvSpPr>
            <p:cNvPr id="52" name="rc52"/>
            <p:cNvSpPr/>
            <p:nvPr/>
          </p:nvSpPr>
          <p:spPr>
            <a:xfrm>
              <a:off x="4631190" y="5591505"/>
              <a:ext cx="201456" cy="201456"/>
            </a:xfrm>
            <a:prstGeom prst="rect">
              <a:avLst/>
            </a:prstGeom>
            <a:solidFill>
              <a:srgbClr val="C4451C">
                <a:alpha val="100000"/>
              </a:srgbClr>
            </a:solidFill>
            <a:ln w="13550" cap="flat">
              <a:solidFill>
                <a:srgbClr val="000000">
                  <a:alpha val="100000"/>
                </a:srgbClr>
              </a:solidFill>
              <a:prstDash val="solid"/>
              <a:miter/>
            </a:ln>
          </p:spPr>
          <p:txBody>
            <a:bodyPr/>
            <a:lstStyle/>
            <a:p/>
          </p:txBody>
        </p:sp>
        <p:sp>
          <p:nvSpPr>
            <p:cNvPr id="53" name="rc53"/>
            <p:cNvSpPr/>
            <p:nvPr/>
          </p:nvSpPr>
          <p:spPr>
            <a:xfrm>
              <a:off x="6881718" y="2299665"/>
              <a:ext cx="201455" cy="201456"/>
            </a:xfrm>
            <a:prstGeom prst="rect">
              <a:avLst/>
            </a:prstGeom>
            <a:solidFill>
              <a:srgbClr val="325A9B">
                <a:alpha val="100000"/>
              </a:srgbClr>
            </a:solidFill>
            <a:ln w="13550" cap="flat">
              <a:solidFill>
                <a:srgbClr val="000000">
                  <a:alpha val="100000"/>
                </a:srgbClr>
              </a:solidFill>
              <a:prstDash val="solid"/>
              <a:miter/>
            </a:ln>
          </p:spPr>
          <p:txBody>
            <a:bodyPr/>
            <a:lstStyle/>
            <a:p/>
          </p:txBody>
        </p:sp>
        <p:sp>
          <p:nvSpPr>
            <p:cNvPr id="54" name="rc54"/>
            <p:cNvSpPr/>
            <p:nvPr/>
          </p:nvSpPr>
          <p:spPr>
            <a:xfrm>
              <a:off x="6881718" y="2519121"/>
              <a:ext cx="201455" cy="201456"/>
            </a:xfrm>
            <a:prstGeom prst="rect">
              <a:avLst/>
            </a:prstGeom>
            <a:solidFill>
              <a:srgbClr val="F8A19F">
                <a:alpha val="100000"/>
              </a:srgbClr>
            </a:solidFill>
            <a:ln w="13550" cap="flat">
              <a:solidFill>
                <a:srgbClr val="000000">
                  <a:alpha val="100000"/>
                </a:srgbClr>
              </a:solidFill>
              <a:prstDash val="solid"/>
              <a:miter/>
            </a:ln>
          </p:spPr>
          <p:txBody>
            <a:bodyPr/>
            <a:lstStyle/>
            <a:p/>
          </p:txBody>
        </p:sp>
        <p:sp>
          <p:nvSpPr>
            <p:cNvPr id="55" name="rc55"/>
            <p:cNvSpPr/>
            <p:nvPr/>
          </p:nvSpPr>
          <p:spPr>
            <a:xfrm>
              <a:off x="6881718" y="2738577"/>
              <a:ext cx="201455" cy="201456"/>
            </a:xfrm>
            <a:prstGeom prst="rect">
              <a:avLst/>
            </a:prstGeom>
            <a:solidFill>
              <a:srgbClr val="AA0DFE">
                <a:alpha val="100000"/>
              </a:srgbClr>
            </a:solidFill>
            <a:ln w="13550" cap="flat">
              <a:solidFill>
                <a:srgbClr val="000000">
                  <a:alpha val="100000"/>
                </a:srgbClr>
              </a:solidFill>
              <a:prstDash val="solid"/>
              <a:miter/>
            </a:ln>
          </p:spPr>
          <p:txBody>
            <a:bodyPr/>
            <a:lstStyle/>
            <a:p/>
          </p:txBody>
        </p:sp>
        <p:sp>
          <p:nvSpPr>
            <p:cNvPr id="56" name="rc56"/>
            <p:cNvSpPr/>
            <p:nvPr/>
          </p:nvSpPr>
          <p:spPr>
            <a:xfrm>
              <a:off x="6881718" y="2958033"/>
              <a:ext cx="201455" cy="201456"/>
            </a:xfrm>
            <a:prstGeom prst="rect">
              <a:avLst/>
            </a:prstGeom>
            <a:solidFill>
              <a:srgbClr val="F6222E">
                <a:alpha val="100000"/>
              </a:srgbClr>
            </a:solidFill>
            <a:ln w="13550" cap="flat">
              <a:solidFill>
                <a:srgbClr val="000000">
                  <a:alpha val="100000"/>
                </a:srgbClr>
              </a:solidFill>
              <a:prstDash val="solid"/>
              <a:miter/>
            </a:ln>
          </p:spPr>
          <p:txBody>
            <a:bodyPr/>
            <a:lstStyle/>
            <a:p/>
          </p:txBody>
        </p:sp>
        <p:sp>
          <p:nvSpPr>
            <p:cNvPr id="57" name="rc57"/>
            <p:cNvSpPr/>
            <p:nvPr/>
          </p:nvSpPr>
          <p:spPr>
            <a:xfrm>
              <a:off x="6881718" y="3177489"/>
              <a:ext cx="201455" cy="201456"/>
            </a:xfrm>
            <a:prstGeom prst="rect">
              <a:avLst/>
            </a:prstGeom>
            <a:solidFill>
              <a:srgbClr val="2ED9FF">
                <a:alpha val="100000"/>
              </a:srgbClr>
            </a:solidFill>
            <a:ln w="13550" cap="flat">
              <a:solidFill>
                <a:srgbClr val="000000">
                  <a:alpha val="100000"/>
                </a:srgbClr>
              </a:solidFill>
              <a:prstDash val="solid"/>
              <a:miter/>
            </a:ln>
          </p:spPr>
          <p:txBody>
            <a:bodyPr/>
            <a:lstStyle/>
            <a:p/>
          </p:txBody>
        </p:sp>
        <p:sp>
          <p:nvSpPr>
            <p:cNvPr id="58" name="rc58"/>
            <p:cNvSpPr/>
            <p:nvPr/>
          </p:nvSpPr>
          <p:spPr>
            <a:xfrm>
              <a:off x="6881718" y="3396945"/>
              <a:ext cx="201455" cy="201456"/>
            </a:xfrm>
            <a:prstGeom prst="rect">
              <a:avLst/>
            </a:prstGeom>
            <a:solidFill>
              <a:srgbClr val="782AB6">
                <a:alpha val="100000"/>
              </a:srgbClr>
            </a:solidFill>
            <a:ln w="13550" cap="flat">
              <a:solidFill>
                <a:srgbClr val="000000">
                  <a:alpha val="100000"/>
                </a:srgbClr>
              </a:solidFill>
              <a:prstDash val="solid"/>
              <a:miter/>
            </a:ln>
          </p:spPr>
          <p:txBody>
            <a:bodyPr/>
            <a:lstStyle/>
            <a:p/>
          </p:txBody>
        </p:sp>
        <p:sp>
          <p:nvSpPr>
            <p:cNvPr id="59" name="rc59"/>
            <p:cNvSpPr/>
            <p:nvPr/>
          </p:nvSpPr>
          <p:spPr>
            <a:xfrm>
              <a:off x="6881718" y="3616401"/>
              <a:ext cx="201455" cy="201456"/>
            </a:xfrm>
            <a:prstGeom prst="rect">
              <a:avLst/>
            </a:prstGeom>
            <a:solidFill>
              <a:srgbClr val="90AD1C">
                <a:alpha val="100000"/>
              </a:srgbClr>
            </a:solidFill>
            <a:ln w="13550" cap="flat">
              <a:solidFill>
                <a:srgbClr val="000000">
                  <a:alpha val="100000"/>
                </a:srgbClr>
              </a:solidFill>
              <a:prstDash val="solid"/>
              <a:miter/>
            </a:ln>
          </p:spPr>
          <p:txBody>
            <a:bodyPr/>
            <a:lstStyle/>
            <a:p/>
          </p:txBody>
        </p:sp>
        <p:sp>
          <p:nvSpPr>
            <p:cNvPr id="60" name="rc60"/>
            <p:cNvSpPr/>
            <p:nvPr/>
          </p:nvSpPr>
          <p:spPr>
            <a:xfrm>
              <a:off x="6881718" y="3835857"/>
              <a:ext cx="201455" cy="201456"/>
            </a:xfrm>
            <a:prstGeom prst="rect">
              <a:avLst/>
            </a:prstGeom>
            <a:solidFill>
              <a:srgbClr val="B00068">
                <a:alpha val="100000"/>
              </a:srgbClr>
            </a:solidFill>
            <a:ln w="13550" cap="flat">
              <a:solidFill>
                <a:srgbClr val="000000">
                  <a:alpha val="100000"/>
                </a:srgbClr>
              </a:solidFill>
              <a:prstDash val="solid"/>
              <a:miter/>
            </a:ln>
          </p:spPr>
          <p:txBody>
            <a:bodyPr/>
            <a:lstStyle/>
            <a:p/>
          </p:txBody>
        </p:sp>
        <p:sp>
          <p:nvSpPr>
            <p:cNvPr id="61" name="rc61"/>
            <p:cNvSpPr/>
            <p:nvPr/>
          </p:nvSpPr>
          <p:spPr>
            <a:xfrm>
              <a:off x="6881718" y="4055313"/>
              <a:ext cx="201455" cy="201456"/>
            </a:xfrm>
            <a:prstGeom prst="rect">
              <a:avLst/>
            </a:prstGeom>
            <a:solidFill>
              <a:srgbClr val="FEAF16">
                <a:alpha val="100000"/>
              </a:srgbClr>
            </a:solidFill>
            <a:ln w="13550" cap="flat">
              <a:solidFill>
                <a:srgbClr val="000000">
                  <a:alpha val="100000"/>
                </a:srgbClr>
              </a:solidFill>
              <a:prstDash val="solid"/>
              <a:miter/>
            </a:ln>
          </p:spPr>
          <p:txBody>
            <a:bodyPr/>
            <a:lstStyle/>
            <a:p/>
          </p:txBody>
        </p:sp>
        <p:sp>
          <p:nvSpPr>
            <p:cNvPr id="62" name="rc62"/>
            <p:cNvSpPr/>
            <p:nvPr/>
          </p:nvSpPr>
          <p:spPr>
            <a:xfrm>
              <a:off x="6881718" y="4274769"/>
              <a:ext cx="201455" cy="201456"/>
            </a:xfrm>
            <a:prstGeom prst="rect">
              <a:avLst/>
            </a:prstGeom>
            <a:solidFill>
              <a:srgbClr val="3283FE">
                <a:alpha val="100000"/>
              </a:srgbClr>
            </a:solidFill>
            <a:ln w="13550" cap="flat">
              <a:solidFill>
                <a:srgbClr val="000000">
                  <a:alpha val="100000"/>
                </a:srgbClr>
              </a:solidFill>
              <a:prstDash val="solid"/>
              <a:miter/>
            </a:ln>
          </p:spPr>
          <p:txBody>
            <a:bodyPr/>
            <a:lstStyle/>
            <a:p/>
          </p:txBody>
        </p:sp>
        <p:sp>
          <p:nvSpPr>
            <p:cNvPr id="63" name="rc63"/>
            <p:cNvSpPr/>
            <p:nvPr/>
          </p:nvSpPr>
          <p:spPr>
            <a:xfrm>
              <a:off x="6881718" y="4494225"/>
              <a:ext cx="201455" cy="201456"/>
            </a:xfrm>
            <a:prstGeom prst="rect">
              <a:avLst/>
            </a:prstGeom>
            <a:solidFill>
              <a:srgbClr val="00CC99">
                <a:alpha val="100000"/>
              </a:srgbClr>
            </a:solidFill>
            <a:ln w="13550" cap="flat">
              <a:solidFill>
                <a:srgbClr val="000000">
                  <a:alpha val="100000"/>
                </a:srgbClr>
              </a:solidFill>
              <a:prstDash val="solid"/>
              <a:miter/>
            </a:ln>
          </p:spPr>
          <p:txBody>
            <a:bodyPr/>
            <a:lstStyle/>
            <a:p/>
          </p:txBody>
        </p:sp>
        <p:sp>
          <p:nvSpPr>
            <p:cNvPr id="64" name="rc64"/>
            <p:cNvSpPr/>
            <p:nvPr/>
          </p:nvSpPr>
          <p:spPr>
            <a:xfrm>
              <a:off x="6881718" y="4713681"/>
              <a:ext cx="201455" cy="201456"/>
            </a:xfrm>
            <a:prstGeom prst="rect">
              <a:avLst/>
            </a:prstGeom>
            <a:solidFill>
              <a:srgbClr val="FE00FA">
                <a:alpha val="100000"/>
              </a:srgbClr>
            </a:solidFill>
            <a:ln w="13550" cap="flat">
              <a:solidFill>
                <a:srgbClr val="000000">
                  <a:alpha val="100000"/>
                </a:srgbClr>
              </a:solidFill>
              <a:prstDash val="solid"/>
              <a:miter/>
            </a:ln>
          </p:spPr>
          <p:txBody>
            <a:bodyPr/>
            <a:lstStyle/>
            <a:p/>
          </p:txBody>
        </p:sp>
        <p:sp>
          <p:nvSpPr>
            <p:cNvPr id="65" name="rc65"/>
            <p:cNvSpPr/>
            <p:nvPr/>
          </p:nvSpPr>
          <p:spPr>
            <a:xfrm>
              <a:off x="6881718" y="4933137"/>
              <a:ext cx="201455" cy="201456"/>
            </a:xfrm>
            <a:prstGeom prst="rect">
              <a:avLst/>
            </a:prstGeom>
            <a:solidFill>
              <a:srgbClr val="3B00FB">
                <a:alpha val="100000"/>
              </a:srgbClr>
            </a:solidFill>
            <a:ln w="13550" cap="flat">
              <a:solidFill>
                <a:srgbClr val="000000">
                  <a:alpha val="100000"/>
                </a:srgbClr>
              </a:solidFill>
              <a:prstDash val="solid"/>
              <a:miter/>
            </a:ln>
          </p:spPr>
          <p:txBody>
            <a:bodyPr/>
            <a:lstStyle/>
            <a:p/>
          </p:txBody>
        </p:sp>
        <p:sp>
          <p:nvSpPr>
            <p:cNvPr id="66" name="rc66"/>
            <p:cNvSpPr/>
            <p:nvPr/>
          </p:nvSpPr>
          <p:spPr>
            <a:xfrm>
              <a:off x="6881718" y="5152593"/>
              <a:ext cx="201455" cy="201456"/>
            </a:xfrm>
            <a:prstGeom prst="rect">
              <a:avLst/>
            </a:prstGeom>
            <a:solidFill>
              <a:srgbClr val="F26A21">
                <a:alpha val="100000"/>
              </a:srgbClr>
            </a:solidFill>
            <a:ln w="13550" cap="flat">
              <a:solidFill>
                <a:srgbClr val="000000">
                  <a:alpha val="100000"/>
                </a:srgbClr>
              </a:solidFill>
              <a:prstDash val="solid"/>
              <a:miter/>
            </a:ln>
          </p:spPr>
          <p:txBody>
            <a:bodyPr/>
            <a:lstStyle/>
            <a:p/>
          </p:txBody>
        </p:sp>
        <p:sp>
          <p:nvSpPr>
            <p:cNvPr id="67" name="rc67"/>
            <p:cNvSpPr/>
            <p:nvPr/>
          </p:nvSpPr>
          <p:spPr>
            <a:xfrm>
              <a:off x="6881718" y="5372049"/>
              <a:ext cx="201455" cy="201456"/>
            </a:xfrm>
            <a:prstGeom prst="rect">
              <a:avLst/>
            </a:prstGeom>
            <a:solidFill>
              <a:srgbClr val="E8E8E8">
                <a:alpha val="100000"/>
              </a:srgbClr>
            </a:solidFill>
            <a:ln w="13550" cap="flat">
              <a:solidFill>
                <a:srgbClr val="000000">
                  <a:alpha val="100000"/>
                </a:srgbClr>
              </a:solidFill>
              <a:prstDash val="solid"/>
              <a:miter/>
            </a:ln>
          </p:spPr>
          <p:txBody>
            <a:bodyPr/>
            <a:lstStyle/>
            <a:p/>
          </p:txBody>
        </p:sp>
        <p:sp>
          <p:nvSpPr>
            <p:cNvPr id="68" name="tx68"/>
            <p:cNvSpPr/>
            <p:nvPr/>
          </p:nvSpPr>
          <p:spPr>
            <a:xfrm>
              <a:off x="4911235" y="2360388"/>
              <a:ext cx="140442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1) Mexico: 218,000 (22.6%) </a:t>
              </a:r>
            </a:p>
          </p:txBody>
        </p:sp>
        <p:sp>
          <p:nvSpPr>
            <p:cNvPr id="69" name="tx69"/>
            <p:cNvSpPr/>
            <p:nvPr/>
          </p:nvSpPr>
          <p:spPr>
            <a:xfrm>
              <a:off x="4911235" y="2579844"/>
              <a:ext cx="157258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 Venezuela: 185,000 (19.1%) </a:t>
              </a:r>
            </a:p>
          </p:txBody>
        </p:sp>
        <p:sp>
          <p:nvSpPr>
            <p:cNvPr id="70" name="tx70"/>
            <p:cNvSpPr/>
            <p:nvPr/>
          </p:nvSpPr>
          <p:spPr>
            <a:xfrm>
              <a:off x="4911235" y="2799300"/>
              <a:ext cx="152284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3) Argentina: 101,000 (10.4%) </a:t>
              </a:r>
            </a:p>
          </p:txBody>
        </p:sp>
        <p:sp>
          <p:nvSpPr>
            <p:cNvPr id="71" name="tx71"/>
            <p:cNvSpPr/>
            <p:nvPr/>
          </p:nvSpPr>
          <p:spPr>
            <a:xfrm>
              <a:off x="4911235" y="3018756"/>
              <a:ext cx="125519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4) Bolivia: 89,000 (9.2%) </a:t>
              </a:r>
            </a:p>
          </p:txBody>
        </p:sp>
        <p:sp>
          <p:nvSpPr>
            <p:cNvPr id="72" name="tx72"/>
            <p:cNvSpPr/>
            <p:nvPr/>
          </p:nvSpPr>
          <p:spPr>
            <a:xfrm>
              <a:off x="4911235" y="3238212"/>
              <a:ext cx="114958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5) Haiti: 55,000 (5.6%) </a:t>
              </a:r>
            </a:p>
          </p:txBody>
        </p:sp>
        <p:sp>
          <p:nvSpPr>
            <p:cNvPr id="73" name="tx73"/>
            <p:cNvSpPr/>
            <p:nvPr/>
          </p:nvSpPr>
          <p:spPr>
            <a:xfrm>
              <a:off x="4911235" y="3457668"/>
              <a:ext cx="134243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6) Ecuador: 53,000 (5.5%) </a:t>
              </a:r>
            </a:p>
          </p:txBody>
        </p:sp>
        <p:sp>
          <p:nvSpPr>
            <p:cNvPr id="74" name="tx74"/>
            <p:cNvSpPr/>
            <p:nvPr/>
          </p:nvSpPr>
          <p:spPr>
            <a:xfrm>
              <a:off x="4911235" y="3677124"/>
              <a:ext cx="147291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7) Guatemala: 52,000 (5.4%) </a:t>
              </a:r>
            </a:p>
          </p:txBody>
        </p:sp>
        <p:sp>
          <p:nvSpPr>
            <p:cNvPr id="75" name="tx75"/>
            <p:cNvSpPr/>
            <p:nvPr/>
          </p:nvSpPr>
          <p:spPr>
            <a:xfrm>
              <a:off x="4911235" y="3896580"/>
              <a:ext cx="120545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8) Brazil: 50,000 (5.2%) </a:t>
              </a:r>
            </a:p>
          </p:txBody>
        </p:sp>
        <p:sp>
          <p:nvSpPr>
            <p:cNvPr id="76" name="tx76"/>
            <p:cNvSpPr/>
            <p:nvPr/>
          </p:nvSpPr>
          <p:spPr>
            <a:xfrm>
              <a:off x="4911235" y="4116036"/>
              <a:ext cx="116220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9) Peru: 42,000 (4.4%) </a:t>
              </a:r>
            </a:p>
          </p:txBody>
        </p:sp>
        <p:sp>
          <p:nvSpPr>
            <p:cNvPr id="77" name="tx77"/>
            <p:cNvSpPr/>
            <p:nvPr/>
          </p:nvSpPr>
          <p:spPr>
            <a:xfrm>
              <a:off x="4911235" y="4335492"/>
              <a:ext cx="146029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10) Colombia: 41,000 (4.3%) </a:t>
              </a:r>
            </a:p>
          </p:txBody>
        </p:sp>
        <p:sp>
          <p:nvSpPr>
            <p:cNvPr id="78" name="tx78"/>
            <p:cNvSpPr/>
            <p:nvPr/>
          </p:nvSpPr>
          <p:spPr>
            <a:xfrm>
              <a:off x="4911235" y="4554948"/>
              <a:ext cx="146459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11) Honduras: 28,000 (2.9%) </a:t>
              </a:r>
            </a:p>
          </p:txBody>
        </p:sp>
        <p:sp>
          <p:nvSpPr>
            <p:cNvPr id="79" name="tx79"/>
            <p:cNvSpPr/>
            <p:nvPr/>
          </p:nvSpPr>
          <p:spPr>
            <a:xfrm>
              <a:off x="4911235" y="4774404"/>
              <a:ext cx="146678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12) Paraguay: 24,000 (2.5%) </a:t>
              </a:r>
            </a:p>
          </p:txBody>
        </p:sp>
        <p:sp>
          <p:nvSpPr>
            <p:cNvPr id="80" name="tx80"/>
            <p:cNvSpPr/>
            <p:nvPr/>
          </p:nvSpPr>
          <p:spPr>
            <a:xfrm>
              <a:off x="4911235" y="4993860"/>
              <a:ext cx="189189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13) Dominican Republic: 6,000 (&lt;1%) </a:t>
              </a:r>
            </a:p>
          </p:txBody>
        </p:sp>
        <p:sp>
          <p:nvSpPr>
            <p:cNvPr id="81" name="tx81"/>
            <p:cNvSpPr/>
            <p:nvPr/>
          </p:nvSpPr>
          <p:spPr>
            <a:xfrm>
              <a:off x="4911235" y="5213316"/>
              <a:ext cx="140753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14) Nicaragua: 5,000 (&lt;1%) </a:t>
              </a:r>
            </a:p>
          </p:txBody>
        </p:sp>
        <p:sp>
          <p:nvSpPr>
            <p:cNvPr id="82" name="tx82"/>
            <p:cNvSpPr/>
            <p:nvPr/>
          </p:nvSpPr>
          <p:spPr>
            <a:xfrm>
              <a:off x="4911235" y="5432772"/>
              <a:ext cx="131445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15) Panama: 4,000 (&lt;1%) </a:t>
              </a:r>
            </a:p>
          </p:txBody>
        </p:sp>
        <p:sp>
          <p:nvSpPr>
            <p:cNvPr id="83" name="tx83"/>
            <p:cNvSpPr/>
            <p:nvPr/>
          </p:nvSpPr>
          <p:spPr>
            <a:xfrm>
              <a:off x="4911235" y="5652228"/>
              <a:ext cx="115269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16) Chile: 3,000 (&lt;1%) </a:t>
              </a:r>
            </a:p>
          </p:txBody>
        </p:sp>
        <p:sp>
          <p:nvSpPr>
            <p:cNvPr id="84" name="tx84"/>
            <p:cNvSpPr/>
            <p:nvPr/>
          </p:nvSpPr>
          <p:spPr>
            <a:xfrm>
              <a:off x="7161763" y="2360388"/>
              <a:ext cx="137644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17) Suriname: 2,000 (&lt;1%) </a:t>
              </a:r>
            </a:p>
          </p:txBody>
        </p:sp>
        <p:sp>
          <p:nvSpPr>
            <p:cNvPr id="85" name="tx85"/>
            <p:cNvSpPr/>
            <p:nvPr/>
          </p:nvSpPr>
          <p:spPr>
            <a:xfrm>
              <a:off x="7161763" y="2579844"/>
              <a:ext cx="131426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18) Jamaica: 2,000 (&lt;1%) </a:t>
              </a:r>
            </a:p>
          </p:txBody>
        </p:sp>
        <p:sp>
          <p:nvSpPr>
            <p:cNvPr id="86" name="tx86"/>
            <p:cNvSpPr/>
            <p:nvPr/>
          </p:nvSpPr>
          <p:spPr>
            <a:xfrm>
              <a:off x="7161763" y="2799300"/>
              <a:ext cx="144466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19) Costa Rica: 2,000 (&lt;1%) </a:t>
              </a:r>
            </a:p>
          </p:txBody>
        </p:sp>
        <p:sp>
          <p:nvSpPr>
            <p:cNvPr id="87" name="tx87"/>
            <p:cNvSpPr/>
            <p:nvPr/>
          </p:nvSpPr>
          <p:spPr>
            <a:xfrm>
              <a:off x="7161763" y="3018756"/>
              <a:ext cx="153491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20) El Salvador: &lt;1,000 (&lt;1%) </a:t>
              </a:r>
            </a:p>
          </p:txBody>
        </p:sp>
        <p:sp>
          <p:nvSpPr>
            <p:cNvPr id="88" name="tx88"/>
            <p:cNvSpPr/>
            <p:nvPr/>
          </p:nvSpPr>
          <p:spPr>
            <a:xfrm>
              <a:off x="7161763" y="3238212"/>
              <a:ext cx="123059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21) Cuba: &lt;1,000 (&lt;1%) </a:t>
              </a:r>
            </a:p>
          </p:txBody>
        </p:sp>
        <p:sp>
          <p:nvSpPr>
            <p:cNvPr id="89" name="tx89"/>
            <p:cNvSpPr/>
            <p:nvPr/>
          </p:nvSpPr>
          <p:spPr>
            <a:xfrm>
              <a:off x="7161763" y="3457668"/>
              <a:ext cx="126772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22) Belize: &lt;1,000 (&lt;1%) </a:t>
              </a:r>
            </a:p>
          </p:txBody>
        </p:sp>
        <p:sp>
          <p:nvSpPr>
            <p:cNvPr id="90" name="tx90"/>
            <p:cNvSpPr/>
            <p:nvPr/>
          </p:nvSpPr>
          <p:spPr>
            <a:xfrm>
              <a:off x="7161763" y="3677124"/>
              <a:ext cx="129259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23) Uruguay: &lt;500 (&lt;1%) </a:t>
              </a:r>
            </a:p>
          </p:txBody>
        </p:sp>
        <p:sp>
          <p:nvSpPr>
            <p:cNvPr id="91" name="tx91"/>
            <p:cNvSpPr/>
            <p:nvPr/>
          </p:nvSpPr>
          <p:spPr>
            <a:xfrm>
              <a:off x="7161763" y="3896580"/>
              <a:ext cx="134864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24) Barbados: &lt;500 (&lt;1%) </a:t>
              </a:r>
            </a:p>
          </p:txBody>
        </p:sp>
        <p:sp>
          <p:nvSpPr>
            <p:cNvPr id="92" name="tx92"/>
            <p:cNvSpPr/>
            <p:nvPr/>
          </p:nvSpPr>
          <p:spPr>
            <a:xfrm>
              <a:off x="7161763" y="4116036"/>
              <a:ext cx="127403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25) St Lucia: &lt;200 (&lt;1%) </a:t>
              </a:r>
            </a:p>
          </p:txBody>
        </p:sp>
        <p:sp>
          <p:nvSpPr>
            <p:cNvPr id="93" name="tx93"/>
            <p:cNvSpPr/>
            <p:nvPr/>
          </p:nvSpPr>
          <p:spPr>
            <a:xfrm>
              <a:off x="7161763" y="4335492"/>
              <a:ext cx="126168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26) Guyana: &lt;200 (&lt;1%) </a:t>
              </a:r>
            </a:p>
          </p:txBody>
        </p:sp>
        <p:sp>
          <p:nvSpPr>
            <p:cNvPr id="94" name="tx94"/>
            <p:cNvSpPr/>
            <p:nvPr/>
          </p:nvSpPr>
          <p:spPr>
            <a:xfrm>
              <a:off x="7161763" y="4554948"/>
              <a:ext cx="188119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27) Trinidad and Tobago: &lt;200 (&lt;1%) </a:t>
              </a:r>
            </a:p>
          </p:txBody>
        </p:sp>
        <p:sp>
          <p:nvSpPr>
            <p:cNvPr id="95" name="tx95"/>
            <p:cNvSpPr/>
            <p:nvPr/>
          </p:nvSpPr>
          <p:spPr>
            <a:xfrm>
              <a:off x="7161763" y="4774404"/>
              <a:ext cx="130521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28) Grenada: &lt;100 (&lt;1%) </a:t>
              </a:r>
            </a:p>
          </p:txBody>
        </p:sp>
        <p:sp>
          <p:nvSpPr>
            <p:cNvPr id="96" name="tx96"/>
            <p:cNvSpPr/>
            <p:nvPr/>
          </p:nvSpPr>
          <p:spPr>
            <a:xfrm>
              <a:off x="7161763" y="4993860"/>
              <a:ext cx="134233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29) Bahamas: &lt;100 (&lt;1%) </a:t>
              </a:r>
            </a:p>
          </p:txBody>
        </p:sp>
        <p:sp>
          <p:nvSpPr>
            <p:cNvPr id="97" name="tx97"/>
            <p:cNvSpPr/>
            <p:nvPr/>
          </p:nvSpPr>
          <p:spPr>
            <a:xfrm>
              <a:off x="7161763" y="5213316"/>
              <a:ext cx="133584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30) Dominica: &lt;100 (&lt;1%) </a:t>
              </a:r>
            </a:p>
          </p:txBody>
        </p:sp>
        <p:sp>
          <p:nvSpPr>
            <p:cNvPr id="98" name="tx98"/>
            <p:cNvSpPr/>
            <p:nvPr/>
          </p:nvSpPr>
          <p:spPr>
            <a:xfrm>
              <a:off x="7161763" y="5432772"/>
              <a:ext cx="198223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31) Remaining 3 countries: &lt;100 (&lt;1%) </a:t>
              </a:r>
            </a:p>
          </p:txBody>
        </p:sp>
        <p:sp>
          <p:nvSpPr>
            <p:cNvPr id="99" name="tx99"/>
            <p:cNvSpPr/>
            <p:nvPr/>
          </p:nvSpPr>
          <p:spPr>
            <a:xfrm>
              <a:off x="274320" y="1653669"/>
              <a:ext cx="3492093" cy="119969"/>
            </a:xfrm>
            <a:prstGeom prst="rect">
              <a:avLst/>
            </a:prstGeom>
            <a:noFill/>
          </p:spPr>
          <p:txBody>
            <a:bodyPr lIns="0" rIns="0" tIns="0" bIns="0" anchorCtr="1" anchor="ctr" wrap="none"/>
            <a:lstStyle/>
            <a:p>
              <a:pPr algn="l" marL="0" marR="0" indent="0">
                <a:spcBef>
                  <a:spcPts val="0"/>
                </a:spcBef>
                <a:spcAft>
                  <a:spcPts val="0"/>
                </a:spcAft>
              </a:pPr>
              <a:r>
                <a:rPr sz="1320" i="0" b="0">
                  <a:solidFill>
                    <a:srgbClr val="000000">
                      <a:alpha val="100000"/>
                    </a:srgbClr>
                  </a:solidFill>
                  <a:latin typeface="Arial"/>
                  <a:cs typeface="Arial"/>
                </a:rPr>
                <a:t># DTP1 unvaccinated (% of total unvaccinated)</a:t>
              </a:r>
            </a:p>
          </p:txBody>
        </p:sp>
        <p:sp>
          <p:nvSpPr>
            <p:cNvPr id="100" name="tx100"/>
            <p:cNvSpPr/>
            <p:nvPr/>
          </p:nvSpPr>
          <p:spPr>
            <a:xfrm>
              <a:off x="388207" y="6154303"/>
              <a:ext cx="416198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Source: WHO/UNICEF Estimates of National Immunization Coverage, 2025 revision</a:t>
              </a:r>
            </a:p>
          </p:txBody>
        </p:sp>
        <p:sp>
          <p:nvSpPr>
            <p:cNvPr id="101" name="tx101"/>
            <p:cNvSpPr/>
            <p:nvPr/>
          </p:nvSpPr>
          <p:spPr>
            <a:xfrm>
              <a:off x="504702" y="6275004"/>
              <a:ext cx="404548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Note: Number in legend corresponds to region ranking based on highest to lowest</a:t>
              </a:r>
            </a:p>
          </p:txBody>
        </p:sp>
        <p:sp>
          <p:nvSpPr>
            <p:cNvPr id="102" name="tx102"/>
            <p:cNvSpPr/>
            <p:nvPr/>
          </p:nvSpPr>
          <p:spPr>
            <a:xfrm>
              <a:off x="933647" y="6395705"/>
              <a:ext cx="361654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absolute number of unvaccinated children and reflects order of pie slices.</a:t>
              </a:r>
            </a:p>
          </p:txBody>
        </p:sp>
      </p:grpSp>
      <p:sp>
        <p:nvSpPr>
          <p:cNvPr id="103"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In 2025, 3 countries accounted for over half (52.1%) of all zero-dose children in LACR.
Mexico had the highest number of children who did not receive DTP1 (n=218,000), which is approximately 22.6% of all zero-dose children in LACR (n=967,000).
The number of unvaccinated children is influenced by both the birth cohort size and programme performance. As a result, countries with large birth cohorts may still have a high number of unvaccinated children, even if coverage rates are high. At the same time, countries with high coverage will also have a greater absolute number of children who are vaccinated. Please refer to the heatmaps for country-specific coverage.</a:t>
            </a:r>
          </a:p>
        </p:txBody>
      </p:sp>
      <p:sp>
        <p:nvSpPr>
          <p:cNvPr id="104" name="body"/>
          <p:cNvSpPr>
            <a:spLocks noGrp="1"/>
          </p:cNvSpPr>
          <p:nvPr>
            <p:ph/>
          </p:nvPr>
        </p:nvSpPr>
        <p:spPr>
          <a:xfrm>
            <a:off x="292608" y="182880"/>
            <a:ext cx="8595360" cy="649224"/>
          </a:xfrm>
          <a:solidFill>
            <a:srgbClr val="FFFFFF">
              <a:alpha val="100000"/>
            </a:srgbClr>
          </a:solidFill>
        </p:spPr>
        <p:txBody>
          <a:bodyPr/>
          <a:lstStyle/>
          <a:p>
            <a:pPr algn="l" marL="0" marR="0">
              <a:lnSpc>
                <a:spcPct val="100000"/>
              </a:lnSpc>
              <a:spcBef>
                <a:spcPts val="0"/>
              </a:spcBef>
              <a:spcAft>
                <a:spcPts val="0"/>
              </a:spcAft>
              <a:buNone/>
            </a:pPr>
            <a:r>
              <a:rPr cap="none" sz="1450" i="0" b="0" u="none" strike="noStrike">
                <a:solidFill>
                  <a:srgbClr val="000000">
                    <a:alpha val="100000"/>
                  </a:srgbClr>
                </a:solidFill>
                <a:latin typeface="Arial"/>
                <a:cs typeface="Arial"/>
                <a:ea typeface="Arial"/>
                <a:sym typeface="Arial"/>
              </a:rPr>
              <a:t>In 2025, 3 countries accounted for over half of all zero-dose children in LACR, with Mexico contributing the highest share.</a:t>
            </a:r>
          </a:p>
        </p:txBody>
      </p:sp>
      <p:grpSp xmlns:pic="http://schemas.openxmlformats.org/drawingml/2006/picture">
        <p:nvGrpSpPr>
          <p:cNvPr id="105" name=""/>
          <p:cNvGrpSpPr/>
          <p:nvPr/>
        </p:nvGrpSpPr>
        <p:grpSpPr>
          <a:xfrm>
            <a:off x="292608" y="914400"/>
            <a:ext cx="8595360" cy="28575"/>
            <a:chOff x="292608" y="914400"/>
            <a:chExt cx="8595360" cy="28575"/>
          </a:xfrm>
        </p:grpSpPr>
        <p:sp>
          <p:nvSpPr>
            <p:cNvPr id="106" name="rc3"/>
            <p:cNvSpPr/>
            <p:nvPr/>
          </p:nvSpPr>
          <p:spPr>
            <a:xfrm>
              <a:off x="292608" y="914400"/>
              <a:ext cx="8595360" cy="28575"/>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107" name="rc4"/>
            <p:cNvSpPr/>
            <p:nvPr/>
          </p:nvSpPr>
          <p:spPr>
            <a:xfrm>
              <a:off x="292608" y="914400"/>
              <a:ext cx="8595360" cy="28575"/>
            </a:xfrm>
            <a:prstGeom prst="rect">
              <a:avLst/>
            </a:prstGeom>
            <a:solidFill>
              <a:srgbClr val="000000">
                <a:alpha val="100000"/>
              </a:srgbClr>
            </a:solidFill>
          </p:spPr>
          <p:txBody>
            <a:bodyPr/>
            <a:lstStyle/>
            <a:p/>
          </p:txBody>
        </p:sp>
      </p:grpSp>
    </p:spTree>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1298448"/>
            <a:ext cx="8869680" cy="5486400"/>
            <a:chOff x="274320" y="1298448"/>
            <a:chExt cx="8869680" cy="5486400"/>
          </a:xfrm>
        </p:grpSpPr>
        <p:sp>
          <p:nvSpPr>
            <p:cNvPr id="3" name="rc3"/>
            <p:cNvSpPr/>
            <p:nvPr/>
          </p:nvSpPr>
          <p:spPr>
            <a:xfrm>
              <a:off x="274320" y="1298448"/>
              <a:ext cx="8869680" cy="5486400"/>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pl4"/>
            <p:cNvSpPr/>
            <p:nvPr/>
          </p:nvSpPr>
          <p:spPr>
            <a:xfrm>
              <a:off x="831873" y="4653211"/>
              <a:ext cx="8242537" cy="0"/>
            </a:xfrm>
            <a:custGeom>
              <a:avLst/>
              <a:pathLst>
                <a:path w="8242537" h="0">
                  <a:moveTo>
                    <a:pt x="0" y="0"/>
                  </a:moveTo>
                  <a:lnTo>
                    <a:pt x="8242537" y="0"/>
                  </a:lnTo>
                  <a:lnTo>
                    <a:pt x="8242537" y="0"/>
                  </a:lnTo>
                </a:path>
              </a:pathLst>
            </a:custGeom>
            <a:ln w="6775" cap="flat">
              <a:solidFill>
                <a:srgbClr val="EBEBEB">
                  <a:alpha val="100000"/>
                </a:srgbClr>
              </a:solidFill>
              <a:prstDash val="solid"/>
              <a:round/>
            </a:ln>
          </p:spPr>
          <p:txBody>
            <a:bodyPr/>
            <a:lstStyle/>
            <a:p/>
          </p:txBody>
        </p:sp>
        <p:sp>
          <p:nvSpPr>
            <p:cNvPr id="5" name="pl5"/>
            <p:cNvSpPr/>
            <p:nvPr/>
          </p:nvSpPr>
          <p:spPr>
            <a:xfrm>
              <a:off x="831873" y="3956709"/>
              <a:ext cx="8242537" cy="0"/>
            </a:xfrm>
            <a:custGeom>
              <a:avLst/>
              <a:pathLst>
                <a:path w="8242537" h="0">
                  <a:moveTo>
                    <a:pt x="0" y="0"/>
                  </a:moveTo>
                  <a:lnTo>
                    <a:pt x="8242537" y="0"/>
                  </a:lnTo>
                  <a:lnTo>
                    <a:pt x="8242537" y="0"/>
                  </a:lnTo>
                </a:path>
              </a:pathLst>
            </a:custGeom>
            <a:ln w="6775" cap="flat">
              <a:solidFill>
                <a:srgbClr val="EBEBEB">
                  <a:alpha val="100000"/>
                </a:srgbClr>
              </a:solidFill>
              <a:prstDash val="solid"/>
              <a:round/>
            </a:ln>
          </p:spPr>
          <p:txBody>
            <a:bodyPr/>
            <a:lstStyle/>
            <a:p/>
          </p:txBody>
        </p:sp>
        <p:sp>
          <p:nvSpPr>
            <p:cNvPr id="6" name="pl6"/>
            <p:cNvSpPr/>
            <p:nvPr/>
          </p:nvSpPr>
          <p:spPr>
            <a:xfrm>
              <a:off x="831873" y="3260207"/>
              <a:ext cx="8242537" cy="0"/>
            </a:xfrm>
            <a:custGeom>
              <a:avLst/>
              <a:pathLst>
                <a:path w="8242537" h="0">
                  <a:moveTo>
                    <a:pt x="0" y="0"/>
                  </a:moveTo>
                  <a:lnTo>
                    <a:pt x="8242537" y="0"/>
                  </a:lnTo>
                  <a:lnTo>
                    <a:pt x="8242537" y="0"/>
                  </a:lnTo>
                </a:path>
              </a:pathLst>
            </a:custGeom>
            <a:ln w="6775" cap="flat">
              <a:solidFill>
                <a:srgbClr val="EBEBEB">
                  <a:alpha val="100000"/>
                </a:srgbClr>
              </a:solidFill>
              <a:prstDash val="solid"/>
              <a:round/>
            </a:ln>
          </p:spPr>
          <p:txBody>
            <a:bodyPr/>
            <a:lstStyle/>
            <a:p/>
          </p:txBody>
        </p:sp>
        <p:sp>
          <p:nvSpPr>
            <p:cNvPr id="7" name="pl7"/>
            <p:cNvSpPr/>
            <p:nvPr/>
          </p:nvSpPr>
          <p:spPr>
            <a:xfrm>
              <a:off x="831873" y="2563705"/>
              <a:ext cx="8242537" cy="0"/>
            </a:xfrm>
            <a:custGeom>
              <a:avLst/>
              <a:pathLst>
                <a:path w="8242537" h="0">
                  <a:moveTo>
                    <a:pt x="0" y="0"/>
                  </a:moveTo>
                  <a:lnTo>
                    <a:pt x="8242537" y="0"/>
                  </a:lnTo>
                  <a:lnTo>
                    <a:pt x="8242537" y="0"/>
                  </a:lnTo>
                </a:path>
              </a:pathLst>
            </a:custGeom>
            <a:ln w="6775" cap="flat">
              <a:solidFill>
                <a:srgbClr val="EBEBEB">
                  <a:alpha val="100000"/>
                </a:srgbClr>
              </a:solidFill>
              <a:prstDash val="solid"/>
              <a:round/>
            </a:ln>
          </p:spPr>
          <p:txBody>
            <a:bodyPr/>
            <a:lstStyle/>
            <a:p/>
          </p:txBody>
        </p:sp>
        <p:sp>
          <p:nvSpPr>
            <p:cNvPr id="8" name="pl8"/>
            <p:cNvSpPr/>
            <p:nvPr/>
          </p:nvSpPr>
          <p:spPr>
            <a:xfrm>
              <a:off x="831873" y="1867203"/>
              <a:ext cx="8242537" cy="0"/>
            </a:xfrm>
            <a:custGeom>
              <a:avLst/>
              <a:pathLst>
                <a:path w="8242537" h="0">
                  <a:moveTo>
                    <a:pt x="0" y="0"/>
                  </a:moveTo>
                  <a:lnTo>
                    <a:pt x="8242537" y="0"/>
                  </a:lnTo>
                  <a:lnTo>
                    <a:pt x="8242537" y="0"/>
                  </a:lnTo>
                </a:path>
              </a:pathLst>
            </a:custGeom>
            <a:ln w="6775" cap="flat">
              <a:solidFill>
                <a:srgbClr val="EBEBEB">
                  <a:alpha val="100000"/>
                </a:srgbClr>
              </a:solidFill>
              <a:prstDash val="solid"/>
              <a:round/>
            </a:ln>
          </p:spPr>
          <p:txBody>
            <a:bodyPr/>
            <a:lstStyle/>
            <a:p/>
          </p:txBody>
        </p:sp>
        <p:sp>
          <p:nvSpPr>
            <p:cNvPr id="9" name="pl9"/>
            <p:cNvSpPr/>
            <p:nvPr/>
          </p:nvSpPr>
          <p:spPr>
            <a:xfrm>
              <a:off x="831873" y="5001461"/>
              <a:ext cx="8242537" cy="0"/>
            </a:xfrm>
            <a:custGeom>
              <a:avLst/>
              <a:pathLst>
                <a:path w="8242537" h="0">
                  <a:moveTo>
                    <a:pt x="0" y="0"/>
                  </a:moveTo>
                  <a:lnTo>
                    <a:pt x="8242537" y="0"/>
                  </a:lnTo>
                  <a:lnTo>
                    <a:pt x="8242537" y="0"/>
                  </a:lnTo>
                </a:path>
              </a:pathLst>
            </a:custGeom>
            <a:ln w="13550" cap="flat">
              <a:solidFill>
                <a:srgbClr val="EBEBEB">
                  <a:alpha val="100000"/>
                </a:srgbClr>
              </a:solidFill>
              <a:prstDash val="solid"/>
              <a:round/>
            </a:ln>
          </p:spPr>
          <p:txBody>
            <a:bodyPr/>
            <a:lstStyle/>
            <a:p/>
          </p:txBody>
        </p:sp>
        <p:sp>
          <p:nvSpPr>
            <p:cNvPr id="10" name="pl10"/>
            <p:cNvSpPr/>
            <p:nvPr/>
          </p:nvSpPr>
          <p:spPr>
            <a:xfrm>
              <a:off x="831873" y="4304960"/>
              <a:ext cx="8242537" cy="0"/>
            </a:xfrm>
            <a:custGeom>
              <a:avLst/>
              <a:pathLst>
                <a:path w="8242537" h="0">
                  <a:moveTo>
                    <a:pt x="0" y="0"/>
                  </a:moveTo>
                  <a:lnTo>
                    <a:pt x="8242537" y="0"/>
                  </a:lnTo>
                  <a:lnTo>
                    <a:pt x="8242537" y="0"/>
                  </a:lnTo>
                </a:path>
              </a:pathLst>
            </a:custGeom>
            <a:ln w="13550" cap="flat">
              <a:solidFill>
                <a:srgbClr val="EBEBEB">
                  <a:alpha val="100000"/>
                </a:srgbClr>
              </a:solidFill>
              <a:prstDash val="solid"/>
              <a:round/>
            </a:ln>
          </p:spPr>
          <p:txBody>
            <a:bodyPr/>
            <a:lstStyle/>
            <a:p/>
          </p:txBody>
        </p:sp>
        <p:sp>
          <p:nvSpPr>
            <p:cNvPr id="11" name="pl11"/>
            <p:cNvSpPr/>
            <p:nvPr/>
          </p:nvSpPr>
          <p:spPr>
            <a:xfrm>
              <a:off x="831873" y="3608458"/>
              <a:ext cx="8242537" cy="0"/>
            </a:xfrm>
            <a:custGeom>
              <a:avLst/>
              <a:pathLst>
                <a:path w="8242537" h="0">
                  <a:moveTo>
                    <a:pt x="0" y="0"/>
                  </a:moveTo>
                  <a:lnTo>
                    <a:pt x="8242537" y="0"/>
                  </a:lnTo>
                  <a:lnTo>
                    <a:pt x="8242537" y="0"/>
                  </a:lnTo>
                </a:path>
              </a:pathLst>
            </a:custGeom>
            <a:ln w="13550" cap="flat">
              <a:solidFill>
                <a:srgbClr val="EBEBEB">
                  <a:alpha val="100000"/>
                </a:srgbClr>
              </a:solidFill>
              <a:prstDash val="solid"/>
              <a:round/>
            </a:ln>
          </p:spPr>
          <p:txBody>
            <a:bodyPr/>
            <a:lstStyle/>
            <a:p/>
          </p:txBody>
        </p:sp>
        <p:sp>
          <p:nvSpPr>
            <p:cNvPr id="12" name="pl12"/>
            <p:cNvSpPr/>
            <p:nvPr/>
          </p:nvSpPr>
          <p:spPr>
            <a:xfrm>
              <a:off x="831873" y="2911956"/>
              <a:ext cx="8242537" cy="0"/>
            </a:xfrm>
            <a:custGeom>
              <a:avLst/>
              <a:pathLst>
                <a:path w="8242537" h="0">
                  <a:moveTo>
                    <a:pt x="0" y="0"/>
                  </a:moveTo>
                  <a:lnTo>
                    <a:pt x="8242537" y="0"/>
                  </a:lnTo>
                  <a:lnTo>
                    <a:pt x="8242537" y="0"/>
                  </a:lnTo>
                </a:path>
              </a:pathLst>
            </a:custGeom>
            <a:ln w="13550" cap="flat">
              <a:solidFill>
                <a:srgbClr val="EBEBEB">
                  <a:alpha val="100000"/>
                </a:srgbClr>
              </a:solidFill>
              <a:prstDash val="solid"/>
              <a:round/>
            </a:ln>
          </p:spPr>
          <p:txBody>
            <a:bodyPr/>
            <a:lstStyle/>
            <a:p/>
          </p:txBody>
        </p:sp>
        <p:sp>
          <p:nvSpPr>
            <p:cNvPr id="13" name="pl13"/>
            <p:cNvSpPr/>
            <p:nvPr/>
          </p:nvSpPr>
          <p:spPr>
            <a:xfrm>
              <a:off x="831873" y="2215454"/>
              <a:ext cx="8242537" cy="0"/>
            </a:xfrm>
            <a:custGeom>
              <a:avLst/>
              <a:pathLst>
                <a:path w="8242537" h="0">
                  <a:moveTo>
                    <a:pt x="0" y="0"/>
                  </a:moveTo>
                  <a:lnTo>
                    <a:pt x="8242537" y="0"/>
                  </a:lnTo>
                  <a:lnTo>
                    <a:pt x="8242537" y="0"/>
                  </a:lnTo>
                </a:path>
              </a:pathLst>
            </a:custGeom>
            <a:ln w="13550" cap="flat">
              <a:solidFill>
                <a:srgbClr val="EBEBEB">
                  <a:alpha val="100000"/>
                </a:srgbClr>
              </a:solidFill>
              <a:prstDash val="solid"/>
              <a:round/>
            </a:ln>
          </p:spPr>
          <p:txBody>
            <a:bodyPr/>
            <a:lstStyle/>
            <a:p/>
          </p:txBody>
        </p:sp>
        <p:sp>
          <p:nvSpPr>
            <p:cNvPr id="14" name="pl14"/>
            <p:cNvSpPr/>
            <p:nvPr/>
          </p:nvSpPr>
          <p:spPr>
            <a:xfrm>
              <a:off x="980835" y="1592799"/>
              <a:ext cx="0" cy="3408662"/>
            </a:xfrm>
            <a:custGeom>
              <a:avLst/>
              <a:pathLst>
                <a:path w="0" h="3408662">
                  <a:moveTo>
                    <a:pt x="0" y="3408662"/>
                  </a:moveTo>
                  <a:lnTo>
                    <a:pt x="0" y="0"/>
                  </a:lnTo>
                  <a:lnTo>
                    <a:pt x="0" y="0"/>
                  </a:lnTo>
                </a:path>
              </a:pathLst>
            </a:custGeom>
            <a:ln w="13550" cap="flat">
              <a:solidFill>
                <a:srgbClr val="EBEBEB">
                  <a:alpha val="100000"/>
                </a:srgbClr>
              </a:solidFill>
              <a:prstDash val="solid"/>
              <a:round/>
            </a:ln>
          </p:spPr>
          <p:txBody>
            <a:bodyPr/>
            <a:lstStyle/>
            <a:p/>
          </p:txBody>
        </p:sp>
        <p:sp>
          <p:nvSpPr>
            <p:cNvPr id="15" name="pl15"/>
            <p:cNvSpPr/>
            <p:nvPr/>
          </p:nvSpPr>
          <p:spPr>
            <a:xfrm>
              <a:off x="1229104" y="1592799"/>
              <a:ext cx="0" cy="3408662"/>
            </a:xfrm>
            <a:custGeom>
              <a:avLst/>
              <a:pathLst>
                <a:path w="0" h="3408662">
                  <a:moveTo>
                    <a:pt x="0" y="3408662"/>
                  </a:moveTo>
                  <a:lnTo>
                    <a:pt x="0" y="0"/>
                  </a:lnTo>
                  <a:lnTo>
                    <a:pt x="0" y="0"/>
                  </a:lnTo>
                </a:path>
              </a:pathLst>
            </a:custGeom>
            <a:ln w="13550" cap="flat">
              <a:solidFill>
                <a:srgbClr val="EBEBEB">
                  <a:alpha val="100000"/>
                </a:srgbClr>
              </a:solidFill>
              <a:prstDash val="solid"/>
              <a:round/>
            </a:ln>
          </p:spPr>
          <p:txBody>
            <a:bodyPr/>
            <a:lstStyle/>
            <a:p/>
          </p:txBody>
        </p:sp>
        <p:sp>
          <p:nvSpPr>
            <p:cNvPr id="16" name="pl16"/>
            <p:cNvSpPr/>
            <p:nvPr/>
          </p:nvSpPr>
          <p:spPr>
            <a:xfrm>
              <a:off x="1477373" y="1592799"/>
              <a:ext cx="0" cy="3408662"/>
            </a:xfrm>
            <a:custGeom>
              <a:avLst/>
              <a:pathLst>
                <a:path w="0" h="3408662">
                  <a:moveTo>
                    <a:pt x="0" y="3408662"/>
                  </a:moveTo>
                  <a:lnTo>
                    <a:pt x="0" y="0"/>
                  </a:lnTo>
                  <a:lnTo>
                    <a:pt x="0" y="0"/>
                  </a:lnTo>
                </a:path>
              </a:pathLst>
            </a:custGeom>
            <a:ln w="13550" cap="flat">
              <a:solidFill>
                <a:srgbClr val="EBEBEB">
                  <a:alpha val="100000"/>
                </a:srgbClr>
              </a:solidFill>
              <a:prstDash val="solid"/>
              <a:round/>
            </a:ln>
          </p:spPr>
          <p:txBody>
            <a:bodyPr/>
            <a:lstStyle/>
            <a:p/>
          </p:txBody>
        </p:sp>
        <p:sp>
          <p:nvSpPr>
            <p:cNvPr id="17" name="pl17"/>
            <p:cNvSpPr/>
            <p:nvPr/>
          </p:nvSpPr>
          <p:spPr>
            <a:xfrm>
              <a:off x="1725643" y="1592799"/>
              <a:ext cx="0" cy="3408662"/>
            </a:xfrm>
            <a:custGeom>
              <a:avLst/>
              <a:pathLst>
                <a:path w="0" h="3408662">
                  <a:moveTo>
                    <a:pt x="0" y="3408662"/>
                  </a:moveTo>
                  <a:lnTo>
                    <a:pt x="0" y="0"/>
                  </a:lnTo>
                  <a:lnTo>
                    <a:pt x="0" y="0"/>
                  </a:lnTo>
                </a:path>
              </a:pathLst>
            </a:custGeom>
            <a:ln w="13550" cap="flat">
              <a:solidFill>
                <a:srgbClr val="EBEBEB">
                  <a:alpha val="100000"/>
                </a:srgbClr>
              </a:solidFill>
              <a:prstDash val="solid"/>
              <a:round/>
            </a:ln>
          </p:spPr>
          <p:txBody>
            <a:bodyPr/>
            <a:lstStyle/>
            <a:p/>
          </p:txBody>
        </p:sp>
        <p:sp>
          <p:nvSpPr>
            <p:cNvPr id="18" name="pl18"/>
            <p:cNvSpPr/>
            <p:nvPr/>
          </p:nvSpPr>
          <p:spPr>
            <a:xfrm>
              <a:off x="1973912" y="1592799"/>
              <a:ext cx="0" cy="3408662"/>
            </a:xfrm>
            <a:custGeom>
              <a:avLst/>
              <a:pathLst>
                <a:path w="0" h="3408662">
                  <a:moveTo>
                    <a:pt x="0" y="3408662"/>
                  </a:moveTo>
                  <a:lnTo>
                    <a:pt x="0" y="0"/>
                  </a:lnTo>
                  <a:lnTo>
                    <a:pt x="0" y="0"/>
                  </a:lnTo>
                </a:path>
              </a:pathLst>
            </a:custGeom>
            <a:ln w="13550" cap="flat">
              <a:solidFill>
                <a:srgbClr val="EBEBEB">
                  <a:alpha val="100000"/>
                </a:srgbClr>
              </a:solidFill>
              <a:prstDash val="solid"/>
              <a:round/>
            </a:ln>
          </p:spPr>
          <p:txBody>
            <a:bodyPr/>
            <a:lstStyle/>
            <a:p/>
          </p:txBody>
        </p:sp>
        <p:sp>
          <p:nvSpPr>
            <p:cNvPr id="19" name="pl19"/>
            <p:cNvSpPr/>
            <p:nvPr/>
          </p:nvSpPr>
          <p:spPr>
            <a:xfrm>
              <a:off x="2222181" y="1592799"/>
              <a:ext cx="0" cy="3408662"/>
            </a:xfrm>
            <a:custGeom>
              <a:avLst/>
              <a:pathLst>
                <a:path w="0" h="3408662">
                  <a:moveTo>
                    <a:pt x="0" y="3408662"/>
                  </a:moveTo>
                  <a:lnTo>
                    <a:pt x="0" y="0"/>
                  </a:lnTo>
                  <a:lnTo>
                    <a:pt x="0" y="0"/>
                  </a:lnTo>
                </a:path>
              </a:pathLst>
            </a:custGeom>
            <a:ln w="13550" cap="flat">
              <a:solidFill>
                <a:srgbClr val="EBEBEB">
                  <a:alpha val="100000"/>
                </a:srgbClr>
              </a:solidFill>
              <a:prstDash val="solid"/>
              <a:round/>
            </a:ln>
          </p:spPr>
          <p:txBody>
            <a:bodyPr/>
            <a:lstStyle/>
            <a:p/>
          </p:txBody>
        </p:sp>
        <p:sp>
          <p:nvSpPr>
            <p:cNvPr id="20" name="pl20"/>
            <p:cNvSpPr/>
            <p:nvPr/>
          </p:nvSpPr>
          <p:spPr>
            <a:xfrm>
              <a:off x="2470450" y="1592799"/>
              <a:ext cx="0" cy="3408662"/>
            </a:xfrm>
            <a:custGeom>
              <a:avLst/>
              <a:pathLst>
                <a:path w="0" h="3408662">
                  <a:moveTo>
                    <a:pt x="0" y="3408662"/>
                  </a:moveTo>
                  <a:lnTo>
                    <a:pt x="0" y="0"/>
                  </a:lnTo>
                  <a:lnTo>
                    <a:pt x="0" y="0"/>
                  </a:lnTo>
                </a:path>
              </a:pathLst>
            </a:custGeom>
            <a:ln w="13550" cap="flat">
              <a:solidFill>
                <a:srgbClr val="EBEBEB">
                  <a:alpha val="100000"/>
                </a:srgbClr>
              </a:solidFill>
              <a:prstDash val="solid"/>
              <a:round/>
            </a:ln>
          </p:spPr>
          <p:txBody>
            <a:bodyPr/>
            <a:lstStyle/>
            <a:p/>
          </p:txBody>
        </p:sp>
        <p:sp>
          <p:nvSpPr>
            <p:cNvPr id="21" name="pl21"/>
            <p:cNvSpPr/>
            <p:nvPr/>
          </p:nvSpPr>
          <p:spPr>
            <a:xfrm>
              <a:off x="2718719" y="1592799"/>
              <a:ext cx="0" cy="3408662"/>
            </a:xfrm>
            <a:custGeom>
              <a:avLst/>
              <a:pathLst>
                <a:path w="0" h="3408662">
                  <a:moveTo>
                    <a:pt x="0" y="3408662"/>
                  </a:moveTo>
                  <a:lnTo>
                    <a:pt x="0" y="0"/>
                  </a:lnTo>
                  <a:lnTo>
                    <a:pt x="0" y="0"/>
                  </a:lnTo>
                </a:path>
              </a:pathLst>
            </a:custGeom>
            <a:ln w="13550" cap="flat">
              <a:solidFill>
                <a:srgbClr val="EBEBEB">
                  <a:alpha val="100000"/>
                </a:srgbClr>
              </a:solidFill>
              <a:prstDash val="solid"/>
              <a:round/>
            </a:ln>
          </p:spPr>
          <p:txBody>
            <a:bodyPr/>
            <a:lstStyle/>
            <a:p/>
          </p:txBody>
        </p:sp>
        <p:sp>
          <p:nvSpPr>
            <p:cNvPr id="22" name="pl22"/>
            <p:cNvSpPr/>
            <p:nvPr/>
          </p:nvSpPr>
          <p:spPr>
            <a:xfrm>
              <a:off x="2966988" y="1592799"/>
              <a:ext cx="0" cy="3408662"/>
            </a:xfrm>
            <a:custGeom>
              <a:avLst/>
              <a:pathLst>
                <a:path w="0" h="3408662">
                  <a:moveTo>
                    <a:pt x="0" y="3408662"/>
                  </a:moveTo>
                  <a:lnTo>
                    <a:pt x="0" y="0"/>
                  </a:lnTo>
                  <a:lnTo>
                    <a:pt x="0" y="0"/>
                  </a:lnTo>
                </a:path>
              </a:pathLst>
            </a:custGeom>
            <a:ln w="13550" cap="flat">
              <a:solidFill>
                <a:srgbClr val="EBEBEB">
                  <a:alpha val="100000"/>
                </a:srgbClr>
              </a:solidFill>
              <a:prstDash val="solid"/>
              <a:round/>
            </a:ln>
          </p:spPr>
          <p:txBody>
            <a:bodyPr/>
            <a:lstStyle/>
            <a:p/>
          </p:txBody>
        </p:sp>
        <p:sp>
          <p:nvSpPr>
            <p:cNvPr id="23" name="pl23"/>
            <p:cNvSpPr/>
            <p:nvPr/>
          </p:nvSpPr>
          <p:spPr>
            <a:xfrm>
              <a:off x="3215258" y="1592799"/>
              <a:ext cx="0" cy="3408662"/>
            </a:xfrm>
            <a:custGeom>
              <a:avLst/>
              <a:pathLst>
                <a:path w="0" h="3408662">
                  <a:moveTo>
                    <a:pt x="0" y="3408662"/>
                  </a:moveTo>
                  <a:lnTo>
                    <a:pt x="0" y="0"/>
                  </a:lnTo>
                  <a:lnTo>
                    <a:pt x="0" y="0"/>
                  </a:lnTo>
                </a:path>
              </a:pathLst>
            </a:custGeom>
            <a:ln w="13550" cap="flat">
              <a:solidFill>
                <a:srgbClr val="EBEBEB">
                  <a:alpha val="100000"/>
                </a:srgbClr>
              </a:solidFill>
              <a:prstDash val="solid"/>
              <a:round/>
            </a:ln>
          </p:spPr>
          <p:txBody>
            <a:bodyPr/>
            <a:lstStyle/>
            <a:p/>
          </p:txBody>
        </p:sp>
        <p:sp>
          <p:nvSpPr>
            <p:cNvPr id="24" name="pl24"/>
            <p:cNvSpPr/>
            <p:nvPr/>
          </p:nvSpPr>
          <p:spPr>
            <a:xfrm>
              <a:off x="3463527" y="1592799"/>
              <a:ext cx="0" cy="3408662"/>
            </a:xfrm>
            <a:custGeom>
              <a:avLst/>
              <a:pathLst>
                <a:path w="0" h="3408662">
                  <a:moveTo>
                    <a:pt x="0" y="3408662"/>
                  </a:moveTo>
                  <a:lnTo>
                    <a:pt x="0" y="0"/>
                  </a:lnTo>
                  <a:lnTo>
                    <a:pt x="0" y="0"/>
                  </a:lnTo>
                </a:path>
              </a:pathLst>
            </a:custGeom>
            <a:ln w="13550" cap="flat">
              <a:solidFill>
                <a:srgbClr val="EBEBEB">
                  <a:alpha val="100000"/>
                </a:srgbClr>
              </a:solidFill>
              <a:prstDash val="solid"/>
              <a:round/>
            </a:ln>
          </p:spPr>
          <p:txBody>
            <a:bodyPr/>
            <a:lstStyle/>
            <a:p/>
          </p:txBody>
        </p:sp>
        <p:sp>
          <p:nvSpPr>
            <p:cNvPr id="25" name="pl25"/>
            <p:cNvSpPr/>
            <p:nvPr/>
          </p:nvSpPr>
          <p:spPr>
            <a:xfrm>
              <a:off x="3711796" y="1592799"/>
              <a:ext cx="0" cy="3408662"/>
            </a:xfrm>
            <a:custGeom>
              <a:avLst/>
              <a:pathLst>
                <a:path w="0" h="3408662">
                  <a:moveTo>
                    <a:pt x="0" y="3408662"/>
                  </a:moveTo>
                  <a:lnTo>
                    <a:pt x="0" y="0"/>
                  </a:lnTo>
                  <a:lnTo>
                    <a:pt x="0" y="0"/>
                  </a:lnTo>
                </a:path>
              </a:pathLst>
            </a:custGeom>
            <a:ln w="13550" cap="flat">
              <a:solidFill>
                <a:srgbClr val="EBEBEB">
                  <a:alpha val="100000"/>
                </a:srgbClr>
              </a:solidFill>
              <a:prstDash val="solid"/>
              <a:round/>
            </a:ln>
          </p:spPr>
          <p:txBody>
            <a:bodyPr/>
            <a:lstStyle/>
            <a:p/>
          </p:txBody>
        </p:sp>
        <p:sp>
          <p:nvSpPr>
            <p:cNvPr id="26" name="pl26"/>
            <p:cNvSpPr/>
            <p:nvPr/>
          </p:nvSpPr>
          <p:spPr>
            <a:xfrm>
              <a:off x="3960065" y="1592799"/>
              <a:ext cx="0" cy="3408662"/>
            </a:xfrm>
            <a:custGeom>
              <a:avLst/>
              <a:pathLst>
                <a:path w="0" h="3408662">
                  <a:moveTo>
                    <a:pt x="0" y="3408662"/>
                  </a:moveTo>
                  <a:lnTo>
                    <a:pt x="0" y="0"/>
                  </a:lnTo>
                  <a:lnTo>
                    <a:pt x="0" y="0"/>
                  </a:lnTo>
                </a:path>
              </a:pathLst>
            </a:custGeom>
            <a:ln w="13550" cap="flat">
              <a:solidFill>
                <a:srgbClr val="EBEBEB">
                  <a:alpha val="100000"/>
                </a:srgbClr>
              </a:solidFill>
              <a:prstDash val="solid"/>
              <a:round/>
            </a:ln>
          </p:spPr>
          <p:txBody>
            <a:bodyPr/>
            <a:lstStyle/>
            <a:p/>
          </p:txBody>
        </p:sp>
        <p:sp>
          <p:nvSpPr>
            <p:cNvPr id="27" name="pl27"/>
            <p:cNvSpPr/>
            <p:nvPr/>
          </p:nvSpPr>
          <p:spPr>
            <a:xfrm>
              <a:off x="4208334" y="1592799"/>
              <a:ext cx="0" cy="3408662"/>
            </a:xfrm>
            <a:custGeom>
              <a:avLst/>
              <a:pathLst>
                <a:path w="0" h="3408662">
                  <a:moveTo>
                    <a:pt x="0" y="3408662"/>
                  </a:moveTo>
                  <a:lnTo>
                    <a:pt x="0" y="0"/>
                  </a:lnTo>
                  <a:lnTo>
                    <a:pt x="0" y="0"/>
                  </a:lnTo>
                </a:path>
              </a:pathLst>
            </a:custGeom>
            <a:ln w="13550" cap="flat">
              <a:solidFill>
                <a:srgbClr val="EBEBEB">
                  <a:alpha val="100000"/>
                </a:srgbClr>
              </a:solidFill>
              <a:prstDash val="solid"/>
              <a:round/>
            </a:ln>
          </p:spPr>
          <p:txBody>
            <a:bodyPr/>
            <a:lstStyle/>
            <a:p/>
          </p:txBody>
        </p:sp>
        <p:sp>
          <p:nvSpPr>
            <p:cNvPr id="28" name="pl28"/>
            <p:cNvSpPr/>
            <p:nvPr/>
          </p:nvSpPr>
          <p:spPr>
            <a:xfrm>
              <a:off x="4456604" y="1592799"/>
              <a:ext cx="0" cy="3408662"/>
            </a:xfrm>
            <a:custGeom>
              <a:avLst/>
              <a:pathLst>
                <a:path w="0" h="3408662">
                  <a:moveTo>
                    <a:pt x="0" y="3408662"/>
                  </a:moveTo>
                  <a:lnTo>
                    <a:pt x="0" y="0"/>
                  </a:lnTo>
                  <a:lnTo>
                    <a:pt x="0" y="0"/>
                  </a:lnTo>
                </a:path>
              </a:pathLst>
            </a:custGeom>
            <a:ln w="13550" cap="flat">
              <a:solidFill>
                <a:srgbClr val="EBEBEB">
                  <a:alpha val="100000"/>
                </a:srgbClr>
              </a:solidFill>
              <a:prstDash val="solid"/>
              <a:round/>
            </a:ln>
          </p:spPr>
          <p:txBody>
            <a:bodyPr/>
            <a:lstStyle/>
            <a:p/>
          </p:txBody>
        </p:sp>
        <p:sp>
          <p:nvSpPr>
            <p:cNvPr id="29" name="pl29"/>
            <p:cNvSpPr/>
            <p:nvPr/>
          </p:nvSpPr>
          <p:spPr>
            <a:xfrm>
              <a:off x="4704873" y="1592799"/>
              <a:ext cx="0" cy="3408662"/>
            </a:xfrm>
            <a:custGeom>
              <a:avLst/>
              <a:pathLst>
                <a:path w="0" h="3408662">
                  <a:moveTo>
                    <a:pt x="0" y="3408662"/>
                  </a:moveTo>
                  <a:lnTo>
                    <a:pt x="0" y="0"/>
                  </a:lnTo>
                  <a:lnTo>
                    <a:pt x="0" y="0"/>
                  </a:lnTo>
                </a:path>
              </a:pathLst>
            </a:custGeom>
            <a:ln w="13550" cap="flat">
              <a:solidFill>
                <a:srgbClr val="EBEBEB">
                  <a:alpha val="100000"/>
                </a:srgbClr>
              </a:solidFill>
              <a:prstDash val="solid"/>
              <a:round/>
            </a:ln>
          </p:spPr>
          <p:txBody>
            <a:bodyPr/>
            <a:lstStyle/>
            <a:p/>
          </p:txBody>
        </p:sp>
        <p:sp>
          <p:nvSpPr>
            <p:cNvPr id="30" name="pl30"/>
            <p:cNvSpPr/>
            <p:nvPr/>
          </p:nvSpPr>
          <p:spPr>
            <a:xfrm>
              <a:off x="4953142" y="1592799"/>
              <a:ext cx="0" cy="3408662"/>
            </a:xfrm>
            <a:custGeom>
              <a:avLst/>
              <a:pathLst>
                <a:path w="0" h="3408662">
                  <a:moveTo>
                    <a:pt x="0" y="3408662"/>
                  </a:moveTo>
                  <a:lnTo>
                    <a:pt x="0" y="0"/>
                  </a:lnTo>
                  <a:lnTo>
                    <a:pt x="0" y="0"/>
                  </a:lnTo>
                </a:path>
              </a:pathLst>
            </a:custGeom>
            <a:ln w="13550" cap="flat">
              <a:solidFill>
                <a:srgbClr val="EBEBEB">
                  <a:alpha val="100000"/>
                </a:srgbClr>
              </a:solidFill>
              <a:prstDash val="solid"/>
              <a:round/>
            </a:ln>
          </p:spPr>
          <p:txBody>
            <a:bodyPr/>
            <a:lstStyle/>
            <a:p/>
          </p:txBody>
        </p:sp>
        <p:sp>
          <p:nvSpPr>
            <p:cNvPr id="31" name="pl31"/>
            <p:cNvSpPr/>
            <p:nvPr/>
          </p:nvSpPr>
          <p:spPr>
            <a:xfrm>
              <a:off x="5201411" y="1592799"/>
              <a:ext cx="0" cy="3408662"/>
            </a:xfrm>
            <a:custGeom>
              <a:avLst/>
              <a:pathLst>
                <a:path w="0" h="3408662">
                  <a:moveTo>
                    <a:pt x="0" y="3408662"/>
                  </a:moveTo>
                  <a:lnTo>
                    <a:pt x="0" y="0"/>
                  </a:lnTo>
                  <a:lnTo>
                    <a:pt x="0" y="0"/>
                  </a:lnTo>
                </a:path>
              </a:pathLst>
            </a:custGeom>
            <a:ln w="13550" cap="flat">
              <a:solidFill>
                <a:srgbClr val="EBEBEB">
                  <a:alpha val="100000"/>
                </a:srgbClr>
              </a:solidFill>
              <a:prstDash val="solid"/>
              <a:round/>
            </a:ln>
          </p:spPr>
          <p:txBody>
            <a:bodyPr/>
            <a:lstStyle/>
            <a:p/>
          </p:txBody>
        </p:sp>
        <p:sp>
          <p:nvSpPr>
            <p:cNvPr id="32" name="pl32"/>
            <p:cNvSpPr/>
            <p:nvPr/>
          </p:nvSpPr>
          <p:spPr>
            <a:xfrm>
              <a:off x="5449680" y="1592799"/>
              <a:ext cx="0" cy="3408662"/>
            </a:xfrm>
            <a:custGeom>
              <a:avLst/>
              <a:pathLst>
                <a:path w="0" h="3408662">
                  <a:moveTo>
                    <a:pt x="0" y="3408662"/>
                  </a:moveTo>
                  <a:lnTo>
                    <a:pt x="0" y="0"/>
                  </a:lnTo>
                  <a:lnTo>
                    <a:pt x="0" y="0"/>
                  </a:lnTo>
                </a:path>
              </a:pathLst>
            </a:custGeom>
            <a:ln w="13550" cap="flat">
              <a:solidFill>
                <a:srgbClr val="EBEBEB">
                  <a:alpha val="100000"/>
                </a:srgbClr>
              </a:solidFill>
              <a:prstDash val="solid"/>
              <a:round/>
            </a:ln>
          </p:spPr>
          <p:txBody>
            <a:bodyPr/>
            <a:lstStyle/>
            <a:p/>
          </p:txBody>
        </p:sp>
        <p:sp>
          <p:nvSpPr>
            <p:cNvPr id="33" name="pl33"/>
            <p:cNvSpPr/>
            <p:nvPr/>
          </p:nvSpPr>
          <p:spPr>
            <a:xfrm>
              <a:off x="5697950" y="1592799"/>
              <a:ext cx="0" cy="3408662"/>
            </a:xfrm>
            <a:custGeom>
              <a:avLst/>
              <a:pathLst>
                <a:path w="0" h="3408662">
                  <a:moveTo>
                    <a:pt x="0" y="3408662"/>
                  </a:moveTo>
                  <a:lnTo>
                    <a:pt x="0" y="0"/>
                  </a:lnTo>
                  <a:lnTo>
                    <a:pt x="0" y="0"/>
                  </a:lnTo>
                </a:path>
              </a:pathLst>
            </a:custGeom>
            <a:ln w="13550" cap="flat">
              <a:solidFill>
                <a:srgbClr val="EBEBEB">
                  <a:alpha val="100000"/>
                </a:srgbClr>
              </a:solidFill>
              <a:prstDash val="solid"/>
              <a:round/>
            </a:ln>
          </p:spPr>
          <p:txBody>
            <a:bodyPr/>
            <a:lstStyle/>
            <a:p/>
          </p:txBody>
        </p:sp>
        <p:sp>
          <p:nvSpPr>
            <p:cNvPr id="34" name="pl34"/>
            <p:cNvSpPr/>
            <p:nvPr/>
          </p:nvSpPr>
          <p:spPr>
            <a:xfrm>
              <a:off x="5946219" y="1592799"/>
              <a:ext cx="0" cy="3408662"/>
            </a:xfrm>
            <a:custGeom>
              <a:avLst/>
              <a:pathLst>
                <a:path w="0" h="3408662">
                  <a:moveTo>
                    <a:pt x="0" y="3408662"/>
                  </a:moveTo>
                  <a:lnTo>
                    <a:pt x="0" y="0"/>
                  </a:lnTo>
                  <a:lnTo>
                    <a:pt x="0" y="0"/>
                  </a:lnTo>
                </a:path>
              </a:pathLst>
            </a:custGeom>
            <a:ln w="13550" cap="flat">
              <a:solidFill>
                <a:srgbClr val="EBEBEB">
                  <a:alpha val="100000"/>
                </a:srgbClr>
              </a:solidFill>
              <a:prstDash val="solid"/>
              <a:round/>
            </a:ln>
          </p:spPr>
          <p:txBody>
            <a:bodyPr/>
            <a:lstStyle/>
            <a:p/>
          </p:txBody>
        </p:sp>
        <p:sp>
          <p:nvSpPr>
            <p:cNvPr id="35" name="pl35"/>
            <p:cNvSpPr/>
            <p:nvPr/>
          </p:nvSpPr>
          <p:spPr>
            <a:xfrm>
              <a:off x="6194488" y="1592799"/>
              <a:ext cx="0" cy="3408662"/>
            </a:xfrm>
            <a:custGeom>
              <a:avLst/>
              <a:pathLst>
                <a:path w="0" h="3408662">
                  <a:moveTo>
                    <a:pt x="0" y="3408662"/>
                  </a:moveTo>
                  <a:lnTo>
                    <a:pt x="0" y="0"/>
                  </a:lnTo>
                  <a:lnTo>
                    <a:pt x="0" y="0"/>
                  </a:lnTo>
                </a:path>
              </a:pathLst>
            </a:custGeom>
            <a:ln w="13550" cap="flat">
              <a:solidFill>
                <a:srgbClr val="EBEBEB">
                  <a:alpha val="100000"/>
                </a:srgbClr>
              </a:solidFill>
              <a:prstDash val="solid"/>
              <a:round/>
            </a:ln>
          </p:spPr>
          <p:txBody>
            <a:bodyPr/>
            <a:lstStyle/>
            <a:p/>
          </p:txBody>
        </p:sp>
        <p:sp>
          <p:nvSpPr>
            <p:cNvPr id="36" name="pl36"/>
            <p:cNvSpPr/>
            <p:nvPr/>
          </p:nvSpPr>
          <p:spPr>
            <a:xfrm>
              <a:off x="6442757" y="1592799"/>
              <a:ext cx="0" cy="3408662"/>
            </a:xfrm>
            <a:custGeom>
              <a:avLst/>
              <a:pathLst>
                <a:path w="0" h="3408662">
                  <a:moveTo>
                    <a:pt x="0" y="3408662"/>
                  </a:moveTo>
                  <a:lnTo>
                    <a:pt x="0" y="0"/>
                  </a:lnTo>
                  <a:lnTo>
                    <a:pt x="0" y="0"/>
                  </a:lnTo>
                </a:path>
              </a:pathLst>
            </a:custGeom>
            <a:ln w="13550" cap="flat">
              <a:solidFill>
                <a:srgbClr val="EBEBEB">
                  <a:alpha val="100000"/>
                </a:srgbClr>
              </a:solidFill>
              <a:prstDash val="solid"/>
              <a:round/>
            </a:ln>
          </p:spPr>
          <p:txBody>
            <a:bodyPr/>
            <a:lstStyle/>
            <a:p/>
          </p:txBody>
        </p:sp>
        <p:sp>
          <p:nvSpPr>
            <p:cNvPr id="37" name="pl37"/>
            <p:cNvSpPr/>
            <p:nvPr/>
          </p:nvSpPr>
          <p:spPr>
            <a:xfrm>
              <a:off x="6691026" y="1592799"/>
              <a:ext cx="0" cy="3408662"/>
            </a:xfrm>
            <a:custGeom>
              <a:avLst/>
              <a:pathLst>
                <a:path w="0" h="3408662">
                  <a:moveTo>
                    <a:pt x="0" y="3408662"/>
                  </a:moveTo>
                  <a:lnTo>
                    <a:pt x="0" y="0"/>
                  </a:lnTo>
                  <a:lnTo>
                    <a:pt x="0" y="0"/>
                  </a:lnTo>
                </a:path>
              </a:pathLst>
            </a:custGeom>
            <a:ln w="13550" cap="flat">
              <a:solidFill>
                <a:srgbClr val="EBEBEB">
                  <a:alpha val="100000"/>
                </a:srgbClr>
              </a:solidFill>
              <a:prstDash val="solid"/>
              <a:round/>
            </a:ln>
          </p:spPr>
          <p:txBody>
            <a:bodyPr/>
            <a:lstStyle/>
            <a:p/>
          </p:txBody>
        </p:sp>
        <p:sp>
          <p:nvSpPr>
            <p:cNvPr id="38" name="pl38"/>
            <p:cNvSpPr/>
            <p:nvPr/>
          </p:nvSpPr>
          <p:spPr>
            <a:xfrm>
              <a:off x="6939295" y="1592799"/>
              <a:ext cx="0" cy="3408662"/>
            </a:xfrm>
            <a:custGeom>
              <a:avLst/>
              <a:pathLst>
                <a:path w="0" h="3408662">
                  <a:moveTo>
                    <a:pt x="0" y="3408662"/>
                  </a:moveTo>
                  <a:lnTo>
                    <a:pt x="0" y="0"/>
                  </a:lnTo>
                  <a:lnTo>
                    <a:pt x="0" y="0"/>
                  </a:lnTo>
                </a:path>
              </a:pathLst>
            </a:custGeom>
            <a:ln w="13550" cap="flat">
              <a:solidFill>
                <a:srgbClr val="EBEBEB">
                  <a:alpha val="100000"/>
                </a:srgbClr>
              </a:solidFill>
              <a:prstDash val="solid"/>
              <a:round/>
            </a:ln>
          </p:spPr>
          <p:txBody>
            <a:bodyPr/>
            <a:lstStyle/>
            <a:p/>
          </p:txBody>
        </p:sp>
        <p:sp>
          <p:nvSpPr>
            <p:cNvPr id="39" name="pl39"/>
            <p:cNvSpPr/>
            <p:nvPr/>
          </p:nvSpPr>
          <p:spPr>
            <a:xfrm>
              <a:off x="7187565" y="1592799"/>
              <a:ext cx="0" cy="3408662"/>
            </a:xfrm>
            <a:custGeom>
              <a:avLst/>
              <a:pathLst>
                <a:path w="0" h="3408662">
                  <a:moveTo>
                    <a:pt x="0" y="3408662"/>
                  </a:moveTo>
                  <a:lnTo>
                    <a:pt x="0" y="0"/>
                  </a:lnTo>
                  <a:lnTo>
                    <a:pt x="0" y="0"/>
                  </a:lnTo>
                </a:path>
              </a:pathLst>
            </a:custGeom>
            <a:ln w="13550" cap="flat">
              <a:solidFill>
                <a:srgbClr val="EBEBEB">
                  <a:alpha val="100000"/>
                </a:srgbClr>
              </a:solidFill>
              <a:prstDash val="solid"/>
              <a:round/>
            </a:ln>
          </p:spPr>
          <p:txBody>
            <a:bodyPr/>
            <a:lstStyle/>
            <a:p/>
          </p:txBody>
        </p:sp>
        <p:sp>
          <p:nvSpPr>
            <p:cNvPr id="40" name="pl40"/>
            <p:cNvSpPr/>
            <p:nvPr/>
          </p:nvSpPr>
          <p:spPr>
            <a:xfrm>
              <a:off x="7435834" y="1592799"/>
              <a:ext cx="0" cy="3408662"/>
            </a:xfrm>
            <a:custGeom>
              <a:avLst/>
              <a:pathLst>
                <a:path w="0" h="3408662">
                  <a:moveTo>
                    <a:pt x="0" y="3408662"/>
                  </a:moveTo>
                  <a:lnTo>
                    <a:pt x="0" y="0"/>
                  </a:lnTo>
                  <a:lnTo>
                    <a:pt x="0" y="0"/>
                  </a:lnTo>
                </a:path>
              </a:pathLst>
            </a:custGeom>
            <a:ln w="13550" cap="flat">
              <a:solidFill>
                <a:srgbClr val="EBEBEB">
                  <a:alpha val="100000"/>
                </a:srgbClr>
              </a:solidFill>
              <a:prstDash val="solid"/>
              <a:round/>
            </a:ln>
          </p:spPr>
          <p:txBody>
            <a:bodyPr/>
            <a:lstStyle/>
            <a:p/>
          </p:txBody>
        </p:sp>
        <p:sp>
          <p:nvSpPr>
            <p:cNvPr id="41" name="pl41"/>
            <p:cNvSpPr/>
            <p:nvPr/>
          </p:nvSpPr>
          <p:spPr>
            <a:xfrm>
              <a:off x="7684103" y="1592799"/>
              <a:ext cx="0" cy="3408662"/>
            </a:xfrm>
            <a:custGeom>
              <a:avLst/>
              <a:pathLst>
                <a:path w="0" h="3408662">
                  <a:moveTo>
                    <a:pt x="0" y="3408662"/>
                  </a:moveTo>
                  <a:lnTo>
                    <a:pt x="0" y="0"/>
                  </a:lnTo>
                  <a:lnTo>
                    <a:pt x="0" y="0"/>
                  </a:lnTo>
                </a:path>
              </a:pathLst>
            </a:custGeom>
            <a:ln w="13550" cap="flat">
              <a:solidFill>
                <a:srgbClr val="EBEBEB">
                  <a:alpha val="100000"/>
                </a:srgbClr>
              </a:solidFill>
              <a:prstDash val="solid"/>
              <a:round/>
            </a:ln>
          </p:spPr>
          <p:txBody>
            <a:bodyPr/>
            <a:lstStyle/>
            <a:p/>
          </p:txBody>
        </p:sp>
        <p:sp>
          <p:nvSpPr>
            <p:cNvPr id="42" name="pl42"/>
            <p:cNvSpPr/>
            <p:nvPr/>
          </p:nvSpPr>
          <p:spPr>
            <a:xfrm>
              <a:off x="7932372" y="1592799"/>
              <a:ext cx="0" cy="3408662"/>
            </a:xfrm>
            <a:custGeom>
              <a:avLst/>
              <a:pathLst>
                <a:path w="0" h="3408662">
                  <a:moveTo>
                    <a:pt x="0" y="3408662"/>
                  </a:moveTo>
                  <a:lnTo>
                    <a:pt x="0" y="0"/>
                  </a:lnTo>
                  <a:lnTo>
                    <a:pt x="0" y="0"/>
                  </a:lnTo>
                </a:path>
              </a:pathLst>
            </a:custGeom>
            <a:ln w="13550" cap="flat">
              <a:solidFill>
                <a:srgbClr val="EBEBEB">
                  <a:alpha val="100000"/>
                </a:srgbClr>
              </a:solidFill>
              <a:prstDash val="solid"/>
              <a:round/>
            </a:ln>
          </p:spPr>
          <p:txBody>
            <a:bodyPr/>
            <a:lstStyle/>
            <a:p/>
          </p:txBody>
        </p:sp>
        <p:sp>
          <p:nvSpPr>
            <p:cNvPr id="43" name="pl43"/>
            <p:cNvSpPr/>
            <p:nvPr/>
          </p:nvSpPr>
          <p:spPr>
            <a:xfrm>
              <a:off x="8180641" y="1592799"/>
              <a:ext cx="0" cy="3408662"/>
            </a:xfrm>
            <a:custGeom>
              <a:avLst/>
              <a:pathLst>
                <a:path w="0" h="3408662">
                  <a:moveTo>
                    <a:pt x="0" y="3408662"/>
                  </a:moveTo>
                  <a:lnTo>
                    <a:pt x="0" y="0"/>
                  </a:lnTo>
                  <a:lnTo>
                    <a:pt x="0" y="0"/>
                  </a:lnTo>
                </a:path>
              </a:pathLst>
            </a:custGeom>
            <a:ln w="13550" cap="flat">
              <a:solidFill>
                <a:srgbClr val="EBEBEB">
                  <a:alpha val="100000"/>
                </a:srgbClr>
              </a:solidFill>
              <a:prstDash val="solid"/>
              <a:round/>
            </a:ln>
          </p:spPr>
          <p:txBody>
            <a:bodyPr/>
            <a:lstStyle/>
            <a:p/>
          </p:txBody>
        </p:sp>
        <p:sp>
          <p:nvSpPr>
            <p:cNvPr id="44" name="pl44"/>
            <p:cNvSpPr/>
            <p:nvPr/>
          </p:nvSpPr>
          <p:spPr>
            <a:xfrm>
              <a:off x="8428911" y="1592799"/>
              <a:ext cx="0" cy="3408662"/>
            </a:xfrm>
            <a:custGeom>
              <a:avLst/>
              <a:pathLst>
                <a:path w="0" h="3408662">
                  <a:moveTo>
                    <a:pt x="0" y="3408662"/>
                  </a:moveTo>
                  <a:lnTo>
                    <a:pt x="0" y="0"/>
                  </a:lnTo>
                  <a:lnTo>
                    <a:pt x="0" y="0"/>
                  </a:lnTo>
                </a:path>
              </a:pathLst>
            </a:custGeom>
            <a:ln w="13550" cap="flat">
              <a:solidFill>
                <a:srgbClr val="EBEBEB">
                  <a:alpha val="100000"/>
                </a:srgbClr>
              </a:solidFill>
              <a:prstDash val="solid"/>
              <a:round/>
            </a:ln>
          </p:spPr>
          <p:txBody>
            <a:bodyPr/>
            <a:lstStyle/>
            <a:p/>
          </p:txBody>
        </p:sp>
        <p:sp>
          <p:nvSpPr>
            <p:cNvPr id="45" name="pl45"/>
            <p:cNvSpPr/>
            <p:nvPr/>
          </p:nvSpPr>
          <p:spPr>
            <a:xfrm>
              <a:off x="8677180" y="1592799"/>
              <a:ext cx="0" cy="3408662"/>
            </a:xfrm>
            <a:custGeom>
              <a:avLst/>
              <a:pathLst>
                <a:path w="0" h="3408662">
                  <a:moveTo>
                    <a:pt x="0" y="3408662"/>
                  </a:moveTo>
                  <a:lnTo>
                    <a:pt x="0" y="0"/>
                  </a:lnTo>
                  <a:lnTo>
                    <a:pt x="0" y="0"/>
                  </a:lnTo>
                </a:path>
              </a:pathLst>
            </a:custGeom>
            <a:ln w="13550" cap="flat">
              <a:solidFill>
                <a:srgbClr val="EBEBEB">
                  <a:alpha val="100000"/>
                </a:srgbClr>
              </a:solidFill>
              <a:prstDash val="solid"/>
              <a:round/>
            </a:ln>
          </p:spPr>
          <p:txBody>
            <a:bodyPr/>
            <a:lstStyle/>
            <a:p/>
          </p:txBody>
        </p:sp>
        <p:sp>
          <p:nvSpPr>
            <p:cNvPr id="46" name="pl46"/>
            <p:cNvSpPr/>
            <p:nvPr/>
          </p:nvSpPr>
          <p:spPr>
            <a:xfrm>
              <a:off x="8925449" y="1592799"/>
              <a:ext cx="0" cy="3408662"/>
            </a:xfrm>
            <a:custGeom>
              <a:avLst/>
              <a:pathLst>
                <a:path w="0" h="3408662">
                  <a:moveTo>
                    <a:pt x="0" y="3408662"/>
                  </a:moveTo>
                  <a:lnTo>
                    <a:pt x="0" y="0"/>
                  </a:lnTo>
                  <a:lnTo>
                    <a:pt x="0" y="0"/>
                  </a:lnTo>
                </a:path>
              </a:pathLst>
            </a:custGeom>
            <a:ln w="13550" cap="flat">
              <a:solidFill>
                <a:srgbClr val="EBEBEB">
                  <a:alpha val="100000"/>
                </a:srgbClr>
              </a:solidFill>
              <a:prstDash val="solid"/>
              <a:round/>
            </a:ln>
          </p:spPr>
          <p:txBody>
            <a:bodyPr/>
            <a:lstStyle/>
            <a:p/>
          </p:txBody>
        </p:sp>
        <p:sp>
          <p:nvSpPr>
            <p:cNvPr id="47" name="rc47"/>
            <p:cNvSpPr/>
            <p:nvPr/>
          </p:nvSpPr>
          <p:spPr>
            <a:xfrm>
              <a:off x="8565459" y="5001308"/>
              <a:ext cx="223442" cy="153"/>
            </a:xfrm>
            <a:prstGeom prst="rect">
              <a:avLst/>
            </a:prstGeom>
            <a:solidFill>
              <a:srgbClr val="00833D">
                <a:alpha val="100000"/>
              </a:srgbClr>
            </a:solidFill>
            <a:ln w="13550" cap="flat">
              <a:solidFill>
                <a:srgbClr val="000000">
                  <a:alpha val="100000"/>
                </a:srgbClr>
              </a:solidFill>
              <a:prstDash val="solid"/>
              <a:miter/>
            </a:ln>
          </p:spPr>
          <p:txBody>
            <a:bodyPr/>
            <a:lstStyle/>
            <a:p/>
          </p:txBody>
        </p:sp>
        <p:sp>
          <p:nvSpPr>
            <p:cNvPr id="48" name="rc48"/>
            <p:cNvSpPr/>
            <p:nvPr/>
          </p:nvSpPr>
          <p:spPr>
            <a:xfrm>
              <a:off x="1365652" y="3596673"/>
              <a:ext cx="223442" cy="1404788"/>
            </a:xfrm>
            <a:prstGeom prst="rect">
              <a:avLst/>
            </a:prstGeom>
            <a:solidFill>
              <a:srgbClr val="FEEB76">
                <a:alpha val="100000"/>
              </a:srgbClr>
            </a:solidFill>
            <a:ln w="13550" cap="flat">
              <a:solidFill>
                <a:srgbClr val="000000">
                  <a:alpha val="100000"/>
                </a:srgbClr>
              </a:solidFill>
              <a:prstDash val="solid"/>
              <a:miter/>
            </a:ln>
          </p:spPr>
          <p:txBody>
            <a:bodyPr/>
            <a:lstStyle/>
            <a:p/>
          </p:txBody>
        </p:sp>
        <p:sp>
          <p:nvSpPr>
            <p:cNvPr id="49" name="rc49"/>
            <p:cNvSpPr/>
            <p:nvPr/>
          </p:nvSpPr>
          <p:spPr>
            <a:xfrm>
              <a:off x="7820651" y="5000862"/>
              <a:ext cx="223442" cy="598"/>
            </a:xfrm>
            <a:prstGeom prst="rect">
              <a:avLst/>
            </a:prstGeom>
            <a:solidFill>
              <a:srgbClr val="00833D">
                <a:alpha val="100000"/>
              </a:srgbClr>
            </a:solidFill>
            <a:ln w="13550" cap="flat">
              <a:solidFill>
                <a:srgbClr val="000000">
                  <a:alpha val="100000"/>
                </a:srgbClr>
              </a:solidFill>
              <a:prstDash val="solid"/>
              <a:miter/>
            </a:ln>
          </p:spPr>
          <p:txBody>
            <a:bodyPr/>
            <a:lstStyle/>
            <a:p/>
          </p:txBody>
        </p:sp>
        <p:sp>
          <p:nvSpPr>
            <p:cNvPr id="50" name="rc50"/>
            <p:cNvSpPr/>
            <p:nvPr/>
          </p:nvSpPr>
          <p:spPr>
            <a:xfrm>
              <a:off x="6579305" y="4997589"/>
              <a:ext cx="223442" cy="3872"/>
            </a:xfrm>
            <a:prstGeom prst="rect">
              <a:avLst/>
            </a:prstGeom>
            <a:solidFill>
              <a:srgbClr val="80BD41">
                <a:alpha val="100000"/>
              </a:srgbClr>
            </a:solidFill>
            <a:ln w="13550" cap="flat">
              <a:solidFill>
                <a:srgbClr val="000000">
                  <a:alpha val="100000"/>
                </a:srgbClr>
              </a:solidFill>
              <a:prstDash val="solid"/>
              <a:miter/>
            </a:ln>
          </p:spPr>
          <p:txBody>
            <a:bodyPr/>
            <a:lstStyle/>
            <a:p/>
          </p:txBody>
        </p:sp>
        <p:sp>
          <p:nvSpPr>
            <p:cNvPr id="51" name="rc51"/>
            <p:cNvSpPr/>
            <p:nvPr/>
          </p:nvSpPr>
          <p:spPr>
            <a:xfrm>
              <a:off x="6082767" y="4990025"/>
              <a:ext cx="223442" cy="11436"/>
            </a:xfrm>
            <a:prstGeom prst="rect">
              <a:avLst/>
            </a:prstGeom>
            <a:solidFill>
              <a:srgbClr val="FEEB76">
                <a:alpha val="100000"/>
              </a:srgbClr>
            </a:solidFill>
            <a:ln w="13550" cap="flat">
              <a:solidFill>
                <a:srgbClr val="000000">
                  <a:alpha val="100000"/>
                </a:srgbClr>
              </a:solidFill>
              <a:prstDash val="solid"/>
              <a:miter/>
            </a:ln>
          </p:spPr>
          <p:txBody>
            <a:bodyPr/>
            <a:lstStyle/>
            <a:p/>
          </p:txBody>
        </p:sp>
        <p:sp>
          <p:nvSpPr>
            <p:cNvPr id="52" name="rc52"/>
            <p:cNvSpPr/>
            <p:nvPr/>
          </p:nvSpPr>
          <p:spPr>
            <a:xfrm>
              <a:off x="1613921" y="3760212"/>
              <a:ext cx="223442" cy="1241249"/>
            </a:xfrm>
            <a:prstGeom prst="rect">
              <a:avLst/>
            </a:prstGeom>
            <a:solidFill>
              <a:srgbClr val="E2231A">
                <a:alpha val="100000"/>
              </a:srgbClr>
            </a:solidFill>
            <a:ln w="13550" cap="flat">
              <a:solidFill>
                <a:srgbClr val="000000">
                  <a:alpha val="100000"/>
                </a:srgbClr>
              </a:solidFill>
              <a:prstDash val="solid"/>
              <a:miter/>
            </a:ln>
          </p:spPr>
          <p:txBody>
            <a:bodyPr/>
            <a:lstStyle/>
            <a:p/>
          </p:txBody>
        </p:sp>
        <p:sp>
          <p:nvSpPr>
            <p:cNvPr id="53" name="rc53"/>
            <p:cNvSpPr/>
            <p:nvPr/>
          </p:nvSpPr>
          <p:spPr>
            <a:xfrm>
              <a:off x="2606998" y="4304082"/>
              <a:ext cx="223442" cy="697379"/>
            </a:xfrm>
            <a:prstGeom prst="rect">
              <a:avLst/>
            </a:prstGeom>
            <a:solidFill>
              <a:srgbClr val="00833D">
                <a:alpha val="100000"/>
              </a:srgbClr>
            </a:solidFill>
            <a:ln w="13550" cap="flat">
              <a:solidFill>
                <a:srgbClr val="000000">
                  <a:alpha val="100000"/>
                </a:srgbClr>
              </a:solidFill>
              <a:prstDash val="solid"/>
              <a:miter/>
            </a:ln>
          </p:spPr>
          <p:txBody>
            <a:bodyPr/>
            <a:lstStyle/>
            <a:p/>
          </p:txBody>
        </p:sp>
        <p:sp>
          <p:nvSpPr>
            <p:cNvPr id="54" name="rc54"/>
            <p:cNvSpPr/>
            <p:nvPr/>
          </p:nvSpPr>
          <p:spPr>
            <a:xfrm>
              <a:off x="4593152" y="4954211"/>
              <a:ext cx="223442" cy="47250"/>
            </a:xfrm>
            <a:prstGeom prst="rect">
              <a:avLst/>
            </a:prstGeom>
            <a:solidFill>
              <a:srgbClr val="00833D">
                <a:alpha val="100000"/>
              </a:srgbClr>
            </a:solidFill>
            <a:ln w="13550" cap="flat">
              <a:solidFill>
                <a:srgbClr val="000000">
                  <a:alpha val="100000"/>
                </a:srgbClr>
              </a:solidFill>
              <a:prstDash val="solid"/>
              <a:miter/>
            </a:ln>
          </p:spPr>
          <p:txBody>
            <a:bodyPr/>
            <a:lstStyle/>
            <a:p/>
          </p:txBody>
        </p:sp>
        <p:sp>
          <p:nvSpPr>
            <p:cNvPr id="55" name="rc55"/>
            <p:cNvSpPr/>
            <p:nvPr/>
          </p:nvSpPr>
          <p:spPr>
            <a:xfrm>
              <a:off x="3103537" y="4427098"/>
              <a:ext cx="223442" cy="574363"/>
            </a:xfrm>
            <a:prstGeom prst="rect">
              <a:avLst/>
            </a:prstGeom>
            <a:solidFill>
              <a:srgbClr val="80BD41">
                <a:alpha val="100000"/>
              </a:srgbClr>
            </a:solidFill>
            <a:ln w="13550" cap="flat">
              <a:solidFill>
                <a:srgbClr val="000000">
                  <a:alpha val="100000"/>
                </a:srgbClr>
              </a:solidFill>
              <a:prstDash val="solid"/>
              <a:miter/>
            </a:ln>
          </p:spPr>
          <p:txBody>
            <a:bodyPr/>
            <a:lstStyle/>
            <a:p/>
          </p:txBody>
        </p:sp>
        <p:sp>
          <p:nvSpPr>
            <p:cNvPr id="56" name="rc56"/>
            <p:cNvSpPr/>
            <p:nvPr/>
          </p:nvSpPr>
          <p:spPr>
            <a:xfrm>
              <a:off x="5337959" y="4980413"/>
              <a:ext cx="223442" cy="21048"/>
            </a:xfrm>
            <a:prstGeom prst="rect">
              <a:avLst/>
            </a:prstGeom>
            <a:solidFill>
              <a:srgbClr val="00833D">
                <a:alpha val="100000"/>
              </a:srgbClr>
            </a:solidFill>
            <a:ln w="13550" cap="flat">
              <a:solidFill>
                <a:srgbClr val="000000">
                  <a:alpha val="100000"/>
                </a:srgbClr>
              </a:solidFill>
              <a:prstDash val="solid"/>
              <a:miter/>
            </a:ln>
          </p:spPr>
          <p:txBody>
            <a:bodyPr/>
            <a:lstStyle/>
            <a:p/>
          </p:txBody>
        </p:sp>
        <p:sp>
          <p:nvSpPr>
            <p:cNvPr id="57" name="rc57"/>
            <p:cNvSpPr/>
            <p:nvPr/>
          </p:nvSpPr>
          <p:spPr>
            <a:xfrm>
              <a:off x="5834498" y="4988493"/>
              <a:ext cx="223442" cy="12968"/>
            </a:xfrm>
            <a:prstGeom prst="rect">
              <a:avLst/>
            </a:prstGeom>
            <a:solidFill>
              <a:srgbClr val="00833D">
                <a:alpha val="100000"/>
              </a:srgbClr>
            </a:solidFill>
            <a:ln w="13550" cap="flat">
              <a:solidFill>
                <a:srgbClr val="000000">
                  <a:alpha val="100000"/>
                </a:srgbClr>
              </a:solidFill>
              <a:prstDash val="solid"/>
              <a:miter/>
            </a:ln>
          </p:spPr>
          <p:txBody>
            <a:bodyPr/>
            <a:lstStyle/>
            <a:p/>
          </p:txBody>
        </p:sp>
        <p:sp>
          <p:nvSpPr>
            <p:cNvPr id="58" name="rc58"/>
            <p:cNvSpPr/>
            <p:nvPr/>
          </p:nvSpPr>
          <p:spPr>
            <a:xfrm>
              <a:off x="8068920" y="5000974"/>
              <a:ext cx="223442" cy="487"/>
            </a:xfrm>
            <a:prstGeom prst="rect">
              <a:avLst/>
            </a:prstGeom>
            <a:solidFill>
              <a:srgbClr val="00833D">
                <a:alpha val="100000"/>
              </a:srgbClr>
            </a:solidFill>
            <a:ln w="13550" cap="flat">
              <a:solidFill>
                <a:srgbClr val="000000">
                  <a:alpha val="100000"/>
                </a:srgbClr>
              </a:solidFill>
              <a:prstDash val="solid"/>
              <a:miter/>
            </a:ln>
          </p:spPr>
          <p:txBody>
            <a:bodyPr/>
            <a:lstStyle/>
            <a:p/>
          </p:txBody>
        </p:sp>
        <p:sp>
          <p:nvSpPr>
            <p:cNvPr id="59" name="rc59"/>
            <p:cNvSpPr/>
            <p:nvPr/>
          </p:nvSpPr>
          <p:spPr>
            <a:xfrm>
              <a:off x="3848344" y="4920124"/>
              <a:ext cx="223442" cy="81337"/>
            </a:xfrm>
            <a:prstGeom prst="rect">
              <a:avLst/>
            </a:prstGeom>
            <a:solidFill>
              <a:srgbClr val="00833D">
                <a:alpha val="100000"/>
              </a:srgbClr>
            </a:solidFill>
            <a:ln w="13550" cap="flat">
              <a:solidFill>
                <a:srgbClr val="000000">
                  <a:alpha val="100000"/>
                </a:srgbClr>
              </a:solidFill>
              <a:prstDash val="solid"/>
              <a:miter/>
            </a:ln>
          </p:spPr>
          <p:txBody>
            <a:bodyPr/>
            <a:lstStyle/>
            <a:p/>
          </p:txBody>
        </p:sp>
        <p:sp>
          <p:nvSpPr>
            <p:cNvPr id="60" name="rc60"/>
            <p:cNvSpPr/>
            <p:nvPr/>
          </p:nvSpPr>
          <p:spPr>
            <a:xfrm>
              <a:off x="2110460" y="4261958"/>
              <a:ext cx="223442" cy="739503"/>
            </a:xfrm>
            <a:prstGeom prst="rect">
              <a:avLst/>
            </a:prstGeom>
            <a:solidFill>
              <a:srgbClr val="FEEB76">
                <a:alpha val="100000"/>
              </a:srgbClr>
            </a:solidFill>
            <a:ln w="13550" cap="flat">
              <a:solidFill>
                <a:srgbClr val="000000">
                  <a:alpha val="100000"/>
                </a:srgbClr>
              </a:solidFill>
              <a:prstDash val="solid"/>
              <a:miter/>
            </a:ln>
          </p:spPr>
          <p:txBody>
            <a:bodyPr/>
            <a:lstStyle/>
            <a:p/>
          </p:txBody>
        </p:sp>
        <p:sp>
          <p:nvSpPr>
            <p:cNvPr id="61" name="rc61"/>
            <p:cNvSpPr/>
            <p:nvPr/>
          </p:nvSpPr>
          <p:spPr>
            <a:xfrm>
              <a:off x="5586228" y="4987935"/>
              <a:ext cx="223442" cy="13526"/>
            </a:xfrm>
            <a:prstGeom prst="rect">
              <a:avLst/>
            </a:prstGeom>
            <a:solidFill>
              <a:srgbClr val="00833D">
                <a:alpha val="100000"/>
              </a:srgbClr>
            </a:solidFill>
            <a:ln w="13550" cap="flat">
              <a:solidFill>
                <a:srgbClr val="000000">
                  <a:alpha val="100000"/>
                </a:srgbClr>
              </a:solidFill>
              <a:prstDash val="solid"/>
              <a:miter/>
            </a:ln>
          </p:spPr>
          <p:txBody>
            <a:bodyPr/>
            <a:lstStyle/>
            <a:p/>
          </p:txBody>
        </p:sp>
        <p:sp>
          <p:nvSpPr>
            <p:cNvPr id="62" name="rc62"/>
            <p:cNvSpPr/>
            <p:nvPr/>
          </p:nvSpPr>
          <p:spPr>
            <a:xfrm>
              <a:off x="7572382" y="5000194"/>
              <a:ext cx="223442" cy="1267"/>
            </a:xfrm>
            <a:prstGeom prst="rect">
              <a:avLst/>
            </a:prstGeom>
            <a:solidFill>
              <a:srgbClr val="80BD41">
                <a:alpha val="100000"/>
              </a:srgbClr>
            </a:solidFill>
            <a:ln w="13550" cap="flat">
              <a:solidFill>
                <a:srgbClr val="000000">
                  <a:alpha val="100000"/>
                </a:srgbClr>
              </a:solidFill>
              <a:prstDash val="solid"/>
              <a:miter/>
            </a:ln>
          </p:spPr>
          <p:txBody>
            <a:bodyPr/>
            <a:lstStyle/>
            <a:p/>
          </p:txBody>
        </p:sp>
        <p:sp>
          <p:nvSpPr>
            <p:cNvPr id="63" name="rc63"/>
            <p:cNvSpPr/>
            <p:nvPr/>
          </p:nvSpPr>
          <p:spPr>
            <a:xfrm>
              <a:off x="2358729" y="4271165"/>
              <a:ext cx="223442" cy="730296"/>
            </a:xfrm>
            <a:prstGeom prst="rect">
              <a:avLst/>
            </a:prstGeom>
            <a:solidFill>
              <a:srgbClr val="FEEB76">
                <a:alpha val="100000"/>
              </a:srgbClr>
            </a:solidFill>
            <a:ln w="13550" cap="flat">
              <a:solidFill>
                <a:srgbClr val="000000">
                  <a:alpha val="100000"/>
                </a:srgbClr>
              </a:solidFill>
              <a:prstDash val="solid"/>
              <a:miter/>
            </a:ln>
          </p:spPr>
          <p:txBody>
            <a:bodyPr/>
            <a:lstStyle/>
            <a:p/>
          </p:txBody>
        </p:sp>
        <p:sp>
          <p:nvSpPr>
            <p:cNvPr id="64" name="rc64"/>
            <p:cNvSpPr/>
            <p:nvPr/>
          </p:nvSpPr>
          <p:spPr>
            <a:xfrm>
              <a:off x="7075844" y="4999233"/>
              <a:ext cx="223442" cy="2228"/>
            </a:xfrm>
            <a:prstGeom prst="rect">
              <a:avLst/>
            </a:prstGeom>
            <a:solidFill>
              <a:srgbClr val="00833D">
                <a:alpha val="100000"/>
              </a:srgbClr>
            </a:solidFill>
            <a:ln w="13550" cap="flat">
              <a:solidFill>
                <a:srgbClr val="000000">
                  <a:alpha val="100000"/>
                </a:srgbClr>
              </a:solidFill>
              <a:prstDash val="solid"/>
              <a:miter/>
            </a:ln>
          </p:spPr>
          <p:txBody>
            <a:bodyPr/>
            <a:lstStyle/>
            <a:p/>
          </p:txBody>
        </p:sp>
        <p:sp>
          <p:nvSpPr>
            <p:cNvPr id="65" name="rc65"/>
            <p:cNvSpPr/>
            <p:nvPr/>
          </p:nvSpPr>
          <p:spPr>
            <a:xfrm>
              <a:off x="1862191" y="4241035"/>
              <a:ext cx="223442" cy="760426"/>
            </a:xfrm>
            <a:prstGeom prst="rect">
              <a:avLst/>
            </a:prstGeom>
            <a:solidFill>
              <a:srgbClr val="FFA500">
                <a:alpha val="100000"/>
              </a:srgbClr>
            </a:solidFill>
            <a:ln w="13550" cap="flat">
              <a:solidFill>
                <a:srgbClr val="000000">
                  <a:alpha val="100000"/>
                </a:srgbClr>
              </a:solidFill>
              <a:prstDash val="solid"/>
              <a:miter/>
            </a:ln>
          </p:spPr>
          <p:txBody>
            <a:bodyPr/>
            <a:lstStyle/>
            <a:p/>
          </p:txBody>
        </p:sp>
        <p:sp>
          <p:nvSpPr>
            <p:cNvPr id="66" name="rc66"/>
            <p:cNvSpPr/>
            <p:nvPr/>
          </p:nvSpPr>
          <p:spPr>
            <a:xfrm>
              <a:off x="3351806" y="4613496"/>
              <a:ext cx="223442" cy="387965"/>
            </a:xfrm>
            <a:prstGeom prst="rect">
              <a:avLst/>
            </a:prstGeom>
            <a:solidFill>
              <a:srgbClr val="FEEB76">
                <a:alpha val="100000"/>
              </a:srgbClr>
            </a:solidFill>
            <a:ln w="13550" cap="flat">
              <a:solidFill>
                <a:srgbClr val="000000">
                  <a:alpha val="100000"/>
                </a:srgbClr>
              </a:solidFill>
              <a:prstDash val="solid"/>
              <a:miter/>
            </a:ln>
          </p:spPr>
          <p:txBody>
            <a:bodyPr/>
            <a:lstStyle/>
            <a:p/>
          </p:txBody>
        </p:sp>
        <p:sp>
          <p:nvSpPr>
            <p:cNvPr id="67" name="rc67"/>
            <p:cNvSpPr/>
            <p:nvPr/>
          </p:nvSpPr>
          <p:spPr>
            <a:xfrm>
              <a:off x="5089690" y="4979577"/>
              <a:ext cx="223442" cy="21884"/>
            </a:xfrm>
            <a:prstGeom prst="rect">
              <a:avLst/>
            </a:prstGeom>
            <a:solidFill>
              <a:srgbClr val="00833D">
                <a:alpha val="100000"/>
              </a:srgbClr>
            </a:solidFill>
            <a:ln w="13550" cap="flat">
              <a:solidFill>
                <a:srgbClr val="000000">
                  <a:alpha val="100000"/>
                </a:srgbClr>
              </a:solidFill>
              <a:prstDash val="solid"/>
              <a:miter/>
            </a:ln>
          </p:spPr>
          <p:txBody>
            <a:bodyPr/>
            <a:lstStyle/>
            <a:p/>
          </p:txBody>
        </p:sp>
        <p:sp>
          <p:nvSpPr>
            <p:cNvPr id="68" name="rc68"/>
            <p:cNvSpPr/>
            <p:nvPr/>
          </p:nvSpPr>
          <p:spPr>
            <a:xfrm>
              <a:off x="869114" y="1958013"/>
              <a:ext cx="223442" cy="3043448"/>
            </a:xfrm>
            <a:prstGeom prst="rect">
              <a:avLst/>
            </a:prstGeom>
            <a:solidFill>
              <a:srgbClr val="FEEB76">
                <a:alpha val="100000"/>
              </a:srgbClr>
            </a:solidFill>
            <a:ln w="13550" cap="flat">
              <a:solidFill>
                <a:srgbClr val="000000">
                  <a:alpha val="100000"/>
                </a:srgbClr>
              </a:solidFill>
              <a:prstDash val="solid"/>
              <a:miter/>
            </a:ln>
          </p:spPr>
          <p:txBody>
            <a:bodyPr/>
            <a:lstStyle/>
            <a:p/>
          </p:txBody>
        </p:sp>
        <p:sp>
          <p:nvSpPr>
            <p:cNvPr id="69" name="rc69"/>
            <p:cNvSpPr/>
            <p:nvPr/>
          </p:nvSpPr>
          <p:spPr>
            <a:xfrm>
              <a:off x="4096613" y="4928691"/>
              <a:ext cx="223442" cy="72770"/>
            </a:xfrm>
            <a:prstGeom prst="rect">
              <a:avLst/>
            </a:prstGeom>
            <a:solidFill>
              <a:srgbClr val="00833D">
                <a:alpha val="100000"/>
              </a:srgbClr>
            </a:solidFill>
            <a:ln w="13550" cap="flat">
              <a:solidFill>
                <a:srgbClr val="000000">
                  <a:alpha val="100000"/>
                </a:srgbClr>
              </a:solidFill>
              <a:prstDash val="solid"/>
              <a:miter/>
            </a:ln>
          </p:spPr>
          <p:txBody>
            <a:bodyPr/>
            <a:lstStyle/>
            <a:p/>
          </p:txBody>
        </p:sp>
        <p:sp>
          <p:nvSpPr>
            <p:cNvPr id="70" name="rc70"/>
            <p:cNvSpPr/>
            <p:nvPr/>
          </p:nvSpPr>
          <p:spPr>
            <a:xfrm>
              <a:off x="4344882" y="4942133"/>
              <a:ext cx="223442" cy="59328"/>
            </a:xfrm>
            <a:prstGeom prst="rect">
              <a:avLst/>
            </a:prstGeom>
            <a:solidFill>
              <a:srgbClr val="80BD41">
                <a:alpha val="100000"/>
              </a:srgbClr>
            </a:solidFill>
            <a:ln w="13550" cap="flat">
              <a:solidFill>
                <a:srgbClr val="000000">
                  <a:alpha val="100000"/>
                </a:srgbClr>
              </a:solidFill>
              <a:prstDash val="solid"/>
              <a:miter/>
            </a:ln>
          </p:spPr>
          <p:txBody>
            <a:bodyPr/>
            <a:lstStyle/>
            <a:p/>
          </p:txBody>
        </p:sp>
        <p:sp>
          <p:nvSpPr>
            <p:cNvPr id="71" name="rc71"/>
            <p:cNvSpPr/>
            <p:nvPr/>
          </p:nvSpPr>
          <p:spPr>
            <a:xfrm>
              <a:off x="3600075" y="4665664"/>
              <a:ext cx="223442" cy="335797"/>
            </a:xfrm>
            <a:prstGeom prst="rect">
              <a:avLst/>
            </a:prstGeom>
            <a:solidFill>
              <a:srgbClr val="FEEB76">
                <a:alpha val="100000"/>
              </a:srgbClr>
            </a:solidFill>
            <a:ln w="13550" cap="flat">
              <a:solidFill>
                <a:srgbClr val="000000">
                  <a:alpha val="100000"/>
                </a:srgbClr>
              </a:solidFill>
              <a:prstDash val="solid"/>
              <a:miter/>
            </a:ln>
          </p:spPr>
          <p:txBody>
            <a:bodyPr/>
            <a:lstStyle/>
            <a:p/>
          </p:txBody>
        </p:sp>
        <p:sp>
          <p:nvSpPr>
            <p:cNvPr id="72" name="rc72"/>
            <p:cNvSpPr/>
            <p:nvPr/>
          </p:nvSpPr>
          <p:spPr>
            <a:xfrm>
              <a:off x="2855267" y="4409574"/>
              <a:ext cx="223442" cy="591887"/>
            </a:xfrm>
            <a:prstGeom prst="rect">
              <a:avLst/>
            </a:prstGeom>
            <a:solidFill>
              <a:srgbClr val="80BD41">
                <a:alpha val="100000"/>
              </a:srgbClr>
            </a:solidFill>
            <a:ln w="13550" cap="flat">
              <a:solidFill>
                <a:srgbClr val="000000">
                  <a:alpha val="100000"/>
                </a:srgbClr>
              </a:solidFill>
              <a:prstDash val="solid"/>
              <a:miter/>
            </a:ln>
          </p:spPr>
          <p:txBody>
            <a:bodyPr/>
            <a:lstStyle/>
            <a:p/>
          </p:txBody>
        </p:sp>
        <p:sp>
          <p:nvSpPr>
            <p:cNvPr id="73" name="rc73"/>
            <p:cNvSpPr/>
            <p:nvPr/>
          </p:nvSpPr>
          <p:spPr>
            <a:xfrm>
              <a:off x="8813728" y="5001392"/>
              <a:ext cx="223442" cy="69"/>
            </a:xfrm>
            <a:prstGeom prst="rect">
              <a:avLst/>
            </a:prstGeom>
            <a:solidFill>
              <a:srgbClr val="00833D">
                <a:alpha val="100000"/>
              </a:srgbClr>
            </a:solidFill>
            <a:ln w="13550" cap="flat">
              <a:solidFill>
                <a:srgbClr val="000000">
                  <a:alpha val="100000"/>
                </a:srgbClr>
              </a:solidFill>
              <a:prstDash val="solid"/>
              <a:miter/>
            </a:ln>
          </p:spPr>
          <p:txBody>
            <a:bodyPr/>
            <a:lstStyle/>
            <a:p/>
          </p:txBody>
        </p:sp>
        <p:sp>
          <p:nvSpPr>
            <p:cNvPr id="74" name="rc74"/>
            <p:cNvSpPr/>
            <p:nvPr/>
          </p:nvSpPr>
          <p:spPr>
            <a:xfrm>
              <a:off x="6827574" y="4998731"/>
              <a:ext cx="223442" cy="2730"/>
            </a:xfrm>
            <a:prstGeom prst="rect">
              <a:avLst/>
            </a:prstGeom>
            <a:solidFill>
              <a:srgbClr val="80BD41">
                <a:alpha val="100000"/>
              </a:srgbClr>
            </a:solidFill>
            <a:ln w="13550" cap="flat">
              <a:solidFill>
                <a:srgbClr val="000000">
                  <a:alpha val="100000"/>
                </a:srgbClr>
              </a:solidFill>
              <a:prstDash val="solid"/>
              <a:miter/>
            </a:ln>
          </p:spPr>
          <p:txBody>
            <a:bodyPr/>
            <a:lstStyle/>
            <a:p/>
          </p:txBody>
        </p:sp>
        <p:sp>
          <p:nvSpPr>
            <p:cNvPr id="75" name="rc75"/>
            <p:cNvSpPr/>
            <p:nvPr/>
          </p:nvSpPr>
          <p:spPr>
            <a:xfrm>
              <a:off x="8317189" y="5001294"/>
              <a:ext cx="223442" cy="167"/>
            </a:xfrm>
            <a:prstGeom prst="rect">
              <a:avLst/>
            </a:prstGeom>
            <a:solidFill>
              <a:srgbClr val="00833D">
                <a:alpha val="100000"/>
              </a:srgbClr>
            </a:solidFill>
            <a:ln w="13550" cap="flat">
              <a:solidFill>
                <a:srgbClr val="000000">
                  <a:alpha val="100000"/>
                </a:srgbClr>
              </a:solidFill>
              <a:prstDash val="solid"/>
              <a:miter/>
            </a:ln>
          </p:spPr>
          <p:txBody>
            <a:bodyPr/>
            <a:lstStyle/>
            <a:p/>
          </p:txBody>
        </p:sp>
        <p:sp>
          <p:nvSpPr>
            <p:cNvPr id="76" name="rc76"/>
            <p:cNvSpPr/>
            <p:nvPr/>
          </p:nvSpPr>
          <p:spPr>
            <a:xfrm>
              <a:off x="4841421" y="4971498"/>
              <a:ext cx="223442" cy="29963"/>
            </a:xfrm>
            <a:prstGeom prst="rect">
              <a:avLst/>
            </a:prstGeom>
            <a:solidFill>
              <a:srgbClr val="FEEB76">
                <a:alpha val="100000"/>
              </a:srgbClr>
            </a:solidFill>
            <a:ln w="13550" cap="flat">
              <a:solidFill>
                <a:srgbClr val="000000">
                  <a:alpha val="100000"/>
                </a:srgbClr>
              </a:solidFill>
              <a:prstDash val="solid"/>
              <a:miter/>
            </a:ln>
          </p:spPr>
          <p:txBody>
            <a:bodyPr/>
            <a:lstStyle/>
            <a:p/>
          </p:txBody>
        </p:sp>
        <p:sp>
          <p:nvSpPr>
            <p:cNvPr id="77" name="rc77"/>
            <p:cNvSpPr/>
            <p:nvPr/>
          </p:nvSpPr>
          <p:spPr>
            <a:xfrm>
              <a:off x="7324113" y="4999316"/>
              <a:ext cx="223442" cy="2145"/>
            </a:xfrm>
            <a:prstGeom prst="rect">
              <a:avLst/>
            </a:prstGeom>
            <a:solidFill>
              <a:srgbClr val="00833D">
                <a:alpha val="100000"/>
              </a:srgbClr>
            </a:solidFill>
            <a:ln w="13550" cap="flat">
              <a:solidFill>
                <a:srgbClr val="000000">
                  <a:alpha val="100000"/>
                </a:srgbClr>
              </a:solidFill>
              <a:prstDash val="solid"/>
              <a:miter/>
            </a:ln>
          </p:spPr>
          <p:txBody>
            <a:bodyPr/>
            <a:lstStyle/>
            <a:p/>
          </p:txBody>
        </p:sp>
        <p:sp>
          <p:nvSpPr>
            <p:cNvPr id="78" name="rc78"/>
            <p:cNvSpPr/>
            <p:nvPr/>
          </p:nvSpPr>
          <p:spPr>
            <a:xfrm>
              <a:off x="6331036" y="4996892"/>
              <a:ext cx="223442" cy="4569"/>
            </a:xfrm>
            <a:prstGeom prst="rect">
              <a:avLst/>
            </a:prstGeom>
            <a:solidFill>
              <a:srgbClr val="00833D">
                <a:alpha val="100000"/>
              </a:srgbClr>
            </a:solidFill>
            <a:ln w="13550" cap="flat">
              <a:solidFill>
                <a:srgbClr val="000000">
                  <a:alpha val="100000"/>
                </a:srgbClr>
              </a:solidFill>
              <a:prstDash val="solid"/>
              <a:miter/>
            </a:ln>
          </p:spPr>
          <p:txBody>
            <a:bodyPr/>
            <a:lstStyle/>
            <a:p/>
          </p:txBody>
        </p:sp>
        <p:sp>
          <p:nvSpPr>
            <p:cNvPr id="79" name="rc79"/>
            <p:cNvSpPr/>
            <p:nvPr/>
          </p:nvSpPr>
          <p:spPr>
            <a:xfrm>
              <a:off x="1117383" y="2422259"/>
              <a:ext cx="223442" cy="2579202"/>
            </a:xfrm>
            <a:prstGeom prst="rect">
              <a:avLst/>
            </a:prstGeom>
            <a:solidFill>
              <a:srgbClr val="B50800">
                <a:alpha val="100000"/>
              </a:srgbClr>
            </a:solidFill>
            <a:ln w="13550" cap="flat">
              <a:solidFill>
                <a:srgbClr val="000000">
                  <a:alpha val="100000"/>
                </a:srgbClr>
              </a:solidFill>
              <a:prstDash val="solid"/>
              <a:miter/>
            </a:ln>
          </p:spPr>
          <p:txBody>
            <a:bodyPr/>
            <a:lstStyle/>
            <a:p/>
          </p:txBody>
        </p:sp>
        <p:sp>
          <p:nvSpPr>
            <p:cNvPr id="80" name="tx80"/>
            <p:cNvSpPr/>
            <p:nvPr/>
          </p:nvSpPr>
          <p:spPr>
            <a:xfrm rot="-5400000">
              <a:off x="785016" y="2193343"/>
              <a:ext cx="39163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218,000</a:t>
              </a:r>
            </a:p>
          </p:txBody>
        </p:sp>
        <p:sp>
          <p:nvSpPr>
            <p:cNvPr id="81" name="tx81"/>
            <p:cNvSpPr/>
            <p:nvPr/>
          </p:nvSpPr>
          <p:spPr>
            <a:xfrm rot="-5400000">
              <a:off x="8555153" y="4791655"/>
              <a:ext cx="244053"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&lt;100</a:t>
              </a:r>
            </a:p>
          </p:txBody>
        </p:sp>
        <p:sp>
          <p:nvSpPr>
            <p:cNvPr id="82" name="tx82"/>
            <p:cNvSpPr/>
            <p:nvPr/>
          </p:nvSpPr>
          <p:spPr>
            <a:xfrm rot="-5400000">
              <a:off x="1281555" y="3283710"/>
              <a:ext cx="39163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101,000</a:t>
              </a:r>
            </a:p>
          </p:txBody>
        </p:sp>
        <p:sp>
          <p:nvSpPr>
            <p:cNvPr id="83" name="tx83"/>
            <p:cNvSpPr/>
            <p:nvPr/>
          </p:nvSpPr>
          <p:spPr>
            <a:xfrm rot="-5400000">
              <a:off x="7810346" y="4791209"/>
              <a:ext cx="244053"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&lt;100</a:t>
              </a:r>
            </a:p>
          </p:txBody>
        </p:sp>
        <p:sp>
          <p:nvSpPr>
            <p:cNvPr id="84" name="tx84"/>
            <p:cNvSpPr/>
            <p:nvPr/>
          </p:nvSpPr>
          <p:spPr>
            <a:xfrm rot="-5400000">
              <a:off x="6569000" y="4787935"/>
              <a:ext cx="244053"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&lt;500</a:t>
              </a:r>
            </a:p>
          </p:txBody>
        </p:sp>
        <p:sp>
          <p:nvSpPr>
            <p:cNvPr id="85" name="tx85"/>
            <p:cNvSpPr/>
            <p:nvPr/>
          </p:nvSpPr>
          <p:spPr>
            <a:xfrm rot="-5400000">
              <a:off x="6027290" y="4717131"/>
              <a:ext cx="33439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&lt;1,000</a:t>
              </a:r>
            </a:p>
          </p:txBody>
        </p:sp>
        <p:sp>
          <p:nvSpPr>
            <p:cNvPr id="86" name="tx86"/>
            <p:cNvSpPr/>
            <p:nvPr/>
          </p:nvSpPr>
          <p:spPr>
            <a:xfrm rot="-5400000">
              <a:off x="1559953" y="3489430"/>
              <a:ext cx="33137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89,000</a:t>
              </a:r>
            </a:p>
          </p:txBody>
        </p:sp>
        <p:sp>
          <p:nvSpPr>
            <p:cNvPr id="87" name="tx87"/>
            <p:cNvSpPr/>
            <p:nvPr/>
          </p:nvSpPr>
          <p:spPr>
            <a:xfrm rot="-5400000">
              <a:off x="2553030" y="4033301"/>
              <a:ext cx="33137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50,000</a:t>
              </a:r>
            </a:p>
          </p:txBody>
        </p:sp>
        <p:sp>
          <p:nvSpPr>
            <p:cNvPr id="88" name="tx88"/>
            <p:cNvSpPr/>
            <p:nvPr/>
          </p:nvSpPr>
          <p:spPr>
            <a:xfrm rot="-5400000">
              <a:off x="4569313" y="4725611"/>
              <a:ext cx="271119"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3,000</a:t>
              </a:r>
            </a:p>
          </p:txBody>
        </p:sp>
        <p:sp>
          <p:nvSpPr>
            <p:cNvPr id="89" name="tx89"/>
            <p:cNvSpPr/>
            <p:nvPr/>
          </p:nvSpPr>
          <p:spPr>
            <a:xfrm rot="-5400000">
              <a:off x="3049568" y="4156317"/>
              <a:ext cx="33137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41,000</a:t>
              </a:r>
            </a:p>
          </p:txBody>
        </p:sp>
        <p:sp>
          <p:nvSpPr>
            <p:cNvPr id="90" name="tx90"/>
            <p:cNvSpPr/>
            <p:nvPr/>
          </p:nvSpPr>
          <p:spPr>
            <a:xfrm rot="-5400000">
              <a:off x="5314121" y="4751813"/>
              <a:ext cx="271119"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2,000</a:t>
              </a:r>
            </a:p>
          </p:txBody>
        </p:sp>
        <p:sp>
          <p:nvSpPr>
            <p:cNvPr id="91" name="tx91"/>
            <p:cNvSpPr/>
            <p:nvPr/>
          </p:nvSpPr>
          <p:spPr>
            <a:xfrm rot="-5400000">
              <a:off x="5779021" y="4715599"/>
              <a:ext cx="33439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&lt;1,000</a:t>
              </a:r>
            </a:p>
          </p:txBody>
        </p:sp>
        <p:sp>
          <p:nvSpPr>
            <p:cNvPr id="92" name="tx92"/>
            <p:cNvSpPr/>
            <p:nvPr/>
          </p:nvSpPr>
          <p:spPr>
            <a:xfrm rot="-5400000">
              <a:off x="8058615" y="4791320"/>
              <a:ext cx="244053"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&lt;100</a:t>
              </a:r>
            </a:p>
          </p:txBody>
        </p:sp>
        <p:sp>
          <p:nvSpPr>
            <p:cNvPr id="93" name="tx93"/>
            <p:cNvSpPr/>
            <p:nvPr/>
          </p:nvSpPr>
          <p:spPr>
            <a:xfrm rot="-5400000">
              <a:off x="3824505" y="4691524"/>
              <a:ext cx="271119"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6,000</a:t>
              </a:r>
            </a:p>
          </p:txBody>
        </p:sp>
        <p:sp>
          <p:nvSpPr>
            <p:cNvPr id="94" name="tx94"/>
            <p:cNvSpPr/>
            <p:nvPr/>
          </p:nvSpPr>
          <p:spPr>
            <a:xfrm rot="-5400000">
              <a:off x="2056492" y="3991176"/>
              <a:ext cx="33137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53,000</a:t>
              </a:r>
            </a:p>
          </p:txBody>
        </p:sp>
        <p:sp>
          <p:nvSpPr>
            <p:cNvPr id="95" name="tx95"/>
            <p:cNvSpPr/>
            <p:nvPr/>
          </p:nvSpPr>
          <p:spPr>
            <a:xfrm rot="-5400000">
              <a:off x="5530751" y="4715042"/>
              <a:ext cx="33439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&lt;1,000</a:t>
              </a:r>
            </a:p>
          </p:txBody>
        </p:sp>
        <p:sp>
          <p:nvSpPr>
            <p:cNvPr id="96" name="tx96"/>
            <p:cNvSpPr/>
            <p:nvPr/>
          </p:nvSpPr>
          <p:spPr>
            <a:xfrm rot="-5400000">
              <a:off x="7562076" y="4790540"/>
              <a:ext cx="244053"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&lt;100</a:t>
              </a:r>
            </a:p>
          </p:txBody>
        </p:sp>
        <p:sp>
          <p:nvSpPr>
            <p:cNvPr id="97" name="tx97"/>
            <p:cNvSpPr/>
            <p:nvPr/>
          </p:nvSpPr>
          <p:spPr>
            <a:xfrm rot="-5400000">
              <a:off x="2304761" y="4000384"/>
              <a:ext cx="33137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52,000</a:t>
              </a:r>
            </a:p>
          </p:txBody>
        </p:sp>
        <p:sp>
          <p:nvSpPr>
            <p:cNvPr id="98" name="tx98"/>
            <p:cNvSpPr/>
            <p:nvPr/>
          </p:nvSpPr>
          <p:spPr>
            <a:xfrm rot="-5400000">
              <a:off x="7065538" y="4789579"/>
              <a:ext cx="244053"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&lt;200</a:t>
              </a:r>
            </a:p>
          </p:txBody>
        </p:sp>
        <p:sp>
          <p:nvSpPr>
            <p:cNvPr id="99" name="tx99"/>
            <p:cNvSpPr/>
            <p:nvPr/>
          </p:nvSpPr>
          <p:spPr>
            <a:xfrm rot="-5400000">
              <a:off x="1808222" y="3970253"/>
              <a:ext cx="33137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55,000</a:t>
              </a:r>
            </a:p>
          </p:txBody>
        </p:sp>
        <p:sp>
          <p:nvSpPr>
            <p:cNvPr id="100" name="tx100"/>
            <p:cNvSpPr/>
            <p:nvPr/>
          </p:nvSpPr>
          <p:spPr>
            <a:xfrm rot="-5400000">
              <a:off x="3297838" y="4342715"/>
              <a:ext cx="33137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28,000</a:t>
              </a:r>
            </a:p>
          </p:txBody>
        </p:sp>
        <p:sp>
          <p:nvSpPr>
            <p:cNvPr id="101" name="tx101"/>
            <p:cNvSpPr/>
            <p:nvPr/>
          </p:nvSpPr>
          <p:spPr>
            <a:xfrm rot="-5400000">
              <a:off x="5065851" y="4750977"/>
              <a:ext cx="271119"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2,000</a:t>
              </a:r>
            </a:p>
          </p:txBody>
        </p:sp>
        <p:sp>
          <p:nvSpPr>
            <p:cNvPr id="102" name="tx102"/>
            <p:cNvSpPr/>
            <p:nvPr/>
          </p:nvSpPr>
          <p:spPr>
            <a:xfrm rot="-5400000">
              <a:off x="4072775" y="4700091"/>
              <a:ext cx="271119"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5,000</a:t>
              </a:r>
            </a:p>
          </p:txBody>
        </p:sp>
        <p:sp>
          <p:nvSpPr>
            <p:cNvPr id="103" name="tx103"/>
            <p:cNvSpPr/>
            <p:nvPr/>
          </p:nvSpPr>
          <p:spPr>
            <a:xfrm rot="-5400000">
              <a:off x="4321044" y="4713533"/>
              <a:ext cx="271119"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4,000</a:t>
              </a:r>
            </a:p>
          </p:txBody>
        </p:sp>
        <p:sp>
          <p:nvSpPr>
            <p:cNvPr id="104" name="tx104"/>
            <p:cNvSpPr/>
            <p:nvPr/>
          </p:nvSpPr>
          <p:spPr>
            <a:xfrm rot="-5400000">
              <a:off x="3546107" y="4394883"/>
              <a:ext cx="33137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24,000</a:t>
              </a:r>
            </a:p>
          </p:txBody>
        </p:sp>
        <p:sp>
          <p:nvSpPr>
            <p:cNvPr id="105" name="tx105"/>
            <p:cNvSpPr/>
            <p:nvPr/>
          </p:nvSpPr>
          <p:spPr>
            <a:xfrm rot="-5400000">
              <a:off x="2801299" y="4138793"/>
              <a:ext cx="33137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42,000</a:t>
              </a:r>
            </a:p>
          </p:txBody>
        </p:sp>
        <p:sp>
          <p:nvSpPr>
            <p:cNvPr id="106" name="tx106"/>
            <p:cNvSpPr/>
            <p:nvPr/>
          </p:nvSpPr>
          <p:spPr>
            <a:xfrm rot="-5400000">
              <a:off x="8803422" y="4791738"/>
              <a:ext cx="244053"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&lt;100</a:t>
              </a:r>
            </a:p>
          </p:txBody>
        </p:sp>
        <p:sp>
          <p:nvSpPr>
            <p:cNvPr id="107" name="tx107"/>
            <p:cNvSpPr/>
            <p:nvPr/>
          </p:nvSpPr>
          <p:spPr>
            <a:xfrm rot="-5400000">
              <a:off x="6817269" y="4789078"/>
              <a:ext cx="244053"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&lt;200</a:t>
              </a:r>
            </a:p>
          </p:txBody>
        </p:sp>
        <p:sp>
          <p:nvSpPr>
            <p:cNvPr id="108" name="tx108"/>
            <p:cNvSpPr/>
            <p:nvPr/>
          </p:nvSpPr>
          <p:spPr>
            <a:xfrm rot="-5400000">
              <a:off x="8306884" y="4791641"/>
              <a:ext cx="244053"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&lt;100</a:t>
              </a:r>
            </a:p>
          </p:txBody>
        </p:sp>
        <p:sp>
          <p:nvSpPr>
            <p:cNvPr id="109" name="tx109"/>
            <p:cNvSpPr/>
            <p:nvPr/>
          </p:nvSpPr>
          <p:spPr>
            <a:xfrm rot="-5400000">
              <a:off x="4817582" y="4742898"/>
              <a:ext cx="271119"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2,000</a:t>
              </a:r>
            </a:p>
          </p:txBody>
        </p:sp>
        <p:sp>
          <p:nvSpPr>
            <p:cNvPr id="110" name="tx110"/>
            <p:cNvSpPr/>
            <p:nvPr/>
          </p:nvSpPr>
          <p:spPr>
            <a:xfrm rot="-5400000">
              <a:off x="7313807" y="4789663"/>
              <a:ext cx="244053"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&lt;200</a:t>
              </a:r>
            </a:p>
          </p:txBody>
        </p:sp>
        <p:sp>
          <p:nvSpPr>
            <p:cNvPr id="111" name="tx111"/>
            <p:cNvSpPr/>
            <p:nvPr/>
          </p:nvSpPr>
          <p:spPr>
            <a:xfrm rot="-5400000">
              <a:off x="6320730" y="4787239"/>
              <a:ext cx="244053"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&lt;500</a:t>
              </a:r>
            </a:p>
          </p:txBody>
        </p:sp>
        <p:sp>
          <p:nvSpPr>
            <p:cNvPr id="112" name="tx112"/>
            <p:cNvSpPr/>
            <p:nvPr/>
          </p:nvSpPr>
          <p:spPr>
            <a:xfrm rot="-5400000">
              <a:off x="1033285" y="2109297"/>
              <a:ext cx="39163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185,000</a:t>
              </a:r>
            </a:p>
          </p:txBody>
        </p:sp>
        <p:sp>
          <p:nvSpPr>
            <p:cNvPr id="113" name="tx113"/>
            <p:cNvSpPr/>
            <p:nvPr/>
          </p:nvSpPr>
          <p:spPr>
            <a:xfrm>
              <a:off x="632541" y="4961456"/>
              <a:ext cx="13670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0K</a:t>
              </a:r>
            </a:p>
          </p:txBody>
        </p:sp>
        <p:sp>
          <p:nvSpPr>
            <p:cNvPr id="114" name="tx114"/>
            <p:cNvSpPr/>
            <p:nvPr/>
          </p:nvSpPr>
          <p:spPr>
            <a:xfrm>
              <a:off x="570361" y="4264955"/>
              <a:ext cx="19888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50K</a:t>
              </a:r>
            </a:p>
          </p:txBody>
        </p:sp>
        <p:sp>
          <p:nvSpPr>
            <p:cNvPr id="115" name="tx115"/>
            <p:cNvSpPr/>
            <p:nvPr/>
          </p:nvSpPr>
          <p:spPr>
            <a:xfrm>
              <a:off x="508182" y="3568453"/>
              <a:ext cx="26106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100K</a:t>
              </a:r>
            </a:p>
          </p:txBody>
        </p:sp>
        <p:sp>
          <p:nvSpPr>
            <p:cNvPr id="116" name="tx116"/>
            <p:cNvSpPr/>
            <p:nvPr/>
          </p:nvSpPr>
          <p:spPr>
            <a:xfrm>
              <a:off x="508182" y="2871951"/>
              <a:ext cx="26106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150K</a:t>
              </a:r>
            </a:p>
          </p:txBody>
        </p:sp>
        <p:sp>
          <p:nvSpPr>
            <p:cNvPr id="117" name="tx117"/>
            <p:cNvSpPr/>
            <p:nvPr/>
          </p:nvSpPr>
          <p:spPr>
            <a:xfrm>
              <a:off x="508182" y="2175449"/>
              <a:ext cx="26106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200K</a:t>
              </a:r>
            </a:p>
          </p:txBody>
        </p:sp>
        <p:sp>
          <p:nvSpPr>
            <p:cNvPr id="118" name="tx118"/>
            <p:cNvSpPr/>
            <p:nvPr/>
          </p:nvSpPr>
          <p:spPr>
            <a:xfrm rot="-2700000">
              <a:off x="706995" y="5177520"/>
              <a:ext cx="35396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Mexico</a:t>
              </a:r>
            </a:p>
          </p:txBody>
        </p:sp>
        <p:sp>
          <p:nvSpPr>
            <p:cNvPr id="119" name="tx119"/>
            <p:cNvSpPr/>
            <p:nvPr/>
          </p:nvSpPr>
          <p:spPr>
            <a:xfrm rot="-2700000">
              <a:off x="811733" y="5236973"/>
              <a:ext cx="52212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Venezuela</a:t>
              </a:r>
            </a:p>
          </p:txBody>
        </p:sp>
        <p:sp>
          <p:nvSpPr>
            <p:cNvPr id="120" name="tx120"/>
            <p:cNvSpPr/>
            <p:nvPr/>
          </p:nvSpPr>
          <p:spPr>
            <a:xfrm rot="-2700000">
              <a:off x="1097231" y="5221552"/>
              <a:ext cx="47850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Argentina</a:t>
              </a:r>
            </a:p>
          </p:txBody>
        </p:sp>
        <p:sp>
          <p:nvSpPr>
            <p:cNvPr id="121" name="tx121"/>
            <p:cNvSpPr/>
            <p:nvPr/>
          </p:nvSpPr>
          <p:spPr>
            <a:xfrm rot="-2700000">
              <a:off x="1473032" y="5168726"/>
              <a:ext cx="32909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Bolivia</a:t>
              </a:r>
            </a:p>
          </p:txBody>
        </p:sp>
        <p:sp>
          <p:nvSpPr>
            <p:cNvPr id="122" name="tx122"/>
            <p:cNvSpPr/>
            <p:nvPr/>
          </p:nvSpPr>
          <p:spPr>
            <a:xfrm rot="-2700000">
              <a:off x="1811448" y="5131386"/>
              <a:ext cx="2234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Haiti</a:t>
              </a:r>
            </a:p>
          </p:txBody>
        </p:sp>
        <p:sp>
          <p:nvSpPr>
            <p:cNvPr id="123" name="tx123"/>
            <p:cNvSpPr/>
            <p:nvPr/>
          </p:nvSpPr>
          <p:spPr>
            <a:xfrm rot="-2700000">
              <a:off x="1895112" y="5199568"/>
              <a:ext cx="41632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Ecuador</a:t>
              </a:r>
            </a:p>
          </p:txBody>
        </p:sp>
        <p:sp>
          <p:nvSpPr>
            <p:cNvPr id="124" name="tx124"/>
            <p:cNvSpPr/>
            <p:nvPr/>
          </p:nvSpPr>
          <p:spPr>
            <a:xfrm rot="-2700000">
              <a:off x="2032005" y="5245701"/>
              <a:ext cx="54681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Guatemala</a:t>
              </a:r>
            </a:p>
          </p:txBody>
        </p:sp>
        <p:sp>
          <p:nvSpPr>
            <p:cNvPr id="125" name="tx125"/>
            <p:cNvSpPr/>
            <p:nvPr/>
          </p:nvSpPr>
          <p:spPr>
            <a:xfrm rot="-2700000">
              <a:off x="2508568" y="5151139"/>
              <a:ext cx="27934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Brazil</a:t>
              </a:r>
            </a:p>
          </p:txBody>
        </p:sp>
        <p:sp>
          <p:nvSpPr>
            <p:cNvPr id="126" name="tx126"/>
            <p:cNvSpPr/>
            <p:nvPr/>
          </p:nvSpPr>
          <p:spPr>
            <a:xfrm rot="-2700000">
              <a:off x="2793754" y="5135848"/>
              <a:ext cx="23609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Peru</a:t>
              </a:r>
            </a:p>
          </p:txBody>
        </p:sp>
        <p:sp>
          <p:nvSpPr>
            <p:cNvPr id="127" name="tx127"/>
            <p:cNvSpPr/>
            <p:nvPr/>
          </p:nvSpPr>
          <p:spPr>
            <a:xfrm rot="-2700000">
              <a:off x="2840657" y="5219256"/>
              <a:ext cx="47201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Colombia</a:t>
              </a:r>
            </a:p>
          </p:txBody>
        </p:sp>
        <p:sp>
          <p:nvSpPr>
            <p:cNvPr id="128" name="tx128"/>
            <p:cNvSpPr/>
            <p:nvPr/>
          </p:nvSpPr>
          <p:spPr>
            <a:xfrm rot="-2700000">
              <a:off x="3078155" y="5223718"/>
              <a:ext cx="48463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Honduras</a:t>
              </a:r>
            </a:p>
          </p:txBody>
        </p:sp>
        <p:sp>
          <p:nvSpPr>
            <p:cNvPr id="129" name="tx129"/>
            <p:cNvSpPr/>
            <p:nvPr/>
          </p:nvSpPr>
          <p:spPr>
            <a:xfrm rot="-2700000">
              <a:off x="3331654" y="5221552"/>
              <a:ext cx="47850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Paraguay</a:t>
              </a:r>
            </a:p>
          </p:txBody>
        </p:sp>
        <p:sp>
          <p:nvSpPr>
            <p:cNvPr id="130" name="tx130"/>
            <p:cNvSpPr/>
            <p:nvPr/>
          </p:nvSpPr>
          <p:spPr>
            <a:xfrm rot="-2700000">
              <a:off x="3140117" y="5403725"/>
              <a:ext cx="99376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Dominican Republic</a:t>
              </a:r>
            </a:p>
          </p:txBody>
        </p:sp>
        <p:sp>
          <p:nvSpPr>
            <p:cNvPr id="131" name="tx131"/>
            <p:cNvSpPr/>
            <p:nvPr/>
          </p:nvSpPr>
          <p:spPr>
            <a:xfrm rot="-2700000">
              <a:off x="3801812" y="5232479"/>
              <a:ext cx="50941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Nicaragua</a:t>
              </a:r>
            </a:p>
          </p:txBody>
        </p:sp>
        <p:sp>
          <p:nvSpPr>
            <p:cNvPr id="132" name="tx132"/>
            <p:cNvSpPr/>
            <p:nvPr/>
          </p:nvSpPr>
          <p:spPr>
            <a:xfrm rot="-2700000">
              <a:off x="4129535" y="5199568"/>
              <a:ext cx="41632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Panama</a:t>
              </a:r>
            </a:p>
          </p:txBody>
        </p:sp>
        <p:sp>
          <p:nvSpPr>
            <p:cNvPr id="133" name="tx133"/>
            <p:cNvSpPr/>
            <p:nvPr/>
          </p:nvSpPr>
          <p:spPr>
            <a:xfrm rot="-2700000">
              <a:off x="4515872" y="5142378"/>
              <a:ext cx="25456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Chile</a:t>
              </a:r>
            </a:p>
          </p:txBody>
        </p:sp>
        <p:sp>
          <p:nvSpPr>
            <p:cNvPr id="134" name="tx134"/>
            <p:cNvSpPr/>
            <p:nvPr/>
          </p:nvSpPr>
          <p:spPr>
            <a:xfrm rot="-2700000">
              <a:off x="4573156" y="5221487"/>
              <a:ext cx="47832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Suriname</a:t>
              </a:r>
            </a:p>
          </p:txBody>
        </p:sp>
        <p:sp>
          <p:nvSpPr>
            <p:cNvPr id="135" name="tx135"/>
            <p:cNvSpPr/>
            <p:nvPr/>
          </p:nvSpPr>
          <p:spPr>
            <a:xfrm rot="-2700000">
              <a:off x="4874498" y="5199503"/>
              <a:ext cx="41614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Jamaica</a:t>
              </a:r>
            </a:p>
          </p:txBody>
        </p:sp>
        <p:sp>
          <p:nvSpPr>
            <p:cNvPr id="136" name="tx136"/>
            <p:cNvSpPr/>
            <p:nvPr/>
          </p:nvSpPr>
          <p:spPr>
            <a:xfrm rot="-2700000">
              <a:off x="5011470" y="5245604"/>
              <a:ext cx="54653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Costa Rica</a:t>
              </a:r>
            </a:p>
          </p:txBody>
        </p:sp>
        <p:sp>
          <p:nvSpPr>
            <p:cNvPr id="137" name="tx137"/>
            <p:cNvSpPr/>
            <p:nvPr/>
          </p:nvSpPr>
          <p:spPr>
            <a:xfrm rot="-2700000">
              <a:off x="5238432" y="5254430"/>
              <a:ext cx="57150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El Salvador</a:t>
              </a:r>
            </a:p>
          </p:txBody>
        </p:sp>
        <p:sp>
          <p:nvSpPr>
            <p:cNvPr id="138" name="tx138"/>
            <p:cNvSpPr/>
            <p:nvPr/>
          </p:nvSpPr>
          <p:spPr>
            <a:xfrm rot="-2700000">
              <a:off x="5746448" y="5146840"/>
              <a:ext cx="26718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Cuba</a:t>
              </a:r>
            </a:p>
          </p:txBody>
        </p:sp>
        <p:sp>
          <p:nvSpPr>
            <p:cNvPr id="139" name="tx139"/>
            <p:cNvSpPr/>
            <p:nvPr/>
          </p:nvSpPr>
          <p:spPr>
            <a:xfrm rot="-2700000">
              <a:off x="5963029" y="5159965"/>
              <a:ext cx="30431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Belize</a:t>
              </a:r>
            </a:p>
          </p:txBody>
        </p:sp>
        <p:sp>
          <p:nvSpPr>
            <p:cNvPr id="140" name="tx140"/>
            <p:cNvSpPr/>
            <p:nvPr/>
          </p:nvSpPr>
          <p:spPr>
            <a:xfrm rot="-2700000">
              <a:off x="6110459" y="5201734"/>
              <a:ext cx="42245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Uruguay</a:t>
              </a:r>
            </a:p>
          </p:txBody>
        </p:sp>
        <p:sp>
          <p:nvSpPr>
            <p:cNvPr id="141" name="tx141"/>
            <p:cNvSpPr/>
            <p:nvPr/>
          </p:nvSpPr>
          <p:spPr>
            <a:xfrm rot="-2700000">
              <a:off x="6310884" y="5221552"/>
              <a:ext cx="47850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Barbados</a:t>
              </a:r>
            </a:p>
          </p:txBody>
        </p:sp>
        <p:sp>
          <p:nvSpPr>
            <p:cNvPr id="142" name="tx142"/>
            <p:cNvSpPr/>
            <p:nvPr/>
          </p:nvSpPr>
          <p:spPr>
            <a:xfrm rot="-2700000">
              <a:off x="6622841" y="5195171"/>
              <a:ext cx="40389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St Lucia</a:t>
              </a:r>
            </a:p>
          </p:txBody>
        </p:sp>
        <p:sp>
          <p:nvSpPr>
            <p:cNvPr id="143" name="tx143"/>
            <p:cNvSpPr/>
            <p:nvPr/>
          </p:nvSpPr>
          <p:spPr>
            <a:xfrm rot="-2700000">
              <a:off x="6881647" y="5190807"/>
              <a:ext cx="39154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Guyana</a:t>
              </a:r>
            </a:p>
          </p:txBody>
        </p:sp>
        <p:sp>
          <p:nvSpPr>
            <p:cNvPr id="144" name="tx144"/>
            <p:cNvSpPr/>
            <p:nvPr/>
          </p:nvSpPr>
          <p:spPr>
            <a:xfrm rot="-2700000">
              <a:off x="6599418" y="5410547"/>
              <a:ext cx="101306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Trinidad and Tobago</a:t>
              </a:r>
            </a:p>
          </p:txBody>
        </p:sp>
        <p:sp>
          <p:nvSpPr>
            <p:cNvPr id="145" name="tx145"/>
            <p:cNvSpPr/>
            <p:nvPr/>
          </p:nvSpPr>
          <p:spPr>
            <a:xfrm rot="-2700000">
              <a:off x="7341034" y="5206195"/>
              <a:ext cx="43507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Grenada</a:t>
              </a:r>
            </a:p>
          </p:txBody>
        </p:sp>
        <p:sp>
          <p:nvSpPr>
            <p:cNvPr id="146" name="tx146"/>
            <p:cNvSpPr/>
            <p:nvPr/>
          </p:nvSpPr>
          <p:spPr>
            <a:xfrm rot="-2700000">
              <a:off x="7557615" y="5219321"/>
              <a:ext cx="47219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Bahamas</a:t>
              </a:r>
            </a:p>
          </p:txBody>
        </p:sp>
        <p:sp>
          <p:nvSpPr>
            <p:cNvPr id="147" name="tx147"/>
            <p:cNvSpPr/>
            <p:nvPr/>
          </p:nvSpPr>
          <p:spPr>
            <a:xfrm rot="-2700000">
              <a:off x="7811426" y="5217026"/>
              <a:ext cx="46570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Dominica</a:t>
              </a:r>
            </a:p>
          </p:txBody>
        </p:sp>
        <p:sp>
          <p:nvSpPr>
            <p:cNvPr id="148" name="tx148"/>
            <p:cNvSpPr/>
            <p:nvPr/>
          </p:nvSpPr>
          <p:spPr>
            <a:xfrm rot="-2700000">
              <a:off x="8024027" y="5231800"/>
              <a:ext cx="50749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St Vincent</a:t>
              </a:r>
            </a:p>
          </p:txBody>
        </p:sp>
        <p:sp>
          <p:nvSpPr>
            <p:cNvPr id="149" name="tx149"/>
            <p:cNvSpPr/>
            <p:nvPr/>
          </p:nvSpPr>
          <p:spPr>
            <a:xfrm rot="-2700000">
              <a:off x="7808842" y="5423769"/>
              <a:ext cx="105046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Antigua and Barbuda</a:t>
              </a:r>
            </a:p>
          </p:txBody>
        </p:sp>
        <p:sp>
          <p:nvSpPr>
            <p:cNvPr id="150" name="tx150"/>
            <p:cNvSpPr/>
            <p:nvPr/>
          </p:nvSpPr>
          <p:spPr>
            <a:xfrm rot="-2700000">
              <a:off x="8200799" y="5364252"/>
              <a:ext cx="88212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St Kitts and Nevis</a:t>
              </a:r>
            </a:p>
          </p:txBody>
        </p:sp>
        <p:sp>
          <p:nvSpPr>
            <p:cNvPr id="151" name="tx151"/>
            <p:cNvSpPr/>
            <p:nvPr/>
          </p:nvSpPr>
          <p:spPr>
            <a:xfrm rot="-5400000">
              <a:off x="24920" y="3247113"/>
              <a:ext cx="738012"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 zero-dose</a:t>
              </a:r>
            </a:p>
          </p:txBody>
        </p:sp>
        <p:sp>
          <p:nvSpPr>
            <p:cNvPr id="152" name="tx152"/>
            <p:cNvSpPr/>
            <p:nvPr/>
          </p:nvSpPr>
          <p:spPr>
            <a:xfrm>
              <a:off x="2454068" y="6312825"/>
              <a:ext cx="1258031"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DTP1 Coverage (%)</a:t>
              </a:r>
            </a:p>
          </p:txBody>
        </p:sp>
        <p:sp>
          <p:nvSpPr>
            <p:cNvPr id="153" name="rc153"/>
            <p:cNvSpPr/>
            <p:nvPr/>
          </p:nvSpPr>
          <p:spPr>
            <a:xfrm>
              <a:off x="3790688" y="6262114"/>
              <a:ext cx="201456" cy="201456"/>
            </a:xfrm>
            <a:prstGeom prst="rect">
              <a:avLst/>
            </a:prstGeom>
            <a:solidFill>
              <a:srgbClr val="B50800">
                <a:alpha val="100000"/>
              </a:srgbClr>
            </a:solidFill>
            <a:ln w="13550" cap="flat">
              <a:solidFill>
                <a:srgbClr val="000000">
                  <a:alpha val="100000"/>
                </a:srgbClr>
              </a:solidFill>
              <a:prstDash val="solid"/>
              <a:miter/>
            </a:ln>
          </p:spPr>
          <p:txBody>
            <a:bodyPr/>
            <a:lstStyle/>
            <a:p/>
          </p:txBody>
        </p:sp>
        <p:sp>
          <p:nvSpPr>
            <p:cNvPr id="154" name="rc154"/>
            <p:cNvSpPr/>
            <p:nvPr/>
          </p:nvSpPr>
          <p:spPr>
            <a:xfrm>
              <a:off x="4338969" y="6262114"/>
              <a:ext cx="201456" cy="201456"/>
            </a:xfrm>
            <a:prstGeom prst="rect">
              <a:avLst/>
            </a:prstGeom>
            <a:solidFill>
              <a:srgbClr val="E2231A">
                <a:alpha val="100000"/>
              </a:srgbClr>
            </a:solidFill>
            <a:ln w="13550" cap="flat">
              <a:solidFill>
                <a:srgbClr val="000000">
                  <a:alpha val="100000"/>
                </a:srgbClr>
              </a:solidFill>
              <a:prstDash val="solid"/>
              <a:miter/>
            </a:ln>
          </p:spPr>
          <p:txBody>
            <a:bodyPr/>
            <a:lstStyle/>
            <a:p/>
          </p:txBody>
        </p:sp>
        <p:sp>
          <p:nvSpPr>
            <p:cNvPr id="155" name="rc155"/>
            <p:cNvSpPr/>
            <p:nvPr/>
          </p:nvSpPr>
          <p:spPr>
            <a:xfrm>
              <a:off x="4983536" y="6262114"/>
              <a:ext cx="201456" cy="201456"/>
            </a:xfrm>
            <a:prstGeom prst="rect">
              <a:avLst/>
            </a:prstGeom>
            <a:solidFill>
              <a:srgbClr val="FFA500">
                <a:alpha val="100000"/>
              </a:srgbClr>
            </a:solidFill>
            <a:ln w="13550" cap="flat">
              <a:solidFill>
                <a:srgbClr val="000000">
                  <a:alpha val="100000"/>
                </a:srgbClr>
              </a:solidFill>
              <a:prstDash val="solid"/>
              <a:miter/>
            </a:ln>
          </p:spPr>
          <p:txBody>
            <a:bodyPr/>
            <a:lstStyle/>
            <a:p/>
          </p:txBody>
        </p:sp>
        <p:sp>
          <p:nvSpPr>
            <p:cNvPr id="156" name="rc156"/>
            <p:cNvSpPr/>
            <p:nvPr/>
          </p:nvSpPr>
          <p:spPr>
            <a:xfrm>
              <a:off x="5628103" y="6262114"/>
              <a:ext cx="201456" cy="201456"/>
            </a:xfrm>
            <a:prstGeom prst="rect">
              <a:avLst/>
            </a:prstGeom>
            <a:solidFill>
              <a:srgbClr val="FEEB76">
                <a:alpha val="100000"/>
              </a:srgbClr>
            </a:solidFill>
            <a:ln w="13550" cap="flat">
              <a:solidFill>
                <a:srgbClr val="000000">
                  <a:alpha val="100000"/>
                </a:srgbClr>
              </a:solidFill>
              <a:prstDash val="solid"/>
              <a:miter/>
            </a:ln>
          </p:spPr>
          <p:txBody>
            <a:bodyPr/>
            <a:lstStyle/>
            <a:p/>
          </p:txBody>
        </p:sp>
        <p:sp>
          <p:nvSpPr>
            <p:cNvPr id="157" name="rc157"/>
            <p:cNvSpPr/>
            <p:nvPr/>
          </p:nvSpPr>
          <p:spPr>
            <a:xfrm>
              <a:off x="6272670" y="6262114"/>
              <a:ext cx="201456" cy="201456"/>
            </a:xfrm>
            <a:prstGeom prst="rect">
              <a:avLst/>
            </a:prstGeom>
            <a:solidFill>
              <a:srgbClr val="80BD41">
                <a:alpha val="100000"/>
              </a:srgbClr>
            </a:solidFill>
            <a:ln w="13550" cap="flat">
              <a:solidFill>
                <a:srgbClr val="000000">
                  <a:alpha val="100000"/>
                </a:srgbClr>
              </a:solidFill>
              <a:prstDash val="solid"/>
              <a:miter/>
            </a:ln>
          </p:spPr>
          <p:txBody>
            <a:bodyPr/>
            <a:lstStyle/>
            <a:p/>
          </p:txBody>
        </p:sp>
        <p:sp>
          <p:nvSpPr>
            <p:cNvPr id="158" name="rc158"/>
            <p:cNvSpPr/>
            <p:nvPr/>
          </p:nvSpPr>
          <p:spPr>
            <a:xfrm>
              <a:off x="6917237" y="6262114"/>
              <a:ext cx="201455" cy="201456"/>
            </a:xfrm>
            <a:prstGeom prst="rect">
              <a:avLst/>
            </a:prstGeom>
            <a:solidFill>
              <a:srgbClr val="00833D">
                <a:alpha val="100000"/>
              </a:srgbClr>
            </a:solidFill>
            <a:ln w="13550" cap="flat">
              <a:solidFill>
                <a:srgbClr val="000000">
                  <a:alpha val="100000"/>
                </a:srgbClr>
              </a:solidFill>
              <a:prstDash val="solid"/>
              <a:miter/>
            </a:ln>
          </p:spPr>
          <p:txBody>
            <a:bodyPr/>
            <a:lstStyle/>
            <a:p/>
          </p:txBody>
        </p:sp>
        <p:sp>
          <p:nvSpPr>
            <p:cNvPr id="159" name="tx159"/>
            <p:cNvSpPr/>
            <p:nvPr/>
          </p:nvSpPr>
          <p:spPr>
            <a:xfrm>
              <a:off x="4070733" y="6322837"/>
              <a:ext cx="18964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&lt;60</a:t>
              </a:r>
            </a:p>
          </p:txBody>
        </p:sp>
        <p:sp>
          <p:nvSpPr>
            <p:cNvPr id="160" name="tx160"/>
            <p:cNvSpPr/>
            <p:nvPr/>
          </p:nvSpPr>
          <p:spPr>
            <a:xfrm>
              <a:off x="4619014" y="6322837"/>
              <a:ext cx="28593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60-69</a:t>
              </a:r>
            </a:p>
          </p:txBody>
        </p:sp>
        <p:sp>
          <p:nvSpPr>
            <p:cNvPr id="161" name="tx161"/>
            <p:cNvSpPr/>
            <p:nvPr/>
          </p:nvSpPr>
          <p:spPr>
            <a:xfrm>
              <a:off x="5263581" y="6322837"/>
              <a:ext cx="28593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70-79</a:t>
              </a:r>
            </a:p>
          </p:txBody>
        </p:sp>
        <p:sp>
          <p:nvSpPr>
            <p:cNvPr id="162" name="tx162"/>
            <p:cNvSpPr/>
            <p:nvPr/>
          </p:nvSpPr>
          <p:spPr>
            <a:xfrm>
              <a:off x="5908148" y="6322837"/>
              <a:ext cx="28593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80-89</a:t>
              </a:r>
            </a:p>
          </p:txBody>
        </p:sp>
        <p:sp>
          <p:nvSpPr>
            <p:cNvPr id="163" name="tx163"/>
            <p:cNvSpPr/>
            <p:nvPr/>
          </p:nvSpPr>
          <p:spPr>
            <a:xfrm>
              <a:off x="6552715" y="6322837"/>
              <a:ext cx="28593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90-94</a:t>
              </a:r>
            </a:p>
          </p:txBody>
        </p:sp>
        <p:sp>
          <p:nvSpPr>
            <p:cNvPr id="164" name="tx164"/>
            <p:cNvSpPr/>
            <p:nvPr/>
          </p:nvSpPr>
          <p:spPr>
            <a:xfrm>
              <a:off x="7197282" y="6322837"/>
              <a:ext cx="25493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&gt;=95</a:t>
              </a:r>
            </a:p>
          </p:txBody>
        </p:sp>
        <p:sp>
          <p:nvSpPr>
            <p:cNvPr id="165" name="tx165"/>
            <p:cNvSpPr/>
            <p:nvPr/>
          </p:nvSpPr>
          <p:spPr>
            <a:xfrm>
              <a:off x="831873" y="1368037"/>
              <a:ext cx="4066062" cy="119969"/>
            </a:xfrm>
            <a:prstGeom prst="rect">
              <a:avLst/>
            </a:prstGeom>
            <a:noFill/>
          </p:spPr>
          <p:txBody>
            <a:bodyPr lIns="0" rIns="0" tIns="0" bIns="0" anchorCtr="1" anchor="ctr" wrap="none"/>
            <a:lstStyle/>
            <a:p>
              <a:pPr algn="l" marL="0" marR="0" indent="0">
                <a:spcBef>
                  <a:spcPts val="0"/>
                </a:spcBef>
                <a:spcAft>
                  <a:spcPts val="0"/>
                </a:spcAft>
              </a:pPr>
              <a:r>
                <a:rPr sz="1320" i="0" b="0">
                  <a:solidFill>
                    <a:srgbClr val="000000">
                      <a:alpha val="100000"/>
                    </a:srgbClr>
                  </a:solidFill>
                  <a:latin typeface="Arial"/>
                  <a:cs typeface="Arial"/>
                </a:rPr>
                <a:t>Number of zero-dose children, by country, LACR, 2025</a:t>
              </a:r>
            </a:p>
          </p:txBody>
        </p:sp>
        <p:sp>
          <p:nvSpPr>
            <p:cNvPr id="166" name="tx166"/>
            <p:cNvSpPr/>
            <p:nvPr/>
          </p:nvSpPr>
          <p:spPr>
            <a:xfrm>
              <a:off x="4912427" y="6611748"/>
              <a:ext cx="416198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Source: WHO/UNICEF Estimates of National Immunization Coverage, 2025 revision</a:t>
              </a:r>
            </a:p>
          </p:txBody>
        </p:sp>
      </p:grpSp>
      <p:sp>
        <p:nvSpPr>
          <p:cNvPr id="167"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This chart shows the number of zero-dose children in 2025, by country in LACR. Bars are coloured based on DTP1 coverage.
In 2025, Mexico had the highest absolute number of zero-dose children, with 89% DTP1 coverage.
The number of unvaccinated children is influenced by both the birth cohort size and programme performance. As a result, countries with large birth cohorts may still have a high number of unvaccinated children, even if coverage rates are high. At the same time, countries with high coverage will also have a greater absolute number of children who are vaccinated. Please refer to the heatmaps for country-specific coverage.</a:t>
            </a:r>
          </a:p>
        </p:txBody>
      </p:sp>
      <p:sp>
        <p:nvSpPr>
          <p:cNvPr id="168" name="body"/>
          <p:cNvSpPr>
            <a:spLocks noGrp="1"/>
          </p:cNvSpPr>
          <p:nvPr>
            <p:ph/>
          </p:nvPr>
        </p:nvSpPr>
        <p:spPr>
          <a:xfrm>
            <a:off x="292608" y="182880"/>
            <a:ext cx="8595360" cy="649224"/>
          </a:xfrm>
          <a:solidFill>
            <a:srgbClr val="FFFFFF">
              <a:alpha val="100000"/>
            </a:srgbClr>
          </a:solidFill>
        </p:spPr>
        <p:txBody>
          <a:bodyPr/>
          <a:lstStyle/>
          <a:p>
            <a:pPr algn="l" marL="0" marR="0">
              <a:lnSpc>
                <a:spcPct val="100000"/>
              </a:lnSpc>
              <a:spcBef>
                <a:spcPts val="0"/>
              </a:spcBef>
              <a:spcAft>
                <a:spcPts val="0"/>
              </a:spcAft>
              <a:buNone/>
            </a:pPr>
            <a:r>
              <a:rPr cap="none" sz="1450" i="0" b="0" u="none" strike="noStrike">
                <a:solidFill>
                  <a:srgbClr val="000000">
                    <a:alpha val="100000"/>
                  </a:srgbClr>
                </a:solidFill>
                <a:latin typeface="Arial"/>
                <a:cs typeface="Arial"/>
                <a:ea typeface="Arial"/>
                <a:sym typeface="Arial"/>
              </a:rPr>
              <a:t>Approximately 75% of zero-dose children in LACR live in just 7 countries, highlighting where intensified efforts could have the greatest regional impact on zero-dose numbers.</a:t>
            </a:r>
          </a:p>
        </p:txBody>
      </p:sp>
      <p:grpSp xmlns:pic="http://schemas.openxmlformats.org/drawingml/2006/picture">
        <p:nvGrpSpPr>
          <p:cNvPr id="169" name=""/>
          <p:cNvGrpSpPr/>
          <p:nvPr/>
        </p:nvGrpSpPr>
        <p:grpSpPr>
          <a:xfrm>
            <a:off x="292608" y="914400"/>
            <a:ext cx="8595360" cy="28575"/>
            <a:chOff x="292608" y="914400"/>
            <a:chExt cx="8595360" cy="28575"/>
          </a:xfrm>
        </p:grpSpPr>
        <p:sp>
          <p:nvSpPr>
            <p:cNvPr id="170" name="rc3"/>
            <p:cNvSpPr/>
            <p:nvPr/>
          </p:nvSpPr>
          <p:spPr>
            <a:xfrm>
              <a:off x="292608" y="914400"/>
              <a:ext cx="8595360" cy="28575"/>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171" name="rc4"/>
            <p:cNvSpPr/>
            <p:nvPr/>
          </p:nvSpPr>
          <p:spPr>
            <a:xfrm>
              <a:off x="292608" y="914400"/>
              <a:ext cx="8595360" cy="28575"/>
            </a:xfrm>
            <a:prstGeom prst="rect">
              <a:avLst/>
            </a:prstGeom>
            <a:solidFill>
              <a:srgbClr val="000000">
                <a:alpha val="100000"/>
              </a:srgbClr>
            </a:solidFill>
          </p:spPr>
          <p:txBody>
            <a:bodyPr/>
            <a:lstStyle/>
            <a:p/>
          </p:txBody>
        </p:sp>
      </p:grpSp>
    </p:spTree>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1298448"/>
            <a:ext cx="8869680" cy="5486400"/>
            <a:chOff x="274320" y="1298448"/>
            <a:chExt cx="8869680" cy="5486400"/>
          </a:xfrm>
        </p:grpSpPr>
        <p:sp>
          <p:nvSpPr>
            <p:cNvPr id="3" name="rc3"/>
            <p:cNvSpPr/>
            <p:nvPr/>
          </p:nvSpPr>
          <p:spPr>
            <a:xfrm>
              <a:off x="274320" y="1298448"/>
              <a:ext cx="8869680" cy="5486400"/>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pl4"/>
            <p:cNvSpPr/>
            <p:nvPr/>
          </p:nvSpPr>
          <p:spPr>
            <a:xfrm>
              <a:off x="869090" y="4901086"/>
              <a:ext cx="8205320" cy="0"/>
            </a:xfrm>
            <a:custGeom>
              <a:avLst/>
              <a:pathLst>
                <a:path w="8205320" h="0">
                  <a:moveTo>
                    <a:pt x="0" y="0"/>
                  </a:moveTo>
                  <a:lnTo>
                    <a:pt x="8205320" y="0"/>
                  </a:lnTo>
                  <a:lnTo>
                    <a:pt x="8205320" y="0"/>
                  </a:lnTo>
                </a:path>
              </a:pathLst>
            </a:custGeom>
            <a:ln w="6775" cap="flat">
              <a:solidFill>
                <a:srgbClr val="EBEBEB">
                  <a:alpha val="100000"/>
                </a:srgbClr>
              </a:solidFill>
              <a:prstDash val="solid"/>
              <a:round/>
            </a:ln>
          </p:spPr>
          <p:txBody>
            <a:bodyPr/>
            <a:lstStyle/>
            <a:p/>
          </p:txBody>
        </p:sp>
        <p:sp>
          <p:nvSpPr>
            <p:cNvPr id="5" name="pl5"/>
            <p:cNvSpPr/>
            <p:nvPr/>
          </p:nvSpPr>
          <p:spPr>
            <a:xfrm>
              <a:off x="869090" y="4187106"/>
              <a:ext cx="8205320" cy="0"/>
            </a:xfrm>
            <a:custGeom>
              <a:avLst/>
              <a:pathLst>
                <a:path w="8205320" h="0">
                  <a:moveTo>
                    <a:pt x="0" y="0"/>
                  </a:moveTo>
                  <a:lnTo>
                    <a:pt x="8205320" y="0"/>
                  </a:lnTo>
                  <a:lnTo>
                    <a:pt x="8205320" y="0"/>
                  </a:lnTo>
                </a:path>
              </a:pathLst>
            </a:custGeom>
            <a:ln w="6775" cap="flat">
              <a:solidFill>
                <a:srgbClr val="EBEBEB">
                  <a:alpha val="100000"/>
                </a:srgbClr>
              </a:solidFill>
              <a:prstDash val="solid"/>
              <a:round/>
            </a:ln>
          </p:spPr>
          <p:txBody>
            <a:bodyPr/>
            <a:lstStyle/>
            <a:p/>
          </p:txBody>
        </p:sp>
        <p:sp>
          <p:nvSpPr>
            <p:cNvPr id="6" name="pl6"/>
            <p:cNvSpPr/>
            <p:nvPr/>
          </p:nvSpPr>
          <p:spPr>
            <a:xfrm>
              <a:off x="869090" y="3473125"/>
              <a:ext cx="8205320" cy="0"/>
            </a:xfrm>
            <a:custGeom>
              <a:avLst/>
              <a:pathLst>
                <a:path w="8205320" h="0">
                  <a:moveTo>
                    <a:pt x="0" y="0"/>
                  </a:moveTo>
                  <a:lnTo>
                    <a:pt x="8205320" y="0"/>
                  </a:lnTo>
                  <a:lnTo>
                    <a:pt x="8205320" y="0"/>
                  </a:lnTo>
                </a:path>
              </a:pathLst>
            </a:custGeom>
            <a:ln w="6775" cap="flat">
              <a:solidFill>
                <a:srgbClr val="EBEBEB">
                  <a:alpha val="100000"/>
                </a:srgbClr>
              </a:solidFill>
              <a:prstDash val="solid"/>
              <a:round/>
            </a:ln>
          </p:spPr>
          <p:txBody>
            <a:bodyPr/>
            <a:lstStyle/>
            <a:p/>
          </p:txBody>
        </p:sp>
        <p:sp>
          <p:nvSpPr>
            <p:cNvPr id="7" name="pl7"/>
            <p:cNvSpPr/>
            <p:nvPr/>
          </p:nvSpPr>
          <p:spPr>
            <a:xfrm>
              <a:off x="869090" y="2759144"/>
              <a:ext cx="8205320" cy="0"/>
            </a:xfrm>
            <a:custGeom>
              <a:avLst/>
              <a:pathLst>
                <a:path w="8205320" h="0">
                  <a:moveTo>
                    <a:pt x="0" y="0"/>
                  </a:moveTo>
                  <a:lnTo>
                    <a:pt x="8205320" y="0"/>
                  </a:lnTo>
                  <a:lnTo>
                    <a:pt x="8205320" y="0"/>
                  </a:lnTo>
                </a:path>
              </a:pathLst>
            </a:custGeom>
            <a:ln w="6775" cap="flat">
              <a:solidFill>
                <a:srgbClr val="EBEBEB">
                  <a:alpha val="100000"/>
                </a:srgbClr>
              </a:solidFill>
              <a:prstDash val="solid"/>
              <a:round/>
            </a:ln>
          </p:spPr>
          <p:txBody>
            <a:bodyPr/>
            <a:lstStyle/>
            <a:p/>
          </p:txBody>
        </p:sp>
        <p:sp>
          <p:nvSpPr>
            <p:cNvPr id="8" name="pl8"/>
            <p:cNvSpPr/>
            <p:nvPr/>
          </p:nvSpPr>
          <p:spPr>
            <a:xfrm>
              <a:off x="869090" y="2045163"/>
              <a:ext cx="8205320" cy="0"/>
            </a:xfrm>
            <a:custGeom>
              <a:avLst/>
              <a:pathLst>
                <a:path w="8205320" h="0">
                  <a:moveTo>
                    <a:pt x="0" y="0"/>
                  </a:moveTo>
                  <a:lnTo>
                    <a:pt x="8205320" y="0"/>
                  </a:lnTo>
                  <a:lnTo>
                    <a:pt x="8205320" y="0"/>
                  </a:lnTo>
                </a:path>
              </a:pathLst>
            </a:custGeom>
            <a:ln w="6775" cap="flat">
              <a:solidFill>
                <a:srgbClr val="EBEBEB">
                  <a:alpha val="100000"/>
                </a:srgbClr>
              </a:solidFill>
              <a:prstDash val="solid"/>
              <a:round/>
            </a:ln>
          </p:spPr>
          <p:txBody>
            <a:bodyPr/>
            <a:lstStyle/>
            <a:p/>
          </p:txBody>
        </p:sp>
        <p:sp>
          <p:nvSpPr>
            <p:cNvPr id="9" name="pl9"/>
            <p:cNvSpPr/>
            <p:nvPr/>
          </p:nvSpPr>
          <p:spPr>
            <a:xfrm>
              <a:off x="869090" y="5258077"/>
              <a:ext cx="8205320" cy="0"/>
            </a:xfrm>
            <a:custGeom>
              <a:avLst/>
              <a:pathLst>
                <a:path w="8205320" h="0">
                  <a:moveTo>
                    <a:pt x="0" y="0"/>
                  </a:moveTo>
                  <a:lnTo>
                    <a:pt x="8205320" y="0"/>
                  </a:lnTo>
                  <a:lnTo>
                    <a:pt x="8205320" y="0"/>
                  </a:lnTo>
                </a:path>
              </a:pathLst>
            </a:custGeom>
            <a:ln w="13550" cap="flat">
              <a:solidFill>
                <a:srgbClr val="EBEBEB">
                  <a:alpha val="100000"/>
                </a:srgbClr>
              </a:solidFill>
              <a:prstDash val="solid"/>
              <a:round/>
            </a:ln>
          </p:spPr>
          <p:txBody>
            <a:bodyPr/>
            <a:lstStyle/>
            <a:p/>
          </p:txBody>
        </p:sp>
        <p:sp>
          <p:nvSpPr>
            <p:cNvPr id="10" name="pl10"/>
            <p:cNvSpPr/>
            <p:nvPr/>
          </p:nvSpPr>
          <p:spPr>
            <a:xfrm>
              <a:off x="869090" y="4544096"/>
              <a:ext cx="8205320" cy="0"/>
            </a:xfrm>
            <a:custGeom>
              <a:avLst/>
              <a:pathLst>
                <a:path w="8205320" h="0">
                  <a:moveTo>
                    <a:pt x="0" y="0"/>
                  </a:moveTo>
                  <a:lnTo>
                    <a:pt x="8205320" y="0"/>
                  </a:lnTo>
                  <a:lnTo>
                    <a:pt x="8205320" y="0"/>
                  </a:lnTo>
                </a:path>
              </a:pathLst>
            </a:custGeom>
            <a:ln w="13550" cap="flat">
              <a:solidFill>
                <a:srgbClr val="EBEBEB">
                  <a:alpha val="100000"/>
                </a:srgbClr>
              </a:solidFill>
              <a:prstDash val="solid"/>
              <a:round/>
            </a:ln>
          </p:spPr>
          <p:txBody>
            <a:bodyPr/>
            <a:lstStyle/>
            <a:p/>
          </p:txBody>
        </p:sp>
        <p:sp>
          <p:nvSpPr>
            <p:cNvPr id="11" name="pl11"/>
            <p:cNvSpPr/>
            <p:nvPr/>
          </p:nvSpPr>
          <p:spPr>
            <a:xfrm>
              <a:off x="869090" y="3830115"/>
              <a:ext cx="8205320" cy="0"/>
            </a:xfrm>
            <a:custGeom>
              <a:avLst/>
              <a:pathLst>
                <a:path w="8205320" h="0">
                  <a:moveTo>
                    <a:pt x="0" y="0"/>
                  </a:moveTo>
                  <a:lnTo>
                    <a:pt x="8205320" y="0"/>
                  </a:lnTo>
                  <a:lnTo>
                    <a:pt x="8205320" y="0"/>
                  </a:lnTo>
                </a:path>
              </a:pathLst>
            </a:custGeom>
            <a:ln w="13550" cap="flat">
              <a:solidFill>
                <a:srgbClr val="EBEBEB">
                  <a:alpha val="100000"/>
                </a:srgbClr>
              </a:solidFill>
              <a:prstDash val="solid"/>
              <a:round/>
            </a:ln>
          </p:spPr>
          <p:txBody>
            <a:bodyPr/>
            <a:lstStyle/>
            <a:p/>
          </p:txBody>
        </p:sp>
        <p:sp>
          <p:nvSpPr>
            <p:cNvPr id="12" name="pl12"/>
            <p:cNvSpPr/>
            <p:nvPr/>
          </p:nvSpPr>
          <p:spPr>
            <a:xfrm>
              <a:off x="869090" y="3116134"/>
              <a:ext cx="8205320" cy="0"/>
            </a:xfrm>
            <a:custGeom>
              <a:avLst/>
              <a:pathLst>
                <a:path w="8205320" h="0">
                  <a:moveTo>
                    <a:pt x="0" y="0"/>
                  </a:moveTo>
                  <a:lnTo>
                    <a:pt x="8205320" y="0"/>
                  </a:lnTo>
                  <a:lnTo>
                    <a:pt x="8205320" y="0"/>
                  </a:lnTo>
                </a:path>
              </a:pathLst>
            </a:custGeom>
            <a:ln w="13550" cap="flat">
              <a:solidFill>
                <a:srgbClr val="EBEBEB">
                  <a:alpha val="100000"/>
                </a:srgbClr>
              </a:solidFill>
              <a:prstDash val="solid"/>
              <a:round/>
            </a:ln>
          </p:spPr>
          <p:txBody>
            <a:bodyPr/>
            <a:lstStyle/>
            <a:p/>
          </p:txBody>
        </p:sp>
        <p:sp>
          <p:nvSpPr>
            <p:cNvPr id="13" name="pl13"/>
            <p:cNvSpPr/>
            <p:nvPr/>
          </p:nvSpPr>
          <p:spPr>
            <a:xfrm>
              <a:off x="869090" y="2402154"/>
              <a:ext cx="8205320" cy="0"/>
            </a:xfrm>
            <a:custGeom>
              <a:avLst/>
              <a:pathLst>
                <a:path w="8205320" h="0">
                  <a:moveTo>
                    <a:pt x="0" y="0"/>
                  </a:moveTo>
                  <a:lnTo>
                    <a:pt x="8205320" y="0"/>
                  </a:lnTo>
                  <a:lnTo>
                    <a:pt x="8205320" y="0"/>
                  </a:lnTo>
                </a:path>
              </a:pathLst>
            </a:custGeom>
            <a:ln w="13550" cap="flat">
              <a:solidFill>
                <a:srgbClr val="EBEBEB">
                  <a:alpha val="100000"/>
                </a:srgbClr>
              </a:solidFill>
              <a:prstDash val="solid"/>
              <a:round/>
            </a:ln>
          </p:spPr>
          <p:txBody>
            <a:bodyPr/>
            <a:lstStyle/>
            <a:p/>
          </p:txBody>
        </p:sp>
        <p:sp>
          <p:nvSpPr>
            <p:cNvPr id="14" name="pl14"/>
            <p:cNvSpPr/>
            <p:nvPr/>
          </p:nvSpPr>
          <p:spPr>
            <a:xfrm>
              <a:off x="869090" y="1688173"/>
              <a:ext cx="8205320" cy="0"/>
            </a:xfrm>
            <a:custGeom>
              <a:avLst/>
              <a:pathLst>
                <a:path w="8205320" h="0">
                  <a:moveTo>
                    <a:pt x="0" y="0"/>
                  </a:moveTo>
                  <a:lnTo>
                    <a:pt x="8205320" y="0"/>
                  </a:lnTo>
                  <a:lnTo>
                    <a:pt x="8205320" y="0"/>
                  </a:lnTo>
                </a:path>
              </a:pathLst>
            </a:custGeom>
            <a:ln w="13550" cap="flat">
              <a:solidFill>
                <a:srgbClr val="EBEBEB">
                  <a:alpha val="100000"/>
                </a:srgbClr>
              </a:solidFill>
              <a:prstDash val="solid"/>
              <a:round/>
            </a:ln>
          </p:spPr>
          <p:txBody>
            <a:bodyPr/>
            <a:lstStyle/>
            <a:p/>
          </p:txBody>
        </p:sp>
        <p:sp>
          <p:nvSpPr>
            <p:cNvPr id="15" name="pl15"/>
            <p:cNvSpPr/>
            <p:nvPr/>
          </p:nvSpPr>
          <p:spPr>
            <a:xfrm>
              <a:off x="1017378" y="1592799"/>
              <a:ext cx="0" cy="3906474"/>
            </a:xfrm>
            <a:custGeom>
              <a:avLst/>
              <a:pathLst>
                <a:path w="0" h="3906474">
                  <a:moveTo>
                    <a:pt x="0" y="3906474"/>
                  </a:moveTo>
                  <a:lnTo>
                    <a:pt x="0" y="0"/>
                  </a:lnTo>
                  <a:lnTo>
                    <a:pt x="0" y="0"/>
                  </a:lnTo>
                </a:path>
              </a:pathLst>
            </a:custGeom>
            <a:ln w="13550" cap="flat">
              <a:solidFill>
                <a:srgbClr val="EBEBEB">
                  <a:alpha val="100000"/>
                </a:srgbClr>
              </a:solidFill>
              <a:prstDash val="solid"/>
              <a:round/>
            </a:ln>
          </p:spPr>
          <p:txBody>
            <a:bodyPr/>
            <a:lstStyle/>
            <a:p/>
          </p:txBody>
        </p:sp>
        <p:sp>
          <p:nvSpPr>
            <p:cNvPr id="16" name="pl16"/>
            <p:cNvSpPr/>
            <p:nvPr/>
          </p:nvSpPr>
          <p:spPr>
            <a:xfrm>
              <a:off x="1264527" y="1592799"/>
              <a:ext cx="0" cy="3906474"/>
            </a:xfrm>
            <a:custGeom>
              <a:avLst/>
              <a:pathLst>
                <a:path w="0" h="3906474">
                  <a:moveTo>
                    <a:pt x="0" y="3906474"/>
                  </a:moveTo>
                  <a:lnTo>
                    <a:pt x="0" y="0"/>
                  </a:lnTo>
                  <a:lnTo>
                    <a:pt x="0" y="0"/>
                  </a:lnTo>
                </a:path>
              </a:pathLst>
            </a:custGeom>
            <a:ln w="13550" cap="flat">
              <a:solidFill>
                <a:srgbClr val="EBEBEB">
                  <a:alpha val="100000"/>
                </a:srgbClr>
              </a:solidFill>
              <a:prstDash val="solid"/>
              <a:round/>
            </a:ln>
          </p:spPr>
          <p:txBody>
            <a:bodyPr/>
            <a:lstStyle/>
            <a:p/>
          </p:txBody>
        </p:sp>
        <p:sp>
          <p:nvSpPr>
            <p:cNvPr id="17" name="pl17"/>
            <p:cNvSpPr/>
            <p:nvPr/>
          </p:nvSpPr>
          <p:spPr>
            <a:xfrm>
              <a:off x="1511675" y="1592799"/>
              <a:ext cx="0" cy="3906474"/>
            </a:xfrm>
            <a:custGeom>
              <a:avLst/>
              <a:pathLst>
                <a:path w="0" h="3906474">
                  <a:moveTo>
                    <a:pt x="0" y="3906474"/>
                  </a:moveTo>
                  <a:lnTo>
                    <a:pt x="0" y="0"/>
                  </a:lnTo>
                  <a:lnTo>
                    <a:pt x="0" y="0"/>
                  </a:lnTo>
                </a:path>
              </a:pathLst>
            </a:custGeom>
            <a:ln w="13550" cap="flat">
              <a:solidFill>
                <a:srgbClr val="EBEBEB">
                  <a:alpha val="100000"/>
                </a:srgbClr>
              </a:solidFill>
              <a:prstDash val="solid"/>
              <a:round/>
            </a:ln>
          </p:spPr>
          <p:txBody>
            <a:bodyPr/>
            <a:lstStyle/>
            <a:p/>
          </p:txBody>
        </p:sp>
        <p:sp>
          <p:nvSpPr>
            <p:cNvPr id="18" name="pl18"/>
            <p:cNvSpPr/>
            <p:nvPr/>
          </p:nvSpPr>
          <p:spPr>
            <a:xfrm>
              <a:off x="1758823" y="1592799"/>
              <a:ext cx="0" cy="3906474"/>
            </a:xfrm>
            <a:custGeom>
              <a:avLst/>
              <a:pathLst>
                <a:path w="0" h="3906474">
                  <a:moveTo>
                    <a:pt x="0" y="3906474"/>
                  </a:moveTo>
                  <a:lnTo>
                    <a:pt x="0" y="0"/>
                  </a:lnTo>
                  <a:lnTo>
                    <a:pt x="0" y="0"/>
                  </a:lnTo>
                </a:path>
              </a:pathLst>
            </a:custGeom>
            <a:ln w="13550" cap="flat">
              <a:solidFill>
                <a:srgbClr val="EBEBEB">
                  <a:alpha val="100000"/>
                </a:srgbClr>
              </a:solidFill>
              <a:prstDash val="solid"/>
              <a:round/>
            </a:ln>
          </p:spPr>
          <p:txBody>
            <a:bodyPr/>
            <a:lstStyle/>
            <a:p/>
          </p:txBody>
        </p:sp>
        <p:sp>
          <p:nvSpPr>
            <p:cNvPr id="19" name="pl19"/>
            <p:cNvSpPr/>
            <p:nvPr/>
          </p:nvSpPr>
          <p:spPr>
            <a:xfrm>
              <a:off x="2005971" y="1592799"/>
              <a:ext cx="0" cy="3906474"/>
            </a:xfrm>
            <a:custGeom>
              <a:avLst/>
              <a:pathLst>
                <a:path w="0" h="3906474">
                  <a:moveTo>
                    <a:pt x="0" y="3906474"/>
                  </a:moveTo>
                  <a:lnTo>
                    <a:pt x="0" y="0"/>
                  </a:lnTo>
                  <a:lnTo>
                    <a:pt x="0" y="0"/>
                  </a:lnTo>
                </a:path>
              </a:pathLst>
            </a:custGeom>
            <a:ln w="13550" cap="flat">
              <a:solidFill>
                <a:srgbClr val="EBEBEB">
                  <a:alpha val="100000"/>
                </a:srgbClr>
              </a:solidFill>
              <a:prstDash val="solid"/>
              <a:round/>
            </a:ln>
          </p:spPr>
          <p:txBody>
            <a:bodyPr/>
            <a:lstStyle/>
            <a:p/>
          </p:txBody>
        </p:sp>
        <p:sp>
          <p:nvSpPr>
            <p:cNvPr id="20" name="pl20"/>
            <p:cNvSpPr/>
            <p:nvPr/>
          </p:nvSpPr>
          <p:spPr>
            <a:xfrm>
              <a:off x="2253120" y="1592799"/>
              <a:ext cx="0" cy="3906474"/>
            </a:xfrm>
            <a:custGeom>
              <a:avLst/>
              <a:pathLst>
                <a:path w="0" h="3906474">
                  <a:moveTo>
                    <a:pt x="0" y="3906474"/>
                  </a:moveTo>
                  <a:lnTo>
                    <a:pt x="0" y="0"/>
                  </a:lnTo>
                  <a:lnTo>
                    <a:pt x="0" y="0"/>
                  </a:lnTo>
                </a:path>
              </a:pathLst>
            </a:custGeom>
            <a:ln w="13550" cap="flat">
              <a:solidFill>
                <a:srgbClr val="EBEBEB">
                  <a:alpha val="100000"/>
                </a:srgbClr>
              </a:solidFill>
              <a:prstDash val="solid"/>
              <a:round/>
            </a:ln>
          </p:spPr>
          <p:txBody>
            <a:bodyPr/>
            <a:lstStyle/>
            <a:p/>
          </p:txBody>
        </p:sp>
        <p:sp>
          <p:nvSpPr>
            <p:cNvPr id="21" name="pl21"/>
            <p:cNvSpPr/>
            <p:nvPr/>
          </p:nvSpPr>
          <p:spPr>
            <a:xfrm>
              <a:off x="2500268" y="1592799"/>
              <a:ext cx="0" cy="3906474"/>
            </a:xfrm>
            <a:custGeom>
              <a:avLst/>
              <a:pathLst>
                <a:path w="0" h="3906474">
                  <a:moveTo>
                    <a:pt x="0" y="3906474"/>
                  </a:moveTo>
                  <a:lnTo>
                    <a:pt x="0" y="0"/>
                  </a:lnTo>
                  <a:lnTo>
                    <a:pt x="0" y="0"/>
                  </a:lnTo>
                </a:path>
              </a:pathLst>
            </a:custGeom>
            <a:ln w="13550" cap="flat">
              <a:solidFill>
                <a:srgbClr val="EBEBEB">
                  <a:alpha val="100000"/>
                </a:srgbClr>
              </a:solidFill>
              <a:prstDash val="solid"/>
              <a:round/>
            </a:ln>
          </p:spPr>
          <p:txBody>
            <a:bodyPr/>
            <a:lstStyle/>
            <a:p/>
          </p:txBody>
        </p:sp>
        <p:sp>
          <p:nvSpPr>
            <p:cNvPr id="22" name="pl22"/>
            <p:cNvSpPr/>
            <p:nvPr/>
          </p:nvSpPr>
          <p:spPr>
            <a:xfrm>
              <a:off x="2747416" y="1592799"/>
              <a:ext cx="0" cy="3906474"/>
            </a:xfrm>
            <a:custGeom>
              <a:avLst/>
              <a:pathLst>
                <a:path w="0" h="3906474">
                  <a:moveTo>
                    <a:pt x="0" y="3906474"/>
                  </a:moveTo>
                  <a:lnTo>
                    <a:pt x="0" y="0"/>
                  </a:lnTo>
                  <a:lnTo>
                    <a:pt x="0" y="0"/>
                  </a:lnTo>
                </a:path>
              </a:pathLst>
            </a:custGeom>
            <a:ln w="13550" cap="flat">
              <a:solidFill>
                <a:srgbClr val="EBEBEB">
                  <a:alpha val="100000"/>
                </a:srgbClr>
              </a:solidFill>
              <a:prstDash val="solid"/>
              <a:round/>
            </a:ln>
          </p:spPr>
          <p:txBody>
            <a:bodyPr/>
            <a:lstStyle/>
            <a:p/>
          </p:txBody>
        </p:sp>
        <p:sp>
          <p:nvSpPr>
            <p:cNvPr id="23" name="pl23"/>
            <p:cNvSpPr/>
            <p:nvPr/>
          </p:nvSpPr>
          <p:spPr>
            <a:xfrm>
              <a:off x="2994564" y="1592799"/>
              <a:ext cx="0" cy="3906474"/>
            </a:xfrm>
            <a:custGeom>
              <a:avLst/>
              <a:pathLst>
                <a:path w="0" h="3906474">
                  <a:moveTo>
                    <a:pt x="0" y="3906474"/>
                  </a:moveTo>
                  <a:lnTo>
                    <a:pt x="0" y="0"/>
                  </a:lnTo>
                  <a:lnTo>
                    <a:pt x="0" y="0"/>
                  </a:lnTo>
                </a:path>
              </a:pathLst>
            </a:custGeom>
            <a:ln w="13550" cap="flat">
              <a:solidFill>
                <a:srgbClr val="EBEBEB">
                  <a:alpha val="100000"/>
                </a:srgbClr>
              </a:solidFill>
              <a:prstDash val="solid"/>
              <a:round/>
            </a:ln>
          </p:spPr>
          <p:txBody>
            <a:bodyPr/>
            <a:lstStyle/>
            <a:p/>
          </p:txBody>
        </p:sp>
        <p:sp>
          <p:nvSpPr>
            <p:cNvPr id="24" name="pl24"/>
            <p:cNvSpPr/>
            <p:nvPr/>
          </p:nvSpPr>
          <p:spPr>
            <a:xfrm>
              <a:off x="3241712" y="1592799"/>
              <a:ext cx="0" cy="3906474"/>
            </a:xfrm>
            <a:custGeom>
              <a:avLst/>
              <a:pathLst>
                <a:path w="0" h="3906474">
                  <a:moveTo>
                    <a:pt x="0" y="3906474"/>
                  </a:moveTo>
                  <a:lnTo>
                    <a:pt x="0" y="0"/>
                  </a:lnTo>
                  <a:lnTo>
                    <a:pt x="0" y="0"/>
                  </a:lnTo>
                </a:path>
              </a:pathLst>
            </a:custGeom>
            <a:ln w="13550" cap="flat">
              <a:solidFill>
                <a:srgbClr val="EBEBEB">
                  <a:alpha val="100000"/>
                </a:srgbClr>
              </a:solidFill>
              <a:prstDash val="solid"/>
              <a:round/>
            </a:ln>
          </p:spPr>
          <p:txBody>
            <a:bodyPr/>
            <a:lstStyle/>
            <a:p/>
          </p:txBody>
        </p:sp>
        <p:sp>
          <p:nvSpPr>
            <p:cNvPr id="25" name="pl25"/>
            <p:cNvSpPr/>
            <p:nvPr/>
          </p:nvSpPr>
          <p:spPr>
            <a:xfrm>
              <a:off x="3488861" y="1592799"/>
              <a:ext cx="0" cy="3906474"/>
            </a:xfrm>
            <a:custGeom>
              <a:avLst/>
              <a:pathLst>
                <a:path w="0" h="3906474">
                  <a:moveTo>
                    <a:pt x="0" y="3906474"/>
                  </a:moveTo>
                  <a:lnTo>
                    <a:pt x="0" y="0"/>
                  </a:lnTo>
                  <a:lnTo>
                    <a:pt x="0" y="0"/>
                  </a:lnTo>
                </a:path>
              </a:pathLst>
            </a:custGeom>
            <a:ln w="13550" cap="flat">
              <a:solidFill>
                <a:srgbClr val="EBEBEB">
                  <a:alpha val="100000"/>
                </a:srgbClr>
              </a:solidFill>
              <a:prstDash val="solid"/>
              <a:round/>
            </a:ln>
          </p:spPr>
          <p:txBody>
            <a:bodyPr/>
            <a:lstStyle/>
            <a:p/>
          </p:txBody>
        </p:sp>
        <p:sp>
          <p:nvSpPr>
            <p:cNvPr id="26" name="pl26"/>
            <p:cNvSpPr/>
            <p:nvPr/>
          </p:nvSpPr>
          <p:spPr>
            <a:xfrm>
              <a:off x="3736009" y="1592799"/>
              <a:ext cx="0" cy="3906474"/>
            </a:xfrm>
            <a:custGeom>
              <a:avLst/>
              <a:pathLst>
                <a:path w="0" h="3906474">
                  <a:moveTo>
                    <a:pt x="0" y="3906474"/>
                  </a:moveTo>
                  <a:lnTo>
                    <a:pt x="0" y="0"/>
                  </a:lnTo>
                  <a:lnTo>
                    <a:pt x="0" y="0"/>
                  </a:lnTo>
                </a:path>
              </a:pathLst>
            </a:custGeom>
            <a:ln w="13550" cap="flat">
              <a:solidFill>
                <a:srgbClr val="EBEBEB">
                  <a:alpha val="100000"/>
                </a:srgbClr>
              </a:solidFill>
              <a:prstDash val="solid"/>
              <a:round/>
            </a:ln>
          </p:spPr>
          <p:txBody>
            <a:bodyPr/>
            <a:lstStyle/>
            <a:p/>
          </p:txBody>
        </p:sp>
        <p:sp>
          <p:nvSpPr>
            <p:cNvPr id="27" name="pl27"/>
            <p:cNvSpPr/>
            <p:nvPr/>
          </p:nvSpPr>
          <p:spPr>
            <a:xfrm>
              <a:off x="3983157" y="1592799"/>
              <a:ext cx="0" cy="3906474"/>
            </a:xfrm>
            <a:custGeom>
              <a:avLst/>
              <a:pathLst>
                <a:path w="0" h="3906474">
                  <a:moveTo>
                    <a:pt x="0" y="3906474"/>
                  </a:moveTo>
                  <a:lnTo>
                    <a:pt x="0" y="0"/>
                  </a:lnTo>
                  <a:lnTo>
                    <a:pt x="0" y="0"/>
                  </a:lnTo>
                </a:path>
              </a:pathLst>
            </a:custGeom>
            <a:ln w="13550" cap="flat">
              <a:solidFill>
                <a:srgbClr val="EBEBEB">
                  <a:alpha val="100000"/>
                </a:srgbClr>
              </a:solidFill>
              <a:prstDash val="solid"/>
              <a:round/>
            </a:ln>
          </p:spPr>
          <p:txBody>
            <a:bodyPr/>
            <a:lstStyle/>
            <a:p/>
          </p:txBody>
        </p:sp>
        <p:sp>
          <p:nvSpPr>
            <p:cNvPr id="28" name="pl28"/>
            <p:cNvSpPr/>
            <p:nvPr/>
          </p:nvSpPr>
          <p:spPr>
            <a:xfrm>
              <a:off x="4230305" y="1592799"/>
              <a:ext cx="0" cy="3906474"/>
            </a:xfrm>
            <a:custGeom>
              <a:avLst/>
              <a:pathLst>
                <a:path w="0" h="3906474">
                  <a:moveTo>
                    <a:pt x="0" y="3906474"/>
                  </a:moveTo>
                  <a:lnTo>
                    <a:pt x="0" y="0"/>
                  </a:lnTo>
                  <a:lnTo>
                    <a:pt x="0" y="0"/>
                  </a:lnTo>
                </a:path>
              </a:pathLst>
            </a:custGeom>
            <a:ln w="13550" cap="flat">
              <a:solidFill>
                <a:srgbClr val="EBEBEB">
                  <a:alpha val="100000"/>
                </a:srgbClr>
              </a:solidFill>
              <a:prstDash val="solid"/>
              <a:round/>
            </a:ln>
          </p:spPr>
          <p:txBody>
            <a:bodyPr/>
            <a:lstStyle/>
            <a:p/>
          </p:txBody>
        </p:sp>
        <p:sp>
          <p:nvSpPr>
            <p:cNvPr id="29" name="pl29"/>
            <p:cNvSpPr/>
            <p:nvPr/>
          </p:nvSpPr>
          <p:spPr>
            <a:xfrm>
              <a:off x="4477454" y="1592799"/>
              <a:ext cx="0" cy="3906474"/>
            </a:xfrm>
            <a:custGeom>
              <a:avLst/>
              <a:pathLst>
                <a:path w="0" h="3906474">
                  <a:moveTo>
                    <a:pt x="0" y="3906474"/>
                  </a:moveTo>
                  <a:lnTo>
                    <a:pt x="0" y="0"/>
                  </a:lnTo>
                  <a:lnTo>
                    <a:pt x="0" y="0"/>
                  </a:lnTo>
                </a:path>
              </a:pathLst>
            </a:custGeom>
            <a:ln w="13550" cap="flat">
              <a:solidFill>
                <a:srgbClr val="EBEBEB">
                  <a:alpha val="100000"/>
                </a:srgbClr>
              </a:solidFill>
              <a:prstDash val="solid"/>
              <a:round/>
            </a:ln>
          </p:spPr>
          <p:txBody>
            <a:bodyPr/>
            <a:lstStyle/>
            <a:p/>
          </p:txBody>
        </p:sp>
        <p:sp>
          <p:nvSpPr>
            <p:cNvPr id="30" name="pl30"/>
            <p:cNvSpPr/>
            <p:nvPr/>
          </p:nvSpPr>
          <p:spPr>
            <a:xfrm>
              <a:off x="4724602" y="1592799"/>
              <a:ext cx="0" cy="3906474"/>
            </a:xfrm>
            <a:custGeom>
              <a:avLst/>
              <a:pathLst>
                <a:path w="0" h="3906474">
                  <a:moveTo>
                    <a:pt x="0" y="3906474"/>
                  </a:moveTo>
                  <a:lnTo>
                    <a:pt x="0" y="0"/>
                  </a:lnTo>
                  <a:lnTo>
                    <a:pt x="0" y="0"/>
                  </a:lnTo>
                </a:path>
              </a:pathLst>
            </a:custGeom>
            <a:ln w="13550" cap="flat">
              <a:solidFill>
                <a:srgbClr val="EBEBEB">
                  <a:alpha val="100000"/>
                </a:srgbClr>
              </a:solidFill>
              <a:prstDash val="solid"/>
              <a:round/>
            </a:ln>
          </p:spPr>
          <p:txBody>
            <a:bodyPr/>
            <a:lstStyle/>
            <a:p/>
          </p:txBody>
        </p:sp>
        <p:sp>
          <p:nvSpPr>
            <p:cNvPr id="31" name="pl31"/>
            <p:cNvSpPr/>
            <p:nvPr/>
          </p:nvSpPr>
          <p:spPr>
            <a:xfrm>
              <a:off x="4971750" y="1592799"/>
              <a:ext cx="0" cy="3906474"/>
            </a:xfrm>
            <a:custGeom>
              <a:avLst/>
              <a:pathLst>
                <a:path w="0" h="3906474">
                  <a:moveTo>
                    <a:pt x="0" y="3906474"/>
                  </a:moveTo>
                  <a:lnTo>
                    <a:pt x="0" y="0"/>
                  </a:lnTo>
                  <a:lnTo>
                    <a:pt x="0" y="0"/>
                  </a:lnTo>
                </a:path>
              </a:pathLst>
            </a:custGeom>
            <a:ln w="13550" cap="flat">
              <a:solidFill>
                <a:srgbClr val="EBEBEB">
                  <a:alpha val="100000"/>
                </a:srgbClr>
              </a:solidFill>
              <a:prstDash val="solid"/>
              <a:round/>
            </a:ln>
          </p:spPr>
          <p:txBody>
            <a:bodyPr/>
            <a:lstStyle/>
            <a:p/>
          </p:txBody>
        </p:sp>
        <p:sp>
          <p:nvSpPr>
            <p:cNvPr id="32" name="pl32"/>
            <p:cNvSpPr/>
            <p:nvPr/>
          </p:nvSpPr>
          <p:spPr>
            <a:xfrm>
              <a:off x="5218898" y="1592799"/>
              <a:ext cx="0" cy="3906474"/>
            </a:xfrm>
            <a:custGeom>
              <a:avLst/>
              <a:pathLst>
                <a:path w="0" h="3906474">
                  <a:moveTo>
                    <a:pt x="0" y="3906474"/>
                  </a:moveTo>
                  <a:lnTo>
                    <a:pt x="0" y="0"/>
                  </a:lnTo>
                  <a:lnTo>
                    <a:pt x="0" y="0"/>
                  </a:lnTo>
                </a:path>
              </a:pathLst>
            </a:custGeom>
            <a:ln w="13550" cap="flat">
              <a:solidFill>
                <a:srgbClr val="EBEBEB">
                  <a:alpha val="100000"/>
                </a:srgbClr>
              </a:solidFill>
              <a:prstDash val="solid"/>
              <a:round/>
            </a:ln>
          </p:spPr>
          <p:txBody>
            <a:bodyPr/>
            <a:lstStyle/>
            <a:p/>
          </p:txBody>
        </p:sp>
        <p:sp>
          <p:nvSpPr>
            <p:cNvPr id="33" name="pl33"/>
            <p:cNvSpPr/>
            <p:nvPr/>
          </p:nvSpPr>
          <p:spPr>
            <a:xfrm>
              <a:off x="5466046" y="1592799"/>
              <a:ext cx="0" cy="3906474"/>
            </a:xfrm>
            <a:custGeom>
              <a:avLst/>
              <a:pathLst>
                <a:path w="0" h="3906474">
                  <a:moveTo>
                    <a:pt x="0" y="3906474"/>
                  </a:moveTo>
                  <a:lnTo>
                    <a:pt x="0" y="0"/>
                  </a:lnTo>
                  <a:lnTo>
                    <a:pt x="0" y="0"/>
                  </a:lnTo>
                </a:path>
              </a:pathLst>
            </a:custGeom>
            <a:ln w="13550" cap="flat">
              <a:solidFill>
                <a:srgbClr val="EBEBEB">
                  <a:alpha val="100000"/>
                </a:srgbClr>
              </a:solidFill>
              <a:prstDash val="solid"/>
              <a:round/>
            </a:ln>
          </p:spPr>
          <p:txBody>
            <a:bodyPr/>
            <a:lstStyle/>
            <a:p/>
          </p:txBody>
        </p:sp>
        <p:sp>
          <p:nvSpPr>
            <p:cNvPr id="34" name="pl34"/>
            <p:cNvSpPr/>
            <p:nvPr/>
          </p:nvSpPr>
          <p:spPr>
            <a:xfrm>
              <a:off x="5713195" y="1592799"/>
              <a:ext cx="0" cy="3906474"/>
            </a:xfrm>
            <a:custGeom>
              <a:avLst/>
              <a:pathLst>
                <a:path w="0" h="3906474">
                  <a:moveTo>
                    <a:pt x="0" y="3906474"/>
                  </a:moveTo>
                  <a:lnTo>
                    <a:pt x="0" y="0"/>
                  </a:lnTo>
                  <a:lnTo>
                    <a:pt x="0" y="0"/>
                  </a:lnTo>
                </a:path>
              </a:pathLst>
            </a:custGeom>
            <a:ln w="13550" cap="flat">
              <a:solidFill>
                <a:srgbClr val="EBEBEB">
                  <a:alpha val="100000"/>
                </a:srgbClr>
              </a:solidFill>
              <a:prstDash val="solid"/>
              <a:round/>
            </a:ln>
          </p:spPr>
          <p:txBody>
            <a:bodyPr/>
            <a:lstStyle/>
            <a:p/>
          </p:txBody>
        </p:sp>
        <p:sp>
          <p:nvSpPr>
            <p:cNvPr id="35" name="pl35"/>
            <p:cNvSpPr/>
            <p:nvPr/>
          </p:nvSpPr>
          <p:spPr>
            <a:xfrm>
              <a:off x="5960343" y="1592799"/>
              <a:ext cx="0" cy="3906474"/>
            </a:xfrm>
            <a:custGeom>
              <a:avLst/>
              <a:pathLst>
                <a:path w="0" h="3906474">
                  <a:moveTo>
                    <a:pt x="0" y="3906474"/>
                  </a:moveTo>
                  <a:lnTo>
                    <a:pt x="0" y="0"/>
                  </a:lnTo>
                  <a:lnTo>
                    <a:pt x="0" y="0"/>
                  </a:lnTo>
                </a:path>
              </a:pathLst>
            </a:custGeom>
            <a:ln w="13550" cap="flat">
              <a:solidFill>
                <a:srgbClr val="EBEBEB">
                  <a:alpha val="100000"/>
                </a:srgbClr>
              </a:solidFill>
              <a:prstDash val="solid"/>
              <a:round/>
            </a:ln>
          </p:spPr>
          <p:txBody>
            <a:bodyPr/>
            <a:lstStyle/>
            <a:p/>
          </p:txBody>
        </p:sp>
        <p:sp>
          <p:nvSpPr>
            <p:cNvPr id="36" name="pl36"/>
            <p:cNvSpPr/>
            <p:nvPr/>
          </p:nvSpPr>
          <p:spPr>
            <a:xfrm>
              <a:off x="6207491" y="1592799"/>
              <a:ext cx="0" cy="3906474"/>
            </a:xfrm>
            <a:custGeom>
              <a:avLst/>
              <a:pathLst>
                <a:path w="0" h="3906474">
                  <a:moveTo>
                    <a:pt x="0" y="3906474"/>
                  </a:moveTo>
                  <a:lnTo>
                    <a:pt x="0" y="0"/>
                  </a:lnTo>
                  <a:lnTo>
                    <a:pt x="0" y="0"/>
                  </a:lnTo>
                </a:path>
              </a:pathLst>
            </a:custGeom>
            <a:ln w="13550" cap="flat">
              <a:solidFill>
                <a:srgbClr val="EBEBEB">
                  <a:alpha val="100000"/>
                </a:srgbClr>
              </a:solidFill>
              <a:prstDash val="solid"/>
              <a:round/>
            </a:ln>
          </p:spPr>
          <p:txBody>
            <a:bodyPr/>
            <a:lstStyle/>
            <a:p/>
          </p:txBody>
        </p:sp>
        <p:sp>
          <p:nvSpPr>
            <p:cNvPr id="37" name="pl37"/>
            <p:cNvSpPr/>
            <p:nvPr/>
          </p:nvSpPr>
          <p:spPr>
            <a:xfrm>
              <a:off x="6454639" y="1592799"/>
              <a:ext cx="0" cy="3906474"/>
            </a:xfrm>
            <a:custGeom>
              <a:avLst/>
              <a:pathLst>
                <a:path w="0" h="3906474">
                  <a:moveTo>
                    <a:pt x="0" y="3906474"/>
                  </a:moveTo>
                  <a:lnTo>
                    <a:pt x="0" y="0"/>
                  </a:lnTo>
                  <a:lnTo>
                    <a:pt x="0" y="0"/>
                  </a:lnTo>
                </a:path>
              </a:pathLst>
            </a:custGeom>
            <a:ln w="13550" cap="flat">
              <a:solidFill>
                <a:srgbClr val="EBEBEB">
                  <a:alpha val="100000"/>
                </a:srgbClr>
              </a:solidFill>
              <a:prstDash val="solid"/>
              <a:round/>
            </a:ln>
          </p:spPr>
          <p:txBody>
            <a:bodyPr/>
            <a:lstStyle/>
            <a:p/>
          </p:txBody>
        </p:sp>
        <p:sp>
          <p:nvSpPr>
            <p:cNvPr id="38" name="pl38"/>
            <p:cNvSpPr/>
            <p:nvPr/>
          </p:nvSpPr>
          <p:spPr>
            <a:xfrm>
              <a:off x="6701788" y="1592799"/>
              <a:ext cx="0" cy="3906474"/>
            </a:xfrm>
            <a:custGeom>
              <a:avLst/>
              <a:pathLst>
                <a:path w="0" h="3906474">
                  <a:moveTo>
                    <a:pt x="0" y="3906474"/>
                  </a:moveTo>
                  <a:lnTo>
                    <a:pt x="0" y="0"/>
                  </a:lnTo>
                  <a:lnTo>
                    <a:pt x="0" y="0"/>
                  </a:lnTo>
                </a:path>
              </a:pathLst>
            </a:custGeom>
            <a:ln w="13550" cap="flat">
              <a:solidFill>
                <a:srgbClr val="EBEBEB">
                  <a:alpha val="100000"/>
                </a:srgbClr>
              </a:solidFill>
              <a:prstDash val="solid"/>
              <a:round/>
            </a:ln>
          </p:spPr>
          <p:txBody>
            <a:bodyPr/>
            <a:lstStyle/>
            <a:p/>
          </p:txBody>
        </p:sp>
        <p:sp>
          <p:nvSpPr>
            <p:cNvPr id="39" name="pl39"/>
            <p:cNvSpPr/>
            <p:nvPr/>
          </p:nvSpPr>
          <p:spPr>
            <a:xfrm>
              <a:off x="6948936" y="1592799"/>
              <a:ext cx="0" cy="3906474"/>
            </a:xfrm>
            <a:custGeom>
              <a:avLst/>
              <a:pathLst>
                <a:path w="0" h="3906474">
                  <a:moveTo>
                    <a:pt x="0" y="3906474"/>
                  </a:moveTo>
                  <a:lnTo>
                    <a:pt x="0" y="0"/>
                  </a:lnTo>
                  <a:lnTo>
                    <a:pt x="0" y="0"/>
                  </a:lnTo>
                </a:path>
              </a:pathLst>
            </a:custGeom>
            <a:ln w="13550" cap="flat">
              <a:solidFill>
                <a:srgbClr val="EBEBEB">
                  <a:alpha val="100000"/>
                </a:srgbClr>
              </a:solidFill>
              <a:prstDash val="solid"/>
              <a:round/>
            </a:ln>
          </p:spPr>
          <p:txBody>
            <a:bodyPr/>
            <a:lstStyle/>
            <a:p/>
          </p:txBody>
        </p:sp>
        <p:sp>
          <p:nvSpPr>
            <p:cNvPr id="40" name="pl40"/>
            <p:cNvSpPr/>
            <p:nvPr/>
          </p:nvSpPr>
          <p:spPr>
            <a:xfrm>
              <a:off x="7196084" y="1592799"/>
              <a:ext cx="0" cy="3906474"/>
            </a:xfrm>
            <a:custGeom>
              <a:avLst/>
              <a:pathLst>
                <a:path w="0" h="3906474">
                  <a:moveTo>
                    <a:pt x="0" y="3906474"/>
                  </a:moveTo>
                  <a:lnTo>
                    <a:pt x="0" y="0"/>
                  </a:lnTo>
                  <a:lnTo>
                    <a:pt x="0" y="0"/>
                  </a:lnTo>
                </a:path>
              </a:pathLst>
            </a:custGeom>
            <a:ln w="13550" cap="flat">
              <a:solidFill>
                <a:srgbClr val="EBEBEB">
                  <a:alpha val="100000"/>
                </a:srgbClr>
              </a:solidFill>
              <a:prstDash val="solid"/>
              <a:round/>
            </a:ln>
          </p:spPr>
          <p:txBody>
            <a:bodyPr/>
            <a:lstStyle/>
            <a:p/>
          </p:txBody>
        </p:sp>
        <p:sp>
          <p:nvSpPr>
            <p:cNvPr id="41" name="pl41"/>
            <p:cNvSpPr/>
            <p:nvPr/>
          </p:nvSpPr>
          <p:spPr>
            <a:xfrm>
              <a:off x="7443232" y="1592799"/>
              <a:ext cx="0" cy="3906474"/>
            </a:xfrm>
            <a:custGeom>
              <a:avLst/>
              <a:pathLst>
                <a:path w="0" h="3906474">
                  <a:moveTo>
                    <a:pt x="0" y="3906474"/>
                  </a:moveTo>
                  <a:lnTo>
                    <a:pt x="0" y="0"/>
                  </a:lnTo>
                  <a:lnTo>
                    <a:pt x="0" y="0"/>
                  </a:lnTo>
                </a:path>
              </a:pathLst>
            </a:custGeom>
            <a:ln w="13550" cap="flat">
              <a:solidFill>
                <a:srgbClr val="EBEBEB">
                  <a:alpha val="100000"/>
                </a:srgbClr>
              </a:solidFill>
              <a:prstDash val="solid"/>
              <a:round/>
            </a:ln>
          </p:spPr>
          <p:txBody>
            <a:bodyPr/>
            <a:lstStyle/>
            <a:p/>
          </p:txBody>
        </p:sp>
        <p:sp>
          <p:nvSpPr>
            <p:cNvPr id="42" name="pl42"/>
            <p:cNvSpPr/>
            <p:nvPr/>
          </p:nvSpPr>
          <p:spPr>
            <a:xfrm>
              <a:off x="7690380" y="1592799"/>
              <a:ext cx="0" cy="3906474"/>
            </a:xfrm>
            <a:custGeom>
              <a:avLst/>
              <a:pathLst>
                <a:path w="0" h="3906474">
                  <a:moveTo>
                    <a:pt x="0" y="3906474"/>
                  </a:moveTo>
                  <a:lnTo>
                    <a:pt x="0" y="0"/>
                  </a:lnTo>
                  <a:lnTo>
                    <a:pt x="0" y="0"/>
                  </a:lnTo>
                </a:path>
              </a:pathLst>
            </a:custGeom>
            <a:ln w="13550" cap="flat">
              <a:solidFill>
                <a:srgbClr val="EBEBEB">
                  <a:alpha val="100000"/>
                </a:srgbClr>
              </a:solidFill>
              <a:prstDash val="solid"/>
              <a:round/>
            </a:ln>
          </p:spPr>
          <p:txBody>
            <a:bodyPr/>
            <a:lstStyle/>
            <a:p/>
          </p:txBody>
        </p:sp>
        <p:sp>
          <p:nvSpPr>
            <p:cNvPr id="43" name="pl43"/>
            <p:cNvSpPr/>
            <p:nvPr/>
          </p:nvSpPr>
          <p:spPr>
            <a:xfrm>
              <a:off x="7937529" y="1592799"/>
              <a:ext cx="0" cy="3906474"/>
            </a:xfrm>
            <a:custGeom>
              <a:avLst/>
              <a:pathLst>
                <a:path w="0" h="3906474">
                  <a:moveTo>
                    <a:pt x="0" y="3906474"/>
                  </a:moveTo>
                  <a:lnTo>
                    <a:pt x="0" y="0"/>
                  </a:lnTo>
                  <a:lnTo>
                    <a:pt x="0" y="0"/>
                  </a:lnTo>
                </a:path>
              </a:pathLst>
            </a:custGeom>
            <a:ln w="13550" cap="flat">
              <a:solidFill>
                <a:srgbClr val="EBEBEB">
                  <a:alpha val="100000"/>
                </a:srgbClr>
              </a:solidFill>
              <a:prstDash val="solid"/>
              <a:round/>
            </a:ln>
          </p:spPr>
          <p:txBody>
            <a:bodyPr/>
            <a:lstStyle/>
            <a:p/>
          </p:txBody>
        </p:sp>
        <p:sp>
          <p:nvSpPr>
            <p:cNvPr id="44" name="pl44"/>
            <p:cNvSpPr/>
            <p:nvPr/>
          </p:nvSpPr>
          <p:spPr>
            <a:xfrm>
              <a:off x="8184677" y="1592799"/>
              <a:ext cx="0" cy="3906474"/>
            </a:xfrm>
            <a:custGeom>
              <a:avLst/>
              <a:pathLst>
                <a:path w="0" h="3906474">
                  <a:moveTo>
                    <a:pt x="0" y="3906474"/>
                  </a:moveTo>
                  <a:lnTo>
                    <a:pt x="0" y="0"/>
                  </a:lnTo>
                  <a:lnTo>
                    <a:pt x="0" y="0"/>
                  </a:lnTo>
                </a:path>
              </a:pathLst>
            </a:custGeom>
            <a:ln w="13550" cap="flat">
              <a:solidFill>
                <a:srgbClr val="EBEBEB">
                  <a:alpha val="100000"/>
                </a:srgbClr>
              </a:solidFill>
              <a:prstDash val="solid"/>
              <a:round/>
            </a:ln>
          </p:spPr>
          <p:txBody>
            <a:bodyPr/>
            <a:lstStyle/>
            <a:p/>
          </p:txBody>
        </p:sp>
        <p:sp>
          <p:nvSpPr>
            <p:cNvPr id="45" name="pl45"/>
            <p:cNvSpPr/>
            <p:nvPr/>
          </p:nvSpPr>
          <p:spPr>
            <a:xfrm>
              <a:off x="8431825" y="1592799"/>
              <a:ext cx="0" cy="3906474"/>
            </a:xfrm>
            <a:custGeom>
              <a:avLst/>
              <a:pathLst>
                <a:path w="0" h="3906474">
                  <a:moveTo>
                    <a:pt x="0" y="3906474"/>
                  </a:moveTo>
                  <a:lnTo>
                    <a:pt x="0" y="0"/>
                  </a:lnTo>
                  <a:lnTo>
                    <a:pt x="0" y="0"/>
                  </a:lnTo>
                </a:path>
              </a:pathLst>
            </a:custGeom>
            <a:ln w="13550" cap="flat">
              <a:solidFill>
                <a:srgbClr val="EBEBEB">
                  <a:alpha val="100000"/>
                </a:srgbClr>
              </a:solidFill>
              <a:prstDash val="solid"/>
              <a:round/>
            </a:ln>
          </p:spPr>
          <p:txBody>
            <a:bodyPr/>
            <a:lstStyle/>
            <a:p/>
          </p:txBody>
        </p:sp>
        <p:sp>
          <p:nvSpPr>
            <p:cNvPr id="46" name="pl46"/>
            <p:cNvSpPr/>
            <p:nvPr/>
          </p:nvSpPr>
          <p:spPr>
            <a:xfrm>
              <a:off x="8678973" y="1592799"/>
              <a:ext cx="0" cy="3906474"/>
            </a:xfrm>
            <a:custGeom>
              <a:avLst/>
              <a:pathLst>
                <a:path w="0" h="3906474">
                  <a:moveTo>
                    <a:pt x="0" y="3906474"/>
                  </a:moveTo>
                  <a:lnTo>
                    <a:pt x="0" y="0"/>
                  </a:lnTo>
                  <a:lnTo>
                    <a:pt x="0" y="0"/>
                  </a:lnTo>
                </a:path>
              </a:pathLst>
            </a:custGeom>
            <a:ln w="13550" cap="flat">
              <a:solidFill>
                <a:srgbClr val="EBEBEB">
                  <a:alpha val="100000"/>
                </a:srgbClr>
              </a:solidFill>
              <a:prstDash val="solid"/>
              <a:round/>
            </a:ln>
          </p:spPr>
          <p:txBody>
            <a:bodyPr/>
            <a:lstStyle/>
            <a:p/>
          </p:txBody>
        </p:sp>
        <p:sp>
          <p:nvSpPr>
            <p:cNvPr id="47" name="pl47"/>
            <p:cNvSpPr/>
            <p:nvPr/>
          </p:nvSpPr>
          <p:spPr>
            <a:xfrm>
              <a:off x="8926122" y="1592799"/>
              <a:ext cx="0" cy="3906474"/>
            </a:xfrm>
            <a:custGeom>
              <a:avLst/>
              <a:pathLst>
                <a:path w="0" h="3906474">
                  <a:moveTo>
                    <a:pt x="0" y="3906474"/>
                  </a:moveTo>
                  <a:lnTo>
                    <a:pt x="0" y="0"/>
                  </a:lnTo>
                  <a:lnTo>
                    <a:pt x="0" y="0"/>
                  </a:lnTo>
                </a:path>
              </a:pathLst>
            </a:custGeom>
            <a:ln w="13550" cap="flat">
              <a:solidFill>
                <a:srgbClr val="EBEBEB">
                  <a:alpha val="100000"/>
                </a:srgbClr>
              </a:solidFill>
              <a:prstDash val="solid"/>
              <a:round/>
            </a:ln>
          </p:spPr>
          <p:txBody>
            <a:bodyPr/>
            <a:lstStyle/>
            <a:p/>
          </p:txBody>
        </p:sp>
        <p:sp>
          <p:nvSpPr>
            <p:cNvPr id="48" name="pl48"/>
            <p:cNvSpPr/>
            <p:nvPr/>
          </p:nvSpPr>
          <p:spPr>
            <a:xfrm>
              <a:off x="869090" y="2402154"/>
              <a:ext cx="8205320" cy="0"/>
            </a:xfrm>
            <a:custGeom>
              <a:avLst/>
              <a:pathLst>
                <a:path w="8205320" h="0">
                  <a:moveTo>
                    <a:pt x="0" y="0"/>
                  </a:moveTo>
                  <a:lnTo>
                    <a:pt x="8205320" y="0"/>
                  </a:lnTo>
                  <a:lnTo>
                    <a:pt x="8205320" y="0"/>
                  </a:lnTo>
                </a:path>
              </a:pathLst>
            </a:custGeom>
            <a:ln w="16260" cap="flat">
              <a:solidFill>
                <a:srgbClr val="7F7F7F">
                  <a:alpha val="100000"/>
                </a:srgbClr>
              </a:solidFill>
              <a:prstDash val="dash"/>
              <a:round/>
            </a:ln>
          </p:spPr>
          <p:txBody>
            <a:bodyPr/>
            <a:lstStyle/>
            <a:p/>
          </p:txBody>
        </p:sp>
        <p:sp>
          <p:nvSpPr>
            <p:cNvPr id="49" name="rc49"/>
            <p:cNvSpPr/>
            <p:nvPr/>
          </p:nvSpPr>
          <p:spPr>
            <a:xfrm>
              <a:off x="906162" y="2402154"/>
              <a:ext cx="222433" cy="2919553"/>
            </a:xfrm>
            <a:prstGeom prst="rect">
              <a:avLst/>
            </a:prstGeom>
            <a:solidFill>
              <a:srgbClr val="80BD41">
                <a:alpha val="100000"/>
              </a:srgbClr>
            </a:solidFill>
          </p:spPr>
          <p:txBody>
            <a:bodyPr/>
            <a:lstStyle/>
            <a:p/>
          </p:txBody>
        </p:sp>
        <p:sp>
          <p:nvSpPr>
            <p:cNvPr id="50" name="rc50"/>
            <p:cNvSpPr/>
            <p:nvPr/>
          </p:nvSpPr>
          <p:spPr>
            <a:xfrm>
              <a:off x="1153310" y="2402154"/>
              <a:ext cx="222433" cy="1748324"/>
            </a:xfrm>
            <a:prstGeom prst="rect">
              <a:avLst/>
            </a:prstGeom>
            <a:solidFill>
              <a:srgbClr val="80BD41">
                <a:alpha val="100000"/>
              </a:srgbClr>
            </a:solidFill>
          </p:spPr>
          <p:txBody>
            <a:bodyPr/>
            <a:lstStyle/>
            <a:p/>
          </p:txBody>
        </p:sp>
        <p:sp>
          <p:nvSpPr>
            <p:cNvPr id="51" name="rc51"/>
            <p:cNvSpPr/>
            <p:nvPr/>
          </p:nvSpPr>
          <p:spPr>
            <a:xfrm>
              <a:off x="1400458" y="2402154"/>
              <a:ext cx="222433" cy="502828"/>
            </a:xfrm>
            <a:prstGeom prst="rect">
              <a:avLst/>
            </a:prstGeom>
            <a:solidFill>
              <a:srgbClr val="80BD41">
                <a:alpha val="100000"/>
              </a:srgbClr>
            </a:solidFill>
          </p:spPr>
          <p:txBody>
            <a:bodyPr/>
            <a:lstStyle/>
            <a:p/>
          </p:txBody>
        </p:sp>
        <p:sp>
          <p:nvSpPr>
            <p:cNvPr id="52" name="rc52"/>
            <p:cNvSpPr/>
            <p:nvPr/>
          </p:nvSpPr>
          <p:spPr>
            <a:xfrm>
              <a:off x="1647606" y="2402154"/>
              <a:ext cx="222433" cy="73325"/>
            </a:xfrm>
            <a:prstGeom prst="rect">
              <a:avLst/>
            </a:prstGeom>
            <a:solidFill>
              <a:srgbClr val="80BD41">
                <a:alpha val="100000"/>
              </a:srgbClr>
            </a:solidFill>
          </p:spPr>
          <p:txBody>
            <a:bodyPr/>
            <a:lstStyle/>
            <a:p/>
          </p:txBody>
        </p:sp>
        <p:sp>
          <p:nvSpPr>
            <p:cNvPr id="53" name="rc53"/>
            <p:cNvSpPr/>
            <p:nvPr/>
          </p:nvSpPr>
          <p:spPr>
            <a:xfrm>
              <a:off x="1894755" y="2402154"/>
              <a:ext cx="222433" cy="19020"/>
            </a:xfrm>
            <a:prstGeom prst="rect">
              <a:avLst/>
            </a:prstGeom>
            <a:solidFill>
              <a:srgbClr val="80BD41">
                <a:alpha val="100000"/>
              </a:srgbClr>
            </a:solidFill>
          </p:spPr>
          <p:txBody>
            <a:bodyPr/>
            <a:lstStyle/>
            <a:p/>
          </p:txBody>
        </p:sp>
        <p:sp>
          <p:nvSpPr>
            <p:cNvPr id="54" name="rc54"/>
            <p:cNvSpPr/>
            <p:nvPr/>
          </p:nvSpPr>
          <p:spPr>
            <a:xfrm>
              <a:off x="2141903" y="2402154"/>
              <a:ext cx="222433" cy="15736"/>
            </a:xfrm>
            <a:prstGeom prst="rect">
              <a:avLst/>
            </a:prstGeom>
            <a:solidFill>
              <a:srgbClr val="80BD41">
                <a:alpha val="100000"/>
              </a:srgbClr>
            </a:solidFill>
          </p:spPr>
          <p:txBody>
            <a:bodyPr/>
            <a:lstStyle/>
            <a:p/>
          </p:txBody>
        </p:sp>
        <p:sp>
          <p:nvSpPr>
            <p:cNvPr id="55" name="rc55"/>
            <p:cNvSpPr/>
            <p:nvPr/>
          </p:nvSpPr>
          <p:spPr>
            <a:xfrm>
              <a:off x="2389051" y="2402154"/>
              <a:ext cx="222433" cy="14136"/>
            </a:xfrm>
            <a:prstGeom prst="rect">
              <a:avLst/>
            </a:prstGeom>
            <a:solidFill>
              <a:srgbClr val="80BD41">
                <a:alpha val="100000"/>
              </a:srgbClr>
            </a:solidFill>
          </p:spPr>
          <p:txBody>
            <a:bodyPr/>
            <a:lstStyle/>
            <a:p/>
          </p:txBody>
        </p:sp>
        <p:sp>
          <p:nvSpPr>
            <p:cNvPr id="56" name="rc56"/>
            <p:cNvSpPr/>
            <p:nvPr/>
          </p:nvSpPr>
          <p:spPr>
            <a:xfrm>
              <a:off x="2636199" y="2402154"/>
              <a:ext cx="222433" cy="10152"/>
            </a:xfrm>
            <a:prstGeom prst="rect">
              <a:avLst/>
            </a:prstGeom>
            <a:solidFill>
              <a:srgbClr val="80BD41">
                <a:alpha val="100000"/>
              </a:srgbClr>
            </a:solidFill>
          </p:spPr>
          <p:txBody>
            <a:bodyPr/>
            <a:lstStyle/>
            <a:p/>
          </p:txBody>
        </p:sp>
        <p:sp>
          <p:nvSpPr>
            <p:cNvPr id="57" name="rc57"/>
            <p:cNvSpPr/>
            <p:nvPr/>
          </p:nvSpPr>
          <p:spPr>
            <a:xfrm>
              <a:off x="2883348" y="2402154"/>
              <a:ext cx="222433" cy="9467"/>
            </a:xfrm>
            <a:prstGeom prst="rect">
              <a:avLst/>
            </a:prstGeom>
            <a:solidFill>
              <a:srgbClr val="80BD41">
                <a:alpha val="100000"/>
              </a:srgbClr>
            </a:solidFill>
          </p:spPr>
          <p:txBody>
            <a:bodyPr/>
            <a:lstStyle/>
            <a:p/>
          </p:txBody>
        </p:sp>
        <p:sp>
          <p:nvSpPr>
            <p:cNvPr id="58" name="rc58"/>
            <p:cNvSpPr/>
            <p:nvPr/>
          </p:nvSpPr>
          <p:spPr>
            <a:xfrm>
              <a:off x="3130496" y="2402154"/>
              <a:ext cx="222433" cy="3541"/>
            </a:xfrm>
            <a:prstGeom prst="rect">
              <a:avLst/>
            </a:prstGeom>
            <a:solidFill>
              <a:srgbClr val="80BD41">
                <a:alpha val="100000"/>
              </a:srgbClr>
            </a:solidFill>
          </p:spPr>
          <p:txBody>
            <a:bodyPr/>
            <a:lstStyle/>
            <a:p/>
          </p:txBody>
        </p:sp>
        <p:sp>
          <p:nvSpPr>
            <p:cNvPr id="59" name="rc59"/>
            <p:cNvSpPr/>
            <p:nvPr/>
          </p:nvSpPr>
          <p:spPr>
            <a:xfrm>
              <a:off x="3377644" y="2402154"/>
              <a:ext cx="222433" cy="2199"/>
            </a:xfrm>
            <a:prstGeom prst="rect">
              <a:avLst/>
            </a:prstGeom>
            <a:solidFill>
              <a:srgbClr val="80BD41">
                <a:alpha val="100000"/>
              </a:srgbClr>
            </a:solidFill>
          </p:spPr>
          <p:txBody>
            <a:bodyPr/>
            <a:lstStyle/>
            <a:p/>
          </p:txBody>
        </p:sp>
        <p:sp>
          <p:nvSpPr>
            <p:cNvPr id="60" name="rc60"/>
            <p:cNvSpPr/>
            <p:nvPr/>
          </p:nvSpPr>
          <p:spPr>
            <a:xfrm>
              <a:off x="3624792" y="2402154"/>
              <a:ext cx="222433" cy="942"/>
            </a:xfrm>
            <a:prstGeom prst="rect">
              <a:avLst/>
            </a:prstGeom>
            <a:solidFill>
              <a:srgbClr val="80BD41">
                <a:alpha val="100000"/>
              </a:srgbClr>
            </a:solidFill>
          </p:spPr>
          <p:txBody>
            <a:bodyPr/>
            <a:lstStyle/>
            <a:p/>
          </p:txBody>
        </p:sp>
        <p:sp>
          <p:nvSpPr>
            <p:cNvPr id="61" name="rc61"/>
            <p:cNvSpPr/>
            <p:nvPr/>
          </p:nvSpPr>
          <p:spPr>
            <a:xfrm>
              <a:off x="3871940" y="2402154"/>
              <a:ext cx="222433" cy="614"/>
            </a:xfrm>
            <a:prstGeom prst="rect">
              <a:avLst/>
            </a:prstGeom>
            <a:solidFill>
              <a:srgbClr val="80BD41">
                <a:alpha val="100000"/>
              </a:srgbClr>
            </a:solidFill>
          </p:spPr>
          <p:txBody>
            <a:bodyPr/>
            <a:lstStyle/>
            <a:p/>
          </p:txBody>
        </p:sp>
        <p:sp>
          <p:nvSpPr>
            <p:cNvPr id="62" name="rc62"/>
            <p:cNvSpPr/>
            <p:nvPr/>
          </p:nvSpPr>
          <p:spPr>
            <a:xfrm>
              <a:off x="4119089" y="2402154"/>
              <a:ext cx="222433" cy="571"/>
            </a:xfrm>
            <a:prstGeom prst="rect">
              <a:avLst/>
            </a:prstGeom>
            <a:solidFill>
              <a:srgbClr val="80BD41">
                <a:alpha val="100000"/>
              </a:srgbClr>
            </a:solidFill>
          </p:spPr>
          <p:txBody>
            <a:bodyPr/>
            <a:lstStyle/>
            <a:p/>
          </p:txBody>
        </p:sp>
        <p:sp>
          <p:nvSpPr>
            <p:cNvPr id="63" name="rc63"/>
            <p:cNvSpPr/>
            <p:nvPr/>
          </p:nvSpPr>
          <p:spPr>
            <a:xfrm>
              <a:off x="4366237" y="2402154"/>
              <a:ext cx="222433" cy="171"/>
            </a:xfrm>
            <a:prstGeom prst="rect">
              <a:avLst/>
            </a:prstGeom>
            <a:solidFill>
              <a:srgbClr val="80BD41">
                <a:alpha val="100000"/>
              </a:srgbClr>
            </a:solidFill>
          </p:spPr>
          <p:txBody>
            <a:bodyPr/>
            <a:lstStyle/>
            <a:p/>
          </p:txBody>
        </p:sp>
        <p:sp>
          <p:nvSpPr>
            <p:cNvPr id="64" name="rc64"/>
            <p:cNvSpPr/>
            <p:nvPr/>
          </p:nvSpPr>
          <p:spPr>
            <a:xfrm>
              <a:off x="4613385" y="2402154"/>
              <a:ext cx="222433" cy="157"/>
            </a:xfrm>
            <a:prstGeom prst="rect">
              <a:avLst/>
            </a:prstGeom>
            <a:solidFill>
              <a:srgbClr val="80BD41">
                <a:alpha val="100000"/>
              </a:srgbClr>
            </a:solidFill>
          </p:spPr>
          <p:txBody>
            <a:bodyPr/>
            <a:lstStyle/>
            <a:p/>
          </p:txBody>
        </p:sp>
        <p:sp>
          <p:nvSpPr>
            <p:cNvPr id="65" name="rc65"/>
            <p:cNvSpPr/>
            <p:nvPr/>
          </p:nvSpPr>
          <p:spPr>
            <a:xfrm>
              <a:off x="4860533" y="2402154"/>
              <a:ext cx="222433" cy="42"/>
            </a:xfrm>
            <a:prstGeom prst="rect">
              <a:avLst/>
            </a:prstGeom>
            <a:solidFill>
              <a:srgbClr val="80BD41">
                <a:alpha val="100000"/>
              </a:srgbClr>
            </a:solidFill>
          </p:spPr>
          <p:txBody>
            <a:bodyPr/>
            <a:lstStyle/>
            <a:p/>
          </p:txBody>
        </p:sp>
        <p:sp>
          <p:nvSpPr>
            <p:cNvPr id="66" name="rc66"/>
            <p:cNvSpPr/>
            <p:nvPr/>
          </p:nvSpPr>
          <p:spPr>
            <a:xfrm>
              <a:off x="5107682" y="2402154"/>
              <a:ext cx="222433" cy="28"/>
            </a:xfrm>
            <a:prstGeom prst="rect">
              <a:avLst/>
            </a:prstGeom>
            <a:solidFill>
              <a:srgbClr val="80BD41">
                <a:alpha val="100000"/>
              </a:srgbClr>
            </a:solidFill>
          </p:spPr>
          <p:txBody>
            <a:bodyPr/>
            <a:lstStyle/>
            <a:p/>
          </p:txBody>
        </p:sp>
        <p:sp>
          <p:nvSpPr>
            <p:cNvPr id="67" name="rc67"/>
            <p:cNvSpPr/>
            <p:nvPr/>
          </p:nvSpPr>
          <p:spPr>
            <a:xfrm>
              <a:off x="5354830" y="2402154"/>
              <a:ext cx="222433" cy="14"/>
            </a:xfrm>
            <a:prstGeom prst="rect">
              <a:avLst/>
            </a:prstGeom>
            <a:solidFill>
              <a:srgbClr val="80BD41">
                <a:alpha val="100000"/>
              </a:srgbClr>
            </a:solidFill>
          </p:spPr>
          <p:txBody>
            <a:bodyPr/>
            <a:lstStyle/>
            <a:p/>
          </p:txBody>
        </p:sp>
        <p:sp>
          <p:nvSpPr>
            <p:cNvPr id="68" name="rc68"/>
            <p:cNvSpPr/>
            <p:nvPr/>
          </p:nvSpPr>
          <p:spPr>
            <a:xfrm>
              <a:off x="5601978" y="2402154"/>
              <a:ext cx="222433" cy="0"/>
            </a:xfrm>
            <a:prstGeom prst="rect">
              <a:avLst/>
            </a:prstGeom>
            <a:solidFill>
              <a:srgbClr val="80BD41">
                <a:alpha val="100000"/>
              </a:srgbClr>
            </a:solidFill>
          </p:spPr>
          <p:txBody>
            <a:bodyPr/>
            <a:lstStyle/>
            <a:p/>
          </p:txBody>
        </p:sp>
        <p:sp>
          <p:nvSpPr>
            <p:cNvPr id="69" name="rc69"/>
            <p:cNvSpPr/>
            <p:nvPr/>
          </p:nvSpPr>
          <p:spPr>
            <a:xfrm>
              <a:off x="5849126" y="2402154"/>
              <a:ext cx="222433" cy="0"/>
            </a:xfrm>
            <a:prstGeom prst="rect">
              <a:avLst/>
            </a:prstGeom>
            <a:solidFill>
              <a:srgbClr val="80BD41">
                <a:alpha val="100000"/>
              </a:srgbClr>
            </a:solidFill>
          </p:spPr>
          <p:txBody>
            <a:bodyPr/>
            <a:lstStyle/>
            <a:p/>
          </p:txBody>
        </p:sp>
        <p:sp>
          <p:nvSpPr>
            <p:cNvPr id="70" name="rc70"/>
            <p:cNvSpPr/>
            <p:nvPr/>
          </p:nvSpPr>
          <p:spPr>
            <a:xfrm>
              <a:off x="6096274" y="2402054"/>
              <a:ext cx="222433" cy="99"/>
            </a:xfrm>
            <a:prstGeom prst="rect">
              <a:avLst/>
            </a:prstGeom>
            <a:solidFill>
              <a:srgbClr val="80BD41">
                <a:alpha val="100000"/>
              </a:srgbClr>
            </a:solidFill>
          </p:spPr>
          <p:txBody>
            <a:bodyPr/>
            <a:lstStyle/>
            <a:p/>
          </p:txBody>
        </p:sp>
        <p:sp>
          <p:nvSpPr>
            <p:cNvPr id="71" name="rc71"/>
            <p:cNvSpPr/>
            <p:nvPr/>
          </p:nvSpPr>
          <p:spPr>
            <a:xfrm>
              <a:off x="6343423" y="2400854"/>
              <a:ext cx="222433" cy="1299"/>
            </a:xfrm>
            <a:prstGeom prst="rect">
              <a:avLst/>
            </a:prstGeom>
            <a:solidFill>
              <a:srgbClr val="80BD41">
                <a:alpha val="100000"/>
              </a:srgbClr>
            </a:solidFill>
          </p:spPr>
          <p:txBody>
            <a:bodyPr/>
            <a:lstStyle/>
            <a:p/>
          </p:txBody>
        </p:sp>
        <p:sp>
          <p:nvSpPr>
            <p:cNvPr id="72" name="rc72"/>
            <p:cNvSpPr/>
            <p:nvPr/>
          </p:nvSpPr>
          <p:spPr>
            <a:xfrm>
              <a:off x="6590571" y="2399640"/>
              <a:ext cx="222433" cy="2513"/>
            </a:xfrm>
            <a:prstGeom prst="rect">
              <a:avLst/>
            </a:prstGeom>
            <a:solidFill>
              <a:srgbClr val="80BD41">
                <a:alpha val="100000"/>
              </a:srgbClr>
            </a:solidFill>
          </p:spPr>
          <p:txBody>
            <a:bodyPr/>
            <a:lstStyle/>
            <a:p/>
          </p:txBody>
        </p:sp>
        <p:sp>
          <p:nvSpPr>
            <p:cNvPr id="73" name="rc73"/>
            <p:cNvSpPr/>
            <p:nvPr/>
          </p:nvSpPr>
          <p:spPr>
            <a:xfrm>
              <a:off x="6837719" y="2399055"/>
              <a:ext cx="222433" cy="3098"/>
            </a:xfrm>
            <a:prstGeom prst="rect">
              <a:avLst/>
            </a:prstGeom>
            <a:solidFill>
              <a:srgbClr val="80BD41">
                <a:alpha val="100000"/>
              </a:srgbClr>
            </a:solidFill>
          </p:spPr>
          <p:txBody>
            <a:bodyPr/>
            <a:lstStyle/>
            <a:p/>
          </p:txBody>
        </p:sp>
        <p:sp>
          <p:nvSpPr>
            <p:cNvPr id="74" name="rc74"/>
            <p:cNvSpPr/>
            <p:nvPr/>
          </p:nvSpPr>
          <p:spPr>
            <a:xfrm>
              <a:off x="7084867" y="2397784"/>
              <a:ext cx="222433" cy="4369"/>
            </a:xfrm>
            <a:prstGeom prst="rect">
              <a:avLst/>
            </a:prstGeom>
            <a:solidFill>
              <a:srgbClr val="80BD41">
                <a:alpha val="100000"/>
              </a:srgbClr>
            </a:solidFill>
          </p:spPr>
          <p:txBody>
            <a:bodyPr/>
            <a:lstStyle/>
            <a:p/>
          </p:txBody>
        </p:sp>
        <p:sp>
          <p:nvSpPr>
            <p:cNvPr id="75" name="rc75"/>
            <p:cNvSpPr/>
            <p:nvPr/>
          </p:nvSpPr>
          <p:spPr>
            <a:xfrm>
              <a:off x="7332016" y="2392986"/>
              <a:ext cx="222433" cy="9167"/>
            </a:xfrm>
            <a:prstGeom prst="rect">
              <a:avLst/>
            </a:prstGeom>
            <a:solidFill>
              <a:srgbClr val="80BD41">
                <a:alpha val="100000"/>
              </a:srgbClr>
            </a:solidFill>
          </p:spPr>
          <p:txBody>
            <a:bodyPr/>
            <a:lstStyle/>
            <a:p/>
          </p:txBody>
        </p:sp>
        <p:sp>
          <p:nvSpPr>
            <p:cNvPr id="76" name="rc76"/>
            <p:cNvSpPr/>
            <p:nvPr/>
          </p:nvSpPr>
          <p:spPr>
            <a:xfrm>
              <a:off x="7579164" y="2387860"/>
              <a:ext cx="222433" cy="14293"/>
            </a:xfrm>
            <a:prstGeom prst="rect">
              <a:avLst/>
            </a:prstGeom>
            <a:solidFill>
              <a:srgbClr val="80BD41">
                <a:alpha val="100000"/>
              </a:srgbClr>
            </a:solidFill>
          </p:spPr>
          <p:txBody>
            <a:bodyPr/>
            <a:lstStyle/>
            <a:p/>
          </p:txBody>
        </p:sp>
        <p:sp>
          <p:nvSpPr>
            <p:cNvPr id="77" name="rc77"/>
            <p:cNvSpPr/>
            <p:nvPr/>
          </p:nvSpPr>
          <p:spPr>
            <a:xfrm>
              <a:off x="7826312" y="2384304"/>
              <a:ext cx="222433" cy="17849"/>
            </a:xfrm>
            <a:prstGeom prst="rect">
              <a:avLst/>
            </a:prstGeom>
            <a:solidFill>
              <a:srgbClr val="80BD41">
                <a:alpha val="100000"/>
              </a:srgbClr>
            </a:solidFill>
          </p:spPr>
          <p:txBody>
            <a:bodyPr/>
            <a:lstStyle/>
            <a:p/>
          </p:txBody>
        </p:sp>
        <p:sp>
          <p:nvSpPr>
            <p:cNvPr id="78" name="rc78"/>
            <p:cNvSpPr/>
            <p:nvPr/>
          </p:nvSpPr>
          <p:spPr>
            <a:xfrm>
              <a:off x="8073460" y="2368539"/>
              <a:ext cx="222433" cy="33614"/>
            </a:xfrm>
            <a:prstGeom prst="rect">
              <a:avLst/>
            </a:prstGeom>
            <a:solidFill>
              <a:srgbClr val="80BD41">
                <a:alpha val="100000"/>
              </a:srgbClr>
            </a:solidFill>
          </p:spPr>
          <p:txBody>
            <a:bodyPr/>
            <a:lstStyle/>
            <a:p/>
          </p:txBody>
        </p:sp>
        <p:sp>
          <p:nvSpPr>
            <p:cNvPr id="79" name="rc79"/>
            <p:cNvSpPr/>
            <p:nvPr/>
          </p:nvSpPr>
          <p:spPr>
            <a:xfrm>
              <a:off x="8320608" y="2138738"/>
              <a:ext cx="222433" cy="263416"/>
            </a:xfrm>
            <a:prstGeom prst="rect">
              <a:avLst/>
            </a:prstGeom>
            <a:solidFill>
              <a:srgbClr val="80BD41">
                <a:alpha val="100000"/>
              </a:srgbClr>
            </a:solidFill>
          </p:spPr>
          <p:txBody>
            <a:bodyPr/>
            <a:lstStyle/>
            <a:p/>
          </p:txBody>
        </p:sp>
        <p:sp>
          <p:nvSpPr>
            <p:cNvPr id="80" name="rc80"/>
            <p:cNvSpPr/>
            <p:nvPr/>
          </p:nvSpPr>
          <p:spPr>
            <a:xfrm>
              <a:off x="8567757" y="1866996"/>
              <a:ext cx="222433" cy="535157"/>
            </a:xfrm>
            <a:prstGeom prst="rect">
              <a:avLst/>
            </a:prstGeom>
            <a:solidFill>
              <a:srgbClr val="80BD41">
                <a:alpha val="100000"/>
              </a:srgbClr>
            </a:solidFill>
          </p:spPr>
          <p:txBody>
            <a:bodyPr/>
            <a:lstStyle/>
            <a:p/>
          </p:txBody>
        </p:sp>
        <p:sp>
          <p:nvSpPr>
            <p:cNvPr id="81" name="rc81"/>
            <p:cNvSpPr/>
            <p:nvPr/>
          </p:nvSpPr>
          <p:spPr>
            <a:xfrm>
              <a:off x="8814905" y="1770366"/>
              <a:ext cx="222433" cy="631787"/>
            </a:xfrm>
            <a:prstGeom prst="rect">
              <a:avLst/>
            </a:prstGeom>
            <a:solidFill>
              <a:srgbClr val="80BD41">
                <a:alpha val="100000"/>
              </a:srgbClr>
            </a:solidFill>
          </p:spPr>
          <p:txBody>
            <a:bodyPr/>
            <a:lstStyle/>
            <a:p/>
          </p:txBody>
        </p:sp>
        <p:sp>
          <p:nvSpPr>
            <p:cNvPr id="82" name="tx82"/>
            <p:cNvSpPr/>
            <p:nvPr/>
          </p:nvSpPr>
          <p:spPr>
            <a:xfrm>
              <a:off x="5683065" y="227017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83" name="tx83"/>
            <p:cNvSpPr/>
            <p:nvPr/>
          </p:nvSpPr>
          <p:spPr>
            <a:xfrm>
              <a:off x="5930213" y="227017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84" name="tx84"/>
            <p:cNvSpPr/>
            <p:nvPr/>
          </p:nvSpPr>
          <p:spPr>
            <a:xfrm>
              <a:off x="6114085" y="2270078"/>
              <a:ext cx="18681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+&lt;1</a:t>
              </a:r>
            </a:p>
          </p:txBody>
        </p:sp>
        <p:sp>
          <p:nvSpPr>
            <p:cNvPr id="85" name="tx85"/>
            <p:cNvSpPr/>
            <p:nvPr/>
          </p:nvSpPr>
          <p:spPr>
            <a:xfrm>
              <a:off x="6361233" y="2268879"/>
              <a:ext cx="18681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+&lt;1</a:t>
              </a:r>
            </a:p>
          </p:txBody>
        </p:sp>
        <p:sp>
          <p:nvSpPr>
            <p:cNvPr id="86" name="tx86"/>
            <p:cNvSpPr/>
            <p:nvPr/>
          </p:nvSpPr>
          <p:spPr>
            <a:xfrm>
              <a:off x="6608382" y="2267665"/>
              <a:ext cx="18681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+&lt;1</a:t>
              </a:r>
            </a:p>
          </p:txBody>
        </p:sp>
        <p:sp>
          <p:nvSpPr>
            <p:cNvPr id="87" name="tx87"/>
            <p:cNvSpPr/>
            <p:nvPr/>
          </p:nvSpPr>
          <p:spPr>
            <a:xfrm>
              <a:off x="6855530" y="2267080"/>
              <a:ext cx="18681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+&lt;1</a:t>
              </a:r>
            </a:p>
          </p:txBody>
        </p:sp>
        <p:sp>
          <p:nvSpPr>
            <p:cNvPr id="88" name="tx88"/>
            <p:cNvSpPr/>
            <p:nvPr/>
          </p:nvSpPr>
          <p:spPr>
            <a:xfrm>
              <a:off x="7102678" y="2265809"/>
              <a:ext cx="18681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+&lt;1</a:t>
              </a:r>
            </a:p>
          </p:txBody>
        </p:sp>
        <p:sp>
          <p:nvSpPr>
            <p:cNvPr id="89" name="tx89"/>
            <p:cNvSpPr/>
            <p:nvPr/>
          </p:nvSpPr>
          <p:spPr>
            <a:xfrm>
              <a:off x="7349826" y="2261011"/>
              <a:ext cx="18681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+&lt;1</a:t>
              </a:r>
            </a:p>
          </p:txBody>
        </p:sp>
        <p:sp>
          <p:nvSpPr>
            <p:cNvPr id="90" name="tx90"/>
            <p:cNvSpPr/>
            <p:nvPr/>
          </p:nvSpPr>
          <p:spPr>
            <a:xfrm>
              <a:off x="7628613" y="2255884"/>
              <a:ext cx="123535"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91" name="tx91"/>
            <p:cNvSpPr/>
            <p:nvPr/>
          </p:nvSpPr>
          <p:spPr>
            <a:xfrm>
              <a:off x="7875761" y="2252329"/>
              <a:ext cx="123535"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92" name="tx92"/>
            <p:cNvSpPr/>
            <p:nvPr/>
          </p:nvSpPr>
          <p:spPr>
            <a:xfrm>
              <a:off x="8122909" y="2236564"/>
              <a:ext cx="123535"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93" name="tx93"/>
            <p:cNvSpPr/>
            <p:nvPr/>
          </p:nvSpPr>
          <p:spPr>
            <a:xfrm>
              <a:off x="8339928" y="2006762"/>
              <a:ext cx="183794"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+18</a:t>
              </a:r>
            </a:p>
          </p:txBody>
        </p:sp>
        <p:sp>
          <p:nvSpPr>
            <p:cNvPr id="94" name="tx94"/>
            <p:cNvSpPr/>
            <p:nvPr/>
          </p:nvSpPr>
          <p:spPr>
            <a:xfrm>
              <a:off x="8587076" y="1735021"/>
              <a:ext cx="183794"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+37</a:t>
              </a:r>
            </a:p>
          </p:txBody>
        </p:sp>
        <p:sp>
          <p:nvSpPr>
            <p:cNvPr id="95" name="tx95"/>
            <p:cNvSpPr/>
            <p:nvPr/>
          </p:nvSpPr>
          <p:spPr>
            <a:xfrm>
              <a:off x="8834224" y="1638391"/>
              <a:ext cx="183794"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+44</a:t>
              </a:r>
            </a:p>
          </p:txBody>
        </p:sp>
        <p:sp>
          <p:nvSpPr>
            <p:cNvPr id="96" name="tx96"/>
            <p:cNvSpPr/>
            <p:nvPr/>
          </p:nvSpPr>
          <p:spPr>
            <a:xfrm>
              <a:off x="908931" y="5368286"/>
              <a:ext cx="216895"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-204</a:t>
              </a:r>
            </a:p>
          </p:txBody>
        </p:sp>
        <p:sp>
          <p:nvSpPr>
            <p:cNvPr id="97" name="tx97"/>
            <p:cNvSpPr/>
            <p:nvPr/>
          </p:nvSpPr>
          <p:spPr>
            <a:xfrm>
              <a:off x="1156079" y="4197058"/>
              <a:ext cx="216895"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-122</a:t>
              </a:r>
            </a:p>
          </p:txBody>
        </p:sp>
        <p:sp>
          <p:nvSpPr>
            <p:cNvPr id="98" name="tx98"/>
            <p:cNvSpPr/>
            <p:nvPr/>
          </p:nvSpPr>
          <p:spPr>
            <a:xfrm>
              <a:off x="1433357" y="2951561"/>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-35</a:t>
              </a:r>
            </a:p>
          </p:txBody>
        </p:sp>
        <p:sp>
          <p:nvSpPr>
            <p:cNvPr id="99" name="tx99"/>
            <p:cNvSpPr/>
            <p:nvPr/>
          </p:nvSpPr>
          <p:spPr>
            <a:xfrm>
              <a:off x="1710634" y="2522059"/>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100" name="tx100"/>
            <p:cNvSpPr/>
            <p:nvPr/>
          </p:nvSpPr>
          <p:spPr>
            <a:xfrm>
              <a:off x="1957782" y="2467754"/>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101" name="tx101"/>
            <p:cNvSpPr/>
            <p:nvPr/>
          </p:nvSpPr>
          <p:spPr>
            <a:xfrm>
              <a:off x="2204931" y="2464469"/>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102" name="tx102"/>
            <p:cNvSpPr/>
            <p:nvPr/>
          </p:nvSpPr>
          <p:spPr>
            <a:xfrm>
              <a:off x="2420441" y="2462870"/>
              <a:ext cx="159654"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-&lt;1</a:t>
              </a:r>
            </a:p>
          </p:txBody>
        </p:sp>
        <p:sp>
          <p:nvSpPr>
            <p:cNvPr id="103" name="tx103"/>
            <p:cNvSpPr/>
            <p:nvPr/>
          </p:nvSpPr>
          <p:spPr>
            <a:xfrm>
              <a:off x="2667589" y="2458886"/>
              <a:ext cx="159654"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-&lt;1</a:t>
              </a:r>
            </a:p>
          </p:txBody>
        </p:sp>
        <p:sp>
          <p:nvSpPr>
            <p:cNvPr id="104" name="tx104"/>
            <p:cNvSpPr/>
            <p:nvPr/>
          </p:nvSpPr>
          <p:spPr>
            <a:xfrm>
              <a:off x="2914737" y="2458201"/>
              <a:ext cx="159654"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-&lt;1</a:t>
              </a:r>
            </a:p>
          </p:txBody>
        </p:sp>
        <p:sp>
          <p:nvSpPr>
            <p:cNvPr id="105" name="tx105"/>
            <p:cNvSpPr/>
            <p:nvPr/>
          </p:nvSpPr>
          <p:spPr>
            <a:xfrm>
              <a:off x="3161885" y="2452274"/>
              <a:ext cx="159654"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-&lt;1</a:t>
              </a:r>
            </a:p>
          </p:txBody>
        </p:sp>
        <p:sp>
          <p:nvSpPr>
            <p:cNvPr id="106" name="tx106"/>
            <p:cNvSpPr/>
            <p:nvPr/>
          </p:nvSpPr>
          <p:spPr>
            <a:xfrm>
              <a:off x="3409034" y="2450932"/>
              <a:ext cx="159654"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-&lt;1</a:t>
              </a:r>
            </a:p>
          </p:txBody>
        </p:sp>
        <p:sp>
          <p:nvSpPr>
            <p:cNvPr id="107" name="tx107"/>
            <p:cNvSpPr/>
            <p:nvPr/>
          </p:nvSpPr>
          <p:spPr>
            <a:xfrm>
              <a:off x="3656182" y="2449676"/>
              <a:ext cx="159654"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-&lt;1</a:t>
              </a:r>
            </a:p>
          </p:txBody>
        </p:sp>
        <p:sp>
          <p:nvSpPr>
            <p:cNvPr id="108" name="tx108"/>
            <p:cNvSpPr/>
            <p:nvPr/>
          </p:nvSpPr>
          <p:spPr>
            <a:xfrm>
              <a:off x="3903330" y="2449347"/>
              <a:ext cx="159654"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-&lt;1</a:t>
              </a:r>
            </a:p>
          </p:txBody>
        </p:sp>
        <p:sp>
          <p:nvSpPr>
            <p:cNvPr id="109" name="tx109"/>
            <p:cNvSpPr/>
            <p:nvPr/>
          </p:nvSpPr>
          <p:spPr>
            <a:xfrm>
              <a:off x="4150478" y="2449304"/>
              <a:ext cx="159654"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-&lt;1</a:t>
              </a:r>
            </a:p>
          </p:txBody>
        </p:sp>
        <p:sp>
          <p:nvSpPr>
            <p:cNvPr id="110" name="tx110"/>
            <p:cNvSpPr/>
            <p:nvPr/>
          </p:nvSpPr>
          <p:spPr>
            <a:xfrm>
              <a:off x="4397626" y="2448904"/>
              <a:ext cx="159654"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-&lt;1</a:t>
              </a:r>
            </a:p>
          </p:txBody>
        </p:sp>
        <p:sp>
          <p:nvSpPr>
            <p:cNvPr id="111" name="tx111"/>
            <p:cNvSpPr/>
            <p:nvPr/>
          </p:nvSpPr>
          <p:spPr>
            <a:xfrm>
              <a:off x="4644775" y="2448890"/>
              <a:ext cx="159654"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-&lt;1</a:t>
              </a:r>
            </a:p>
          </p:txBody>
        </p:sp>
        <p:sp>
          <p:nvSpPr>
            <p:cNvPr id="112" name="tx112"/>
            <p:cNvSpPr/>
            <p:nvPr/>
          </p:nvSpPr>
          <p:spPr>
            <a:xfrm>
              <a:off x="4891923" y="2448776"/>
              <a:ext cx="159654"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-&lt;1</a:t>
              </a:r>
            </a:p>
          </p:txBody>
        </p:sp>
        <p:sp>
          <p:nvSpPr>
            <p:cNvPr id="113" name="tx113"/>
            <p:cNvSpPr/>
            <p:nvPr/>
          </p:nvSpPr>
          <p:spPr>
            <a:xfrm>
              <a:off x="5139071" y="2448762"/>
              <a:ext cx="159654"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-&lt;1</a:t>
              </a:r>
            </a:p>
          </p:txBody>
        </p:sp>
        <p:sp>
          <p:nvSpPr>
            <p:cNvPr id="114" name="tx114"/>
            <p:cNvSpPr/>
            <p:nvPr/>
          </p:nvSpPr>
          <p:spPr>
            <a:xfrm>
              <a:off x="5386219" y="2448747"/>
              <a:ext cx="159654"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-&lt;1</a:t>
              </a:r>
            </a:p>
          </p:txBody>
        </p:sp>
        <p:sp>
          <p:nvSpPr>
            <p:cNvPr id="115" name="tx115"/>
            <p:cNvSpPr/>
            <p:nvPr/>
          </p:nvSpPr>
          <p:spPr>
            <a:xfrm>
              <a:off x="508182" y="5218072"/>
              <a:ext cx="29827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-200K</a:t>
              </a:r>
            </a:p>
          </p:txBody>
        </p:sp>
        <p:sp>
          <p:nvSpPr>
            <p:cNvPr id="116" name="tx116"/>
            <p:cNvSpPr/>
            <p:nvPr/>
          </p:nvSpPr>
          <p:spPr>
            <a:xfrm>
              <a:off x="508182" y="4504091"/>
              <a:ext cx="29827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-150K</a:t>
              </a:r>
            </a:p>
          </p:txBody>
        </p:sp>
        <p:sp>
          <p:nvSpPr>
            <p:cNvPr id="117" name="tx117"/>
            <p:cNvSpPr/>
            <p:nvPr/>
          </p:nvSpPr>
          <p:spPr>
            <a:xfrm>
              <a:off x="508182" y="3790110"/>
              <a:ext cx="29827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-100K</a:t>
              </a:r>
            </a:p>
          </p:txBody>
        </p:sp>
        <p:sp>
          <p:nvSpPr>
            <p:cNvPr id="118" name="tx118"/>
            <p:cNvSpPr/>
            <p:nvPr/>
          </p:nvSpPr>
          <p:spPr>
            <a:xfrm>
              <a:off x="570361" y="3076129"/>
              <a:ext cx="23609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-50K</a:t>
              </a:r>
            </a:p>
          </p:txBody>
        </p:sp>
        <p:sp>
          <p:nvSpPr>
            <p:cNvPr id="119" name="tx119"/>
            <p:cNvSpPr/>
            <p:nvPr/>
          </p:nvSpPr>
          <p:spPr>
            <a:xfrm>
              <a:off x="669757" y="2362149"/>
              <a:ext cx="13670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0K</a:t>
              </a:r>
            </a:p>
          </p:txBody>
        </p:sp>
        <p:sp>
          <p:nvSpPr>
            <p:cNvPr id="120" name="tx120"/>
            <p:cNvSpPr/>
            <p:nvPr/>
          </p:nvSpPr>
          <p:spPr>
            <a:xfrm>
              <a:off x="607577" y="1648168"/>
              <a:ext cx="19888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50K</a:t>
              </a:r>
            </a:p>
          </p:txBody>
        </p:sp>
        <p:sp>
          <p:nvSpPr>
            <p:cNvPr id="121" name="tx121"/>
            <p:cNvSpPr/>
            <p:nvPr/>
          </p:nvSpPr>
          <p:spPr>
            <a:xfrm rot="-2700000">
              <a:off x="807227" y="5648951"/>
              <a:ext cx="27934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Brazil</a:t>
              </a:r>
            </a:p>
          </p:txBody>
        </p:sp>
        <p:sp>
          <p:nvSpPr>
            <p:cNvPr id="122" name="tx122"/>
            <p:cNvSpPr/>
            <p:nvPr/>
          </p:nvSpPr>
          <p:spPr>
            <a:xfrm rot="-2700000">
              <a:off x="990687" y="5675332"/>
              <a:ext cx="35396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Mexico</a:t>
              </a:r>
            </a:p>
          </p:txBody>
        </p:sp>
        <p:sp>
          <p:nvSpPr>
            <p:cNvPr id="123" name="tx123"/>
            <p:cNvSpPr/>
            <p:nvPr/>
          </p:nvSpPr>
          <p:spPr>
            <a:xfrm rot="-2700000">
              <a:off x="1137074" y="5717068"/>
              <a:ext cx="47201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Colombia</a:t>
              </a:r>
            </a:p>
          </p:txBody>
        </p:sp>
        <p:sp>
          <p:nvSpPr>
            <p:cNvPr id="124" name="tx124"/>
            <p:cNvSpPr/>
            <p:nvPr/>
          </p:nvSpPr>
          <p:spPr>
            <a:xfrm rot="-2700000">
              <a:off x="1596359" y="5629198"/>
              <a:ext cx="2234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Haiti</a:t>
              </a:r>
            </a:p>
          </p:txBody>
        </p:sp>
        <p:sp>
          <p:nvSpPr>
            <p:cNvPr id="125" name="tx125"/>
            <p:cNvSpPr/>
            <p:nvPr/>
          </p:nvSpPr>
          <p:spPr>
            <a:xfrm rot="-2700000">
              <a:off x="1599449" y="5730291"/>
              <a:ext cx="50941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Nicaragua</a:t>
              </a:r>
            </a:p>
          </p:txBody>
        </p:sp>
        <p:sp>
          <p:nvSpPr>
            <p:cNvPr id="126" name="tx126"/>
            <p:cNvSpPr/>
            <p:nvPr/>
          </p:nvSpPr>
          <p:spPr>
            <a:xfrm rot="-2700000">
              <a:off x="1416703" y="5908359"/>
              <a:ext cx="101306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Trinidad and Tobago</a:t>
              </a:r>
            </a:p>
          </p:txBody>
        </p:sp>
        <p:sp>
          <p:nvSpPr>
            <p:cNvPr id="127" name="tx127"/>
            <p:cNvSpPr/>
            <p:nvPr/>
          </p:nvSpPr>
          <p:spPr>
            <a:xfrm rot="-2700000">
              <a:off x="2040750" y="5752242"/>
              <a:ext cx="57150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El Salvador</a:t>
              </a:r>
            </a:p>
          </p:txBody>
        </p:sp>
        <p:sp>
          <p:nvSpPr>
            <p:cNvPr id="128" name="tx128"/>
            <p:cNvSpPr/>
            <p:nvPr/>
          </p:nvSpPr>
          <p:spPr>
            <a:xfrm rot="-2700000">
              <a:off x="2420347" y="5697380"/>
              <a:ext cx="41632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Panama</a:t>
              </a:r>
            </a:p>
          </p:txBody>
        </p:sp>
        <p:sp>
          <p:nvSpPr>
            <p:cNvPr id="129" name="tx129"/>
            <p:cNvSpPr/>
            <p:nvPr/>
          </p:nvSpPr>
          <p:spPr>
            <a:xfrm rot="-2700000">
              <a:off x="2662266" y="5699546"/>
              <a:ext cx="42245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Uruguay</a:t>
              </a:r>
            </a:p>
          </p:txBody>
        </p:sp>
        <p:sp>
          <p:nvSpPr>
            <p:cNvPr id="130" name="tx130"/>
            <p:cNvSpPr/>
            <p:nvPr/>
          </p:nvSpPr>
          <p:spPr>
            <a:xfrm rot="-2700000">
              <a:off x="3068478" y="5633660"/>
              <a:ext cx="23609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Peru</a:t>
              </a:r>
            </a:p>
          </p:txBody>
        </p:sp>
        <p:sp>
          <p:nvSpPr>
            <p:cNvPr id="131" name="tx131"/>
            <p:cNvSpPr/>
            <p:nvPr/>
          </p:nvSpPr>
          <p:spPr>
            <a:xfrm rot="-2700000">
              <a:off x="3108718" y="5719364"/>
              <a:ext cx="47850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Paraguay</a:t>
              </a:r>
            </a:p>
          </p:txBody>
        </p:sp>
        <p:sp>
          <p:nvSpPr>
            <p:cNvPr id="132" name="tx132"/>
            <p:cNvSpPr/>
            <p:nvPr/>
          </p:nvSpPr>
          <p:spPr>
            <a:xfrm rot="-2700000">
              <a:off x="2916061" y="5901537"/>
              <a:ext cx="99376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Dominican Republic</a:t>
              </a:r>
            </a:p>
          </p:txBody>
        </p:sp>
        <p:sp>
          <p:nvSpPr>
            <p:cNvPr id="133" name="tx133"/>
            <p:cNvSpPr/>
            <p:nvPr/>
          </p:nvSpPr>
          <p:spPr>
            <a:xfrm rot="-2700000">
              <a:off x="3608400" y="5717133"/>
              <a:ext cx="47219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Bahamas</a:t>
              </a:r>
            </a:p>
          </p:txBody>
        </p:sp>
        <p:sp>
          <p:nvSpPr>
            <p:cNvPr id="134" name="tx134"/>
            <p:cNvSpPr/>
            <p:nvPr/>
          </p:nvSpPr>
          <p:spPr>
            <a:xfrm rot="-2700000">
              <a:off x="4041305" y="5640190"/>
              <a:ext cx="25456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Chile</a:t>
              </a:r>
            </a:p>
          </p:txBody>
        </p:sp>
        <p:sp>
          <p:nvSpPr>
            <p:cNvPr id="135" name="tx135"/>
            <p:cNvSpPr/>
            <p:nvPr/>
          </p:nvSpPr>
          <p:spPr>
            <a:xfrm rot="-2700000">
              <a:off x="4277682" y="5644652"/>
              <a:ext cx="26718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Cuba</a:t>
              </a:r>
            </a:p>
          </p:txBody>
        </p:sp>
        <p:sp>
          <p:nvSpPr>
            <p:cNvPr id="136" name="tx136"/>
            <p:cNvSpPr/>
            <p:nvPr/>
          </p:nvSpPr>
          <p:spPr>
            <a:xfrm rot="-2700000">
              <a:off x="3999952" y="5862064"/>
              <a:ext cx="88212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St Kitts and Nevis</a:t>
              </a:r>
            </a:p>
          </p:txBody>
        </p:sp>
        <p:sp>
          <p:nvSpPr>
            <p:cNvPr id="137" name="tx137"/>
            <p:cNvSpPr/>
            <p:nvPr/>
          </p:nvSpPr>
          <p:spPr>
            <a:xfrm rot="-2700000">
              <a:off x="4665832" y="5688619"/>
              <a:ext cx="39154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Guyana</a:t>
              </a:r>
            </a:p>
          </p:txBody>
        </p:sp>
        <p:sp>
          <p:nvSpPr>
            <p:cNvPr id="138" name="tx138"/>
            <p:cNvSpPr/>
            <p:nvPr/>
          </p:nvSpPr>
          <p:spPr>
            <a:xfrm rot="-2700000">
              <a:off x="4875829" y="5704008"/>
              <a:ext cx="43507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Grenada</a:t>
              </a:r>
            </a:p>
          </p:txBody>
        </p:sp>
        <p:sp>
          <p:nvSpPr>
            <p:cNvPr id="139" name="tx139"/>
            <p:cNvSpPr/>
            <p:nvPr/>
          </p:nvSpPr>
          <p:spPr>
            <a:xfrm rot="-2700000">
              <a:off x="5234587" y="5657777"/>
              <a:ext cx="30431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Belize</a:t>
              </a:r>
            </a:p>
          </p:txBody>
        </p:sp>
        <p:sp>
          <p:nvSpPr>
            <p:cNvPr id="140" name="tx140"/>
            <p:cNvSpPr/>
            <p:nvPr/>
          </p:nvSpPr>
          <p:spPr>
            <a:xfrm rot="-2700000">
              <a:off x="4844856" y="5921581"/>
              <a:ext cx="105046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Antigua and Barbuda</a:t>
              </a:r>
            </a:p>
          </p:txBody>
        </p:sp>
        <p:sp>
          <p:nvSpPr>
            <p:cNvPr id="141" name="tx141"/>
            <p:cNvSpPr/>
            <p:nvPr/>
          </p:nvSpPr>
          <p:spPr>
            <a:xfrm rot="-2700000">
              <a:off x="5555459" y="5729612"/>
              <a:ext cx="50749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St Vincent</a:t>
              </a:r>
            </a:p>
          </p:txBody>
        </p:sp>
        <p:sp>
          <p:nvSpPr>
            <p:cNvPr id="142" name="tx142"/>
            <p:cNvSpPr/>
            <p:nvPr/>
          </p:nvSpPr>
          <p:spPr>
            <a:xfrm rot="-2700000">
              <a:off x="5838276" y="5714838"/>
              <a:ext cx="46570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Dominica</a:t>
              </a:r>
            </a:p>
          </p:txBody>
        </p:sp>
        <p:sp>
          <p:nvSpPr>
            <p:cNvPr id="143" name="tx143"/>
            <p:cNvSpPr/>
            <p:nvPr/>
          </p:nvSpPr>
          <p:spPr>
            <a:xfrm rot="-2700000">
              <a:off x="6074497" y="5719364"/>
              <a:ext cx="47850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Barbados</a:t>
              </a:r>
            </a:p>
          </p:txBody>
        </p:sp>
        <p:sp>
          <p:nvSpPr>
            <p:cNvPr id="144" name="tx144"/>
            <p:cNvSpPr/>
            <p:nvPr/>
          </p:nvSpPr>
          <p:spPr>
            <a:xfrm rot="-2700000">
              <a:off x="6385333" y="5692983"/>
              <a:ext cx="40389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St Lucia</a:t>
              </a:r>
            </a:p>
          </p:txBody>
        </p:sp>
        <p:sp>
          <p:nvSpPr>
            <p:cNvPr id="145" name="tx145"/>
            <p:cNvSpPr/>
            <p:nvPr/>
          </p:nvSpPr>
          <p:spPr>
            <a:xfrm rot="-2700000">
              <a:off x="6696325" y="5666538"/>
              <a:ext cx="32909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Bolivia</a:t>
              </a:r>
            </a:p>
          </p:txBody>
        </p:sp>
        <p:sp>
          <p:nvSpPr>
            <p:cNvPr id="146" name="tx146"/>
            <p:cNvSpPr/>
            <p:nvPr/>
          </p:nvSpPr>
          <p:spPr>
            <a:xfrm rot="-2700000">
              <a:off x="6815942" y="5719364"/>
              <a:ext cx="47850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Argentina</a:t>
              </a:r>
            </a:p>
          </p:txBody>
        </p:sp>
        <p:sp>
          <p:nvSpPr>
            <p:cNvPr id="147" name="tx147"/>
            <p:cNvSpPr/>
            <p:nvPr/>
          </p:nvSpPr>
          <p:spPr>
            <a:xfrm rot="-2700000">
              <a:off x="7063246" y="5719299"/>
              <a:ext cx="47832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Suriname</a:t>
              </a:r>
            </a:p>
          </p:txBody>
        </p:sp>
        <p:sp>
          <p:nvSpPr>
            <p:cNvPr id="148" name="tx148"/>
            <p:cNvSpPr/>
            <p:nvPr/>
          </p:nvSpPr>
          <p:spPr>
            <a:xfrm rot="-2700000">
              <a:off x="7252170" y="5743417"/>
              <a:ext cx="54653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Costa Rica</a:t>
              </a:r>
            </a:p>
          </p:txBody>
        </p:sp>
        <p:sp>
          <p:nvSpPr>
            <p:cNvPr id="149" name="tx149"/>
            <p:cNvSpPr/>
            <p:nvPr/>
          </p:nvSpPr>
          <p:spPr>
            <a:xfrm rot="-2700000">
              <a:off x="7610616" y="5697316"/>
              <a:ext cx="41614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Jamaica</a:t>
              </a:r>
            </a:p>
          </p:txBody>
        </p:sp>
        <p:sp>
          <p:nvSpPr>
            <p:cNvPr id="150" name="tx150"/>
            <p:cNvSpPr/>
            <p:nvPr/>
          </p:nvSpPr>
          <p:spPr>
            <a:xfrm rot="-2700000">
              <a:off x="7799305" y="5721530"/>
              <a:ext cx="48463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Honduras</a:t>
              </a:r>
            </a:p>
          </p:txBody>
        </p:sp>
        <p:sp>
          <p:nvSpPr>
            <p:cNvPr id="151" name="tx151"/>
            <p:cNvSpPr/>
            <p:nvPr/>
          </p:nvSpPr>
          <p:spPr>
            <a:xfrm rot="-2700000">
              <a:off x="8104756" y="5697380"/>
              <a:ext cx="41632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Ecuador</a:t>
              </a:r>
            </a:p>
          </p:txBody>
        </p:sp>
        <p:sp>
          <p:nvSpPr>
            <p:cNvPr id="152" name="tx152"/>
            <p:cNvSpPr/>
            <p:nvPr/>
          </p:nvSpPr>
          <p:spPr>
            <a:xfrm rot="-2700000">
              <a:off x="8240529" y="5743514"/>
              <a:ext cx="54681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Guatemala</a:t>
              </a:r>
            </a:p>
          </p:txBody>
        </p:sp>
        <p:sp>
          <p:nvSpPr>
            <p:cNvPr id="153" name="tx153"/>
            <p:cNvSpPr/>
            <p:nvPr/>
          </p:nvSpPr>
          <p:spPr>
            <a:xfrm rot="-2700000">
              <a:off x="8508750" y="5734785"/>
              <a:ext cx="52212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Venezuela</a:t>
              </a:r>
            </a:p>
          </p:txBody>
        </p:sp>
        <p:sp>
          <p:nvSpPr>
            <p:cNvPr id="154" name="tx154"/>
            <p:cNvSpPr/>
            <p:nvPr/>
          </p:nvSpPr>
          <p:spPr>
            <a:xfrm rot="-5400000">
              <a:off x="-591430" y="3496019"/>
              <a:ext cx="1970714"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Absolute difference (thousands)</a:t>
              </a:r>
            </a:p>
          </p:txBody>
        </p:sp>
        <p:sp>
          <p:nvSpPr>
            <p:cNvPr id="155" name="tx155"/>
            <p:cNvSpPr/>
            <p:nvPr/>
          </p:nvSpPr>
          <p:spPr>
            <a:xfrm>
              <a:off x="869090" y="1368037"/>
              <a:ext cx="5513832" cy="119969"/>
            </a:xfrm>
            <a:prstGeom prst="rect">
              <a:avLst/>
            </a:prstGeom>
            <a:noFill/>
          </p:spPr>
          <p:txBody>
            <a:bodyPr lIns="0" rIns="0" tIns="0" bIns="0" anchorCtr="1" anchor="ctr" wrap="none"/>
            <a:lstStyle/>
            <a:p>
              <a:pPr algn="l" marL="0" marR="0" indent="0">
                <a:spcBef>
                  <a:spcPts val="0"/>
                </a:spcBef>
                <a:spcAft>
                  <a:spcPts val="0"/>
                </a:spcAft>
              </a:pPr>
              <a:r>
                <a:rPr sz="1320" i="0" b="0">
                  <a:solidFill>
                    <a:srgbClr val="000000">
                      <a:alpha val="100000"/>
                    </a:srgbClr>
                  </a:solidFill>
                  <a:latin typeface="Arial"/>
                  <a:cs typeface="Arial"/>
                </a:rPr>
                <a:t>Change in absolute number of zero-dose children between 2024 and 2025</a:t>
              </a:r>
            </a:p>
          </p:txBody>
        </p:sp>
        <p:sp>
          <p:nvSpPr>
            <p:cNvPr id="156" name="tx156"/>
            <p:cNvSpPr/>
            <p:nvPr/>
          </p:nvSpPr>
          <p:spPr>
            <a:xfrm>
              <a:off x="4912427" y="6611748"/>
              <a:ext cx="416198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Source: WHO/UNICEF Estimates of National Immunization Coverage, 2025 revision</a:t>
              </a:r>
            </a:p>
          </p:txBody>
        </p:sp>
      </p:grpSp>
      <p:sp>
        <p:nvSpPr>
          <p:cNvPr id="157"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This chart shows the absolute change in number of zero-dose children, by country.
Overall, 12 countries had an increase in zero-dose children and 19 countries saw the number of zero-dose children decline between 2024 and 2025.
The three countries with the largest increase were: Venezuela (141,000 ⇒ 185,000 [+44,000]), Guatemala (15,000 ⇒ 52,000 [+37,000]), Ecuador (35,000 ⇒ 53,000 [+18,000]).
Brazil had the largest decline in the number of zero-dose children from 255,000 in 2024 to 50,000 in 2025 (-204,000).</a:t>
            </a:r>
          </a:p>
        </p:txBody>
      </p:sp>
      <p:sp>
        <p:nvSpPr>
          <p:cNvPr id="158" name="body"/>
          <p:cNvSpPr>
            <a:spLocks noGrp="1"/>
          </p:cNvSpPr>
          <p:nvPr>
            <p:ph/>
          </p:nvPr>
        </p:nvSpPr>
        <p:spPr>
          <a:xfrm>
            <a:off x="292608" y="182880"/>
            <a:ext cx="8595360" cy="649224"/>
          </a:xfrm>
          <a:solidFill>
            <a:srgbClr val="FFFFFF">
              <a:alpha val="100000"/>
            </a:srgbClr>
          </a:solidFill>
        </p:spPr>
        <p:txBody>
          <a:bodyPr/>
          <a:lstStyle/>
          <a:p>
            <a:pPr algn="l" marL="0" marR="0">
              <a:lnSpc>
                <a:spcPct val="100000"/>
              </a:lnSpc>
              <a:spcBef>
                <a:spcPts val="0"/>
              </a:spcBef>
              <a:spcAft>
                <a:spcPts val="0"/>
              </a:spcAft>
              <a:buNone/>
            </a:pPr>
            <a:r>
              <a:rPr cap="none" sz="1450" i="0" b="0" u="none" strike="noStrike">
                <a:solidFill>
                  <a:srgbClr val="000000">
                    <a:alpha val="100000"/>
                  </a:srgbClr>
                </a:solidFill>
                <a:latin typeface="Arial"/>
                <a:cs typeface="Arial"/>
                <a:ea typeface="Arial"/>
                <a:sym typeface="Arial"/>
              </a:rPr>
              <a:t>Country trends in zero-dose children were heterogeneous, reinforcing the need to target resources and strategies to countries where the burden is increasing while sustaining gains elsewhere.</a:t>
            </a:r>
          </a:p>
        </p:txBody>
      </p:sp>
      <p:grpSp xmlns:pic="http://schemas.openxmlformats.org/drawingml/2006/picture">
        <p:nvGrpSpPr>
          <p:cNvPr id="159" name=""/>
          <p:cNvGrpSpPr/>
          <p:nvPr/>
        </p:nvGrpSpPr>
        <p:grpSpPr>
          <a:xfrm>
            <a:off x="292608" y="1097280"/>
            <a:ext cx="8595360" cy="28575"/>
            <a:chOff x="292608" y="1097280"/>
            <a:chExt cx="8595360" cy="28575"/>
          </a:xfrm>
        </p:grpSpPr>
        <p:sp>
          <p:nvSpPr>
            <p:cNvPr id="160" name="rc3"/>
            <p:cNvSpPr/>
            <p:nvPr/>
          </p:nvSpPr>
          <p:spPr>
            <a:xfrm>
              <a:off x="292608" y="1097280"/>
              <a:ext cx="8595360" cy="28575"/>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161" name="rc4"/>
            <p:cNvSpPr/>
            <p:nvPr/>
          </p:nvSpPr>
          <p:spPr>
            <a:xfrm>
              <a:off x="292608" y="1097280"/>
              <a:ext cx="8595360" cy="28575"/>
            </a:xfrm>
            <a:prstGeom prst="rect">
              <a:avLst/>
            </a:prstGeom>
            <a:solidFill>
              <a:srgbClr val="000000">
                <a:alpha val="100000"/>
              </a:srgbClr>
            </a:solidFill>
          </p:spPr>
          <p:txBody>
            <a:bodyPr/>
            <a:lstStyle/>
            <a:p/>
          </p:txBody>
        </p:sp>
      </p:grpSp>
    </p:spTree>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body"/>
          <p:cNvSpPr>
            <a:spLocks noGrp="1"/>
          </p:cNvSpPr>
          <p:nvPr>
            <p:ph/>
          </p:nvPr>
        </p:nvSpPr>
        <p:spPr>
          <a:xfrm>
            <a:off x="0" y="2743200"/>
            <a:ext cx="12252960" cy="1828800"/>
          </a:xfrm>
          <a:solidFill>
            <a:srgbClr val="203864">
              <a:alpha val="100000"/>
            </a:srgbClr>
          </a:solidFill>
        </p:spPr>
        <p:txBody>
          <a:bodyPr/>
          <a:lstStyle/>
          <a:p>
            <a:pPr algn="ctr" marL="0" marR="0">
              <a:lnSpc>
                <a:spcPct val="100000"/>
              </a:lnSpc>
              <a:spcBef>
                <a:spcPts val="0"/>
              </a:spcBef>
              <a:spcAft>
                <a:spcPts val="0"/>
              </a:spcAft>
              <a:buNone/>
            </a:pPr>
            <a:r>
              <a:rPr cap="none" sz="4400" i="0" b="0" u="none" strike="noStrike">
                <a:solidFill>
                  <a:srgbClr val="FFFFFF">
                    <a:alpha val="100000"/>
                  </a:srgbClr>
                </a:solidFill>
                <a:latin typeface="Arial"/>
                <a:cs typeface="Arial"/>
                <a:ea typeface="Arial"/>
                <a:sym typeface="Arial"/>
              </a:rPr>
              <a:t>DTP3</a:t>
            </a:r>
          </a:p>
        </p:txBody>
      </p:sp>
    </p:spTree>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1298448"/>
            <a:ext cx="8869680" cy="5486400"/>
            <a:chOff x="274320" y="1298448"/>
            <a:chExt cx="8869680" cy="5486400"/>
          </a:xfrm>
        </p:grpSpPr>
        <p:sp>
          <p:nvSpPr>
            <p:cNvPr id="3" name="rc3"/>
            <p:cNvSpPr/>
            <p:nvPr/>
          </p:nvSpPr>
          <p:spPr>
            <a:xfrm>
              <a:off x="274320" y="1298448"/>
              <a:ext cx="8869680" cy="5486400"/>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rc4"/>
            <p:cNvSpPr/>
            <p:nvPr/>
          </p:nvSpPr>
          <p:spPr>
            <a:xfrm>
              <a:off x="274320" y="1298448"/>
              <a:ext cx="8869680" cy="5486400"/>
            </a:xfrm>
            <a:prstGeom prst="rect">
              <a:avLst/>
            </a:prstGeom>
            <a:solidFill>
              <a:srgbClr val="FFFFFF">
                <a:alpha val="100000"/>
              </a:srgbClr>
            </a:solidFill>
            <a:ln w="13550" cap="rnd">
              <a:solidFill>
                <a:srgbClr val="FFFFFF">
                  <a:alpha val="100000"/>
                </a:srgbClr>
              </a:solidFill>
              <a:prstDash val="solid"/>
              <a:round/>
            </a:ln>
          </p:spPr>
          <p:txBody>
            <a:bodyPr/>
            <a:lstStyle/>
            <a:p/>
          </p:txBody>
        </p:sp>
        <p:sp>
          <p:nvSpPr>
            <p:cNvPr id="5" name="pl5"/>
            <p:cNvSpPr/>
            <p:nvPr/>
          </p:nvSpPr>
          <p:spPr>
            <a:xfrm>
              <a:off x="951297" y="3886554"/>
              <a:ext cx="7593448" cy="0"/>
            </a:xfrm>
            <a:custGeom>
              <a:avLst/>
              <a:pathLst>
                <a:path w="7593448" h="0">
                  <a:moveTo>
                    <a:pt x="0" y="0"/>
                  </a:moveTo>
                  <a:lnTo>
                    <a:pt x="7593448" y="0"/>
                  </a:lnTo>
                  <a:lnTo>
                    <a:pt x="7593448" y="0"/>
                  </a:lnTo>
                </a:path>
              </a:pathLst>
            </a:custGeom>
            <a:ln w="6775" cap="flat">
              <a:solidFill>
                <a:srgbClr val="EBEBEB">
                  <a:alpha val="100000"/>
                </a:srgbClr>
              </a:solidFill>
              <a:prstDash val="solid"/>
              <a:round/>
            </a:ln>
          </p:spPr>
          <p:txBody>
            <a:bodyPr/>
            <a:lstStyle/>
            <a:p/>
          </p:txBody>
        </p:sp>
        <p:sp>
          <p:nvSpPr>
            <p:cNvPr id="6" name="pl6"/>
            <p:cNvSpPr/>
            <p:nvPr/>
          </p:nvSpPr>
          <p:spPr>
            <a:xfrm>
              <a:off x="951297" y="3428262"/>
              <a:ext cx="7593448" cy="0"/>
            </a:xfrm>
            <a:custGeom>
              <a:avLst/>
              <a:pathLst>
                <a:path w="7593448" h="0">
                  <a:moveTo>
                    <a:pt x="0" y="0"/>
                  </a:moveTo>
                  <a:lnTo>
                    <a:pt x="7593448" y="0"/>
                  </a:lnTo>
                  <a:lnTo>
                    <a:pt x="7593448" y="0"/>
                  </a:lnTo>
                </a:path>
              </a:pathLst>
            </a:custGeom>
            <a:ln w="6775" cap="flat">
              <a:solidFill>
                <a:srgbClr val="EBEBEB">
                  <a:alpha val="100000"/>
                </a:srgbClr>
              </a:solidFill>
              <a:prstDash val="solid"/>
              <a:round/>
            </a:ln>
          </p:spPr>
          <p:txBody>
            <a:bodyPr/>
            <a:lstStyle/>
            <a:p/>
          </p:txBody>
        </p:sp>
        <p:sp>
          <p:nvSpPr>
            <p:cNvPr id="7" name="pl7"/>
            <p:cNvSpPr/>
            <p:nvPr/>
          </p:nvSpPr>
          <p:spPr>
            <a:xfrm>
              <a:off x="951297" y="2969970"/>
              <a:ext cx="7593448" cy="0"/>
            </a:xfrm>
            <a:custGeom>
              <a:avLst/>
              <a:pathLst>
                <a:path w="7593448" h="0">
                  <a:moveTo>
                    <a:pt x="0" y="0"/>
                  </a:moveTo>
                  <a:lnTo>
                    <a:pt x="7593448" y="0"/>
                  </a:lnTo>
                  <a:lnTo>
                    <a:pt x="7593448" y="0"/>
                  </a:lnTo>
                </a:path>
              </a:pathLst>
            </a:custGeom>
            <a:ln w="6775" cap="flat">
              <a:solidFill>
                <a:srgbClr val="EBEBEB">
                  <a:alpha val="100000"/>
                </a:srgbClr>
              </a:solidFill>
              <a:prstDash val="solid"/>
              <a:round/>
            </a:ln>
          </p:spPr>
          <p:txBody>
            <a:bodyPr/>
            <a:lstStyle/>
            <a:p/>
          </p:txBody>
        </p:sp>
        <p:sp>
          <p:nvSpPr>
            <p:cNvPr id="8" name="pl8"/>
            <p:cNvSpPr/>
            <p:nvPr/>
          </p:nvSpPr>
          <p:spPr>
            <a:xfrm>
              <a:off x="951297" y="2511678"/>
              <a:ext cx="7593448" cy="0"/>
            </a:xfrm>
            <a:custGeom>
              <a:avLst/>
              <a:pathLst>
                <a:path w="7593448" h="0">
                  <a:moveTo>
                    <a:pt x="0" y="0"/>
                  </a:moveTo>
                  <a:lnTo>
                    <a:pt x="7593448" y="0"/>
                  </a:lnTo>
                  <a:lnTo>
                    <a:pt x="7593448" y="0"/>
                  </a:lnTo>
                </a:path>
              </a:pathLst>
            </a:custGeom>
            <a:ln w="6775" cap="flat">
              <a:solidFill>
                <a:srgbClr val="EBEBEB">
                  <a:alpha val="100000"/>
                </a:srgbClr>
              </a:solidFill>
              <a:prstDash val="solid"/>
              <a:round/>
            </a:ln>
          </p:spPr>
          <p:txBody>
            <a:bodyPr/>
            <a:lstStyle/>
            <a:p/>
          </p:txBody>
        </p:sp>
        <p:sp>
          <p:nvSpPr>
            <p:cNvPr id="9" name="pl9"/>
            <p:cNvSpPr/>
            <p:nvPr/>
          </p:nvSpPr>
          <p:spPr>
            <a:xfrm>
              <a:off x="951297" y="2053386"/>
              <a:ext cx="7593448" cy="0"/>
            </a:xfrm>
            <a:custGeom>
              <a:avLst/>
              <a:pathLst>
                <a:path w="7593448" h="0">
                  <a:moveTo>
                    <a:pt x="0" y="0"/>
                  </a:moveTo>
                  <a:lnTo>
                    <a:pt x="7593448" y="0"/>
                  </a:lnTo>
                  <a:lnTo>
                    <a:pt x="7593448" y="0"/>
                  </a:lnTo>
                </a:path>
              </a:pathLst>
            </a:custGeom>
            <a:ln w="6775" cap="flat">
              <a:solidFill>
                <a:srgbClr val="EBEBEB">
                  <a:alpha val="100000"/>
                </a:srgbClr>
              </a:solidFill>
              <a:prstDash val="solid"/>
              <a:round/>
            </a:ln>
          </p:spPr>
          <p:txBody>
            <a:bodyPr/>
            <a:lstStyle/>
            <a:p/>
          </p:txBody>
        </p:sp>
        <p:sp>
          <p:nvSpPr>
            <p:cNvPr id="10" name="pl10"/>
            <p:cNvSpPr/>
            <p:nvPr/>
          </p:nvSpPr>
          <p:spPr>
            <a:xfrm>
              <a:off x="951297" y="4115700"/>
              <a:ext cx="7593448" cy="0"/>
            </a:xfrm>
            <a:custGeom>
              <a:avLst/>
              <a:pathLst>
                <a:path w="7593448" h="0">
                  <a:moveTo>
                    <a:pt x="0" y="0"/>
                  </a:moveTo>
                  <a:lnTo>
                    <a:pt x="7593448" y="0"/>
                  </a:lnTo>
                  <a:lnTo>
                    <a:pt x="7593448" y="0"/>
                  </a:lnTo>
                </a:path>
              </a:pathLst>
            </a:custGeom>
            <a:ln w="13550" cap="flat">
              <a:solidFill>
                <a:srgbClr val="EBEBEB">
                  <a:alpha val="100000"/>
                </a:srgbClr>
              </a:solidFill>
              <a:prstDash val="solid"/>
              <a:round/>
            </a:ln>
          </p:spPr>
          <p:txBody>
            <a:bodyPr/>
            <a:lstStyle/>
            <a:p/>
          </p:txBody>
        </p:sp>
        <p:sp>
          <p:nvSpPr>
            <p:cNvPr id="11" name="pl11"/>
            <p:cNvSpPr/>
            <p:nvPr/>
          </p:nvSpPr>
          <p:spPr>
            <a:xfrm>
              <a:off x="951297" y="3657408"/>
              <a:ext cx="7593448" cy="0"/>
            </a:xfrm>
            <a:custGeom>
              <a:avLst/>
              <a:pathLst>
                <a:path w="7593448" h="0">
                  <a:moveTo>
                    <a:pt x="0" y="0"/>
                  </a:moveTo>
                  <a:lnTo>
                    <a:pt x="7593448" y="0"/>
                  </a:lnTo>
                  <a:lnTo>
                    <a:pt x="7593448" y="0"/>
                  </a:lnTo>
                </a:path>
              </a:pathLst>
            </a:custGeom>
            <a:ln w="13550" cap="flat">
              <a:solidFill>
                <a:srgbClr val="EBEBEB">
                  <a:alpha val="100000"/>
                </a:srgbClr>
              </a:solidFill>
              <a:prstDash val="solid"/>
              <a:round/>
            </a:ln>
          </p:spPr>
          <p:txBody>
            <a:bodyPr/>
            <a:lstStyle/>
            <a:p/>
          </p:txBody>
        </p:sp>
        <p:sp>
          <p:nvSpPr>
            <p:cNvPr id="12" name="pl12"/>
            <p:cNvSpPr/>
            <p:nvPr/>
          </p:nvSpPr>
          <p:spPr>
            <a:xfrm>
              <a:off x="951297" y="3199116"/>
              <a:ext cx="7593448" cy="0"/>
            </a:xfrm>
            <a:custGeom>
              <a:avLst/>
              <a:pathLst>
                <a:path w="7593448" h="0">
                  <a:moveTo>
                    <a:pt x="0" y="0"/>
                  </a:moveTo>
                  <a:lnTo>
                    <a:pt x="7593448" y="0"/>
                  </a:lnTo>
                  <a:lnTo>
                    <a:pt x="7593448" y="0"/>
                  </a:lnTo>
                </a:path>
              </a:pathLst>
            </a:custGeom>
            <a:ln w="13550" cap="flat">
              <a:solidFill>
                <a:srgbClr val="EBEBEB">
                  <a:alpha val="100000"/>
                </a:srgbClr>
              </a:solidFill>
              <a:prstDash val="solid"/>
              <a:round/>
            </a:ln>
          </p:spPr>
          <p:txBody>
            <a:bodyPr/>
            <a:lstStyle/>
            <a:p/>
          </p:txBody>
        </p:sp>
        <p:sp>
          <p:nvSpPr>
            <p:cNvPr id="13" name="pl13"/>
            <p:cNvSpPr/>
            <p:nvPr/>
          </p:nvSpPr>
          <p:spPr>
            <a:xfrm>
              <a:off x="951297" y="2740824"/>
              <a:ext cx="7593448" cy="0"/>
            </a:xfrm>
            <a:custGeom>
              <a:avLst/>
              <a:pathLst>
                <a:path w="7593448" h="0">
                  <a:moveTo>
                    <a:pt x="0" y="0"/>
                  </a:moveTo>
                  <a:lnTo>
                    <a:pt x="7593448" y="0"/>
                  </a:lnTo>
                  <a:lnTo>
                    <a:pt x="7593448" y="0"/>
                  </a:lnTo>
                </a:path>
              </a:pathLst>
            </a:custGeom>
            <a:ln w="13550" cap="flat">
              <a:solidFill>
                <a:srgbClr val="EBEBEB">
                  <a:alpha val="100000"/>
                </a:srgbClr>
              </a:solidFill>
              <a:prstDash val="solid"/>
              <a:round/>
            </a:ln>
          </p:spPr>
          <p:txBody>
            <a:bodyPr/>
            <a:lstStyle/>
            <a:p/>
          </p:txBody>
        </p:sp>
        <p:sp>
          <p:nvSpPr>
            <p:cNvPr id="14" name="pl14"/>
            <p:cNvSpPr/>
            <p:nvPr/>
          </p:nvSpPr>
          <p:spPr>
            <a:xfrm>
              <a:off x="951297" y="2282532"/>
              <a:ext cx="7593448" cy="0"/>
            </a:xfrm>
            <a:custGeom>
              <a:avLst/>
              <a:pathLst>
                <a:path w="7593448" h="0">
                  <a:moveTo>
                    <a:pt x="0" y="0"/>
                  </a:moveTo>
                  <a:lnTo>
                    <a:pt x="7593448" y="0"/>
                  </a:lnTo>
                  <a:lnTo>
                    <a:pt x="7593448" y="0"/>
                  </a:lnTo>
                </a:path>
              </a:pathLst>
            </a:custGeom>
            <a:ln w="13550" cap="flat">
              <a:solidFill>
                <a:srgbClr val="EBEBEB">
                  <a:alpha val="100000"/>
                </a:srgbClr>
              </a:solidFill>
              <a:prstDash val="solid"/>
              <a:round/>
            </a:ln>
          </p:spPr>
          <p:txBody>
            <a:bodyPr/>
            <a:lstStyle/>
            <a:p/>
          </p:txBody>
        </p:sp>
        <p:sp>
          <p:nvSpPr>
            <p:cNvPr id="15" name="pl15"/>
            <p:cNvSpPr/>
            <p:nvPr/>
          </p:nvSpPr>
          <p:spPr>
            <a:xfrm>
              <a:off x="1416393" y="1843440"/>
              <a:ext cx="0" cy="2380463"/>
            </a:xfrm>
            <a:custGeom>
              <a:avLst/>
              <a:pathLst>
                <a:path w="0" h="2380463">
                  <a:moveTo>
                    <a:pt x="0" y="2380463"/>
                  </a:moveTo>
                  <a:lnTo>
                    <a:pt x="0" y="0"/>
                  </a:lnTo>
                  <a:lnTo>
                    <a:pt x="0" y="0"/>
                  </a:lnTo>
                </a:path>
              </a:pathLst>
            </a:custGeom>
            <a:ln w="13550" cap="flat">
              <a:solidFill>
                <a:srgbClr val="EBEBEB">
                  <a:alpha val="100000"/>
                </a:srgbClr>
              </a:solidFill>
              <a:prstDash val="solid"/>
              <a:round/>
            </a:ln>
          </p:spPr>
          <p:txBody>
            <a:bodyPr/>
            <a:lstStyle/>
            <a:p/>
          </p:txBody>
        </p:sp>
        <p:sp>
          <p:nvSpPr>
            <p:cNvPr id="16" name="pl16"/>
            <p:cNvSpPr/>
            <p:nvPr/>
          </p:nvSpPr>
          <p:spPr>
            <a:xfrm>
              <a:off x="2749044" y="1843440"/>
              <a:ext cx="0" cy="2380463"/>
            </a:xfrm>
            <a:custGeom>
              <a:avLst/>
              <a:pathLst>
                <a:path w="0" h="2380463">
                  <a:moveTo>
                    <a:pt x="0" y="2380463"/>
                  </a:moveTo>
                  <a:lnTo>
                    <a:pt x="0" y="0"/>
                  </a:lnTo>
                  <a:lnTo>
                    <a:pt x="0" y="0"/>
                  </a:lnTo>
                </a:path>
              </a:pathLst>
            </a:custGeom>
            <a:ln w="13550" cap="flat">
              <a:solidFill>
                <a:srgbClr val="EBEBEB">
                  <a:alpha val="100000"/>
                </a:srgbClr>
              </a:solidFill>
              <a:prstDash val="solid"/>
              <a:round/>
            </a:ln>
          </p:spPr>
          <p:txBody>
            <a:bodyPr/>
            <a:lstStyle/>
            <a:p/>
          </p:txBody>
        </p:sp>
        <p:sp>
          <p:nvSpPr>
            <p:cNvPr id="17" name="pl17"/>
            <p:cNvSpPr/>
            <p:nvPr/>
          </p:nvSpPr>
          <p:spPr>
            <a:xfrm>
              <a:off x="4081696" y="1843440"/>
              <a:ext cx="0" cy="2380463"/>
            </a:xfrm>
            <a:custGeom>
              <a:avLst/>
              <a:pathLst>
                <a:path w="0" h="2380463">
                  <a:moveTo>
                    <a:pt x="0" y="2380463"/>
                  </a:moveTo>
                  <a:lnTo>
                    <a:pt x="0" y="0"/>
                  </a:lnTo>
                  <a:lnTo>
                    <a:pt x="0" y="0"/>
                  </a:lnTo>
                </a:path>
              </a:pathLst>
            </a:custGeom>
            <a:ln w="13550" cap="flat">
              <a:solidFill>
                <a:srgbClr val="EBEBEB">
                  <a:alpha val="100000"/>
                </a:srgbClr>
              </a:solidFill>
              <a:prstDash val="solid"/>
              <a:round/>
            </a:ln>
          </p:spPr>
          <p:txBody>
            <a:bodyPr/>
            <a:lstStyle/>
            <a:p/>
          </p:txBody>
        </p:sp>
        <p:sp>
          <p:nvSpPr>
            <p:cNvPr id="18" name="pl18"/>
            <p:cNvSpPr/>
            <p:nvPr/>
          </p:nvSpPr>
          <p:spPr>
            <a:xfrm>
              <a:off x="5414347" y="1843440"/>
              <a:ext cx="0" cy="2380463"/>
            </a:xfrm>
            <a:custGeom>
              <a:avLst/>
              <a:pathLst>
                <a:path w="0" h="2380463">
                  <a:moveTo>
                    <a:pt x="0" y="2380463"/>
                  </a:moveTo>
                  <a:lnTo>
                    <a:pt x="0" y="0"/>
                  </a:lnTo>
                  <a:lnTo>
                    <a:pt x="0" y="0"/>
                  </a:lnTo>
                </a:path>
              </a:pathLst>
            </a:custGeom>
            <a:ln w="13550" cap="flat">
              <a:solidFill>
                <a:srgbClr val="EBEBEB">
                  <a:alpha val="100000"/>
                </a:srgbClr>
              </a:solidFill>
              <a:prstDash val="solid"/>
              <a:round/>
            </a:ln>
          </p:spPr>
          <p:txBody>
            <a:bodyPr/>
            <a:lstStyle/>
            <a:p/>
          </p:txBody>
        </p:sp>
        <p:sp>
          <p:nvSpPr>
            <p:cNvPr id="19" name="pl19"/>
            <p:cNvSpPr/>
            <p:nvPr/>
          </p:nvSpPr>
          <p:spPr>
            <a:xfrm>
              <a:off x="6480468" y="1843440"/>
              <a:ext cx="0" cy="2380463"/>
            </a:xfrm>
            <a:custGeom>
              <a:avLst/>
              <a:pathLst>
                <a:path w="0" h="2380463">
                  <a:moveTo>
                    <a:pt x="0" y="2380463"/>
                  </a:moveTo>
                  <a:lnTo>
                    <a:pt x="0" y="0"/>
                  </a:lnTo>
                  <a:lnTo>
                    <a:pt x="0" y="0"/>
                  </a:lnTo>
                </a:path>
              </a:pathLst>
            </a:custGeom>
            <a:ln w="13550" cap="flat">
              <a:solidFill>
                <a:srgbClr val="EBEBEB">
                  <a:alpha val="100000"/>
                </a:srgbClr>
              </a:solidFill>
              <a:prstDash val="solid"/>
              <a:round/>
            </a:ln>
          </p:spPr>
          <p:txBody>
            <a:bodyPr/>
            <a:lstStyle/>
            <a:p/>
          </p:txBody>
        </p:sp>
        <p:sp>
          <p:nvSpPr>
            <p:cNvPr id="20" name="pl20"/>
            <p:cNvSpPr/>
            <p:nvPr/>
          </p:nvSpPr>
          <p:spPr>
            <a:xfrm>
              <a:off x="6746999" y="1843440"/>
              <a:ext cx="0" cy="2380463"/>
            </a:xfrm>
            <a:custGeom>
              <a:avLst/>
              <a:pathLst>
                <a:path w="0" h="2380463">
                  <a:moveTo>
                    <a:pt x="0" y="2380463"/>
                  </a:moveTo>
                  <a:lnTo>
                    <a:pt x="0" y="0"/>
                  </a:lnTo>
                  <a:lnTo>
                    <a:pt x="0" y="0"/>
                  </a:lnTo>
                </a:path>
              </a:pathLst>
            </a:custGeom>
            <a:ln w="13550" cap="flat">
              <a:solidFill>
                <a:srgbClr val="EBEBEB">
                  <a:alpha val="100000"/>
                </a:srgbClr>
              </a:solidFill>
              <a:prstDash val="solid"/>
              <a:round/>
            </a:ln>
          </p:spPr>
          <p:txBody>
            <a:bodyPr/>
            <a:lstStyle/>
            <a:p/>
          </p:txBody>
        </p:sp>
        <p:sp>
          <p:nvSpPr>
            <p:cNvPr id="21" name="pl21"/>
            <p:cNvSpPr/>
            <p:nvPr/>
          </p:nvSpPr>
          <p:spPr>
            <a:xfrm>
              <a:off x="7013529" y="1843440"/>
              <a:ext cx="0" cy="2380463"/>
            </a:xfrm>
            <a:custGeom>
              <a:avLst/>
              <a:pathLst>
                <a:path w="0" h="2380463">
                  <a:moveTo>
                    <a:pt x="0" y="2380463"/>
                  </a:moveTo>
                  <a:lnTo>
                    <a:pt x="0" y="0"/>
                  </a:lnTo>
                  <a:lnTo>
                    <a:pt x="0" y="0"/>
                  </a:lnTo>
                </a:path>
              </a:pathLst>
            </a:custGeom>
            <a:ln w="13550" cap="flat">
              <a:solidFill>
                <a:srgbClr val="EBEBEB">
                  <a:alpha val="100000"/>
                </a:srgbClr>
              </a:solidFill>
              <a:prstDash val="solid"/>
              <a:round/>
            </a:ln>
          </p:spPr>
          <p:txBody>
            <a:bodyPr/>
            <a:lstStyle/>
            <a:p/>
          </p:txBody>
        </p:sp>
        <p:sp>
          <p:nvSpPr>
            <p:cNvPr id="22" name="pl22"/>
            <p:cNvSpPr/>
            <p:nvPr/>
          </p:nvSpPr>
          <p:spPr>
            <a:xfrm>
              <a:off x="7280059" y="1843440"/>
              <a:ext cx="0" cy="2380463"/>
            </a:xfrm>
            <a:custGeom>
              <a:avLst/>
              <a:pathLst>
                <a:path w="0" h="2380463">
                  <a:moveTo>
                    <a:pt x="0" y="2380463"/>
                  </a:moveTo>
                  <a:lnTo>
                    <a:pt x="0" y="0"/>
                  </a:lnTo>
                  <a:lnTo>
                    <a:pt x="0" y="0"/>
                  </a:lnTo>
                </a:path>
              </a:pathLst>
            </a:custGeom>
            <a:ln w="13550" cap="flat">
              <a:solidFill>
                <a:srgbClr val="EBEBEB">
                  <a:alpha val="100000"/>
                </a:srgbClr>
              </a:solidFill>
              <a:prstDash val="solid"/>
              <a:round/>
            </a:ln>
          </p:spPr>
          <p:txBody>
            <a:bodyPr/>
            <a:lstStyle/>
            <a:p/>
          </p:txBody>
        </p:sp>
        <p:sp>
          <p:nvSpPr>
            <p:cNvPr id="23" name="pl23"/>
            <p:cNvSpPr/>
            <p:nvPr/>
          </p:nvSpPr>
          <p:spPr>
            <a:xfrm>
              <a:off x="7546590" y="1843440"/>
              <a:ext cx="0" cy="2380463"/>
            </a:xfrm>
            <a:custGeom>
              <a:avLst/>
              <a:pathLst>
                <a:path w="0" h="2380463">
                  <a:moveTo>
                    <a:pt x="0" y="2380463"/>
                  </a:moveTo>
                  <a:lnTo>
                    <a:pt x="0" y="0"/>
                  </a:lnTo>
                  <a:lnTo>
                    <a:pt x="0" y="0"/>
                  </a:lnTo>
                </a:path>
              </a:pathLst>
            </a:custGeom>
            <a:ln w="13550" cap="flat">
              <a:solidFill>
                <a:srgbClr val="EBEBEB">
                  <a:alpha val="100000"/>
                </a:srgbClr>
              </a:solidFill>
              <a:prstDash val="solid"/>
              <a:round/>
            </a:ln>
          </p:spPr>
          <p:txBody>
            <a:bodyPr/>
            <a:lstStyle/>
            <a:p/>
          </p:txBody>
        </p:sp>
        <p:sp>
          <p:nvSpPr>
            <p:cNvPr id="24" name="pl24"/>
            <p:cNvSpPr/>
            <p:nvPr/>
          </p:nvSpPr>
          <p:spPr>
            <a:xfrm>
              <a:off x="7813120" y="1843440"/>
              <a:ext cx="0" cy="2380463"/>
            </a:xfrm>
            <a:custGeom>
              <a:avLst/>
              <a:pathLst>
                <a:path w="0" h="2380463">
                  <a:moveTo>
                    <a:pt x="0" y="2380463"/>
                  </a:moveTo>
                  <a:lnTo>
                    <a:pt x="0" y="0"/>
                  </a:lnTo>
                  <a:lnTo>
                    <a:pt x="0" y="0"/>
                  </a:lnTo>
                </a:path>
              </a:pathLst>
            </a:custGeom>
            <a:ln w="13550" cap="flat">
              <a:solidFill>
                <a:srgbClr val="EBEBEB">
                  <a:alpha val="100000"/>
                </a:srgbClr>
              </a:solidFill>
              <a:prstDash val="solid"/>
              <a:round/>
            </a:ln>
          </p:spPr>
          <p:txBody>
            <a:bodyPr/>
            <a:lstStyle/>
            <a:p/>
          </p:txBody>
        </p:sp>
        <p:sp>
          <p:nvSpPr>
            <p:cNvPr id="25" name="pl25"/>
            <p:cNvSpPr/>
            <p:nvPr/>
          </p:nvSpPr>
          <p:spPr>
            <a:xfrm>
              <a:off x="8079650" y="1843440"/>
              <a:ext cx="0" cy="2380463"/>
            </a:xfrm>
            <a:custGeom>
              <a:avLst/>
              <a:pathLst>
                <a:path w="0" h="2380463">
                  <a:moveTo>
                    <a:pt x="0" y="2380463"/>
                  </a:moveTo>
                  <a:lnTo>
                    <a:pt x="0" y="0"/>
                  </a:lnTo>
                  <a:lnTo>
                    <a:pt x="0" y="0"/>
                  </a:lnTo>
                </a:path>
              </a:pathLst>
            </a:custGeom>
            <a:ln w="13550" cap="flat">
              <a:solidFill>
                <a:srgbClr val="EBEBEB">
                  <a:alpha val="100000"/>
                </a:srgbClr>
              </a:solidFill>
              <a:prstDash val="solid"/>
              <a:round/>
            </a:ln>
          </p:spPr>
          <p:txBody>
            <a:bodyPr/>
            <a:lstStyle/>
            <a:p/>
          </p:txBody>
        </p:sp>
        <p:sp>
          <p:nvSpPr>
            <p:cNvPr id="26" name="rc26"/>
            <p:cNvSpPr/>
            <p:nvPr/>
          </p:nvSpPr>
          <p:spPr>
            <a:xfrm>
              <a:off x="1296454" y="3182448"/>
              <a:ext cx="239877" cy="933252"/>
            </a:xfrm>
            <a:prstGeom prst="rect">
              <a:avLst/>
            </a:prstGeom>
            <a:solidFill>
              <a:srgbClr val="80BD41">
                <a:alpha val="100000"/>
              </a:srgbClr>
            </a:solidFill>
          </p:spPr>
          <p:txBody>
            <a:bodyPr/>
            <a:lstStyle/>
            <a:p/>
          </p:txBody>
        </p:sp>
        <p:sp>
          <p:nvSpPr>
            <p:cNvPr id="27" name="rc27"/>
            <p:cNvSpPr/>
            <p:nvPr/>
          </p:nvSpPr>
          <p:spPr>
            <a:xfrm>
              <a:off x="1296454" y="3085197"/>
              <a:ext cx="239877" cy="97251"/>
            </a:xfrm>
            <a:prstGeom prst="rect">
              <a:avLst/>
            </a:prstGeom>
            <a:solidFill>
              <a:srgbClr val="1CABE2">
                <a:alpha val="100000"/>
              </a:srgbClr>
            </a:solidFill>
          </p:spPr>
          <p:txBody>
            <a:bodyPr/>
            <a:lstStyle/>
            <a:p/>
          </p:txBody>
        </p:sp>
        <p:sp>
          <p:nvSpPr>
            <p:cNvPr id="28" name="rc28"/>
            <p:cNvSpPr/>
            <p:nvPr/>
          </p:nvSpPr>
          <p:spPr>
            <a:xfrm>
              <a:off x="1562984" y="3199249"/>
              <a:ext cx="239877" cy="916451"/>
            </a:xfrm>
            <a:prstGeom prst="rect">
              <a:avLst/>
            </a:prstGeom>
            <a:solidFill>
              <a:srgbClr val="80BD41">
                <a:alpha val="100000"/>
              </a:srgbClr>
            </a:solidFill>
          </p:spPr>
          <p:txBody>
            <a:bodyPr/>
            <a:lstStyle/>
            <a:p/>
          </p:txBody>
        </p:sp>
        <p:sp>
          <p:nvSpPr>
            <p:cNvPr id="29" name="rc29"/>
            <p:cNvSpPr/>
            <p:nvPr/>
          </p:nvSpPr>
          <p:spPr>
            <a:xfrm>
              <a:off x="1562984" y="3095569"/>
              <a:ext cx="239877" cy="103680"/>
            </a:xfrm>
            <a:prstGeom prst="rect">
              <a:avLst/>
            </a:prstGeom>
            <a:solidFill>
              <a:srgbClr val="1CABE2">
                <a:alpha val="100000"/>
              </a:srgbClr>
            </a:solidFill>
          </p:spPr>
          <p:txBody>
            <a:bodyPr/>
            <a:lstStyle/>
            <a:p/>
          </p:txBody>
        </p:sp>
        <p:sp>
          <p:nvSpPr>
            <p:cNvPr id="30" name="rc30"/>
            <p:cNvSpPr/>
            <p:nvPr/>
          </p:nvSpPr>
          <p:spPr>
            <a:xfrm>
              <a:off x="1829515" y="3194691"/>
              <a:ext cx="239877" cy="921009"/>
            </a:xfrm>
            <a:prstGeom prst="rect">
              <a:avLst/>
            </a:prstGeom>
            <a:solidFill>
              <a:srgbClr val="80BD41">
                <a:alpha val="100000"/>
              </a:srgbClr>
            </a:solidFill>
          </p:spPr>
          <p:txBody>
            <a:bodyPr/>
            <a:lstStyle/>
            <a:p/>
          </p:txBody>
        </p:sp>
        <p:sp>
          <p:nvSpPr>
            <p:cNvPr id="31" name="rc31"/>
            <p:cNvSpPr/>
            <p:nvPr/>
          </p:nvSpPr>
          <p:spPr>
            <a:xfrm>
              <a:off x="1829515" y="3105705"/>
              <a:ext cx="239877" cy="88985"/>
            </a:xfrm>
            <a:prstGeom prst="rect">
              <a:avLst/>
            </a:prstGeom>
            <a:solidFill>
              <a:srgbClr val="1CABE2">
                <a:alpha val="100000"/>
              </a:srgbClr>
            </a:solidFill>
          </p:spPr>
          <p:txBody>
            <a:bodyPr/>
            <a:lstStyle/>
            <a:p/>
          </p:txBody>
        </p:sp>
        <p:sp>
          <p:nvSpPr>
            <p:cNvPr id="32" name="rc32"/>
            <p:cNvSpPr/>
            <p:nvPr/>
          </p:nvSpPr>
          <p:spPr>
            <a:xfrm>
              <a:off x="2096045" y="3192552"/>
              <a:ext cx="239877" cy="923148"/>
            </a:xfrm>
            <a:prstGeom prst="rect">
              <a:avLst/>
            </a:prstGeom>
            <a:solidFill>
              <a:srgbClr val="80BD41">
                <a:alpha val="100000"/>
              </a:srgbClr>
            </a:solidFill>
          </p:spPr>
          <p:txBody>
            <a:bodyPr/>
            <a:lstStyle/>
            <a:p/>
          </p:txBody>
        </p:sp>
        <p:sp>
          <p:nvSpPr>
            <p:cNvPr id="33" name="rc33"/>
            <p:cNvSpPr/>
            <p:nvPr/>
          </p:nvSpPr>
          <p:spPr>
            <a:xfrm>
              <a:off x="2096045" y="3117146"/>
              <a:ext cx="239877" cy="75405"/>
            </a:xfrm>
            <a:prstGeom prst="rect">
              <a:avLst/>
            </a:prstGeom>
            <a:solidFill>
              <a:srgbClr val="1CABE2">
                <a:alpha val="100000"/>
              </a:srgbClr>
            </a:solidFill>
          </p:spPr>
          <p:txBody>
            <a:bodyPr/>
            <a:lstStyle/>
            <a:p/>
          </p:txBody>
        </p:sp>
        <p:sp>
          <p:nvSpPr>
            <p:cNvPr id="34" name="rc34"/>
            <p:cNvSpPr/>
            <p:nvPr/>
          </p:nvSpPr>
          <p:spPr>
            <a:xfrm>
              <a:off x="2362575" y="3190896"/>
              <a:ext cx="239877" cy="924803"/>
            </a:xfrm>
            <a:prstGeom prst="rect">
              <a:avLst/>
            </a:prstGeom>
            <a:solidFill>
              <a:srgbClr val="80BD41">
                <a:alpha val="100000"/>
              </a:srgbClr>
            </a:solidFill>
          </p:spPr>
          <p:txBody>
            <a:bodyPr/>
            <a:lstStyle/>
            <a:p/>
          </p:txBody>
        </p:sp>
        <p:sp>
          <p:nvSpPr>
            <p:cNvPr id="35" name="rc35"/>
            <p:cNvSpPr/>
            <p:nvPr/>
          </p:nvSpPr>
          <p:spPr>
            <a:xfrm>
              <a:off x="2362575" y="3122637"/>
              <a:ext cx="239877" cy="68259"/>
            </a:xfrm>
            <a:prstGeom prst="rect">
              <a:avLst/>
            </a:prstGeom>
            <a:solidFill>
              <a:srgbClr val="1CABE2">
                <a:alpha val="100000"/>
              </a:srgbClr>
            </a:solidFill>
          </p:spPr>
          <p:txBody>
            <a:bodyPr/>
            <a:lstStyle/>
            <a:p/>
          </p:txBody>
        </p:sp>
        <p:sp>
          <p:nvSpPr>
            <p:cNvPr id="36" name="rc36"/>
            <p:cNvSpPr/>
            <p:nvPr/>
          </p:nvSpPr>
          <p:spPr>
            <a:xfrm>
              <a:off x="2629106" y="3191490"/>
              <a:ext cx="239877" cy="924209"/>
            </a:xfrm>
            <a:prstGeom prst="rect">
              <a:avLst/>
            </a:prstGeom>
            <a:solidFill>
              <a:srgbClr val="80BD41">
                <a:alpha val="100000"/>
              </a:srgbClr>
            </a:solidFill>
          </p:spPr>
          <p:txBody>
            <a:bodyPr/>
            <a:lstStyle/>
            <a:p/>
          </p:txBody>
        </p:sp>
        <p:sp>
          <p:nvSpPr>
            <p:cNvPr id="37" name="rc37"/>
            <p:cNvSpPr/>
            <p:nvPr/>
          </p:nvSpPr>
          <p:spPr>
            <a:xfrm>
              <a:off x="2629106" y="3127353"/>
              <a:ext cx="239877" cy="64137"/>
            </a:xfrm>
            <a:prstGeom prst="rect">
              <a:avLst/>
            </a:prstGeom>
            <a:solidFill>
              <a:srgbClr val="1CABE2">
                <a:alpha val="100000"/>
              </a:srgbClr>
            </a:solidFill>
          </p:spPr>
          <p:txBody>
            <a:bodyPr/>
            <a:lstStyle/>
            <a:p/>
          </p:txBody>
        </p:sp>
        <p:sp>
          <p:nvSpPr>
            <p:cNvPr id="38" name="rc38"/>
            <p:cNvSpPr/>
            <p:nvPr/>
          </p:nvSpPr>
          <p:spPr>
            <a:xfrm>
              <a:off x="2895636" y="3200719"/>
              <a:ext cx="239877" cy="914981"/>
            </a:xfrm>
            <a:prstGeom prst="rect">
              <a:avLst/>
            </a:prstGeom>
            <a:solidFill>
              <a:srgbClr val="80BD41">
                <a:alpha val="100000"/>
              </a:srgbClr>
            </a:solidFill>
          </p:spPr>
          <p:txBody>
            <a:bodyPr/>
            <a:lstStyle/>
            <a:p/>
          </p:txBody>
        </p:sp>
        <p:sp>
          <p:nvSpPr>
            <p:cNvPr id="39" name="rc39"/>
            <p:cNvSpPr/>
            <p:nvPr/>
          </p:nvSpPr>
          <p:spPr>
            <a:xfrm>
              <a:off x="2895636" y="3135569"/>
              <a:ext cx="239877" cy="65150"/>
            </a:xfrm>
            <a:prstGeom prst="rect">
              <a:avLst/>
            </a:prstGeom>
            <a:solidFill>
              <a:srgbClr val="1CABE2">
                <a:alpha val="100000"/>
              </a:srgbClr>
            </a:solidFill>
          </p:spPr>
          <p:txBody>
            <a:bodyPr/>
            <a:lstStyle/>
            <a:p/>
          </p:txBody>
        </p:sp>
        <p:sp>
          <p:nvSpPr>
            <p:cNvPr id="40" name="rc40"/>
            <p:cNvSpPr/>
            <p:nvPr/>
          </p:nvSpPr>
          <p:spPr>
            <a:xfrm>
              <a:off x="3162166" y="3210772"/>
              <a:ext cx="239877" cy="904928"/>
            </a:xfrm>
            <a:prstGeom prst="rect">
              <a:avLst/>
            </a:prstGeom>
            <a:solidFill>
              <a:srgbClr val="80BD41">
                <a:alpha val="100000"/>
              </a:srgbClr>
            </a:solidFill>
          </p:spPr>
          <p:txBody>
            <a:bodyPr/>
            <a:lstStyle/>
            <a:p/>
          </p:txBody>
        </p:sp>
        <p:sp>
          <p:nvSpPr>
            <p:cNvPr id="41" name="rc41"/>
            <p:cNvSpPr/>
            <p:nvPr/>
          </p:nvSpPr>
          <p:spPr>
            <a:xfrm>
              <a:off x="3162166" y="3141262"/>
              <a:ext cx="239877" cy="69510"/>
            </a:xfrm>
            <a:prstGeom prst="rect">
              <a:avLst/>
            </a:prstGeom>
            <a:solidFill>
              <a:srgbClr val="1CABE2">
                <a:alpha val="100000"/>
              </a:srgbClr>
            </a:solidFill>
          </p:spPr>
          <p:txBody>
            <a:bodyPr/>
            <a:lstStyle/>
            <a:p/>
          </p:txBody>
        </p:sp>
        <p:sp>
          <p:nvSpPr>
            <p:cNvPr id="42" name="rc42"/>
            <p:cNvSpPr/>
            <p:nvPr/>
          </p:nvSpPr>
          <p:spPr>
            <a:xfrm>
              <a:off x="3428696" y="3220007"/>
              <a:ext cx="239877" cy="895693"/>
            </a:xfrm>
            <a:prstGeom prst="rect">
              <a:avLst/>
            </a:prstGeom>
            <a:solidFill>
              <a:srgbClr val="80BD41">
                <a:alpha val="100000"/>
              </a:srgbClr>
            </a:solidFill>
          </p:spPr>
          <p:txBody>
            <a:bodyPr/>
            <a:lstStyle/>
            <a:p/>
          </p:txBody>
        </p:sp>
        <p:sp>
          <p:nvSpPr>
            <p:cNvPr id="43" name="rc43"/>
            <p:cNvSpPr/>
            <p:nvPr/>
          </p:nvSpPr>
          <p:spPr>
            <a:xfrm>
              <a:off x="3428696" y="3142627"/>
              <a:ext cx="239877" cy="77379"/>
            </a:xfrm>
            <a:prstGeom prst="rect">
              <a:avLst/>
            </a:prstGeom>
            <a:solidFill>
              <a:srgbClr val="1CABE2">
                <a:alpha val="100000"/>
              </a:srgbClr>
            </a:solidFill>
          </p:spPr>
          <p:txBody>
            <a:bodyPr/>
            <a:lstStyle/>
            <a:p/>
          </p:txBody>
        </p:sp>
        <p:sp>
          <p:nvSpPr>
            <p:cNvPr id="44" name="rc44"/>
            <p:cNvSpPr/>
            <p:nvPr/>
          </p:nvSpPr>
          <p:spPr>
            <a:xfrm>
              <a:off x="3695227" y="3205400"/>
              <a:ext cx="239877" cy="910300"/>
            </a:xfrm>
            <a:prstGeom prst="rect">
              <a:avLst/>
            </a:prstGeom>
            <a:solidFill>
              <a:srgbClr val="80BD41">
                <a:alpha val="100000"/>
              </a:srgbClr>
            </a:solidFill>
          </p:spPr>
          <p:txBody>
            <a:bodyPr/>
            <a:lstStyle/>
            <a:p/>
          </p:txBody>
        </p:sp>
        <p:sp>
          <p:nvSpPr>
            <p:cNvPr id="45" name="rc45"/>
            <p:cNvSpPr/>
            <p:nvPr/>
          </p:nvSpPr>
          <p:spPr>
            <a:xfrm>
              <a:off x="3695227" y="3144070"/>
              <a:ext cx="239877" cy="61330"/>
            </a:xfrm>
            <a:prstGeom prst="rect">
              <a:avLst/>
            </a:prstGeom>
            <a:solidFill>
              <a:srgbClr val="1CABE2">
                <a:alpha val="100000"/>
              </a:srgbClr>
            </a:solidFill>
          </p:spPr>
          <p:txBody>
            <a:bodyPr/>
            <a:lstStyle/>
            <a:p/>
          </p:txBody>
        </p:sp>
        <p:sp>
          <p:nvSpPr>
            <p:cNvPr id="46" name="rc46"/>
            <p:cNvSpPr/>
            <p:nvPr/>
          </p:nvSpPr>
          <p:spPr>
            <a:xfrm>
              <a:off x="3961757" y="3212801"/>
              <a:ext cx="239877" cy="902899"/>
            </a:xfrm>
            <a:prstGeom prst="rect">
              <a:avLst/>
            </a:prstGeom>
            <a:solidFill>
              <a:srgbClr val="80BD41">
                <a:alpha val="100000"/>
              </a:srgbClr>
            </a:solidFill>
          </p:spPr>
          <p:txBody>
            <a:bodyPr/>
            <a:lstStyle/>
            <a:p/>
          </p:txBody>
        </p:sp>
        <p:sp>
          <p:nvSpPr>
            <p:cNvPr id="47" name="rc47"/>
            <p:cNvSpPr/>
            <p:nvPr/>
          </p:nvSpPr>
          <p:spPr>
            <a:xfrm>
              <a:off x="3961757" y="3147833"/>
              <a:ext cx="239877" cy="64968"/>
            </a:xfrm>
            <a:prstGeom prst="rect">
              <a:avLst/>
            </a:prstGeom>
            <a:solidFill>
              <a:srgbClr val="1CABE2">
                <a:alpha val="100000"/>
              </a:srgbClr>
            </a:solidFill>
          </p:spPr>
          <p:txBody>
            <a:bodyPr/>
            <a:lstStyle/>
            <a:p/>
          </p:txBody>
        </p:sp>
        <p:sp>
          <p:nvSpPr>
            <p:cNvPr id="48" name="rc48"/>
            <p:cNvSpPr/>
            <p:nvPr/>
          </p:nvSpPr>
          <p:spPr>
            <a:xfrm>
              <a:off x="4228287" y="3216745"/>
              <a:ext cx="239877" cy="898955"/>
            </a:xfrm>
            <a:prstGeom prst="rect">
              <a:avLst/>
            </a:prstGeom>
            <a:solidFill>
              <a:srgbClr val="80BD41">
                <a:alpha val="100000"/>
              </a:srgbClr>
            </a:solidFill>
          </p:spPr>
          <p:txBody>
            <a:bodyPr/>
            <a:lstStyle/>
            <a:p/>
          </p:txBody>
        </p:sp>
        <p:sp>
          <p:nvSpPr>
            <p:cNvPr id="49" name="rc49"/>
            <p:cNvSpPr/>
            <p:nvPr/>
          </p:nvSpPr>
          <p:spPr>
            <a:xfrm>
              <a:off x="4228287" y="3147771"/>
              <a:ext cx="239877" cy="68974"/>
            </a:xfrm>
            <a:prstGeom prst="rect">
              <a:avLst/>
            </a:prstGeom>
            <a:solidFill>
              <a:srgbClr val="1CABE2">
                <a:alpha val="100000"/>
              </a:srgbClr>
            </a:solidFill>
          </p:spPr>
          <p:txBody>
            <a:bodyPr/>
            <a:lstStyle/>
            <a:p/>
          </p:txBody>
        </p:sp>
        <p:sp>
          <p:nvSpPr>
            <p:cNvPr id="50" name="rc50"/>
            <p:cNvSpPr/>
            <p:nvPr/>
          </p:nvSpPr>
          <p:spPr>
            <a:xfrm>
              <a:off x="4494818" y="3217776"/>
              <a:ext cx="239877" cy="897924"/>
            </a:xfrm>
            <a:prstGeom prst="rect">
              <a:avLst/>
            </a:prstGeom>
            <a:solidFill>
              <a:srgbClr val="80BD41">
                <a:alpha val="100000"/>
              </a:srgbClr>
            </a:solidFill>
          </p:spPr>
          <p:txBody>
            <a:bodyPr/>
            <a:lstStyle/>
            <a:p/>
          </p:txBody>
        </p:sp>
        <p:sp>
          <p:nvSpPr>
            <p:cNvPr id="51" name="rc51"/>
            <p:cNvSpPr/>
            <p:nvPr/>
          </p:nvSpPr>
          <p:spPr>
            <a:xfrm>
              <a:off x="4494818" y="3153371"/>
              <a:ext cx="239877" cy="64405"/>
            </a:xfrm>
            <a:prstGeom prst="rect">
              <a:avLst/>
            </a:prstGeom>
            <a:solidFill>
              <a:srgbClr val="1CABE2">
                <a:alpha val="100000"/>
              </a:srgbClr>
            </a:solidFill>
          </p:spPr>
          <p:txBody>
            <a:bodyPr/>
            <a:lstStyle/>
            <a:p/>
          </p:txBody>
        </p:sp>
        <p:sp>
          <p:nvSpPr>
            <p:cNvPr id="52" name="rc52"/>
            <p:cNvSpPr/>
            <p:nvPr/>
          </p:nvSpPr>
          <p:spPr>
            <a:xfrm>
              <a:off x="4761348" y="3252562"/>
              <a:ext cx="239877" cy="863138"/>
            </a:xfrm>
            <a:prstGeom prst="rect">
              <a:avLst/>
            </a:prstGeom>
            <a:solidFill>
              <a:srgbClr val="80BD41">
                <a:alpha val="100000"/>
              </a:srgbClr>
            </a:solidFill>
          </p:spPr>
          <p:txBody>
            <a:bodyPr/>
            <a:lstStyle/>
            <a:p/>
          </p:txBody>
        </p:sp>
        <p:sp>
          <p:nvSpPr>
            <p:cNvPr id="53" name="rc53"/>
            <p:cNvSpPr/>
            <p:nvPr/>
          </p:nvSpPr>
          <p:spPr>
            <a:xfrm>
              <a:off x="4761348" y="3156575"/>
              <a:ext cx="239877" cy="95986"/>
            </a:xfrm>
            <a:prstGeom prst="rect">
              <a:avLst/>
            </a:prstGeom>
            <a:solidFill>
              <a:srgbClr val="1CABE2">
                <a:alpha val="100000"/>
              </a:srgbClr>
            </a:solidFill>
          </p:spPr>
          <p:txBody>
            <a:bodyPr/>
            <a:lstStyle/>
            <a:p/>
          </p:txBody>
        </p:sp>
        <p:sp>
          <p:nvSpPr>
            <p:cNvPr id="54" name="rc54"/>
            <p:cNvSpPr/>
            <p:nvPr/>
          </p:nvSpPr>
          <p:spPr>
            <a:xfrm>
              <a:off x="5027878" y="3266595"/>
              <a:ext cx="239877" cy="849105"/>
            </a:xfrm>
            <a:prstGeom prst="rect">
              <a:avLst/>
            </a:prstGeom>
            <a:solidFill>
              <a:srgbClr val="80BD41">
                <a:alpha val="100000"/>
              </a:srgbClr>
            </a:solidFill>
          </p:spPr>
          <p:txBody>
            <a:bodyPr/>
            <a:lstStyle/>
            <a:p/>
          </p:txBody>
        </p:sp>
        <p:sp>
          <p:nvSpPr>
            <p:cNvPr id="55" name="rc55"/>
            <p:cNvSpPr/>
            <p:nvPr/>
          </p:nvSpPr>
          <p:spPr>
            <a:xfrm>
              <a:off x="5027878" y="3158711"/>
              <a:ext cx="239877" cy="107884"/>
            </a:xfrm>
            <a:prstGeom prst="rect">
              <a:avLst/>
            </a:prstGeom>
            <a:solidFill>
              <a:srgbClr val="1CABE2">
                <a:alpha val="100000"/>
              </a:srgbClr>
            </a:solidFill>
          </p:spPr>
          <p:txBody>
            <a:bodyPr/>
            <a:lstStyle/>
            <a:p/>
          </p:txBody>
        </p:sp>
        <p:sp>
          <p:nvSpPr>
            <p:cNvPr id="56" name="rc56"/>
            <p:cNvSpPr/>
            <p:nvPr/>
          </p:nvSpPr>
          <p:spPr>
            <a:xfrm>
              <a:off x="5294409" y="3263583"/>
              <a:ext cx="239877" cy="852117"/>
            </a:xfrm>
            <a:prstGeom prst="rect">
              <a:avLst/>
            </a:prstGeom>
            <a:solidFill>
              <a:srgbClr val="80BD41">
                <a:alpha val="100000"/>
              </a:srgbClr>
            </a:solidFill>
          </p:spPr>
          <p:txBody>
            <a:bodyPr/>
            <a:lstStyle/>
            <a:p/>
          </p:txBody>
        </p:sp>
        <p:sp>
          <p:nvSpPr>
            <p:cNvPr id="57" name="rc57"/>
            <p:cNvSpPr/>
            <p:nvPr/>
          </p:nvSpPr>
          <p:spPr>
            <a:xfrm>
              <a:off x="5294409" y="3167691"/>
              <a:ext cx="239877" cy="95891"/>
            </a:xfrm>
            <a:prstGeom prst="rect">
              <a:avLst/>
            </a:prstGeom>
            <a:solidFill>
              <a:srgbClr val="1CABE2">
                <a:alpha val="100000"/>
              </a:srgbClr>
            </a:solidFill>
          </p:spPr>
          <p:txBody>
            <a:bodyPr/>
            <a:lstStyle/>
            <a:p/>
          </p:txBody>
        </p:sp>
        <p:sp>
          <p:nvSpPr>
            <p:cNvPr id="58" name="rc58"/>
            <p:cNvSpPr/>
            <p:nvPr/>
          </p:nvSpPr>
          <p:spPr>
            <a:xfrm>
              <a:off x="5560939" y="3284672"/>
              <a:ext cx="239877" cy="831028"/>
            </a:xfrm>
            <a:prstGeom prst="rect">
              <a:avLst/>
            </a:prstGeom>
            <a:solidFill>
              <a:srgbClr val="80BD41">
                <a:alpha val="100000"/>
              </a:srgbClr>
            </a:solidFill>
          </p:spPr>
          <p:txBody>
            <a:bodyPr/>
            <a:lstStyle/>
            <a:p/>
          </p:txBody>
        </p:sp>
        <p:sp>
          <p:nvSpPr>
            <p:cNvPr id="59" name="rc59"/>
            <p:cNvSpPr/>
            <p:nvPr/>
          </p:nvSpPr>
          <p:spPr>
            <a:xfrm>
              <a:off x="5560939" y="3186988"/>
              <a:ext cx="239877" cy="97683"/>
            </a:xfrm>
            <a:prstGeom prst="rect">
              <a:avLst/>
            </a:prstGeom>
            <a:solidFill>
              <a:srgbClr val="1CABE2">
                <a:alpha val="100000"/>
              </a:srgbClr>
            </a:solidFill>
          </p:spPr>
          <p:txBody>
            <a:bodyPr/>
            <a:lstStyle/>
            <a:p/>
          </p:txBody>
        </p:sp>
        <p:sp>
          <p:nvSpPr>
            <p:cNvPr id="60" name="rc60"/>
            <p:cNvSpPr/>
            <p:nvPr/>
          </p:nvSpPr>
          <p:spPr>
            <a:xfrm>
              <a:off x="5827469" y="3334301"/>
              <a:ext cx="239877" cy="781398"/>
            </a:xfrm>
            <a:prstGeom prst="rect">
              <a:avLst/>
            </a:prstGeom>
            <a:solidFill>
              <a:srgbClr val="80BD41">
                <a:alpha val="100000"/>
              </a:srgbClr>
            </a:solidFill>
          </p:spPr>
          <p:txBody>
            <a:bodyPr/>
            <a:lstStyle/>
            <a:p/>
          </p:txBody>
        </p:sp>
        <p:sp>
          <p:nvSpPr>
            <p:cNvPr id="61" name="rc61"/>
            <p:cNvSpPr/>
            <p:nvPr/>
          </p:nvSpPr>
          <p:spPr>
            <a:xfrm>
              <a:off x="5827469" y="3194008"/>
              <a:ext cx="239877" cy="140293"/>
            </a:xfrm>
            <a:prstGeom prst="rect">
              <a:avLst/>
            </a:prstGeom>
            <a:solidFill>
              <a:srgbClr val="1CABE2">
                <a:alpha val="100000"/>
              </a:srgbClr>
            </a:solidFill>
          </p:spPr>
          <p:txBody>
            <a:bodyPr/>
            <a:lstStyle/>
            <a:p/>
          </p:txBody>
        </p:sp>
        <p:sp>
          <p:nvSpPr>
            <p:cNvPr id="62" name="rc62"/>
            <p:cNvSpPr/>
            <p:nvPr/>
          </p:nvSpPr>
          <p:spPr>
            <a:xfrm>
              <a:off x="6094000" y="3327939"/>
              <a:ext cx="239877" cy="787761"/>
            </a:xfrm>
            <a:prstGeom prst="rect">
              <a:avLst/>
            </a:prstGeom>
            <a:solidFill>
              <a:srgbClr val="80BD41">
                <a:alpha val="100000"/>
              </a:srgbClr>
            </a:solidFill>
          </p:spPr>
          <p:txBody>
            <a:bodyPr/>
            <a:lstStyle/>
            <a:p/>
          </p:txBody>
        </p:sp>
        <p:sp>
          <p:nvSpPr>
            <p:cNvPr id="63" name="rc63"/>
            <p:cNvSpPr/>
            <p:nvPr/>
          </p:nvSpPr>
          <p:spPr>
            <a:xfrm>
              <a:off x="6094000" y="3199274"/>
              <a:ext cx="239877" cy="128664"/>
            </a:xfrm>
            <a:prstGeom prst="rect">
              <a:avLst/>
            </a:prstGeom>
            <a:solidFill>
              <a:srgbClr val="1CABE2">
                <a:alpha val="100000"/>
              </a:srgbClr>
            </a:solidFill>
          </p:spPr>
          <p:txBody>
            <a:bodyPr/>
            <a:lstStyle/>
            <a:p/>
          </p:txBody>
        </p:sp>
        <p:sp>
          <p:nvSpPr>
            <p:cNvPr id="64" name="rc64"/>
            <p:cNvSpPr/>
            <p:nvPr/>
          </p:nvSpPr>
          <p:spPr>
            <a:xfrm>
              <a:off x="6360530" y="3398177"/>
              <a:ext cx="239877" cy="717523"/>
            </a:xfrm>
            <a:prstGeom prst="rect">
              <a:avLst/>
            </a:prstGeom>
            <a:solidFill>
              <a:srgbClr val="80BD41">
                <a:alpha val="100000"/>
              </a:srgbClr>
            </a:solidFill>
          </p:spPr>
          <p:txBody>
            <a:bodyPr/>
            <a:lstStyle/>
            <a:p/>
          </p:txBody>
        </p:sp>
        <p:sp>
          <p:nvSpPr>
            <p:cNvPr id="65" name="rc65"/>
            <p:cNvSpPr/>
            <p:nvPr/>
          </p:nvSpPr>
          <p:spPr>
            <a:xfrm>
              <a:off x="6360530" y="3218384"/>
              <a:ext cx="239877" cy="179792"/>
            </a:xfrm>
            <a:prstGeom prst="rect">
              <a:avLst/>
            </a:prstGeom>
            <a:solidFill>
              <a:srgbClr val="1CABE2">
                <a:alpha val="100000"/>
              </a:srgbClr>
            </a:solidFill>
          </p:spPr>
          <p:txBody>
            <a:bodyPr/>
            <a:lstStyle/>
            <a:p/>
          </p:txBody>
        </p:sp>
        <p:sp>
          <p:nvSpPr>
            <p:cNvPr id="66" name="rc66"/>
            <p:cNvSpPr/>
            <p:nvPr/>
          </p:nvSpPr>
          <p:spPr>
            <a:xfrm>
              <a:off x="6627060" y="3449408"/>
              <a:ext cx="239877" cy="666292"/>
            </a:xfrm>
            <a:prstGeom prst="rect">
              <a:avLst/>
            </a:prstGeom>
            <a:solidFill>
              <a:srgbClr val="80BD41">
                <a:alpha val="100000"/>
              </a:srgbClr>
            </a:solidFill>
          </p:spPr>
          <p:txBody>
            <a:bodyPr/>
            <a:lstStyle/>
            <a:p/>
          </p:txBody>
        </p:sp>
        <p:sp>
          <p:nvSpPr>
            <p:cNvPr id="67" name="rc67"/>
            <p:cNvSpPr/>
            <p:nvPr/>
          </p:nvSpPr>
          <p:spPr>
            <a:xfrm>
              <a:off x="6627060" y="3244880"/>
              <a:ext cx="239877" cy="204528"/>
            </a:xfrm>
            <a:prstGeom prst="rect">
              <a:avLst/>
            </a:prstGeom>
            <a:solidFill>
              <a:srgbClr val="1CABE2">
                <a:alpha val="100000"/>
              </a:srgbClr>
            </a:solidFill>
          </p:spPr>
          <p:txBody>
            <a:bodyPr/>
            <a:lstStyle/>
            <a:p/>
          </p:txBody>
        </p:sp>
        <p:sp>
          <p:nvSpPr>
            <p:cNvPr id="68" name="rc68"/>
            <p:cNvSpPr/>
            <p:nvPr/>
          </p:nvSpPr>
          <p:spPr>
            <a:xfrm>
              <a:off x="6893590" y="3464823"/>
              <a:ext cx="239877" cy="650877"/>
            </a:xfrm>
            <a:prstGeom prst="rect">
              <a:avLst/>
            </a:prstGeom>
            <a:solidFill>
              <a:srgbClr val="80BD41">
                <a:alpha val="100000"/>
              </a:srgbClr>
            </a:solidFill>
          </p:spPr>
          <p:txBody>
            <a:bodyPr/>
            <a:lstStyle/>
            <a:p/>
          </p:txBody>
        </p:sp>
        <p:sp>
          <p:nvSpPr>
            <p:cNvPr id="69" name="rc69"/>
            <p:cNvSpPr/>
            <p:nvPr/>
          </p:nvSpPr>
          <p:spPr>
            <a:xfrm>
              <a:off x="6893590" y="3255428"/>
              <a:ext cx="239877" cy="209394"/>
            </a:xfrm>
            <a:prstGeom prst="rect">
              <a:avLst/>
            </a:prstGeom>
            <a:solidFill>
              <a:srgbClr val="1CABE2">
                <a:alpha val="100000"/>
              </a:srgbClr>
            </a:solidFill>
          </p:spPr>
          <p:txBody>
            <a:bodyPr/>
            <a:lstStyle/>
            <a:p/>
          </p:txBody>
        </p:sp>
        <p:sp>
          <p:nvSpPr>
            <p:cNvPr id="70" name="rc70"/>
            <p:cNvSpPr/>
            <p:nvPr/>
          </p:nvSpPr>
          <p:spPr>
            <a:xfrm>
              <a:off x="7160121" y="3443025"/>
              <a:ext cx="239877" cy="672675"/>
            </a:xfrm>
            <a:prstGeom prst="rect">
              <a:avLst/>
            </a:prstGeom>
            <a:solidFill>
              <a:srgbClr val="80BD41">
                <a:alpha val="100000"/>
              </a:srgbClr>
            </a:solidFill>
          </p:spPr>
          <p:txBody>
            <a:bodyPr/>
            <a:lstStyle/>
            <a:p/>
          </p:txBody>
        </p:sp>
        <p:sp>
          <p:nvSpPr>
            <p:cNvPr id="71" name="rc71"/>
            <p:cNvSpPr/>
            <p:nvPr/>
          </p:nvSpPr>
          <p:spPr>
            <a:xfrm>
              <a:off x="7160121" y="3264584"/>
              <a:ext cx="239877" cy="178440"/>
            </a:xfrm>
            <a:prstGeom prst="rect">
              <a:avLst/>
            </a:prstGeom>
            <a:solidFill>
              <a:srgbClr val="1CABE2">
                <a:alpha val="100000"/>
              </a:srgbClr>
            </a:solidFill>
          </p:spPr>
          <p:txBody>
            <a:bodyPr/>
            <a:lstStyle/>
            <a:p/>
          </p:txBody>
        </p:sp>
        <p:sp>
          <p:nvSpPr>
            <p:cNvPr id="72" name="rc72"/>
            <p:cNvSpPr/>
            <p:nvPr/>
          </p:nvSpPr>
          <p:spPr>
            <a:xfrm>
              <a:off x="7426651" y="3419679"/>
              <a:ext cx="239877" cy="696021"/>
            </a:xfrm>
            <a:prstGeom prst="rect">
              <a:avLst/>
            </a:prstGeom>
            <a:solidFill>
              <a:srgbClr val="80BD41">
                <a:alpha val="100000"/>
              </a:srgbClr>
            </a:solidFill>
          </p:spPr>
          <p:txBody>
            <a:bodyPr/>
            <a:lstStyle/>
            <a:p/>
          </p:txBody>
        </p:sp>
        <p:sp>
          <p:nvSpPr>
            <p:cNvPr id="73" name="rc73"/>
            <p:cNvSpPr/>
            <p:nvPr/>
          </p:nvSpPr>
          <p:spPr>
            <a:xfrm>
              <a:off x="7426651" y="3271782"/>
              <a:ext cx="239877" cy="147897"/>
            </a:xfrm>
            <a:prstGeom prst="rect">
              <a:avLst/>
            </a:prstGeom>
            <a:solidFill>
              <a:srgbClr val="1CABE2">
                <a:alpha val="100000"/>
              </a:srgbClr>
            </a:solidFill>
          </p:spPr>
          <p:txBody>
            <a:bodyPr/>
            <a:lstStyle/>
            <a:p/>
          </p:txBody>
        </p:sp>
        <p:sp>
          <p:nvSpPr>
            <p:cNvPr id="74" name="rc74"/>
            <p:cNvSpPr/>
            <p:nvPr/>
          </p:nvSpPr>
          <p:spPr>
            <a:xfrm>
              <a:off x="7693181" y="3418258"/>
              <a:ext cx="239877" cy="697441"/>
            </a:xfrm>
            <a:prstGeom prst="rect">
              <a:avLst/>
            </a:prstGeom>
            <a:solidFill>
              <a:srgbClr val="80BD41">
                <a:alpha val="100000"/>
              </a:srgbClr>
            </a:solidFill>
          </p:spPr>
          <p:txBody>
            <a:bodyPr/>
            <a:lstStyle/>
            <a:p/>
          </p:txBody>
        </p:sp>
        <p:sp>
          <p:nvSpPr>
            <p:cNvPr id="75" name="rc75"/>
            <p:cNvSpPr/>
            <p:nvPr/>
          </p:nvSpPr>
          <p:spPr>
            <a:xfrm>
              <a:off x="7693181" y="3275882"/>
              <a:ext cx="239877" cy="142376"/>
            </a:xfrm>
            <a:prstGeom prst="rect">
              <a:avLst/>
            </a:prstGeom>
            <a:solidFill>
              <a:srgbClr val="1CABE2">
                <a:alpha val="100000"/>
              </a:srgbClr>
            </a:solidFill>
          </p:spPr>
          <p:txBody>
            <a:bodyPr/>
            <a:lstStyle/>
            <a:p/>
          </p:txBody>
        </p:sp>
        <p:sp>
          <p:nvSpPr>
            <p:cNvPr id="76" name="rc76"/>
            <p:cNvSpPr/>
            <p:nvPr/>
          </p:nvSpPr>
          <p:spPr>
            <a:xfrm>
              <a:off x="7959712" y="3423262"/>
              <a:ext cx="239877" cy="692438"/>
            </a:xfrm>
            <a:prstGeom prst="rect">
              <a:avLst/>
            </a:prstGeom>
            <a:solidFill>
              <a:srgbClr val="80BD41">
                <a:alpha val="100000"/>
              </a:srgbClr>
            </a:solidFill>
          </p:spPr>
          <p:txBody>
            <a:bodyPr/>
            <a:lstStyle/>
            <a:p/>
          </p:txBody>
        </p:sp>
        <p:sp>
          <p:nvSpPr>
            <p:cNvPr id="77" name="rc77"/>
            <p:cNvSpPr/>
            <p:nvPr/>
          </p:nvSpPr>
          <p:spPr>
            <a:xfrm>
              <a:off x="7959712" y="3282937"/>
              <a:ext cx="239877" cy="140325"/>
            </a:xfrm>
            <a:prstGeom prst="rect">
              <a:avLst/>
            </a:prstGeom>
            <a:solidFill>
              <a:srgbClr val="1CABE2">
                <a:alpha val="100000"/>
              </a:srgbClr>
            </a:solidFill>
          </p:spPr>
          <p:txBody>
            <a:bodyPr/>
            <a:lstStyle/>
            <a:p/>
          </p:txBody>
        </p:sp>
        <p:sp>
          <p:nvSpPr>
            <p:cNvPr id="78" name="pl78"/>
            <p:cNvSpPr/>
            <p:nvPr/>
          </p:nvSpPr>
          <p:spPr>
            <a:xfrm>
              <a:off x="1416393" y="2178353"/>
              <a:ext cx="6663257" cy="370981"/>
            </a:xfrm>
            <a:custGeom>
              <a:avLst/>
              <a:pathLst>
                <a:path w="6663257" h="370981">
                  <a:moveTo>
                    <a:pt x="0" y="61830"/>
                  </a:moveTo>
                  <a:lnTo>
                    <a:pt x="266530" y="82440"/>
                  </a:lnTo>
                  <a:lnTo>
                    <a:pt x="533060" y="61830"/>
                  </a:lnTo>
                  <a:lnTo>
                    <a:pt x="799590" y="41220"/>
                  </a:lnTo>
                  <a:lnTo>
                    <a:pt x="1066121" y="20610"/>
                  </a:lnTo>
                  <a:lnTo>
                    <a:pt x="1332651" y="0"/>
                  </a:lnTo>
                  <a:lnTo>
                    <a:pt x="1599181" y="20610"/>
                  </a:lnTo>
                  <a:lnTo>
                    <a:pt x="1865712" y="20610"/>
                  </a:lnTo>
                  <a:lnTo>
                    <a:pt x="2132242" y="41220"/>
                  </a:lnTo>
                  <a:lnTo>
                    <a:pt x="2398772" y="0"/>
                  </a:lnTo>
                  <a:lnTo>
                    <a:pt x="2665303" y="20610"/>
                  </a:lnTo>
                  <a:lnTo>
                    <a:pt x="2931833" y="20610"/>
                  </a:lnTo>
                  <a:lnTo>
                    <a:pt x="3198363" y="20610"/>
                  </a:lnTo>
                  <a:lnTo>
                    <a:pt x="3464893" y="82440"/>
                  </a:lnTo>
                  <a:lnTo>
                    <a:pt x="3731424" y="103050"/>
                  </a:lnTo>
                  <a:lnTo>
                    <a:pt x="3997954" y="82440"/>
                  </a:lnTo>
                  <a:lnTo>
                    <a:pt x="4264484" y="103050"/>
                  </a:lnTo>
                  <a:lnTo>
                    <a:pt x="4531015" y="185490"/>
                  </a:lnTo>
                  <a:lnTo>
                    <a:pt x="4797545" y="164880"/>
                  </a:lnTo>
                  <a:lnTo>
                    <a:pt x="5064075" y="288541"/>
                  </a:lnTo>
                  <a:lnTo>
                    <a:pt x="5330606" y="350371"/>
                  </a:lnTo>
                  <a:lnTo>
                    <a:pt x="5597136" y="370981"/>
                  </a:lnTo>
                  <a:lnTo>
                    <a:pt x="5863666" y="309151"/>
                  </a:lnTo>
                  <a:lnTo>
                    <a:pt x="6130197" y="247320"/>
                  </a:lnTo>
                  <a:lnTo>
                    <a:pt x="6396727" y="226710"/>
                  </a:lnTo>
                  <a:lnTo>
                    <a:pt x="6663257" y="226710"/>
                  </a:lnTo>
                </a:path>
              </a:pathLst>
            </a:custGeom>
            <a:ln w="27101" cap="flat">
              <a:solidFill>
                <a:srgbClr val="0058AB">
                  <a:alpha val="100000"/>
                </a:srgbClr>
              </a:solidFill>
              <a:prstDash val="solid"/>
              <a:round/>
            </a:ln>
          </p:spPr>
          <p:txBody>
            <a:bodyPr/>
            <a:lstStyle/>
            <a:p/>
          </p:txBody>
        </p:sp>
        <p:sp>
          <p:nvSpPr>
            <p:cNvPr id="79" name="tx79"/>
            <p:cNvSpPr/>
            <p:nvPr/>
          </p:nvSpPr>
          <p:spPr>
            <a:xfrm>
              <a:off x="1346075" y="2059132"/>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91</a:t>
              </a:r>
            </a:p>
          </p:txBody>
        </p:sp>
        <p:sp>
          <p:nvSpPr>
            <p:cNvPr id="80" name="tx80"/>
            <p:cNvSpPr/>
            <p:nvPr/>
          </p:nvSpPr>
          <p:spPr>
            <a:xfrm>
              <a:off x="2678727" y="1997302"/>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94</a:t>
              </a:r>
            </a:p>
          </p:txBody>
        </p:sp>
        <p:sp>
          <p:nvSpPr>
            <p:cNvPr id="81" name="tx81"/>
            <p:cNvSpPr/>
            <p:nvPr/>
          </p:nvSpPr>
          <p:spPr>
            <a:xfrm>
              <a:off x="4011378" y="2017912"/>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93</a:t>
              </a:r>
            </a:p>
          </p:txBody>
        </p:sp>
        <p:sp>
          <p:nvSpPr>
            <p:cNvPr id="82" name="tx82"/>
            <p:cNvSpPr/>
            <p:nvPr/>
          </p:nvSpPr>
          <p:spPr>
            <a:xfrm>
              <a:off x="5344030" y="2079742"/>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90</a:t>
              </a:r>
            </a:p>
          </p:txBody>
        </p:sp>
        <p:sp>
          <p:nvSpPr>
            <p:cNvPr id="83" name="tx83"/>
            <p:cNvSpPr/>
            <p:nvPr/>
          </p:nvSpPr>
          <p:spPr>
            <a:xfrm>
              <a:off x="6410151" y="2285843"/>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80</a:t>
              </a:r>
            </a:p>
          </p:txBody>
        </p:sp>
        <p:sp>
          <p:nvSpPr>
            <p:cNvPr id="84" name="tx84"/>
            <p:cNvSpPr/>
            <p:nvPr/>
          </p:nvSpPr>
          <p:spPr>
            <a:xfrm>
              <a:off x="6676681" y="2347673"/>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77</a:t>
              </a:r>
            </a:p>
          </p:txBody>
        </p:sp>
        <p:sp>
          <p:nvSpPr>
            <p:cNvPr id="85" name="tx85"/>
            <p:cNvSpPr/>
            <p:nvPr/>
          </p:nvSpPr>
          <p:spPr>
            <a:xfrm>
              <a:off x="6943212" y="2368283"/>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76</a:t>
              </a:r>
            </a:p>
          </p:txBody>
        </p:sp>
        <p:sp>
          <p:nvSpPr>
            <p:cNvPr id="86" name="tx86"/>
            <p:cNvSpPr/>
            <p:nvPr/>
          </p:nvSpPr>
          <p:spPr>
            <a:xfrm>
              <a:off x="7209742" y="2306453"/>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79</a:t>
              </a:r>
            </a:p>
          </p:txBody>
        </p:sp>
        <p:sp>
          <p:nvSpPr>
            <p:cNvPr id="87" name="tx87"/>
            <p:cNvSpPr/>
            <p:nvPr/>
          </p:nvSpPr>
          <p:spPr>
            <a:xfrm>
              <a:off x="7476272" y="2244623"/>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82</a:t>
              </a:r>
            </a:p>
          </p:txBody>
        </p:sp>
        <p:sp>
          <p:nvSpPr>
            <p:cNvPr id="88" name="tx88"/>
            <p:cNvSpPr/>
            <p:nvPr/>
          </p:nvSpPr>
          <p:spPr>
            <a:xfrm>
              <a:off x="7742803" y="2224013"/>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83</a:t>
              </a:r>
            </a:p>
          </p:txBody>
        </p:sp>
        <p:sp>
          <p:nvSpPr>
            <p:cNvPr id="89" name="tx89"/>
            <p:cNvSpPr/>
            <p:nvPr/>
          </p:nvSpPr>
          <p:spPr>
            <a:xfrm>
              <a:off x="8009333" y="2224013"/>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83</a:t>
              </a:r>
            </a:p>
          </p:txBody>
        </p:sp>
        <p:sp>
          <p:nvSpPr>
            <p:cNvPr id="90" name="tx90"/>
            <p:cNvSpPr/>
            <p:nvPr/>
          </p:nvSpPr>
          <p:spPr>
            <a:xfrm>
              <a:off x="1310962" y="3610258"/>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10.2</a:t>
              </a:r>
            </a:p>
          </p:txBody>
        </p:sp>
        <p:sp>
          <p:nvSpPr>
            <p:cNvPr id="91" name="tx91"/>
            <p:cNvSpPr/>
            <p:nvPr/>
          </p:nvSpPr>
          <p:spPr>
            <a:xfrm>
              <a:off x="1341092" y="3095006"/>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1.1</a:t>
              </a:r>
            </a:p>
          </p:txBody>
        </p:sp>
        <p:sp>
          <p:nvSpPr>
            <p:cNvPr id="92" name="tx92"/>
            <p:cNvSpPr/>
            <p:nvPr/>
          </p:nvSpPr>
          <p:spPr>
            <a:xfrm>
              <a:off x="2643614" y="3614779"/>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10.1</a:t>
              </a:r>
            </a:p>
          </p:txBody>
        </p:sp>
        <p:sp>
          <p:nvSpPr>
            <p:cNvPr id="93" name="tx93"/>
            <p:cNvSpPr/>
            <p:nvPr/>
          </p:nvSpPr>
          <p:spPr>
            <a:xfrm>
              <a:off x="2673743" y="3120606"/>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0.7</a:t>
              </a:r>
            </a:p>
          </p:txBody>
        </p:sp>
        <p:sp>
          <p:nvSpPr>
            <p:cNvPr id="94" name="tx94"/>
            <p:cNvSpPr/>
            <p:nvPr/>
          </p:nvSpPr>
          <p:spPr>
            <a:xfrm>
              <a:off x="4006395" y="3625434"/>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9.9</a:t>
              </a:r>
            </a:p>
          </p:txBody>
        </p:sp>
        <p:sp>
          <p:nvSpPr>
            <p:cNvPr id="95" name="tx95"/>
            <p:cNvSpPr/>
            <p:nvPr/>
          </p:nvSpPr>
          <p:spPr>
            <a:xfrm>
              <a:off x="4006395" y="3141501"/>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0.7</a:t>
              </a:r>
            </a:p>
          </p:txBody>
        </p:sp>
        <p:sp>
          <p:nvSpPr>
            <p:cNvPr id="96" name="tx96"/>
            <p:cNvSpPr/>
            <p:nvPr/>
          </p:nvSpPr>
          <p:spPr>
            <a:xfrm>
              <a:off x="5339046" y="3650825"/>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9.3</a:t>
              </a:r>
            </a:p>
          </p:txBody>
        </p:sp>
        <p:sp>
          <p:nvSpPr>
            <p:cNvPr id="97" name="tx97"/>
            <p:cNvSpPr/>
            <p:nvPr/>
          </p:nvSpPr>
          <p:spPr>
            <a:xfrm>
              <a:off x="5384218" y="317682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1</a:t>
              </a:r>
            </a:p>
          </p:txBody>
        </p:sp>
        <p:sp>
          <p:nvSpPr>
            <p:cNvPr id="98" name="tx98"/>
            <p:cNvSpPr/>
            <p:nvPr/>
          </p:nvSpPr>
          <p:spPr>
            <a:xfrm>
              <a:off x="6405168" y="3718122"/>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7.8</a:t>
              </a:r>
            </a:p>
          </p:txBody>
        </p:sp>
        <p:sp>
          <p:nvSpPr>
            <p:cNvPr id="99" name="tx99"/>
            <p:cNvSpPr/>
            <p:nvPr/>
          </p:nvSpPr>
          <p:spPr>
            <a:xfrm>
              <a:off x="6450339" y="326946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2</a:t>
              </a:r>
            </a:p>
          </p:txBody>
        </p:sp>
        <p:sp>
          <p:nvSpPr>
            <p:cNvPr id="100" name="tx100"/>
            <p:cNvSpPr/>
            <p:nvPr/>
          </p:nvSpPr>
          <p:spPr>
            <a:xfrm>
              <a:off x="6671698" y="3743738"/>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7.3</a:t>
              </a:r>
            </a:p>
          </p:txBody>
        </p:sp>
        <p:sp>
          <p:nvSpPr>
            <p:cNvPr id="101" name="tx101"/>
            <p:cNvSpPr/>
            <p:nvPr/>
          </p:nvSpPr>
          <p:spPr>
            <a:xfrm>
              <a:off x="6671698" y="3308327"/>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2.2</a:t>
              </a:r>
            </a:p>
          </p:txBody>
        </p:sp>
        <p:sp>
          <p:nvSpPr>
            <p:cNvPr id="102" name="tx102"/>
            <p:cNvSpPr/>
            <p:nvPr/>
          </p:nvSpPr>
          <p:spPr>
            <a:xfrm>
              <a:off x="6938228" y="3751445"/>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7.1</a:t>
              </a:r>
            </a:p>
          </p:txBody>
        </p:sp>
        <p:sp>
          <p:nvSpPr>
            <p:cNvPr id="103" name="tx103"/>
            <p:cNvSpPr/>
            <p:nvPr/>
          </p:nvSpPr>
          <p:spPr>
            <a:xfrm>
              <a:off x="6938228" y="3321309"/>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2.3</a:t>
              </a:r>
            </a:p>
          </p:txBody>
        </p:sp>
        <p:sp>
          <p:nvSpPr>
            <p:cNvPr id="104" name="tx104"/>
            <p:cNvSpPr/>
            <p:nvPr/>
          </p:nvSpPr>
          <p:spPr>
            <a:xfrm>
              <a:off x="7204759" y="3740546"/>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7.3</a:t>
              </a:r>
            </a:p>
          </p:txBody>
        </p:sp>
        <p:sp>
          <p:nvSpPr>
            <p:cNvPr id="105" name="tx105"/>
            <p:cNvSpPr/>
            <p:nvPr/>
          </p:nvSpPr>
          <p:spPr>
            <a:xfrm>
              <a:off x="7204759" y="3314988"/>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1.9</a:t>
              </a:r>
            </a:p>
          </p:txBody>
        </p:sp>
        <p:sp>
          <p:nvSpPr>
            <p:cNvPr id="106" name="tx106"/>
            <p:cNvSpPr/>
            <p:nvPr/>
          </p:nvSpPr>
          <p:spPr>
            <a:xfrm>
              <a:off x="7471289" y="3728874"/>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7.6</a:t>
              </a:r>
            </a:p>
          </p:txBody>
        </p:sp>
        <p:sp>
          <p:nvSpPr>
            <p:cNvPr id="107" name="tx107"/>
            <p:cNvSpPr/>
            <p:nvPr/>
          </p:nvSpPr>
          <p:spPr>
            <a:xfrm>
              <a:off x="7471289" y="3306914"/>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1.6</a:t>
              </a:r>
            </a:p>
          </p:txBody>
        </p:sp>
        <p:sp>
          <p:nvSpPr>
            <p:cNvPr id="108" name="tx108"/>
            <p:cNvSpPr/>
            <p:nvPr/>
          </p:nvSpPr>
          <p:spPr>
            <a:xfrm>
              <a:off x="7737819" y="3728163"/>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7.6</a:t>
              </a:r>
            </a:p>
          </p:txBody>
        </p:sp>
        <p:sp>
          <p:nvSpPr>
            <p:cNvPr id="109" name="tx109"/>
            <p:cNvSpPr/>
            <p:nvPr/>
          </p:nvSpPr>
          <p:spPr>
            <a:xfrm>
              <a:off x="7737819" y="3308254"/>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1.6</a:t>
              </a:r>
            </a:p>
          </p:txBody>
        </p:sp>
        <p:sp>
          <p:nvSpPr>
            <p:cNvPr id="110" name="tx110"/>
            <p:cNvSpPr/>
            <p:nvPr/>
          </p:nvSpPr>
          <p:spPr>
            <a:xfrm>
              <a:off x="8004349" y="3730665"/>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7.6</a:t>
              </a:r>
            </a:p>
          </p:txBody>
        </p:sp>
        <p:sp>
          <p:nvSpPr>
            <p:cNvPr id="111" name="tx111"/>
            <p:cNvSpPr/>
            <p:nvPr/>
          </p:nvSpPr>
          <p:spPr>
            <a:xfrm>
              <a:off x="8004349" y="3314283"/>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1.5</a:t>
              </a:r>
            </a:p>
          </p:txBody>
        </p:sp>
        <p:sp>
          <p:nvSpPr>
            <p:cNvPr id="112" name="tx112"/>
            <p:cNvSpPr/>
            <p:nvPr/>
          </p:nvSpPr>
          <p:spPr>
            <a:xfrm>
              <a:off x="1314986" y="2929931"/>
              <a:ext cx="202813"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11.2</a:t>
              </a:r>
            </a:p>
          </p:txBody>
        </p:sp>
        <p:sp>
          <p:nvSpPr>
            <p:cNvPr id="113" name="tx113"/>
            <p:cNvSpPr/>
            <p:nvPr/>
          </p:nvSpPr>
          <p:spPr>
            <a:xfrm>
              <a:off x="2643614" y="2972088"/>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10.8</a:t>
              </a:r>
            </a:p>
          </p:txBody>
        </p:sp>
        <p:sp>
          <p:nvSpPr>
            <p:cNvPr id="114" name="tx114"/>
            <p:cNvSpPr/>
            <p:nvPr/>
          </p:nvSpPr>
          <p:spPr>
            <a:xfrm>
              <a:off x="3976265" y="2992568"/>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10.6</a:t>
              </a:r>
            </a:p>
          </p:txBody>
        </p:sp>
        <p:sp>
          <p:nvSpPr>
            <p:cNvPr id="115" name="tx115"/>
            <p:cNvSpPr/>
            <p:nvPr/>
          </p:nvSpPr>
          <p:spPr>
            <a:xfrm>
              <a:off x="5308917" y="3012426"/>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10.3</a:t>
              </a:r>
            </a:p>
          </p:txBody>
        </p:sp>
        <p:sp>
          <p:nvSpPr>
            <p:cNvPr id="116" name="tx116"/>
            <p:cNvSpPr/>
            <p:nvPr/>
          </p:nvSpPr>
          <p:spPr>
            <a:xfrm>
              <a:off x="6405168" y="3063119"/>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9.8</a:t>
              </a:r>
            </a:p>
          </p:txBody>
        </p:sp>
        <p:sp>
          <p:nvSpPr>
            <p:cNvPr id="117" name="tx117"/>
            <p:cNvSpPr/>
            <p:nvPr/>
          </p:nvSpPr>
          <p:spPr>
            <a:xfrm>
              <a:off x="6671698" y="3089615"/>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9.5</a:t>
              </a:r>
            </a:p>
          </p:txBody>
        </p:sp>
        <p:sp>
          <p:nvSpPr>
            <p:cNvPr id="118" name="tx118"/>
            <p:cNvSpPr/>
            <p:nvPr/>
          </p:nvSpPr>
          <p:spPr>
            <a:xfrm>
              <a:off x="6938228" y="3100163"/>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9.4</a:t>
              </a:r>
            </a:p>
          </p:txBody>
        </p:sp>
        <p:sp>
          <p:nvSpPr>
            <p:cNvPr id="119" name="tx119"/>
            <p:cNvSpPr/>
            <p:nvPr/>
          </p:nvSpPr>
          <p:spPr>
            <a:xfrm>
              <a:off x="7204759" y="3109319"/>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9.3</a:t>
              </a:r>
            </a:p>
          </p:txBody>
        </p:sp>
        <p:sp>
          <p:nvSpPr>
            <p:cNvPr id="120" name="tx120"/>
            <p:cNvSpPr/>
            <p:nvPr/>
          </p:nvSpPr>
          <p:spPr>
            <a:xfrm>
              <a:off x="7471289" y="3116517"/>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9.2</a:t>
              </a:r>
            </a:p>
          </p:txBody>
        </p:sp>
        <p:sp>
          <p:nvSpPr>
            <p:cNvPr id="121" name="tx121"/>
            <p:cNvSpPr/>
            <p:nvPr/>
          </p:nvSpPr>
          <p:spPr>
            <a:xfrm>
              <a:off x="7737819" y="3120617"/>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9.2</a:t>
              </a:r>
            </a:p>
          </p:txBody>
        </p:sp>
        <p:sp>
          <p:nvSpPr>
            <p:cNvPr id="122" name="tx122"/>
            <p:cNvSpPr/>
            <p:nvPr/>
          </p:nvSpPr>
          <p:spPr>
            <a:xfrm>
              <a:off x="8004349" y="3127672"/>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9.1</a:t>
              </a:r>
            </a:p>
          </p:txBody>
        </p:sp>
        <p:sp>
          <p:nvSpPr>
            <p:cNvPr id="123" name="tx123"/>
            <p:cNvSpPr/>
            <p:nvPr/>
          </p:nvSpPr>
          <p:spPr>
            <a:xfrm>
              <a:off x="694540" y="4065683"/>
              <a:ext cx="194127"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0M</a:t>
              </a:r>
            </a:p>
          </p:txBody>
        </p:sp>
        <p:sp>
          <p:nvSpPr>
            <p:cNvPr id="124" name="tx124"/>
            <p:cNvSpPr/>
            <p:nvPr/>
          </p:nvSpPr>
          <p:spPr>
            <a:xfrm>
              <a:off x="694540" y="3607391"/>
              <a:ext cx="194127"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5M</a:t>
              </a:r>
            </a:p>
          </p:txBody>
        </p:sp>
        <p:sp>
          <p:nvSpPr>
            <p:cNvPr id="125" name="tx125"/>
            <p:cNvSpPr/>
            <p:nvPr/>
          </p:nvSpPr>
          <p:spPr>
            <a:xfrm>
              <a:off x="616816" y="3149099"/>
              <a:ext cx="271851"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10M</a:t>
              </a:r>
            </a:p>
          </p:txBody>
        </p:sp>
        <p:sp>
          <p:nvSpPr>
            <p:cNvPr id="126" name="tx126"/>
            <p:cNvSpPr/>
            <p:nvPr/>
          </p:nvSpPr>
          <p:spPr>
            <a:xfrm>
              <a:off x="616816" y="2690807"/>
              <a:ext cx="271851"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15M</a:t>
              </a:r>
            </a:p>
          </p:txBody>
        </p:sp>
        <p:sp>
          <p:nvSpPr>
            <p:cNvPr id="127" name="tx127"/>
            <p:cNvSpPr/>
            <p:nvPr/>
          </p:nvSpPr>
          <p:spPr>
            <a:xfrm>
              <a:off x="616816" y="2232515"/>
              <a:ext cx="271851"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20M</a:t>
              </a:r>
            </a:p>
          </p:txBody>
        </p:sp>
        <p:sp>
          <p:nvSpPr>
            <p:cNvPr id="128" name="tx128"/>
            <p:cNvSpPr/>
            <p:nvPr/>
          </p:nvSpPr>
          <p:spPr>
            <a:xfrm>
              <a:off x="8607376" y="4065683"/>
              <a:ext cx="77724"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0</a:t>
              </a:r>
            </a:p>
          </p:txBody>
        </p:sp>
        <p:sp>
          <p:nvSpPr>
            <p:cNvPr id="129" name="tx129"/>
            <p:cNvSpPr/>
            <p:nvPr/>
          </p:nvSpPr>
          <p:spPr>
            <a:xfrm>
              <a:off x="8607376" y="3550431"/>
              <a:ext cx="155448"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25</a:t>
              </a:r>
            </a:p>
          </p:txBody>
        </p:sp>
        <p:sp>
          <p:nvSpPr>
            <p:cNvPr id="130" name="tx130"/>
            <p:cNvSpPr/>
            <p:nvPr/>
          </p:nvSpPr>
          <p:spPr>
            <a:xfrm>
              <a:off x="8607376" y="3035179"/>
              <a:ext cx="155448"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50</a:t>
              </a:r>
            </a:p>
          </p:txBody>
        </p:sp>
        <p:sp>
          <p:nvSpPr>
            <p:cNvPr id="131" name="tx131"/>
            <p:cNvSpPr/>
            <p:nvPr/>
          </p:nvSpPr>
          <p:spPr>
            <a:xfrm>
              <a:off x="8607376" y="2519927"/>
              <a:ext cx="155448"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75</a:t>
              </a:r>
            </a:p>
          </p:txBody>
        </p:sp>
        <p:sp>
          <p:nvSpPr>
            <p:cNvPr id="132" name="tx132"/>
            <p:cNvSpPr/>
            <p:nvPr/>
          </p:nvSpPr>
          <p:spPr>
            <a:xfrm>
              <a:off x="8607376" y="2004675"/>
              <a:ext cx="233172"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100</a:t>
              </a:r>
            </a:p>
          </p:txBody>
        </p:sp>
        <p:sp>
          <p:nvSpPr>
            <p:cNvPr id="133" name="tx133"/>
            <p:cNvSpPr/>
            <p:nvPr/>
          </p:nvSpPr>
          <p:spPr>
            <a:xfrm rot="-5400000">
              <a:off x="1260945" y="4391964"/>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2000</a:t>
              </a:r>
            </a:p>
          </p:txBody>
        </p:sp>
        <p:sp>
          <p:nvSpPr>
            <p:cNvPr id="134" name="tx134"/>
            <p:cNvSpPr/>
            <p:nvPr/>
          </p:nvSpPr>
          <p:spPr>
            <a:xfrm rot="-5400000">
              <a:off x="2593596" y="4391964"/>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2005</a:t>
              </a:r>
            </a:p>
          </p:txBody>
        </p:sp>
        <p:sp>
          <p:nvSpPr>
            <p:cNvPr id="135" name="tx135"/>
            <p:cNvSpPr/>
            <p:nvPr/>
          </p:nvSpPr>
          <p:spPr>
            <a:xfrm rot="-5400000">
              <a:off x="3926248" y="4391964"/>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2010</a:t>
              </a:r>
            </a:p>
          </p:txBody>
        </p:sp>
        <p:sp>
          <p:nvSpPr>
            <p:cNvPr id="136" name="tx136"/>
            <p:cNvSpPr/>
            <p:nvPr/>
          </p:nvSpPr>
          <p:spPr>
            <a:xfrm rot="-5400000">
              <a:off x="5258899" y="4391964"/>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2015</a:t>
              </a:r>
            </a:p>
          </p:txBody>
        </p:sp>
        <p:sp>
          <p:nvSpPr>
            <p:cNvPr id="137" name="tx137"/>
            <p:cNvSpPr/>
            <p:nvPr/>
          </p:nvSpPr>
          <p:spPr>
            <a:xfrm rot="-5400000">
              <a:off x="6325020" y="4391964"/>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2019</a:t>
              </a:r>
            </a:p>
          </p:txBody>
        </p:sp>
        <p:sp>
          <p:nvSpPr>
            <p:cNvPr id="138" name="tx138"/>
            <p:cNvSpPr/>
            <p:nvPr/>
          </p:nvSpPr>
          <p:spPr>
            <a:xfrm rot="-5400000">
              <a:off x="6591551" y="4391964"/>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2020</a:t>
              </a:r>
            </a:p>
          </p:txBody>
        </p:sp>
        <p:sp>
          <p:nvSpPr>
            <p:cNvPr id="139" name="tx139"/>
            <p:cNvSpPr/>
            <p:nvPr/>
          </p:nvSpPr>
          <p:spPr>
            <a:xfrm rot="-5400000">
              <a:off x="6858081" y="4391964"/>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2021</a:t>
              </a:r>
            </a:p>
          </p:txBody>
        </p:sp>
        <p:sp>
          <p:nvSpPr>
            <p:cNvPr id="140" name="tx140"/>
            <p:cNvSpPr/>
            <p:nvPr/>
          </p:nvSpPr>
          <p:spPr>
            <a:xfrm rot="-5400000">
              <a:off x="7124611" y="4391964"/>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2022</a:t>
              </a:r>
            </a:p>
          </p:txBody>
        </p:sp>
        <p:sp>
          <p:nvSpPr>
            <p:cNvPr id="141" name="tx141"/>
            <p:cNvSpPr/>
            <p:nvPr/>
          </p:nvSpPr>
          <p:spPr>
            <a:xfrm rot="-5400000">
              <a:off x="7391142" y="4391964"/>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2023</a:t>
              </a:r>
            </a:p>
          </p:txBody>
        </p:sp>
        <p:sp>
          <p:nvSpPr>
            <p:cNvPr id="142" name="tx142"/>
            <p:cNvSpPr/>
            <p:nvPr/>
          </p:nvSpPr>
          <p:spPr>
            <a:xfrm rot="-5400000">
              <a:off x="7657672" y="4391964"/>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2024</a:t>
              </a:r>
            </a:p>
          </p:txBody>
        </p:sp>
        <p:sp>
          <p:nvSpPr>
            <p:cNvPr id="143" name="tx143"/>
            <p:cNvSpPr/>
            <p:nvPr/>
          </p:nvSpPr>
          <p:spPr>
            <a:xfrm rot="-5400000">
              <a:off x="7924202" y="4391964"/>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2025</a:t>
              </a:r>
            </a:p>
          </p:txBody>
        </p:sp>
        <p:sp>
          <p:nvSpPr>
            <p:cNvPr id="144" name="tx144"/>
            <p:cNvSpPr/>
            <p:nvPr/>
          </p:nvSpPr>
          <p:spPr>
            <a:xfrm rot="-5400000">
              <a:off x="-425601" y="2983654"/>
              <a:ext cx="1778233"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Number of children (millions)</a:t>
              </a:r>
            </a:p>
          </p:txBody>
        </p:sp>
        <p:sp>
          <p:nvSpPr>
            <p:cNvPr id="145" name="tx145"/>
            <p:cNvSpPr/>
            <p:nvPr/>
          </p:nvSpPr>
          <p:spPr>
            <a:xfrm rot="5400000">
              <a:off x="8325788" y="2983654"/>
              <a:ext cx="1258031"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DTP3 Coverage (%)</a:t>
              </a:r>
            </a:p>
          </p:txBody>
        </p:sp>
        <p:sp>
          <p:nvSpPr>
            <p:cNvPr id="146" name="pl146"/>
            <p:cNvSpPr/>
            <p:nvPr/>
          </p:nvSpPr>
          <p:spPr>
            <a:xfrm>
              <a:off x="2913174" y="5080198"/>
              <a:ext cx="175564" cy="0"/>
            </a:xfrm>
            <a:custGeom>
              <a:avLst/>
              <a:pathLst>
                <a:path w="175564" h="0">
                  <a:moveTo>
                    <a:pt x="0" y="0"/>
                  </a:moveTo>
                  <a:lnTo>
                    <a:pt x="175564" y="0"/>
                  </a:lnTo>
                </a:path>
              </a:pathLst>
            </a:custGeom>
            <a:ln w="27101" cap="flat">
              <a:solidFill>
                <a:srgbClr val="0058AB">
                  <a:alpha val="100000"/>
                </a:srgbClr>
              </a:solidFill>
              <a:prstDash val="solid"/>
              <a:round/>
            </a:ln>
          </p:spPr>
          <p:txBody>
            <a:bodyPr/>
            <a:lstStyle/>
            <a:p/>
          </p:txBody>
        </p:sp>
        <p:sp>
          <p:nvSpPr>
            <p:cNvPr id="147" name="tx147"/>
            <p:cNvSpPr/>
            <p:nvPr/>
          </p:nvSpPr>
          <p:spPr>
            <a:xfrm>
              <a:off x="3180273" y="5030180"/>
              <a:ext cx="970818"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DTP3 coverage</a:t>
              </a:r>
            </a:p>
          </p:txBody>
        </p:sp>
        <p:sp>
          <p:nvSpPr>
            <p:cNvPr id="148" name="rc148"/>
            <p:cNvSpPr/>
            <p:nvPr/>
          </p:nvSpPr>
          <p:spPr>
            <a:xfrm>
              <a:off x="4438448" y="4979470"/>
              <a:ext cx="201456" cy="201456"/>
            </a:xfrm>
            <a:prstGeom prst="rect">
              <a:avLst/>
            </a:prstGeom>
            <a:solidFill>
              <a:srgbClr val="1CABE2">
                <a:alpha val="100000"/>
              </a:srgbClr>
            </a:solidFill>
          </p:spPr>
          <p:txBody>
            <a:bodyPr/>
            <a:lstStyle/>
            <a:p/>
          </p:txBody>
        </p:sp>
        <p:sp>
          <p:nvSpPr>
            <p:cNvPr id="149" name="rc149"/>
            <p:cNvSpPr/>
            <p:nvPr/>
          </p:nvSpPr>
          <p:spPr>
            <a:xfrm>
              <a:off x="5643725" y="4979470"/>
              <a:ext cx="201456" cy="201456"/>
            </a:xfrm>
            <a:prstGeom prst="rect">
              <a:avLst/>
            </a:prstGeom>
            <a:solidFill>
              <a:srgbClr val="80BD41">
                <a:alpha val="100000"/>
              </a:srgbClr>
            </a:solidFill>
          </p:spPr>
          <p:txBody>
            <a:bodyPr/>
            <a:lstStyle/>
            <a:p/>
          </p:txBody>
        </p:sp>
        <p:sp>
          <p:nvSpPr>
            <p:cNvPr id="150" name="tx150"/>
            <p:cNvSpPr/>
            <p:nvPr/>
          </p:nvSpPr>
          <p:spPr>
            <a:xfrm>
              <a:off x="4718493" y="5030180"/>
              <a:ext cx="846642"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Unvaccinated</a:t>
              </a:r>
            </a:p>
          </p:txBody>
        </p:sp>
        <p:sp>
          <p:nvSpPr>
            <p:cNvPr id="151" name="tx151"/>
            <p:cNvSpPr/>
            <p:nvPr/>
          </p:nvSpPr>
          <p:spPr>
            <a:xfrm>
              <a:off x="5923770" y="5030180"/>
              <a:ext cx="681045"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Vaccinated</a:t>
              </a:r>
            </a:p>
          </p:txBody>
        </p:sp>
        <p:sp>
          <p:nvSpPr>
            <p:cNvPr id="152" name="tx152"/>
            <p:cNvSpPr/>
            <p:nvPr/>
          </p:nvSpPr>
          <p:spPr>
            <a:xfrm>
              <a:off x="951297" y="1437626"/>
              <a:ext cx="6015929" cy="119969"/>
            </a:xfrm>
            <a:prstGeom prst="rect">
              <a:avLst/>
            </a:prstGeom>
            <a:noFill/>
          </p:spPr>
          <p:txBody>
            <a:bodyPr lIns="0" rIns="0" tIns="0" bIns="0" anchorCtr="1" anchor="ctr" wrap="none"/>
            <a:lstStyle/>
            <a:p>
              <a:pPr algn="l" marL="0" marR="0" indent="0">
                <a:spcBef>
                  <a:spcPts val="0"/>
                </a:spcBef>
                <a:spcAft>
                  <a:spcPts val="0"/>
                </a:spcAft>
              </a:pPr>
              <a:r>
                <a:rPr sz="1320" i="0" b="0">
                  <a:solidFill>
                    <a:srgbClr val="000000">
                      <a:alpha val="100000"/>
                    </a:srgbClr>
                  </a:solidFill>
                  <a:latin typeface="Arial"/>
                  <a:cs typeface="Arial"/>
                </a:rPr>
                <a:t>Estimated DTP3 coverage, and number of vaccinated and unvaccinated children,</a:t>
              </a:r>
            </a:p>
          </p:txBody>
        </p:sp>
        <p:sp>
          <p:nvSpPr>
            <p:cNvPr id="153" name="tx153"/>
            <p:cNvSpPr/>
            <p:nvPr/>
          </p:nvSpPr>
          <p:spPr>
            <a:xfrm>
              <a:off x="951297" y="1618677"/>
              <a:ext cx="1341150" cy="119969"/>
            </a:xfrm>
            <a:prstGeom prst="rect">
              <a:avLst/>
            </a:prstGeom>
            <a:noFill/>
          </p:spPr>
          <p:txBody>
            <a:bodyPr lIns="0" rIns="0" tIns="0" bIns="0" anchorCtr="1" anchor="ctr" wrap="none"/>
            <a:lstStyle/>
            <a:p>
              <a:pPr algn="l" marL="0" marR="0" indent="0">
                <a:spcBef>
                  <a:spcPts val="0"/>
                </a:spcBef>
                <a:spcAft>
                  <a:spcPts val="0"/>
                </a:spcAft>
              </a:pPr>
              <a:r>
                <a:rPr sz="1320" i="0" b="0">
                  <a:solidFill>
                    <a:srgbClr val="000000">
                      <a:alpha val="100000"/>
                    </a:srgbClr>
                  </a:solidFill>
                  <a:latin typeface="Arial"/>
                  <a:cs typeface="Arial"/>
                </a:rPr>
                <a:t>LACR, 2000-2025</a:t>
              </a:r>
            </a:p>
          </p:txBody>
        </p:sp>
        <p:sp>
          <p:nvSpPr>
            <p:cNvPr id="154" name="pl154"/>
            <p:cNvSpPr/>
            <p:nvPr/>
          </p:nvSpPr>
          <p:spPr>
            <a:xfrm>
              <a:off x="2135902" y="5398693"/>
              <a:ext cx="0" cy="476092"/>
            </a:xfrm>
            <a:custGeom>
              <a:avLst/>
              <a:pathLst>
                <a:path w="0" h="476092">
                  <a:moveTo>
                    <a:pt x="0" y="476092"/>
                  </a:moveTo>
                  <a:lnTo>
                    <a:pt x="0" y="0"/>
                  </a:lnTo>
                  <a:lnTo>
                    <a:pt x="0" y="0"/>
                  </a:lnTo>
                </a:path>
              </a:pathLst>
            </a:custGeom>
            <a:ln w="6775" cap="flat">
              <a:solidFill>
                <a:srgbClr val="EBEBEB">
                  <a:alpha val="100000"/>
                </a:srgbClr>
              </a:solidFill>
              <a:prstDash val="solid"/>
              <a:round/>
            </a:ln>
          </p:spPr>
          <p:txBody>
            <a:bodyPr/>
            <a:lstStyle/>
            <a:p/>
          </p:txBody>
        </p:sp>
        <p:sp>
          <p:nvSpPr>
            <p:cNvPr id="155" name="pl155"/>
            <p:cNvSpPr/>
            <p:nvPr/>
          </p:nvSpPr>
          <p:spPr>
            <a:xfrm>
              <a:off x="3814798" y="5398693"/>
              <a:ext cx="0" cy="476092"/>
            </a:xfrm>
            <a:custGeom>
              <a:avLst/>
              <a:pathLst>
                <a:path w="0" h="476092">
                  <a:moveTo>
                    <a:pt x="0" y="476092"/>
                  </a:moveTo>
                  <a:lnTo>
                    <a:pt x="0" y="0"/>
                  </a:lnTo>
                  <a:lnTo>
                    <a:pt x="0" y="0"/>
                  </a:lnTo>
                </a:path>
              </a:pathLst>
            </a:custGeom>
            <a:ln w="6775" cap="flat">
              <a:solidFill>
                <a:srgbClr val="EBEBEB">
                  <a:alpha val="100000"/>
                </a:srgbClr>
              </a:solidFill>
              <a:prstDash val="solid"/>
              <a:round/>
            </a:ln>
          </p:spPr>
          <p:txBody>
            <a:bodyPr/>
            <a:lstStyle/>
            <a:p/>
          </p:txBody>
        </p:sp>
        <p:sp>
          <p:nvSpPr>
            <p:cNvPr id="156" name="pl156"/>
            <p:cNvSpPr/>
            <p:nvPr/>
          </p:nvSpPr>
          <p:spPr>
            <a:xfrm>
              <a:off x="5493695" y="5398693"/>
              <a:ext cx="0" cy="476092"/>
            </a:xfrm>
            <a:custGeom>
              <a:avLst/>
              <a:pathLst>
                <a:path w="0" h="476092">
                  <a:moveTo>
                    <a:pt x="0" y="476092"/>
                  </a:moveTo>
                  <a:lnTo>
                    <a:pt x="0" y="0"/>
                  </a:lnTo>
                  <a:lnTo>
                    <a:pt x="0" y="0"/>
                  </a:lnTo>
                </a:path>
              </a:pathLst>
            </a:custGeom>
            <a:ln w="6775" cap="flat">
              <a:solidFill>
                <a:srgbClr val="EBEBEB">
                  <a:alpha val="100000"/>
                </a:srgbClr>
              </a:solidFill>
              <a:prstDash val="solid"/>
              <a:round/>
            </a:ln>
          </p:spPr>
          <p:txBody>
            <a:bodyPr/>
            <a:lstStyle/>
            <a:p/>
          </p:txBody>
        </p:sp>
        <p:sp>
          <p:nvSpPr>
            <p:cNvPr id="157" name="pl157"/>
            <p:cNvSpPr/>
            <p:nvPr/>
          </p:nvSpPr>
          <p:spPr>
            <a:xfrm>
              <a:off x="7172591" y="5398693"/>
              <a:ext cx="0" cy="476092"/>
            </a:xfrm>
            <a:custGeom>
              <a:avLst/>
              <a:pathLst>
                <a:path w="0" h="476092">
                  <a:moveTo>
                    <a:pt x="0" y="476092"/>
                  </a:moveTo>
                  <a:lnTo>
                    <a:pt x="0" y="0"/>
                  </a:lnTo>
                  <a:lnTo>
                    <a:pt x="0" y="0"/>
                  </a:lnTo>
                </a:path>
              </a:pathLst>
            </a:custGeom>
            <a:ln w="6775" cap="flat">
              <a:solidFill>
                <a:srgbClr val="EBEBEB">
                  <a:alpha val="100000"/>
                </a:srgbClr>
              </a:solidFill>
              <a:prstDash val="solid"/>
              <a:round/>
            </a:ln>
          </p:spPr>
          <p:txBody>
            <a:bodyPr/>
            <a:lstStyle/>
            <a:p/>
          </p:txBody>
        </p:sp>
        <p:sp>
          <p:nvSpPr>
            <p:cNvPr id="158" name="pl158"/>
            <p:cNvSpPr/>
            <p:nvPr/>
          </p:nvSpPr>
          <p:spPr>
            <a:xfrm>
              <a:off x="951297" y="5785519"/>
              <a:ext cx="7593448" cy="0"/>
            </a:xfrm>
            <a:custGeom>
              <a:avLst/>
              <a:pathLst>
                <a:path w="7593448" h="0">
                  <a:moveTo>
                    <a:pt x="0" y="0"/>
                  </a:moveTo>
                  <a:lnTo>
                    <a:pt x="7593448" y="0"/>
                  </a:lnTo>
                  <a:lnTo>
                    <a:pt x="7593448" y="0"/>
                  </a:lnTo>
                </a:path>
              </a:pathLst>
            </a:custGeom>
            <a:ln w="13550" cap="flat">
              <a:solidFill>
                <a:srgbClr val="EBEBEB">
                  <a:alpha val="100000"/>
                </a:srgbClr>
              </a:solidFill>
              <a:prstDash val="solid"/>
              <a:round/>
            </a:ln>
          </p:spPr>
          <p:txBody>
            <a:bodyPr/>
            <a:lstStyle/>
            <a:p/>
          </p:txBody>
        </p:sp>
        <p:sp>
          <p:nvSpPr>
            <p:cNvPr id="159" name="pl159"/>
            <p:cNvSpPr/>
            <p:nvPr/>
          </p:nvSpPr>
          <p:spPr>
            <a:xfrm>
              <a:off x="951297" y="5636740"/>
              <a:ext cx="7593448" cy="0"/>
            </a:xfrm>
            <a:custGeom>
              <a:avLst/>
              <a:pathLst>
                <a:path w="7593448" h="0">
                  <a:moveTo>
                    <a:pt x="0" y="0"/>
                  </a:moveTo>
                  <a:lnTo>
                    <a:pt x="7593448" y="0"/>
                  </a:lnTo>
                  <a:lnTo>
                    <a:pt x="7593448" y="0"/>
                  </a:lnTo>
                </a:path>
              </a:pathLst>
            </a:custGeom>
            <a:ln w="13550" cap="flat">
              <a:solidFill>
                <a:srgbClr val="EBEBEB">
                  <a:alpha val="100000"/>
                </a:srgbClr>
              </a:solidFill>
              <a:prstDash val="solid"/>
              <a:round/>
            </a:ln>
          </p:spPr>
          <p:txBody>
            <a:bodyPr/>
            <a:lstStyle/>
            <a:p/>
          </p:txBody>
        </p:sp>
        <p:sp>
          <p:nvSpPr>
            <p:cNvPr id="160" name="pl160"/>
            <p:cNvSpPr/>
            <p:nvPr/>
          </p:nvSpPr>
          <p:spPr>
            <a:xfrm>
              <a:off x="951297" y="5487961"/>
              <a:ext cx="7593448" cy="0"/>
            </a:xfrm>
            <a:custGeom>
              <a:avLst/>
              <a:pathLst>
                <a:path w="7593448" h="0">
                  <a:moveTo>
                    <a:pt x="0" y="0"/>
                  </a:moveTo>
                  <a:lnTo>
                    <a:pt x="7593448" y="0"/>
                  </a:lnTo>
                  <a:lnTo>
                    <a:pt x="7593448" y="0"/>
                  </a:lnTo>
                </a:path>
              </a:pathLst>
            </a:custGeom>
            <a:ln w="13550" cap="flat">
              <a:solidFill>
                <a:srgbClr val="EBEBEB">
                  <a:alpha val="100000"/>
                </a:srgbClr>
              </a:solidFill>
              <a:prstDash val="solid"/>
              <a:round/>
            </a:ln>
          </p:spPr>
          <p:txBody>
            <a:bodyPr/>
            <a:lstStyle/>
            <a:p/>
          </p:txBody>
        </p:sp>
        <p:sp>
          <p:nvSpPr>
            <p:cNvPr id="161" name="pl161"/>
            <p:cNvSpPr/>
            <p:nvPr/>
          </p:nvSpPr>
          <p:spPr>
            <a:xfrm>
              <a:off x="1296454" y="5398693"/>
              <a:ext cx="0" cy="476092"/>
            </a:xfrm>
            <a:custGeom>
              <a:avLst/>
              <a:pathLst>
                <a:path w="0" h="476092">
                  <a:moveTo>
                    <a:pt x="0" y="476092"/>
                  </a:moveTo>
                  <a:lnTo>
                    <a:pt x="0" y="0"/>
                  </a:lnTo>
                  <a:lnTo>
                    <a:pt x="0" y="0"/>
                  </a:lnTo>
                </a:path>
              </a:pathLst>
            </a:custGeom>
            <a:ln w="13550" cap="flat">
              <a:solidFill>
                <a:srgbClr val="EBEBEB">
                  <a:alpha val="100000"/>
                </a:srgbClr>
              </a:solidFill>
              <a:prstDash val="solid"/>
              <a:round/>
            </a:ln>
          </p:spPr>
          <p:txBody>
            <a:bodyPr/>
            <a:lstStyle/>
            <a:p/>
          </p:txBody>
        </p:sp>
        <p:sp>
          <p:nvSpPr>
            <p:cNvPr id="162" name="pl162"/>
            <p:cNvSpPr/>
            <p:nvPr/>
          </p:nvSpPr>
          <p:spPr>
            <a:xfrm>
              <a:off x="2975350" y="5398693"/>
              <a:ext cx="0" cy="476092"/>
            </a:xfrm>
            <a:custGeom>
              <a:avLst/>
              <a:pathLst>
                <a:path w="0" h="476092">
                  <a:moveTo>
                    <a:pt x="0" y="476092"/>
                  </a:moveTo>
                  <a:lnTo>
                    <a:pt x="0" y="0"/>
                  </a:lnTo>
                  <a:lnTo>
                    <a:pt x="0" y="0"/>
                  </a:lnTo>
                </a:path>
              </a:pathLst>
            </a:custGeom>
            <a:ln w="13550" cap="flat">
              <a:solidFill>
                <a:srgbClr val="EBEBEB">
                  <a:alpha val="100000"/>
                </a:srgbClr>
              </a:solidFill>
              <a:prstDash val="solid"/>
              <a:round/>
            </a:ln>
          </p:spPr>
          <p:txBody>
            <a:bodyPr/>
            <a:lstStyle/>
            <a:p/>
          </p:txBody>
        </p:sp>
        <p:sp>
          <p:nvSpPr>
            <p:cNvPr id="163" name="pl163"/>
            <p:cNvSpPr/>
            <p:nvPr/>
          </p:nvSpPr>
          <p:spPr>
            <a:xfrm>
              <a:off x="4654247" y="5398693"/>
              <a:ext cx="0" cy="476092"/>
            </a:xfrm>
            <a:custGeom>
              <a:avLst/>
              <a:pathLst>
                <a:path w="0" h="476092">
                  <a:moveTo>
                    <a:pt x="0" y="476092"/>
                  </a:moveTo>
                  <a:lnTo>
                    <a:pt x="0" y="0"/>
                  </a:lnTo>
                  <a:lnTo>
                    <a:pt x="0" y="0"/>
                  </a:lnTo>
                </a:path>
              </a:pathLst>
            </a:custGeom>
            <a:ln w="13550" cap="flat">
              <a:solidFill>
                <a:srgbClr val="EBEBEB">
                  <a:alpha val="100000"/>
                </a:srgbClr>
              </a:solidFill>
              <a:prstDash val="solid"/>
              <a:round/>
            </a:ln>
          </p:spPr>
          <p:txBody>
            <a:bodyPr/>
            <a:lstStyle/>
            <a:p/>
          </p:txBody>
        </p:sp>
        <p:sp>
          <p:nvSpPr>
            <p:cNvPr id="164" name="pl164"/>
            <p:cNvSpPr/>
            <p:nvPr/>
          </p:nvSpPr>
          <p:spPr>
            <a:xfrm>
              <a:off x="6333143" y="5398693"/>
              <a:ext cx="0" cy="476092"/>
            </a:xfrm>
            <a:custGeom>
              <a:avLst/>
              <a:pathLst>
                <a:path w="0" h="476092">
                  <a:moveTo>
                    <a:pt x="0" y="476092"/>
                  </a:moveTo>
                  <a:lnTo>
                    <a:pt x="0" y="0"/>
                  </a:lnTo>
                  <a:lnTo>
                    <a:pt x="0" y="0"/>
                  </a:lnTo>
                </a:path>
              </a:pathLst>
            </a:custGeom>
            <a:ln w="13550" cap="flat">
              <a:solidFill>
                <a:srgbClr val="EBEBEB">
                  <a:alpha val="100000"/>
                </a:srgbClr>
              </a:solidFill>
              <a:prstDash val="solid"/>
              <a:round/>
            </a:ln>
          </p:spPr>
          <p:txBody>
            <a:bodyPr/>
            <a:lstStyle/>
            <a:p/>
          </p:txBody>
        </p:sp>
        <p:sp>
          <p:nvSpPr>
            <p:cNvPr id="165" name="pl165"/>
            <p:cNvSpPr/>
            <p:nvPr/>
          </p:nvSpPr>
          <p:spPr>
            <a:xfrm>
              <a:off x="8012039" y="5398693"/>
              <a:ext cx="0" cy="476092"/>
            </a:xfrm>
            <a:custGeom>
              <a:avLst/>
              <a:pathLst>
                <a:path w="0" h="476092">
                  <a:moveTo>
                    <a:pt x="0" y="476092"/>
                  </a:moveTo>
                  <a:lnTo>
                    <a:pt x="0" y="0"/>
                  </a:lnTo>
                  <a:lnTo>
                    <a:pt x="0" y="0"/>
                  </a:lnTo>
                </a:path>
              </a:pathLst>
            </a:custGeom>
            <a:ln w="13550" cap="flat">
              <a:solidFill>
                <a:srgbClr val="EBEBEB">
                  <a:alpha val="100000"/>
                </a:srgbClr>
              </a:solidFill>
              <a:prstDash val="solid"/>
              <a:round/>
            </a:ln>
          </p:spPr>
          <p:txBody>
            <a:bodyPr/>
            <a:lstStyle/>
            <a:p/>
          </p:txBody>
        </p:sp>
        <p:sp>
          <p:nvSpPr>
            <p:cNvPr id="166" name="rc166"/>
            <p:cNvSpPr/>
            <p:nvPr/>
          </p:nvSpPr>
          <p:spPr>
            <a:xfrm>
              <a:off x="1296454" y="5726007"/>
              <a:ext cx="5257118" cy="119023"/>
            </a:xfrm>
            <a:prstGeom prst="rect">
              <a:avLst/>
            </a:prstGeom>
            <a:solidFill>
              <a:srgbClr val="80BD41">
                <a:alpha val="100000"/>
              </a:srgbClr>
            </a:solidFill>
          </p:spPr>
          <p:txBody>
            <a:bodyPr/>
            <a:lstStyle/>
            <a:p/>
          </p:txBody>
        </p:sp>
        <p:sp>
          <p:nvSpPr>
            <p:cNvPr id="167" name="rc167"/>
            <p:cNvSpPr/>
            <p:nvPr/>
          </p:nvSpPr>
          <p:spPr>
            <a:xfrm>
              <a:off x="6553573" y="5726007"/>
              <a:ext cx="1317295" cy="119023"/>
            </a:xfrm>
            <a:prstGeom prst="rect">
              <a:avLst/>
            </a:prstGeom>
            <a:solidFill>
              <a:srgbClr val="1CABE2">
                <a:alpha val="100000"/>
              </a:srgbClr>
            </a:solidFill>
          </p:spPr>
          <p:txBody>
            <a:bodyPr/>
            <a:lstStyle/>
            <a:p/>
          </p:txBody>
        </p:sp>
        <p:sp>
          <p:nvSpPr>
            <p:cNvPr id="168" name="rc168"/>
            <p:cNvSpPr/>
            <p:nvPr/>
          </p:nvSpPr>
          <p:spPr>
            <a:xfrm>
              <a:off x="1296454" y="5577228"/>
              <a:ext cx="5109984" cy="119023"/>
            </a:xfrm>
            <a:prstGeom prst="rect">
              <a:avLst/>
            </a:prstGeom>
            <a:solidFill>
              <a:srgbClr val="80BD41">
                <a:alpha val="100000"/>
              </a:srgbClr>
            </a:solidFill>
          </p:spPr>
          <p:txBody>
            <a:bodyPr/>
            <a:lstStyle/>
            <a:p/>
          </p:txBody>
        </p:sp>
        <p:sp>
          <p:nvSpPr>
            <p:cNvPr id="169" name="rc169"/>
            <p:cNvSpPr/>
            <p:nvPr/>
          </p:nvSpPr>
          <p:spPr>
            <a:xfrm>
              <a:off x="6406439" y="5577228"/>
              <a:ext cx="1043159" cy="119023"/>
            </a:xfrm>
            <a:prstGeom prst="rect">
              <a:avLst/>
            </a:prstGeom>
            <a:solidFill>
              <a:srgbClr val="1CABE2">
                <a:alpha val="100000"/>
              </a:srgbClr>
            </a:solidFill>
          </p:spPr>
          <p:txBody>
            <a:bodyPr/>
            <a:lstStyle/>
            <a:p/>
          </p:txBody>
        </p:sp>
        <p:sp>
          <p:nvSpPr>
            <p:cNvPr id="170" name="rc170"/>
            <p:cNvSpPr/>
            <p:nvPr/>
          </p:nvSpPr>
          <p:spPr>
            <a:xfrm>
              <a:off x="1296454" y="5428449"/>
              <a:ext cx="5073327" cy="119023"/>
            </a:xfrm>
            <a:prstGeom prst="rect">
              <a:avLst/>
            </a:prstGeom>
            <a:solidFill>
              <a:srgbClr val="80BD41">
                <a:alpha val="100000"/>
              </a:srgbClr>
            </a:solidFill>
          </p:spPr>
          <p:txBody>
            <a:bodyPr/>
            <a:lstStyle/>
            <a:p/>
          </p:txBody>
        </p:sp>
        <p:sp>
          <p:nvSpPr>
            <p:cNvPr id="171" name="rc171"/>
            <p:cNvSpPr/>
            <p:nvPr/>
          </p:nvSpPr>
          <p:spPr>
            <a:xfrm>
              <a:off x="6369781" y="5428449"/>
              <a:ext cx="1028127" cy="119023"/>
            </a:xfrm>
            <a:prstGeom prst="rect">
              <a:avLst/>
            </a:prstGeom>
            <a:solidFill>
              <a:srgbClr val="1CABE2">
                <a:alpha val="100000"/>
              </a:srgbClr>
            </a:solidFill>
          </p:spPr>
          <p:txBody>
            <a:bodyPr/>
            <a:lstStyle/>
            <a:p/>
          </p:txBody>
        </p:sp>
        <p:sp>
          <p:nvSpPr>
            <p:cNvPr id="172" name="tx172"/>
            <p:cNvSpPr/>
            <p:nvPr/>
          </p:nvSpPr>
          <p:spPr>
            <a:xfrm>
              <a:off x="3837139" y="5740256"/>
              <a:ext cx="175747"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FFFFFF">
                      <a:alpha val="100000"/>
                    </a:srgbClr>
                  </a:solidFill>
                  <a:latin typeface="Arial"/>
                  <a:cs typeface="Arial"/>
                </a:rPr>
                <a:t>7.8</a:t>
              </a:r>
            </a:p>
          </p:txBody>
        </p:sp>
        <p:sp>
          <p:nvSpPr>
            <p:cNvPr id="173" name="tx173"/>
            <p:cNvSpPr/>
            <p:nvPr/>
          </p:nvSpPr>
          <p:spPr>
            <a:xfrm>
              <a:off x="7177062" y="5740256"/>
              <a:ext cx="70317"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FFFFFF">
                      <a:alpha val="100000"/>
                    </a:srgbClr>
                  </a:solidFill>
                  <a:latin typeface="Arial"/>
                  <a:cs typeface="Arial"/>
                </a:rPr>
                <a:t>2</a:t>
              </a:r>
            </a:p>
          </p:txBody>
        </p:sp>
        <p:sp>
          <p:nvSpPr>
            <p:cNvPr id="174" name="tx174"/>
            <p:cNvSpPr/>
            <p:nvPr/>
          </p:nvSpPr>
          <p:spPr>
            <a:xfrm>
              <a:off x="3763573" y="5591477"/>
              <a:ext cx="175747"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FFFFFF">
                      <a:alpha val="100000"/>
                    </a:srgbClr>
                  </a:solidFill>
                  <a:latin typeface="Arial"/>
                  <a:cs typeface="Arial"/>
                </a:rPr>
                <a:t>7.6</a:t>
              </a:r>
            </a:p>
          </p:txBody>
        </p:sp>
        <p:sp>
          <p:nvSpPr>
            <p:cNvPr id="175" name="tx175"/>
            <p:cNvSpPr/>
            <p:nvPr/>
          </p:nvSpPr>
          <p:spPr>
            <a:xfrm>
              <a:off x="6840145" y="5591477"/>
              <a:ext cx="175747"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FFFFFF">
                      <a:alpha val="100000"/>
                    </a:srgbClr>
                  </a:solidFill>
                  <a:latin typeface="Arial"/>
                  <a:cs typeface="Arial"/>
                </a:rPr>
                <a:t>1.6</a:t>
              </a:r>
            </a:p>
          </p:txBody>
        </p:sp>
        <p:sp>
          <p:nvSpPr>
            <p:cNvPr id="176" name="tx176"/>
            <p:cNvSpPr/>
            <p:nvPr/>
          </p:nvSpPr>
          <p:spPr>
            <a:xfrm>
              <a:off x="3745244" y="5442698"/>
              <a:ext cx="175747"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FFFFFF">
                      <a:alpha val="100000"/>
                    </a:srgbClr>
                  </a:solidFill>
                  <a:latin typeface="Arial"/>
                  <a:cs typeface="Arial"/>
                </a:rPr>
                <a:t>7.6</a:t>
              </a:r>
            </a:p>
          </p:txBody>
        </p:sp>
        <p:sp>
          <p:nvSpPr>
            <p:cNvPr id="177" name="tx177"/>
            <p:cNvSpPr/>
            <p:nvPr/>
          </p:nvSpPr>
          <p:spPr>
            <a:xfrm>
              <a:off x="6795971" y="5442698"/>
              <a:ext cx="175747"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FFFFFF">
                      <a:alpha val="100000"/>
                    </a:srgbClr>
                  </a:solidFill>
                  <a:latin typeface="Arial"/>
                  <a:cs typeface="Arial"/>
                </a:rPr>
                <a:t>1.5</a:t>
              </a:r>
            </a:p>
          </p:txBody>
        </p:sp>
        <p:sp>
          <p:nvSpPr>
            <p:cNvPr id="178" name="tx178"/>
            <p:cNvSpPr/>
            <p:nvPr/>
          </p:nvSpPr>
          <p:spPr>
            <a:xfrm>
              <a:off x="8111715" y="5740256"/>
              <a:ext cx="175747"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0000">
                      <a:alpha val="100000"/>
                    </a:srgbClr>
                  </a:solidFill>
                  <a:latin typeface="Arial"/>
                  <a:cs typeface="Arial"/>
                </a:rPr>
                <a:t>9.8</a:t>
              </a:r>
            </a:p>
          </p:txBody>
        </p:sp>
        <p:sp>
          <p:nvSpPr>
            <p:cNvPr id="179" name="tx179"/>
            <p:cNvSpPr/>
            <p:nvPr/>
          </p:nvSpPr>
          <p:spPr>
            <a:xfrm>
              <a:off x="7669382" y="5591477"/>
              <a:ext cx="175747"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0000">
                      <a:alpha val="100000"/>
                    </a:srgbClr>
                  </a:solidFill>
                  <a:latin typeface="Arial"/>
                  <a:cs typeface="Arial"/>
                </a:rPr>
                <a:t>9.2</a:t>
              </a:r>
            </a:p>
          </p:txBody>
        </p:sp>
        <p:sp>
          <p:nvSpPr>
            <p:cNvPr id="180" name="tx180"/>
            <p:cNvSpPr/>
            <p:nvPr/>
          </p:nvSpPr>
          <p:spPr>
            <a:xfrm>
              <a:off x="7615107" y="5442698"/>
              <a:ext cx="175747"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0000">
                      <a:alpha val="100000"/>
                    </a:srgbClr>
                  </a:solidFill>
                  <a:latin typeface="Arial"/>
                  <a:cs typeface="Arial"/>
                </a:rPr>
                <a:t>9.1</a:t>
              </a:r>
            </a:p>
          </p:txBody>
        </p:sp>
        <p:sp>
          <p:nvSpPr>
            <p:cNvPr id="181" name="tx181"/>
            <p:cNvSpPr/>
            <p:nvPr/>
          </p:nvSpPr>
          <p:spPr>
            <a:xfrm>
              <a:off x="577771" y="5735501"/>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2019</a:t>
              </a:r>
            </a:p>
          </p:txBody>
        </p:sp>
        <p:sp>
          <p:nvSpPr>
            <p:cNvPr id="182" name="tx182"/>
            <p:cNvSpPr/>
            <p:nvPr/>
          </p:nvSpPr>
          <p:spPr>
            <a:xfrm>
              <a:off x="577771" y="5586722"/>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2024</a:t>
              </a:r>
            </a:p>
          </p:txBody>
        </p:sp>
        <p:sp>
          <p:nvSpPr>
            <p:cNvPr id="183" name="tx183"/>
            <p:cNvSpPr/>
            <p:nvPr/>
          </p:nvSpPr>
          <p:spPr>
            <a:xfrm>
              <a:off x="577771" y="543794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2025</a:t>
              </a:r>
            </a:p>
          </p:txBody>
        </p:sp>
        <p:sp>
          <p:nvSpPr>
            <p:cNvPr id="184" name="tx184"/>
            <p:cNvSpPr/>
            <p:nvPr/>
          </p:nvSpPr>
          <p:spPr>
            <a:xfrm>
              <a:off x="1121666" y="5937416"/>
              <a:ext cx="349575"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0.0 M</a:t>
              </a:r>
            </a:p>
          </p:txBody>
        </p:sp>
        <p:sp>
          <p:nvSpPr>
            <p:cNvPr id="185" name="tx185"/>
            <p:cNvSpPr/>
            <p:nvPr/>
          </p:nvSpPr>
          <p:spPr>
            <a:xfrm>
              <a:off x="2800563" y="5937416"/>
              <a:ext cx="349575"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2.5 M</a:t>
              </a:r>
            </a:p>
          </p:txBody>
        </p:sp>
        <p:sp>
          <p:nvSpPr>
            <p:cNvPr id="186" name="tx186"/>
            <p:cNvSpPr/>
            <p:nvPr/>
          </p:nvSpPr>
          <p:spPr>
            <a:xfrm>
              <a:off x="4479459" y="5937416"/>
              <a:ext cx="349575"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5.0 M</a:t>
              </a:r>
            </a:p>
          </p:txBody>
        </p:sp>
        <p:sp>
          <p:nvSpPr>
            <p:cNvPr id="187" name="tx187"/>
            <p:cNvSpPr/>
            <p:nvPr/>
          </p:nvSpPr>
          <p:spPr>
            <a:xfrm>
              <a:off x="6158355" y="5937416"/>
              <a:ext cx="349575"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7.5 M</a:t>
              </a:r>
            </a:p>
          </p:txBody>
        </p:sp>
        <p:sp>
          <p:nvSpPr>
            <p:cNvPr id="188" name="tx188"/>
            <p:cNvSpPr/>
            <p:nvPr/>
          </p:nvSpPr>
          <p:spPr>
            <a:xfrm>
              <a:off x="7798390" y="5937416"/>
              <a:ext cx="427299"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10.0 M</a:t>
              </a:r>
            </a:p>
          </p:txBody>
        </p:sp>
        <p:sp>
          <p:nvSpPr>
            <p:cNvPr id="189" name="tx189"/>
            <p:cNvSpPr/>
            <p:nvPr/>
          </p:nvSpPr>
          <p:spPr>
            <a:xfrm>
              <a:off x="3858905" y="6101690"/>
              <a:ext cx="1778233"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Number of children (millions)</a:t>
              </a:r>
            </a:p>
          </p:txBody>
        </p:sp>
        <p:sp>
          <p:nvSpPr>
            <p:cNvPr id="190" name="tx190"/>
            <p:cNvSpPr/>
            <p:nvPr/>
          </p:nvSpPr>
          <p:spPr>
            <a:xfrm>
              <a:off x="4382763" y="6300758"/>
              <a:ext cx="416198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Source: WHO/UNICEF Estimates of National Immunization Coverage, 2025 revision</a:t>
              </a:r>
            </a:p>
          </p:txBody>
        </p:sp>
        <p:sp>
          <p:nvSpPr>
            <p:cNvPr id="191" name="tx191"/>
            <p:cNvSpPr/>
            <p:nvPr/>
          </p:nvSpPr>
          <p:spPr>
            <a:xfrm>
              <a:off x="1751485" y="6421459"/>
              <a:ext cx="679326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United Nations, Department of Economic and Social Affairs, Population Division (2024). World Population Prospects 2024, Online Edition.</a:t>
              </a:r>
            </a:p>
          </p:txBody>
        </p:sp>
        <p:sp>
          <p:nvSpPr>
            <p:cNvPr id="192" name="tx192"/>
            <p:cNvSpPr/>
            <p:nvPr/>
          </p:nvSpPr>
          <p:spPr>
            <a:xfrm>
              <a:off x="5077432" y="6542159"/>
              <a:ext cx="346731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Note: Unvaccinated includes zero-dose and undervaccinated children.</a:t>
              </a:r>
            </a:p>
          </p:txBody>
        </p:sp>
      </p:grpSp>
      <p:sp>
        <p:nvSpPr>
          <p:cNvPr id="193"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DTP3 coverage in 2025 (83%) was higher than in 2019 (80%).
The number of children vaccinated with DTP3 decreased 3% from 7.8 million in 2019 to 7.6 million in 2025.
The number of surviving infants decreased approximately 7% from 9.8 million in 2019 to 9.1 million in 2025.
In 2025, 274,000 fewer children were vaccinated than in 2019.
In 2025, there were 704,000 fewer surviving infants (target population) than in 2019.
For vaccine coverage to increase, the number of children vaccinated needs to either increase or at least decline at a slower rate than the decline in surviving infant target population.</a:t>
            </a:r>
          </a:p>
        </p:txBody>
      </p:sp>
      <p:sp>
        <p:nvSpPr>
          <p:cNvPr id="194" name="body"/>
          <p:cNvSpPr>
            <a:spLocks noGrp="1"/>
          </p:cNvSpPr>
          <p:nvPr>
            <p:ph/>
          </p:nvPr>
        </p:nvSpPr>
        <p:spPr>
          <a:xfrm>
            <a:off x="292608" y="182880"/>
            <a:ext cx="8595360" cy="649224"/>
          </a:xfrm>
          <a:solidFill>
            <a:srgbClr val="FFFFFF">
              <a:alpha val="100000"/>
            </a:srgbClr>
          </a:solidFill>
        </p:spPr>
        <p:txBody>
          <a:bodyPr/>
          <a:lstStyle/>
          <a:p>
            <a:pPr algn="l" marL="0" marR="0">
              <a:lnSpc>
                <a:spcPct val="100000"/>
              </a:lnSpc>
              <a:spcBef>
                <a:spcPts val="0"/>
              </a:spcBef>
              <a:spcAft>
                <a:spcPts val="0"/>
              </a:spcAft>
              <a:buNone/>
            </a:pPr>
            <a:r>
              <a:rPr cap="none" sz="1450" i="0" b="0" u="none" strike="noStrike">
                <a:solidFill>
                  <a:srgbClr val="000000">
                    <a:alpha val="100000"/>
                  </a:srgbClr>
                </a:solidFill>
                <a:latin typeface="Arial"/>
                <a:cs typeface="Arial"/>
                <a:ea typeface="Arial"/>
                <a:sym typeface="Arial"/>
              </a:rPr>
              <a:t>In 2025, DTP3 coverage was 83%: 7.6 million children received three doses of DTP-containing vaccine, but 1.5 million remain un- or under-vaccinated.</a:t>
            </a:r>
          </a:p>
        </p:txBody>
      </p:sp>
      <p:grpSp xmlns:pic="http://schemas.openxmlformats.org/drawingml/2006/picture">
        <p:nvGrpSpPr>
          <p:cNvPr id="195" name=""/>
          <p:cNvGrpSpPr/>
          <p:nvPr/>
        </p:nvGrpSpPr>
        <p:grpSpPr>
          <a:xfrm>
            <a:off x="292608" y="1005840"/>
            <a:ext cx="8595360" cy="28575"/>
            <a:chOff x="292608" y="1005840"/>
            <a:chExt cx="8595360" cy="28575"/>
          </a:xfrm>
        </p:grpSpPr>
        <p:sp>
          <p:nvSpPr>
            <p:cNvPr id="196" name="rc3"/>
            <p:cNvSpPr/>
            <p:nvPr/>
          </p:nvSpPr>
          <p:spPr>
            <a:xfrm>
              <a:off x="292608" y="1005840"/>
              <a:ext cx="8595360" cy="28575"/>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197" name="rc4"/>
            <p:cNvSpPr/>
            <p:nvPr/>
          </p:nvSpPr>
          <p:spPr>
            <a:xfrm>
              <a:off x="292608" y="1005840"/>
              <a:ext cx="8595360" cy="28575"/>
            </a:xfrm>
            <a:prstGeom prst="rect">
              <a:avLst/>
            </a:prstGeom>
            <a:solidFill>
              <a:srgbClr val="000000">
                <a:alpha val="100000"/>
              </a:srgbClr>
            </a:solidFill>
          </p:spPr>
          <p:txBody>
            <a:bodyPr/>
            <a:lstStyle/>
            <a:p/>
          </p:txBody>
        </p:sp>
      </p:grpSp>
    </p:spTree>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body"/>
          <p:cNvSpPr>
            <a:spLocks noGrp="1"/>
          </p:cNvSpPr>
          <p:nvPr>
            <p:ph/>
          </p:nvPr>
        </p:nvSpPr>
        <p:spPr>
          <a:xfrm>
            <a:off x="512064" y="283464"/>
            <a:ext cx="11311128" cy="914400"/>
          </a:xfrm>
          <a:solidFill>
            <a:srgbClr val="203864">
              <a:alpha val="100000"/>
            </a:srgbClr>
          </a:solidFill>
        </p:spPr>
        <p:txBody>
          <a:bodyPr/>
          <a:lstStyle/>
          <a:p>
            <a:pPr algn="ctr" marL="0" marR="0">
              <a:lnSpc>
                <a:spcPct val="100000"/>
              </a:lnSpc>
              <a:spcBef>
                <a:spcPts val="0"/>
              </a:spcBef>
              <a:spcAft>
                <a:spcPts val="0"/>
              </a:spcAft>
              <a:buNone/>
            </a:pPr>
            <a:r>
              <a:rPr cap="none" sz="2800" i="0" b="1" u="none" strike="noStrike">
                <a:solidFill>
                  <a:srgbClr val="FFFFFF">
                    <a:alpha val="100000"/>
                  </a:srgbClr>
                </a:solidFill>
                <a:latin typeface="Aptos (Body)"/>
                <a:cs typeface="Aptos (Body)"/>
                <a:ea typeface="Aptos (Body)"/>
                <a:sym typeface="Aptos (Body)"/>
              </a:rPr>
              <a:t>WHO/UNICEF Estimates of National Immunization Coverage (WUENIC), 2025 revision</a:t>
            </a:r>
          </a:p>
        </p:txBody>
      </p:sp>
      <p:sp>
        <p:nvSpPr>
          <p:cNvPr id="3" name="body"/>
          <p:cNvSpPr>
            <a:spLocks noGrp="1"/>
          </p:cNvSpPr>
          <p:nvPr>
            <p:ph/>
          </p:nvPr>
        </p:nvSpPr>
        <p:spPr>
          <a:xfrm>
            <a:off x="512064" y="1335024"/>
            <a:ext cx="11311128" cy="3401568"/>
          </a:xfrm>
          <a:solidFill>
            <a:srgbClr val="203864">
              <a:alpha val="100000"/>
            </a:srgbClr>
          </a:solidFill>
        </p:spPr>
        <p:txBody>
          <a:bodyPr/>
          <a:lstStyle/>
          <a:p>
            <a:pPr algn="l" marL="0" marR="0">
              <a:lnSpc>
                <a:spcPct val="100000"/>
              </a:lnSpc>
              <a:spcBef>
                <a:spcPts val="0"/>
              </a:spcBef>
              <a:spcAft>
                <a:spcPts val="0"/>
              </a:spcAft>
              <a:buNone/>
            </a:pPr>
            <a:r>
              <a:rPr cap="none" sz="1600" i="0" b="0" u="none" strike="noStrike">
                <a:solidFill>
                  <a:srgbClr val="FFFFFF">
                    <a:alpha val="100000"/>
                  </a:srgbClr>
                </a:solidFill>
                <a:latin typeface="Aptos (Body)"/>
                <a:cs typeface="Aptos (Body)"/>
                <a:ea typeface="Aptos (Body)"/>
                <a:sym typeface="Aptos (Body)"/>
              </a:rPr>
              <a:t>Every year, WHO and UNICEF jointly review submissions from Member States on national immunization coverage, including annual administrative and official coverage, finalized survey reports and data from both published and grey literature. The data is triangulated with consideration of potential biases and local expert opinions to differentiate between accurately reflective empirical data and potentially misleading data, to assess the most likely coverage levels for each country.
WHO and UNICEF produce country-specific estimates by reviewing each country’s data independently, without borrowing from other countries when data are missing. The estimates are not ad hoc adjustments to reported figures and may rely on a single empirical source, typically nationally reported coverage. When no data exist for a specific country-vaccine-year, earlier and later data are interpolated. If sources conflict or vary widely, the most plausible estimate is selected after considering potential biases.
This slide deck presents the latest WUENIC estimates (published 15 July 2026), using UNPD World Population Prospects (WPP 2024) for population-weighted averages and to derive absolute numbers of vaccinated and unvaccinated/zero-dose children.</a:t>
            </a:r>
          </a:p>
        </p:txBody>
      </p:sp>
      <p:sp>
        <p:nvSpPr>
          <p:cNvPr id="4" name="body"/>
          <p:cNvSpPr>
            <a:spLocks noGrp="1"/>
          </p:cNvSpPr>
          <p:nvPr>
            <p:ph/>
          </p:nvPr>
        </p:nvSpPr>
        <p:spPr>
          <a:xfrm>
            <a:off x="521208" y="5102352"/>
            <a:ext cx="11155680" cy="365760"/>
          </a:xfrm>
          <a:solidFill>
            <a:srgbClr val="203864">
              <a:alpha val="100000"/>
            </a:srgbClr>
          </a:solidFill>
        </p:spPr>
        <p:txBody>
          <a:bodyPr/>
          <a:lstStyle/>
          <a:p>
            <a:pPr algn="l" marL="0" marR="0">
              <a:lnSpc>
                <a:spcPct val="100000"/>
              </a:lnSpc>
              <a:spcBef>
                <a:spcPts val="0"/>
              </a:spcBef>
              <a:spcAft>
                <a:spcPts val="0"/>
              </a:spcAft>
              <a:buNone/>
            </a:pPr>
            <a:r>
              <a:rPr cap="none" sz="1300" i="0" b="0" u="none" strike="noStrike">
                <a:solidFill>
                  <a:srgbClr val="FFFFFF">
                    <a:alpha val="100000"/>
                  </a:srgbClr>
                </a:solidFill>
                <a:latin typeface="Calibri"/>
                <a:cs typeface="Calibri"/>
                <a:ea typeface="Calibri"/>
                <a:sym typeface="Calibri"/>
              </a:rPr>
              <a:t>Methods: </a:t>
            </a:r>
            <a:r>
              <a:rPr cap="none" sz="1300" i="0" b="0" u="none" strike="noStrike">
                <a:solidFill>
                  <a:srgbClr val="FFC000">
                    <a:alpha val="100000"/>
                  </a:srgbClr>
                </a:solidFill>
                <a:latin typeface="Calibri"/>
                <a:cs typeface="Calibri"/>
                <a:ea typeface="Calibri"/>
                <a:sym typeface="Calibri"/>
              </a:rPr>
              <a:t>• </a:t>
            </a:r>
            <a:r>
              <a:rPr cap="none" sz="1300" i="0" b="0" u="sng" strike="noStrike">
                <a:hlinkClick r:id="rId2"/>
                <a:solidFill>
                  <a:srgbClr val="000000">
                    <a:alpha val="100000"/>
                  </a:srgbClr>
                </a:solidFill>
                <a:latin typeface="Arial"/>
                <a:cs typeface="Arial"/>
                <a:ea typeface="Arial"/>
                <a:sym typeface="Arial"/>
              </a:rPr>
              <a:t>Burton et al. 2009. WHO and UNICEF estimates of national infant immunization coverage: methods and processes.</a:t>
            </a:r>
          </a:p>
        </p:txBody>
      </p:sp>
      <p:sp>
        <p:nvSpPr>
          <p:cNvPr id="5" name="body"/>
          <p:cNvSpPr>
            <a:spLocks noGrp="1"/>
          </p:cNvSpPr>
          <p:nvPr>
            <p:ph/>
          </p:nvPr>
        </p:nvSpPr>
        <p:spPr>
          <a:xfrm>
            <a:off x="521208" y="5468112"/>
            <a:ext cx="11155680" cy="365760"/>
          </a:xfrm>
          <a:solidFill>
            <a:srgbClr val="203864">
              <a:alpha val="100000"/>
            </a:srgbClr>
          </a:solidFill>
        </p:spPr>
        <p:txBody>
          <a:bodyPr/>
          <a:lstStyle/>
          <a:p>
            <a:pPr algn="l" marL="0" marR="0">
              <a:lnSpc>
                <a:spcPct val="100000"/>
              </a:lnSpc>
              <a:spcBef>
                <a:spcPts val="0"/>
              </a:spcBef>
              <a:spcAft>
                <a:spcPts val="0"/>
              </a:spcAft>
              <a:buNone/>
            </a:pPr>
            <a:r>
              <a:rPr cap="none" sz="1300" i="0" b="0" u="none" strike="noStrike">
                <a:solidFill>
                  <a:srgbClr val="FFC000">
                    <a:alpha val="100000"/>
                  </a:srgbClr>
                </a:solidFill>
                <a:latin typeface="Calibri"/>
                <a:cs typeface="Calibri"/>
                <a:ea typeface="Calibri"/>
                <a:sym typeface="Calibri"/>
              </a:rPr>
              <a:t>• </a:t>
            </a:r>
            <a:r>
              <a:rPr cap="none" sz="1300" i="0" b="0" u="sng" strike="noStrike">
                <a:hlinkClick r:id="rId3"/>
                <a:solidFill>
                  <a:srgbClr val="000000">
                    <a:alpha val="100000"/>
                  </a:srgbClr>
                </a:solidFill>
                <a:latin typeface="Arial"/>
                <a:cs typeface="Arial"/>
                <a:ea typeface="Arial"/>
                <a:sym typeface="Arial"/>
              </a:rPr>
              <a:t>Burton et al. 2012. A formal representation of the WHO and UNICEF estimates of national immunization coverage: a computational logic approach.</a:t>
            </a:r>
          </a:p>
        </p:txBody>
      </p:sp>
      <p:sp>
        <p:nvSpPr>
          <p:cNvPr id="6" name="body"/>
          <p:cNvSpPr>
            <a:spLocks noGrp="1"/>
          </p:cNvSpPr>
          <p:nvPr>
            <p:ph/>
          </p:nvPr>
        </p:nvSpPr>
        <p:spPr>
          <a:xfrm>
            <a:off x="521208" y="5806440"/>
            <a:ext cx="11155680" cy="365760"/>
          </a:xfrm>
          <a:solidFill>
            <a:srgbClr val="203864">
              <a:alpha val="100000"/>
            </a:srgbClr>
          </a:solidFill>
        </p:spPr>
        <p:txBody>
          <a:bodyPr/>
          <a:lstStyle/>
          <a:p>
            <a:pPr algn="l" marL="0" marR="0">
              <a:lnSpc>
                <a:spcPct val="100000"/>
              </a:lnSpc>
              <a:spcBef>
                <a:spcPts val="0"/>
              </a:spcBef>
              <a:spcAft>
                <a:spcPts val="0"/>
              </a:spcAft>
              <a:buNone/>
            </a:pPr>
            <a:r>
              <a:rPr cap="none" sz="1300" i="0" b="0" u="none" strike="noStrike">
                <a:solidFill>
                  <a:srgbClr val="FFC000">
                    <a:alpha val="100000"/>
                  </a:srgbClr>
                </a:solidFill>
                <a:latin typeface="Calibri"/>
                <a:cs typeface="Calibri"/>
                <a:ea typeface="Calibri"/>
                <a:sym typeface="Calibri"/>
              </a:rPr>
              <a:t>• </a:t>
            </a:r>
            <a:r>
              <a:rPr cap="none" sz="1300" i="0" b="0" u="sng" strike="noStrike">
                <a:hlinkClick r:id="rId4"/>
                <a:solidFill>
                  <a:srgbClr val="000000">
                    <a:alpha val="100000"/>
                  </a:srgbClr>
                </a:solidFill>
                <a:latin typeface="Arial"/>
                <a:cs typeface="Arial"/>
                <a:ea typeface="Arial"/>
                <a:sym typeface="Arial"/>
              </a:rPr>
              <a:t>Brown et al. 2013. An introduction to the grade of confidence used to characterize uncertainty around the WHO and UNICEF estimates of national immunization coverage.</a:t>
            </a:r>
          </a:p>
        </p:txBody>
      </p:sp>
      <p:sp>
        <p:nvSpPr>
          <p:cNvPr id="7" name="body"/>
          <p:cNvSpPr>
            <a:spLocks noGrp="1"/>
          </p:cNvSpPr>
          <p:nvPr>
            <p:ph/>
          </p:nvPr>
        </p:nvSpPr>
        <p:spPr>
          <a:xfrm>
            <a:off x="521208" y="6336792"/>
            <a:ext cx="11155680" cy="365760"/>
          </a:xfrm>
          <a:solidFill>
            <a:srgbClr val="203864">
              <a:alpha val="100000"/>
            </a:srgbClr>
          </a:solidFill>
        </p:spPr>
        <p:txBody>
          <a:bodyPr/>
          <a:lstStyle/>
          <a:p>
            <a:pPr algn="l" marL="0" marR="0">
              <a:lnSpc>
                <a:spcPct val="100000"/>
              </a:lnSpc>
              <a:spcBef>
                <a:spcPts val="0"/>
              </a:spcBef>
              <a:spcAft>
                <a:spcPts val="0"/>
              </a:spcAft>
              <a:buNone/>
            </a:pPr>
            <a:r>
              <a:rPr cap="none" sz="1300" i="0" b="0" u="none" strike="noStrike">
                <a:solidFill>
                  <a:srgbClr val="FFC000">
                    <a:alpha val="100000"/>
                  </a:srgbClr>
                </a:solidFill>
                <a:latin typeface="Calibri"/>
                <a:cs typeface="Calibri"/>
                <a:ea typeface="Calibri"/>
                <a:sym typeface="Calibri"/>
              </a:rPr>
              <a:t>• </a:t>
            </a:r>
            <a:r>
              <a:rPr cap="none" sz="1300" i="0" b="0" u="sng" strike="noStrike">
                <a:hlinkClick r:id="rId5"/>
                <a:solidFill>
                  <a:srgbClr val="000000">
                    <a:alpha val="100000"/>
                  </a:srgbClr>
                </a:solidFill>
                <a:latin typeface="Arial"/>
                <a:cs typeface="Arial"/>
                <a:ea typeface="Arial"/>
                <a:sym typeface="Arial"/>
              </a:rPr>
              <a:t>Danovaro-Holliday et al. 2021. Compliance of WUENIC with Guidelines for Accurate and Transparent Health Estimates Reporting (GATHER) criteria.</a:t>
            </a:r>
          </a:p>
        </p:txBody>
      </p:sp>
    </p:spTree>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rc4"/>
            <p:cNvSpPr/>
            <p:nvPr/>
          </p:nvSpPr>
          <p:spPr>
            <a:xfrm>
              <a:off x="1982311" y="1211664"/>
              <a:ext cx="259783" cy="13256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5" name="rc5"/>
            <p:cNvSpPr/>
            <p:nvPr/>
          </p:nvSpPr>
          <p:spPr>
            <a:xfrm>
              <a:off x="2242095" y="1211664"/>
              <a:ext cx="259783" cy="132568"/>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6" name="rc6"/>
            <p:cNvSpPr/>
            <p:nvPr/>
          </p:nvSpPr>
          <p:spPr>
            <a:xfrm>
              <a:off x="2501879" y="1211664"/>
              <a:ext cx="259783" cy="132568"/>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7" name="rc7"/>
            <p:cNvSpPr/>
            <p:nvPr/>
          </p:nvSpPr>
          <p:spPr>
            <a:xfrm>
              <a:off x="2761663" y="1211664"/>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8" name="rc8"/>
            <p:cNvSpPr/>
            <p:nvPr/>
          </p:nvSpPr>
          <p:spPr>
            <a:xfrm>
              <a:off x="3021447" y="1211664"/>
              <a:ext cx="259783" cy="132568"/>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9" name="rc9"/>
            <p:cNvSpPr/>
            <p:nvPr/>
          </p:nvSpPr>
          <p:spPr>
            <a:xfrm>
              <a:off x="3281230" y="1211664"/>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0" name="rc10"/>
            <p:cNvSpPr/>
            <p:nvPr/>
          </p:nvSpPr>
          <p:spPr>
            <a:xfrm>
              <a:off x="3541014" y="1211664"/>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1" name="rc11"/>
            <p:cNvSpPr/>
            <p:nvPr/>
          </p:nvSpPr>
          <p:spPr>
            <a:xfrm>
              <a:off x="3800798" y="1211664"/>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2" name="rc12"/>
            <p:cNvSpPr/>
            <p:nvPr/>
          </p:nvSpPr>
          <p:spPr>
            <a:xfrm>
              <a:off x="4060582" y="1211664"/>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 name="rc13"/>
            <p:cNvSpPr/>
            <p:nvPr/>
          </p:nvSpPr>
          <p:spPr>
            <a:xfrm>
              <a:off x="4320366" y="1211664"/>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4" name="rc14"/>
            <p:cNvSpPr/>
            <p:nvPr/>
          </p:nvSpPr>
          <p:spPr>
            <a:xfrm>
              <a:off x="4580150" y="1211664"/>
              <a:ext cx="259783" cy="132568"/>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5" name="rc15"/>
            <p:cNvSpPr/>
            <p:nvPr/>
          </p:nvSpPr>
          <p:spPr>
            <a:xfrm>
              <a:off x="4839934" y="1211664"/>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6" name="rc16"/>
            <p:cNvSpPr/>
            <p:nvPr/>
          </p:nvSpPr>
          <p:spPr>
            <a:xfrm>
              <a:off x="5099717" y="1211664"/>
              <a:ext cx="259783" cy="132568"/>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7" name="rc17"/>
            <p:cNvSpPr/>
            <p:nvPr/>
          </p:nvSpPr>
          <p:spPr>
            <a:xfrm>
              <a:off x="5359501" y="1211664"/>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8" name="rc18"/>
            <p:cNvSpPr/>
            <p:nvPr/>
          </p:nvSpPr>
          <p:spPr>
            <a:xfrm>
              <a:off x="5619285" y="1211664"/>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9" name="rc19"/>
            <p:cNvSpPr/>
            <p:nvPr/>
          </p:nvSpPr>
          <p:spPr>
            <a:xfrm>
              <a:off x="5879069" y="1211664"/>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0" name="rc20"/>
            <p:cNvSpPr/>
            <p:nvPr/>
          </p:nvSpPr>
          <p:spPr>
            <a:xfrm>
              <a:off x="6138853" y="1211664"/>
              <a:ext cx="259783" cy="132568"/>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21" name="rc21"/>
            <p:cNvSpPr/>
            <p:nvPr/>
          </p:nvSpPr>
          <p:spPr>
            <a:xfrm>
              <a:off x="6398637" y="1211664"/>
              <a:ext cx="259783" cy="13256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2" name="rc22"/>
            <p:cNvSpPr/>
            <p:nvPr/>
          </p:nvSpPr>
          <p:spPr>
            <a:xfrm>
              <a:off x="6658421" y="1211664"/>
              <a:ext cx="259783" cy="13256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3" name="rc23"/>
            <p:cNvSpPr/>
            <p:nvPr/>
          </p:nvSpPr>
          <p:spPr>
            <a:xfrm>
              <a:off x="6918204" y="1211664"/>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4" name="rc24"/>
            <p:cNvSpPr/>
            <p:nvPr/>
          </p:nvSpPr>
          <p:spPr>
            <a:xfrm>
              <a:off x="7177988" y="1211664"/>
              <a:ext cx="259783" cy="132568"/>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25" name="rc25"/>
            <p:cNvSpPr/>
            <p:nvPr/>
          </p:nvSpPr>
          <p:spPr>
            <a:xfrm>
              <a:off x="7437772" y="1211664"/>
              <a:ext cx="259783" cy="132568"/>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26" name="rc26"/>
            <p:cNvSpPr/>
            <p:nvPr/>
          </p:nvSpPr>
          <p:spPr>
            <a:xfrm>
              <a:off x="7697556" y="1211664"/>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7" name="rc27"/>
            <p:cNvSpPr/>
            <p:nvPr/>
          </p:nvSpPr>
          <p:spPr>
            <a:xfrm>
              <a:off x="7957340" y="1211664"/>
              <a:ext cx="259783" cy="132568"/>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28" name="rc28"/>
            <p:cNvSpPr/>
            <p:nvPr/>
          </p:nvSpPr>
          <p:spPr>
            <a:xfrm>
              <a:off x="8217124" y="1211664"/>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9" name="rc29"/>
            <p:cNvSpPr/>
            <p:nvPr/>
          </p:nvSpPr>
          <p:spPr>
            <a:xfrm>
              <a:off x="8476908" y="1211664"/>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0" name="rc30"/>
            <p:cNvSpPr/>
            <p:nvPr/>
          </p:nvSpPr>
          <p:spPr>
            <a:xfrm>
              <a:off x="1982311" y="5188727"/>
              <a:ext cx="259783" cy="132568"/>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31" name="rc31"/>
            <p:cNvSpPr/>
            <p:nvPr/>
          </p:nvSpPr>
          <p:spPr>
            <a:xfrm>
              <a:off x="2242095" y="5188727"/>
              <a:ext cx="259783" cy="132568"/>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32" name="rc32"/>
            <p:cNvSpPr/>
            <p:nvPr/>
          </p:nvSpPr>
          <p:spPr>
            <a:xfrm>
              <a:off x="2501879" y="5188727"/>
              <a:ext cx="259783" cy="132568"/>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33" name="rc33"/>
            <p:cNvSpPr/>
            <p:nvPr/>
          </p:nvSpPr>
          <p:spPr>
            <a:xfrm>
              <a:off x="2761663" y="5188727"/>
              <a:ext cx="259783" cy="132568"/>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34" name="rc34"/>
            <p:cNvSpPr/>
            <p:nvPr/>
          </p:nvSpPr>
          <p:spPr>
            <a:xfrm>
              <a:off x="3021447" y="5188727"/>
              <a:ext cx="259783" cy="132568"/>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35" name="rc35"/>
            <p:cNvSpPr/>
            <p:nvPr/>
          </p:nvSpPr>
          <p:spPr>
            <a:xfrm>
              <a:off x="3281230" y="5188727"/>
              <a:ext cx="259783" cy="132568"/>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36" name="rc36"/>
            <p:cNvSpPr/>
            <p:nvPr/>
          </p:nvSpPr>
          <p:spPr>
            <a:xfrm>
              <a:off x="3541014" y="5188727"/>
              <a:ext cx="259783" cy="132568"/>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37" name="rc37"/>
            <p:cNvSpPr/>
            <p:nvPr/>
          </p:nvSpPr>
          <p:spPr>
            <a:xfrm>
              <a:off x="3800798" y="5188727"/>
              <a:ext cx="259783" cy="132568"/>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38" name="rc38"/>
            <p:cNvSpPr/>
            <p:nvPr/>
          </p:nvSpPr>
          <p:spPr>
            <a:xfrm>
              <a:off x="4060582" y="5188727"/>
              <a:ext cx="259783" cy="132568"/>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39" name="rc39"/>
            <p:cNvSpPr/>
            <p:nvPr/>
          </p:nvSpPr>
          <p:spPr>
            <a:xfrm>
              <a:off x="4320366" y="5188727"/>
              <a:ext cx="259783" cy="132568"/>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40" name="rc40"/>
            <p:cNvSpPr/>
            <p:nvPr/>
          </p:nvSpPr>
          <p:spPr>
            <a:xfrm>
              <a:off x="4580150" y="5188727"/>
              <a:ext cx="259783" cy="132568"/>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41" name="rc41"/>
            <p:cNvSpPr/>
            <p:nvPr/>
          </p:nvSpPr>
          <p:spPr>
            <a:xfrm>
              <a:off x="4839934" y="5188727"/>
              <a:ext cx="259783" cy="132568"/>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42" name="rc42"/>
            <p:cNvSpPr/>
            <p:nvPr/>
          </p:nvSpPr>
          <p:spPr>
            <a:xfrm>
              <a:off x="5099717" y="5188727"/>
              <a:ext cx="259783" cy="132568"/>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43" name="rc43"/>
            <p:cNvSpPr/>
            <p:nvPr/>
          </p:nvSpPr>
          <p:spPr>
            <a:xfrm>
              <a:off x="5359501" y="5188727"/>
              <a:ext cx="259783" cy="132568"/>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44" name="rc44"/>
            <p:cNvSpPr/>
            <p:nvPr/>
          </p:nvSpPr>
          <p:spPr>
            <a:xfrm>
              <a:off x="5619285" y="5188727"/>
              <a:ext cx="259783" cy="132568"/>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45" name="rc45"/>
            <p:cNvSpPr/>
            <p:nvPr/>
          </p:nvSpPr>
          <p:spPr>
            <a:xfrm>
              <a:off x="5879069" y="5188727"/>
              <a:ext cx="259783" cy="132568"/>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46" name="rc46"/>
            <p:cNvSpPr/>
            <p:nvPr/>
          </p:nvSpPr>
          <p:spPr>
            <a:xfrm>
              <a:off x="6138853" y="5188727"/>
              <a:ext cx="259783" cy="132568"/>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47" name="rc47"/>
            <p:cNvSpPr/>
            <p:nvPr/>
          </p:nvSpPr>
          <p:spPr>
            <a:xfrm>
              <a:off x="6398637" y="5188727"/>
              <a:ext cx="259783" cy="132568"/>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48" name="rc48"/>
            <p:cNvSpPr/>
            <p:nvPr/>
          </p:nvSpPr>
          <p:spPr>
            <a:xfrm>
              <a:off x="6658421" y="5188727"/>
              <a:ext cx="259783" cy="132568"/>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49" name="rc49"/>
            <p:cNvSpPr/>
            <p:nvPr/>
          </p:nvSpPr>
          <p:spPr>
            <a:xfrm>
              <a:off x="6918204" y="5188727"/>
              <a:ext cx="259783" cy="132568"/>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50" name="rc50"/>
            <p:cNvSpPr/>
            <p:nvPr/>
          </p:nvSpPr>
          <p:spPr>
            <a:xfrm>
              <a:off x="7177988" y="5188727"/>
              <a:ext cx="259783" cy="132568"/>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51" name="rc51"/>
            <p:cNvSpPr/>
            <p:nvPr/>
          </p:nvSpPr>
          <p:spPr>
            <a:xfrm>
              <a:off x="7437772" y="5188727"/>
              <a:ext cx="259783" cy="132568"/>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52" name="rc52"/>
            <p:cNvSpPr/>
            <p:nvPr/>
          </p:nvSpPr>
          <p:spPr>
            <a:xfrm>
              <a:off x="7697556" y="5188727"/>
              <a:ext cx="259783" cy="132568"/>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53" name="rc53"/>
            <p:cNvSpPr/>
            <p:nvPr/>
          </p:nvSpPr>
          <p:spPr>
            <a:xfrm>
              <a:off x="7957340" y="5188727"/>
              <a:ext cx="259783" cy="132568"/>
            </a:xfrm>
            <a:prstGeom prst="rect">
              <a:avLst/>
            </a:prstGeom>
            <a:solidFill>
              <a:srgbClr val="E9471D">
                <a:alpha val="100000"/>
              </a:srgbClr>
            </a:solidFill>
            <a:ln w="2710" cap="flat">
              <a:solidFill>
                <a:srgbClr val="FFFFFF">
                  <a:alpha val="100000"/>
                </a:srgbClr>
              </a:solidFill>
              <a:prstDash val="solid"/>
              <a:miter/>
            </a:ln>
          </p:spPr>
          <p:txBody>
            <a:bodyPr/>
            <a:lstStyle/>
            <a:p/>
          </p:txBody>
        </p:sp>
        <p:sp>
          <p:nvSpPr>
            <p:cNvPr id="54" name="rc54"/>
            <p:cNvSpPr/>
            <p:nvPr/>
          </p:nvSpPr>
          <p:spPr>
            <a:xfrm>
              <a:off x="8217124" y="5188727"/>
              <a:ext cx="259783" cy="132568"/>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55" name="rc55"/>
            <p:cNvSpPr/>
            <p:nvPr/>
          </p:nvSpPr>
          <p:spPr>
            <a:xfrm>
              <a:off x="8476908" y="5188727"/>
              <a:ext cx="259783" cy="132568"/>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56" name="rc56"/>
            <p:cNvSpPr/>
            <p:nvPr/>
          </p:nvSpPr>
          <p:spPr>
            <a:xfrm>
              <a:off x="1982311" y="3730471"/>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7" name="rc57"/>
            <p:cNvSpPr/>
            <p:nvPr/>
          </p:nvSpPr>
          <p:spPr>
            <a:xfrm>
              <a:off x="2242095" y="3730471"/>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8" name="rc58"/>
            <p:cNvSpPr/>
            <p:nvPr/>
          </p:nvSpPr>
          <p:spPr>
            <a:xfrm>
              <a:off x="2501879" y="3730471"/>
              <a:ext cx="259783" cy="132568"/>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59" name="rc59"/>
            <p:cNvSpPr/>
            <p:nvPr/>
          </p:nvSpPr>
          <p:spPr>
            <a:xfrm>
              <a:off x="2761663" y="3730471"/>
              <a:ext cx="259783" cy="132568"/>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60" name="rc60"/>
            <p:cNvSpPr/>
            <p:nvPr/>
          </p:nvSpPr>
          <p:spPr>
            <a:xfrm>
              <a:off x="3021447" y="3730471"/>
              <a:ext cx="259783" cy="132568"/>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61" name="rc61"/>
            <p:cNvSpPr/>
            <p:nvPr/>
          </p:nvSpPr>
          <p:spPr>
            <a:xfrm>
              <a:off x="3281230" y="3730471"/>
              <a:ext cx="259783" cy="132568"/>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62" name="rc62"/>
            <p:cNvSpPr/>
            <p:nvPr/>
          </p:nvSpPr>
          <p:spPr>
            <a:xfrm>
              <a:off x="3541014" y="3730471"/>
              <a:ext cx="259783" cy="13256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63" name="rc63"/>
            <p:cNvSpPr/>
            <p:nvPr/>
          </p:nvSpPr>
          <p:spPr>
            <a:xfrm>
              <a:off x="3800798" y="3730471"/>
              <a:ext cx="259783" cy="13256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64" name="rc64"/>
            <p:cNvSpPr/>
            <p:nvPr/>
          </p:nvSpPr>
          <p:spPr>
            <a:xfrm>
              <a:off x="4060582" y="3730471"/>
              <a:ext cx="259783" cy="132568"/>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65" name="rc65"/>
            <p:cNvSpPr/>
            <p:nvPr/>
          </p:nvSpPr>
          <p:spPr>
            <a:xfrm>
              <a:off x="4320366" y="3730471"/>
              <a:ext cx="259783" cy="132568"/>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66" name="rc66"/>
            <p:cNvSpPr/>
            <p:nvPr/>
          </p:nvSpPr>
          <p:spPr>
            <a:xfrm>
              <a:off x="4580150" y="3730471"/>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7" name="rc67"/>
            <p:cNvSpPr/>
            <p:nvPr/>
          </p:nvSpPr>
          <p:spPr>
            <a:xfrm>
              <a:off x="4839934" y="3730471"/>
              <a:ext cx="259783" cy="132568"/>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68" name="rc68"/>
            <p:cNvSpPr/>
            <p:nvPr/>
          </p:nvSpPr>
          <p:spPr>
            <a:xfrm>
              <a:off x="5099717" y="3730471"/>
              <a:ext cx="259783" cy="132568"/>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69" name="rc69"/>
            <p:cNvSpPr/>
            <p:nvPr/>
          </p:nvSpPr>
          <p:spPr>
            <a:xfrm>
              <a:off x="5359501" y="3730471"/>
              <a:ext cx="259783" cy="132568"/>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70" name="rc70"/>
            <p:cNvSpPr/>
            <p:nvPr/>
          </p:nvSpPr>
          <p:spPr>
            <a:xfrm>
              <a:off x="5619285" y="3730471"/>
              <a:ext cx="259783" cy="132568"/>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71" name="rc71"/>
            <p:cNvSpPr/>
            <p:nvPr/>
          </p:nvSpPr>
          <p:spPr>
            <a:xfrm>
              <a:off x="5879069" y="3730471"/>
              <a:ext cx="259783" cy="13256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72" name="rc72"/>
            <p:cNvSpPr/>
            <p:nvPr/>
          </p:nvSpPr>
          <p:spPr>
            <a:xfrm>
              <a:off x="6138853" y="3730471"/>
              <a:ext cx="259783" cy="132568"/>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73" name="rc73"/>
            <p:cNvSpPr/>
            <p:nvPr/>
          </p:nvSpPr>
          <p:spPr>
            <a:xfrm>
              <a:off x="6398637" y="3730471"/>
              <a:ext cx="259783" cy="132568"/>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74" name="rc74"/>
            <p:cNvSpPr/>
            <p:nvPr/>
          </p:nvSpPr>
          <p:spPr>
            <a:xfrm>
              <a:off x="6658421" y="3730471"/>
              <a:ext cx="259783" cy="13256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75" name="rc75"/>
            <p:cNvSpPr/>
            <p:nvPr/>
          </p:nvSpPr>
          <p:spPr>
            <a:xfrm>
              <a:off x="6918204" y="3730471"/>
              <a:ext cx="259783" cy="132568"/>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76" name="rc76"/>
            <p:cNvSpPr/>
            <p:nvPr/>
          </p:nvSpPr>
          <p:spPr>
            <a:xfrm>
              <a:off x="7177988" y="3730471"/>
              <a:ext cx="259783" cy="132568"/>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77" name="rc77"/>
            <p:cNvSpPr/>
            <p:nvPr/>
          </p:nvSpPr>
          <p:spPr>
            <a:xfrm>
              <a:off x="7437772" y="3730471"/>
              <a:ext cx="259783" cy="132568"/>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78" name="rc78"/>
            <p:cNvSpPr/>
            <p:nvPr/>
          </p:nvSpPr>
          <p:spPr>
            <a:xfrm>
              <a:off x="7697556" y="3730471"/>
              <a:ext cx="259783" cy="132568"/>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79" name="rc79"/>
            <p:cNvSpPr/>
            <p:nvPr/>
          </p:nvSpPr>
          <p:spPr>
            <a:xfrm>
              <a:off x="7957340" y="3730471"/>
              <a:ext cx="259783" cy="132568"/>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80" name="rc80"/>
            <p:cNvSpPr/>
            <p:nvPr/>
          </p:nvSpPr>
          <p:spPr>
            <a:xfrm>
              <a:off x="8217124" y="3730471"/>
              <a:ext cx="259783" cy="13256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81" name="rc81"/>
            <p:cNvSpPr/>
            <p:nvPr/>
          </p:nvSpPr>
          <p:spPr>
            <a:xfrm>
              <a:off x="8476908" y="3730471"/>
              <a:ext cx="259783" cy="132568"/>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82" name="rc82"/>
            <p:cNvSpPr/>
            <p:nvPr/>
          </p:nvSpPr>
          <p:spPr>
            <a:xfrm>
              <a:off x="1982311" y="3863040"/>
              <a:ext cx="259783" cy="132568"/>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83" name="rc83"/>
            <p:cNvSpPr/>
            <p:nvPr/>
          </p:nvSpPr>
          <p:spPr>
            <a:xfrm>
              <a:off x="2242095" y="3863040"/>
              <a:ext cx="259783" cy="132568"/>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84" name="rc84"/>
            <p:cNvSpPr/>
            <p:nvPr/>
          </p:nvSpPr>
          <p:spPr>
            <a:xfrm>
              <a:off x="2501879" y="3863040"/>
              <a:ext cx="259783" cy="132568"/>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85" name="rc85"/>
            <p:cNvSpPr/>
            <p:nvPr/>
          </p:nvSpPr>
          <p:spPr>
            <a:xfrm>
              <a:off x="2761663" y="3863040"/>
              <a:ext cx="259783" cy="132568"/>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86" name="rc86"/>
            <p:cNvSpPr/>
            <p:nvPr/>
          </p:nvSpPr>
          <p:spPr>
            <a:xfrm>
              <a:off x="3021447" y="3863040"/>
              <a:ext cx="259783" cy="132568"/>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87" name="rc87"/>
            <p:cNvSpPr/>
            <p:nvPr/>
          </p:nvSpPr>
          <p:spPr>
            <a:xfrm>
              <a:off x="3281230" y="3863040"/>
              <a:ext cx="259783" cy="132568"/>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88" name="rc88"/>
            <p:cNvSpPr/>
            <p:nvPr/>
          </p:nvSpPr>
          <p:spPr>
            <a:xfrm>
              <a:off x="3541014" y="3863040"/>
              <a:ext cx="259783" cy="132568"/>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89" name="rc89"/>
            <p:cNvSpPr/>
            <p:nvPr/>
          </p:nvSpPr>
          <p:spPr>
            <a:xfrm>
              <a:off x="3800798" y="3863040"/>
              <a:ext cx="259783" cy="132568"/>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90" name="rc90"/>
            <p:cNvSpPr/>
            <p:nvPr/>
          </p:nvSpPr>
          <p:spPr>
            <a:xfrm>
              <a:off x="4060582" y="3863040"/>
              <a:ext cx="259783" cy="132568"/>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91" name="rc91"/>
            <p:cNvSpPr/>
            <p:nvPr/>
          </p:nvSpPr>
          <p:spPr>
            <a:xfrm>
              <a:off x="4320366" y="3863040"/>
              <a:ext cx="259783" cy="132568"/>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92" name="rc92"/>
            <p:cNvSpPr/>
            <p:nvPr/>
          </p:nvSpPr>
          <p:spPr>
            <a:xfrm>
              <a:off x="4580150" y="3863040"/>
              <a:ext cx="259783" cy="132568"/>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93" name="rc93"/>
            <p:cNvSpPr/>
            <p:nvPr/>
          </p:nvSpPr>
          <p:spPr>
            <a:xfrm>
              <a:off x="4839934" y="3863040"/>
              <a:ext cx="259783" cy="132568"/>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94" name="rc94"/>
            <p:cNvSpPr/>
            <p:nvPr/>
          </p:nvSpPr>
          <p:spPr>
            <a:xfrm>
              <a:off x="5099717" y="3863040"/>
              <a:ext cx="259783" cy="132568"/>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95" name="rc95"/>
            <p:cNvSpPr/>
            <p:nvPr/>
          </p:nvSpPr>
          <p:spPr>
            <a:xfrm>
              <a:off x="5359501" y="3863040"/>
              <a:ext cx="259783" cy="132568"/>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96" name="rc96"/>
            <p:cNvSpPr/>
            <p:nvPr/>
          </p:nvSpPr>
          <p:spPr>
            <a:xfrm>
              <a:off x="5619285" y="3863040"/>
              <a:ext cx="259783" cy="132568"/>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97" name="rc97"/>
            <p:cNvSpPr/>
            <p:nvPr/>
          </p:nvSpPr>
          <p:spPr>
            <a:xfrm>
              <a:off x="5879069" y="3863040"/>
              <a:ext cx="259783" cy="132568"/>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98" name="rc98"/>
            <p:cNvSpPr/>
            <p:nvPr/>
          </p:nvSpPr>
          <p:spPr>
            <a:xfrm>
              <a:off x="6138853" y="3863040"/>
              <a:ext cx="259783" cy="132568"/>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99" name="rc99"/>
            <p:cNvSpPr/>
            <p:nvPr/>
          </p:nvSpPr>
          <p:spPr>
            <a:xfrm>
              <a:off x="6398637" y="3863040"/>
              <a:ext cx="259783" cy="13256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00" name="rc100"/>
            <p:cNvSpPr/>
            <p:nvPr/>
          </p:nvSpPr>
          <p:spPr>
            <a:xfrm>
              <a:off x="6658421" y="3863040"/>
              <a:ext cx="259783" cy="13256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01" name="rc101"/>
            <p:cNvSpPr/>
            <p:nvPr/>
          </p:nvSpPr>
          <p:spPr>
            <a:xfrm>
              <a:off x="6918204" y="3863040"/>
              <a:ext cx="259783" cy="13256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02" name="rc102"/>
            <p:cNvSpPr/>
            <p:nvPr/>
          </p:nvSpPr>
          <p:spPr>
            <a:xfrm>
              <a:off x="7177988" y="3863040"/>
              <a:ext cx="259783" cy="132568"/>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103" name="rc103"/>
            <p:cNvSpPr/>
            <p:nvPr/>
          </p:nvSpPr>
          <p:spPr>
            <a:xfrm>
              <a:off x="7437772" y="3863040"/>
              <a:ext cx="259783" cy="132568"/>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104" name="rc104"/>
            <p:cNvSpPr/>
            <p:nvPr/>
          </p:nvSpPr>
          <p:spPr>
            <a:xfrm>
              <a:off x="7697556" y="3863040"/>
              <a:ext cx="259783" cy="132568"/>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105" name="rc105"/>
            <p:cNvSpPr/>
            <p:nvPr/>
          </p:nvSpPr>
          <p:spPr>
            <a:xfrm>
              <a:off x="7957340" y="3863040"/>
              <a:ext cx="259783" cy="132568"/>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106" name="rc106"/>
            <p:cNvSpPr/>
            <p:nvPr/>
          </p:nvSpPr>
          <p:spPr>
            <a:xfrm>
              <a:off x="8217124" y="3863040"/>
              <a:ext cx="259783" cy="132568"/>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107" name="rc107"/>
            <p:cNvSpPr/>
            <p:nvPr/>
          </p:nvSpPr>
          <p:spPr>
            <a:xfrm>
              <a:off x="8476908" y="3863040"/>
              <a:ext cx="259783" cy="132568"/>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108" name="rc108"/>
            <p:cNvSpPr/>
            <p:nvPr/>
          </p:nvSpPr>
          <p:spPr>
            <a:xfrm>
              <a:off x="1982311" y="4393315"/>
              <a:ext cx="259783" cy="132568"/>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09" name="rc109"/>
            <p:cNvSpPr/>
            <p:nvPr/>
          </p:nvSpPr>
          <p:spPr>
            <a:xfrm>
              <a:off x="2242095" y="4393315"/>
              <a:ext cx="259783" cy="132568"/>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10" name="rc110"/>
            <p:cNvSpPr/>
            <p:nvPr/>
          </p:nvSpPr>
          <p:spPr>
            <a:xfrm>
              <a:off x="2501879" y="4393315"/>
              <a:ext cx="259783" cy="132568"/>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111" name="rc111"/>
            <p:cNvSpPr/>
            <p:nvPr/>
          </p:nvSpPr>
          <p:spPr>
            <a:xfrm>
              <a:off x="2761663" y="4393315"/>
              <a:ext cx="259783" cy="132568"/>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12" name="rc112"/>
            <p:cNvSpPr/>
            <p:nvPr/>
          </p:nvSpPr>
          <p:spPr>
            <a:xfrm>
              <a:off x="3021447" y="4393315"/>
              <a:ext cx="259783" cy="132568"/>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13" name="rc113"/>
            <p:cNvSpPr/>
            <p:nvPr/>
          </p:nvSpPr>
          <p:spPr>
            <a:xfrm>
              <a:off x="3281230" y="4393315"/>
              <a:ext cx="259783" cy="132568"/>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14" name="rc114"/>
            <p:cNvSpPr/>
            <p:nvPr/>
          </p:nvSpPr>
          <p:spPr>
            <a:xfrm>
              <a:off x="3541014" y="4393315"/>
              <a:ext cx="259783" cy="132568"/>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15" name="rc115"/>
            <p:cNvSpPr/>
            <p:nvPr/>
          </p:nvSpPr>
          <p:spPr>
            <a:xfrm>
              <a:off x="3800798" y="4393315"/>
              <a:ext cx="259783" cy="132568"/>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16" name="rc116"/>
            <p:cNvSpPr/>
            <p:nvPr/>
          </p:nvSpPr>
          <p:spPr>
            <a:xfrm>
              <a:off x="4060582" y="4393315"/>
              <a:ext cx="259783" cy="132568"/>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17" name="rc117"/>
            <p:cNvSpPr/>
            <p:nvPr/>
          </p:nvSpPr>
          <p:spPr>
            <a:xfrm>
              <a:off x="4320366" y="4393315"/>
              <a:ext cx="259783" cy="132568"/>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18" name="rc118"/>
            <p:cNvSpPr/>
            <p:nvPr/>
          </p:nvSpPr>
          <p:spPr>
            <a:xfrm>
              <a:off x="4580150" y="4393315"/>
              <a:ext cx="259783" cy="132568"/>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19" name="rc119"/>
            <p:cNvSpPr/>
            <p:nvPr/>
          </p:nvSpPr>
          <p:spPr>
            <a:xfrm>
              <a:off x="4839934" y="4393315"/>
              <a:ext cx="259783" cy="13256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20" name="rc120"/>
            <p:cNvSpPr/>
            <p:nvPr/>
          </p:nvSpPr>
          <p:spPr>
            <a:xfrm>
              <a:off x="5099717" y="4393315"/>
              <a:ext cx="259783" cy="132568"/>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21" name="rc121"/>
            <p:cNvSpPr/>
            <p:nvPr/>
          </p:nvSpPr>
          <p:spPr>
            <a:xfrm>
              <a:off x="5359501" y="4393315"/>
              <a:ext cx="259783" cy="13256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22" name="rc122"/>
            <p:cNvSpPr/>
            <p:nvPr/>
          </p:nvSpPr>
          <p:spPr>
            <a:xfrm>
              <a:off x="5619285" y="4393315"/>
              <a:ext cx="259783" cy="13256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23" name="rc123"/>
            <p:cNvSpPr/>
            <p:nvPr/>
          </p:nvSpPr>
          <p:spPr>
            <a:xfrm>
              <a:off x="5879069" y="4393315"/>
              <a:ext cx="259783" cy="132568"/>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24" name="rc124"/>
            <p:cNvSpPr/>
            <p:nvPr/>
          </p:nvSpPr>
          <p:spPr>
            <a:xfrm>
              <a:off x="6138853" y="4393315"/>
              <a:ext cx="259783" cy="13256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25" name="rc125"/>
            <p:cNvSpPr/>
            <p:nvPr/>
          </p:nvSpPr>
          <p:spPr>
            <a:xfrm>
              <a:off x="6398637" y="4393315"/>
              <a:ext cx="259783" cy="132568"/>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26" name="rc126"/>
            <p:cNvSpPr/>
            <p:nvPr/>
          </p:nvSpPr>
          <p:spPr>
            <a:xfrm>
              <a:off x="6658421" y="4393315"/>
              <a:ext cx="259783" cy="132568"/>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27" name="rc127"/>
            <p:cNvSpPr/>
            <p:nvPr/>
          </p:nvSpPr>
          <p:spPr>
            <a:xfrm>
              <a:off x="6918204" y="4393315"/>
              <a:ext cx="259783" cy="132568"/>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28" name="rc128"/>
            <p:cNvSpPr/>
            <p:nvPr/>
          </p:nvSpPr>
          <p:spPr>
            <a:xfrm>
              <a:off x="7177988" y="4393315"/>
              <a:ext cx="259783" cy="132568"/>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129" name="rc129"/>
            <p:cNvSpPr/>
            <p:nvPr/>
          </p:nvSpPr>
          <p:spPr>
            <a:xfrm>
              <a:off x="7437772" y="4393315"/>
              <a:ext cx="259783" cy="132568"/>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130" name="rc130"/>
            <p:cNvSpPr/>
            <p:nvPr/>
          </p:nvSpPr>
          <p:spPr>
            <a:xfrm>
              <a:off x="7697556" y="4393315"/>
              <a:ext cx="259783" cy="132568"/>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131" name="rc131"/>
            <p:cNvSpPr/>
            <p:nvPr/>
          </p:nvSpPr>
          <p:spPr>
            <a:xfrm>
              <a:off x="7957340" y="4393315"/>
              <a:ext cx="259783" cy="132568"/>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132" name="rc132"/>
            <p:cNvSpPr/>
            <p:nvPr/>
          </p:nvSpPr>
          <p:spPr>
            <a:xfrm>
              <a:off x="8217124" y="4393315"/>
              <a:ext cx="259783" cy="132568"/>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33" name="rc133"/>
            <p:cNvSpPr/>
            <p:nvPr/>
          </p:nvSpPr>
          <p:spPr>
            <a:xfrm>
              <a:off x="8476908" y="4393315"/>
              <a:ext cx="259783" cy="132568"/>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134" name="rc134"/>
            <p:cNvSpPr/>
            <p:nvPr/>
          </p:nvSpPr>
          <p:spPr>
            <a:xfrm>
              <a:off x="1982311" y="5321296"/>
              <a:ext cx="259783" cy="132568"/>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135" name="rc135"/>
            <p:cNvSpPr/>
            <p:nvPr/>
          </p:nvSpPr>
          <p:spPr>
            <a:xfrm>
              <a:off x="2242095" y="5321296"/>
              <a:ext cx="259783" cy="132568"/>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136" name="rc136"/>
            <p:cNvSpPr/>
            <p:nvPr/>
          </p:nvSpPr>
          <p:spPr>
            <a:xfrm>
              <a:off x="2501879" y="5321296"/>
              <a:ext cx="259783" cy="132568"/>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137" name="rc137"/>
            <p:cNvSpPr/>
            <p:nvPr/>
          </p:nvSpPr>
          <p:spPr>
            <a:xfrm>
              <a:off x="2761663" y="5321296"/>
              <a:ext cx="259783" cy="132568"/>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38" name="rc138"/>
            <p:cNvSpPr/>
            <p:nvPr/>
          </p:nvSpPr>
          <p:spPr>
            <a:xfrm>
              <a:off x="3021447" y="5321296"/>
              <a:ext cx="259783" cy="132568"/>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139" name="rc139"/>
            <p:cNvSpPr/>
            <p:nvPr/>
          </p:nvSpPr>
          <p:spPr>
            <a:xfrm>
              <a:off x="3281230" y="5321296"/>
              <a:ext cx="259783" cy="132568"/>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140" name="rc140"/>
            <p:cNvSpPr/>
            <p:nvPr/>
          </p:nvSpPr>
          <p:spPr>
            <a:xfrm>
              <a:off x="3541014" y="5321296"/>
              <a:ext cx="259783" cy="132568"/>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141" name="rc141"/>
            <p:cNvSpPr/>
            <p:nvPr/>
          </p:nvSpPr>
          <p:spPr>
            <a:xfrm>
              <a:off x="3800798" y="5321296"/>
              <a:ext cx="259783" cy="132568"/>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142" name="rc142"/>
            <p:cNvSpPr/>
            <p:nvPr/>
          </p:nvSpPr>
          <p:spPr>
            <a:xfrm>
              <a:off x="4060582" y="5321296"/>
              <a:ext cx="259783" cy="132568"/>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43" name="rc143"/>
            <p:cNvSpPr/>
            <p:nvPr/>
          </p:nvSpPr>
          <p:spPr>
            <a:xfrm>
              <a:off x="4320366" y="5321296"/>
              <a:ext cx="259783" cy="132568"/>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44" name="rc144"/>
            <p:cNvSpPr/>
            <p:nvPr/>
          </p:nvSpPr>
          <p:spPr>
            <a:xfrm>
              <a:off x="4580150" y="5321296"/>
              <a:ext cx="259783" cy="132568"/>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45" name="rc145"/>
            <p:cNvSpPr/>
            <p:nvPr/>
          </p:nvSpPr>
          <p:spPr>
            <a:xfrm>
              <a:off x="4839934" y="5321296"/>
              <a:ext cx="259783" cy="13256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46" name="rc146"/>
            <p:cNvSpPr/>
            <p:nvPr/>
          </p:nvSpPr>
          <p:spPr>
            <a:xfrm>
              <a:off x="5099717" y="5321296"/>
              <a:ext cx="259783" cy="132568"/>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47" name="rc147"/>
            <p:cNvSpPr/>
            <p:nvPr/>
          </p:nvSpPr>
          <p:spPr>
            <a:xfrm>
              <a:off x="5359501" y="5321296"/>
              <a:ext cx="259783" cy="132568"/>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148" name="rc148"/>
            <p:cNvSpPr/>
            <p:nvPr/>
          </p:nvSpPr>
          <p:spPr>
            <a:xfrm>
              <a:off x="5619285" y="5321296"/>
              <a:ext cx="259783" cy="132568"/>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149" name="rc149"/>
            <p:cNvSpPr/>
            <p:nvPr/>
          </p:nvSpPr>
          <p:spPr>
            <a:xfrm>
              <a:off x="5879069" y="5321296"/>
              <a:ext cx="259783" cy="132568"/>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150" name="rc150"/>
            <p:cNvSpPr/>
            <p:nvPr/>
          </p:nvSpPr>
          <p:spPr>
            <a:xfrm>
              <a:off x="6138853" y="5321296"/>
              <a:ext cx="259783" cy="132568"/>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151" name="rc151"/>
            <p:cNvSpPr/>
            <p:nvPr/>
          </p:nvSpPr>
          <p:spPr>
            <a:xfrm>
              <a:off x="6398637" y="5321296"/>
              <a:ext cx="259783" cy="132568"/>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152" name="rc152"/>
            <p:cNvSpPr/>
            <p:nvPr/>
          </p:nvSpPr>
          <p:spPr>
            <a:xfrm>
              <a:off x="6658421" y="5321296"/>
              <a:ext cx="259783" cy="132568"/>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153" name="rc153"/>
            <p:cNvSpPr/>
            <p:nvPr/>
          </p:nvSpPr>
          <p:spPr>
            <a:xfrm>
              <a:off x="6918204" y="5321296"/>
              <a:ext cx="259783" cy="132568"/>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154" name="rc154"/>
            <p:cNvSpPr/>
            <p:nvPr/>
          </p:nvSpPr>
          <p:spPr>
            <a:xfrm>
              <a:off x="7177988" y="5321296"/>
              <a:ext cx="259783" cy="132568"/>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155" name="rc155"/>
            <p:cNvSpPr/>
            <p:nvPr/>
          </p:nvSpPr>
          <p:spPr>
            <a:xfrm>
              <a:off x="7437772" y="5321296"/>
              <a:ext cx="259783" cy="132568"/>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156" name="rc156"/>
            <p:cNvSpPr/>
            <p:nvPr/>
          </p:nvSpPr>
          <p:spPr>
            <a:xfrm>
              <a:off x="7697556" y="5321296"/>
              <a:ext cx="259783" cy="132568"/>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157" name="rc157"/>
            <p:cNvSpPr/>
            <p:nvPr/>
          </p:nvSpPr>
          <p:spPr>
            <a:xfrm>
              <a:off x="7957340" y="5321296"/>
              <a:ext cx="259783" cy="132568"/>
            </a:xfrm>
            <a:prstGeom prst="rect">
              <a:avLst/>
            </a:prstGeom>
            <a:solidFill>
              <a:srgbClr val="EA4C1D">
                <a:alpha val="100000"/>
              </a:srgbClr>
            </a:solidFill>
            <a:ln w="2710" cap="flat">
              <a:solidFill>
                <a:srgbClr val="FFFFFF">
                  <a:alpha val="100000"/>
                </a:srgbClr>
              </a:solidFill>
              <a:prstDash val="solid"/>
              <a:miter/>
            </a:ln>
          </p:spPr>
          <p:txBody>
            <a:bodyPr/>
            <a:lstStyle/>
            <a:p/>
          </p:txBody>
        </p:sp>
        <p:sp>
          <p:nvSpPr>
            <p:cNvPr id="158" name="rc158"/>
            <p:cNvSpPr/>
            <p:nvPr/>
          </p:nvSpPr>
          <p:spPr>
            <a:xfrm>
              <a:off x="8217124" y="5321296"/>
              <a:ext cx="259783" cy="132568"/>
            </a:xfrm>
            <a:prstGeom prst="rect">
              <a:avLst/>
            </a:prstGeom>
            <a:solidFill>
              <a:srgbClr val="DA1F16">
                <a:alpha val="100000"/>
              </a:srgbClr>
            </a:solidFill>
            <a:ln w="2710" cap="flat">
              <a:solidFill>
                <a:srgbClr val="FFFFFF">
                  <a:alpha val="100000"/>
                </a:srgbClr>
              </a:solidFill>
              <a:prstDash val="solid"/>
              <a:miter/>
            </a:ln>
          </p:spPr>
          <p:txBody>
            <a:bodyPr/>
            <a:lstStyle/>
            <a:p/>
          </p:txBody>
        </p:sp>
        <p:sp>
          <p:nvSpPr>
            <p:cNvPr id="159" name="rc159"/>
            <p:cNvSpPr/>
            <p:nvPr/>
          </p:nvSpPr>
          <p:spPr>
            <a:xfrm>
              <a:off x="8476908" y="5321296"/>
              <a:ext cx="259783" cy="132568"/>
            </a:xfrm>
            <a:prstGeom prst="rect">
              <a:avLst/>
            </a:prstGeom>
            <a:solidFill>
              <a:srgbClr val="DA1F16">
                <a:alpha val="100000"/>
              </a:srgbClr>
            </a:solidFill>
            <a:ln w="2710" cap="flat">
              <a:solidFill>
                <a:srgbClr val="FFFFFF">
                  <a:alpha val="100000"/>
                </a:srgbClr>
              </a:solidFill>
              <a:prstDash val="solid"/>
              <a:miter/>
            </a:ln>
          </p:spPr>
          <p:txBody>
            <a:bodyPr/>
            <a:lstStyle/>
            <a:p/>
          </p:txBody>
        </p:sp>
        <p:sp>
          <p:nvSpPr>
            <p:cNvPr id="160" name="rc160"/>
            <p:cNvSpPr/>
            <p:nvPr/>
          </p:nvSpPr>
          <p:spPr>
            <a:xfrm>
              <a:off x="1982311" y="3465333"/>
              <a:ext cx="259783" cy="132568"/>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61" name="rc161"/>
            <p:cNvSpPr/>
            <p:nvPr/>
          </p:nvSpPr>
          <p:spPr>
            <a:xfrm>
              <a:off x="2242095" y="3465333"/>
              <a:ext cx="259783" cy="132568"/>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62" name="rc162"/>
            <p:cNvSpPr/>
            <p:nvPr/>
          </p:nvSpPr>
          <p:spPr>
            <a:xfrm>
              <a:off x="2501879" y="3465333"/>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63" name="rc163"/>
            <p:cNvSpPr/>
            <p:nvPr/>
          </p:nvSpPr>
          <p:spPr>
            <a:xfrm>
              <a:off x="2761663" y="3465333"/>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64" name="rc164"/>
            <p:cNvSpPr/>
            <p:nvPr/>
          </p:nvSpPr>
          <p:spPr>
            <a:xfrm>
              <a:off x="3021447" y="3465333"/>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65" name="rc165"/>
            <p:cNvSpPr/>
            <p:nvPr/>
          </p:nvSpPr>
          <p:spPr>
            <a:xfrm>
              <a:off x="3281230" y="3465333"/>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66" name="rc166"/>
            <p:cNvSpPr/>
            <p:nvPr/>
          </p:nvSpPr>
          <p:spPr>
            <a:xfrm>
              <a:off x="3541014" y="3465333"/>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67" name="rc167"/>
            <p:cNvSpPr/>
            <p:nvPr/>
          </p:nvSpPr>
          <p:spPr>
            <a:xfrm>
              <a:off x="3800798" y="3465333"/>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68" name="rc168"/>
            <p:cNvSpPr/>
            <p:nvPr/>
          </p:nvSpPr>
          <p:spPr>
            <a:xfrm>
              <a:off x="4060582" y="3465333"/>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69" name="rc169"/>
            <p:cNvSpPr/>
            <p:nvPr/>
          </p:nvSpPr>
          <p:spPr>
            <a:xfrm>
              <a:off x="4320366" y="3465333"/>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70" name="rc170"/>
            <p:cNvSpPr/>
            <p:nvPr/>
          </p:nvSpPr>
          <p:spPr>
            <a:xfrm>
              <a:off x="4580150" y="3465333"/>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71" name="rc171"/>
            <p:cNvSpPr/>
            <p:nvPr/>
          </p:nvSpPr>
          <p:spPr>
            <a:xfrm>
              <a:off x="4839934" y="3465333"/>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72" name="rc172"/>
            <p:cNvSpPr/>
            <p:nvPr/>
          </p:nvSpPr>
          <p:spPr>
            <a:xfrm>
              <a:off x="5099717" y="3465333"/>
              <a:ext cx="259783" cy="13256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73" name="rc173"/>
            <p:cNvSpPr/>
            <p:nvPr/>
          </p:nvSpPr>
          <p:spPr>
            <a:xfrm>
              <a:off x="5359501" y="3465333"/>
              <a:ext cx="259783" cy="132568"/>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74" name="rc174"/>
            <p:cNvSpPr/>
            <p:nvPr/>
          </p:nvSpPr>
          <p:spPr>
            <a:xfrm>
              <a:off x="5619285" y="3465333"/>
              <a:ext cx="259783" cy="132568"/>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75" name="rc175"/>
            <p:cNvSpPr/>
            <p:nvPr/>
          </p:nvSpPr>
          <p:spPr>
            <a:xfrm>
              <a:off x="5879069" y="3465333"/>
              <a:ext cx="259783" cy="132568"/>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76" name="rc176"/>
            <p:cNvSpPr/>
            <p:nvPr/>
          </p:nvSpPr>
          <p:spPr>
            <a:xfrm>
              <a:off x="6138853" y="3465333"/>
              <a:ext cx="259783" cy="132568"/>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177" name="rc177"/>
            <p:cNvSpPr/>
            <p:nvPr/>
          </p:nvSpPr>
          <p:spPr>
            <a:xfrm>
              <a:off x="6398637" y="3465333"/>
              <a:ext cx="259783" cy="132568"/>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178" name="rc178"/>
            <p:cNvSpPr/>
            <p:nvPr/>
          </p:nvSpPr>
          <p:spPr>
            <a:xfrm>
              <a:off x="6658421" y="3465333"/>
              <a:ext cx="259783" cy="132568"/>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179" name="rc179"/>
            <p:cNvSpPr/>
            <p:nvPr/>
          </p:nvSpPr>
          <p:spPr>
            <a:xfrm>
              <a:off x="6918204" y="3465333"/>
              <a:ext cx="259783" cy="132568"/>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180" name="rc180"/>
            <p:cNvSpPr/>
            <p:nvPr/>
          </p:nvSpPr>
          <p:spPr>
            <a:xfrm>
              <a:off x="7177988" y="3465333"/>
              <a:ext cx="259783" cy="132568"/>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181" name="rc181"/>
            <p:cNvSpPr/>
            <p:nvPr/>
          </p:nvSpPr>
          <p:spPr>
            <a:xfrm>
              <a:off x="7437772" y="3465333"/>
              <a:ext cx="259783" cy="132568"/>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182" name="rc182"/>
            <p:cNvSpPr/>
            <p:nvPr/>
          </p:nvSpPr>
          <p:spPr>
            <a:xfrm>
              <a:off x="7697556" y="3465333"/>
              <a:ext cx="259783" cy="132568"/>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183" name="rc183"/>
            <p:cNvSpPr/>
            <p:nvPr/>
          </p:nvSpPr>
          <p:spPr>
            <a:xfrm>
              <a:off x="7957340" y="3465333"/>
              <a:ext cx="259783" cy="132568"/>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184" name="rc184"/>
            <p:cNvSpPr/>
            <p:nvPr/>
          </p:nvSpPr>
          <p:spPr>
            <a:xfrm>
              <a:off x="8217124" y="3465333"/>
              <a:ext cx="259783" cy="13256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85" name="rc185"/>
            <p:cNvSpPr/>
            <p:nvPr/>
          </p:nvSpPr>
          <p:spPr>
            <a:xfrm>
              <a:off x="8476908" y="3465333"/>
              <a:ext cx="259783" cy="132568"/>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186" name="rc186"/>
            <p:cNvSpPr/>
            <p:nvPr/>
          </p:nvSpPr>
          <p:spPr>
            <a:xfrm>
              <a:off x="1982311" y="2404783"/>
              <a:ext cx="259783" cy="132568"/>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87" name="rc187"/>
            <p:cNvSpPr/>
            <p:nvPr/>
          </p:nvSpPr>
          <p:spPr>
            <a:xfrm>
              <a:off x="2242095" y="2404783"/>
              <a:ext cx="259783" cy="132568"/>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88" name="rc188"/>
            <p:cNvSpPr/>
            <p:nvPr/>
          </p:nvSpPr>
          <p:spPr>
            <a:xfrm>
              <a:off x="2501879" y="2404783"/>
              <a:ext cx="259783" cy="132568"/>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89" name="rc189"/>
            <p:cNvSpPr/>
            <p:nvPr/>
          </p:nvSpPr>
          <p:spPr>
            <a:xfrm>
              <a:off x="2761663" y="2404783"/>
              <a:ext cx="259783" cy="132568"/>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90" name="rc190"/>
            <p:cNvSpPr/>
            <p:nvPr/>
          </p:nvSpPr>
          <p:spPr>
            <a:xfrm>
              <a:off x="3021447" y="2404783"/>
              <a:ext cx="259783" cy="132568"/>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91" name="rc191"/>
            <p:cNvSpPr/>
            <p:nvPr/>
          </p:nvSpPr>
          <p:spPr>
            <a:xfrm>
              <a:off x="3281230" y="2404783"/>
              <a:ext cx="259783" cy="132568"/>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92" name="rc192"/>
            <p:cNvSpPr/>
            <p:nvPr/>
          </p:nvSpPr>
          <p:spPr>
            <a:xfrm>
              <a:off x="3541014" y="2404783"/>
              <a:ext cx="259783" cy="132568"/>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93" name="rc193"/>
            <p:cNvSpPr/>
            <p:nvPr/>
          </p:nvSpPr>
          <p:spPr>
            <a:xfrm>
              <a:off x="3800798" y="2404783"/>
              <a:ext cx="259783" cy="132568"/>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94" name="rc194"/>
            <p:cNvSpPr/>
            <p:nvPr/>
          </p:nvSpPr>
          <p:spPr>
            <a:xfrm>
              <a:off x="4060582" y="2404783"/>
              <a:ext cx="259783" cy="13256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95" name="rc195"/>
            <p:cNvSpPr/>
            <p:nvPr/>
          </p:nvSpPr>
          <p:spPr>
            <a:xfrm>
              <a:off x="4320366" y="2404783"/>
              <a:ext cx="259783" cy="132568"/>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96" name="rc196"/>
            <p:cNvSpPr/>
            <p:nvPr/>
          </p:nvSpPr>
          <p:spPr>
            <a:xfrm>
              <a:off x="4580150" y="2404783"/>
              <a:ext cx="259783" cy="132568"/>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97" name="rc197"/>
            <p:cNvSpPr/>
            <p:nvPr/>
          </p:nvSpPr>
          <p:spPr>
            <a:xfrm>
              <a:off x="4839934" y="2404783"/>
              <a:ext cx="259783" cy="132568"/>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98" name="rc198"/>
            <p:cNvSpPr/>
            <p:nvPr/>
          </p:nvSpPr>
          <p:spPr>
            <a:xfrm>
              <a:off x="5099717" y="2404783"/>
              <a:ext cx="259783" cy="13256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99" name="rc199"/>
            <p:cNvSpPr/>
            <p:nvPr/>
          </p:nvSpPr>
          <p:spPr>
            <a:xfrm>
              <a:off x="5359501" y="2404783"/>
              <a:ext cx="259783" cy="132568"/>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200" name="rc200"/>
            <p:cNvSpPr/>
            <p:nvPr/>
          </p:nvSpPr>
          <p:spPr>
            <a:xfrm>
              <a:off x="5619285" y="2404783"/>
              <a:ext cx="259783" cy="13256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01" name="rc201"/>
            <p:cNvSpPr/>
            <p:nvPr/>
          </p:nvSpPr>
          <p:spPr>
            <a:xfrm>
              <a:off x="5879069" y="2404783"/>
              <a:ext cx="259783" cy="132568"/>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202" name="rc202"/>
            <p:cNvSpPr/>
            <p:nvPr/>
          </p:nvSpPr>
          <p:spPr>
            <a:xfrm>
              <a:off x="6138853" y="2404783"/>
              <a:ext cx="259783" cy="13256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03" name="rc203"/>
            <p:cNvSpPr/>
            <p:nvPr/>
          </p:nvSpPr>
          <p:spPr>
            <a:xfrm>
              <a:off x="6398637" y="2404783"/>
              <a:ext cx="259783" cy="132568"/>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204" name="rc204"/>
            <p:cNvSpPr/>
            <p:nvPr/>
          </p:nvSpPr>
          <p:spPr>
            <a:xfrm>
              <a:off x="6658421" y="2404783"/>
              <a:ext cx="259783" cy="13256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05" name="rc205"/>
            <p:cNvSpPr/>
            <p:nvPr/>
          </p:nvSpPr>
          <p:spPr>
            <a:xfrm>
              <a:off x="6918204" y="2404783"/>
              <a:ext cx="259783" cy="132568"/>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206" name="rc206"/>
            <p:cNvSpPr/>
            <p:nvPr/>
          </p:nvSpPr>
          <p:spPr>
            <a:xfrm>
              <a:off x="7177988" y="2404783"/>
              <a:ext cx="259783" cy="132568"/>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207" name="rc207"/>
            <p:cNvSpPr/>
            <p:nvPr/>
          </p:nvSpPr>
          <p:spPr>
            <a:xfrm>
              <a:off x="7437772" y="2404783"/>
              <a:ext cx="259783" cy="13256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08" name="rc208"/>
            <p:cNvSpPr/>
            <p:nvPr/>
          </p:nvSpPr>
          <p:spPr>
            <a:xfrm>
              <a:off x="7697556" y="2404783"/>
              <a:ext cx="259783" cy="132568"/>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209" name="rc209"/>
            <p:cNvSpPr/>
            <p:nvPr/>
          </p:nvSpPr>
          <p:spPr>
            <a:xfrm>
              <a:off x="7957340" y="2404783"/>
              <a:ext cx="259783" cy="132568"/>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210" name="rc210"/>
            <p:cNvSpPr/>
            <p:nvPr/>
          </p:nvSpPr>
          <p:spPr>
            <a:xfrm>
              <a:off x="8217124" y="2404783"/>
              <a:ext cx="259783" cy="13256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11" name="rc211"/>
            <p:cNvSpPr/>
            <p:nvPr/>
          </p:nvSpPr>
          <p:spPr>
            <a:xfrm>
              <a:off x="8476908" y="2404783"/>
              <a:ext cx="259783" cy="13256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12" name="rc212"/>
            <p:cNvSpPr/>
            <p:nvPr/>
          </p:nvSpPr>
          <p:spPr>
            <a:xfrm>
              <a:off x="1982311" y="2935058"/>
              <a:ext cx="259783" cy="132568"/>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213" name="rc213"/>
            <p:cNvSpPr/>
            <p:nvPr/>
          </p:nvSpPr>
          <p:spPr>
            <a:xfrm>
              <a:off x="2242095" y="2935058"/>
              <a:ext cx="259783" cy="132568"/>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214" name="rc214"/>
            <p:cNvSpPr/>
            <p:nvPr/>
          </p:nvSpPr>
          <p:spPr>
            <a:xfrm>
              <a:off x="2501879" y="2935058"/>
              <a:ext cx="259783" cy="132568"/>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215" name="rc215"/>
            <p:cNvSpPr/>
            <p:nvPr/>
          </p:nvSpPr>
          <p:spPr>
            <a:xfrm>
              <a:off x="2761663" y="2935058"/>
              <a:ext cx="259783" cy="132568"/>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216" name="rc216"/>
            <p:cNvSpPr/>
            <p:nvPr/>
          </p:nvSpPr>
          <p:spPr>
            <a:xfrm>
              <a:off x="3021447" y="2935058"/>
              <a:ext cx="259783" cy="132568"/>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217" name="rc217"/>
            <p:cNvSpPr/>
            <p:nvPr/>
          </p:nvSpPr>
          <p:spPr>
            <a:xfrm>
              <a:off x="3281230" y="2935058"/>
              <a:ext cx="259783" cy="132568"/>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218" name="rc218"/>
            <p:cNvSpPr/>
            <p:nvPr/>
          </p:nvSpPr>
          <p:spPr>
            <a:xfrm>
              <a:off x="3541014" y="2935058"/>
              <a:ext cx="259783" cy="132568"/>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219" name="rc219"/>
            <p:cNvSpPr/>
            <p:nvPr/>
          </p:nvSpPr>
          <p:spPr>
            <a:xfrm>
              <a:off x="3800798" y="2935058"/>
              <a:ext cx="259783" cy="132568"/>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220" name="rc220"/>
            <p:cNvSpPr/>
            <p:nvPr/>
          </p:nvSpPr>
          <p:spPr>
            <a:xfrm>
              <a:off x="4060582" y="2935058"/>
              <a:ext cx="259783" cy="132568"/>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221" name="rc221"/>
            <p:cNvSpPr/>
            <p:nvPr/>
          </p:nvSpPr>
          <p:spPr>
            <a:xfrm>
              <a:off x="4320366" y="2935058"/>
              <a:ext cx="259783" cy="132568"/>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222" name="rc222"/>
            <p:cNvSpPr/>
            <p:nvPr/>
          </p:nvSpPr>
          <p:spPr>
            <a:xfrm>
              <a:off x="4580150" y="2935058"/>
              <a:ext cx="259783" cy="132568"/>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223" name="rc223"/>
            <p:cNvSpPr/>
            <p:nvPr/>
          </p:nvSpPr>
          <p:spPr>
            <a:xfrm>
              <a:off x="4839934" y="2935058"/>
              <a:ext cx="259783" cy="132568"/>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224" name="rc224"/>
            <p:cNvSpPr/>
            <p:nvPr/>
          </p:nvSpPr>
          <p:spPr>
            <a:xfrm>
              <a:off x="5099717" y="2935058"/>
              <a:ext cx="259783" cy="132568"/>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225" name="rc225"/>
            <p:cNvSpPr/>
            <p:nvPr/>
          </p:nvSpPr>
          <p:spPr>
            <a:xfrm>
              <a:off x="5359501" y="2935058"/>
              <a:ext cx="259783" cy="132568"/>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226" name="rc226"/>
            <p:cNvSpPr/>
            <p:nvPr/>
          </p:nvSpPr>
          <p:spPr>
            <a:xfrm>
              <a:off x="5619285" y="2935058"/>
              <a:ext cx="259783" cy="13256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227" name="rc227"/>
            <p:cNvSpPr/>
            <p:nvPr/>
          </p:nvSpPr>
          <p:spPr>
            <a:xfrm>
              <a:off x="5879069" y="2935058"/>
              <a:ext cx="259783" cy="132568"/>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228" name="rc228"/>
            <p:cNvSpPr/>
            <p:nvPr/>
          </p:nvSpPr>
          <p:spPr>
            <a:xfrm>
              <a:off x="6138853" y="2935058"/>
              <a:ext cx="259783" cy="132568"/>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229" name="rc229"/>
            <p:cNvSpPr/>
            <p:nvPr/>
          </p:nvSpPr>
          <p:spPr>
            <a:xfrm>
              <a:off x="6398637" y="2935058"/>
              <a:ext cx="259783" cy="132568"/>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230" name="rc230"/>
            <p:cNvSpPr/>
            <p:nvPr/>
          </p:nvSpPr>
          <p:spPr>
            <a:xfrm>
              <a:off x="6658421" y="2935058"/>
              <a:ext cx="259783" cy="132568"/>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231" name="rc231"/>
            <p:cNvSpPr/>
            <p:nvPr/>
          </p:nvSpPr>
          <p:spPr>
            <a:xfrm>
              <a:off x="6918204" y="2935058"/>
              <a:ext cx="259783" cy="132568"/>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232" name="rc232"/>
            <p:cNvSpPr/>
            <p:nvPr/>
          </p:nvSpPr>
          <p:spPr>
            <a:xfrm>
              <a:off x="7177988" y="2935058"/>
              <a:ext cx="259783" cy="132568"/>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233" name="rc233"/>
            <p:cNvSpPr/>
            <p:nvPr/>
          </p:nvSpPr>
          <p:spPr>
            <a:xfrm>
              <a:off x="7437772" y="2935058"/>
              <a:ext cx="259783" cy="132568"/>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234" name="rc234"/>
            <p:cNvSpPr/>
            <p:nvPr/>
          </p:nvSpPr>
          <p:spPr>
            <a:xfrm>
              <a:off x="7697556" y="2935058"/>
              <a:ext cx="259783" cy="132568"/>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235" name="rc235"/>
            <p:cNvSpPr/>
            <p:nvPr/>
          </p:nvSpPr>
          <p:spPr>
            <a:xfrm>
              <a:off x="7957340" y="2935058"/>
              <a:ext cx="259783" cy="13256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236" name="rc236"/>
            <p:cNvSpPr/>
            <p:nvPr/>
          </p:nvSpPr>
          <p:spPr>
            <a:xfrm>
              <a:off x="8217124" y="2935058"/>
              <a:ext cx="259783" cy="132568"/>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237" name="rc237"/>
            <p:cNvSpPr/>
            <p:nvPr/>
          </p:nvSpPr>
          <p:spPr>
            <a:xfrm>
              <a:off x="8476908" y="2935058"/>
              <a:ext cx="259783" cy="132568"/>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238" name="rc238"/>
            <p:cNvSpPr/>
            <p:nvPr/>
          </p:nvSpPr>
          <p:spPr>
            <a:xfrm>
              <a:off x="1982311" y="2007077"/>
              <a:ext cx="259783" cy="132568"/>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239" name="rc239"/>
            <p:cNvSpPr/>
            <p:nvPr/>
          </p:nvSpPr>
          <p:spPr>
            <a:xfrm>
              <a:off x="2242095" y="2007077"/>
              <a:ext cx="259783" cy="132568"/>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240" name="rc240"/>
            <p:cNvSpPr/>
            <p:nvPr/>
          </p:nvSpPr>
          <p:spPr>
            <a:xfrm>
              <a:off x="2501879" y="2007077"/>
              <a:ext cx="259783" cy="132568"/>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241" name="rc241"/>
            <p:cNvSpPr/>
            <p:nvPr/>
          </p:nvSpPr>
          <p:spPr>
            <a:xfrm>
              <a:off x="2761663" y="2007077"/>
              <a:ext cx="259783" cy="132568"/>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242" name="rc242"/>
            <p:cNvSpPr/>
            <p:nvPr/>
          </p:nvSpPr>
          <p:spPr>
            <a:xfrm>
              <a:off x="3021447" y="2007077"/>
              <a:ext cx="259783" cy="13256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243" name="rc243"/>
            <p:cNvSpPr/>
            <p:nvPr/>
          </p:nvSpPr>
          <p:spPr>
            <a:xfrm>
              <a:off x="3281230" y="2007077"/>
              <a:ext cx="259783" cy="132568"/>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244" name="rc244"/>
            <p:cNvSpPr/>
            <p:nvPr/>
          </p:nvSpPr>
          <p:spPr>
            <a:xfrm>
              <a:off x="3541014" y="2007077"/>
              <a:ext cx="259783" cy="132568"/>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245" name="rc245"/>
            <p:cNvSpPr/>
            <p:nvPr/>
          </p:nvSpPr>
          <p:spPr>
            <a:xfrm>
              <a:off x="3800798" y="2007077"/>
              <a:ext cx="259783" cy="132568"/>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246" name="rc246"/>
            <p:cNvSpPr/>
            <p:nvPr/>
          </p:nvSpPr>
          <p:spPr>
            <a:xfrm>
              <a:off x="4060582" y="2007077"/>
              <a:ext cx="259783" cy="13256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247" name="rc247"/>
            <p:cNvSpPr/>
            <p:nvPr/>
          </p:nvSpPr>
          <p:spPr>
            <a:xfrm>
              <a:off x="4320366" y="2007077"/>
              <a:ext cx="259783" cy="132568"/>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248" name="rc248"/>
            <p:cNvSpPr/>
            <p:nvPr/>
          </p:nvSpPr>
          <p:spPr>
            <a:xfrm>
              <a:off x="4580150" y="2007077"/>
              <a:ext cx="259783" cy="132568"/>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249" name="rc249"/>
            <p:cNvSpPr/>
            <p:nvPr/>
          </p:nvSpPr>
          <p:spPr>
            <a:xfrm>
              <a:off x="4839934" y="2007077"/>
              <a:ext cx="259783" cy="132568"/>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250" name="rc250"/>
            <p:cNvSpPr/>
            <p:nvPr/>
          </p:nvSpPr>
          <p:spPr>
            <a:xfrm>
              <a:off x="5099717" y="2007077"/>
              <a:ext cx="259783" cy="132568"/>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251" name="rc251"/>
            <p:cNvSpPr/>
            <p:nvPr/>
          </p:nvSpPr>
          <p:spPr>
            <a:xfrm>
              <a:off x="5359501" y="2007077"/>
              <a:ext cx="259783" cy="13256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52" name="rc252"/>
            <p:cNvSpPr/>
            <p:nvPr/>
          </p:nvSpPr>
          <p:spPr>
            <a:xfrm>
              <a:off x="5619285" y="2007077"/>
              <a:ext cx="259783" cy="132568"/>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253" name="rc253"/>
            <p:cNvSpPr/>
            <p:nvPr/>
          </p:nvSpPr>
          <p:spPr>
            <a:xfrm>
              <a:off x="5879069" y="2007077"/>
              <a:ext cx="259783" cy="132568"/>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254" name="rc254"/>
            <p:cNvSpPr/>
            <p:nvPr/>
          </p:nvSpPr>
          <p:spPr>
            <a:xfrm>
              <a:off x="6138853" y="2007077"/>
              <a:ext cx="259783" cy="132568"/>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255" name="rc255"/>
            <p:cNvSpPr/>
            <p:nvPr/>
          </p:nvSpPr>
          <p:spPr>
            <a:xfrm>
              <a:off x="6398637" y="2007077"/>
              <a:ext cx="259783" cy="132568"/>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256" name="rc256"/>
            <p:cNvSpPr/>
            <p:nvPr/>
          </p:nvSpPr>
          <p:spPr>
            <a:xfrm>
              <a:off x="6658421" y="2007077"/>
              <a:ext cx="259783" cy="132568"/>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257" name="rc257"/>
            <p:cNvSpPr/>
            <p:nvPr/>
          </p:nvSpPr>
          <p:spPr>
            <a:xfrm>
              <a:off x="6918204" y="2007077"/>
              <a:ext cx="259783" cy="13256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58" name="rc258"/>
            <p:cNvSpPr/>
            <p:nvPr/>
          </p:nvSpPr>
          <p:spPr>
            <a:xfrm>
              <a:off x="7177988" y="2007077"/>
              <a:ext cx="259783" cy="132568"/>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259" name="rc259"/>
            <p:cNvSpPr/>
            <p:nvPr/>
          </p:nvSpPr>
          <p:spPr>
            <a:xfrm>
              <a:off x="7437772" y="2007077"/>
              <a:ext cx="259783" cy="132568"/>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260" name="rc260"/>
            <p:cNvSpPr/>
            <p:nvPr/>
          </p:nvSpPr>
          <p:spPr>
            <a:xfrm>
              <a:off x="7697556" y="2007077"/>
              <a:ext cx="259783" cy="13256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61" name="rc261"/>
            <p:cNvSpPr/>
            <p:nvPr/>
          </p:nvSpPr>
          <p:spPr>
            <a:xfrm>
              <a:off x="7957340" y="2007077"/>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62" name="rc262"/>
            <p:cNvSpPr/>
            <p:nvPr/>
          </p:nvSpPr>
          <p:spPr>
            <a:xfrm>
              <a:off x="8217124" y="2007077"/>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63" name="rc263"/>
            <p:cNvSpPr/>
            <p:nvPr/>
          </p:nvSpPr>
          <p:spPr>
            <a:xfrm>
              <a:off x="8476908" y="2007077"/>
              <a:ext cx="259783" cy="132568"/>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264" name="rc264"/>
            <p:cNvSpPr/>
            <p:nvPr/>
          </p:nvSpPr>
          <p:spPr>
            <a:xfrm>
              <a:off x="1982311" y="1344233"/>
              <a:ext cx="259783" cy="13256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65" name="rc265"/>
            <p:cNvSpPr/>
            <p:nvPr/>
          </p:nvSpPr>
          <p:spPr>
            <a:xfrm>
              <a:off x="2242095" y="1344233"/>
              <a:ext cx="259783" cy="132568"/>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266" name="rc266"/>
            <p:cNvSpPr/>
            <p:nvPr/>
          </p:nvSpPr>
          <p:spPr>
            <a:xfrm>
              <a:off x="2501879" y="1344233"/>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67" name="rc267"/>
            <p:cNvSpPr/>
            <p:nvPr/>
          </p:nvSpPr>
          <p:spPr>
            <a:xfrm>
              <a:off x="2761663" y="1344233"/>
              <a:ext cx="259783" cy="132568"/>
            </a:xfrm>
            <a:prstGeom prst="rect">
              <a:avLst/>
            </a:prstGeom>
            <a:solidFill>
              <a:srgbClr val="F16520">
                <a:alpha val="100000"/>
              </a:srgbClr>
            </a:solidFill>
            <a:ln w="2710" cap="flat">
              <a:solidFill>
                <a:srgbClr val="FFFFFF">
                  <a:alpha val="100000"/>
                </a:srgbClr>
              </a:solidFill>
              <a:prstDash val="solid"/>
              <a:miter/>
            </a:ln>
          </p:spPr>
          <p:txBody>
            <a:bodyPr/>
            <a:lstStyle/>
            <a:p/>
          </p:txBody>
        </p:sp>
        <p:sp>
          <p:nvSpPr>
            <p:cNvPr id="268" name="rc268"/>
            <p:cNvSpPr/>
            <p:nvPr/>
          </p:nvSpPr>
          <p:spPr>
            <a:xfrm>
              <a:off x="3021447" y="1344233"/>
              <a:ext cx="259783" cy="132568"/>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269" name="rc269"/>
            <p:cNvSpPr/>
            <p:nvPr/>
          </p:nvSpPr>
          <p:spPr>
            <a:xfrm>
              <a:off x="3281230" y="1344233"/>
              <a:ext cx="259783" cy="132568"/>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270" name="rc270"/>
            <p:cNvSpPr/>
            <p:nvPr/>
          </p:nvSpPr>
          <p:spPr>
            <a:xfrm>
              <a:off x="3541014" y="1344233"/>
              <a:ext cx="259783" cy="132568"/>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271" name="rc271"/>
            <p:cNvSpPr/>
            <p:nvPr/>
          </p:nvSpPr>
          <p:spPr>
            <a:xfrm>
              <a:off x="3800798" y="1344233"/>
              <a:ext cx="259783" cy="132568"/>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272" name="rc272"/>
            <p:cNvSpPr/>
            <p:nvPr/>
          </p:nvSpPr>
          <p:spPr>
            <a:xfrm>
              <a:off x="4060582" y="1344233"/>
              <a:ext cx="259783" cy="13256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73" name="rc273"/>
            <p:cNvSpPr/>
            <p:nvPr/>
          </p:nvSpPr>
          <p:spPr>
            <a:xfrm>
              <a:off x="4320366" y="1344233"/>
              <a:ext cx="259783" cy="132568"/>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274" name="rc274"/>
            <p:cNvSpPr/>
            <p:nvPr/>
          </p:nvSpPr>
          <p:spPr>
            <a:xfrm>
              <a:off x="4580150" y="1344233"/>
              <a:ext cx="259783" cy="132568"/>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275" name="rc275"/>
            <p:cNvSpPr/>
            <p:nvPr/>
          </p:nvSpPr>
          <p:spPr>
            <a:xfrm>
              <a:off x="4839934" y="1344233"/>
              <a:ext cx="259783" cy="132568"/>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276" name="rc276"/>
            <p:cNvSpPr/>
            <p:nvPr/>
          </p:nvSpPr>
          <p:spPr>
            <a:xfrm>
              <a:off x="5099717" y="1344233"/>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77" name="rc277"/>
            <p:cNvSpPr/>
            <p:nvPr/>
          </p:nvSpPr>
          <p:spPr>
            <a:xfrm>
              <a:off x="5359501" y="1344233"/>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78" name="rc278"/>
            <p:cNvSpPr/>
            <p:nvPr/>
          </p:nvSpPr>
          <p:spPr>
            <a:xfrm>
              <a:off x="5619285" y="1344233"/>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79" name="rc279"/>
            <p:cNvSpPr/>
            <p:nvPr/>
          </p:nvSpPr>
          <p:spPr>
            <a:xfrm>
              <a:off x="5879069" y="1344233"/>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80" name="rc280"/>
            <p:cNvSpPr/>
            <p:nvPr/>
          </p:nvSpPr>
          <p:spPr>
            <a:xfrm>
              <a:off x="6138853" y="1344233"/>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81" name="rc281"/>
            <p:cNvSpPr/>
            <p:nvPr/>
          </p:nvSpPr>
          <p:spPr>
            <a:xfrm>
              <a:off x="6398637" y="1344233"/>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82" name="rc282"/>
            <p:cNvSpPr/>
            <p:nvPr/>
          </p:nvSpPr>
          <p:spPr>
            <a:xfrm>
              <a:off x="6658421" y="1344233"/>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83" name="rc283"/>
            <p:cNvSpPr/>
            <p:nvPr/>
          </p:nvSpPr>
          <p:spPr>
            <a:xfrm>
              <a:off x="6918204" y="1344233"/>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84" name="rc284"/>
            <p:cNvSpPr/>
            <p:nvPr/>
          </p:nvSpPr>
          <p:spPr>
            <a:xfrm>
              <a:off x="7177988" y="1344233"/>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85" name="rc285"/>
            <p:cNvSpPr/>
            <p:nvPr/>
          </p:nvSpPr>
          <p:spPr>
            <a:xfrm>
              <a:off x="7437772" y="1344233"/>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86" name="rc286"/>
            <p:cNvSpPr/>
            <p:nvPr/>
          </p:nvSpPr>
          <p:spPr>
            <a:xfrm>
              <a:off x="7697556" y="1344233"/>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87" name="rc287"/>
            <p:cNvSpPr/>
            <p:nvPr/>
          </p:nvSpPr>
          <p:spPr>
            <a:xfrm>
              <a:off x="7957340" y="1344233"/>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88" name="rc288"/>
            <p:cNvSpPr/>
            <p:nvPr/>
          </p:nvSpPr>
          <p:spPr>
            <a:xfrm>
              <a:off x="8217124" y="1344233"/>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89" name="rc289"/>
            <p:cNvSpPr/>
            <p:nvPr/>
          </p:nvSpPr>
          <p:spPr>
            <a:xfrm>
              <a:off x="8476908" y="1344233"/>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90" name="rc290"/>
            <p:cNvSpPr/>
            <p:nvPr/>
          </p:nvSpPr>
          <p:spPr>
            <a:xfrm>
              <a:off x="1982311" y="3067627"/>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91" name="rc291"/>
            <p:cNvSpPr/>
            <p:nvPr/>
          </p:nvSpPr>
          <p:spPr>
            <a:xfrm>
              <a:off x="2242095" y="3067627"/>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92" name="rc292"/>
            <p:cNvSpPr/>
            <p:nvPr/>
          </p:nvSpPr>
          <p:spPr>
            <a:xfrm>
              <a:off x="2501879" y="3067627"/>
              <a:ext cx="259783" cy="132568"/>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293" name="rc293"/>
            <p:cNvSpPr/>
            <p:nvPr/>
          </p:nvSpPr>
          <p:spPr>
            <a:xfrm>
              <a:off x="2761663" y="3067627"/>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94" name="rc294"/>
            <p:cNvSpPr/>
            <p:nvPr/>
          </p:nvSpPr>
          <p:spPr>
            <a:xfrm>
              <a:off x="3021447" y="3067627"/>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95" name="rc295"/>
            <p:cNvSpPr/>
            <p:nvPr/>
          </p:nvSpPr>
          <p:spPr>
            <a:xfrm>
              <a:off x="3281230" y="3067627"/>
              <a:ext cx="259783" cy="132568"/>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296" name="rc296"/>
            <p:cNvSpPr/>
            <p:nvPr/>
          </p:nvSpPr>
          <p:spPr>
            <a:xfrm>
              <a:off x="3541014" y="3067627"/>
              <a:ext cx="259783" cy="13256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97" name="rc297"/>
            <p:cNvSpPr/>
            <p:nvPr/>
          </p:nvSpPr>
          <p:spPr>
            <a:xfrm>
              <a:off x="3800798" y="3067627"/>
              <a:ext cx="259783" cy="132568"/>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298" name="rc298"/>
            <p:cNvSpPr/>
            <p:nvPr/>
          </p:nvSpPr>
          <p:spPr>
            <a:xfrm>
              <a:off x="4060582" y="3067627"/>
              <a:ext cx="259783" cy="132568"/>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299" name="rc299"/>
            <p:cNvSpPr/>
            <p:nvPr/>
          </p:nvSpPr>
          <p:spPr>
            <a:xfrm>
              <a:off x="4320366" y="3067627"/>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00" name="rc300"/>
            <p:cNvSpPr/>
            <p:nvPr/>
          </p:nvSpPr>
          <p:spPr>
            <a:xfrm>
              <a:off x="4580150" y="3067627"/>
              <a:ext cx="259783" cy="132568"/>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301" name="rc301"/>
            <p:cNvSpPr/>
            <p:nvPr/>
          </p:nvSpPr>
          <p:spPr>
            <a:xfrm>
              <a:off x="4839934" y="3067627"/>
              <a:ext cx="259783" cy="132568"/>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302" name="rc302"/>
            <p:cNvSpPr/>
            <p:nvPr/>
          </p:nvSpPr>
          <p:spPr>
            <a:xfrm>
              <a:off x="5099717" y="3067627"/>
              <a:ext cx="259783" cy="132568"/>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303" name="rc303"/>
            <p:cNvSpPr/>
            <p:nvPr/>
          </p:nvSpPr>
          <p:spPr>
            <a:xfrm>
              <a:off x="5359501" y="3067627"/>
              <a:ext cx="259783" cy="132568"/>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304" name="rc304"/>
            <p:cNvSpPr/>
            <p:nvPr/>
          </p:nvSpPr>
          <p:spPr>
            <a:xfrm>
              <a:off x="5619285" y="3067627"/>
              <a:ext cx="259783" cy="132568"/>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305" name="rc305"/>
            <p:cNvSpPr/>
            <p:nvPr/>
          </p:nvSpPr>
          <p:spPr>
            <a:xfrm>
              <a:off x="5879069" y="3067627"/>
              <a:ext cx="259783" cy="132568"/>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306" name="rc306"/>
            <p:cNvSpPr/>
            <p:nvPr/>
          </p:nvSpPr>
          <p:spPr>
            <a:xfrm>
              <a:off x="6138853" y="3067627"/>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07" name="rc307"/>
            <p:cNvSpPr/>
            <p:nvPr/>
          </p:nvSpPr>
          <p:spPr>
            <a:xfrm>
              <a:off x="6398637" y="3067627"/>
              <a:ext cx="259783" cy="132568"/>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308" name="rc308"/>
            <p:cNvSpPr/>
            <p:nvPr/>
          </p:nvSpPr>
          <p:spPr>
            <a:xfrm>
              <a:off x="6658421" y="3067627"/>
              <a:ext cx="259783" cy="132568"/>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309" name="rc309"/>
            <p:cNvSpPr/>
            <p:nvPr/>
          </p:nvSpPr>
          <p:spPr>
            <a:xfrm>
              <a:off x="6918204" y="3067627"/>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10" name="rc310"/>
            <p:cNvSpPr/>
            <p:nvPr/>
          </p:nvSpPr>
          <p:spPr>
            <a:xfrm>
              <a:off x="7177988" y="3067627"/>
              <a:ext cx="259783" cy="132568"/>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311" name="rc311"/>
            <p:cNvSpPr/>
            <p:nvPr/>
          </p:nvSpPr>
          <p:spPr>
            <a:xfrm>
              <a:off x="7437772" y="3067627"/>
              <a:ext cx="259783" cy="132568"/>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312" name="rc312"/>
            <p:cNvSpPr/>
            <p:nvPr/>
          </p:nvSpPr>
          <p:spPr>
            <a:xfrm>
              <a:off x="7697556" y="3067627"/>
              <a:ext cx="259783" cy="132568"/>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313" name="rc313"/>
            <p:cNvSpPr/>
            <p:nvPr/>
          </p:nvSpPr>
          <p:spPr>
            <a:xfrm>
              <a:off x="7957340" y="3067627"/>
              <a:ext cx="259783" cy="132568"/>
            </a:xfrm>
            <a:prstGeom prst="rect">
              <a:avLst/>
            </a:prstGeom>
            <a:solidFill>
              <a:srgbClr val="D81E15">
                <a:alpha val="100000"/>
              </a:srgbClr>
            </a:solidFill>
            <a:ln w="2710" cap="flat">
              <a:solidFill>
                <a:srgbClr val="FFFFFF">
                  <a:alpha val="100000"/>
                </a:srgbClr>
              </a:solidFill>
              <a:prstDash val="solid"/>
              <a:miter/>
            </a:ln>
          </p:spPr>
          <p:txBody>
            <a:bodyPr/>
            <a:lstStyle/>
            <a:p/>
          </p:txBody>
        </p:sp>
        <p:sp>
          <p:nvSpPr>
            <p:cNvPr id="314" name="rc314"/>
            <p:cNvSpPr/>
            <p:nvPr/>
          </p:nvSpPr>
          <p:spPr>
            <a:xfrm>
              <a:off x="8217124" y="3067627"/>
              <a:ext cx="259783" cy="13256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315" name="rc315"/>
            <p:cNvSpPr/>
            <p:nvPr/>
          </p:nvSpPr>
          <p:spPr>
            <a:xfrm>
              <a:off x="8476908" y="3067627"/>
              <a:ext cx="259783" cy="13256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316" name="rc316"/>
            <p:cNvSpPr/>
            <p:nvPr/>
          </p:nvSpPr>
          <p:spPr>
            <a:xfrm>
              <a:off x="1982311" y="3332764"/>
              <a:ext cx="259783" cy="132568"/>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317" name="rc317"/>
            <p:cNvSpPr/>
            <p:nvPr/>
          </p:nvSpPr>
          <p:spPr>
            <a:xfrm>
              <a:off x="2242095" y="3332764"/>
              <a:ext cx="259783" cy="132568"/>
            </a:xfrm>
            <a:prstGeom prst="rect">
              <a:avLst/>
            </a:prstGeom>
            <a:solidFill>
              <a:srgbClr val="F16520">
                <a:alpha val="100000"/>
              </a:srgbClr>
            </a:solidFill>
            <a:ln w="2710" cap="flat">
              <a:solidFill>
                <a:srgbClr val="FFFFFF">
                  <a:alpha val="100000"/>
                </a:srgbClr>
              </a:solidFill>
              <a:prstDash val="solid"/>
              <a:miter/>
            </a:ln>
          </p:spPr>
          <p:txBody>
            <a:bodyPr/>
            <a:lstStyle/>
            <a:p/>
          </p:txBody>
        </p:sp>
        <p:sp>
          <p:nvSpPr>
            <p:cNvPr id="318" name="rc318"/>
            <p:cNvSpPr/>
            <p:nvPr/>
          </p:nvSpPr>
          <p:spPr>
            <a:xfrm>
              <a:off x="2501879" y="3332764"/>
              <a:ext cx="259783" cy="132568"/>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319" name="rc319"/>
            <p:cNvSpPr/>
            <p:nvPr/>
          </p:nvSpPr>
          <p:spPr>
            <a:xfrm>
              <a:off x="2761663" y="3332764"/>
              <a:ext cx="259783" cy="132568"/>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320" name="rc320"/>
            <p:cNvSpPr/>
            <p:nvPr/>
          </p:nvSpPr>
          <p:spPr>
            <a:xfrm>
              <a:off x="3021447" y="3332764"/>
              <a:ext cx="259783" cy="132568"/>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321" name="rc321"/>
            <p:cNvSpPr/>
            <p:nvPr/>
          </p:nvSpPr>
          <p:spPr>
            <a:xfrm>
              <a:off x="3281230" y="3332764"/>
              <a:ext cx="259783" cy="132568"/>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322" name="rc322"/>
            <p:cNvSpPr/>
            <p:nvPr/>
          </p:nvSpPr>
          <p:spPr>
            <a:xfrm>
              <a:off x="3541014" y="3332764"/>
              <a:ext cx="259783" cy="132568"/>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323" name="rc323"/>
            <p:cNvSpPr/>
            <p:nvPr/>
          </p:nvSpPr>
          <p:spPr>
            <a:xfrm>
              <a:off x="3800798" y="3332764"/>
              <a:ext cx="259783" cy="132568"/>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324" name="rc324"/>
            <p:cNvSpPr/>
            <p:nvPr/>
          </p:nvSpPr>
          <p:spPr>
            <a:xfrm>
              <a:off x="4060582" y="3332764"/>
              <a:ext cx="259783" cy="132568"/>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325" name="rc325"/>
            <p:cNvSpPr/>
            <p:nvPr/>
          </p:nvSpPr>
          <p:spPr>
            <a:xfrm>
              <a:off x="4320366" y="3332764"/>
              <a:ext cx="259783" cy="132568"/>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326" name="rc326"/>
            <p:cNvSpPr/>
            <p:nvPr/>
          </p:nvSpPr>
          <p:spPr>
            <a:xfrm>
              <a:off x="4580150" y="3332764"/>
              <a:ext cx="259783" cy="132568"/>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327" name="rc327"/>
            <p:cNvSpPr/>
            <p:nvPr/>
          </p:nvSpPr>
          <p:spPr>
            <a:xfrm>
              <a:off x="4839934" y="3332764"/>
              <a:ext cx="259783" cy="132568"/>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328" name="rc328"/>
            <p:cNvSpPr/>
            <p:nvPr/>
          </p:nvSpPr>
          <p:spPr>
            <a:xfrm>
              <a:off x="5099717" y="3332764"/>
              <a:ext cx="259783" cy="132568"/>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329" name="rc329"/>
            <p:cNvSpPr/>
            <p:nvPr/>
          </p:nvSpPr>
          <p:spPr>
            <a:xfrm>
              <a:off x="5359501" y="3332764"/>
              <a:ext cx="259783" cy="132568"/>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330" name="rc330"/>
            <p:cNvSpPr/>
            <p:nvPr/>
          </p:nvSpPr>
          <p:spPr>
            <a:xfrm>
              <a:off x="5619285" y="3332764"/>
              <a:ext cx="259783" cy="132568"/>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331" name="rc331"/>
            <p:cNvSpPr/>
            <p:nvPr/>
          </p:nvSpPr>
          <p:spPr>
            <a:xfrm>
              <a:off x="5879069" y="3332764"/>
              <a:ext cx="259783" cy="132568"/>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332" name="rc332"/>
            <p:cNvSpPr/>
            <p:nvPr/>
          </p:nvSpPr>
          <p:spPr>
            <a:xfrm>
              <a:off x="6138853" y="3332764"/>
              <a:ext cx="259783" cy="132568"/>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333" name="rc333"/>
            <p:cNvSpPr/>
            <p:nvPr/>
          </p:nvSpPr>
          <p:spPr>
            <a:xfrm>
              <a:off x="6398637" y="3332764"/>
              <a:ext cx="259783" cy="132568"/>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334" name="rc334"/>
            <p:cNvSpPr/>
            <p:nvPr/>
          </p:nvSpPr>
          <p:spPr>
            <a:xfrm>
              <a:off x="6658421" y="3332764"/>
              <a:ext cx="259783" cy="132568"/>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335" name="rc335"/>
            <p:cNvSpPr/>
            <p:nvPr/>
          </p:nvSpPr>
          <p:spPr>
            <a:xfrm>
              <a:off x="6918204" y="3332764"/>
              <a:ext cx="259783" cy="132568"/>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336" name="rc336"/>
            <p:cNvSpPr/>
            <p:nvPr/>
          </p:nvSpPr>
          <p:spPr>
            <a:xfrm>
              <a:off x="7177988" y="3332764"/>
              <a:ext cx="259783" cy="132568"/>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337" name="rc337"/>
            <p:cNvSpPr/>
            <p:nvPr/>
          </p:nvSpPr>
          <p:spPr>
            <a:xfrm>
              <a:off x="7437772" y="3332764"/>
              <a:ext cx="259783" cy="132568"/>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338" name="rc338"/>
            <p:cNvSpPr/>
            <p:nvPr/>
          </p:nvSpPr>
          <p:spPr>
            <a:xfrm>
              <a:off x="7697556" y="3332764"/>
              <a:ext cx="259783" cy="132568"/>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339" name="rc339"/>
            <p:cNvSpPr/>
            <p:nvPr/>
          </p:nvSpPr>
          <p:spPr>
            <a:xfrm>
              <a:off x="7957340" y="3332764"/>
              <a:ext cx="259783" cy="13256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340" name="rc340"/>
            <p:cNvSpPr/>
            <p:nvPr/>
          </p:nvSpPr>
          <p:spPr>
            <a:xfrm>
              <a:off x="8217124" y="3332764"/>
              <a:ext cx="259783" cy="132568"/>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341" name="rc341"/>
            <p:cNvSpPr/>
            <p:nvPr/>
          </p:nvSpPr>
          <p:spPr>
            <a:xfrm>
              <a:off x="8476908" y="3332764"/>
              <a:ext cx="259783" cy="132568"/>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342" name="rc342"/>
            <p:cNvSpPr/>
            <p:nvPr/>
          </p:nvSpPr>
          <p:spPr>
            <a:xfrm>
              <a:off x="1982311" y="4923590"/>
              <a:ext cx="259783" cy="132568"/>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343" name="rc343"/>
            <p:cNvSpPr/>
            <p:nvPr/>
          </p:nvSpPr>
          <p:spPr>
            <a:xfrm>
              <a:off x="2242095" y="4923590"/>
              <a:ext cx="259783" cy="132568"/>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344" name="rc344"/>
            <p:cNvSpPr/>
            <p:nvPr/>
          </p:nvSpPr>
          <p:spPr>
            <a:xfrm>
              <a:off x="2501879" y="4923590"/>
              <a:ext cx="259783" cy="132568"/>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345" name="rc345"/>
            <p:cNvSpPr/>
            <p:nvPr/>
          </p:nvSpPr>
          <p:spPr>
            <a:xfrm>
              <a:off x="2761663" y="4923590"/>
              <a:ext cx="259783" cy="132568"/>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346" name="rc346"/>
            <p:cNvSpPr/>
            <p:nvPr/>
          </p:nvSpPr>
          <p:spPr>
            <a:xfrm>
              <a:off x="3021447" y="4923590"/>
              <a:ext cx="259783" cy="132568"/>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347" name="rc347"/>
            <p:cNvSpPr/>
            <p:nvPr/>
          </p:nvSpPr>
          <p:spPr>
            <a:xfrm>
              <a:off x="3281230" y="4923590"/>
              <a:ext cx="259783" cy="132568"/>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348" name="rc348"/>
            <p:cNvSpPr/>
            <p:nvPr/>
          </p:nvSpPr>
          <p:spPr>
            <a:xfrm>
              <a:off x="3541014" y="4923590"/>
              <a:ext cx="259783" cy="132568"/>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349" name="rc349"/>
            <p:cNvSpPr/>
            <p:nvPr/>
          </p:nvSpPr>
          <p:spPr>
            <a:xfrm>
              <a:off x="3800798" y="4923590"/>
              <a:ext cx="259783" cy="132568"/>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350" name="rc350"/>
            <p:cNvSpPr/>
            <p:nvPr/>
          </p:nvSpPr>
          <p:spPr>
            <a:xfrm>
              <a:off x="4060582" y="4923590"/>
              <a:ext cx="259783" cy="132568"/>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351" name="rc351"/>
            <p:cNvSpPr/>
            <p:nvPr/>
          </p:nvSpPr>
          <p:spPr>
            <a:xfrm>
              <a:off x="4320366" y="4923590"/>
              <a:ext cx="259783" cy="132568"/>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352" name="rc352"/>
            <p:cNvSpPr/>
            <p:nvPr/>
          </p:nvSpPr>
          <p:spPr>
            <a:xfrm>
              <a:off x="4580150" y="4923590"/>
              <a:ext cx="259783" cy="132568"/>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353" name="rc353"/>
            <p:cNvSpPr/>
            <p:nvPr/>
          </p:nvSpPr>
          <p:spPr>
            <a:xfrm>
              <a:off x="4839934" y="4923590"/>
              <a:ext cx="259783" cy="132568"/>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354" name="rc354"/>
            <p:cNvSpPr/>
            <p:nvPr/>
          </p:nvSpPr>
          <p:spPr>
            <a:xfrm>
              <a:off x="5099717" y="4923590"/>
              <a:ext cx="259783" cy="132568"/>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355" name="rc355"/>
            <p:cNvSpPr/>
            <p:nvPr/>
          </p:nvSpPr>
          <p:spPr>
            <a:xfrm>
              <a:off x="5359501" y="4923590"/>
              <a:ext cx="259783" cy="132568"/>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356" name="rc356"/>
            <p:cNvSpPr/>
            <p:nvPr/>
          </p:nvSpPr>
          <p:spPr>
            <a:xfrm>
              <a:off x="5619285" y="4923590"/>
              <a:ext cx="259783" cy="132568"/>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357" name="rc357"/>
            <p:cNvSpPr/>
            <p:nvPr/>
          </p:nvSpPr>
          <p:spPr>
            <a:xfrm>
              <a:off x="5879069" y="4923590"/>
              <a:ext cx="259783" cy="132568"/>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358" name="rc358"/>
            <p:cNvSpPr/>
            <p:nvPr/>
          </p:nvSpPr>
          <p:spPr>
            <a:xfrm>
              <a:off x="6138853" y="4923590"/>
              <a:ext cx="259783" cy="132568"/>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359" name="rc359"/>
            <p:cNvSpPr/>
            <p:nvPr/>
          </p:nvSpPr>
          <p:spPr>
            <a:xfrm>
              <a:off x="6398637" y="4923590"/>
              <a:ext cx="259783" cy="132568"/>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360" name="rc360"/>
            <p:cNvSpPr/>
            <p:nvPr/>
          </p:nvSpPr>
          <p:spPr>
            <a:xfrm>
              <a:off x="6658421" y="4923590"/>
              <a:ext cx="259783" cy="132568"/>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361" name="rc361"/>
            <p:cNvSpPr/>
            <p:nvPr/>
          </p:nvSpPr>
          <p:spPr>
            <a:xfrm>
              <a:off x="6918204" y="4923590"/>
              <a:ext cx="259783" cy="132568"/>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362" name="rc362"/>
            <p:cNvSpPr/>
            <p:nvPr/>
          </p:nvSpPr>
          <p:spPr>
            <a:xfrm>
              <a:off x="7177988" y="4923590"/>
              <a:ext cx="259783" cy="132568"/>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363" name="rc363"/>
            <p:cNvSpPr/>
            <p:nvPr/>
          </p:nvSpPr>
          <p:spPr>
            <a:xfrm>
              <a:off x="7437772" y="4923590"/>
              <a:ext cx="259783" cy="132568"/>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364" name="rc364"/>
            <p:cNvSpPr/>
            <p:nvPr/>
          </p:nvSpPr>
          <p:spPr>
            <a:xfrm>
              <a:off x="7697556" y="4923590"/>
              <a:ext cx="259783" cy="132568"/>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365" name="rc365"/>
            <p:cNvSpPr/>
            <p:nvPr/>
          </p:nvSpPr>
          <p:spPr>
            <a:xfrm>
              <a:off x="7957340" y="4923590"/>
              <a:ext cx="259783" cy="132568"/>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366" name="rc366"/>
            <p:cNvSpPr/>
            <p:nvPr/>
          </p:nvSpPr>
          <p:spPr>
            <a:xfrm>
              <a:off x="8217124" y="4923590"/>
              <a:ext cx="259783" cy="132568"/>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367" name="rc367"/>
            <p:cNvSpPr/>
            <p:nvPr/>
          </p:nvSpPr>
          <p:spPr>
            <a:xfrm>
              <a:off x="8476908" y="4923590"/>
              <a:ext cx="259783" cy="132568"/>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368" name="rc368"/>
            <p:cNvSpPr/>
            <p:nvPr/>
          </p:nvSpPr>
          <p:spPr>
            <a:xfrm>
              <a:off x="1982311" y="1476802"/>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69" name="rc369"/>
            <p:cNvSpPr/>
            <p:nvPr/>
          </p:nvSpPr>
          <p:spPr>
            <a:xfrm>
              <a:off x="2242095" y="1476802"/>
              <a:ext cx="259783" cy="132568"/>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370" name="rc370"/>
            <p:cNvSpPr/>
            <p:nvPr/>
          </p:nvSpPr>
          <p:spPr>
            <a:xfrm>
              <a:off x="2501879" y="1476802"/>
              <a:ext cx="259783" cy="132568"/>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371" name="rc371"/>
            <p:cNvSpPr/>
            <p:nvPr/>
          </p:nvSpPr>
          <p:spPr>
            <a:xfrm>
              <a:off x="2761663" y="1476802"/>
              <a:ext cx="259783" cy="132568"/>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372" name="rc372"/>
            <p:cNvSpPr/>
            <p:nvPr/>
          </p:nvSpPr>
          <p:spPr>
            <a:xfrm>
              <a:off x="3021447" y="1476802"/>
              <a:ext cx="259783" cy="13256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373" name="rc373"/>
            <p:cNvSpPr/>
            <p:nvPr/>
          </p:nvSpPr>
          <p:spPr>
            <a:xfrm>
              <a:off x="3281230" y="1476802"/>
              <a:ext cx="259783" cy="132568"/>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374" name="rc374"/>
            <p:cNvSpPr/>
            <p:nvPr/>
          </p:nvSpPr>
          <p:spPr>
            <a:xfrm>
              <a:off x="3541014" y="1476802"/>
              <a:ext cx="259783" cy="132568"/>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375" name="rc375"/>
            <p:cNvSpPr/>
            <p:nvPr/>
          </p:nvSpPr>
          <p:spPr>
            <a:xfrm>
              <a:off x="3800798" y="1476802"/>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76" name="rc376"/>
            <p:cNvSpPr/>
            <p:nvPr/>
          </p:nvSpPr>
          <p:spPr>
            <a:xfrm>
              <a:off x="4060582" y="1476802"/>
              <a:ext cx="259783" cy="132568"/>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377" name="rc377"/>
            <p:cNvSpPr/>
            <p:nvPr/>
          </p:nvSpPr>
          <p:spPr>
            <a:xfrm>
              <a:off x="4320366" y="1476802"/>
              <a:ext cx="259783" cy="132568"/>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378" name="rc378"/>
            <p:cNvSpPr/>
            <p:nvPr/>
          </p:nvSpPr>
          <p:spPr>
            <a:xfrm>
              <a:off x="4580150" y="1476802"/>
              <a:ext cx="259783" cy="132568"/>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379" name="rc379"/>
            <p:cNvSpPr/>
            <p:nvPr/>
          </p:nvSpPr>
          <p:spPr>
            <a:xfrm>
              <a:off x="4839934" y="1476802"/>
              <a:ext cx="259783" cy="132568"/>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380" name="rc380"/>
            <p:cNvSpPr/>
            <p:nvPr/>
          </p:nvSpPr>
          <p:spPr>
            <a:xfrm>
              <a:off x="5099717" y="1476802"/>
              <a:ext cx="259783" cy="132568"/>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381" name="rc381"/>
            <p:cNvSpPr/>
            <p:nvPr/>
          </p:nvSpPr>
          <p:spPr>
            <a:xfrm>
              <a:off x="5359501" y="1476802"/>
              <a:ext cx="259783" cy="132568"/>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382" name="rc382"/>
            <p:cNvSpPr/>
            <p:nvPr/>
          </p:nvSpPr>
          <p:spPr>
            <a:xfrm>
              <a:off x="5619285" y="1476802"/>
              <a:ext cx="259783" cy="132568"/>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383" name="rc383"/>
            <p:cNvSpPr/>
            <p:nvPr/>
          </p:nvSpPr>
          <p:spPr>
            <a:xfrm>
              <a:off x="5879069" y="1476802"/>
              <a:ext cx="259783" cy="132568"/>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384" name="rc384"/>
            <p:cNvSpPr/>
            <p:nvPr/>
          </p:nvSpPr>
          <p:spPr>
            <a:xfrm>
              <a:off x="6138853" y="1476802"/>
              <a:ext cx="259783" cy="132568"/>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385" name="rc385"/>
            <p:cNvSpPr/>
            <p:nvPr/>
          </p:nvSpPr>
          <p:spPr>
            <a:xfrm>
              <a:off x="6398637" y="1476802"/>
              <a:ext cx="259783" cy="132568"/>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386" name="rc386"/>
            <p:cNvSpPr/>
            <p:nvPr/>
          </p:nvSpPr>
          <p:spPr>
            <a:xfrm>
              <a:off x="6658421" y="1476802"/>
              <a:ext cx="259783" cy="132568"/>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387" name="rc387"/>
            <p:cNvSpPr/>
            <p:nvPr/>
          </p:nvSpPr>
          <p:spPr>
            <a:xfrm>
              <a:off x="6918204" y="1476802"/>
              <a:ext cx="259783" cy="132568"/>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388" name="rc388"/>
            <p:cNvSpPr/>
            <p:nvPr/>
          </p:nvSpPr>
          <p:spPr>
            <a:xfrm>
              <a:off x="7177988" y="1476802"/>
              <a:ext cx="259783" cy="132568"/>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389" name="rc389"/>
            <p:cNvSpPr/>
            <p:nvPr/>
          </p:nvSpPr>
          <p:spPr>
            <a:xfrm>
              <a:off x="7437772" y="1476802"/>
              <a:ext cx="259783" cy="132568"/>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390" name="rc390"/>
            <p:cNvSpPr/>
            <p:nvPr/>
          </p:nvSpPr>
          <p:spPr>
            <a:xfrm>
              <a:off x="7697556" y="1476802"/>
              <a:ext cx="259783" cy="13256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91" name="rc391"/>
            <p:cNvSpPr/>
            <p:nvPr/>
          </p:nvSpPr>
          <p:spPr>
            <a:xfrm>
              <a:off x="7957340" y="1476802"/>
              <a:ext cx="259783" cy="132568"/>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392" name="rc392"/>
            <p:cNvSpPr/>
            <p:nvPr/>
          </p:nvSpPr>
          <p:spPr>
            <a:xfrm>
              <a:off x="8217124" y="1476802"/>
              <a:ext cx="259783" cy="13256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93" name="rc393"/>
            <p:cNvSpPr/>
            <p:nvPr/>
          </p:nvSpPr>
          <p:spPr>
            <a:xfrm>
              <a:off x="8476908" y="1476802"/>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94" name="rc394"/>
            <p:cNvSpPr/>
            <p:nvPr/>
          </p:nvSpPr>
          <p:spPr>
            <a:xfrm>
              <a:off x="1982311" y="2802489"/>
              <a:ext cx="259783" cy="132568"/>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395" name="rc395"/>
            <p:cNvSpPr/>
            <p:nvPr/>
          </p:nvSpPr>
          <p:spPr>
            <a:xfrm>
              <a:off x="2242095" y="2802489"/>
              <a:ext cx="259783" cy="132568"/>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396" name="rc396"/>
            <p:cNvSpPr/>
            <p:nvPr/>
          </p:nvSpPr>
          <p:spPr>
            <a:xfrm>
              <a:off x="2501879" y="2802489"/>
              <a:ext cx="259783" cy="132568"/>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397" name="rc397"/>
            <p:cNvSpPr/>
            <p:nvPr/>
          </p:nvSpPr>
          <p:spPr>
            <a:xfrm>
              <a:off x="2761663" y="2802489"/>
              <a:ext cx="259783" cy="132568"/>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398" name="rc398"/>
            <p:cNvSpPr/>
            <p:nvPr/>
          </p:nvSpPr>
          <p:spPr>
            <a:xfrm>
              <a:off x="3021447" y="2802489"/>
              <a:ext cx="259783" cy="132568"/>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399" name="rc399"/>
            <p:cNvSpPr/>
            <p:nvPr/>
          </p:nvSpPr>
          <p:spPr>
            <a:xfrm>
              <a:off x="3281230" y="2802489"/>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400" name="rc400"/>
            <p:cNvSpPr/>
            <p:nvPr/>
          </p:nvSpPr>
          <p:spPr>
            <a:xfrm>
              <a:off x="3541014" y="2802489"/>
              <a:ext cx="259783" cy="132568"/>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401" name="rc401"/>
            <p:cNvSpPr/>
            <p:nvPr/>
          </p:nvSpPr>
          <p:spPr>
            <a:xfrm>
              <a:off x="3800798" y="2802489"/>
              <a:ext cx="259783" cy="132568"/>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402" name="rc402"/>
            <p:cNvSpPr/>
            <p:nvPr/>
          </p:nvSpPr>
          <p:spPr>
            <a:xfrm>
              <a:off x="4060582" y="2802489"/>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403" name="rc403"/>
            <p:cNvSpPr/>
            <p:nvPr/>
          </p:nvSpPr>
          <p:spPr>
            <a:xfrm>
              <a:off x="4320366" y="2802489"/>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404" name="rc404"/>
            <p:cNvSpPr/>
            <p:nvPr/>
          </p:nvSpPr>
          <p:spPr>
            <a:xfrm>
              <a:off x="4580150" y="2802489"/>
              <a:ext cx="259783" cy="132568"/>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405" name="rc405"/>
            <p:cNvSpPr/>
            <p:nvPr/>
          </p:nvSpPr>
          <p:spPr>
            <a:xfrm>
              <a:off x="4839934" y="2802489"/>
              <a:ext cx="259783" cy="13256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06" name="rc406"/>
            <p:cNvSpPr/>
            <p:nvPr/>
          </p:nvSpPr>
          <p:spPr>
            <a:xfrm>
              <a:off x="5099717" y="2802489"/>
              <a:ext cx="259783" cy="132568"/>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407" name="rc407"/>
            <p:cNvSpPr/>
            <p:nvPr/>
          </p:nvSpPr>
          <p:spPr>
            <a:xfrm>
              <a:off x="5359501" y="2802489"/>
              <a:ext cx="259783" cy="132568"/>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408" name="rc408"/>
            <p:cNvSpPr/>
            <p:nvPr/>
          </p:nvSpPr>
          <p:spPr>
            <a:xfrm>
              <a:off x="5619285" y="2802489"/>
              <a:ext cx="259783" cy="132568"/>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409" name="rc409"/>
            <p:cNvSpPr/>
            <p:nvPr/>
          </p:nvSpPr>
          <p:spPr>
            <a:xfrm>
              <a:off x="5879069" y="2802489"/>
              <a:ext cx="259783" cy="132568"/>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410" name="rc410"/>
            <p:cNvSpPr/>
            <p:nvPr/>
          </p:nvSpPr>
          <p:spPr>
            <a:xfrm>
              <a:off x="6138853" y="2802489"/>
              <a:ext cx="259783" cy="132568"/>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411" name="rc411"/>
            <p:cNvSpPr/>
            <p:nvPr/>
          </p:nvSpPr>
          <p:spPr>
            <a:xfrm>
              <a:off x="6398637" y="2802489"/>
              <a:ext cx="259783" cy="132568"/>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412" name="rc412"/>
            <p:cNvSpPr/>
            <p:nvPr/>
          </p:nvSpPr>
          <p:spPr>
            <a:xfrm>
              <a:off x="6658421" y="2802489"/>
              <a:ext cx="259783" cy="13256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13" name="rc413"/>
            <p:cNvSpPr/>
            <p:nvPr/>
          </p:nvSpPr>
          <p:spPr>
            <a:xfrm>
              <a:off x="6918204" y="2802489"/>
              <a:ext cx="259783" cy="132568"/>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414" name="rc414"/>
            <p:cNvSpPr/>
            <p:nvPr/>
          </p:nvSpPr>
          <p:spPr>
            <a:xfrm>
              <a:off x="7177988" y="2802489"/>
              <a:ext cx="259783" cy="132568"/>
            </a:xfrm>
            <a:prstGeom prst="rect">
              <a:avLst/>
            </a:prstGeom>
            <a:solidFill>
              <a:srgbClr val="F16520">
                <a:alpha val="100000"/>
              </a:srgbClr>
            </a:solidFill>
            <a:ln w="2710" cap="flat">
              <a:solidFill>
                <a:srgbClr val="FFFFFF">
                  <a:alpha val="100000"/>
                </a:srgbClr>
              </a:solidFill>
              <a:prstDash val="solid"/>
              <a:miter/>
            </a:ln>
          </p:spPr>
          <p:txBody>
            <a:bodyPr/>
            <a:lstStyle/>
            <a:p/>
          </p:txBody>
        </p:sp>
        <p:sp>
          <p:nvSpPr>
            <p:cNvPr id="415" name="rc415"/>
            <p:cNvSpPr/>
            <p:nvPr/>
          </p:nvSpPr>
          <p:spPr>
            <a:xfrm>
              <a:off x="7437772" y="2802489"/>
              <a:ext cx="259783" cy="132568"/>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416" name="rc416"/>
            <p:cNvSpPr/>
            <p:nvPr/>
          </p:nvSpPr>
          <p:spPr>
            <a:xfrm>
              <a:off x="7697556" y="2802489"/>
              <a:ext cx="259783" cy="132568"/>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417" name="rc417"/>
            <p:cNvSpPr/>
            <p:nvPr/>
          </p:nvSpPr>
          <p:spPr>
            <a:xfrm>
              <a:off x="7957340" y="2802489"/>
              <a:ext cx="259783" cy="132568"/>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418" name="rc418"/>
            <p:cNvSpPr/>
            <p:nvPr/>
          </p:nvSpPr>
          <p:spPr>
            <a:xfrm>
              <a:off x="8217124" y="2802489"/>
              <a:ext cx="259783" cy="132568"/>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419" name="rc419"/>
            <p:cNvSpPr/>
            <p:nvPr/>
          </p:nvSpPr>
          <p:spPr>
            <a:xfrm>
              <a:off x="8476908" y="2802489"/>
              <a:ext cx="259783" cy="132568"/>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420" name="rc420"/>
            <p:cNvSpPr/>
            <p:nvPr/>
          </p:nvSpPr>
          <p:spPr>
            <a:xfrm>
              <a:off x="1982311" y="5056158"/>
              <a:ext cx="259783" cy="132568"/>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421" name="rc421"/>
            <p:cNvSpPr/>
            <p:nvPr/>
          </p:nvSpPr>
          <p:spPr>
            <a:xfrm>
              <a:off x="2242095" y="5056158"/>
              <a:ext cx="259783" cy="132568"/>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422" name="rc422"/>
            <p:cNvSpPr/>
            <p:nvPr/>
          </p:nvSpPr>
          <p:spPr>
            <a:xfrm>
              <a:off x="2501879" y="5056158"/>
              <a:ext cx="259783" cy="132568"/>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423" name="rc423"/>
            <p:cNvSpPr/>
            <p:nvPr/>
          </p:nvSpPr>
          <p:spPr>
            <a:xfrm>
              <a:off x="2761663" y="5056158"/>
              <a:ext cx="259783" cy="132568"/>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424" name="rc424"/>
            <p:cNvSpPr/>
            <p:nvPr/>
          </p:nvSpPr>
          <p:spPr>
            <a:xfrm>
              <a:off x="3021447" y="5056158"/>
              <a:ext cx="259783" cy="132568"/>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425" name="rc425"/>
            <p:cNvSpPr/>
            <p:nvPr/>
          </p:nvSpPr>
          <p:spPr>
            <a:xfrm>
              <a:off x="3281230" y="5056158"/>
              <a:ext cx="259783" cy="132568"/>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426" name="rc426"/>
            <p:cNvSpPr/>
            <p:nvPr/>
          </p:nvSpPr>
          <p:spPr>
            <a:xfrm>
              <a:off x="3541014" y="5056158"/>
              <a:ext cx="259783" cy="132568"/>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427" name="rc427"/>
            <p:cNvSpPr/>
            <p:nvPr/>
          </p:nvSpPr>
          <p:spPr>
            <a:xfrm>
              <a:off x="3800798" y="5056158"/>
              <a:ext cx="259783" cy="132568"/>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428" name="rc428"/>
            <p:cNvSpPr/>
            <p:nvPr/>
          </p:nvSpPr>
          <p:spPr>
            <a:xfrm>
              <a:off x="4060582" y="5056158"/>
              <a:ext cx="259783" cy="13256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29" name="rc429"/>
            <p:cNvSpPr/>
            <p:nvPr/>
          </p:nvSpPr>
          <p:spPr>
            <a:xfrm>
              <a:off x="4320366" y="5056158"/>
              <a:ext cx="259783" cy="132568"/>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430" name="rc430"/>
            <p:cNvSpPr/>
            <p:nvPr/>
          </p:nvSpPr>
          <p:spPr>
            <a:xfrm>
              <a:off x="4580150" y="5056158"/>
              <a:ext cx="259783" cy="132568"/>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431" name="rc431"/>
            <p:cNvSpPr/>
            <p:nvPr/>
          </p:nvSpPr>
          <p:spPr>
            <a:xfrm>
              <a:off x="4839934" y="5056158"/>
              <a:ext cx="259783" cy="132568"/>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432" name="rc432"/>
            <p:cNvSpPr/>
            <p:nvPr/>
          </p:nvSpPr>
          <p:spPr>
            <a:xfrm>
              <a:off x="5099717" y="5056158"/>
              <a:ext cx="259783" cy="132568"/>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433" name="rc433"/>
            <p:cNvSpPr/>
            <p:nvPr/>
          </p:nvSpPr>
          <p:spPr>
            <a:xfrm>
              <a:off x="5359501" y="5056158"/>
              <a:ext cx="259783" cy="132568"/>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434" name="rc434"/>
            <p:cNvSpPr/>
            <p:nvPr/>
          </p:nvSpPr>
          <p:spPr>
            <a:xfrm>
              <a:off x="5619285" y="5056158"/>
              <a:ext cx="259783" cy="132568"/>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435" name="rc435"/>
            <p:cNvSpPr/>
            <p:nvPr/>
          </p:nvSpPr>
          <p:spPr>
            <a:xfrm>
              <a:off x="5879069" y="5056158"/>
              <a:ext cx="259783" cy="132568"/>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436" name="rc436"/>
            <p:cNvSpPr/>
            <p:nvPr/>
          </p:nvSpPr>
          <p:spPr>
            <a:xfrm>
              <a:off x="6138853" y="5056158"/>
              <a:ext cx="259783" cy="132568"/>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437" name="rc437"/>
            <p:cNvSpPr/>
            <p:nvPr/>
          </p:nvSpPr>
          <p:spPr>
            <a:xfrm>
              <a:off x="6398637" y="5056158"/>
              <a:ext cx="259783" cy="132568"/>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438" name="rc438"/>
            <p:cNvSpPr/>
            <p:nvPr/>
          </p:nvSpPr>
          <p:spPr>
            <a:xfrm>
              <a:off x="6658421" y="5056158"/>
              <a:ext cx="259783" cy="132568"/>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439" name="rc439"/>
            <p:cNvSpPr/>
            <p:nvPr/>
          </p:nvSpPr>
          <p:spPr>
            <a:xfrm>
              <a:off x="6918204" y="5056158"/>
              <a:ext cx="259783" cy="132568"/>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440" name="rc440"/>
            <p:cNvSpPr/>
            <p:nvPr/>
          </p:nvSpPr>
          <p:spPr>
            <a:xfrm>
              <a:off x="7177988" y="5056158"/>
              <a:ext cx="259783" cy="13256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441" name="rc441"/>
            <p:cNvSpPr/>
            <p:nvPr/>
          </p:nvSpPr>
          <p:spPr>
            <a:xfrm>
              <a:off x="7437772" y="5056158"/>
              <a:ext cx="259783" cy="132568"/>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442" name="rc442"/>
            <p:cNvSpPr/>
            <p:nvPr/>
          </p:nvSpPr>
          <p:spPr>
            <a:xfrm>
              <a:off x="7697556" y="5056158"/>
              <a:ext cx="259783" cy="132568"/>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443" name="rc443"/>
            <p:cNvSpPr/>
            <p:nvPr/>
          </p:nvSpPr>
          <p:spPr>
            <a:xfrm>
              <a:off x="7957340" y="5056158"/>
              <a:ext cx="259783" cy="132568"/>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444" name="rc444"/>
            <p:cNvSpPr/>
            <p:nvPr/>
          </p:nvSpPr>
          <p:spPr>
            <a:xfrm>
              <a:off x="8217124" y="5056158"/>
              <a:ext cx="259783" cy="13256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445" name="rc445"/>
            <p:cNvSpPr/>
            <p:nvPr/>
          </p:nvSpPr>
          <p:spPr>
            <a:xfrm>
              <a:off x="8476908" y="5056158"/>
              <a:ext cx="259783" cy="132568"/>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446" name="rc446"/>
            <p:cNvSpPr/>
            <p:nvPr/>
          </p:nvSpPr>
          <p:spPr>
            <a:xfrm>
              <a:off x="1982311" y="1609370"/>
              <a:ext cx="259783" cy="132568"/>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447" name="rc447"/>
            <p:cNvSpPr/>
            <p:nvPr/>
          </p:nvSpPr>
          <p:spPr>
            <a:xfrm>
              <a:off x="2242095" y="1609370"/>
              <a:ext cx="259783" cy="132568"/>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448" name="rc448"/>
            <p:cNvSpPr/>
            <p:nvPr/>
          </p:nvSpPr>
          <p:spPr>
            <a:xfrm>
              <a:off x="2501879" y="1609370"/>
              <a:ext cx="259783" cy="132568"/>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449" name="rc449"/>
            <p:cNvSpPr/>
            <p:nvPr/>
          </p:nvSpPr>
          <p:spPr>
            <a:xfrm>
              <a:off x="2761663" y="1609370"/>
              <a:ext cx="259783" cy="13256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450" name="rc450"/>
            <p:cNvSpPr/>
            <p:nvPr/>
          </p:nvSpPr>
          <p:spPr>
            <a:xfrm>
              <a:off x="3021447" y="1609370"/>
              <a:ext cx="259783" cy="132568"/>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451" name="rc451"/>
            <p:cNvSpPr/>
            <p:nvPr/>
          </p:nvSpPr>
          <p:spPr>
            <a:xfrm>
              <a:off x="3281230" y="1609370"/>
              <a:ext cx="259783" cy="132568"/>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452" name="rc452"/>
            <p:cNvSpPr/>
            <p:nvPr/>
          </p:nvSpPr>
          <p:spPr>
            <a:xfrm>
              <a:off x="3541014" y="1609370"/>
              <a:ext cx="259783" cy="132568"/>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453" name="rc453"/>
            <p:cNvSpPr/>
            <p:nvPr/>
          </p:nvSpPr>
          <p:spPr>
            <a:xfrm>
              <a:off x="3800798" y="1609370"/>
              <a:ext cx="259783" cy="132568"/>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454" name="rc454"/>
            <p:cNvSpPr/>
            <p:nvPr/>
          </p:nvSpPr>
          <p:spPr>
            <a:xfrm>
              <a:off x="4060582" y="1609370"/>
              <a:ext cx="259783" cy="132568"/>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455" name="rc455"/>
            <p:cNvSpPr/>
            <p:nvPr/>
          </p:nvSpPr>
          <p:spPr>
            <a:xfrm>
              <a:off x="4320366" y="1609370"/>
              <a:ext cx="259783" cy="132568"/>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456" name="rc456"/>
            <p:cNvSpPr/>
            <p:nvPr/>
          </p:nvSpPr>
          <p:spPr>
            <a:xfrm>
              <a:off x="4580150" y="1609370"/>
              <a:ext cx="259783" cy="13256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57" name="rc457"/>
            <p:cNvSpPr/>
            <p:nvPr/>
          </p:nvSpPr>
          <p:spPr>
            <a:xfrm>
              <a:off x="4839934" y="1609370"/>
              <a:ext cx="259783" cy="132568"/>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458" name="rc458"/>
            <p:cNvSpPr/>
            <p:nvPr/>
          </p:nvSpPr>
          <p:spPr>
            <a:xfrm>
              <a:off x="5099717" y="1609370"/>
              <a:ext cx="259783" cy="132568"/>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459" name="rc459"/>
            <p:cNvSpPr/>
            <p:nvPr/>
          </p:nvSpPr>
          <p:spPr>
            <a:xfrm>
              <a:off x="5359501" y="1609370"/>
              <a:ext cx="259783" cy="132568"/>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460" name="rc460"/>
            <p:cNvSpPr/>
            <p:nvPr/>
          </p:nvSpPr>
          <p:spPr>
            <a:xfrm>
              <a:off x="5619285" y="1609370"/>
              <a:ext cx="259783" cy="132568"/>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461" name="rc461"/>
            <p:cNvSpPr/>
            <p:nvPr/>
          </p:nvSpPr>
          <p:spPr>
            <a:xfrm>
              <a:off x="5879069" y="1609370"/>
              <a:ext cx="259783" cy="13256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62" name="rc462"/>
            <p:cNvSpPr/>
            <p:nvPr/>
          </p:nvSpPr>
          <p:spPr>
            <a:xfrm>
              <a:off x="6138853" y="1609370"/>
              <a:ext cx="259783" cy="132568"/>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463" name="rc463"/>
            <p:cNvSpPr/>
            <p:nvPr/>
          </p:nvSpPr>
          <p:spPr>
            <a:xfrm>
              <a:off x="6398637" y="1609370"/>
              <a:ext cx="259783" cy="132568"/>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464" name="rc464"/>
            <p:cNvSpPr/>
            <p:nvPr/>
          </p:nvSpPr>
          <p:spPr>
            <a:xfrm>
              <a:off x="6658421" y="1609370"/>
              <a:ext cx="259783" cy="13256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65" name="rc465"/>
            <p:cNvSpPr/>
            <p:nvPr/>
          </p:nvSpPr>
          <p:spPr>
            <a:xfrm>
              <a:off x="6918204" y="1609370"/>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466" name="rc466"/>
            <p:cNvSpPr/>
            <p:nvPr/>
          </p:nvSpPr>
          <p:spPr>
            <a:xfrm>
              <a:off x="7177988" y="1609370"/>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467" name="rc467"/>
            <p:cNvSpPr/>
            <p:nvPr/>
          </p:nvSpPr>
          <p:spPr>
            <a:xfrm>
              <a:off x="7437772" y="1609370"/>
              <a:ext cx="259783" cy="132568"/>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468" name="rc468"/>
            <p:cNvSpPr/>
            <p:nvPr/>
          </p:nvSpPr>
          <p:spPr>
            <a:xfrm>
              <a:off x="7697556" y="1609370"/>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469" name="rc469"/>
            <p:cNvSpPr/>
            <p:nvPr/>
          </p:nvSpPr>
          <p:spPr>
            <a:xfrm>
              <a:off x="7957340" y="1609370"/>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470" name="rc470"/>
            <p:cNvSpPr/>
            <p:nvPr/>
          </p:nvSpPr>
          <p:spPr>
            <a:xfrm>
              <a:off x="8217124" y="1609370"/>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471" name="rc471"/>
            <p:cNvSpPr/>
            <p:nvPr/>
          </p:nvSpPr>
          <p:spPr>
            <a:xfrm>
              <a:off x="8476908" y="1609370"/>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472" name="rc472"/>
            <p:cNvSpPr/>
            <p:nvPr/>
          </p:nvSpPr>
          <p:spPr>
            <a:xfrm>
              <a:off x="1982311" y="5453865"/>
              <a:ext cx="259783" cy="132568"/>
            </a:xfrm>
            <a:prstGeom prst="rect">
              <a:avLst/>
            </a:prstGeom>
            <a:solidFill>
              <a:srgbClr val="D11A10">
                <a:alpha val="100000"/>
              </a:srgbClr>
            </a:solidFill>
            <a:ln w="2710" cap="flat">
              <a:solidFill>
                <a:srgbClr val="FFFFFF">
                  <a:alpha val="100000"/>
                </a:srgbClr>
              </a:solidFill>
              <a:prstDash val="solid"/>
              <a:miter/>
            </a:ln>
          </p:spPr>
          <p:txBody>
            <a:bodyPr/>
            <a:lstStyle/>
            <a:p/>
          </p:txBody>
        </p:sp>
        <p:sp>
          <p:nvSpPr>
            <p:cNvPr id="473" name="rc473"/>
            <p:cNvSpPr/>
            <p:nvPr/>
          </p:nvSpPr>
          <p:spPr>
            <a:xfrm>
              <a:off x="2242095" y="5453865"/>
              <a:ext cx="259783" cy="132568"/>
            </a:xfrm>
            <a:prstGeom prst="rect">
              <a:avLst/>
            </a:prstGeom>
            <a:solidFill>
              <a:srgbClr val="D31B11">
                <a:alpha val="100000"/>
              </a:srgbClr>
            </a:solidFill>
            <a:ln w="2710" cap="flat">
              <a:solidFill>
                <a:srgbClr val="FFFFFF">
                  <a:alpha val="100000"/>
                </a:srgbClr>
              </a:solidFill>
              <a:prstDash val="solid"/>
              <a:miter/>
            </a:ln>
          </p:spPr>
          <p:txBody>
            <a:bodyPr/>
            <a:lstStyle/>
            <a:p/>
          </p:txBody>
        </p:sp>
        <p:sp>
          <p:nvSpPr>
            <p:cNvPr id="474" name="rc474"/>
            <p:cNvSpPr/>
            <p:nvPr/>
          </p:nvSpPr>
          <p:spPr>
            <a:xfrm>
              <a:off x="2501879" y="5453865"/>
              <a:ext cx="259783" cy="132568"/>
            </a:xfrm>
            <a:prstGeom prst="rect">
              <a:avLst/>
            </a:prstGeom>
            <a:solidFill>
              <a:srgbClr val="D51C13">
                <a:alpha val="100000"/>
              </a:srgbClr>
            </a:solidFill>
            <a:ln w="2710" cap="flat">
              <a:solidFill>
                <a:srgbClr val="FFFFFF">
                  <a:alpha val="100000"/>
                </a:srgbClr>
              </a:solidFill>
              <a:prstDash val="solid"/>
              <a:miter/>
            </a:ln>
          </p:spPr>
          <p:txBody>
            <a:bodyPr/>
            <a:lstStyle/>
            <a:p/>
          </p:txBody>
        </p:sp>
        <p:sp>
          <p:nvSpPr>
            <p:cNvPr id="475" name="rc475"/>
            <p:cNvSpPr/>
            <p:nvPr/>
          </p:nvSpPr>
          <p:spPr>
            <a:xfrm>
              <a:off x="2761663" y="5453865"/>
              <a:ext cx="259783" cy="132568"/>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476" name="rc476"/>
            <p:cNvSpPr/>
            <p:nvPr/>
          </p:nvSpPr>
          <p:spPr>
            <a:xfrm>
              <a:off x="3021447" y="5453865"/>
              <a:ext cx="259783" cy="132568"/>
            </a:xfrm>
            <a:prstGeom prst="rect">
              <a:avLst/>
            </a:prstGeom>
            <a:solidFill>
              <a:srgbClr val="D91E15">
                <a:alpha val="100000"/>
              </a:srgbClr>
            </a:solidFill>
            <a:ln w="2710" cap="flat">
              <a:solidFill>
                <a:srgbClr val="FFFFFF">
                  <a:alpha val="100000"/>
                </a:srgbClr>
              </a:solidFill>
              <a:prstDash val="solid"/>
              <a:miter/>
            </a:ln>
          </p:spPr>
          <p:txBody>
            <a:bodyPr/>
            <a:lstStyle/>
            <a:p/>
          </p:txBody>
        </p:sp>
        <p:sp>
          <p:nvSpPr>
            <p:cNvPr id="477" name="rc477"/>
            <p:cNvSpPr/>
            <p:nvPr/>
          </p:nvSpPr>
          <p:spPr>
            <a:xfrm>
              <a:off x="3281230" y="5453865"/>
              <a:ext cx="259783" cy="132568"/>
            </a:xfrm>
            <a:prstGeom prst="rect">
              <a:avLst/>
            </a:prstGeom>
            <a:solidFill>
              <a:srgbClr val="DE2118">
                <a:alpha val="100000"/>
              </a:srgbClr>
            </a:solidFill>
            <a:ln w="2710" cap="flat">
              <a:solidFill>
                <a:srgbClr val="FFFFFF">
                  <a:alpha val="100000"/>
                </a:srgbClr>
              </a:solidFill>
              <a:prstDash val="solid"/>
              <a:miter/>
            </a:ln>
          </p:spPr>
          <p:txBody>
            <a:bodyPr/>
            <a:lstStyle/>
            <a:p/>
          </p:txBody>
        </p:sp>
        <p:sp>
          <p:nvSpPr>
            <p:cNvPr id="478" name="rc478"/>
            <p:cNvSpPr/>
            <p:nvPr/>
          </p:nvSpPr>
          <p:spPr>
            <a:xfrm>
              <a:off x="3541014" y="5453865"/>
              <a:ext cx="259783" cy="132568"/>
            </a:xfrm>
            <a:prstGeom prst="rect">
              <a:avLst/>
            </a:prstGeom>
            <a:solidFill>
              <a:srgbClr val="E2231A">
                <a:alpha val="100000"/>
              </a:srgbClr>
            </a:solidFill>
            <a:ln w="2710" cap="flat">
              <a:solidFill>
                <a:srgbClr val="FFFFFF">
                  <a:alpha val="100000"/>
                </a:srgbClr>
              </a:solidFill>
              <a:prstDash val="solid"/>
              <a:miter/>
            </a:ln>
          </p:spPr>
          <p:txBody>
            <a:bodyPr/>
            <a:lstStyle/>
            <a:p/>
          </p:txBody>
        </p:sp>
        <p:sp>
          <p:nvSpPr>
            <p:cNvPr id="479" name="rc479"/>
            <p:cNvSpPr/>
            <p:nvPr/>
          </p:nvSpPr>
          <p:spPr>
            <a:xfrm>
              <a:off x="3800798" y="5453865"/>
              <a:ext cx="259783" cy="132568"/>
            </a:xfrm>
            <a:prstGeom prst="rect">
              <a:avLst/>
            </a:prstGeom>
            <a:solidFill>
              <a:srgbClr val="E5341B">
                <a:alpha val="100000"/>
              </a:srgbClr>
            </a:solidFill>
            <a:ln w="2710" cap="flat">
              <a:solidFill>
                <a:srgbClr val="FFFFFF">
                  <a:alpha val="100000"/>
                </a:srgbClr>
              </a:solidFill>
              <a:prstDash val="solid"/>
              <a:miter/>
            </a:ln>
          </p:spPr>
          <p:txBody>
            <a:bodyPr/>
            <a:lstStyle/>
            <a:p/>
          </p:txBody>
        </p:sp>
        <p:sp>
          <p:nvSpPr>
            <p:cNvPr id="480" name="rc480"/>
            <p:cNvSpPr/>
            <p:nvPr/>
          </p:nvSpPr>
          <p:spPr>
            <a:xfrm>
              <a:off x="4060582" y="5453865"/>
              <a:ext cx="259783" cy="132568"/>
            </a:xfrm>
            <a:prstGeom prst="rect">
              <a:avLst/>
            </a:prstGeom>
            <a:solidFill>
              <a:srgbClr val="E63B1C">
                <a:alpha val="100000"/>
              </a:srgbClr>
            </a:solidFill>
            <a:ln w="2710" cap="flat">
              <a:solidFill>
                <a:srgbClr val="FFFFFF">
                  <a:alpha val="100000"/>
                </a:srgbClr>
              </a:solidFill>
              <a:prstDash val="solid"/>
              <a:miter/>
            </a:ln>
          </p:spPr>
          <p:txBody>
            <a:bodyPr/>
            <a:lstStyle/>
            <a:p/>
          </p:txBody>
        </p:sp>
        <p:sp>
          <p:nvSpPr>
            <p:cNvPr id="481" name="rc481"/>
            <p:cNvSpPr/>
            <p:nvPr/>
          </p:nvSpPr>
          <p:spPr>
            <a:xfrm>
              <a:off x="4320366" y="5453865"/>
              <a:ext cx="259783" cy="132568"/>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482" name="rc482"/>
            <p:cNvSpPr/>
            <p:nvPr/>
          </p:nvSpPr>
          <p:spPr>
            <a:xfrm>
              <a:off x="4580150" y="5453865"/>
              <a:ext cx="259783" cy="132568"/>
            </a:xfrm>
            <a:prstGeom prst="rect">
              <a:avLst/>
            </a:prstGeom>
            <a:solidFill>
              <a:srgbClr val="EA4C1D">
                <a:alpha val="100000"/>
              </a:srgbClr>
            </a:solidFill>
            <a:ln w="2710" cap="flat">
              <a:solidFill>
                <a:srgbClr val="FFFFFF">
                  <a:alpha val="100000"/>
                </a:srgbClr>
              </a:solidFill>
              <a:prstDash val="solid"/>
              <a:miter/>
            </a:ln>
          </p:spPr>
          <p:txBody>
            <a:bodyPr/>
            <a:lstStyle/>
            <a:p/>
          </p:txBody>
        </p:sp>
        <p:sp>
          <p:nvSpPr>
            <p:cNvPr id="483" name="rc483"/>
            <p:cNvSpPr/>
            <p:nvPr/>
          </p:nvSpPr>
          <p:spPr>
            <a:xfrm>
              <a:off x="4839934" y="5453865"/>
              <a:ext cx="259783" cy="132568"/>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484" name="rc484"/>
            <p:cNvSpPr/>
            <p:nvPr/>
          </p:nvSpPr>
          <p:spPr>
            <a:xfrm>
              <a:off x="5099717" y="5453865"/>
              <a:ext cx="259783" cy="132568"/>
            </a:xfrm>
            <a:prstGeom prst="rect">
              <a:avLst/>
            </a:prstGeom>
            <a:solidFill>
              <a:srgbClr val="E9471D">
                <a:alpha val="100000"/>
              </a:srgbClr>
            </a:solidFill>
            <a:ln w="2710" cap="flat">
              <a:solidFill>
                <a:srgbClr val="FFFFFF">
                  <a:alpha val="100000"/>
                </a:srgbClr>
              </a:solidFill>
              <a:prstDash val="solid"/>
              <a:miter/>
            </a:ln>
          </p:spPr>
          <p:txBody>
            <a:bodyPr/>
            <a:lstStyle/>
            <a:p/>
          </p:txBody>
        </p:sp>
        <p:sp>
          <p:nvSpPr>
            <p:cNvPr id="485" name="rc485"/>
            <p:cNvSpPr/>
            <p:nvPr/>
          </p:nvSpPr>
          <p:spPr>
            <a:xfrm>
              <a:off x="5359501" y="5453865"/>
              <a:ext cx="259783" cy="132568"/>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486" name="rc486"/>
            <p:cNvSpPr/>
            <p:nvPr/>
          </p:nvSpPr>
          <p:spPr>
            <a:xfrm>
              <a:off x="5619285" y="5453865"/>
              <a:ext cx="259783" cy="132568"/>
            </a:xfrm>
            <a:prstGeom prst="rect">
              <a:avLst/>
            </a:prstGeom>
            <a:solidFill>
              <a:srgbClr val="E5341B">
                <a:alpha val="100000"/>
              </a:srgbClr>
            </a:solidFill>
            <a:ln w="2710" cap="flat">
              <a:solidFill>
                <a:srgbClr val="FFFFFF">
                  <a:alpha val="100000"/>
                </a:srgbClr>
              </a:solidFill>
              <a:prstDash val="solid"/>
              <a:miter/>
            </a:ln>
          </p:spPr>
          <p:txBody>
            <a:bodyPr/>
            <a:lstStyle/>
            <a:p/>
          </p:txBody>
        </p:sp>
        <p:sp>
          <p:nvSpPr>
            <p:cNvPr id="487" name="rc487"/>
            <p:cNvSpPr/>
            <p:nvPr/>
          </p:nvSpPr>
          <p:spPr>
            <a:xfrm>
              <a:off x="5879069" y="5453865"/>
              <a:ext cx="259783" cy="132568"/>
            </a:xfrm>
            <a:prstGeom prst="rect">
              <a:avLst/>
            </a:prstGeom>
            <a:solidFill>
              <a:srgbClr val="E63B1C">
                <a:alpha val="100000"/>
              </a:srgbClr>
            </a:solidFill>
            <a:ln w="2710" cap="flat">
              <a:solidFill>
                <a:srgbClr val="FFFFFF">
                  <a:alpha val="100000"/>
                </a:srgbClr>
              </a:solidFill>
              <a:prstDash val="solid"/>
              <a:miter/>
            </a:ln>
          </p:spPr>
          <p:txBody>
            <a:bodyPr/>
            <a:lstStyle/>
            <a:p/>
          </p:txBody>
        </p:sp>
        <p:sp>
          <p:nvSpPr>
            <p:cNvPr id="488" name="rc488"/>
            <p:cNvSpPr/>
            <p:nvPr/>
          </p:nvSpPr>
          <p:spPr>
            <a:xfrm>
              <a:off x="6138853" y="5453865"/>
              <a:ext cx="259783" cy="132568"/>
            </a:xfrm>
            <a:prstGeom prst="rect">
              <a:avLst/>
            </a:prstGeom>
            <a:solidFill>
              <a:srgbClr val="DA1F16">
                <a:alpha val="100000"/>
              </a:srgbClr>
            </a:solidFill>
            <a:ln w="2710" cap="flat">
              <a:solidFill>
                <a:srgbClr val="FFFFFF">
                  <a:alpha val="100000"/>
                </a:srgbClr>
              </a:solidFill>
              <a:prstDash val="solid"/>
              <a:miter/>
            </a:ln>
          </p:spPr>
          <p:txBody>
            <a:bodyPr/>
            <a:lstStyle/>
            <a:p/>
          </p:txBody>
        </p:sp>
        <p:sp>
          <p:nvSpPr>
            <p:cNvPr id="489" name="rc489"/>
            <p:cNvSpPr/>
            <p:nvPr/>
          </p:nvSpPr>
          <p:spPr>
            <a:xfrm>
              <a:off x="6398637" y="5453865"/>
              <a:ext cx="259783" cy="132568"/>
            </a:xfrm>
            <a:prstGeom prst="rect">
              <a:avLst/>
            </a:prstGeom>
            <a:solidFill>
              <a:srgbClr val="DE2118">
                <a:alpha val="100000"/>
              </a:srgbClr>
            </a:solidFill>
            <a:ln w="2710" cap="flat">
              <a:solidFill>
                <a:srgbClr val="FFFFFF">
                  <a:alpha val="100000"/>
                </a:srgbClr>
              </a:solidFill>
              <a:prstDash val="solid"/>
              <a:miter/>
            </a:ln>
          </p:spPr>
          <p:txBody>
            <a:bodyPr/>
            <a:lstStyle/>
            <a:p/>
          </p:txBody>
        </p:sp>
        <p:sp>
          <p:nvSpPr>
            <p:cNvPr id="490" name="rc490"/>
            <p:cNvSpPr/>
            <p:nvPr/>
          </p:nvSpPr>
          <p:spPr>
            <a:xfrm>
              <a:off x="6658421" y="5453865"/>
              <a:ext cx="259783" cy="132568"/>
            </a:xfrm>
            <a:prstGeom prst="rect">
              <a:avLst/>
            </a:prstGeom>
            <a:solidFill>
              <a:srgbClr val="D91E15">
                <a:alpha val="100000"/>
              </a:srgbClr>
            </a:solidFill>
            <a:ln w="2710" cap="flat">
              <a:solidFill>
                <a:srgbClr val="FFFFFF">
                  <a:alpha val="100000"/>
                </a:srgbClr>
              </a:solidFill>
              <a:prstDash val="solid"/>
              <a:miter/>
            </a:ln>
          </p:spPr>
          <p:txBody>
            <a:bodyPr/>
            <a:lstStyle/>
            <a:p/>
          </p:txBody>
        </p:sp>
        <p:sp>
          <p:nvSpPr>
            <p:cNvPr id="491" name="rc491"/>
            <p:cNvSpPr/>
            <p:nvPr/>
          </p:nvSpPr>
          <p:spPr>
            <a:xfrm>
              <a:off x="6918204" y="5453865"/>
              <a:ext cx="259783" cy="132568"/>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492" name="rc492"/>
            <p:cNvSpPr/>
            <p:nvPr/>
          </p:nvSpPr>
          <p:spPr>
            <a:xfrm>
              <a:off x="7177988" y="5453865"/>
              <a:ext cx="259783" cy="132568"/>
            </a:xfrm>
            <a:prstGeom prst="rect">
              <a:avLst/>
            </a:prstGeom>
            <a:solidFill>
              <a:srgbClr val="DA1F15">
                <a:alpha val="100000"/>
              </a:srgbClr>
            </a:solidFill>
            <a:ln w="2710" cap="flat">
              <a:solidFill>
                <a:srgbClr val="FFFFFF">
                  <a:alpha val="100000"/>
                </a:srgbClr>
              </a:solidFill>
              <a:prstDash val="solid"/>
              <a:miter/>
            </a:ln>
          </p:spPr>
          <p:txBody>
            <a:bodyPr/>
            <a:lstStyle/>
            <a:p/>
          </p:txBody>
        </p:sp>
        <p:sp>
          <p:nvSpPr>
            <p:cNvPr id="493" name="rc493"/>
            <p:cNvSpPr/>
            <p:nvPr/>
          </p:nvSpPr>
          <p:spPr>
            <a:xfrm>
              <a:off x="7437772" y="5453865"/>
              <a:ext cx="259783" cy="132568"/>
            </a:xfrm>
            <a:prstGeom prst="rect">
              <a:avLst/>
            </a:prstGeom>
            <a:solidFill>
              <a:srgbClr val="D31B12">
                <a:alpha val="100000"/>
              </a:srgbClr>
            </a:solidFill>
            <a:ln w="2710" cap="flat">
              <a:solidFill>
                <a:srgbClr val="FFFFFF">
                  <a:alpha val="100000"/>
                </a:srgbClr>
              </a:solidFill>
              <a:prstDash val="solid"/>
              <a:miter/>
            </a:ln>
          </p:spPr>
          <p:txBody>
            <a:bodyPr/>
            <a:lstStyle/>
            <a:p/>
          </p:txBody>
        </p:sp>
        <p:sp>
          <p:nvSpPr>
            <p:cNvPr id="494" name="rc494"/>
            <p:cNvSpPr/>
            <p:nvPr/>
          </p:nvSpPr>
          <p:spPr>
            <a:xfrm>
              <a:off x="7697556" y="5453865"/>
              <a:ext cx="259783" cy="132568"/>
            </a:xfrm>
            <a:prstGeom prst="rect">
              <a:avLst/>
            </a:prstGeom>
            <a:solidFill>
              <a:srgbClr val="D31B12">
                <a:alpha val="100000"/>
              </a:srgbClr>
            </a:solidFill>
            <a:ln w="2710" cap="flat">
              <a:solidFill>
                <a:srgbClr val="FFFFFF">
                  <a:alpha val="100000"/>
                </a:srgbClr>
              </a:solidFill>
              <a:prstDash val="solid"/>
              <a:miter/>
            </a:ln>
          </p:spPr>
          <p:txBody>
            <a:bodyPr/>
            <a:lstStyle/>
            <a:p/>
          </p:txBody>
        </p:sp>
        <p:sp>
          <p:nvSpPr>
            <p:cNvPr id="495" name="rc495"/>
            <p:cNvSpPr/>
            <p:nvPr/>
          </p:nvSpPr>
          <p:spPr>
            <a:xfrm>
              <a:off x="7957340" y="5453865"/>
              <a:ext cx="259783" cy="132568"/>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496" name="rc496"/>
            <p:cNvSpPr/>
            <p:nvPr/>
          </p:nvSpPr>
          <p:spPr>
            <a:xfrm>
              <a:off x="8217124" y="5453865"/>
              <a:ext cx="259783" cy="132568"/>
            </a:xfrm>
            <a:prstGeom prst="rect">
              <a:avLst/>
            </a:prstGeom>
            <a:solidFill>
              <a:srgbClr val="DE2118">
                <a:alpha val="100000"/>
              </a:srgbClr>
            </a:solidFill>
            <a:ln w="2710" cap="flat">
              <a:solidFill>
                <a:srgbClr val="FFFFFF">
                  <a:alpha val="100000"/>
                </a:srgbClr>
              </a:solidFill>
              <a:prstDash val="solid"/>
              <a:miter/>
            </a:ln>
          </p:spPr>
          <p:txBody>
            <a:bodyPr/>
            <a:lstStyle/>
            <a:p/>
          </p:txBody>
        </p:sp>
        <p:sp>
          <p:nvSpPr>
            <p:cNvPr id="497" name="rc497"/>
            <p:cNvSpPr/>
            <p:nvPr/>
          </p:nvSpPr>
          <p:spPr>
            <a:xfrm>
              <a:off x="8476908" y="5453865"/>
              <a:ext cx="259783" cy="132568"/>
            </a:xfrm>
            <a:prstGeom prst="rect">
              <a:avLst/>
            </a:prstGeom>
            <a:solidFill>
              <a:srgbClr val="DA1F15">
                <a:alpha val="100000"/>
              </a:srgbClr>
            </a:solidFill>
            <a:ln w="2710" cap="flat">
              <a:solidFill>
                <a:srgbClr val="FFFFFF">
                  <a:alpha val="100000"/>
                </a:srgbClr>
              </a:solidFill>
              <a:prstDash val="solid"/>
              <a:miter/>
            </a:ln>
          </p:spPr>
          <p:txBody>
            <a:bodyPr/>
            <a:lstStyle/>
            <a:p/>
          </p:txBody>
        </p:sp>
        <p:sp>
          <p:nvSpPr>
            <p:cNvPr id="498" name="rc498"/>
            <p:cNvSpPr/>
            <p:nvPr/>
          </p:nvSpPr>
          <p:spPr>
            <a:xfrm>
              <a:off x="1982311" y="3597902"/>
              <a:ext cx="259783" cy="132568"/>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499" name="rc499"/>
            <p:cNvSpPr/>
            <p:nvPr/>
          </p:nvSpPr>
          <p:spPr>
            <a:xfrm>
              <a:off x="2242095" y="3597902"/>
              <a:ext cx="259783" cy="132568"/>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500" name="rc500"/>
            <p:cNvSpPr/>
            <p:nvPr/>
          </p:nvSpPr>
          <p:spPr>
            <a:xfrm>
              <a:off x="2501879" y="3597902"/>
              <a:ext cx="259783" cy="13256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501" name="rc501"/>
            <p:cNvSpPr/>
            <p:nvPr/>
          </p:nvSpPr>
          <p:spPr>
            <a:xfrm>
              <a:off x="2761663" y="3597902"/>
              <a:ext cx="259783" cy="132568"/>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502" name="rc502"/>
            <p:cNvSpPr/>
            <p:nvPr/>
          </p:nvSpPr>
          <p:spPr>
            <a:xfrm>
              <a:off x="3021447" y="3597902"/>
              <a:ext cx="259783" cy="132568"/>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503" name="rc503"/>
            <p:cNvSpPr/>
            <p:nvPr/>
          </p:nvSpPr>
          <p:spPr>
            <a:xfrm>
              <a:off x="3281230" y="3597902"/>
              <a:ext cx="259783" cy="132568"/>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504" name="rc504"/>
            <p:cNvSpPr/>
            <p:nvPr/>
          </p:nvSpPr>
          <p:spPr>
            <a:xfrm>
              <a:off x="3541014" y="3597902"/>
              <a:ext cx="259783" cy="13256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505" name="rc505"/>
            <p:cNvSpPr/>
            <p:nvPr/>
          </p:nvSpPr>
          <p:spPr>
            <a:xfrm>
              <a:off x="3800798" y="3597902"/>
              <a:ext cx="259783" cy="132568"/>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506" name="rc506"/>
            <p:cNvSpPr/>
            <p:nvPr/>
          </p:nvSpPr>
          <p:spPr>
            <a:xfrm>
              <a:off x="4060582" y="3597902"/>
              <a:ext cx="259783" cy="132568"/>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507" name="rc507"/>
            <p:cNvSpPr/>
            <p:nvPr/>
          </p:nvSpPr>
          <p:spPr>
            <a:xfrm>
              <a:off x="4320366" y="3597902"/>
              <a:ext cx="259783" cy="132568"/>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508" name="rc508"/>
            <p:cNvSpPr/>
            <p:nvPr/>
          </p:nvSpPr>
          <p:spPr>
            <a:xfrm>
              <a:off x="4580150" y="3597902"/>
              <a:ext cx="259783" cy="132568"/>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509" name="rc509"/>
            <p:cNvSpPr/>
            <p:nvPr/>
          </p:nvSpPr>
          <p:spPr>
            <a:xfrm>
              <a:off x="4839934" y="3597902"/>
              <a:ext cx="259783" cy="132568"/>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510" name="rc510"/>
            <p:cNvSpPr/>
            <p:nvPr/>
          </p:nvSpPr>
          <p:spPr>
            <a:xfrm>
              <a:off x="5099717" y="3597902"/>
              <a:ext cx="259783" cy="132568"/>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511" name="rc511"/>
            <p:cNvSpPr/>
            <p:nvPr/>
          </p:nvSpPr>
          <p:spPr>
            <a:xfrm>
              <a:off x="5359501" y="3597902"/>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12" name="rc512"/>
            <p:cNvSpPr/>
            <p:nvPr/>
          </p:nvSpPr>
          <p:spPr>
            <a:xfrm>
              <a:off x="5619285" y="3597902"/>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13" name="rc513"/>
            <p:cNvSpPr/>
            <p:nvPr/>
          </p:nvSpPr>
          <p:spPr>
            <a:xfrm>
              <a:off x="5879069" y="3597902"/>
              <a:ext cx="259783" cy="132568"/>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514" name="rc514"/>
            <p:cNvSpPr/>
            <p:nvPr/>
          </p:nvSpPr>
          <p:spPr>
            <a:xfrm>
              <a:off x="6138853" y="3597902"/>
              <a:ext cx="259783" cy="13256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515" name="rc515"/>
            <p:cNvSpPr/>
            <p:nvPr/>
          </p:nvSpPr>
          <p:spPr>
            <a:xfrm>
              <a:off x="6398637" y="3597902"/>
              <a:ext cx="259783" cy="13256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516" name="rc516"/>
            <p:cNvSpPr/>
            <p:nvPr/>
          </p:nvSpPr>
          <p:spPr>
            <a:xfrm>
              <a:off x="6658421" y="3597902"/>
              <a:ext cx="259783" cy="132568"/>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517" name="rc517"/>
            <p:cNvSpPr/>
            <p:nvPr/>
          </p:nvSpPr>
          <p:spPr>
            <a:xfrm>
              <a:off x="6918204" y="3597902"/>
              <a:ext cx="259783" cy="13256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518" name="rc518"/>
            <p:cNvSpPr/>
            <p:nvPr/>
          </p:nvSpPr>
          <p:spPr>
            <a:xfrm>
              <a:off x="7177988" y="3597902"/>
              <a:ext cx="259783" cy="13256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519" name="rc519"/>
            <p:cNvSpPr/>
            <p:nvPr/>
          </p:nvSpPr>
          <p:spPr>
            <a:xfrm>
              <a:off x="7437772" y="3597902"/>
              <a:ext cx="259783" cy="132568"/>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520" name="rc520"/>
            <p:cNvSpPr/>
            <p:nvPr/>
          </p:nvSpPr>
          <p:spPr>
            <a:xfrm>
              <a:off x="7697556" y="3597902"/>
              <a:ext cx="259783" cy="132568"/>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521" name="rc521"/>
            <p:cNvSpPr/>
            <p:nvPr/>
          </p:nvSpPr>
          <p:spPr>
            <a:xfrm>
              <a:off x="7957340" y="3597902"/>
              <a:ext cx="259783" cy="132568"/>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522" name="rc522"/>
            <p:cNvSpPr/>
            <p:nvPr/>
          </p:nvSpPr>
          <p:spPr>
            <a:xfrm>
              <a:off x="8217124" y="3597902"/>
              <a:ext cx="259783" cy="132568"/>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523" name="rc523"/>
            <p:cNvSpPr/>
            <p:nvPr/>
          </p:nvSpPr>
          <p:spPr>
            <a:xfrm>
              <a:off x="8476908" y="3597902"/>
              <a:ext cx="259783" cy="132568"/>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524" name="rc524"/>
            <p:cNvSpPr/>
            <p:nvPr/>
          </p:nvSpPr>
          <p:spPr>
            <a:xfrm>
              <a:off x="1982311" y="2537352"/>
              <a:ext cx="259783" cy="132568"/>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525" name="rc525"/>
            <p:cNvSpPr/>
            <p:nvPr/>
          </p:nvSpPr>
          <p:spPr>
            <a:xfrm>
              <a:off x="2242095" y="2537352"/>
              <a:ext cx="259783" cy="132568"/>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526" name="rc526"/>
            <p:cNvSpPr/>
            <p:nvPr/>
          </p:nvSpPr>
          <p:spPr>
            <a:xfrm>
              <a:off x="2501879" y="2537352"/>
              <a:ext cx="259783" cy="132568"/>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527" name="rc527"/>
            <p:cNvSpPr/>
            <p:nvPr/>
          </p:nvSpPr>
          <p:spPr>
            <a:xfrm>
              <a:off x="2761663" y="2537352"/>
              <a:ext cx="259783" cy="132568"/>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528" name="rc528"/>
            <p:cNvSpPr/>
            <p:nvPr/>
          </p:nvSpPr>
          <p:spPr>
            <a:xfrm>
              <a:off x="3021447" y="2537352"/>
              <a:ext cx="259783" cy="132568"/>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529" name="rc529"/>
            <p:cNvSpPr/>
            <p:nvPr/>
          </p:nvSpPr>
          <p:spPr>
            <a:xfrm>
              <a:off x="3281230" y="2537352"/>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30" name="rc530"/>
            <p:cNvSpPr/>
            <p:nvPr/>
          </p:nvSpPr>
          <p:spPr>
            <a:xfrm>
              <a:off x="3541014" y="2537352"/>
              <a:ext cx="259783" cy="132568"/>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531" name="rc531"/>
            <p:cNvSpPr/>
            <p:nvPr/>
          </p:nvSpPr>
          <p:spPr>
            <a:xfrm>
              <a:off x="3800798" y="2537352"/>
              <a:ext cx="259783" cy="132568"/>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532" name="rc532"/>
            <p:cNvSpPr/>
            <p:nvPr/>
          </p:nvSpPr>
          <p:spPr>
            <a:xfrm>
              <a:off x="4060582" y="2537352"/>
              <a:ext cx="259783" cy="13256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533" name="rc533"/>
            <p:cNvSpPr/>
            <p:nvPr/>
          </p:nvSpPr>
          <p:spPr>
            <a:xfrm>
              <a:off x="4320366" y="2537352"/>
              <a:ext cx="259783" cy="13256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534" name="rc534"/>
            <p:cNvSpPr/>
            <p:nvPr/>
          </p:nvSpPr>
          <p:spPr>
            <a:xfrm>
              <a:off x="4580150" y="2537352"/>
              <a:ext cx="259783" cy="132568"/>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535" name="rc535"/>
            <p:cNvSpPr/>
            <p:nvPr/>
          </p:nvSpPr>
          <p:spPr>
            <a:xfrm>
              <a:off x="4839934" y="2537352"/>
              <a:ext cx="259783" cy="132568"/>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536" name="rc536"/>
            <p:cNvSpPr/>
            <p:nvPr/>
          </p:nvSpPr>
          <p:spPr>
            <a:xfrm>
              <a:off x="5099717" y="2537352"/>
              <a:ext cx="259783" cy="132568"/>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537" name="rc537"/>
            <p:cNvSpPr/>
            <p:nvPr/>
          </p:nvSpPr>
          <p:spPr>
            <a:xfrm>
              <a:off x="5359501" y="2537352"/>
              <a:ext cx="259783" cy="132568"/>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538" name="rc538"/>
            <p:cNvSpPr/>
            <p:nvPr/>
          </p:nvSpPr>
          <p:spPr>
            <a:xfrm>
              <a:off x="5619285" y="2537352"/>
              <a:ext cx="259783" cy="132568"/>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539" name="rc539"/>
            <p:cNvSpPr/>
            <p:nvPr/>
          </p:nvSpPr>
          <p:spPr>
            <a:xfrm>
              <a:off x="5879069" y="2537352"/>
              <a:ext cx="259783" cy="132568"/>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540" name="rc540"/>
            <p:cNvSpPr/>
            <p:nvPr/>
          </p:nvSpPr>
          <p:spPr>
            <a:xfrm>
              <a:off x="6138853" y="2537352"/>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41" name="rc541"/>
            <p:cNvSpPr/>
            <p:nvPr/>
          </p:nvSpPr>
          <p:spPr>
            <a:xfrm>
              <a:off x="6398637" y="2537352"/>
              <a:ext cx="259783" cy="132568"/>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542" name="rc542"/>
            <p:cNvSpPr/>
            <p:nvPr/>
          </p:nvSpPr>
          <p:spPr>
            <a:xfrm>
              <a:off x="6658421" y="2537352"/>
              <a:ext cx="259783" cy="132568"/>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543" name="rc543"/>
            <p:cNvSpPr/>
            <p:nvPr/>
          </p:nvSpPr>
          <p:spPr>
            <a:xfrm>
              <a:off x="6918204" y="2537352"/>
              <a:ext cx="259783" cy="132568"/>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544" name="rc544"/>
            <p:cNvSpPr/>
            <p:nvPr/>
          </p:nvSpPr>
          <p:spPr>
            <a:xfrm>
              <a:off x="7177988" y="2537352"/>
              <a:ext cx="259783" cy="132568"/>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545" name="rc545"/>
            <p:cNvSpPr/>
            <p:nvPr/>
          </p:nvSpPr>
          <p:spPr>
            <a:xfrm>
              <a:off x="7437772" y="2537352"/>
              <a:ext cx="259783" cy="13256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546" name="rc546"/>
            <p:cNvSpPr/>
            <p:nvPr/>
          </p:nvSpPr>
          <p:spPr>
            <a:xfrm>
              <a:off x="7697556" y="2537352"/>
              <a:ext cx="259783" cy="132568"/>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547" name="rc547"/>
            <p:cNvSpPr/>
            <p:nvPr/>
          </p:nvSpPr>
          <p:spPr>
            <a:xfrm>
              <a:off x="7957340" y="2537352"/>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48" name="rc548"/>
            <p:cNvSpPr/>
            <p:nvPr/>
          </p:nvSpPr>
          <p:spPr>
            <a:xfrm>
              <a:off x="8217124" y="2537352"/>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49" name="rc549"/>
            <p:cNvSpPr/>
            <p:nvPr/>
          </p:nvSpPr>
          <p:spPr>
            <a:xfrm>
              <a:off x="8476908" y="2537352"/>
              <a:ext cx="259783" cy="13256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550" name="rc550"/>
            <p:cNvSpPr/>
            <p:nvPr/>
          </p:nvSpPr>
          <p:spPr>
            <a:xfrm>
              <a:off x="1982311" y="3200196"/>
              <a:ext cx="259783" cy="132568"/>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551" name="rc551"/>
            <p:cNvSpPr/>
            <p:nvPr/>
          </p:nvSpPr>
          <p:spPr>
            <a:xfrm>
              <a:off x="2242095" y="3200196"/>
              <a:ext cx="259783" cy="132568"/>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552" name="rc552"/>
            <p:cNvSpPr/>
            <p:nvPr/>
          </p:nvSpPr>
          <p:spPr>
            <a:xfrm>
              <a:off x="2501879" y="3200196"/>
              <a:ext cx="259783" cy="132568"/>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553" name="rc553"/>
            <p:cNvSpPr/>
            <p:nvPr/>
          </p:nvSpPr>
          <p:spPr>
            <a:xfrm>
              <a:off x="2761663" y="3200196"/>
              <a:ext cx="259783" cy="132568"/>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554" name="rc554"/>
            <p:cNvSpPr/>
            <p:nvPr/>
          </p:nvSpPr>
          <p:spPr>
            <a:xfrm>
              <a:off x="3021447" y="3200196"/>
              <a:ext cx="259783" cy="132568"/>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555" name="rc555"/>
            <p:cNvSpPr/>
            <p:nvPr/>
          </p:nvSpPr>
          <p:spPr>
            <a:xfrm>
              <a:off x="3281230" y="3200196"/>
              <a:ext cx="259783" cy="132568"/>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556" name="rc556"/>
            <p:cNvSpPr/>
            <p:nvPr/>
          </p:nvSpPr>
          <p:spPr>
            <a:xfrm>
              <a:off x="3541014" y="3200196"/>
              <a:ext cx="259783" cy="132568"/>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557" name="rc557"/>
            <p:cNvSpPr/>
            <p:nvPr/>
          </p:nvSpPr>
          <p:spPr>
            <a:xfrm>
              <a:off x="3800798" y="3200196"/>
              <a:ext cx="259783" cy="132568"/>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558" name="rc558"/>
            <p:cNvSpPr/>
            <p:nvPr/>
          </p:nvSpPr>
          <p:spPr>
            <a:xfrm>
              <a:off x="4060582" y="3200196"/>
              <a:ext cx="259783" cy="132568"/>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559" name="rc559"/>
            <p:cNvSpPr/>
            <p:nvPr/>
          </p:nvSpPr>
          <p:spPr>
            <a:xfrm>
              <a:off x="4320366" y="3200196"/>
              <a:ext cx="259783" cy="13256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560" name="rc560"/>
            <p:cNvSpPr/>
            <p:nvPr/>
          </p:nvSpPr>
          <p:spPr>
            <a:xfrm>
              <a:off x="4580150" y="3200196"/>
              <a:ext cx="259783" cy="13256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561" name="rc561"/>
            <p:cNvSpPr/>
            <p:nvPr/>
          </p:nvSpPr>
          <p:spPr>
            <a:xfrm>
              <a:off x="4839934" y="3200196"/>
              <a:ext cx="259783" cy="132568"/>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562" name="rc562"/>
            <p:cNvSpPr/>
            <p:nvPr/>
          </p:nvSpPr>
          <p:spPr>
            <a:xfrm>
              <a:off x="5099717" y="3200196"/>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63" name="rc563"/>
            <p:cNvSpPr/>
            <p:nvPr/>
          </p:nvSpPr>
          <p:spPr>
            <a:xfrm>
              <a:off x="5359501" y="3200196"/>
              <a:ext cx="259783" cy="132568"/>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564" name="rc564"/>
            <p:cNvSpPr/>
            <p:nvPr/>
          </p:nvSpPr>
          <p:spPr>
            <a:xfrm>
              <a:off x="5619285" y="3200196"/>
              <a:ext cx="259783" cy="132568"/>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565" name="rc565"/>
            <p:cNvSpPr/>
            <p:nvPr/>
          </p:nvSpPr>
          <p:spPr>
            <a:xfrm>
              <a:off x="5879069" y="3200196"/>
              <a:ext cx="259783" cy="132568"/>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566" name="rc566"/>
            <p:cNvSpPr/>
            <p:nvPr/>
          </p:nvSpPr>
          <p:spPr>
            <a:xfrm>
              <a:off x="6138853" y="3200196"/>
              <a:ext cx="259783" cy="132568"/>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567" name="rc567"/>
            <p:cNvSpPr/>
            <p:nvPr/>
          </p:nvSpPr>
          <p:spPr>
            <a:xfrm>
              <a:off x="6398637" y="3200196"/>
              <a:ext cx="259783" cy="132568"/>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568" name="rc568"/>
            <p:cNvSpPr/>
            <p:nvPr/>
          </p:nvSpPr>
          <p:spPr>
            <a:xfrm>
              <a:off x="6658421" y="3200196"/>
              <a:ext cx="259783" cy="132568"/>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569" name="rc569"/>
            <p:cNvSpPr/>
            <p:nvPr/>
          </p:nvSpPr>
          <p:spPr>
            <a:xfrm>
              <a:off x="6918204" y="3200196"/>
              <a:ext cx="259783" cy="132568"/>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570" name="rc570"/>
            <p:cNvSpPr/>
            <p:nvPr/>
          </p:nvSpPr>
          <p:spPr>
            <a:xfrm>
              <a:off x="7177988" y="3200196"/>
              <a:ext cx="259783" cy="132568"/>
            </a:xfrm>
            <a:prstGeom prst="rect">
              <a:avLst/>
            </a:prstGeom>
            <a:solidFill>
              <a:srgbClr val="F16520">
                <a:alpha val="100000"/>
              </a:srgbClr>
            </a:solidFill>
            <a:ln w="2710" cap="flat">
              <a:solidFill>
                <a:srgbClr val="FFFFFF">
                  <a:alpha val="100000"/>
                </a:srgbClr>
              </a:solidFill>
              <a:prstDash val="solid"/>
              <a:miter/>
            </a:ln>
          </p:spPr>
          <p:txBody>
            <a:bodyPr/>
            <a:lstStyle/>
            <a:p/>
          </p:txBody>
        </p:sp>
        <p:sp>
          <p:nvSpPr>
            <p:cNvPr id="571" name="rc571"/>
            <p:cNvSpPr/>
            <p:nvPr/>
          </p:nvSpPr>
          <p:spPr>
            <a:xfrm>
              <a:off x="7437772" y="3200196"/>
              <a:ext cx="259783" cy="132568"/>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572" name="rc572"/>
            <p:cNvSpPr/>
            <p:nvPr/>
          </p:nvSpPr>
          <p:spPr>
            <a:xfrm>
              <a:off x="7697556" y="3200196"/>
              <a:ext cx="259783" cy="132568"/>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573" name="rc573"/>
            <p:cNvSpPr/>
            <p:nvPr/>
          </p:nvSpPr>
          <p:spPr>
            <a:xfrm>
              <a:off x="7957340" y="3200196"/>
              <a:ext cx="259783" cy="132568"/>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574" name="rc574"/>
            <p:cNvSpPr/>
            <p:nvPr/>
          </p:nvSpPr>
          <p:spPr>
            <a:xfrm>
              <a:off x="8217124" y="3200196"/>
              <a:ext cx="259783" cy="132568"/>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575" name="rc575"/>
            <p:cNvSpPr/>
            <p:nvPr/>
          </p:nvSpPr>
          <p:spPr>
            <a:xfrm>
              <a:off x="8476908" y="3200196"/>
              <a:ext cx="259783" cy="132568"/>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576" name="rc576"/>
            <p:cNvSpPr/>
            <p:nvPr/>
          </p:nvSpPr>
          <p:spPr>
            <a:xfrm>
              <a:off x="1982311" y="2139645"/>
              <a:ext cx="259783" cy="132568"/>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577" name="rc577"/>
            <p:cNvSpPr/>
            <p:nvPr/>
          </p:nvSpPr>
          <p:spPr>
            <a:xfrm>
              <a:off x="2242095" y="2139645"/>
              <a:ext cx="259783" cy="132568"/>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578" name="rc578"/>
            <p:cNvSpPr/>
            <p:nvPr/>
          </p:nvSpPr>
          <p:spPr>
            <a:xfrm>
              <a:off x="2501879" y="2139645"/>
              <a:ext cx="259783" cy="132568"/>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579" name="rc579"/>
            <p:cNvSpPr/>
            <p:nvPr/>
          </p:nvSpPr>
          <p:spPr>
            <a:xfrm>
              <a:off x="2761663" y="2139645"/>
              <a:ext cx="259783" cy="132568"/>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580" name="rc580"/>
            <p:cNvSpPr/>
            <p:nvPr/>
          </p:nvSpPr>
          <p:spPr>
            <a:xfrm>
              <a:off x="3021447" y="2139645"/>
              <a:ext cx="259783" cy="132568"/>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581" name="rc581"/>
            <p:cNvSpPr/>
            <p:nvPr/>
          </p:nvSpPr>
          <p:spPr>
            <a:xfrm>
              <a:off x="3281230" y="2139645"/>
              <a:ext cx="259783" cy="132568"/>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582" name="rc582"/>
            <p:cNvSpPr/>
            <p:nvPr/>
          </p:nvSpPr>
          <p:spPr>
            <a:xfrm>
              <a:off x="3541014" y="2139645"/>
              <a:ext cx="259783" cy="132568"/>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583" name="rc583"/>
            <p:cNvSpPr/>
            <p:nvPr/>
          </p:nvSpPr>
          <p:spPr>
            <a:xfrm>
              <a:off x="3800798" y="2139645"/>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84" name="rc584"/>
            <p:cNvSpPr/>
            <p:nvPr/>
          </p:nvSpPr>
          <p:spPr>
            <a:xfrm>
              <a:off x="4060582" y="2139645"/>
              <a:ext cx="259783" cy="132568"/>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585" name="rc585"/>
            <p:cNvSpPr/>
            <p:nvPr/>
          </p:nvSpPr>
          <p:spPr>
            <a:xfrm>
              <a:off x="4320366" y="2139645"/>
              <a:ext cx="259783" cy="132568"/>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586" name="rc586"/>
            <p:cNvSpPr/>
            <p:nvPr/>
          </p:nvSpPr>
          <p:spPr>
            <a:xfrm>
              <a:off x="4580150" y="2139645"/>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87" name="rc587"/>
            <p:cNvSpPr/>
            <p:nvPr/>
          </p:nvSpPr>
          <p:spPr>
            <a:xfrm>
              <a:off x="4839934" y="2139645"/>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88" name="rc588"/>
            <p:cNvSpPr/>
            <p:nvPr/>
          </p:nvSpPr>
          <p:spPr>
            <a:xfrm>
              <a:off x="5099717" y="2139645"/>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89" name="rc589"/>
            <p:cNvSpPr/>
            <p:nvPr/>
          </p:nvSpPr>
          <p:spPr>
            <a:xfrm>
              <a:off x="5359501" y="2139645"/>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90" name="rc590"/>
            <p:cNvSpPr/>
            <p:nvPr/>
          </p:nvSpPr>
          <p:spPr>
            <a:xfrm>
              <a:off x="5619285" y="2139645"/>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91" name="rc591"/>
            <p:cNvSpPr/>
            <p:nvPr/>
          </p:nvSpPr>
          <p:spPr>
            <a:xfrm>
              <a:off x="5879069" y="2139645"/>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92" name="rc592"/>
            <p:cNvSpPr/>
            <p:nvPr/>
          </p:nvSpPr>
          <p:spPr>
            <a:xfrm>
              <a:off x="6138853" y="2139645"/>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93" name="rc593"/>
            <p:cNvSpPr/>
            <p:nvPr/>
          </p:nvSpPr>
          <p:spPr>
            <a:xfrm>
              <a:off x="6398637" y="2139645"/>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94" name="rc594"/>
            <p:cNvSpPr/>
            <p:nvPr/>
          </p:nvSpPr>
          <p:spPr>
            <a:xfrm>
              <a:off x="6658421" y="2139645"/>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95" name="rc595"/>
            <p:cNvSpPr/>
            <p:nvPr/>
          </p:nvSpPr>
          <p:spPr>
            <a:xfrm>
              <a:off x="6918204" y="2139645"/>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96" name="rc596"/>
            <p:cNvSpPr/>
            <p:nvPr/>
          </p:nvSpPr>
          <p:spPr>
            <a:xfrm>
              <a:off x="7177988" y="2139645"/>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97" name="rc597"/>
            <p:cNvSpPr/>
            <p:nvPr/>
          </p:nvSpPr>
          <p:spPr>
            <a:xfrm>
              <a:off x="7437772" y="2139645"/>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98" name="rc598"/>
            <p:cNvSpPr/>
            <p:nvPr/>
          </p:nvSpPr>
          <p:spPr>
            <a:xfrm>
              <a:off x="7697556" y="2139645"/>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99" name="rc599"/>
            <p:cNvSpPr/>
            <p:nvPr/>
          </p:nvSpPr>
          <p:spPr>
            <a:xfrm>
              <a:off x="7957340" y="2139645"/>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00" name="rc600"/>
            <p:cNvSpPr/>
            <p:nvPr/>
          </p:nvSpPr>
          <p:spPr>
            <a:xfrm>
              <a:off x="8217124" y="2139645"/>
              <a:ext cx="259783" cy="13256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601" name="rc601"/>
            <p:cNvSpPr/>
            <p:nvPr/>
          </p:nvSpPr>
          <p:spPr>
            <a:xfrm>
              <a:off x="8476908" y="2139645"/>
              <a:ext cx="259783" cy="132568"/>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602" name="rc602"/>
            <p:cNvSpPr/>
            <p:nvPr/>
          </p:nvSpPr>
          <p:spPr>
            <a:xfrm>
              <a:off x="1982311" y="4525883"/>
              <a:ext cx="259783" cy="132568"/>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603" name="rc603"/>
            <p:cNvSpPr/>
            <p:nvPr/>
          </p:nvSpPr>
          <p:spPr>
            <a:xfrm>
              <a:off x="2242095" y="4525883"/>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04" name="rc604"/>
            <p:cNvSpPr/>
            <p:nvPr/>
          </p:nvSpPr>
          <p:spPr>
            <a:xfrm>
              <a:off x="2501879" y="4525883"/>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05" name="rc605"/>
            <p:cNvSpPr/>
            <p:nvPr/>
          </p:nvSpPr>
          <p:spPr>
            <a:xfrm>
              <a:off x="2761663" y="4525883"/>
              <a:ext cx="259783" cy="132568"/>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606" name="rc606"/>
            <p:cNvSpPr/>
            <p:nvPr/>
          </p:nvSpPr>
          <p:spPr>
            <a:xfrm>
              <a:off x="3021447" y="4525883"/>
              <a:ext cx="259783" cy="13256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607" name="rc607"/>
            <p:cNvSpPr/>
            <p:nvPr/>
          </p:nvSpPr>
          <p:spPr>
            <a:xfrm>
              <a:off x="3281230" y="4525883"/>
              <a:ext cx="259783" cy="132568"/>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608" name="rc608"/>
            <p:cNvSpPr/>
            <p:nvPr/>
          </p:nvSpPr>
          <p:spPr>
            <a:xfrm>
              <a:off x="3541014" y="4525883"/>
              <a:ext cx="259783" cy="132568"/>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609" name="rc609"/>
            <p:cNvSpPr/>
            <p:nvPr/>
          </p:nvSpPr>
          <p:spPr>
            <a:xfrm>
              <a:off x="3800798" y="4525883"/>
              <a:ext cx="259783" cy="132568"/>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610" name="rc610"/>
            <p:cNvSpPr/>
            <p:nvPr/>
          </p:nvSpPr>
          <p:spPr>
            <a:xfrm>
              <a:off x="4060582" y="4525883"/>
              <a:ext cx="259783" cy="132568"/>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611" name="rc611"/>
            <p:cNvSpPr/>
            <p:nvPr/>
          </p:nvSpPr>
          <p:spPr>
            <a:xfrm>
              <a:off x="4320366" y="4525883"/>
              <a:ext cx="259783" cy="132568"/>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612" name="rc612"/>
            <p:cNvSpPr/>
            <p:nvPr/>
          </p:nvSpPr>
          <p:spPr>
            <a:xfrm>
              <a:off x="4580150" y="4525883"/>
              <a:ext cx="259783" cy="132568"/>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613" name="rc613"/>
            <p:cNvSpPr/>
            <p:nvPr/>
          </p:nvSpPr>
          <p:spPr>
            <a:xfrm>
              <a:off x="4839934" y="4525883"/>
              <a:ext cx="259783" cy="132568"/>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614" name="rc614"/>
            <p:cNvSpPr/>
            <p:nvPr/>
          </p:nvSpPr>
          <p:spPr>
            <a:xfrm>
              <a:off x="5099717" y="4525883"/>
              <a:ext cx="259783" cy="132568"/>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615" name="rc615"/>
            <p:cNvSpPr/>
            <p:nvPr/>
          </p:nvSpPr>
          <p:spPr>
            <a:xfrm>
              <a:off x="5359501" y="4525883"/>
              <a:ext cx="259783" cy="132568"/>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616" name="rc616"/>
            <p:cNvSpPr/>
            <p:nvPr/>
          </p:nvSpPr>
          <p:spPr>
            <a:xfrm>
              <a:off x="5619285" y="4525883"/>
              <a:ext cx="259783" cy="132568"/>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617" name="rc617"/>
            <p:cNvSpPr/>
            <p:nvPr/>
          </p:nvSpPr>
          <p:spPr>
            <a:xfrm>
              <a:off x="5879069" y="4525883"/>
              <a:ext cx="259783" cy="132568"/>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618" name="rc618"/>
            <p:cNvSpPr/>
            <p:nvPr/>
          </p:nvSpPr>
          <p:spPr>
            <a:xfrm>
              <a:off x="6138853" y="4525883"/>
              <a:ext cx="259783" cy="132568"/>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619" name="rc619"/>
            <p:cNvSpPr/>
            <p:nvPr/>
          </p:nvSpPr>
          <p:spPr>
            <a:xfrm>
              <a:off x="6398637" y="4525883"/>
              <a:ext cx="259783" cy="132568"/>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620" name="rc620"/>
            <p:cNvSpPr/>
            <p:nvPr/>
          </p:nvSpPr>
          <p:spPr>
            <a:xfrm>
              <a:off x="6658421" y="4525883"/>
              <a:ext cx="259783" cy="132568"/>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621" name="rc621"/>
            <p:cNvSpPr/>
            <p:nvPr/>
          </p:nvSpPr>
          <p:spPr>
            <a:xfrm>
              <a:off x="6918204" y="4525883"/>
              <a:ext cx="259783" cy="132568"/>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622" name="rc622"/>
            <p:cNvSpPr/>
            <p:nvPr/>
          </p:nvSpPr>
          <p:spPr>
            <a:xfrm>
              <a:off x="7177988" y="4525883"/>
              <a:ext cx="259783" cy="132568"/>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623" name="rc623"/>
            <p:cNvSpPr/>
            <p:nvPr/>
          </p:nvSpPr>
          <p:spPr>
            <a:xfrm>
              <a:off x="7437772" y="4525883"/>
              <a:ext cx="259783" cy="132568"/>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624" name="rc624"/>
            <p:cNvSpPr/>
            <p:nvPr/>
          </p:nvSpPr>
          <p:spPr>
            <a:xfrm>
              <a:off x="7697556" y="4525883"/>
              <a:ext cx="259783" cy="132568"/>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625" name="rc625"/>
            <p:cNvSpPr/>
            <p:nvPr/>
          </p:nvSpPr>
          <p:spPr>
            <a:xfrm>
              <a:off x="7957340" y="4525883"/>
              <a:ext cx="259783" cy="132568"/>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626" name="rc626"/>
            <p:cNvSpPr/>
            <p:nvPr/>
          </p:nvSpPr>
          <p:spPr>
            <a:xfrm>
              <a:off x="8217124" y="4525883"/>
              <a:ext cx="259783" cy="132568"/>
            </a:xfrm>
            <a:prstGeom prst="rect">
              <a:avLst/>
            </a:prstGeom>
            <a:solidFill>
              <a:srgbClr val="F16520">
                <a:alpha val="100000"/>
              </a:srgbClr>
            </a:solidFill>
            <a:ln w="2710" cap="flat">
              <a:solidFill>
                <a:srgbClr val="FFFFFF">
                  <a:alpha val="100000"/>
                </a:srgbClr>
              </a:solidFill>
              <a:prstDash val="solid"/>
              <a:miter/>
            </a:ln>
          </p:spPr>
          <p:txBody>
            <a:bodyPr/>
            <a:lstStyle/>
            <a:p/>
          </p:txBody>
        </p:sp>
        <p:sp>
          <p:nvSpPr>
            <p:cNvPr id="627" name="rc627"/>
            <p:cNvSpPr/>
            <p:nvPr/>
          </p:nvSpPr>
          <p:spPr>
            <a:xfrm>
              <a:off x="8476908" y="4525883"/>
              <a:ext cx="259783" cy="132568"/>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628" name="rc628"/>
            <p:cNvSpPr/>
            <p:nvPr/>
          </p:nvSpPr>
          <p:spPr>
            <a:xfrm>
              <a:off x="1982311" y="4658452"/>
              <a:ext cx="259783" cy="132568"/>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629" name="rc629"/>
            <p:cNvSpPr/>
            <p:nvPr/>
          </p:nvSpPr>
          <p:spPr>
            <a:xfrm>
              <a:off x="2242095" y="4658452"/>
              <a:ext cx="259783" cy="132568"/>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630" name="rc630"/>
            <p:cNvSpPr/>
            <p:nvPr/>
          </p:nvSpPr>
          <p:spPr>
            <a:xfrm>
              <a:off x="2501879" y="4658452"/>
              <a:ext cx="259783" cy="132568"/>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631" name="rc631"/>
            <p:cNvSpPr/>
            <p:nvPr/>
          </p:nvSpPr>
          <p:spPr>
            <a:xfrm>
              <a:off x="2761663" y="4658452"/>
              <a:ext cx="259783" cy="132568"/>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632" name="rc632"/>
            <p:cNvSpPr/>
            <p:nvPr/>
          </p:nvSpPr>
          <p:spPr>
            <a:xfrm>
              <a:off x="3021447" y="4658452"/>
              <a:ext cx="259783" cy="132568"/>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633" name="rc633"/>
            <p:cNvSpPr/>
            <p:nvPr/>
          </p:nvSpPr>
          <p:spPr>
            <a:xfrm>
              <a:off x="3281230" y="4658452"/>
              <a:ext cx="259783" cy="132568"/>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634" name="rc634"/>
            <p:cNvSpPr/>
            <p:nvPr/>
          </p:nvSpPr>
          <p:spPr>
            <a:xfrm>
              <a:off x="3541014" y="4658452"/>
              <a:ext cx="259783" cy="132568"/>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635" name="rc635"/>
            <p:cNvSpPr/>
            <p:nvPr/>
          </p:nvSpPr>
          <p:spPr>
            <a:xfrm>
              <a:off x="3800798" y="4658452"/>
              <a:ext cx="259783" cy="13256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636" name="rc636"/>
            <p:cNvSpPr/>
            <p:nvPr/>
          </p:nvSpPr>
          <p:spPr>
            <a:xfrm>
              <a:off x="4060582" y="4658452"/>
              <a:ext cx="259783" cy="132568"/>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637" name="rc637"/>
            <p:cNvSpPr/>
            <p:nvPr/>
          </p:nvSpPr>
          <p:spPr>
            <a:xfrm>
              <a:off x="4320366" y="4658452"/>
              <a:ext cx="259783" cy="132568"/>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638" name="rc638"/>
            <p:cNvSpPr/>
            <p:nvPr/>
          </p:nvSpPr>
          <p:spPr>
            <a:xfrm>
              <a:off x="4580150" y="4658452"/>
              <a:ext cx="259783" cy="132568"/>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639" name="rc639"/>
            <p:cNvSpPr/>
            <p:nvPr/>
          </p:nvSpPr>
          <p:spPr>
            <a:xfrm>
              <a:off x="4839934" y="4658452"/>
              <a:ext cx="259783" cy="132568"/>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640" name="rc640"/>
            <p:cNvSpPr/>
            <p:nvPr/>
          </p:nvSpPr>
          <p:spPr>
            <a:xfrm>
              <a:off x="5099717" y="4658452"/>
              <a:ext cx="259783" cy="132568"/>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641" name="rc641"/>
            <p:cNvSpPr/>
            <p:nvPr/>
          </p:nvSpPr>
          <p:spPr>
            <a:xfrm>
              <a:off x="5359501" y="4658452"/>
              <a:ext cx="259783" cy="132568"/>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642" name="rc642"/>
            <p:cNvSpPr/>
            <p:nvPr/>
          </p:nvSpPr>
          <p:spPr>
            <a:xfrm>
              <a:off x="5619285" y="4658452"/>
              <a:ext cx="259783" cy="132568"/>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643" name="rc643"/>
            <p:cNvSpPr/>
            <p:nvPr/>
          </p:nvSpPr>
          <p:spPr>
            <a:xfrm>
              <a:off x="5879069" y="4658452"/>
              <a:ext cx="259783" cy="132568"/>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644" name="rc644"/>
            <p:cNvSpPr/>
            <p:nvPr/>
          </p:nvSpPr>
          <p:spPr>
            <a:xfrm>
              <a:off x="6138853" y="4658452"/>
              <a:ext cx="259783" cy="132568"/>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645" name="rc645"/>
            <p:cNvSpPr/>
            <p:nvPr/>
          </p:nvSpPr>
          <p:spPr>
            <a:xfrm>
              <a:off x="6398637" y="4658452"/>
              <a:ext cx="259783" cy="132568"/>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646" name="rc646"/>
            <p:cNvSpPr/>
            <p:nvPr/>
          </p:nvSpPr>
          <p:spPr>
            <a:xfrm>
              <a:off x="6658421" y="4658452"/>
              <a:ext cx="259783" cy="132568"/>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647" name="rc647"/>
            <p:cNvSpPr/>
            <p:nvPr/>
          </p:nvSpPr>
          <p:spPr>
            <a:xfrm>
              <a:off x="6918204" y="4658452"/>
              <a:ext cx="259783" cy="132568"/>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648" name="rc648"/>
            <p:cNvSpPr/>
            <p:nvPr/>
          </p:nvSpPr>
          <p:spPr>
            <a:xfrm>
              <a:off x="7177988" y="4658452"/>
              <a:ext cx="259783" cy="132568"/>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649" name="rc649"/>
            <p:cNvSpPr/>
            <p:nvPr/>
          </p:nvSpPr>
          <p:spPr>
            <a:xfrm>
              <a:off x="7437772" y="4658452"/>
              <a:ext cx="259783" cy="132568"/>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650" name="rc650"/>
            <p:cNvSpPr/>
            <p:nvPr/>
          </p:nvSpPr>
          <p:spPr>
            <a:xfrm>
              <a:off x="7697556" y="4658452"/>
              <a:ext cx="259783" cy="132568"/>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651" name="rc651"/>
            <p:cNvSpPr/>
            <p:nvPr/>
          </p:nvSpPr>
          <p:spPr>
            <a:xfrm>
              <a:off x="7957340" y="4658452"/>
              <a:ext cx="259783" cy="132568"/>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652" name="rc652"/>
            <p:cNvSpPr/>
            <p:nvPr/>
          </p:nvSpPr>
          <p:spPr>
            <a:xfrm>
              <a:off x="8217124" y="4658452"/>
              <a:ext cx="259783" cy="132568"/>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653" name="rc653"/>
            <p:cNvSpPr/>
            <p:nvPr/>
          </p:nvSpPr>
          <p:spPr>
            <a:xfrm>
              <a:off x="8476908" y="4658452"/>
              <a:ext cx="259783" cy="132568"/>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654" name="rc654"/>
            <p:cNvSpPr/>
            <p:nvPr/>
          </p:nvSpPr>
          <p:spPr>
            <a:xfrm>
              <a:off x="1982311" y="3995608"/>
              <a:ext cx="259783" cy="132568"/>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655" name="rc655"/>
            <p:cNvSpPr/>
            <p:nvPr/>
          </p:nvSpPr>
          <p:spPr>
            <a:xfrm>
              <a:off x="2242095" y="3995608"/>
              <a:ext cx="259783" cy="13256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656" name="rc656"/>
            <p:cNvSpPr/>
            <p:nvPr/>
          </p:nvSpPr>
          <p:spPr>
            <a:xfrm>
              <a:off x="2501879" y="3995608"/>
              <a:ext cx="259783" cy="13256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657" name="rc657"/>
            <p:cNvSpPr/>
            <p:nvPr/>
          </p:nvSpPr>
          <p:spPr>
            <a:xfrm>
              <a:off x="2761663" y="3995608"/>
              <a:ext cx="259783" cy="132568"/>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658" name="rc658"/>
            <p:cNvSpPr/>
            <p:nvPr/>
          </p:nvSpPr>
          <p:spPr>
            <a:xfrm>
              <a:off x="3021447" y="3995608"/>
              <a:ext cx="259783" cy="132568"/>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659" name="rc659"/>
            <p:cNvSpPr/>
            <p:nvPr/>
          </p:nvSpPr>
          <p:spPr>
            <a:xfrm>
              <a:off x="3281230" y="3995608"/>
              <a:ext cx="259783" cy="132568"/>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660" name="rc660"/>
            <p:cNvSpPr/>
            <p:nvPr/>
          </p:nvSpPr>
          <p:spPr>
            <a:xfrm>
              <a:off x="3541014" y="3995608"/>
              <a:ext cx="259783" cy="132568"/>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661" name="rc661"/>
            <p:cNvSpPr/>
            <p:nvPr/>
          </p:nvSpPr>
          <p:spPr>
            <a:xfrm>
              <a:off x="3800798" y="3995608"/>
              <a:ext cx="259783" cy="132568"/>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662" name="rc662"/>
            <p:cNvSpPr/>
            <p:nvPr/>
          </p:nvSpPr>
          <p:spPr>
            <a:xfrm>
              <a:off x="4060582" y="3995608"/>
              <a:ext cx="259783" cy="132568"/>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663" name="rc663"/>
            <p:cNvSpPr/>
            <p:nvPr/>
          </p:nvSpPr>
          <p:spPr>
            <a:xfrm>
              <a:off x="4320366" y="3995608"/>
              <a:ext cx="259783" cy="132568"/>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664" name="rc664"/>
            <p:cNvSpPr/>
            <p:nvPr/>
          </p:nvSpPr>
          <p:spPr>
            <a:xfrm>
              <a:off x="4580150" y="3995608"/>
              <a:ext cx="259783" cy="132568"/>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665" name="rc665"/>
            <p:cNvSpPr/>
            <p:nvPr/>
          </p:nvSpPr>
          <p:spPr>
            <a:xfrm>
              <a:off x="4839934" y="3995608"/>
              <a:ext cx="259783" cy="132568"/>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666" name="rc666"/>
            <p:cNvSpPr/>
            <p:nvPr/>
          </p:nvSpPr>
          <p:spPr>
            <a:xfrm>
              <a:off x="5099717" y="3995608"/>
              <a:ext cx="259783" cy="13256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667" name="rc667"/>
            <p:cNvSpPr/>
            <p:nvPr/>
          </p:nvSpPr>
          <p:spPr>
            <a:xfrm>
              <a:off x="5359501" y="3995608"/>
              <a:ext cx="259783" cy="132568"/>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668" name="rc668"/>
            <p:cNvSpPr/>
            <p:nvPr/>
          </p:nvSpPr>
          <p:spPr>
            <a:xfrm>
              <a:off x="5619285" y="3995608"/>
              <a:ext cx="259783" cy="132568"/>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669" name="rc669"/>
            <p:cNvSpPr/>
            <p:nvPr/>
          </p:nvSpPr>
          <p:spPr>
            <a:xfrm>
              <a:off x="5879069" y="3995608"/>
              <a:ext cx="259783" cy="13256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670" name="rc670"/>
            <p:cNvSpPr/>
            <p:nvPr/>
          </p:nvSpPr>
          <p:spPr>
            <a:xfrm>
              <a:off x="6138853" y="3995608"/>
              <a:ext cx="259783" cy="13256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671" name="rc671"/>
            <p:cNvSpPr/>
            <p:nvPr/>
          </p:nvSpPr>
          <p:spPr>
            <a:xfrm>
              <a:off x="6398637" y="3995608"/>
              <a:ext cx="259783" cy="132568"/>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672" name="rc672"/>
            <p:cNvSpPr/>
            <p:nvPr/>
          </p:nvSpPr>
          <p:spPr>
            <a:xfrm>
              <a:off x="6658421" y="3995608"/>
              <a:ext cx="259783" cy="132568"/>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673" name="rc673"/>
            <p:cNvSpPr/>
            <p:nvPr/>
          </p:nvSpPr>
          <p:spPr>
            <a:xfrm>
              <a:off x="6918204" y="3995608"/>
              <a:ext cx="259783" cy="132568"/>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674" name="rc674"/>
            <p:cNvSpPr/>
            <p:nvPr/>
          </p:nvSpPr>
          <p:spPr>
            <a:xfrm>
              <a:off x="7177988" y="3995608"/>
              <a:ext cx="259783" cy="132568"/>
            </a:xfrm>
            <a:prstGeom prst="rect">
              <a:avLst/>
            </a:prstGeom>
            <a:solidFill>
              <a:srgbClr val="F16520">
                <a:alpha val="100000"/>
              </a:srgbClr>
            </a:solidFill>
            <a:ln w="2710" cap="flat">
              <a:solidFill>
                <a:srgbClr val="FFFFFF">
                  <a:alpha val="100000"/>
                </a:srgbClr>
              </a:solidFill>
              <a:prstDash val="solid"/>
              <a:miter/>
            </a:ln>
          </p:spPr>
          <p:txBody>
            <a:bodyPr/>
            <a:lstStyle/>
            <a:p/>
          </p:txBody>
        </p:sp>
        <p:sp>
          <p:nvSpPr>
            <p:cNvPr id="675" name="rc675"/>
            <p:cNvSpPr/>
            <p:nvPr/>
          </p:nvSpPr>
          <p:spPr>
            <a:xfrm>
              <a:off x="7437772" y="3995608"/>
              <a:ext cx="259783" cy="132568"/>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676" name="rc676"/>
            <p:cNvSpPr/>
            <p:nvPr/>
          </p:nvSpPr>
          <p:spPr>
            <a:xfrm>
              <a:off x="7697556" y="3995608"/>
              <a:ext cx="259783" cy="132568"/>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677" name="rc677"/>
            <p:cNvSpPr/>
            <p:nvPr/>
          </p:nvSpPr>
          <p:spPr>
            <a:xfrm>
              <a:off x="7957340" y="3995608"/>
              <a:ext cx="259783" cy="132568"/>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678" name="rc678"/>
            <p:cNvSpPr/>
            <p:nvPr/>
          </p:nvSpPr>
          <p:spPr>
            <a:xfrm>
              <a:off x="8217124" y="3995608"/>
              <a:ext cx="259783" cy="132568"/>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679" name="rc679"/>
            <p:cNvSpPr/>
            <p:nvPr/>
          </p:nvSpPr>
          <p:spPr>
            <a:xfrm>
              <a:off x="8476908" y="3995608"/>
              <a:ext cx="259783" cy="132568"/>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680" name="rc680"/>
            <p:cNvSpPr/>
            <p:nvPr/>
          </p:nvSpPr>
          <p:spPr>
            <a:xfrm>
              <a:off x="1982311" y="2669921"/>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81" name="rc681"/>
            <p:cNvSpPr/>
            <p:nvPr/>
          </p:nvSpPr>
          <p:spPr>
            <a:xfrm>
              <a:off x="2242095" y="2669921"/>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82" name="rc682"/>
            <p:cNvSpPr/>
            <p:nvPr/>
          </p:nvSpPr>
          <p:spPr>
            <a:xfrm>
              <a:off x="2501879" y="2669921"/>
              <a:ext cx="259783" cy="132568"/>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683" name="rc683"/>
            <p:cNvSpPr/>
            <p:nvPr/>
          </p:nvSpPr>
          <p:spPr>
            <a:xfrm>
              <a:off x="2761663" y="2669921"/>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84" name="rc684"/>
            <p:cNvSpPr/>
            <p:nvPr/>
          </p:nvSpPr>
          <p:spPr>
            <a:xfrm>
              <a:off x="3021447" y="2669921"/>
              <a:ext cx="259783" cy="132568"/>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685" name="rc685"/>
            <p:cNvSpPr/>
            <p:nvPr/>
          </p:nvSpPr>
          <p:spPr>
            <a:xfrm>
              <a:off x="3281230" y="2669921"/>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86" name="rc686"/>
            <p:cNvSpPr/>
            <p:nvPr/>
          </p:nvSpPr>
          <p:spPr>
            <a:xfrm>
              <a:off x="3541014" y="2669921"/>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87" name="rc687"/>
            <p:cNvSpPr/>
            <p:nvPr/>
          </p:nvSpPr>
          <p:spPr>
            <a:xfrm>
              <a:off x="3800798" y="2669921"/>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88" name="rc688"/>
            <p:cNvSpPr/>
            <p:nvPr/>
          </p:nvSpPr>
          <p:spPr>
            <a:xfrm>
              <a:off x="4060582" y="2669921"/>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89" name="rc689"/>
            <p:cNvSpPr/>
            <p:nvPr/>
          </p:nvSpPr>
          <p:spPr>
            <a:xfrm>
              <a:off x="4320366" y="2669921"/>
              <a:ext cx="259783" cy="132568"/>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690" name="rc690"/>
            <p:cNvSpPr/>
            <p:nvPr/>
          </p:nvSpPr>
          <p:spPr>
            <a:xfrm>
              <a:off x="4580150" y="2669921"/>
              <a:ext cx="259783" cy="132568"/>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691" name="rc691"/>
            <p:cNvSpPr/>
            <p:nvPr/>
          </p:nvSpPr>
          <p:spPr>
            <a:xfrm>
              <a:off x="4839934" y="2669921"/>
              <a:ext cx="259783" cy="132568"/>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692" name="rc692"/>
            <p:cNvSpPr/>
            <p:nvPr/>
          </p:nvSpPr>
          <p:spPr>
            <a:xfrm>
              <a:off x="5099717" y="2669921"/>
              <a:ext cx="259783" cy="132568"/>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693" name="rc693"/>
            <p:cNvSpPr/>
            <p:nvPr/>
          </p:nvSpPr>
          <p:spPr>
            <a:xfrm>
              <a:off x="5359501" y="2669921"/>
              <a:ext cx="259783" cy="132568"/>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694" name="rc694"/>
            <p:cNvSpPr/>
            <p:nvPr/>
          </p:nvSpPr>
          <p:spPr>
            <a:xfrm>
              <a:off x="5619285" y="2669921"/>
              <a:ext cx="259783" cy="132568"/>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695" name="rc695"/>
            <p:cNvSpPr/>
            <p:nvPr/>
          </p:nvSpPr>
          <p:spPr>
            <a:xfrm>
              <a:off x="5879069" y="2669921"/>
              <a:ext cx="259783" cy="132568"/>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696" name="rc696"/>
            <p:cNvSpPr/>
            <p:nvPr/>
          </p:nvSpPr>
          <p:spPr>
            <a:xfrm>
              <a:off x="6138853" y="2669921"/>
              <a:ext cx="259783" cy="132568"/>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697" name="rc697"/>
            <p:cNvSpPr/>
            <p:nvPr/>
          </p:nvSpPr>
          <p:spPr>
            <a:xfrm>
              <a:off x="6398637" y="2669921"/>
              <a:ext cx="259783" cy="132568"/>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698" name="rc698"/>
            <p:cNvSpPr/>
            <p:nvPr/>
          </p:nvSpPr>
          <p:spPr>
            <a:xfrm>
              <a:off x="6658421" y="2669921"/>
              <a:ext cx="259783" cy="132568"/>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699" name="rc699"/>
            <p:cNvSpPr/>
            <p:nvPr/>
          </p:nvSpPr>
          <p:spPr>
            <a:xfrm>
              <a:off x="6918204" y="2669921"/>
              <a:ext cx="259783" cy="132568"/>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700" name="rc700"/>
            <p:cNvSpPr/>
            <p:nvPr/>
          </p:nvSpPr>
          <p:spPr>
            <a:xfrm>
              <a:off x="7177988" y="2669921"/>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01" name="rc701"/>
            <p:cNvSpPr/>
            <p:nvPr/>
          </p:nvSpPr>
          <p:spPr>
            <a:xfrm>
              <a:off x="7437772" y="2669921"/>
              <a:ext cx="259783" cy="132568"/>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702" name="rc702"/>
            <p:cNvSpPr/>
            <p:nvPr/>
          </p:nvSpPr>
          <p:spPr>
            <a:xfrm>
              <a:off x="7697556" y="2669921"/>
              <a:ext cx="259783" cy="132568"/>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703" name="rc703"/>
            <p:cNvSpPr/>
            <p:nvPr/>
          </p:nvSpPr>
          <p:spPr>
            <a:xfrm>
              <a:off x="7957340" y="2669921"/>
              <a:ext cx="259783" cy="132568"/>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704" name="rc704"/>
            <p:cNvSpPr/>
            <p:nvPr/>
          </p:nvSpPr>
          <p:spPr>
            <a:xfrm>
              <a:off x="8217124" y="2669921"/>
              <a:ext cx="259783" cy="132568"/>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705" name="rc705"/>
            <p:cNvSpPr/>
            <p:nvPr/>
          </p:nvSpPr>
          <p:spPr>
            <a:xfrm>
              <a:off x="8476908" y="2669921"/>
              <a:ext cx="259783" cy="13256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706" name="rc706"/>
            <p:cNvSpPr/>
            <p:nvPr/>
          </p:nvSpPr>
          <p:spPr>
            <a:xfrm>
              <a:off x="1982311" y="4128177"/>
              <a:ext cx="259783" cy="132568"/>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707" name="rc707"/>
            <p:cNvSpPr/>
            <p:nvPr/>
          </p:nvSpPr>
          <p:spPr>
            <a:xfrm>
              <a:off x="2242095" y="4128177"/>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08" name="rc708"/>
            <p:cNvSpPr/>
            <p:nvPr/>
          </p:nvSpPr>
          <p:spPr>
            <a:xfrm>
              <a:off x="2501879" y="4128177"/>
              <a:ext cx="259783" cy="132568"/>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709" name="rc709"/>
            <p:cNvSpPr/>
            <p:nvPr/>
          </p:nvSpPr>
          <p:spPr>
            <a:xfrm>
              <a:off x="2761663" y="4128177"/>
              <a:ext cx="259783" cy="13256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710" name="rc710"/>
            <p:cNvSpPr/>
            <p:nvPr/>
          </p:nvSpPr>
          <p:spPr>
            <a:xfrm>
              <a:off x="3021447" y="4128177"/>
              <a:ext cx="259783" cy="132568"/>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711" name="rc711"/>
            <p:cNvSpPr/>
            <p:nvPr/>
          </p:nvSpPr>
          <p:spPr>
            <a:xfrm>
              <a:off x="3281230" y="4128177"/>
              <a:ext cx="259783" cy="13256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712" name="rc712"/>
            <p:cNvSpPr/>
            <p:nvPr/>
          </p:nvSpPr>
          <p:spPr>
            <a:xfrm>
              <a:off x="3541014" y="4128177"/>
              <a:ext cx="259783" cy="132568"/>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713" name="rc713"/>
            <p:cNvSpPr/>
            <p:nvPr/>
          </p:nvSpPr>
          <p:spPr>
            <a:xfrm>
              <a:off x="3800798" y="4128177"/>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14" name="rc714"/>
            <p:cNvSpPr/>
            <p:nvPr/>
          </p:nvSpPr>
          <p:spPr>
            <a:xfrm>
              <a:off x="4060582" y="4128177"/>
              <a:ext cx="259783" cy="132568"/>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715" name="rc715"/>
            <p:cNvSpPr/>
            <p:nvPr/>
          </p:nvSpPr>
          <p:spPr>
            <a:xfrm>
              <a:off x="4320366" y="4128177"/>
              <a:ext cx="259783" cy="13256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716" name="rc716"/>
            <p:cNvSpPr/>
            <p:nvPr/>
          </p:nvSpPr>
          <p:spPr>
            <a:xfrm>
              <a:off x="4580150" y="4128177"/>
              <a:ext cx="259783" cy="132568"/>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717" name="rc717"/>
            <p:cNvSpPr/>
            <p:nvPr/>
          </p:nvSpPr>
          <p:spPr>
            <a:xfrm>
              <a:off x="4839934" y="4128177"/>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18" name="rc718"/>
            <p:cNvSpPr/>
            <p:nvPr/>
          </p:nvSpPr>
          <p:spPr>
            <a:xfrm>
              <a:off x="5099717" y="4128177"/>
              <a:ext cx="259783" cy="132568"/>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719" name="rc719"/>
            <p:cNvSpPr/>
            <p:nvPr/>
          </p:nvSpPr>
          <p:spPr>
            <a:xfrm>
              <a:off x="5359501" y="4128177"/>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20" name="rc720"/>
            <p:cNvSpPr/>
            <p:nvPr/>
          </p:nvSpPr>
          <p:spPr>
            <a:xfrm>
              <a:off x="5619285" y="4128177"/>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21" name="rc721"/>
            <p:cNvSpPr/>
            <p:nvPr/>
          </p:nvSpPr>
          <p:spPr>
            <a:xfrm>
              <a:off x="5879069" y="4128177"/>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22" name="rc722"/>
            <p:cNvSpPr/>
            <p:nvPr/>
          </p:nvSpPr>
          <p:spPr>
            <a:xfrm>
              <a:off x="6138853" y="4128177"/>
              <a:ext cx="259783" cy="13256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723" name="rc723"/>
            <p:cNvSpPr/>
            <p:nvPr/>
          </p:nvSpPr>
          <p:spPr>
            <a:xfrm>
              <a:off x="6398637" y="4128177"/>
              <a:ext cx="259783" cy="132568"/>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724" name="rc724"/>
            <p:cNvSpPr/>
            <p:nvPr/>
          </p:nvSpPr>
          <p:spPr>
            <a:xfrm>
              <a:off x="6658421" y="4128177"/>
              <a:ext cx="259783" cy="13256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725" name="rc725"/>
            <p:cNvSpPr/>
            <p:nvPr/>
          </p:nvSpPr>
          <p:spPr>
            <a:xfrm>
              <a:off x="6918204" y="4128177"/>
              <a:ext cx="259783" cy="132568"/>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726" name="rc726"/>
            <p:cNvSpPr/>
            <p:nvPr/>
          </p:nvSpPr>
          <p:spPr>
            <a:xfrm>
              <a:off x="7177988" y="4128177"/>
              <a:ext cx="259783" cy="132568"/>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727" name="rc727"/>
            <p:cNvSpPr/>
            <p:nvPr/>
          </p:nvSpPr>
          <p:spPr>
            <a:xfrm>
              <a:off x="7437772" y="4128177"/>
              <a:ext cx="259783" cy="132568"/>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728" name="rc728"/>
            <p:cNvSpPr/>
            <p:nvPr/>
          </p:nvSpPr>
          <p:spPr>
            <a:xfrm>
              <a:off x="7697556" y="4128177"/>
              <a:ext cx="259783" cy="132568"/>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729" name="rc729"/>
            <p:cNvSpPr/>
            <p:nvPr/>
          </p:nvSpPr>
          <p:spPr>
            <a:xfrm>
              <a:off x="7957340" y="4128177"/>
              <a:ext cx="259783" cy="132568"/>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730" name="rc730"/>
            <p:cNvSpPr/>
            <p:nvPr/>
          </p:nvSpPr>
          <p:spPr>
            <a:xfrm>
              <a:off x="8217124" y="4128177"/>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31" name="rc731"/>
            <p:cNvSpPr/>
            <p:nvPr/>
          </p:nvSpPr>
          <p:spPr>
            <a:xfrm>
              <a:off x="8476908" y="4128177"/>
              <a:ext cx="259783" cy="132568"/>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732" name="rc732"/>
            <p:cNvSpPr/>
            <p:nvPr/>
          </p:nvSpPr>
          <p:spPr>
            <a:xfrm>
              <a:off x="1982311" y="1741939"/>
              <a:ext cx="259783" cy="132568"/>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733" name="rc733"/>
            <p:cNvSpPr/>
            <p:nvPr/>
          </p:nvSpPr>
          <p:spPr>
            <a:xfrm>
              <a:off x="2242095" y="1741939"/>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34" name="rc734"/>
            <p:cNvSpPr/>
            <p:nvPr/>
          </p:nvSpPr>
          <p:spPr>
            <a:xfrm>
              <a:off x="2501879" y="1741939"/>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35" name="rc735"/>
            <p:cNvSpPr/>
            <p:nvPr/>
          </p:nvSpPr>
          <p:spPr>
            <a:xfrm>
              <a:off x="2761663" y="1741939"/>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36" name="rc736"/>
            <p:cNvSpPr/>
            <p:nvPr/>
          </p:nvSpPr>
          <p:spPr>
            <a:xfrm>
              <a:off x="3021447" y="1741939"/>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37" name="rc737"/>
            <p:cNvSpPr/>
            <p:nvPr/>
          </p:nvSpPr>
          <p:spPr>
            <a:xfrm>
              <a:off x="3281230" y="1741939"/>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38" name="rc738"/>
            <p:cNvSpPr/>
            <p:nvPr/>
          </p:nvSpPr>
          <p:spPr>
            <a:xfrm>
              <a:off x="3541014" y="1741939"/>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39" name="rc739"/>
            <p:cNvSpPr/>
            <p:nvPr/>
          </p:nvSpPr>
          <p:spPr>
            <a:xfrm>
              <a:off x="3800798" y="1741939"/>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40" name="rc740"/>
            <p:cNvSpPr/>
            <p:nvPr/>
          </p:nvSpPr>
          <p:spPr>
            <a:xfrm>
              <a:off x="4060582" y="1741939"/>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41" name="rc741"/>
            <p:cNvSpPr/>
            <p:nvPr/>
          </p:nvSpPr>
          <p:spPr>
            <a:xfrm>
              <a:off x="4320366" y="1741939"/>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42" name="rc742"/>
            <p:cNvSpPr/>
            <p:nvPr/>
          </p:nvSpPr>
          <p:spPr>
            <a:xfrm>
              <a:off x="4580150" y="1741939"/>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43" name="rc743"/>
            <p:cNvSpPr/>
            <p:nvPr/>
          </p:nvSpPr>
          <p:spPr>
            <a:xfrm>
              <a:off x="4839934" y="1741939"/>
              <a:ext cx="259783" cy="132568"/>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744" name="rc744"/>
            <p:cNvSpPr/>
            <p:nvPr/>
          </p:nvSpPr>
          <p:spPr>
            <a:xfrm>
              <a:off x="5099717" y="1741939"/>
              <a:ext cx="259783" cy="132568"/>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745" name="rc745"/>
            <p:cNvSpPr/>
            <p:nvPr/>
          </p:nvSpPr>
          <p:spPr>
            <a:xfrm>
              <a:off x="5359501" y="1741939"/>
              <a:ext cx="259783" cy="132568"/>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746" name="rc746"/>
            <p:cNvSpPr/>
            <p:nvPr/>
          </p:nvSpPr>
          <p:spPr>
            <a:xfrm>
              <a:off x="5619285" y="1741939"/>
              <a:ext cx="259783" cy="132568"/>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747" name="rc747"/>
            <p:cNvSpPr/>
            <p:nvPr/>
          </p:nvSpPr>
          <p:spPr>
            <a:xfrm>
              <a:off x="5879069" y="1741939"/>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48" name="rc748"/>
            <p:cNvSpPr/>
            <p:nvPr/>
          </p:nvSpPr>
          <p:spPr>
            <a:xfrm>
              <a:off x="6138853" y="1741939"/>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49" name="rc749"/>
            <p:cNvSpPr/>
            <p:nvPr/>
          </p:nvSpPr>
          <p:spPr>
            <a:xfrm>
              <a:off x="6398637" y="1741939"/>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50" name="rc750"/>
            <p:cNvSpPr/>
            <p:nvPr/>
          </p:nvSpPr>
          <p:spPr>
            <a:xfrm>
              <a:off x="6658421" y="1741939"/>
              <a:ext cx="259783" cy="132568"/>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751" name="rc751"/>
            <p:cNvSpPr/>
            <p:nvPr/>
          </p:nvSpPr>
          <p:spPr>
            <a:xfrm>
              <a:off x="6918204" y="1741939"/>
              <a:ext cx="259783" cy="132568"/>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752" name="rc752"/>
            <p:cNvSpPr/>
            <p:nvPr/>
          </p:nvSpPr>
          <p:spPr>
            <a:xfrm>
              <a:off x="7177988" y="1741939"/>
              <a:ext cx="259783" cy="132568"/>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753" name="rc753"/>
            <p:cNvSpPr/>
            <p:nvPr/>
          </p:nvSpPr>
          <p:spPr>
            <a:xfrm>
              <a:off x="7437772" y="1741939"/>
              <a:ext cx="259783" cy="132568"/>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754" name="rc754"/>
            <p:cNvSpPr/>
            <p:nvPr/>
          </p:nvSpPr>
          <p:spPr>
            <a:xfrm>
              <a:off x="7697556" y="1741939"/>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55" name="rc755"/>
            <p:cNvSpPr/>
            <p:nvPr/>
          </p:nvSpPr>
          <p:spPr>
            <a:xfrm>
              <a:off x="7957340" y="1741939"/>
              <a:ext cx="259783" cy="132568"/>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756" name="rc756"/>
            <p:cNvSpPr/>
            <p:nvPr/>
          </p:nvSpPr>
          <p:spPr>
            <a:xfrm>
              <a:off x="8217124" y="1741939"/>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57" name="rc757"/>
            <p:cNvSpPr/>
            <p:nvPr/>
          </p:nvSpPr>
          <p:spPr>
            <a:xfrm>
              <a:off x="8476908" y="1741939"/>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58" name="rc758"/>
            <p:cNvSpPr/>
            <p:nvPr/>
          </p:nvSpPr>
          <p:spPr>
            <a:xfrm>
              <a:off x="1982311" y="4791021"/>
              <a:ext cx="259783" cy="132568"/>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759" name="rc759"/>
            <p:cNvSpPr/>
            <p:nvPr/>
          </p:nvSpPr>
          <p:spPr>
            <a:xfrm>
              <a:off x="2242095" y="4791021"/>
              <a:ext cx="259783" cy="132568"/>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760" name="rc760"/>
            <p:cNvSpPr/>
            <p:nvPr/>
          </p:nvSpPr>
          <p:spPr>
            <a:xfrm>
              <a:off x="2501879" y="4791021"/>
              <a:ext cx="259783" cy="132568"/>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761" name="rc761"/>
            <p:cNvSpPr/>
            <p:nvPr/>
          </p:nvSpPr>
          <p:spPr>
            <a:xfrm>
              <a:off x="2761663" y="4791021"/>
              <a:ext cx="259783" cy="132568"/>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762" name="rc762"/>
            <p:cNvSpPr/>
            <p:nvPr/>
          </p:nvSpPr>
          <p:spPr>
            <a:xfrm>
              <a:off x="3021447" y="4791021"/>
              <a:ext cx="259783" cy="132568"/>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763" name="rc763"/>
            <p:cNvSpPr/>
            <p:nvPr/>
          </p:nvSpPr>
          <p:spPr>
            <a:xfrm>
              <a:off x="3281230" y="4791021"/>
              <a:ext cx="259783" cy="132568"/>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764" name="rc764"/>
            <p:cNvSpPr/>
            <p:nvPr/>
          </p:nvSpPr>
          <p:spPr>
            <a:xfrm>
              <a:off x="3541014" y="4791021"/>
              <a:ext cx="259783" cy="132568"/>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765" name="rc765"/>
            <p:cNvSpPr/>
            <p:nvPr/>
          </p:nvSpPr>
          <p:spPr>
            <a:xfrm>
              <a:off x="3800798" y="4791021"/>
              <a:ext cx="259783" cy="132568"/>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766" name="rc766"/>
            <p:cNvSpPr/>
            <p:nvPr/>
          </p:nvSpPr>
          <p:spPr>
            <a:xfrm>
              <a:off x="4060582" y="4791021"/>
              <a:ext cx="259783" cy="132568"/>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767" name="rc767"/>
            <p:cNvSpPr/>
            <p:nvPr/>
          </p:nvSpPr>
          <p:spPr>
            <a:xfrm>
              <a:off x="4320366" y="4791021"/>
              <a:ext cx="259783" cy="132568"/>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768" name="rc768"/>
            <p:cNvSpPr/>
            <p:nvPr/>
          </p:nvSpPr>
          <p:spPr>
            <a:xfrm>
              <a:off x="4580150" y="4791021"/>
              <a:ext cx="259783" cy="132568"/>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769" name="rc769"/>
            <p:cNvSpPr/>
            <p:nvPr/>
          </p:nvSpPr>
          <p:spPr>
            <a:xfrm>
              <a:off x="4839934" y="4791021"/>
              <a:ext cx="259783" cy="132568"/>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770" name="rc770"/>
            <p:cNvSpPr/>
            <p:nvPr/>
          </p:nvSpPr>
          <p:spPr>
            <a:xfrm>
              <a:off x="5099717" y="4791021"/>
              <a:ext cx="259783" cy="132568"/>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771" name="rc771"/>
            <p:cNvSpPr/>
            <p:nvPr/>
          </p:nvSpPr>
          <p:spPr>
            <a:xfrm>
              <a:off x="5359501" y="4791021"/>
              <a:ext cx="259783" cy="132568"/>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772" name="rc772"/>
            <p:cNvSpPr/>
            <p:nvPr/>
          </p:nvSpPr>
          <p:spPr>
            <a:xfrm>
              <a:off x="5619285" y="4791021"/>
              <a:ext cx="259783" cy="132568"/>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773" name="rc773"/>
            <p:cNvSpPr/>
            <p:nvPr/>
          </p:nvSpPr>
          <p:spPr>
            <a:xfrm>
              <a:off x="5879069" y="4791021"/>
              <a:ext cx="259783" cy="132568"/>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774" name="rc774"/>
            <p:cNvSpPr/>
            <p:nvPr/>
          </p:nvSpPr>
          <p:spPr>
            <a:xfrm>
              <a:off x="6138853" y="4791021"/>
              <a:ext cx="259783" cy="132568"/>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775" name="rc775"/>
            <p:cNvSpPr/>
            <p:nvPr/>
          </p:nvSpPr>
          <p:spPr>
            <a:xfrm>
              <a:off x="6398637" y="4791021"/>
              <a:ext cx="259783" cy="132568"/>
            </a:xfrm>
            <a:prstGeom prst="rect">
              <a:avLst/>
            </a:prstGeom>
            <a:solidFill>
              <a:srgbClr val="EA4C1D">
                <a:alpha val="100000"/>
              </a:srgbClr>
            </a:solidFill>
            <a:ln w="2710" cap="flat">
              <a:solidFill>
                <a:srgbClr val="FFFFFF">
                  <a:alpha val="100000"/>
                </a:srgbClr>
              </a:solidFill>
              <a:prstDash val="solid"/>
              <a:miter/>
            </a:ln>
          </p:spPr>
          <p:txBody>
            <a:bodyPr/>
            <a:lstStyle/>
            <a:p/>
          </p:txBody>
        </p:sp>
        <p:sp>
          <p:nvSpPr>
            <p:cNvPr id="776" name="rc776"/>
            <p:cNvSpPr/>
            <p:nvPr/>
          </p:nvSpPr>
          <p:spPr>
            <a:xfrm>
              <a:off x="6658421" y="4791021"/>
              <a:ext cx="259783" cy="132568"/>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777" name="rc777"/>
            <p:cNvSpPr/>
            <p:nvPr/>
          </p:nvSpPr>
          <p:spPr>
            <a:xfrm>
              <a:off x="6918204" y="4791021"/>
              <a:ext cx="259783" cy="132568"/>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778" name="rc778"/>
            <p:cNvSpPr/>
            <p:nvPr/>
          </p:nvSpPr>
          <p:spPr>
            <a:xfrm>
              <a:off x="7177988" y="4791021"/>
              <a:ext cx="259783" cy="132568"/>
            </a:xfrm>
            <a:prstGeom prst="rect">
              <a:avLst/>
            </a:prstGeom>
            <a:solidFill>
              <a:srgbClr val="D51C13">
                <a:alpha val="100000"/>
              </a:srgbClr>
            </a:solidFill>
            <a:ln w="2710" cap="flat">
              <a:solidFill>
                <a:srgbClr val="FFFFFF">
                  <a:alpha val="100000"/>
                </a:srgbClr>
              </a:solidFill>
              <a:prstDash val="solid"/>
              <a:miter/>
            </a:ln>
          </p:spPr>
          <p:txBody>
            <a:bodyPr/>
            <a:lstStyle/>
            <a:p/>
          </p:txBody>
        </p:sp>
        <p:sp>
          <p:nvSpPr>
            <p:cNvPr id="779" name="rc779"/>
            <p:cNvSpPr/>
            <p:nvPr/>
          </p:nvSpPr>
          <p:spPr>
            <a:xfrm>
              <a:off x="7437772" y="4791021"/>
              <a:ext cx="259783" cy="132568"/>
            </a:xfrm>
            <a:prstGeom prst="rect">
              <a:avLst/>
            </a:prstGeom>
            <a:solidFill>
              <a:srgbClr val="F16520">
                <a:alpha val="100000"/>
              </a:srgbClr>
            </a:solidFill>
            <a:ln w="2710" cap="flat">
              <a:solidFill>
                <a:srgbClr val="FFFFFF">
                  <a:alpha val="100000"/>
                </a:srgbClr>
              </a:solidFill>
              <a:prstDash val="solid"/>
              <a:miter/>
            </a:ln>
          </p:spPr>
          <p:txBody>
            <a:bodyPr/>
            <a:lstStyle/>
            <a:p/>
          </p:txBody>
        </p:sp>
        <p:sp>
          <p:nvSpPr>
            <p:cNvPr id="780" name="rc780"/>
            <p:cNvSpPr/>
            <p:nvPr/>
          </p:nvSpPr>
          <p:spPr>
            <a:xfrm>
              <a:off x="7697556" y="4791021"/>
              <a:ext cx="259783" cy="132568"/>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781" name="rc781"/>
            <p:cNvSpPr/>
            <p:nvPr/>
          </p:nvSpPr>
          <p:spPr>
            <a:xfrm>
              <a:off x="7957340" y="4791021"/>
              <a:ext cx="259783" cy="132568"/>
            </a:xfrm>
            <a:prstGeom prst="rect">
              <a:avLst/>
            </a:prstGeom>
            <a:solidFill>
              <a:srgbClr val="F16520">
                <a:alpha val="100000"/>
              </a:srgbClr>
            </a:solidFill>
            <a:ln w="2710" cap="flat">
              <a:solidFill>
                <a:srgbClr val="FFFFFF">
                  <a:alpha val="100000"/>
                </a:srgbClr>
              </a:solidFill>
              <a:prstDash val="solid"/>
              <a:miter/>
            </a:ln>
          </p:spPr>
          <p:txBody>
            <a:bodyPr/>
            <a:lstStyle/>
            <a:p/>
          </p:txBody>
        </p:sp>
        <p:sp>
          <p:nvSpPr>
            <p:cNvPr id="782" name="rc782"/>
            <p:cNvSpPr/>
            <p:nvPr/>
          </p:nvSpPr>
          <p:spPr>
            <a:xfrm>
              <a:off x="8217124" y="4791021"/>
              <a:ext cx="259783" cy="132568"/>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783" name="rc783"/>
            <p:cNvSpPr/>
            <p:nvPr/>
          </p:nvSpPr>
          <p:spPr>
            <a:xfrm>
              <a:off x="8476908" y="4791021"/>
              <a:ext cx="259783" cy="132568"/>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784" name="rc784"/>
            <p:cNvSpPr/>
            <p:nvPr/>
          </p:nvSpPr>
          <p:spPr>
            <a:xfrm>
              <a:off x="1982311" y="1874508"/>
              <a:ext cx="259783" cy="13256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785" name="rc785"/>
            <p:cNvSpPr/>
            <p:nvPr/>
          </p:nvSpPr>
          <p:spPr>
            <a:xfrm>
              <a:off x="2242095" y="1874508"/>
              <a:ext cx="259783" cy="132568"/>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786" name="rc786"/>
            <p:cNvSpPr/>
            <p:nvPr/>
          </p:nvSpPr>
          <p:spPr>
            <a:xfrm>
              <a:off x="2501879" y="1874508"/>
              <a:ext cx="259783" cy="132568"/>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787" name="rc787"/>
            <p:cNvSpPr/>
            <p:nvPr/>
          </p:nvSpPr>
          <p:spPr>
            <a:xfrm>
              <a:off x="2761663" y="1874508"/>
              <a:ext cx="259783" cy="132568"/>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788" name="rc788"/>
            <p:cNvSpPr/>
            <p:nvPr/>
          </p:nvSpPr>
          <p:spPr>
            <a:xfrm>
              <a:off x="3021447" y="1874508"/>
              <a:ext cx="259783" cy="132568"/>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789" name="rc789"/>
            <p:cNvSpPr/>
            <p:nvPr/>
          </p:nvSpPr>
          <p:spPr>
            <a:xfrm>
              <a:off x="3281230" y="1874508"/>
              <a:ext cx="259783" cy="13256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790" name="rc790"/>
            <p:cNvSpPr/>
            <p:nvPr/>
          </p:nvSpPr>
          <p:spPr>
            <a:xfrm>
              <a:off x="3541014" y="1874508"/>
              <a:ext cx="259783" cy="132568"/>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791" name="rc791"/>
            <p:cNvSpPr/>
            <p:nvPr/>
          </p:nvSpPr>
          <p:spPr>
            <a:xfrm>
              <a:off x="3800798" y="1874508"/>
              <a:ext cx="259783" cy="132568"/>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792" name="rc792"/>
            <p:cNvSpPr/>
            <p:nvPr/>
          </p:nvSpPr>
          <p:spPr>
            <a:xfrm>
              <a:off x="4060582" y="1874508"/>
              <a:ext cx="259783" cy="13256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793" name="rc793"/>
            <p:cNvSpPr/>
            <p:nvPr/>
          </p:nvSpPr>
          <p:spPr>
            <a:xfrm>
              <a:off x="4320366" y="1874508"/>
              <a:ext cx="259783" cy="13256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794" name="rc794"/>
            <p:cNvSpPr/>
            <p:nvPr/>
          </p:nvSpPr>
          <p:spPr>
            <a:xfrm>
              <a:off x="4580150" y="1874508"/>
              <a:ext cx="259783" cy="13256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795" name="rc795"/>
            <p:cNvSpPr/>
            <p:nvPr/>
          </p:nvSpPr>
          <p:spPr>
            <a:xfrm>
              <a:off x="4839934" y="1874508"/>
              <a:ext cx="259783" cy="13256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796" name="rc796"/>
            <p:cNvSpPr/>
            <p:nvPr/>
          </p:nvSpPr>
          <p:spPr>
            <a:xfrm>
              <a:off x="5099717" y="1874508"/>
              <a:ext cx="259783" cy="132568"/>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797" name="rc797"/>
            <p:cNvSpPr/>
            <p:nvPr/>
          </p:nvSpPr>
          <p:spPr>
            <a:xfrm>
              <a:off x="5359501" y="1874508"/>
              <a:ext cx="259783" cy="132568"/>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798" name="rc798"/>
            <p:cNvSpPr/>
            <p:nvPr/>
          </p:nvSpPr>
          <p:spPr>
            <a:xfrm>
              <a:off x="5619285" y="1874508"/>
              <a:ext cx="259783" cy="132568"/>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799" name="rc799"/>
            <p:cNvSpPr/>
            <p:nvPr/>
          </p:nvSpPr>
          <p:spPr>
            <a:xfrm>
              <a:off x="5879069" y="1874508"/>
              <a:ext cx="259783" cy="132568"/>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800" name="rc800"/>
            <p:cNvSpPr/>
            <p:nvPr/>
          </p:nvSpPr>
          <p:spPr>
            <a:xfrm>
              <a:off x="6138853" y="1874508"/>
              <a:ext cx="259783" cy="132568"/>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801" name="rc801"/>
            <p:cNvSpPr/>
            <p:nvPr/>
          </p:nvSpPr>
          <p:spPr>
            <a:xfrm>
              <a:off x="6398637" y="1874508"/>
              <a:ext cx="259783" cy="13256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802" name="rc802"/>
            <p:cNvSpPr/>
            <p:nvPr/>
          </p:nvSpPr>
          <p:spPr>
            <a:xfrm>
              <a:off x="6658421" y="1874508"/>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803" name="rc803"/>
            <p:cNvSpPr/>
            <p:nvPr/>
          </p:nvSpPr>
          <p:spPr>
            <a:xfrm>
              <a:off x="6918204" y="1874508"/>
              <a:ext cx="259783" cy="132568"/>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804" name="rc804"/>
            <p:cNvSpPr/>
            <p:nvPr/>
          </p:nvSpPr>
          <p:spPr>
            <a:xfrm>
              <a:off x="7177988" y="1874508"/>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805" name="rc805"/>
            <p:cNvSpPr/>
            <p:nvPr/>
          </p:nvSpPr>
          <p:spPr>
            <a:xfrm>
              <a:off x="7437772" y="1874508"/>
              <a:ext cx="259783" cy="132568"/>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806" name="rc806"/>
            <p:cNvSpPr/>
            <p:nvPr/>
          </p:nvSpPr>
          <p:spPr>
            <a:xfrm>
              <a:off x="7697556" y="1874508"/>
              <a:ext cx="259783" cy="132568"/>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807" name="rc807"/>
            <p:cNvSpPr/>
            <p:nvPr/>
          </p:nvSpPr>
          <p:spPr>
            <a:xfrm>
              <a:off x="7957340" y="1874508"/>
              <a:ext cx="259783" cy="132568"/>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808" name="rc808"/>
            <p:cNvSpPr/>
            <p:nvPr/>
          </p:nvSpPr>
          <p:spPr>
            <a:xfrm>
              <a:off x="8217124" y="1874508"/>
              <a:ext cx="259783" cy="132568"/>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809" name="rc809"/>
            <p:cNvSpPr/>
            <p:nvPr/>
          </p:nvSpPr>
          <p:spPr>
            <a:xfrm>
              <a:off x="8476908" y="1874508"/>
              <a:ext cx="259783" cy="132568"/>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810" name="rc810"/>
            <p:cNvSpPr/>
            <p:nvPr/>
          </p:nvSpPr>
          <p:spPr>
            <a:xfrm>
              <a:off x="1982311" y="2272214"/>
              <a:ext cx="259783" cy="13256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811" name="rc811"/>
            <p:cNvSpPr/>
            <p:nvPr/>
          </p:nvSpPr>
          <p:spPr>
            <a:xfrm>
              <a:off x="2242095" y="2272214"/>
              <a:ext cx="259783" cy="132568"/>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812" name="rc812"/>
            <p:cNvSpPr/>
            <p:nvPr/>
          </p:nvSpPr>
          <p:spPr>
            <a:xfrm>
              <a:off x="2501879" y="2272214"/>
              <a:ext cx="259783" cy="13256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813" name="rc813"/>
            <p:cNvSpPr/>
            <p:nvPr/>
          </p:nvSpPr>
          <p:spPr>
            <a:xfrm>
              <a:off x="2761663" y="2272214"/>
              <a:ext cx="259783" cy="132568"/>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814" name="rc814"/>
            <p:cNvSpPr/>
            <p:nvPr/>
          </p:nvSpPr>
          <p:spPr>
            <a:xfrm>
              <a:off x="3021447" y="2272214"/>
              <a:ext cx="259783" cy="132568"/>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815" name="rc815"/>
            <p:cNvSpPr/>
            <p:nvPr/>
          </p:nvSpPr>
          <p:spPr>
            <a:xfrm>
              <a:off x="3281230" y="2272214"/>
              <a:ext cx="259783" cy="132568"/>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816" name="rc816"/>
            <p:cNvSpPr/>
            <p:nvPr/>
          </p:nvSpPr>
          <p:spPr>
            <a:xfrm>
              <a:off x="3541014" y="2272214"/>
              <a:ext cx="259783" cy="13256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817" name="rc817"/>
            <p:cNvSpPr/>
            <p:nvPr/>
          </p:nvSpPr>
          <p:spPr>
            <a:xfrm>
              <a:off x="3800798" y="2272214"/>
              <a:ext cx="259783" cy="132568"/>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818" name="rc818"/>
            <p:cNvSpPr/>
            <p:nvPr/>
          </p:nvSpPr>
          <p:spPr>
            <a:xfrm>
              <a:off x="4060582" y="2272214"/>
              <a:ext cx="259783" cy="132568"/>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819" name="rc819"/>
            <p:cNvSpPr/>
            <p:nvPr/>
          </p:nvSpPr>
          <p:spPr>
            <a:xfrm>
              <a:off x="4320366" y="2272214"/>
              <a:ext cx="259783" cy="13256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820" name="rc820"/>
            <p:cNvSpPr/>
            <p:nvPr/>
          </p:nvSpPr>
          <p:spPr>
            <a:xfrm>
              <a:off x="4580150" y="2272214"/>
              <a:ext cx="259783" cy="13256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821" name="rc821"/>
            <p:cNvSpPr/>
            <p:nvPr/>
          </p:nvSpPr>
          <p:spPr>
            <a:xfrm>
              <a:off x="4839934" y="2272214"/>
              <a:ext cx="259783" cy="13256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822" name="rc822"/>
            <p:cNvSpPr/>
            <p:nvPr/>
          </p:nvSpPr>
          <p:spPr>
            <a:xfrm>
              <a:off x="5099717" y="2272214"/>
              <a:ext cx="259783" cy="13256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823" name="rc823"/>
            <p:cNvSpPr/>
            <p:nvPr/>
          </p:nvSpPr>
          <p:spPr>
            <a:xfrm>
              <a:off x="5359501" y="2272214"/>
              <a:ext cx="259783" cy="13256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824" name="rc824"/>
            <p:cNvSpPr/>
            <p:nvPr/>
          </p:nvSpPr>
          <p:spPr>
            <a:xfrm>
              <a:off x="5619285" y="2272214"/>
              <a:ext cx="259783" cy="13256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825" name="rc825"/>
            <p:cNvSpPr/>
            <p:nvPr/>
          </p:nvSpPr>
          <p:spPr>
            <a:xfrm>
              <a:off x="5879069" y="2272214"/>
              <a:ext cx="259783" cy="13256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826" name="rc826"/>
            <p:cNvSpPr/>
            <p:nvPr/>
          </p:nvSpPr>
          <p:spPr>
            <a:xfrm>
              <a:off x="6138853" y="2272214"/>
              <a:ext cx="259783" cy="13256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827" name="rc827"/>
            <p:cNvSpPr/>
            <p:nvPr/>
          </p:nvSpPr>
          <p:spPr>
            <a:xfrm>
              <a:off x="6398637" y="2272214"/>
              <a:ext cx="259783" cy="132568"/>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828" name="rc828"/>
            <p:cNvSpPr/>
            <p:nvPr/>
          </p:nvSpPr>
          <p:spPr>
            <a:xfrm>
              <a:off x="6658421" y="2272214"/>
              <a:ext cx="259783" cy="132568"/>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829" name="rc829"/>
            <p:cNvSpPr/>
            <p:nvPr/>
          </p:nvSpPr>
          <p:spPr>
            <a:xfrm>
              <a:off x="6918204" y="2272214"/>
              <a:ext cx="259783" cy="132568"/>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830" name="rc830"/>
            <p:cNvSpPr/>
            <p:nvPr/>
          </p:nvSpPr>
          <p:spPr>
            <a:xfrm>
              <a:off x="7177988" y="2272214"/>
              <a:ext cx="259783" cy="132568"/>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831" name="rc831"/>
            <p:cNvSpPr/>
            <p:nvPr/>
          </p:nvSpPr>
          <p:spPr>
            <a:xfrm>
              <a:off x="7437772" y="2272214"/>
              <a:ext cx="259783" cy="132568"/>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832" name="rc832"/>
            <p:cNvSpPr/>
            <p:nvPr/>
          </p:nvSpPr>
          <p:spPr>
            <a:xfrm>
              <a:off x="7697556" y="2272214"/>
              <a:ext cx="259783" cy="132568"/>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833" name="rc833"/>
            <p:cNvSpPr/>
            <p:nvPr/>
          </p:nvSpPr>
          <p:spPr>
            <a:xfrm>
              <a:off x="7957340" y="2272214"/>
              <a:ext cx="259783" cy="13256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834" name="rc834"/>
            <p:cNvSpPr/>
            <p:nvPr/>
          </p:nvSpPr>
          <p:spPr>
            <a:xfrm>
              <a:off x="8217124" y="2272214"/>
              <a:ext cx="259783" cy="132568"/>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835" name="rc835"/>
            <p:cNvSpPr/>
            <p:nvPr/>
          </p:nvSpPr>
          <p:spPr>
            <a:xfrm>
              <a:off x="8476908" y="2272214"/>
              <a:ext cx="259783" cy="132568"/>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836" name="rc836"/>
            <p:cNvSpPr/>
            <p:nvPr/>
          </p:nvSpPr>
          <p:spPr>
            <a:xfrm>
              <a:off x="1982311" y="5586434"/>
              <a:ext cx="259783" cy="132568"/>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837" name="rc837"/>
            <p:cNvSpPr/>
            <p:nvPr/>
          </p:nvSpPr>
          <p:spPr>
            <a:xfrm>
              <a:off x="2242095" y="5586434"/>
              <a:ext cx="259783" cy="132568"/>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838" name="rc838"/>
            <p:cNvSpPr/>
            <p:nvPr/>
          </p:nvSpPr>
          <p:spPr>
            <a:xfrm>
              <a:off x="2501879" y="5586434"/>
              <a:ext cx="259783" cy="132568"/>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839" name="rc839"/>
            <p:cNvSpPr/>
            <p:nvPr/>
          </p:nvSpPr>
          <p:spPr>
            <a:xfrm>
              <a:off x="2761663" y="5586434"/>
              <a:ext cx="259783" cy="132568"/>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840" name="rc840"/>
            <p:cNvSpPr/>
            <p:nvPr/>
          </p:nvSpPr>
          <p:spPr>
            <a:xfrm>
              <a:off x="3021447" y="5586434"/>
              <a:ext cx="259783" cy="132568"/>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841" name="rc841"/>
            <p:cNvSpPr/>
            <p:nvPr/>
          </p:nvSpPr>
          <p:spPr>
            <a:xfrm>
              <a:off x="3281230" y="5586434"/>
              <a:ext cx="259783" cy="132568"/>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842" name="rc842"/>
            <p:cNvSpPr/>
            <p:nvPr/>
          </p:nvSpPr>
          <p:spPr>
            <a:xfrm>
              <a:off x="3541014" y="5586434"/>
              <a:ext cx="259783" cy="132568"/>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843" name="rc843"/>
            <p:cNvSpPr/>
            <p:nvPr/>
          </p:nvSpPr>
          <p:spPr>
            <a:xfrm>
              <a:off x="3800798" y="5586434"/>
              <a:ext cx="259783" cy="132568"/>
            </a:xfrm>
            <a:prstGeom prst="rect">
              <a:avLst/>
            </a:prstGeom>
            <a:solidFill>
              <a:srgbClr val="E32C1B">
                <a:alpha val="100000"/>
              </a:srgbClr>
            </a:solidFill>
            <a:ln w="2710" cap="flat">
              <a:solidFill>
                <a:srgbClr val="FFFFFF">
                  <a:alpha val="100000"/>
                </a:srgbClr>
              </a:solidFill>
              <a:prstDash val="solid"/>
              <a:miter/>
            </a:ln>
          </p:spPr>
          <p:txBody>
            <a:bodyPr/>
            <a:lstStyle/>
            <a:p/>
          </p:txBody>
        </p:sp>
        <p:sp>
          <p:nvSpPr>
            <p:cNvPr id="844" name="rc844"/>
            <p:cNvSpPr/>
            <p:nvPr/>
          </p:nvSpPr>
          <p:spPr>
            <a:xfrm>
              <a:off x="4060582" y="5586434"/>
              <a:ext cx="259783" cy="132568"/>
            </a:xfrm>
            <a:prstGeom prst="rect">
              <a:avLst/>
            </a:prstGeom>
            <a:solidFill>
              <a:srgbClr val="D51C13">
                <a:alpha val="100000"/>
              </a:srgbClr>
            </a:solidFill>
            <a:ln w="2710" cap="flat">
              <a:solidFill>
                <a:srgbClr val="FFFFFF">
                  <a:alpha val="100000"/>
                </a:srgbClr>
              </a:solidFill>
              <a:prstDash val="solid"/>
              <a:miter/>
            </a:ln>
          </p:spPr>
          <p:txBody>
            <a:bodyPr/>
            <a:lstStyle/>
            <a:p/>
          </p:txBody>
        </p:sp>
        <p:sp>
          <p:nvSpPr>
            <p:cNvPr id="845" name="rc845"/>
            <p:cNvSpPr/>
            <p:nvPr/>
          </p:nvSpPr>
          <p:spPr>
            <a:xfrm>
              <a:off x="4320366" y="5586434"/>
              <a:ext cx="259783" cy="132568"/>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846" name="rc846"/>
            <p:cNvSpPr/>
            <p:nvPr/>
          </p:nvSpPr>
          <p:spPr>
            <a:xfrm>
              <a:off x="4580150" y="5586434"/>
              <a:ext cx="259783" cy="132568"/>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847" name="rc847"/>
            <p:cNvSpPr/>
            <p:nvPr/>
          </p:nvSpPr>
          <p:spPr>
            <a:xfrm>
              <a:off x="4839934" y="5586434"/>
              <a:ext cx="259783" cy="132568"/>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848" name="rc848"/>
            <p:cNvSpPr/>
            <p:nvPr/>
          </p:nvSpPr>
          <p:spPr>
            <a:xfrm>
              <a:off x="5099717" y="5586434"/>
              <a:ext cx="259783" cy="132568"/>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849" name="rc849"/>
            <p:cNvSpPr/>
            <p:nvPr/>
          </p:nvSpPr>
          <p:spPr>
            <a:xfrm>
              <a:off x="5359501" y="5586434"/>
              <a:ext cx="259783" cy="132568"/>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850" name="rc850"/>
            <p:cNvSpPr/>
            <p:nvPr/>
          </p:nvSpPr>
          <p:spPr>
            <a:xfrm>
              <a:off x="5619285" y="5586434"/>
              <a:ext cx="259783" cy="132568"/>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851" name="rc851"/>
            <p:cNvSpPr/>
            <p:nvPr/>
          </p:nvSpPr>
          <p:spPr>
            <a:xfrm>
              <a:off x="5879069" y="5586434"/>
              <a:ext cx="259783" cy="132568"/>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852" name="rc852"/>
            <p:cNvSpPr/>
            <p:nvPr/>
          </p:nvSpPr>
          <p:spPr>
            <a:xfrm>
              <a:off x="6138853" y="5586434"/>
              <a:ext cx="259783" cy="132568"/>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853" name="rc853"/>
            <p:cNvSpPr/>
            <p:nvPr/>
          </p:nvSpPr>
          <p:spPr>
            <a:xfrm>
              <a:off x="6398637" y="5586434"/>
              <a:ext cx="259783" cy="132568"/>
            </a:xfrm>
            <a:prstGeom prst="rect">
              <a:avLst/>
            </a:prstGeom>
            <a:solidFill>
              <a:srgbClr val="E9471D">
                <a:alpha val="100000"/>
              </a:srgbClr>
            </a:solidFill>
            <a:ln w="2710" cap="flat">
              <a:solidFill>
                <a:srgbClr val="FFFFFF">
                  <a:alpha val="100000"/>
                </a:srgbClr>
              </a:solidFill>
              <a:prstDash val="solid"/>
              <a:miter/>
            </a:ln>
          </p:spPr>
          <p:txBody>
            <a:bodyPr/>
            <a:lstStyle/>
            <a:p/>
          </p:txBody>
        </p:sp>
        <p:sp>
          <p:nvSpPr>
            <p:cNvPr id="854" name="rc854"/>
            <p:cNvSpPr/>
            <p:nvPr/>
          </p:nvSpPr>
          <p:spPr>
            <a:xfrm>
              <a:off x="6658421" y="5586434"/>
              <a:ext cx="259783" cy="132568"/>
            </a:xfrm>
            <a:prstGeom prst="rect">
              <a:avLst/>
            </a:prstGeom>
            <a:solidFill>
              <a:srgbClr val="DE2118">
                <a:alpha val="100000"/>
              </a:srgbClr>
            </a:solidFill>
            <a:ln w="2710" cap="flat">
              <a:solidFill>
                <a:srgbClr val="FFFFFF">
                  <a:alpha val="100000"/>
                </a:srgbClr>
              </a:solidFill>
              <a:prstDash val="solid"/>
              <a:miter/>
            </a:ln>
          </p:spPr>
          <p:txBody>
            <a:bodyPr/>
            <a:lstStyle/>
            <a:p/>
          </p:txBody>
        </p:sp>
        <p:sp>
          <p:nvSpPr>
            <p:cNvPr id="855" name="rc855"/>
            <p:cNvSpPr/>
            <p:nvPr/>
          </p:nvSpPr>
          <p:spPr>
            <a:xfrm>
              <a:off x="6918204" y="5586434"/>
              <a:ext cx="259783" cy="132568"/>
            </a:xfrm>
            <a:prstGeom prst="rect">
              <a:avLst/>
            </a:prstGeom>
            <a:solidFill>
              <a:srgbClr val="E63B1C">
                <a:alpha val="100000"/>
              </a:srgbClr>
            </a:solidFill>
            <a:ln w="2710" cap="flat">
              <a:solidFill>
                <a:srgbClr val="FFFFFF">
                  <a:alpha val="100000"/>
                </a:srgbClr>
              </a:solidFill>
              <a:prstDash val="solid"/>
              <a:miter/>
            </a:ln>
          </p:spPr>
          <p:txBody>
            <a:bodyPr/>
            <a:lstStyle/>
            <a:p/>
          </p:txBody>
        </p:sp>
        <p:sp>
          <p:nvSpPr>
            <p:cNvPr id="856" name="rc856"/>
            <p:cNvSpPr/>
            <p:nvPr/>
          </p:nvSpPr>
          <p:spPr>
            <a:xfrm>
              <a:off x="7177988" y="5586434"/>
              <a:ext cx="259783" cy="132568"/>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857" name="rc857"/>
            <p:cNvSpPr/>
            <p:nvPr/>
          </p:nvSpPr>
          <p:spPr>
            <a:xfrm>
              <a:off x="7437772" y="5586434"/>
              <a:ext cx="259783" cy="132568"/>
            </a:xfrm>
            <a:prstGeom prst="rect">
              <a:avLst/>
            </a:prstGeom>
            <a:solidFill>
              <a:srgbClr val="D81E15">
                <a:alpha val="100000"/>
              </a:srgbClr>
            </a:solidFill>
            <a:ln w="2710" cap="flat">
              <a:solidFill>
                <a:srgbClr val="FFFFFF">
                  <a:alpha val="100000"/>
                </a:srgbClr>
              </a:solidFill>
              <a:prstDash val="solid"/>
              <a:miter/>
            </a:ln>
          </p:spPr>
          <p:txBody>
            <a:bodyPr/>
            <a:lstStyle/>
            <a:p/>
          </p:txBody>
        </p:sp>
        <p:sp>
          <p:nvSpPr>
            <p:cNvPr id="858" name="rc858"/>
            <p:cNvSpPr/>
            <p:nvPr/>
          </p:nvSpPr>
          <p:spPr>
            <a:xfrm>
              <a:off x="7697556" y="5586434"/>
              <a:ext cx="259783" cy="132568"/>
            </a:xfrm>
            <a:prstGeom prst="rect">
              <a:avLst/>
            </a:prstGeom>
            <a:solidFill>
              <a:srgbClr val="D01A10">
                <a:alpha val="100000"/>
              </a:srgbClr>
            </a:solidFill>
            <a:ln w="2710" cap="flat">
              <a:solidFill>
                <a:srgbClr val="FFFFFF">
                  <a:alpha val="100000"/>
                </a:srgbClr>
              </a:solidFill>
              <a:prstDash val="solid"/>
              <a:miter/>
            </a:ln>
          </p:spPr>
          <p:txBody>
            <a:bodyPr/>
            <a:lstStyle/>
            <a:p/>
          </p:txBody>
        </p:sp>
        <p:sp>
          <p:nvSpPr>
            <p:cNvPr id="859" name="rc859"/>
            <p:cNvSpPr/>
            <p:nvPr/>
          </p:nvSpPr>
          <p:spPr>
            <a:xfrm>
              <a:off x="7957340" y="5586434"/>
              <a:ext cx="259783" cy="132568"/>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860" name="rc860"/>
            <p:cNvSpPr/>
            <p:nvPr/>
          </p:nvSpPr>
          <p:spPr>
            <a:xfrm>
              <a:off x="8217124" y="5586434"/>
              <a:ext cx="259783" cy="132568"/>
            </a:xfrm>
            <a:prstGeom prst="rect">
              <a:avLst/>
            </a:prstGeom>
            <a:solidFill>
              <a:srgbClr val="E32C1B">
                <a:alpha val="100000"/>
              </a:srgbClr>
            </a:solidFill>
            <a:ln w="2710" cap="flat">
              <a:solidFill>
                <a:srgbClr val="FFFFFF">
                  <a:alpha val="100000"/>
                </a:srgbClr>
              </a:solidFill>
              <a:prstDash val="solid"/>
              <a:miter/>
            </a:ln>
          </p:spPr>
          <p:txBody>
            <a:bodyPr/>
            <a:lstStyle/>
            <a:p/>
          </p:txBody>
        </p:sp>
        <p:sp>
          <p:nvSpPr>
            <p:cNvPr id="861" name="rc861"/>
            <p:cNvSpPr/>
            <p:nvPr/>
          </p:nvSpPr>
          <p:spPr>
            <a:xfrm>
              <a:off x="8476908" y="5586434"/>
              <a:ext cx="259783" cy="132568"/>
            </a:xfrm>
            <a:prstGeom prst="rect">
              <a:avLst/>
            </a:prstGeom>
            <a:solidFill>
              <a:srgbClr val="D51C13">
                <a:alpha val="100000"/>
              </a:srgbClr>
            </a:solidFill>
            <a:ln w="2710" cap="flat">
              <a:solidFill>
                <a:srgbClr val="FFFFFF">
                  <a:alpha val="100000"/>
                </a:srgbClr>
              </a:solidFill>
              <a:prstDash val="solid"/>
              <a:miter/>
            </a:ln>
          </p:spPr>
          <p:txBody>
            <a:bodyPr/>
            <a:lstStyle/>
            <a:p/>
          </p:txBody>
        </p:sp>
        <p:sp>
          <p:nvSpPr>
            <p:cNvPr id="862" name="rc862"/>
            <p:cNvSpPr/>
            <p:nvPr/>
          </p:nvSpPr>
          <p:spPr>
            <a:xfrm>
              <a:off x="1982311" y="4260746"/>
              <a:ext cx="259783" cy="132568"/>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863" name="rc863"/>
            <p:cNvSpPr/>
            <p:nvPr/>
          </p:nvSpPr>
          <p:spPr>
            <a:xfrm>
              <a:off x="2242095" y="4260746"/>
              <a:ext cx="259783" cy="13256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864" name="rc864"/>
            <p:cNvSpPr/>
            <p:nvPr/>
          </p:nvSpPr>
          <p:spPr>
            <a:xfrm>
              <a:off x="2501879" y="4260746"/>
              <a:ext cx="259783" cy="132568"/>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865" name="rc865"/>
            <p:cNvSpPr/>
            <p:nvPr/>
          </p:nvSpPr>
          <p:spPr>
            <a:xfrm>
              <a:off x="2761663" y="4260746"/>
              <a:ext cx="259783" cy="132568"/>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866" name="rc866"/>
            <p:cNvSpPr/>
            <p:nvPr/>
          </p:nvSpPr>
          <p:spPr>
            <a:xfrm>
              <a:off x="3021447" y="4260746"/>
              <a:ext cx="259783" cy="132568"/>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867" name="rc867"/>
            <p:cNvSpPr/>
            <p:nvPr/>
          </p:nvSpPr>
          <p:spPr>
            <a:xfrm>
              <a:off x="3281230" y="4260746"/>
              <a:ext cx="259783" cy="132568"/>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868" name="rc868"/>
            <p:cNvSpPr/>
            <p:nvPr/>
          </p:nvSpPr>
          <p:spPr>
            <a:xfrm>
              <a:off x="3541014" y="4260746"/>
              <a:ext cx="259783" cy="132568"/>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869" name="rc869"/>
            <p:cNvSpPr/>
            <p:nvPr/>
          </p:nvSpPr>
          <p:spPr>
            <a:xfrm>
              <a:off x="3800798" y="4260746"/>
              <a:ext cx="259783" cy="132568"/>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870" name="rc870"/>
            <p:cNvSpPr/>
            <p:nvPr/>
          </p:nvSpPr>
          <p:spPr>
            <a:xfrm>
              <a:off x="4060582" y="4260746"/>
              <a:ext cx="259783" cy="132568"/>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871" name="rc871"/>
            <p:cNvSpPr/>
            <p:nvPr/>
          </p:nvSpPr>
          <p:spPr>
            <a:xfrm>
              <a:off x="4320366" y="4260746"/>
              <a:ext cx="259783" cy="132568"/>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872" name="rc872"/>
            <p:cNvSpPr/>
            <p:nvPr/>
          </p:nvSpPr>
          <p:spPr>
            <a:xfrm>
              <a:off x="4580150" y="4260746"/>
              <a:ext cx="259783" cy="132568"/>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873" name="rc873"/>
            <p:cNvSpPr/>
            <p:nvPr/>
          </p:nvSpPr>
          <p:spPr>
            <a:xfrm>
              <a:off x="4839934" y="4260746"/>
              <a:ext cx="259783" cy="132568"/>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874" name="rc874"/>
            <p:cNvSpPr/>
            <p:nvPr/>
          </p:nvSpPr>
          <p:spPr>
            <a:xfrm>
              <a:off x="5099717" y="4260746"/>
              <a:ext cx="259783" cy="132568"/>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875" name="rc875"/>
            <p:cNvSpPr/>
            <p:nvPr/>
          </p:nvSpPr>
          <p:spPr>
            <a:xfrm>
              <a:off x="5359501" y="4260746"/>
              <a:ext cx="259783" cy="13256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876" name="rc876"/>
            <p:cNvSpPr/>
            <p:nvPr/>
          </p:nvSpPr>
          <p:spPr>
            <a:xfrm>
              <a:off x="5619285" y="4260746"/>
              <a:ext cx="259783" cy="132568"/>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877" name="rc877"/>
            <p:cNvSpPr/>
            <p:nvPr/>
          </p:nvSpPr>
          <p:spPr>
            <a:xfrm>
              <a:off x="5879069" y="4260746"/>
              <a:ext cx="259783" cy="13256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878" name="rc878"/>
            <p:cNvSpPr/>
            <p:nvPr/>
          </p:nvSpPr>
          <p:spPr>
            <a:xfrm>
              <a:off x="6138853" y="4260746"/>
              <a:ext cx="259783" cy="132568"/>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879" name="rc879"/>
            <p:cNvSpPr/>
            <p:nvPr/>
          </p:nvSpPr>
          <p:spPr>
            <a:xfrm>
              <a:off x="6398637" y="4260746"/>
              <a:ext cx="259783" cy="132568"/>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880" name="rc880"/>
            <p:cNvSpPr/>
            <p:nvPr/>
          </p:nvSpPr>
          <p:spPr>
            <a:xfrm>
              <a:off x="6658421" y="4260746"/>
              <a:ext cx="259783" cy="132568"/>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881" name="rc881"/>
            <p:cNvSpPr/>
            <p:nvPr/>
          </p:nvSpPr>
          <p:spPr>
            <a:xfrm>
              <a:off x="6918204" y="4260746"/>
              <a:ext cx="259783" cy="132568"/>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882" name="rc882"/>
            <p:cNvSpPr/>
            <p:nvPr/>
          </p:nvSpPr>
          <p:spPr>
            <a:xfrm>
              <a:off x="7177988" y="4260746"/>
              <a:ext cx="259783" cy="132568"/>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883" name="rc883"/>
            <p:cNvSpPr/>
            <p:nvPr/>
          </p:nvSpPr>
          <p:spPr>
            <a:xfrm>
              <a:off x="7437772" y="4260746"/>
              <a:ext cx="259783" cy="132568"/>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884" name="rc884"/>
            <p:cNvSpPr/>
            <p:nvPr/>
          </p:nvSpPr>
          <p:spPr>
            <a:xfrm>
              <a:off x="7697556" y="4260746"/>
              <a:ext cx="259783" cy="132568"/>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885" name="rc885"/>
            <p:cNvSpPr/>
            <p:nvPr/>
          </p:nvSpPr>
          <p:spPr>
            <a:xfrm>
              <a:off x="7957340" y="4260746"/>
              <a:ext cx="259783" cy="132568"/>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886" name="rc886"/>
            <p:cNvSpPr/>
            <p:nvPr/>
          </p:nvSpPr>
          <p:spPr>
            <a:xfrm>
              <a:off x="8217124" y="4260746"/>
              <a:ext cx="259783" cy="132568"/>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887" name="rc887"/>
            <p:cNvSpPr/>
            <p:nvPr/>
          </p:nvSpPr>
          <p:spPr>
            <a:xfrm>
              <a:off x="8476908" y="4260746"/>
              <a:ext cx="259783" cy="132568"/>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888" name="tx888"/>
            <p:cNvSpPr/>
            <p:nvPr/>
          </p:nvSpPr>
          <p:spPr>
            <a:xfrm>
              <a:off x="2057979" y="124306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95</a:t>
              </a:r>
            </a:p>
          </p:txBody>
        </p:sp>
        <p:sp>
          <p:nvSpPr>
            <p:cNvPr id="889" name="tx889"/>
            <p:cNvSpPr/>
            <p:nvPr/>
          </p:nvSpPr>
          <p:spPr>
            <a:xfrm>
              <a:off x="2317763" y="124306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97</a:t>
              </a:r>
            </a:p>
          </p:txBody>
        </p:sp>
        <p:sp>
          <p:nvSpPr>
            <p:cNvPr id="890" name="tx890"/>
            <p:cNvSpPr/>
            <p:nvPr/>
          </p:nvSpPr>
          <p:spPr>
            <a:xfrm>
              <a:off x="2577547" y="124306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98</a:t>
              </a:r>
            </a:p>
          </p:txBody>
        </p:sp>
        <p:sp>
          <p:nvSpPr>
            <p:cNvPr id="891" name="tx891"/>
            <p:cNvSpPr/>
            <p:nvPr/>
          </p:nvSpPr>
          <p:spPr>
            <a:xfrm>
              <a:off x="2837331" y="124306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892" name="tx892"/>
            <p:cNvSpPr/>
            <p:nvPr/>
          </p:nvSpPr>
          <p:spPr>
            <a:xfrm>
              <a:off x="3097115" y="124306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97</a:t>
              </a:r>
            </a:p>
          </p:txBody>
        </p:sp>
        <p:sp>
          <p:nvSpPr>
            <p:cNvPr id="893" name="tx893"/>
            <p:cNvSpPr/>
            <p:nvPr/>
          </p:nvSpPr>
          <p:spPr>
            <a:xfrm>
              <a:off x="3356898" y="124306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894" name="tx894"/>
            <p:cNvSpPr/>
            <p:nvPr/>
          </p:nvSpPr>
          <p:spPr>
            <a:xfrm>
              <a:off x="3616682" y="124306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895" name="tx895"/>
            <p:cNvSpPr/>
            <p:nvPr/>
          </p:nvSpPr>
          <p:spPr>
            <a:xfrm>
              <a:off x="3876466" y="124306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896" name="tx896"/>
            <p:cNvSpPr/>
            <p:nvPr/>
          </p:nvSpPr>
          <p:spPr>
            <a:xfrm>
              <a:off x="4136250" y="124306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897" name="tx897"/>
            <p:cNvSpPr/>
            <p:nvPr/>
          </p:nvSpPr>
          <p:spPr>
            <a:xfrm>
              <a:off x="4396034" y="124306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898" name="tx898"/>
            <p:cNvSpPr/>
            <p:nvPr/>
          </p:nvSpPr>
          <p:spPr>
            <a:xfrm>
              <a:off x="4655818" y="124306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98</a:t>
              </a:r>
            </a:p>
          </p:txBody>
        </p:sp>
        <p:sp>
          <p:nvSpPr>
            <p:cNvPr id="899" name="tx899"/>
            <p:cNvSpPr/>
            <p:nvPr/>
          </p:nvSpPr>
          <p:spPr>
            <a:xfrm>
              <a:off x="4915602" y="124306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900" name="tx900"/>
            <p:cNvSpPr/>
            <p:nvPr/>
          </p:nvSpPr>
          <p:spPr>
            <a:xfrm>
              <a:off x="5175385" y="124306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98</a:t>
              </a:r>
            </a:p>
          </p:txBody>
        </p:sp>
        <p:sp>
          <p:nvSpPr>
            <p:cNvPr id="901" name="tx901"/>
            <p:cNvSpPr/>
            <p:nvPr/>
          </p:nvSpPr>
          <p:spPr>
            <a:xfrm>
              <a:off x="5435169" y="124306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902" name="tx902"/>
            <p:cNvSpPr/>
            <p:nvPr/>
          </p:nvSpPr>
          <p:spPr>
            <a:xfrm>
              <a:off x="5694953" y="124306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903" name="tx903"/>
            <p:cNvSpPr/>
            <p:nvPr/>
          </p:nvSpPr>
          <p:spPr>
            <a:xfrm>
              <a:off x="5954737" y="124306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904" name="tx904"/>
            <p:cNvSpPr/>
            <p:nvPr/>
          </p:nvSpPr>
          <p:spPr>
            <a:xfrm>
              <a:off x="6214521" y="124306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92</a:t>
              </a:r>
            </a:p>
          </p:txBody>
        </p:sp>
        <p:sp>
          <p:nvSpPr>
            <p:cNvPr id="905" name="tx905"/>
            <p:cNvSpPr/>
            <p:nvPr/>
          </p:nvSpPr>
          <p:spPr>
            <a:xfrm>
              <a:off x="6474305" y="124306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95</a:t>
              </a:r>
            </a:p>
          </p:txBody>
        </p:sp>
        <p:sp>
          <p:nvSpPr>
            <p:cNvPr id="906" name="tx906"/>
            <p:cNvSpPr/>
            <p:nvPr/>
          </p:nvSpPr>
          <p:spPr>
            <a:xfrm>
              <a:off x="6734089" y="124306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95</a:t>
              </a:r>
            </a:p>
          </p:txBody>
        </p:sp>
        <p:sp>
          <p:nvSpPr>
            <p:cNvPr id="907" name="tx907"/>
            <p:cNvSpPr/>
            <p:nvPr/>
          </p:nvSpPr>
          <p:spPr>
            <a:xfrm>
              <a:off x="6993872" y="124306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908" name="tx908"/>
            <p:cNvSpPr/>
            <p:nvPr/>
          </p:nvSpPr>
          <p:spPr>
            <a:xfrm>
              <a:off x="7253656" y="124306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909" name="tx909"/>
            <p:cNvSpPr/>
            <p:nvPr/>
          </p:nvSpPr>
          <p:spPr>
            <a:xfrm>
              <a:off x="7513440" y="124306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92</a:t>
              </a:r>
            </a:p>
          </p:txBody>
        </p:sp>
        <p:sp>
          <p:nvSpPr>
            <p:cNvPr id="910" name="tx910"/>
            <p:cNvSpPr/>
            <p:nvPr/>
          </p:nvSpPr>
          <p:spPr>
            <a:xfrm>
              <a:off x="7773224" y="124306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911" name="tx911"/>
            <p:cNvSpPr/>
            <p:nvPr/>
          </p:nvSpPr>
          <p:spPr>
            <a:xfrm>
              <a:off x="8033008" y="124306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97</a:t>
              </a:r>
            </a:p>
          </p:txBody>
        </p:sp>
        <p:sp>
          <p:nvSpPr>
            <p:cNvPr id="912" name="tx912"/>
            <p:cNvSpPr/>
            <p:nvPr/>
          </p:nvSpPr>
          <p:spPr>
            <a:xfrm>
              <a:off x="8292792" y="124306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913" name="tx913"/>
            <p:cNvSpPr/>
            <p:nvPr/>
          </p:nvSpPr>
          <p:spPr>
            <a:xfrm>
              <a:off x="8552576" y="124306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914" name="tx914"/>
            <p:cNvSpPr/>
            <p:nvPr/>
          </p:nvSpPr>
          <p:spPr>
            <a:xfrm>
              <a:off x="2057979" y="522012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83</a:t>
              </a:r>
            </a:p>
          </p:txBody>
        </p:sp>
        <p:sp>
          <p:nvSpPr>
            <p:cNvPr id="915" name="tx915"/>
            <p:cNvSpPr/>
            <p:nvPr/>
          </p:nvSpPr>
          <p:spPr>
            <a:xfrm>
              <a:off x="2317763" y="522012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83</a:t>
              </a:r>
            </a:p>
          </p:txBody>
        </p:sp>
        <p:sp>
          <p:nvSpPr>
            <p:cNvPr id="916" name="tx916"/>
            <p:cNvSpPr/>
            <p:nvPr/>
          </p:nvSpPr>
          <p:spPr>
            <a:xfrm>
              <a:off x="2577547" y="522012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93</a:t>
              </a:r>
            </a:p>
          </p:txBody>
        </p:sp>
        <p:sp>
          <p:nvSpPr>
            <p:cNvPr id="917" name="tx917"/>
            <p:cNvSpPr/>
            <p:nvPr/>
          </p:nvSpPr>
          <p:spPr>
            <a:xfrm>
              <a:off x="2837331" y="522012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918" name="tx918"/>
            <p:cNvSpPr/>
            <p:nvPr/>
          </p:nvSpPr>
          <p:spPr>
            <a:xfrm>
              <a:off x="3097115" y="522012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98</a:t>
              </a:r>
            </a:p>
          </p:txBody>
        </p:sp>
        <p:sp>
          <p:nvSpPr>
            <p:cNvPr id="919" name="tx919"/>
            <p:cNvSpPr/>
            <p:nvPr/>
          </p:nvSpPr>
          <p:spPr>
            <a:xfrm>
              <a:off x="3356898" y="522012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98</a:t>
              </a:r>
            </a:p>
          </p:txBody>
        </p:sp>
        <p:sp>
          <p:nvSpPr>
            <p:cNvPr id="920" name="tx920"/>
            <p:cNvSpPr/>
            <p:nvPr/>
          </p:nvSpPr>
          <p:spPr>
            <a:xfrm>
              <a:off x="3616682" y="522012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91</a:t>
              </a:r>
            </a:p>
          </p:txBody>
        </p:sp>
        <p:sp>
          <p:nvSpPr>
            <p:cNvPr id="921" name="tx921"/>
            <p:cNvSpPr/>
            <p:nvPr/>
          </p:nvSpPr>
          <p:spPr>
            <a:xfrm>
              <a:off x="3876466" y="522012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91</a:t>
              </a:r>
            </a:p>
          </p:txBody>
        </p:sp>
        <p:sp>
          <p:nvSpPr>
            <p:cNvPr id="922" name="tx922"/>
            <p:cNvSpPr/>
            <p:nvPr/>
          </p:nvSpPr>
          <p:spPr>
            <a:xfrm>
              <a:off x="4136250" y="522012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93</a:t>
              </a:r>
            </a:p>
          </p:txBody>
        </p:sp>
        <p:sp>
          <p:nvSpPr>
            <p:cNvPr id="923" name="tx923"/>
            <p:cNvSpPr/>
            <p:nvPr/>
          </p:nvSpPr>
          <p:spPr>
            <a:xfrm>
              <a:off x="4396034" y="522012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94</a:t>
              </a:r>
            </a:p>
          </p:txBody>
        </p:sp>
        <p:sp>
          <p:nvSpPr>
            <p:cNvPr id="924" name="tx924"/>
            <p:cNvSpPr/>
            <p:nvPr/>
          </p:nvSpPr>
          <p:spPr>
            <a:xfrm>
              <a:off x="4655818" y="522012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94</a:t>
              </a:r>
            </a:p>
          </p:txBody>
        </p:sp>
        <p:sp>
          <p:nvSpPr>
            <p:cNvPr id="925" name="tx925"/>
            <p:cNvSpPr/>
            <p:nvPr/>
          </p:nvSpPr>
          <p:spPr>
            <a:xfrm>
              <a:off x="4915602" y="522012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91</a:t>
              </a:r>
            </a:p>
          </p:txBody>
        </p:sp>
        <p:sp>
          <p:nvSpPr>
            <p:cNvPr id="926" name="tx926"/>
            <p:cNvSpPr/>
            <p:nvPr/>
          </p:nvSpPr>
          <p:spPr>
            <a:xfrm>
              <a:off x="5175385" y="522012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91</a:t>
              </a:r>
            </a:p>
          </p:txBody>
        </p:sp>
        <p:sp>
          <p:nvSpPr>
            <p:cNvPr id="927" name="tx927"/>
            <p:cNvSpPr/>
            <p:nvPr/>
          </p:nvSpPr>
          <p:spPr>
            <a:xfrm>
              <a:off x="5435169" y="522012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94</a:t>
              </a:r>
            </a:p>
          </p:txBody>
        </p:sp>
        <p:sp>
          <p:nvSpPr>
            <p:cNvPr id="928" name="tx928"/>
            <p:cNvSpPr/>
            <p:nvPr/>
          </p:nvSpPr>
          <p:spPr>
            <a:xfrm>
              <a:off x="5694953" y="522012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94</a:t>
              </a:r>
            </a:p>
          </p:txBody>
        </p:sp>
        <p:sp>
          <p:nvSpPr>
            <p:cNvPr id="929" name="tx929"/>
            <p:cNvSpPr/>
            <p:nvPr/>
          </p:nvSpPr>
          <p:spPr>
            <a:xfrm>
              <a:off x="5954737" y="522012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94</a:t>
              </a:r>
            </a:p>
          </p:txBody>
        </p:sp>
        <p:sp>
          <p:nvSpPr>
            <p:cNvPr id="930" name="tx930"/>
            <p:cNvSpPr/>
            <p:nvPr/>
          </p:nvSpPr>
          <p:spPr>
            <a:xfrm>
              <a:off x="6214521" y="522012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92</a:t>
              </a:r>
            </a:p>
          </p:txBody>
        </p:sp>
        <p:sp>
          <p:nvSpPr>
            <p:cNvPr id="931" name="tx931"/>
            <p:cNvSpPr/>
            <p:nvPr/>
          </p:nvSpPr>
          <p:spPr>
            <a:xfrm>
              <a:off x="6474305" y="522012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88</a:t>
              </a:r>
            </a:p>
          </p:txBody>
        </p:sp>
        <p:sp>
          <p:nvSpPr>
            <p:cNvPr id="932" name="tx932"/>
            <p:cNvSpPr/>
            <p:nvPr/>
          </p:nvSpPr>
          <p:spPr>
            <a:xfrm>
              <a:off x="6734089" y="522012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86</a:t>
              </a:r>
            </a:p>
          </p:txBody>
        </p:sp>
        <p:sp>
          <p:nvSpPr>
            <p:cNvPr id="933" name="tx933"/>
            <p:cNvSpPr/>
            <p:nvPr/>
          </p:nvSpPr>
          <p:spPr>
            <a:xfrm>
              <a:off x="6993872" y="522012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83</a:t>
              </a:r>
            </a:p>
          </p:txBody>
        </p:sp>
        <p:sp>
          <p:nvSpPr>
            <p:cNvPr id="934" name="tx934"/>
            <p:cNvSpPr/>
            <p:nvPr/>
          </p:nvSpPr>
          <p:spPr>
            <a:xfrm>
              <a:off x="7253656" y="522012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74</a:t>
              </a:r>
            </a:p>
          </p:txBody>
        </p:sp>
        <p:sp>
          <p:nvSpPr>
            <p:cNvPr id="935" name="tx935"/>
            <p:cNvSpPr/>
            <p:nvPr/>
          </p:nvSpPr>
          <p:spPr>
            <a:xfrm>
              <a:off x="7513440" y="522012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81</a:t>
              </a:r>
            </a:p>
          </p:txBody>
        </p:sp>
        <p:sp>
          <p:nvSpPr>
            <p:cNvPr id="936" name="tx936"/>
            <p:cNvSpPr/>
            <p:nvPr/>
          </p:nvSpPr>
          <p:spPr>
            <a:xfrm>
              <a:off x="7773224" y="522012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84</a:t>
              </a:r>
            </a:p>
          </p:txBody>
        </p:sp>
        <p:sp>
          <p:nvSpPr>
            <p:cNvPr id="937" name="tx937"/>
            <p:cNvSpPr/>
            <p:nvPr/>
          </p:nvSpPr>
          <p:spPr>
            <a:xfrm>
              <a:off x="8033008" y="522012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66</a:t>
              </a:r>
            </a:p>
          </p:txBody>
        </p:sp>
        <p:sp>
          <p:nvSpPr>
            <p:cNvPr id="938" name="tx938"/>
            <p:cNvSpPr/>
            <p:nvPr/>
          </p:nvSpPr>
          <p:spPr>
            <a:xfrm>
              <a:off x="8292792" y="522012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75</a:t>
              </a:r>
            </a:p>
          </p:txBody>
        </p:sp>
        <p:sp>
          <p:nvSpPr>
            <p:cNvPr id="939" name="tx939"/>
            <p:cNvSpPr/>
            <p:nvPr/>
          </p:nvSpPr>
          <p:spPr>
            <a:xfrm>
              <a:off x="8552576" y="522012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75</a:t>
              </a:r>
            </a:p>
          </p:txBody>
        </p:sp>
        <p:sp>
          <p:nvSpPr>
            <p:cNvPr id="940" name="tx940"/>
            <p:cNvSpPr/>
            <p:nvPr/>
          </p:nvSpPr>
          <p:spPr>
            <a:xfrm>
              <a:off x="2057979" y="376187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941" name="tx941"/>
            <p:cNvSpPr/>
            <p:nvPr/>
          </p:nvSpPr>
          <p:spPr>
            <a:xfrm>
              <a:off x="2317763" y="376187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942" name="tx942"/>
            <p:cNvSpPr/>
            <p:nvPr/>
          </p:nvSpPr>
          <p:spPr>
            <a:xfrm>
              <a:off x="2577547" y="376187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94</a:t>
              </a:r>
            </a:p>
          </p:txBody>
        </p:sp>
        <p:sp>
          <p:nvSpPr>
            <p:cNvPr id="943" name="tx943"/>
            <p:cNvSpPr/>
            <p:nvPr/>
          </p:nvSpPr>
          <p:spPr>
            <a:xfrm>
              <a:off x="2837331" y="376187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92</a:t>
              </a:r>
            </a:p>
          </p:txBody>
        </p:sp>
        <p:sp>
          <p:nvSpPr>
            <p:cNvPr id="944" name="tx944"/>
            <p:cNvSpPr/>
            <p:nvPr/>
          </p:nvSpPr>
          <p:spPr>
            <a:xfrm>
              <a:off x="3097115" y="376187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93</a:t>
              </a:r>
            </a:p>
          </p:txBody>
        </p:sp>
        <p:sp>
          <p:nvSpPr>
            <p:cNvPr id="945" name="tx945"/>
            <p:cNvSpPr/>
            <p:nvPr/>
          </p:nvSpPr>
          <p:spPr>
            <a:xfrm>
              <a:off x="3356898" y="376187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93</a:t>
              </a:r>
            </a:p>
          </p:txBody>
        </p:sp>
        <p:sp>
          <p:nvSpPr>
            <p:cNvPr id="946" name="tx946"/>
            <p:cNvSpPr/>
            <p:nvPr/>
          </p:nvSpPr>
          <p:spPr>
            <a:xfrm>
              <a:off x="3616682" y="376187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95</a:t>
              </a:r>
            </a:p>
          </p:txBody>
        </p:sp>
        <p:sp>
          <p:nvSpPr>
            <p:cNvPr id="947" name="tx947"/>
            <p:cNvSpPr/>
            <p:nvPr/>
          </p:nvSpPr>
          <p:spPr>
            <a:xfrm>
              <a:off x="3876466" y="376187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95</a:t>
              </a:r>
            </a:p>
          </p:txBody>
        </p:sp>
        <p:sp>
          <p:nvSpPr>
            <p:cNvPr id="948" name="tx948"/>
            <p:cNvSpPr/>
            <p:nvPr/>
          </p:nvSpPr>
          <p:spPr>
            <a:xfrm>
              <a:off x="4136250" y="376187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93</a:t>
              </a:r>
            </a:p>
          </p:txBody>
        </p:sp>
        <p:sp>
          <p:nvSpPr>
            <p:cNvPr id="949" name="tx949"/>
            <p:cNvSpPr/>
            <p:nvPr/>
          </p:nvSpPr>
          <p:spPr>
            <a:xfrm>
              <a:off x="4396034" y="376187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950" name="tx950"/>
            <p:cNvSpPr/>
            <p:nvPr/>
          </p:nvSpPr>
          <p:spPr>
            <a:xfrm>
              <a:off x="4655818" y="376187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951" name="tx951"/>
            <p:cNvSpPr/>
            <p:nvPr/>
          </p:nvSpPr>
          <p:spPr>
            <a:xfrm>
              <a:off x="4915602" y="376187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98</a:t>
              </a:r>
            </a:p>
          </p:txBody>
        </p:sp>
        <p:sp>
          <p:nvSpPr>
            <p:cNvPr id="952" name="tx952"/>
            <p:cNvSpPr/>
            <p:nvPr/>
          </p:nvSpPr>
          <p:spPr>
            <a:xfrm>
              <a:off x="5175385" y="376187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98</a:t>
              </a:r>
            </a:p>
          </p:txBody>
        </p:sp>
        <p:sp>
          <p:nvSpPr>
            <p:cNvPr id="953" name="tx953"/>
            <p:cNvSpPr/>
            <p:nvPr/>
          </p:nvSpPr>
          <p:spPr>
            <a:xfrm>
              <a:off x="5435169" y="376187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97</a:t>
              </a:r>
            </a:p>
          </p:txBody>
        </p:sp>
        <p:sp>
          <p:nvSpPr>
            <p:cNvPr id="954" name="tx954"/>
            <p:cNvSpPr/>
            <p:nvPr/>
          </p:nvSpPr>
          <p:spPr>
            <a:xfrm>
              <a:off x="5694953" y="376187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955" name="tx955"/>
            <p:cNvSpPr/>
            <p:nvPr/>
          </p:nvSpPr>
          <p:spPr>
            <a:xfrm>
              <a:off x="5954737" y="376187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95</a:t>
              </a:r>
            </a:p>
          </p:txBody>
        </p:sp>
        <p:sp>
          <p:nvSpPr>
            <p:cNvPr id="956" name="tx956"/>
            <p:cNvSpPr/>
            <p:nvPr/>
          </p:nvSpPr>
          <p:spPr>
            <a:xfrm>
              <a:off x="6214521" y="376187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94</a:t>
              </a:r>
            </a:p>
          </p:txBody>
        </p:sp>
        <p:sp>
          <p:nvSpPr>
            <p:cNvPr id="957" name="tx957"/>
            <p:cNvSpPr/>
            <p:nvPr/>
          </p:nvSpPr>
          <p:spPr>
            <a:xfrm>
              <a:off x="6474305" y="376187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94</a:t>
              </a:r>
            </a:p>
          </p:txBody>
        </p:sp>
        <p:sp>
          <p:nvSpPr>
            <p:cNvPr id="958" name="tx958"/>
            <p:cNvSpPr/>
            <p:nvPr/>
          </p:nvSpPr>
          <p:spPr>
            <a:xfrm>
              <a:off x="6734089" y="376187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90</a:t>
              </a:r>
            </a:p>
          </p:txBody>
        </p:sp>
        <p:sp>
          <p:nvSpPr>
            <p:cNvPr id="959" name="tx959"/>
            <p:cNvSpPr/>
            <p:nvPr/>
          </p:nvSpPr>
          <p:spPr>
            <a:xfrm>
              <a:off x="6993872" y="376187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89</a:t>
              </a:r>
            </a:p>
          </p:txBody>
        </p:sp>
        <p:sp>
          <p:nvSpPr>
            <p:cNvPr id="960" name="tx960"/>
            <p:cNvSpPr/>
            <p:nvPr/>
          </p:nvSpPr>
          <p:spPr>
            <a:xfrm>
              <a:off x="7253656" y="376187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83</a:t>
              </a:r>
            </a:p>
          </p:txBody>
        </p:sp>
        <p:sp>
          <p:nvSpPr>
            <p:cNvPr id="961" name="tx961"/>
            <p:cNvSpPr/>
            <p:nvPr/>
          </p:nvSpPr>
          <p:spPr>
            <a:xfrm>
              <a:off x="7513440" y="376187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86</a:t>
              </a:r>
            </a:p>
          </p:txBody>
        </p:sp>
        <p:sp>
          <p:nvSpPr>
            <p:cNvPr id="962" name="tx962"/>
            <p:cNvSpPr/>
            <p:nvPr/>
          </p:nvSpPr>
          <p:spPr>
            <a:xfrm>
              <a:off x="7773224" y="376187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87</a:t>
              </a:r>
            </a:p>
          </p:txBody>
        </p:sp>
        <p:sp>
          <p:nvSpPr>
            <p:cNvPr id="963" name="tx963"/>
            <p:cNvSpPr/>
            <p:nvPr/>
          </p:nvSpPr>
          <p:spPr>
            <a:xfrm>
              <a:off x="8033008" y="376187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87</a:t>
              </a:r>
            </a:p>
          </p:txBody>
        </p:sp>
        <p:sp>
          <p:nvSpPr>
            <p:cNvPr id="964" name="tx964"/>
            <p:cNvSpPr/>
            <p:nvPr/>
          </p:nvSpPr>
          <p:spPr>
            <a:xfrm>
              <a:off x="8292792" y="376187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90</a:t>
              </a:r>
            </a:p>
          </p:txBody>
        </p:sp>
        <p:sp>
          <p:nvSpPr>
            <p:cNvPr id="965" name="tx965"/>
            <p:cNvSpPr/>
            <p:nvPr/>
          </p:nvSpPr>
          <p:spPr>
            <a:xfrm>
              <a:off x="8552576" y="376187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85</a:t>
              </a:r>
            </a:p>
          </p:txBody>
        </p:sp>
        <p:sp>
          <p:nvSpPr>
            <p:cNvPr id="966" name="tx966"/>
            <p:cNvSpPr/>
            <p:nvPr/>
          </p:nvSpPr>
          <p:spPr>
            <a:xfrm>
              <a:off x="2057979" y="389444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93</a:t>
              </a:r>
            </a:p>
          </p:txBody>
        </p:sp>
        <p:sp>
          <p:nvSpPr>
            <p:cNvPr id="967" name="tx967"/>
            <p:cNvSpPr/>
            <p:nvPr/>
          </p:nvSpPr>
          <p:spPr>
            <a:xfrm>
              <a:off x="2317763" y="389444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84</a:t>
              </a:r>
            </a:p>
          </p:txBody>
        </p:sp>
        <p:sp>
          <p:nvSpPr>
            <p:cNvPr id="968" name="tx968"/>
            <p:cNvSpPr/>
            <p:nvPr/>
          </p:nvSpPr>
          <p:spPr>
            <a:xfrm>
              <a:off x="2577547" y="389444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87</a:t>
              </a:r>
            </a:p>
          </p:txBody>
        </p:sp>
        <p:sp>
          <p:nvSpPr>
            <p:cNvPr id="969" name="tx969"/>
            <p:cNvSpPr/>
            <p:nvPr/>
          </p:nvSpPr>
          <p:spPr>
            <a:xfrm>
              <a:off x="2837331" y="389444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89</a:t>
              </a:r>
            </a:p>
          </p:txBody>
        </p:sp>
        <p:sp>
          <p:nvSpPr>
            <p:cNvPr id="970" name="tx970"/>
            <p:cNvSpPr/>
            <p:nvPr/>
          </p:nvSpPr>
          <p:spPr>
            <a:xfrm>
              <a:off x="3097115" y="389444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93</a:t>
              </a:r>
            </a:p>
          </p:txBody>
        </p:sp>
        <p:sp>
          <p:nvSpPr>
            <p:cNvPr id="971" name="tx971"/>
            <p:cNvSpPr/>
            <p:nvPr/>
          </p:nvSpPr>
          <p:spPr>
            <a:xfrm>
              <a:off x="3356898" y="389444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92</a:t>
              </a:r>
            </a:p>
          </p:txBody>
        </p:sp>
        <p:sp>
          <p:nvSpPr>
            <p:cNvPr id="972" name="tx972"/>
            <p:cNvSpPr/>
            <p:nvPr/>
          </p:nvSpPr>
          <p:spPr>
            <a:xfrm>
              <a:off x="3616682" y="389444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84</a:t>
              </a:r>
            </a:p>
          </p:txBody>
        </p:sp>
        <p:sp>
          <p:nvSpPr>
            <p:cNvPr id="973" name="tx973"/>
            <p:cNvSpPr/>
            <p:nvPr/>
          </p:nvSpPr>
          <p:spPr>
            <a:xfrm>
              <a:off x="3876466" y="389444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93</a:t>
              </a:r>
            </a:p>
          </p:txBody>
        </p:sp>
        <p:sp>
          <p:nvSpPr>
            <p:cNvPr id="974" name="tx974"/>
            <p:cNvSpPr/>
            <p:nvPr/>
          </p:nvSpPr>
          <p:spPr>
            <a:xfrm>
              <a:off x="4136250" y="389444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85</a:t>
              </a:r>
            </a:p>
          </p:txBody>
        </p:sp>
        <p:sp>
          <p:nvSpPr>
            <p:cNvPr id="975" name="tx975"/>
            <p:cNvSpPr/>
            <p:nvPr/>
          </p:nvSpPr>
          <p:spPr>
            <a:xfrm>
              <a:off x="4396034" y="389444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93</a:t>
              </a:r>
            </a:p>
          </p:txBody>
        </p:sp>
        <p:sp>
          <p:nvSpPr>
            <p:cNvPr id="976" name="tx976"/>
            <p:cNvSpPr/>
            <p:nvPr/>
          </p:nvSpPr>
          <p:spPr>
            <a:xfrm>
              <a:off x="4655818" y="389444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86</a:t>
              </a:r>
            </a:p>
          </p:txBody>
        </p:sp>
        <p:sp>
          <p:nvSpPr>
            <p:cNvPr id="977" name="tx977"/>
            <p:cNvSpPr/>
            <p:nvPr/>
          </p:nvSpPr>
          <p:spPr>
            <a:xfrm>
              <a:off x="4915602" y="389444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91</a:t>
              </a:r>
            </a:p>
          </p:txBody>
        </p:sp>
        <p:sp>
          <p:nvSpPr>
            <p:cNvPr id="978" name="tx978"/>
            <p:cNvSpPr/>
            <p:nvPr/>
          </p:nvSpPr>
          <p:spPr>
            <a:xfrm>
              <a:off x="5175385" y="389444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87</a:t>
              </a:r>
            </a:p>
          </p:txBody>
        </p:sp>
        <p:sp>
          <p:nvSpPr>
            <p:cNvPr id="979" name="tx979"/>
            <p:cNvSpPr/>
            <p:nvPr/>
          </p:nvSpPr>
          <p:spPr>
            <a:xfrm>
              <a:off x="5435169" y="389444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91</a:t>
              </a:r>
            </a:p>
          </p:txBody>
        </p:sp>
        <p:sp>
          <p:nvSpPr>
            <p:cNvPr id="980" name="tx980"/>
            <p:cNvSpPr/>
            <p:nvPr/>
          </p:nvSpPr>
          <p:spPr>
            <a:xfrm>
              <a:off x="5694953" y="389444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94</a:t>
              </a:r>
            </a:p>
          </p:txBody>
        </p:sp>
        <p:sp>
          <p:nvSpPr>
            <p:cNvPr id="981" name="tx981"/>
            <p:cNvSpPr/>
            <p:nvPr/>
          </p:nvSpPr>
          <p:spPr>
            <a:xfrm>
              <a:off x="5954737" y="389444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97</a:t>
              </a:r>
            </a:p>
          </p:txBody>
        </p:sp>
        <p:sp>
          <p:nvSpPr>
            <p:cNvPr id="982" name="tx982"/>
            <p:cNvSpPr/>
            <p:nvPr/>
          </p:nvSpPr>
          <p:spPr>
            <a:xfrm>
              <a:off x="6214521" y="389444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97</a:t>
              </a:r>
            </a:p>
          </p:txBody>
        </p:sp>
        <p:sp>
          <p:nvSpPr>
            <p:cNvPr id="983" name="tx983"/>
            <p:cNvSpPr/>
            <p:nvPr/>
          </p:nvSpPr>
          <p:spPr>
            <a:xfrm>
              <a:off x="6474305" y="389444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90</a:t>
              </a:r>
            </a:p>
          </p:txBody>
        </p:sp>
        <p:sp>
          <p:nvSpPr>
            <p:cNvPr id="984" name="tx984"/>
            <p:cNvSpPr/>
            <p:nvPr/>
          </p:nvSpPr>
          <p:spPr>
            <a:xfrm>
              <a:off x="6734089" y="389444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95</a:t>
              </a:r>
            </a:p>
          </p:txBody>
        </p:sp>
        <p:sp>
          <p:nvSpPr>
            <p:cNvPr id="985" name="tx985"/>
            <p:cNvSpPr/>
            <p:nvPr/>
          </p:nvSpPr>
          <p:spPr>
            <a:xfrm>
              <a:off x="6993872" y="389444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90</a:t>
              </a:r>
            </a:p>
          </p:txBody>
        </p:sp>
        <p:sp>
          <p:nvSpPr>
            <p:cNvPr id="986" name="tx986"/>
            <p:cNvSpPr/>
            <p:nvPr/>
          </p:nvSpPr>
          <p:spPr>
            <a:xfrm>
              <a:off x="7253656" y="389444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85</a:t>
              </a:r>
            </a:p>
          </p:txBody>
        </p:sp>
        <p:sp>
          <p:nvSpPr>
            <p:cNvPr id="987" name="tx987"/>
            <p:cNvSpPr/>
            <p:nvPr/>
          </p:nvSpPr>
          <p:spPr>
            <a:xfrm>
              <a:off x="7513440" y="389444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82</a:t>
              </a:r>
            </a:p>
          </p:txBody>
        </p:sp>
        <p:sp>
          <p:nvSpPr>
            <p:cNvPr id="988" name="tx988"/>
            <p:cNvSpPr/>
            <p:nvPr/>
          </p:nvSpPr>
          <p:spPr>
            <a:xfrm>
              <a:off x="7773224" y="389444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86</a:t>
              </a:r>
            </a:p>
          </p:txBody>
        </p:sp>
        <p:sp>
          <p:nvSpPr>
            <p:cNvPr id="989" name="tx989"/>
            <p:cNvSpPr/>
            <p:nvPr/>
          </p:nvSpPr>
          <p:spPr>
            <a:xfrm>
              <a:off x="8033008" y="389444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85</a:t>
              </a:r>
            </a:p>
          </p:txBody>
        </p:sp>
        <p:sp>
          <p:nvSpPr>
            <p:cNvPr id="990" name="tx990"/>
            <p:cNvSpPr/>
            <p:nvPr/>
          </p:nvSpPr>
          <p:spPr>
            <a:xfrm>
              <a:off x="8292792" y="389444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85</a:t>
              </a:r>
            </a:p>
          </p:txBody>
        </p:sp>
        <p:sp>
          <p:nvSpPr>
            <p:cNvPr id="991" name="tx991"/>
            <p:cNvSpPr/>
            <p:nvPr/>
          </p:nvSpPr>
          <p:spPr>
            <a:xfrm>
              <a:off x="8552576" y="389444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85</a:t>
              </a:r>
            </a:p>
          </p:txBody>
        </p:sp>
        <p:sp>
          <p:nvSpPr>
            <p:cNvPr id="992" name="tx992"/>
            <p:cNvSpPr/>
            <p:nvPr/>
          </p:nvSpPr>
          <p:spPr>
            <a:xfrm>
              <a:off x="2057979" y="442471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91</a:t>
              </a:r>
            </a:p>
          </p:txBody>
        </p:sp>
        <p:sp>
          <p:nvSpPr>
            <p:cNvPr id="993" name="tx993"/>
            <p:cNvSpPr/>
            <p:nvPr/>
          </p:nvSpPr>
          <p:spPr>
            <a:xfrm>
              <a:off x="2317763" y="442471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994" name="tx994"/>
            <p:cNvSpPr/>
            <p:nvPr/>
          </p:nvSpPr>
          <p:spPr>
            <a:xfrm>
              <a:off x="2577547" y="442471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89</a:t>
              </a:r>
            </a:p>
          </p:txBody>
        </p:sp>
        <p:sp>
          <p:nvSpPr>
            <p:cNvPr id="995" name="tx995"/>
            <p:cNvSpPr/>
            <p:nvPr/>
          </p:nvSpPr>
          <p:spPr>
            <a:xfrm>
              <a:off x="2837331" y="442471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996" name="tx996"/>
            <p:cNvSpPr/>
            <p:nvPr/>
          </p:nvSpPr>
          <p:spPr>
            <a:xfrm>
              <a:off x="3097115" y="442471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97</a:t>
              </a:r>
            </a:p>
          </p:txBody>
        </p:sp>
        <p:sp>
          <p:nvSpPr>
            <p:cNvPr id="997" name="tx997"/>
            <p:cNvSpPr/>
            <p:nvPr/>
          </p:nvSpPr>
          <p:spPr>
            <a:xfrm>
              <a:off x="3356898" y="442471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998" name="tx998"/>
            <p:cNvSpPr/>
            <p:nvPr/>
          </p:nvSpPr>
          <p:spPr>
            <a:xfrm>
              <a:off x="3616682" y="442471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98</a:t>
              </a:r>
            </a:p>
          </p:txBody>
        </p:sp>
        <p:sp>
          <p:nvSpPr>
            <p:cNvPr id="999" name="tx999"/>
            <p:cNvSpPr/>
            <p:nvPr/>
          </p:nvSpPr>
          <p:spPr>
            <a:xfrm>
              <a:off x="3876466" y="442471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1000" name="tx1000"/>
            <p:cNvSpPr/>
            <p:nvPr/>
          </p:nvSpPr>
          <p:spPr>
            <a:xfrm>
              <a:off x="4136250" y="442471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94</a:t>
              </a:r>
            </a:p>
          </p:txBody>
        </p:sp>
        <p:sp>
          <p:nvSpPr>
            <p:cNvPr id="1001" name="tx1001"/>
            <p:cNvSpPr/>
            <p:nvPr/>
          </p:nvSpPr>
          <p:spPr>
            <a:xfrm>
              <a:off x="4396034" y="442471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97</a:t>
              </a:r>
            </a:p>
          </p:txBody>
        </p:sp>
        <p:sp>
          <p:nvSpPr>
            <p:cNvPr id="1002" name="tx1002"/>
            <p:cNvSpPr/>
            <p:nvPr/>
          </p:nvSpPr>
          <p:spPr>
            <a:xfrm>
              <a:off x="4655818" y="442471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1003" name="tx1003"/>
            <p:cNvSpPr/>
            <p:nvPr/>
          </p:nvSpPr>
          <p:spPr>
            <a:xfrm>
              <a:off x="4915602" y="442471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95</a:t>
              </a:r>
            </a:p>
          </p:txBody>
        </p:sp>
        <p:sp>
          <p:nvSpPr>
            <p:cNvPr id="1004" name="tx1004"/>
            <p:cNvSpPr/>
            <p:nvPr/>
          </p:nvSpPr>
          <p:spPr>
            <a:xfrm>
              <a:off x="5175385" y="442471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98</a:t>
              </a:r>
            </a:p>
          </p:txBody>
        </p:sp>
        <p:sp>
          <p:nvSpPr>
            <p:cNvPr id="1005" name="tx1005"/>
            <p:cNvSpPr/>
            <p:nvPr/>
          </p:nvSpPr>
          <p:spPr>
            <a:xfrm>
              <a:off x="5435169" y="442471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95</a:t>
              </a:r>
            </a:p>
          </p:txBody>
        </p:sp>
        <p:sp>
          <p:nvSpPr>
            <p:cNvPr id="1006" name="tx1006"/>
            <p:cNvSpPr/>
            <p:nvPr/>
          </p:nvSpPr>
          <p:spPr>
            <a:xfrm>
              <a:off x="5694953" y="442471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95</a:t>
              </a:r>
            </a:p>
          </p:txBody>
        </p:sp>
        <p:sp>
          <p:nvSpPr>
            <p:cNvPr id="1007" name="tx1007"/>
            <p:cNvSpPr/>
            <p:nvPr/>
          </p:nvSpPr>
          <p:spPr>
            <a:xfrm>
              <a:off x="5954737" y="442471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94</a:t>
              </a:r>
            </a:p>
          </p:txBody>
        </p:sp>
        <p:sp>
          <p:nvSpPr>
            <p:cNvPr id="1008" name="tx1008"/>
            <p:cNvSpPr/>
            <p:nvPr/>
          </p:nvSpPr>
          <p:spPr>
            <a:xfrm>
              <a:off x="6214521" y="442471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95</a:t>
              </a:r>
            </a:p>
          </p:txBody>
        </p:sp>
        <p:sp>
          <p:nvSpPr>
            <p:cNvPr id="1009" name="tx1009"/>
            <p:cNvSpPr/>
            <p:nvPr/>
          </p:nvSpPr>
          <p:spPr>
            <a:xfrm>
              <a:off x="6474305" y="442471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88</a:t>
              </a:r>
            </a:p>
          </p:txBody>
        </p:sp>
        <p:sp>
          <p:nvSpPr>
            <p:cNvPr id="1010" name="tx1010"/>
            <p:cNvSpPr/>
            <p:nvPr/>
          </p:nvSpPr>
          <p:spPr>
            <a:xfrm>
              <a:off x="6734089" y="442471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1011" name="tx1011"/>
            <p:cNvSpPr/>
            <p:nvPr/>
          </p:nvSpPr>
          <p:spPr>
            <a:xfrm>
              <a:off x="6993872" y="442471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98</a:t>
              </a:r>
            </a:p>
          </p:txBody>
        </p:sp>
        <p:sp>
          <p:nvSpPr>
            <p:cNvPr id="1012" name="tx1012"/>
            <p:cNvSpPr/>
            <p:nvPr/>
          </p:nvSpPr>
          <p:spPr>
            <a:xfrm>
              <a:off x="7253656" y="442471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79</a:t>
              </a:r>
            </a:p>
          </p:txBody>
        </p:sp>
        <p:sp>
          <p:nvSpPr>
            <p:cNvPr id="1013" name="tx1013"/>
            <p:cNvSpPr/>
            <p:nvPr/>
          </p:nvSpPr>
          <p:spPr>
            <a:xfrm>
              <a:off x="7513440" y="442471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83</a:t>
              </a:r>
            </a:p>
          </p:txBody>
        </p:sp>
        <p:sp>
          <p:nvSpPr>
            <p:cNvPr id="1014" name="tx1014"/>
            <p:cNvSpPr/>
            <p:nvPr/>
          </p:nvSpPr>
          <p:spPr>
            <a:xfrm>
              <a:off x="7773224" y="442471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84</a:t>
              </a:r>
            </a:p>
          </p:txBody>
        </p:sp>
        <p:sp>
          <p:nvSpPr>
            <p:cNvPr id="1015" name="tx1015"/>
            <p:cNvSpPr/>
            <p:nvPr/>
          </p:nvSpPr>
          <p:spPr>
            <a:xfrm>
              <a:off x="8033008" y="442471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85</a:t>
              </a:r>
            </a:p>
          </p:txBody>
        </p:sp>
        <p:sp>
          <p:nvSpPr>
            <p:cNvPr id="1016" name="tx1016"/>
            <p:cNvSpPr/>
            <p:nvPr/>
          </p:nvSpPr>
          <p:spPr>
            <a:xfrm>
              <a:off x="8292792" y="442471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88</a:t>
              </a:r>
            </a:p>
          </p:txBody>
        </p:sp>
        <p:sp>
          <p:nvSpPr>
            <p:cNvPr id="1017" name="tx1017"/>
            <p:cNvSpPr/>
            <p:nvPr/>
          </p:nvSpPr>
          <p:spPr>
            <a:xfrm>
              <a:off x="8552576" y="442471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83</a:t>
              </a:r>
            </a:p>
          </p:txBody>
        </p:sp>
        <p:sp>
          <p:nvSpPr>
            <p:cNvPr id="1018" name="tx1018"/>
            <p:cNvSpPr/>
            <p:nvPr/>
          </p:nvSpPr>
          <p:spPr>
            <a:xfrm>
              <a:off x="2057979" y="535269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75</a:t>
              </a:r>
            </a:p>
          </p:txBody>
        </p:sp>
        <p:sp>
          <p:nvSpPr>
            <p:cNvPr id="1019" name="tx1019"/>
            <p:cNvSpPr/>
            <p:nvPr/>
          </p:nvSpPr>
          <p:spPr>
            <a:xfrm>
              <a:off x="2317763" y="535269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71</a:t>
              </a:r>
            </a:p>
          </p:txBody>
        </p:sp>
        <p:sp>
          <p:nvSpPr>
            <p:cNvPr id="1020" name="tx1020"/>
            <p:cNvSpPr/>
            <p:nvPr/>
          </p:nvSpPr>
          <p:spPr>
            <a:xfrm>
              <a:off x="2577547" y="535269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77</a:t>
              </a:r>
            </a:p>
          </p:txBody>
        </p:sp>
        <p:sp>
          <p:nvSpPr>
            <p:cNvPr id="1021" name="tx1021"/>
            <p:cNvSpPr/>
            <p:nvPr/>
          </p:nvSpPr>
          <p:spPr>
            <a:xfrm>
              <a:off x="2837331" y="535269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88</a:t>
              </a:r>
            </a:p>
          </p:txBody>
        </p:sp>
        <p:sp>
          <p:nvSpPr>
            <p:cNvPr id="1022" name="tx1022"/>
            <p:cNvSpPr/>
            <p:nvPr/>
          </p:nvSpPr>
          <p:spPr>
            <a:xfrm>
              <a:off x="3097115" y="535269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84</a:t>
              </a:r>
            </a:p>
          </p:txBody>
        </p:sp>
        <p:sp>
          <p:nvSpPr>
            <p:cNvPr id="1023" name="tx1023"/>
            <p:cNvSpPr/>
            <p:nvPr/>
          </p:nvSpPr>
          <p:spPr>
            <a:xfrm>
              <a:off x="3356898" y="535269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85</a:t>
              </a:r>
            </a:p>
          </p:txBody>
        </p:sp>
        <p:sp>
          <p:nvSpPr>
            <p:cNvPr id="1024" name="tx1024"/>
            <p:cNvSpPr/>
            <p:nvPr/>
          </p:nvSpPr>
          <p:spPr>
            <a:xfrm>
              <a:off x="3616682" y="535269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83</a:t>
              </a:r>
            </a:p>
          </p:txBody>
        </p:sp>
        <p:sp>
          <p:nvSpPr>
            <p:cNvPr id="1025" name="tx1025"/>
            <p:cNvSpPr/>
            <p:nvPr/>
          </p:nvSpPr>
          <p:spPr>
            <a:xfrm>
              <a:off x="3876466" y="535269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84</a:t>
              </a:r>
            </a:p>
          </p:txBody>
        </p:sp>
        <p:sp>
          <p:nvSpPr>
            <p:cNvPr id="1026" name="tx1026"/>
            <p:cNvSpPr/>
            <p:nvPr/>
          </p:nvSpPr>
          <p:spPr>
            <a:xfrm>
              <a:off x="4136250" y="535269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88</a:t>
              </a:r>
            </a:p>
          </p:txBody>
        </p:sp>
        <p:sp>
          <p:nvSpPr>
            <p:cNvPr id="1027" name="tx1027"/>
            <p:cNvSpPr/>
            <p:nvPr/>
          </p:nvSpPr>
          <p:spPr>
            <a:xfrm>
              <a:off x="4396034" y="535269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93</a:t>
              </a:r>
            </a:p>
          </p:txBody>
        </p:sp>
        <p:sp>
          <p:nvSpPr>
            <p:cNvPr id="1028" name="tx1028"/>
            <p:cNvSpPr/>
            <p:nvPr/>
          </p:nvSpPr>
          <p:spPr>
            <a:xfrm>
              <a:off x="4655818" y="535269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91</a:t>
              </a:r>
            </a:p>
          </p:txBody>
        </p:sp>
        <p:sp>
          <p:nvSpPr>
            <p:cNvPr id="1029" name="tx1029"/>
            <p:cNvSpPr/>
            <p:nvPr/>
          </p:nvSpPr>
          <p:spPr>
            <a:xfrm>
              <a:off x="4915602" y="535269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95</a:t>
              </a:r>
            </a:p>
          </p:txBody>
        </p:sp>
        <p:sp>
          <p:nvSpPr>
            <p:cNvPr id="1030" name="tx1030"/>
            <p:cNvSpPr/>
            <p:nvPr/>
          </p:nvSpPr>
          <p:spPr>
            <a:xfrm>
              <a:off x="5175385" y="535269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93</a:t>
              </a:r>
            </a:p>
          </p:txBody>
        </p:sp>
        <p:sp>
          <p:nvSpPr>
            <p:cNvPr id="1031" name="tx1031"/>
            <p:cNvSpPr/>
            <p:nvPr/>
          </p:nvSpPr>
          <p:spPr>
            <a:xfrm>
              <a:off x="5435169" y="535269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86</a:t>
              </a:r>
            </a:p>
          </p:txBody>
        </p:sp>
        <p:sp>
          <p:nvSpPr>
            <p:cNvPr id="1032" name="tx1032"/>
            <p:cNvSpPr/>
            <p:nvPr/>
          </p:nvSpPr>
          <p:spPr>
            <a:xfrm>
              <a:off x="5694953" y="535269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85</a:t>
              </a:r>
            </a:p>
          </p:txBody>
        </p:sp>
        <p:sp>
          <p:nvSpPr>
            <p:cNvPr id="1033" name="tx1033"/>
            <p:cNvSpPr/>
            <p:nvPr/>
          </p:nvSpPr>
          <p:spPr>
            <a:xfrm>
              <a:off x="5954737" y="535269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89</a:t>
              </a:r>
            </a:p>
          </p:txBody>
        </p:sp>
        <p:sp>
          <p:nvSpPr>
            <p:cNvPr id="1034" name="tx1034"/>
            <p:cNvSpPr/>
            <p:nvPr/>
          </p:nvSpPr>
          <p:spPr>
            <a:xfrm>
              <a:off x="6214521" y="535269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87</a:t>
              </a:r>
            </a:p>
          </p:txBody>
        </p:sp>
        <p:sp>
          <p:nvSpPr>
            <p:cNvPr id="1035" name="tx1035"/>
            <p:cNvSpPr/>
            <p:nvPr/>
          </p:nvSpPr>
          <p:spPr>
            <a:xfrm>
              <a:off x="6474305" y="535269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84</a:t>
              </a:r>
            </a:p>
          </p:txBody>
        </p:sp>
        <p:sp>
          <p:nvSpPr>
            <p:cNvPr id="1036" name="tx1036"/>
            <p:cNvSpPr/>
            <p:nvPr/>
          </p:nvSpPr>
          <p:spPr>
            <a:xfrm>
              <a:off x="6734089" y="535269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83</a:t>
              </a:r>
            </a:p>
          </p:txBody>
        </p:sp>
        <p:sp>
          <p:nvSpPr>
            <p:cNvPr id="1037" name="tx1037"/>
            <p:cNvSpPr/>
            <p:nvPr/>
          </p:nvSpPr>
          <p:spPr>
            <a:xfrm>
              <a:off x="6993872" y="535269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75</a:t>
              </a:r>
            </a:p>
          </p:txBody>
        </p:sp>
        <p:sp>
          <p:nvSpPr>
            <p:cNvPr id="1038" name="tx1038"/>
            <p:cNvSpPr/>
            <p:nvPr/>
          </p:nvSpPr>
          <p:spPr>
            <a:xfrm>
              <a:off x="7253656" y="535269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68</a:t>
              </a:r>
            </a:p>
          </p:txBody>
        </p:sp>
        <p:sp>
          <p:nvSpPr>
            <p:cNvPr id="1039" name="tx1039"/>
            <p:cNvSpPr/>
            <p:nvPr/>
          </p:nvSpPr>
          <p:spPr>
            <a:xfrm>
              <a:off x="7513440" y="535269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70</a:t>
              </a:r>
            </a:p>
          </p:txBody>
        </p:sp>
        <p:sp>
          <p:nvSpPr>
            <p:cNvPr id="1040" name="tx1040"/>
            <p:cNvSpPr/>
            <p:nvPr/>
          </p:nvSpPr>
          <p:spPr>
            <a:xfrm>
              <a:off x="7773224" y="535269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69</a:t>
              </a:r>
            </a:p>
          </p:txBody>
        </p:sp>
        <p:sp>
          <p:nvSpPr>
            <p:cNvPr id="1041" name="tx1041"/>
            <p:cNvSpPr/>
            <p:nvPr/>
          </p:nvSpPr>
          <p:spPr>
            <a:xfrm>
              <a:off x="8033008" y="535269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67</a:t>
              </a:r>
            </a:p>
          </p:txBody>
        </p:sp>
        <p:sp>
          <p:nvSpPr>
            <p:cNvPr id="1042" name="tx1042"/>
            <p:cNvSpPr/>
            <p:nvPr/>
          </p:nvSpPr>
          <p:spPr>
            <a:xfrm>
              <a:off x="2057979" y="349673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98</a:t>
              </a:r>
            </a:p>
          </p:txBody>
        </p:sp>
        <p:sp>
          <p:nvSpPr>
            <p:cNvPr id="1043" name="tx1043"/>
            <p:cNvSpPr/>
            <p:nvPr/>
          </p:nvSpPr>
          <p:spPr>
            <a:xfrm>
              <a:off x="2317763" y="349673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98</a:t>
              </a:r>
            </a:p>
          </p:txBody>
        </p:sp>
        <p:sp>
          <p:nvSpPr>
            <p:cNvPr id="1044" name="tx1044"/>
            <p:cNvSpPr/>
            <p:nvPr/>
          </p:nvSpPr>
          <p:spPr>
            <a:xfrm>
              <a:off x="2577547" y="349673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045" name="tx1045"/>
            <p:cNvSpPr/>
            <p:nvPr/>
          </p:nvSpPr>
          <p:spPr>
            <a:xfrm>
              <a:off x="2837331" y="349673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046" name="tx1046"/>
            <p:cNvSpPr/>
            <p:nvPr/>
          </p:nvSpPr>
          <p:spPr>
            <a:xfrm>
              <a:off x="3097115" y="349673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047" name="tx1047"/>
            <p:cNvSpPr/>
            <p:nvPr/>
          </p:nvSpPr>
          <p:spPr>
            <a:xfrm>
              <a:off x="3356898" y="349673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048" name="tx1048"/>
            <p:cNvSpPr/>
            <p:nvPr/>
          </p:nvSpPr>
          <p:spPr>
            <a:xfrm>
              <a:off x="3616682" y="349673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049" name="tx1049"/>
            <p:cNvSpPr/>
            <p:nvPr/>
          </p:nvSpPr>
          <p:spPr>
            <a:xfrm>
              <a:off x="3876466" y="349673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050" name="tx1050"/>
            <p:cNvSpPr/>
            <p:nvPr/>
          </p:nvSpPr>
          <p:spPr>
            <a:xfrm>
              <a:off x="4136250" y="349673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051" name="tx1051"/>
            <p:cNvSpPr/>
            <p:nvPr/>
          </p:nvSpPr>
          <p:spPr>
            <a:xfrm>
              <a:off x="4396034" y="349673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052" name="tx1052"/>
            <p:cNvSpPr/>
            <p:nvPr/>
          </p:nvSpPr>
          <p:spPr>
            <a:xfrm>
              <a:off x="4655818" y="349673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053" name="tx1053"/>
            <p:cNvSpPr/>
            <p:nvPr/>
          </p:nvSpPr>
          <p:spPr>
            <a:xfrm>
              <a:off x="4915602" y="349673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054" name="tx1054"/>
            <p:cNvSpPr/>
            <p:nvPr/>
          </p:nvSpPr>
          <p:spPr>
            <a:xfrm>
              <a:off x="5175385" y="349673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95</a:t>
              </a:r>
            </a:p>
          </p:txBody>
        </p:sp>
        <p:sp>
          <p:nvSpPr>
            <p:cNvPr id="1055" name="tx1055"/>
            <p:cNvSpPr/>
            <p:nvPr/>
          </p:nvSpPr>
          <p:spPr>
            <a:xfrm>
              <a:off x="5435169" y="349673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97</a:t>
              </a:r>
            </a:p>
          </p:txBody>
        </p:sp>
        <p:sp>
          <p:nvSpPr>
            <p:cNvPr id="1056" name="tx1056"/>
            <p:cNvSpPr/>
            <p:nvPr/>
          </p:nvSpPr>
          <p:spPr>
            <a:xfrm>
              <a:off x="5694953" y="349673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93</a:t>
              </a:r>
            </a:p>
          </p:txBody>
        </p:sp>
        <p:sp>
          <p:nvSpPr>
            <p:cNvPr id="1057" name="tx1057"/>
            <p:cNvSpPr/>
            <p:nvPr/>
          </p:nvSpPr>
          <p:spPr>
            <a:xfrm>
              <a:off x="5954737" y="349673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1058" name="tx1058"/>
            <p:cNvSpPr/>
            <p:nvPr/>
          </p:nvSpPr>
          <p:spPr>
            <a:xfrm>
              <a:off x="6214521" y="349673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89</a:t>
              </a:r>
            </a:p>
          </p:txBody>
        </p:sp>
        <p:sp>
          <p:nvSpPr>
            <p:cNvPr id="1059" name="tx1059"/>
            <p:cNvSpPr/>
            <p:nvPr/>
          </p:nvSpPr>
          <p:spPr>
            <a:xfrm>
              <a:off x="6474305" y="349673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83</a:t>
              </a:r>
            </a:p>
          </p:txBody>
        </p:sp>
        <p:sp>
          <p:nvSpPr>
            <p:cNvPr id="1060" name="tx1060"/>
            <p:cNvSpPr/>
            <p:nvPr/>
          </p:nvSpPr>
          <p:spPr>
            <a:xfrm>
              <a:off x="6734089" y="349673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87</a:t>
              </a:r>
            </a:p>
          </p:txBody>
        </p:sp>
        <p:sp>
          <p:nvSpPr>
            <p:cNvPr id="1061" name="tx1061"/>
            <p:cNvSpPr/>
            <p:nvPr/>
          </p:nvSpPr>
          <p:spPr>
            <a:xfrm>
              <a:off x="6993872" y="349673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70</a:t>
              </a:r>
            </a:p>
          </p:txBody>
        </p:sp>
        <p:sp>
          <p:nvSpPr>
            <p:cNvPr id="1062" name="tx1062"/>
            <p:cNvSpPr/>
            <p:nvPr/>
          </p:nvSpPr>
          <p:spPr>
            <a:xfrm>
              <a:off x="7253656" y="349673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77</a:t>
              </a:r>
            </a:p>
          </p:txBody>
        </p:sp>
        <p:sp>
          <p:nvSpPr>
            <p:cNvPr id="1063" name="tx1063"/>
            <p:cNvSpPr/>
            <p:nvPr/>
          </p:nvSpPr>
          <p:spPr>
            <a:xfrm>
              <a:off x="7513440" y="349673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68</a:t>
              </a:r>
            </a:p>
          </p:txBody>
        </p:sp>
        <p:sp>
          <p:nvSpPr>
            <p:cNvPr id="1064" name="tx1064"/>
            <p:cNvSpPr/>
            <p:nvPr/>
          </p:nvSpPr>
          <p:spPr>
            <a:xfrm>
              <a:off x="7773224" y="349673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77</a:t>
              </a:r>
            </a:p>
          </p:txBody>
        </p:sp>
        <p:sp>
          <p:nvSpPr>
            <p:cNvPr id="1065" name="tx1065"/>
            <p:cNvSpPr/>
            <p:nvPr/>
          </p:nvSpPr>
          <p:spPr>
            <a:xfrm>
              <a:off x="8033008" y="349673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86</a:t>
              </a:r>
            </a:p>
          </p:txBody>
        </p:sp>
        <p:sp>
          <p:nvSpPr>
            <p:cNvPr id="1066" name="tx1066"/>
            <p:cNvSpPr/>
            <p:nvPr/>
          </p:nvSpPr>
          <p:spPr>
            <a:xfrm>
              <a:off x="8292792" y="349673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90</a:t>
              </a:r>
            </a:p>
          </p:txBody>
        </p:sp>
        <p:sp>
          <p:nvSpPr>
            <p:cNvPr id="1067" name="tx1067"/>
            <p:cNvSpPr/>
            <p:nvPr/>
          </p:nvSpPr>
          <p:spPr>
            <a:xfrm>
              <a:off x="8552576" y="349673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86</a:t>
              </a:r>
            </a:p>
          </p:txBody>
        </p:sp>
        <p:sp>
          <p:nvSpPr>
            <p:cNvPr id="1068" name="tx1068"/>
            <p:cNvSpPr/>
            <p:nvPr/>
          </p:nvSpPr>
          <p:spPr>
            <a:xfrm>
              <a:off x="2057979" y="243618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91</a:t>
              </a:r>
            </a:p>
          </p:txBody>
        </p:sp>
        <p:sp>
          <p:nvSpPr>
            <p:cNvPr id="1069" name="tx1069"/>
            <p:cNvSpPr/>
            <p:nvPr/>
          </p:nvSpPr>
          <p:spPr>
            <a:xfrm>
              <a:off x="2317763" y="243618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97</a:t>
              </a:r>
            </a:p>
          </p:txBody>
        </p:sp>
        <p:sp>
          <p:nvSpPr>
            <p:cNvPr id="1070" name="tx1070"/>
            <p:cNvSpPr/>
            <p:nvPr/>
          </p:nvSpPr>
          <p:spPr>
            <a:xfrm>
              <a:off x="2577547" y="243618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97</a:t>
              </a:r>
            </a:p>
          </p:txBody>
        </p:sp>
        <p:sp>
          <p:nvSpPr>
            <p:cNvPr id="1071" name="tx1071"/>
            <p:cNvSpPr/>
            <p:nvPr/>
          </p:nvSpPr>
          <p:spPr>
            <a:xfrm>
              <a:off x="2837331" y="243618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1072" name="tx1072"/>
            <p:cNvSpPr/>
            <p:nvPr/>
          </p:nvSpPr>
          <p:spPr>
            <a:xfrm>
              <a:off x="3097115" y="243618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93</a:t>
              </a:r>
            </a:p>
          </p:txBody>
        </p:sp>
        <p:sp>
          <p:nvSpPr>
            <p:cNvPr id="1073" name="tx1073"/>
            <p:cNvSpPr/>
            <p:nvPr/>
          </p:nvSpPr>
          <p:spPr>
            <a:xfrm>
              <a:off x="3356898" y="243618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91</a:t>
              </a:r>
            </a:p>
          </p:txBody>
        </p:sp>
        <p:sp>
          <p:nvSpPr>
            <p:cNvPr id="1074" name="tx1074"/>
            <p:cNvSpPr/>
            <p:nvPr/>
          </p:nvSpPr>
          <p:spPr>
            <a:xfrm>
              <a:off x="3616682" y="243618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94</a:t>
              </a:r>
            </a:p>
          </p:txBody>
        </p:sp>
        <p:sp>
          <p:nvSpPr>
            <p:cNvPr id="1075" name="tx1075"/>
            <p:cNvSpPr/>
            <p:nvPr/>
          </p:nvSpPr>
          <p:spPr>
            <a:xfrm>
              <a:off x="3876466" y="243618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1076" name="tx1076"/>
            <p:cNvSpPr/>
            <p:nvPr/>
          </p:nvSpPr>
          <p:spPr>
            <a:xfrm>
              <a:off x="4136250" y="243618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95</a:t>
              </a:r>
            </a:p>
          </p:txBody>
        </p:sp>
        <p:sp>
          <p:nvSpPr>
            <p:cNvPr id="1077" name="tx1077"/>
            <p:cNvSpPr/>
            <p:nvPr/>
          </p:nvSpPr>
          <p:spPr>
            <a:xfrm>
              <a:off x="4396034" y="243618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94</a:t>
              </a:r>
            </a:p>
          </p:txBody>
        </p:sp>
        <p:sp>
          <p:nvSpPr>
            <p:cNvPr id="1078" name="tx1078"/>
            <p:cNvSpPr/>
            <p:nvPr/>
          </p:nvSpPr>
          <p:spPr>
            <a:xfrm>
              <a:off x="4655818" y="243618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92</a:t>
              </a:r>
            </a:p>
          </p:txBody>
        </p:sp>
        <p:sp>
          <p:nvSpPr>
            <p:cNvPr id="1079" name="tx1079"/>
            <p:cNvSpPr/>
            <p:nvPr/>
          </p:nvSpPr>
          <p:spPr>
            <a:xfrm>
              <a:off x="4915602" y="243618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94</a:t>
              </a:r>
            </a:p>
          </p:txBody>
        </p:sp>
        <p:sp>
          <p:nvSpPr>
            <p:cNvPr id="1080" name="tx1080"/>
            <p:cNvSpPr/>
            <p:nvPr/>
          </p:nvSpPr>
          <p:spPr>
            <a:xfrm>
              <a:off x="5175385" y="243618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90</a:t>
              </a:r>
            </a:p>
          </p:txBody>
        </p:sp>
        <p:sp>
          <p:nvSpPr>
            <p:cNvPr id="1081" name="tx1081"/>
            <p:cNvSpPr/>
            <p:nvPr/>
          </p:nvSpPr>
          <p:spPr>
            <a:xfrm>
              <a:off x="5435169" y="243618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91</a:t>
              </a:r>
            </a:p>
          </p:txBody>
        </p:sp>
        <p:sp>
          <p:nvSpPr>
            <p:cNvPr id="1082" name="tx1082"/>
            <p:cNvSpPr/>
            <p:nvPr/>
          </p:nvSpPr>
          <p:spPr>
            <a:xfrm>
              <a:off x="5694953" y="243618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95</a:t>
              </a:r>
            </a:p>
          </p:txBody>
        </p:sp>
        <p:sp>
          <p:nvSpPr>
            <p:cNvPr id="1083" name="tx1083"/>
            <p:cNvSpPr/>
            <p:nvPr/>
          </p:nvSpPr>
          <p:spPr>
            <a:xfrm>
              <a:off x="5954737" y="243618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1084" name="tx1084"/>
            <p:cNvSpPr/>
            <p:nvPr/>
          </p:nvSpPr>
          <p:spPr>
            <a:xfrm>
              <a:off x="6214521" y="243618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95</a:t>
              </a:r>
            </a:p>
          </p:txBody>
        </p:sp>
        <p:sp>
          <p:nvSpPr>
            <p:cNvPr id="1085" name="tx1085"/>
            <p:cNvSpPr/>
            <p:nvPr/>
          </p:nvSpPr>
          <p:spPr>
            <a:xfrm>
              <a:off x="6474305" y="243618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93</a:t>
              </a:r>
            </a:p>
          </p:txBody>
        </p:sp>
        <p:sp>
          <p:nvSpPr>
            <p:cNvPr id="1086" name="tx1086"/>
            <p:cNvSpPr/>
            <p:nvPr/>
          </p:nvSpPr>
          <p:spPr>
            <a:xfrm>
              <a:off x="6734089" y="243618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95</a:t>
              </a:r>
            </a:p>
          </p:txBody>
        </p:sp>
        <p:sp>
          <p:nvSpPr>
            <p:cNvPr id="1087" name="tx1087"/>
            <p:cNvSpPr/>
            <p:nvPr/>
          </p:nvSpPr>
          <p:spPr>
            <a:xfrm>
              <a:off x="6993872" y="243618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1088" name="tx1088"/>
            <p:cNvSpPr/>
            <p:nvPr/>
          </p:nvSpPr>
          <p:spPr>
            <a:xfrm>
              <a:off x="7253656" y="243618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93</a:t>
              </a:r>
            </a:p>
          </p:txBody>
        </p:sp>
        <p:sp>
          <p:nvSpPr>
            <p:cNvPr id="1089" name="tx1089"/>
            <p:cNvSpPr/>
            <p:nvPr/>
          </p:nvSpPr>
          <p:spPr>
            <a:xfrm>
              <a:off x="7513440" y="243618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95</a:t>
              </a:r>
            </a:p>
          </p:txBody>
        </p:sp>
        <p:sp>
          <p:nvSpPr>
            <p:cNvPr id="1090" name="tx1090"/>
            <p:cNvSpPr/>
            <p:nvPr/>
          </p:nvSpPr>
          <p:spPr>
            <a:xfrm>
              <a:off x="7773224" y="243618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1091" name="tx1091"/>
            <p:cNvSpPr/>
            <p:nvPr/>
          </p:nvSpPr>
          <p:spPr>
            <a:xfrm>
              <a:off x="8033008" y="243618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1092" name="tx1092"/>
            <p:cNvSpPr/>
            <p:nvPr/>
          </p:nvSpPr>
          <p:spPr>
            <a:xfrm>
              <a:off x="8292792" y="243618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95</a:t>
              </a:r>
            </a:p>
          </p:txBody>
        </p:sp>
        <p:sp>
          <p:nvSpPr>
            <p:cNvPr id="1093" name="tx1093"/>
            <p:cNvSpPr/>
            <p:nvPr/>
          </p:nvSpPr>
          <p:spPr>
            <a:xfrm>
              <a:off x="8552576" y="243618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95</a:t>
              </a:r>
            </a:p>
          </p:txBody>
        </p:sp>
        <p:sp>
          <p:nvSpPr>
            <p:cNvPr id="1094" name="tx1094"/>
            <p:cNvSpPr/>
            <p:nvPr/>
          </p:nvSpPr>
          <p:spPr>
            <a:xfrm>
              <a:off x="2057979" y="296645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79</a:t>
              </a:r>
            </a:p>
          </p:txBody>
        </p:sp>
        <p:sp>
          <p:nvSpPr>
            <p:cNvPr id="1095" name="tx1095"/>
            <p:cNvSpPr/>
            <p:nvPr/>
          </p:nvSpPr>
          <p:spPr>
            <a:xfrm>
              <a:off x="2317763" y="296645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80</a:t>
              </a:r>
            </a:p>
          </p:txBody>
        </p:sp>
        <p:sp>
          <p:nvSpPr>
            <p:cNvPr id="1096" name="tx1096"/>
            <p:cNvSpPr/>
            <p:nvPr/>
          </p:nvSpPr>
          <p:spPr>
            <a:xfrm>
              <a:off x="2577547" y="296645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81</a:t>
              </a:r>
            </a:p>
          </p:txBody>
        </p:sp>
        <p:sp>
          <p:nvSpPr>
            <p:cNvPr id="1097" name="tx1097"/>
            <p:cNvSpPr/>
            <p:nvPr/>
          </p:nvSpPr>
          <p:spPr>
            <a:xfrm>
              <a:off x="2837331" y="296645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92</a:t>
              </a:r>
            </a:p>
          </p:txBody>
        </p:sp>
        <p:sp>
          <p:nvSpPr>
            <p:cNvPr id="1098" name="tx1098"/>
            <p:cNvSpPr/>
            <p:nvPr/>
          </p:nvSpPr>
          <p:spPr>
            <a:xfrm>
              <a:off x="3097115" y="296645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89</a:t>
              </a:r>
            </a:p>
          </p:txBody>
        </p:sp>
        <p:sp>
          <p:nvSpPr>
            <p:cNvPr id="1099" name="tx1099"/>
            <p:cNvSpPr/>
            <p:nvPr/>
          </p:nvSpPr>
          <p:spPr>
            <a:xfrm>
              <a:off x="3356898" y="296645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93</a:t>
              </a:r>
            </a:p>
          </p:txBody>
        </p:sp>
        <p:sp>
          <p:nvSpPr>
            <p:cNvPr id="1100" name="tx1100"/>
            <p:cNvSpPr/>
            <p:nvPr/>
          </p:nvSpPr>
          <p:spPr>
            <a:xfrm>
              <a:off x="3616682" y="296645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93</a:t>
              </a:r>
            </a:p>
          </p:txBody>
        </p:sp>
        <p:sp>
          <p:nvSpPr>
            <p:cNvPr id="1101" name="tx1101"/>
            <p:cNvSpPr/>
            <p:nvPr/>
          </p:nvSpPr>
          <p:spPr>
            <a:xfrm>
              <a:off x="3876466" y="296645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94</a:t>
              </a:r>
            </a:p>
          </p:txBody>
        </p:sp>
        <p:sp>
          <p:nvSpPr>
            <p:cNvPr id="1102" name="tx1102"/>
            <p:cNvSpPr/>
            <p:nvPr/>
          </p:nvSpPr>
          <p:spPr>
            <a:xfrm>
              <a:off x="4136250" y="296645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92</a:t>
              </a:r>
            </a:p>
          </p:txBody>
        </p:sp>
        <p:sp>
          <p:nvSpPr>
            <p:cNvPr id="1103" name="tx1103"/>
            <p:cNvSpPr/>
            <p:nvPr/>
          </p:nvSpPr>
          <p:spPr>
            <a:xfrm>
              <a:off x="4396034" y="296645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92</a:t>
              </a:r>
            </a:p>
          </p:txBody>
        </p:sp>
        <p:sp>
          <p:nvSpPr>
            <p:cNvPr id="1104" name="tx1104"/>
            <p:cNvSpPr/>
            <p:nvPr/>
          </p:nvSpPr>
          <p:spPr>
            <a:xfrm>
              <a:off x="4655818" y="296645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88</a:t>
              </a:r>
            </a:p>
          </p:txBody>
        </p:sp>
        <p:sp>
          <p:nvSpPr>
            <p:cNvPr id="1105" name="tx1105"/>
            <p:cNvSpPr/>
            <p:nvPr/>
          </p:nvSpPr>
          <p:spPr>
            <a:xfrm>
              <a:off x="4915602" y="296645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85</a:t>
              </a:r>
            </a:p>
          </p:txBody>
        </p:sp>
        <p:sp>
          <p:nvSpPr>
            <p:cNvPr id="1106" name="tx1106"/>
            <p:cNvSpPr/>
            <p:nvPr/>
          </p:nvSpPr>
          <p:spPr>
            <a:xfrm>
              <a:off x="5175385" y="296645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92</a:t>
              </a:r>
            </a:p>
          </p:txBody>
        </p:sp>
        <p:sp>
          <p:nvSpPr>
            <p:cNvPr id="1107" name="tx1107"/>
            <p:cNvSpPr/>
            <p:nvPr/>
          </p:nvSpPr>
          <p:spPr>
            <a:xfrm>
              <a:off x="5435169" y="296645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91</a:t>
              </a:r>
            </a:p>
          </p:txBody>
        </p:sp>
        <p:sp>
          <p:nvSpPr>
            <p:cNvPr id="1108" name="tx1108"/>
            <p:cNvSpPr/>
            <p:nvPr/>
          </p:nvSpPr>
          <p:spPr>
            <a:xfrm>
              <a:off x="5694953" y="296645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90</a:t>
              </a:r>
            </a:p>
          </p:txBody>
        </p:sp>
        <p:sp>
          <p:nvSpPr>
            <p:cNvPr id="1109" name="tx1109"/>
            <p:cNvSpPr/>
            <p:nvPr/>
          </p:nvSpPr>
          <p:spPr>
            <a:xfrm>
              <a:off x="5954737" y="296645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91</a:t>
              </a:r>
            </a:p>
          </p:txBody>
        </p:sp>
        <p:sp>
          <p:nvSpPr>
            <p:cNvPr id="1110" name="tx1110"/>
            <p:cNvSpPr/>
            <p:nvPr/>
          </p:nvSpPr>
          <p:spPr>
            <a:xfrm>
              <a:off x="6214521" y="296645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91</a:t>
              </a:r>
            </a:p>
          </p:txBody>
        </p:sp>
        <p:sp>
          <p:nvSpPr>
            <p:cNvPr id="1111" name="tx1111"/>
            <p:cNvSpPr/>
            <p:nvPr/>
          </p:nvSpPr>
          <p:spPr>
            <a:xfrm>
              <a:off x="6474305" y="296645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92</a:t>
              </a:r>
            </a:p>
          </p:txBody>
        </p:sp>
        <p:sp>
          <p:nvSpPr>
            <p:cNvPr id="1112" name="tx1112"/>
            <p:cNvSpPr/>
            <p:nvPr/>
          </p:nvSpPr>
          <p:spPr>
            <a:xfrm>
              <a:off x="6734089" y="296645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92</a:t>
              </a:r>
            </a:p>
          </p:txBody>
        </p:sp>
        <p:sp>
          <p:nvSpPr>
            <p:cNvPr id="1113" name="tx1113"/>
            <p:cNvSpPr/>
            <p:nvPr/>
          </p:nvSpPr>
          <p:spPr>
            <a:xfrm>
              <a:off x="6993872" y="296645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94</a:t>
              </a:r>
            </a:p>
          </p:txBody>
        </p:sp>
        <p:sp>
          <p:nvSpPr>
            <p:cNvPr id="1114" name="tx1114"/>
            <p:cNvSpPr/>
            <p:nvPr/>
          </p:nvSpPr>
          <p:spPr>
            <a:xfrm>
              <a:off x="7253656" y="296645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88</a:t>
              </a:r>
            </a:p>
          </p:txBody>
        </p:sp>
        <p:sp>
          <p:nvSpPr>
            <p:cNvPr id="1115" name="tx1115"/>
            <p:cNvSpPr/>
            <p:nvPr/>
          </p:nvSpPr>
          <p:spPr>
            <a:xfrm>
              <a:off x="7513440" y="296645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87</a:t>
              </a:r>
            </a:p>
          </p:txBody>
        </p:sp>
        <p:sp>
          <p:nvSpPr>
            <p:cNvPr id="1116" name="tx1116"/>
            <p:cNvSpPr/>
            <p:nvPr/>
          </p:nvSpPr>
          <p:spPr>
            <a:xfrm>
              <a:off x="7773224" y="296645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87</a:t>
              </a:r>
            </a:p>
          </p:txBody>
        </p:sp>
        <p:sp>
          <p:nvSpPr>
            <p:cNvPr id="1117" name="tx1117"/>
            <p:cNvSpPr/>
            <p:nvPr/>
          </p:nvSpPr>
          <p:spPr>
            <a:xfrm>
              <a:off x="8033008" y="296645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90</a:t>
              </a:r>
            </a:p>
          </p:txBody>
        </p:sp>
        <p:sp>
          <p:nvSpPr>
            <p:cNvPr id="1118" name="tx1118"/>
            <p:cNvSpPr/>
            <p:nvPr/>
          </p:nvSpPr>
          <p:spPr>
            <a:xfrm>
              <a:off x="8292792" y="296645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89</a:t>
              </a:r>
            </a:p>
          </p:txBody>
        </p:sp>
        <p:sp>
          <p:nvSpPr>
            <p:cNvPr id="1119" name="tx1119"/>
            <p:cNvSpPr/>
            <p:nvPr/>
          </p:nvSpPr>
          <p:spPr>
            <a:xfrm>
              <a:off x="8552576" y="296645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92</a:t>
              </a:r>
            </a:p>
          </p:txBody>
        </p:sp>
        <p:sp>
          <p:nvSpPr>
            <p:cNvPr id="1120" name="tx1120"/>
            <p:cNvSpPr/>
            <p:nvPr/>
          </p:nvSpPr>
          <p:spPr>
            <a:xfrm>
              <a:off x="2057979" y="203847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88</a:t>
              </a:r>
            </a:p>
          </p:txBody>
        </p:sp>
        <p:sp>
          <p:nvSpPr>
            <p:cNvPr id="1121" name="tx1121"/>
            <p:cNvSpPr/>
            <p:nvPr/>
          </p:nvSpPr>
          <p:spPr>
            <a:xfrm>
              <a:off x="2317763" y="203847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91</a:t>
              </a:r>
            </a:p>
          </p:txBody>
        </p:sp>
        <p:sp>
          <p:nvSpPr>
            <p:cNvPr id="1122" name="tx1122"/>
            <p:cNvSpPr/>
            <p:nvPr/>
          </p:nvSpPr>
          <p:spPr>
            <a:xfrm>
              <a:off x="2577547" y="203847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94</a:t>
              </a:r>
            </a:p>
          </p:txBody>
        </p:sp>
        <p:sp>
          <p:nvSpPr>
            <p:cNvPr id="1123" name="tx1123"/>
            <p:cNvSpPr/>
            <p:nvPr/>
          </p:nvSpPr>
          <p:spPr>
            <a:xfrm>
              <a:off x="2837331" y="203847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88</a:t>
              </a:r>
            </a:p>
          </p:txBody>
        </p:sp>
        <p:sp>
          <p:nvSpPr>
            <p:cNvPr id="1124" name="tx1124"/>
            <p:cNvSpPr/>
            <p:nvPr/>
          </p:nvSpPr>
          <p:spPr>
            <a:xfrm>
              <a:off x="3097115" y="203847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90</a:t>
              </a:r>
            </a:p>
          </p:txBody>
        </p:sp>
        <p:sp>
          <p:nvSpPr>
            <p:cNvPr id="1125" name="tx1125"/>
            <p:cNvSpPr/>
            <p:nvPr/>
          </p:nvSpPr>
          <p:spPr>
            <a:xfrm>
              <a:off x="3356898" y="203847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91</a:t>
              </a:r>
            </a:p>
          </p:txBody>
        </p:sp>
        <p:sp>
          <p:nvSpPr>
            <p:cNvPr id="1126" name="tx1126"/>
            <p:cNvSpPr/>
            <p:nvPr/>
          </p:nvSpPr>
          <p:spPr>
            <a:xfrm>
              <a:off x="3616682" y="203847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89</a:t>
              </a:r>
            </a:p>
          </p:txBody>
        </p:sp>
        <p:sp>
          <p:nvSpPr>
            <p:cNvPr id="1127" name="tx1127"/>
            <p:cNvSpPr/>
            <p:nvPr/>
          </p:nvSpPr>
          <p:spPr>
            <a:xfrm>
              <a:off x="3876466" y="203847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89</a:t>
              </a:r>
            </a:p>
          </p:txBody>
        </p:sp>
        <p:sp>
          <p:nvSpPr>
            <p:cNvPr id="1128" name="tx1128"/>
            <p:cNvSpPr/>
            <p:nvPr/>
          </p:nvSpPr>
          <p:spPr>
            <a:xfrm>
              <a:off x="4136250" y="203847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90</a:t>
              </a:r>
            </a:p>
          </p:txBody>
        </p:sp>
        <p:sp>
          <p:nvSpPr>
            <p:cNvPr id="1129" name="tx1129"/>
            <p:cNvSpPr/>
            <p:nvPr/>
          </p:nvSpPr>
          <p:spPr>
            <a:xfrm>
              <a:off x="4396034" y="203847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86</a:t>
              </a:r>
            </a:p>
          </p:txBody>
        </p:sp>
        <p:sp>
          <p:nvSpPr>
            <p:cNvPr id="1130" name="tx1130"/>
            <p:cNvSpPr/>
            <p:nvPr/>
          </p:nvSpPr>
          <p:spPr>
            <a:xfrm>
              <a:off x="4655818" y="203847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88</a:t>
              </a:r>
            </a:p>
          </p:txBody>
        </p:sp>
        <p:sp>
          <p:nvSpPr>
            <p:cNvPr id="1131" name="tx1131"/>
            <p:cNvSpPr/>
            <p:nvPr/>
          </p:nvSpPr>
          <p:spPr>
            <a:xfrm>
              <a:off x="4915602" y="203847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85</a:t>
              </a:r>
            </a:p>
          </p:txBody>
        </p:sp>
        <p:sp>
          <p:nvSpPr>
            <p:cNvPr id="1132" name="tx1132"/>
            <p:cNvSpPr/>
            <p:nvPr/>
          </p:nvSpPr>
          <p:spPr>
            <a:xfrm>
              <a:off x="5175385" y="203847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91</a:t>
              </a:r>
            </a:p>
          </p:txBody>
        </p:sp>
        <p:sp>
          <p:nvSpPr>
            <p:cNvPr id="1133" name="tx1133"/>
            <p:cNvSpPr/>
            <p:nvPr/>
          </p:nvSpPr>
          <p:spPr>
            <a:xfrm>
              <a:off x="5435169" y="203847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95</a:t>
              </a:r>
            </a:p>
          </p:txBody>
        </p:sp>
        <p:sp>
          <p:nvSpPr>
            <p:cNvPr id="1134" name="tx1134"/>
            <p:cNvSpPr/>
            <p:nvPr/>
          </p:nvSpPr>
          <p:spPr>
            <a:xfrm>
              <a:off x="5694953" y="203847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91</a:t>
              </a:r>
            </a:p>
          </p:txBody>
        </p:sp>
        <p:sp>
          <p:nvSpPr>
            <p:cNvPr id="1135" name="tx1135"/>
            <p:cNvSpPr/>
            <p:nvPr/>
          </p:nvSpPr>
          <p:spPr>
            <a:xfrm>
              <a:off x="5954737" y="203847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92</a:t>
              </a:r>
            </a:p>
          </p:txBody>
        </p:sp>
        <p:sp>
          <p:nvSpPr>
            <p:cNvPr id="1136" name="tx1136"/>
            <p:cNvSpPr/>
            <p:nvPr/>
          </p:nvSpPr>
          <p:spPr>
            <a:xfrm>
              <a:off x="6214521" y="203847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97</a:t>
              </a:r>
            </a:p>
          </p:txBody>
        </p:sp>
        <p:sp>
          <p:nvSpPr>
            <p:cNvPr id="1137" name="tx1137"/>
            <p:cNvSpPr/>
            <p:nvPr/>
          </p:nvSpPr>
          <p:spPr>
            <a:xfrm>
              <a:off x="6474305" y="203847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1138" name="tx1138"/>
            <p:cNvSpPr/>
            <p:nvPr/>
          </p:nvSpPr>
          <p:spPr>
            <a:xfrm>
              <a:off x="6734089" y="203847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94</a:t>
              </a:r>
            </a:p>
          </p:txBody>
        </p:sp>
        <p:sp>
          <p:nvSpPr>
            <p:cNvPr id="1139" name="tx1139"/>
            <p:cNvSpPr/>
            <p:nvPr/>
          </p:nvSpPr>
          <p:spPr>
            <a:xfrm>
              <a:off x="6993872" y="203847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95</a:t>
              </a:r>
            </a:p>
          </p:txBody>
        </p:sp>
        <p:sp>
          <p:nvSpPr>
            <p:cNvPr id="1140" name="tx1140"/>
            <p:cNvSpPr/>
            <p:nvPr/>
          </p:nvSpPr>
          <p:spPr>
            <a:xfrm>
              <a:off x="7253656" y="203847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97</a:t>
              </a:r>
            </a:p>
          </p:txBody>
        </p:sp>
        <p:sp>
          <p:nvSpPr>
            <p:cNvPr id="1141" name="tx1141"/>
            <p:cNvSpPr/>
            <p:nvPr/>
          </p:nvSpPr>
          <p:spPr>
            <a:xfrm>
              <a:off x="7513440" y="203847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93</a:t>
              </a:r>
            </a:p>
          </p:txBody>
        </p:sp>
        <p:sp>
          <p:nvSpPr>
            <p:cNvPr id="1142" name="tx1142"/>
            <p:cNvSpPr/>
            <p:nvPr/>
          </p:nvSpPr>
          <p:spPr>
            <a:xfrm>
              <a:off x="7773224" y="203847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95</a:t>
              </a:r>
            </a:p>
          </p:txBody>
        </p:sp>
        <p:sp>
          <p:nvSpPr>
            <p:cNvPr id="1143" name="tx1143"/>
            <p:cNvSpPr/>
            <p:nvPr/>
          </p:nvSpPr>
          <p:spPr>
            <a:xfrm>
              <a:off x="8033008" y="203847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144" name="tx1144"/>
            <p:cNvSpPr/>
            <p:nvPr/>
          </p:nvSpPr>
          <p:spPr>
            <a:xfrm>
              <a:off x="8292792" y="203847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145" name="tx1145"/>
            <p:cNvSpPr/>
            <p:nvPr/>
          </p:nvSpPr>
          <p:spPr>
            <a:xfrm>
              <a:off x="8552576" y="203847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1146" name="tx1146"/>
            <p:cNvSpPr/>
            <p:nvPr/>
          </p:nvSpPr>
          <p:spPr>
            <a:xfrm>
              <a:off x="2057979" y="137563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95</a:t>
              </a:r>
            </a:p>
          </p:txBody>
        </p:sp>
        <p:sp>
          <p:nvSpPr>
            <p:cNvPr id="1147" name="tx1147"/>
            <p:cNvSpPr/>
            <p:nvPr/>
          </p:nvSpPr>
          <p:spPr>
            <a:xfrm>
              <a:off x="2317763" y="137563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98</a:t>
              </a:r>
            </a:p>
          </p:txBody>
        </p:sp>
        <p:sp>
          <p:nvSpPr>
            <p:cNvPr id="1148" name="tx1148"/>
            <p:cNvSpPr/>
            <p:nvPr/>
          </p:nvSpPr>
          <p:spPr>
            <a:xfrm>
              <a:off x="2577547" y="137563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149" name="tx1149"/>
            <p:cNvSpPr/>
            <p:nvPr/>
          </p:nvSpPr>
          <p:spPr>
            <a:xfrm>
              <a:off x="2837331" y="137563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72</a:t>
              </a:r>
            </a:p>
          </p:txBody>
        </p:sp>
        <p:sp>
          <p:nvSpPr>
            <p:cNvPr id="1150" name="tx1150"/>
            <p:cNvSpPr/>
            <p:nvPr/>
          </p:nvSpPr>
          <p:spPr>
            <a:xfrm>
              <a:off x="3097115" y="137563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88</a:t>
              </a:r>
            </a:p>
          </p:txBody>
        </p:sp>
        <p:sp>
          <p:nvSpPr>
            <p:cNvPr id="1151" name="tx1151"/>
            <p:cNvSpPr/>
            <p:nvPr/>
          </p:nvSpPr>
          <p:spPr>
            <a:xfrm>
              <a:off x="3356898" y="137563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89</a:t>
              </a:r>
            </a:p>
          </p:txBody>
        </p:sp>
        <p:sp>
          <p:nvSpPr>
            <p:cNvPr id="1152" name="tx1152"/>
            <p:cNvSpPr/>
            <p:nvPr/>
          </p:nvSpPr>
          <p:spPr>
            <a:xfrm>
              <a:off x="3616682" y="137563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89</a:t>
              </a:r>
            </a:p>
          </p:txBody>
        </p:sp>
        <p:sp>
          <p:nvSpPr>
            <p:cNvPr id="1153" name="tx1153"/>
            <p:cNvSpPr/>
            <p:nvPr/>
          </p:nvSpPr>
          <p:spPr>
            <a:xfrm>
              <a:off x="3876466" y="137563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93</a:t>
              </a:r>
            </a:p>
          </p:txBody>
        </p:sp>
        <p:sp>
          <p:nvSpPr>
            <p:cNvPr id="1154" name="tx1154"/>
            <p:cNvSpPr/>
            <p:nvPr/>
          </p:nvSpPr>
          <p:spPr>
            <a:xfrm>
              <a:off x="4136250" y="137563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95</a:t>
              </a:r>
            </a:p>
          </p:txBody>
        </p:sp>
        <p:sp>
          <p:nvSpPr>
            <p:cNvPr id="1155" name="tx1155"/>
            <p:cNvSpPr/>
            <p:nvPr/>
          </p:nvSpPr>
          <p:spPr>
            <a:xfrm>
              <a:off x="4396034" y="137563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1156" name="tx1156"/>
            <p:cNvSpPr/>
            <p:nvPr/>
          </p:nvSpPr>
          <p:spPr>
            <a:xfrm>
              <a:off x="4655818" y="137563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1157" name="tx1157"/>
            <p:cNvSpPr/>
            <p:nvPr/>
          </p:nvSpPr>
          <p:spPr>
            <a:xfrm>
              <a:off x="4915602" y="137563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97</a:t>
              </a:r>
            </a:p>
          </p:txBody>
        </p:sp>
        <p:sp>
          <p:nvSpPr>
            <p:cNvPr id="1158" name="tx1158"/>
            <p:cNvSpPr/>
            <p:nvPr/>
          </p:nvSpPr>
          <p:spPr>
            <a:xfrm>
              <a:off x="5175385" y="137563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159" name="tx1159"/>
            <p:cNvSpPr/>
            <p:nvPr/>
          </p:nvSpPr>
          <p:spPr>
            <a:xfrm>
              <a:off x="5435169" y="137563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160" name="tx1160"/>
            <p:cNvSpPr/>
            <p:nvPr/>
          </p:nvSpPr>
          <p:spPr>
            <a:xfrm>
              <a:off x="5694953" y="137563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161" name="tx1161"/>
            <p:cNvSpPr/>
            <p:nvPr/>
          </p:nvSpPr>
          <p:spPr>
            <a:xfrm>
              <a:off x="5954737" y="137563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162" name="tx1162"/>
            <p:cNvSpPr/>
            <p:nvPr/>
          </p:nvSpPr>
          <p:spPr>
            <a:xfrm>
              <a:off x="6214521" y="137563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163" name="tx1163"/>
            <p:cNvSpPr/>
            <p:nvPr/>
          </p:nvSpPr>
          <p:spPr>
            <a:xfrm>
              <a:off x="6474305" y="137563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164" name="tx1164"/>
            <p:cNvSpPr/>
            <p:nvPr/>
          </p:nvSpPr>
          <p:spPr>
            <a:xfrm>
              <a:off x="6734089" y="137563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165" name="tx1165"/>
            <p:cNvSpPr/>
            <p:nvPr/>
          </p:nvSpPr>
          <p:spPr>
            <a:xfrm>
              <a:off x="6993872" y="137563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166" name="tx1166"/>
            <p:cNvSpPr/>
            <p:nvPr/>
          </p:nvSpPr>
          <p:spPr>
            <a:xfrm>
              <a:off x="7253656" y="137563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167" name="tx1167"/>
            <p:cNvSpPr/>
            <p:nvPr/>
          </p:nvSpPr>
          <p:spPr>
            <a:xfrm>
              <a:off x="7513440" y="137563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168" name="tx1168"/>
            <p:cNvSpPr/>
            <p:nvPr/>
          </p:nvSpPr>
          <p:spPr>
            <a:xfrm>
              <a:off x="7773224" y="137563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169" name="tx1169"/>
            <p:cNvSpPr/>
            <p:nvPr/>
          </p:nvSpPr>
          <p:spPr>
            <a:xfrm>
              <a:off x="8033008" y="137563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170" name="tx1170"/>
            <p:cNvSpPr/>
            <p:nvPr/>
          </p:nvSpPr>
          <p:spPr>
            <a:xfrm>
              <a:off x="8292792" y="137563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171" name="tx1171"/>
            <p:cNvSpPr/>
            <p:nvPr/>
          </p:nvSpPr>
          <p:spPr>
            <a:xfrm>
              <a:off x="8552576" y="137563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172" name="tx1172"/>
            <p:cNvSpPr/>
            <p:nvPr/>
          </p:nvSpPr>
          <p:spPr>
            <a:xfrm>
              <a:off x="2057979" y="309902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173" name="tx1173"/>
            <p:cNvSpPr/>
            <p:nvPr/>
          </p:nvSpPr>
          <p:spPr>
            <a:xfrm>
              <a:off x="2317763" y="309902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174" name="tx1174"/>
            <p:cNvSpPr/>
            <p:nvPr/>
          </p:nvSpPr>
          <p:spPr>
            <a:xfrm>
              <a:off x="2577547" y="309902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98</a:t>
              </a:r>
            </a:p>
          </p:txBody>
        </p:sp>
        <p:sp>
          <p:nvSpPr>
            <p:cNvPr id="1175" name="tx1175"/>
            <p:cNvSpPr/>
            <p:nvPr/>
          </p:nvSpPr>
          <p:spPr>
            <a:xfrm>
              <a:off x="2837331" y="309902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176" name="tx1176"/>
            <p:cNvSpPr/>
            <p:nvPr/>
          </p:nvSpPr>
          <p:spPr>
            <a:xfrm>
              <a:off x="3097115" y="309902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177" name="tx1177"/>
            <p:cNvSpPr/>
            <p:nvPr/>
          </p:nvSpPr>
          <p:spPr>
            <a:xfrm>
              <a:off x="3356898" y="309902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98</a:t>
              </a:r>
            </a:p>
          </p:txBody>
        </p:sp>
        <p:sp>
          <p:nvSpPr>
            <p:cNvPr id="1178" name="tx1178"/>
            <p:cNvSpPr/>
            <p:nvPr/>
          </p:nvSpPr>
          <p:spPr>
            <a:xfrm>
              <a:off x="3616682" y="309902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95</a:t>
              </a:r>
            </a:p>
          </p:txBody>
        </p:sp>
        <p:sp>
          <p:nvSpPr>
            <p:cNvPr id="1179" name="tx1179"/>
            <p:cNvSpPr/>
            <p:nvPr/>
          </p:nvSpPr>
          <p:spPr>
            <a:xfrm>
              <a:off x="3876466" y="309902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1180" name="tx1180"/>
            <p:cNvSpPr/>
            <p:nvPr/>
          </p:nvSpPr>
          <p:spPr>
            <a:xfrm>
              <a:off x="4136250" y="309902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1181" name="tx1181"/>
            <p:cNvSpPr/>
            <p:nvPr/>
          </p:nvSpPr>
          <p:spPr>
            <a:xfrm>
              <a:off x="4396034" y="309902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182" name="tx1182"/>
            <p:cNvSpPr/>
            <p:nvPr/>
          </p:nvSpPr>
          <p:spPr>
            <a:xfrm>
              <a:off x="4655818" y="309902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98</a:t>
              </a:r>
            </a:p>
          </p:txBody>
        </p:sp>
        <p:sp>
          <p:nvSpPr>
            <p:cNvPr id="1183" name="tx1183"/>
            <p:cNvSpPr/>
            <p:nvPr/>
          </p:nvSpPr>
          <p:spPr>
            <a:xfrm>
              <a:off x="4915602" y="309902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98</a:t>
              </a:r>
            </a:p>
          </p:txBody>
        </p:sp>
        <p:sp>
          <p:nvSpPr>
            <p:cNvPr id="1184" name="tx1184"/>
            <p:cNvSpPr/>
            <p:nvPr/>
          </p:nvSpPr>
          <p:spPr>
            <a:xfrm>
              <a:off x="5175385" y="309902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97</a:t>
              </a:r>
            </a:p>
          </p:txBody>
        </p:sp>
        <p:sp>
          <p:nvSpPr>
            <p:cNvPr id="1185" name="tx1185"/>
            <p:cNvSpPr/>
            <p:nvPr/>
          </p:nvSpPr>
          <p:spPr>
            <a:xfrm>
              <a:off x="5435169" y="309902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97</a:t>
              </a:r>
            </a:p>
          </p:txBody>
        </p:sp>
        <p:sp>
          <p:nvSpPr>
            <p:cNvPr id="1186" name="tx1186"/>
            <p:cNvSpPr/>
            <p:nvPr/>
          </p:nvSpPr>
          <p:spPr>
            <a:xfrm>
              <a:off x="5694953" y="309902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97</a:t>
              </a:r>
            </a:p>
          </p:txBody>
        </p:sp>
        <p:sp>
          <p:nvSpPr>
            <p:cNvPr id="1187" name="tx1187"/>
            <p:cNvSpPr/>
            <p:nvPr/>
          </p:nvSpPr>
          <p:spPr>
            <a:xfrm>
              <a:off x="5954737" y="309902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98</a:t>
              </a:r>
            </a:p>
          </p:txBody>
        </p:sp>
        <p:sp>
          <p:nvSpPr>
            <p:cNvPr id="1188" name="tx1188"/>
            <p:cNvSpPr/>
            <p:nvPr/>
          </p:nvSpPr>
          <p:spPr>
            <a:xfrm>
              <a:off x="6214521" y="309902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189" name="tx1189"/>
            <p:cNvSpPr/>
            <p:nvPr/>
          </p:nvSpPr>
          <p:spPr>
            <a:xfrm>
              <a:off x="6474305" y="309902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91</a:t>
              </a:r>
            </a:p>
          </p:txBody>
        </p:sp>
        <p:sp>
          <p:nvSpPr>
            <p:cNvPr id="1190" name="tx1190"/>
            <p:cNvSpPr/>
            <p:nvPr/>
          </p:nvSpPr>
          <p:spPr>
            <a:xfrm>
              <a:off x="6734089" y="309902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94</a:t>
              </a:r>
            </a:p>
          </p:txBody>
        </p:sp>
        <p:sp>
          <p:nvSpPr>
            <p:cNvPr id="1191" name="tx1191"/>
            <p:cNvSpPr/>
            <p:nvPr/>
          </p:nvSpPr>
          <p:spPr>
            <a:xfrm>
              <a:off x="6993872" y="309902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192" name="tx1192"/>
            <p:cNvSpPr/>
            <p:nvPr/>
          </p:nvSpPr>
          <p:spPr>
            <a:xfrm>
              <a:off x="7253656" y="309902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1193" name="tx1193"/>
            <p:cNvSpPr/>
            <p:nvPr/>
          </p:nvSpPr>
          <p:spPr>
            <a:xfrm>
              <a:off x="7513440" y="309902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92</a:t>
              </a:r>
            </a:p>
          </p:txBody>
        </p:sp>
        <p:sp>
          <p:nvSpPr>
            <p:cNvPr id="1194" name="tx1194"/>
            <p:cNvSpPr/>
            <p:nvPr/>
          </p:nvSpPr>
          <p:spPr>
            <a:xfrm>
              <a:off x="7773224" y="309902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82</a:t>
              </a:r>
            </a:p>
          </p:txBody>
        </p:sp>
        <p:sp>
          <p:nvSpPr>
            <p:cNvPr id="1195" name="tx1195"/>
            <p:cNvSpPr/>
            <p:nvPr/>
          </p:nvSpPr>
          <p:spPr>
            <a:xfrm>
              <a:off x="8292792" y="309902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90</a:t>
              </a:r>
            </a:p>
          </p:txBody>
        </p:sp>
        <p:sp>
          <p:nvSpPr>
            <p:cNvPr id="1196" name="tx1196"/>
            <p:cNvSpPr/>
            <p:nvPr/>
          </p:nvSpPr>
          <p:spPr>
            <a:xfrm>
              <a:off x="8552576" y="309902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90</a:t>
              </a:r>
            </a:p>
          </p:txBody>
        </p:sp>
        <p:sp>
          <p:nvSpPr>
            <p:cNvPr id="1197" name="tx1197"/>
            <p:cNvSpPr/>
            <p:nvPr/>
          </p:nvSpPr>
          <p:spPr>
            <a:xfrm>
              <a:off x="2057979" y="336416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78</a:t>
              </a:r>
            </a:p>
          </p:txBody>
        </p:sp>
        <p:sp>
          <p:nvSpPr>
            <p:cNvPr id="1198" name="tx1198"/>
            <p:cNvSpPr/>
            <p:nvPr/>
          </p:nvSpPr>
          <p:spPr>
            <a:xfrm>
              <a:off x="2317763" y="336416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72</a:t>
              </a:r>
            </a:p>
          </p:txBody>
        </p:sp>
        <p:sp>
          <p:nvSpPr>
            <p:cNvPr id="1199" name="tx1199"/>
            <p:cNvSpPr/>
            <p:nvPr/>
          </p:nvSpPr>
          <p:spPr>
            <a:xfrm>
              <a:off x="2577547" y="336416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82</a:t>
              </a:r>
            </a:p>
          </p:txBody>
        </p:sp>
        <p:sp>
          <p:nvSpPr>
            <p:cNvPr id="1200" name="tx1200"/>
            <p:cNvSpPr/>
            <p:nvPr/>
          </p:nvSpPr>
          <p:spPr>
            <a:xfrm>
              <a:off x="2837331" y="336416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79</a:t>
              </a:r>
            </a:p>
          </p:txBody>
        </p:sp>
        <p:sp>
          <p:nvSpPr>
            <p:cNvPr id="1201" name="tx1201"/>
            <p:cNvSpPr/>
            <p:nvPr/>
          </p:nvSpPr>
          <p:spPr>
            <a:xfrm>
              <a:off x="3097115" y="336416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79</a:t>
              </a:r>
            </a:p>
          </p:txBody>
        </p:sp>
        <p:sp>
          <p:nvSpPr>
            <p:cNvPr id="1202" name="tx1202"/>
            <p:cNvSpPr/>
            <p:nvPr/>
          </p:nvSpPr>
          <p:spPr>
            <a:xfrm>
              <a:off x="3356898" y="336416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87</a:t>
              </a:r>
            </a:p>
          </p:txBody>
        </p:sp>
        <p:sp>
          <p:nvSpPr>
            <p:cNvPr id="1203" name="tx1203"/>
            <p:cNvSpPr/>
            <p:nvPr/>
          </p:nvSpPr>
          <p:spPr>
            <a:xfrm>
              <a:off x="3616682" y="336416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89</a:t>
              </a:r>
            </a:p>
          </p:txBody>
        </p:sp>
        <p:sp>
          <p:nvSpPr>
            <p:cNvPr id="1204" name="tx1204"/>
            <p:cNvSpPr/>
            <p:nvPr/>
          </p:nvSpPr>
          <p:spPr>
            <a:xfrm>
              <a:off x="3876466" y="336416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85</a:t>
              </a:r>
            </a:p>
          </p:txBody>
        </p:sp>
        <p:sp>
          <p:nvSpPr>
            <p:cNvPr id="1205" name="tx1205"/>
            <p:cNvSpPr/>
            <p:nvPr/>
          </p:nvSpPr>
          <p:spPr>
            <a:xfrm>
              <a:off x="4136250" y="336416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82</a:t>
              </a:r>
            </a:p>
          </p:txBody>
        </p:sp>
        <p:sp>
          <p:nvSpPr>
            <p:cNvPr id="1206" name="tx1206"/>
            <p:cNvSpPr/>
            <p:nvPr/>
          </p:nvSpPr>
          <p:spPr>
            <a:xfrm>
              <a:off x="4396034" y="336416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82</a:t>
              </a:r>
            </a:p>
          </p:txBody>
        </p:sp>
        <p:sp>
          <p:nvSpPr>
            <p:cNvPr id="1207" name="tx1207"/>
            <p:cNvSpPr/>
            <p:nvPr/>
          </p:nvSpPr>
          <p:spPr>
            <a:xfrm>
              <a:off x="4655818" y="336416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88</a:t>
              </a:r>
            </a:p>
          </p:txBody>
        </p:sp>
        <p:sp>
          <p:nvSpPr>
            <p:cNvPr id="1208" name="tx1208"/>
            <p:cNvSpPr/>
            <p:nvPr/>
          </p:nvSpPr>
          <p:spPr>
            <a:xfrm>
              <a:off x="4915602" y="336416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84</a:t>
              </a:r>
            </a:p>
          </p:txBody>
        </p:sp>
        <p:sp>
          <p:nvSpPr>
            <p:cNvPr id="1209" name="tx1209"/>
            <p:cNvSpPr/>
            <p:nvPr/>
          </p:nvSpPr>
          <p:spPr>
            <a:xfrm>
              <a:off x="5175385" y="336416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85</a:t>
              </a:r>
            </a:p>
          </p:txBody>
        </p:sp>
        <p:sp>
          <p:nvSpPr>
            <p:cNvPr id="1210" name="tx1210"/>
            <p:cNvSpPr/>
            <p:nvPr/>
          </p:nvSpPr>
          <p:spPr>
            <a:xfrm>
              <a:off x="5435169" y="336416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83</a:t>
              </a:r>
            </a:p>
          </p:txBody>
        </p:sp>
        <p:sp>
          <p:nvSpPr>
            <p:cNvPr id="1211" name="tx1211"/>
            <p:cNvSpPr/>
            <p:nvPr/>
          </p:nvSpPr>
          <p:spPr>
            <a:xfrm>
              <a:off x="5694953" y="336416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91</a:t>
              </a:r>
            </a:p>
          </p:txBody>
        </p:sp>
        <p:sp>
          <p:nvSpPr>
            <p:cNvPr id="1212" name="tx1212"/>
            <p:cNvSpPr/>
            <p:nvPr/>
          </p:nvSpPr>
          <p:spPr>
            <a:xfrm>
              <a:off x="5954737" y="336416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85</a:t>
              </a:r>
            </a:p>
          </p:txBody>
        </p:sp>
        <p:sp>
          <p:nvSpPr>
            <p:cNvPr id="1213" name="tx1213"/>
            <p:cNvSpPr/>
            <p:nvPr/>
          </p:nvSpPr>
          <p:spPr>
            <a:xfrm>
              <a:off x="6214521" y="336416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87</a:t>
              </a:r>
            </a:p>
          </p:txBody>
        </p:sp>
        <p:sp>
          <p:nvSpPr>
            <p:cNvPr id="1214" name="tx1214"/>
            <p:cNvSpPr/>
            <p:nvPr/>
          </p:nvSpPr>
          <p:spPr>
            <a:xfrm>
              <a:off x="6474305" y="336416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84</a:t>
              </a:r>
            </a:p>
          </p:txBody>
        </p:sp>
        <p:sp>
          <p:nvSpPr>
            <p:cNvPr id="1215" name="tx1215"/>
            <p:cNvSpPr/>
            <p:nvPr/>
          </p:nvSpPr>
          <p:spPr>
            <a:xfrm>
              <a:off x="6734089" y="336416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87</a:t>
              </a:r>
            </a:p>
          </p:txBody>
        </p:sp>
        <p:sp>
          <p:nvSpPr>
            <p:cNvPr id="1216" name="tx1216"/>
            <p:cNvSpPr/>
            <p:nvPr/>
          </p:nvSpPr>
          <p:spPr>
            <a:xfrm>
              <a:off x="6993872" y="336416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89</a:t>
              </a:r>
            </a:p>
          </p:txBody>
        </p:sp>
        <p:sp>
          <p:nvSpPr>
            <p:cNvPr id="1217" name="tx1217"/>
            <p:cNvSpPr/>
            <p:nvPr/>
          </p:nvSpPr>
          <p:spPr>
            <a:xfrm>
              <a:off x="7253656" y="336416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82</a:t>
              </a:r>
            </a:p>
          </p:txBody>
        </p:sp>
        <p:sp>
          <p:nvSpPr>
            <p:cNvPr id="1218" name="tx1218"/>
            <p:cNvSpPr/>
            <p:nvPr/>
          </p:nvSpPr>
          <p:spPr>
            <a:xfrm>
              <a:off x="7513440" y="336416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84</a:t>
              </a:r>
            </a:p>
          </p:txBody>
        </p:sp>
        <p:sp>
          <p:nvSpPr>
            <p:cNvPr id="1219" name="tx1219"/>
            <p:cNvSpPr/>
            <p:nvPr/>
          </p:nvSpPr>
          <p:spPr>
            <a:xfrm>
              <a:off x="7773224" y="336416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88</a:t>
              </a:r>
            </a:p>
          </p:txBody>
        </p:sp>
        <p:sp>
          <p:nvSpPr>
            <p:cNvPr id="1220" name="tx1220"/>
            <p:cNvSpPr/>
            <p:nvPr/>
          </p:nvSpPr>
          <p:spPr>
            <a:xfrm>
              <a:off x="8033008" y="336416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90</a:t>
              </a:r>
            </a:p>
          </p:txBody>
        </p:sp>
        <p:sp>
          <p:nvSpPr>
            <p:cNvPr id="1221" name="tx1221"/>
            <p:cNvSpPr/>
            <p:nvPr/>
          </p:nvSpPr>
          <p:spPr>
            <a:xfrm>
              <a:off x="8292792" y="336416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87</a:t>
              </a:r>
            </a:p>
          </p:txBody>
        </p:sp>
        <p:sp>
          <p:nvSpPr>
            <p:cNvPr id="1222" name="tx1222"/>
            <p:cNvSpPr/>
            <p:nvPr/>
          </p:nvSpPr>
          <p:spPr>
            <a:xfrm>
              <a:off x="8552576" y="336416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87</a:t>
              </a:r>
            </a:p>
          </p:txBody>
        </p:sp>
        <p:sp>
          <p:nvSpPr>
            <p:cNvPr id="1223" name="tx1223"/>
            <p:cNvSpPr/>
            <p:nvPr/>
          </p:nvSpPr>
          <p:spPr>
            <a:xfrm>
              <a:off x="2057979" y="495499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87</a:t>
              </a:r>
            </a:p>
          </p:txBody>
        </p:sp>
        <p:sp>
          <p:nvSpPr>
            <p:cNvPr id="1224" name="tx1224"/>
            <p:cNvSpPr/>
            <p:nvPr/>
          </p:nvSpPr>
          <p:spPr>
            <a:xfrm>
              <a:off x="2317763" y="495499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89</a:t>
              </a:r>
            </a:p>
          </p:txBody>
        </p:sp>
        <p:sp>
          <p:nvSpPr>
            <p:cNvPr id="1225" name="tx1225"/>
            <p:cNvSpPr/>
            <p:nvPr/>
          </p:nvSpPr>
          <p:spPr>
            <a:xfrm>
              <a:off x="2577547" y="495499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88</a:t>
              </a:r>
            </a:p>
          </p:txBody>
        </p:sp>
        <p:sp>
          <p:nvSpPr>
            <p:cNvPr id="1226" name="tx1226"/>
            <p:cNvSpPr/>
            <p:nvPr/>
          </p:nvSpPr>
          <p:spPr>
            <a:xfrm>
              <a:off x="2837331" y="495499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87</a:t>
              </a:r>
            </a:p>
          </p:txBody>
        </p:sp>
        <p:sp>
          <p:nvSpPr>
            <p:cNvPr id="1227" name="tx1227"/>
            <p:cNvSpPr/>
            <p:nvPr/>
          </p:nvSpPr>
          <p:spPr>
            <a:xfrm>
              <a:off x="3097115" y="495499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88</a:t>
              </a:r>
            </a:p>
          </p:txBody>
        </p:sp>
        <p:sp>
          <p:nvSpPr>
            <p:cNvPr id="1228" name="tx1228"/>
            <p:cNvSpPr/>
            <p:nvPr/>
          </p:nvSpPr>
          <p:spPr>
            <a:xfrm>
              <a:off x="3356898" y="495499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92</a:t>
              </a:r>
            </a:p>
          </p:txBody>
        </p:sp>
        <p:sp>
          <p:nvSpPr>
            <p:cNvPr id="1229" name="tx1229"/>
            <p:cNvSpPr/>
            <p:nvPr/>
          </p:nvSpPr>
          <p:spPr>
            <a:xfrm>
              <a:off x="3616682" y="495499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1230" name="tx1230"/>
            <p:cNvSpPr/>
            <p:nvPr/>
          </p:nvSpPr>
          <p:spPr>
            <a:xfrm>
              <a:off x="3876466" y="495499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1231" name="tx1231"/>
            <p:cNvSpPr/>
            <p:nvPr/>
          </p:nvSpPr>
          <p:spPr>
            <a:xfrm>
              <a:off x="4136250" y="495499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1232" name="tx1232"/>
            <p:cNvSpPr/>
            <p:nvPr/>
          </p:nvSpPr>
          <p:spPr>
            <a:xfrm>
              <a:off x="4396034" y="495499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94</a:t>
              </a:r>
            </a:p>
          </p:txBody>
        </p:sp>
        <p:sp>
          <p:nvSpPr>
            <p:cNvPr id="1233" name="tx1233"/>
            <p:cNvSpPr/>
            <p:nvPr/>
          </p:nvSpPr>
          <p:spPr>
            <a:xfrm>
              <a:off x="4655818" y="495499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91</a:t>
              </a:r>
            </a:p>
          </p:txBody>
        </p:sp>
        <p:sp>
          <p:nvSpPr>
            <p:cNvPr id="1234" name="tx1234"/>
            <p:cNvSpPr/>
            <p:nvPr/>
          </p:nvSpPr>
          <p:spPr>
            <a:xfrm>
              <a:off x="4915602" y="495499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88</a:t>
              </a:r>
            </a:p>
          </p:txBody>
        </p:sp>
        <p:sp>
          <p:nvSpPr>
            <p:cNvPr id="1235" name="tx1235"/>
            <p:cNvSpPr/>
            <p:nvPr/>
          </p:nvSpPr>
          <p:spPr>
            <a:xfrm>
              <a:off x="5175385" y="495499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87</a:t>
              </a:r>
            </a:p>
          </p:txBody>
        </p:sp>
        <p:sp>
          <p:nvSpPr>
            <p:cNvPr id="1236" name="tx1236"/>
            <p:cNvSpPr/>
            <p:nvPr/>
          </p:nvSpPr>
          <p:spPr>
            <a:xfrm>
              <a:off x="5435169" y="495499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87</a:t>
              </a:r>
            </a:p>
          </p:txBody>
        </p:sp>
        <p:sp>
          <p:nvSpPr>
            <p:cNvPr id="1237" name="tx1237"/>
            <p:cNvSpPr/>
            <p:nvPr/>
          </p:nvSpPr>
          <p:spPr>
            <a:xfrm>
              <a:off x="5694953" y="495499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83</a:t>
              </a:r>
            </a:p>
          </p:txBody>
        </p:sp>
        <p:sp>
          <p:nvSpPr>
            <p:cNvPr id="1238" name="tx1238"/>
            <p:cNvSpPr/>
            <p:nvPr/>
          </p:nvSpPr>
          <p:spPr>
            <a:xfrm>
              <a:off x="5954737" y="495499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78</a:t>
              </a:r>
            </a:p>
          </p:txBody>
        </p:sp>
        <p:sp>
          <p:nvSpPr>
            <p:cNvPr id="1239" name="tx1239"/>
            <p:cNvSpPr/>
            <p:nvPr/>
          </p:nvSpPr>
          <p:spPr>
            <a:xfrm>
              <a:off x="6214521" y="495499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83</a:t>
              </a:r>
            </a:p>
          </p:txBody>
        </p:sp>
        <p:sp>
          <p:nvSpPr>
            <p:cNvPr id="1240" name="tx1240"/>
            <p:cNvSpPr/>
            <p:nvPr/>
          </p:nvSpPr>
          <p:spPr>
            <a:xfrm>
              <a:off x="6474305" y="495499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85</a:t>
              </a:r>
            </a:p>
          </p:txBody>
        </p:sp>
        <p:sp>
          <p:nvSpPr>
            <p:cNvPr id="1241" name="tx1241"/>
            <p:cNvSpPr/>
            <p:nvPr/>
          </p:nvSpPr>
          <p:spPr>
            <a:xfrm>
              <a:off x="6734089" y="495499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85</a:t>
              </a:r>
            </a:p>
          </p:txBody>
        </p:sp>
        <p:sp>
          <p:nvSpPr>
            <p:cNvPr id="1242" name="tx1242"/>
            <p:cNvSpPr/>
            <p:nvPr/>
          </p:nvSpPr>
          <p:spPr>
            <a:xfrm>
              <a:off x="6993872" y="495499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85</a:t>
              </a:r>
            </a:p>
          </p:txBody>
        </p:sp>
        <p:sp>
          <p:nvSpPr>
            <p:cNvPr id="1243" name="tx1243"/>
            <p:cNvSpPr/>
            <p:nvPr/>
          </p:nvSpPr>
          <p:spPr>
            <a:xfrm>
              <a:off x="7253656" y="495499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70</a:t>
              </a:r>
            </a:p>
          </p:txBody>
        </p:sp>
        <p:sp>
          <p:nvSpPr>
            <p:cNvPr id="1244" name="tx1244"/>
            <p:cNvSpPr/>
            <p:nvPr/>
          </p:nvSpPr>
          <p:spPr>
            <a:xfrm>
              <a:off x="7513440" y="495499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68</a:t>
              </a:r>
            </a:p>
          </p:txBody>
        </p:sp>
        <p:sp>
          <p:nvSpPr>
            <p:cNvPr id="1245" name="tx1245"/>
            <p:cNvSpPr/>
            <p:nvPr/>
          </p:nvSpPr>
          <p:spPr>
            <a:xfrm>
              <a:off x="7773224" y="495499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70</a:t>
              </a:r>
            </a:p>
          </p:txBody>
        </p:sp>
        <p:sp>
          <p:nvSpPr>
            <p:cNvPr id="1246" name="tx1246"/>
            <p:cNvSpPr/>
            <p:nvPr/>
          </p:nvSpPr>
          <p:spPr>
            <a:xfrm>
              <a:off x="8033008" y="495499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79</a:t>
              </a:r>
            </a:p>
          </p:txBody>
        </p:sp>
        <p:sp>
          <p:nvSpPr>
            <p:cNvPr id="1247" name="tx1247"/>
            <p:cNvSpPr/>
            <p:nvPr/>
          </p:nvSpPr>
          <p:spPr>
            <a:xfrm>
              <a:off x="8292792" y="495499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87</a:t>
              </a:r>
            </a:p>
          </p:txBody>
        </p:sp>
        <p:sp>
          <p:nvSpPr>
            <p:cNvPr id="1248" name="tx1248"/>
            <p:cNvSpPr/>
            <p:nvPr/>
          </p:nvSpPr>
          <p:spPr>
            <a:xfrm>
              <a:off x="8552576" y="495499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77</a:t>
              </a:r>
            </a:p>
          </p:txBody>
        </p:sp>
        <p:sp>
          <p:nvSpPr>
            <p:cNvPr id="1249" name="tx1249"/>
            <p:cNvSpPr/>
            <p:nvPr/>
          </p:nvSpPr>
          <p:spPr>
            <a:xfrm>
              <a:off x="2057979" y="150820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250" name="tx1250"/>
            <p:cNvSpPr/>
            <p:nvPr/>
          </p:nvSpPr>
          <p:spPr>
            <a:xfrm>
              <a:off x="2317763" y="150820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92</a:t>
              </a:r>
            </a:p>
          </p:txBody>
        </p:sp>
        <p:sp>
          <p:nvSpPr>
            <p:cNvPr id="1251" name="tx1251"/>
            <p:cNvSpPr/>
            <p:nvPr/>
          </p:nvSpPr>
          <p:spPr>
            <a:xfrm>
              <a:off x="2577547" y="150820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81</a:t>
              </a:r>
            </a:p>
          </p:txBody>
        </p:sp>
        <p:sp>
          <p:nvSpPr>
            <p:cNvPr id="1252" name="tx1252"/>
            <p:cNvSpPr/>
            <p:nvPr/>
          </p:nvSpPr>
          <p:spPr>
            <a:xfrm>
              <a:off x="2837331" y="150820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94</a:t>
              </a:r>
            </a:p>
          </p:txBody>
        </p:sp>
        <p:sp>
          <p:nvSpPr>
            <p:cNvPr id="1253" name="tx1253"/>
            <p:cNvSpPr/>
            <p:nvPr/>
          </p:nvSpPr>
          <p:spPr>
            <a:xfrm>
              <a:off x="3097115" y="150820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90</a:t>
              </a:r>
            </a:p>
          </p:txBody>
        </p:sp>
        <p:sp>
          <p:nvSpPr>
            <p:cNvPr id="1254" name="tx1254"/>
            <p:cNvSpPr/>
            <p:nvPr/>
          </p:nvSpPr>
          <p:spPr>
            <a:xfrm>
              <a:off x="3356898" y="150820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89</a:t>
              </a:r>
            </a:p>
          </p:txBody>
        </p:sp>
        <p:sp>
          <p:nvSpPr>
            <p:cNvPr id="1255" name="tx1255"/>
            <p:cNvSpPr/>
            <p:nvPr/>
          </p:nvSpPr>
          <p:spPr>
            <a:xfrm>
              <a:off x="3616682" y="150820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1256" name="tx1256"/>
            <p:cNvSpPr/>
            <p:nvPr/>
          </p:nvSpPr>
          <p:spPr>
            <a:xfrm>
              <a:off x="3876466" y="150820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257" name="tx1257"/>
            <p:cNvSpPr/>
            <p:nvPr/>
          </p:nvSpPr>
          <p:spPr>
            <a:xfrm>
              <a:off x="4136250" y="150820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98</a:t>
              </a:r>
            </a:p>
          </p:txBody>
        </p:sp>
        <p:sp>
          <p:nvSpPr>
            <p:cNvPr id="1258" name="tx1258"/>
            <p:cNvSpPr/>
            <p:nvPr/>
          </p:nvSpPr>
          <p:spPr>
            <a:xfrm>
              <a:off x="4396034" y="150820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91</a:t>
              </a:r>
            </a:p>
          </p:txBody>
        </p:sp>
        <p:sp>
          <p:nvSpPr>
            <p:cNvPr id="1259" name="tx1259"/>
            <p:cNvSpPr/>
            <p:nvPr/>
          </p:nvSpPr>
          <p:spPr>
            <a:xfrm>
              <a:off x="4655818" y="150820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89</a:t>
              </a:r>
            </a:p>
          </p:txBody>
        </p:sp>
        <p:sp>
          <p:nvSpPr>
            <p:cNvPr id="1260" name="tx1260"/>
            <p:cNvSpPr/>
            <p:nvPr/>
          </p:nvSpPr>
          <p:spPr>
            <a:xfrm>
              <a:off x="4915602" y="150820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89</a:t>
              </a:r>
            </a:p>
          </p:txBody>
        </p:sp>
        <p:sp>
          <p:nvSpPr>
            <p:cNvPr id="1261" name="tx1261"/>
            <p:cNvSpPr/>
            <p:nvPr/>
          </p:nvSpPr>
          <p:spPr>
            <a:xfrm>
              <a:off x="5175385" y="150820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93</a:t>
              </a:r>
            </a:p>
          </p:txBody>
        </p:sp>
        <p:sp>
          <p:nvSpPr>
            <p:cNvPr id="1262" name="tx1262"/>
            <p:cNvSpPr/>
            <p:nvPr/>
          </p:nvSpPr>
          <p:spPr>
            <a:xfrm>
              <a:off x="5435169" y="150820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92</a:t>
              </a:r>
            </a:p>
          </p:txBody>
        </p:sp>
        <p:sp>
          <p:nvSpPr>
            <p:cNvPr id="1263" name="tx1263"/>
            <p:cNvSpPr/>
            <p:nvPr/>
          </p:nvSpPr>
          <p:spPr>
            <a:xfrm>
              <a:off x="5694953" y="150820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94</a:t>
              </a:r>
            </a:p>
          </p:txBody>
        </p:sp>
        <p:sp>
          <p:nvSpPr>
            <p:cNvPr id="1264" name="tx1264"/>
            <p:cNvSpPr/>
            <p:nvPr/>
          </p:nvSpPr>
          <p:spPr>
            <a:xfrm>
              <a:off x="5954737" y="150820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94</a:t>
              </a:r>
            </a:p>
          </p:txBody>
        </p:sp>
        <p:sp>
          <p:nvSpPr>
            <p:cNvPr id="1265" name="tx1265"/>
            <p:cNvSpPr/>
            <p:nvPr/>
          </p:nvSpPr>
          <p:spPr>
            <a:xfrm>
              <a:off x="6214521" y="150820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98</a:t>
              </a:r>
            </a:p>
          </p:txBody>
        </p:sp>
        <p:sp>
          <p:nvSpPr>
            <p:cNvPr id="1266" name="tx1266"/>
            <p:cNvSpPr/>
            <p:nvPr/>
          </p:nvSpPr>
          <p:spPr>
            <a:xfrm>
              <a:off x="6474305" y="150820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92</a:t>
              </a:r>
            </a:p>
          </p:txBody>
        </p:sp>
        <p:sp>
          <p:nvSpPr>
            <p:cNvPr id="1267" name="tx1267"/>
            <p:cNvSpPr/>
            <p:nvPr/>
          </p:nvSpPr>
          <p:spPr>
            <a:xfrm>
              <a:off x="6734089" y="150820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89</a:t>
              </a:r>
            </a:p>
          </p:txBody>
        </p:sp>
        <p:sp>
          <p:nvSpPr>
            <p:cNvPr id="1268" name="tx1268"/>
            <p:cNvSpPr/>
            <p:nvPr/>
          </p:nvSpPr>
          <p:spPr>
            <a:xfrm>
              <a:off x="6993872" y="150820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1269" name="tx1269"/>
            <p:cNvSpPr/>
            <p:nvPr/>
          </p:nvSpPr>
          <p:spPr>
            <a:xfrm>
              <a:off x="7253656" y="150820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89</a:t>
              </a:r>
            </a:p>
          </p:txBody>
        </p:sp>
        <p:sp>
          <p:nvSpPr>
            <p:cNvPr id="1270" name="tx1270"/>
            <p:cNvSpPr/>
            <p:nvPr/>
          </p:nvSpPr>
          <p:spPr>
            <a:xfrm>
              <a:off x="7513440" y="150820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97</a:t>
              </a:r>
            </a:p>
          </p:txBody>
        </p:sp>
        <p:sp>
          <p:nvSpPr>
            <p:cNvPr id="1271" name="tx1271"/>
            <p:cNvSpPr/>
            <p:nvPr/>
          </p:nvSpPr>
          <p:spPr>
            <a:xfrm>
              <a:off x="7773224" y="150820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95</a:t>
              </a:r>
            </a:p>
          </p:txBody>
        </p:sp>
        <p:sp>
          <p:nvSpPr>
            <p:cNvPr id="1272" name="tx1272"/>
            <p:cNvSpPr/>
            <p:nvPr/>
          </p:nvSpPr>
          <p:spPr>
            <a:xfrm>
              <a:off x="8033008" y="150820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1273" name="tx1273"/>
            <p:cNvSpPr/>
            <p:nvPr/>
          </p:nvSpPr>
          <p:spPr>
            <a:xfrm>
              <a:off x="8292792" y="150820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95</a:t>
              </a:r>
            </a:p>
          </p:txBody>
        </p:sp>
        <p:sp>
          <p:nvSpPr>
            <p:cNvPr id="1274" name="tx1274"/>
            <p:cNvSpPr/>
            <p:nvPr/>
          </p:nvSpPr>
          <p:spPr>
            <a:xfrm>
              <a:off x="8552576" y="150820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275" name="tx1275"/>
            <p:cNvSpPr/>
            <p:nvPr/>
          </p:nvSpPr>
          <p:spPr>
            <a:xfrm>
              <a:off x="2057979" y="283388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97</a:t>
              </a:r>
            </a:p>
          </p:txBody>
        </p:sp>
        <p:sp>
          <p:nvSpPr>
            <p:cNvPr id="1276" name="tx1276"/>
            <p:cNvSpPr/>
            <p:nvPr/>
          </p:nvSpPr>
          <p:spPr>
            <a:xfrm>
              <a:off x="2317763" y="283388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1277" name="tx1277"/>
            <p:cNvSpPr/>
            <p:nvPr/>
          </p:nvSpPr>
          <p:spPr>
            <a:xfrm>
              <a:off x="2577547" y="283388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98</a:t>
              </a:r>
            </a:p>
          </p:txBody>
        </p:sp>
        <p:sp>
          <p:nvSpPr>
            <p:cNvPr id="1278" name="tx1278"/>
            <p:cNvSpPr/>
            <p:nvPr/>
          </p:nvSpPr>
          <p:spPr>
            <a:xfrm>
              <a:off x="2837331" y="283388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97</a:t>
              </a:r>
            </a:p>
          </p:txBody>
        </p:sp>
        <p:sp>
          <p:nvSpPr>
            <p:cNvPr id="1279" name="tx1279"/>
            <p:cNvSpPr/>
            <p:nvPr/>
          </p:nvSpPr>
          <p:spPr>
            <a:xfrm>
              <a:off x="3097115" y="283388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83</a:t>
              </a:r>
            </a:p>
          </p:txBody>
        </p:sp>
        <p:sp>
          <p:nvSpPr>
            <p:cNvPr id="1280" name="tx1280"/>
            <p:cNvSpPr/>
            <p:nvPr/>
          </p:nvSpPr>
          <p:spPr>
            <a:xfrm>
              <a:off x="3356898" y="283388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281" name="tx1281"/>
            <p:cNvSpPr/>
            <p:nvPr/>
          </p:nvSpPr>
          <p:spPr>
            <a:xfrm>
              <a:off x="3616682" y="283388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91</a:t>
              </a:r>
            </a:p>
          </p:txBody>
        </p:sp>
        <p:sp>
          <p:nvSpPr>
            <p:cNvPr id="1282" name="tx1282"/>
            <p:cNvSpPr/>
            <p:nvPr/>
          </p:nvSpPr>
          <p:spPr>
            <a:xfrm>
              <a:off x="3876466" y="283388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1283" name="tx1283"/>
            <p:cNvSpPr/>
            <p:nvPr/>
          </p:nvSpPr>
          <p:spPr>
            <a:xfrm>
              <a:off x="4136250" y="283388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284" name="tx1284"/>
            <p:cNvSpPr/>
            <p:nvPr/>
          </p:nvSpPr>
          <p:spPr>
            <a:xfrm>
              <a:off x="4396034" y="283388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285" name="tx1285"/>
            <p:cNvSpPr/>
            <p:nvPr/>
          </p:nvSpPr>
          <p:spPr>
            <a:xfrm>
              <a:off x="4655818" y="283388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97</a:t>
              </a:r>
            </a:p>
          </p:txBody>
        </p:sp>
        <p:sp>
          <p:nvSpPr>
            <p:cNvPr id="1286" name="tx1286"/>
            <p:cNvSpPr/>
            <p:nvPr/>
          </p:nvSpPr>
          <p:spPr>
            <a:xfrm>
              <a:off x="4915602" y="283388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95</a:t>
              </a:r>
            </a:p>
          </p:txBody>
        </p:sp>
        <p:sp>
          <p:nvSpPr>
            <p:cNvPr id="1287" name="tx1287"/>
            <p:cNvSpPr/>
            <p:nvPr/>
          </p:nvSpPr>
          <p:spPr>
            <a:xfrm>
              <a:off x="5175385" y="283388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97</a:t>
              </a:r>
            </a:p>
          </p:txBody>
        </p:sp>
        <p:sp>
          <p:nvSpPr>
            <p:cNvPr id="1288" name="tx1288"/>
            <p:cNvSpPr/>
            <p:nvPr/>
          </p:nvSpPr>
          <p:spPr>
            <a:xfrm>
              <a:off x="5435169" y="283388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97</a:t>
              </a:r>
            </a:p>
          </p:txBody>
        </p:sp>
        <p:sp>
          <p:nvSpPr>
            <p:cNvPr id="1289" name="tx1289"/>
            <p:cNvSpPr/>
            <p:nvPr/>
          </p:nvSpPr>
          <p:spPr>
            <a:xfrm>
              <a:off x="5694953" y="283388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97</a:t>
              </a:r>
            </a:p>
          </p:txBody>
        </p:sp>
        <p:sp>
          <p:nvSpPr>
            <p:cNvPr id="1290" name="tx1290"/>
            <p:cNvSpPr/>
            <p:nvPr/>
          </p:nvSpPr>
          <p:spPr>
            <a:xfrm>
              <a:off x="5954737" y="283388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92</a:t>
              </a:r>
            </a:p>
          </p:txBody>
        </p:sp>
        <p:sp>
          <p:nvSpPr>
            <p:cNvPr id="1291" name="tx1291"/>
            <p:cNvSpPr/>
            <p:nvPr/>
          </p:nvSpPr>
          <p:spPr>
            <a:xfrm>
              <a:off x="6214521" y="283388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1292" name="tx1292"/>
            <p:cNvSpPr/>
            <p:nvPr/>
          </p:nvSpPr>
          <p:spPr>
            <a:xfrm>
              <a:off x="6474305" y="283388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1293" name="tx1293"/>
            <p:cNvSpPr/>
            <p:nvPr/>
          </p:nvSpPr>
          <p:spPr>
            <a:xfrm>
              <a:off x="6734089" y="283388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95</a:t>
              </a:r>
            </a:p>
          </p:txBody>
        </p:sp>
        <p:sp>
          <p:nvSpPr>
            <p:cNvPr id="1294" name="tx1294"/>
            <p:cNvSpPr/>
            <p:nvPr/>
          </p:nvSpPr>
          <p:spPr>
            <a:xfrm>
              <a:off x="6993872" y="283388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94</a:t>
              </a:r>
            </a:p>
          </p:txBody>
        </p:sp>
        <p:sp>
          <p:nvSpPr>
            <p:cNvPr id="1295" name="tx1295"/>
            <p:cNvSpPr/>
            <p:nvPr/>
          </p:nvSpPr>
          <p:spPr>
            <a:xfrm>
              <a:off x="7253656" y="283388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72</a:t>
              </a:r>
            </a:p>
          </p:txBody>
        </p:sp>
        <p:sp>
          <p:nvSpPr>
            <p:cNvPr id="1296" name="tx1296"/>
            <p:cNvSpPr/>
            <p:nvPr/>
          </p:nvSpPr>
          <p:spPr>
            <a:xfrm>
              <a:off x="7513440" y="283388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77</a:t>
              </a:r>
            </a:p>
          </p:txBody>
        </p:sp>
        <p:sp>
          <p:nvSpPr>
            <p:cNvPr id="1297" name="tx1297"/>
            <p:cNvSpPr/>
            <p:nvPr/>
          </p:nvSpPr>
          <p:spPr>
            <a:xfrm>
              <a:off x="7773224" y="283388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77</a:t>
              </a:r>
            </a:p>
          </p:txBody>
        </p:sp>
        <p:sp>
          <p:nvSpPr>
            <p:cNvPr id="1298" name="tx1298"/>
            <p:cNvSpPr/>
            <p:nvPr/>
          </p:nvSpPr>
          <p:spPr>
            <a:xfrm>
              <a:off x="8033008" y="283388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86</a:t>
              </a:r>
            </a:p>
          </p:txBody>
        </p:sp>
        <p:sp>
          <p:nvSpPr>
            <p:cNvPr id="1299" name="tx1299"/>
            <p:cNvSpPr/>
            <p:nvPr/>
          </p:nvSpPr>
          <p:spPr>
            <a:xfrm>
              <a:off x="8292792" y="283388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93</a:t>
              </a:r>
            </a:p>
          </p:txBody>
        </p:sp>
        <p:sp>
          <p:nvSpPr>
            <p:cNvPr id="1300" name="tx1300"/>
            <p:cNvSpPr/>
            <p:nvPr/>
          </p:nvSpPr>
          <p:spPr>
            <a:xfrm>
              <a:off x="8552576" y="283388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93</a:t>
              </a:r>
            </a:p>
          </p:txBody>
        </p:sp>
        <p:sp>
          <p:nvSpPr>
            <p:cNvPr id="1301" name="tx1301"/>
            <p:cNvSpPr/>
            <p:nvPr/>
          </p:nvSpPr>
          <p:spPr>
            <a:xfrm>
              <a:off x="2057979" y="508755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81</a:t>
              </a:r>
            </a:p>
          </p:txBody>
        </p:sp>
        <p:sp>
          <p:nvSpPr>
            <p:cNvPr id="1302" name="tx1302"/>
            <p:cNvSpPr/>
            <p:nvPr/>
          </p:nvSpPr>
          <p:spPr>
            <a:xfrm>
              <a:off x="2317763" y="508755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77</a:t>
              </a:r>
            </a:p>
          </p:txBody>
        </p:sp>
        <p:sp>
          <p:nvSpPr>
            <p:cNvPr id="1303" name="tx1303"/>
            <p:cNvSpPr/>
            <p:nvPr/>
          </p:nvSpPr>
          <p:spPr>
            <a:xfrm>
              <a:off x="2577547" y="508755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82</a:t>
              </a:r>
            </a:p>
          </p:txBody>
        </p:sp>
        <p:sp>
          <p:nvSpPr>
            <p:cNvPr id="1304" name="tx1304"/>
            <p:cNvSpPr/>
            <p:nvPr/>
          </p:nvSpPr>
          <p:spPr>
            <a:xfrm>
              <a:off x="2837331" y="508755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84</a:t>
              </a:r>
            </a:p>
          </p:txBody>
        </p:sp>
        <p:sp>
          <p:nvSpPr>
            <p:cNvPr id="1305" name="tx1305"/>
            <p:cNvSpPr/>
            <p:nvPr/>
          </p:nvSpPr>
          <p:spPr>
            <a:xfrm>
              <a:off x="3097115" y="508755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87</a:t>
              </a:r>
            </a:p>
          </p:txBody>
        </p:sp>
        <p:sp>
          <p:nvSpPr>
            <p:cNvPr id="1306" name="tx1306"/>
            <p:cNvSpPr/>
            <p:nvPr/>
          </p:nvSpPr>
          <p:spPr>
            <a:xfrm>
              <a:off x="3356898" y="508755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87</a:t>
              </a:r>
            </a:p>
          </p:txBody>
        </p:sp>
        <p:sp>
          <p:nvSpPr>
            <p:cNvPr id="1307" name="tx1307"/>
            <p:cNvSpPr/>
            <p:nvPr/>
          </p:nvSpPr>
          <p:spPr>
            <a:xfrm>
              <a:off x="3616682" y="508755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89</a:t>
              </a:r>
            </a:p>
          </p:txBody>
        </p:sp>
        <p:sp>
          <p:nvSpPr>
            <p:cNvPr id="1308" name="tx1308"/>
            <p:cNvSpPr/>
            <p:nvPr/>
          </p:nvSpPr>
          <p:spPr>
            <a:xfrm>
              <a:off x="3876466" y="508755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85</a:t>
              </a:r>
            </a:p>
          </p:txBody>
        </p:sp>
        <p:sp>
          <p:nvSpPr>
            <p:cNvPr id="1309" name="tx1309"/>
            <p:cNvSpPr/>
            <p:nvPr/>
          </p:nvSpPr>
          <p:spPr>
            <a:xfrm>
              <a:off x="4136250" y="508755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95</a:t>
              </a:r>
            </a:p>
          </p:txBody>
        </p:sp>
        <p:sp>
          <p:nvSpPr>
            <p:cNvPr id="1310" name="tx1310"/>
            <p:cNvSpPr/>
            <p:nvPr/>
          </p:nvSpPr>
          <p:spPr>
            <a:xfrm>
              <a:off x="4396034" y="508755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92</a:t>
              </a:r>
            </a:p>
          </p:txBody>
        </p:sp>
        <p:sp>
          <p:nvSpPr>
            <p:cNvPr id="1311" name="tx1311"/>
            <p:cNvSpPr/>
            <p:nvPr/>
          </p:nvSpPr>
          <p:spPr>
            <a:xfrm>
              <a:off x="4655818" y="508755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94</a:t>
              </a:r>
            </a:p>
          </p:txBody>
        </p:sp>
        <p:sp>
          <p:nvSpPr>
            <p:cNvPr id="1312" name="tx1312"/>
            <p:cNvSpPr/>
            <p:nvPr/>
          </p:nvSpPr>
          <p:spPr>
            <a:xfrm>
              <a:off x="4915602" y="508755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88</a:t>
              </a:r>
            </a:p>
          </p:txBody>
        </p:sp>
        <p:sp>
          <p:nvSpPr>
            <p:cNvPr id="1313" name="tx1313"/>
            <p:cNvSpPr/>
            <p:nvPr/>
          </p:nvSpPr>
          <p:spPr>
            <a:xfrm>
              <a:off x="5175385" y="508755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1314" name="tx1314"/>
            <p:cNvSpPr/>
            <p:nvPr/>
          </p:nvSpPr>
          <p:spPr>
            <a:xfrm>
              <a:off x="5435169" y="508755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1315" name="tx1315"/>
            <p:cNvSpPr/>
            <p:nvPr/>
          </p:nvSpPr>
          <p:spPr>
            <a:xfrm>
              <a:off x="5694953" y="508755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74</a:t>
              </a:r>
            </a:p>
          </p:txBody>
        </p:sp>
        <p:sp>
          <p:nvSpPr>
            <p:cNvPr id="1316" name="tx1316"/>
            <p:cNvSpPr/>
            <p:nvPr/>
          </p:nvSpPr>
          <p:spPr>
            <a:xfrm>
              <a:off x="5954737" y="508755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70</a:t>
              </a:r>
            </a:p>
          </p:txBody>
        </p:sp>
        <p:sp>
          <p:nvSpPr>
            <p:cNvPr id="1317" name="tx1317"/>
            <p:cNvSpPr/>
            <p:nvPr/>
          </p:nvSpPr>
          <p:spPr>
            <a:xfrm>
              <a:off x="6214521" y="508755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83</a:t>
              </a:r>
            </a:p>
          </p:txBody>
        </p:sp>
        <p:sp>
          <p:nvSpPr>
            <p:cNvPr id="1318" name="tx1318"/>
            <p:cNvSpPr/>
            <p:nvPr/>
          </p:nvSpPr>
          <p:spPr>
            <a:xfrm>
              <a:off x="6474305" y="508755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91</a:t>
              </a:r>
            </a:p>
          </p:txBody>
        </p:sp>
        <p:sp>
          <p:nvSpPr>
            <p:cNvPr id="1319" name="tx1319"/>
            <p:cNvSpPr/>
            <p:nvPr/>
          </p:nvSpPr>
          <p:spPr>
            <a:xfrm>
              <a:off x="6734089" y="508755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85</a:t>
              </a:r>
            </a:p>
          </p:txBody>
        </p:sp>
        <p:sp>
          <p:nvSpPr>
            <p:cNvPr id="1320" name="tx1320"/>
            <p:cNvSpPr/>
            <p:nvPr/>
          </p:nvSpPr>
          <p:spPr>
            <a:xfrm>
              <a:off x="6993872" y="508755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88</a:t>
              </a:r>
            </a:p>
          </p:txBody>
        </p:sp>
        <p:sp>
          <p:nvSpPr>
            <p:cNvPr id="1321" name="tx1321"/>
            <p:cNvSpPr/>
            <p:nvPr/>
          </p:nvSpPr>
          <p:spPr>
            <a:xfrm>
              <a:off x="7253656" y="508755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90</a:t>
              </a:r>
            </a:p>
          </p:txBody>
        </p:sp>
        <p:sp>
          <p:nvSpPr>
            <p:cNvPr id="1322" name="tx1322"/>
            <p:cNvSpPr/>
            <p:nvPr/>
          </p:nvSpPr>
          <p:spPr>
            <a:xfrm>
              <a:off x="7513440" y="508755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80</a:t>
              </a:r>
            </a:p>
          </p:txBody>
        </p:sp>
        <p:sp>
          <p:nvSpPr>
            <p:cNvPr id="1323" name="tx1323"/>
            <p:cNvSpPr/>
            <p:nvPr/>
          </p:nvSpPr>
          <p:spPr>
            <a:xfrm>
              <a:off x="7773224" y="508755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81</a:t>
              </a:r>
            </a:p>
          </p:txBody>
        </p:sp>
        <p:sp>
          <p:nvSpPr>
            <p:cNvPr id="1324" name="tx1324"/>
            <p:cNvSpPr/>
            <p:nvPr/>
          </p:nvSpPr>
          <p:spPr>
            <a:xfrm>
              <a:off x="8033008" y="508755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88</a:t>
              </a:r>
            </a:p>
          </p:txBody>
        </p:sp>
        <p:sp>
          <p:nvSpPr>
            <p:cNvPr id="1325" name="tx1325"/>
            <p:cNvSpPr/>
            <p:nvPr/>
          </p:nvSpPr>
          <p:spPr>
            <a:xfrm>
              <a:off x="8292792" y="508755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90</a:t>
              </a:r>
            </a:p>
          </p:txBody>
        </p:sp>
        <p:sp>
          <p:nvSpPr>
            <p:cNvPr id="1326" name="tx1326"/>
            <p:cNvSpPr/>
            <p:nvPr/>
          </p:nvSpPr>
          <p:spPr>
            <a:xfrm>
              <a:off x="8552576" y="508755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77</a:t>
              </a:r>
            </a:p>
          </p:txBody>
        </p:sp>
        <p:sp>
          <p:nvSpPr>
            <p:cNvPr id="1327" name="tx1327"/>
            <p:cNvSpPr/>
            <p:nvPr/>
          </p:nvSpPr>
          <p:spPr>
            <a:xfrm>
              <a:off x="2057979" y="164077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88</a:t>
              </a:r>
            </a:p>
          </p:txBody>
        </p:sp>
        <p:sp>
          <p:nvSpPr>
            <p:cNvPr id="1328" name="tx1328"/>
            <p:cNvSpPr/>
            <p:nvPr/>
          </p:nvSpPr>
          <p:spPr>
            <a:xfrm>
              <a:off x="2317763" y="164077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85</a:t>
              </a:r>
            </a:p>
          </p:txBody>
        </p:sp>
        <p:sp>
          <p:nvSpPr>
            <p:cNvPr id="1329" name="tx1329"/>
            <p:cNvSpPr/>
            <p:nvPr/>
          </p:nvSpPr>
          <p:spPr>
            <a:xfrm>
              <a:off x="2577547" y="164077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91</a:t>
              </a:r>
            </a:p>
          </p:txBody>
        </p:sp>
        <p:sp>
          <p:nvSpPr>
            <p:cNvPr id="1330" name="tx1330"/>
            <p:cNvSpPr/>
            <p:nvPr/>
          </p:nvSpPr>
          <p:spPr>
            <a:xfrm>
              <a:off x="2837331" y="164077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90</a:t>
              </a:r>
            </a:p>
          </p:txBody>
        </p:sp>
        <p:sp>
          <p:nvSpPr>
            <p:cNvPr id="1331" name="tx1331"/>
            <p:cNvSpPr/>
            <p:nvPr/>
          </p:nvSpPr>
          <p:spPr>
            <a:xfrm>
              <a:off x="3097115" y="164077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91</a:t>
              </a:r>
            </a:p>
          </p:txBody>
        </p:sp>
        <p:sp>
          <p:nvSpPr>
            <p:cNvPr id="1332" name="tx1332"/>
            <p:cNvSpPr/>
            <p:nvPr/>
          </p:nvSpPr>
          <p:spPr>
            <a:xfrm>
              <a:off x="3356898" y="164077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93</a:t>
              </a:r>
            </a:p>
          </p:txBody>
        </p:sp>
        <p:sp>
          <p:nvSpPr>
            <p:cNvPr id="1333" name="tx1333"/>
            <p:cNvSpPr/>
            <p:nvPr/>
          </p:nvSpPr>
          <p:spPr>
            <a:xfrm>
              <a:off x="3616682" y="164077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93</a:t>
              </a:r>
            </a:p>
          </p:txBody>
        </p:sp>
        <p:sp>
          <p:nvSpPr>
            <p:cNvPr id="1334" name="tx1334"/>
            <p:cNvSpPr/>
            <p:nvPr/>
          </p:nvSpPr>
          <p:spPr>
            <a:xfrm>
              <a:off x="3876466" y="164077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94</a:t>
              </a:r>
            </a:p>
          </p:txBody>
        </p:sp>
        <p:sp>
          <p:nvSpPr>
            <p:cNvPr id="1335" name="tx1335"/>
            <p:cNvSpPr/>
            <p:nvPr/>
          </p:nvSpPr>
          <p:spPr>
            <a:xfrm>
              <a:off x="4136250" y="164077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93</a:t>
              </a:r>
            </a:p>
          </p:txBody>
        </p:sp>
        <p:sp>
          <p:nvSpPr>
            <p:cNvPr id="1336" name="tx1336"/>
            <p:cNvSpPr/>
            <p:nvPr/>
          </p:nvSpPr>
          <p:spPr>
            <a:xfrm>
              <a:off x="4396034" y="164077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98</a:t>
              </a:r>
            </a:p>
          </p:txBody>
        </p:sp>
        <p:sp>
          <p:nvSpPr>
            <p:cNvPr id="1337" name="tx1337"/>
            <p:cNvSpPr/>
            <p:nvPr/>
          </p:nvSpPr>
          <p:spPr>
            <a:xfrm>
              <a:off x="4655818" y="164077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95</a:t>
              </a:r>
            </a:p>
          </p:txBody>
        </p:sp>
        <p:sp>
          <p:nvSpPr>
            <p:cNvPr id="1338" name="tx1338"/>
            <p:cNvSpPr/>
            <p:nvPr/>
          </p:nvSpPr>
          <p:spPr>
            <a:xfrm>
              <a:off x="4915602" y="164077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93</a:t>
              </a:r>
            </a:p>
          </p:txBody>
        </p:sp>
        <p:sp>
          <p:nvSpPr>
            <p:cNvPr id="1339" name="tx1339"/>
            <p:cNvSpPr/>
            <p:nvPr/>
          </p:nvSpPr>
          <p:spPr>
            <a:xfrm>
              <a:off x="5175385" y="164077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97</a:t>
              </a:r>
            </a:p>
          </p:txBody>
        </p:sp>
        <p:sp>
          <p:nvSpPr>
            <p:cNvPr id="1340" name="tx1340"/>
            <p:cNvSpPr/>
            <p:nvPr/>
          </p:nvSpPr>
          <p:spPr>
            <a:xfrm>
              <a:off x="5435169" y="164077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98</a:t>
              </a:r>
            </a:p>
          </p:txBody>
        </p:sp>
        <p:sp>
          <p:nvSpPr>
            <p:cNvPr id="1341" name="tx1341"/>
            <p:cNvSpPr/>
            <p:nvPr/>
          </p:nvSpPr>
          <p:spPr>
            <a:xfrm>
              <a:off x="5694953" y="164077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98</a:t>
              </a:r>
            </a:p>
          </p:txBody>
        </p:sp>
        <p:sp>
          <p:nvSpPr>
            <p:cNvPr id="1342" name="tx1342"/>
            <p:cNvSpPr/>
            <p:nvPr/>
          </p:nvSpPr>
          <p:spPr>
            <a:xfrm>
              <a:off x="5954737" y="164077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95</a:t>
              </a:r>
            </a:p>
          </p:txBody>
        </p:sp>
        <p:sp>
          <p:nvSpPr>
            <p:cNvPr id="1343" name="tx1343"/>
            <p:cNvSpPr/>
            <p:nvPr/>
          </p:nvSpPr>
          <p:spPr>
            <a:xfrm>
              <a:off x="6214521" y="164077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97</a:t>
              </a:r>
            </a:p>
          </p:txBody>
        </p:sp>
        <p:sp>
          <p:nvSpPr>
            <p:cNvPr id="1344" name="tx1344"/>
            <p:cNvSpPr/>
            <p:nvPr/>
          </p:nvSpPr>
          <p:spPr>
            <a:xfrm>
              <a:off x="6474305" y="164077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97</a:t>
              </a:r>
            </a:p>
          </p:txBody>
        </p:sp>
        <p:sp>
          <p:nvSpPr>
            <p:cNvPr id="1345" name="tx1345"/>
            <p:cNvSpPr/>
            <p:nvPr/>
          </p:nvSpPr>
          <p:spPr>
            <a:xfrm>
              <a:off x="6734089" y="164077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95</a:t>
              </a:r>
            </a:p>
          </p:txBody>
        </p:sp>
        <p:sp>
          <p:nvSpPr>
            <p:cNvPr id="1346" name="tx1346"/>
            <p:cNvSpPr/>
            <p:nvPr/>
          </p:nvSpPr>
          <p:spPr>
            <a:xfrm>
              <a:off x="6993872" y="164077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347" name="tx1347"/>
            <p:cNvSpPr/>
            <p:nvPr/>
          </p:nvSpPr>
          <p:spPr>
            <a:xfrm>
              <a:off x="7253656" y="164077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348" name="tx1348"/>
            <p:cNvSpPr/>
            <p:nvPr/>
          </p:nvSpPr>
          <p:spPr>
            <a:xfrm>
              <a:off x="7513440" y="164077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98</a:t>
              </a:r>
            </a:p>
          </p:txBody>
        </p:sp>
        <p:sp>
          <p:nvSpPr>
            <p:cNvPr id="1349" name="tx1349"/>
            <p:cNvSpPr/>
            <p:nvPr/>
          </p:nvSpPr>
          <p:spPr>
            <a:xfrm>
              <a:off x="7773224" y="164077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350" name="tx1350"/>
            <p:cNvSpPr/>
            <p:nvPr/>
          </p:nvSpPr>
          <p:spPr>
            <a:xfrm>
              <a:off x="8033008" y="164077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351" name="tx1351"/>
            <p:cNvSpPr/>
            <p:nvPr/>
          </p:nvSpPr>
          <p:spPr>
            <a:xfrm>
              <a:off x="8292792" y="164077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352" name="tx1352"/>
            <p:cNvSpPr/>
            <p:nvPr/>
          </p:nvSpPr>
          <p:spPr>
            <a:xfrm>
              <a:off x="8552576" y="164077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353" name="tx1353"/>
            <p:cNvSpPr/>
            <p:nvPr/>
          </p:nvSpPr>
          <p:spPr>
            <a:xfrm>
              <a:off x="3356898" y="548526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60</a:t>
              </a:r>
            </a:p>
          </p:txBody>
        </p:sp>
        <p:sp>
          <p:nvSpPr>
            <p:cNvPr id="1354" name="tx1354"/>
            <p:cNvSpPr/>
            <p:nvPr/>
          </p:nvSpPr>
          <p:spPr>
            <a:xfrm>
              <a:off x="3616682" y="548526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61</a:t>
              </a:r>
            </a:p>
          </p:txBody>
        </p:sp>
        <p:sp>
          <p:nvSpPr>
            <p:cNvPr id="1355" name="tx1355"/>
            <p:cNvSpPr/>
            <p:nvPr/>
          </p:nvSpPr>
          <p:spPr>
            <a:xfrm>
              <a:off x="3876466" y="548526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63</a:t>
              </a:r>
            </a:p>
          </p:txBody>
        </p:sp>
        <p:sp>
          <p:nvSpPr>
            <p:cNvPr id="1356" name="tx1356"/>
            <p:cNvSpPr/>
            <p:nvPr/>
          </p:nvSpPr>
          <p:spPr>
            <a:xfrm>
              <a:off x="4136250" y="548526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64</a:t>
              </a:r>
            </a:p>
          </p:txBody>
        </p:sp>
        <p:sp>
          <p:nvSpPr>
            <p:cNvPr id="1357" name="tx1357"/>
            <p:cNvSpPr/>
            <p:nvPr/>
          </p:nvSpPr>
          <p:spPr>
            <a:xfrm>
              <a:off x="4396034" y="548526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65</a:t>
              </a:r>
            </a:p>
          </p:txBody>
        </p:sp>
        <p:sp>
          <p:nvSpPr>
            <p:cNvPr id="1358" name="tx1358"/>
            <p:cNvSpPr/>
            <p:nvPr/>
          </p:nvSpPr>
          <p:spPr>
            <a:xfrm>
              <a:off x="4655818" y="548526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67</a:t>
              </a:r>
            </a:p>
          </p:txBody>
        </p:sp>
        <p:sp>
          <p:nvSpPr>
            <p:cNvPr id="1359" name="tx1359"/>
            <p:cNvSpPr/>
            <p:nvPr/>
          </p:nvSpPr>
          <p:spPr>
            <a:xfrm>
              <a:off x="4915602" y="548526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68</a:t>
              </a:r>
            </a:p>
          </p:txBody>
        </p:sp>
        <p:sp>
          <p:nvSpPr>
            <p:cNvPr id="1360" name="tx1360"/>
            <p:cNvSpPr/>
            <p:nvPr/>
          </p:nvSpPr>
          <p:spPr>
            <a:xfrm>
              <a:off x="5175385" y="548526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66</a:t>
              </a:r>
            </a:p>
          </p:txBody>
        </p:sp>
        <p:sp>
          <p:nvSpPr>
            <p:cNvPr id="1361" name="tx1361"/>
            <p:cNvSpPr/>
            <p:nvPr/>
          </p:nvSpPr>
          <p:spPr>
            <a:xfrm>
              <a:off x="5435169" y="548526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65</a:t>
              </a:r>
            </a:p>
          </p:txBody>
        </p:sp>
        <p:sp>
          <p:nvSpPr>
            <p:cNvPr id="1362" name="tx1362"/>
            <p:cNvSpPr/>
            <p:nvPr/>
          </p:nvSpPr>
          <p:spPr>
            <a:xfrm>
              <a:off x="5694953" y="548526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63</a:t>
              </a:r>
            </a:p>
          </p:txBody>
        </p:sp>
        <p:sp>
          <p:nvSpPr>
            <p:cNvPr id="1363" name="tx1363"/>
            <p:cNvSpPr/>
            <p:nvPr/>
          </p:nvSpPr>
          <p:spPr>
            <a:xfrm>
              <a:off x="5954737" y="548526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64</a:t>
              </a:r>
            </a:p>
          </p:txBody>
        </p:sp>
        <p:sp>
          <p:nvSpPr>
            <p:cNvPr id="1364" name="tx1364"/>
            <p:cNvSpPr/>
            <p:nvPr/>
          </p:nvSpPr>
          <p:spPr>
            <a:xfrm>
              <a:off x="6474305" y="548526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60</a:t>
              </a:r>
            </a:p>
          </p:txBody>
        </p:sp>
        <p:sp>
          <p:nvSpPr>
            <p:cNvPr id="1365" name="tx1365"/>
            <p:cNvSpPr/>
            <p:nvPr/>
          </p:nvSpPr>
          <p:spPr>
            <a:xfrm>
              <a:off x="8292792" y="548526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60</a:t>
              </a:r>
            </a:p>
          </p:txBody>
        </p:sp>
        <p:sp>
          <p:nvSpPr>
            <p:cNvPr id="1366" name="tx1366"/>
            <p:cNvSpPr/>
            <p:nvPr/>
          </p:nvSpPr>
          <p:spPr>
            <a:xfrm>
              <a:off x="2057979" y="362930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94</a:t>
              </a:r>
            </a:p>
          </p:txBody>
        </p:sp>
        <p:sp>
          <p:nvSpPr>
            <p:cNvPr id="1367" name="tx1367"/>
            <p:cNvSpPr/>
            <p:nvPr/>
          </p:nvSpPr>
          <p:spPr>
            <a:xfrm>
              <a:off x="2317763" y="362930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1368" name="tx1368"/>
            <p:cNvSpPr/>
            <p:nvPr/>
          </p:nvSpPr>
          <p:spPr>
            <a:xfrm>
              <a:off x="2577547" y="362930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95</a:t>
              </a:r>
            </a:p>
          </p:txBody>
        </p:sp>
        <p:sp>
          <p:nvSpPr>
            <p:cNvPr id="1369" name="tx1369"/>
            <p:cNvSpPr/>
            <p:nvPr/>
          </p:nvSpPr>
          <p:spPr>
            <a:xfrm>
              <a:off x="2837331" y="362930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92</a:t>
              </a:r>
            </a:p>
          </p:txBody>
        </p:sp>
        <p:sp>
          <p:nvSpPr>
            <p:cNvPr id="1370" name="tx1370"/>
            <p:cNvSpPr/>
            <p:nvPr/>
          </p:nvSpPr>
          <p:spPr>
            <a:xfrm>
              <a:off x="3097115" y="362930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94</a:t>
              </a:r>
            </a:p>
          </p:txBody>
        </p:sp>
        <p:sp>
          <p:nvSpPr>
            <p:cNvPr id="1371" name="tx1371"/>
            <p:cNvSpPr/>
            <p:nvPr/>
          </p:nvSpPr>
          <p:spPr>
            <a:xfrm>
              <a:off x="3356898" y="362930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98</a:t>
              </a:r>
            </a:p>
          </p:txBody>
        </p:sp>
        <p:sp>
          <p:nvSpPr>
            <p:cNvPr id="1372" name="tx1372"/>
            <p:cNvSpPr/>
            <p:nvPr/>
          </p:nvSpPr>
          <p:spPr>
            <a:xfrm>
              <a:off x="3616682" y="362930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95</a:t>
              </a:r>
            </a:p>
          </p:txBody>
        </p:sp>
        <p:sp>
          <p:nvSpPr>
            <p:cNvPr id="1373" name="tx1373"/>
            <p:cNvSpPr/>
            <p:nvPr/>
          </p:nvSpPr>
          <p:spPr>
            <a:xfrm>
              <a:off x="3876466" y="362930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94</a:t>
              </a:r>
            </a:p>
          </p:txBody>
        </p:sp>
        <p:sp>
          <p:nvSpPr>
            <p:cNvPr id="1374" name="tx1374"/>
            <p:cNvSpPr/>
            <p:nvPr/>
          </p:nvSpPr>
          <p:spPr>
            <a:xfrm>
              <a:off x="4136250" y="362930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93</a:t>
              </a:r>
            </a:p>
          </p:txBody>
        </p:sp>
        <p:sp>
          <p:nvSpPr>
            <p:cNvPr id="1375" name="tx1375"/>
            <p:cNvSpPr/>
            <p:nvPr/>
          </p:nvSpPr>
          <p:spPr>
            <a:xfrm>
              <a:off x="4396034" y="362930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97</a:t>
              </a:r>
            </a:p>
          </p:txBody>
        </p:sp>
        <p:sp>
          <p:nvSpPr>
            <p:cNvPr id="1376" name="tx1376"/>
            <p:cNvSpPr/>
            <p:nvPr/>
          </p:nvSpPr>
          <p:spPr>
            <a:xfrm>
              <a:off x="4655818" y="362930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97</a:t>
              </a:r>
            </a:p>
          </p:txBody>
        </p:sp>
        <p:sp>
          <p:nvSpPr>
            <p:cNvPr id="1377" name="tx1377"/>
            <p:cNvSpPr/>
            <p:nvPr/>
          </p:nvSpPr>
          <p:spPr>
            <a:xfrm>
              <a:off x="4915602" y="362930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97</a:t>
              </a:r>
            </a:p>
          </p:txBody>
        </p:sp>
        <p:sp>
          <p:nvSpPr>
            <p:cNvPr id="1378" name="tx1378"/>
            <p:cNvSpPr/>
            <p:nvPr/>
          </p:nvSpPr>
          <p:spPr>
            <a:xfrm>
              <a:off x="5175385" y="362930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98</a:t>
              </a:r>
            </a:p>
          </p:txBody>
        </p:sp>
        <p:sp>
          <p:nvSpPr>
            <p:cNvPr id="1379" name="tx1379"/>
            <p:cNvSpPr/>
            <p:nvPr/>
          </p:nvSpPr>
          <p:spPr>
            <a:xfrm>
              <a:off x="5435169" y="362930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380" name="tx1380"/>
            <p:cNvSpPr/>
            <p:nvPr/>
          </p:nvSpPr>
          <p:spPr>
            <a:xfrm>
              <a:off x="5694953" y="362930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381" name="tx1381"/>
            <p:cNvSpPr/>
            <p:nvPr/>
          </p:nvSpPr>
          <p:spPr>
            <a:xfrm>
              <a:off x="5954737" y="362930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98</a:t>
              </a:r>
            </a:p>
          </p:txBody>
        </p:sp>
        <p:sp>
          <p:nvSpPr>
            <p:cNvPr id="1382" name="tx1382"/>
            <p:cNvSpPr/>
            <p:nvPr/>
          </p:nvSpPr>
          <p:spPr>
            <a:xfrm>
              <a:off x="6214521" y="362930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95</a:t>
              </a:r>
            </a:p>
          </p:txBody>
        </p:sp>
        <p:sp>
          <p:nvSpPr>
            <p:cNvPr id="1383" name="tx1383"/>
            <p:cNvSpPr/>
            <p:nvPr/>
          </p:nvSpPr>
          <p:spPr>
            <a:xfrm>
              <a:off x="6474305" y="362930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90</a:t>
              </a:r>
            </a:p>
          </p:txBody>
        </p:sp>
        <p:sp>
          <p:nvSpPr>
            <p:cNvPr id="1384" name="tx1384"/>
            <p:cNvSpPr/>
            <p:nvPr/>
          </p:nvSpPr>
          <p:spPr>
            <a:xfrm>
              <a:off x="6734089" y="362930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91</a:t>
              </a:r>
            </a:p>
          </p:txBody>
        </p:sp>
        <p:sp>
          <p:nvSpPr>
            <p:cNvPr id="1385" name="tx1385"/>
            <p:cNvSpPr/>
            <p:nvPr/>
          </p:nvSpPr>
          <p:spPr>
            <a:xfrm>
              <a:off x="6993872" y="362930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90</a:t>
              </a:r>
            </a:p>
          </p:txBody>
        </p:sp>
        <p:sp>
          <p:nvSpPr>
            <p:cNvPr id="1386" name="tx1386"/>
            <p:cNvSpPr/>
            <p:nvPr/>
          </p:nvSpPr>
          <p:spPr>
            <a:xfrm>
              <a:off x="7253656" y="362930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90</a:t>
              </a:r>
            </a:p>
          </p:txBody>
        </p:sp>
        <p:sp>
          <p:nvSpPr>
            <p:cNvPr id="1387" name="tx1387"/>
            <p:cNvSpPr/>
            <p:nvPr/>
          </p:nvSpPr>
          <p:spPr>
            <a:xfrm>
              <a:off x="7513440" y="362930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89</a:t>
              </a:r>
            </a:p>
          </p:txBody>
        </p:sp>
        <p:sp>
          <p:nvSpPr>
            <p:cNvPr id="1388" name="tx1388"/>
            <p:cNvSpPr/>
            <p:nvPr/>
          </p:nvSpPr>
          <p:spPr>
            <a:xfrm>
              <a:off x="7773224" y="362930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88</a:t>
              </a:r>
            </a:p>
          </p:txBody>
        </p:sp>
        <p:sp>
          <p:nvSpPr>
            <p:cNvPr id="1389" name="tx1389"/>
            <p:cNvSpPr/>
            <p:nvPr/>
          </p:nvSpPr>
          <p:spPr>
            <a:xfrm>
              <a:off x="8033008" y="362930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87</a:t>
              </a:r>
            </a:p>
          </p:txBody>
        </p:sp>
        <p:sp>
          <p:nvSpPr>
            <p:cNvPr id="1390" name="tx1390"/>
            <p:cNvSpPr/>
            <p:nvPr/>
          </p:nvSpPr>
          <p:spPr>
            <a:xfrm>
              <a:off x="8292792" y="362930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87</a:t>
              </a:r>
            </a:p>
          </p:txBody>
        </p:sp>
        <p:sp>
          <p:nvSpPr>
            <p:cNvPr id="1391" name="tx1391"/>
            <p:cNvSpPr/>
            <p:nvPr/>
          </p:nvSpPr>
          <p:spPr>
            <a:xfrm>
              <a:off x="8552576" y="362930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86</a:t>
              </a:r>
            </a:p>
          </p:txBody>
        </p:sp>
        <p:sp>
          <p:nvSpPr>
            <p:cNvPr id="1392" name="tx1392"/>
            <p:cNvSpPr/>
            <p:nvPr/>
          </p:nvSpPr>
          <p:spPr>
            <a:xfrm>
              <a:off x="2057979" y="256875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93</a:t>
              </a:r>
            </a:p>
          </p:txBody>
        </p:sp>
        <p:sp>
          <p:nvSpPr>
            <p:cNvPr id="1393" name="tx1393"/>
            <p:cNvSpPr/>
            <p:nvPr/>
          </p:nvSpPr>
          <p:spPr>
            <a:xfrm>
              <a:off x="2317763" y="256875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98</a:t>
              </a:r>
            </a:p>
          </p:txBody>
        </p:sp>
        <p:sp>
          <p:nvSpPr>
            <p:cNvPr id="1394" name="tx1394"/>
            <p:cNvSpPr/>
            <p:nvPr/>
          </p:nvSpPr>
          <p:spPr>
            <a:xfrm>
              <a:off x="2577547" y="256875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97</a:t>
              </a:r>
            </a:p>
          </p:txBody>
        </p:sp>
        <p:sp>
          <p:nvSpPr>
            <p:cNvPr id="1395" name="tx1395"/>
            <p:cNvSpPr/>
            <p:nvPr/>
          </p:nvSpPr>
          <p:spPr>
            <a:xfrm>
              <a:off x="2837331" y="256875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94</a:t>
              </a:r>
            </a:p>
          </p:txBody>
        </p:sp>
        <p:sp>
          <p:nvSpPr>
            <p:cNvPr id="1396" name="tx1396"/>
            <p:cNvSpPr/>
            <p:nvPr/>
          </p:nvSpPr>
          <p:spPr>
            <a:xfrm>
              <a:off x="3097115" y="256875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1397" name="tx1397"/>
            <p:cNvSpPr/>
            <p:nvPr/>
          </p:nvSpPr>
          <p:spPr>
            <a:xfrm>
              <a:off x="3356898" y="256875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398" name="tx1398"/>
            <p:cNvSpPr/>
            <p:nvPr/>
          </p:nvSpPr>
          <p:spPr>
            <a:xfrm>
              <a:off x="3616682" y="256875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94</a:t>
              </a:r>
            </a:p>
          </p:txBody>
        </p:sp>
        <p:sp>
          <p:nvSpPr>
            <p:cNvPr id="1399" name="tx1399"/>
            <p:cNvSpPr/>
            <p:nvPr/>
          </p:nvSpPr>
          <p:spPr>
            <a:xfrm>
              <a:off x="3876466" y="256875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91</a:t>
              </a:r>
            </a:p>
          </p:txBody>
        </p:sp>
        <p:sp>
          <p:nvSpPr>
            <p:cNvPr id="1400" name="tx1400"/>
            <p:cNvSpPr/>
            <p:nvPr/>
          </p:nvSpPr>
          <p:spPr>
            <a:xfrm>
              <a:off x="4136250" y="256875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90</a:t>
              </a:r>
            </a:p>
          </p:txBody>
        </p:sp>
        <p:sp>
          <p:nvSpPr>
            <p:cNvPr id="1401" name="tx1401"/>
            <p:cNvSpPr/>
            <p:nvPr/>
          </p:nvSpPr>
          <p:spPr>
            <a:xfrm>
              <a:off x="4396034" y="256875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90</a:t>
              </a:r>
            </a:p>
          </p:txBody>
        </p:sp>
        <p:sp>
          <p:nvSpPr>
            <p:cNvPr id="1402" name="tx1402"/>
            <p:cNvSpPr/>
            <p:nvPr/>
          </p:nvSpPr>
          <p:spPr>
            <a:xfrm>
              <a:off x="4655818" y="256875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94</a:t>
              </a:r>
            </a:p>
          </p:txBody>
        </p:sp>
        <p:sp>
          <p:nvSpPr>
            <p:cNvPr id="1403" name="tx1403"/>
            <p:cNvSpPr/>
            <p:nvPr/>
          </p:nvSpPr>
          <p:spPr>
            <a:xfrm>
              <a:off x="4915602" y="256875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92</a:t>
              </a:r>
            </a:p>
          </p:txBody>
        </p:sp>
        <p:sp>
          <p:nvSpPr>
            <p:cNvPr id="1404" name="tx1404"/>
            <p:cNvSpPr/>
            <p:nvPr/>
          </p:nvSpPr>
          <p:spPr>
            <a:xfrm>
              <a:off x="5175385" y="256875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1405" name="tx1405"/>
            <p:cNvSpPr/>
            <p:nvPr/>
          </p:nvSpPr>
          <p:spPr>
            <a:xfrm>
              <a:off x="5435169" y="256875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93</a:t>
              </a:r>
            </a:p>
          </p:txBody>
        </p:sp>
        <p:sp>
          <p:nvSpPr>
            <p:cNvPr id="1406" name="tx1406"/>
            <p:cNvSpPr/>
            <p:nvPr/>
          </p:nvSpPr>
          <p:spPr>
            <a:xfrm>
              <a:off x="5694953" y="256875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92</a:t>
              </a:r>
            </a:p>
          </p:txBody>
        </p:sp>
        <p:sp>
          <p:nvSpPr>
            <p:cNvPr id="1407" name="tx1407"/>
            <p:cNvSpPr/>
            <p:nvPr/>
          </p:nvSpPr>
          <p:spPr>
            <a:xfrm>
              <a:off x="5954737" y="256875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91</a:t>
              </a:r>
            </a:p>
          </p:txBody>
        </p:sp>
        <p:sp>
          <p:nvSpPr>
            <p:cNvPr id="1408" name="tx1408"/>
            <p:cNvSpPr/>
            <p:nvPr/>
          </p:nvSpPr>
          <p:spPr>
            <a:xfrm>
              <a:off x="6214521" y="256875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409" name="tx1409"/>
            <p:cNvSpPr/>
            <p:nvPr/>
          </p:nvSpPr>
          <p:spPr>
            <a:xfrm>
              <a:off x="6474305" y="256875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93</a:t>
              </a:r>
            </a:p>
          </p:txBody>
        </p:sp>
        <p:sp>
          <p:nvSpPr>
            <p:cNvPr id="1410" name="tx1410"/>
            <p:cNvSpPr/>
            <p:nvPr/>
          </p:nvSpPr>
          <p:spPr>
            <a:xfrm>
              <a:off x="6734089" y="256875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97</a:t>
              </a:r>
            </a:p>
          </p:txBody>
        </p:sp>
        <p:sp>
          <p:nvSpPr>
            <p:cNvPr id="1411" name="tx1411"/>
            <p:cNvSpPr/>
            <p:nvPr/>
          </p:nvSpPr>
          <p:spPr>
            <a:xfrm>
              <a:off x="6993872" y="256875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1412" name="tx1412"/>
            <p:cNvSpPr/>
            <p:nvPr/>
          </p:nvSpPr>
          <p:spPr>
            <a:xfrm>
              <a:off x="7253656" y="256875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1413" name="tx1413"/>
            <p:cNvSpPr/>
            <p:nvPr/>
          </p:nvSpPr>
          <p:spPr>
            <a:xfrm>
              <a:off x="7513440" y="256875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90</a:t>
              </a:r>
            </a:p>
          </p:txBody>
        </p:sp>
        <p:sp>
          <p:nvSpPr>
            <p:cNvPr id="1414" name="tx1414"/>
            <p:cNvSpPr/>
            <p:nvPr/>
          </p:nvSpPr>
          <p:spPr>
            <a:xfrm>
              <a:off x="7773224" y="256875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98</a:t>
              </a:r>
            </a:p>
          </p:txBody>
        </p:sp>
        <p:sp>
          <p:nvSpPr>
            <p:cNvPr id="1415" name="tx1415"/>
            <p:cNvSpPr/>
            <p:nvPr/>
          </p:nvSpPr>
          <p:spPr>
            <a:xfrm>
              <a:off x="8033008" y="256875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416" name="tx1416"/>
            <p:cNvSpPr/>
            <p:nvPr/>
          </p:nvSpPr>
          <p:spPr>
            <a:xfrm>
              <a:off x="8292792" y="256875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417" name="tx1417"/>
            <p:cNvSpPr/>
            <p:nvPr/>
          </p:nvSpPr>
          <p:spPr>
            <a:xfrm>
              <a:off x="8552576" y="256875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95</a:t>
              </a:r>
            </a:p>
          </p:txBody>
        </p:sp>
        <p:sp>
          <p:nvSpPr>
            <p:cNvPr id="1418" name="tx1418"/>
            <p:cNvSpPr/>
            <p:nvPr/>
          </p:nvSpPr>
          <p:spPr>
            <a:xfrm>
              <a:off x="2057979" y="323159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97</a:t>
              </a:r>
            </a:p>
          </p:txBody>
        </p:sp>
        <p:sp>
          <p:nvSpPr>
            <p:cNvPr id="1419" name="tx1419"/>
            <p:cNvSpPr/>
            <p:nvPr/>
          </p:nvSpPr>
          <p:spPr>
            <a:xfrm>
              <a:off x="2317763" y="323159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97</a:t>
              </a:r>
            </a:p>
          </p:txBody>
        </p:sp>
        <p:sp>
          <p:nvSpPr>
            <p:cNvPr id="1420" name="tx1420"/>
            <p:cNvSpPr/>
            <p:nvPr/>
          </p:nvSpPr>
          <p:spPr>
            <a:xfrm>
              <a:off x="2577547" y="323159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97</a:t>
              </a:r>
            </a:p>
          </p:txBody>
        </p:sp>
        <p:sp>
          <p:nvSpPr>
            <p:cNvPr id="1421" name="tx1421"/>
            <p:cNvSpPr/>
            <p:nvPr/>
          </p:nvSpPr>
          <p:spPr>
            <a:xfrm>
              <a:off x="2837331" y="323159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98</a:t>
              </a:r>
            </a:p>
          </p:txBody>
        </p:sp>
        <p:sp>
          <p:nvSpPr>
            <p:cNvPr id="1422" name="tx1422"/>
            <p:cNvSpPr/>
            <p:nvPr/>
          </p:nvSpPr>
          <p:spPr>
            <a:xfrm>
              <a:off x="3097115" y="323159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98</a:t>
              </a:r>
            </a:p>
          </p:txBody>
        </p:sp>
        <p:sp>
          <p:nvSpPr>
            <p:cNvPr id="1423" name="tx1423"/>
            <p:cNvSpPr/>
            <p:nvPr/>
          </p:nvSpPr>
          <p:spPr>
            <a:xfrm>
              <a:off x="3356898" y="323159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98</a:t>
              </a:r>
            </a:p>
          </p:txBody>
        </p:sp>
        <p:sp>
          <p:nvSpPr>
            <p:cNvPr id="1424" name="tx1424"/>
            <p:cNvSpPr/>
            <p:nvPr/>
          </p:nvSpPr>
          <p:spPr>
            <a:xfrm>
              <a:off x="3616682" y="323159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98</a:t>
              </a:r>
            </a:p>
          </p:txBody>
        </p:sp>
        <p:sp>
          <p:nvSpPr>
            <p:cNvPr id="1425" name="tx1425"/>
            <p:cNvSpPr/>
            <p:nvPr/>
          </p:nvSpPr>
          <p:spPr>
            <a:xfrm>
              <a:off x="3876466" y="323159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98</a:t>
              </a:r>
            </a:p>
          </p:txBody>
        </p:sp>
        <p:sp>
          <p:nvSpPr>
            <p:cNvPr id="1426" name="tx1426"/>
            <p:cNvSpPr/>
            <p:nvPr/>
          </p:nvSpPr>
          <p:spPr>
            <a:xfrm>
              <a:off x="4136250" y="323159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1427" name="tx1427"/>
            <p:cNvSpPr/>
            <p:nvPr/>
          </p:nvSpPr>
          <p:spPr>
            <a:xfrm>
              <a:off x="4396034" y="323159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95</a:t>
              </a:r>
            </a:p>
          </p:txBody>
        </p:sp>
        <p:sp>
          <p:nvSpPr>
            <p:cNvPr id="1428" name="tx1428"/>
            <p:cNvSpPr/>
            <p:nvPr/>
          </p:nvSpPr>
          <p:spPr>
            <a:xfrm>
              <a:off x="4655818" y="323159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95</a:t>
              </a:r>
            </a:p>
          </p:txBody>
        </p:sp>
        <p:sp>
          <p:nvSpPr>
            <p:cNvPr id="1429" name="tx1429"/>
            <p:cNvSpPr/>
            <p:nvPr/>
          </p:nvSpPr>
          <p:spPr>
            <a:xfrm>
              <a:off x="4915602" y="323159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97</a:t>
              </a:r>
            </a:p>
          </p:txBody>
        </p:sp>
        <p:sp>
          <p:nvSpPr>
            <p:cNvPr id="1430" name="tx1430"/>
            <p:cNvSpPr/>
            <p:nvPr/>
          </p:nvSpPr>
          <p:spPr>
            <a:xfrm>
              <a:off x="5175385" y="323159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431" name="tx1431"/>
            <p:cNvSpPr/>
            <p:nvPr/>
          </p:nvSpPr>
          <p:spPr>
            <a:xfrm>
              <a:off x="5435169" y="323159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83</a:t>
              </a:r>
            </a:p>
          </p:txBody>
        </p:sp>
        <p:sp>
          <p:nvSpPr>
            <p:cNvPr id="1432" name="tx1432"/>
            <p:cNvSpPr/>
            <p:nvPr/>
          </p:nvSpPr>
          <p:spPr>
            <a:xfrm>
              <a:off x="5694953" y="323159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87</a:t>
              </a:r>
            </a:p>
          </p:txBody>
        </p:sp>
        <p:sp>
          <p:nvSpPr>
            <p:cNvPr id="1433" name="tx1433"/>
            <p:cNvSpPr/>
            <p:nvPr/>
          </p:nvSpPr>
          <p:spPr>
            <a:xfrm>
              <a:off x="5954737" y="323159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87</a:t>
              </a:r>
            </a:p>
          </p:txBody>
        </p:sp>
        <p:sp>
          <p:nvSpPr>
            <p:cNvPr id="1434" name="tx1434"/>
            <p:cNvSpPr/>
            <p:nvPr/>
          </p:nvSpPr>
          <p:spPr>
            <a:xfrm>
              <a:off x="6214521" y="323159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93</a:t>
              </a:r>
            </a:p>
          </p:txBody>
        </p:sp>
        <p:sp>
          <p:nvSpPr>
            <p:cNvPr id="1435" name="tx1435"/>
            <p:cNvSpPr/>
            <p:nvPr/>
          </p:nvSpPr>
          <p:spPr>
            <a:xfrm>
              <a:off x="6474305" y="323159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85</a:t>
              </a:r>
            </a:p>
          </p:txBody>
        </p:sp>
        <p:sp>
          <p:nvSpPr>
            <p:cNvPr id="1436" name="tx1436"/>
            <p:cNvSpPr/>
            <p:nvPr/>
          </p:nvSpPr>
          <p:spPr>
            <a:xfrm>
              <a:off x="6734089" y="323159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88</a:t>
              </a:r>
            </a:p>
          </p:txBody>
        </p:sp>
        <p:sp>
          <p:nvSpPr>
            <p:cNvPr id="1437" name="tx1437"/>
            <p:cNvSpPr/>
            <p:nvPr/>
          </p:nvSpPr>
          <p:spPr>
            <a:xfrm>
              <a:off x="6993872" y="323159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82</a:t>
              </a:r>
            </a:p>
          </p:txBody>
        </p:sp>
        <p:sp>
          <p:nvSpPr>
            <p:cNvPr id="1438" name="tx1438"/>
            <p:cNvSpPr/>
            <p:nvPr/>
          </p:nvSpPr>
          <p:spPr>
            <a:xfrm>
              <a:off x="7253656" y="323159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72</a:t>
              </a:r>
            </a:p>
          </p:txBody>
        </p:sp>
        <p:sp>
          <p:nvSpPr>
            <p:cNvPr id="1439" name="tx1439"/>
            <p:cNvSpPr/>
            <p:nvPr/>
          </p:nvSpPr>
          <p:spPr>
            <a:xfrm>
              <a:off x="7513440" y="323159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78</a:t>
              </a:r>
            </a:p>
          </p:txBody>
        </p:sp>
        <p:sp>
          <p:nvSpPr>
            <p:cNvPr id="1440" name="tx1440"/>
            <p:cNvSpPr/>
            <p:nvPr/>
          </p:nvSpPr>
          <p:spPr>
            <a:xfrm>
              <a:off x="7773224" y="323159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83</a:t>
              </a:r>
            </a:p>
          </p:txBody>
        </p:sp>
        <p:sp>
          <p:nvSpPr>
            <p:cNvPr id="1441" name="tx1441"/>
            <p:cNvSpPr/>
            <p:nvPr/>
          </p:nvSpPr>
          <p:spPr>
            <a:xfrm>
              <a:off x="8033008" y="323159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85</a:t>
              </a:r>
            </a:p>
          </p:txBody>
        </p:sp>
        <p:sp>
          <p:nvSpPr>
            <p:cNvPr id="1442" name="tx1442"/>
            <p:cNvSpPr/>
            <p:nvPr/>
          </p:nvSpPr>
          <p:spPr>
            <a:xfrm>
              <a:off x="8292792" y="323159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78</a:t>
              </a:r>
            </a:p>
          </p:txBody>
        </p:sp>
        <p:sp>
          <p:nvSpPr>
            <p:cNvPr id="1443" name="tx1443"/>
            <p:cNvSpPr/>
            <p:nvPr/>
          </p:nvSpPr>
          <p:spPr>
            <a:xfrm>
              <a:off x="8552576" y="323159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89</a:t>
              </a:r>
            </a:p>
          </p:txBody>
        </p:sp>
        <p:sp>
          <p:nvSpPr>
            <p:cNvPr id="1444" name="tx1444"/>
            <p:cNvSpPr/>
            <p:nvPr/>
          </p:nvSpPr>
          <p:spPr>
            <a:xfrm>
              <a:off x="2057979" y="217104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83</a:t>
              </a:r>
            </a:p>
          </p:txBody>
        </p:sp>
        <p:sp>
          <p:nvSpPr>
            <p:cNvPr id="1445" name="tx1445"/>
            <p:cNvSpPr/>
            <p:nvPr/>
          </p:nvSpPr>
          <p:spPr>
            <a:xfrm>
              <a:off x="2317763" y="217104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87</a:t>
              </a:r>
            </a:p>
          </p:txBody>
        </p:sp>
        <p:sp>
          <p:nvSpPr>
            <p:cNvPr id="1446" name="tx1446"/>
            <p:cNvSpPr/>
            <p:nvPr/>
          </p:nvSpPr>
          <p:spPr>
            <a:xfrm>
              <a:off x="2577547" y="217104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85</a:t>
              </a:r>
            </a:p>
          </p:txBody>
        </p:sp>
        <p:sp>
          <p:nvSpPr>
            <p:cNvPr id="1447" name="tx1447"/>
            <p:cNvSpPr/>
            <p:nvPr/>
          </p:nvSpPr>
          <p:spPr>
            <a:xfrm>
              <a:off x="2837331" y="217104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86</a:t>
              </a:r>
            </a:p>
          </p:txBody>
        </p:sp>
        <p:sp>
          <p:nvSpPr>
            <p:cNvPr id="1448" name="tx1448"/>
            <p:cNvSpPr/>
            <p:nvPr/>
          </p:nvSpPr>
          <p:spPr>
            <a:xfrm>
              <a:off x="3097115" y="217104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79</a:t>
              </a:r>
            </a:p>
          </p:txBody>
        </p:sp>
        <p:sp>
          <p:nvSpPr>
            <p:cNvPr id="1449" name="tx1449"/>
            <p:cNvSpPr/>
            <p:nvPr/>
          </p:nvSpPr>
          <p:spPr>
            <a:xfrm>
              <a:off x="3356898" y="217104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86</a:t>
              </a:r>
            </a:p>
          </p:txBody>
        </p:sp>
        <p:sp>
          <p:nvSpPr>
            <p:cNvPr id="1450" name="tx1450"/>
            <p:cNvSpPr/>
            <p:nvPr/>
          </p:nvSpPr>
          <p:spPr>
            <a:xfrm>
              <a:off x="3616682" y="217104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88</a:t>
              </a:r>
            </a:p>
          </p:txBody>
        </p:sp>
        <p:sp>
          <p:nvSpPr>
            <p:cNvPr id="1451" name="tx1451"/>
            <p:cNvSpPr/>
            <p:nvPr/>
          </p:nvSpPr>
          <p:spPr>
            <a:xfrm>
              <a:off x="3876466" y="217104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452" name="tx1452"/>
            <p:cNvSpPr/>
            <p:nvPr/>
          </p:nvSpPr>
          <p:spPr>
            <a:xfrm>
              <a:off x="4136250" y="217104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97</a:t>
              </a:r>
            </a:p>
          </p:txBody>
        </p:sp>
        <p:sp>
          <p:nvSpPr>
            <p:cNvPr id="1453" name="tx1453"/>
            <p:cNvSpPr/>
            <p:nvPr/>
          </p:nvSpPr>
          <p:spPr>
            <a:xfrm>
              <a:off x="4396034" y="217104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98</a:t>
              </a:r>
            </a:p>
          </p:txBody>
        </p:sp>
        <p:sp>
          <p:nvSpPr>
            <p:cNvPr id="1454" name="tx1454"/>
            <p:cNvSpPr/>
            <p:nvPr/>
          </p:nvSpPr>
          <p:spPr>
            <a:xfrm>
              <a:off x="4655818" y="217104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455" name="tx1455"/>
            <p:cNvSpPr/>
            <p:nvPr/>
          </p:nvSpPr>
          <p:spPr>
            <a:xfrm>
              <a:off x="4915602" y="217104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456" name="tx1456"/>
            <p:cNvSpPr/>
            <p:nvPr/>
          </p:nvSpPr>
          <p:spPr>
            <a:xfrm>
              <a:off x="5175385" y="217104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457" name="tx1457"/>
            <p:cNvSpPr/>
            <p:nvPr/>
          </p:nvSpPr>
          <p:spPr>
            <a:xfrm>
              <a:off x="5435169" y="217104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458" name="tx1458"/>
            <p:cNvSpPr/>
            <p:nvPr/>
          </p:nvSpPr>
          <p:spPr>
            <a:xfrm>
              <a:off x="5694953" y="217104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459" name="tx1459"/>
            <p:cNvSpPr/>
            <p:nvPr/>
          </p:nvSpPr>
          <p:spPr>
            <a:xfrm>
              <a:off x="5954737" y="217104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460" name="tx1460"/>
            <p:cNvSpPr/>
            <p:nvPr/>
          </p:nvSpPr>
          <p:spPr>
            <a:xfrm>
              <a:off x="6214521" y="217104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461" name="tx1461"/>
            <p:cNvSpPr/>
            <p:nvPr/>
          </p:nvSpPr>
          <p:spPr>
            <a:xfrm>
              <a:off x="6474305" y="217104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462" name="tx1462"/>
            <p:cNvSpPr/>
            <p:nvPr/>
          </p:nvSpPr>
          <p:spPr>
            <a:xfrm>
              <a:off x="6734089" y="217104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463" name="tx1463"/>
            <p:cNvSpPr/>
            <p:nvPr/>
          </p:nvSpPr>
          <p:spPr>
            <a:xfrm>
              <a:off x="6993872" y="217104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464" name="tx1464"/>
            <p:cNvSpPr/>
            <p:nvPr/>
          </p:nvSpPr>
          <p:spPr>
            <a:xfrm>
              <a:off x="7253656" y="217104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465" name="tx1465"/>
            <p:cNvSpPr/>
            <p:nvPr/>
          </p:nvSpPr>
          <p:spPr>
            <a:xfrm>
              <a:off x="7513440" y="217104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466" name="tx1466"/>
            <p:cNvSpPr/>
            <p:nvPr/>
          </p:nvSpPr>
          <p:spPr>
            <a:xfrm>
              <a:off x="7773224" y="217104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467" name="tx1467"/>
            <p:cNvSpPr/>
            <p:nvPr/>
          </p:nvSpPr>
          <p:spPr>
            <a:xfrm>
              <a:off x="8033008" y="217104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468" name="tx1468"/>
            <p:cNvSpPr/>
            <p:nvPr/>
          </p:nvSpPr>
          <p:spPr>
            <a:xfrm>
              <a:off x="8292792" y="217104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95</a:t>
              </a:r>
            </a:p>
          </p:txBody>
        </p:sp>
        <p:sp>
          <p:nvSpPr>
            <p:cNvPr id="1469" name="tx1469"/>
            <p:cNvSpPr/>
            <p:nvPr/>
          </p:nvSpPr>
          <p:spPr>
            <a:xfrm>
              <a:off x="8552576" y="217104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1470" name="tx1470"/>
            <p:cNvSpPr/>
            <p:nvPr/>
          </p:nvSpPr>
          <p:spPr>
            <a:xfrm>
              <a:off x="2057979" y="455728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98</a:t>
              </a:r>
            </a:p>
          </p:txBody>
        </p:sp>
        <p:sp>
          <p:nvSpPr>
            <p:cNvPr id="1471" name="tx1471"/>
            <p:cNvSpPr/>
            <p:nvPr/>
          </p:nvSpPr>
          <p:spPr>
            <a:xfrm>
              <a:off x="2317763" y="455728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472" name="tx1472"/>
            <p:cNvSpPr/>
            <p:nvPr/>
          </p:nvSpPr>
          <p:spPr>
            <a:xfrm>
              <a:off x="2577547" y="455728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473" name="tx1473"/>
            <p:cNvSpPr/>
            <p:nvPr/>
          </p:nvSpPr>
          <p:spPr>
            <a:xfrm>
              <a:off x="2837331" y="455728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98</a:t>
              </a:r>
            </a:p>
          </p:txBody>
        </p:sp>
        <p:sp>
          <p:nvSpPr>
            <p:cNvPr id="1474" name="tx1474"/>
            <p:cNvSpPr/>
            <p:nvPr/>
          </p:nvSpPr>
          <p:spPr>
            <a:xfrm>
              <a:off x="3097115" y="455728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95</a:t>
              </a:r>
            </a:p>
          </p:txBody>
        </p:sp>
        <p:sp>
          <p:nvSpPr>
            <p:cNvPr id="1475" name="tx1475"/>
            <p:cNvSpPr/>
            <p:nvPr/>
          </p:nvSpPr>
          <p:spPr>
            <a:xfrm>
              <a:off x="3356898" y="455728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92</a:t>
              </a:r>
            </a:p>
          </p:txBody>
        </p:sp>
        <p:sp>
          <p:nvSpPr>
            <p:cNvPr id="1476" name="tx1476"/>
            <p:cNvSpPr/>
            <p:nvPr/>
          </p:nvSpPr>
          <p:spPr>
            <a:xfrm>
              <a:off x="3616682" y="455728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88</a:t>
              </a:r>
            </a:p>
          </p:txBody>
        </p:sp>
        <p:sp>
          <p:nvSpPr>
            <p:cNvPr id="1477" name="tx1477"/>
            <p:cNvSpPr/>
            <p:nvPr/>
          </p:nvSpPr>
          <p:spPr>
            <a:xfrm>
              <a:off x="3876466" y="455728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85</a:t>
              </a:r>
            </a:p>
          </p:txBody>
        </p:sp>
        <p:sp>
          <p:nvSpPr>
            <p:cNvPr id="1478" name="tx1478"/>
            <p:cNvSpPr/>
            <p:nvPr/>
          </p:nvSpPr>
          <p:spPr>
            <a:xfrm>
              <a:off x="4136250" y="455728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86</a:t>
              </a:r>
            </a:p>
          </p:txBody>
        </p:sp>
        <p:sp>
          <p:nvSpPr>
            <p:cNvPr id="1479" name="tx1479"/>
            <p:cNvSpPr/>
            <p:nvPr/>
          </p:nvSpPr>
          <p:spPr>
            <a:xfrm>
              <a:off x="4396034" y="455728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85</a:t>
              </a:r>
            </a:p>
          </p:txBody>
        </p:sp>
        <p:sp>
          <p:nvSpPr>
            <p:cNvPr id="1480" name="tx1480"/>
            <p:cNvSpPr/>
            <p:nvPr/>
          </p:nvSpPr>
          <p:spPr>
            <a:xfrm>
              <a:off x="4655818" y="455728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94</a:t>
              </a:r>
            </a:p>
          </p:txBody>
        </p:sp>
        <p:sp>
          <p:nvSpPr>
            <p:cNvPr id="1481" name="tx1481"/>
            <p:cNvSpPr/>
            <p:nvPr/>
          </p:nvSpPr>
          <p:spPr>
            <a:xfrm>
              <a:off x="4915602" y="455728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87</a:t>
              </a:r>
            </a:p>
          </p:txBody>
        </p:sp>
        <p:sp>
          <p:nvSpPr>
            <p:cNvPr id="1482" name="tx1482"/>
            <p:cNvSpPr/>
            <p:nvPr/>
          </p:nvSpPr>
          <p:spPr>
            <a:xfrm>
              <a:off x="5175385" y="455728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85</a:t>
              </a:r>
            </a:p>
          </p:txBody>
        </p:sp>
        <p:sp>
          <p:nvSpPr>
            <p:cNvPr id="1483" name="tx1483"/>
            <p:cNvSpPr/>
            <p:nvPr/>
          </p:nvSpPr>
          <p:spPr>
            <a:xfrm>
              <a:off x="5435169" y="455728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80</a:t>
              </a:r>
            </a:p>
          </p:txBody>
        </p:sp>
        <p:sp>
          <p:nvSpPr>
            <p:cNvPr id="1484" name="tx1484"/>
            <p:cNvSpPr/>
            <p:nvPr/>
          </p:nvSpPr>
          <p:spPr>
            <a:xfrm>
              <a:off x="5694953" y="455728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80</a:t>
              </a:r>
            </a:p>
          </p:txBody>
        </p:sp>
        <p:sp>
          <p:nvSpPr>
            <p:cNvPr id="1485" name="tx1485"/>
            <p:cNvSpPr/>
            <p:nvPr/>
          </p:nvSpPr>
          <p:spPr>
            <a:xfrm>
              <a:off x="5954737" y="455728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73</a:t>
              </a:r>
            </a:p>
          </p:txBody>
        </p:sp>
        <p:sp>
          <p:nvSpPr>
            <p:cNvPr id="1486" name="tx1486"/>
            <p:cNvSpPr/>
            <p:nvPr/>
          </p:nvSpPr>
          <p:spPr>
            <a:xfrm>
              <a:off x="6214521" y="455728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86</a:t>
              </a:r>
            </a:p>
          </p:txBody>
        </p:sp>
        <p:sp>
          <p:nvSpPr>
            <p:cNvPr id="1487" name="tx1487"/>
            <p:cNvSpPr/>
            <p:nvPr/>
          </p:nvSpPr>
          <p:spPr>
            <a:xfrm>
              <a:off x="6474305" y="455728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81</a:t>
              </a:r>
            </a:p>
          </p:txBody>
        </p:sp>
        <p:sp>
          <p:nvSpPr>
            <p:cNvPr id="1488" name="tx1488"/>
            <p:cNvSpPr/>
            <p:nvPr/>
          </p:nvSpPr>
          <p:spPr>
            <a:xfrm>
              <a:off x="6734089" y="455728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88</a:t>
              </a:r>
            </a:p>
          </p:txBody>
        </p:sp>
        <p:sp>
          <p:nvSpPr>
            <p:cNvPr id="1489" name="tx1489"/>
            <p:cNvSpPr/>
            <p:nvPr/>
          </p:nvSpPr>
          <p:spPr>
            <a:xfrm>
              <a:off x="6993872" y="455728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88</a:t>
              </a:r>
            </a:p>
          </p:txBody>
        </p:sp>
        <p:sp>
          <p:nvSpPr>
            <p:cNvPr id="1490" name="tx1490"/>
            <p:cNvSpPr/>
            <p:nvPr/>
          </p:nvSpPr>
          <p:spPr>
            <a:xfrm>
              <a:off x="7253656" y="455728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74</a:t>
              </a:r>
            </a:p>
          </p:txBody>
        </p:sp>
        <p:sp>
          <p:nvSpPr>
            <p:cNvPr id="1491" name="tx1491"/>
            <p:cNvSpPr/>
            <p:nvPr/>
          </p:nvSpPr>
          <p:spPr>
            <a:xfrm>
              <a:off x="7513440" y="455728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87</a:t>
              </a:r>
            </a:p>
          </p:txBody>
        </p:sp>
        <p:sp>
          <p:nvSpPr>
            <p:cNvPr id="1492" name="tx1492"/>
            <p:cNvSpPr/>
            <p:nvPr/>
          </p:nvSpPr>
          <p:spPr>
            <a:xfrm>
              <a:off x="7773224" y="455728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82</a:t>
              </a:r>
            </a:p>
          </p:txBody>
        </p:sp>
        <p:sp>
          <p:nvSpPr>
            <p:cNvPr id="1493" name="tx1493"/>
            <p:cNvSpPr/>
            <p:nvPr/>
          </p:nvSpPr>
          <p:spPr>
            <a:xfrm>
              <a:off x="8033008" y="455728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71</a:t>
              </a:r>
            </a:p>
          </p:txBody>
        </p:sp>
        <p:sp>
          <p:nvSpPr>
            <p:cNvPr id="1494" name="tx1494"/>
            <p:cNvSpPr/>
            <p:nvPr/>
          </p:nvSpPr>
          <p:spPr>
            <a:xfrm>
              <a:off x="8292792" y="455728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72</a:t>
              </a:r>
            </a:p>
          </p:txBody>
        </p:sp>
        <p:sp>
          <p:nvSpPr>
            <p:cNvPr id="1495" name="tx1495"/>
            <p:cNvSpPr/>
            <p:nvPr/>
          </p:nvSpPr>
          <p:spPr>
            <a:xfrm>
              <a:off x="8552576" y="455728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80</a:t>
              </a:r>
            </a:p>
          </p:txBody>
        </p:sp>
        <p:sp>
          <p:nvSpPr>
            <p:cNvPr id="1496" name="tx1496"/>
            <p:cNvSpPr/>
            <p:nvPr/>
          </p:nvSpPr>
          <p:spPr>
            <a:xfrm>
              <a:off x="2057979" y="468985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86</a:t>
              </a:r>
            </a:p>
          </p:txBody>
        </p:sp>
        <p:sp>
          <p:nvSpPr>
            <p:cNvPr id="1497" name="tx1497"/>
            <p:cNvSpPr/>
            <p:nvPr/>
          </p:nvSpPr>
          <p:spPr>
            <a:xfrm>
              <a:off x="2317763" y="468985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89</a:t>
              </a:r>
            </a:p>
          </p:txBody>
        </p:sp>
        <p:sp>
          <p:nvSpPr>
            <p:cNvPr id="1498" name="tx1498"/>
            <p:cNvSpPr/>
            <p:nvPr/>
          </p:nvSpPr>
          <p:spPr>
            <a:xfrm>
              <a:off x="2577547" y="468985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87</a:t>
              </a:r>
            </a:p>
          </p:txBody>
        </p:sp>
        <p:sp>
          <p:nvSpPr>
            <p:cNvPr id="1499" name="tx1499"/>
            <p:cNvSpPr/>
            <p:nvPr/>
          </p:nvSpPr>
          <p:spPr>
            <a:xfrm>
              <a:off x="2837331" y="468985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86</a:t>
              </a:r>
            </a:p>
          </p:txBody>
        </p:sp>
        <p:sp>
          <p:nvSpPr>
            <p:cNvPr id="1500" name="tx1500"/>
            <p:cNvSpPr/>
            <p:nvPr/>
          </p:nvSpPr>
          <p:spPr>
            <a:xfrm>
              <a:off x="3097115" y="468985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92</a:t>
              </a:r>
            </a:p>
          </p:txBody>
        </p:sp>
        <p:sp>
          <p:nvSpPr>
            <p:cNvPr id="1501" name="tx1501"/>
            <p:cNvSpPr/>
            <p:nvPr/>
          </p:nvSpPr>
          <p:spPr>
            <a:xfrm>
              <a:off x="3356898" y="468985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1502" name="tx1502"/>
            <p:cNvSpPr/>
            <p:nvPr/>
          </p:nvSpPr>
          <p:spPr>
            <a:xfrm>
              <a:off x="3616682" y="468985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98</a:t>
              </a:r>
            </a:p>
          </p:txBody>
        </p:sp>
        <p:sp>
          <p:nvSpPr>
            <p:cNvPr id="1503" name="tx1503"/>
            <p:cNvSpPr/>
            <p:nvPr/>
          </p:nvSpPr>
          <p:spPr>
            <a:xfrm>
              <a:off x="3876466" y="468985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95</a:t>
              </a:r>
            </a:p>
          </p:txBody>
        </p:sp>
        <p:sp>
          <p:nvSpPr>
            <p:cNvPr id="1504" name="tx1504"/>
            <p:cNvSpPr/>
            <p:nvPr/>
          </p:nvSpPr>
          <p:spPr>
            <a:xfrm>
              <a:off x="4136250" y="468985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89</a:t>
              </a:r>
            </a:p>
          </p:txBody>
        </p:sp>
        <p:sp>
          <p:nvSpPr>
            <p:cNvPr id="1505" name="tx1505"/>
            <p:cNvSpPr/>
            <p:nvPr/>
          </p:nvSpPr>
          <p:spPr>
            <a:xfrm>
              <a:off x="4396034" y="468985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86</a:t>
              </a:r>
            </a:p>
          </p:txBody>
        </p:sp>
        <p:sp>
          <p:nvSpPr>
            <p:cNvPr id="1506" name="tx1506"/>
            <p:cNvSpPr/>
            <p:nvPr/>
          </p:nvSpPr>
          <p:spPr>
            <a:xfrm>
              <a:off x="4655818" y="468985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91</a:t>
              </a:r>
            </a:p>
          </p:txBody>
        </p:sp>
        <p:sp>
          <p:nvSpPr>
            <p:cNvPr id="1507" name="tx1507"/>
            <p:cNvSpPr/>
            <p:nvPr/>
          </p:nvSpPr>
          <p:spPr>
            <a:xfrm>
              <a:off x="4915602" y="468985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92</a:t>
              </a:r>
            </a:p>
          </p:txBody>
        </p:sp>
        <p:sp>
          <p:nvSpPr>
            <p:cNvPr id="1508" name="tx1508"/>
            <p:cNvSpPr/>
            <p:nvPr/>
          </p:nvSpPr>
          <p:spPr>
            <a:xfrm>
              <a:off x="5175385" y="468985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91</a:t>
              </a:r>
            </a:p>
          </p:txBody>
        </p:sp>
        <p:sp>
          <p:nvSpPr>
            <p:cNvPr id="1509" name="tx1509"/>
            <p:cNvSpPr/>
            <p:nvPr/>
          </p:nvSpPr>
          <p:spPr>
            <a:xfrm>
              <a:off x="5435169" y="468985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91</a:t>
              </a:r>
            </a:p>
          </p:txBody>
        </p:sp>
        <p:sp>
          <p:nvSpPr>
            <p:cNvPr id="1510" name="tx1510"/>
            <p:cNvSpPr/>
            <p:nvPr/>
          </p:nvSpPr>
          <p:spPr>
            <a:xfrm>
              <a:off x="5694953" y="468985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93</a:t>
              </a:r>
            </a:p>
          </p:txBody>
        </p:sp>
        <p:sp>
          <p:nvSpPr>
            <p:cNvPr id="1511" name="tx1511"/>
            <p:cNvSpPr/>
            <p:nvPr/>
          </p:nvSpPr>
          <p:spPr>
            <a:xfrm>
              <a:off x="5954737" y="468985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92</a:t>
              </a:r>
            </a:p>
          </p:txBody>
        </p:sp>
        <p:sp>
          <p:nvSpPr>
            <p:cNvPr id="1512" name="tx1512"/>
            <p:cNvSpPr/>
            <p:nvPr/>
          </p:nvSpPr>
          <p:spPr>
            <a:xfrm>
              <a:off x="6214521" y="468985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92</a:t>
              </a:r>
            </a:p>
          </p:txBody>
        </p:sp>
        <p:sp>
          <p:nvSpPr>
            <p:cNvPr id="1513" name="tx1513"/>
            <p:cNvSpPr/>
            <p:nvPr/>
          </p:nvSpPr>
          <p:spPr>
            <a:xfrm>
              <a:off x="6474305" y="468985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91</a:t>
              </a:r>
            </a:p>
          </p:txBody>
        </p:sp>
        <p:sp>
          <p:nvSpPr>
            <p:cNvPr id="1514" name="tx1514"/>
            <p:cNvSpPr/>
            <p:nvPr/>
          </p:nvSpPr>
          <p:spPr>
            <a:xfrm>
              <a:off x="6734089" y="468985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88</a:t>
              </a:r>
            </a:p>
          </p:txBody>
        </p:sp>
        <p:sp>
          <p:nvSpPr>
            <p:cNvPr id="1515" name="tx1515"/>
            <p:cNvSpPr/>
            <p:nvPr/>
          </p:nvSpPr>
          <p:spPr>
            <a:xfrm>
              <a:off x="6993872" y="468985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86</a:t>
              </a:r>
            </a:p>
          </p:txBody>
        </p:sp>
        <p:sp>
          <p:nvSpPr>
            <p:cNvPr id="1516" name="tx1516"/>
            <p:cNvSpPr/>
            <p:nvPr/>
          </p:nvSpPr>
          <p:spPr>
            <a:xfrm>
              <a:off x="7253656" y="468985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79</a:t>
              </a:r>
            </a:p>
          </p:txBody>
        </p:sp>
        <p:sp>
          <p:nvSpPr>
            <p:cNvPr id="1517" name="tx1517"/>
            <p:cNvSpPr/>
            <p:nvPr/>
          </p:nvSpPr>
          <p:spPr>
            <a:xfrm>
              <a:off x="7513440" y="468985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70</a:t>
              </a:r>
            </a:p>
          </p:txBody>
        </p:sp>
        <p:sp>
          <p:nvSpPr>
            <p:cNvPr id="1518" name="tx1518"/>
            <p:cNvSpPr/>
            <p:nvPr/>
          </p:nvSpPr>
          <p:spPr>
            <a:xfrm>
              <a:off x="7773224" y="468985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69</a:t>
              </a:r>
            </a:p>
          </p:txBody>
        </p:sp>
        <p:sp>
          <p:nvSpPr>
            <p:cNvPr id="1519" name="tx1519"/>
            <p:cNvSpPr/>
            <p:nvPr/>
          </p:nvSpPr>
          <p:spPr>
            <a:xfrm>
              <a:off x="8033008" y="468985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71</a:t>
              </a:r>
            </a:p>
          </p:txBody>
        </p:sp>
        <p:sp>
          <p:nvSpPr>
            <p:cNvPr id="1520" name="tx1520"/>
            <p:cNvSpPr/>
            <p:nvPr/>
          </p:nvSpPr>
          <p:spPr>
            <a:xfrm>
              <a:off x="8292792" y="468985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80</a:t>
              </a:r>
            </a:p>
          </p:txBody>
        </p:sp>
        <p:sp>
          <p:nvSpPr>
            <p:cNvPr id="1521" name="tx1521"/>
            <p:cNvSpPr/>
            <p:nvPr/>
          </p:nvSpPr>
          <p:spPr>
            <a:xfrm>
              <a:off x="8552576" y="468985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80</a:t>
              </a:r>
            </a:p>
          </p:txBody>
        </p:sp>
        <p:sp>
          <p:nvSpPr>
            <p:cNvPr id="1522" name="tx1522"/>
            <p:cNvSpPr/>
            <p:nvPr/>
          </p:nvSpPr>
          <p:spPr>
            <a:xfrm>
              <a:off x="2057979" y="402700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98</a:t>
              </a:r>
            </a:p>
          </p:txBody>
        </p:sp>
        <p:sp>
          <p:nvSpPr>
            <p:cNvPr id="1523" name="tx1523"/>
            <p:cNvSpPr/>
            <p:nvPr/>
          </p:nvSpPr>
          <p:spPr>
            <a:xfrm>
              <a:off x="2317763" y="402700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90</a:t>
              </a:r>
            </a:p>
          </p:txBody>
        </p:sp>
        <p:sp>
          <p:nvSpPr>
            <p:cNvPr id="1524" name="tx1524"/>
            <p:cNvSpPr/>
            <p:nvPr/>
          </p:nvSpPr>
          <p:spPr>
            <a:xfrm>
              <a:off x="2577547" y="402700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95</a:t>
              </a:r>
            </a:p>
          </p:txBody>
        </p:sp>
        <p:sp>
          <p:nvSpPr>
            <p:cNvPr id="1525" name="tx1525"/>
            <p:cNvSpPr/>
            <p:nvPr/>
          </p:nvSpPr>
          <p:spPr>
            <a:xfrm>
              <a:off x="2837331" y="402700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94</a:t>
              </a:r>
            </a:p>
          </p:txBody>
        </p:sp>
        <p:sp>
          <p:nvSpPr>
            <p:cNvPr id="1526" name="tx1526"/>
            <p:cNvSpPr/>
            <p:nvPr/>
          </p:nvSpPr>
          <p:spPr>
            <a:xfrm>
              <a:off x="3097115" y="402700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86</a:t>
              </a:r>
            </a:p>
          </p:txBody>
        </p:sp>
        <p:sp>
          <p:nvSpPr>
            <p:cNvPr id="1527" name="tx1527"/>
            <p:cNvSpPr/>
            <p:nvPr/>
          </p:nvSpPr>
          <p:spPr>
            <a:xfrm>
              <a:off x="3356898" y="402700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77</a:t>
              </a:r>
            </a:p>
          </p:txBody>
        </p:sp>
        <p:sp>
          <p:nvSpPr>
            <p:cNvPr id="1528" name="tx1528"/>
            <p:cNvSpPr/>
            <p:nvPr/>
          </p:nvSpPr>
          <p:spPr>
            <a:xfrm>
              <a:off x="3616682" y="402700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94</a:t>
              </a:r>
            </a:p>
          </p:txBody>
        </p:sp>
        <p:sp>
          <p:nvSpPr>
            <p:cNvPr id="1529" name="tx1529"/>
            <p:cNvSpPr/>
            <p:nvPr/>
          </p:nvSpPr>
          <p:spPr>
            <a:xfrm>
              <a:off x="3876466" y="402700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93</a:t>
              </a:r>
            </a:p>
          </p:txBody>
        </p:sp>
        <p:sp>
          <p:nvSpPr>
            <p:cNvPr id="1530" name="tx1530"/>
            <p:cNvSpPr/>
            <p:nvPr/>
          </p:nvSpPr>
          <p:spPr>
            <a:xfrm>
              <a:off x="4136250" y="402700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93</a:t>
              </a:r>
            </a:p>
          </p:txBody>
        </p:sp>
        <p:sp>
          <p:nvSpPr>
            <p:cNvPr id="1531" name="tx1531"/>
            <p:cNvSpPr/>
            <p:nvPr/>
          </p:nvSpPr>
          <p:spPr>
            <a:xfrm>
              <a:off x="4396034" y="402700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93</a:t>
              </a:r>
            </a:p>
          </p:txBody>
        </p:sp>
        <p:sp>
          <p:nvSpPr>
            <p:cNvPr id="1532" name="tx1532"/>
            <p:cNvSpPr/>
            <p:nvPr/>
          </p:nvSpPr>
          <p:spPr>
            <a:xfrm>
              <a:off x="4655818" y="402700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93</a:t>
              </a:r>
            </a:p>
          </p:txBody>
        </p:sp>
        <p:sp>
          <p:nvSpPr>
            <p:cNvPr id="1533" name="tx1533"/>
            <p:cNvSpPr/>
            <p:nvPr/>
          </p:nvSpPr>
          <p:spPr>
            <a:xfrm>
              <a:off x="4915602" y="402700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91</a:t>
              </a:r>
            </a:p>
          </p:txBody>
        </p:sp>
        <p:sp>
          <p:nvSpPr>
            <p:cNvPr id="1534" name="tx1534"/>
            <p:cNvSpPr/>
            <p:nvPr/>
          </p:nvSpPr>
          <p:spPr>
            <a:xfrm>
              <a:off x="5175385" y="402700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95</a:t>
              </a:r>
            </a:p>
          </p:txBody>
        </p:sp>
        <p:sp>
          <p:nvSpPr>
            <p:cNvPr id="1535" name="tx1535"/>
            <p:cNvSpPr/>
            <p:nvPr/>
          </p:nvSpPr>
          <p:spPr>
            <a:xfrm>
              <a:off x="5435169" y="402700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88</a:t>
              </a:r>
            </a:p>
          </p:txBody>
        </p:sp>
        <p:sp>
          <p:nvSpPr>
            <p:cNvPr id="1536" name="tx1536"/>
            <p:cNvSpPr/>
            <p:nvPr/>
          </p:nvSpPr>
          <p:spPr>
            <a:xfrm>
              <a:off x="5694953" y="402700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88</a:t>
              </a:r>
            </a:p>
          </p:txBody>
        </p:sp>
        <p:sp>
          <p:nvSpPr>
            <p:cNvPr id="1537" name="tx1537"/>
            <p:cNvSpPr/>
            <p:nvPr/>
          </p:nvSpPr>
          <p:spPr>
            <a:xfrm>
              <a:off x="5954737" y="402700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90</a:t>
              </a:r>
            </a:p>
          </p:txBody>
        </p:sp>
        <p:sp>
          <p:nvSpPr>
            <p:cNvPr id="1538" name="tx1538"/>
            <p:cNvSpPr/>
            <p:nvPr/>
          </p:nvSpPr>
          <p:spPr>
            <a:xfrm>
              <a:off x="6214521" y="402700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90</a:t>
              </a:r>
            </a:p>
          </p:txBody>
        </p:sp>
        <p:sp>
          <p:nvSpPr>
            <p:cNvPr id="1539" name="tx1539"/>
            <p:cNvSpPr/>
            <p:nvPr/>
          </p:nvSpPr>
          <p:spPr>
            <a:xfrm>
              <a:off x="6474305" y="402700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89</a:t>
              </a:r>
            </a:p>
          </p:txBody>
        </p:sp>
        <p:sp>
          <p:nvSpPr>
            <p:cNvPr id="1540" name="tx1540"/>
            <p:cNvSpPr/>
            <p:nvPr/>
          </p:nvSpPr>
          <p:spPr>
            <a:xfrm>
              <a:off x="6734089" y="402700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89</a:t>
              </a:r>
            </a:p>
          </p:txBody>
        </p:sp>
        <p:sp>
          <p:nvSpPr>
            <p:cNvPr id="1541" name="tx1541"/>
            <p:cNvSpPr/>
            <p:nvPr/>
          </p:nvSpPr>
          <p:spPr>
            <a:xfrm>
              <a:off x="6993872" y="402700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88</a:t>
              </a:r>
            </a:p>
          </p:txBody>
        </p:sp>
        <p:sp>
          <p:nvSpPr>
            <p:cNvPr id="1542" name="tx1542"/>
            <p:cNvSpPr/>
            <p:nvPr/>
          </p:nvSpPr>
          <p:spPr>
            <a:xfrm>
              <a:off x="7253656" y="402700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72</a:t>
              </a:r>
            </a:p>
          </p:txBody>
        </p:sp>
        <p:sp>
          <p:nvSpPr>
            <p:cNvPr id="1543" name="tx1543"/>
            <p:cNvSpPr/>
            <p:nvPr/>
          </p:nvSpPr>
          <p:spPr>
            <a:xfrm>
              <a:off x="7513440" y="402700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82</a:t>
              </a:r>
            </a:p>
          </p:txBody>
        </p:sp>
        <p:sp>
          <p:nvSpPr>
            <p:cNvPr id="1544" name="tx1544"/>
            <p:cNvSpPr/>
            <p:nvPr/>
          </p:nvSpPr>
          <p:spPr>
            <a:xfrm>
              <a:off x="7773224" y="402700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82</a:t>
              </a:r>
            </a:p>
          </p:txBody>
        </p:sp>
        <p:sp>
          <p:nvSpPr>
            <p:cNvPr id="1545" name="tx1545"/>
            <p:cNvSpPr/>
            <p:nvPr/>
          </p:nvSpPr>
          <p:spPr>
            <a:xfrm>
              <a:off x="8033008" y="402700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84</a:t>
              </a:r>
            </a:p>
          </p:txBody>
        </p:sp>
        <p:sp>
          <p:nvSpPr>
            <p:cNvPr id="1546" name="tx1546"/>
            <p:cNvSpPr/>
            <p:nvPr/>
          </p:nvSpPr>
          <p:spPr>
            <a:xfrm>
              <a:off x="8292792" y="402700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84</a:t>
              </a:r>
            </a:p>
          </p:txBody>
        </p:sp>
        <p:sp>
          <p:nvSpPr>
            <p:cNvPr id="1547" name="tx1547"/>
            <p:cNvSpPr/>
            <p:nvPr/>
          </p:nvSpPr>
          <p:spPr>
            <a:xfrm>
              <a:off x="8552576" y="402700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84</a:t>
              </a:r>
            </a:p>
          </p:txBody>
        </p:sp>
        <p:sp>
          <p:nvSpPr>
            <p:cNvPr id="1548" name="tx1548"/>
            <p:cNvSpPr/>
            <p:nvPr/>
          </p:nvSpPr>
          <p:spPr>
            <a:xfrm>
              <a:off x="2057979" y="270132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549" name="tx1549"/>
            <p:cNvSpPr/>
            <p:nvPr/>
          </p:nvSpPr>
          <p:spPr>
            <a:xfrm>
              <a:off x="2317763" y="270132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550" name="tx1550"/>
            <p:cNvSpPr/>
            <p:nvPr/>
          </p:nvSpPr>
          <p:spPr>
            <a:xfrm>
              <a:off x="2577547" y="270132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97</a:t>
              </a:r>
            </a:p>
          </p:txBody>
        </p:sp>
        <p:sp>
          <p:nvSpPr>
            <p:cNvPr id="1551" name="tx1551"/>
            <p:cNvSpPr/>
            <p:nvPr/>
          </p:nvSpPr>
          <p:spPr>
            <a:xfrm>
              <a:off x="2837331" y="270132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552" name="tx1552"/>
            <p:cNvSpPr/>
            <p:nvPr/>
          </p:nvSpPr>
          <p:spPr>
            <a:xfrm>
              <a:off x="3097115" y="270132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1553" name="tx1553"/>
            <p:cNvSpPr/>
            <p:nvPr/>
          </p:nvSpPr>
          <p:spPr>
            <a:xfrm>
              <a:off x="3356898" y="270132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554" name="tx1554"/>
            <p:cNvSpPr/>
            <p:nvPr/>
          </p:nvSpPr>
          <p:spPr>
            <a:xfrm>
              <a:off x="3616682" y="270132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555" name="tx1555"/>
            <p:cNvSpPr/>
            <p:nvPr/>
          </p:nvSpPr>
          <p:spPr>
            <a:xfrm>
              <a:off x="3876466" y="270132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556" name="tx1556"/>
            <p:cNvSpPr/>
            <p:nvPr/>
          </p:nvSpPr>
          <p:spPr>
            <a:xfrm>
              <a:off x="4136250" y="270132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557" name="tx1557"/>
            <p:cNvSpPr/>
            <p:nvPr/>
          </p:nvSpPr>
          <p:spPr>
            <a:xfrm>
              <a:off x="4396034" y="270132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98</a:t>
              </a:r>
            </a:p>
          </p:txBody>
        </p:sp>
        <p:sp>
          <p:nvSpPr>
            <p:cNvPr id="1558" name="tx1558"/>
            <p:cNvSpPr/>
            <p:nvPr/>
          </p:nvSpPr>
          <p:spPr>
            <a:xfrm>
              <a:off x="4655818" y="270132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1559" name="tx1559"/>
            <p:cNvSpPr/>
            <p:nvPr/>
          </p:nvSpPr>
          <p:spPr>
            <a:xfrm>
              <a:off x="4915602" y="270132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98</a:t>
              </a:r>
            </a:p>
          </p:txBody>
        </p:sp>
        <p:sp>
          <p:nvSpPr>
            <p:cNvPr id="1560" name="tx1560"/>
            <p:cNvSpPr/>
            <p:nvPr/>
          </p:nvSpPr>
          <p:spPr>
            <a:xfrm>
              <a:off x="5175385" y="270132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98</a:t>
              </a:r>
            </a:p>
          </p:txBody>
        </p:sp>
        <p:sp>
          <p:nvSpPr>
            <p:cNvPr id="1561" name="tx1561"/>
            <p:cNvSpPr/>
            <p:nvPr/>
          </p:nvSpPr>
          <p:spPr>
            <a:xfrm>
              <a:off x="5435169" y="270132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97</a:t>
              </a:r>
            </a:p>
          </p:txBody>
        </p:sp>
        <p:sp>
          <p:nvSpPr>
            <p:cNvPr id="1562" name="tx1562"/>
            <p:cNvSpPr/>
            <p:nvPr/>
          </p:nvSpPr>
          <p:spPr>
            <a:xfrm>
              <a:off x="5694953" y="270132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98</a:t>
              </a:r>
            </a:p>
          </p:txBody>
        </p:sp>
        <p:sp>
          <p:nvSpPr>
            <p:cNvPr id="1563" name="tx1563"/>
            <p:cNvSpPr/>
            <p:nvPr/>
          </p:nvSpPr>
          <p:spPr>
            <a:xfrm>
              <a:off x="5954737" y="270132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94</a:t>
              </a:r>
            </a:p>
          </p:txBody>
        </p:sp>
        <p:sp>
          <p:nvSpPr>
            <p:cNvPr id="1564" name="tx1564"/>
            <p:cNvSpPr/>
            <p:nvPr/>
          </p:nvSpPr>
          <p:spPr>
            <a:xfrm>
              <a:off x="6214521" y="270132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98</a:t>
              </a:r>
            </a:p>
          </p:txBody>
        </p:sp>
        <p:sp>
          <p:nvSpPr>
            <p:cNvPr id="1565" name="tx1565"/>
            <p:cNvSpPr/>
            <p:nvPr/>
          </p:nvSpPr>
          <p:spPr>
            <a:xfrm>
              <a:off x="6474305" y="270132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98</a:t>
              </a:r>
            </a:p>
          </p:txBody>
        </p:sp>
        <p:sp>
          <p:nvSpPr>
            <p:cNvPr id="1566" name="tx1566"/>
            <p:cNvSpPr/>
            <p:nvPr/>
          </p:nvSpPr>
          <p:spPr>
            <a:xfrm>
              <a:off x="6734089" y="270132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98</a:t>
              </a:r>
            </a:p>
          </p:txBody>
        </p:sp>
        <p:sp>
          <p:nvSpPr>
            <p:cNvPr id="1567" name="tx1567"/>
            <p:cNvSpPr/>
            <p:nvPr/>
          </p:nvSpPr>
          <p:spPr>
            <a:xfrm>
              <a:off x="6993872" y="270132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97</a:t>
              </a:r>
            </a:p>
          </p:txBody>
        </p:sp>
        <p:sp>
          <p:nvSpPr>
            <p:cNvPr id="1568" name="tx1568"/>
            <p:cNvSpPr/>
            <p:nvPr/>
          </p:nvSpPr>
          <p:spPr>
            <a:xfrm>
              <a:off x="7253656" y="270132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569" name="tx1569"/>
            <p:cNvSpPr/>
            <p:nvPr/>
          </p:nvSpPr>
          <p:spPr>
            <a:xfrm>
              <a:off x="7513440" y="270132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1570" name="tx1570"/>
            <p:cNvSpPr/>
            <p:nvPr/>
          </p:nvSpPr>
          <p:spPr>
            <a:xfrm>
              <a:off x="7773224" y="270132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1571" name="tx1571"/>
            <p:cNvSpPr/>
            <p:nvPr/>
          </p:nvSpPr>
          <p:spPr>
            <a:xfrm>
              <a:off x="8033008" y="270132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1572" name="tx1572"/>
            <p:cNvSpPr/>
            <p:nvPr/>
          </p:nvSpPr>
          <p:spPr>
            <a:xfrm>
              <a:off x="8292792" y="270132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97</a:t>
              </a:r>
            </a:p>
          </p:txBody>
        </p:sp>
        <p:sp>
          <p:nvSpPr>
            <p:cNvPr id="1573" name="tx1573"/>
            <p:cNvSpPr/>
            <p:nvPr/>
          </p:nvSpPr>
          <p:spPr>
            <a:xfrm>
              <a:off x="8552576" y="270132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95</a:t>
              </a:r>
            </a:p>
          </p:txBody>
        </p:sp>
        <p:sp>
          <p:nvSpPr>
            <p:cNvPr id="1574" name="tx1574"/>
            <p:cNvSpPr/>
            <p:nvPr/>
          </p:nvSpPr>
          <p:spPr>
            <a:xfrm>
              <a:off x="2057979" y="415957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70</a:t>
              </a:r>
            </a:p>
          </p:txBody>
        </p:sp>
        <p:sp>
          <p:nvSpPr>
            <p:cNvPr id="1575" name="tx1575"/>
            <p:cNvSpPr/>
            <p:nvPr/>
          </p:nvSpPr>
          <p:spPr>
            <a:xfrm>
              <a:off x="2317763" y="415957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576" name="tx1576"/>
            <p:cNvSpPr/>
            <p:nvPr/>
          </p:nvSpPr>
          <p:spPr>
            <a:xfrm>
              <a:off x="2577547" y="415957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74</a:t>
              </a:r>
            </a:p>
          </p:txBody>
        </p:sp>
        <p:sp>
          <p:nvSpPr>
            <p:cNvPr id="1577" name="tx1577"/>
            <p:cNvSpPr/>
            <p:nvPr/>
          </p:nvSpPr>
          <p:spPr>
            <a:xfrm>
              <a:off x="2837331" y="415957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90</a:t>
              </a:r>
            </a:p>
          </p:txBody>
        </p:sp>
        <p:sp>
          <p:nvSpPr>
            <p:cNvPr id="1578" name="tx1578"/>
            <p:cNvSpPr/>
            <p:nvPr/>
          </p:nvSpPr>
          <p:spPr>
            <a:xfrm>
              <a:off x="3097115" y="415957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91</a:t>
              </a:r>
            </a:p>
          </p:txBody>
        </p:sp>
        <p:sp>
          <p:nvSpPr>
            <p:cNvPr id="1579" name="tx1579"/>
            <p:cNvSpPr/>
            <p:nvPr/>
          </p:nvSpPr>
          <p:spPr>
            <a:xfrm>
              <a:off x="3356898" y="415957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95</a:t>
              </a:r>
            </a:p>
          </p:txBody>
        </p:sp>
        <p:sp>
          <p:nvSpPr>
            <p:cNvPr id="1580" name="tx1580"/>
            <p:cNvSpPr/>
            <p:nvPr/>
          </p:nvSpPr>
          <p:spPr>
            <a:xfrm>
              <a:off x="3616682" y="415957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85</a:t>
              </a:r>
            </a:p>
          </p:txBody>
        </p:sp>
        <p:sp>
          <p:nvSpPr>
            <p:cNvPr id="1581" name="tx1581"/>
            <p:cNvSpPr/>
            <p:nvPr/>
          </p:nvSpPr>
          <p:spPr>
            <a:xfrm>
              <a:off x="3876466" y="415957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582" name="tx1582"/>
            <p:cNvSpPr/>
            <p:nvPr/>
          </p:nvSpPr>
          <p:spPr>
            <a:xfrm>
              <a:off x="4136250" y="415957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1583" name="tx1583"/>
            <p:cNvSpPr/>
            <p:nvPr/>
          </p:nvSpPr>
          <p:spPr>
            <a:xfrm>
              <a:off x="4396034" y="415957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95</a:t>
              </a:r>
            </a:p>
          </p:txBody>
        </p:sp>
        <p:sp>
          <p:nvSpPr>
            <p:cNvPr id="1584" name="tx1584"/>
            <p:cNvSpPr/>
            <p:nvPr/>
          </p:nvSpPr>
          <p:spPr>
            <a:xfrm>
              <a:off x="4655818" y="415957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97</a:t>
              </a:r>
            </a:p>
          </p:txBody>
        </p:sp>
        <p:sp>
          <p:nvSpPr>
            <p:cNvPr id="1585" name="tx1585"/>
            <p:cNvSpPr/>
            <p:nvPr/>
          </p:nvSpPr>
          <p:spPr>
            <a:xfrm>
              <a:off x="4915602" y="415957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586" name="tx1586"/>
            <p:cNvSpPr/>
            <p:nvPr/>
          </p:nvSpPr>
          <p:spPr>
            <a:xfrm>
              <a:off x="5175385" y="415957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98</a:t>
              </a:r>
            </a:p>
          </p:txBody>
        </p:sp>
        <p:sp>
          <p:nvSpPr>
            <p:cNvPr id="1587" name="tx1587"/>
            <p:cNvSpPr/>
            <p:nvPr/>
          </p:nvSpPr>
          <p:spPr>
            <a:xfrm>
              <a:off x="5435169" y="415957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588" name="tx1588"/>
            <p:cNvSpPr/>
            <p:nvPr/>
          </p:nvSpPr>
          <p:spPr>
            <a:xfrm>
              <a:off x="5694953" y="415957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589" name="tx1589"/>
            <p:cNvSpPr/>
            <p:nvPr/>
          </p:nvSpPr>
          <p:spPr>
            <a:xfrm>
              <a:off x="5954737" y="415957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590" name="tx1590"/>
            <p:cNvSpPr/>
            <p:nvPr/>
          </p:nvSpPr>
          <p:spPr>
            <a:xfrm>
              <a:off x="6214521" y="415957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95</a:t>
              </a:r>
            </a:p>
          </p:txBody>
        </p:sp>
        <p:sp>
          <p:nvSpPr>
            <p:cNvPr id="1591" name="tx1591"/>
            <p:cNvSpPr/>
            <p:nvPr/>
          </p:nvSpPr>
          <p:spPr>
            <a:xfrm>
              <a:off x="6474305" y="415957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80</a:t>
              </a:r>
            </a:p>
          </p:txBody>
        </p:sp>
        <p:sp>
          <p:nvSpPr>
            <p:cNvPr id="1592" name="tx1592"/>
            <p:cNvSpPr/>
            <p:nvPr/>
          </p:nvSpPr>
          <p:spPr>
            <a:xfrm>
              <a:off x="6734089" y="415957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95</a:t>
              </a:r>
            </a:p>
          </p:txBody>
        </p:sp>
        <p:sp>
          <p:nvSpPr>
            <p:cNvPr id="1593" name="tx1593"/>
            <p:cNvSpPr/>
            <p:nvPr/>
          </p:nvSpPr>
          <p:spPr>
            <a:xfrm>
              <a:off x="6993872" y="415957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92</a:t>
              </a:r>
            </a:p>
          </p:txBody>
        </p:sp>
        <p:sp>
          <p:nvSpPr>
            <p:cNvPr id="1594" name="tx1594"/>
            <p:cNvSpPr/>
            <p:nvPr/>
          </p:nvSpPr>
          <p:spPr>
            <a:xfrm>
              <a:off x="7253656" y="415957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86</a:t>
              </a:r>
            </a:p>
          </p:txBody>
        </p:sp>
        <p:sp>
          <p:nvSpPr>
            <p:cNvPr id="1595" name="tx1595"/>
            <p:cNvSpPr/>
            <p:nvPr/>
          </p:nvSpPr>
          <p:spPr>
            <a:xfrm>
              <a:off x="7513440" y="415957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80</a:t>
              </a:r>
            </a:p>
          </p:txBody>
        </p:sp>
        <p:sp>
          <p:nvSpPr>
            <p:cNvPr id="1596" name="tx1596"/>
            <p:cNvSpPr/>
            <p:nvPr/>
          </p:nvSpPr>
          <p:spPr>
            <a:xfrm>
              <a:off x="7773224" y="415957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81</a:t>
              </a:r>
            </a:p>
          </p:txBody>
        </p:sp>
        <p:sp>
          <p:nvSpPr>
            <p:cNvPr id="1597" name="tx1597"/>
            <p:cNvSpPr/>
            <p:nvPr/>
          </p:nvSpPr>
          <p:spPr>
            <a:xfrm>
              <a:off x="8033008" y="415957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74</a:t>
              </a:r>
            </a:p>
          </p:txBody>
        </p:sp>
        <p:sp>
          <p:nvSpPr>
            <p:cNvPr id="1598" name="tx1598"/>
            <p:cNvSpPr/>
            <p:nvPr/>
          </p:nvSpPr>
          <p:spPr>
            <a:xfrm>
              <a:off x="8292792" y="415957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599" name="tx1599"/>
            <p:cNvSpPr/>
            <p:nvPr/>
          </p:nvSpPr>
          <p:spPr>
            <a:xfrm>
              <a:off x="8552576" y="415957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84</a:t>
              </a:r>
            </a:p>
          </p:txBody>
        </p:sp>
        <p:sp>
          <p:nvSpPr>
            <p:cNvPr id="1600" name="tx1600"/>
            <p:cNvSpPr/>
            <p:nvPr/>
          </p:nvSpPr>
          <p:spPr>
            <a:xfrm>
              <a:off x="2057979" y="177333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98</a:t>
              </a:r>
            </a:p>
          </p:txBody>
        </p:sp>
        <p:sp>
          <p:nvSpPr>
            <p:cNvPr id="1601" name="tx1601"/>
            <p:cNvSpPr/>
            <p:nvPr/>
          </p:nvSpPr>
          <p:spPr>
            <a:xfrm>
              <a:off x="2317763" y="177333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602" name="tx1602"/>
            <p:cNvSpPr/>
            <p:nvPr/>
          </p:nvSpPr>
          <p:spPr>
            <a:xfrm>
              <a:off x="2577547" y="177333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603" name="tx1603"/>
            <p:cNvSpPr/>
            <p:nvPr/>
          </p:nvSpPr>
          <p:spPr>
            <a:xfrm>
              <a:off x="2837331" y="177333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604" name="tx1604"/>
            <p:cNvSpPr/>
            <p:nvPr/>
          </p:nvSpPr>
          <p:spPr>
            <a:xfrm>
              <a:off x="3097115" y="177333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605" name="tx1605"/>
            <p:cNvSpPr/>
            <p:nvPr/>
          </p:nvSpPr>
          <p:spPr>
            <a:xfrm>
              <a:off x="3356898" y="177333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606" name="tx1606"/>
            <p:cNvSpPr/>
            <p:nvPr/>
          </p:nvSpPr>
          <p:spPr>
            <a:xfrm>
              <a:off x="3616682" y="177333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607" name="tx1607"/>
            <p:cNvSpPr/>
            <p:nvPr/>
          </p:nvSpPr>
          <p:spPr>
            <a:xfrm>
              <a:off x="3876466" y="177333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608" name="tx1608"/>
            <p:cNvSpPr/>
            <p:nvPr/>
          </p:nvSpPr>
          <p:spPr>
            <a:xfrm>
              <a:off x="4136250" y="177333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609" name="tx1609"/>
            <p:cNvSpPr/>
            <p:nvPr/>
          </p:nvSpPr>
          <p:spPr>
            <a:xfrm>
              <a:off x="4396034" y="177333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610" name="tx1610"/>
            <p:cNvSpPr/>
            <p:nvPr/>
          </p:nvSpPr>
          <p:spPr>
            <a:xfrm>
              <a:off x="4655818" y="177333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611" name="tx1611"/>
            <p:cNvSpPr/>
            <p:nvPr/>
          </p:nvSpPr>
          <p:spPr>
            <a:xfrm>
              <a:off x="4915602" y="177333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1612" name="tx1612"/>
            <p:cNvSpPr/>
            <p:nvPr/>
          </p:nvSpPr>
          <p:spPr>
            <a:xfrm>
              <a:off x="5175385" y="177333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1613" name="tx1613"/>
            <p:cNvSpPr/>
            <p:nvPr/>
          </p:nvSpPr>
          <p:spPr>
            <a:xfrm>
              <a:off x="5435169" y="177333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97</a:t>
              </a:r>
            </a:p>
          </p:txBody>
        </p:sp>
        <p:sp>
          <p:nvSpPr>
            <p:cNvPr id="1614" name="tx1614"/>
            <p:cNvSpPr/>
            <p:nvPr/>
          </p:nvSpPr>
          <p:spPr>
            <a:xfrm>
              <a:off x="5694953" y="177333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98</a:t>
              </a:r>
            </a:p>
          </p:txBody>
        </p:sp>
        <p:sp>
          <p:nvSpPr>
            <p:cNvPr id="1615" name="tx1615"/>
            <p:cNvSpPr/>
            <p:nvPr/>
          </p:nvSpPr>
          <p:spPr>
            <a:xfrm>
              <a:off x="5954737" y="177333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616" name="tx1616"/>
            <p:cNvSpPr/>
            <p:nvPr/>
          </p:nvSpPr>
          <p:spPr>
            <a:xfrm>
              <a:off x="6214521" y="177333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617" name="tx1617"/>
            <p:cNvSpPr/>
            <p:nvPr/>
          </p:nvSpPr>
          <p:spPr>
            <a:xfrm>
              <a:off x="6474305" y="177333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618" name="tx1618"/>
            <p:cNvSpPr/>
            <p:nvPr/>
          </p:nvSpPr>
          <p:spPr>
            <a:xfrm>
              <a:off x="6734089" y="177333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97</a:t>
              </a:r>
            </a:p>
          </p:txBody>
        </p:sp>
        <p:sp>
          <p:nvSpPr>
            <p:cNvPr id="1619" name="tx1619"/>
            <p:cNvSpPr/>
            <p:nvPr/>
          </p:nvSpPr>
          <p:spPr>
            <a:xfrm>
              <a:off x="6993872" y="177333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97</a:t>
              </a:r>
            </a:p>
          </p:txBody>
        </p:sp>
        <p:sp>
          <p:nvSpPr>
            <p:cNvPr id="1620" name="tx1620"/>
            <p:cNvSpPr/>
            <p:nvPr/>
          </p:nvSpPr>
          <p:spPr>
            <a:xfrm>
              <a:off x="7253656" y="177333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97</a:t>
              </a:r>
            </a:p>
          </p:txBody>
        </p:sp>
        <p:sp>
          <p:nvSpPr>
            <p:cNvPr id="1621" name="tx1621"/>
            <p:cNvSpPr/>
            <p:nvPr/>
          </p:nvSpPr>
          <p:spPr>
            <a:xfrm>
              <a:off x="7513440" y="177333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92</a:t>
              </a:r>
            </a:p>
          </p:txBody>
        </p:sp>
        <p:sp>
          <p:nvSpPr>
            <p:cNvPr id="1622" name="tx1622"/>
            <p:cNvSpPr/>
            <p:nvPr/>
          </p:nvSpPr>
          <p:spPr>
            <a:xfrm>
              <a:off x="7773224" y="177333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623" name="tx1623"/>
            <p:cNvSpPr/>
            <p:nvPr/>
          </p:nvSpPr>
          <p:spPr>
            <a:xfrm>
              <a:off x="8033008" y="177333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94</a:t>
              </a:r>
            </a:p>
          </p:txBody>
        </p:sp>
        <p:sp>
          <p:nvSpPr>
            <p:cNvPr id="1624" name="tx1624"/>
            <p:cNvSpPr/>
            <p:nvPr/>
          </p:nvSpPr>
          <p:spPr>
            <a:xfrm>
              <a:off x="8292792" y="177333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625" name="tx1625"/>
            <p:cNvSpPr/>
            <p:nvPr/>
          </p:nvSpPr>
          <p:spPr>
            <a:xfrm>
              <a:off x="8552576" y="177333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626" name="tx1626"/>
            <p:cNvSpPr/>
            <p:nvPr/>
          </p:nvSpPr>
          <p:spPr>
            <a:xfrm>
              <a:off x="2057979" y="482242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71</a:t>
              </a:r>
            </a:p>
          </p:txBody>
        </p:sp>
        <p:sp>
          <p:nvSpPr>
            <p:cNvPr id="1627" name="tx1627"/>
            <p:cNvSpPr/>
            <p:nvPr/>
          </p:nvSpPr>
          <p:spPr>
            <a:xfrm>
              <a:off x="2317763" y="482242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68</a:t>
              </a:r>
            </a:p>
          </p:txBody>
        </p:sp>
        <p:sp>
          <p:nvSpPr>
            <p:cNvPr id="1628" name="tx1628"/>
            <p:cNvSpPr/>
            <p:nvPr/>
          </p:nvSpPr>
          <p:spPr>
            <a:xfrm>
              <a:off x="2577547" y="482242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73</a:t>
              </a:r>
            </a:p>
          </p:txBody>
        </p:sp>
        <p:sp>
          <p:nvSpPr>
            <p:cNvPr id="1629" name="tx1629"/>
            <p:cNvSpPr/>
            <p:nvPr/>
          </p:nvSpPr>
          <p:spPr>
            <a:xfrm>
              <a:off x="2837331" y="482242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75</a:t>
              </a:r>
            </a:p>
          </p:txBody>
        </p:sp>
        <p:sp>
          <p:nvSpPr>
            <p:cNvPr id="1630" name="tx1630"/>
            <p:cNvSpPr/>
            <p:nvPr/>
          </p:nvSpPr>
          <p:spPr>
            <a:xfrm>
              <a:off x="3097115" y="482242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85</a:t>
              </a:r>
            </a:p>
          </p:txBody>
        </p:sp>
        <p:sp>
          <p:nvSpPr>
            <p:cNvPr id="1631" name="tx1631"/>
            <p:cNvSpPr/>
            <p:nvPr/>
          </p:nvSpPr>
          <p:spPr>
            <a:xfrm>
              <a:off x="3356898" y="482242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83</a:t>
              </a:r>
            </a:p>
          </p:txBody>
        </p:sp>
        <p:sp>
          <p:nvSpPr>
            <p:cNvPr id="1632" name="tx1632"/>
            <p:cNvSpPr/>
            <p:nvPr/>
          </p:nvSpPr>
          <p:spPr>
            <a:xfrm>
              <a:off x="3616682" y="482242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84</a:t>
              </a:r>
            </a:p>
          </p:txBody>
        </p:sp>
        <p:sp>
          <p:nvSpPr>
            <p:cNvPr id="1633" name="tx1633"/>
            <p:cNvSpPr/>
            <p:nvPr/>
          </p:nvSpPr>
          <p:spPr>
            <a:xfrm>
              <a:off x="3876466" y="482242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84</a:t>
              </a:r>
            </a:p>
          </p:txBody>
        </p:sp>
        <p:sp>
          <p:nvSpPr>
            <p:cNvPr id="1634" name="tx1634"/>
            <p:cNvSpPr/>
            <p:nvPr/>
          </p:nvSpPr>
          <p:spPr>
            <a:xfrm>
              <a:off x="4136250" y="482242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85</a:t>
              </a:r>
            </a:p>
          </p:txBody>
        </p:sp>
        <p:sp>
          <p:nvSpPr>
            <p:cNvPr id="1635" name="tx1635"/>
            <p:cNvSpPr/>
            <p:nvPr/>
          </p:nvSpPr>
          <p:spPr>
            <a:xfrm>
              <a:off x="4396034" y="482242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87</a:t>
              </a:r>
            </a:p>
          </p:txBody>
        </p:sp>
        <p:sp>
          <p:nvSpPr>
            <p:cNvPr id="1636" name="tx1636"/>
            <p:cNvSpPr/>
            <p:nvPr/>
          </p:nvSpPr>
          <p:spPr>
            <a:xfrm>
              <a:off x="4655818" y="482242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94</a:t>
              </a:r>
            </a:p>
          </p:txBody>
        </p:sp>
        <p:sp>
          <p:nvSpPr>
            <p:cNvPr id="1637" name="tx1637"/>
            <p:cNvSpPr/>
            <p:nvPr/>
          </p:nvSpPr>
          <p:spPr>
            <a:xfrm>
              <a:off x="4915602" y="482242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80</a:t>
              </a:r>
            </a:p>
          </p:txBody>
        </p:sp>
        <p:sp>
          <p:nvSpPr>
            <p:cNvPr id="1638" name="tx1638"/>
            <p:cNvSpPr/>
            <p:nvPr/>
          </p:nvSpPr>
          <p:spPr>
            <a:xfrm>
              <a:off x="5175385" y="482242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76</a:t>
              </a:r>
            </a:p>
          </p:txBody>
        </p:sp>
        <p:sp>
          <p:nvSpPr>
            <p:cNvPr id="1639" name="tx1639"/>
            <p:cNvSpPr/>
            <p:nvPr/>
          </p:nvSpPr>
          <p:spPr>
            <a:xfrm>
              <a:off x="5435169" y="482242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77</a:t>
              </a:r>
            </a:p>
          </p:txBody>
        </p:sp>
        <p:sp>
          <p:nvSpPr>
            <p:cNvPr id="1640" name="tx1640"/>
            <p:cNvSpPr/>
            <p:nvPr/>
          </p:nvSpPr>
          <p:spPr>
            <a:xfrm>
              <a:off x="5694953" y="482242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71</a:t>
              </a:r>
            </a:p>
          </p:txBody>
        </p:sp>
        <p:sp>
          <p:nvSpPr>
            <p:cNvPr id="1641" name="tx1641"/>
            <p:cNvSpPr/>
            <p:nvPr/>
          </p:nvSpPr>
          <p:spPr>
            <a:xfrm>
              <a:off x="5954737" y="482242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73</a:t>
              </a:r>
            </a:p>
          </p:txBody>
        </p:sp>
        <p:sp>
          <p:nvSpPr>
            <p:cNvPr id="1642" name="tx1642"/>
            <p:cNvSpPr/>
            <p:nvPr/>
          </p:nvSpPr>
          <p:spPr>
            <a:xfrm>
              <a:off x="6214521" y="482242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77</a:t>
              </a:r>
            </a:p>
          </p:txBody>
        </p:sp>
        <p:sp>
          <p:nvSpPr>
            <p:cNvPr id="1643" name="tx1643"/>
            <p:cNvSpPr/>
            <p:nvPr/>
          </p:nvSpPr>
          <p:spPr>
            <a:xfrm>
              <a:off x="6474305" y="482242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67</a:t>
              </a:r>
            </a:p>
          </p:txBody>
        </p:sp>
        <p:sp>
          <p:nvSpPr>
            <p:cNvPr id="1644" name="tx1644"/>
            <p:cNvSpPr/>
            <p:nvPr/>
          </p:nvSpPr>
          <p:spPr>
            <a:xfrm>
              <a:off x="6734089" y="482242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81</a:t>
              </a:r>
            </a:p>
          </p:txBody>
        </p:sp>
        <p:sp>
          <p:nvSpPr>
            <p:cNvPr id="1645" name="tx1645"/>
            <p:cNvSpPr/>
            <p:nvPr/>
          </p:nvSpPr>
          <p:spPr>
            <a:xfrm>
              <a:off x="6993872" y="482242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77</a:t>
              </a:r>
            </a:p>
          </p:txBody>
        </p:sp>
        <p:sp>
          <p:nvSpPr>
            <p:cNvPr id="1646" name="tx1646"/>
            <p:cNvSpPr/>
            <p:nvPr/>
          </p:nvSpPr>
          <p:spPr>
            <a:xfrm>
              <a:off x="7513440" y="482242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72</a:t>
              </a:r>
            </a:p>
          </p:txBody>
        </p:sp>
        <p:sp>
          <p:nvSpPr>
            <p:cNvPr id="1647" name="tx1647"/>
            <p:cNvSpPr/>
            <p:nvPr/>
          </p:nvSpPr>
          <p:spPr>
            <a:xfrm>
              <a:off x="7773224" y="482242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77</a:t>
              </a:r>
            </a:p>
          </p:txBody>
        </p:sp>
        <p:sp>
          <p:nvSpPr>
            <p:cNvPr id="1648" name="tx1648"/>
            <p:cNvSpPr/>
            <p:nvPr/>
          </p:nvSpPr>
          <p:spPr>
            <a:xfrm>
              <a:off x="8033008" y="482242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72</a:t>
              </a:r>
            </a:p>
          </p:txBody>
        </p:sp>
        <p:sp>
          <p:nvSpPr>
            <p:cNvPr id="1649" name="tx1649"/>
            <p:cNvSpPr/>
            <p:nvPr/>
          </p:nvSpPr>
          <p:spPr>
            <a:xfrm>
              <a:off x="8292792" y="482242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80</a:t>
              </a:r>
            </a:p>
          </p:txBody>
        </p:sp>
        <p:sp>
          <p:nvSpPr>
            <p:cNvPr id="1650" name="tx1650"/>
            <p:cNvSpPr/>
            <p:nvPr/>
          </p:nvSpPr>
          <p:spPr>
            <a:xfrm>
              <a:off x="8552576" y="482242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80</a:t>
              </a:r>
            </a:p>
          </p:txBody>
        </p:sp>
        <p:sp>
          <p:nvSpPr>
            <p:cNvPr id="1651" name="tx1651"/>
            <p:cNvSpPr/>
            <p:nvPr/>
          </p:nvSpPr>
          <p:spPr>
            <a:xfrm>
              <a:off x="2057979" y="190590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90</a:t>
              </a:r>
            </a:p>
          </p:txBody>
        </p:sp>
        <p:sp>
          <p:nvSpPr>
            <p:cNvPr id="1652" name="tx1652"/>
            <p:cNvSpPr/>
            <p:nvPr/>
          </p:nvSpPr>
          <p:spPr>
            <a:xfrm>
              <a:off x="2317763" y="190590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91</a:t>
              </a:r>
            </a:p>
          </p:txBody>
        </p:sp>
        <p:sp>
          <p:nvSpPr>
            <p:cNvPr id="1653" name="tx1653"/>
            <p:cNvSpPr/>
            <p:nvPr/>
          </p:nvSpPr>
          <p:spPr>
            <a:xfrm>
              <a:off x="2577547" y="190590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1654" name="tx1654"/>
            <p:cNvSpPr/>
            <p:nvPr/>
          </p:nvSpPr>
          <p:spPr>
            <a:xfrm>
              <a:off x="2837331" y="190590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91</a:t>
              </a:r>
            </a:p>
          </p:txBody>
        </p:sp>
        <p:sp>
          <p:nvSpPr>
            <p:cNvPr id="1655" name="tx1655"/>
            <p:cNvSpPr/>
            <p:nvPr/>
          </p:nvSpPr>
          <p:spPr>
            <a:xfrm>
              <a:off x="3097115" y="190590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94</a:t>
              </a:r>
            </a:p>
          </p:txBody>
        </p:sp>
        <p:sp>
          <p:nvSpPr>
            <p:cNvPr id="1656" name="tx1656"/>
            <p:cNvSpPr/>
            <p:nvPr/>
          </p:nvSpPr>
          <p:spPr>
            <a:xfrm>
              <a:off x="3356898" y="190590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95</a:t>
              </a:r>
            </a:p>
          </p:txBody>
        </p:sp>
        <p:sp>
          <p:nvSpPr>
            <p:cNvPr id="1657" name="tx1657"/>
            <p:cNvSpPr/>
            <p:nvPr/>
          </p:nvSpPr>
          <p:spPr>
            <a:xfrm>
              <a:off x="3616682" y="190590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92</a:t>
              </a:r>
            </a:p>
          </p:txBody>
        </p:sp>
        <p:sp>
          <p:nvSpPr>
            <p:cNvPr id="1658" name="tx1658"/>
            <p:cNvSpPr/>
            <p:nvPr/>
          </p:nvSpPr>
          <p:spPr>
            <a:xfrm>
              <a:off x="3876466" y="190590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88</a:t>
              </a:r>
            </a:p>
          </p:txBody>
        </p:sp>
        <p:sp>
          <p:nvSpPr>
            <p:cNvPr id="1659" name="tx1659"/>
            <p:cNvSpPr/>
            <p:nvPr/>
          </p:nvSpPr>
          <p:spPr>
            <a:xfrm>
              <a:off x="4136250" y="190590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90</a:t>
              </a:r>
            </a:p>
          </p:txBody>
        </p:sp>
        <p:sp>
          <p:nvSpPr>
            <p:cNvPr id="1660" name="tx1660"/>
            <p:cNvSpPr/>
            <p:nvPr/>
          </p:nvSpPr>
          <p:spPr>
            <a:xfrm>
              <a:off x="4396034" y="190590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90</a:t>
              </a:r>
            </a:p>
          </p:txBody>
        </p:sp>
        <p:sp>
          <p:nvSpPr>
            <p:cNvPr id="1661" name="tx1661"/>
            <p:cNvSpPr/>
            <p:nvPr/>
          </p:nvSpPr>
          <p:spPr>
            <a:xfrm>
              <a:off x="4655818" y="190590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90</a:t>
              </a:r>
            </a:p>
          </p:txBody>
        </p:sp>
        <p:sp>
          <p:nvSpPr>
            <p:cNvPr id="1662" name="tx1662"/>
            <p:cNvSpPr/>
            <p:nvPr/>
          </p:nvSpPr>
          <p:spPr>
            <a:xfrm>
              <a:off x="4915602" y="190590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90</a:t>
              </a:r>
            </a:p>
          </p:txBody>
        </p:sp>
        <p:sp>
          <p:nvSpPr>
            <p:cNvPr id="1663" name="tx1663"/>
            <p:cNvSpPr/>
            <p:nvPr/>
          </p:nvSpPr>
          <p:spPr>
            <a:xfrm>
              <a:off x="5175385" y="190590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92</a:t>
              </a:r>
            </a:p>
          </p:txBody>
        </p:sp>
        <p:sp>
          <p:nvSpPr>
            <p:cNvPr id="1664" name="tx1664"/>
            <p:cNvSpPr/>
            <p:nvPr/>
          </p:nvSpPr>
          <p:spPr>
            <a:xfrm>
              <a:off x="5435169" y="190590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92</a:t>
              </a:r>
            </a:p>
          </p:txBody>
        </p:sp>
        <p:sp>
          <p:nvSpPr>
            <p:cNvPr id="1665" name="tx1665"/>
            <p:cNvSpPr/>
            <p:nvPr/>
          </p:nvSpPr>
          <p:spPr>
            <a:xfrm>
              <a:off x="5694953" y="190590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92</a:t>
              </a:r>
            </a:p>
          </p:txBody>
        </p:sp>
        <p:sp>
          <p:nvSpPr>
            <p:cNvPr id="1666" name="tx1666"/>
            <p:cNvSpPr/>
            <p:nvPr/>
          </p:nvSpPr>
          <p:spPr>
            <a:xfrm>
              <a:off x="5954737" y="190590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1667" name="tx1667"/>
            <p:cNvSpPr/>
            <p:nvPr/>
          </p:nvSpPr>
          <p:spPr>
            <a:xfrm>
              <a:off x="6214521" y="190590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97</a:t>
              </a:r>
            </a:p>
          </p:txBody>
        </p:sp>
        <p:sp>
          <p:nvSpPr>
            <p:cNvPr id="1668" name="tx1668"/>
            <p:cNvSpPr/>
            <p:nvPr/>
          </p:nvSpPr>
          <p:spPr>
            <a:xfrm>
              <a:off x="6474305" y="190590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90</a:t>
              </a:r>
            </a:p>
          </p:txBody>
        </p:sp>
        <p:sp>
          <p:nvSpPr>
            <p:cNvPr id="1669" name="tx1669"/>
            <p:cNvSpPr/>
            <p:nvPr/>
          </p:nvSpPr>
          <p:spPr>
            <a:xfrm>
              <a:off x="6734089" y="190590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670" name="tx1670"/>
            <p:cNvSpPr/>
            <p:nvPr/>
          </p:nvSpPr>
          <p:spPr>
            <a:xfrm>
              <a:off x="6993872" y="190590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93</a:t>
              </a:r>
            </a:p>
          </p:txBody>
        </p:sp>
        <p:sp>
          <p:nvSpPr>
            <p:cNvPr id="1671" name="tx1671"/>
            <p:cNvSpPr/>
            <p:nvPr/>
          </p:nvSpPr>
          <p:spPr>
            <a:xfrm>
              <a:off x="7253656" y="190590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672" name="tx1672"/>
            <p:cNvSpPr/>
            <p:nvPr/>
          </p:nvSpPr>
          <p:spPr>
            <a:xfrm>
              <a:off x="7513440" y="190590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94</a:t>
              </a:r>
            </a:p>
          </p:txBody>
        </p:sp>
        <p:sp>
          <p:nvSpPr>
            <p:cNvPr id="1673" name="tx1673"/>
            <p:cNvSpPr/>
            <p:nvPr/>
          </p:nvSpPr>
          <p:spPr>
            <a:xfrm>
              <a:off x="7773224" y="190590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93</a:t>
              </a:r>
            </a:p>
          </p:txBody>
        </p:sp>
        <p:sp>
          <p:nvSpPr>
            <p:cNvPr id="1674" name="tx1674"/>
            <p:cNvSpPr/>
            <p:nvPr/>
          </p:nvSpPr>
          <p:spPr>
            <a:xfrm>
              <a:off x="8033008" y="190590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1675" name="tx1675"/>
            <p:cNvSpPr/>
            <p:nvPr/>
          </p:nvSpPr>
          <p:spPr>
            <a:xfrm>
              <a:off x="8292792" y="190590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91</a:t>
              </a:r>
            </a:p>
          </p:txBody>
        </p:sp>
        <p:sp>
          <p:nvSpPr>
            <p:cNvPr id="1676" name="tx1676"/>
            <p:cNvSpPr/>
            <p:nvPr/>
          </p:nvSpPr>
          <p:spPr>
            <a:xfrm>
              <a:off x="8552576" y="190590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97</a:t>
              </a:r>
            </a:p>
          </p:txBody>
        </p:sp>
        <p:sp>
          <p:nvSpPr>
            <p:cNvPr id="1677" name="tx1677"/>
            <p:cNvSpPr/>
            <p:nvPr/>
          </p:nvSpPr>
          <p:spPr>
            <a:xfrm>
              <a:off x="2057979" y="230361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90</a:t>
              </a:r>
            </a:p>
          </p:txBody>
        </p:sp>
        <p:sp>
          <p:nvSpPr>
            <p:cNvPr id="1678" name="tx1678"/>
            <p:cNvSpPr/>
            <p:nvPr/>
          </p:nvSpPr>
          <p:spPr>
            <a:xfrm>
              <a:off x="2317763" y="230361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94</a:t>
              </a:r>
            </a:p>
          </p:txBody>
        </p:sp>
        <p:sp>
          <p:nvSpPr>
            <p:cNvPr id="1679" name="tx1679"/>
            <p:cNvSpPr/>
            <p:nvPr/>
          </p:nvSpPr>
          <p:spPr>
            <a:xfrm>
              <a:off x="2577547" y="230361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95</a:t>
              </a:r>
            </a:p>
          </p:txBody>
        </p:sp>
        <p:sp>
          <p:nvSpPr>
            <p:cNvPr id="1680" name="tx1680"/>
            <p:cNvSpPr/>
            <p:nvPr/>
          </p:nvSpPr>
          <p:spPr>
            <a:xfrm>
              <a:off x="2837331" y="230361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91</a:t>
              </a:r>
            </a:p>
          </p:txBody>
        </p:sp>
        <p:sp>
          <p:nvSpPr>
            <p:cNvPr id="1681" name="tx1681"/>
            <p:cNvSpPr/>
            <p:nvPr/>
          </p:nvSpPr>
          <p:spPr>
            <a:xfrm>
              <a:off x="3097115" y="230361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94</a:t>
              </a:r>
            </a:p>
          </p:txBody>
        </p:sp>
        <p:sp>
          <p:nvSpPr>
            <p:cNvPr id="1682" name="tx1682"/>
            <p:cNvSpPr/>
            <p:nvPr/>
          </p:nvSpPr>
          <p:spPr>
            <a:xfrm>
              <a:off x="3356898" y="230361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1683" name="tx1683"/>
            <p:cNvSpPr/>
            <p:nvPr/>
          </p:nvSpPr>
          <p:spPr>
            <a:xfrm>
              <a:off x="3616682" y="230361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95</a:t>
              </a:r>
            </a:p>
          </p:txBody>
        </p:sp>
        <p:sp>
          <p:nvSpPr>
            <p:cNvPr id="1684" name="tx1684"/>
            <p:cNvSpPr/>
            <p:nvPr/>
          </p:nvSpPr>
          <p:spPr>
            <a:xfrm>
              <a:off x="3876466" y="230361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94</a:t>
              </a:r>
            </a:p>
          </p:txBody>
        </p:sp>
        <p:sp>
          <p:nvSpPr>
            <p:cNvPr id="1685" name="tx1685"/>
            <p:cNvSpPr/>
            <p:nvPr/>
          </p:nvSpPr>
          <p:spPr>
            <a:xfrm>
              <a:off x="4136250" y="230361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94</a:t>
              </a:r>
            </a:p>
          </p:txBody>
        </p:sp>
        <p:sp>
          <p:nvSpPr>
            <p:cNvPr id="1686" name="tx1686"/>
            <p:cNvSpPr/>
            <p:nvPr/>
          </p:nvSpPr>
          <p:spPr>
            <a:xfrm>
              <a:off x="4396034" y="230361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95</a:t>
              </a:r>
            </a:p>
          </p:txBody>
        </p:sp>
        <p:sp>
          <p:nvSpPr>
            <p:cNvPr id="1687" name="tx1687"/>
            <p:cNvSpPr/>
            <p:nvPr/>
          </p:nvSpPr>
          <p:spPr>
            <a:xfrm>
              <a:off x="4655818" y="230361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95</a:t>
              </a:r>
            </a:p>
          </p:txBody>
        </p:sp>
        <p:sp>
          <p:nvSpPr>
            <p:cNvPr id="1688" name="tx1688"/>
            <p:cNvSpPr/>
            <p:nvPr/>
          </p:nvSpPr>
          <p:spPr>
            <a:xfrm>
              <a:off x="4915602" y="230361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95</a:t>
              </a:r>
            </a:p>
          </p:txBody>
        </p:sp>
        <p:sp>
          <p:nvSpPr>
            <p:cNvPr id="1689" name="tx1689"/>
            <p:cNvSpPr/>
            <p:nvPr/>
          </p:nvSpPr>
          <p:spPr>
            <a:xfrm>
              <a:off x="5175385" y="230361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95</a:t>
              </a:r>
            </a:p>
          </p:txBody>
        </p:sp>
        <p:sp>
          <p:nvSpPr>
            <p:cNvPr id="1690" name="tx1690"/>
            <p:cNvSpPr/>
            <p:nvPr/>
          </p:nvSpPr>
          <p:spPr>
            <a:xfrm>
              <a:off x="5435169" y="230361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95</a:t>
              </a:r>
            </a:p>
          </p:txBody>
        </p:sp>
        <p:sp>
          <p:nvSpPr>
            <p:cNvPr id="1691" name="tx1691"/>
            <p:cNvSpPr/>
            <p:nvPr/>
          </p:nvSpPr>
          <p:spPr>
            <a:xfrm>
              <a:off x="5694953" y="230361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95</a:t>
              </a:r>
            </a:p>
          </p:txBody>
        </p:sp>
        <p:sp>
          <p:nvSpPr>
            <p:cNvPr id="1692" name="tx1692"/>
            <p:cNvSpPr/>
            <p:nvPr/>
          </p:nvSpPr>
          <p:spPr>
            <a:xfrm>
              <a:off x="5954737" y="230361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95</a:t>
              </a:r>
            </a:p>
          </p:txBody>
        </p:sp>
        <p:sp>
          <p:nvSpPr>
            <p:cNvPr id="1693" name="tx1693"/>
            <p:cNvSpPr/>
            <p:nvPr/>
          </p:nvSpPr>
          <p:spPr>
            <a:xfrm>
              <a:off x="6214521" y="230361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95</a:t>
              </a:r>
            </a:p>
          </p:txBody>
        </p:sp>
        <p:sp>
          <p:nvSpPr>
            <p:cNvPr id="1694" name="tx1694"/>
            <p:cNvSpPr/>
            <p:nvPr/>
          </p:nvSpPr>
          <p:spPr>
            <a:xfrm>
              <a:off x="6474305" y="230361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93</a:t>
              </a:r>
            </a:p>
          </p:txBody>
        </p:sp>
        <p:sp>
          <p:nvSpPr>
            <p:cNvPr id="1695" name="tx1695"/>
            <p:cNvSpPr/>
            <p:nvPr/>
          </p:nvSpPr>
          <p:spPr>
            <a:xfrm>
              <a:off x="6734089" y="230361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91</a:t>
              </a:r>
            </a:p>
          </p:txBody>
        </p:sp>
        <p:sp>
          <p:nvSpPr>
            <p:cNvPr id="1696" name="tx1696"/>
            <p:cNvSpPr/>
            <p:nvPr/>
          </p:nvSpPr>
          <p:spPr>
            <a:xfrm>
              <a:off x="6993872" y="230361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94</a:t>
              </a:r>
            </a:p>
          </p:txBody>
        </p:sp>
        <p:sp>
          <p:nvSpPr>
            <p:cNvPr id="1697" name="tx1697"/>
            <p:cNvSpPr/>
            <p:nvPr/>
          </p:nvSpPr>
          <p:spPr>
            <a:xfrm>
              <a:off x="7253656" y="230361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92</a:t>
              </a:r>
            </a:p>
          </p:txBody>
        </p:sp>
        <p:sp>
          <p:nvSpPr>
            <p:cNvPr id="1698" name="tx1698"/>
            <p:cNvSpPr/>
            <p:nvPr/>
          </p:nvSpPr>
          <p:spPr>
            <a:xfrm>
              <a:off x="7513440" y="230361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91</a:t>
              </a:r>
            </a:p>
          </p:txBody>
        </p:sp>
        <p:sp>
          <p:nvSpPr>
            <p:cNvPr id="1699" name="tx1699"/>
            <p:cNvSpPr/>
            <p:nvPr/>
          </p:nvSpPr>
          <p:spPr>
            <a:xfrm>
              <a:off x="7773224" y="230361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94</a:t>
              </a:r>
            </a:p>
          </p:txBody>
        </p:sp>
        <p:sp>
          <p:nvSpPr>
            <p:cNvPr id="1700" name="tx1700"/>
            <p:cNvSpPr/>
            <p:nvPr/>
          </p:nvSpPr>
          <p:spPr>
            <a:xfrm>
              <a:off x="8033008" y="230361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95</a:t>
              </a:r>
            </a:p>
          </p:txBody>
        </p:sp>
        <p:sp>
          <p:nvSpPr>
            <p:cNvPr id="1701" name="tx1701"/>
            <p:cNvSpPr/>
            <p:nvPr/>
          </p:nvSpPr>
          <p:spPr>
            <a:xfrm>
              <a:off x="8292792" y="230361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94</a:t>
              </a:r>
            </a:p>
          </p:txBody>
        </p:sp>
        <p:sp>
          <p:nvSpPr>
            <p:cNvPr id="1702" name="tx1702"/>
            <p:cNvSpPr/>
            <p:nvPr/>
          </p:nvSpPr>
          <p:spPr>
            <a:xfrm>
              <a:off x="8552576" y="230361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1703" name="tx1703"/>
            <p:cNvSpPr/>
            <p:nvPr/>
          </p:nvSpPr>
          <p:spPr>
            <a:xfrm>
              <a:off x="2057979" y="561783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77</a:t>
              </a:r>
            </a:p>
          </p:txBody>
        </p:sp>
        <p:sp>
          <p:nvSpPr>
            <p:cNvPr id="1704" name="tx1704"/>
            <p:cNvSpPr/>
            <p:nvPr/>
          </p:nvSpPr>
          <p:spPr>
            <a:xfrm>
              <a:off x="2317763" y="561783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70</a:t>
              </a:r>
            </a:p>
          </p:txBody>
        </p:sp>
        <p:sp>
          <p:nvSpPr>
            <p:cNvPr id="1705" name="tx1705"/>
            <p:cNvSpPr/>
            <p:nvPr/>
          </p:nvSpPr>
          <p:spPr>
            <a:xfrm>
              <a:off x="2577547" y="561783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65</a:t>
              </a:r>
            </a:p>
          </p:txBody>
        </p:sp>
        <p:sp>
          <p:nvSpPr>
            <p:cNvPr id="1706" name="tx1706"/>
            <p:cNvSpPr/>
            <p:nvPr/>
          </p:nvSpPr>
          <p:spPr>
            <a:xfrm>
              <a:off x="2837331" y="561783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68</a:t>
              </a:r>
            </a:p>
          </p:txBody>
        </p:sp>
        <p:sp>
          <p:nvSpPr>
            <p:cNvPr id="1707" name="tx1707"/>
            <p:cNvSpPr/>
            <p:nvPr/>
          </p:nvSpPr>
          <p:spPr>
            <a:xfrm>
              <a:off x="3097115" y="561783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86</a:t>
              </a:r>
            </a:p>
          </p:txBody>
        </p:sp>
        <p:sp>
          <p:nvSpPr>
            <p:cNvPr id="1708" name="tx1708"/>
            <p:cNvSpPr/>
            <p:nvPr/>
          </p:nvSpPr>
          <p:spPr>
            <a:xfrm>
              <a:off x="3356898" y="561783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87</a:t>
              </a:r>
            </a:p>
          </p:txBody>
        </p:sp>
        <p:sp>
          <p:nvSpPr>
            <p:cNvPr id="1709" name="tx1709"/>
            <p:cNvSpPr/>
            <p:nvPr/>
          </p:nvSpPr>
          <p:spPr>
            <a:xfrm>
              <a:off x="3616682" y="561783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71</a:t>
              </a:r>
            </a:p>
          </p:txBody>
        </p:sp>
        <p:sp>
          <p:nvSpPr>
            <p:cNvPr id="1710" name="tx1710"/>
            <p:cNvSpPr/>
            <p:nvPr/>
          </p:nvSpPr>
          <p:spPr>
            <a:xfrm>
              <a:off x="3876466" y="561783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62</a:t>
              </a:r>
            </a:p>
          </p:txBody>
        </p:sp>
        <p:sp>
          <p:nvSpPr>
            <p:cNvPr id="1711" name="tx1711"/>
            <p:cNvSpPr/>
            <p:nvPr/>
          </p:nvSpPr>
          <p:spPr>
            <a:xfrm>
              <a:off x="4396034" y="561783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84</a:t>
              </a:r>
            </a:p>
          </p:txBody>
        </p:sp>
        <p:sp>
          <p:nvSpPr>
            <p:cNvPr id="1712" name="tx1712"/>
            <p:cNvSpPr/>
            <p:nvPr/>
          </p:nvSpPr>
          <p:spPr>
            <a:xfrm>
              <a:off x="4655818" y="561783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78</a:t>
              </a:r>
            </a:p>
          </p:txBody>
        </p:sp>
        <p:sp>
          <p:nvSpPr>
            <p:cNvPr id="1713" name="tx1713"/>
            <p:cNvSpPr/>
            <p:nvPr/>
          </p:nvSpPr>
          <p:spPr>
            <a:xfrm>
              <a:off x="4915602" y="561783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78</a:t>
              </a:r>
            </a:p>
          </p:txBody>
        </p:sp>
        <p:sp>
          <p:nvSpPr>
            <p:cNvPr id="1714" name="tx1714"/>
            <p:cNvSpPr/>
            <p:nvPr/>
          </p:nvSpPr>
          <p:spPr>
            <a:xfrm>
              <a:off x="5175385" y="561783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81</a:t>
              </a:r>
            </a:p>
          </p:txBody>
        </p:sp>
        <p:sp>
          <p:nvSpPr>
            <p:cNvPr id="1715" name="tx1715"/>
            <p:cNvSpPr/>
            <p:nvPr/>
          </p:nvSpPr>
          <p:spPr>
            <a:xfrm>
              <a:off x="5435169" y="561783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82</a:t>
              </a:r>
            </a:p>
          </p:txBody>
        </p:sp>
        <p:sp>
          <p:nvSpPr>
            <p:cNvPr id="1716" name="tx1716"/>
            <p:cNvSpPr/>
            <p:nvPr/>
          </p:nvSpPr>
          <p:spPr>
            <a:xfrm>
              <a:off x="5694953" y="561783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78</a:t>
              </a:r>
            </a:p>
          </p:txBody>
        </p:sp>
        <p:sp>
          <p:nvSpPr>
            <p:cNvPr id="1717" name="tx1717"/>
            <p:cNvSpPr/>
            <p:nvPr/>
          </p:nvSpPr>
          <p:spPr>
            <a:xfrm>
              <a:off x="5954737" y="561783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87</a:t>
              </a:r>
            </a:p>
          </p:txBody>
        </p:sp>
        <p:sp>
          <p:nvSpPr>
            <p:cNvPr id="1718" name="tx1718"/>
            <p:cNvSpPr/>
            <p:nvPr/>
          </p:nvSpPr>
          <p:spPr>
            <a:xfrm>
              <a:off x="6214521" y="561783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84</a:t>
              </a:r>
            </a:p>
          </p:txBody>
        </p:sp>
        <p:sp>
          <p:nvSpPr>
            <p:cNvPr id="1719" name="tx1719"/>
            <p:cNvSpPr/>
            <p:nvPr/>
          </p:nvSpPr>
          <p:spPr>
            <a:xfrm>
              <a:off x="6474305" y="561783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66</a:t>
              </a:r>
            </a:p>
          </p:txBody>
        </p:sp>
        <p:sp>
          <p:nvSpPr>
            <p:cNvPr id="1720" name="tx1720"/>
            <p:cNvSpPr/>
            <p:nvPr/>
          </p:nvSpPr>
          <p:spPr>
            <a:xfrm>
              <a:off x="6734089" y="561783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60</a:t>
              </a:r>
            </a:p>
          </p:txBody>
        </p:sp>
        <p:sp>
          <p:nvSpPr>
            <p:cNvPr id="1721" name="tx1721"/>
            <p:cNvSpPr/>
            <p:nvPr/>
          </p:nvSpPr>
          <p:spPr>
            <a:xfrm>
              <a:off x="6993872" y="561783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64</a:t>
              </a:r>
            </a:p>
          </p:txBody>
        </p:sp>
        <p:sp>
          <p:nvSpPr>
            <p:cNvPr id="1722" name="tx1722"/>
            <p:cNvSpPr/>
            <p:nvPr/>
          </p:nvSpPr>
          <p:spPr>
            <a:xfrm>
              <a:off x="8292792" y="561783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62</a:t>
              </a:r>
            </a:p>
          </p:txBody>
        </p:sp>
        <p:sp>
          <p:nvSpPr>
            <p:cNvPr id="1723" name="tx1723"/>
            <p:cNvSpPr/>
            <p:nvPr/>
          </p:nvSpPr>
          <p:spPr>
            <a:xfrm>
              <a:off x="2057979" y="429214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91</a:t>
              </a:r>
            </a:p>
          </p:txBody>
        </p:sp>
        <p:sp>
          <p:nvSpPr>
            <p:cNvPr id="1724" name="tx1724"/>
            <p:cNvSpPr/>
            <p:nvPr/>
          </p:nvSpPr>
          <p:spPr>
            <a:xfrm>
              <a:off x="2317763" y="429214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90</a:t>
              </a:r>
            </a:p>
          </p:txBody>
        </p:sp>
        <p:sp>
          <p:nvSpPr>
            <p:cNvPr id="1725" name="tx1725"/>
            <p:cNvSpPr/>
            <p:nvPr/>
          </p:nvSpPr>
          <p:spPr>
            <a:xfrm>
              <a:off x="2577547" y="429214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91</a:t>
              </a:r>
            </a:p>
          </p:txBody>
        </p:sp>
        <p:sp>
          <p:nvSpPr>
            <p:cNvPr id="1726" name="tx1726"/>
            <p:cNvSpPr/>
            <p:nvPr/>
          </p:nvSpPr>
          <p:spPr>
            <a:xfrm>
              <a:off x="2837331" y="429214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92</a:t>
              </a:r>
            </a:p>
          </p:txBody>
        </p:sp>
        <p:sp>
          <p:nvSpPr>
            <p:cNvPr id="1727" name="tx1727"/>
            <p:cNvSpPr/>
            <p:nvPr/>
          </p:nvSpPr>
          <p:spPr>
            <a:xfrm>
              <a:off x="3097115" y="429214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93</a:t>
              </a:r>
            </a:p>
          </p:txBody>
        </p:sp>
        <p:sp>
          <p:nvSpPr>
            <p:cNvPr id="1728" name="tx1728"/>
            <p:cNvSpPr/>
            <p:nvPr/>
          </p:nvSpPr>
          <p:spPr>
            <a:xfrm>
              <a:off x="3356898" y="429214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94</a:t>
              </a:r>
            </a:p>
          </p:txBody>
        </p:sp>
        <p:sp>
          <p:nvSpPr>
            <p:cNvPr id="1729" name="tx1729"/>
            <p:cNvSpPr/>
            <p:nvPr/>
          </p:nvSpPr>
          <p:spPr>
            <a:xfrm>
              <a:off x="3616682" y="429214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93</a:t>
              </a:r>
            </a:p>
          </p:txBody>
        </p:sp>
        <p:sp>
          <p:nvSpPr>
            <p:cNvPr id="1730" name="tx1730"/>
            <p:cNvSpPr/>
            <p:nvPr/>
          </p:nvSpPr>
          <p:spPr>
            <a:xfrm>
              <a:off x="3876466" y="429214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93</a:t>
              </a:r>
            </a:p>
          </p:txBody>
        </p:sp>
        <p:sp>
          <p:nvSpPr>
            <p:cNvPr id="1731" name="tx1731"/>
            <p:cNvSpPr/>
            <p:nvPr/>
          </p:nvSpPr>
          <p:spPr>
            <a:xfrm>
              <a:off x="4136250" y="429214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92</a:t>
              </a:r>
            </a:p>
          </p:txBody>
        </p:sp>
        <p:sp>
          <p:nvSpPr>
            <p:cNvPr id="1732" name="tx1732"/>
            <p:cNvSpPr/>
            <p:nvPr/>
          </p:nvSpPr>
          <p:spPr>
            <a:xfrm>
              <a:off x="4396034" y="429214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94</a:t>
              </a:r>
            </a:p>
          </p:txBody>
        </p:sp>
        <p:sp>
          <p:nvSpPr>
            <p:cNvPr id="1733" name="tx1733"/>
            <p:cNvSpPr/>
            <p:nvPr/>
          </p:nvSpPr>
          <p:spPr>
            <a:xfrm>
              <a:off x="4655818" y="429214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93</a:t>
              </a:r>
            </a:p>
          </p:txBody>
        </p:sp>
        <p:sp>
          <p:nvSpPr>
            <p:cNvPr id="1734" name="tx1734"/>
            <p:cNvSpPr/>
            <p:nvPr/>
          </p:nvSpPr>
          <p:spPr>
            <a:xfrm>
              <a:off x="4915602" y="429214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93</a:t>
              </a:r>
            </a:p>
          </p:txBody>
        </p:sp>
        <p:sp>
          <p:nvSpPr>
            <p:cNvPr id="1735" name="tx1735"/>
            <p:cNvSpPr/>
            <p:nvPr/>
          </p:nvSpPr>
          <p:spPr>
            <a:xfrm>
              <a:off x="5175385" y="429214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93</a:t>
              </a:r>
            </a:p>
          </p:txBody>
        </p:sp>
        <p:sp>
          <p:nvSpPr>
            <p:cNvPr id="1736" name="tx1736"/>
            <p:cNvSpPr/>
            <p:nvPr/>
          </p:nvSpPr>
          <p:spPr>
            <a:xfrm>
              <a:off x="5435169" y="429214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90</a:t>
              </a:r>
            </a:p>
          </p:txBody>
        </p:sp>
        <p:sp>
          <p:nvSpPr>
            <p:cNvPr id="1737" name="tx1737"/>
            <p:cNvSpPr/>
            <p:nvPr/>
          </p:nvSpPr>
          <p:spPr>
            <a:xfrm>
              <a:off x="5694953" y="429214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89</a:t>
              </a:r>
            </a:p>
          </p:txBody>
        </p:sp>
        <p:sp>
          <p:nvSpPr>
            <p:cNvPr id="1738" name="tx1738"/>
            <p:cNvSpPr/>
            <p:nvPr/>
          </p:nvSpPr>
          <p:spPr>
            <a:xfrm>
              <a:off x="5954737" y="429214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90</a:t>
              </a:r>
            </a:p>
          </p:txBody>
        </p:sp>
        <p:sp>
          <p:nvSpPr>
            <p:cNvPr id="1739" name="tx1739"/>
            <p:cNvSpPr/>
            <p:nvPr/>
          </p:nvSpPr>
          <p:spPr>
            <a:xfrm>
              <a:off x="6214521" y="429214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89</a:t>
              </a:r>
            </a:p>
          </p:txBody>
        </p:sp>
        <p:sp>
          <p:nvSpPr>
            <p:cNvPr id="1740" name="tx1740"/>
            <p:cNvSpPr/>
            <p:nvPr/>
          </p:nvSpPr>
          <p:spPr>
            <a:xfrm>
              <a:off x="6474305" y="429214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85</a:t>
              </a:r>
            </a:p>
          </p:txBody>
        </p:sp>
        <p:sp>
          <p:nvSpPr>
            <p:cNvPr id="1741" name="tx1741"/>
            <p:cNvSpPr/>
            <p:nvPr/>
          </p:nvSpPr>
          <p:spPr>
            <a:xfrm>
              <a:off x="6734089" y="429214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86</a:t>
              </a:r>
            </a:p>
          </p:txBody>
        </p:sp>
        <p:sp>
          <p:nvSpPr>
            <p:cNvPr id="1742" name="tx1742"/>
            <p:cNvSpPr/>
            <p:nvPr/>
          </p:nvSpPr>
          <p:spPr>
            <a:xfrm>
              <a:off x="6993872" y="429214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80</a:t>
              </a:r>
            </a:p>
          </p:txBody>
        </p:sp>
        <p:sp>
          <p:nvSpPr>
            <p:cNvPr id="1743" name="tx1743"/>
            <p:cNvSpPr/>
            <p:nvPr/>
          </p:nvSpPr>
          <p:spPr>
            <a:xfrm>
              <a:off x="7253656" y="429214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77</a:t>
              </a:r>
            </a:p>
          </p:txBody>
        </p:sp>
        <p:sp>
          <p:nvSpPr>
            <p:cNvPr id="1744" name="tx1744"/>
            <p:cNvSpPr/>
            <p:nvPr/>
          </p:nvSpPr>
          <p:spPr>
            <a:xfrm>
              <a:off x="7513440" y="429214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76</a:t>
              </a:r>
            </a:p>
          </p:txBody>
        </p:sp>
        <p:sp>
          <p:nvSpPr>
            <p:cNvPr id="1745" name="tx1745"/>
            <p:cNvSpPr/>
            <p:nvPr/>
          </p:nvSpPr>
          <p:spPr>
            <a:xfrm>
              <a:off x="7773224" y="429214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79</a:t>
              </a:r>
            </a:p>
          </p:txBody>
        </p:sp>
        <p:sp>
          <p:nvSpPr>
            <p:cNvPr id="1746" name="tx1746"/>
            <p:cNvSpPr/>
            <p:nvPr/>
          </p:nvSpPr>
          <p:spPr>
            <a:xfrm>
              <a:off x="8033008" y="429214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82</a:t>
              </a:r>
            </a:p>
          </p:txBody>
        </p:sp>
        <p:sp>
          <p:nvSpPr>
            <p:cNvPr id="1747" name="tx1747"/>
            <p:cNvSpPr/>
            <p:nvPr/>
          </p:nvSpPr>
          <p:spPr>
            <a:xfrm>
              <a:off x="8292792" y="429214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83</a:t>
              </a:r>
            </a:p>
          </p:txBody>
        </p:sp>
        <p:sp>
          <p:nvSpPr>
            <p:cNvPr id="1748" name="tx1748"/>
            <p:cNvSpPr/>
            <p:nvPr/>
          </p:nvSpPr>
          <p:spPr>
            <a:xfrm>
              <a:off x="8552576" y="429214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83</a:t>
              </a:r>
            </a:p>
          </p:txBody>
        </p:sp>
        <p:sp>
          <p:nvSpPr>
            <p:cNvPr id="1749" name="tx1749"/>
            <p:cNvSpPr/>
            <p:nvPr/>
          </p:nvSpPr>
          <p:spPr>
            <a:xfrm>
              <a:off x="8292792" y="535269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59</a:t>
              </a:r>
            </a:p>
          </p:txBody>
        </p:sp>
        <p:sp>
          <p:nvSpPr>
            <p:cNvPr id="1750" name="tx1750"/>
            <p:cNvSpPr/>
            <p:nvPr/>
          </p:nvSpPr>
          <p:spPr>
            <a:xfrm>
              <a:off x="8552576" y="535269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59</a:t>
              </a:r>
            </a:p>
          </p:txBody>
        </p:sp>
        <p:sp>
          <p:nvSpPr>
            <p:cNvPr id="1751" name="tx1751"/>
            <p:cNvSpPr/>
            <p:nvPr/>
          </p:nvSpPr>
          <p:spPr>
            <a:xfrm>
              <a:off x="8033008" y="309902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56</a:t>
              </a:r>
            </a:p>
          </p:txBody>
        </p:sp>
        <p:sp>
          <p:nvSpPr>
            <p:cNvPr id="1752" name="tx1752"/>
            <p:cNvSpPr/>
            <p:nvPr/>
          </p:nvSpPr>
          <p:spPr>
            <a:xfrm>
              <a:off x="2057979" y="548526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44</a:t>
              </a:r>
            </a:p>
          </p:txBody>
        </p:sp>
        <p:sp>
          <p:nvSpPr>
            <p:cNvPr id="1753" name="tx1753"/>
            <p:cNvSpPr/>
            <p:nvPr/>
          </p:nvSpPr>
          <p:spPr>
            <a:xfrm>
              <a:off x="2317763" y="548526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47</a:t>
              </a:r>
            </a:p>
          </p:txBody>
        </p:sp>
        <p:sp>
          <p:nvSpPr>
            <p:cNvPr id="1754" name="tx1754"/>
            <p:cNvSpPr/>
            <p:nvPr/>
          </p:nvSpPr>
          <p:spPr>
            <a:xfrm>
              <a:off x="2577547" y="548526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51</a:t>
              </a:r>
            </a:p>
          </p:txBody>
        </p:sp>
        <p:sp>
          <p:nvSpPr>
            <p:cNvPr id="1755" name="tx1755"/>
            <p:cNvSpPr/>
            <p:nvPr/>
          </p:nvSpPr>
          <p:spPr>
            <a:xfrm>
              <a:off x="2837331" y="548526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54</a:t>
              </a:r>
            </a:p>
          </p:txBody>
        </p:sp>
        <p:sp>
          <p:nvSpPr>
            <p:cNvPr id="1756" name="tx1756"/>
            <p:cNvSpPr/>
            <p:nvPr/>
          </p:nvSpPr>
          <p:spPr>
            <a:xfrm>
              <a:off x="3097115" y="548526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57</a:t>
              </a:r>
            </a:p>
          </p:txBody>
        </p:sp>
        <p:sp>
          <p:nvSpPr>
            <p:cNvPr id="1757" name="tx1757"/>
            <p:cNvSpPr/>
            <p:nvPr/>
          </p:nvSpPr>
          <p:spPr>
            <a:xfrm>
              <a:off x="6214521" y="548526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59</a:t>
              </a:r>
            </a:p>
          </p:txBody>
        </p:sp>
        <p:sp>
          <p:nvSpPr>
            <p:cNvPr id="1758" name="tx1758"/>
            <p:cNvSpPr/>
            <p:nvPr/>
          </p:nvSpPr>
          <p:spPr>
            <a:xfrm>
              <a:off x="6734089" y="548526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57</a:t>
              </a:r>
            </a:p>
          </p:txBody>
        </p:sp>
        <p:sp>
          <p:nvSpPr>
            <p:cNvPr id="1759" name="tx1759"/>
            <p:cNvSpPr/>
            <p:nvPr/>
          </p:nvSpPr>
          <p:spPr>
            <a:xfrm>
              <a:off x="6993872" y="548526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54</a:t>
              </a:r>
            </a:p>
          </p:txBody>
        </p:sp>
        <p:sp>
          <p:nvSpPr>
            <p:cNvPr id="1760" name="tx1760"/>
            <p:cNvSpPr/>
            <p:nvPr/>
          </p:nvSpPr>
          <p:spPr>
            <a:xfrm>
              <a:off x="7253656" y="548526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58</a:t>
              </a:r>
            </a:p>
          </p:txBody>
        </p:sp>
        <p:sp>
          <p:nvSpPr>
            <p:cNvPr id="1761" name="tx1761"/>
            <p:cNvSpPr/>
            <p:nvPr/>
          </p:nvSpPr>
          <p:spPr>
            <a:xfrm>
              <a:off x="7513440" y="548526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48</a:t>
              </a:r>
            </a:p>
          </p:txBody>
        </p:sp>
        <p:sp>
          <p:nvSpPr>
            <p:cNvPr id="1762" name="tx1762"/>
            <p:cNvSpPr/>
            <p:nvPr/>
          </p:nvSpPr>
          <p:spPr>
            <a:xfrm>
              <a:off x="7773224" y="548526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48</a:t>
              </a:r>
            </a:p>
          </p:txBody>
        </p:sp>
        <p:sp>
          <p:nvSpPr>
            <p:cNvPr id="1763" name="tx1763"/>
            <p:cNvSpPr/>
            <p:nvPr/>
          </p:nvSpPr>
          <p:spPr>
            <a:xfrm>
              <a:off x="8033008" y="548526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54</a:t>
              </a:r>
            </a:p>
          </p:txBody>
        </p:sp>
        <p:sp>
          <p:nvSpPr>
            <p:cNvPr id="1764" name="tx1764"/>
            <p:cNvSpPr/>
            <p:nvPr/>
          </p:nvSpPr>
          <p:spPr>
            <a:xfrm>
              <a:off x="8552576" y="548526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58</a:t>
              </a:r>
            </a:p>
          </p:txBody>
        </p:sp>
        <p:sp>
          <p:nvSpPr>
            <p:cNvPr id="1765" name="tx1765"/>
            <p:cNvSpPr/>
            <p:nvPr/>
          </p:nvSpPr>
          <p:spPr>
            <a:xfrm>
              <a:off x="7253656" y="482242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51</a:t>
              </a:r>
            </a:p>
          </p:txBody>
        </p:sp>
        <p:sp>
          <p:nvSpPr>
            <p:cNvPr id="1766" name="tx1766"/>
            <p:cNvSpPr/>
            <p:nvPr/>
          </p:nvSpPr>
          <p:spPr>
            <a:xfrm>
              <a:off x="4136250" y="561783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50</a:t>
              </a:r>
            </a:p>
          </p:txBody>
        </p:sp>
        <p:sp>
          <p:nvSpPr>
            <p:cNvPr id="1767" name="tx1767"/>
            <p:cNvSpPr/>
            <p:nvPr/>
          </p:nvSpPr>
          <p:spPr>
            <a:xfrm>
              <a:off x="7253656" y="561783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54</a:t>
              </a:r>
            </a:p>
          </p:txBody>
        </p:sp>
        <p:sp>
          <p:nvSpPr>
            <p:cNvPr id="1768" name="tx1768"/>
            <p:cNvSpPr/>
            <p:nvPr/>
          </p:nvSpPr>
          <p:spPr>
            <a:xfrm>
              <a:off x="7513440" y="561783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56</a:t>
              </a:r>
            </a:p>
          </p:txBody>
        </p:sp>
        <p:sp>
          <p:nvSpPr>
            <p:cNvPr id="1769" name="tx1769"/>
            <p:cNvSpPr/>
            <p:nvPr/>
          </p:nvSpPr>
          <p:spPr>
            <a:xfrm>
              <a:off x="7773224" y="561783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43</a:t>
              </a:r>
            </a:p>
          </p:txBody>
        </p:sp>
        <p:sp>
          <p:nvSpPr>
            <p:cNvPr id="1770" name="tx1770"/>
            <p:cNvSpPr/>
            <p:nvPr/>
          </p:nvSpPr>
          <p:spPr>
            <a:xfrm>
              <a:off x="8033008" y="561783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54</a:t>
              </a:r>
            </a:p>
          </p:txBody>
        </p:sp>
        <p:sp>
          <p:nvSpPr>
            <p:cNvPr id="1771" name="tx1771"/>
            <p:cNvSpPr/>
            <p:nvPr/>
          </p:nvSpPr>
          <p:spPr>
            <a:xfrm>
              <a:off x="8552576" y="561783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50</a:t>
              </a:r>
            </a:p>
          </p:txBody>
        </p:sp>
        <p:sp>
          <p:nvSpPr>
            <p:cNvPr id="1772" name="rc1772"/>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773" name="rc1773"/>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774" name="rc1774"/>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775" name="rc1775"/>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776" name="rc1776"/>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777" name="rc1777"/>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778" name="rc1778"/>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779" name="rc1779"/>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780" name="rc1780"/>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781" name="rc1781"/>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782" name="rc1782"/>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783" name="rc1783"/>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784" name="rc1784"/>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785" name="rc1785"/>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786" name="rc1786"/>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787" name="rc1787"/>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788" name="rc1788"/>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789" name="rc1789"/>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790" name="rc1790"/>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791" name="rc1791"/>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792" name="rc1792"/>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793" name="rc1793"/>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794" name="rc1794"/>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795" name="rc1795"/>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796" name="rc1796"/>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797" name="rc1797"/>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798" name="rc1798"/>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799" name="rc1799"/>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800" name="rc1800"/>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801" name="rc1801"/>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802" name="rc1802"/>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803" name="rc1803"/>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804" name="rc1804"/>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805" name="rc1805"/>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806" name="rc1806"/>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807" name="rc1807"/>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808" name="rc1808"/>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809" name="rc1809"/>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810" name="rc1810"/>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811" name="rc1811"/>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812" name="rc1812"/>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813" name="rc1813"/>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814" name="rc1814"/>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815" name="rc1815"/>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816" name="rc1816"/>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817" name="rc1817"/>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818" name="rc1818"/>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819" name="rc1819"/>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820" name="rc1820"/>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821" name="rc1821"/>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822" name="rc1822"/>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823" name="rc1823"/>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824" name="rc1824"/>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825" name="rc1825"/>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826" name="rc1826"/>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827" name="rc1827"/>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828" name="rc1828"/>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829" name="rc1829"/>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830" name="rc1830"/>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831" name="rc1831"/>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832" name="rc1832"/>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833" name="rc1833"/>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834" name="rc1834"/>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835" name="rc1835"/>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836" name="rc1836"/>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837" name="rc1837"/>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838" name="rc1838"/>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839" name="rc1839"/>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840" name="rc1840"/>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841" name="rc1841"/>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842" name="rc1842"/>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843" name="rc1843"/>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844" name="rc1844"/>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845" name="rc1845"/>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846" name="rc1846"/>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847" name="rc1847"/>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848" name="rc1848"/>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849" name="rc1849"/>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850" name="rc1850"/>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851" name="rc1851"/>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852" name="rc1852"/>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853" name="rc1853"/>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854" name="rc1854"/>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855" name="rc1855"/>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856" name="rc1856"/>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857" name="rc1857"/>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858" name="rc1858"/>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859" name="rc1859"/>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860" name="rc1860"/>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861" name="rc1861"/>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862" name="rc1862"/>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863" name="rc1863"/>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864" name="rc1864"/>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865" name="rc1865"/>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866" name="rc1866"/>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867" name="rc1867"/>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868" name="rc1868"/>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869" name="rc1869"/>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870" name="rc1870"/>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871" name="rc1871"/>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872" name="rc1872"/>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873" name="rc1873"/>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874" name="rc1874"/>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875" name="rc1875"/>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876" name="rc1876"/>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877" name="rc1877"/>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878" name="rc1878"/>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879" name="rc1879"/>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880" name="rc1880"/>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881" name="rc1881"/>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882" name="rc1882"/>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883" name="rc1883"/>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884" name="rc1884"/>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885" name="rc1885"/>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886" name="rc1886"/>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887" name="rc1887"/>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888" name="rc1888"/>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889" name="rc1889"/>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890" name="rc1890"/>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891" name="rc1891"/>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892" name="rc1892"/>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893" name="rc1893"/>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894" name="rc1894"/>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895" name="rc1895"/>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896" name="rc1896"/>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897" name="rc1897"/>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898" name="rc1898"/>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899" name="rc1899"/>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900" name="rc1900"/>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901" name="rc1901"/>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902" name="rc1902"/>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903" name="rc1903"/>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904" name="rc1904"/>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905" name="rc1905"/>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906" name="rc1906"/>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907" name="rc1907"/>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908" name="rc1908"/>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909" name="rc1909"/>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910" name="rc1910"/>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911" name="rc1911"/>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912" name="rc1912"/>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913" name="rc1913"/>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914" name="rc1914"/>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915" name="rc1915"/>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916" name="rc1916"/>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917" name="rc1917"/>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918" name="rc1918"/>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919" name="rc1919"/>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920" name="rc1920"/>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921" name="rc1921"/>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922" name="rc1922"/>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923" name="rc1923"/>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924" name="rc1924"/>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925" name="rc1925"/>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926" name="rc1926"/>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927" name="rc1927"/>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928" name="rc1928"/>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929" name="rc1929"/>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930" name="rc1930"/>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931" name="rc1931"/>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932" name="rc1932"/>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933" name="rc1933"/>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934" name="rc1934"/>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935" name="rc1935"/>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936" name="rc1936"/>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937" name="rc1937"/>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938" name="rc1938"/>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939" name="rc1939"/>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940" name="rc1940"/>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941" name="rc1941"/>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942" name="rc1942"/>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943" name="rc1943"/>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944" name="rc1944"/>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945" name="rc1945"/>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946" name="rc1946"/>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947" name="rc1947"/>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948" name="rc1948"/>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949" name="rc1949"/>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950" name="rc1950"/>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951" name="rc1951"/>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952" name="rc1952"/>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953" name="rc1953"/>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954" name="rc1954"/>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955" name="rc1955"/>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956" name="rc1956"/>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957" name="rc1957"/>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958" name="rc1958"/>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959" name="rc1959"/>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960" name="rc1960"/>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961" name="rc1961"/>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962" name="rc1962"/>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963" name="rc1963"/>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964" name="rc1964"/>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965" name="rc1965"/>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966" name="rc1966"/>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967" name="rc1967"/>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968" name="rc1968"/>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969" name="rc1969"/>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970" name="rc1970"/>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971" name="rc1971"/>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972" name="rc1972"/>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973" name="rc1973"/>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974" name="rc1974"/>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975" name="rc1975"/>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976" name="rc1976"/>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977" name="rc1977"/>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978" name="rc1978"/>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979" name="rc1979"/>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980" name="rc1980"/>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981" name="rc1981"/>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982" name="rc1982"/>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983" name="rc1983"/>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984" name="rc1984"/>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985" name="rc1985"/>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986" name="rc1986"/>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987" name="rc1987"/>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988" name="rc1988"/>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989" name="rc1989"/>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990" name="rc1990"/>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991" name="rc1991"/>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992" name="rc1992"/>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993" name="rc1993"/>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994" name="rc1994"/>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995" name="rc1995"/>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996" name="rc1996"/>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997" name="rc1997"/>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998" name="rc1998"/>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999" name="rc1999"/>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000" name="rc2000"/>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001" name="rc2001"/>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002" name="rc2002"/>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003" name="rc2003"/>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004" name="rc2004"/>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005" name="rc2005"/>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006" name="rc2006"/>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007" name="rc2007"/>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008" name="rc2008"/>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009" name="rc2009"/>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010" name="rc2010"/>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011" name="rc2011"/>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012" name="rc2012"/>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013" name="rc2013"/>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014" name="rc2014"/>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015" name="rc2015"/>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016" name="rc2016"/>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017" name="rc2017"/>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018" name="rc2018"/>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019" name="rc2019"/>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020" name="rc2020"/>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021" name="rc2021"/>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022" name="rc2022"/>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023" name="rc2023"/>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024" name="rc2024"/>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025" name="rc2025"/>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026" name="rc2026"/>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027" name="rc2027"/>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028" name="rc2028"/>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029" name="rc2029"/>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030" name="rc2030"/>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031" name="rc2031"/>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032" name="rc2032"/>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033" name="rc2033"/>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034" name="rc2034"/>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035" name="rc2035"/>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036" name="rc2036"/>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037" name="rc2037"/>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038" name="rc2038"/>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039" name="rc2039"/>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040" name="rc2040"/>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041" name="rc2041"/>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042" name="rc2042"/>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043" name="rc2043"/>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044" name="rc2044"/>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045" name="rc2045"/>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046" name="rc2046"/>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047" name="rc2047"/>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048" name="rc2048"/>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049" name="rc2049"/>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050" name="rc2050"/>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051" name="rc2051"/>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052" name="rc2052"/>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053" name="rc2053"/>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054" name="rc2054"/>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055" name="rc2055"/>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056" name="rc2056"/>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057" name="rc2057"/>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058" name="rc2058"/>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059" name="rc2059"/>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060" name="rc2060"/>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061" name="rc2061"/>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062" name="rc2062"/>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063" name="rc2063"/>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064" name="rc2064"/>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065" name="rc2065"/>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066" name="rc2066"/>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067" name="rc2067"/>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068" name="rc2068"/>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069" name="rc2069"/>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070" name="rc2070"/>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071" name="rc2071"/>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072" name="rc2072"/>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073" name="rc2073"/>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074" name="rc2074"/>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075" name="rc2075"/>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076" name="rc2076"/>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077" name="rc2077"/>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078" name="rc2078"/>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079" name="rc2079"/>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080" name="rc2080"/>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081" name="rc2081"/>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082" name="rc2082"/>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083" name="rc2083"/>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084" name="rc2084"/>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085" name="rc2085"/>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086" name="rc2086"/>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087" name="rc2087"/>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088" name="rc2088"/>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089" name="rc2089"/>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090" name="rc2090"/>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091" name="rc2091"/>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092" name="rc2092"/>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093" name="rc2093"/>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094" name="rc2094"/>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095" name="rc2095"/>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096" name="rc2096"/>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097" name="rc2097"/>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098" name="rc2098"/>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099" name="rc2099"/>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100" name="rc2100"/>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101" name="rc2101"/>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102" name="rc2102"/>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103" name="rc2103"/>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104" name="rc2104"/>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105" name="rc2105"/>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106" name="rc2106"/>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107" name="rc2107"/>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108" name="rc2108"/>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109" name="rc2109"/>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110" name="rc2110"/>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111" name="rc2111"/>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112" name="rc2112"/>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113" name="rc2113"/>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114" name="rc2114"/>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115" name="rc2115"/>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116" name="rc2116"/>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117" name="rc2117"/>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118" name="rc2118"/>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119" name="rc2119"/>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120" name="rc2120"/>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121" name="rc2121"/>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122" name="rc2122"/>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123" name="rc2123"/>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124" name="rc2124"/>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125" name="rc2125"/>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126" name="rc2126"/>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127" name="rc2127"/>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128" name="rc2128"/>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129" name="rc2129"/>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130" name="rc2130"/>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131" name="rc2131"/>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132" name="rc2132"/>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133" name="rc2133"/>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134" name="rc2134"/>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135" name="rc2135"/>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136" name="rc2136"/>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137" name="rc2137"/>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138" name="rc2138"/>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139" name="rc2139"/>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140" name="rc2140"/>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141" name="rc2141"/>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142" name="rc2142"/>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143" name="rc2143"/>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144" name="rc2144"/>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145" name="rc2145"/>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146" name="rc2146"/>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147" name="rc2147"/>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148" name="rc2148"/>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149" name="rc2149"/>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150" name="rc2150"/>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151" name="rc2151"/>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152" name="rc2152"/>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153" name="rc2153"/>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154" name="rc2154"/>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155" name="rc2155"/>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156" name="rc2156"/>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157" name="rc2157"/>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158" name="rc2158"/>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159" name="rc2159"/>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160" name="rc2160"/>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161" name="rc2161"/>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162" name="rc2162"/>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163" name="rc2163"/>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164" name="rc2164"/>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165" name="rc2165"/>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166" name="rc2166"/>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167" name="rc2167"/>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168" name="rc2168"/>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169" name="rc2169"/>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170" name="rc2170"/>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171" name="rc2171"/>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172" name="rc2172"/>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173" name="rc2173"/>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174" name="rc2174"/>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175" name="rc2175"/>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176" name="rc2176"/>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177" name="rc2177"/>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178" name="rc2178"/>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179" name="rc2179"/>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180" name="rc2180"/>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181" name="rc2181"/>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182" name="rc2182"/>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183" name="rc2183"/>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184" name="rc2184"/>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185" name="rc2185"/>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186" name="rc2186"/>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187" name="rc2187"/>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188" name="rc2188"/>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189" name="rc2189"/>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190" name="rc2190"/>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191" name="rc2191"/>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192" name="rc2192"/>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193" name="rc2193"/>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194" name="rc2194"/>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195" name="rc2195"/>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196" name="rc2196"/>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197" name="rc2197"/>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198" name="rc2198"/>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199" name="rc2199"/>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200" name="rc2200"/>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201" name="rc2201"/>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202" name="rc2202"/>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203" name="rc2203"/>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204" name="rc2204"/>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205" name="rc2205"/>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206" name="rc2206"/>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207" name="rc2207"/>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208" name="rc2208"/>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209" name="rc2209"/>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210" name="rc2210"/>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211" name="rc2211"/>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212" name="rc2212"/>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213" name="rc2213"/>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214" name="rc2214"/>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215" name="rc2215"/>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216" name="rc2216"/>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217" name="rc2217"/>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218" name="rc2218"/>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219" name="rc2219"/>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220" name="rc2220"/>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221" name="rc2221"/>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222" name="rc2222"/>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223" name="rc2223"/>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224" name="rc2224"/>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225" name="rc2225"/>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226" name="rc2226"/>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227" name="rc2227"/>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228" name="rc2228"/>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229" name="rc2229"/>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230" name="rc2230"/>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231" name="rc2231"/>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232" name="rc2232"/>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233" name="rc2233"/>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234" name="rc2234"/>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235" name="rc2235"/>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236" name="rc2236"/>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237" name="rc2237"/>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238" name="rc2238"/>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239" name="rc2239"/>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240" name="rc2240"/>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241" name="rc2241"/>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242" name="rc2242"/>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243" name="rc2243"/>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244" name="rc2244"/>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245" name="rc2245"/>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246" name="rc2246"/>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247" name="rc2247"/>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248" name="rc2248"/>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249" name="rc2249"/>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250" name="rc2250"/>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251" name="rc2251"/>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252" name="rc2252"/>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253" name="rc2253"/>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254" name="rc2254"/>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255" name="rc2255"/>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256" name="rc2256"/>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257" name="rc2257"/>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258" name="rc2258"/>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259" name="rc2259"/>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260" name="rc2260"/>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261" name="rc2261"/>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262" name="rc2262"/>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263" name="rc2263"/>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264" name="rc2264"/>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265" name="rc2265"/>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266" name="rc2266"/>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267" name="rc2267"/>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268" name="rc2268"/>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269" name="rc2269"/>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270" name="rc2270"/>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271" name="rc2271"/>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272" name="rc2272"/>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273" name="rc2273"/>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274" name="rc2274"/>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275" name="rc2275"/>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276" name="rc2276"/>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277" name="rc2277"/>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278" name="rc2278"/>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279" name="rc2279"/>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280" name="rc2280"/>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281" name="rc2281"/>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282" name="rc2282"/>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283" name="rc2283"/>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284" name="rc2284"/>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285" name="rc2285"/>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286" name="rc2286"/>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287" name="rc2287"/>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288" name="rc2288"/>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289" name="rc2289"/>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290" name="rc2290"/>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291" name="rc2291"/>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292" name="rc2292"/>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293" name="rc2293"/>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294" name="rc2294"/>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295" name="rc2295"/>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296" name="rc2296"/>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297" name="rc2297"/>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298" name="rc2298"/>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299" name="rc2299"/>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300" name="rc2300"/>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301" name="rc2301"/>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302" name="rc2302"/>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303" name="rc2303"/>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304" name="rc2304"/>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305" name="rc2305"/>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306" name="rc2306"/>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307" name="rc2307"/>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308" name="rc2308"/>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309" name="rc2309"/>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310" name="rc2310"/>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311" name="rc2311"/>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312" name="rc2312"/>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313" name="rc2313"/>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314" name="rc2314"/>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315" name="rc2315"/>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316" name="rc2316"/>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317" name="rc2317"/>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318" name="rc2318"/>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319" name="rc2319"/>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320" name="rc2320"/>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321" name="rc2321"/>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322" name="rc2322"/>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323" name="rc2323"/>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324" name="rc2324"/>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325" name="rc2325"/>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326" name="rc2326"/>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327" name="rc2327"/>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328" name="rc2328"/>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329" name="rc2329"/>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330" name="rc2330"/>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331" name="rc2331"/>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332" name="rc2332"/>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333" name="rc2333"/>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334" name="rc2334"/>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335" name="rc2335"/>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336" name="rc2336"/>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337" name="rc2337"/>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338" name="rc2338"/>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339" name="rc2339"/>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340" name="rc2340"/>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341" name="rc2341"/>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342" name="rc2342"/>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343" name="rc2343"/>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344" name="rc2344"/>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345" name="rc2345"/>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346" name="rc2346"/>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347" name="rc2347"/>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348" name="rc2348"/>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349" name="rc2349"/>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350" name="rc2350"/>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351" name="rc2351"/>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352" name="rc2352"/>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353" name="rc2353"/>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354" name="rc2354"/>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355" name="rc2355"/>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356" name="rc2356"/>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357" name="rc2357"/>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358" name="rc2358"/>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359" name="rc2359"/>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360" name="rc2360"/>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361" name="rc2361"/>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362" name="rc2362"/>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363" name="rc2363"/>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364" name="rc2364"/>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365" name="rc2365"/>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366" name="rc2366"/>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367" name="rc2367"/>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368" name="rc2368"/>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369" name="rc2369"/>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370" name="rc2370"/>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371" name="rc2371"/>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372" name="rc2372"/>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373" name="rc2373"/>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374" name="rc2374"/>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375" name="rc2375"/>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376" name="rc2376"/>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377" name="rc2377"/>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378" name="rc2378"/>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379" name="rc2379"/>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380" name="rc2380"/>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381" name="rc2381"/>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382" name="rc2382"/>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383" name="rc2383"/>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384" name="rc2384"/>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385" name="rc2385"/>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386" name="rc2386"/>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387" name="rc2387"/>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388" name="rc2388"/>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389" name="rc2389"/>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390" name="rc2390"/>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391" name="rc2391"/>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392" name="rc2392"/>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393" name="rc2393"/>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394" name="rc2394"/>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395" name="rc2395"/>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396" name="rc2396"/>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397" name="rc2397"/>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398" name="rc2398"/>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399" name="rc2399"/>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400" name="rc2400"/>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401" name="rc2401"/>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402" name="rc2402"/>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403" name="rc2403"/>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404" name="rc2404"/>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405" name="rc2405"/>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406" name="rc2406"/>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407" name="rc2407"/>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408" name="rc2408"/>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409" name="rc2409"/>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410" name="rc2410"/>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411" name="rc2411"/>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412" name="rc2412"/>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413" name="rc2413"/>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414" name="rc2414"/>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415" name="rc2415"/>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416" name="rc2416"/>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417" name="rc2417"/>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418" name="rc2418"/>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419" name="rc2419"/>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420" name="rc2420"/>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421" name="rc2421"/>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422" name="rc2422"/>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423" name="rc2423"/>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424" name="rc2424"/>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425" name="rc2425"/>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426" name="rc2426"/>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427" name="rc2427"/>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428" name="rc2428"/>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429" name="rc2429"/>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430" name="rc2430"/>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431" name="rc2431"/>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432" name="rc2432"/>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433" name="rc2433"/>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434" name="rc2434"/>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435" name="rc2435"/>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436" name="rc2436"/>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437" name="rc2437"/>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438" name="rc2438"/>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439" name="rc2439"/>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440" name="rc2440"/>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441" name="rc2441"/>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442" name="rc2442"/>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443" name="rc2443"/>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444" name="rc2444"/>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445" name="rc2445"/>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446" name="rc2446"/>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447" name="rc2447"/>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448" name="rc2448"/>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449" name="rc2449"/>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450" name="rc2450"/>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451" name="rc2451"/>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452" name="rc2452"/>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453" name="rc2453"/>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454" name="rc2454"/>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455" name="rc2455"/>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456" name="rc2456"/>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457" name="rc2457"/>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458" name="rc2458"/>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459" name="rc2459"/>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460" name="rc2460"/>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461" name="rc2461"/>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462" name="rc2462"/>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463" name="rc2463"/>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464" name="rc2464"/>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465" name="rc2465"/>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466" name="rc2466"/>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467" name="rc2467"/>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468" name="rc2468"/>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469" name="rc2469"/>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470" name="rc2470"/>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471" name="rc2471"/>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472" name="rc2472"/>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473" name="rc2473"/>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474" name="rc2474"/>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475" name="rc2475"/>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476" name="rc2476"/>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477" name="rc2477"/>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478" name="rc2478"/>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479" name="rc2479"/>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480" name="rc2480"/>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481" name="rc2481"/>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482" name="rc2482"/>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483" name="rc2483"/>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484" name="rc2484"/>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485" name="rc2485"/>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486" name="rc2486"/>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487" name="rc2487"/>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488" name="rc2488"/>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489" name="rc2489"/>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490" name="rc2490"/>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491" name="rc2491"/>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492" name="rc2492"/>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493" name="rc2493"/>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494" name="rc2494"/>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495" name="rc2495"/>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496" name="rc2496"/>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497" name="rc2497"/>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498" name="rc2498"/>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499" name="rc2499"/>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500" name="rc2500"/>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501" name="rc2501"/>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502" name="rc2502"/>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503" name="rc2503"/>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504" name="rc2504"/>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505" name="rc2505"/>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506" name="rc2506"/>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507" name="rc2507"/>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508" name="rc2508"/>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509" name="rc2509"/>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510" name="rc2510"/>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511" name="rc2511"/>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512" name="rc2512"/>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513" name="rc2513"/>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514" name="rc2514"/>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515" name="rc2515"/>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516" name="rc2516"/>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517" name="rc2517"/>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518" name="rc2518"/>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519" name="rc2519"/>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520" name="rc2520"/>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521" name="rc2521"/>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522" name="rc2522"/>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523" name="rc2523"/>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524" name="rc2524"/>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525" name="rc2525"/>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526" name="rc2526"/>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527" name="rc2527"/>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528" name="rc2528"/>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529" name="rc2529"/>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530" name="rc2530"/>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531" name="rc2531"/>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532" name="rc2532"/>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533" name="rc2533"/>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534" name="rc2534"/>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535" name="rc2535"/>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536" name="rc2536"/>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537" name="rc2537"/>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538" name="rc2538"/>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539" name="rc2539"/>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540" name="rc2540"/>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541" name="rc2541"/>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542" name="rc2542"/>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543" name="rc2543"/>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544" name="rc2544"/>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545" name="rc2545"/>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546" name="rc2546"/>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547" name="rc2547"/>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548" name="rc2548"/>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549" name="rc2549"/>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550" name="rc2550"/>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551" name="rc2551"/>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552" name="rc2552"/>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553" name="rc2553"/>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554" name="rc2554"/>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555" name="rc2555"/>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556" name="rc2556"/>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557" name="rc2557"/>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558" name="rc2558"/>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559" name="rc2559"/>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560" name="rc2560"/>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561" name="rc2561"/>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562" name="rc2562"/>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563" name="rc2563"/>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564" name="rc2564"/>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565" name="rc2565"/>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566" name="rc2566"/>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567" name="rc2567"/>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568" name="rc2568"/>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569" name="rc2569"/>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570" name="rc2570"/>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571" name="rc2571"/>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572" name="rc2572"/>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573" name="rc2573"/>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574" name="rc2574"/>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575" name="rc2575"/>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576" name="rc2576"/>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577" name="rc2577"/>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578" name="rc2578"/>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579" name="rc2579"/>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580" name="rc2580"/>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581" name="rc2581"/>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582" name="rc2582"/>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583" name="rc2583"/>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584" name="rc2584"/>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585" name="rc2585"/>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586" name="rc2586"/>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587" name="rc2587"/>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588" name="rc2588"/>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589" name="rc2589"/>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590" name="rc2590"/>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591" name="rc2591"/>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592" name="rc2592"/>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593" name="rc2593"/>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594" name="rc2594"/>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595" name="rc2595"/>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596" name="rc2596"/>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597" name="rc2597"/>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598" name="rc2598"/>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599" name="rc2599"/>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600" name="rc2600"/>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601" name="rc2601"/>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602" name="rc2602"/>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603" name="rc2603"/>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604" name="rc2604"/>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605" name="rc2605"/>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606" name="rc2606"/>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607" name="rc2607"/>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608" name="rc2608"/>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609" name="rc2609"/>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610" name="rc2610"/>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611" name="rc2611"/>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612" name="rc2612"/>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613" name="rc2613"/>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614" name="rc2614"/>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615" name="rc2615"/>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616" name="rc2616"/>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617" name="rc2617"/>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618" name="rc2618"/>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619" name="rc2619"/>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620" name="rc2620"/>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621" name="rc2621"/>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622" name="rc2622"/>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623" name="rc2623"/>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624" name="rc2624"/>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625" name="rc2625"/>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626" name="rc2626"/>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627" name="rc2627"/>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628" name="rc2628"/>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629" name="rc2629"/>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630" name="rc2630"/>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631" name="rc2631"/>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632" name="rc2632"/>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633" name="rc2633"/>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634" name="rc2634"/>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635" name="rc2635"/>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636" name="rc2636"/>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637" name="rc2637"/>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638" name="rc2638"/>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639" name="rc2639"/>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640" name="rc2640"/>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641" name="rc2641"/>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642" name="rc2642"/>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643" name="rc2643"/>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644" name="rc2644"/>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645" name="rc2645"/>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646" name="rc2646"/>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647" name="rc2647"/>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648" name="rc2648"/>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649" name="rc2649"/>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650" name="rc2650"/>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651" name="rc2651"/>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652" name="rc2652"/>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653" name="rc2653"/>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654" name="rc2654"/>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655" name="rc2655"/>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656" name="tx2656"/>
            <p:cNvSpPr/>
            <p:nvPr/>
          </p:nvSpPr>
          <p:spPr>
            <a:xfrm rot="-2700000">
              <a:off x="2031306"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2000</a:t>
              </a:r>
            </a:p>
          </p:txBody>
        </p:sp>
        <p:sp>
          <p:nvSpPr>
            <p:cNvPr id="2657" name="tx2657"/>
            <p:cNvSpPr/>
            <p:nvPr/>
          </p:nvSpPr>
          <p:spPr>
            <a:xfrm rot="-2700000">
              <a:off x="2291089"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2001</a:t>
              </a:r>
            </a:p>
          </p:txBody>
        </p:sp>
        <p:sp>
          <p:nvSpPr>
            <p:cNvPr id="2658" name="tx2658"/>
            <p:cNvSpPr/>
            <p:nvPr/>
          </p:nvSpPr>
          <p:spPr>
            <a:xfrm rot="-2700000">
              <a:off x="2550873"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2002</a:t>
              </a:r>
            </a:p>
          </p:txBody>
        </p:sp>
        <p:sp>
          <p:nvSpPr>
            <p:cNvPr id="2659" name="tx2659"/>
            <p:cNvSpPr/>
            <p:nvPr/>
          </p:nvSpPr>
          <p:spPr>
            <a:xfrm rot="-2700000">
              <a:off x="2810657"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2003</a:t>
              </a:r>
            </a:p>
          </p:txBody>
        </p:sp>
        <p:sp>
          <p:nvSpPr>
            <p:cNvPr id="2660" name="tx2660"/>
            <p:cNvSpPr/>
            <p:nvPr/>
          </p:nvSpPr>
          <p:spPr>
            <a:xfrm rot="-2700000">
              <a:off x="3070441"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2004</a:t>
              </a:r>
            </a:p>
          </p:txBody>
        </p:sp>
        <p:sp>
          <p:nvSpPr>
            <p:cNvPr id="2661" name="tx2661"/>
            <p:cNvSpPr/>
            <p:nvPr/>
          </p:nvSpPr>
          <p:spPr>
            <a:xfrm rot="-2700000">
              <a:off x="3330225"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2005</a:t>
              </a:r>
            </a:p>
          </p:txBody>
        </p:sp>
        <p:sp>
          <p:nvSpPr>
            <p:cNvPr id="2662" name="tx2662"/>
            <p:cNvSpPr/>
            <p:nvPr/>
          </p:nvSpPr>
          <p:spPr>
            <a:xfrm rot="-2700000">
              <a:off x="3590009"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2006</a:t>
              </a:r>
            </a:p>
          </p:txBody>
        </p:sp>
        <p:sp>
          <p:nvSpPr>
            <p:cNvPr id="2663" name="tx2663"/>
            <p:cNvSpPr/>
            <p:nvPr/>
          </p:nvSpPr>
          <p:spPr>
            <a:xfrm rot="-2700000">
              <a:off x="3849793"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2007</a:t>
              </a:r>
            </a:p>
          </p:txBody>
        </p:sp>
        <p:sp>
          <p:nvSpPr>
            <p:cNvPr id="2664" name="tx2664"/>
            <p:cNvSpPr/>
            <p:nvPr/>
          </p:nvSpPr>
          <p:spPr>
            <a:xfrm rot="-2700000">
              <a:off x="4109576"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2008</a:t>
              </a:r>
            </a:p>
          </p:txBody>
        </p:sp>
        <p:sp>
          <p:nvSpPr>
            <p:cNvPr id="2665" name="tx2665"/>
            <p:cNvSpPr/>
            <p:nvPr/>
          </p:nvSpPr>
          <p:spPr>
            <a:xfrm rot="-2700000">
              <a:off x="4369360"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2009</a:t>
              </a:r>
            </a:p>
          </p:txBody>
        </p:sp>
        <p:sp>
          <p:nvSpPr>
            <p:cNvPr id="2666" name="tx2666"/>
            <p:cNvSpPr/>
            <p:nvPr/>
          </p:nvSpPr>
          <p:spPr>
            <a:xfrm rot="-2700000">
              <a:off x="4629144"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2010</a:t>
              </a:r>
            </a:p>
          </p:txBody>
        </p:sp>
        <p:sp>
          <p:nvSpPr>
            <p:cNvPr id="2667" name="tx2667"/>
            <p:cNvSpPr/>
            <p:nvPr/>
          </p:nvSpPr>
          <p:spPr>
            <a:xfrm rot="-2700000">
              <a:off x="4890441" y="944126"/>
              <a:ext cx="300563"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2011</a:t>
              </a:r>
            </a:p>
          </p:txBody>
        </p:sp>
        <p:sp>
          <p:nvSpPr>
            <p:cNvPr id="2668" name="tx2668"/>
            <p:cNvSpPr/>
            <p:nvPr/>
          </p:nvSpPr>
          <p:spPr>
            <a:xfrm rot="-2700000">
              <a:off x="5148712"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2012</a:t>
              </a:r>
            </a:p>
          </p:txBody>
        </p:sp>
        <p:sp>
          <p:nvSpPr>
            <p:cNvPr id="2669" name="tx2669"/>
            <p:cNvSpPr/>
            <p:nvPr/>
          </p:nvSpPr>
          <p:spPr>
            <a:xfrm rot="-2700000">
              <a:off x="5408496"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2013</a:t>
              </a:r>
            </a:p>
          </p:txBody>
        </p:sp>
        <p:sp>
          <p:nvSpPr>
            <p:cNvPr id="2670" name="tx2670"/>
            <p:cNvSpPr/>
            <p:nvPr/>
          </p:nvSpPr>
          <p:spPr>
            <a:xfrm rot="-2700000">
              <a:off x="5668280"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2014</a:t>
              </a:r>
            </a:p>
          </p:txBody>
        </p:sp>
        <p:sp>
          <p:nvSpPr>
            <p:cNvPr id="2671" name="tx2671"/>
            <p:cNvSpPr/>
            <p:nvPr/>
          </p:nvSpPr>
          <p:spPr>
            <a:xfrm rot="-2700000">
              <a:off x="5928063"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2015</a:t>
              </a:r>
            </a:p>
          </p:txBody>
        </p:sp>
        <p:sp>
          <p:nvSpPr>
            <p:cNvPr id="2672" name="tx2672"/>
            <p:cNvSpPr/>
            <p:nvPr/>
          </p:nvSpPr>
          <p:spPr>
            <a:xfrm rot="-2700000">
              <a:off x="6187847"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2016</a:t>
              </a:r>
            </a:p>
          </p:txBody>
        </p:sp>
        <p:sp>
          <p:nvSpPr>
            <p:cNvPr id="2673" name="tx2673"/>
            <p:cNvSpPr/>
            <p:nvPr/>
          </p:nvSpPr>
          <p:spPr>
            <a:xfrm rot="-2700000">
              <a:off x="6447631"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2017</a:t>
              </a:r>
            </a:p>
          </p:txBody>
        </p:sp>
        <p:sp>
          <p:nvSpPr>
            <p:cNvPr id="2674" name="tx2674"/>
            <p:cNvSpPr/>
            <p:nvPr/>
          </p:nvSpPr>
          <p:spPr>
            <a:xfrm rot="-2700000">
              <a:off x="6707415"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2018</a:t>
              </a:r>
            </a:p>
          </p:txBody>
        </p:sp>
        <p:sp>
          <p:nvSpPr>
            <p:cNvPr id="2675" name="tx2675"/>
            <p:cNvSpPr/>
            <p:nvPr/>
          </p:nvSpPr>
          <p:spPr>
            <a:xfrm rot="-2700000">
              <a:off x="6967199"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2019</a:t>
              </a:r>
            </a:p>
          </p:txBody>
        </p:sp>
        <p:sp>
          <p:nvSpPr>
            <p:cNvPr id="2676" name="tx2676"/>
            <p:cNvSpPr/>
            <p:nvPr/>
          </p:nvSpPr>
          <p:spPr>
            <a:xfrm rot="-2700000">
              <a:off x="7226983"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2020</a:t>
              </a:r>
            </a:p>
          </p:txBody>
        </p:sp>
        <p:sp>
          <p:nvSpPr>
            <p:cNvPr id="2677" name="tx2677"/>
            <p:cNvSpPr/>
            <p:nvPr/>
          </p:nvSpPr>
          <p:spPr>
            <a:xfrm rot="-2700000">
              <a:off x="7486767"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2021</a:t>
              </a:r>
            </a:p>
          </p:txBody>
        </p:sp>
        <p:sp>
          <p:nvSpPr>
            <p:cNvPr id="2678" name="tx2678"/>
            <p:cNvSpPr/>
            <p:nvPr/>
          </p:nvSpPr>
          <p:spPr>
            <a:xfrm rot="-2700000">
              <a:off x="7746550"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2022</a:t>
              </a:r>
            </a:p>
          </p:txBody>
        </p:sp>
        <p:sp>
          <p:nvSpPr>
            <p:cNvPr id="2679" name="tx2679"/>
            <p:cNvSpPr/>
            <p:nvPr/>
          </p:nvSpPr>
          <p:spPr>
            <a:xfrm rot="-2700000">
              <a:off x="8006334"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2023</a:t>
              </a:r>
            </a:p>
          </p:txBody>
        </p:sp>
        <p:sp>
          <p:nvSpPr>
            <p:cNvPr id="2680" name="tx2680"/>
            <p:cNvSpPr/>
            <p:nvPr/>
          </p:nvSpPr>
          <p:spPr>
            <a:xfrm rot="-2700000">
              <a:off x="8266118"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2024</a:t>
              </a:r>
            </a:p>
          </p:txBody>
        </p:sp>
        <p:sp>
          <p:nvSpPr>
            <p:cNvPr id="2681" name="tx2681"/>
            <p:cNvSpPr/>
            <p:nvPr/>
          </p:nvSpPr>
          <p:spPr>
            <a:xfrm rot="-2700000">
              <a:off x="8525902"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2025</a:t>
              </a:r>
            </a:p>
          </p:txBody>
        </p:sp>
        <p:sp>
          <p:nvSpPr>
            <p:cNvPr id="2682" name="tx2682"/>
            <p:cNvSpPr/>
            <p:nvPr/>
          </p:nvSpPr>
          <p:spPr>
            <a:xfrm>
              <a:off x="1048135" y="5599820"/>
              <a:ext cx="533826"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Venezuela</a:t>
              </a:r>
            </a:p>
          </p:txBody>
        </p:sp>
        <p:sp>
          <p:nvSpPr>
            <p:cNvPr id="2683" name="tx2683"/>
            <p:cNvSpPr/>
            <p:nvPr/>
          </p:nvSpPr>
          <p:spPr>
            <a:xfrm>
              <a:off x="1353271" y="5467251"/>
              <a:ext cx="228691"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Haiti</a:t>
              </a:r>
            </a:p>
          </p:txBody>
        </p:sp>
        <p:sp>
          <p:nvSpPr>
            <p:cNvPr id="2684" name="tx2684"/>
            <p:cNvSpPr/>
            <p:nvPr/>
          </p:nvSpPr>
          <p:spPr>
            <a:xfrm>
              <a:off x="1245189" y="5334682"/>
              <a:ext cx="33677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Bolivia</a:t>
              </a:r>
            </a:p>
          </p:txBody>
        </p:sp>
        <p:sp>
          <p:nvSpPr>
            <p:cNvPr id="2685" name="tx2685"/>
            <p:cNvSpPr/>
            <p:nvPr/>
          </p:nvSpPr>
          <p:spPr>
            <a:xfrm>
              <a:off x="1092758" y="5202114"/>
              <a:ext cx="489204"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Argentina</a:t>
              </a:r>
            </a:p>
          </p:txBody>
        </p:sp>
        <p:sp>
          <p:nvSpPr>
            <p:cNvPr id="2686" name="tx2686"/>
            <p:cNvSpPr/>
            <p:nvPr/>
          </p:nvSpPr>
          <p:spPr>
            <a:xfrm>
              <a:off x="1022989" y="5069545"/>
              <a:ext cx="558972"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Guatemala</a:t>
              </a:r>
            </a:p>
          </p:txBody>
        </p:sp>
        <p:sp>
          <p:nvSpPr>
            <p:cNvPr id="2687" name="tx2687"/>
            <p:cNvSpPr/>
            <p:nvPr/>
          </p:nvSpPr>
          <p:spPr>
            <a:xfrm>
              <a:off x="1156309" y="4936976"/>
              <a:ext cx="42565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Ecuador</a:t>
              </a:r>
            </a:p>
          </p:txBody>
        </p:sp>
        <p:sp>
          <p:nvSpPr>
            <p:cNvPr id="2688" name="tx2688"/>
            <p:cNvSpPr/>
            <p:nvPr/>
          </p:nvSpPr>
          <p:spPr>
            <a:xfrm>
              <a:off x="1092849" y="4804407"/>
              <a:ext cx="489112"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Suriname</a:t>
              </a:r>
            </a:p>
          </p:txBody>
        </p:sp>
        <p:sp>
          <p:nvSpPr>
            <p:cNvPr id="2689" name="tx2689"/>
            <p:cNvSpPr/>
            <p:nvPr/>
          </p:nvSpPr>
          <p:spPr>
            <a:xfrm>
              <a:off x="1092758" y="4671839"/>
              <a:ext cx="489204"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Paraguay</a:t>
              </a:r>
            </a:p>
          </p:txBody>
        </p:sp>
        <p:sp>
          <p:nvSpPr>
            <p:cNvPr id="2690" name="tx2690"/>
            <p:cNvSpPr/>
            <p:nvPr/>
          </p:nvSpPr>
          <p:spPr>
            <a:xfrm>
              <a:off x="1156309" y="4539270"/>
              <a:ext cx="42565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Panama</a:t>
              </a:r>
            </a:p>
          </p:txBody>
        </p:sp>
        <p:sp>
          <p:nvSpPr>
            <p:cNvPr id="2691" name="tx2691"/>
            <p:cNvSpPr/>
            <p:nvPr/>
          </p:nvSpPr>
          <p:spPr>
            <a:xfrm>
              <a:off x="1270609" y="4406701"/>
              <a:ext cx="31135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Belize</a:t>
              </a:r>
            </a:p>
          </p:txBody>
        </p:sp>
        <p:sp>
          <p:nvSpPr>
            <p:cNvPr id="2692" name="tx2692"/>
            <p:cNvSpPr/>
            <p:nvPr/>
          </p:nvSpPr>
          <p:spPr>
            <a:xfrm>
              <a:off x="1264391" y="4274086"/>
              <a:ext cx="317571" cy="81838"/>
            </a:xfrm>
            <a:prstGeom prst="rect">
              <a:avLst/>
            </a:prstGeom>
            <a:noFill/>
          </p:spPr>
          <p:txBody>
            <a:bodyPr lIns="0" rIns="0" tIns="0" bIns="0" anchorCtr="1" anchor="ctr" wrap="none"/>
            <a:lstStyle/>
            <a:p>
              <a:pPr algn="l" marL="0" marR="0" indent="0">
                <a:spcBef>
                  <a:spcPts val="0"/>
                </a:spcBef>
                <a:spcAft>
                  <a:spcPts val="0"/>
                </a:spcAft>
              </a:pPr>
              <a:r>
                <a:rPr sz="900" i="0" b="1">
                  <a:solidFill>
                    <a:srgbClr val="4D4D4D">
                      <a:alpha val="100000"/>
                    </a:srgbClr>
                  </a:solidFill>
                  <a:latin typeface="Arial"/>
                  <a:cs typeface="Arial"/>
                </a:rPr>
                <a:t>LACR</a:t>
              </a:r>
            </a:p>
          </p:txBody>
        </p:sp>
        <p:sp>
          <p:nvSpPr>
            <p:cNvPr id="2693" name="tx2693"/>
            <p:cNvSpPr/>
            <p:nvPr/>
          </p:nvSpPr>
          <p:spPr>
            <a:xfrm>
              <a:off x="1169019" y="4141563"/>
              <a:ext cx="107990"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St</a:t>
              </a:r>
            </a:p>
          </p:txBody>
        </p:sp>
        <p:sp>
          <p:nvSpPr>
            <p:cNvPr id="2694" name="tx2694"/>
            <p:cNvSpPr/>
            <p:nvPr/>
          </p:nvSpPr>
          <p:spPr>
            <a:xfrm>
              <a:off x="1308739" y="4141563"/>
              <a:ext cx="273222"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Lucia</a:t>
              </a:r>
            </a:p>
          </p:txBody>
        </p:sp>
        <p:sp>
          <p:nvSpPr>
            <p:cNvPr id="2695" name="tx2695"/>
            <p:cNvSpPr/>
            <p:nvPr/>
          </p:nvSpPr>
          <p:spPr>
            <a:xfrm>
              <a:off x="1340560" y="4008995"/>
              <a:ext cx="241401"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Peru</a:t>
              </a:r>
            </a:p>
          </p:txBody>
        </p:sp>
        <p:sp>
          <p:nvSpPr>
            <p:cNvPr id="2696" name="tx2696"/>
            <p:cNvSpPr/>
            <p:nvPr/>
          </p:nvSpPr>
          <p:spPr>
            <a:xfrm>
              <a:off x="1092758" y="3876426"/>
              <a:ext cx="489204"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Barbados</a:t>
              </a:r>
            </a:p>
          </p:txBody>
        </p:sp>
        <p:sp>
          <p:nvSpPr>
            <p:cNvPr id="2697" name="tx2697"/>
            <p:cNvSpPr/>
            <p:nvPr/>
          </p:nvSpPr>
          <p:spPr>
            <a:xfrm>
              <a:off x="1099159" y="3743857"/>
              <a:ext cx="4828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Bahamas</a:t>
              </a:r>
            </a:p>
          </p:txBody>
        </p:sp>
        <p:sp>
          <p:nvSpPr>
            <p:cNvPr id="2698" name="tx2698"/>
            <p:cNvSpPr/>
            <p:nvPr/>
          </p:nvSpPr>
          <p:spPr>
            <a:xfrm>
              <a:off x="1086449" y="3611288"/>
              <a:ext cx="49551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Honduras</a:t>
              </a:r>
            </a:p>
          </p:txBody>
        </p:sp>
        <p:sp>
          <p:nvSpPr>
            <p:cNvPr id="2699" name="tx2699"/>
            <p:cNvSpPr/>
            <p:nvPr/>
          </p:nvSpPr>
          <p:spPr>
            <a:xfrm>
              <a:off x="1296121" y="3478720"/>
              <a:ext cx="285841"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Brazil</a:t>
              </a:r>
            </a:p>
          </p:txBody>
        </p:sp>
        <p:sp>
          <p:nvSpPr>
            <p:cNvPr id="2700" name="tx2700"/>
            <p:cNvSpPr/>
            <p:nvPr/>
          </p:nvSpPr>
          <p:spPr>
            <a:xfrm>
              <a:off x="565515" y="3346151"/>
              <a:ext cx="53995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Dominican</a:t>
              </a:r>
            </a:p>
          </p:txBody>
        </p:sp>
        <p:sp>
          <p:nvSpPr>
            <p:cNvPr id="2701" name="tx2701"/>
            <p:cNvSpPr/>
            <p:nvPr/>
          </p:nvSpPr>
          <p:spPr>
            <a:xfrm>
              <a:off x="1137198" y="3346151"/>
              <a:ext cx="444764"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Republic</a:t>
              </a:r>
            </a:p>
          </p:txBody>
        </p:sp>
        <p:sp>
          <p:nvSpPr>
            <p:cNvPr id="2702" name="tx2702"/>
            <p:cNvSpPr/>
            <p:nvPr/>
          </p:nvSpPr>
          <p:spPr>
            <a:xfrm>
              <a:off x="1219951" y="3213582"/>
              <a:ext cx="362010"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Mexico</a:t>
              </a:r>
            </a:p>
          </p:txBody>
        </p:sp>
        <p:sp>
          <p:nvSpPr>
            <p:cNvPr id="2703" name="tx2703"/>
            <p:cNvSpPr/>
            <p:nvPr/>
          </p:nvSpPr>
          <p:spPr>
            <a:xfrm>
              <a:off x="1105560" y="3081013"/>
              <a:ext cx="476402"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Dominica</a:t>
              </a:r>
            </a:p>
          </p:txBody>
        </p:sp>
        <p:sp>
          <p:nvSpPr>
            <p:cNvPr id="2704" name="tx2704"/>
            <p:cNvSpPr/>
            <p:nvPr/>
          </p:nvSpPr>
          <p:spPr>
            <a:xfrm>
              <a:off x="1099159" y="2948444"/>
              <a:ext cx="4828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Colombia</a:t>
              </a:r>
            </a:p>
          </p:txBody>
        </p:sp>
        <p:sp>
          <p:nvSpPr>
            <p:cNvPr id="2705" name="tx2705"/>
            <p:cNvSpPr/>
            <p:nvPr/>
          </p:nvSpPr>
          <p:spPr>
            <a:xfrm>
              <a:off x="1137289" y="2815876"/>
              <a:ext cx="444672"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Grenada</a:t>
              </a:r>
            </a:p>
          </p:txBody>
        </p:sp>
        <p:sp>
          <p:nvSpPr>
            <p:cNvPr id="2706" name="tx2706"/>
            <p:cNvSpPr/>
            <p:nvPr/>
          </p:nvSpPr>
          <p:spPr>
            <a:xfrm>
              <a:off x="679998" y="2683307"/>
              <a:ext cx="107990"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St</a:t>
              </a:r>
            </a:p>
          </p:txBody>
        </p:sp>
        <p:sp>
          <p:nvSpPr>
            <p:cNvPr id="2707" name="tx2707"/>
            <p:cNvSpPr/>
            <p:nvPr/>
          </p:nvSpPr>
          <p:spPr>
            <a:xfrm>
              <a:off x="819718" y="2683307"/>
              <a:ext cx="222290"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Kitts</a:t>
              </a:r>
            </a:p>
          </p:txBody>
        </p:sp>
        <p:sp>
          <p:nvSpPr>
            <p:cNvPr id="2708" name="tx2708"/>
            <p:cNvSpPr/>
            <p:nvPr/>
          </p:nvSpPr>
          <p:spPr>
            <a:xfrm>
              <a:off x="1073739" y="2683307"/>
              <a:ext cx="190652"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and</a:t>
              </a:r>
            </a:p>
          </p:txBody>
        </p:sp>
        <p:sp>
          <p:nvSpPr>
            <p:cNvPr id="2709" name="tx2709"/>
            <p:cNvSpPr/>
            <p:nvPr/>
          </p:nvSpPr>
          <p:spPr>
            <a:xfrm>
              <a:off x="1296121" y="2683307"/>
              <a:ext cx="285841"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Nevis</a:t>
              </a:r>
            </a:p>
          </p:txBody>
        </p:sp>
        <p:sp>
          <p:nvSpPr>
            <p:cNvPr id="2710" name="tx2710"/>
            <p:cNvSpPr/>
            <p:nvPr/>
          </p:nvSpPr>
          <p:spPr>
            <a:xfrm>
              <a:off x="1156400" y="2550738"/>
              <a:ext cx="425561"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Jamaica</a:t>
              </a:r>
            </a:p>
          </p:txBody>
        </p:sp>
        <p:sp>
          <p:nvSpPr>
            <p:cNvPr id="2711" name="tx2711"/>
            <p:cNvSpPr/>
            <p:nvPr/>
          </p:nvSpPr>
          <p:spPr>
            <a:xfrm>
              <a:off x="1321449" y="2418169"/>
              <a:ext cx="260512"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Chile</a:t>
              </a:r>
            </a:p>
          </p:txBody>
        </p:sp>
        <p:sp>
          <p:nvSpPr>
            <p:cNvPr id="2712" name="tx2712"/>
            <p:cNvSpPr/>
            <p:nvPr/>
          </p:nvSpPr>
          <p:spPr>
            <a:xfrm>
              <a:off x="1149999" y="2285601"/>
              <a:ext cx="431962"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Uruguay</a:t>
              </a:r>
            </a:p>
          </p:txBody>
        </p:sp>
        <p:sp>
          <p:nvSpPr>
            <p:cNvPr id="2713" name="tx2713"/>
            <p:cNvSpPr/>
            <p:nvPr/>
          </p:nvSpPr>
          <p:spPr>
            <a:xfrm>
              <a:off x="1061028" y="2153032"/>
              <a:ext cx="52093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Nicaragua</a:t>
              </a:r>
            </a:p>
          </p:txBody>
        </p:sp>
        <p:sp>
          <p:nvSpPr>
            <p:cNvPr id="2714" name="tx2714"/>
            <p:cNvSpPr/>
            <p:nvPr/>
          </p:nvSpPr>
          <p:spPr>
            <a:xfrm>
              <a:off x="1022989" y="2020463"/>
              <a:ext cx="298551"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Costa</a:t>
              </a:r>
            </a:p>
          </p:txBody>
        </p:sp>
        <p:sp>
          <p:nvSpPr>
            <p:cNvPr id="2715" name="tx2715"/>
            <p:cNvSpPr/>
            <p:nvPr/>
          </p:nvSpPr>
          <p:spPr>
            <a:xfrm>
              <a:off x="1353271" y="2020463"/>
              <a:ext cx="228691"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Rica</a:t>
              </a:r>
            </a:p>
          </p:txBody>
        </p:sp>
        <p:sp>
          <p:nvSpPr>
            <p:cNvPr id="2716" name="tx2716"/>
            <p:cNvSpPr/>
            <p:nvPr/>
          </p:nvSpPr>
          <p:spPr>
            <a:xfrm>
              <a:off x="544209" y="1887894"/>
              <a:ext cx="408736"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Trinidad</a:t>
              </a:r>
            </a:p>
          </p:txBody>
        </p:sp>
        <p:sp>
          <p:nvSpPr>
            <p:cNvPr id="2717" name="tx2717"/>
            <p:cNvSpPr/>
            <p:nvPr/>
          </p:nvSpPr>
          <p:spPr>
            <a:xfrm>
              <a:off x="984676" y="1887894"/>
              <a:ext cx="190652"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and</a:t>
              </a:r>
            </a:p>
          </p:txBody>
        </p:sp>
        <p:sp>
          <p:nvSpPr>
            <p:cNvPr id="2718" name="tx2718"/>
            <p:cNvSpPr/>
            <p:nvPr/>
          </p:nvSpPr>
          <p:spPr>
            <a:xfrm>
              <a:off x="1207058" y="1887894"/>
              <a:ext cx="374904"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Tobago</a:t>
              </a:r>
            </a:p>
          </p:txBody>
        </p:sp>
        <p:sp>
          <p:nvSpPr>
            <p:cNvPr id="2719" name="tx2719"/>
            <p:cNvSpPr/>
            <p:nvPr/>
          </p:nvSpPr>
          <p:spPr>
            <a:xfrm>
              <a:off x="1063131" y="1755325"/>
              <a:ext cx="107990"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St</a:t>
              </a:r>
            </a:p>
          </p:txBody>
        </p:sp>
        <p:sp>
          <p:nvSpPr>
            <p:cNvPr id="2720" name="tx2720"/>
            <p:cNvSpPr/>
            <p:nvPr/>
          </p:nvSpPr>
          <p:spPr>
            <a:xfrm>
              <a:off x="1202852" y="1755325"/>
              <a:ext cx="379110"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Vincent</a:t>
              </a:r>
            </a:p>
          </p:txBody>
        </p:sp>
        <p:sp>
          <p:nvSpPr>
            <p:cNvPr id="2721" name="tx2721"/>
            <p:cNvSpPr/>
            <p:nvPr/>
          </p:nvSpPr>
          <p:spPr>
            <a:xfrm>
              <a:off x="1181729" y="1622757"/>
              <a:ext cx="400232"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Guyana</a:t>
              </a:r>
            </a:p>
          </p:txBody>
        </p:sp>
        <p:sp>
          <p:nvSpPr>
            <p:cNvPr id="2722" name="tx2722"/>
            <p:cNvSpPr/>
            <p:nvPr/>
          </p:nvSpPr>
          <p:spPr>
            <a:xfrm>
              <a:off x="997478" y="1490188"/>
              <a:ext cx="101681"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El</a:t>
              </a:r>
            </a:p>
          </p:txBody>
        </p:sp>
        <p:sp>
          <p:nvSpPr>
            <p:cNvPr id="2723" name="tx2723"/>
            <p:cNvSpPr/>
            <p:nvPr/>
          </p:nvSpPr>
          <p:spPr>
            <a:xfrm>
              <a:off x="1130889" y="1490188"/>
              <a:ext cx="45107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Salvador</a:t>
              </a:r>
            </a:p>
          </p:txBody>
        </p:sp>
        <p:sp>
          <p:nvSpPr>
            <p:cNvPr id="2724" name="tx2724"/>
            <p:cNvSpPr/>
            <p:nvPr/>
          </p:nvSpPr>
          <p:spPr>
            <a:xfrm>
              <a:off x="1308739" y="1357619"/>
              <a:ext cx="273222"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Cuba</a:t>
              </a:r>
            </a:p>
          </p:txBody>
        </p:sp>
        <p:sp>
          <p:nvSpPr>
            <p:cNvPr id="2725" name="tx2725"/>
            <p:cNvSpPr/>
            <p:nvPr/>
          </p:nvSpPr>
          <p:spPr>
            <a:xfrm>
              <a:off x="508182" y="1225050"/>
              <a:ext cx="387614"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Antigua</a:t>
              </a:r>
            </a:p>
          </p:txBody>
        </p:sp>
        <p:sp>
          <p:nvSpPr>
            <p:cNvPr id="2726" name="tx2726"/>
            <p:cNvSpPr/>
            <p:nvPr/>
          </p:nvSpPr>
          <p:spPr>
            <a:xfrm>
              <a:off x="927526" y="1225050"/>
              <a:ext cx="190652"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and</a:t>
              </a:r>
            </a:p>
          </p:txBody>
        </p:sp>
        <p:sp>
          <p:nvSpPr>
            <p:cNvPr id="2727" name="tx2727"/>
            <p:cNvSpPr/>
            <p:nvPr/>
          </p:nvSpPr>
          <p:spPr>
            <a:xfrm>
              <a:off x="1149908" y="1225050"/>
              <a:ext cx="432054"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Barbuda</a:t>
              </a:r>
            </a:p>
          </p:txBody>
        </p:sp>
        <p:sp>
          <p:nvSpPr>
            <p:cNvPr id="2728" name="tx2728"/>
            <p:cNvSpPr/>
            <p:nvPr/>
          </p:nvSpPr>
          <p:spPr>
            <a:xfrm>
              <a:off x="3453705" y="6087286"/>
              <a:ext cx="1582003"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Vaccination coverage (%)</a:t>
              </a:r>
            </a:p>
          </p:txBody>
        </p:sp>
        <p:pic>
          <p:nvPicPr>
            <p:cNvPr id="2729" name="pic2729"/>
            <p:cNvPicPr/>
            <p:nvPr/>
          </p:nvPicPr>
          <p:blipFill>
            <a:blip r:embed="rId2" cstate="print"/>
            <a:stretch>
              <a:fillRect/>
            </a:stretch>
          </p:blipFill>
          <p:spPr>
            <a:xfrm>
              <a:off x="5105298" y="5941026"/>
              <a:ext cx="2160000" cy="219455"/>
            </a:xfrm>
            <a:prstGeom prst="rect">
              <a:avLst/>
            </a:prstGeom>
          </p:spPr>
        </p:pic>
        <p:sp>
          <p:nvSpPr>
            <p:cNvPr id="2730" name="pl2730"/>
            <p:cNvSpPr/>
            <p:nvPr/>
          </p:nvSpPr>
          <p:spPr>
            <a:xfrm>
              <a:off x="5108898" y="6116591"/>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2731" name="pl2731"/>
            <p:cNvSpPr/>
            <p:nvPr/>
          </p:nvSpPr>
          <p:spPr>
            <a:xfrm>
              <a:off x="6400578" y="6116591"/>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2732" name="pl2732"/>
            <p:cNvSpPr/>
            <p:nvPr/>
          </p:nvSpPr>
          <p:spPr>
            <a:xfrm>
              <a:off x="6615858" y="6116591"/>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2733" name="pl2733"/>
            <p:cNvSpPr/>
            <p:nvPr/>
          </p:nvSpPr>
          <p:spPr>
            <a:xfrm>
              <a:off x="6831138" y="6116591"/>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2734" name="pl2734"/>
            <p:cNvSpPr/>
            <p:nvPr/>
          </p:nvSpPr>
          <p:spPr>
            <a:xfrm>
              <a:off x="7046418" y="6116591"/>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2735" name="pl2735"/>
            <p:cNvSpPr/>
            <p:nvPr/>
          </p:nvSpPr>
          <p:spPr>
            <a:xfrm>
              <a:off x="7261698" y="6116591"/>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2736" name="pl2736"/>
            <p:cNvSpPr/>
            <p:nvPr/>
          </p:nvSpPr>
          <p:spPr>
            <a:xfrm>
              <a:off x="5108898" y="5941026"/>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2737" name="pl2737"/>
            <p:cNvSpPr/>
            <p:nvPr/>
          </p:nvSpPr>
          <p:spPr>
            <a:xfrm>
              <a:off x="6400578" y="5941026"/>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2738" name="pl2738"/>
            <p:cNvSpPr/>
            <p:nvPr/>
          </p:nvSpPr>
          <p:spPr>
            <a:xfrm>
              <a:off x="6615858" y="5941026"/>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2739" name="pl2739"/>
            <p:cNvSpPr/>
            <p:nvPr/>
          </p:nvSpPr>
          <p:spPr>
            <a:xfrm>
              <a:off x="6831138" y="5941026"/>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2740" name="pl2740"/>
            <p:cNvSpPr/>
            <p:nvPr/>
          </p:nvSpPr>
          <p:spPr>
            <a:xfrm>
              <a:off x="7046418" y="5941026"/>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2741" name="pl2741"/>
            <p:cNvSpPr/>
            <p:nvPr/>
          </p:nvSpPr>
          <p:spPr>
            <a:xfrm>
              <a:off x="7261698" y="5941026"/>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2742" name="tx2742"/>
            <p:cNvSpPr/>
            <p:nvPr/>
          </p:nvSpPr>
          <p:spPr>
            <a:xfrm>
              <a:off x="5077808" y="6230071"/>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0</a:t>
              </a:r>
            </a:p>
          </p:txBody>
        </p:sp>
        <p:sp>
          <p:nvSpPr>
            <p:cNvPr id="2743" name="tx2743"/>
            <p:cNvSpPr/>
            <p:nvPr/>
          </p:nvSpPr>
          <p:spPr>
            <a:xfrm>
              <a:off x="6338398" y="6230071"/>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60</a:t>
              </a:r>
            </a:p>
          </p:txBody>
        </p:sp>
        <p:sp>
          <p:nvSpPr>
            <p:cNvPr id="2744" name="tx2744"/>
            <p:cNvSpPr/>
            <p:nvPr/>
          </p:nvSpPr>
          <p:spPr>
            <a:xfrm>
              <a:off x="6553678" y="6230071"/>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70</a:t>
              </a:r>
            </a:p>
          </p:txBody>
        </p:sp>
        <p:sp>
          <p:nvSpPr>
            <p:cNvPr id="2745" name="tx2745"/>
            <p:cNvSpPr/>
            <p:nvPr/>
          </p:nvSpPr>
          <p:spPr>
            <a:xfrm>
              <a:off x="6768958" y="6230071"/>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80</a:t>
              </a:r>
            </a:p>
          </p:txBody>
        </p:sp>
        <p:sp>
          <p:nvSpPr>
            <p:cNvPr id="2746" name="tx2746"/>
            <p:cNvSpPr/>
            <p:nvPr/>
          </p:nvSpPr>
          <p:spPr>
            <a:xfrm>
              <a:off x="6984238" y="6230071"/>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90</a:t>
              </a:r>
            </a:p>
          </p:txBody>
        </p:sp>
        <p:sp>
          <p:nvSpPr>
            <p:cNvPr id="2747" name="tx2747"/>
            <p:cNvSpPr/>
            <p:nvPr/>
          </p:nvSpPr>
          <p:spPr>
            <a:xfrm>
              <a:off x="7168429" y="6230071"/>
              <a:ext cx="1865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100</a:t>
              </a:r>
            </a:p>
          </p:txBody>
        </p:sp>
        <p:sp>
          <p:nvSpPr>
            <p:cNvPr id="2748" name="tx2748"/>
            <p:cNvSpPr/>
            <p:nvPr/>
          </p:nvSpPr>
          <p:spPr>
            <a:xfrm>
              <a:off x="1644592" y="435349"/>
              <a:ext cx="3451677" cy="119969"/>
            </a:xfrm>
            <a:prstGeom prst="rect">
              <a:avLst/>
            </a:prstGeom>
            <a:noFill/>
          </p:spPr>
          <p:txBody>
            <a:bodyPr lIns="0" rIns="0" tIns="0" bIns="0" anchorCtr="1" anchor="ctr" wrap="none"/>
            <a:lstStyle/>
            <a:p>
              <a:pPr algn="l" marL="0" marR="0" indent="0">
                <a:spcBef>
                  <a:spcPts val="0"/>
                </a:spcBef>
                <a:spcAft>
                  <a:spcPts val="0"/>
                </a:spcAft>
              </a:pPr>
              <a:r>
                <a:rPr sz="1320" i="0" b="0">
                  <a:solidFill>
                    <a:srgbClr val="000000">
                      <a:alpha val="100000"/>
                    </a:srgbClr>
                  </a:solidFill>
                  <a:latin typeface="Arial"/>
                  <a:cs typeface="Arial"/>
                </a:rPr>
                <a:t>DTP3 coverage, by country, LACR, 2000-2025</a:t>
              </a:r>
            </a:p>
          </p:txBody>
        </p:sp>
        <p:sp>
          <p:nvSpPr>
            <p:cNvPr id="2749" name="tx2749"/>
            <p:cNvSpPr/>
            <p:nvPr/>
          </p:nvSpPr>
          <p:spPr>
            <a:xfrm>
              <a:off x="4912427" y="6472760"/>
              <a:ext cx="416198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Source: WHO/UNICEF Estimates of National Immunization Coverage, 2025 revision</a:t>
              </a:r>
            </a:p>
          </p:txBody>
        </p:sp>
        <p:sp>
          <p:nvSpPr>
            <p:cNvPr id="2750" name="tx2750"/>
            <p:cNvSpPr/>
            <p:nvPr/>
          </p:nvSpPr>
          <p:spPr>
            <a:xfrm>
              <a:off x="5898608" y="6593460"/>
              <a:ext cx="317580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Note: Countries ordered based on descending coverage in 2025</a:t>
              </a:r>
            </a:p>
          </p:txBody>
        </p:sp>
      </p:grpSp>
      <p:sp>
        <p:nvSpPr>
          <p:cNvPr id="2751"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This heatmap shows DTP1 coverage, by region and year. Red indicates low coverage (&lt;60%) and green indicates high coverage (≥90%). The changing colour gradient can be used to tracked changes in coverage over time and recovery from pandemic-related disruptions where applicable.</a:t>
            </a:r>
          </a:p>
        </p:txBody>
      </p:sp>
    </p:spTree>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1298448"/>
            <a:ext cx="8869680" cy="5486400"/>
            <a:chOff x="274320" y="1298448"/>
            <a:chExt cx="8869680" cy="5486400"/>
          </a:xfrm>
        </p:grpSpPr>
        <p:sp>
          <p:nvSpPr>
            <p:cNvPr id="3" name="rc3"/>
            <p:cNvSpPr/>
            <p:nvPr/>
          </p:nvSpPr>
          <p:spPr>
            <a:xfrm>
              <a:off x="274320" y="1298448"/>
              <a:ext cx="8869680" cy="5486400"/>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rc4"/>
            <p:cNvSpPr/>
            <p:nvPr/>
          </p:nvSpPr>
          <p:spPr>
            <a:xfrm>
              <a:off x="274320" y="1298448"/>
              <a:ext cx="8869679" cy="5486400"/>
            </a:xfrm>
            <a:prstGeom prst="rect">
              <a:avLst/>
            </a:prstGeom>
            <a:solidFill>
              <a:srgbClr val="FFFFFF">
                <a:alpha val="100000"/>
              </a:srgbClr>
            </a:solidFill>
            <a:ln w="13550" cap="rnd">
              <a:solidFill>
                <a:srgbClr val="FFFFFF">
                  <a:alpha val="100000"/>
                </a:srgbClr>
              </a:solidFill>
              <a:prstDash val="solid"/>
              <a:round/>
            </a:ln>
          </p:spPr>
          <p:txBody>
            <a:bodyPr/>
            <a:lstStyle/>
            <a:p/>
          </p:txBody>
        </p:sp>
        <p:sp>
          <p:nvSpPr>
            <p:cNvPr id="5" name="pl5"/>
            <p:cNvSpPr/>
            <p:nvPr/>
          </p:nvSpPr>
          <p:spPr>
            <a:xfrm>
              <a:off x="911338" y="3857425"/>
              <a:ext cx="3777747" cy="0"/>
            </a:xfrm>
            <a:custGeom>
              <a:avLst/>
              <a:pathLst>
                <a:path w="3777747" h="0">
                  <a:moveTo>
                    <a:pt x="0" y="0"/>
                  </a:moveTo>
                  <a:lnTo>
                    <a:pt x="3777747" y="0"/>
                  </a:lnTo>
                  <a:lnTo>
                    <a:pt x="3777747" y="0"/>
                  </a:lnTo>
                </a:path>
              </a:pathLst>
            </a:custGeom>
            <a:ln w="6775" cap="flat">
              <a:solidFill>
                <a:srgbClr val="EBEBEB">
                  <a:alpha val="100000"/>
                </a:srgbClr>
              </a:solidFill>
              <a:prstDash val="solid"/>
              <a:round/>
            </a:ln>
          </p:spPr>
          <p:txBody>
            <a:bodyPr/>
            <a:lstStyle/>
            <a:p/>
          </p:txBody>
        </p:sp>
        <p:sp>
          <p:nvSpPr>
            <p:cNvPr id="6" name="pl6"/>
            <p:cNvSpPr/>
            <p:nvPr/>
          </p:nvSpPr>
          <p:spPr>
            <a:xfrm>
              <a:off x="911338" y="3656604"/>
              <a:ext cx="3777747" cy="0"/>
            </a:xfrm>
            <a:custGeom>
              <a:avLst/>
              <a:pathLst>
                <a:path w="3777747" h="0">
                  <a:moveTo>
                    <a:pt x="0" y="0"/>
                  </a:moveTo>
                  <a:lnTo>
                    <a:pt x="3777747" y="0"/>
                  </a:lnTo>
                  <a:lnTo>
                    <a:pt x="3777747" y="0"/>
                  </a:lnTo>
                </a:path>
              </a:pathLst>
            </a:custGeom>
            <a:ln w="6775" cap="flat">
              <a:solidFill>
                <a:srgbClr val="EBEBEB">
                  <a:alpha val="100000"/>
                </a:srgbClr>
              </a:solidFill>
              <a:prstDash val="solid"/>
              <a:round/>
            </a:ln>
          </p:spPr>
          <p:txBody>
            <a:bodyPr/>
            <a:lstStyle/>
            <a:p/>
          </p:txBody>
        </p:sp>
        <p:sp>
          <p:nvSpPr>
            <p:cNvPr id="7" name="pl7"/>
            <p:cNvSpPr/>
            <p:nvPr/>
          </p:nvSpPr>
          <p:spPr>
            <a:xfrm>
              <a:off x="911338" y="3455783"/>
              <a:ext cx="3777747" cy="0"/>
            </a:xfrm>
            <a:custGeom>
              <a:avLst/>
              <a:pathLst>
                <a:path w="3777747" h="0">
                  <a:moveTo>
                    <a:pt x="0" y="0"/>
                  </a:moveTo>
                  <a:lnTo>
                    <a:pt x="3777747" y="0"/>
                  </a:lnTo>
                  <a:lnTo>
                    <a:pt x="3777747" y="0"/>
                  </a:lnTo>
                </a:path>
              </a:pathLst>
            </a:custGeom>
            <a:ln w="6775" cap="flat">
              <a:solidFill>
                <a:srgbClr val="EBEBEB">
                  <a:alpha val="100000"/>
                </a:srgbClr>
              </a:solidFill>
              <a:prstDash val="solid"/>
              <a:round/>
            </a:ln>
          </p:spPr>
          <p:txBody>
            <a:bodyPr/>
            <a:lstStyle/>
            <a:p/>
          </p:txBody>
        </p:sp>
        <p:sp>
          <p:nvSpPr>
            <p:cNvPr id="8" name="pl8"/>
            <p:cNvSpPr/>
            <p:nvPr/>
          </p:nvSpPr>
          <p:spPr>
            <a:xfrm>
              <a:off x="911338" y="3254963"/>
              <a:ext cx="3777747" cy="0"/>
            </a:xfrm>
            <a:custGeom>
              <a:avLst/>
              <a:pathLst>
                <a:path w="3777747" h="0">
                  <a:moveTo>
                    <a:pt x="0" y="0"/>
                  </a:moveTo>
                  <a:lnTo>
                    <a:pt x="3777747" y="0"/>
                  </a:lnTo>
                  <a:lnTo>
                    <a:pt x="3777747" y="0"/>
                  </a:lnTo>
                </a:path>
              </a:pathLst>
            </a:custGeom>
            <a:ln w="6775" cap="flat">
              <a:solidFill>
                <a:srgbClr val="EBEBEB">
                  <a:alpha val="100000"/>
                </a:srgbClr>
              </a:solidFill>
              <a:prstDash val="solid"/>
              <a:round/>
            </a:ln>
          </p:spPr>
          <p:txBody>
            <a:bodyPr/>
            <a:lstStyle/>
            <a:p/>
          </p:txBody>
        </p:sp>
        <p:sp>
          <p:nvSpPr>
            <p:cNvPr id="9" name="pl9"/>
            <p:cNvSpPr/>
            <p:nvPr/>
          </p:nvSpPr>
          <p:spPr>
            <a:xfrm>
              <a:off x="911338" y="3054142"/>
              <a:ext cx="3777747" cy="0"/>
            </a:xfrm>
            <a:custGeom>
              <a:avLst/>
              <a:pathLst>
                <a:path w="3777747" h="0">
                  <a:moveTo>
                    <a:pt x="0" y="0"/>
                  </a:moveTo>
                  <a:lnTo>
                    <a:pt x="3777747" y="0"/>
                  </a:lnTo>
                  <a:lnTo>
                    <a:pt x="3777747" y="0"/>
                  </a:lnTo>
                </a:path>
              </a:pathLst>
            </a:custGeom>
            <a:ln w="6775" cap="flat">
              <a:solidFill>
                <a:srgbClr val="EBEBEB">
                  <a:alpha val="100000"/>
                </a:srgbClr>
              </a:solidFill>
              <a:prstDash val="solid"/>
              <a:round/>
            </a:ln>
          </p:spPr>
          <p:txBody>
            <a:bodyPr/>
            <a:lstStyle/>
            <a:p/>
          </p:txBody>
        </p:sp>
        <p:sp>
          <p:nvSpPr>
            <p:cNvPr id="10" name="pl10"/>
            <p:cNvSpPr/>
            <p:nvPr/>
          </p:nvSpPr>
          <p:spPr>
            <a:xfrm>
              <a:off x="911338" y="2853322"/>
              <a:ext cx="3777747" cy="0"/>
            </a:xfrm>
            <a:custGeom>
              <a:avLst/>
              <a:pathLst>
                <a:path w="3777747" h="0">
                  <a:moveTo>
                    <a:pt x="0" y="0"/>
                  </a:moveTo>
                  <a:lnTo>
                    <a:pt x="3777747" y="0"/>
                  </a:lnTo>
                  <a:lnTo>
                    <a:pt x="3777747" y="0"/>
                  </a:lnTo>
                </a:path>
              </a:pathLst>
            </a:custGeom>
            <a:ln w="6775" cap="flat">
              <a:solidFill>
                <a:srgbClr val="EBEBEB">
                  <a:alpha val="100000"/>
                </a:srgbClr>
              </a:solidFill>
              <a:prstDash val="solid"/>
              <a:round/>
            </a:ln>
          </p:spPr>
          <p:txBody>
            <a:bodyPr/>
            <a:lstStyle/>
            <a:p/>
          </p:txBody>
        </p:sp>
        <p:sp>
          <p:nvSpPr>
            <p:cNvPr id="11" name="pl11"/>
            <p:cNvSpPr/>
            <p:nvPr/>
          </p:nvSpPr>
          <p:spPr>
            <a:xfrm>
              <a:off x="911338" y="2652501"/>
              <a:ext cx="3777747" cy="0"/>
            </a:xfrm>
            <a:custGeom>
              <a:avLst/>
              <a:pathLst>
                <a:path w="3777747" h="0">
                  <a:moveTo>
                    <a:pt x="0" y="0"/>
                  </a:moveTo>
                  <a:lnTo>
                    <a:pt x="3777747" y="0"/>
                  </a:lnTo>
                  <a:lnTo>
                    <a:pt x="3777747" y="0"/>
                  </a:lnTo>
                </a:path>
              </a:pathLst>
            </a:custGeom>
            <a:ln w="6775" cap="flat">
              <a:solidFill>
                <a:srgbClr val="EBEBEB">
                  <a:alpha val="100000"/>
                </a:srgbClr>
              </a:solidFill>
              <a:prstDash val="solid"/>
              <a:round/>
            </a:ln>
          </p:spPr>
          <p:txBody>
            <a:bodyPr/>
            <a:lstStyle/>
            <a:p/>
          </p:txBody>
        </p:sp>
        <p:sp>
          <p:nvSpPr>
            <p:cNvPr id="12" name="pl12"/>
            <p:cNvSpPr/>
            <p:nvPr/>
          </p:nvSpPr>
          <p:spPr>
            <a:xfrm>
              <a:off x="911338" y="2451680"/>
              <a:ext cx="3777747" cy="0"/>
            </a:xfrm>
            <a:custGeom>
              <a:avLst/>
              <a:pathLst>
                <a:path w="3777747" h="0">
                  <a:moveTo>
                    <a:pt x="0" y="0"/>
                  </a:moveTo>
                  <a:lnTo>
                    <a:pt x="3777747" y="0"/>
                  </a:lnTo>
                  <a:lnTo>
                    <a:pt x="3777747" y="0"/>
                  </a:lnTo>
                </a:path>
              </a:pathLst>
            </a:custGeom>
            <a:ln w="6775" cap="flat">
              <a:solidFill>
                <a:srgbClr val="EBEBEB">
                  <a:alpha val="100000"/>
                </a:srgbClr>
              </a:solidFill>
              <a:prstDash val="solid"/>
              <a:round/>
            </a:ln>
          </p:spPr>
          <p:txBody>
            <a:bodyPr/>
            <a:lstStyle/>
            <a:p/>
          </p:txBody>
        </p:sp>
        <p:sp>
          <p:nvSpPr>
            <p:cNvPr id="13" name="pl13"/>
            <p:cNvSpPr/>
            <p:nvPr/>
          </p:nvSpPr>
          <p:spPr>
            <a:xfrm>
              <a:off x="911338" y="2250860"/>
              <a:ext cx="3777747" cy="0"/>
            </a:xfrm>
            <a:custGeom>
              <a:avLst/>
              <a:pathLst>
                <a:path w="3777747" h="0">
                  <a:moveTo>
                    <a:pt x="0" y="0"/>
                  </a:moveTo>
                  <a:lnTo>
                    <a:pt x="3777747" y="0"/>
                  </a:lnTo>
                  <a:lnTo>
                    <a:pt x="3777747" y="0"/>
                  </a:lnTo>
                </a:path>
              </a:pathLst>
            </a:custGeom>
            <a:ln w="6775" cap="flat">
              <a:solidFill>
                <a:srgbClr val="EBEBEB">
                  <a:alpha val="100000"/>
                </a:srgbClr>
              </a:solidFill>
              <a:prstDash val="solid"/>
              <a:round/>
            </a:ln>
          </p:spPr>
          <p:txBody>
            <a:bodyPr/>
            <a:lstStyle/>
            <a:p/>
          </p:txBody>
        </p:sp>
        <p:sp>
          <p:nvSpPr>
            <p:cNvPr id="14" name="pl14"/>
            <p:cNvSpPr/>
            <p:nvPr/>
          </p:nvSpPr>
          <p:spPr>
            <a:xfrm>
              <a:off x="911338" y="2050039"/>
              <a:ext cx="3777747" cy="0"/>
            </a:xfrm>
            <a:custGeom>
              <a:avLst/>
              <a:pathLst>
                <a:path w="3777747" h="0">
                  <a:moveTo>
                    <a:pt x="0" y="0"/>
                  </a:moveTo>
                  <a:lnTo>
                    <a:pt x="3777747" y="0"/>
                  </a:lnTo>
                  <a:lnTo>
                    <a:pt x="3777747" y="0"/>
                  </a:lnTo>
                </a:path>
              </a:pathLst>
            </a:custGeom>
            <a:ln w="6775" cap="flat">
              <a:solidFill>
                <a:srgbClr val="EBEBEB">
                  <a:alpha val="100000"/>
                </a:srgbClr>
              </a:solidFill>
              <a:prstDash val="solid"/>
              <a:round/>
            </a:ln>
          </p:spPr>
          <p:txBody>
            <a:bodyPr/>
            <a:lstStyle/>
            <a:p/>
          </p:txBody>
        </p:sp>
        <p:sp>
          <p:nvSpPr>
            <p:cNvPr id="15" name="pl15"/>
            <p:cNvSpPr/>
            <p:nvPr/>
          </p:nvSpPr>
          <p:spPr>
            <a:xfrm>
              <a:off x="911338" y="1849219"/>
              <a:ext cx="3777747" cy="0"/>
            </a:xfrm>
            <a:custGeom>
              <a:avLst/>
              <a:pathLst>
                <a:path w="3777747" h="0">
                  <a:moveTo>
                    <a:pt x="0" y="0"/>
                  </a:moveTo>
                  <a:lnTo>
                    <a:pt x="3777747" y="0"/>
                  </a:lnTo>
                  <a:lnTo>
                    <a:pt x="3777747" y="0"/>
                  </a:lnTo>
                </a:path>
              </a:pathLst>
            </a:custGeom>
            <a:ln w="6775" cap="flat">
              <a:solidFill>
                <a:srgbClr val="EBEBEB">
                  <a:alpha val="100000"/>
                </a:srgbClr>
              </a:solidFill>
              <a:prstDash val="solid"/>
              <a:round/>
            </a:ln>
          </p:spPr>
          <p:txBody>
            <a:bodyPr/>
            <a:lstStyle/>
            <a:p/>
          </p:txBody>
        </p:sp>
        <p:sp>
          <p:nvSpPr>
            <p:cNvPr id="16" name="pl16"/>
            <p:cNvSpPr/>
            <p:nvPr/>
          </p:nvSpPr>
          <p:spPr>
            <a:xfrm>
              <a:off x="911338" y="1648398"/>
              <a:ext cx="3777747" cy="0"/>
            </a:xfrm>
            <a:custGeom>
              <a:avLst/>
              <a:pathLst>
                <a:path w="3777747" h="0">
                  <a:moveTo>
                    <a:pt x="0" y="0"/>
                  </a:moveTo>
                  <a:lnTo>
                    <a:pt x="3777747" y="0"/>
                  </a:lnTo>
                  <a:lnTo>
                    <a:pt x="3777747" y="0"/>
                  </a:lnTo>
                </a:path>
              </a:pathLst>
            </a:custGeom>
            <a:ln w="6775" cap="flat">
              <a:solidFill>
                <a:srgbClr val="EBEBEB">
                  <a:alpha val="100000"/>
                </a:srgbClr>
              </a:solidFill>
              <a:prstDash val="solid"/>
              <a:round/>
            </a:ln>
          </p:spPr>
          <p:txBody>
            <a:bodyPr/>
            <a:lstStyle/>
            <a:p/>
          </p:txBody>
        </p:sp>
        <p:sp>
          <p:nvSpPr>
            <p:cNvPr id="17" name="pl17"/>
            <p:cNvSpPr/>
            <p:nvPr/>
          </p:nvSpPr>
          <p:spPr>
            <a:xfrm>
              <a:off x="911338" y="3757014"/>
              <a:ext cx="3777747" cy="0"/>
            </a:xfrm>
            <a:custGeom>
              <a:avLst/>
              <a:pathLst>
                <a:path w="3777747" h="0">
                  <a:moveTo>
                    <a:pt x="0" y="0"/>
                  </a:moveTo>
                  <a:lnTo>
                    <a:pt x="3777747" y="0"/>
                  </a:lnTo>
                  <a:lnTo>
                    <a:pt x="3777747" y="0"/>
                  </a:lnTo>
                </a:path>
              </a:pathLst>
            </a:custGeom>
            <a:ln w="13550" cap="flat">
              <a:solidFill>
                <a:srgbClr val="EBEBEB">
                  <a:alpha val="100000"/>
                </a:srgbClr>
              </a:solidFill>
              <a:prstDash val="solid"/>
              <a:round/>
            </a:ln>
          </p:spPr>
          <p:txBody>
            <a:bodyPr/>
            <a:lstStyle/>
            <a:p/>
          </p:txBody>
        </p:sp>
        <p:sp>
          <p:nvSpPr>
            <p:cNvPr id="18" name="pl18"/>
            <p:cNvSpPr/>
            <p:nvPr/>
          </p:nvSpPr>
          <p:spPr>
            <a:xfrm>
              <a:off x="911338" y="3556194"/>
              <a:ext cx="3777747" cy="0"/>
            </a:xfrm>
            <a:custGeom>
              <a:avLst/>
              <a:pathLst>
                <a:path w="3777747" h="0">
                  <a:moveTo>
                    <a:pt x="0" y="0"/>
                  </a:moveTo>
                  <a:lnTo>
                    <a:pt x="3777747" y="0"/>
                  </a:lnTo>
                  <a:lnTo>
                    <a:pt x="3777747" y="0"/>
                  </a:lnTo>
                </a:path>
              </a:pathLst>
            </a:custGeom>
            <a:ln w="13550" cap="flat">
              <a:solidFill>
                <a:srgbClr val="EBEBEB">
                  <a:alpha val="100000"/>
                </a:srgbClr>
              </a:solidFill>
              <a:prstDash val="solid"/>
              <a:round/>
            </a:ln>
          </p:spPr>
          <p:txBody>
            <a:bodyPr/>
            <a:lstStyle/>
            <a:p/>
          </p:txBody>
        </p:sp>
        <p:sp>
          <p:nvSpPr>
            <p:cNvPr id="19" name="pl19"/>
            <p:cNvSpPr/>
            <p:nvPr/>
          </p:nvSpPr>
          <p:spPr>
            <a:xfrm>
              <a:off x="911338" y="3355373"/>
              <a:ext cx="3777747" cy="0"/>
            </a:xfrm>
            <a:custGeom>
              <a:avLst/>
              <a:pathLst>
                <a:path w="3777747" h="0">
                  <a:moveTo>
                    <a:pt x="0" y="0"/>
                  </a:moveTo>
                  <a:lnTo>
                    <a:pt x="3777747" y="0"/>
                  </a:lnTo>
                  <a:lnTo>
                    <a:pt x="3777747" y="0"/>
                  </a:lnTo>
                </a:path>
              </a:pathLst>
            </a:custGeom>
            <a:ln w="13550" cap="flat">
              <a:solidFill>
                <a:srgbClr val="EBEBEB">
                  <a:alpha val="100000"/>
                </a:srgbClr>
              </a:solidFill>
              <a:prstDash val="solid"/>
              <a:round/>
            </a:ln>
          </p:spPr>
          <p:txBody>
            <a:bodyPr/>
            <a:lstStyle/>
            <a:p/>
          </p:txBody>
        </p:sp>
        <p:sp>
          <p:nvSpPr>
            <p:cNvPr id="20" name="pl20"/>
            <p:cNvSpPr/>
            <p:nvPr/>
          </p:nvSpPr>
          <p:spPr>
            <a:xfrm>
              <a:off x="911338" y="3154553"/>
              <a:ext cx="3777747" cy="0"/>
            </a:xfrm>
            <a:custGeom>
              <a:avLst/>
              <a:pathLst>
                <a:path w="3777747" h="0">
                  <a:moveTo>
                    <a:pt x="0" y="0"/>
                  </a:moveTo>
                  <a:lnTo>
                    <a:pt x="3777747" y="0"/>
                  </a:lnTo>
                  <a:lnTo>
                    <a:pt x="3777747" y="0"/>
                  </a:lnTo>
                </a:path>
              </a:pathLst>
            </a:custGeom>
            <a:ln w="13550" cap="flat">
              <a:solidFill>
                <a:srgbClr val="EBEBEB">
                  <a:alpha val="100000"/>
                </a:srgbClr>
              </a:solidFill>
              <a:prstDash val="solid"/>
              <a:round/>
            </a:ln>
          </p:spPr>
          <p:txBody>
            <a:bodyPr/>
            <a:lstStyle/>
            <a:p/>
          </p:txBody>
        </p:sp>
        <p:sp>
          <p:nvSpPr>
            <p:cNvPr id="21" name="pl21"/>
            <p:cNvSpPr/>
            <p:nvPr/>
          </p:nvSpPr>
          <p:spPr>
            <a:xfrm>
              <a:off x="911338" y="2953732"/>
              <a:ext cx="3777747" cy="0"/>
            </a:xfrm>
            <a:custGeom>
              <a:avLst/>
              <a:pathLst>
                <a:path w="3777747" h="0">
                  <a:moveTo>
                    <a:pt x="0" y="0"/>
                  </a:moveTo>
                  <a:lnTo>
                    <a:pt x="3777747" y="0"/>
                  </a:lnTo>
                  <a:lnTo>
                    <a:pt x="3777747" y="0"/>
                  </a:lnTo>
                </a:path>
              </a:pathLst>
            </a:custGeom>
            <a:ln w="13550" cap="flat">
              <a:solidFill>
                <a:srgbClr val="EBEBEB">
                  <a:alpha val="100000"/>
                </a:srgbClr>
              </a:solidFill>
              <a:prstDash val="solid"/>
              <a:round/>
            </a:ln>
          </p:spPr>
          <p:txBody>
            <a:bodyPr/>
            <a:lstStyle/>
            <a:p/>
          </p:txBody>
        </p:sp>
        <p:sp>
          <p:nvSpPr>
            <p:cNvPr id="22" name="pl22"/>
            <p:cNvSpPr/>
            <p:nvPr/>
          </p:nvSpPr>
          <p:spPr>
            <a:xfrm>
              <a:off x="911338" y="2752911"/>
              <a:ext cx="3777747" cy="0"/>
            </a:xfrm>
            <a:custGeom>
              <a:avLst/>
              <a:pathLst>
                <a:path w="3777747" h="0">
                  <a:moveTo>
                    <a:pt x="0" y="0"/>
                  </a:moveTo>
                  <a:lnTo>
                    <a:pt x="3777747" y="0"/>
                  </a:lnTo>
                  <a:lnTo>
                    <a:pt x="3777747" y="0"/>
                  </a:lnTo>
                </a:path>
              </a:pathLst>
            </a:custGeom>
            <a:ln w="13550" cap="flat">
              <a:solidFill>
                <a:srgbClr val="EBEBEB">
                  <a:alpha val="100000"/>
                </a:srgbClr>
              </a:solidFill>
              <a:prstDash val="solid"/>
              <a:round/>
            </a:ln>
          </p:spPr>
          <p:txBody>
            <a:bodyPr/>
            <a:lstStyle/>
            <a:p/>
          </p:txBody>
        </p:sp>
        <p:sp>
          <p:nvSpPr>
            <p:cNvPr id="23" name="pl23"/>
            <p:cNvSpPr/>
            <p:nvPr/>
          </p:nvSpPr>
          <p:spPr>
            <a:xfrm>
              <a:off x="911338" y="2552091"/>
              <a:ext cx="3777747" cy="0"/>
            </a:xfrm>
            <a:custGeom>
              <a:avLst/>
              <a:pathLst>
                <a:path w="3777747" h="0">
                  <a:moveTo>
                    <a:pt x="0" y="0"/>
                  </a:moveTo>
                  <a:lnTo>
                    <a:pt x="3777747" y="0"/>
                  </a:lnTo>
                  <a:lnTo>
                    <a:pt x="3777747" y="0"/>
                  </a:lnTo>
                </a:path>
              </a:pathLst>
            </a:custGeom>
            <a:ln w="13550" cap="flat">
              <a:solidFill>
                <a:srgbClr val="EBEBEB">
                  <a:alpha val="100000"/>
                </a:srgbClr>
              </a:solidFill>
              <a:prstDash val="solid"/>
              <a:round/>
            </a:ln>
          </p:spPr>
          <p:txBody>
            <a:bodyPr/>
            <a:lstStyle/>
            <a:p/>
          </p:txBody>
        </p:sp>
        <p:sp>
          <p:nvSpPr>
            <p:cNvPr id="24" name="pl24"/>
            <p:cNvSpPr/>
            <p:nvPr/>
          </p:nvSpPr>
          <p:spPr>
            <a:xfrm>
              <a:off x="911338" y="2351270"/>
              <a:ext cx="3777747" cy="0"/>
            </a:xfrm>
            <a:custGeom>
              <a:avLst/>
              <a:pathLst>
                <a:path w="3777747" h="0">
                  <a:moveTo>
                    <a:pt x="0" y="0"/>
                  </a:moveTo>
                  <a:lnTo>
                    <a:pt x="3777747" y="0"/>
                  </a:lnTo>
                  <a:lnTo>
                    <a:pt x="3777747" y="0"/>
                  </a:lnTo>
                </a:path>
              </a:pathLst>
            </a:custGeom>
            <a:ln w="13550" cap="flat">
              <a:solidFill>
                <a:srgbClr val="EBEBEB">
                  <a:alpha val="100000"/>
                </a:srgbClr>
              </a:solidFill>
              <a:prstDash val="solid"/>
              <a:round/>
            </a:ln>
          </p:spPr>
          <p:txBody>
            <a:bodyPr/>
            <a:lstStyle/>
            <a:p/>
          </p:txBody>
        </p:sp>
        <p:sp>
          <p:nvSpPr>
            <p:cNvPr id="25" name="pl25"/>
            <p:cNvSpPr/>
            <p:nvPr/>
          </p:nvSpPr>
          <p:spPr>
            <a:xfrm>
              <a:off x="911338" y="2150450"/>
              <a:ext cx="3777747" cy="0"/>
            </a:xfrm>
            <a:custGeom>
              <a:avLst/>
              <a:pathLst>
                <a:path w="3777747" h="0">
                  <a:moveTo>
                    <a:pt x="0" y="0"/>
                  </a:moveTo>
                  <a:lnTo>
                    <a:pt x="3777747" y="0"/>
                  </a:lnTo>
                  <a:lnTo>
                    <a:pt x="3777747" y="0"/>
                  </a:lnTo>
                </a:path>
              </a:pathLst>
            </a:custGeom>
            <a:ln w="13550" cap="flat">
              <a:solidFill>
                <a:srgbClr val="EBEBEB">
                  <a:alpha val="100000"/>
                </a:srgbClr>
              </a:solidFill>
              <a:prstDash val="solid"/>
              <a:round/>
            </a:ln>
          </p:spPr>
          <p:txBody>
            <a:bodyPr/>
            <a:lstStyle/>
            <a:p/>
          </p:txBody>
        </p:sp>
        <p:sp>
          <p:nvSpPr>
            <p:cNvPr id="26" name="pl26"/>
            <p:cNvSpPr/>
            <p:nvPr/>
          </p:nvSpPr>
          <p:spPr>
            <a:xfrm>
              <a:off x="911338" y="1949629"/>
              <a:ext cx="3777747" cy="0"/>
            </a:xfrm>
            <a:custGeom>
              <a:avLst/>
              <a:pathLst>
                <a:path w="3777747" h="0">
                  <a:moveTo>
                    <a:pt x="0" y="0"/>
                  </a:moveTo>
                  <a:lnTo>
                    <a:pt x="3777747" y="0"/>
                  </a:lnTo>
                  <a:lnTo>
                    <a:pt x="3777747" y="0"/>
                  </a:lnTo>
                </a:path>
              </a:pathLst>
            </a:custGeom>
            <a:ln w="13550" cap="flat">
              <a:solidFill>
                <a:srgbClr val="EBEBEB">
                  <a:alpha val="100000"/>
                </a:srgbClr>
              </a:solidFill>
              <a:prstDash val="solid"/>
              <a:round/>
            </a:ln>
          </p:spPr>
          <p:txBody>
            <a:bodyPr/>
            <a:lstStyle/>
            <a:p/>
          </p:txBody>
        </p:sp>
        <p:sp>
          <p:nvSpPr>
            <p:cNvPr id="27" name="pl27"/>
            <p:cNvSpPr/>
            <p:nvPr/>
          </p:nvSpPr>
          <p:spPr>
            <a:xfrm>
              <a:off x="911338" y="1748808"/>
              <a:ext cx="3777747" cy="0"/>
            </a:xfrm>
            <a:custGeom>
              <a:avLst/>
              <a:pathLst>
                <a:path w="3777747" h="0">
                  <a:moveTo>
                    <a:pt x="0" y="0"/>
                  </a:moveTo>
                  <a:lnTo>
                    <a:pt x="3777747" y="0"/>
                  </a:lnTo>
                  <a:lnTo>
                    <a:pt x="3777747" y="0"/>
                  </a:lnTo>
                </a:path>
              </a:pathLst>
            </a:custGeom>
            <a:ln w="13550" cap="flat">
              <a:solidFill>
                <a:srgbClr val="EBEBEB">
                  <a:alpha val="100000"/>
                </a:srgbClr>
              </a:solidFill>
              <a:prstDash val="solid"/>
              <a:round/>
            </a:ln>
          </p:spPr>
          <p:txBody>
            <a:bodyPr/>
            <a:lstStyle/>
            <a:p/>
          </p:txBody>
        </p:sp>
        <p:sp>
          <p:nvSpPr>
            <p:cNvPr id="28" name="pl28"/>
            <p:cNvSpPr/>
            <p:nvPr/>
          </p:nvSpPr>
          <p:spPr>
            <a:xfrm>
              <a:off x="1083054" y="1648398"/>
              <a:ext cx="0" cy="2209026"/>
            </a:xfrm>
            <a:custGeom>
              <a:avLst/>
              <a:pathLst>
                <a:path w="0" h="2209026">
                  <a:moveTo>
                    <a:pt x="0" y="2209026"/>
                  </a:moveTo>
                  <a:lnTo>
                    <a:pt x="0" y="0"/>
                  </a:lnTo>
                  <a:lnTo>
                    <a:pt x="0" y="0"/>
                  </a:lnTo>
                </a:path>
              </a:pathLst>
            </a:custGeom>
            <a:ln w="13550" cap="flat">
              <a:solidFill>
                <a:srgbClr val="EBEBEB">
                  <a:alpha val="100000"/>
                </a:srgbClr>
              </a:solidFill>
              <a:prstDash val="solid"/>
              <a:round/>
            </a:ln>
          </p:spPr>
          <p:txBody>
            <a:bodyPr/>
            <a:lstStyle/>
            <a:p/>
          </p:txBody>
        </p:sp>
        <p:sp>
          <p:nvSpPr>
            <p:cNvPr id="29" name="pl29"/>
            <p:cNvSpPr/>
            <p:nvPr/>
          </p:nvSpPr>
          <p:spPr>
            <a:xfrm>
              <a:off x="1769917" y="1648398"/>
              <a:ext cx="0" cy="2209026"/>
            </a:xfrm>
            <a:custGeom>
              <a:avLst/>
              <a:pathLst>
                <a:path w="0" h="2209026">
                  <a:moveTo>
                    <a:pt x="0" y="2209026"/>
                  </a:moveTo>
                  <a:lnTo>
                    <a:pt x="0" y="0"/>
                  </a:lnTo>
                  <a:lnTo>
                    <a:pt x="0" y="0"/>
                  </a:lnTo>
                </a:path>
              </a:pathLst>
            </a:custGeom>
            <a:ln w="13550" cap="flat">
              <a:solidFill>
                <a:srgbClr val="EBEBEB">
                  <a:alpha val="100000"/>
                </a:srgbClr>
              </a:solidFill>
              <a:prstDash val="solid"/>
              <a:round/>
            </a:ln>
          </p:spPr>
          <p:txBody>
            <a:bodyPr/>
            <a:lstStyle/>
            <a:p/>
          </p:txBody>
        </p:sp>
        <p:sp>
          <p:nvSpPr>
            <p:cNvPr id="30" name="pl30"/>
            <p:cNvSpPr/>
            <p:nvPr/>
          </p:nvSpPr>
          <p:spPr>
            <a:xfrm>
              <a:off x="2456780" y="1648398"/>
              <a:ext cx="0" cy="2209026"/>
            </a:xfrm>
            <a:custGeom>
              <a:avLst/>
              <a:pathLst>
                <a:path w="0" h="2209026">
                  <a:moveTo>
                    <a:pt x="0" y="2209026"/>
                  </a:moveTo>
                  <a:lnTo>
                    <a:pt x="0" y="0"/>
                  </a:lnTo>
                  <a:lnTo>
                    <a:pt x="0" y="0"/>
                  </a:lnTo>
                </a:path>
              </a:pathLst>
            </a:custGeom>
            <a:ln w="13550" cap="flat">
              <a:solidFill>
                <a:srgbClr val="EBEBEB">
                  <a:alpha val="100000"/>
                </a:srgbClr>
              </a:solidFill>
              <a:prstDash val="solid"/>
              <a:round/>
            </a:ln>
          </p:spPr>
          <p:txBody>
            <a:bodyPr/>
            <a:lstStyle/>
            <a:p/>
          </p:txBody>
        </p:sp>
        <p:sp>
          <p:nvSpPr>
            <p:cNvPr id="31" name="pl31"/>
            <p:cNvSpPr/>
            <p:nvPr/>
          </p:nvSpPr>
          <p:spPr>
            <a:xfrm>
              <a:off x="3143643" y="1648398"/>
              <a:ext cx="0" cy="2209026"/>
            </a:xfrm>
            <a:custGeom>
              <a:avLst/>
              <a:pathLst>
                <a:path w="0" h="2209026">
                  <a:moveTo>
                    <a:pt x="0" y="2209026"/>
                  </a:moveTo>
                  <a:lnTo>
                    <a:pt x="0" y="0"/>
                  </a:lnTo>
                  <a:lnTo>
                    <a:pt x="0" y="0"/>
                  </a:lnTo>
                </a:path>
              </a:pathLst>
            </a:custGeom>
            <a:ln w="13550" cap="flat">
              <a:solidFill>
                <a:srgbClr val="EBEBEB">
                  <a:alpha val="100000"/>
                </a:srgbClr>
              </a:solidFill>
              <a:prstDash val="solid"/>
              <a:round/>
            </a:ln>
          </p:spPr>
          <p:txBody>
            <a:bodyPr/>
            <a:lstStyle/>
            <a:p/>
          </p:txBody>
        </p:sp>
        <p:sp>
          <p:nvSpPr>
            <p:cNvPr id="32" name="pl32"/>
            <p:cNvSpPr/>
            <p:nvPr/>
          </p:nvSpPr>
          <p:spPr>
            <a:xfrm>
              <a:off x="3693134" y="1648398"/>
              <a:ext cx="0" cy="2209026"/>
            </a:xfrm>
            <a:custGeom>
              <a:avLst/>
              <a:pathLst>
                <a:path w="0" h="2209026">
                  <a:moveTo>
                    <a:pt x="0" y="2209026"/>
                  </a:moveTo>
                  <a:lnTo>
                    <a:pt x="0" y="0"/>
                  </a:lnTo>
                  <a:lnTo>
                    <a:pt x="0" y="0"/>
                  </a:lnTo>
                </a:path>
              </a:pathLst>
            </a:custGeom>
            <a:ln w="13550" cap="flat">
              <a:solidFill>
                <a:srgbClr val="EBEBEB">
                  <a:alpha val="100000"/>
                </a:srgbClr>
              </a:solidFill>
              <a:prstDash val="solid"/>
              <a:round/>
            </a:ln>
          </p:spPr>
          <p:txBody>
            <a:bodyPr/>
            <a:lstStyle/>
            <a:p/>
          </p:txBody>
        </p:sp>
        <p:sp>
          <p:nvSpPr>
            <p:cNvPr id="33" name="pl33"/>
            <p:cNvSpPr/>
            <p:nvPr/>
          </p:nvSpPr>
          <p:spPr>
            <a:xfrm>
              <a:off x="4517369" y="1648398"/>
              <a:ext cx="0" cy="2209026"/>
            </a:xfrm>
            <a:custGeom>
              <a:avLst/>
              <a:pathLst>
                <a:path w="0" h="2209026">
                  <a:moveTo>
                    <a:pt x="0" y="2209026"/>
                  </a:moveTo>
                  <a:lnTo>
                    <a:pt x="0" y="0"/>
                  </a:lnTo>
                  <a:lnTo>
                    <a:pt x="0" y="0"/>
                  </a:lnTo>
                </a:path>
              </a:pathLst>
            </a:custGeom>
            <a:ln w="13550" cap="flat">
              <a:solidFill>
                <a:srgbClr val="EBEBEB">
                  <a:alpha val="100000"/>
                </a:srgbClr>
              </a:solidFill>
              <a:prstDash val="solid"/>
              <a:round/>
            </a:ln>
          </p:spPr>
          <p:txBody>
            <a:bodyPr/>
            <a:lstStyle/>
            <a:p/>
          </p:txBody>
        </p:sp>
        <p:sp>
          <p:nvSpPr>
            <p:cNvPr id="34" name="pl34"/>
            <p:cNvSpPr/>
            <p:nvPr/>
          </p:nvSpPr>
          <p:spPr>
            <a:xfrm>
              <a:off x="1083054" y="1849219"/>
              <a:ext cx="3434315" cy="281148"/>
            </a:xfrm>
            <a:custGeom>
              <a:avLst/>
              <a:pathLst>
                <a:path w="3434315" h="281148">
                  <a:moveTo>
                    <a:pt x="0" y="240984"/>
                  </a:moveTo>
                  <a:lnTo>
                    <a:pt x="137372" y="240984"/>
                  </a:lnTo>
                  <a:lnTo>
                    <a:pt x="274745" y="281148"/>
                  </a:lnTo>
                  <a:lnTo>
                    <a:pt x="412117" y="220902"/>
                  </a:lnTo>
                  <a:lnTo>
                    <a:pt x="549490" y="200820"/>
                  </a:lnTo>
                  <a:lnTo>
                    <a:pt x="686863" y="200820"/>
                  </a:lnTo>
                  <a:lnTo>
                    <a:pt x="824235" y="140574"/>
                  </a:lnTo>
                  <a:lnTo>
                    <a:pt x="961608" y="120492"/>
                  </a:lnTo>
                  <a:lnTo>
                    <a:pt x="1098981" y="60246"/>
                  </a:lnTo>
                  <a:lnTo>
                    <a:pt x="1236353" y="20082"/>
                  </a:lnTo>
                  <a:lnTo>
                    <a:pt x="1373726" y="20082"/>
                  </a:lnTo>
                  <a:lnTo>
                    <a:pt x="1511098" y="20082"/>
                  </a:lnTo>
                  <a:lnTo>
                    <a:pt x="1648471" y="0"/>
                  </a:lnTo>
                  <a:lnTo>
                    <a:pt x="1785844" y="40164"/>
                  </a:lnTo>
                  <a:lnTo>
                    <a:pt x="1923216" y="0"/>
                  </a:lnTo>
                  <a:lnTo>
                    <a:pt x="2060589" y="20082"/>
                  </a:lnTo>
                  <a:lnTo>
                    <a:pt x="2197962" y="20082"/>
                  </a:lnTo>
                  <a:lnTo>
                    <a:pt x="2335334" y="20082"/>
                  </a:lnTo>
                  <a:lnTo>
                    <a:pt x="2472707" y="40164"/>
                  </a:lnTo>
                  <a:lnTo>
                    <a:pt x="2610079" y="40164"/>
                  </a:lnTo>
                  <a:lnTo>
                    <a:pt x="2747452" y="80328"/>
                  </a:lnTo>
                  <a:lnTo>
                    <a:pt x="2884825" y="220902"/>
                  </a:lnTo>
                  <a:lnTo>
                    <a:pt x="3022197" y="40164"/>
                  </a:lnTo>
                  <a:lnTo>
                    <a:pt x="3159570" y="140574"/>
                  </a:lnTo>
                  <a:lnTo>
                    <a:pt x="3296943" y="140574"/>
                  </a:lnTo>
                  <a:lnTo>
                    <a:pt x="3434315" y="120492"/>
                  </a:lnTo>
                </a:path>
              </a:pathLst>
            </a:custGeom>
            <a:ln w="27101" cap="flat">
              <a:solidFill>
                <a:srgbClr val="0058AB">
                  <a:alpha val="69803"/>
                </a:srgbClr>
              </a:solidFill>
              <a:prstDash val="solid"/>
              <a:round/>
            </a:ln>
          </p:spPr>
          <p:txBody>
            <a:bodyPr/>
            <a:lstStyle/>
            <a:p/>
          </p:txBody>
        </p:sp>
        <p:sp>
          <p:nvSpPr>
            <p:cNvPr id="35" name="pl35"/>
            <p:cNvSpPr/>
            <p:nvPr/>
          </p:nvSpPr>
          <p:spPr>
            <a:xfrm>
              <a:off x="1083054" y="1849219"/>
              <a:ext cx="3434315" cy="220902"/>
            </a:xfrm>
            <a:custGeom>
              <a:avLst/>
              <a:pathLst>
                <a:path w="3434315" h="220902">
                  <a:moveTo>
                    <a:pt x="0" y="80328"/>
                  </a:moveTo>
                  <a:lnTo>
                    <a:pt x="137372" y="40164"/>
                  </a:lnTo>
                  <a:lnTo>
                    <a:pt x="274745" y="120492"/>
                  </a:lnTo>
                  <a:lnTo>
                    <a:pt x="412117" y="220902"/>
                  </a:lnTo>
                  <a:lnTo>
                    <a:pt x="549490" y="80328"/>
                  </a:lnTo>
                  <a:lnTo>
                    <a:pt x="686863" y="40164"/>
                  </a:lnTo>
                  <a:lnTo>
                    <a:pt x="824235" y="40164"/>
                  </a:lnTo>
                  <a:lnTo>
                    <a:pt x="961608" y="0"/>
                  </a:lnTo>
                  <a:lnTo>
                    <a:pt x="1098981" y="0"/>
                  </a:lnTo>
                  <a:lnTo>
                    <a:pt x="1236353" y="60246"/>
                  </a:lnTo>
                  <a:lnTo>
                    <a:pt x="1373726" y="80328"/>
                  </a:lnTo>
                  <a:lnTo>
                    <a:pt x="1511098" y="100410"/>
                  </a:lnTo>
                  <a:lnTo>
                    <a:pt x="1648471" y="40164"/>
                  </a:lnTo>
                  <a:lnTo>
                    <a:pt x="1785844" y="20082"/>
                  </a:lnTo>
                  <a:lnTo>
                    <a:pt x="1923216" y="160656"/>
                  </a:lnTo>
                  <a:lnTo>
                    <a:pt x="2060589" y="140574"/>
                  </a:lnTo>
                  <a:lnTo>
                    <a:pt x="2197962" y="180738"/>
                  </a:lnTo>
                  <a:lnTo>
                    <a:pt x="2335334" y="120492"/>
                  </a:lnTo>
                  <a:lnTo>
                    <a:pt x="2472707" y="80328"/>
                  </a:lnTo>
                  <a:lnTo>
                    <a:pt x="2610079" y="60246"/>
                  </a:lnTo>
                  <a:lnTo>
                    <a:pt x="2747452" y="140574"/>
                  </a:lnTo>
                  <a:lnTo>
                    <a:pt x="2884825" y="140574"/>
                  </a:lnTo>
                  <a:lnTo>
                    <a:pt x="3022197" y="120492"/>
                  </a:lnTo>
                  <a:lnTo>
                    <a:pt x="3159570" y="120492"/>
                  </a:lnTo>
                  <a:lnTo>
                    <a:pt x="3296943" y="180738"/>
                  </a:lnTo>
                  <a:lnTo>
                    <a:pt x="3434315" y="160656"/>
                  </a:lnTo>
                </a:path>
              </a:pathLst>
            </a:custGeom>
            <a:ln w="27101" cap="flat">
              <a:solidFill>
                <a:srgbClr val="1CABE2">
                  <a:alpha val="69803"/>
                </a:srgbClr>
              </a:solidFill>
              <a:prstDash val="solid"/>
              <a:round/>
            </a:ln>
          </p:spPr>
          <p:txBody>
            <a:bodyPr/>
            <a:lstStyle/>
            <a:p/>
          </p:txBody>
        </p:sp>
        <p:sp>
          <p:nvSpPr>
            <p:cNvPr id="36" name="pl36"/>
            <p:cNvSpPr/>
            <p:nvPr/>
          </p:nvSpPr>
          <p:spPr>
            <a:xfrm>
              <a:off x="1083054" y="2130367"/>
              <a:ext cx="3434315" cy="441805"/>
            </a:xfrm>
            <a:custGeom>
              <a:avLst/>
              <a:pathLst>
                <a:path w="3434315" h="441805">
                  <a:moveTo>
                    <a:pt x="0" y="441805"/>
                  </a:moveTo>
                  <a:lnTo>
                    <a:pt x="137372" y="381559"/>
                  </a:lnTo>
                  <a:lnTo>
                    <a:pt x="274745" y="361477"/>
                  </a:lnTo>
                  <a:lnTo>
                    <a:pt x="412117" y="321312"/>
                  </a:lnTo>
                  <a:lnTo>
                    <a:pt x="549490" y="301230"/>
                  </a:lnTo>
                  <a:lnTo>
                    <a:pt x="686863" y="261066"/>
                  </a:lnTo>
                  <a:lnTo>
                    <a:pt x="824235" y="220902"/>
                  </a:lnTo>
                  <a:lnTo>
                    <a:pt x="961608" y="200820"/>
                  </a:lnTo>
                  <a:lnTo>
                    <a:pt x="1098981" y="180738"/>
                  </a:lnTo>
                  <a:lnTo>
                    <a:pt x="1236353" y="140574"/>
                  </a:lnTo>
                  <a:lnTo>
                    <a:pt x="1373726" y="100410"/>
                  </a:lnTo>
                  <a:lnTo>
                    <a:pt x="1511098" y="80328"/>
                  </a:lnTo>
                  <a:lnTo>
                    <a:pt x="1648471" y="100410"/>
                  </a:lnTo>
                  <a:lnTo>
                    <a:pt x="1785844" y="100410"/>
                  </a:lnTo>
                  <a:lnTo>
                    <a:pt x="1923216" y="60246"/>
                  </a:lnTo>
                  <a:lnTo>
                    <a:pt x="2060589" y="60246"/>
                  </a:lnTo>
                  <a:lnTo>
                    <a:pt x="2197962" y="60246"/>
                  </a:lnTo>
                  <a:lnTo>
                    <a:pt x="2335334" y="60246"/>
                  </a:lnTo>
                  <a:lnTo>
                    <a:pt x="2472707" y="20082"/>
                  </a:lnTo>
                  <a:lnTo>
                    <a:pt x="2610079" y="0"/>
                  </a:lnTo>
                  <a:lnTo>
                    <a:pt x="2747452" y="40164"/>
                  </a:lnTo>
                  <a:lnTo>
                    <a:pt x="2884825" y="80328"/>
                  </a:lnTo>
                  <a:lnTo>
                    <a:pt x="3022197" y="80328"/>
                  </a:lnTo>
                  <a:lnTo>
                    <a:pt x="3159570" y="40164"/>
                  </a:lnTo>
                  <a:lnTo>
                    <a:pt x="3296943" y="40164"/>
                  </a:lnTo>
                  <a:lnTo>
                    <a:pt x="3434315" y="20082"/>
                  </a:lnTo>
                </a:path>
              </a:pathLst>
            </a:custGeom>
            <a:ln w="27101" cap="flat">
              <a:solidFill>
                <a:srgbClr val="00833D">
                  <a:alpha val="69803"/>
                </a:srgbClr>
              </a:solidFill>
              <a:prstDash val="solid"/>
              <a:round/>
            </a:ln>
          </p:spPr>
          <p:txBody>
            <a:bodyPr/>
            <a:lstStyle/>
            <a:p/>
          </p:txBody>
        </p:sp>
        <p:sp>
          <p:nvSpPr>
            <p:cNvPr id="37" name="pl37"/>
            <p:cNvSpPr/>
            <p:nvPr/>
          </p:nvSpPr>
          <p:spPr>
            <a:xfrm>
              <a:off x="1083054" y="1869301"/>
              <a:ext cx="3434315" cy="361477"/>
            </a:xfrm>
            <a:custGeom>
              <a:avLst/>
              <a:pathLst>
                <a:path w="3434315" h="361477">
                  <a:moveTo>
                    <a:pt x="0" y="60246"/>
                  </a:moveTo>
                  <a:lnTo>
                    <a:pt x="137372" y="80328"/>
                  </a:lnTo>
                  <a:lnTo>
                    <a:pt x="274745" y="60246"/>
                  </a:lnTo>
                  <a:lnTo>
                    <a:pt x="412117" y="40164"/>
                  </a:lnTo>
                  <a:lnTo>
                    <a:pt x="549490" y="20082"/>
                  </a:lnTo>
                  <a:lnTo>
                    <a:pt x="686863" y="0"/>
                  </a:lnTo>
                  <a:lnTo>
                    <a:pt x="824235" y="20082"/>
                  </a:lnTo>
                  <a:lnTo>
                    <a:pt x="961608" y="20082"/>
                  </a:lnTo>
                  <a:lnTo>
                    <a:pt x="1098981" y="40164"/>
                  </a:lnTo>
                  <a:lnTo>
                    <a:pt x="1236353" y="0"/>
                  </a:lnTo>
                  <a:lnTo>
                    <a:pt x="1373726" y="20082"/>
                  </a:lnTo>
                  <a:lnTo>
                    <a:pt x="1511098" y="20082"/>
                  </a:lnTo>
                  <a:lnTo>
                    <a:pt x="1648471" y="20082"/>
                  </a:lnTo>
                  <a:lnTo>
                    <a:pt x="1785844" y="80328"/>
                  </a:lnTo>
                  <a:lnTo>
                    <a:pt x="1923216" y="100410"/>
                  </a:lnTo>
                  <a:lnTo>
                    <a:pt x="2060589" y="80328"/>
                  </a:lnTo>
                  <a:lnTo>
                    <a:pt x="2197962" y="100410"/>
                  </a:lnTo>
                  <a:lnTo>
                    <a:pt x="2335334" y="180738"/>
                  </a:lnTo>
                  <a:lnTo>
                    <a:pt x="2472707" y="160656"/>
                  </a:lnTo>
                  <a:lnTo>
                    <a:pt x="2610079" y="281148"/>
                  </a:lnTo>
                  <a:lnTo>
                    <a:pt x="2747452" y="341395"/>
                  </a:lnTo>
                  <a:lnTo>
                    <a:pt x="2884825" y="361477"/>
                  </a:lnTo>
                  <a:lnTo>
                    <a:pt x="3022197" y="301230"/>
                  </a:lnTo>
                  <a:lnTo>
                    <a:pt x="3159570" y="240984"/>
                  </a:lnTo>
                  <a:lnTo>
                    <a:pt x="3296943" y="220902"/>
                  </a:lnTo>
                  <a:lnTo>
                    <a:pt x="3434315" y="220902"/>
                  </a:lnTo>
                </a:path>
              </a:pathLst>
            </a:custGeom>
            <a:ln w="27101" cap="flat">
              <a:solidFill>
                <a:srgbClr val="80BD41">
                  <a:alpha val="69803"/>
                </a:srgbClr>
              </a:solidFill>
              <a:prstDash val="solid"/>
              <a:round/>
            </a:ln>
          </p:spPr>
          <p:txBody>
            <a:bodyPr/>
            <a:lstStyle/>
            <a:p/>
          </p:txBody>
        </p:sp>
        <p:sp>
          <p:nvSpPr>
            <p:cNvPr id="38" name="pl38"/>
            <p:cNvSpPr/>
            <p:nvPr/>
          </p:nvSpPr>
          <p:spPr>
            <a:xfrm>
              <a:off x="1083054" y="1929547"/>
              <a:ext cx="3434315" cy="240984"/>
            </a:xfrm>
            <a:custGeom>
              <a:avLst/>
              <a:pathLst>
                <a:path w="3434315" h="240984">
                  <a:moveTo>
                    <a:pt x="0" y="100410"/>
                  </a:moveTo>
                  <a:lnTo>
                    <a:pt x="137372" y="80328"/>
                  </a:lnTo>
                  <a:lnTo>
                    <a:pt x="274745" y="120492"/>
                  </a:lnTo>
                  <a:lnTo>
                    <a:pt x="412117" y="100410"/>
                  </a:lnTo>
                  <a:lnTo>
                    <a:pt x="549490" y="80328"/>
                  </a:lnTo>
                  <a:lnTo>
                    <a:pt x="686863" y="60246"/>
                  </a:lnTo>
                  <a:lnTo>
                    <a:pt x="824235" y="60246"/>
                  </a:lnTo>
                  <a:lnTo>
                    <a:pt x="961608" y="40164"/>
                  </a:lnTo>
                  <a:lnTo>
                    <a:pt x="1098981" y="20082"/>
                  </a:lnTo>
                  <a:lnTo>
                    <a:pt x="1236353" y="20082"/>
                  </a:lnTo>
                  <a:lnTo>
                    <a:pt x="1373726" y="0"/>
                  </a:lnTo>
                  <a:lnTo>
                    <a:pt x="1511098" y="0"/>
                  </a:lnTo>
                  <a:lnTo>
                    <a:pt x="1648471" y="60246"/>
                  </a:lnTo>
                  <a:lnTo>
                    <a:pt x="1785844" y="20082"/>
                  </a:lnTo>
                  <a:lnTo>
                    <a:pt x="1923216" y="20082"/>
                  </a:lnTo>
                  <a:lnTo>
                    <a:pt x="2060589" y="60246"/>
                  </a:lnTo>
                  <a:lnTo>
                    <a:pt x="2197962" y="40164"/>
                  </a:lnTo>
                  <a:lnTo>
                    <a:pt x="2335334" y="20082"/>
                  </a:lnTo>
                  <a:lnTo>
                    <a:pt x="2472707" y="40164"/>
                  </a:lnTo>
                  <a:lnTo>
                    <a:pt x="2610079" y="40164"/>
                  </a:lnTo>
                  <a:lnTo>
                    <a:pt x="2747452" y="120492"/>
                  </a:lnTo>
                  <a:lnTo>
                    <a:pt x="2884825" y="120492"/>
                  </a:lnTo>
                  <a:lnTo>
                    <a:pt x="3022197" y="100410"/>
                  </a:lnTo>
                  <a:lnTo>
                    <a:pt x="3159570" y="200820"/>
                  </a:lnTo>
                  <a:lnTo>
                    <a:pt x="3296943" y="240984"/>
                  </a:lnTo>
                  <a:lnTo>
                    <a:pt x="3434315" y="160656"/>
                  </a:lnTo>
                </a:path>
              </a:pathLst>
            </a:custGeom>
            <a:ln w="27101" cap="flat">
              <a:solidFill>
                <a:srgbClr val="6A1E74">
                  <a:alpha val="69803"/>
                </a:srgbClr>
              </a:solidFill>
              <a:prstDash val="solid"/>
              <a:round/>
            </a:ln>
          </p:spPr>
          <p:txBody>
            <a:bodyPr/>
            <a:lstStyle/>
            <a:p/>
          </p:txBody>
        </p:sp>
        <p:sp>
          <p:nvSpPr>
            <p:cNvPr id="39" name="pl39"/>
            <p:cNvSpPr/>
            <p:nvPr/>
          </p:nvSpPr>
          <p:spPr>
            <a:xfrm>
              <a:off x="1083054" y="1909465"/>
              <a:ext cx="3434315" cy="642625"/>
            </a:xfrm>
            <a:custGeom>
              <a:avLst/>
              <a:pathLst>
                <a:path w="3434315" h="642625">
                  <a:moveTo>
                    <a:pt x="0" y="642625"/>
                  </a:moveTo>
                  <a:lnTo>
                    <a:pt x="137372" y="602461"/>
                  </a:lnTo>
                  <a:lnTo>
                    <a:pt x="274745" y="602461"/>
                  </a:lnTo>
                  <a:lnTo>
                    <a:pt x="412117" y="562297"/>
                  </a:lnTo>
                  <a:lnTo>
                    <a:pt x="549490" y="502051"/>
                  </a:lnTo>
                  <a:lnTo>
                    <a:pt x="686863" y="481969"/>
                  </a:lnTo>
                  <a:lnTo>
                    <a:pt x="824235" y="502051"/>
                  </a:lnTo>
                  <a:lnTo>
                    <a:pt x="961608" y="522133"/>
                  </a:lnTo>
                  <a:lnTo>
                    <a:pt x="1098981" y="441805"/>
                  </a:lnTo>
                  <a:lnTo>
                    <a:pt x="1236353" y="381559"/>
                  </a:lnTo>
                  <a:lnTo>
                    <a:pt x="1373726" y="321312"/>
                  </a:lnTo>
                  <a:lnTo>
                    <a:pt x="1511098" y="240984"/>
                  </a:lnTo>
                  <a:lnTo>
                    <a:pt x="1648471" y="240984"/>
                  </a:lnTo>
                  <a:lnTo>
                    <a:pt x="1785844" y="220902"/>
                  </a:lnTo>
                  <a:lnTo>
                    <a:pt x="1923216" y="180738"/>
                  </a:lnTo>
                  <a:lnTo>
                    <a:pt x="2060589" y="140574"/>
                  </a:lnTo>
                  <a:lnTo>
                    <a:pt x="2197962" y="120492"/>
                  </a:lnTo>
                  <a:lnTo>
                    <a:pt x="2335334" y="100410"/>
                  </a:lnTo>
                  <a:lnTo>
                    <a:pt x="2472707" y="80328"/>
                  </a:lnTo>
                  <a:lnTo>
                    <a:pt x="2610079" y="60246"/>
                  </a:lnTo>
                  <a:lnTo>
                    <a:pt x="2747452" y="160656"/>
                  </a:lnTo>
                  <a:lnTo>
                    <a:pt x="2884825" y="140574"/>
                  </a:lnTo>
                  <a:lnTo>
                    <a:pt x="3022197" y="20082"/>
                  </a:lnTo>
                  <a:lnTo>
                    <a:pt x="3159570" y="40164"/>
                  </a:lnTo>
                  <a:lnTo>
                    <a:pt x="3296943" y="0"/>
                  </a:lnTo>
                  <a:lnTo>
                    <a:pt x="3434315" y="0"/>
                  </a:lnTo>
                </a:path>
              </a:pathLst>
            </a:custGeom>
            <a:ln w="27101" cap="flat">
              <a:solidFill>
                <a:srgbClr val="E2231A">
                  <a:alpha val="69803"/>
                </a:srgbClr>
              </a:solidFill>
              <a:prstDash val="solid"/>
              <a:round/>
            </a:ln>
          </p:spPr>
          <p:txBody>
            <a:bodyPr/>
            <a:lstStyle/>
            <a:p/>
          </p:txBody>
        </p:sp>
        <p:sp>
          <p:nvSpPr>
            <p:cNvPr id="40" name="pl40"/>
            <p:cNvSpPr/>
            <p:nvPr/>
          </p:nvSpPr>
          <p:spPr>
            <a:xfrm>
              <a:off x="1083054" y="2311106"/>
              <a:ext cx="3434315" cy="642625"/>
            </a:xfrm>
            <a:custGeom>
              <a:avLst/>
              <a:pathLst>
                <a:path w="3434315" h="642625">
                  <a:moveTo>
                    <a:pt x="0" y="622543"/>
                  </a:moveTo>
                  <a:lnTo>
                    <a:pt x="137372" y="642625"/>
                  </a:lnTo>
                  <a:lnTo>
                    <a:pt x="274745" y="602461"/>
                  </a:lnTo>
                  <a:lnTo>
                    <a:pt x="412117" y="522133"/>
                  </a:lnTo>
                  <a:lnTo>
                    <a:pt x="549490" y="421723"/>
                  </a:lnTo>
                  <a:lnTo>
                    <a:pt x="686863" y="341395"/>
                  </a:lnTo>
                  <a:lnTo>
                    <a:pt x="824235" y="281148"/>
                  </a:lnTo>
                  <a:lnTo>
                    <a:pt x="961608" y="240984"/>
                  </a:lnTo>
                  <a:lnTo>
                    <a:pt x="1098981" y="140574"/>
                  </a:lnTo>
                  <a:lnTo>
                    <a:pt x="1236353" y="40164"/>
                  </a:lnTo>
                  <a:lnTo>
                    <a:pt x="1373726" y="120492"/>
                  </a:lnTo>
                  <a:lnTo>
                    <a:pt x="1511098" y="160656"/>
                  </a:lnTo>
                  <a:lnTo>
                    <a:pt x="1648471" y="200820"/>
                  </a:lnTo>
                  <a:lnTo>
                    <a:pt x="1785844" y="200820"/>
                  </a:lnTo>
                  <a:lnTo>
                    <a:pt x="1923216" y="180738"/>
                  </a:lnTo>
                  <a:lnTo>
                    <a:pt x="2060589" y="200820"/>
                  </a:lnTo>
                  <a:lnTo>
                    <a:pt x="2197962" y="100410"/>
                  </a:lnTo>
                  <a:lnTo>
                    <a:pt x="2335334" y="80328"/>
                  </a:lnTo>
                  <a:lnTo>
                    <a:pt x="2472707" y="40164"/>
                  </a:lnTo>
                  <a:lnTo>
                    <a:pt x="2610079" y="0"/>
                  </a:lnTo>
                  <a:lnTo>
                    <a:pt x="2747452" y="60246"/>
                  </a:lnTo>
                  <a:lnTo>
                    <a:pt x="2884825" y="140574"/>
                  </a:lnTo>
                  <a:lnTo>
                    <a:pt x="3022197" y="100410"/>
                  </a:lnTo>
                  <a:lnTo>
                    <a:pt x="3159570" y="40164"/>
                  </a:lnTo>
                  <a:lnTo>
                    <a:pt x="3296943" y="20082"/>
                  </a:lnTo>
                  <a:lnTo>
                    <a:pt x="3434315" y="20082"/>
                  </a:lnTo>
                </a:path>
              </a:pathLst>
            </a:custGeom>
            <a:ln w="27101" cap="flat">
              <a:solidFill>
                <a:srgbClr val="F26A21">
                  <a:alpha val="69803"/>
                </a:srgbClr>
              </a:solidFill>
              <a:prstDash val="solid"/>
              <a:round/>
            </a:ln>
          </p:spPr>
          <p:txBody>
            <a:bodyPr/>
            <a:lstStyle/>
            <a:p/>
          </p:txBody>
        </p:sp>
        <p:sp>
          <p:nvSpPr>
            <p:cNvPr id="41" name="pl41"/>
            <p:cNvSpPr/>
            <p:nvPr/>
          </p:nvSpPr>
          <p:spPr>
            <a:xfrm>
              <a:off x="1083054" y="1869301"/>
              <a:ext cx="3434315" cy="361477"/>
            </a:xfrm>
            <a:custGeom>
              <a:avLst/>
              <a:pathLst>
                <a:path w="3434315" h="361477">
                  <a:moveTo>
                    <a:pt x="0" y="60246"/>
                  </a:moveTo>
                  <a:lnTo>
                    <a:pt x="137372" y="80328"/>
                  </a:lnTo>
                  <a:lnTo>
                    <a:pt x="274745" y="60246"/>
                  </a:lnTo>
                  <a:lnTo>
                    <a:pt x="412117" y="40164"/>
                  </a:lnTo>
                  <a:lnTo>
                    <a:pt x="549490" y="20082"/>
                  </a:lnTo>
                  <a:lnTo>
                    <a:pt x="686863" y="0"/>
                  </a:lnTo>
                  <a:lnTo>
                    <a:pt x="824235" y="20082"/>
                  </a:lnTo>
                  <a:lnTo>
                    <a:pt x="961608" y="20082"/>
                  </a:lnTo>
                  <a:lnTo>
                    <a:pt x="1098981" y="40164"/>
                  </a:lnTo>
                  <a:lnTo>
                    <a:pt x="1236353" y="0"/>
                  </a:lnTo>
                  <a:lnTo>
                    <a:pt x="1373726" y="20082"/>
                  </a:lnTo>
                  <a:lnTo>
                    <a:pt x="1511098" y="20082"/>
                  </a:lnTo>
                  <a:lnTo>
                    <a:pt x="1648471" y="20082"/>
                  </a:lnTo>
                  <a:lnTo>
                    <a:pt x="1785844" y="80328"/>
                  </a:lnTo>
                  <a:lnTo>
                    <a:pt x="1923216" y="100410"/>
                  </a:lnTo>
                  <a:lnTo>
                    <a:pt x="2060589" y="80328"/>
                  </a:lnTo>
                  <a:lnTo>
                    <a:pt x="2197962" y="100410"/>
                  </a:lnTo>
                  <a:lnTo>
                    <a:pt x="2335334" y="180738"/>
                  </a:lnTo>
                  <a:lnTo>
                    <a:pt x="2472707" y="160656"/>
                  </a:lnTo>
                  <a:lnTo>
                    <a:pt x="2610079" y="281148"/>
                  </a:lnTo>
                  <a:lnTo>
                    <a:pt x="2747452" y="341395"/>
                  </a:lnTo>
                  <a:lnTo>
                    <a:pt x="2884825" y="361477"/>
                  </a:lnTo>
                  <a:lnTo>
                    <a:pt x="3022197" y="301230"/>
                  </a:lnTo>
                  <a:lnTo>
                    <a:pt x="3159570" y="240984"/>
                  </a:lnTo>
                  <a:lnTo>
                    <a:pt x="3296943" y="220902"/>
                  </a:lnTo>
                  <a:lnTo>
                    <a:pt x="3434315" y="220902"/>
                  </a:lnTo>
                </a:path>
              </a:pathLst>
            </a:custGeom>
            <a:ln w="65043" cap="flat">
              <a:solidFill>
                <a:srgbClr val="000000">
                  <a:alpha val="100000"/>
                </a:srgbClr>
              </a:solidFill>
              <a:prstDash val="solid"/>
              <a:round/>
            </a:ln>
          </p:spPr>
          <p:txBody>
            <a:bodyPr/>
            <a:lstStyle/>
            <a:p/>
          </p:txBody>
        </p:sp>
        <p:sp>
          <p:nvSpPr>
            <p:cNvPr id="42" name="pl42"/>
            <p:cNvSpPr/>
            <p:nvPr/>
          </p:nvSpPr>
          <p:spPr>
            <a:xfrm>
              <a:off x="1083054" y="1869301"/>
              <a:ext cx="3434315" cy="361477"/>
            </a:xfrm>
            <a:custGeom>
              <a:avLst/>
              <a:pathLst>
                <a:path w="3434315" h="361477">
                  <a:moveTo>
                    <a:pt x="0" y="60246"/>
                  </a:moveTo>
                  <a:lnTo>
                    <a:pt x="137372" y="80328"/>
                  </a:lnTo>
                  <a:lnTo>
                    <a:pt x="274745" y="60246"/>
                  </a:lnTo>
                  <a:lnTo>
                    <a:pt x="412117" y="40164"/>
                  </a:lnTo>
                  <a:lnTo>
                    <a:pt x="549490" y="20082"/>
                  </a:lnTo>
                  <a:lnTo>
                    <a:pt x="686863" y="0"/>
                  </a:lnTo>
                  <a:lnTo>
                    <a:pt x="824235" y="20082"/>
                  </a:lnTo>
                  <a:lnTo>
                    <a:pt x="961608" y="20082"/>
                  </a:lnTo>
                  <a:lnTo>
                    <a:pt x="1098981" y="40164"/>
                  </a:lnTo>
                  <a:lnTo>
                    <a:pt x="1236353" y="0"/>
                  </a:lnTo>
                  <a:lnTo>
                    <a:pt x="1373726" y="20082"/>
                  </a:lnTo>
                  <a:lnTo>
                    <a:pt x="1511098" y="20082"/>
                  </a:lnTo>
                  <a:lnTo>
                    <a:pt x="1648471" y="20082"/>
                  </a:lnTo>
                  <a:lnTo>
                    <a:pt x="1785844" y="80328"/>
                  </a:lnTo>
                  <a:lnTo>
                    <a:pt x="1923216" y="100410"/>
                  </a:lnTo>
                  <a:lnTo>
                    <a:pt x="2060589" y="80328"/>
                  </a:lnTo>
                  <a:lnTo>
                    <a:pt x="2197962" y="100410"/>
                  </a:lnTo>
                  <a:lnTo>
                    <a:pt x="2335334" y="180738"/>
                  </a:lnTo>
                  <a:lnTo>
                    <a:pt x="2472707" y="160656"/>
                  </a:lnTo>
                  <a:lnTo>
                    <a:pt x="2610079" y="281148"/>
                  </a:lnTo>
                  <a:lnTo>
                    <a:pt x="2747452" y="341395"/>
                  </a:lnTo>
                  <a:lnTo>
                    <a:pt x="2884825" y="361477"/>
                  </a:lnTo>
                  <a:lnTo>
                    <a:pt x="3022197" y="301230"/>
                  </a:lnTo>
                  <a:lnTo>
                    <a:pt x="3159570" y="240984"/>
                  </a:lnTo>
                  <a:lnTo>
                    <a:pt x="3296943" y="220902"/>
                  </a:lnTo>
                  <a:lnTo>
                    <a:pt x="3434315" y="220902"/>
                  </a:lnTo>
                </a:path>
              </a:pathLst>
            </a:custGeom>
            <a:ln w="40651" cap="flat">
              <a:solidFill>
                <a:srgbClr val="80BD41">
                  <a:alpha val="100000"/>
                </a:srgbClr>
              </a:solidFill>
              <a:prstDash val="solid"/>
              <a:round/>
            </a:ln>
          </p:spPr>
          <p:txBody>
            <a:bodyPr/>
            <a:lstStyle/>
            <a:p/>
          </p:txBody>
        </p:sp>
        <p:sp>
          <p:nvSpPr>
            <p:cNvPr id="43" name="tx43"/>
            <p:cNvSpPr/>
            <p:nvPr/>
          </p:nvSpPr>
          <p:spPr>
            <a:xfrm>
              <a:off x="1022795" y="175875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91</a:t>
              </a:r>
            </a:p>
          </p:txBody>
        </p:sp>
        <p:sp>
          <p:nvSpPr>
            <p:cNvPr id="44" name="tx44"/>
            <p:cNvSpPr/>
            <p:nvPr/>
          </p:nvSpPr>
          <p:spPr>
            <a:xfrm>
              <a:off x="1709658" y="169850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94</a:t>
              </a:r>
            </a:p>
          </p:txBody>
        </p:sp>
        <p:sp>
          <p:nvSpPr>
            <p:cNvPr id="45" name="tx45"/>
            <p:cNvSpPr/>
            <p:nvPr/>
          </p:nvSpPr>
          <p:spPr>
            <a:xfrm>
              <a:off x="2396521" y="171859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93</a:t>
              </a:r>
            </a:p>
          </p:txBody>
        </p:sp>
        <p:sp>
          <p:nvSpPr>
            <p:cNvPr id="46" name="tx46"/>
            <p:cNvSpPr/>
            <p:nvPr/>
          </p:nvSpPr>
          <p:spPr>
            <a:xfrm>
              <a:off x="3083384" y="177883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90</a:t>
              </a:r>
            </a:p>
          </p:txBody>
        </p:sp>
        <p:sp>
          <p:nvSpPr>
            <p:cNvPr id="47" name="tx47"/>
            <p:cNvSpPr/>
            <p:nvPr/>
          </p:nvSpPr>
          <p:spPr>
            <a:xfrm>
              <a:off x="3632875" y="197965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80</a:t>
              </a:r>
            </a:p>
          </p:txBody>
        </p:sp>
        <p:sp>
          <p:nvSpPr>
            <p:cNvPr id="48" name="tx48"/>
            <p:cNvSpPr/>
            <p:nvPr/>
          </p:nvSpPr>
          <p:spPr>
            <a:xfrm>
              <a:off x="4457110" y="191941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83</a:t>
              </a:r>
            </a:p>
          </p:txBody>
        </p:sp>
        <p:sp>
          <p:nvSpPr>
            <p:cNvPr id="49" name="tx49"/>
            <p:cNvSpPr/>
            <p:nvPr/>
          </p:nvSpPr>
          <p:spPr>
            <a:xfrm>
              <a:off x="778025" y="3711523"/>
              <a:ext cx="70683"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0</a:t>
              </a:r>
            </a:p>
          </p:txBody>
        </p:sp>
        <p:sp>
          <p:nvSpPr>
            <p:cNvPr id="50" name="tx50"/>
            <p:cNvSpPr/>
            <p:nvPr/>
          </p:nvSpPr>
          <p:spPr>
            <a:xfrm>
              <a:off x="707342" y="3510702"/>
              <a:ext cx="141366"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10</a:t>
              </a:r>
            </a:p>
          </p:txBody>
        </p:sp>
        <p:sp>
          <p:nvSpPr>
            <p:cNvPr id="51" name="tx51"/>
            <p:cNvSpPr/>
            <p:nvPr/>
          </p:nvSpPr>
          <p:spPr>
            <a:xfrm>
              <a:off x="707342" y="3309882"/>
              <a:ext cx="141366"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a:t>
              </a:r>
            </a:p>
          </p:txBody>
        </p:sp>
        <p:sp>
          <p:nvSpPr>
            <p:cNvPr id="52" name="tx52"/>
            <p:cNvSpPr/>
            <p:nvPr/>
          </p:nvSpPr>
          <p:spPr>
            <a:xfrm>
              <a:off x="707342" y="3109061"/>
              <a:ext cx="141366"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30</a:t>
              </a:r>
            </a:p>
          </p:txBody>
        </p:sp>
        <p:sp>
          <p:nvSpPr>
            <p:cNvPr id="53" name="tx53"/>
            <p:cNvSpPr/>
            <p:nvPr/>
          </p:nvSpPr>
          <p:spPr>
            <a:xfrm>
              <a:off x="707342" y="2908241"/>
              <a:ext cx="141366"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40</a:t>
              </a:r>
            </a:p>
          </p:txBody>
        </p:sp>
        <p:sp>
          <p:nvSpPr>
            <p:cNvPr id="54" name="tx54"/>
            <p:cNvSpPr/>
            <p:nvPr/>
          </p:nvSpPr>
          <p:spPr>
            <a:xfrm>
              <a:off x="707342" y="2707420"/>
              <a:ext cx="141366"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50</a:t>
              </a:r>
            </a:p>
          </p:txBody>
        </p:sp>
        <p:sp>
          <p:nvSpPr>
            <p:cNvPr id="55" name="tx55"/>
            <p:cNvSpPr/>
            <p:nvPr/>
          </p:nvSpPr>
          <p:spPr>
            <a:xfrm>
              <a:off x="707342" y="2506599"/>
              <a:ext cx="141366"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60</a:t>
              </a:r>
            </a:p>
          </p:txBody>
        </p:sp>
        <p:sp>
          <p:nvSpPr>
            <p:cNvPr id="56" name="tx56"/>
            <p:cNvSpPr/>
            <p:nvPr/>
          </p:nvSpPr>
          <p:spPr>
            <a:xfrm>
              <a:off x="707342" y="2305779"/>
              <a:ext cx="141366"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70</a:t>
              </a:r>
            </a:p>
          </p:txBody>
        </p:sp>
        <p:sp>
          <p:nvSpPr>
            <p:cNvPr id="57" name="tx57"/>
            <p:cNvSpPr/>
            <p:nvPr/>
          </p:nvSpPr>
          <p:spPr>
            <a:xfrm>
              <a:off x="707342" y="2104958"/>
              <a:ext cx="141366"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80</a:t>
              </a:r>
            </a:p>
          </p:txBody>
        </p:sp>
        <p:sp>
          <p:nvSpPr>
            <p:cNvPr id="58" name="tx58"/>
            <p:cNvSpPr/>
            <p:nvPr/>
          </p:nvSpPr>
          <p:spPr>
            <a:xfrm>
              <a:off x="707342" y="1904138"/>
              <a:ext cx="141366"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90</a:t>
              </a:r>
            </a:p>
          </p:txBody>
        </p:sp>
        <p:sp>
          <p:nvSpPr>
            <p:cNvPr id="59" name="tx59"/>
            <p:cNvSpPr/>
            <p:nvPr/>
          </p:nvSpPr>
          <p:spPr>
            <a:xfrm>
              <a:off x="636659" y="1703317"/>
              <a:ext cx="212049"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100</a:t>
              </a:r>
            </a:p>
          </p:txBody>
        </p:sp>
        <p:sp>
          <p:nvSpPr>
            <p:cNvPr id="60" name="tx60"/>
            <p:cNvSpPr/>
            <p:nvPr/>
          </p:nvSpPr>
          <p:spPr>
            <a:xfrm rot="-5400000">
              <a:off x="941688" y="4015930"/>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2000</a:t>
              </a:r>
            </a:p>
          </p:txBody>
        </p:sp>
        <p:sp>
          <p:nvSpPr>
            <p:cNvPr id="61" name="tx61"/>
            <p:cNvSpPr/>
            <p:nvPr/>
          </p:nvSpPr>
          <p:spPr>
            <a:xfrm rot="-5400000">
              <a:off x="1628551" y="4015930"/>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2005</a:t>
              </a:r>
            </a:p>
          </p:txBody>
        </p:sp>
        <p:sp>
          <p:nvSpPr>
            <p:cNvPr id="62" name="tx62"/>
            <p:cNvSpPr/>
            <p:nvPr/>
          </p:nvSpPr>
          <p:spPr>
            <a:xfrm rot="-5400000">
              <a:off x="2315414" y="4015930"/>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2010</a:t>
              </a:r>
            </a:p>
          </p:txBody>
        </p:sp>
        <p:sp>
          <p:nvSpPr>
            <p:cNvPr id="63" name="tx63"/>
            <p:cNvSpPr/>
            <p:nvPr/>
          </p:nvSpPr>
          <p:spPr>
            <a:xfrm rot="-5400000">
              <a:off x="3002277" y="4015930"/>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2015</a:t>
              </a:r>
            </a:p>
          </p:txBody>
        </p:sp>
        <p:sp>
          <p:nvSpPr>
            <p:cNvPr id="64" name="tx64"/>
            <p:cNvSpPr/>
            <p:nvPr/>
          </p:nvSpPr>
          <p:spPr>
            <a:xfrm rot="-5400000">
              <a:off x="3551767" y="4015930"/>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2019</a:t>
              </a:r>
            </a:p>
          </p:txBody>
        </p:sp>
        <p:sp>
          <p:nvSpPr>
            <p:cNvPr id="65" name="tx65"/>
            <p:cNvSpPr/>
            <p:nvPr/>
          </p:nvSpPr>
          <p:spPr>
            <a:xfrm rot="-5400000">
              <a:off x="4376003" y="4015930"/>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2025</a:t>
              </a:r>
            </a:p>
          </p:txBody>
        </p:sp>
        <p:sp>
          <p:nvSpPr>
            <p:cNvPr id="66" name="tx66"/>
            <p:cNvSpPr/>
            <p:nvPr/>
          </p:nvSpPr>
          <p:spPr>
            <a:xfrm rot="-5400000">
              <a:off x="67031" y="2707420"/>
              <a:ext cx="783915"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Coverage (%)</a:t>
              </a:r>
            </a:p>
          </p:txBody>
        </p:sp>
        <p:sp>
          <p:nvSpPr>
            <p:cNvPr id="67" name="pl67"/>
            <p:cNvSpPr/>
            <p:nvPr/>
          </p:nvSpPr>
          <p:spPr>
            <a:xfrm>
              <a:off x="1413010" y="4701924"/>
              <a:ext cx="175564" cy="0"/>
            </a:xfrm>
            <a:custGeom>
              <a:avLst/>
              <a:pathLst>
                <a:path w="175564" h="0">
                  <a:moveTo>
                    <a:pt x="0" y="0"/>
                  </a:moveTo>
                  <a:lnTo>
                    <a:pt x="175564" y="0"/>
                  </a:lnTo>
                </a:path>
              </a:pathLst>
            </a:custGeom>
            <a:ln w="27101" cap="flat">
              <a:solidFill>
                <a:srgbClr val="0058AB">
                  <a:alpha val="100000"/>
                </a:srgbClr>
              </a:solidFill>
              <a:prstDash val="solid"/>
              <a:round/>
            </a:ln>
          </p:spPr>
          <p:txBody>
            <a:bodyPr/>
            <a:lstStyle/>
            <a:p/>
          </p:txBody>
        </p:sp>
        <p:sp>
          <p:nvSpPr>
            <p:cNvPr id="68" name="pl68"/>
            <p:cNvSpPr/>
            <p:nvPr/>
          </p:nvSpPr>
          <p:spPr>
            <a:xfrm>
              <a:off x="1413010" y="4990969"/>
              <a:ext cx="175564" cy="0"/>
            </a:xfrm>
            <a:custGeom>
              <a:avLst/>
              <a:pathLst>
                <a:path w="175564" h="0">
                  <a:moveTo>
                    <a:pt x="0" y="0"/>
                  </a:moveTo>
                  <a:lnTo>
                    <a:pt x="175564" y="0"/>
                  </a:lnTo>
                </a:path>
              </a:pathLst>
            </a:custGeom>
            <a:ln w="27101" cap="flat">
              <a:solidFill>
                <a:srgbClr val="1CABE2">
                  <a:alpha val="100000"/>
                </a:srgbClr>
              </a:solidFill>
              <a:prstDash val="solid"/>
              <a:round/>
            </a:ln>
          </p:spPr>
          <p:txBody>
            <a:bodyPr/>
            <a:lstStyle/>
            <a:p/>
          </p:txBody>
        </p:sp>
        <p:sp>
          <p:nvSpPr>
            <p:cNvPr id="69" name="pl69"/>
            <p:cNvSpPr/>
            <p:nvPr/>
          </p:nvSpPr>
          <p:spPr>
            <a:xfrm>
              <a:off x="2124419" y="4701924"/>
              <a:ext cx="175564" cy="0"/>
            </a:xfrm>
            <a:custGeom>
              <a:avLst/>
              <a:pathLst>
                <a:path w="175564" h="0">
                  <a:moveTo>
                    <a:pt x="0" y="0"/>
                  </a:moveTo>
                  <a:lnTo>
                    <a:pt x="175564" y="0"/>
                  </a:lnTo>
                </a:path>
              </a:pathLst>
            </a:custGeom>
            <a:ln w="27101" cap="flat">
              <a:solidFill>
                <a:srgbClr val="00833D">
                  <a:alpha val="100000"/>
                </a:srgbClr>
              </a:solidFill>
              <a:prstDash val="solid"/>
              <a:round/>
            </a:ln>
          </p:spPr>
          <p:txBody>
            <a:bodyPr/>
            <a:lstStyle/>
            <a:p/>
          </p:txBody>
        </p:sp>
        <p:sp>
          <p:nvSpPr>
            <p:cNvPr id="70" name="pl70"/>
            <p:cNvSpPr/>
            <p:nvPr/>
          </p:nvSpPr>
          <p:spPr>
            <a:xfrm>
              <a:off x="2124419" y="4990969"/>
              <a:ext cx="175564" cy="0"/>
            </a:xfrm>
            <a:custGeom>
              <a:avLst/>
              <a:pathLst>
                <a:path w="175564" h="0">
                  <a:moveTo>
                    <a:pt x="0" y="0"/>
                  </a:moveTo>
                  <a:lnTo>
                    <a:pt x="175564" y="0"/>
                  </a:lnTo>
                </a:path>
              </a:pathLst>
            </a:custGeom>
            <a:ln w="27101" cap="flat">
              <a:solidFill>
                <a:srgbClr val="80BD41">
                  <a:alpha val="100000"/>
                </a:srgbClr>
              </a:solidFill>
              <a:prstDash val="solid"/>
              <a:round/>
            </a:ln>
          </p:spPr>
          <p:txBody>
            <a:bodyPr/>
            <a:lstStyle/>
            <a:p/>
          </p:txBody>
        </p:sp>
        <p:sp>
          <p:nvSpPr>
            <p:cNvPr id="71" name="pl71"/>
            <p:cNvSpPr/>
            <p:nvPr/>
          </p:nvSpPr>
          <p:spPr>
            <a:xfrm>
              <a:off x="2124419" y="4990969"/>
              <a:ext cx="175564" cy="0"/>
            </a:xfrm>
            <a:custGeom>
              <a:avLst/>
              <a:pathLst>
                <a:path w="175564" h="0">
                  <a:moveTo>
                    <a:pt x="0" y="0"/>
                  </a:moveTo>
                  <a:lnTo>
                    <a:pt x="175564" y="0"/>
                  </a:lnTo>
                </a:path>
              </a:pathLst>
            </a:custGeom>
            <a:ln w="40651" cap="flat">
              <a:solidFill>
                <a:srgbClr val="80BD41">
                  <a:alpha val="100000"/>
                </a:srgbClr>
              </a:solidFill>
              <a:prstDash val="solid"/>
              <a:round/>
            </a:ln>
          </p:spPr>
          <p:txBody>
            <a:bodyPr/>
            <a:lstStyle/>
            <a:p/>
          </p:txBody>
        </p:sp>
        <p:sp>
          <p:nvSpPr>
            <p:cNvPr id="72" name="pl72"/>
            <p:cNvSpPr/>
            <p:nvPr/>
          </p:nvSpPr>
          <p:spPr>
            <a:xfrm>
              <a:off x="2828788" y="4701924"/>
              <a:ext cx="175564" cy="0"/>
            </a:xfrm>
            <a:custGeom>
              <a:avLst/>
              <a:pathLst>
                <a:path w="175564" h="0">
                  <a:moveTo>
                    <a:pt x="0" y="0"/>
                  </a:moveTo>
                  <a:lnTo>
                    <a:pt x="175564" y="0"/>
                  </a:lnTo>
                </a:path>
              </a:pathLst>
            </a:custGeom>
            <a:ln w="27101" cap="flat">
              <a:solidFill>
                <a:srgbClr val="6A1E74">
                  <a:alpha val="100000"/>
                </a:srgbClr>
              </a:solidFill>
              <a:prstDash val="solid"/>
              <a:round/>
            </a:ln>
          </p:spPr>
          <p:txBody>
            <a:bodyPr/>
            <a:lstStyle/>
            <a:p/>
          </p:txBody>
        </p:sp>
        <p:sp>
          <p:nvSpPr>
            <p:cNvPr id="73" name="pl73"/>
            <p:cNvSpPr/>
            <p:nvPr/>
          </p:nvSpPr>
          <p:spPr>
            <a:xfrm>
              <a:off x="2828788" y="4990969"/>
              <a:ext cx="175564" cy="0"/>
            </a:xfrm>
            <a:custGeom>
              <a:avLst/>
              <a:pathLst>
                <a:path w="175564" h="0">
                  <a:moveTo>
                    <a:pt x="0" y="0"/>
                  </a:moveTo>
                  <a:lnTo>
                    <a:pt x="175564" y="0"/>
                  </a:lnTo>
                </a:path>
              </a:pathLst>
            </a:custGeom>
            <a:ln w="27101" cap="flat">
              <a:solidFill>
                <a:srgbClr val="E2231A">
                  <a:alpha val="100000"/>
                </a:srgbClr>
              </a:solidFill>
              <a:prstDash val="solid"/>
              <a:round/>
            </a:ln>
          </p:spPr>
          <p:txBody>
            <a:bodyPr/>
            <a:lstStyle/>
            <a:p/>
          </p:txBody>
        </p:sp>
        <p:sp>
          <p:nvSpPr>
            <p:cNvPr id="74" name="pl74"/>
            <p:cNvSpPr/>
            <p:nvPr/>
          </p:nvSpPr>
          <p:spPr>
            <a:xfrm>
              <a:off x="3554280" y="4701924"/>
              <a:ext cx="175564" cy="0"/>
            </a:xfrm>
            <a:custGeom>
              <a:avLst/>
              <a:pathLst>
                <a:path w="175564" h="0">
                  <a:moveTo>
                    <a:pt x="0" y="0"/>
                  </a:moveTo>
                  <a:lnTo>
                    <a:pt x="175564" y="0"/>
                  </a:lnTo>
                </a:path>
              </a:pathLst>
            </a:custGeom>
            <a:ln w="27101" cap="flat">
              <a:solidFill>
                <a:srgbClr val="F26A21">
                  <a:alpha val="100000"/>
                </a:srgbClr>
              </a:solidFill>
              <a:prstDash val="solid"/>
              <a:round/>
            </a:ln>
          </p:spPr>
          <p:txBody>
            <a:bodyPr/>
            <a:lstStyle/>
            <a:p/>
          </p:txBody>
        </p:sp>
        <p:sp>
          <p:nvSpPr>
            <p:cNvPr id="75" name="tx75"/>
            <p:cNvSpPr/>
            <p:nvPr/>
          </p:nvSpPr>
          <p:spPr>
            <a:xfrm>
              <a:off x="1680109" y="4656432"/>
              <a:ext cx="345734"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EAPR</a:t>
              </a:r>
            </a:p>
          </p:txBody>
        </p:sp>
        <p:sp>
          <p:nvSpPr>
            <p:cNvPr id="76" name="tx76"/>
            <p:cNvSpPr/>
            <p:nvPr/>
          </p:nvSpPr>
          <p:spPr>
            <a:xfrm>
              <a:off x="1680109" y="4945477"/>
              <a:ext cx="352775"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ECAR</a:t>
              </a:r>
            </a:p>
          </p:txBody>
        </p:sp>
        <p:sp>
          <p:nvSpPr>
            <p:cNvPr id="77" name="tx77"/>
            <p:cNvSpPr/>
            <p:nvPr/>
          </p:nvSpPr>
          <p:spPr>
            <a:xfrm>
              <a:off x="2391519" y="4656432"/>
              <a:ext cx="345734"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ESAR</a:t>
              </a:r>
            </a:p>
          </p:txBody>
        </p:sp>
        <p:sp>
          <p:nvSpPr>
            <p:cNvPr id="78" name="tx78"/>
            <p:cNvSpPr/>
            <p:nvPr/>
          </p:nvSpPr>
          <p:spPr>
            <a:xfrm>
              <a:off x="2391519" y="4945477"/>
              <a:ext cx="338785"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LACR</a:t>
              </a:r>
            </a:p>
          </p:txBody>
        </p:sp>
        <p:sp>
          <p:nvSpPr>
            <p:cNvPr id="79" name="tx79"/>
            <p:cNvSpPr/>
            <p:nvPr/>
          </p:nvSpPr>
          <p:spPr>
            <a:xfrm>
              <a:off x="3095888" y="4656432"/>
              <a:ext cx="366857"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MENA</a:t>
              </a:r>
            </a:p>
          </p:txBody>
        </p:sp>
        <p:sp>
          <p:nvSpPr>
            <p:cNvPr id="80" name="tx80"/>
            <p:cNvSpPr/>
            <p:nvPr/>
          </p:nvSpPr>
          <p:spPr>
            <a:xfrm>
              <a:off x="3095888" y="4945477"/>
              <a:ext cx="359816"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ROSA</a:t>
              </a:r>
            </a:p>
          </p:txBody>
        </p:sp>
        <p:sp>
          <p:nvSpPr>
            <p:cNvPr id="81" name="tx81"/>
            <p:cNvSpPr/>
            <p:nvPr/>
          </p:nvSpPr>
          <p:spPr>
            <a:xfrm>
              <a:off x="3821379" y="4656432"/>
              <a:ext cx="387979"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WCAR</a:t>
              </a:r>
            </a:p>
          </p:txBody>
        </p:sp>
        <p:sp>
          <p:nvSpPr>
            <p:cNvPr id="82" name="tx82"/>
            <p:cNvSpPr/>
            <p:nvPr/>
          </p:nvSpPr>
          <p:spPr>
            <a:xfrm>
              <a:off x="1618258" y="1437626"/>
              <a:ext cx="2363906"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000000">
                      <a:alpha val="100000"/>
                    </a:srgbClr>
                  </a:solidFill>
                  <a:latin typeface="Arial"/>
                  <a:cs typeface="Arial"/>
                </a:rPr>
                <a:t>DTP3 coverage, LACR, 2000-2025</a:t>
              </a:r>
            </a:p>
          </p:txBody>
        </p:sp>
        <p:sp>
          <p:nvSpPr>
            <p:cNvPr id="83" name="pl83"/>
            <p:cNvSpPr/>
            <p:nvPr/>
          </p:nvSpPr>
          <p:spPr>
            <a:xfrm>
              <a:off x="5227074" y="3451418"/>
              <a:ext cx="3777747" cy="0"/>
            </a:xfrm>
            <a:custGeom>
              <a:avLst/>
              <a:pathLst>
                <a:path w="3777747" h="0">
                  <a:moveTo>
                    <a:pt x="0" y="0"/>
                  </a:moveTo>
                  <a:lnTo>
                    <a:pt x="3777747" y="0"/>
                  </a:lnTo>
                  <a:lnTo>
                    <a:pt x="3777747" y="0"/>
                  </a:lnTo>
                </a:path>
              </a:pathLst>
            </a:custGeom>
            <a:ln w="6775" cap="flat">
              <a:solidFill>
                <a:srgbClr val="EBEBEB">
                  <a:alpha val="100000"/>
                </a:srgbClr>
              </a:solidFill>
              <a:prstDash val="solid"/>
              <a:round/>
            </a:ln>
          </p:spPr>
          <p:txBody>
            <a:bodyPr/>
            <a:lstStyle/>
            <a:p/>
          </p:txBody>
        </p:sp>
        <p:sp>
          <p:nvSpPr>
            <p:cNvPr id="84" name="pl84"/>
            <p:cNvSpPr/>
            <p:nvPr/>
          </p:nvSpPr>
          <p:spPr>
            <a:xfrm>
              <a:off x="5227074" y="3014851"/>
              <a:ext cx="3777747" cy="0"/>
            </a:xfrm>
            <a:custGeom>
              <a:avLst/>
              <a:pathLst>
                <a:path w="3777747" h="0">
                  <a:moveTo>
                    <a:pt x="0" y="0"/>
                  </a:moveTo>
                  <a:lnTo>
                    <a:pt x="3777747" y="0"/>
                  </a:lnTo>
                  <a:lnTo>
                    <a:pt x="3777747" y="0"/>
                  </a:lnTo>
                </a:path>
              </a:pathLst>
            </a:custGeom>
            <a:ln w="6775" cap="flat">
              <a:solidFill>
                <a:srgbClr val="EBEBEB">
                  <a:alpha val="100000"/>
                </a:srgbClr>
              </a:solidFill>
              <a:prstDash val="solid"/>
              <a:round/>
            </a:ln>
          </p:spPr>
          <p:txBody>
            <a:bodyPr/>
            <a:lstStyle/>
            <a:p/>
          </p:txBody>
        </p:sp>
        <p:sp>
          <p:nvSpPr>
            <p:cNvPr id="85" name="pl85"/>
            <p:cNvSpPr/>
            <p:nvPr/>
          </p:nvSpPr>
          <p:spPr>
            <a:xfrm>
              <a:off x="5227074" y="2578285"/>
              <a:ext cx="3777747" cy="0"/>
            </a:xfrm>
            <a:custGeom>
              <a:avLst/>
              <a:pathLst>
                <a:path w="3777747" h="0">
                  <a:moveTo>
                    <a:pt x="0" y="0"/>
                  </a:moveTo>
                  <a:lnTo>
                    <a:pt x="3777747" y="0"/>
                  </a:lnTo>
                  <a:lnTo>
                    <a:pt x="3777747" y="0"/>
                  </a:lnTo>
                </a:path>
              </a:pathLst>
            </a:custGeom>
            <a:ln w="6775" cap="flat">
              <a:solidFill>
                <a:srgbClr val="EBEBEB">
                  <a:alpha val="100000"/>
                </a:srgbClr>
              </a:solidFill>
              <a:prstDash val="solid"/>
              <a:round/>
            </a:ln>
          </p:spPr>
          <p:txBody>
            <a:bodyPr/>
            <a:lstStyle/>
            <a:p/>
          </p:txBody>
        </p:sp>
        <p:sp>
          <p:nvSpPr>
            <p:cNvPr id="86" name="pl86"/>
            <p:cNvSpPr/>
            <p:nvPr/>
          </p:nvSpPr>
          <p:spPr>
            <a:xfrm>
              <a:off x="5227074" y="2141718"/>
              <a:ext cx="3777747" cy="0"/>
            </a:xfrm>
            <a:custGeom>
              <a:avLst/>
              <a:pathLst>
                <a:path w="3777747" h="0">
                  <a:moveTo>
                    <a:pt x="0" y="0"/>
                  </a:moveTo>
                  <a:lnTo>
                    <a:pt x="3777747" y="0"/>
                  </a:lnTo>
                  <a:lnTo>
                    <a:pt x="3777747" y="0"/>
                  </a:lnTo>
                </a:path>
              </a:pathLst>
            </a:custGeom>
            <a:ln w="6775" cap="flat">
              <a:solidFill>
                <a:srgbClr val="EBEBEB">
                  <a:alpha val="100000"/>
                </a:srgbClr>
              </a:solidFill>
              <a:prstDash val="solid"/>
              <a:round/>
            </a:ln>
          </p:spPr>
          <p:txBody>
            <a:bodyPr/>
            <a:lstStyle/>
            <a:p/>
          </p:txBody>
        </p:sp>
        <p:sp>
          <p:nvSpPr>
            <p:cNvPr id="87" name="pl87"/>
            <p:cNvSpPr/>
            <p:nvPr/>
          </p:nvSpPr>
          <p:spPr>
            <a:xfrm>
              <a:off x="5227074" y="1705152"/>
              <a:ext cx="3777747" cy="0"/>
            </a:xfrm>
            <a:custGeom>
              <a:avLst/>
              <a:pathLst>
                <a:path w="3777747" h="0">
                  <a:moveTo>
                    <a:pt x="0" y="0"/>
                  </a:moveTo>
                  <a:lnTo>
                    <a:pt x="3777747" y="0"/>
                  </a:lnTo>
                  <a:lnTo>
                    <a:pt x="3777747" y="0"/>
                  </a:lnTo>
                </a:path>
              </a:pathLst>
            </a:custGeom>
            <a:ln w="6775" cap="flat">
              <a:solidFill>
                <a:srgbClr val="EBEBEB">
                  <a:alpha val="100000"/>
                </a:srgbClr>
              </a:solidFill>
              <a:prstDash val="solid"/>
              <a:round/>
            </a:ln>
          </p:spPr>
          <p:txBody>
            <a:bodyPr/>
            <a:lstStyle/>
            <a:p/>
          </p:txBody>
        </p:sp>
        <p:sp>
          <p:nvSpPr>
            <p:cNvPr id="88" name="pl88"/>
            <p:cNvSpPr/>
            <p:nvPr/>
          </p:nvSpPr>
          <p:spPr>
            <a:xfrm>
              <a:off x="5227074" y="3669701"/>
              <a:ext cx="3777747" cy="0"/>
            </a:xfrm>
            <a:custGeom>
              <a:avLst/>
              <a:pathLst>
                <a:path w="3777747" h="0">
                  <a:moveTo>
                    <a:pt x="0" y="0"/>
                  </a:moveTo>
                  <a:lnTo>
                    <a:pt x="3777747" y="0"/>
                  </a:lnTo>
                  <a:lnTo>
                    <a:pt x="3777747" y="0"/>
                  </a:lnTo>
                </a:path>
              </a:pathLst>
            </a:custGeom>
            <a:ln w="13550" cap="flat">
              <a:solidFill>
                <a:srgbClr val="EBEBEB">
                  <a:alpha val="100000"/>
                </a:srgbClr>
              </a:solidFill>
              <a:prstDash val="solid"/>
              <a:round/>
            </a:ln>
          </p:spPr>
          <p:txBody>
            <a:bodyPr/>
            <a:lstStyle/>
            <a:p/>
          </p:txBody>
        </p:sp>
        <p:sp>
          <p:nvSpPr>
            <p:cNvPr id="89" name="pl89"/>
            <p:cNvSpPr/>
            <p:nvPr/>
          </p:nvSpPr>
          <p:spPr>
            <a:xfrm>
              <a:off x="5227074" y="3233135"/>
              <a:ext cx="3777747" cy="0"/>
            </a:xfrm>
            <a:custGeom>
              <a:avLst/>
              <a:pathLst>
                <a:path w="3777747" h="0">
                  <a:moveTo>
                    <a:pt x="0" y="0"/>
                  </a:moveTo>
                  <a:lnTo>
                    <a:pt x="3777747" y="0"/>
                  </a:lnTo>
                  <a:lnTo>
                    <a:pt x="3777747" y="0"/>
                  </a:lnTo>
                </a:path>
              </a:pathLst>
            </a:custGeom>
            <a:ln w="13550" cap="flat">
              <a:solidFill>
                <a:srgbClr val="EBEBEB">
                  <a:alpha val="100000"/>
                </a:srgbClr>
              </a:solidFill>
              <a:prstDash val="solid"/>
              <a:round/>
            </a:ln>
          </p:spPr>
          <p:txBody>
            <a:bodyPr/>
            <a:lstStyle/>
            <a:p/>
          </p:txBody>
        </p:sp>
        <p:sp>
          <p:nvSpPr>
            <p:cNvPr id="90" name="pl90"/>
            <p:cNvSpPr/>
            <p:nvPr/>
          </p:nvSpPr>
          <p:spPr>
            <a:xfrm>
              <a:off x="5227074" y="2796568"/>
              <a:ext cx="3777747" cy="0"/>
            </a:xfrm>
            <a:custGeom>
              <a:avLst/>
              <a:pathLst>
                <a:path w="3777747" h="0">
                  <a:moveTo>
                    <a:pt x="0" y="0"/>
                  </a:moveTo>
                  <a:lnTo>
                    <a:pt x="3777747" y="0"/>
                  </a:lnTo>
                  <a:lnTo>
                    <a:pt x="3777747" y="0"/>
                  </a:lnTo>
                </a:path>
              </a:pathLst>
            </a:custGeom>
            <a:ln w="13550" cap="flat">
              <a:solidFill>
                <a:srgbClr val="EBEBEB">
                  <a:alpha val="100000"/>
                </a:srgbClr>
              </a:solidFill>
              <a:prstDash val="solid"/>
              <a:round/>
            </a:ln>
          </p:spPr>
          <p:txBody>
            <a:bodyPr/>
            <a:lstStyle/>
            <a:p/>
          </p:txBody>
        </p:sp>
        <p:sp>
          <p:nvSpPr>
            <p:cNvPr id="91" name="pl91"/>
            <p:cNvSpPr/>
            <p:nvPr/>
          </p:nvSpPr>
          <p:spPr>
            <a:xfrm>
              <a:off x="5227074" y="2360001"/>
              <a:ext cx="3777747" cy="0"/>
            </a:xfrm>
            <a:custGeom>
              <a:avLst/>
              <a:pathLst>
                <a:path w="3777747" h="0">
                  <a:moveTo>
                    <a:pt x="0" y="0"/>
                  </a:moveTo>
                  <a:lnTo>
                    <a:pt x="3777747" y="0"/>
                  </a:lnTo>
                  <a:lnTo>
                    <a:pt x="3777747" y="0"/>
                  </a:lnTo>
                </a:path>
              </a:pathLst>
            </a:custGeom>
            <a:ln w="13550" cap="flat">
              <a:solidFill>
                <a:srgbClr val="EBEBEB">
                  <a:alpha val="100000"/>
                </a:srgbClr>
              </a:solidFill>
              <a:prstDash val="solid"/>
              <a:round/>
            </a:ln>
          </p:spPr>
          <p:txBody>
            <a:bodyPr/>
            <a:lstStyle/>
            <a:p/>
          </p:txBody>
        </p:sp>
        <p:sp>
          <p:nvSpPr>
            <p:cNvPr id="92" name="pl92"/>
            <p:cNvSpPr/>
            <p:nvPr/>
          </p:nvSpPr>
          <p:spPr>
            <a:xfrm>
              <a:off x="5227074" y="1923435"/>
              <a:ext cx="3777747" cy="0"/>
            </a:xfrm>
            <a:custGeom>
              <a:avLst/>
              <a:pathLst>
                <a:path w="3777747" h="0">
                  <a:moveTo>
                    <a:pt x="0" y="0"/>
                  </a:moveTo>
                  <a:lnTo>
                    <a:pt x="3777747" y="0"/>
                  </a:lnTo>
                  <a:lnTo>
                    <a:pt x="3777747" y="0"/>
                  </a:lnTo>
                </a:path>
              </a:pathLst>
            </a:custGeom>
            <a:ln w="13550" cap="flat">
              <a:solidFill>
                <a:srgbClr val="EBEBEB">
                  <a:alpha val="100000"/>
                </a:srgbClr>
              </a:solidFill>
              <a:prstDash val="solid"/>
              <a:round/>
            </a:ln>
          </p:spPr>
          <p:txBody>
            <a:bodyPr/>
            <a:lstStyle/>
            <a:p/>
          </p:txBody>
        </p:sp>
        <p:sp>
          <p:nvSpPr>
            <p:cNvPr id="93" name="pl93"/>
            <p:cNvSpPr/>
            <p:nvPr/>
          </p:nvSpPr>
          <p:spPr>
            <a:xfrm>
              <a:off x="5398790" y="1648398"/>
              <a:ext cx="0" cy="2209026"/>
            </a:xfrm>
            <a:custGeom>
              <a:avLst/>
              <a:pathLst>
                <a:path w="0" h="2209026">
                  <a:moveTo>
                    <a:pt x="0" y="2209026"/>
                  </a:moveTo>
                  <a:lnTo>
                    <a:pt x="0" y="0"/>
                  </a:lnTo>
                  <a:lnTo>
                    <a:pt x="0" y="0"/>
                  </a:lnTo>
                </a:path>
              </a:pathLst>
            </a:custGeom>
            <a:ln w="13550" cap="flat">
              <a:solidFill>
                <a:srgbClr val="EBEBEB">
                  <a:alpha val="100000"/>
                </a:srgbClr>
              </a:solidFill>
              <a:prstDash val="solid"/>
              <a:round/>
            </a:ln>
          </p:spPr>
          <p:txBody>
            <a:bodyPr/>
            <a:lstStyle/>
            <a:p/>
          </p:txBody>
        </p:sp>
        <p:sp>
          <p:nvSpPr>
            <p:cNvPr id="94" name="pl94"/>
            <p:cNvSpPr/>
            <p:nvPr/>
          </p:nvSpPr>
          <p:spPr>
            <a:xfrm>
              <a:off x="6085653" y="1648398"/>
              <a:ext cx="0" cy="2209026"/>
            </a:xfrm>
            <a:custGeom>
              <a:avLst/>
              <a:pathLst>
                <a:path w="0" h="2209026">
                  <a:moveTo>
                    <a:pt x="0" y="2209026"/>
                  </a:moveTo>
                  <a:lnTo>
                    <a:pt x="0" y="0"/>
                  </a:lnTo>
                  <a:lnTo>
                    <a:pt x="0" y="0"/>
                  </a:lnTo>
                </a:path>
              </a:pathLst>
            </a:custGeom>
            <a:ln w="13550" cap="flat">
              <a:solidFill>
                <a:srgbClr val="EBEBEB">
                  <a:alpha val="100000"/>
                </a:srgbClr>
              </a:solidFill>
              <a:prstDash val="solid"/>
              <a:round/>
            </a:ln>
          </p:spPr>
          <p:txBody>
            <a:bodyPr/>
            <a:lstStyle/>
            <a:p/>
          </p:txBody>
        </p:sp>
        <p:sp>
          <p:nvSpPr>
            <p:cNvPr id="95" name="pl95"/>
            <p:cNvSpPr/>
            <p:nvPr/>
          </p:nvSpPr>
          <p:spPr>
            <a:xfrm>
              <a:off x="6772516" y="1648398"/>
              <a:ext cx="0" cy="2209026"/>
            </a:xfrm>
            <a:custGeom>
              <a:avLst/>
              <a:pathLst>
                <a:path w="0" h="2209026">
                  <a:moveTo>
                    <a:pt x="0" y="2209026"/>
                  </a:moveTo>
                  <a:lnTo>
                    <a:pt x="0" y="0"/>
                  </a:lnTo>
                  <a:lnTo>
                    <a:pt x="0" y="0"/>
                  </a:lnTo>
                </a:path>
              </a:pathLst>
            </a:custGeom>
            <a:ln w="13550" cap="flat">
              <a:solidFill>
                <a:srgbClr val="EBEBEB">
                  <a:alpha val="100000"/>
                </a:srgbClr>
              </a:solidFill>
              <a:prstDash val="solid"/>
              <a:round/>
            </a:ln>
          </p:spPr>
          <p:txBody>
            <a:bodyPr/>
            <a:lstStyle/>
            <a:p/>
          </p:txBody>
        </p:sp>
        <p:sp>
          <p:nvSpPr>
            <p:cNvPr id="96" name="pl96"/>
            <p:cNvSpPr/>
            <p:nvPr/>
          </p:nvSpPr>
          <p:spPr>
            <a:xfrm>
              <a:off x="7459379" y="1648398"/>
              <a:ext cx="0" cy="2209026"/>
            </a:xfrm>
            <a:custGeom>
              <a:avLst/>
              <a:pathLst>
                <a:path w="0" h="2209026">
                  <a:moveTo>
                    <a:pt x="0" y="2209026"/>
                  </a:moveTo>
                  <a:lnTo>
                    <a:pt x="0" y="0"/>
                  </a:lnTo>
                  <a:lnTo>
                    <a:pt x="0" y="0"/>
                  </a:lnTo>
                </a:path>
              </a:pathLst>
            </a:custGeom>
            <a:ln w="13550" cap="flat">
              <a:solidFill>
                <a:srgbClr val="EBEBEB">
                  <a:alpha val="100000"/>
                </a:srgbClr>
              </a:solidFill>
              <a:prstDash val="solid"/>
              <a:round/>
            </a:ln>
          </p:spPr>
          <p:txBody>
            <a:bodyPr/>
            <a:lstStyle/>
            <a:p/>
          </p:txBody>
        </p:sp>
        <p:sp>
          <p:nvSpPr>
            <p:cNvPr id="97" name="pl97"/>
            <p:cNvSpPr/>
            <p:nvPr/>
          </p:nvSpPr>
          <p:spPr>
            <a:xfrm>
              <a:off x="8008870" y="1648398"/>
              <a:ext cx="0" cy="2209026"/>
            </a:xfrm>
            <a:custGeom>
              <a:avLst/>
              <a:pathLst>
                <a:path w="0" h="2209026">
                  <a:moveTo>
                    <a:pt x="0" y="2209026"/>
                  </a:moveTo>
                  <a:lnTo>
                    <a:pt x="0" y="0"/>
                  </a:lnTo>
                  <a:lnTo>
                    <a:pt x="0" y="0"/>
                  </a:lnTo>
                </a:path>
              </a:pathLst>
            </a:custGeom>
            <a:ln w="13550" cap="flat">
              <a:solidFill>
                <a:srgbClr val="EBEBEB">
                  <a:alpha val="100000"/>
                </a:srgbClr>
              </a:solidFill>
              <a:prstDash val="solid"/>
              <a:round/>
            </a:ln>
          </p:spPr>
          <p:txBody>
            <a:bodyPr/>
            <a:lstStyle/>
            <a:p/>
          </p:txBody>
        </p:sp>
        <p:sp>
          <p:nvSpPr>
            <p:cNvPr id="98" name="pl98"/>
            <p:cNvSpPr/>
            <p:nvPr/>
          </p:nvSpPr>
          <p:spPr>
            <a:xfrm>
              <a:off x="8833106" y="1648398"/>
              <a:ext cx="0" cy="2209026"/>
            </a:xfrm>
            <a:custGeom>
              <a:avLst/>
              <a:pathLst>
                <a:path w="0" h="2209026">
                  <a:moveTo>
                    <a:pt x="0" y="2209026"/>
                  </a:moveTo>
                  <a:lnTo>
                    <a:pt x="0" y="0"/>
                  </a:lnTo>
                  <a:lnTo>
                    <a:pt x="0" y="0"/>
                  </a:lnTo>
                </a:path>
              </a:pathLst>
            </a:custGeom>
            <a:ln w="13550" cap="flat">
              <a:solidFill>
                <a:srgbClr val="EBEBEB">
                  <a:alpha val="100000"/>
                </a:srgbClr>
              </a:solidFill>
              <a:prstDash val="solid"/>
              <a:round/>
            </a:ln>
          </p:spPr>
          <p:txBody>
            <a:bodyPr/>
            <a:lstStyle/>
            <a:p/>
          </p:txBody>
        </p:sp>
        <p:sp>
          <p:nvSpPr>
            <p:cNvPr id="99" name="pl99"/>
            <p:cNvSpPr/>
            <p:nvPr/>
          </p:nvSpPr>
          <p:spPr>
            <a:xfrm>
              <a:off x="5398790" y="2272688"/>
              <a:ext cx="3434315" cy="611193"/>
            </a:xfrm>
            <a:custGeom>
              <a:avLst/>
              <a:pathLst>
                <a:path w="3434315" h="611193">
                  <a:moveTo>
                    <a:pt x="0" y="523879"/>
                  </a:moveTo>
                  <a:lnTo>
                    <a:pt x="137372" y="523879"/>
                  </a:lnTo>
                  <a:lnTo>
                    <a:pt x="274745" y="611193"/>
                  </a:lnTo>
                  <a:lnTo>
                    <a:pt x="412117" y="480223"/>
                  </a:lnTo>
                  <a:lnTo>
                    <a:pt x="549490" y="436566"/>
                  </a:lnTo>
                  <a:lnTo>
                    <a:pt x="686863" y="436566"/>
                  </a:lnTo>
                  <a:lnTo>
                    <a:pt x="824235" y="305596"/>
                  </a:lnTo>
                  <a:lnTo>
                    <a:pt x="961608" y="261939"/>
                  </a:lnTo>
                  <a:lnTo>
                    <a:pt x="1098981" y="130969"/>
                  </a:lnTo>
                  <a:lnTo>
                    <a:pt x="1236353" y="43656"/>
                  </a:lnTo>
                  <a:lnTo>
                    <a:pt x="1373726" y="43656"/>
                  </a:lnTo>
                  <a:lnTo>
                    <a:pt x="1511098" y="43656"/>
                  </a:lnTo>
                  <a:lnTo>
                    <a:pt x="1648471" y="0"/>
                  </a:lnTo>
                  <a:lnTo>
                    <a:pt x="1785844" y="87313"/>
                  </a:lnTo>
                  <a:lnTo>
                    <a:pt x="1923216" y="0"/>
                  </a:lnTo>
                  <a:lnTo>
                    <a:pt x="2060589" y="43656"/>
                  </a:lnTo>
                  <a:lnTo>
                    <a:pt x="2197962" y="43656"/>
                  </a:lnTo>
                  <a:lnTo>
                    <a:pt x="2335334" y="43656"/>
                  </a:lnTo>
                  <a:lnTo>
                    <a:pt x="2472707" y="87313"/>
                  </a:lnTo>
                  <a:lnTo>
                    <a:pt x="2610079" y="87313"/>
                  </a:lnTo>
                  <a:lnTo>
                    <a:pt x="2747452" y="174626"/>
                  </a:lnTo>
                  <a:lnTo>
                    <a:pt x="2884825" y="480223"/>
                  </a:lnTo>
                  <a:lnTo>
                    <a:pt x="3022197" y="87313"/>
                  </a:lnTo>
                  <a:lnTo>
                    <a:pt x="3159570" y="305596"/>
                  </a:lnTo>
                  <a:lnTo>
                    <a:pt x="3296943" y="305596"/>
                  </a:lnTo>
                  <a:lnTo>
                    <a:pt x="3434315" y="261939"/>
                  </a:lnTo>
                </a:path>
              </a:pathLst>
            </a:custGeom>
            <a:ln w="27101" cap="flat">
              <a:solidFill>
                <a:srgbClr val="0058AB">
                  <a:alpha val="69803"/>
                </a:srgbClr>
              </a:solidFill>
              <a:prstDash val="solid"/>
              <a:round/>
            </a:ln>
          </p:spPr>
          <p:txBody>
            <a:bodyPr/>
            <a:lstStyle/>
            <a:p/>
          </p:txBody>
        </p:sp>
        <p:sp>
          <p:nvSpPr>
            <p:cNvPr id="100" name="pl100"/>
            <p:cNvSpPr/>
            <p:nvPr/>
          </p:nvSpPr>
          <p:spPr>
            <a:xfrm>
              <a:off x="5398790" y="2229031"/>
              <a:ext cx="3434315" cy="480223"/>
            </a:xfrm>
            <a:custGeom>
              <a:avLst/>
              <a:pathLst>
                <a:path w="3434315" h="480223">
                  <a:moveTo>
                    <a:pt x="0" y="174626"/>
                  </a:moveTo>
                  <a:lnTo>
                    <a:pt x="137372" y="87313"/>
                  </a:lnTo>
                  <a:lnTo>
                    <a:pt x="274745" y="261939"/>
                  </a:lnTo>
                  <a:lnTo>
                    <a:pt x="412117" y="480223"/>
                  </a:lnTo>
                  <a:lnTo>
                    <a:pt x="549490" y="174626"/>
                  </a:lnTo>
                  <a:lnTo>
                    <a:pt x="686863" y="87313"/>
                  </a:lnTo>
                  <a:lnTo>
                    <a:pt x="824235" y="87313"/>
                  </a:lnTo>
                  <a:lnTo>
                    <a:pt x="961608" y="0"/>
                  </a:lnTo>
                  <a:lnTo>
                    <a:pt x="1098981" y="0"/>
                  </a:lnTo>
                  <a:lnTo>
                    <a:pt x="1236353" y="130969"/>
                  </a:lnTo>
                  <a:lnTo>
                    <a:pt x="1373726" y="174626"/>
                  </a:lnTo>
                  <a:lnTo>
                    <a:pt x="1511098" y="218283"/>
                  </a:lnTo>
                  <a:lnTo>
                    <a:pt x="1648471" y="87313"/>
                  </a:lnTo>
                  <a:lnTo>
                    <a:pt x="1785844" y="43656"/>
                  </a:lnTo>
                  <a:lnTo>
                    <a:pt x="1923216" y="349253"/>
                  </a:lnTo>
                  <a:lnTo>
                    <a:pt x="2060589" y="305596"/>
                  </a:lnTo>
                  <a:lnTo>
                    <a:pt x="2197962" y="392909"/>
                  </a:lnTo>
                  <a:lnTo>
                    <a:pt x="2335334" y="261939"/>
                  </a:lnTo>
                  <a:lnTo>
                    <a:pt x="2472707" y="174626"/>
                  </a:lnTo>
                  <a:lnTo>
                    <a:pt x="2610079" y="130969"/>
                  </a:lnTo>
                  <a:lnTo>
                    <a:pt x="2747452" y="305596"/>
                  </a:lnTo>
                  <a:lnTo>
                    <a:pt x="2884825" y="305596"/>
                  </a:lnTo>
                  <a:lnTo>
                    <a:pt x="3022197" y="261939"/>
                  </a:lnTo>
                  <a:lnTo>
                    <a:pt x="3159570" y="261939"/>
                  </a:lnTo>
                  <a:lnTo>
                    <a:pt x="3296943" y="392909"/>
                  </a:lnTo>
                  <a:lnTo>
                    <a:pt x="3434315" y="349253"/>
                  </a:lnTo>
                </a:path>
              </a:pathLst>
            </a:custGeom>
            <a:ln w="27101" cap="flat">
              <a:solidFill>
                <a:srgbClr val="1CABE2">
                  <a:alpha val="69803"/>
                </a:srgbClr>
              </a:solidFill>
              <a:prstDash val="solid"/>
              <a:round/>
            </a:ln>
          </p:spPr>
          <p:txBody>
            <a:bodyPr/>
            <a:lstStyle/>
            <a:p/>
          </p:txBody>
        </p:sp>
        <p:sp>
          <p:nvSpPr>
            <p:cNvPr id="101" name="pl101"/>
            <p:cNvSpPr/>
            <p:nvPr/>
          </p:nvSpPr>
          <p:spPr>
            <a:xfrm>
              <a:off x="5398790" y="2360001"/>
              <a:ext cx="3434315" cy="960446"/>
            </a:xfrm>
            <a:custGeom>
              <a:avLst/>
              <a:pathLst>
                <a:path w="3434315" h="960446">
                  <a:moveTo>
                    <a:pt x="0" y="960446"/>
                  </a:moveTo>
                  <a:lnTo>
                    <a:pt x="137372" y="829476"/>
                  </a:lnTo>
                  <a:lnTo>
                    <a:pt x="274745" y="785819"/>
                  </a:lnTo>
                  <a:lnTo>
                    <a:pt x="412117" y="698506"/>
                  </a:lnTo>
                  <a:lnTo>
                    <a:pt x="549490" y="654849"/>
                  </a:lnTo>
                  <a:lnTo>
                    <a:pt x="686863" y="567536"/>
                  </a:lnTo>
                  <a:lnTo>
                    <a:pt x="824235" y="480223"/>
                  </a:lnTo>
                  <a:lnTo>
                    <a:pt x="961608" y="436566"/>
                  </a:lnTo>
                  <a:lnTo>
                    <a:pt x="1098981" y="392909"/>
                  </a:lnTo>
                  <a:lnTo>
                    <a:pt x="1236353" y="305596"/>
                  </a:lnTo>
                  <a:lnTo>
                    <a:pt x="1373726" y="218283"/>
                  </a:lnTo>
                  <a:lnTo>
                    <a:pt x="1511098" y="174626"/>
                  </a:lnTo>
                  <a:lnTo>
                    <a:pt x="1648471" y="218283"/>
                  </a:lnTo>
                  <a:lnTo>
                    <a:pt x="1785844" y="218283"/>
                  </a:lnTo>
                  <a:lnTo>
                    <a:pt x="1923216" y="130969"/>
                  </a:lnTo>
                  <a:lnTo>
                    <a:pt x="2060589" y="130969"/>
                  </a:lnTo>
                  <a:lnTo>
                    <a:pt x="2197962" y="130969"/>
                  </a:lnTo>
                  <a:lnTo>
                    <a:pt x="2335334" y="130969"/>
                  </a:lnTo>
                  <a:lnTo>
                    <a:pt x="2472707" y="43656"/>
                  </a:lnTo>
                  <a:lnTo>
                    <a:pt x="2610079" y="0"/>
                  </a:lnTo>
                  <a:lnTo>
                    <a:pt x="2747452" y="87313"/>
                  </a:lnTo>
                  <a:lnTo>
                    <a:pt x="2884825" y="174626"/>
                  </a:lnTo>
                  <a:lnTo>
                    <a:pt x="3022197" y="174626"/>
                  </a:lnTo>
                  <a:lnTo>
                    <a:pt x="3159570" y="87313"/>
                  </a:lnTo>
                  <a:lnTo>
                    <a:pt x="3296943" y="87313"/>
                  </a:lnTo>
                  <a:lnTo>
                    <a:pt x="3434315" y="43656"/>
                  </a:lnTo>
                </a:path>
              </a:pathLst>
            </a:custGeom>
            <a:ln w="27101" cap="flat">
              <a:solidFill>
                <a:srgbClr val="00833D">
                  <a:alpha val="69803"/>
                </a:srgbClr>
              </a:solidFill>
              <a:prstDash val="solid"/>
              <a:round/>
            </a:ln>
          </p:spPr>
          <p:txBody>
            <a:bodyPr/>
            <a:lstStyle/>
            <a:p/>
          </p:txBody>
        </p:sp>
        <p:sp>
          <p:nvSpPr>
            <p:cNvPr id="102" name="pl102"/>
            <p:cNvSpPr/>
            <p:nvPr/>
          </p:nvSpPr>
          <p:spPr>
            <a:xfrm>
              <a:off x="5398790" y="1748808"/>
              <a:ext cx="3434315" cy="785819"/>
            </a:xfrm>
            <a:custGeom>
              <a:avLst/>
              <a:pathLst>
                <a:path w="3434315" h="785819">
                  <a:moveTo>
                    <a:pt x="0" y="130969"/>
                  </a:moveTo>
                  <a:lnTo>
                    <a:pt x="137372" y="174626"/>
                  </a:lnTo>
                  <a:lnTo>
                    <a:pt x="274745" y="130969"/>
                  </a:lnTo>
                  <a:lnTo>
                    <a:pt x="412117" y="87313"/>
                  </a:lnTo>
                  <a:lnTo>
                    <a:pt x="549490" y="43656"/>
                  </a:lnTo>
                  <a:lnTo>
                    <a:pt x="686863" y="0"/>
                  </a:lnTo>
                  <a:lnTo>
                    <a:pt x="824235" y="43656"/>
                  </a:lnTo>
                  <a:lnTo>
                    <a:pt x="961608" y="43656"/>
                  </a:lnTo>
                  <a:lnTo>
                    <a:pt x="1098981" y="87313"/>
                  </a:lnTo>
                  <a:lnTo>
                    <a:pt x="1236353" y="0"/>
                  </a:lnTo>
                  <a:lnTo>
                    <a:pt x="1373726" y="43656"/>
                  </a:lnTo>
                  <a:lnTo>
                    <a:pt x="1511098" y="43656"/>
                  </a:lnTo>
                  <a:lnTo>
                    <a:pt x="1648471" y="43656"/>
                  </a:lnTo>
                  <a:lnTo>
                    <a:pt x="1785844" y="174626"/>
                  </a:lnTo>
                  <a:lnTo>
                    <a:pt x="1923216" y="218283"/>
                  </a:lnTo>
                  <a:lnTo>
                    <a:pt x="2060589" y="174626"/>
                  </a:lnTo>
                  <a:lnTo>
                    <a:pt x="2197962" y="218283"/>
                  </a:lnTo>
                  <a:lnTo>
                    <a:pt x="2335334" y="392909"/>
                  </a:lnTo>
                  <a:lnTo>
                    <a:pt x="2472707" y="349253"/>
                  </a:lnTo>
                  <a:lnTo>
                    <a:pt x="2610079" y="611193"/>
                  </a:lnTo>
                  <a:lnTo>
                    <a:pt x="2747452" y="742163"/>
                  </a:lnTo>
                  <a:lnTo>
                    <a:pt x="2884825" y="785819"/>
                  </a:lnTo>
                  <a:lnTo>
                    <a:pt x="3022197" y="654849"/>
                  </a:lnTo>
                  <a:lnTo>
                    <a:pt x="3159570" y="523879"/>
                  </a:lnTo>
                  <a:lnTo>
                    <a:pt x="3296943" y="480223"/>
                  </a:lnTo>
                  <a:lnTo>
                    <a:pt x="3434315" y="480223"/>
                  </a:lnTo>
                </a:path>
              </a:pathLst>
            </a:custGeom>
            <a:ln w="27101" cap="flat">
              <a:solidFill>
                <a:srgbClr val="80BD41">
                  <a:alpha val="69803"/>
                </a:srgbClr>
              </a:solidFill>
              <a:prstDash val="solid"/>
              <a:round/>
            </a:ln>
          </p:spPr>
          <p:txBody>
            <a:bodyPr/>
            <a:lstStyle/>
            <a:p/>
          </p:txBody>
        </p:sp>
        <p:sp>
          <p:nvSpPr>
            <p:cNvPr id="103" name="pl103"/>
            <p:cNvSpPr/>
            <p:nvPr/>
          </p:nvSpPr>
          <p:spPr>
            <a:xfrm>
              <a:off x="5398790" y="2272688"/>
              <a:ext cx="3434315" cy="523879"/>
            </a:xfrm>
            <a:custGeom>
              <a:avLst/>
              <a:pathLst>
                <a:path w="3434315" h="523879">
                  <a:moveTo>
                    <a:pt x="0" y="218283"/>
                  </a:moveTo>
                  <a:lnTo>
                    <a:pt x="137372" y="174626"/>
                  </a:lnTo>
                  <a:lnTo>
                    <a:pt x="274745" y="261939"/>
                  </a:lnTo>
                  <a:lnTo>
                    <a:pt x="412117" y="218283"/>
                  </a:lnTo>
                  <a:lnTo>
                    <a:pt x="549490" y="174626"/>
                  </a:lnTo>
                  <a:lnTo>
                    <a:pt x="686863" y="130969"/>
                  </a:lnTo>
                  <a:lnTo>
                    <a:pt x="824235" y="130969"/>
                  </a:lnTo>
                  <a:lnTo>
                    <a:pt x="961608" y="87313"/>
                  </a:lnTo>
                  <a:lnTo>
                    <a:pt x="1098981" y="43656"/>
                  </a:lnTo>
                  <a:lnTo>
                    <a:pt x="1236353" y="43656"/>
                  </a:lnTo>
                  <a:lnTo>
                    <a:pt x="1373726" y="0"/>
                  </a:lnTo>
                  <a:lnTo>
                    <a:pt x="1511098" y="0"/>
                  </a:lnTo>
                  <a:lnTo>
                    <a:pt x="1648471" y="130969"/>
                  </a:lnTo>
                  <a:lnTo>
                    <a:pt x="1785844" y="43656"/>
                  </a:lnTo>
                  <a:lnTo>
                    <a:pt x="1923216" y="43656"/>
                  </a:lnTo>
                  <a:lnTo>
                    <a:pt x="2060589" y="130969"/>
                  </a:lnTo>
                  <a:lnTo>
                    <a:pt x="2197962" y="87313"/>
                  </a:lnTo>
                  <a:lnTo>
                    <a:pt x="2335334" y="43656"/>
                  </a:lnTo>
                  <a:lnTo>
                    <a:pt x="2472707" y="87313"/>
                  </a:lnTo>
                  <a:lnTo>
                    <a:pt x="2610079" y="87313"/>
                  </a:lnTo>
                  <a:lnTo>
                    <a:pt x="2747452" y="261939"/>
                  </a:lnTo>
                  <a:lnTo>
                    <a:pt x="2884825" y="261939"/>
                  </a:lnTo>
                  <a:lnTo>
                    <a:pt x="3022197" y="218283"/>
                  </a:lnTo>
                  <a:lnTo>
                    <a:pt x="3159570" y="436566"/>
                  </a:lnTo>
                  <a:lnTo>
                    <a:pt x="3296943" y="523879"/>
                  </a:lnTo>
                  <a:lnTo>
                    <a:pt x="3434315" y="349253"/>
                  </a:lnTo>
                </a:path>
              </a:pathLst>
            </a:custGeom>
            <a:ln w="27101" cap="flat">
              <a:solidFill>
                <a:srgbClr val="6A1E74">
                  <a:alpha val="69803"/>
                </a:srgbClr>
              </a:solidFill>
              <a:prstDash val="solid"/>
              <a:round/>
            </a:ln>
          </p:spPr>
          <p:txBody>
            <a:bodyPr/>
            <a:lstStyle/>
            <a:p/>
          </p:txBody>
        </p:sp>
        <p:sp>
          <p:nvSpPr>
            <p:cNvPr id="104" name="pl104"/>
            <p:cNvSpPr/>
            <p:nvPr/>
          </p:nvSpPr>
          <p:spPr>
            <a:xfrm>
              <a:off x="5398790" y="2229031"/>
              <a:ext cx="3434315" cy="1397012"/>
            </a:xfrm>
            <a:custGeom>
              <a:avLst/>
              <a:pathLst>
                <a:path w="3434315" h="1397012">
                  <a:moveTo>
                    <a:pt x="0" y="1397012"/>
                  </a:moveTo>
                  <a:lnTo>
                    <a:pt x="137372" y="1309699"/>
                  </a:lnTo>
                  <a:lnTo>
                    <a:pt x="274745" y="1309699"/>
                  </a:lnTo>
                  <a:lnTo>
                    <a:pt x="412117" y="1222386"/>
                  </a:lnTo>
                  <a:lnTo>
                    <a:pt x="549490" y="1091416"/>
                  </a:lnTo>
                  <a:lnTo>
                    <a:pt x="686863" y="1047759"/>
                  </a:lnTo>
                  <a:lnTo>
                    <a:pt x="824235" y="1091416"/>
                  </a:lnTo>
                  <a:lnTo>
                    <a:pt x="961608" y="1135073"/>
                  </a:lnTo>
                  <a:lnTo>
                    <a:pt x="1098981" y="960446"/>
                  </a:lnTo>
                  <a:lnTo>
                    <a:pt x="1236353" y="829476"/>
                  </a:lnTo>
                  <a:lnTo>
                    <a:pt x="1373726" y="698506"/>
                  </a:lnTo>
                  <a:lnTo>
                    <a:pt x="1511098" y="523879"/>
                  </a:lnTo>
                  <a:lnTo>
                    <a:pt x="1648471" y="523879"/>
                  </a:lnTo>
                  <a:lnTo>
                    <a:pt x="1785844" y="480223"/>
                  </a:lnTo>
                  <a:lnTo>
                    <a:pt x="1923216" y="392909"/>
                  </a:lnTo>
                  <a:lnTo>
                    <a:pt x="2060589" y="305596"/>
                  </a:lnTo>
                  <a:lnTo>
                    <a:pt x="2197962" y="261939"/>
                  </a:lnTo>
                  <a:lnTo>
                    <a:pt x="2335334" y="218283"/>
                  </a:lnTo>
                  <a:lnTo>
                    <a:pt x="2472707" y="174626"/>
                  </a:lnTo>
                  <a:lnTo>
                    <a:pt x="2610079" y="130969"/>
                  </a:lnTo>
                  <a:lnTo>
                    <a:pt x="2747452" y="349253"/>
                  </a:lnTo>
                  <a:lnTo>
                    <a:pt x="2884825" y="305596"/>
                  </a:lnTo>
                  <a:lnTo>
                    <a:pt x="3022197" y="43656"/>
                  </a:lnTo>
                  <a:lnTo>
                    <a:pt x="3159570" y="87313"/>
                  </a:lnTo>
                  <a:lnTo>
                    <a:pt x="3296943" y="0"/>
                  </a:lnTo>
                  <a:lnTo>
                    <a:pt x="3434315" y="0"/>
                  </a:lnTo>
                </a:path>
              </a:pathLst>
            </a:custGeom>
            <a:ln w="27101" cap="flat">
              <a:solidFill>
                <a:srgbClr val="E2231A">
                  <a:alpha val="69803"/>
                </a:srgbClr>
              </a:solidFill>
              <a:prstDash val="solid"/>
              <a:round/>
            </a:ln>
          </p:spPr>
          <p:txBody>
            <a:bodyPr/>
            <a:lstStyle/>
            <a:p/>
          </p:txBody>
        </p:sp>
        <p:sp>
          <p:nvSpPr>
            <p:cNvPr id="105" name="pl105"/>
            <p:cNvSpPr/>
            <p:nvPr/>
          </p:nvSpPr>
          <p:spPr>
            <a:xfrm>
              <a:off x="5398790" y="2360001"/>
              <a:ext cx="3434315" cy="1397012"/>
            </a:xfrm>
            <a:custGeom>
              <a:avLst/>
              <a:pathLst>
                <a:path w="3434315" h="1397012">
                  <a:moveTo>
                    <a:pt x="0" y="1353356"/>
                  </a:moveTo>
                  <a:lnTo>
                    <a:pt x="137372" y="1397012"/>
                  </a:lnTo>
                  <a:lnTo>
                    <a:pt x="274745" y="1309699"/>
                  </a:lnTo>
                  <a:lnTo>
                    <a:pt x="412117" y="1135073"/>
                  </a:lnTo>
                  <a:lnTo>
                    <a:pt x="549490" y="916789"/>
                  </a:lnTo>
                  <a:lnTo>
                    <a:pt x="686863" y="742163"/>
                  </a:lnTo>
                  <a:lnTo>
                    <a:pt x="824235" y="611193"/>
                  </a:lnTo>
                  <a:lnTo>
                    <a:pt x="961608" y="523879"/>
                  </a:lnTo>
                  <a:lnTo>
                    <a:pt x="1098981" y="305596"/>
                  </a:lnTo>
                  <a:lnTo>
                    <a:pt x="1236353" y="87313"/>
                  </a:lnTo>
                  <a:lnTo>
                    <a:pt x="1373726" y="261939"/>
                  </a:lnTo>
                  <a:lnTo>
                    <a:pt x="1511098" y="349253"/>
                  </a:lnTo>
                  <a:lnTo>
                    <a:pt x="1648471" y="436566"/>
                  </a:lnTo>
                  <a:lnTo>
                    <a:pt x="1785844" y="436566"/>
                  </a:lnTo>
                  <a:lnTo>
                    <a:pt x="1923216" y="392909"/>
                  </a:lnTo>
                  <a:lnTo>
                    <a:pt x="2060589" y="436566"/>
                  </a:lnTo>
                  <a:lnTo>
                    <a:pt x="2197962" y="218283"/>
                  </a:lnTo>
                  <a:lnTo>
                    <a:pt x="2335334" y="174626"/>
                  </a:lnTo>
                  <a:lnTo>
                    <a:pt x="2472707" y="87313"/>
                  </a:lnTo>
                  <a:lnTo>
                    <a:pt x="2610079" y="0"/>
                  </a:lnTo>
                  <a:lnTo>
                    <a:pt x="2747452" y="130969"/>
                  </a:lnTo>
                  <a:lnTo>
                    <a:pt x="2884825" y="305596"/>
                  </a:lnTo>
                  <a:lnTo>
                    <a:pt x="3022197" y="218283"/>
                  </a:lnTo>
                  <a:lnTo>
                    <a:pt x="3159570" y="87313"/>
                  </a:lnTo>
                  <a:lnTo>
                    <a:pt x="3296943" y="43656"/>
                  </a:lnTo>
                  <a:lnTo>
                    <a:pt x="3434315" y="43656"/>
                  </a:lnTo>
                </a:path>
              </a:pathLst>
            </a:custGeom>
            <a:ln w="27101" cap="flat">
              <a:solidFill>
                <a:srgbClr val="F26A21">
                  <a:alpha val="69803"/>
                </a:srgbClr>
              </a:solidFill>
              <a:prstDash val="solid"/>
              <a:round/>
            </a:ln>
          </p:spPr>
          <p:txBody>
            <a:bodyPr/>
            <a:lstStyle/>
            <a:p/>
          </p:txBody>
        </p:sp>
        <p:sp>
          <p:nvSpPr>
            <p:cNvPr id="106" name="pl106"/>
            <p:cNvSpPr/>
            <p:nvPr/>
          </p:nvSpPr>
          <p:spPr>
            <a:xfrm>
              <a:off x="5398790" y="2360001"/>
              <a:ext cx="3434315" cy="0"/>
            </a:xfrm>
            <a:custGeom>
              <a:avLst/>
              <a:pathLst>
                <a:path w="3434315" h="0">
                  <a:moveTo>
                    <a:pt x="0" y="0"/>
                  </a:moveTo>
                  <a:lnTo>
                    <a:pt x="0" y="0"/>
                  </a:lnTo>
                  <a:lnTo>
                    <a:pt x="0" y="0"/>
                  </a:lnTo>
                  <a:lnTo>
                    <a:pt x="0" y="0"/>
                  </a:lnTo>
                  <a:lnTo>
                    <a:pt x="0" y="0"/>
                  </a:lnTo>
                  <a:lnTo>
                    <a:pt x="0" y="0"/>
                  </a:lnTo>
                  <a:lnTo>
                    <a:pt x="0" y="0"/>
                  </a:lnTo>
                  <a:lnTo>
                    <a:pt x="137372" y="0"/>
                  </a:lnTo>
                  <a:lnTo>
                    <a:pt x="137372" y="0"/>
                  </a:lnTo>
                  <a:lnTo>
                    <a:pt x="137372" y="0"/>
                  </a:lnTo>
                  <a:lnTo>
                    <a:pt x="137372" y="0"/>
                  </a:lnTo>
                  <a:lnTo>
                    <a:pt x="137372" y="0"/>
                  </a:lnTo>
                  <a:lnTo>
                    <a:pt x="137372" y="0"/>
                  </a:lnTo>
                  <a:lnTo>
                    <a:pt x="137372" y="0"/>
                  </a:lnTo>
                  <a:lnTo>
                    <a:pt x="274745" y="0"/>
                  </a:lnTo>
                  <a:lnTo>
                    <a:pt x="274745" y="0"/>
                  </a:lnTo>
                  <a:lnTo>
                    <a:pt x="274745" y="0"/>
                  </a:lnTo>
                  <a:lnTo>
                    <a:pt x="274745" y="0"/>
                  </a:lnTo>
                  <a:lnTo>
                    <a:pt x="274745" y="0"/>
                  </a:lnTo>
                  <a:lnTo>
                    <a:pt x="274745" y="0"/>
                  </a:lnTo>
                  <a:lnTo>
                    <a:pt x="274745" y="0"/>
                  </a:lnTo>
                  <a:lnTo>
                    <a:pt x="412117" y="0"/>
                  </a:lnTo>
                  <a:lnTo>
                    <a:pt x="412117" y="0"/>
                  </a:lnTo>
                  <a:lnTo>
                    <a:pt x="412117" y="0"/>
                  </a:lnTo>
                  <a:lnTo>
                    <a:pt x="412117" y="0"/>
                  </a:lnTo>
                  <a:lnTo>
                    <a:pt x="412117" y="0"/>
                  </a:lnTo>
                  <a:lnTo>
                    <a:pt x="412117" y="0"/>
                  </a:lnTo>
                  <a:lnTo>
                    <a:pt x="412117" y="0"/>
                  </a:lnTo>
                  <a:lnTo>
                    <a:pt x="549490" y="0"/>
                  </a:lnTo>
                  <a:lnTo>
                    <a:pt x="549490" y="0"/>
                  </a:lnTo>
                  <a:lnTo>
                    <a:pt x="549490" y="0"/>
                  </a:lnTo>
                  <a:lnTo>
                    <a:pt x="549490" y="0"/>
                  </a:lnTo>
                  <a:lnTo>
                    <a:pt x="549490" y="0"/>
                  </a:lnTo>
                  <a:lnTo>
                    <a:pt x="549490" y="0"/>
                  </a:lnTo>
                  <a:lnTo>
                    <a:pt x="549490" y="0"/>
                  </a:lnTo>
                  <a:lnTo>
                    <a:pt x="686863" y="0"/>
                  </a:lnTo>
                  <a:lnTo>
                    <a:pt x="686863" y="0"/>
                  </a:lnTo>
                  <a:lnTo>
                    <a:pt x="686863" y="0"/>
                  </a:lnTo>
                  <a:lnTo>
                    <a:pt x="686863" y="0"/>
                  </a:lnTo>
                  <a:lnTo>
                    <a:pt x="686863" y="0"/>
                  </a:lnTo>
                  <a:lnTo>
                    <a:pt x="686863" y="0"/>
                  </a:lnTo>
                  <a:lnTo>
                    <a:pt x="686863" y="0"/>
                  </a:lnTo>
                  <a:lnTo>
                    <a:pt x="824235" y="0"/>
                  </a:lnTo>
                  <a:lnTo>
                    <a:pt x="824235" y="0"/>
                  </a:lnTo>
                  <a:lnTo>
                    <a:pt x="824235" y="0"/>
                  </a:lnTo>
                  <a:lnTo>
                    <a:pt x="824235" y="0"/>
                  </a:lnTo>
                  <a:lnTo>
                    <a:pt x="824235" y="0"/>
                  </a:lnTo>
                  <a:lnTo>
                    <a:pt x="824235" y="0"/>
                  </a:lnTo>
                  <a:lnTo>
                    <a:pt x="824235" y="0"/>
                  </a:lnTo>
                  <a:lnTo>
                    <a:pt x="961608" y="0"/>
                  </a:lnTo>
                  <a:lnTo>
                    <a:pt x="961608" y="0"/>
                  </a:lnTo>
                  <a:lnTo>
                    <a:pt x="961608" y="0"/>
                  </a:lnTo>
                  <a:lnTo>
                    <a:pt x="961608" y="0"/>
                  </a:lnTo>
                  <a:lnTo>
                    <a:pt x="961608" y="0"/>
                  </a:lnTo>
                  <a:lnTo>
                    <a:pt x="961608" y="0"/>
                  </a:lnTo>
                  <a:lnTo>
                    <a:pt x="961608" y="0"/>
                  </a:lnTo>
                  <a:lnTo>
                    <a:pt x="1098981" y="0"/>
                  </a:lnTo>
                  <a:lnTo>
                    <a:pt x="1098981" y="0"/>
                  </a:lnTo>
                  <a:lnTo>
                    <a:pt x="1098981" y="0"/>
                  </a:lnTo>
                  <a:lnTo>
                    <a:pt x="1098981" y="0"/>
                  </a:lnTo>
                  <a:lnTo>
                    <a:pt x="1098981" y="0"/>
                  </a:lnTo>
                  <a:lnTo>
                    <a:pt x="1098981" y="0"/>
                  </a:lnTo>
                  <a:lnTo>
                    <a:pt x="1098981" y="0"/>
                  </a:lnTo>
                  <a:lnTo>
                    <a:pt x="1236353" y="0"/>
                  </a:lnTo>
                  <a:lnTo>
                    <a:pt x="1236353" y="0"/>
                  </a:lnTo>
                  <a:lnTo>
                    <a:pt x="1236353" y="0"/>
                  </a:lnTo>
                  <a:lnTo>
                    <a:pt x="1236353" y="0"/>
                  </a:lnTo>
                  <a:lnTo>
                    <a:pt x="1236353" y="0"/>
                  </a:lnTo>
                  <a:lnTo>
                    <a:pt x="1236353" y="0"/>
                  </a:lnTo>
                  <a:lnTo>
                    <a:pt x="1236353" y="0"/>
                  </a:lnTo>
                  <a:lnTo>
                    <a:pt x="1373726" y="0"/>
                  </a:lnTo>
                  <a:lnTo>
                    <a:pt x="1373726" y="0"/>
                  </a:lnTo>
                  <a:lnTo>
                    <a:pt x="1373726" y="0"/>
                  </a:lnTo>
                  <a:lnTo>
                    <a:pt x="1373726" y="0"/>
                  </a:lnTo>
                  <a:lnTo>
                    <a:pt x="1373726" y="0"/>
                  </a:lnTo>
                  <a:lnTo>
                    <a:pt x="1373726" y="0"/>
                  </a:lnTo>
                  <a:lnTo>
                    <a:pt x="1373726" y="0"/>
                  </a:lnTo>
                  <a:lnTo>
                    <a:pt x="1511098" y="0"/>
                  </a:lnTo>
                  <a:lnTo>
                    <a:pt x="1511098" y="0"/>
                  </a:lnTo>
                  <a:lnTo>
                    <a:pt x="1511098" y="0"/>
                  </a:lnTo>
                  <a:lnTo>
                    <a:pt x="1511098" y="0"/>
                  </a:lnTo>
                  <a:lnTo>
                    <a:pt x="1511098" y="0"/>
                  </a:lnTo>
                  <a:lnTo>
                    <a:pt x="1511098" y="0"/>
                  </a:lnTo>
                  <a:lnTo>
                    <a:pt x="1511098" y="0"/>
                  </a:lnTo>
                  <a:lnTo>
                    <a:pt x="1648471" y="0"/>
                  </a:lnTo>
                  <a:lnTo>
                    <a:pt x="1648471" y="0"/>
                  </a:lnTo>
                  <a:lnTo>
                    <a:pt x="1648471" y="0"/>
                  </a:lnTo>
                  <a:lnTo>
                    <a:pt x="1648471" y="0"/>
                  </a:lnTo>
                  <a:lnTo>
                    <a:pt x="1648471" y="0"/>
                  </a:lnTo>
                  <a:lnTo>
                    <a:pt x="1648471" y="0"/>
                  </a:lnTo>
                  <a:lnTo>
                    <a:pt x="1648471" y="0"/>
                  </a:lnTo>
                  <a:lnTo>
                    <a:pt x="1785844" y="0"/>
                  </a:lnTo>
                  <a:lnTo>
                    <a:pt x="1785844" y="0"/>
                  </a:lnTo>
                  <a:lnTo>
                    <a:pt x="1785844" y="0"/>
                  </a:lnTo>
                  <a:lnTo>
                    <a:pt x="1785844" y="0"/>
                  </a:lnTo>
                  <a:lnTo>
                    <a:pt x="1785844" y="0"/>
                  </a:lnTo>
                  <a:lnTo>
                    <a:pt x="1785844" y="0"/>
                  </a:lnTo>
                  <a:lnTo>
                    <a:pt x="1785844" y="0"/>
                  </a:lnTo>
                  <a:lnTo>
                    <a:pt x="1923216" y="0"/>
                  </a:lnTo>
                  <a:lnTo>
                    <a:pt x="1923216" y="0"/>
                  </a:lnTo>
                  <a:lnTo>
                    <a:pt x="1923216" y="0"/>
                  </a:lnTo>
                  <a:lnTo>
                    <a:pt x="1923216" y="0"/>
                  </a:lnTo>
                  <a:lnTo>
                    <a:pt x="1923216" y="0"/>
                  </a:lnTo>
                  <a:lnTo>
                    <a:pt x="1923216" y="0"/>
                  </a:lnTo>
                  <a:lnTo>
                    <a:pt x="1923216" y="0"/>
                  </a:lnTo>
                  <a:lnTo>
                    <a:pt x="2060589" y="0"/>
                  </a:lnTo>
                  <a:lnTo>
                    <a:pt x="2060589" y="0"/>
                  </a:lnTo>
                  <a:lnTo>
                    <a:pt x="2060589" y="0"/>
                  </a:lnTo>
                  <a:lnTo>
                    <a:pt x="2060589" y="0"/>
                  </a:lnTo>
                  <a:lnTo>
                    <a:pt x="2060589" y="0"/>
                  </a:lnTo>
                  <a:lnTo>
                    <a:pt x="2060589" y="0"/>
                  </a:lnTo>
                  <a:lnTo>
                    <a:pt x="2060589" y="0"/>
                  </a:lnTo>
                  <a:lnTo>
                    <a:pt x="2197962" y="0"/>
                  </a:lnTo>
                  <a:lnTo>
                    <a:pt x="2197962" y="0"/>
                  </a:lnTo>
                  <a:lnTo>
                    <a:pt x="2197962" y="0"/>
                  </a:lnTo>
                  <a:lnTo>
                    <a:pt x="2197962" y="0"/>
                  </a:lnTo>
                  <a:lnTo>
                    <a:pt x="2197962" y="0"/>
                  </a:lnTo>
                  <a:lnTo>
                    <a:pt x="2197962" y="0"/>
                  </a:lnTo>
                  <a:lnTo>
                    <a:pt x="2197962" y="0"/>
                  </a:lnTo>
                  <a:lnTo>
                    <a:pt x="2335334" y="0"/>
                  </a:lnTo>
                  <a:lnTo>
                    <a:pt x="2335334" y="0"/>
                  </a:lnTo>
                  <a:lnTo>
                    <a:pt x="2335334" y="0"/>
                  </a:lnTo>
                  <a:lnTo>
                    <a:pt x="2335334" y="0"/>
                  </a:lnTo>
                  <a:lnTo>
                    <a:pt x="2335334" y="0"/>
                  </a:lnTo>
                  <a:lnTo>
                    <a:pt x="2335334" y="0"/>
                  </a:lnTo>
                  <a:lnTo>
                    <a:pt x="2335334" y="0"/>
                  </a:lnTo>
                  <a:lnTo>
                    <a:pt x="2472707" y="0"/>
                  </a:lnTo>
                  <a:lnTo>
                    <a:pt x="2472707" y="0"/>
                  </a:lnTo>
                  <a:lnTo>
                    <a:pt x="2472707" y="0"/>
                  </a:lnTo>
                  <a:lnTo>
                    <a:pt x="2472707" y="0"/>
                  </a:lnTo>
                  <a:lnTo>
                    <a:pt x="2472707" y="0"/>
                  </a:lnTo>
                  <a:lnTo>
                    <a:pt x="2472707" y="0"/>
                  </a:lnTo>
                  <a:lnTo>
                    <a:pt x="2472707" y="0"/>
                  </a:lnTo>
                  <a:lnTo>
                    <a:pt x="2610079" y="0"/>
                  </a:lnTo>
                  <a:lnTo>
                    <a:pt x="2610079" y="0"/>
                  </a:lnTo>
                  <a:lnTo>
                    <a:pt x="2610079" y="0"/>
                  </a:lnTo>
                  <a:lnTo>
                    <a:pt x="2610079" y="0"/>
                  </a:lnTo>
                  <a:lnTo>
                    <a:pt x="2610079" y="0"/>
                  </a:lnTo>
                  <a:lnTo>
                    <a:pt x="2610079" y="0"/>
                  </a:lnTo>
                  <a:lnTo>
                    <a:pt x="2610079" y="0"/>
                  </a:lnTo>
                  <a:lnTo>
                    <a:pt x="2747452" y="0"/>
                  </a:lnTo>
                  <a:lnTo>
                    <a:pt x="2747452" y="0"/>
                  </a:lnTo>
                  <a:lnTo>
                    <a:pt x="2747452" y="0"/>
                  </a:lnTo>
                  <a:lnTo>
                    <a:pt x="2747452" y="0"/>
                  </a:lnTo>
                  <a:lnTo>
                    <a:pt x="2747452" y="0"/>
                  </a:lnTo>
                  <a:lnTo>
                    <a:pt x="2747452" y="0"/>
                  </a:lnTo>
                  <a:lnTo>
                    <a:pt x="2747452" y="0"/>
                  </a:lnTo>
                  <a:lnTo>
                    <a:pt x="2884825" y="0"/>
                  </a:lnTo>
                  <a:lnTo>
                    <a:pt x="2884825" y="0"/>
                  </a:lnTo>
                  <a:lnTo>
                    <a:pt x="2884825" y="0"/>
                  </a:lnTo>
                  <a:lnTo>
                    <a:pt x="2884825" y="0"/>
                  </a:lnTo>
                  <a:lnTo>
                    <a:pt x="2884825" y="0"/>
                  </a:lnTo>
                  <a:lnTo>
                    <a:pt x="2884825" y="0"/>
                  </a:lnTo>
                  <a:lnTo>
                    <a:pt x="2884825" y="0"/>
                  </a:lnTo>
                  <a:lnTo>
                    <a:pt x="3022197" y="0"/>
                  </a:lnTo>
                  <a:lnTo>
                    <a:pt x="3022197" y="0"/>
                  </a:lnTo>
                  <a:lnTo>
                    <a:pt x="3022197" y="0"/>
                  </a:lnTo>
                  <a:lnTo>
                    <a:pt x="3022197" y="0"/>
                  </a:lnTo>
                  <a:lnTo>
                    <a:pt x="3022197" y="0"/>
                  </a:lnTo>
                  <a:lnTo>
                    <a:pt x="3022197" y="0"/>
                  </a:lnTo>
                  <a:lnTo>
                    <a:pt x="3022197" y="0"/>
                  </a:lnTo>
                  <a:lnTo>
                    <a:pt x="3159570" y="0"/>
                  </a:lnTo>
                  <a:lnTo>
                    <a:pt x="3159570" y="0"/>
                  </a:lnTo>
                  <a:lnTo>
                    <a:pt x="3159570" y="0"/>
                  </a:lnTo>
                  <a:lnTo>
                    <a:pt x="3159570" y="0"/>
                  </a:lnTo>
                  <a:lnTo>
                    <a:pt x="3159570" y="0"/>
                  </a:lnTo>
                  <a:lnTo>
                    <a:pt x="3159570" y="0"/>
                  </a:lnTo>
                  <a:lnTo>
                    <a:pt x="3159570" y="0"/>
                  </a:lnTo>
                  <a:lnTo>
                    <a:pt x="3296943" y="0"/>
                  </a:lnTo>
                  <a:lnTo>
                    <a:pt x="3296943" y="0"/>
                  </a:lnTo>
                  <a:lnTo>
                    <a:pt x="3296943" y="0"/>
                  </a:lnTo>
                  <a:lnTo>
                    <a:pt x="3296943" y="0"/>
                  </a:lnTo>
                  <a:lnTo>
                    <a:pt x="3296943" y="0"/>
                  </a:lnTo>
                  <a:lnTo>
                    <a:pt x="3296943" y="0"/>
                  </a:lnTo>
                  <a:lnTo>
                    <a:pt x="3296943" y="0"/>
                  </a:lnTo>
                  <a:lnTo>
                    <a:pt x="3434315" y="0"/>
                  </a:lnTo>
                  <a:lnTo>
                    <a:pt x="3434315" y="0"/>
                  </a:lnTo>
                  <a:lnTo>
                    <a:pt x="3434315" y="0"/>
                  </a:lnTo>
                  <a:lnTo>
                    <a:pt x="3434315" y="0"/>
                  </a:lnTo>
                  <a:lnTo>
                    <a:pt x="3434315" y="0"/>
                  </a:lnTo>
                  <a:lnTo>
                    <a:pt x="3434315" y="0"/>
                  </a:lnTo>
                  <a:lnTo>
                    <a:pt x="3434315" y="0"/>
                  </a:lnTo>
                </a:path>
              </a:pathLst>
            </a:custGeom>
            <a:ln w="13550" cap="flat">
              <a:solidFill>
                <a:srgbClr val="000000">
                  <a:alpha val="100000"/>
                </a:srgbClr>
              </a:solidFill>
              <a:prstDash val="dash"/>
              <a:round/>
            </a:ln>
          </p:spPr>
          <p:txBody>
            <a:bodyPr/>
            <a:lstStyle/>
            <a:p/>
          </p:txBody>
        </p:sp>
        <p:sp>
          <p:nvSpPr>
            <p:cNvPr id="107" name="pl107"/>
            <p:cNvSpPr/>
            <p:nvPr/>
          </p:nvSpPr>
          <p:spPr>
            <a:xfrm>
              <a:off x="5398790" y="1748808"/>
              <a:ext cx="3434315" cy="785819"/>
            </a:xfrm>
            <a:custGeom>
              <a:avLst/>
              <a:pathLst>
                <a:path w="3434315" h="785819">
                  <a:moveTo>
                    <a:pt x="0" y="130969"/>
                  </a:moveTo>
                  <a:lnTo>
                    <a:pt x="137372" y="174626"/>
                  </a:lnTo>
                  <a:lnTo>
                    <a:pt x="274745" y="130969"/>
                  </a:lnTo>
                  <a:lnTo>
                    <a:pt x="412117" y="87313"/>
                  </a:lnTo>
                  <a:lnTo>
                    <a:pt x="549490" y="43656"/>
                  </a:lnTo>
                  <a:lnTo>
                    <a:pt x="686863" y="0"/>
                  </a:lnTo>
                  <a:lnTo>
                    <a:pt x="824235" y="43656"/>
                  </a:lnTo>
                  <a:lnTo>
                    <a:pt x="961608" y="43656"/>
                  </a:lnTo>
                  <a:lnTo>
                    <a:pt x="1098981" y="87313"/>
                  </a:lnTo>
                  <a:lnTo>
                    <a:pt x="1236353" y="0"/>
                  </a:lnTo>
                  <a:lnTo>
                    <a:pt x="1373726" y="43656"/>
                  </a:lnTo>
                  <a:lnTo>
                    <a:pt x="1511098" y="43656"/>
                  </a:lnTo>
                  <a:lnTo>
                    <a:pt x="1648471" y="43656"/>
                  </a:lnTo>
                  <a:lnTo>
                    <a:pt x="1785844" y="174626"/>
                  </a:lnTo>
                  <a:lnTo>
                    <a:pt x="1923216" y="218283"/>
                  </a:lnTo>
                  <a:lnTo>
                    <a:pt x="2060589" y="174626"/>
                  </a:lnTo>
                  <a:lnTo>
                    <a:pt x="2197962" y="218283"/>
                  </a:lnTo>
                  <a:lnTo>
                    <a:pt x="2335334" y="392909"/>
                  </a:lnTo>
                  <a:lnTo>
                    <a:pt x="2472707" y="349253"/>
                  </a:lnTo>
                  <a:lnTo>
                    <a:pt x="2610079" y="611193"/>
                  </a:lnTo>
                  <a:lnTo>
                    <a:pt x="2747452" y="742163"/>
                  </a:lnTo>
                  <a:lnTo>
                    <a:pt x="2884825" y="785819"/>
                  </a:lnTo>
                  <a:lnTo>
                    <a:pt x="3022197" y="654849"/>
                  </a:lnTo>
                  <a:lnTo>
                    <a:pt x="3159570" y="523879"/>
                  </a:lnTo>
                  <a:lnTo>
                    <a:pt x="3296943" y="480223"/>
                  </a:lnTo>
                  <a:lnTo>
                    <a:pt x="3434315" y="480223"/>
                  </a:lnTo>
                </a:path>
              </a:pathLst>
            </a:custGeom>
            <a:ln w="65043" cap="flat">
              <a:solidFill>
                <a:srgbClr val="000000">
                  <a:alpha val="100000"/>
                </a:srgbClr>
              </a:solidFill>
              <a:prstDash val="solid"/>
              <a:round/>
            </a:ln>
          </p:spPr>
          <p:txBody>
            <a:bodyPr/>
            <a:lstStyle/>
            <a:p/>
          </p:txBody>
        </p:sp>
        <p:sp>
          <p:nvSpPr>
            <p:cNvPr id="108" name="pl108"/>
            <p:cNvSpPr/>
            <p:nvPr/>
          </p:nvSpPr>
          <p:spPr>
            <a:xfrm>
              <a:off x="5398790" y="1748808"/>
              <a:ext cx="3434315" cy="785819"/>
            </a:xfrm>
            <a:custGeom>
              <a:avLst/>
              <a:pathLst>
                <a:path w="3434315" h="785819">
                  <a:moveTo>
                    <a:pt x="0" y="130969"/>
                  </a:moveTo>
                  <a:lnTo>
                    <a:pt x="137372" y="174626"/>
                  </a:lnTo>
                  <a:lnTo>
                    <a:pt x="274745" y="130969"/>
                  </a:lnTo>
                  <a:lnTo>
                    <a:pt x="412117" y="87313"/>
                  </a:lnTo>
                  <a:lnTo>
                    <a:pt x="549490" y="43656"/>
                  </a:lnTo>
                  <a:lnTo>
                    <a:pt x="686863" y="0"/>
                  </a:lnTo>
                  <a:lnTo>
                    <a:pt x="824235" y="43656"/>
                  </a:lnTo>
                  <a:lnTo>
                    <a:pt x="961608" y="43656"/>
                  </a:lnTo>
                  <a:lnTo>
                    <a:pt x="1098981" y="87313"/>
                  </a:lnTo>
                  <a:lnTo>
                    <a:pt x="1236353" y="0"/>
                  </a:lnTo>
                  <a:lnTo>
                    <a:pt x="1373726" y="43656"/>
                  </a:lnTo>
                  <a:lnTo>
                    <a:pt x="1511098" y="43656"/>
                  </a:lnTo>
                  <a:lnTo>
                    <a:pt x="1648471" y="43656"/>
                  </a:lnTo>
                  <a:lnTo>
                    <a:pt x="1785844" y="174626"/>
                  </a:lnTo>
                  <a:lnTo>
                    <a:pt x="1923216" y="218283"/>
                  </a:lnTo>
                  <a:lnTo>
                    <a:pt x="2060589" y="174626"/>
                  </a:lnTo>
                  <a:lnTo>
                    <a:pt x="2197962" y="218283"/>
                  </a:lnTo>
                  <a:lnTo>
                    <a:pt x="2335334" y="392909"/>
                  </a:lnTo>
                  <a:lnTo>
                    <a:pt x="2472707" y="349253"/>
                  </a:lnTo>
                  <a:lnTo>
                    <a:pt x="2610079" y="611193"/>
                  </a:lnTo>
                  <a:lnTo>
                    <a:pt x="2747452" y="742163"/>
                  </a:lnTo>
                  <a:lnTo>
                    <a:pt x="2884825" y="785819"/>
                  </a:lnTo>
                  <a:lnTo>
                    <a:pt x="3022197" y="654849"/>
                  </a:lnTo>
                  <a:lnTo>
                    <a:pt x="3159570" y="523879"/>
                  </a:lnTo>
                  <a:lnTo>
                    <a:pt x="3296943" y="480223"/>
                  </a:lnTo>
                  <a:lnTo>
                    <a:pt x="3434315" y="480223"/>
                  </a:lnTo>
                </a:path>
              </a:pathLst>
            </a:custGeom>
            <a:ln w="40651" cap="flat">
              <a:solidFill>
                <a:srgbClr val="80BD41">
                  <a:alpha val="100000"/>
                </a:srgbClr>
              </a:solidFill>
              <a:prstDash val="solid"/>
              <a:round/>
            </a:ln>
          </p:spPr>
          <p:txBody>
            <a:bodyPr/>
            <a:lstStyle/>
            <a:p/>
          </p:txBody>
        </p:sp>
        <p:sp>
          <p:nvSpPr>
            <p:cNvPr id="109" name="tx109"/>
            <p:cNvSpPr/>
            <p:nvPr/>
          </p:nvSpPr>
          <p:spPr>
            <a:xfrm>
              <a:off x="5342554" y="1701223"/>
              <a:ext cx="11247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11</a:t>
              </a:r>
            </a:p>
          </p:txBody>
        </p:sp>
        <p:sp>
          <p:nvSpPr>
            <p:cNvPr id="110" name="tx110"/>
            <p:cNvSpPr/>
            <p:nvPr/>
          </p:nvSpPr>
          <p:spPr>
            <a:xfrm>
              <a:off x="6025394" y="157025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14</a:t>
              </a:r>
            </a:p>
          </p:txBody>
        </p:sp>
        <p:sp>
          <p:nvSpPr>
            <p:cNvPr id="111" name="tx111"/>
            <p:cNvSpPr/>
            <p:nvPr/>
          </p:nvSpPr>
          <p:spPr>
            <a:xfrm>
              <a:off x="6712257" y="161391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13</a:t>
              </a:r>
            </a:p>
          </p:txBody>
        </p:sp>
        <p:sp>
          <p:nvSpPr>
            <p:cNvPr id="112" name="tx112"/>
            <p:cNvSpPr/>
            <p:nvPr/>
          </p:nvSpPr>
          <p:spPr>
            <a:xfrm>
              <a:off x="7399120" y="174488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10</a:t>
              </a:r>
            </a:p>
          </p:txBody>
        </p:sp>
        <p:sp>
          <p:nvSpPr>
            <p:cNvPr id="113" name="tx113"/>
            <p:cNvSpPr/>
            <p:nvPr/>
          </p:nvSpPr>
          <p:spPr>
            <a:xfrm>
              <a:off x="7978740" y="218144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14" name="tx114"/>
            <p:cNvSpPr/>
            <p:nvPr/>
          </p:nvSpPr>
          <p:spPr>
            <a:xfrm>
              <a:off x="8802976" y="205047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115" name="tx115"/>
            <p:cNvSpPr/>
            <p:nvPr/>
          </p:nvSpPr>
          <p:spPr>
            <a:xfrm>
              <a:off x="4980741" y="3624210"/>
              <a:ext cx="18370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-30</a:t>
              </a:r>
            </a:p>
          </p:txBody>
        </p:sp>
        <p:sp>
          <p:nvSpPr>
            <p:cNvPr id="116" name="tx116"/>
            <p:cNvSpPr/>
            <p:nvPr/>
          </p:nvSpPr>
          <p:spPr>
            <a:xfrm>
              <a:off x="4980741" y="3187643"/>
              <a:ext cx="18370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a:t>
              </a:r>
            </a:p>
          </p:txBody>
        </p:sp>
        <p:sp>
          <p:nvSpPr>
            <p:cNvPr id="117" name="tx117"/>
            <p:cNvSpPr/>
            <p:nvPr/>
          </p:nvSpPr>
          <p:spPr>
            <a:xfrm>
              <a:off x="4980741" y="2751077"/>
              <a:ext cx="18370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-10</a:t>
              </a:r>
            </a:p>
          </p:txBody>
        </p:sp>
        <p:sp>
          <p:nvSpPr>
            <p:cNvPr id="118" name="tx118"/>
            <p:cNvSpPr/>
            <p:nvPr/>
          </p:nvSpPr>
          <p:spPr>
            <a:xfrm>
              <a:off x="5093761" y="2314510"/>
              <a:ext cx="70683"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0</a:t>
              </a:r>
            </a:p>
          </p:txBody>
        </p:sp>
        <p:sp>
          <p:nvSpPr>
            <p:cNvPr id="119" name="tx119"/>
            <p:cNvSpPr/>
            <p:nvPr/>
          </p:nvSpPr>
          <p:spPr>
            <a:xfrm>
              <a:off x="5023078" y="1877944"/>
              <a:ext cx="141366"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10</a:t>
              </a:r>
            </a:p>
          </p:txBody>
        </p:sp>
        <p:sp>
          <p:nvSpPr>
            <p:cNvPr id="120" name="tx120"/>
            <p:cNvSpPr/>
            <p:nvPr/>
          </p:nvSpPr>
          <p:spPr>
            <a:xfrm rot="-5400000">
              <a:off x="5243342" y="4025485"/>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2000</a:t>
              </a:r>
            </a:p>
          </p:txBody>
        </p:sp>
        <p:sp>
          <p:nvSpPr>
            <p:cNvPr id="121" name="tx121"/>
            <p:cNvSpPr/>
            <p:nvPr/>
          </p:nvSpPr>
          <p:spPr>
            <a:xfrm rot="-5400000">
              <a:off x="5930205" y="4025485"/>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2005</a:t>
              </a:r>
            </a:p>
          </p:txBody>
        </p:sp>
        <p:sp>
          <p:nvSpPr>
            <p:cNvPr id="122" name="tx122"/>
            <p:cNvSpPr/>
            <p:nvPr/>
          </p:nvSpPr>
          <p:spPr>
            <a:xfrm rot="-5400000">
              <a:off x="6617068" y="4025485"/>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2010</a:t>
              </a:r>
            </a:p>
          </p:txBody>
        </p:sp>
        <p:sp>
          <p:nvSpPr>
            <p:cNvPr id="123" name="tx123"/>
            <p:cNvSpPr/>
            <p:nvPr/>
          </p:nvSpPr>
          <p:spPr>
            <a:xfrm rot="-5400000">
              <a:off x="7303931" y="4025485"/>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2015</a:t>
              </a:r>
            </a:p>
          </p:txBody>
        </p:sp>
        <p:sp>
          <p:nvSpPr>
            <p:cNvPr id="124" name="tx124"/>
            <p:cNvSpPr/>
            <p:nvPr/>
          </p:nvSpPr>
          <p:spPr>
            <a:xfrm rot="-5400000">
              <a:off x="7853422" y="4025485"/>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2019</a:t>
              </a:r>
            </a:p>
          </p:txBody>
        </p:sp>
        <p:sp>
          <p:nvSpPr>
            <p:cNvPr id="125" name="tx125"/>
            <p:cNvSpPr/>
            <p:nvPr/>
          </p:nvSpPr>
          <p:spPr>
            <a:xfrm rot="-5400000">
              <a:off x="8677658" y="4025485"/>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2025</a:t>
              </a:r>
            </a:p>
          </p:txBody>
        </p:sp>
        <p:sp>
          <p:nvSpPr>
            <p:cNvPr id="126" name="tx126"/>
            <p:cNvSpPr/>
            <p:nvPr/>
          </p:nvSpPr>
          <p:spPr>
            <a:xfrm rot="-5400000">
              <a:off x="4281635" y="2707420"/>
              <a:ext cx="1184239"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Difference (% points)</a:t>
              </a:r>
            </a:p>
          </p:txBody>
        </p:sp>
        <p:sp>
          <p:nvSpPr>
            <p:cNvPr id="127" name="pl127"/>
            <p:cNvSpPr/>
            <p:nvPr/>
          </p:nvSpPr>
          <p:spPr>
            <a:xfrm>
              <a:off x="5728746" y="4701924"/>
              <a:ext cx="175564" cy="0"/>
            </a:xfrm>
            <a:custGeom>
              <a:avLst/>
              <a:pathLst>
                <a:path w="175564" h="0">
                  <a:moveTo>
                    <a:pt x="0" y="0"/>
                  </a:moveTo>
                  <a:lnTo>
                    <a:pt x="175564" y="0"/>
                  </a:lnTo>
                </a:path>
              </a:pathLst>
            </a:custGeom>
            <a:ln w="27101" cap="flat">
              <a:solidFill>
                <a:srgbClr val="0058AB">
                  <a:alpha val="100000"/>
                </a:srgbClr>
              </a:solidFill>
              <a:prstDash val="solid"/>
              <a:round/>
            </a:ln>
          </p:spPr>
          <p:txBody>
            <a:bodyPr/>
            <a:lstStyle/>
            <a:p/>
          </p:txBody>
        </p:sp>
        <p:sp>
          <p:nvSpPr>
            <p:cNvPr id="128" name="pl128"/>
            <p:cNvSpPr/>
            <p:nvPr/>
          </p:nvSpPr>
          <p:spPr>
            <a:xfrm>
              <a:off x="5728746" y="4990969"/>
              <a:ext cx="175564" cy="0"/>
            </a:xfrm>
            <a:custGeom>
              <a:avLst/>
              <a:pathLst>
                <a:path w="175564" h="0">
                  <a:moveTo>
                    <a:pt x="0" y="0"/>
                  </a:moveTo>
                  <a:lnTo>
                    <a:pt x="175564" y="0"/>
                  </a:lnTo>
                </a:path>
              </a:pathLst>
            </a:custGeom>
            <a:ln w="27101" cap="flat">
              <a:solidFill>
                <a:srgbClr val="1CABE2">
                  <a:alpha val="100000"/>
                </a:srgbClr>
              </a:solidFill>
              <a:prstDash val="solid"/>
              <a:round/>
            </a:ln>
          </p:spPr>
          <p:txBody>
            <a:bodyPr/>
            <a:lstStyle/>
            <a:p/>
          </p:txBody>
        </p:sp>
        <p:sp>
          <p:nvSpPr>
            <p:cNvPr id="129" name="pl129"/>
            <p:cNvSpPr/>
            <p:nvPr/>
          </p:nvSpPr>
          <p:spPr>
            <a:xfrm>
              <a:off x="6440156" y="4701924"/>
              <a:ext cx="175564" cy="0"/>
            </a:xfrm>
            <a:custGeom>
              <a:avLst/>
              <a:pathLst>
                <a:path w="175564" h="0">
                  <a:moveTo>
                    <a:pt x="0" y="0"/>
                  </a:moveTo>
                  <a:lnTo>
                    <a:pt x="175564" y="0"/>
                  </a:lnTo>
                </a:path>
              </a:pathLst>
            </a:custGeom>
            <a:ln w="27101" cap="flat">
              <a:solidFill>
                <a:srgbClr val="00833D">
                  <a:alpha val="100000"/>
                </a:srgbClr>
              </a:solidFill>
              <a:prstDash val="solid"/>
              <a:round/>
            </a:ln>
          </p:spPr>
          <p:txBody>
            <a:bodyPr/>
            <a:lstStyle/>
            <a:p/>
          </p:txBody>
        </p:sp>
        <p:sp>
          <p:nvSpPr>
            <p:cNvPr id="130" name="pl130"/>
            <p:cNvSpPr/>
            <p:nvPr/>
          </p:nvSpPr>
          <p:spPr>
            <a:xfrm>
              <a:off x="6440156" y="4990969"/>
              <a:ext cx="175564" cy="0"/>
            </a:xfrm>
            <a:custGeom>
              <a:avLst/>
              <a:pathLst>
                <a:path w="175564" h="0">
                  <a:moveTo>
                    <a:pt x="0" y="0"/>
                  </a:moveTo>
                  <a:lnTo>
                    <a:pt x="175564" y="0"/>
                  </a:lnTo>
                </a:path>
              </a:pathLst>
            </a:custGeom>
            <a:ln w="27101" cap="flat">
              <a:solidFill>
                <a:srgbClr val="80BD41">
                  <a:alpha val="100000"/>
                </a:srgbClr>
              </a:solidFill>
              <a:prstDash val="solid"/>
              <a:round/>
            </a:ln>
          </p:spPr>
          <p:txBody>
            <a:bodyPr/>
            <a:lstStyle/>
            <a:p/>
          </p:txBody>
        </p:sp>
        <p:sp>
          <p:nvSpPr>
            <p:cNvPr id="131" name="pl131"/>
            <p:cNvSpPr/>
            <p:nvPr/>
          </p:nvSpPr>
          <p:spPr>
            <a:xfrm>
              <a:off x="6440156" y="4990969"/>
              <a:ext cx="175564" cy="0"/>
            </a:xfrm>
            <a:custGeom>
              <a:avLst/>
              <a:pathLst>
                <a:path w="175564" h="0">
                  <a:moveTo>
                    <a:pt x="0" y="0"/>
                  </a:moveTo>
                  <a:lnTo>
                    <a:pt x="175564" y="0"/>
                  </a:lnTo>
                </a:path>
              </a:pathLst>
            </a:custGeom>
            <a:ln w="40651" cap="flat">
              <a:solidFill>
                <a:srgbClr val="80BD41">
                  <a:alpha val="100000"/>
                </a:srgbClr>
              </a:solidFill>
              <a:prstDash val="solid"/>
              <a:round/>
            </a:ln>
          </p:spPr>
          <p:txBody>
            <a:bodyPr/>
            <a:lstStyle/>
            <a:p/>
          </p:txBody>
        </p:sp>
        <p:sp>
          <p:nvSpPr>
            <p:cNvPr id="132" name="pl132"/>
            <p:cNvSpPr/>
            <p:nvPr/>
          </p:nvSpPr>
          <p:spPr>
            <a:xfrm>
              <a:off x="7144524" y="4701924"/>
              <a:ext cx="175564" cy="0"/>
            </a:xfrm>
            <a:custGeom>
              <a:avLst/>
              <a:pathLst>
                <a:path w="175564" h="0">
                  <a:moveTo>
                    <a:pt x="0" y="0"/>
                  </a:moveTo>
                  <a:lnTo>
                    <a:pt x="175564" y="0"/>
                  </a:lnTo>
                </a:path>
              </a:pathLst>
            </a:custGeom>
            <a:ln w="27101" cap="flat">
              <a:solidFill>
                <a:srgbClr val="6A1E74">
                  <a:alpha val="100000"/>
                </a:srgbClr>
              </a:solidFill>
              <a:prstDash val="solid"/>
              <a:round/>
            </a:ln>
          </p:spPr>
          <p:txBody>
            <a:bodyPr/>
            <a:lstStyle/>
            <a:p/>
          </p:txBody>
        </p:sp>
        <p:sp>
          <p:nvSpPr>
            <p:cNvPr id="133" name="pl133"/>
            <p:cNvSpPr/>
            <p:nvPr/>
          </p:nvSpPr>
          <p:spPr>
            <a:xfrm>
              <a:off x="7144524" y="4990969"/>
              <a:ext cx="175564" cy="0"/>
            </a:xfrm>
            <a:custGeom>
              <a:avLst/>
              <a:pathLst>
                <a:path w="175564" h="0">
                  <a:moveTo>
                    <a:pt x="0" y="0"/>
                  </a:moveTo>
                  <a:lnTo>
                    <a:pt x="175564" y="0"/>
                  </a:lnTo>
                </a:path>
              </a:pathLst>
            </a:custGeom>
            <a:ln w="27101" cap="flat">
              <a:solidFill>
                <a:srgbClr val="E2231A">
                  <a:alpha val="100000"/>
                </a:srgbClr>
              </a:solidFill>
              <a:prstDash val="solid"/>
              <a:round/>
            </a:ln>
          </p:spPr>
          <p:txBody>
            <a:bodyPr/>
            <a:lstStyle/>
            <a:p/>
          </p:txBody>
        </p:sp>
        <p:sp>
          <p:nvSpPr>
            <p:cNvPr id="134" name="pl134"/>
            <p:cNvSpPr/>
            <p:nvPr/>
          </p:nvSpPr>
          <p:spPr>
            <a:xfrm>
              <a:off x="7870016" y="4701924"/>
              <a:ext cx="175564" cy="0"/>
            </a:xfrm>
            <a:custGeom>
              <a:avLst/>
              <a:pathLst>
                <a:path w="175564" h="0">
                  <a:moveTo>
                    <a:pt x="0" y="0"/>
                  </a:moveTo>
                  <a:lnTo>
                    <a:pt x="175564" y="0"/>
                  </a:lnTo>
                </a:path>
              </a:pathLst>
            </a:custGeom>
            <a:ln w="27101" cap="flat">
              <a:solidFill>
                <a:srgbClr val="F26A21">
                  <a:alpha val="100000"/>
                </a:srgbClr>
              </a:solidFill>
              <a:prstDash val="solid"/>
              <a:round/>
            </a:ln>
          </p:spPr>
          <p:txBody>
            <a:bodyPr/>
            <a:lstStyle/>
            <a:p/>
          </p:txBody>
        </p:sp>
        <p:sp>
          <p:nvSpPr>
            <p:cNvPr id="135" name="tx135"/>
            <p:cNvSpPr/>
            <p:nvPr/>
          </p:nvSpPr>
          <p:spPr>
            <a:xfrm>
              <a:off x="5995846" y="4656432"/>
              <a:ext cx="345734"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EAPR</a:t>
              </a:r>
            </a:p>
          </p:txBody>
        </p:sp>
        <p:sp>
          <p:nvSpPr>
            <p:cNvPr id="136" name="tx136"/>
            <p:cNvSpPr/>
            <p:nvPr/>
          </p:nvSpPr>
          <p:spPr>
            <a:xfrm>
              <a:off x="5995846" y="4945477"/>
              <a:ext cx="352775"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ECAR</a:t>
              </a:r>
            </a:p>
          </p:txBody>
        </p:sp>
        <p:sp>
          <p:nvSpPr>
            <p:cNvPr id="137" name="tx137"/>
            <p:cNvSpPr/>
            <p:nvPr/>
          </p:nvSpPr>
          <p:spPr>
            <a:xfrm>
              <a:off x="6707255" y="4656432"/>
              <a:ext cx="345734"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ESAR</a:t>
              </a:r>
            </a:p>
          </p:txBody>
        </p:sp>
        <p:sp>
          <p:nvSpPr>
            <p:cNvPr id="138" name="tx138"/>
            <p:cNvSpPr/>
            <p:nvPr/>
          </p:nvSpPr>
          <p:spPr>
            <a:xfrm>
              <a:off x="6707255" y="4945477"/>
              <a:ext cx="338785"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LACR</a:t>
              </a:r>
            </a:p>
          </p:txBody>
        </p:sp>
        <p:sp>
          <p:nvSpPr>
            <p:cNvPr id="139" name="tx139"/>
            <p:cNvSpPr/>
            <p:nvPr/>
          </p:nvSpPr>
          <p:spPr>
            <a:xfrm>
              <a:off x="7411624" y="4656432"/>
              <a:ext cx="366857"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MENA</a:t>
              </a:r>
            </a:p>
          </p:txBody>
        </p:sp>
        <p:sp>
          <p:nvSpPr>
            <p:cNvPr id="140" name="tx140"/>
            <p:cNvSpPr/>
            <p:nvPr/>
          </p:nvSpPr>
          <p:spPr>
            <a:xfrm>
              <a:off x="7411624" y="4945477"/>
              <a:ext cx="359816"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ROSA</a:t>
              </a:r>
            </a:p>
          </p:txBody>
        </p:sp>
        <p:sp>
          <p:nvSpPr>
            <p:cNvPr id="141" name="tx141"/>
            <p:cNvSpPr/>
            <p:nvPr/>
          </p:nvSpPr>
          <p:spPr>
            <a:xfrm>
              <a:off x="8137115" y="4656432"/>
              <a:ext cx="387979"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WCAR</a:t>
              </a:r>
            </a:p>
          </p:txBody>
        </p:sp>
        <p:sp>
          <p:nvSpPr>
            <p:cNvPr id="142" name="tx142"/>
            <p:cNvSpPr/>
            <p:nvPr/>
          </p:nvSpPr>
          <p:spPr>
            <a:xfrm>
              <a:off x="5596444" y="1437626"/>
              <a:ext cx="3039008"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000000">
                      <a:alpha val="100000"/>
                    </a:srgbClr>
                  </a:solidFill>
                  <a:latin typeface="Arial"/>
                  <a:cs typeface="Arial"/>
                </a:rPr>
                <a:t>DTP3 coverage difference compared to 2019</a:t>
              </a:r>
            </a:p>
          </p:txBody>
        </p:sp>
        <p:sp>
          <p:nvSpPr>
            <p:cNvPr id="143" name="pl143"/>
            <p:cNvSpPr/>
            <p:nvPr/>
          </p:nvSpPr>
          <p:spPr>
            <a:xfrm>
              <a:off x="2198938" y="5520236"/>
              <a:ext cx="0" cy="401641"/>
            </a:xfrm>
            <a:custGeom>
              <a:avLst/>
              <a:pathLst>
                <a:path w="0" h="401641">
                  <a:moveTo>
                    <a:pt x="0" y="401641"/>
                  </a:moveTo>
                  <a:lnTo>
                    <a:pt x="0" y="0"/>
                  </a:lnTo>
                  <a:lnTo>
                    <a:pt x="0" y="0"/>
                  </a:lnTo>
                </a:path>
              </a:pathLst>
            </a:custGeom>
            <a:ln w="6775" cap="flat">
              <a:solidFill>
                <a:srgbClr val="EBEBEB">
                  <a:alpha val="100000"/>
                </a:srgbClr>
              </a:solidFill>
              <a:prstDash val="solid"/>
              <a:round/>
            </a:ln>
          </p:spPr>
          <p:txBody>
            <a:bodyPr/>
            <a:lstStyle/>
            <a:p/>
          </p:txBody>
        </p:sp>
        <p:sp>
          <p:nvSpPr>
            <p:cNvPr id="144" name="pl144"/>
            <p:cNvSpPr/>
            <p:nvPr/>
          </p:nvSpPr>
          <p:spPr>
            <a:xfrm>
              <a:off x="4038366" y="5520236"/>
              <a:ext cx="0" cy="401641"/>
            </a:xfrm>
            <a:custGeom>
              <a:avLst/>
              <a:pathLst>
                <a:path w="0" h="401641">
                  <a:moveTo>
                    <a:pt x="0" y="401641"/>
                  </a:moveTo>
                  <a:lnTo>
                    <a:pt x="0" y="0"/>
                  </a:lnTo>
                  <a:lnTo>
                    <a:pt x="0" y="0"/>
                  </a:lnTo>
                </a:path>
              </a:pathLst>
            </a:custGeom>
            <a:ln w="6775" cap="flat">
              <a:solidFill>
                <a:srgbClr val="EBEBEB">
                  <a:alpha val="100000"/>
                </a:srgbClr>
              </a:solidFill>
              <a:prstDash val="solid"/>
              <a:round/>
            </a:ln>
          </p:spPr>
          <p:txBody>
            <a:bodyPr/>
            <a:lstStyle/>
            <a:p/>
          </p:txBody>
        </p:sp>
        <p:sp>
          <p:nvSpPr>
            <p:cNvPr id="145" name="pl145"/>
            <p:cNvSpPr/>
            <p:nvPr/>
          </p:nvSpPr>
          <p:spPr>
            <a:xfrm>
              <a:off x="5877794" y="5520236"/>
              <a:ext cx="0" cy="401641"/>
            </a:xfrm>
            <a:custGeom>
              <a:avLst/>
              <a:pathLst>
                <a:path w="0" h="401641">
                  <a:moveTo>
                    <a:pt x="0" y="401641"/>
                  </a:moveTo>
                  <a:lnTo>
                    <a:pt x="0" y="0"/>
                  </a:lnTo>
                  <a:lnTo>
                    <a:pt x="0" y="0"/>
                  </a:lnTo>
                </a:path>
              </a:pathLst>
            </a:custGeom>
            <a:ln w="6775" cap="flat">
              <a:solidFill>
                <a:srgbClr val="EBEBEB">
                  <a:alpha val="100000"/>
                </a:srgbClr>
              </a:solidFill>
              <a:prstDash val="solid"/>
              <a:round/>
            </a:ln>
          </p:spPr>
          <p:txBody>
            <a:bodyPr/>
            <a:lstStyle/>
            <a:p/>
          </p:txBody>
        </p:sp>
        <p:sp>
          <p:nvSpPr>
            <p:cNvPr id="146" name="pl146"/>
            <p:cNvSpPr/>
            <p:nvPr/>
          </p:nvSpPr>
          <p:spPr>
            <a:xfrm>
              <a:off x="7717222" y="5520236"/>
              <a:ext cx="0" cy="401641"/>
            </a:xfrm>
            <a:custGeom>
              <a:avLst/>
              <a:pathLst>
                <a:path w="0" h="401641">
                  <a:moveTo>
                    <a:pt x="0" y="401641"/>
                  </a:moveTo>
                  <a:lnTo>
                    <a:pt x="0" y="0"/>
                  </a:lnTo>
                  <a:lnTo>
                    <a:pt x="0" y="0"/>
                  </a:lnTo>
                </a:path>
              </a:pathLst>
            </a:custGeom>
            <a:ln w="6775" cap="flat">
              <a:solidFill>
                <a:srgbClr val="EBEBEB">
                  <a:alpha val="100000"/>
                </a:srgbClr>
              </a:solidFill>
              <a:prstDash val="solid"/>
              <a:round/>
            </a:ln>
          </p:spPr>
          <p:txBody>
            <a:bodyPr/>
            <a:lstStyle/>
            <a:p/>
          </p:txBody>
        </p:sp>
        <p:sp>
          <p:nvSpPr>
            <p:cNvPr id="147" name="pl147"/>
            <p:cNvSpPr/>
            <p:nvPr/>
          </p:nvSpPr>
          <p:spPr>
            <a:xfrm>
              <a:off x="911338" y="5846570"/>
              <a:ext cx="8093483" cy="0"/>
            </a:xfrm>
            <a:custGeom>
              <a:avLst/>
              <a:pathLst>
                <a:path w="8093483" h="0">
                  <a:moveTo>
                    <a:pt x="0" y="0"/>
                  </a:moveTo>
                  <a:lnTo>
                    <a:pt x="8093483" y="0"/>
                  </a:lnTo>
                  <a:lnTo>
                    <a:pt x="8093483" y="0"/>
                  </a:lnTo>
                </a:path>
              </a:pathLst>
            </a:custGeom>
            <a:ln w="13550" cap="flat">
              <a:solidFill>
                <a:srgbClr val="EBEBEB">
                  <a:alpha val="100000"/>
                </a:srgbClr>
              </a:solidFill>
              <a:prstDash val="solid"/>
              <a:round/>
            </a:ln>
          </p:spPr>
          <p:txBody>
            <a:bodyPr/>
            <a:lstStyle/>
            <a:p/>
          </p:txBody>
        </p:sp>
        <p:sp>
          <p:nvSpPr>
            <p:cNvPr id="148" name="pl148"/>
            <p:cNvSpPr/>
            <p:nvPr/>
          </p:nvSpPr>
          <p:spPr>
            <a:xfrm>
              <a:off x="911338" y="5721057"/>
              <a:ext cx="8093483" cy="0"/>
            </a:xfrm>
            <a:custGeom>
              <a:avLst/>
              <a:pathLst>
                <a:path w="8093483" h="0">
                  <a:moveTo>
                    <a:pt x="0" y="0"/>
                  </a:moveTo>
                  <a:lnTo>
                    <a:pt x="8093483" y="0"/>
                  </a:lnTo>
                  <a:lnTo>
                    <a:pt x="8093483" y="0"/>
                  </a:lnTo>
                </a:path>
              </a:pathLst>
            </a:custGeom>
            <a:ln w="13550" cap="flat">
              <a:solidFill>
                <a:srgbClr val="EBEBEB">
                  <a:alpha val="100000"/>
                </a:srgbClr>
              </a:solidFill>
              <a:prstDash val="solid"/>
              <a:round/>
            </a:ln>
          </p:spPr>
          <p:txBody>
            <a:bodyPr/>
            <a:lstStyle/>
            <a:p/>
          </p:txBody>
        </p:sp>
        <p:sp>
          <p:nvSpPr>
            <p:cNvPr id="149" name="pl149"/>
            <p:cNvSpPr/>
            <p:nvPr/>
          </p:nvSpPr>
          <p:spPr>
            <a:xfrm>
              <a:off x="911338" y="5595544"/>
              <a:ext cx="8093483" cy="0"/>
            </a:xfrm>
            <a:custGeom>
              <a:avLst/>
              <a:pathLst>
                <a:path w="8093483" h="0">
                  <a:moveTo>
                    <a:pt x="0" y="0"/>
                  </a:moveTo>
                  <a:lnTo>
                    <a:pt x="8093483" y="0"/>
                  </a:lnTo>
                  <a:lnTo>
                    <a:pt x="8093483" y="0"/>
                  </a:lnTo>
                </a:path>
              </a:pathLst>
            </a:custGeom>
            <a:ln w="13550" cap="flat">
              <a:solidFill>
                <a:srgbClr val="EBEBEB">
                  <a:alpha val="100000"/>
                </a:srgbClr>
              </a:solidFill>
              <a:prstDash val="solid"/>
              <a:round/>
            </a:ln>
          </p:spPr>
          <p:txBody>
            <a:bodyPr/>
            <a:lstStyle/>
            <a:p/>
          </p:txBody>
        </p:sp>
        <p:sp>
          <p:nvSpPr>
            <p:cNvPr id="150" name="pl150"/>
            <p:cNvSpPr/>
            <p:nvPr/>
          </p:nvSpPr>
          <p:spPr>
            <a:xfrm>
              <a:off x="1279224" y="5520236"/>
              <a:ext cx="0" cy="401641"/>
            </a:xfrm>
            <a:custGeom>
              <a:avLst/>
              <a:pathLst>
                <a:path w="0" h="401641">
                  <a:moveTo>
                    <a:pt x="0" y="401641"/>
                  </a:moveTo>
                  <a:lnTo>
                    <a:pt x="0" y="0"/>
                  </a:lnTo>
                  <a:lnTo>
                    <a:pt x="0" y="0"/>
                  </a:lnTo>
                </a:path>
              </a:pathLst>
            </a:custGeom>
            <a:ln w="13550" cap="flat">
              <a:solidFill>
                <a:srgbClr val="EBEBEB">
                  <a:alpha val="100000"/>
                </a:srgbClr>
              </a:solidFill>
              <a:prstDash val="solid"/>
              <a:round/>
            </a:ln>
          </p:spPr>
          <p:txBody>
            <a:bodyPr/>
            <a:lstStyle/>
            <a:p/>
          </p:txBody>
        </p:sp>
        <p:sp>
          <p:nvSpPr>
            <p:cNvPr id="151" name="pl151"/>
            <p:cNvSpPr/>
            <p:nvPr/>
          </p:nvSpPr>
          <p:spPr>
            <a:xfrm>
              <a:off x="3118652" y="5520236"/>
              <a:ext cx="0" cy="401641"/>
            </a:xfrm>
            <a:custGeom>
              <a:avLst/>
              <a:pathLst>
                <a:path w="0" h="401641">
                  <a:moveTo>
                    <a:pt x="0" y="401641"/>
                  </a:moveTo>
                  <a:lnTo>
                    <a:pt x="0" y="0"/>
                  </a:lnTo>
                  <a:lnTo>
                    <a:pt x="0" y="0"/>
                  </a:lnTo>
                </a:path>
              </a:pathLst>
            </a:custGeom>
            <a:ln w="13550" cap="flat">
              <a:solidFill>
                <a:srgbClr val="EBEBEB">
                  <a:alpha val="100000"/>
                </a:srgbClr>
              </a:solidFill>
              <a:prstDash val="solid"/>
              <a:round/>
            </a:ln>
          </p:spPr>
          <p:txBody>
            <a:bodyPr/>
            <a:lstStyle/>
            <a:p/>
          </p:txBody>
        </p:sp>
        <p:sp>
          <p:nvSpPr>
            <p:cNvPr id="152" name="pl152"/>
            <p:cNvSpPr/>
            <p:nvPr/>
          </p:nvSpPr>
          <p:spPr>
            <a:xfrm>
              <a:off x="4958080" y="5520236"/>
              <a:ext cx="0" cy="401641"/>
            </a:xfrm>
            <a:custGeom>
              <a:avLst/>
              <a:pathLst>
                <a:path w="0" h="401641">
                  <a:moveTo>
                    <a:pt x="0" y="401641"/>
                  </a:moveTo>
                  <a:lnTo>
                    <a:pt x="0" y="0"/>
                  </a:lnTo>
                  <a:lnTo>
                    <a:pt x="0" y="0"/>
                  </a:lnTo>
                </a:path>
              </a:pathLst>
            </a:custGeom>
            <a:ln w="13550" cap="flat">
              <a:solidFill>
                <a:srgbClr val="EBEBEB">
                  <a:alpha val="100000"/>
                </a:srgbClr>
              </a:solidFill>
              <a:prstDash val="solid"/>
              <a:round/>
            </a:ln>
          </p:spPr>
          <p:txBody>
            <a:bodyPr/>
            <a:lstStyle/>
            <a:p/>
          </p:txBody>
        </p:sp>
        <p:sp>
          <p:nvSpPr>
            <p:cNvPr id="153" name="pl153"/>
            <p:cNvSpPr/>
            <p:nvPr/>
          </p:nvSpPr>
          <p:spPr>
            <a:xfrm>
              <a:off x="6797508" y="5520236"/>
              <a:ext cx="0" cy="401641"/>
            </a:xfrm>
            <a:custGeom>
              <a:avLst/>
              <a:pathLst>
                <a:path w="0" h="401641">
                  <a:moveTo>
                    <a:pt x="0" y="401641"/>
                  </a:moveTo>
                  <a:lnTo>
                    <a:pt x="0" y="0"/>
                  </a:lnTo>
                  <a:lnTo>
                    <a:pt x="0" y="0"/>
                  </a:lnTo>
                </a:path>
              </a:pathLst>
            </a:custGeom>
            <a:ln w="13550" cap="flat">
              <a:solidFill>
                <a:srgbClr val="EBEBEB">
                  <a:alpha val="100000"/>
                </a:srgbClr>
              </a:solidFill>
              <a:prstDash val="solid"/>
              <a:round/>
            </a:ln>
          </p:spPr>
          <p:txBody>
            <a:bodyPr/>
            <a:lstStyle/>
            <a:p/>
          </p:txBody>
        </p:sp>
        <p:sp>
          <p:nvSpPr>
            <p:cNvPr id="154" name="pl154"/>
            <p:cNvSpPr/>
            <p:nvPr/>
          </p:nvSpPr>
          <p:spPr>
            <a:xfrm>
              <a:off x="8636936" y="5520236"/>
              <a:ext cx="0" cy="401641"/>
            </a:xfrm>
            <a:custGeom>
              <a:avLst/>
              <a:pathLst>
                <a:path w="0" h="401641">
                  <a:moveTo>
                    <a:pt x="0" y="401641"/>
                  </a:moveTo>
                  <a:lnTo>
                    <a:pt x="0" y="0"/>
                  </a:lnTo>
                  <a:lnTo>
                    <a:pt x="0" y="0"/>
                  </a:lnTo>
                </a:path>
              </a:pathLst>
            </a:custGeom>
            <a:ln w="13550" cap="flat">
              <a:solidFill>
                <a:srgbClr val="EBEBEB">
                  <a:alpha val="100000"/>
                </a:srgbClr>
              </a:solidFill>
              <a:prstDash val="solid"/>
              <a:round/>
            </a:ln>
          </p:spPr>
          <p:txBody>
            <a:bodyPr/>
            <a:lstStyle/>
            <a:p/>
          </p:txBody>
        </p:sp>
        <p:sp>
          <p:nvSpPr>
            <p:cNvPr id="155" name="rc155"/>
            <p:cNvSpPr/>
            <p:nvPr/>
          </p:nvSpPr>
          <p:spPr>
            <a:xfrm>
              <a:off x="1279224" y="5796365"/>
              <a:ext cx="7357712" cy="100410"/>
            </a:xfrm>
            <a:prstGeom prst="rect">
              <a:avLst/>
            </a:prstGeom>
            <a:solidFill>
              <a:srgbClr val="80BD41">
                <a:alpha val="80000"/>
              </a:srgbClr>
            </a:solidFill>
          </p:spPr>
          <p:txBody>
            <a:bodyPr/>
            <a:lstStyle/>
            <a:p/>
          </p:txBody>
        </p:sp>
        <p:sp>
          <p:nvSpPr>
            <p:cNvPr id="156" name="rc156"/>
            <p:cNvSpPr/>
            <p:nvPr/>
          </p:nvSpPr>
          <p:spPr>
            <a:xfrm>
              <a:off x="1279224" y="5670852"/>
              <a:ext cx="5886169" cy="100410"/>
            </a:xfrm>
            <a:prstGeom prst="rect">
              <a:avLst/>
            </a:prstGeom>
            <a:solidFill>
              <a:srgbClr val="80BD41">
                <a:alpha val="80000"/>
              </a:srgbClr>
            </a:solidFill>
          </p:spPr>
          <p:txBody>
            <a:bodyPr/>
            <a:lstStyle/>
            <a:p/>
          </p:txBody>
        </p:sp>
        <p:sp>
          <p:nvSpPr>
            <p:cNvPr id="157" name="rc157"/>
            <p:cNvSpPr/>
            <p:nvPr/>
          </p:nvSpPr>
          <p:spPr>
            <a:xfrm>
              <a:off x="1279224" y="5545339"/>
              <a:ext cx="5518284" cy="100410"/>
            </a:xfrm>
            <a:prstGeom prst="rect">
              <a:avLst/>
            </a:prstGeom>
            <a:solidFill>
              <a:srgbClr val="80BD41">
                <a:alpha val="80000"/>
              </a:srgbClr>
            </a:solidFill>
          </p:spPr>
          <p:txBody>
            <a:bodyPr/>
            <a:lstStyle/>
            <a:p/>
          </p:txBody>
        </p:sp>
        <p:sp>
          <p:nvSpPr>
            <p:cNvPr id="158" name="tx158"/>
            <p:cNvSpPr/>
            <p:nvPr/>
          </p:nvSpPr>
          <p:spPr>
            <a:xfrm>
              <a:off x="8667065" y="580775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159" name="tx159"/>
            <p:cNvSpPr/>
            <p:nvPr/>
          </p:nvSpPr>
          <p:spPr>
            <a:xfrm>
              <a:off x="7240694" y="5682241"/>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1.6</a:t>
              </a:r>
            </a:p>
          </p:txBody>
        </p:sp>
        <p:sp>
          <p:nvSpPr>
            <p:cNvPr id="160" name="tx160"/>
            <p:cNvSpPr/>
            <p:nvPr/>
          </p:nvSpPr>
          <p:spPr>
            <a:xfrm>
              <a:off x="6872809" y="5556728"/>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1.5</a:t>
              </a:r>
            </a:p>
          </p:txBody>
        </p:sp>
        <p:sp>
          <p:nvSpPr>
            <p:cNvPr id="161" name="tx161"/>
            <p:cNvSpPr/>
            <p:nvPr/>
          </p:nvSpPr>
          <p:spPr>
            <a:xfrm>
              <a:off x="565975" y="5801078"/>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2019</a:t>
              </a:r>
            </a:p>
          </p:txBody>
        </p:sp>
        <p:sp>
          <p:nvSpPr>
            <p:cNvPr id="162" name="tx162"/>
            <p:cNvSpPr/>
            <p:nvPr/>
          </p:nvSpPr>
          <p:spPr>
            <a:xfrm>
              <a:off x="565975" y="5675566"/>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2024</a:t>
              </a:r>
            </a:p>
          </p:txBody>
        </p:sp>
        <p:sp>
          <p:nvSpPr>
            <p:cNvPr id="163" name="tx163"/>
            <p:cNvSpPr/>
            <p:nvPr/>
          </p:nvSpPr>
          <p:spPr>
            <a:xfrm>
              <a:off x="565975" y="5550053"/>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2025</a:t>
              </a:r>
            </a:p>
          </p:txBody>
        </p:sp>
        <p:sp>
          <p:nvSpPr>
            <p:cNvPr id="164" name="tx164"/>
            <p:cNvSpPr/>
            <p:nvPr/>
          </p:nvSpPr>
          <p:spPr>
            <a:xfrm>
              <a:off x="1102562" y="5997858"/>
              <a:ext cx="17666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0.0</a:t>
              </a:r>
            </a:p>
          </p:txBody>
        </p:sp>
        <p:sp>
          <p:nvSpPr>
            <p:cNvPr id="165" name="tx165"/>
            <p:cNvSpPr/>
            <p:nvPr/>
          </p:nvSpPr>
          <p:spPr>
            <a:xfrm>
              <a:off x="2941990" y="5997858"/>
              <a:ext cx="17666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0.5</a:t>
              </a:r>
            </a:p>
          </p:txBody>
        </p:sp>
        <p:sp>
          <p:nvSpPr>
            <p:cNvPr id="166" name="tx166"/>
            <p:cNvSpPr/>
            <p:nvPr/>
          </p:nvSpPr>
          <p:spPr>
            <a:xfrm>
              <a:off x="4781418" y="5997858"/>
              <a:ext cx="17666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1.0</a:t>
              </a:r>
            </a:p>
          </p:txBody>
        </p:sp>
        <p:sp>
          <p:nvSpPr>
            <p:cNvPr id="167" name="tx167"/>
            <p:cNvSpPr/>
            <p:nvPr/>
          </p:nvSpPr>
          <p:spPr>
            <a:xfrm>
              <a:off x="6620846" y="5997858"/>
              <a:ext cx="17666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1.5</a:t>
              </a:r>
            </a:p>
          </p:txBody>
        </p:sp>
        <p:sp>
          <p:nvSpPr>
            <p:cNvPr id="168" name="tx168"/>
            <p:cNvSpPr/>
            <p:nvPr/>
          </p:nvSpPr>
          <p:spPr>
            <a:xfrm>
              <a:off x="8460274" y="5997858"/>
              <a:ext cx="17666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a:t>
              </a:r>
            </a:p>
          </p:txBody>
        </p:sp>
        <p:sp>
          <p:nvSpPr>
            <p:cNvPr id="169" name="tx169"/>
            <p:cNvSpPr/>
            <p:nvPr/>
          </p:nvSpPr>
          <p:spPr>
            <a:xfrm>
              <a:off x="4167352" y="6136985"/>
              <a:ext cx="1581454"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000000">
                      <a:alpha val="100000"/>
                    </a:srgbClr>
                  </a:solidFill>
                  <a:latin typeface="Arial"/>
                  <a:cs typeface="Arial"/>
                </a:rPr>
                <a:t>Undervaccinated children (millions)</a:t>
              </a:r>
            </a:p>
          </p:txBody>
        </p:sp>
        <p:sp>
          <p:nvSpPr>
            <p:cNvPr id="170" name="tx170"/>
            <p:cNvSpPr/>
            <p:nvPr/>
          </p:nvSpPr>
          <p:spPr>
            <a:xfrm>
              <a:off x="911338" y="5309464"/>
              <a:ext cx="3499134"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000000">
                      <a:alpha val="100000"/>
                    </a:srgbClr>
                  </a:solidFill>
                  <a:latin typeface="Arial"/>
                  <a:cs typeface="Arial"/>
                </a:rPr>
                <a:t>Number of un- and undervaccinated children, LACR</a:t>
              </a:r>
            </a:p>
          </p:txBody>
        </p:sp>
        <p:sp>
          <p:nvSpPr>
            <p:cNvPr id="171" name="tx171"/>
            <p:cNvSpPr/>
            <p:nvPr/>
          </p:nvSpPr>
          <p:spPr>
            <a:xfrm>
              <a:off x="4842838" y="6300758"/>
              <a:ext cx="416198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Source: WHO/UNICEF Estimates of National Immunization Coverage, 2025 revision</a:t>
              </a:r>
            </a:p>
          </p:txBody>
        </p:sp>
        <p:sp>
          <p:nvSpPr>
            <p:cNvPr id="172" name="tx172"/>
            <p:cNvSpPr/>
            <p:nvPr/>
          </p:nvSpPr>
          <p:spPr>
            <a:xfrm>
              <a:off x="840875" y="6421459"/>
              <a:ext cx="816394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Note: Coverage difference compared to 2019 - values above zero indicate coverage higher than in 2019 and values below zero indicate coverage lower than in 2019.</a:t>
              </a:r>
            </a:p>
          </p:txBody>
        </p:sp>
        <p:sp>
          <p:nvSpPr>
            <p:cNvPr id="173" name="tx173"/>
            <p:cNvSpPr/>
            <p:nvPr/>
          </p:nvSpPr>
          <p:spPr>
            <a:xfrm>
              <a:off x="4630789" y="6542159"/>
              <a:ext cx="437403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There may be discrepancies in total Undervaccinated children (millions) due to rounding.</a:t>
              </a:r>
            </a:p>
          </p:txBody>
        </p:sp>
      </p:grpSp>
      <p:sp>
        <p:nvSpPr>
          <p:cNvPr id="174"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In 2025, LACR ranked number 4 out of 7 UNICEF regions, with DTP3 coverage of 83%.
DTP3 coverage (83%) was 3 percentage points higher than in 2019 (80%).
This equates to 1.5 million undervaccinated children in 2025 compared to 2 million undervaccinated children in 2019.</a:t>
            </a:r>
          </a:p>
        </p:txBody>
      </p:sp>
      <p:sp>
        <p:nvSpPr>
          <p:cNvPr id="175" name="body"/>
          <p:cNvSpPr>
            <a:spLocks noGrp="1"/>
          </p:cNvSpPr>
          <p:nvPr>
            <p:ph/>
          </p:nvPr>
        </p:nvSpPr>
        <p:spPr>
          <a:xfrm>
            <a:off x="292608" y="182880"/>
            <a:ext cx="8595360" cy="649224"/>
          </a:xfrm>
          <a:solidFill>
            <a:srgbClr val="FFFFFF">
              <a:alpha val="100000"/>
            </a:srgbClr>
          </a:solidFill>
        </p:spPr>
        <p:txBody>
          <a:bodyPr/>
          <a:lstStyle/>
          <a:p>
            <a:pPr algn="l" marL="0" marR="0">
              <a:lnSpc>
                <a:spcPct val="100000"/>
              </a:lnSpc>
              <a:spcBef>
                <a:spcPts val="0"/>
              </a:spcBef>
              <a:spcAft>
                <a:spcPts val="0"/>
              </a:spcAft>
              <a:buNone/>
            </a:pPr>
            <a:r>
              <a:rPr cap="none" sz="1450" i="0" b="0" u="none" strike="noStrike">
                <a:solidFill>
                  <a:srgbClr val="000000">
                    <a:alpha val="100000"/>
                  </a:srgbClr>
                </a:solidFill>
                <a:latin typeface="Arial"/>
                <a:cs typeface="Arial"/>
                <a:ea typeface="Arial"/>
                <a:sym typeface="Arial"/>
              </a:rPr>
              <a:t>DTP3 coverage has improved since 2000 in most regions and exceeded pre-pandemic levels in some regions, but progress is uneven and gaps in undervaccinated children persist.</a:t>
            </a:r>
          </a:p>
        </p:txBody>
      </p:sp>
      <p:grpSp xmlns:pic="http://schemas.openxmlformats.org/drawingml/2006/picture">
        <p:nvGrpSpPr>
          <p:cNvPr id="176" name=""/>
          <p:cNvGrpSpPr/>
          <p:nvPr/>
        </p:nvGrpSpPr>
        <p:grpSpPr>
          <a:xfrm>
            <a:off x="292608" y="1005840"/>
            <a:ext cx="8595360" cy="28575"/>
            <a:chOff x="292608" y="1005840"/>
            <a:chExt cx="8595360" cy="28575"/>
          </a:xfrm>
        </p:grpSpPr>
        <p:sp>
          <p:nvSpPr>
            <p:cNvPr id="177" name="rc3"/>
            <p:cNvSpPr/>
            <p:nvPr/>
          </p:nvSpPr>
          <p:spPr>
            <a:xfrm>
              <a:off x="292608" y="1005840"/>
              <a:ext cx="8595360" cy="28575"/>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178" name="rc4"/>
            <p:cNvSpPr/>
            <p:nvPr/>
          </p:nvSpPr>
          <p:spPr>
            <a:xfrm>
              <a:off x="292608" y="1005840"/>
              <a:ext cx="8595360" cy="28575"/>
            </a:xfrm>
            <a:prstGeom prst="rect">
              <a:avLst/>
            </a:prstGeom>
            <a:solidFill>
              <a:srgbClr val="000000">
                <a:alpha val="100000"/>
              </a:srgbClr>
            </a:solidFill>
          </p:spPr>
          <p:txBody>
            <a:bodyPr/>
            <a:lstStyle/>
            <a:p/>
          </p:txBody>
        </p:sp>
      </p:grpSp>
    </p:spTree>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1298448"/>
            <a:ext cx="8869680" cy="5486400"/>
            <a:chOff x="274320" y="1298448"/>
            <a:chExt cx="8869680" cy="5486400"/>
          </a:xfrm>
        </p:grpSpPr>
        <p:sp>
          <p:nvSpPr>
            <p:cNvPr id="3" name="rc3"/>
            <p:cNvSpPr/>
            <p:nvPr/>
          </p:nvSpPr>
          <p:spPr>
            <a:xfrm>
              <a:off x="274320" y="1298448"/>
              <a:ext cx="8869680" cy="5486400"/>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rc4"/>
            <p:cNvSpPr/>
            <p:nvPr/>
          </p:nvSpPr>
          <p:spPr>
            <a:xfrm>
              <a:off x="274320" y="1298448"/>
              <a:ext cx="8869679" cy="5486400"/>
            </a:xfrm>
            <a:prstGeom prst="rect">
              <a:avLst/>
            </a:prstGeom>
            <a:solidFill>
              <a:srgbClr val="FFFFFF">
                <a:alpha val="100000"/>
              </a:srgbClr>
            </a:solidFill>
            <a:ln w="13550" cap="rnd">
              <a:solidFill>
                <a:srgbClr val="FFFFFF">
                  <a:alpha val="100000"/>
                </a:srgbClr>
              </a:solidFill>
              <a:prstDash val="solid"/>
              <a:round/>
            </a:ln>
          </p:spPr>
          <p:txBody>
            <a:bodyPr/>
            <a:lstStyle/>
            <a:p/>
          </p:txBody>
        </p:sp>
        <p:sp>
          <p:nvSpPr>
            <p:cNvPr id="5" name="pl5"/>
            <p:cNvSpPr/>
            <p:nvPr/>
          </p:nvSpPr>
          <p:spPr>
            <a:xfrm>
              <a:off x="911338" y="3526028"/>
              <a:ext cx="3777747" cy="0"/>
            </a:xfrm>
            <a:custGeom>
              <a:avLst/>
              <a:pathLst>
                <a:path w="3777747" h="0">
                  <a:moveTo>
                    <a:pt x="0" y="0"/>
                  </a:moveTo>
                  <a:lnTo>
                    <a:pt x="3777747" y="0"/>
                  </a:lnTo>
                  <a:lnTo>
                    <a:pt x="3777747" y="0"/>
                  </a:lnTo>
                </a:path>
              </a:pathLst>
            </a:custGeom>
            <a:ln w="6775" cap="flat">
              <a:solidFill>
                <a:srgbClr val="EBEBEB">
                  <a:alpha val="100000"/>
                </a:srgbClr>
              </a:solidFill>
              <a:prstDash val="solid"/>
              <a:round/>
            </a:ln>
          </p:spPr>
          <p:txBody>
            <a:bodyPr/>
            <a:lstStyle/>
            <a:p/>
          </p:txBody>
        </p:sp>
        <p:sp>
          <p:nvSpPr>
            <p:cNvPr id="6" name="pl6"/>
            <p:cNvSpPr/>
            <p:nvPr/>
          </p:nvSpPr>
          <p:spPr>
            <a:xfrm>
              <a:off x="911338" y="3018560"/>
              <a:ext cx="3777747" cy="0"/>
            </a:xfrm>
            <a:custGeom>
              <a:avLst/>
              <a:pathLst>
                <a:path w="3777747" h="0">
                  <a:moveTo>
                    <a:pt x="0" y="0"/>
                  </a:moveTo>
                  <a:lnTo>
                    <a:pt x="3777747" y="0"/>
                  </a:lnTo>
                  <a:lnTo>
                    <a:pt x="3777747" y="0"/>
                  </a:lnTo>
                </a:path>
              </a:pathLst>
            </a:custGeom>
            <a:ln w="6775" cap="flat">
              <a:solidFill>
                <a:srgbClr val="EBEBEB">
                  <a:alpha val="100000"/>
                </a:srgbClr>
              </a:solidFill>
              <a:prstDash val="solid"/>
              <a:round/>
            </a:ln>
          </p:spPr>
          <p:txBody>
            <a:bodyPr/>
            <a:lstStyle/>
            <a:p/>
          </p:txBody>
        </p:sp>
        <p:sp>
          <p:nvSpPr>
            <p:cNvPr id="7" name="pl7"/>
            <p:cNvSpPr/>
            <p:nvPr/>
          </p:nvSpPr>
          <p:spPr>
            <a:xfrm>
              <a:off x="911338" y="2511093"/>
              <a:ext cx="3777747" cy="0"/>
            </a:xfrm>
            <a:custGeom>
              <a:avLst/>
              <a:pathLst>
                <a:path w="3777747" h="0">
                  <a:moveTo>
                    <a:pt x="0" y="0"/>
                  </a:moveTo>
                  <a:lnTo>
                    <a:pt x="3777747" y="0"/>
                  </a:lnTo>
                  <a:lnTo>
                    <a:pt x="3777747" y="0"/>
                  </a:lnTo>
                </a:path>
              </a:pathLst>
            </a:custGeom>
            <a:ln w="6775" cap="flat">
              <a:solidFill>
                <a:srgbClr val="EBEBEB">
                  <a:alpha val="100000"/>
                </a:srgbClr>
              </a:solidFill>
              <a:prstDash val="solid"/>
              <a:round/>
            </a:ln>
          </p:spPr>
          <p:txBody>
            <a:bodyPr/>
            <a:lstStyle/>
            <a:p/>
          </p:txBody>
        </p:sp>
        <p:sp>
          <p:nvSpPr>
            <p:cNvPr id="8" name="pl8"/>
            <p:cNvSpPr/>
            <p:nvPr/>
          </p:nvSpPr>
          <p:spPr>
            <a:xfrm>
              <a:off x="911338" y="2003625"/>
              <a:ext cx="3777747" cy="0"/>
            </a:xfrm>
            <a:custGeom>
              <a:avLst/>
              <a:pathLst>
                <a:path w="3777747" h="0">
                  <a:moveTo>
                    <a:pt x="0" y="0"/>
                  </a:moveTo>
                  <a:lnTo>
                    <a:pt x="3777747" y="0"/>
                  </a:lnTo>
                  <a:lnTo>
                    <a:pt x="3777747" y="0"/>
                  </a:lnTo>
                </a:path>
              </a:pathLst>
            </a:custGeom>
            <a:ln w="6775" cap="flat">
              <a:solidFill>
                <a:srgbClr val="EBEBEB">
                  <a:alpha val="100000"/>
                </a:srgbClr>
              </a:solidFill>
              <a:prstDash val="solid"/>
              <a:round/>
            </a:ln>
          </p:spPr>
          <p:txBody>
            <a:bodyPr/>
            <a:lstStyle/>
            <a:p/>
          </p:txBody>
        </p:sp>
        <p:sp>
          <p:nvSpPr>
            <p:cNvPr id="9" name="pl9"/>
            <p:cNvSpPr/>
            <p:nvPr/>
          </p:nvSpPr>
          <p:spPr>
            <a:xfrm>
              <a:off x="911338" y="3779762"/>
              <a:ext cx="3777747" cy="0"/>
            </a:xfrm>
            <a:custGeom>
              <a:avLst/>
              <a:pathLst>
                <a:path w="3777747" h="0">
                  <a:moveTo>
                    <a:pt x="0" y="0"/>
                  </a:moveTo>
                  <a:lnTo>
                    <a:pt x="3777747" y="0"/>
                  </a:lnTo>
                  <a:lnTo>
                    <a:pt x="3777747" y="0"/>
                  </a:lnTo>
                </a:path>
              </a:pathLst>
            </a:custGeom>
            <a:ln w="13550" cap="flat">
              <a:solidFill>
                <a:srgbClr val="EBEBEB">
                  <a:alpha val="100000"/>
                </a:srgbClr>
              </a:solidFill>
              <a:prstDash val="solid"/>
              <a:round/>
            </a:ln>
          </p:spPr>
          <p:txBody>
            <a:bodyPr/>
            <a:lstStyle/>
            <a:p/>
          </p:txBody>
        </p:sp>
        <p:sp>
          <p:nvSpPr>
            <p:cNvPr id="10" name="pl10"/>
            <p:cNvSpPr/>
            <p:nvPr/>
          </p:nvSpPr>
          <p:spPr>
            <a:xfrm>
              <a:off x="911338" y="3272294"/>
              <a:ext cx="3777747" cy="0"/>
            </a:xfrm>
            <a:custGeom>
              <a:avLst/>
              <a:pathLst>
                <a:path w="3777747" h="0">
                  <a:moveTo>
                    <a:pt x="0" y="0"/>
                  </a:moveTo>
                  <a:lnTo>
                    <a:pt x="3777747" y="0"/>
                  </a:lnTo>
                  <a:lnTo>
                    <a:pt x="3777747" y="0"/>
                  </a:lnTo>
                </a:path>
              </a:pathLst>
            </a:custGeom>
            <a:ln w="13550" cap="flat">
              <a:solidFill>
                <a:srgbClr val="EBEBEB">
                  <a:alpha val="100000"/>
                </a:srgbClr>
              </a:solidFill>
              <a:prstDash val="solid"/>
              <a:round/>
            </a:ln>
          </p:spPr>
          <p:txBody>
            <a:bodyPr/>
            <a:lstStyle/>
            <a:p/>
          </p:txBody>
        </p:sp>
        <p:sp>
          <p:nvSpPr>
            <p:cNvPr id="11" name="pl11"/>
            <p:cNvSpPr/>
            <p:nvPr/>
          </p:nvSpPr>
          <p:spPr>
            <a:xfrm>
              <a:off x="911338" y="2764827"/>
              <a:ext cx="3777747" cy="0"/>
            </a:xfrm>
            <a:custGeom>
              <a:avLst/>
              <a:pathLst>
                <a:path w="3777747" h="0">
                  <a:moveTo>
                    <a:pt x="0" y="0"/>
                  </a:moveTo>
                  <a:lnTo>
                    <a:pt x="3777747" y="0"/>
                  </a:lnTo>
                  <a:lnTo>
                    <a:pt x="3777747" y="0"/>
                  </a:lnTo>
                </a:path>
              </a:pathLst>
            </a:custGeom>
            <a:ln w="13550" cap="flat">
              <a:solidFill>
                <a:srgbClr val="EBEBEB">
                  <a:alpha val="100000"/>
                </a:srgbClr>
              </a:solidFill>
              <a:prstDash val="solid"/>
              <a:round/>
            </a:ln>
          </p:spPr>
          <p:txBody>
            <a:bodyPr/>
            <a:lstStyle/>
            <a:p/>
          </p:txBody>
        </p:sp>
        <p:sp>
          <p:nvSpPr>
            <p:cNvPr id="12" name="pl12"/>
            <p:cNvSpPr/>
            <p:nvPr/>
          </p:nvSpPr>
          <p:spPr>
            <a:xfrm>
              <a:off x="911338" y="2257359"/>
              <a:ext cx="3777747" cy="0"/>
            </a:xfrm>
            <a:custGeom>
              <a:avLst/>
              <a:pathLst>
                <a:path w="3777747" h="0">
                  <a:moveTo>
                    <a:pt x="0" y="0"/>
                  </a:moveTo>
                  <a:lnTo>
                    <a:pt x="3777747" y="0"/>
                  </a:lnTo>
                  <a:lnTo>
                    <a:pt x="3777747" y="0"/>
                  </a:lnTo>
                </a:path>
              </a:pathLst>
            </a:custGeom>
            <a:ln w="13550" cap="flat">
              <a:solidFill>
                <a:srgbClr val="EBEBEB">
                  <a:alpha val="100000"/>
                </a:srgbClr>
              </a:solidFill>
              <a:prstDash val="solid"/>
              <a:round/>
            </a:ln>
          </p:spPr>
          <p:txBody>
            <a:bodyPr/>
            <a:lstStyle/>
            <a:p/>
          </p:txBody>
        </p:sp>
        <p:sp>
          <p:nvSpPr>
            <p:cNvPr id="13" name="pl13"/>
            <p:cNvSpPr/>
            <p:nvPr/>
          </p:nvSpPr>
          <p:spPr>
            <a:xfrm>
              <a:off x="911338" y="1749892"/>
              <a:ext cx="3777747" cy="0"/>
            </a:xfrm>
            <a:custGeom>
              <a:avLst/>
              <a:pathLst>
                <a:path w="3777747" h="0">
                  <a:moveTo>
                    <a:pt x="0" y="0"/>
                  </a:moveTo>
                  <a:lnTo>
                    <a:pt x="3777747" y="0"/>
                  </a:lnTo>
                  <a:lnTo>
                    <a:pt x="3777747" y="0"/>
                  </a:lnTo>
                </a:path>
              </a:pathLst>
            </a:custGeom>
            <a:ln w="13550" cap="flat">
              <a:solidFill>
                <a:srgbClr val="EBEBEB">
                  <a:alpha val="100000"/>
                </a:srgbClr>
              </a:solidFill>
              <a:prstDash val="solid"/>
              <a:round/>
            </a:ln>
          </p:spPr>
          <p:txBody>
            <a:bodyPr/>
            <a:lstStyle/>
            <a:p/>
          </p:txBody>
        </p:sp>
        <p:sp>
          <p:nvSpPr>
            <p:cNvPr id="14" name="pl14"/>
            <p:cNvSpPr/>
            <p:nvPr/>
          </p:nvSpPr>
          <p:spPr>
            <a:xfrm>
              <a:off x="1083054" y="1648398"/>
              <a:ext cx="0" cy="2232857"/>
            </a:xfrm>
            <a:custGeom>
              <a:avLst/>
              <a:pathLst>
                <a:path w="0" h="2232857">
                  <a:moveTo>
                    <a:pt x="0" y="2232857"/>
                  </a:moveTo>
                  <a:lnTo>
                    <a:pt x="0" y="0"/>
                  </a:lnTo>
                  <a:lnTo>
                    <a:pt x="0" y="0"/>
                  </a:lnTo>
                </a:path>
              </a:pathLst>
            </a:custGeom>
            <a:ln w="13550" cap="flat">
              <a:solidFill>
                <a:srgbClr val="EBEBEB">
                  <a:alpha val="100000"/>
                </a:srgbClr>
              </a:solidFill>
              <a:prstDash val="solid"/>
              <a:round/>
            </a:ln>
          </p:spPr>
          <p:txBody>
            <a:bodyPr/>
            <a:lstStyle/>
            <a:p/>
          </p:txBody>
        </p:sp>
        <p:sp>
          <p:nvSpPr>
            <p:cNvPr id="15" name="pl15"/>
            <p:cNvSpPr/>
            <p:nvPr/>
          </p:nvSpPr>
          <p:spPr>
            <a:xfrm>
              <a:off x="2064287" y="1648398"/>
              <a:ext cx="0" cy="2232857"/>
            </a:xfrm>
            <a:custGeom>
              <a:avLst/>
              <a:pathLst>
                <a:path w="0" h="2232857">
                  <a:moveTo>
                    <a:pt x="0" y="2232857"/>
                  </a:moveTo>
                  <a:lnTo>
                    <a:pt x="0" y="0"/>
                  </a:lnTo>
                  <a:lnTo>
                    <a:pt x="0" y="0"/>
                  </a:lnTo>
                </a:path>
              </a:pathLst>
            </a:custGeom>
            <a:ln w="13550" cap="flat">
              <a:solidFill>
                <a:srgbClr val="EBEBEB">
                  <a:alpha val="100000"/>
                </a:srgbClr>
              </a:solidFill>
              <a:prstDash val="solid"/>
              <a:round/>
            </a:ln>
          </p:spPr>
          <p:txBody>
            <a:bodyPr/>
            <a:lstStyle/>
            <a:p/>
          </p:txBody>
        </p:sp>
        <p:sp>
          <p:nvSpPr>
            <p:cNvPr id="16" name="pl16"/>
            <p:cNvSpPr/>
            <p:nvPr/>
          </p:nvSpPr>
          <p:spPr>
            <a:xfrm>
              <a:off x="3045520" y="1648398"/>
              <a:ext cx="0" cy="2232857"/>
            </a:xfrm>
            <a:custGeom>
              <a:avLst/>
              <a:pathLst>
                <a:path w="0" h="2232857">
                  <a:moveTo>
                    <a:pt x="0" y="2232857"/>
                  </a:moveTo>
                  <a:lnTo>
                    <a:pt x="0" y="0"/>
                  </a:lnTo>
                  <a:lnTo>
                    <a:pt x="0" y="0"/>
                  </a:lnTo>
                </a:path>
              </a:pathLst>
            </a:custGeom>
            <a:ln w="13550" cap="flat">
              <a:solidFill>
                <a:srgbClr val="EBEBEB">
                  <a:alpha val="100000"/>
                </a:srgbClr>
              </a:solidFill>
              <a:prstDash val="solid"/>
              <a:round/>
            </a:ln>
          </p:spPr>
          <p:txBody>
            <a:bodyPr/>
            <a:lstStyle/>
            <a:p/>
          </p:txBody>
        </p:sp>
        <p:sp>
          <p:nvSpPr>
            <p:cNvPr id="17" name="pl17"/>
            <p:cNvSpPr/>
            <p:nvPr/>
          </p:nvSpPr>
          <p:spPr>
            <a:xfrm>
              <a:off x="4026753" y="1648398"/>
              <a:ext cx="0" cy="2232857"/>
            </a:xfrm>
            <a:custGeom>
              <a:avLst/>
              <a:pathLst>
                <a:path w="0" h="2232857">
                  <a:moveTo>
                    <a:pt x="0" y="2232857"/>
                  </a:moveTo>
                  <a:lnTo>
                    <a:pt x="0" y="0"/>
                  </a:lnTo>
                  <a:lnTo>
                    <a:pt x="0" y="0"/>
                  </a:lnTo>
                </a:path>
              </a:pathLst>
            </a:custGeom>
            <a:ln w="13550" cap="flat">
              <a:solidFill>
                <a:srgbClr val="EBEBEB">
                  <a:alpha val="100000"/>
                </a:srgbClr>
              </a:solidFill>
              <a:prstDash val="solid"/>
              <a:round/>
            </a:ln>
          </p:spPr>
          <p:txBody>
            <a:bodyPr/>
            <a:lstStyle/>
            <a:p/>
          </p:txBody>
        </p:sp>
        <p:sp>
          <p:nvSpPr>
            <p:cNvPr id="18" name="pl18"/>
            <p:cNvSpPr/>
            <p:nvPr/>
          </p:nvSpPr>
          <p:spPr>
            <a:xfrm>
              <a:off x="1083054" y="2105119"/>
              <a:ext cx="3434315" cy="456720"/>
            </a:xfrm>
            <a:custGeom>
              <a:avLst/>
              <a:pathLst>
                <a:path w="3434315" h="456720">
                  <a:moveTo>
                    <a:pt x="0" y="0"/>
                  </a:moveTo>
                  <a:lnTo>
                    <a:pt x="490616" y="0"/>
                  </a:lnTo>
                  <a:lnTo>
                    <a:pt x="981233" y="101493"/>
                  </a:lnTo>
                  <a:lnTo>
                    <a:pt x="1471849" y="456720"/>
                  </a:lnTo>
                  <a:lnTo>
                    <a:pt x="1962466" y="0"/>
                  </a:lnTo>
                  <a:lnTo>
                    <a:pt x="2453082" y="253733"/>
                  </a:lnTo>
                  <a:lnTo>
                    <a:pt x="2943699" y="253733"/>
                  </a:lnTo>
                  <a:lnTo>
                    <a:pt x="3434315" y="202987"/>
                  </a:lnTo>
                </a:path>
              </a:pathLst>
            </a:custGeom>
            <a:ln w="27101" cap="flat">
              <a:solidFill>
                <a:srgbClr val="0058AB">
                  <a:alpha val="69803"/>
                </a:srgbClr>
              </a:solidFill>
              <a:prstDash val="solid"/>
              <a:round/>
            </a:ln>
          </p:spPr>
          <p:txBody>
            <a:bodyPr/>
            <a:lstStyle/>
            <a:p/>
          </p:txBody>
        </p:sp>
        <p:sp>
          <p:nvSpPr>
            <p:cNvPr id="19" name="pl19"/>
            <p:cNvSpPr/>
            <p:nvPr/>
          </p:nvSpPr>
          <p:spPr>
            <a:xfrm>
              <a:off x="1083054" y="2155866"/>
              <a:ext cx="3434315" cy="304480"/>
            </a:xfrm>
            <a:custGeom>
              <a:avLst/>
              <a:pathLst>
                <a:path w="3434315" h="304480">
                  <a:moveTo>
                    <a:pt x="0" y="50746"/>
                  </a:moveTo>
                  <a:lnTo>
                    <a:pt x="490616" y="0"/>
                  </a:lnTo>
                  <a:lnTo>
                    <a:pt x="981233" y="202987"/>
                  </a:lnTo>
                  <a:lnTo>
                    <a:pt x="1471849" y="202987"/>
                  </a:lnTo>
                  <a:lnTo>
                    <a:pt x="1962466" y="152240"/>
                  </a:lnTo>
                  <a:lnTo>
                    <a:pt x="2453082" y="152240"/>
                  </a:lnTo>
                  <a:lnTo>
                    <a:pt x="2943699" y="304480"/>
                  </a:lnTo>
                  <a:lnTo>
                    <a:pt x="3434315" y="253733"/>
                  </a:lnTo>
                </a:path>
              </a:pathLst>
            </a:custGeom>
            <a:ln w="27101" cap="flat">
              <a:solidFill>
                <a:srgbClr val="1CABE2">
                  <a:alpha val="69803"/>
                </a:srgbClr>
              </a:solidFill>
              <a:prstDash val="solid"/>
              <a:round/>
            </a:ln>
          </p:spPr>
          <p:txBody>
            <a:bodyPr/>
            <a:lstStyle/>
            <a:p/>
          </p:txBody>
        </p:sp>
        <p:sp>
          <p:nvSpPr>
            <p:cNvPr id="20" name="pl20"/>
            <p:cNvSpPr/>
            <p:nvPr/>
          </p:nvSpPr>
          <p:spPr>
            <a:xfrm>
              <a:off x="1083054" y="2714080"/>
              <a:ext cx="3434315" cy="202987"/>
            </a:xfrm>
            <a:custGeom>
              <a:avLst/>
              <a:pathLst>
                <a:path w="3434315" h="202987">
                  <a:moveTo>
                    <a:pt x="0" y="50746"/>
                  </a:moveTo>
                  <a:lnTo>
                    <a:pt x="490616" y="0"/>
                  </a:lnTo>
                  <a:lnTo>
                    <a:pt x="981233" y="101493"/>
                  </a:lnTo>
                  <a:lnTo>
                    <a:pt x="1471849" y="202987"/>
                  </a:lnTo>
                  <a:lnTo>
                    <a:pt x="1962466" y="202987"/>
                  </a:lnTo>
                  <a:lnTo>
                    <a:pt x="2453082" y="101493"/>
                  </a:lnTo>
                  <a:lnTo>
                    <a:pt x="2943699" y="101493"/>
                  </a:lnTo>
                  <a:lnTo>
                    <a:pt x="3434315" y="50746"/>
                  </a:lnTo>
                </a:path>
              </a:pathLst>
            </a:custGeom>
            <a:ln w="27101" cap="flat">
              <a:solidFill>
                <a:srgbClr val="00833D">
                  <a:alpha val="69803"/>
                </a:srgbClr>
              </a:solidFill>
              <a:prstDash val="solid"/>
              <a:round/>
            </a:ln>
          </p:spPr>
          <p:txBody>
            <a:bodyPr/>
            <a:lstStyle/>
            <a:p/>
          </p:txBody>
        </p:sp>
        <p:sp>
          <p:nvSpPr>
            <p:cNvPr id="21" name="pl21"/>
            <p:cNvSpPr/>
            <p:nvPr/>
          </p:nvSpPr>
          <p:spPr>
            <a:xfrm>
              <a:off x="1083054" y="2460346"/>
              <a:ext cx="3434315" cy="507467"/>
            </a:xfrm>
            <a:custGeom>
              <a:avLst/>
              <a:pathLst>
                <a:path w="3434315" h="507467">
                  <a:moveTo>
                    <a:pt x="0" y="0"/>
                  </a:moveTo>
                  <a:lnTo>
                    <a:pt x="490616" y="304480"/>
                  </a:lnTo>
                  <a:lnTo>
                    <a:pt x="981233" y="456720"/>
                  </a:lnTo>
                  <a:lnTo>
                    <a:pt x="1471849" y="507467"/>
                  </a:lnTo>
                  <a:lnTo>
                    <a:pt x="1962466" y="355227"/>
                  </a:lnTo>
                  <a:lnTo>
                    <a:pt x="2453082" y="202987"/>
                  </a:lnTo>
                  <a:lnTo>
                    <a:pt x="2943699" y="152240"/>
                  </a:lnTo>
                  <a:lnTo>
                    <a:pt x="3434315" y="152240"/>
                  </a:lnTo>
                </a:path>
              </a:pathLst>
            </a:custGeom>
            <a:ln w="27101" cap="flat">
              <a:solidFill>
                <a:srgbClr val="80BD41">
                  <a:alpha val="69803"/>
                </a:srgbClr>
              </a:solidFill>
              <a:prstDash val="solid"/>
              <a:round/>
            </a:ln>
          </p:spPr>
          <p:txBody>
            <a:bodyPr/>
            <a:lstStyle/>
            <a:p/>
          </p:txBody>
        </p:sp>
        <p:sp>
          <p:nvSpPr>
            <p:cNvPr id="22" name="pl22"/>
            <p:cNvSpPr/>
            <p:nvPr/>
          </p:nvSpPr>
          <p:spPr>
            <a:xfrm>
              <a:off x="1083054" y="2308106"/>
              <a:ext cx="3434315" cy="507467"/>
            </a:xfrm>
            <a:custGeom>
              <a:avLst/>
              <a:pathLst>
                <a:path w="3434315" h="507467">
                  <a:moveTo>
                    <a:pt x="0" y="0"/>
                  </a:moveTo>
                  <a:lnTo>
                    <a:pt x="490616" y="0"/>
                  </a:lnTo>
                  <a:lnTo>
                    <a:pt x="981233" y="202987"/>
                  </a:lnTo>
                  <a:lnTo>
                    <a:pt x="1471849" y="202987"/>
                  </a:lnTo>
                  <a:lnTo>
                    <a:pt x="1962466" y="152240"/>
                  </a:lnTo>
                  <a:lnTo>
                    <a:pt x="2453082" y="405974"/>
                  </a:lnTo>
                  <a:lnTo>
                    <a:pt x="2943699" y="507467"/>
                  </a:lnTo>
                  <a:lnTo>
                    <a:pt x="3434315" y="304480"/>
                  </a:lnTo>
                </a:path>
              </a:pathLst>
            </a:custGeom>
            <a:ln w="27101" cap="flat">
              <a:solidFill>
                <a:srgbClr val="6A1E74">
                  <a:alpha val="69803"/>
                </a:srgbClr>
              </a:solidFill>
              <a:prstDash val="solid"/>
              <a:round/>
            </a:ln>
          </p:spPr>
          <p:txBody>
            <a:bodyPr/>
            <a:lstStyle/>
            <a:p/>
          </p:txBody>
        </p:sp>
        <p:sp>
          <p:nvSpPr>
            <p:cNvPr id="23" name="pl23"/>
            <p:cNvSpPr/>
            <p:nvPr/>
          </p:nvSpPr>
          <p:spPr>
            <a:xfrm>
              <a:off x="1083054" y="2155866"/>
              <a:ext cx="3434315" cy="405974"/>
            </a:xfrm>
            <a:custGeom>
              <a:avLst/>
              <a:pathLst>
                <a:path w="3434315" h="405974">
                  <a:moveTo>
                    <a:pt x="0" y="202987"/>
                  </a:moveTo>
                  <a:lnTo>
                    <a:pt x="490616" y="152240"/>
                  </a:lnTo>
                  <a:lnTo>
                    <a:pt x="981233" y="405974"/>
                  </a:lnTo>
                  <a:lnTo>
                    <a:pt x="1471849" y="355227"/>
                  </a:lnTo>
                  <a:lnTo>
                    <a:pt x="1962466" y="50746"/>
                  </a:lnTo>
                  <a:lnTo>
                    <a:pt x="2453082" y="101493"/>
                  </a:lnTo>
                  <a:lnTo>
                    <a:pt x="2943699" y="0"/>
                  </a:lnTo>
                  <a:lnTo>
                    <a:pt x="3434315" y="0"/>
                  </a:lnTo>
                </a:path>
              </a:pathLst>
            </a:custGeom>
            <a:ln w="27101" cap="flat">
              <a:solidFill>
                <a:srgbClr val="E2231A">
                  <a:alpha val="69803"/>
                </a:srgbClr>
              </a:solidFill>
              <a:prstDash val="solid"/>
              <a:round/>
            </a:ln>
          </p:spPr>
          <p:txBody>
            <a:bodyPr/>
            <a:lstStyle/>
            <a:p/>
          </p:txBody>
        </p:sp>
        <p:sp>
          <p:nvSpPr>
            <p:cNvPr id="24" name="pl24"/>
            <p:cNvSpPr/>
            <p:nvPr/>
          </p:nvSpPr>
          <p:spPr>
            <a:xfrm>
              <a:off x="1083054" y="3170801"/>
              <a:ext cx="3434315" cy="355227"/>
            </a:xfrm>
            <a:custGeom>
              <a:avLst/>
              <a:pathLst>
                <a:path w="3434315" h="355227">
                  <a:moveTo>
                    <a:pt x="0" y="101493"/>
                  </a:moveTo>
                  <a:lnTo>
                    <a:pt x="490616" y="0"/>
                  </a:lnTo>
                  <a:lnTo>
                    <a:pt x="981233" y="152240"/>
                  </a:lnTo>
                  <a:lnTo>
                    <a:pt x="1471849" y="355227"/>
                  </a:lnTo>
                  <a:lnTo>
                    <a:pt x="1962466" y="253733"/>
                  </a:lnTo>
                  <a:lnTo>
                    <a:pt x="2453082" y="101493"/>
                  </a:lnTo>
                  <a:lnTo>
                    <a:pt x="2943699" y="50746"/>
                  </a:lnTo>
                  <a:lnTo>
                    <a:pt x="3434315" y="50746"/>
                  </a:lnTo>
                </a:path>
              </a:pathLst>
            </a:custGeom>
            <a:ln w="27101" cap="flat">
              <a:solidFill>
                <a:srgbClr val="F26A21">
                  <a:alpha val="69803"/>
                </a:srgbClr>
              </a:solidFill>
              <a:prstDash val="solid"/>
              <a:round/>
            </a:ln>
          </p:spPr>
          <p:txBody>
            <a:bodyPr/>
            <a:lstStyle/>
            <a:p/>
          </p:txBody>
        </p:sp>
        <p:sp>
          <p:nvSpPr>
            <p:cNvPr id="25" name="pl25"/>
            <p:cNvSpPr/>
            <p:nvPr/>
          </p:nvSpPr>
          <p:spPr>
            <a:xfrm>
              <a:off x="1083054" y="2460346"/>
              <a:ext cx="3434315" cy="507467"/>
            </a:xfrm>
            <a:custGeom>
              <a:avLst/>
              <a:pathLst>
                <a:path w="3434315" h="507467">
                  <a:moveTo>
                    <a:pt x="0" y="0"/>
                  </a:moveTo>
                  <a:lnTo>
                    <a:pt x="490616" y="304480"/>
                  </a:lnTo>
                  <a:lnTo>
                    <a:pt x="981233" y="456720"/>
                  </a:lnTo>
                  <a:lnTo>
                    <a:pt x="1471849" y="507467"/>
                  </a:lnTo>
                  <a:lnTo>
                    <a:pt x="1962466" y="355227"/>
                  </a:lnTo>
                  <a:lnTo>
                    <a:pt x="2453082" y="202987"/>
                  </a:lnTo>
                  <a:lnTo>
                    <a:pt x="2943699" y="152240"/>
                  </a:lnTo>
                  <a:lnTo>
                    <a:pt x="3434315" y="152240"/>
                  </a:lnTo>
                </a:path>
              </a:pathLst>
            </a:custGeom>
            <a:ln w="65043" cap="flat">
              <a:solidFill>
                <a:srgbClr val="000000">
                  <a:alpha val="100000"/>
                </a:srgbClr>
              </a:solidFill>
              <a:prstDash val="solid"/>
              <a:round/>
            </a:ln>
          </p:spPr>
          <p:txBody>
            <a:bodyPr/>
            <a:lstStyle/>
            <a:p/>
          </p:txBody>
        </p:sp>
        <p:sp>
          <p:nvSpPr>
            <p:cNvPr id="26" name="pl26"/>
            <p:cNvSpPr/>
            <p:nvPr/>
          </p:nvSpPr>
          <p:spPr>
            <a:xfrm>
              <a:off x="1083054" y="2460346"/>
              <a:ext cx="3434315" cy="507467"/>
            </a:xfrm>
            <a:custGeom>
              <a:avLst/>
              <a:pathLst>
                <a:path w="3434315" h="507467">
                  <a:moveTo>
                    <a:pt x="0" y="0"/>
                  </a:moveTo>
                  <a:lnTo>
                    <a:pt x="490616" y="304480"/>
                  </a:lnTo>
                  <a:lnTo>
                    <a:pt x="981233" y="456720"/>
                  </a:lnTo>
                  <a:lnTo>
                    <a:pt x="1471849" y="507467"/>
                  </a:lnTo>
                  <a:lnTo>
                    <a:pt x="1962466" y="355227"/>
                  </a:lnTo>
                  <a:lnTo>
                    <a:pt x="2453082" y="202987"/>
                  </a:lnTo>
                  <a:lnTo>
                    <a:pt x="2943699" y="152240"/>
                  </a:lnTo>
                  <a:lnTo>
                    <a:pt x="3434315" y="152240"/>
                  </a:lnTo>
                </a:path>
              </a:pathLst>
            </a:custGeom>
            <a:ln w="40651" cap="flat">
              <a:solidFill>
                <a:srgbClr val="80BD41">
                  <a:alpha val="100000"/>
                </a:srgbClr>
              </a:solidFill>
              <a:prstDash val="solid"/>
              <a:round/>
            </a:ln>
          </p:spPr>
          <p:txBody>
            <a:bodyPr/>
            <a:lstStyle/>
            <a:p/>
          </p:txBody>
        </p:sp>
        <p:sp>
          <p:nvSpPr>
            <p:cNvPr id="27" name="tx27"/>
            <p:cNvSpPr/>
            <p:nvPr/>
          </p:nvSpPr>
          <p:spPr>
            <a:xfrm>
              <a:off x="1022795" y="228955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86</a:t>
              </a:r>
            </a:p>
          </p:txBody>
        </p:sp>
        <p:sp>
          <p:nvSpPr>
            <p:cNvPr id="28" name="tx28"/>
            <p:cNvSpPr/>
            <p:nvPr/>
          </p:nvSpPr>
          <p:spPr>
            <a:xfrm>
              <a:off x="1513411" y="259403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80</a:t>
              </a:r>
            </a:p>
          </p:txBody>
        </p:sp>
        <p:sp>
          <p:nvSpPr>
            <p:cNvPr id="29" name="tx29"/>
            <p:cNvSpPr/>
            <p:nvPr/>
          </p:nvSpPr>
          <p:spPr>
            <a:xfrm>
              <a:off x="2004028" y="274627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77</a:t>
              </a:r>
            </a:p>
          </p:txBody>
        </p:sp>
        <p:sp>
          <p:nvSpPr>
            <p:cNvPr id="30" name="tx30"/>
            <p:cNvSpPr/>
            <p:nvPr/>
          </p:nvSpPr>
          <p:spPr>
            <a:xfrm>
              <a:off x="2494644" y="279702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76</a:t>
              </a:r>
            </a:p>
          </p:txBody>
        </p:sp>
        <p:sp>
          <p:nvSpPr>
            <p:cNvPr id="31" name="tx31"/>
            <p:cNvSpPr/>
            <p:nvPr/>
          </p:nvSpPr>
          <p:spPr>
            <a:xfrm>
              <a:off x="2985261" y="264478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79</a:t>
              </a:r>
            </a:p>
          </p:txBody>
        </p:sp>
        <p:sp>
          <p:nvSpPr>
            <p:cNvPr id="32" name="tx32"/>
            <p:cNvSpPr/>
            <p:nvPr/>
          </p:nvSpPr>
          <p:spPr>
            <a:xfrm>
              <a:off x="3475877" y="249254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82</a:t>
              </a:r>
            </a:p>
          </p:txBody>
        </p:sp>
        <p:sp>
          <p:nvSpPr>
            <p:cNvPr id="33" name="tx33"/>
            <p:cNvSpPr/>
            <p:nvPr/>
          </p:nvSpPr>
          <p:spPr>
            <a:xfrm>
              <a:off x="3966494" y="244179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83</a:t>
              </a:r>
            </a:p>
          </p:txBody>
        </p:sp>
        <p:sp>
          <p:nvSpPr>
            <p:cNvPr id="34" name="tx34"/>
            <p:cNvSpPr/>
            <p:nvPr/>
          </p:nvSpPr>
          <p:spPr>
            <a:xfrm>
              <a:off x="4457110" y="244179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83</a:t>
              </a:r>
            </a:p>
          </p:txBody>
        </p:sp>
        <p:sp>
          <p:nvSpPr>
            <p:cNvPr id="35" name="tx35"/>
            <p:cNvSpPr/>
            <p:nvPr/>
          </p:nvSpPr>
          <p:spPr>
            <a:xfrm>
              <a:off x="707342" y="3734270"/>
              <a:ext cx="141366"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60</a:t>
              </a:r>
            </a:p>
          </p:txBody>
        </p:sp>
        <p:sp>
          <p:nvSpPr>
            <p:cNvPr id="36" name="tx36"/>
            <p:cNvSpPr/>
            <p:nvPr/>
          </p:nvSpPr>
          <p:spPr>
            <a:xfrm>
              <a:off x="707342" y="3226803"/>
              <a:ext cx="141366"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70</a:t>
              </a:r>
            </a:p>
          </p:txBody>
        </p:sp>
        <p:sp>
          <p:nvSpPr>
            <p:cNvPr id="37" name="tx37"/>
            <p:cNvSpPr/>
            <p:nvPr/>
          </p:nvSpPr>
          <p:spPr>
            <a:xfrm>
              <a:off x="707342" y="2719335"/>
              <a:ext cx="141366"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80</a:t>
              </a:r>
            </a:p>
          </p:txBody>
        </p:sp>
        <p:sp>
          <p:nvSpPr>
            <p:cNvPr id="38" name="tx38"/>
            <p:cNvSpPr/>
            <p:nvPr/>
          </p:nvSpPr>
          <p:spPr>
            <a:xfrm>
              <a:off x="707342" y="2211868"/>
              <a:ext cx="141366"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90</a:t>
              </a:r>
            </a:p>
          </p:txBody>
        </p:sp>
        <p:sp>
          <p:nvSpPr>
            <p:cNvPr id="39" name="tx39"/>
            <p:cNvSpPr/>
            <p:nvPr/>
          </p:nvSpPr>
          <p:spPr>
            <a:xfrm>
              <a:off x="636659" y="1704400"/>
              <a:ext cx="212049"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100</a:t>
              </a:r>
            </a:p>
          </p:txBody>
        </p:sp>
        <p:sp>
          <p:nvSpPr>
            <p:cNvPr id="40" name="tx40"/>
            <p:cNvSpPr/>
            <p:nvPr/>
          </p:nvSpPr>
          <p:spPr>
            <a:xfrm rot="-5400000">
              <a:off x="941688" y="4039760"/>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2018</a:t>
              </a:r>
            </a:p>
          </p:txBody>
        </p:sp>
        <p:sp>
          <p:nvSpPr>
            <p:cNvPr id="41" name="tx41"/>
            <p:cNvSpPr/>
            <p:nvPr/>
          </p:nvSpPr>
          <p:spPr>
            <a:xfrm rot="-5400000">
              <a:off x="1922921" y="4039760"/>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2020</a:t>
              </a:r>
            </a:p>
          </p:txBody>
        </p:sp>
        <p:sp>
          <p:nvSpPr>
            <p:cNvPr id="42" name="tx42"/>
            <p:cNvSpPr/>
            <p:nvPr/>
          </p:nvSpPr>
          <p:spPr>
            <a:xfrm rot="-5400000">
              <a:off x="2904154" y="4039760"/>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2022</a:t>
              </a:r>
            </a:p>
          </p:txBody>
        </p:sp>
        <p:sp>
          <p:nvSpPr>
            <p:cNvPr id="43" name="tx43"/>
            <p:cNvSpPr/>
            <p:nvPr/>
          </p:nvSpPr>
          <p:spPr>
            <a:xfrm rot="-5400000">
              <a:off x="3885387" y="4039760"/>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2024</a:t>
              </a:r>
            </a:p>
          </p:txBody>
        </p:sp>
        <p:sp>
          <p:nvSpPr>
            <p:cNvPr id="44" name="tx44"/>
            <p:cNvSpPr/>
            <p:nvPr/>
          </p:nvSpPr>
          <p:spPr>
            <a:xfrm rot="-5400000">
              <a:off x="67031" y="2719335"/>
              <a:ext cx="783915"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Coverage (%)</a:t>
              </a:r>
            </a:p>
          </p:txBody>
        </p:sp>
        <p:sp>
          <p:nvSpPr>
            <p:cNvPr id="45" name="pl45"/>
            <p:cNvSpPr/>
            <p:nvPr/>
          </p:nvSpPr>
          <p:spPr>
            <a:xfrm>
              <a:off x="1413010" y="4697591"/>
              <a:ext cx="175564" cy="0"/>
            </a:xfrm>
            <a:custGeom>
              <a:avLst/>
              <a:pathLst>
                <a:path w="175564" h="0">
                  <a:moveTo>
                    <a:pt x="0" y="0"/>
                  </a:moveTo>
                  <a:lnTo>
                    <a:pt x="175564" y="0"/>
                  </a:lnTo>
                </a:path>
              </a:pathLst>
            </a:custGeom>
            <a:ln w="27101" cap="flat">
              <a:solidFill>
                <a:srgbClr val="0058AB">
                  <a:alpha val="100000"/>
                </a:srgbClr>
              </a:solidFill>
              <a:prstDash val="solid"/>
              <a:round/>
            </a:ln>
          </p:spPr>
          <p:txBody>
            <a:bodyPr/>
            <a:lstStyle/>
            <a:p/>
          </p:txBody>
        </p:sp>
        <p:sp>
          <p:nvSpPr>
            <p:cNvPr id="46" name="pl46"/>
            <p:cNvSpPr/>
            <p:nvPr/>
          </p:nvSpPr>
          <p:spPr>
            <a:xfrm>
              <a:off x="1413010" y="4986636"/>
              <a:ext cx="175564" cy="0"/>
            </a:xfrm>
            <a:custGeom>
              <a:avLst/>
              <a:pathLst>
                <a:path w="175564" h="0">
                  <a:moveTo>
                    <a:pt x="0" y="0"/>
                  </a:moveTo>
                  <a:lnTo>
                    <a:pt x="175564" y="0"/>
                  </a:lnTo>
                </a:path>
              </a:pathLst>
            </a:custGeom>
            <a:ln w="27101" cap="flat">
              <a:solidFill>
                <a:srgbClr val="1CABE2">
                  <a:alpha val="100000"/>
                </a:srgbClr>
              </a:solidFill>
              <a:prstDash val="solid"/>
              <a:round/>
            </a:ln>
          </p:spPr>
          <p:txBody>
            <a:bodyPr/>
            <a:lstStyle/>
            <a:p/>
          </p:txBody>
        </p:sp>
        <p:sp>
          <p:nvSpPr>
            <p:cNvPr id="47" name="pl47"/>
            <p:cNvSpPr/>
            <p:nvPr/>
          </p:nvSpPr>
          <p:spPr>
            <a:xfrm>
              <a:off x="2124419" y="4697591"/>
              <a:ext cx="175564" cy="0"/>
            </a:xfrm>
            <a:custGeom>
              <a:avLst/>
              <a:pathLst>
                <a:path w="175564" h="0">
                  <a:moveTo>
                    <a:pt x="0" y="0"/>
                  </a:moveTo>
                  <a:lnTo>
                    <a:pt x="175564" y="0"/>
                  </a:lnTo>
                </a:path>
              </a:pathLst>
            </a:custGeom>
            <a:ln w="27101" cap="flat">
              <a:solidFill>
                <a:srgbClr val="00833D">
                  <a:alpha val="100000"/>
                </a:srgbClr>
              </a:solidFill>
              <a:prstDash val="solid"/>
              <a:round/>
            </a:ln>
          </p:spPr>
          <p:txBody>
            <a:bodyPr/>
            <a:lstStyle/>
            <a:p/>
          </p:txBody>
        </p:sp>
        <p:sp>
          <p:nvSpPr>
            <p:cNvPr id="48" name="pl48"/>
            <p:cNvSpPr/>
            <p:nvPr/>
          </p:nvSpPr>
          <p:spPr>
            <a:xfrm>
              <a:off x="2124419" y="4986636"/>
              <a:ext cx="175564" cy="0"/>
            </a:xfrm>
            <a:custGeom>
              <a:avLst/>
              <a:pathLst>
                <a:path w="175564" h="0">
                  <a:moveTo>
                    <a:pt x="0" y="0"/>
                  </a:moveTo>
                  <a:lnTo>
                    <a:pt x="175564" y="0"/>
                  </a:lnTo>
                </a:path>
              </a:pathLst>
            </a:custGeom>
            <a:ln w="27101" cap="flat">
              <a:solidFill>
                <a:srgbClr val="80BD41">
                  <a:alpha val="100000"/>
                </a:srgbClr>
              </a:solidFill>
              <a:prstDash val="solid"/>
              <a:round/>
            </a:ln>
          </p:spPr>
          <p:txBody>
            <a:bodyPr/>
            <a:lstStyle/>
            <a:p/>
          </p:txBody>
        </p:sp>
        <p:sp>
          <p:nvSpPr>
            <p:cNvPr id="49" name="pl49"/>
            <p:cNvSpPr/>
            <p:nvPr/>
          </p:nvSpPr>
          <p:spPr>
            <a:xfrm>
              <a:off x="2124419" y="4986636"/>
              <a:ext cx="175564" cy="0"/>
            </a:xfrm>
            <a:custGeom>
              <a:avLst/>
              <a:pathLst>
                <a:path w="175564" h="0">
                  <a:moveTo>
                    <a:pt x="0" y="0"/>
                  </a:moveTo>
                  <a:lnTo>
                    <a:pt x="175564" y="0"/>
                  </a:lnTo>
                </a:path>
              </a:pathLst>
            </a:custGeom>
            <a:ln w="40651" cap="flat">
              <a:solidFill>
                <a:srgbClr val="80BD41">
                  <a:alpha val="100000"/>
                </a:srgbClr>
              </a:solidFill>
              <a:prstDash val="solid"/>
              <a:round/>
            </a:ln>
          </p:spPr>
          <p:txBody>
            <a:bodyPr/>
            <a:lstStyle/>
            <a:p/>
          </p:txBody>
        </p:sp>
        <p:sp>
          <p:nvSpPr>
            <p:cNvPr id="50" name="pl50"/>
            <p:cNvSpPr/>
            <p:nvPr/>
          </p:nvSpPr>
          <p:spPr>
            <a:xfrm>
              <a:off x="2828788" y="4697591"/>
              <a:ext cx="175564" cy="0"/>
            </a:xfrm>
            <a:custGeom>
              <a:avLst/>
              <a:pathLst>
                <a:path w="175564" h="0">
                  <a:moveTo>
                    <a:pt x="0" y="0"/>
                  </a:moveTo>
                  <a:lnTo>
                    <a:pt x="175564" y="0"/>
                  </a:lnTo>
                </a:path>
              </a:pathLst>
            </a:custGeom>
            <a:ln w="27101" cap="flat">
              <a:solidFill>
                <a:srgbClr val="6A1E74">
                  <a:alpha val="100000"/>
                </a:srgbClr>
              </a:solidFill>
              <a:prstDash val="solid"/>
              <a:round/>
            </a:ln>
          </p:spPr>
          <p:txBody>
            <a:bodyPr/>
            <a:lstStyle/>
            <a:p/>
          </p:txBody>
        </p:sp>
        <p:sp>
          <p:nvSpPr>
            <p:cNvPr id="51" name="pl51"/>
            <p:cNvSpPr/>
            <p:nvPr/>
          </p:nvSpPr>
          <p:spPr>
            <a:xfrm>
              <a:off x="2828788" y="4986636"/>
              <a:ext cx="175564" cy="0"/>
            </a:xfrm>
            <a:custGeom>
              <a:avLst/>
              <a:pathLst>
                <a:path w="175564" h="0">
                  <a:moveTo>
                    <a:pt x="0" y="0"/>
                  </a:moveTo>
                  <a:lnTo>
                    <a:pt x="175564" y="0"/>
                  </a:lnTo>
                </a:path>
              </a:pathLst>
            </a:custGeom>
            <a:ln w="27101" cap="flat">
              <a:solidFill>
                <a:srgbClr val="E2231A">
                  <a:alpha val="100000"/>
                </a:srgbClr>
              </a:solidFill>
              <a:prstDash val="solid"/>
              <a:round/>
            </a:ln>
          </p:spPr>
          <p:txBody>
            <a:bodyPr/>
            <a:lstStyle/>
            <a:p/>
          </p:txBody>
        </p:sp>
        <p:sp>
          <p:nvSpPr>
            <p:cNvPr id="52" name="pl52"/>
            <p:cNvSpPr/>
            <p:nvPr/>
          </p:nvSpPr>
          <p:spPr>
            <a:xfrm>
              <a:off x="3554280" y="4697591"/>
              <a:ext cx="175564" cy="0"/>
            </a:xfrm>
            <a:custGeom>
              <a:avLst/>
              <a:pathLst>
                <a:path w="175564" h="0">
                  <a:moveTo>
                    <a:pt x="0" y="0"/>
                  </a:moveTo>
                  <a:lnTo>
                    <a:pt x="175564" y="0"/>
                  </a:lnTo>
                </a:path>
              </a:pathLst>
            </a:custGeom>
            <a:ln w="27101" cap="flat">
              <a:solidFill>
                <a:srgbClr val="F26A21">
                  <a:alpha val="100000"/>
                </a:srgbClr>
              </a:solidFill>
              <a:prstDash val="solid"/>
              <a:round/>
            </a:ln>
          </p:spPr>
          <p:txBody>
            <a:bodyPr/>
            <a:lstStyle/>
            <a:p/>
          </p:txBody>
        </p:sp>
        <p:sp>
          <p:nvSpPr>
            <p:cNvPr id="53" name="tx53"/>
            <p:cNvSpPr/>
            <p:nvPr/>
          </p:nvSpPr>
          <p:spPr>
            <a:xfrm>
              <a:off x="1680109" y="4652100"/>
              <a:ext cx="345734"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EAPR</a:t>
              </a:r>
            </a:p>
          </p:txBody>
        </p:sp>
        <p:sp>
          <p:nvSpPr>
            <p:cNvPr id="54" name="tx54"/>
            <p:cNvSpPr/>
            <p:nvPr/>
          </p:nvSpPr>
          <p:spPr>
            <a:xfrm>
              <a:off x="1680109" y="4941145"/>
              <a:ext cx="352775"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ECAR</a:t>
              </a:r>
            </a:p>
          </p:txBody>
        </p:sp>
        <p:sp>
          <p:nvSpPr>
            <p:cNvPr id="55" name="tx55"/>
            <p:cNvSpPr/>
            <p:nvPr/>
          </p:nvSpPr>
          <p:spPr>
            <a:xfrm>
              <a:off x="2391519" y="4652100"/>
              <a:ext cx="345734"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ESAR</a:t>
              </a:r>
            </a:p>
          </p:txBody>
        </p:sp>
        <p:sp>
          <p:nvSpPr>
            <p:cNvPr id="56" name="tx56"/>
            <p:cNvSpPr/>
            <p:nvPr/>
          </p:nvSpPr>
          <p:spPr>
            <a:xfrm>
              <a:off x="2391519" y="4941145"/>
              <a:ext cx="338785"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LACR</a:t>
              </a:r>
            </a:p>
          </p:txBody>
        </p:sp>
        <p:sp>
          <p:nvSpPr>
            <p:cNvPr id="57" name="tx57"/>
            <p:cNvSpPr/>
            <p:nvPr/>
          </p:nvSpPr>
          <p:spPr>
            <a:xfrm>
              <a:off x="3095888" y="4652100"/>
              <a:ext cx="366857"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MENA</a:t>
              </a:r>
            </a:p>
          </p:txBody>
        </p:sp>
        <p:sp>
          <p:nvSpPr>
            <p:cNvPr id="58" name="tx58"/>
            <p:cNvSpPr/>
            <p:nvPr/>
          </p:nvSpPr>
          <p:spPr>
            <a:xfrm>
              <a:off x="3095888" y="4941145"/>
              <a:ext cx="359816"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ROSA</a:t>
              </a:r>
            </a:p>
          </p:txBody>
        </p:sp>
        <p:sp>
          <p:nvSpPr>
            <p:cNvPr id="59" name="tx59"/>
            <p:cNvSpPr/>
            <p:nvPr/>
          </p:nvSpPr>
          <p:spPr>
            <a:xfrm>
              <a:off x="3821379" y="4652100"/>
              <a:ext cx="387979"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WCAR</a:t>
              </a:r>
            </a:p>
          </p:txBody>
        </p:sp>
        <p:sp>
          <p:nvSpPr>
            <p:cNvPr id="60" name="tx60"/>
            <p:cNvSpPr/>
            <p:nvPr/>
          </p:nvSpPr>
          <p:spPr>
            <a:xfrm>
              <a:off x="1618258" y="1437626"/>
              <a:ext cx="2363906"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000000">
                      <a:alpha val="100000"/>
                    </a:srgbClr>
                  </a:solidFill>
                  <a:latin typeface="Arial"/>
                  <a:cs typeface="Arial"/>
                </a:rPr>
                <a:t>DTP3 coverage, LACR, 2018-2025</a:t>
              </a:r>
            </a:p>
          </p:txBody>
        </p:sp>
        <p:sp>
          <p:nvSpPr>
            <p:cNvPr id="61" name="pl61"/>
            <p:cNvSpPr/>
            <p:nvPr/>
          </p:nvSpPr>
          <p:spPr>
            <a:xfrm>
              <a:off x="5227074" y="3462595"/>
              <a:ext cx="3777747" cy="0"/>
            </a:xfrm>
            <a:custGeom>
              <a:avLst/>
              <a:pathLst>
                <a:path w="3777747" h="0">
                  <a:moveTo>
                    <a:pt x="0" y="0"/>
                  </a:moveTo>
                  <a:lnTo>
                    <a:pt x="3777747" y="0"/>
                  </a:lnTo>
                  <a:lnTo>
                    <a:pt x="3777747" y="0"/>
                  </a:lnTo>
                </a:path>
              </a:pathLst>
            </a:custGeom>
            <a:ln w="6775" cap="flat">
              <a:solidFill>
                <a:srgbClr val="EBEBEB">
                  <a:alpha val="100000"/>
                </a:srgbClr>
              </a:solidFill>
              <a:prstDash val="solid"/>
              <a:round/>
            </a:ln>
          </p:spPr>
          <p:txBody>
            <a:bodyPr/>
            <a:lstStyle/>
            <a:p/>
          </p:txBody>
        </p:sp>
        <p:sp>
          <p:nvSpPr>
            <p:cNvPr id="62" name="pl62"/>
            <p:cNvSpPr/>
            <p:nvPr/>
          </p:nvSpPr>
          <p:spPr>
            <a:xfrm>
              <a:off x="5227074" y="2828260"/>
              <a:ext cx="3777747" cy="0"/>
            </a:xfrm>
            <a:custGeom>
              <a:avLst/>
              <a:pathLst>
                <a:path w="3777747" h="0">
                  <a:moveTo>
                    <a:pt x="0" y="0"/>
                  </a:moveTo>
                  <a:lnTo>
                    <a:pt x="3777747" y="0"/>
                  </a:lnTo>
                  <a:lnTo>
                    <a:pt x="3777747" y="0"/>
                  </a:lnTo>
                </a:path>
              </a:pathLst>
            </a:custGeom>
            <a:ln w="6775" cap="flat">
              <a:solidFill>
                <a:srgbClr val="EBEBEB">
                  <a:alpha val="100000"/>
                </a:srgbClr>
              </a:solidFill>
              <a:prstDash val="solid"/>
              <a:round/>
            </a:ln>
          </p:spPr>
          <p:txBody>
            <a:bodyPr/>
            <a:lstStyle/>
            <a:p/>
          </p:txBody>
        </p:sp>
        <p:sp>
          <p:nvSpPr>
            <p:cNvPr id="63" name="pl63"/>
            <p:cNvSpPr/>
            <p:nvPr/>
          </p:nvSpPr>
          <p:spPr>
            <a:xfrm>
              <a:off x="5227074" y="2193926"/>
              <a:ext cx="3777747" cy="0"/>
            </a:xfrm>
            <a:custGeom>
              <a:avLst/>
              <a:pathLst>
                <a:path w="3777747" h="0">
                  <a:moveTo>
                    <a:pt x="0" y="0"/>
                  </a:moveTo>
                  <a:lnTo>
                    <a:pt x="3777747" y="0"/>
                  </a:lnTo>
                  <a:lnTo>
                    <a:pt x="3777747" y="0"/>
                  </a:lnTo>
                </a:path>
              </a:pathLst>
            </a:custGeom>
            <a:ln w="6775" cap="flat">
              <a:solidFill>
                <a:srgbClr val="EBEBEB">
                  <a:alpha val="100000"/>
                </a:srgbClr>
              </a:solidFill>
              <a:prstDash val="solid"/>
              <a:round/>
            </a:ln>
          </p:spPr>
          <p:txBody>
            <a:bodyPr/>
            <a:lstStyle/>
            <a:p/>
          </p:txBody>
        </p:sp>
        <p:sp>
          <p:nvSpPr>
            <p:cNvPr id="64" name="pl64"/>
            <p:cNvSpPr/>
            <p:nvPr/>
          </p:nvSpPr>
          <p:spPr>
            <a:xfrm>
              <a:off x="5227074" y="3779762"/>
              <a:ext cx="3777747" cy="0"/>
            </a:xfrm>
            <a:custGeom>
              <a:avLst/>
              <a:pathLst>
                <a:path w="3777747" h="0">
                  <a:moveTo>
                    <a:pt x="0" y="0"/>
                  </a:moveTo>
                  <a:lnTo>
                    <a:pt x="3777747" y="0"/>
                  </a:lnTo>
                  <a:lnTo>
                    <a:pt x="3777747" y="0"/>
                  </a:lnTo>
                </a:path>
              </a:pathLst>
            </a:custGeom>
            <a:ln w="13550" cap="flat">
              <a:solidFill>
                <a:srgbClr val="EBEBEB">
                  <a:alpha val="100000"/>
                </a:srgbClr>
              </a:solidFill>
              <a:prstDash val="solid"/>
              <a:round/>
            </a:ln>
          </p:spPr>
          <p:txBody>
            <a:bodyPr/>
            <a:lstStyle/>
            <a:p/>
          </p:txBody>
        </p:sp>
        <p:sp>
          <p:nvSpPr>
            <p:cNvPr id="65" name="pl65"/>
            <p:cNvSpPr/>
            <p:nvPr/>
          </p:nvSpPr>
          <p:spPr>
            <a:xfrm>
              <a:off x="5227074" y="3145427"/>
              <a:ext cx="3777747" cy="0"/>
            </a:xfrm>
            <a:custGeom>
              <a:avLst/>
              <a:pathLst>
                <a:path w="3777747" h="0">
                  <a:moveTo>
                    <a:pt x="0" y="0"/>
                  </a:moveTo>
                  <a:lnTo>
                    <a:pt x="3777747" y="0"/>
                  </a:lnTo>
                  <a:lnTo>
                    <a:pt x="3777747" y="0"/>
                  </a:lnTo>
                </a:path>
              </a:pathLst>
            </a:custGeom>
            <a:ln w="13550" cap="flat">
              <a:solidFill>
                <a:srgbClr val="EBEBEB">
                  <a:alpha val="100000"/>
                </a:srgbClr>
              </a:solidFill>
              <a:prstDash val="solid"/>
              <a:round/>
            </a:ln>
          </p:spPr>
          <p:txBody>
            <a:bodyPr/>
            <a:lstStyle/>
            <a:p/>
          </p:txBody>
        </p:sp>
        <p:sp>
          <p:nvSpPr>
            <p:cNvPr id="66" name="pl66"/>
            <p:cNvSpPr/>
            <p:nvPr/>
          </p:nvSpPr>
          <p:spPr>
            <a:xfrm>
              <a:off x="5227074" y="2511093"/>
              <a:ext cx="3777747" cy="0"/>
            </a:xfrm>
            <a:custGeom>
              <a:avLst/>
              <a:pathLst>
                <a:path w="3777747" h="0">
                  <a:moveTo>
                    <a:pt x="0" y="0"/>
                  </a:moveTo>
                  <a:lnTo>
                    <a:pt x="3777747" y="0"/>
                  </a:lnTo>
                  <a:lnTo>
                    <a:pt x="3777747" y="0"/>
                  </a:lnTo>
                </a:path>
              </a:pathLst>
            </a:custGeom>
            <a:ln w="13550" cap="flat">
              <a:solidFill>
                <a:srgbClr val="EBEBEB">
                  <a:alpha val="100000"/>
                </a:srgbClr>
              </a:solidFill>
              <a:prstDash val="solid"/>
              <a:round/>
            </a:ln>
          </p:spPr>
          <p:txBody>
            <a:bodyPr/>
            <a:lstStyle/>
            <a:p/>
          </p:txBody>
        </p:sp>
        <p:sp>
          <p:nvSpPr>
            <p:cNvPr id="67" name="pl67"/>
            <p:cNvSpPr/>
            <p:nvPr/>
          </p:nvSpPr>
          <p:spPr>
            <a:xfrm>
              <a:off x="5227074" y="1876758"/>
              <a:ext cx="3777747" cy="0"/>
            </a:xfrm>
            <a:custGeom>
              <a:avLst/>
              <a:pathLst>
                <a:path w="3777747" h="0">
                  <a:moveTo>
                    <a:pt x="0" y="0"/>
                  </a:moveTo>
                  <a:lnTo>
                    <a:pt x="3777747" y="0"/>
                  </a:lnTo>
                  <a:lnTo>
                    <a:pt x="3777747" y="0"/>
                  </a:lnTo>
                </a:path>
              </a:pathLst>
            </a:custGeom>
            <a:ln w="13550" cap="flat">
              <a:solidFill>
                <a:srgbClr val="EBEBEB">
                  <a:alpha val="100000"/>
                </a:srgbClr>
              </a:solidFill>
              <a:prstDash val="solid"/>
              <a:round/>
            </a:ln>
          </p:spPr>
          <p:txBody>
            <a:bodyPr/>
            <a:lstStyle/>
            <a:p/>
          </p:txBody>
        </p:sp>
        <p:sp>
          <p:nvSpPr>
            <p:cNvPr id="68" name="pl68"/>
            <p:cNvSpPr/>
            <p:nvPr/>
          </p:nvSpPr>
          <p:spPr>
            <a:xfrm>
              <a:off x="5398790" y="1648398"/>
              <a:ext cx="0" cy="2232857"/>
            </a:xfrm>
            <a:custGeom>
              <a:avLst/>
              <a:pathLst>
                <a:path w="0" h="2232857">
                  <a:moveTo>
                    <a:pt x="0" y="2232857"/>
                  </a:moveTo>
                  <a:lnTo>
                    <a:pt x="0" y="0"/>
                  </a:lnTo>
                  <a:lnTo>
                    <a:pt x="0" y="0"/>
                  </a:lnTo>
                </a:path>
              </a:pathLst>
            </a:custGeom>
            <a:ln w="13550" cap="flat">
              <a:solidFill>
                <a:srgbClr val="EBEBEB">
                  <a:alpha val="100000"/>
                </a:srgbClr>
              </a:solidFill>
              <a:prstDash val="solid"/>
              <a:round/>
            </a:ln>
          </p:spPr>
          <p:txBody>
            <a:bodyPr/>
            <a:lstStyle/>
            <a:p/>
          </p:txBody>
        </p:sp>
        <p:sp>
          <p:nvSpPr>
            <p:cNvPr id="69" name="pl69"/>
            <p:cNvSpPr/>
            <p:nvPr/>
          </p:nvSpPr>
          <p:spPr>
            <a:xfrm>
              <a:off x="6380023" y="1648398"/>
              <a:ext cx="0" cy="2232857"/>
            </a:xfrm>
            <a:custGeom>
              <a:avLst/>
              <a:pathLst>
                <a:path w="0" h="2232857">
                  <a:moveTo>
                    <a:pt x="0" y="2232857"/>
                  </a:moveTo>
                  <a:lnTo>
                    <a:pt x="0" y="0"/>
                  </a:lnTo>
                  <a:lnTo>
                    <a:pt x="0" y="0"/>
                  </a:lnTo>
                </a:path>
              </a:pathLst>
            </a:custGeom>
            <a:ln w="13550" cap="flat">
              <a:solidFill>
                <a:srgbClr val="EBEBEB">
                  <a:alpha val="100000"/>
                </a:srgbClr>
              </a:solidFill>
              <a:prstDash val="solid"/>
              <a:round/>
            </a:ln>
          </p:spPr>
          <p:txBody>
            <a:bodyPr/>
            <a:lstStyle/>
            <a:p/>
          </p:txBody>
        </p:sp>
        <p:sp>
          <p:nvSpPr>
            <p:cNvPr id="70" name="pl70"/>
            <p:cNvSpPr/>
            <p:nvPr/>
          </p:nvSpPr>
          <p:spPr>
            <a:xfrm>
              <a:off x="7361256" y="1648398"/>
              <a:ext cx="0" cy="2232857"/>
            </a:xfrm>
            <a:custGeom>
              <a:avLst/>
              <a:pathLst>
                <a:path w="0" h="2232857">
                  <a:moveTo>
                    <a:pt x="0" y="2232857"/>
                  </a:moveTo>
                  <a:lnTo>
                    <a:pt x="0" y="0"/>
                  </a:lnTo>
                  <a:lnTo>
                    <a:pt x="0" y="0"/>
                  </a:lnTo>
                </a:path>
              </a:pathLst>
            </a:custGeom>
            <a:ln w="13550" cap="flat">
              <a:solidFill>
                <a:srgbClr val="EBEBEB">
                  <a:alpha val="100000"/>
                </a:srgbClr>
              </a:solidFill>
              <a:prstDash val="solid"/>
              <a:round/>
            </a:ln>
          </p:spPr>
          <p:txBody>
            <a:bodyPr/>
            <a:lstStyle/>
            <a:p/>
          </p:txBody>
        </p:sp>
        <p:sp>
          <p:nvSpPr>
            <p:cNvPr id="71" name="pl71"/>
            <p:cNvSpPr/>
            <p:nvPr/>
          </p:nvSpPr>
          <p:spPr>
            <a:xfrm>
              <a:off x="8342489" y="1648398"/>
              <a:ext cx="0" cy="2232857"/>
            </a:xfrm>
            <a:custGeom>
              <a:avLst/>
              <a:pathLst>
                <a:path w="0" h="2232857">
                  <a:moveTo>
                    <a:pt x="0" y="2232857"/>
                  </a:moveTo>
                  <a:lnTo>
                    <a:pt x="0" y="0"/>
                  </a:lnTo>
                  <a:lnTo>
                    <a:pt x="0" y="0"/>
                  </a:lnTo>
                </a:path>
              </a:pathLst>
            </a:custGeom>
            <a:ln w="13550" cap="flat">
              <a:solidFill>
                <a:srgbClr val="EBEBEB">
                  <a:alpha val="100000"/>
                </a:srgbClr>
              </a:solidFill>
              <a:prstDash val="solid"/>
              <a:round/>
            </a:ln>
          </p:spPr>
          <p:txBody>
            <a:bodyPr/>
            <a:lstStyle/>
            <a:p/>
          </p:txBody>
        </p:sp>
        <p:sp>
          <p:nvSpPr>
            <p:cNvPr id="72" name="pl72"/>
            <p:cNvSpPr/>
            <p:nvPr/>
          </p:nvSpPr>
          <p:spPr>
            <a:xfrm>
              <a:off x="5398790" y="2511093"/>
              <a:ext cx="3434315" cy="1141802"/>
            </a:xfrm>
            <a:custGeom>
              <a:avLst/>
              <a:pathLst>
                <a:path w="3434315" h="1141802">
                  <a:moveTo>
                    <a:pt x="0" y="0"/>
                  </a:moveTo>
                  <a:lnTo>
                    <a:pt x="490616" y="0"/>
                  </a:lnTo>
                  <a:lnTo>
                    <a:pt x="981233" y="253733"/>
                  </a:lnTo>
                  <a:lnTo>
                    <a:pt x="1471849" y="1141802"/>
                  </a:lnTo>
                  <a:lnTo>
                    <a:pt x="1962466" y="0"/>
                  </a:lnTo>
                  <a:lnTo>
                    <a:pt x="2453082" y="634334"/>
                  </a:lnTo>
                  <a:lnTo>
                    <a:pt x="2943699" y="634334"/>
                  </a:lnTo>
                  <a:lnTo>
                    <a:pt x="3434315" y="507467"/>
                  </a:lnTo>
                </a:path>
              </a:pathLst>
            </a:custGeom>
            <a:ln w="27101" cap="flat">
              <a:solidFill>
                <a:srgbClr val="0058AB">
                  <a:alpha val="69803"/>
                </a:srgbClr>
              </a:solidFill>
              <a:prstDash val="solid"/>
              <a:round/>
            </a:ln>
          </p:spPr>
          <p:txBody>
            <a:bodyPr/>
            <a:lstStyle/>
            <a:p/>
          </p:txBody>
        </p:sp>
        <p:sp>
          <p:nvSpPr>
            <p:cNvPr id="73" name="pl73"/>
            <p:cNvSpPr/>
            <p:nvPr/>
          </p:nvSpPr>
          <p:spPr>
            <a:xfrm>
              <a:off x="5398790" y="2511093"/>
              <a:ext cx="3434315" cy="761201"/>
            </a:xfrm>
            <a:custGeom>
              <a:avLst/>
              <a:pathLst>
                <a:path w="3434315" h="761201">
                  <a:moveTo>
                    <a:pt x="0" y="126866"/>
                  </a:moveTo>
                  <a:lnTo>
                    <a:pt x="490616" y="0"/>
                  </a:lnTo>
                  <a:lnTo>
                    <a:pt x="981233" y="507467"/>
                  </a:lnTo>
                  <a:lnTo>
                    <a:pt x="1471849" y="507467"/>
                  </a:lnTo>
                  <a:lnTo>
                    <a:pt x="1962466" y="380600"/>
                  </a:lnTo>
                  <a:lnTo>
                    <a:pt x="2453082" y="380600"/>
                  </a:lnTo>
                  <a:lnTo>
                    <a:pt x="2943699" y="761201"/>
                  </a:lnTo>
                  <a:lnTo>
                    <a:pt x="3434315" y="634334"/>
                  </a:lnTo>
                </a:path>
              </a:pathLst>
            </a:custGeom>
            <a:ln w="27101" cap="flat">
              <a:solidFill>
                <a:srgbClr val="1CABE2">
                  <a:alpha val="69803"/>
                </a:srgbClr>
              </a:solidFill>
              <a:prstDash val="solid"/>
              <a:round/>
            </a:ln>
          </p:spPr>
          <p:txBody>
            <a:bodyPr/>
            <a:lstStyle/>
            <a:p/>
          </p:txBody>
        </p:sp>
        <p:sp>
          <p:nvSpPr>
            <p:cNvPr id="74" name="pl74"/>
            <p:cNvSpPr/>
            <p:nvPr/>
          </p:nvSpPr>
          <p:spPr>
            <a:xfrm>
              <a:off x="5398790" y="2511093"/>
              <a:ext cx="3434315" cy="507467"/>
            </a:xfrm>
            <a:custGeom>
              <a:avLst/>
              <a:pathLst>
                <a:path w="3434315" h="507467">
                  <a:moveTo>
                    <a:pt x="0" y="126866"/>
                  </a:moveTo>
                  <a:lnTo>
                    <a:pt x="490616" y="0"/>
                  </a:lnTo>
                  <a:lnTo>
                    <a:pt x="981233" y="253733"/>
                  </a:lnTo>
                  <a:lnTo>
                    <a:pt x="1471849" y="507467"/>
                  </a:lnTo>
                  <a:lnTo>
                    <a:pt x="1962466" y="507467"/>
                  </a:lnTo>
                  <a:lnTo>
                    <a:pt x="2453082" y="253733"/>
                  </a:lnTo>
                  <a:lnTo>
                    <a:pt x="2943699" y="253733"/>
                  </a:lnTo>
                  <a:lnTo>
                    <a:pt x="3434315" y="126866"/>
                  </a:lnTo>
                </a:path>
              </a:pathLst>
            </a:custGeom>
            <a:ln w="27101" cap="flat">
              <a:solidFill>
                <a:srgbClr val="00833D">
                  <a:alpha val="69803"/>
                </a:srgbClr>
              </a:solidFill>
              <a:prstDash val="solid"/>
              <a:round/>
            </a:ln>
          </p:spPr>
          <p:txBody>
            <a:bodyPr/>
            <a:lstStyle/>
            <a:p/>
          </p:txBody>
        </p:sp>
        <p:sp>
          <p:nvSpPr>
            <p:cNvPr id="75" name="pl75"/>
            <p:cNvSpPr/>
            <p:nvPr/>
          </p:nvSpPr>
          <p:spPr>
            <a:xfrm>
              <a:off x="5398790" y="1749892"/>
              <a:ext cx="3434315" cy="1268668"/>
            </a:xfrm>
            <a:custGeom>
              <a:avLst/>
              <a:pathLst>
                <a:path w="3434315" h="1268668">
                  <a:moveTo>
                    <a:pt x="0" y="0"/>
                  </a:moveTo>
                  <a:lnTo>
                    <a:pt x="490616" y="761201"/>
                  </a:lnTo>
                  <a:lnTo>
                    <a:pt x="981233" y="1141802"/>
                  </a:lnTo>
                  <a:lnTo>
                    <a:pt x="1471849" y="1268668"/>
                  </a:lnTo>
                  <a:lnTo>
                    <a:pt x="1962466" y="888068"/>
                  </a:lnTo>
                  <a:lnTo>
                    <a:pt x="2453082" y="507467"/>
                  </a:lnTo>
                  <a:lnTo>
                    <a:pt x="2943699" y="380600"/>
                  </a:lnTo>
                  <a:lnTo>
                    <a:pt x="3434315" y="380600"/>
                  </a:lnTo>
                </a:path>
              </a:pathLst>
            </a:custGeom>
            <a:ln w="27101" cap="flat">
              <a:solidFill>
                <a:srgbClr val="80BD41">
                  <a:alpha val="69803"/>
                </a:srgbClr>
              </a:solidFill>
              <a:prstDash val="solid"/>
              <a:round/>
            </a:ln>
          </p:spPr>
          <p:txBody>
            <a:bodyPr/>
            <a:lstStyle/>
            <a:p/>
          </p:txBody>
        </p:sp>
        <p:sp>
          <p:nvSpPr>
            <p:cNvPr id="76" name="pl76"/>
            <p:cNvSpPr/>
            <p:nvPr/>
          </p:nvSpPr>
          <p:spPr>
            <a:xfrm>
              <a:off x="5398790" y="2511093"/>
              <a:ext cx="3434315" cy="1268668"/>
            </a:xfrm>
            <a:custGeom>
              <a:avLst/>
              <a:pathLst>
                <a:path w="3434315" h="1268668">
                  <a:moveTo>
                    <a:pt x="0" y="0"/>
                  </a:moveTo>
                  <a:lnTo>
                    <a:pt x="490616" y="0"/>
                  </a:lnTo>
                  <a:lnTo>
                    <a:pt x="981233" y="507467"/>
                  </a:lnTo>
                  <a:lnTo>
                    <a:pt x="1471849" y="507467"/>
                  </a:lnTo>
                  <a:lnTo>
                    <a:pt x="1962466" y="380600"/>
                  </a:lnTo>
                  <a:lnTo>
                    <a:pt x="2453082" y="1014935"/>
                  </a:lnTo>
                  <a:lnTo>
                    <a:pt x="2943699" y="1268668"/>
                  </a:lnTo>
                  <a:lnTo>
                    <a:pt x="3434315" y="761201"/>
                  </a:lnTo>
                </a:path>
              </a:pathLst>
            </a:custGeom>
            <a:ln w="27101" cap="flat">
              <a:solidFill>
                <a:srgbClr val="6A1E74">
                  <a:alpha val="69803"/>
                </a:srgbClr>
              </a:solidFill>
              <a:prstDash val="solid"/>
              <a:round/>
            </a:ln>
          </p:spPr>
          <p:txBody>
            <a:bodyPr/>
            <a:lstStyle/>
            <a:p/>
          </p:txBody>
        </p:sp>
        <p:sp>
          <p:nvSpPr>
            <p:cNvPr id="77" name="pl77"/>
            <p:cNvSpPr/>
            <p:nvPr/>
          </p:nvSpPr>
          <p:spPr>
            <a:xfrm>
              <a:off x="5398790" y="2130492"/>
              <a:ext cx="3434315" cy="1014935"/>
            </a:xfrm>
            <a:custGeom>
              <a:avLst/>
              <a:pathLst>
                <a:path w="3434315" h="1014935">
                  <a:moveTo>
                    <a:pt x="0" y="507467"/>
                  </a:moveTo>
                  <a:lnTo>
                    <a:pt x="490616" y="380600"/>
                  </a:lnTo>
                  <a:lnTo>
                    <a:pt x="981233" y="1014935"/>
                  </a:lnTo>
                  <a:lnTo>
                    <a:pt x="1471849" y="888068"/>
                  </a:lnTo>
                  <a:lnTo>
                    <a:pt x="1962466" y="126866"/>
                  </a:lnTo>
                  <a:lnTo>
                    <a:pt x="2453082" y="253733"/>
                  </a:lnTo>
                  <a:lnTo>
                    <a:pt x="2943699" y="0"/>
                  </a:lnTo>
                  <a:lnTo>
                    <a:pt x="3434315" y="0"/>
                  </a:lnTo>
                </a:path>
              </a:pathLst>
            </a:custGeom>
            <a:ln w="27101" cap="flat">
              <a:solidFill>
                <a:srgbClr val="E2231A">
                  <a:alpha val="69803"/>
                </a:srgbClr>
              </a:solidFill>
              <a:prstDash val="solid"/>
              <a:round/>
            </a:ln>
          </p:spPr>
          <p:txBody>
            <a:bodyPr/>
            <a:lstStyle/>
            <a:p/>
          </p:txBody>
        </p:sp>
        <p:sp>
          <p:nvSpPr>
            <p:cNvPr id="78" name="pl78"/>
            <p:cNvSpPr/>
            <p:nvPr/>
          </p:nvSpPr>
          <p:spPr>
            <a:xfrm>
              <a:off x="5398790" y="2511093"/>
              <a:ext cx="3434315" cy="888068"/>
            </a:xfrm>
            <a:custGeom>
              <a:avLst/>
              <a:pathLst>
                <a:path w="3434315" h="888068">
                  <a:moveTo>
                    <a:pt x="0" y="253733"/>
                  </a:moveTo>
                  <a:lnTo>
                    <a:pt x="490616" y="0"/>
                  </a:lnTo>
                  <a:lnTo>
                    <a:pt x="981233" y="380600"/>
                  </a:lnTo>
                  <a:lnTo>
                    <a:pt x="1471849" y="888068"/>
                  </a:lnTo>
                  <a:lnTo>
                    <a:pt x="1962466" y="634334"/>
                  </a:lnTo>
                  <a:lnTo>
                    <a:pt x="2453082" y="253733"/>
                  </a:lnTo>
                  <a:lnTo>
                    <a:pt x="2943699" y="126866"/>
                  </a:lnTo>
                  <a:lnTo>
                    <a:pt x="3434315" y="126866"/>
                  </a:lnTo>
                </a:path>
              </a:pathLst>
            </a:custGeom>
            <a:ln w="27101" cap="flat">
              <a:solidFill>
                <a:srgbClr val="F26A21">
                  <a:alpha val="69803"/>
                </a:srgbClr>
              </a:solidFill>
              <a:prstDash val="solid"/>
              <a:round/>
            </a:ln>
          </p:spPr>
          <p:txBody>
            <a:bodyPr/>
            <a:lstStyle/>
            <a:p/>
          </p:txBody>
        </p:sp>
        <p:sp>
          <p:nvSpPr>
            <p:cNvPr id="79" name="pl79"/>
            <p:cNvSpPr/>
            <p:nvPr/>
          </p:nvSpPr>
          <p:spPr>
            <a:xfrm>
              <a:off x="5398790" y="2511093"/>
              <a:ext cx="3434315" cy="0"/>
            </a:xfrm>
            <a:custGeom>
              <a:avLst/>
              <a:pathLst>
                <a:path w="3434315" h="0">
                  <a:moveTo>
                    <a:pt x="0" y="0"/>
                  </a:moveTo>
                  <a:lnTo>
                    <a:pt x="0" y="0"/>
                  </a:lnTo>
                  <a:lnTo>
                    <a:pt x="0" y="0"/>
                  </a:lnTo>
                  <a:lnTo>
                    <a:pt x="0" y="0"/>
                  </a:lnTo>
                  <a:lnTo>
                    <a:pt x="0" y="0"/>
                  </a:lnTo>
                  <a:lnTo>
                    <a:pt x="0" y="0"/>
                  </a:lnTo>
                  <a:lnTo>
                    <a:pt x="0" y="0"/>
                  </a:lnTo>
                  <a:lnTo>
                    <a:pt x="490616" y="0"/>
                  </a:lnTo>
                  <a:lnTo>
                    <a:pt x="490616" y="0"/>
                  </a:lnTo>
                  <a:lnTo>
                    <a:pt x="490616" y="0"/>
                  </a:lnTo>
                  <a:lnTo>
                    <a:pt x="490616" y="0"/>
                  </a:lnTo>
                  <a:lnTo>
                    <a:pt x="490616" y="0"/>
                  </a:lnTo>
                  <a:lnTo>
                    <a:pt x="490616" y="0"/>
                  </a:lnTo>
                  <a:lnTo>
                    <a:pt x="490616" y="0"/>
                  </a:lnTo>
                  <a:lnTo>
                    <a:pt x="981233" y="0"/>
                  </a:lnTo>
                  <a:lnTo>
                    <a:pt x="981233" y="0"/>
                  </a:lnTo>
                  <a:lnTo>
                    <a:pt x="981233" y="0"/>
                  </a:lnTo>
                  <a:lnTo>
                    <a:pt x="981233" y="0"/>
                  </a:lnTo>
                  <a:lnTo>
                    <a:pt x="981233" y="0"/>
                  </a:lnTo>
                  <a:lnTo>
                    <a:pt x="981233" y="0"/>
                  </a:lnTo>
                  <a:lnTo>
                    <a:pt x="981233" y="0"/>
                  </a:lnTo>
                  <a:lnTo>
                    <a:pt x="1471849" y="0"/>
                  </a:lnTo>
                  <a:lnTo>
                    <a:pt x="1471849" y="0"/>
                  </a:lnTo>
                  <a:lnTo>
                    <a:pt x="1471849" y="0"/>
                  </a:lnTo>
                  <a:lnTo>
                    <a:pt x="1471849" y="0"/>
                  </a:lnTo>
                  <a:lnTo>
                    <a:pt x="1471849" y="0"/>
                  </a:lnTo>
                  <a:lnTo>
                    <a:pt x="1471849" y="0"/>
                  </a:lnTo>
                  <a:lnTo>
                    <a:pt x="1471849" y="0"/>
                  </a:lnTo>
                  <a:lnTo>
                    <a:pt x="1962466" y="0"/>
                  </a:lnTo>
                  <a:lnTo>
                    <a:pt x="1962466" y="0"/>
                  </a:lnTo>
                  <a:lnTo>
                    <a:pt x="1962466" y="0"/>
                  </a:lnTo>
                  <a:lnTo>
                    <a:pt x="1962466" y="0"/>
                  </a:lnTo>
                  <a:lnTo>
                    <a:pt x="1962466" y="0"/>
                  </a:lnTo>
                  <a:lnTo>
                    <a:pt x="1962466" y="0"/>
                  </a:lnTo>
                  <a:lnTo>
                    <a:pt x="1962466" y="0"/>
                  </a:lnTo>
                  <a:lnTo>
                    <a:pt x="2453082" y="0"/>
                  </a:lnTo>
                  <a:lnTo>
                    <a:pt x="2453082" y="0"/>
                  </a:lnTo>
                  <a:lnTo>
                    <a:pt x="2453082" y="0"/>
                  </a:lnTo>
                  <a:lnTo>
                    <a:pt x="2453082" y="0"/>
                  </a:lnTo>
                  <a:lnTo>
                    <a:pt x="2453082" y="0"/>
                  </a:lnTo>
                  <a:lnTo>
                    <a:pt x="2453082" y="0"/>
                  </a:lnTo>
                  <a:lnTo>
                    <a:pt x="2453082" y="0"/>
                  </a:lnTo>
                  <a:lnTo>
                    <a:pt x="2943699" y="0"/>
                  </a:lnTo>
                  <a:lnTo>
                    <a:pt x="2943699" y="0"/>
                  </a:lnTo>
                  <a:lnTo>
                    <a:pt x="2943699" y="0"/>
                  </a:lnTo>
                  <a:lnTo>
                    <a:pt x="2943699" y="0"/>
                  </a:lnTo>
                  <a:lnTo>
                    <a:pt x="2943699" y="0"/>
                  </a:lnTo>
                  <a:lnTo>
                    <a:pt x="2943699" y="0"/>
                  </a:lnTo>
                  <a:lnTo>
                    <a:pt x="2943699" y="0"/>
                  </a:lnTo>
                  <a:lnTo>
                    <a:pt x="3434315" y="0"/>
                  </a:lnTo>
                  <a:lnTo>
                    <a:pt x="3434315" y="0"/>
                  </a:lnTo>
                  <a:lnTo>
                    <a:pt x="3434315" y="0"/>
                  </a:lnTo>
                  <a:lnTo>
                    <a:pt x="3434315" y="0"/>
                  </a:lnTo>
                  <a:lnTo>
                    <a:pt x="3434315" y="0"/>
                  </a:lnTo>
                  <a:lnTo>
                    <a:pt x="3434315" y="0"/>
                  </a:lnTo>
                  <a:lnTo>
                    <a:pt x="3434315" y="0"/>
                  </a:lnTo>
                </a:path>
              </a:pathLst>
            </a:custGeom>
            <a:ln w="13550" cap="flat">
              <a:solidFill>
                <a:srgbClr val="000000">
                  <a:alpha val="100000"/>
                </a:srgbClr>
              </a:solidFill>
              <a:prstDash val="dash"/>
              <a:round/>
            </a:ln>
          </p:spPr>
          <p:txBody>
            <a:bodyPr/>
            <a:lstStyle/>
            <a:p/>
          </p:txBody>
        </p:sp>
        <p:sp>
          <p:nvSpPr>
            <p:cNvPr id="80" name="pl80"/>
            <p:cNvSpPr/>
            <p:nvPr/>
          </p:nvSpPr>
          <p:spPr>
            <a:xfrm>
              <a:off x="5398790" y="1749892"/>
              <a:ext cx="3434315" cy="1268668"/>
            </a:xfrm>
            <a:custGeom>
              <a:avLst/>
              <a:pathLst>
                <a:path w="3434315" h="1268668">
                  <a:moveTo>
                    <a:pt x="0" y="0"/>
                  </a:moveTo>
                  <a:lnTo>
                    <a:pt x="490616" y="761201"/>
                  </a:lnTo>
                  <a:lnTo>
                    <a:pt x="981233" y="1141802"/>
                  </a:lnTo>
                  <a:lnTo>
                    <a:pt x="1471849" y="1268668"/>
                  </a:lnTo>
                  <a:lnTo>
                    <a:pt x="1962466" y="888068"/>
                  </a:lnTo>
                  <a:lnTo>
                    <a:pt x="2453082" y="507467"/>
                  </a:lnTo>
                  <a:lnTo>
                    <a:pt x="2943699" y="380600"/>
                  </a:lnTo>
                  <a:lnTo>
                    <a:pt x="3434315" y="380600"/>
                  </a:lnTo>
                </a:path>
              </a:pathLst>
            </a:custGeom>
            <a:ln w="65043" cap="flat">
              <a:solidFill>
                <a:srgbClr val="000000">
                  <a:alpha val="100000"/>
                </a:srgbClr>
              </a:solidFill>
              <a:prstDash val="solid"/>
              <a:round/>
            </a:ln>
          </p:spPr>
          <p:txBody>
            <a:bodyPr/>
            <a:lstStyle/>
            <a:p/>
          </p:txBody>
        </p:sp>
        <p:sp>
          <p:nvSpPr>
            <p:cNvPr id="81" name="pl81"/>
            <p:cNvSpPr/>
            <p:nvPr/>
          </p:nvSpPr>
          <p:spPr>
            <a:xfrm>
              <a:off x="5398790" y="1749892"/>
              <a:ext cx="3434315" cy="1268668"/>
            </a:xfrm>
            <a:custGeom>
              <a:avLst/>
              <a:pathLst>
                <a:path w="3434315" h="1268668">
                  <a:moveTo>
                    <a:pt x="0" y="0"/>
                  </a:moveTo>
                  <a:lnTo>
                    <a:pt x="490616" y="761201"/>
                  </a:lnTo>
                  <a:lnTo>
                    <a:pt x="981233" y="1141802"/>
                  </a:lnTo>
                  <a:lnTo>
                    <a:pt x="1471849" y="1268668"/>
                  </a:lnTo>
                  <a:lnTo>
                    <a:pt x="1962466" y="888068"/>
                  </a:lnTo>
                  <a:lnTo>
                    <a:pt x="2453082" y="507467"/>
                  </a:lnTo>
                  <a:lnTo>
                    <a:pt x="2943699" y="380600"/>
                  </a:lnTo>
                  <a:lnTo>
                    <a:pt x="3434315" y="380600"/>
                  </a:lnTo>
                </a:path>
              </a:pathLst>
            </a:custGeom>
            <a:ln w="40651" cap="flat">
              <a:solidFill>
                <a:srgbClr val="80BD41">
                  <a:alpha val="100000"/>
                </a:srgbClr>
              </a:solidFill>
              <a:prstDash val="solid"/>
              <a:round/>
            </a:ln>
          </p:spPr>
          <p:txBody>
            <a:bodyPr/>
            <a:lstStyle/>
            <a:p/>
          </p:txBody>
        </p:sp>
        <p:sp>
          <p:nvSpPr>
            <p:cNvPr id="82" name="tx82"/>
            <p:cNvSpPr/>
            <p:nvPr/>
          </p:nvSpPr>
          <p:spPr>
            <a:xfrm>
              <a:off x="5368661" y="157133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a:t>
              </a:r>
            </a:p>
          </p:txBody>
        </p:sp>
        <p:sp>
          <p:nvSpPr>
            <p:cNvPr id="83" name="tx83"/>
            <p:cNvSpPr/>
            <p:nvPr/>
          </p:nvSpPr>
          <p:spPr>
            <a:xfrm>
              <a:off x="5859277" y="233253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84" name="tx84"/>
            <p:cNvSpPr/>
            <p:nvPr/>
          </p:nvSpPr>
          <p:spPr>
            <a:xfrm>
              <a:off x="6331834" y="2713139"/>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85" name="tx85"/>
            <p:cNvSpPr/>
            <p:nvPr/>
          </p:nvSpPr>
          <p:spPr>
            <a:xfrm>
              <a:off x="6822451" y="2840006"/>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86" name="tx86"/>
            <p:cNvSpPr/>
            <p:nvPr/>
          </p:nvSpPr>
          <p:spPr>
            <a:xfrm>
              <a:off x="7313067" y="2459405"/>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87" name="tx87"/>
            <p:cNvSpPr/>
            <p:nvPr/>
          </p:nvSpPr>
          <p:spPr>
            <a:xfrm>
              <a:off x="7821743" y="207880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88" name="tx88"/>
            <p:cNvSpPr/>
            <p:nvPr/>
          </p:nvSpPr>
          <p:spPr>
            <a:xfrm>
              <a:off x="8312360" y="195193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89" name="tx89"/>
            <p:cNvSpPr/>
            <p:nvPr/>
          </p:nvSpPr>
          <p:spPr>
            <a:xfrm>
              <a:off x="8802976" y="195193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90" name="tx90"/>
            <p:cNvSpPr/>
            <p:nvPr/>
          </p:nvSpPr>
          <p:spPr>
            <a:xfrm>
              <a:off x="4980741" y="3734270"/>
              <a:ext cx="18370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-10</a:t>
              </a:r>
            </a:p>
          </p:txBody>
        </p:sp>
        <p:sp>
          <p:nvSpPr>
            <p:cNvPr id="91" name="tx91"/>
            <p:cNvSpPr/>
            <p:nvPr/>
          </p:nvSpPr>
          <p:spPr>
            <a:xfrm>
              <a:off x="5051424" y="3099936"/>
              <a:ext cx="113019"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-5</a:t>
              </a:r>
            </a:p>
          </p:txBody>
        </p:sp>
        <p:sp>
          <p:nvSpPr>
            <p:cNvPr id="92" name="tx92"/>
            <p:cNvSpPr/>
            <p:nvPr/>
          </p:nvSpPr>
          <p:spPr>
            <a:xfrm>
              <a:off x="5093761" y="2465601"/>
              <a:ext cx="70683"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0</a:t>
              </a:r>
            </a:p>
          </p:txBody>
        </p:sp>
        <p:sp>
          <p:nvSpPr>
            <p:cNvPr id="93" name="tx93"/>
            <p:cNvSpPr/>
            <p:nvPr/>
          </p:nvSpPr>
          <p:spPr>
            <a:xfrm>
              <a:off x="5093761" y="1831267"/>
              <a:ext cx="70683"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5</a:t>
              </a:r>
            </a:p>
          </p:txBody>
        </p:sp>
        <p:sp>
          <p:nvSpPr>
            <p:cNvPr id="94" name="tx94"/>
            <p:cNvSpPr/>
            <p:nvPr/>
          </p:nvSpPr>
          <p:spPr>
            <a:xfrm rot="-5400000">
              <a:off x="5257424" y="4039760"/>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2018</a:t>
              </a:r>
            </a:p>
          </p:txBody>
        </p:sp>
        <p:sp>
          <p:nvSpPr>
            <p:cNvPr id="95" name="tx95"/>
            <p:cNvSpPr/>
            <p:nvPr/>
          </p:nvSpPr>
          <p:spPr>
            <a:xfrm rot="-5400000">
              <a:off x="6238657" y="4039760"/>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2020</a:t>
              </a:r>
            </a:p>
          </p:txBody>
        </p:sp>
        <p:sp>
          <p:nvSpPr>
            <p:cNvPr id="96" name="tx96"/>
            <p:cNvSpPr/>
            <p:nvPr/>
          </p:nvSpPr>
          <p:spPr>
            <a:xfrm rot="-5400000">
              <a:off x="7219890" y="4039760"/>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2022</a:t>
              </a:r>
            </a:p>
          </p:txBody>
        </p:sp>
        <p:sp>
          <p:nvSpPr>
            <p:cNvPr id="97" name="tx97"/>
            <p:cNvSpPr/>
            <p:nvPr/>
          </p:nvSpPr>
          <p:spPr>
            <a:xfrm rot="-5400000">
              <a:off x="8201123" y="4039760"/>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2024</a:t>
              </a:r>
            </a:p>
          </p:txBody>
        </p:sp>
        <p:sp>
          <p:nvSpPr>
            <p:cNvPr id="98" name="tx98"/>
            <p:cNvSpPr/>
            <p:nvPr/>
          </p:nvSpPr>
          <p:spPr>
            <a:xfrm rot="-5400000">
              <a:off x="4281635" y="2719335"/>
              <a:ext cx="1184239"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Difference (% points)</a:t>
              </a:r>
            </a:p>
          </p:txBody>
        </p:sp>
        <p:sp>
          <p:nvSpPr>
            <p:cNvPr id="99" name="pl99"/>
            <p:cNvSpPr/>
            <p:nvPr/>
          </p:nvSpPr>
          <p:spPr>
            <a:xfrm>
              <a:off x="5728746" y="4697591"/>
              <a:ext cx="175564" cy="0"/>
            </a:xfrm>
            <a:custGeom>
              <a:avLst/>
              <a:pathLst>
                <a:path w="175564" h="0">
                  <a:moveTo>
                    <a:pt x="0" y="0"/>
                  </a:moveTo>
                  <a:lnTo>
                    <a:pt x="175564" y="0"/>
                  </a:lnTo>
                </a:path>
              </a:pathLst>
            </a:custGeom>
            <a:ln w="27101" cap="flat">
              <a:solidFill>
                <a:srgbClr val="0058AB">
                  <a:alpha val="100000"/>
                </a:srgbClr>
              </a:solidFill>
              <a:prstDash val="solid"/>
              <a:round/>
            </a:ln>
          </p:spPr>
          <p:txBody>
            <a:bodyPr/>
            <a:lstStyle/>
            <a:p/>
          </p:txBody>
        </p:sp>
        <p:sp>
          <p:nvSpPr>
            <p:cNvPr id="100" name="pl100"/>
            <p:cNvSpPr/>
            <p:nvPr/>
          </p:nvSpPr>
          <p:spPr>
            <a:xfrm>
              <a:off x="5728746" y="4986636"/>
              <a:ext cx="175564" cy="0"/>
            </a:xfrm>
            <a:custGeom>
              <a:avLst/>
              <a:pathLst>
                <a:path w="175564" h="0">
                  <a:moveTo>
                    <a:pt x="0" y="0"/>
                  </a:moveTo>
                  <a:lnTo>
                    <a:pt x="175564" y="0"/>
                  </a:lnTo>
                </a:path>
              </a:pathLst>
            </a:custGeom>
            <a:ln w="27101" cap="flat">
              <a:solidFill>
                <a:srgbClr val="1CABE2">
                  <a:alpha val="100000"/>
                </a:srgbClr>
              </a:solidFill>
              <a:prstDash val="solid"/>
              <a:round/>
            </a:ln>
          </p:spPr>
          <p:txBody>
            <a:bodyPr/>
            <a:lstStyle/>
            <a:p/>
          </p:txBody>
        </p:sp>
        <p:sp>
          <p:nvSpPr>
            <p:cNvPr id="101" name="pl101"/>
            <p:cNvSpPr/>
            <p:nvPr/>
          </p:nvSpPr>
          <p:spPr>
            <a:xfrm>
              <a:off x="6440156" y="4697591"/>
              <a:ext cx="175564" cy="0"/>
            </a:xfrm>
            <a:custGeom>
              <a:avLst/>
              <a:pathLst>
                <a:path w="175564" h="0">
                  <a:moveTo>
                    <a:pt x="0" y="0"/>
                  </a:moveTo>
                  <a:lnTo>
                    <a:pt x="175564" y="0"/>
                  </a:lnTo>
                </a:path>
              </a:pathLst>
            </a:custGeom>
            <a:ln w="27101" cap="flat">
              <a:solidFill>
                <a:srgbClr val="00833D">
                  <a:alpha val="100000"/>
                </a:srgbClr>
              </a:solidFill>
              <a:prstDash val="solid"/>
              <a:round/>
            </a:ln>
          </p:spPr>
          <p:txBody>
            <a:bodyPr/>
            <a:lstStyle/>
            <a:p/>
          </p:txBody>
        </p:sp>
        <p:sp>
          <p:nvSpPr>
            <p:cNvPr id="102" name="pl102"/>
            <p:cNvSpPr/>
            <p:nvPr/>
          </p:nvSpPr>
          <p:spPr>
            <a:xfrm>
              <a:off x="6440156" y="4986636"/>
              <a:ext cx="175564" cy="0"/>
            </a:xfrm>
            <a:custGeom>
              <a:avLst/>
              <a:pathLst>
                <a:path w="175564" h="0">
                  <a:moveTo>
                    <a:pt x="0" y="0"/>
                  </a:moveTo>
                  <a:lnTo>
                    <a:pt x="175564" y="0"/>
                  </a:lnTo>
                </a:path>
              </a:pathLst>
            </a:custGeom>
            <a:ln w="27101" cap="flat">
              <a:solidFill>
                <a:srgbClr val="80BD41">
                  <a:alpha val="100000"/>
                </a:srgbClr>
              </a:solidFill>
              <a:prstDash val="solid"/>
              <a:round/>
            </a:ln>
          </p:spPr>
          <p:txBody>
            <a:bodyPr/>
            <a:lstStyle/>
            <a:p/>
          </p:txBody>
        </p:sp>
        <p:sp>
          <p:nvSpPr>
            <p:cNvPr id="103" name="pl103"/>
            <p:cNvSpPr/>
            <p:nvPr/>
          </p:nvSpPr>
          <p:spPr>
            <a:xfrm>
              <a:off x="6440156" y="4986636"/>
              <a:ext cx="175564" cy="0"/>
            </a:xfrm>
            <a:custGeom>
              <a:avLst/>
              <a:pathLst>
                <a:path w="175564" h="0">
                  <a:moveTo>
                    <a:pt x="0" y="0"/>
                  </a:moveTo>
                  <a:lnTo>
                    <a:pt x="175564" y="0"/>
                  </a:lnTo>
                </a:path>
              </a:pathLst>
            </a:custGeom>
            <a:ln w="40651" cap="flat">
              <a:solidFill>
                <a:srgbClr val="80BD41">
                  <a:alpha val="100000"/>
                </a:srgbClr>
              </a:solidFill>
              <a:prstDash val="solid"/>
              <a:round/>
            </a:ln>
          </p:spPr>
          <p:txBody>
            <a:bodyPr/>
            <a:lstStyle/>
            <a:p/>
          </p:txBody>
        </p:sp>
        <p:sp>
          <p:nvSpPr>
            <p:cNvPr id="104" name="pl104"/>
            <p:cNvSpPr/>
            <p:nvPr/>
          </p:nvSpPr>
          <p:spPr>
            <a:xfrm>
              <a:off x="7144524" y="4697591"/>
              <a:ext cx="175564" cy="0"/>
            </a:xfrm>
            <a:custGeom>
              <a:avLst/>
              <a:pathLst>
                <a:path w="175564" h="0">
                  <a:moveTo>
                    <a:pt x="0" y="0"/>
                  </a:moveTo>
                  <a:lnTo>
                    <a:pt x="175564" y="0"/>
                  </a:lnTo>
                </a:path>
              </a:pathLst>
            </a:custGeom>
            <a:ln w="27101" cap="flat">
              <a:solidFill>
                <a:srgbClr val="6A1E74">
                  <a:alpha val="100000"/>
                </a:srgbClr>
              </a:solidFill>
              <a:prstDash val="solid"/>
              <a:round/>
            </a:ln>
          </p:spPr>
          <p:txBody>
            <a:bodyPr/>
            <a:lstStyle/>
            <a:p/>
          </p:txBody>
        </p:sp>
        <p:sp>
          <p:nvSpPr>
            <p:cNvPr id="105" name="pl105"/>
            <p:cNvSpPr/>
            <p:nvPr/>
          </p:nvSpPr>
          <p:spPr>
            <a:xfrm>
              <a:off x="7144524" y="4986636"/>
              <a:ext cx="175564" cy="0"/>
            </a:xfrm>
            <a:custGeom>
              <a:avLst/>
              <a:pathLst>
                <a:path w="175564" h="0">
                  <a:moveTo>
                    <a:pt x="0" y="0"/>
                  </a:moveTo>
                  <a:lnTo>
                    <a:pt x="175564" y="0"/>
                  </a:lnTo>
                </a:path>
              </a:pathLst>
            </a:custGeom>
            <a:ln w="27101" cap="flat">
              <a:solidFill>
                <a:srgbClr val="E2231A">
                  <a:alpha val="100000"/>
                </a:srgbClr>
              </a:solidFill>
              <a:prstDash val="solid"/>
              <a:round/>
            </a:ln>
          </p:spPr>
          <p:txBody>
            <a:bodyPr/>
            <a:lstStyle/>
            <a:p/>
          </p:txBody>
        </p:sp>
        <p:sp>
          <p:nvSpPr>
            <p:cNvPr id="106" name="pl106"/>
            <p:cNvSpPr/>
            <p:nvPr/>
          </p:nvSpPr>
          <p:spPr>
            <a:xfrm>
              <a:off x="7870016" y="4697591"/>
              <a:ext cx="175564" cy="0"/>
            </a:xfrm>
            <a:custGeom>
              <a:avLst/>
              <a:pathLst>
                <a:path w="175564" h="0">
                  <a:moveTo>
                    <a:pt x="0" y="0"/>
                  </a:moveTo>
                  <a:lnTo>
                    <a:pt x="175564" y="0"/>
                  </a:lnTo>
                </a:path>
              </a:pathLst>
            </a:custGeom>
            <a:ln w="27101" cap="flat">
              <a:solidFill>
                <a:srgbClr val="F26A21">
                  <a:alpha val="100000"/>
                </a:srgbClr>
              </a:solidFill>
              <a:prstDash val="solid"/>
              <a:round/>
            </a:ln>
          </p:spPr>
          <p:txBody>
            <a:bodyPr/>
            <a:lstStyle/>
            <a:p/>
          </p:txBody>
        </p:sp>
        <p:sp>
          <p:nvSpPr>
            <p:cNvPr id="107" name="tx107"/>
            <p:cNvSpPr/>
            <p:nvPr/>
          </p:nvSpPr>
          <p:spPr>
            <a:xfrm>
              <a:off x="5995846" y="4652100"/>
              <a:ext cx="345734"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EAPR</a:t>
              </a:r>
            </a:p>
          </p:txBody>
        </p:sp>
        <p:sp>
          <p:nvSpPr>
            <p:cNvPr id="108" name="tx108"/>
            <p:cNvSpPr/>
            <p:nvPr/>
          </p:nvSpPr>
          <p:spPr>
            <a:xfrm>
              <a:off x="5995846" y="4941145"/>
              <a:ext cx="352775"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ECAR</a:t>
              </a:r>
            </a:p>
          </p:txBody>
        </p:sp>
        <p:sp>
          <p:nvSpPr>
            <p:cNvPr id="109" name="tx109"/>
            <p:cNvSpPr/>
            <p:nvPr/>
          </p:nvSpPr>
          <p:spPr>
            <a:xfrm>
              <a:off x="6707255" y="4652100"/>
              <a:ext cx="345734"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ESAR</a:t>
              </a:r>
            </a:p>
          </p:txBody>
        </p:sp>
        <p:sp>
          <p:nvSpPr>
            <p:cNvPr id="110" name="tx110"/>
            <p:cNvSpPr/>
            <p:nvPr/>
          </p:nvSpPr>
          <p:spPr>
            <a:xfrm>
              <a:off x="6707255" y="4941145"/>
              <a:ext cx="338785"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LACR</a:t>
              </a:r>
            </a:p>
          </p:txBody>
        </p:sp>
        <p:sp>
          <p:nvSpPr>
            <p:cNvPr id="111" name="tx111"/>
            <p:cNvSpPr/>
            <p:nvPr/>
          </p:nvSpPr>
          <p:spPr>
            <a:xfrm>
              <a:off x="7411624" y="4652100"/>
              <a:ext cx="366857"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MENA</a:t>
              </a:r>
            </a:p>
          </p:txBody>
        </p:sp>
        <p:sp>
          <p:nvSpPr>
            <p:cNvPr id="112" name="tx112"/>
            <p:cNvSpPr/>
            <p:nvPr/>
          </p:nvSpPr>
          <p:spPr>
            <a:xfrm>
              <a:off x="7411624" y="4941145"/>
              <a:ext cx="359816"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ROSA</a:t>
              </a:r>
            </a:p>
          </p:txBody>
        </p:sp>
        <p:sp>
          <p:nvSpPr>
            <p:cNvPr id="113" name="tx113"/>
            <p:cNvSpPr/>
            <p:nvPr/>
          </p:nvSpPr>
          <p:spPr>
            <a:xfrm>
              <a:off x="8137115" y="4652100"/>
              <a:ext cx="387979"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WCAR</a:t>
              </a:r>
            </a:p>
          </p:txBody>
        </p:sp>
        <p:sp>
          <p:nvSpPr>
            <p:cNvPr id="114" name="tx114"/>
            <p:cNvSpPr/>
            <p:nvPr/>
          </p:nvSpPr>
          <p:spPr>
            <a:xfrm>
              <a:off x="5596444" y="1437626"/>
              <a:ext cx="3039008"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000000">
                      <a:alpha val="100000"/>
                    </a:srgbClr>
                  </a:solidFill>
                  <a:latin typeface="Arial"/>
                  <a:cs typeface="Arial"/>
                </a:rPr>
                <a:t>DTP3 coverage difference compared to 2019</a:t>
              </a:r>
            </a:p>
          </p:txBody>
        </p:sp>
        <p:sp>
          <p:nvSpPr>
            <p:cNvPr id="115" name="pl115"/>
            <p:cNvSpPr/>
            <p:nvPr/>
          </p:nvSpPr>
          <p:spPr>
            <a:xfrm>
              <a:off x="2198938" y="5515903"/>
              <a:ext cx="0" cy="405974"/>
            </a:xfrm>
            <a:custGeom>
              <a:avLst/>
              <a:pathLst>
                <a:path w="0" h="405974">
                  <a:moveTo>
                    <a:pt x="0" y="405974"/>
                  </a:moveTo>
                  <a:lnTo>
                    <a:pt x="0" y="0"/>
                  </a:lnTo>
                  <a:lnTo>
                    <a:pt x="0" y="0"/>
                  </a:lnTo>
                </a:path>
              </a:pathLst>
            </a:custGeom>
            <a:ln w="6775" cap="flat">
              <a:solidFill>
                <a:srgbClr val="EBEBEB">
                  <a:alpha val="100000"/>
                </a:srgbClr>
              </a:solidFill>
              <a:prstDash val="solid"/>
              <a:round/>
            </a:ln>
          </p:spPr>
          <p:txBody>
            <a:bodyPr/>
            <a:lstStyle/>
            <a:p/>
          </p:txBody>
        </p:sp>
        <p:sp>
          <p:nvSpPr>
            <p:cNvPr id="116" name="pl116"/>
            <p:cNvSpPr/>
            <p:nvPr/>
          </p:nvSpPr>
          <p:spPr>
            <a:xfrm>
              <a:off x="4038366" y="5515903"/>
              <a:ext cx="0" cy="405974"/>
            </a:xfrm>
            <a:custGeom>
              <a:avLst/>
              <a:pathLst>
                <a:path w="0" h="405974">
                  <a:moveTo>
                    <a:pt x="0" y="405974"/>
                  </a:moveTo>
                  <a:lnTo>
                    <a:pt x="0" y="0"/>
                  </a:lnTo>
                  <a:lnTo>
                    <a:pt x="0" y="0"/>
                  </a:lnTo>
                </a:path>
              </a:pathLst>
            </a:custGeom>
            <a:ln w="6775" cap="flat">
              <a:solidFill>
                <a:srgbClr val="EBEBEB">
                  <a:alpha val="100000"/>
                </a:srgbClr>
              </a:solidFill>
              <a:prstDash val="solid"/>
              <a:round/>
            </a:ln>
          </p:spPr>
          <p:txBody>
            <a:bodyPr/>
            <a:lstStyle/>
            <a:p/>
          </p:txBody>
        </p:sp>
        <p:sp>
          <p:nvSpPr>
            <p:cNvPr id="117" name="pl117"/>
            <p:cNvSpPr/>
            <p:nvPr/>
          </p:nvSpPr>
          <p:spPr>
            <a:xfrm>
              <a:off x="5877794" y="5515903"/>
              <a:ext cx="0" cy="405974"/>
            </a:xfrm>
            <a:custGeom>
              <a:avLst/>
              <a:pathLst>
                <a:path w="0" h="405974">
                  <a:moveTo>
                    <a:pt x="0" y="405974"/>
                  </a:moveTo>
                  <a:lnTo>
                    <a:pt x="0" y="0"/>
                  </a:lnTo>
                  <a:lnTo>
                    <a:pt x="0" y="0"/>
                  </a:lnTo>
                </a:path>
              </a:pathLst>
            </a:custGeom>
            <a:ln w="6775" cap="flat">
              <a:solidFill>
                <a:srgbClr val="EBEBEB">
                  <a:alpha val="100000"/>
                </a:srgbClr>
              </a:solidFill>
              <a:prstDash val="solid"/>
              <a:round/>
            </a:ln>
          </p:spPr>
          <p:txBody>
            <a:bodyPr/>
            <a:lstStyle/>
            <a:p/>
          </p:txBody>
        </p:sp>
        <p:sp>
          <p:nvSpPr>
            <p:cNvPr id="118" name="pl118"/>
            <p:cNvSpPr/>
            <p:nvPr/>
          </p:nvSpPr>
          <p:spPr>
            <a:xfrm>
              <a:off x="7717222" y="5515903"/>
              <a:ext cx="0" cy="405974"/>
            </a:xfrm>
            <a:custGeom>
              <a:avLst/>
              <a:pathLst>
                <a:path w="0" h="405974">
                  <a:moveTo>
                    <a:pt x="0" y="405974"/>
                  </a:moveTo>
                  <a:lnTo>
                    <a:pt x="0" y="0"/>
                  </a:lnTo>
                  <a:lnTo>
                    <a:pt x="0" y="0"/>
                  </a:lnTo>
                </a:path>
              </a:pathLst>
            </a:custGeom>
            <a:ln w="6775" cap="flat">
              <a:solidFill>
                <a:srgbClr val="EBEBEB">
                  <a:alpha val="100000"/>
                </a:srgbClr>
              </a:solidFill>
              <a:prstDash val="solid"/>
              <a:round/>
            </a:ln>
          </p:spPr>
          <p:txBody>
            <a:bodyPr/>
            <a:lstStyle/>
            <a:p/>
          </p:txBody>
        </p:sp>
        <p:sp>
          <p:nvSpPr>
            <p:cNvPr id="119" name="pl119"/>
            <p:cNvSpPr/>
            <p:nvPr/>
          </p:nvSpPr>
          <p:spPr>
            <a:xfrm>
              <a:off x="911338" y="5845757"/>
              <a:ext cx="8093483" cy="0"/>
            </a:xfrm>
            <a:custGeom>
              <a:avLst/>
              <a:pathLst>
                <a:path w="8093483" h="0">
                  <a:moveTo>
                    <a:pt x="0" y="0"/>
                  </a:moveTo>
                  <a:lnTo>
                    <a:pt x="8093483" y="0"/>
                  </a:lnTo>
                  <a:lnTo>
                    <a:pt x="8093483" y="0"/>
                  </a:lnTo>
                </a:path>
              </a:pathLst>
            </a:custGeom>
            <a:ln w="13550" cap="flat">
              <a:solidFill>
                <a:srgbClr val="EBEBEB">
                  <a:alpha val="100000"/>
                </a:srgbClr>
              </a:solidFill>
              <a:prstDash val="solid"/>
              <a:round/>
            </a:ln>
          </p:spPr>
          <p:txBody>
            <a:bodyPr/>
            <a:lstStyle/>
            <a:p/>
          </p:txBody>
        </p:sp>
        <p:sp>
          <p:nvSpPr>
            <p:cNvPr id="120" name="pl120"/>
            <p:cNvSpPr/>
            <p:nvPr/>
          </p:nvSpPr>
          <p:spPr>
            <a:xfrm>
              <a:off x="911338" y="5718891"/>
              <a:ext cx="8093483" cy="0"/>
            </a:xfrm>
            <a:custGeom>
              <a:avLst/>
              <a:pathLst>
                <a:path w="8093483" h="0">
                  <a:moveTo>
                    <a:pt x="0" y="0"/>
                  </a:moveTo>
                  <a:lnTo>
                    <a:pt x="8093483" y="0"/>
                  </a:lnTo>
                  <a:lnTo>
                    <a:pt x="8093483" y="0"/>
                  </a:lnTo>
                </a:path>
              </a:pathLst>
            </a:custGeom>
            <a:ln w="13550" cap="flat">
              <a:solidFill>
                <a:srgbClr val="EBEBEB">
                  <a:alpha val="100000"/>
                </a:srgbClr>
              </a:solidFill>
              <a:prstDash val="solid"/>
              <a:round/>
            </a:ln>
          </p:spPr>
          <p:txBody>
            <a:bodyPr/>
            <a:lstStyle/>
            <a:p/>
          </p:txBody>
        </p:sp>
        <p:sp>
          <p:nvSpPr>
            <p:cNvPr id="121" name="pl121"/>
            <p:cNvSpPr/>
            <p:nvPr/>
          </p:nvSpPr>
          <p:spPr>
            <a:xfrm>
              <a:off x="911338" y="5592024"/>
              <a:ext cx="8093483" cy="0"/>
            </a:xfrm>
            <a:custGeom>
              <a:avLst/>
              <a:pathLst>
                <a:path w="8093483" h="0">
                  <a:moveTo>
                    <a:pt x="0" y="0"/>
                  </a:moveTo>
                  <a:lnTo>
                    <a:pt x="8093483" y="0"/>
                  </a:lnTo>
                  <a:lnTo>
                    <a:pt x="8093483" y="0"/>
                  </a:lnTo>
                </a:path>
              </a:pathLst>
            </a:custGeom>
            <a:ln w="13550" cap="flat">
              <a:solidFill>
                <a:srgbClr val="EBEBEB">
                  <a:alpha val="100000"/>
                </a:srgbClr>
              </a:solidFill>
              <a:prstDash val="solid"/>
              <a:round/>
            </a:ln>
          </p:spPr>
          <p:txBody>
            <a:bodyPr/>
            <a:lstStyle/>
            <a:p/>
          </p:txBody>
        </p:sp>
        <p:sp>
          <p:nvSpPr>
            <p:cNvPr id="122" name="pl122"/>
            <p:cNvSpPr/>
            <p:nvPr/>
          </p:nvSpPr>
          <p:spPr>
            <a:xfrm>
              <a:off x="1279224" y="5515903"/>
              <a:ext cx="0" cy="405974"/>
            </a:xfrm>
            <a:custGeom>
              <a:avLst/>
              <a:pathLst>
                <a:path w="0" h="405974">
                  <a:moveTo>
                    <a:pt x="0" y="405974"/>
                  </a:moveTo>
                  <a:lnTo>
                    <a:pt x="0" y="0"/>
                  </a:lnTo>
                  <a:lnTo>
                    <a:pt x="0" y="0"/>
                  </a:lnTo>
                </a:path>
              </a:pathLst>
            </a:custGeom>
            <a:ln w="13550" cap="flat">
              <a:solidFill>
                <a:srgbClr val="EBEBEB">
                  <a:alpha val="100000"/>
                </a:srgbClr>
              </a:solidFill>
              <a:prstDash val="solid"/>
              <a:round/>
            </a:ln>
          </p:spPr>
          <p:txBody>
            <a:bodyPr/>
            <a:lstStyle/>
            <a:p/>
          </p:txBody>
        </p:sp>
        <p:sp>
          <p:nvSpPr>
            <p:cNvPr id="123" name="pl123"/>
            <p:cNvSpPr/>
            <p:nvPr/>
          </p:nvSpPr>
          <p:spPr>
            <a:xfrm>
              <a:off x="3118652" y="5515903"/>
              <a:ext cx="0" cy="405974"/>
            </a:xfrm>
            <a:custGeom>
              <a:avLst/>
              <a:pathLst>
                <a:path w="0" h="405974">
                  <a:moveTo>
                    <a:pt x="0" y="405974"/>
                  </a:moveTo>
                  <a:lnTo>
                    <a:pt x="0" y="0"/>
                  </a:lnTo>
                  <a:lnTo>
                    <a:pt x="0" y="0"/>
                  </a:lnTo>
                </a:path>
              </a:pathLst>
            </a:custGeom>
            <a:ln w="13550" cap="flat">
              <a:solidFill>
                <a:srgbClr val="EBEBEB">
                  <a:alpha val="100000"/>
                </a:srgbClr>
              </a:solidFill>
              <a:prstDash val="solid"/>
              <a:round/>
            </a:ln>
          </p:spPr>
          <p:txBody>
            <a:bodyPr/>
            <a:lstStyle/>
            <a:p/>
          </p:txBody>
        </p:sp>
        <p:sp>
          <p:nvSpPr>
            <p:cNvPr id="124" name="pl124"/>
            <p:cNvSpPr/>
            <p:nvPr/>
          </p:nvSpPr>
          <p:spPr>
            <a:xfrm>
              <a:off x="4958080" y="5515903"/>
              <a:ext cx="0" cy="405974"/>
            </a:xfrm>
            <a:custGeom>
              <a:avLst/>
              <a:pathLst>
                <a:path w="0" h="405974">
                  <a:moveTo>
                    <a:pt x="0" y="405974"/>
                  </a:moveTo>
                  <a:lnTo>
                    <a:pt x="0" y="0"/>
                  </a:lnTo>
                  <a:lnTo>
                    <a:pt x="0" y="0"/>
                  </a:lnTo>
                </a:path>
              </a:pathLst>
            </a:custGeom>
            <a:ln w="13550" cap="flat">
              <a:solidFill>
                <a:srgbClr val="EBEBEB">
                  <a:alpha val="100000"/>
                </a:srgbClr>
              </a:solidFill>
              <a:prstDash val="solid"/>
              <a:round/>
            </a:ln>
          </p:spPr>
          <p:txBody>
            <a:bodyPr/>
            <a:lstStyle/>
            <a:p/>
          </p:txBody>
        </p:sp>
        <p:sp>
          <p:nvSpPr>
            <p:cNvPr id="125" name="pl125"/>
            <p:cNvSpPr/>
            <p:nvPr/>
          </p:nvSpPr>
          <p:spPr>
            <a:xfrm>
              <a:off x="6797508" y="5515903"/>
              <a:ext cx="0" cy="405974"/>
            </a:xfrm>
            <a:custGeom>
              <a:avLst/>
              <a:pathLst>
                <a:path w="0" h="405974">
                  <a:moveTo>
                    <a:pt x="0" y="405974"/>
                  </a:moveTo>
                  <a:lnTo>
                    <a:pt x="0" y="0"/>
                  </a:lnTo>
                  <a:lnTo>
                    <a:pt x="0" y="0"/>
                  </a:lnTo>
                </a:path>
              </a:pathLst>
            </a:custGeom>
            <a:ln w="13550" cap="flat">
              <a:solidFill>
                <a:srgbClr val="EBEBEB">
                  <a:alpha val="100000"/>
                </a:srgbClr>
              </a:solidFill>
              <a:prstDash val="solid"/>
              <a:round/>
            </a:ln>
          </p:spPr>
          <p:txBody>
            <a:bodyPr/>
            <a:lstStyle/>
            <a:p/>
          </p:txBody>
        </p:sp>
        <p:sp>
          <p:nvSpPr>
            <p:cNvPr id="126" name="pl126"/>
            <p:cNvSpPr/>
            <p:nvPr/>
          </p:nvSpPr>
          <p:spPr>
            <a:xfrm>
              <a:off x="8636936" y="5515903"/>
              <a:ext cx="0" cy="405974"/>
            </a:xfrm>
            <a:custGeom>
              <a:avLst/>
              <a:pathLst>
                <a:path w="0" h="405974">
                  <a:moveTo>
                    <a:pt x="0" y="405974"/>
                  </a:moveTo>
                  <a:lnTo>
                    <a:pt x="0" y="0"/>
                  </a:lnTo>
                  <a:lnTo>
                    <a:pt x="0" y="0"/>
                  </a:lnTo>
                </a:path>
              </a:pathLst>
            </a:custGeom>
            <a:ln w="13550" cap="flat">
              <a:solidFill>
                <a:srgbClr val="EBEBEB">
                  <a:alpha val="100000"/>
                </a:srgbClr>
              </a:solidFill>
              <a:prstDash val="solid"/>
              <a:round/>
            </a:ln>
          </p:spPr>
          <p:txBody>
            <a:bodyPr/>
            <a:lstStyle/>
            <a:p/>
          </p:txBody>
        </p:sp>
        <p:sp>
          <p:nvSpPr>
            <p:cNvPr id="127" name="rc127"/>
            <p:cNvSpPr/>
            <p:nvPr/>
          </p:nvSpPr>
          <p:spPr>
            <a:xfrm>
              <a:off x="1279224" y="5795011"/>
              <a:ext cx="7357712" cy="101493"/>
            </a:xfrm>
            <a:prstGeom prst="rect">
              <a:avLst/>
            </a:prstGeom>
            <a:solidFill>
              <a:srgbClr val="80BD41">
                <a:alpha val="80000"/>
              </a:srgbClr>
            </a:solidFill>
          </p:spPr>
          <p:txBody>
            <a:bodyPr/>
            <a:lstStyle/>
            <a:p/>
          </p:txBody>
        </p:sp>
        <p:sp>
          <p:nvSpPr>
            <p:cNvPr id="128" name="rc128"/>
            <p:cNvSpPr/>
            <p:nvPr/>
          </p:nvSpPr>
          <p:spPr>
            <a:xfrm>
              <a:off x="1279224" y="5668144"/>
              <a:ext cx="5886169" cy="101493"/>
            </a:xfrm>
            <a:prstGeom prst="rect">
              <a:avLst/>
            </a:prstGeom>
            <a:solidFill>
              <a:srgbClr val="80BD41">
                <a:alpha val="80000"/>
              </a:srgbClr>
            </a:solidFill>
          </p:spPr>
          <p:txBody>
            <a:bodyPr/>
            <a:lstStyle/>
            <a:p/>
          </p:txBody>
        </p:sp>
        <p:sp>
          <p:nvSpPr>
            <p:cNvPr id="129" name="rc129"/>
            <p:cNvSpPr/>
            <p:nvPr/>
          </p:nvSpPr>
          <p:spPr>
            <a:xfrm>
              <a:off x="1279224" y="5541277"/>
              <a:ext cx="5518284" cy="101493"/>
            </a:xfrm>
            <a:prstGeom prst="rect">
              <a:avLst/>
            </a:prstGeom>
            <a:solidFill>
              <a:srgbClr val="80BD41">
                <a:alpha val="80000"/>
              </a:srgbClr>
            </a:solidFill>
          </p:spPr>
          <p:txBody>
            <a:bodyPr/>
            <a:lstStyle/>
            <a:p/>
          </p:txBody>
        </p:sp>
        <p:sp>
          <p:nvSpPr>
            <p:cNvPr id="130" name="tx130"/>
            <p:cNvSpPr/>
            <p:nvPr/>
          </p:nvSpPr>
          <p:spPr>
            <a:xfrm>
              <a:off x="8667065" y="580694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131" name="tx131"/>
            <p:cNvSpPr/>
            <p:nvPr/>
          </p:nvSpPr>
          <p:spPr>
            <a:xfrm>
              <a:off x="7240694" y="5680074"/>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1.6</a:t>
              </a:r>
            </a:p>
          </p:txBody>
        </p:sp>
        <p:sp>
          <p:nvSpPr>
            <p:cNvPr id="132" name="tx132"/>
            <p:cNvSpPr/>
            <p:nvPr/>
          </p:nvSpPr>
          <p:spPr>
            <a:xfrm>
              <a:off x="6872809" y="5553207"/>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1.5</a:t>
              </a:r>
            </a:p>
          </p:txBody>
        </p:sp>
        <p:sp>
          <p:nvSpPr>
            <p:cNvPr id="133" name="tx133"/>
            <p:cNvSpPr/>
            <p:nvPr/>
          </p:nvSpPr>
          <p:spPr>
            <a:xfrm>
              <a:off x="565975" y="5800266"/>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2019</a:t>
              </a:r>
            </a:p>
          </p:txBody>
        </p:sp>
        <p:sp>
          <p:nvSpPr>
            <p:cNvPr id="134" name="tx134"/>
            <p:cNvSpPr/>
            <p:nvPr/>
          </p:nvSpPr>
          <p:spPr>
            <a:xfrm>
              <a:off x="565975" y="5673399"/>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2024</a:t>
              </a:r>
            </a:p>
          </p:txBody>
        </p:sp>
        <p:sp>
          <p:nvSpPr>
            <p:cNvPr id="135" name="tx135"/>
            <p:cNvSpPr/>
            <p:nvPr/>
          </p:nvSpPr>
          <p:spPr>
            <a:xfrm>
              <a:off x="565975" y="5546532"/>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2025</a:t>
              </a:r>
            </a:p>
          </p:txBody>
        </p:sp>
        <p:sp>
          <p:nvSpPr>
            <p:cNvPr id="136" name="tx136"/>
            <p:cNvSpPr/>
            <p:nvPr/>
          </p:nvSpPr>
          <p:spPr>
            <a:xfrm>
              <a:off x="1102562" y="5997858"/>
              <a:ext cx="17666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0.0</a:t>
              </a:r>
            </a:p>
          </p:txBody>
        </p:sp>
        <p:sp>
          <p:nvSpPr>
            <p:cNvPr id="137" name="tx137"/>
            <p:cNvSpPr/>
            <p:nvPr/>
          </p:nvSpPr>
          <p:spPr>
            <a:xfrm>
              <a:off x="2941990" y="5997858"/>
              <a:ext cx="17666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0.5</a:t>
              </a:r>
            </a:p>
          </p:txBody>
        </p:sp>
        <p:sp>
          <p:nvSpPr>
            <p:cNvPr id="138" name="tx138"/>
            <p:cNvSpPr/>
            <p:nvPr/>
          </p:nvSpPr>
          <p:spPr>
            <a:xfrm>
              <a:off x="4781418" y="5997858"/>
              <a:ext cx="17666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1.0</a:t>
              </a:r>
            </a:p>
          </p:txBody>
        </p:sp>
        <p:sp>
          <p:nvSpPr>
            <p:cNvPr id="139" name="tx139"/>
            <p:cNvSpPr/>
            <p:nvPr/>
          </p:nvSpPr>
          <p:spPr>
            <a:xfrm>
              <a:off x="6620846" y="5997858"/>
              <a:ext cx="17666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1.5</a:t>
              </a:r>
            </a:p>
          </p:txBody>
        </p:sp>
        <p:sp>
          <p:nvSpPr>
            <p:cNvPr id="140" name="tx140"/>
            <p:cNvSpPr/>
            <p:nvPr/>
          </p:nvSpPr>
          <p:spPr>
            <a:xfrm>
              <a:off x="8460274" y="5997858"/>
              <a:ext cx="17666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a:t>
              </a:r>
            </a:p>
          </p:txBody>
        </p:sp>
        <p:sp>
          <p:nvSpPr>
            <p:cNvPr id="141" name="tx141"/>
            <p:cNvSpPr/>
            <p:nvPr/>
          </p:nvSpPr>
          <p:spPr>
            <a:xfrm>
              <a:off x="4167352" y="6136985"/>
              <a:ext cx="1581454"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000000">
                      <a:alpha val="100000"/>
                    </a:srgbClr>
                  </a:solidFill>
                  <a:latin typeface="Arial"/>
                  <a:cs typeface="Arial"/>
                </a:rPr>
                <a:t>Undervaccinated children (millions)</a:t>
              </a:r>
            </a:p>
          </p:txBody>
        </p:sp>
        <p:sp>
          <p:nvSpPr>
            <p:cNvPr id="142" name="tx142"/>
            <p:cNvSpPr/>
            <p:nvPr/>
          </p:nvSpPr>
          <p:spPr>
            <a:xfrm>
              <a:off x="911338" y="5305131"/>
              <a:ext cx="3499134"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000000">
                      <a:alpha val="100000"/>
                    </a:srgbClr>
                  </a:solidFill>
                  <a:latin typeface="Arial"/>
                  <a:cs typeface="Arial"/>
                </a:rPr>
                <a:t>Number of un- and undervaccinated children, LACR</a:t>
              </a:r>
            </a:p>
          </p:txBody>
        </p:sp>
        <p:sp>
          <p:nvSpPr>
            <p:cNvPr id="143" name="tx143"/>
            <p:cNvSpPr/>
            <p:nvPr/>
          </p:nvSpPr>
          <p:spPr>
            <a:xfrm>
              <a:off x="4842838" y="6300758"/>
              <a:ext cx="416198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Source: WHO/UNICEF Estimates of National Immunization Coverage, 2025 revision</a:t>
              </a:r>
            </a:p>
          </p:txBody>
        </p:sp>
        <p:sp>
          <p:nvSpPr>
            <p:cNvPr id="144" name="tx144"/>
            <p:cNvSpPr/>
            <p:nvPr/>
          </p:nvSpPr>
          <p:spPr>
            <a:xfrm>
              <a:off x="840875" y="6421459"/>
              <a:ext cx="816394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Note: Coverage difference compared to 2019 - values above zero indicate coverage higher than in 2019 and values below zero indicate coverage lower than in 2019.</a:t>
              </a:r>
            </a:p>
          </p:txBody>
        </p:sp>
        <p:sp>
          <p:nvSpPr>
            <p:cNvPr id="145" name="tx145"/>
            <p:cNvSpPr/>
            <p:nvPr/>
          </p:nvSpPr>
          <p:spPr>
            <a:xfrm>
              <a:off x="4630789" y="6542159"/>
              <a:ext cx="437403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There may be discrepancies in total Undervaccinated children (millions) due to rounding.</a:t>
              </a:r>
            </a:p>
          </p:txBody>
        </p:sp>
      </p:grpSp>
      <p:sp>
        <p:nvSpPr>
          <p:cNvPr id="146"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In 2025, LACR ranked number 4 out of 7 UNICEF regions, with DTP3 coverage of 83%.
DTP3 coverage (83%) was 3 percentage points higher than in 2019 (80%).
This equates to 1.5 million undervaccinated children in 2025 compared to 2 million undervaccinated children in 2019.</a:t>
            </a:r>
          </a:p>
        </p:txBody>
      </p:sp>
      <p:sp>
        <p:nvSpPr>
          <p:cNvPr id="147" name="body"/>
          <p:cNvSpPr>
            <a:spLocks noGrp="1"/>
          </p:cNvSpPr>
          <p:nvPr>
            <p:ph/>
          </p:nvPr>
        </p:nvSpPr>
        <p:spPr>
          <a:xfrm>
            <a:off x="292608" y="182880"/>
            <a:ext cx="8595360" cy="649224"/>
          </a:xfrm>
          <a:solidFill>
            <a:srgbClr val="FFFFFF">
              <a:alpha val="100000"/>
            </a:srgbClr>
          </a:solidFill>
        </p:spPr>
        <p:txBody>
          <a:bodyPr/>
          <a:lstStyle/>
          <a:p>
            <a:pPr algn="l" marL="0" marR="0">
              <a:lnSpc>
                <a:spcPct val="100000"/>
              </a:lnSpc>
              <a:spcBef>
                <a:spcPts val="0"/>
              </a:spcBef>
              <a:spcAft>
                <a:spcPts val="0"/>
              </a:spcAft>
              <a:buNone/>
            </a:pPr>
            <a:r>
              <a:rPr cap="none" sz="1450" i="0" b="0" u="none" strike="noStrike">
                <a:solidFill>
                  <a:srgbClr val="000000">
                    <a:alpha val="100000"/>
                  </a:srgbClr>
                </a:solidFill>
                <a:latin typeface="Arial"/>
                <a:cs typeface="Arial"/>
                <a:ea typeface="Arial"/>
                <a:sym typeface="Arial"/>
              </a:rPr>
              <a:t>DTP3 coverage improved between 2024 and 2025 in some regions and exceeded pre-pandemic levels in some regions, but progress is uneven and gaps in undervaccinated children persist.</a:t>
            </a:r>
          </a:p>
        </p:txBody>
      </p:sp>
      <p:grpSp xmlns:pic="http://schemas.openxmlformats.org/drawingml/2006/picture">
        <p:nvGrpSpPr>
          <p:cNvPr id="148" name=""/>
          <p:cNvGrpSpPr/>
          <p:nvPr/>
        </p:nvGrpSpPr>
        <p:grpSpPr>
          <a:xfrm>
            <a:off x="292608" y="1005840"/>
            <a:ext cx="8595360" cy="28575"/>
            <a:chOff x="292608" y="1005840"/>
            <a:chExt cx="8595360" cy="28575"/>
          </a:xfrm>
        </p:grpSpPr>
        <p:sp>
          <p:nvSpPr>
            <p:cNvPr id="149" name="rc3"/>
            <p:cNvSpPr/>
            <p:nvPr/>
          </p:nvSpPr>
          <p:spPr>
            <a:xfrm>
              <a:off x="292608" y="1005840"/>
              <a:ext cx="8595360" cy="28575"/>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150" name="rc4"/>
            <p:cNvSpPr/>
            <p:nvPr/>
          </p:nvSpPr>
          <p:spPr>
            <a:xfrm>
              <a:off x="292608" y="1005840"/>
              <a:ext cx="8595360" cy="28575"/>
            </a:xfrm>
            <a:prstGeom prst="rect">
              <a:avLst/>
            </a:prstGeom>
            <a:solidFill>
              <a:srgbClr val="000000">
                <a:alpha val="100000"/>
              </a:srgbClr>
            </a:solidFill>
          </p:spPr>
          <p:txBody>
            <a:bodyPr/>
            <a:lstStyle/>
            <a:p/>
          </p:txBody>
        </p:sp>
      </p:grpSp>
    </p:spTree>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body" descr=""/>
          <p:cNvPicPr>
            <a:picLocks noGrp="1"/>
          </p:cNvPicPr>
          <p:nvPr>
            <p:ph/>
          </p:nvPr>
        </p:nvPicPr>
        <p:blipFill>
          <a:blip r:embed="rId2"/>
          <a:stretch>
            <a:fillRect/>
          </a:stretch>
        </p:blipFill>
        <p:spPr>
          <a:xfrm>
            <a:off x="274320" y="1005840"/>
            <a:ext cx="8869680" cy="5760720"/>
          </a:xfrm>
          <a:prstGeom prst="rect">
            <a:avLst/>
          </a:prstGeom>
        </p:spPr>
      </p:pic>
      <p:sp>
        <p:nvSpPr>
          <p:cNvPr id="3"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In LACR, 3 out of 33 (9%) countries had DTP3 coverage below 70% in 2025. These are Bolivia, Haiti, and Venezuela.
These countries account for approximately 933,000 (10%) of the total annual cohort of surviving infants in the region.
There were 15 (45%) countries that achieved DTP3 of 90% or higher, accounting for 1.3 million (15%) of the total cohort.</a:t>
            </a:r>
          </a:p>
        </p:txBody>
      </p:sp>
      <p:sp>
        <p:nvSpPr>
          <p:cNvPr id="4" name="body"/>
          <p:cNvSpPr>
            <a:spLocks noGrp="1"/>
          </p:cNvSpPr>
          <p:nvPr>
            <p:ph/>
          </p:nvPr>
        </p:nvSpPr>
        <p:spPr>
          <a:xfrm>
            <a:off x="292608" y="182880"/>
            <a:ext cx="8595360" cy="649224"/>
          </a:xfrm>
          <a:solidFill>
            <a:srgbClr val="FFFFFF">
              <a:alpha val="100000"/>
            </a:srgbClr>
          </a:solidFill>
        </p:spPr>
        <p:txBody>
          <a:bodyPr/>
          <a:lstStyle/>
          <a:p>
            <a:pPr algn="l" marL="0" marR="0">
              <a:lnSpc>
                <a:spcPct val="100000"/>
              </a:lnSpc>
              <a:spcBef>
                <a:spcPts val="0"/>
              </a:spcBef>
              <a:spcAft>
                <a:spcPts val="0"/>
              </a:spcAft>
              <a:buNone/>
            </a:pPr>
            <a:r>
              <a:rPr cap="none" sz="1450" i="0" b="0" u="none" strike="noStrike">
                <a:solidFill>
                  <a:srgbClr val="000000">
                    <a:alpha val="100000"/>
                  </a:srgbClr>
                </a:solidFill>
                <a:latin typeface="Arial"/>
                <a:cs typeface="Arial"/>
                <a:ea typeface="Arial"/>
                <a:sym typeface="Arial"/>
              </a:rPr>
              <a:t>In 2025, 15 countries achieved at least 90% DTP3 coverage, while 3 had coverage below 70%.</a:t>
            </a:r>
          </a:p>
        </p:txBody>
      </p:sp>
      <p:grpSp xmlns:pic="http://schemas.openxmlformats.org/drawingml/2006/picture">
        <p:nvGrpSpPr>
          <p:cNvPr id="5" name=""/>
          <p:cNvGrpSpPr/>
          <p:nvPr/>
        </p:nvGrpSpPr>
        <p:grpSpPr>
          <a:xfrm>
            <a:off x="292608" y="822960"/>
            <a:ext cx="8595360" cy="28575"/>
            <a:chOff x="292608" y="822960"/>
            <a:chExt cx="8595360" cy="28575"/>
          </a:xfrm>
        </p:grpSpPr>
        <p:sp>
          <p:nvSpPr>
            <p:cNvPr id="6" name="rc3"/>
            <p:cNvSpPr/>
            <p:nvPr/>
          </p:nvSpPr>
          <p:spPr>
            <a:xfrm>
              <a:off x="292608" y="822960"/>
              <a:ext cx="8595360" cy="28575"/>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7" name="rc4"/>
            <p:cNvSpPr/>
            <p:nvPr/>
          </p:nvSpPr>
          <p:spPr>
            <a:xfrm>
              <a:off x="292608" y="822960"/>
              <a:ext cx="8595360" cy="28575"/>
            </a:xfrm>
            <a:prstGeom prst="rect">
              <a:avLst/>
            </a:prstGeom>
            <a:solidFill>
              <a:srgbClr val="000000">
                <a:alpha val="100000"/>
              </a:srgbClr>
            </a:solidFill>
          </p:spPr>
          <p:txBody>
            <a:bodyPr/>
            <a:lstStyle/>
            <a:p/>
          </p:txBody>
        </p:sp>
      </p:grpSp>
    </p:spTree>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rc4"/>
            <p:cNvSpPr/>
            <p:nvPr/>
          </p:nvSpPr>
          <p:spPr>
            <a:xfrm>
              <a:off x="274320" y="365760"/>
              <a:ext cx="8869680" cy="6400799"/>
            </a:xfrm>
            <a:prstGeom prst="rect">
              <a:avLst/>
            </a:prstGeom>
            <a:solidFill>
              <a:srgbClr val="FFFFFF">
                <a:alpha val="100000"/>
              </a:srgbClr>
            </a:solidFill>
            <a:ln w="13550" cap="rnd">
              <a:solidFill>
                <a:srgbClr val="FFFFFF">
                  <a:alpha val="100000"/>
                </a:srgbClr>
              </a:solidFill>
              <a:prstDash val="solid"/>
              <a:round/>
            </a:ln>
          </p:spPr>
          <p:txBody>
            <a:bodyPr/>
            <a:lstStyle/>
            <a:p/>
          </p:txBody>
        </p:sp>
        <p:sp>
          <p:nvSpPr>
            <p:cNvPr id="5" name="rc5"/>
            <p:cNvSpPr/>
            <p:nvPr/>
          </p:nvSpPr>
          <p:spPr>
            <a:xfrm>
              <a:off x="757350" y="1074032"/>
              <a:ext cx="1607740" cy="1000048"/>
            </a:xfrm>
            <a:prstGeom prst="rect">
              <a:avLst/>
            </a:prstGeom>
            <a:solidFill>
              <a:srgbClr val="EBEBEB">
                <a:alpha val="100000"/>
              </a:srgbClr>
            </a:solidFill>
          </p:spPr>
          <p:txBody>
            <a:bodyPr/>
            <a:lstStyle/>
            <a:p/>
          </p:txBody>
        </p:sp>
        <p:sp>
          <p:nvSpPr>
            <p:cNvPr id="6" name="pl6"/>
            <p:cNvSpPr/>
            <p:nvPr/>
          </p:nvSpPr>
          <p:spPr>
            <a:xfrm>
              <a:off x="757350" y="1812427"/>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7" name="pl7"/>
            <p:cNvSpPr/>
            <p:nvPr/>
          </p:nvSpPr>
          <p:spPr>
            <a:xfrm>
              <a:off x="757350" y="1535252"/>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8" name="pl8"/>
            <p:cNvSpPr/>
            <p:nvPr/>
          </p:nvSpPr>
          <p:spPr>
            <a:xfrm>
              <a:off x="757350" y="1258076"/>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9" name="pl9"/>
            <p:cNvSpPr/>
            <p:nvPr/>
          </p:nvSpPr>
          <p:spPr>
            <a:xfrm>
              <a:off x="757350" y="1119489"/>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10" name="pl10"/>
            <p:cNvSpPr/>
            <p:nvPr/>
          </p:nvSpPr>
          <p:spPr>
            <a:xfrm>
              <a:off x="757350" y="1951014"/>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11" name="pl11"/>
            <p:cNvSpPr/>
            <p:nvPr/>
          </p:nvSpPr>
          <p:spPr>
            <a:xfrm>
              <a:off x="757350" y="1673839"/>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12" name="pl12"/>
            <p:cNvSpPr/>
            <p:nvPr/>
          </p:nvSpPr>
          <p:spPr>
            <a:xfrm>
              <a:off x="757350" y="1396664"/>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13" name="pl13"/>
            <p:cNvSpPr/>
            <p:nvPr/>
          </p:nvSpPr>
          <p:spPr>
            <a:xfrm>
              <a:off x="830429"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4" name="pl14"/>
            <p:cNvSpPr/>
            <p:nvPr/>
          </p:nvSpPr>
          <p:spPr>
            <a:xfrm>
              <a:off x="1039226"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5" name="pl15"/>
            <p:cNvSpPr/>
            <p:nvPr/>
          </p:nvSpPr>
          <p:spPr>
            <a:xfrm>
              <a:off x="1248024"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6" name="pl16"/>
            <p:cNvSpPr/>
            <p:nvPr/>
          </p:nvSpPr>
          <p:spPr>
            <a:xfrm>
              <a:off x="1456822"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7" name="pl17"/>
            <p:cNvSpPr/>
            <p:nvPr/>
          </p:nvSpPr>
          <p:spPr>
            <a:xfrm>
              <a:off x="1665619"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8" name="pl18"/>
            <p:cNvSpPr/>
            <p:nvPr/>
          </p:nvSpPr>
          <p:spPr>
            <a:xfrm>
              <a:off x="1874417"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9" name="pl19"/>
            <p:cNvSpPr/>
            <p:nvPr/>
          </p:nvSpPr>
          <p:spPr>
            <a:xfrm>
              <a:off x="2083214"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0" name="pl20"/>
            <p:cNvSpPr/>
            <p:nvPr/>
          </p:nvSpPr>
          <p:spPr>
            <a:xfrm>
              <a:off x="2292012"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1" name="pl21"/>
            <p:cNvSpPr/>
            <p:nvPr/>
          </p:nvSpPr>
          <p:spPr>
            <a:xfrm>
              <a:off x="830429" y="1551882"/>
              <a:ext cx="1461582" cy="110870"/>
            </a:xfrm>
            <a:custGeom>
              <a:avLst/>
              <a:pathLst>
                <a:path w="1461582" h="110870">
                  <a:moveTo>
                    <a:pt x="0" y="0"/>
                  </a:moveTo>
                  <a:lnTo>
                    <a:pt x="208797" y="66522"/>
                  </a:lnTo>
                  <a:lnTo>
                    <a:pt x="417595" y="99783"/>
                  </a:lnTo>
                  <a:lnTo>
                    <a:pt x="626392" y="110870"/>
                  </a:lnTo>
                  <a:lnTo>
                    <a:pt x="835190" y="77609"/>
                  </a:lnTo>
                  <a:lnTo>
                    <a:pt x="1043987" y="44348"/>
                  </a:lnTo>
                  <a:lnTo>
                    <a:pt x="1252785" y="33261"/>
                  </a:lnTo>
                  <a:lnTo>
                    <a:pt x="1461582" y="33261"/>
                  </a:lnTo>
                </a:path>
              </a:pathLst>
            </a:custGeom>
            <a:ln w="20325" cap="flat">
              <a:solidFill>
                <a:srgbClr val="BEBEBE">
                  <a:alpha val="69803"/>
                </a:srgbClr>
              </a:solidFill>
              <a:prstDash val="solid"/>
              <a:round/>
            </a:ln>
          </p:spPr>
          <p:txBody>
            <a:bodyPr/>
            <a:lstStyle/>
            <a:p/>
          </p:txBody>
        </p:sp>
        <p:sp>
          <p:nvSpPr>
            <p:cNvPr id="22" name="pl22"/>
            <p:cNvSpPr/>
            <p:nvPr/>
          </p:nvSpPr>
          <p:spPr>
            <a:xfrm>
              <a:off x="830429" y="1551882"/>
              <a:ext cx="1461582" cy="221740"/>
            </a:xfrm>
            <a:custGeom>
              <a:avLst/>
              <a:pathLst>
                <a:path w="1461582" h="221740">
                  <a:moveTo>
                    <a:pt x="0" y="0"/>
                  </a:moveTo>
                  <a:lnTo>
                    <a:pt x="208797" y="33261"/>
                  </a:lnTo>
                  <a:lnTo>
                    <a:pt x="417595" y="133044"/>
                  </a:lnTo>
                  <a:lnTo>
                    <a:pt x="626392" y="55435"/>
                  </a:lnTo>
                  <a:lnTo>
                    <a:pt x="835190" y="22174"/>
                  </a:lnTo>
                  <a:lnTo>
                    <a:pt x="1043987" y="221740"/>
                  </a:lnTo>
                  <a:lnTo>
                    <a:pt x="1252785" y="121957"/>
                  </a:lnTo>
                  <a:lnTo>
                    <a:pt x="1461582" y="121957"/>
                  </a:lnTo>
                </a:path>
              </a:pathLst>
            </a:custGeom>
            <a:ln w="40651" cap="flat">
              <a:solidFill>
                <a:srgbClr val="BEBEBE">
                  <a:alpha val="69803"/>
                </a:srgbClr>
              </a:solidFill>
              <a:prstDash val="solid"/>
              <a:round/>
            </a:ln>
          </p:spPr>
          <p:txBody>
            <a:bodyPr/>
            <a:lstStyle/>
            <a:p/>
          </p:txBody>
        </p:sp>
        <p:sp>
          <p:nvSpPr>
            <p:cNvPr id="23" name="pl23"/>
            <p:cNvSpPr/>
            <p:nvPr/>
          </p:nvSpPr>
          <p:spPr>
            <a:xfrm>
              <a:off x="830429" y="1551882"/>
              <a:ext cx="1461582" cy="221740"/>
            </a:xfrm>
            <a:custGeom>
              <a:avLst/>
              <a:pathLst>
                <a:path w="1461582" h="221740">
                  <a:moveTo>
                    <a:pt x="0" y="0"/>
                  </a:moveTo>
                  <a:lnTo>
                    <a:pt x="208797" y="33261"/>
                  </a:lnTo>
                  <a:lnTo>
                    <a:pt x="417595" y="133044"/>
                  </a:lnTo>
                  <a:lnTo>
                    <a:pt x="626392" y="55435"/>
                  </a:lnTo>
                  <a:lnTo>
                    <a:pt x="835190" y="22174"/>
                  </a:lnTo>
                  <a:lnTo>
                    <a:pt x="1043987" y="221740"/>
                  </a:lnTo>
                  <a:lnTo>
                    <a:pt x="1252785" y="121957"/>
                  </a:lnTo>
                  <a:lnTo>
                    <a:pt x="1461582" y="121957"/>
                  </a:lnTo>
                </a:path>
              </a:pathLst>
            </a:custGeom>
            <a:ln w="35231" cap="flat">
              <a:solidFill>
                <a:srgbClr val="BEBEBE">
                  <a:alpha val="69803"/>
                </a:srgbClr>
              </a:solidFill>
              <a:prstDash val="solid"/>
              <a:round/>
            </a:ln>
          </p:spPr>
          <p:txBody>
            <a:bodyPr/>
            <a:lstStyle/>
            <a:p/>
          </p:txBody>
        </p:sp>
        <p:sp>
          <p:nvSpPr>
            <p:cNvPr id="24" name="pl24"/>
            <p:cNvSpPr/>
            <p:nvPr/>
          </p:nvSpPr>
          <p:spPr>
            <a:xfrm>
              <a:off x="830429" y="1551882"/>
              <a:ext cx="1461582" cy="110870"/>
            </a:xfrm>
            <a:custGeom>
              <a:avLst/>
              <a:pathLst>
                <a:path w="1461582" h="110870">
                  <a:moveTo>
                    <a:pt x="0" y="0"/>
                  </a:moveTo>
                  <a:lnTo>
                    <a:pt x="208797" y="66522"/>
                  </a:lnTo>
                  <a:lnTo>
                    <a:pt x="417595" y="99783"/>
                  </a:lnTo>
                  <a:lnTo>
                    <a:pt x="626392" y="110870"/>
                  </a:lnTo>
                  <a:lnTo>
                    <a:pt x="835190" y="77609"/>
                  </a:lnTo>
                  <a:lnTo>
                    <a:pt x="1043987" y="44348"/>
                  </a:lnTo>
                  <a:lnTo>
                    <a:pt x="1252785" y="33261"/>
                  </a:lnTo>
                  <a:lnTo>
                    <a:pt x="1461582" y="33261"/>
                  </a:lnTo>
                </a:path>
              </a:pathLst>
            </a:custGeom>
            <a:ln w="20325" cap="flat">
              <a:solidFill>
                <a:srgbClr val="6B6B6B">
                  <a:alpha val="100000"/>
                </a:srgbClr>
              </a:solidFill>
              <a:prstDash val="solid"/>
              <a:round/>
            </a:ln>
          </p:spPr>
          <p:txBody>
            <a:bodyPr/>
            <a:lstStyle/>
            <a:p/>
          </p:txBody>
        </p:sp>
        <p:sp>
          <p:nvSpPr>
            <p:cNvPr id="25" name="pl25"/>
            <p:cNvSpPr/>
            <p:nvPr/>
          </p:nvSpPr>
          <p:spPr>
            <a:xfrm>
              <a:off x="830429" y="1551882"/>
              <a:ext cx="1461582" cy="221740"/>
            </a:xfrm>
            <a:custGeom>
              <a:avLst/>
              <a:pathLst>
                <a:path w="1461582" h="221740">
                  <a:moveTo>
                    <a:pt x="0" y="0"/>
                  </a:moveTo>
                  <a:lnTo>
                    <a:pt x="208797" y="33261"/>
                  </a:lnTo>
                  <a:lnTo>
                    <a:pt x="417595" y="133044"/>
                  </a:lnTo>
                  <a:lnTo>
                    <a:pt x="626392" y="55435"/>
                  </a:lnTo>
                  <a:lnTo>
                    <a:pt x="835190" y="22174"/>
                  </a:lnTo>
                  <a:lnTo>
                    <a:pt x="1043987" y="221740"/>
                  </a:lnTo>
                  <a:lnTo>
                    <a:pt x="1252785" y="121957"/>
                  </a:lnTo>
                  <a:lnTo>
                    <a:pt x="1461582" y="121957"/>
                  </a:lnTo>
                </a:path>
              </a:pathLst>
            </a:custGeom>
            <a:ln w="40651" cap="flat">
              <a:solidFill>
                <a:srgbClr val="000000">
                  <a:alpha val="100000"/>
                </a:srgbClr>
              </a:solidFill>
              <a:prstDash val="solid"/>
              <a:round/>
            </a:ln>
          </p:spPr>
          <p:txBody>
            <a:bodyPr/>
            <a:lstStyle/>
            <a:p/>
          </p:txBody>
        </p:sp>
        <p:sp>
          <p:nvSpPr>
            <p:cNvPr id="26" name="pl26"/>
            <p:cNvSpPr/>
            <p:nvPr/>
          </p:nvSpPr>
          <p:spPr>
            <a:xfrm>
              <a:off x="830429" y="1551882"/>
              <a:ext cx="1461582" cy="221740"/>
            </a:xfrm>
            <a:custGeom>
              <a:avLst/>
              <a:pathLst>
                <a:path w="1461582" h="221740">
                  <a:moveTo>
                    <a:pt x="0" y="0"/>
                  </a:moveTo>
                  <a:lnTo>
                    <a:pt x="208797" y="33261"/>
                  </a:lnTo>
                  <a:lnTo>
                    <a:pt x="417595" y="133044"/>
                  </a:lnTo>
                  <a:lnTo>
                    <a:pt x="626392" y="55435"/>
                  </a:lnTo>
                  <a:lnTo>
                    <a:pt x="835190" y="22174"/>
                  </a:lnTo>
                  <a:lnTo>
                    <a:pt x="1043987" y="221740"/>
                  </a:lnTo>
                  <a:lnTo>
                    <a:pt x="1252785" y="121957"/>
                  </a:lnTo>
                  <a:lnTo>
                    <a:pt x="1461582" y="121957"/>
                  </a:lnTo>
                </a:path>
              </a:pathLst>
            </a:custGeom>
            <a:ln w="35231" cap="flat">
              <a:solidFill>
                <a:srgbClr val="1CABE2">
                  <a:alpha val="100000"/>
                </a:srgbClr>
              </a:solidFill>
              <a:prstDash val="solid"/>
              <a:round/>
            </a:ln>
          </p:spPr>
          <p:txBody>
            <a:bodyPr/>
            <a:lstStyle/>
            <a:p/>
          </p:txBody>
        </p:sp>
        <p:sp>
          <p:nvSpPr>
            <p:cNvPr id="27" name="tx27"/>
            <p:cNvSpPr/>
            <p:nvPr/>
          </p:nvSpPr>
          <p:spPr>
            <a:xfrm>
              <a:off x="770170" y="137332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86</a:t>
              </a:r>
            </a:p>
          </p:txBody>
        </p:sp>
        <p:sp>
          <p:nvSpPr>
            <p:cNvPr id="28" name="tx28"/>
            <p:cNvSpPr/>
            <p:nvPr/>
          </p:nvSpPr>
          <p:spPr>
            <a:xfrm>
              <a:off x="978968" y="140658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83</a:t>
              </a:r>
            </a:p>
          </p:txBody>
        </p:sp>
        <p:sp>
          <p:nvSpPr>
            <p:cNvPr id="29" name="tx29"/>
            <p:cNvSpPr/>
            <p:nvPr/>
          </p:nvSpPr>
          <p:spPr>
            <a:xfrm>
              <a:off x="1187765" y="150637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74</a:t>
              </a:r>
            </a:p>
          </p:txBody>
        </p:sp>
        <p:sp>
          <p:nvSpPr>
            <p:cNvPr id="30" name="tx30"/>
            <p:cNvSpPr/>
            <p:nvPr/>
          </p:nvSpPr>
          <p:spPr>
            <a:xfrm>
              <a:off x="1396563" y="142876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81</a:t>
              </a:r>
            </a:p>
          </p:txBody>
        </p:sp>
        <p:sp>
          <p:nvSpPr>
            <p:cNvPr id="31" name="tx31"/>
            <p:cNvSpPr/>
            <p:nvPr/>
          </p:nvSpPr>
          <p:spPr>
            <a:xfrm>
              <a:off x="1605360" y="139550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84</a:t>
              </a:r>
            </a:p>
          </p:txBody>
        </p:sp>
        <p:sp>
          <p:nvSpPr>
            <p:cNvPr id="32" name="tx32"/>
            <p:cNvSpPr/>
            <p:nvPr/>
          </p:nvSpPr>
          <p:spPr>
            <a:xfrm>
              <a:off x="1814158" y="159506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66</a:t>
              </a:r>
            </a:p>
          </p:txBody>
        </p:sp>
        <p:sp>
          <p:nvSpPr>
            <p:cNvPr id="33" name="tx33"/>
            <p:cNvSpPr/>
            <p:nvPr/>
          </p:nvSpPr>
          <p:spPr>
            <a:xfrm>
              <a:off x="2022955" y="149528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75</a:t>
              </a:r>
            </a:p>
          </p:txBody>
        </p:sp>
        <p:sp>
          <p:nvSpPr>
            <p:cNvPr id="34" name="tx34"/>
            <p:cNvSpPr/>
            <p:nvPr/>
          </p:nvSpPr>
          <p:spPr>
            <a:xfrm>
              <a:off x="2231753" y="149528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75</a:t>
              </a:r>
            </a:p>
          </p:txBody>
        </p:sp>
        <p:sp>
          <p:nvSpPr>
            <p:cNvPr id="35" name="rc35"/>
            <p:cNvSpPr/>
            <p:nvPr/>
          </p:nvSpPr>
          <p:spPr>
            <a:xfrm>
              <a:off x="757350" y="2358522"/>
              <a:ext cx="1607740" cy="1000048"/>
            </a:xfrm>
            <a:prstGeom prst="rect">
              <a:avLst/>
            </a:prstGeom>
            <a:solidFill>
              <a:srgbClr val="EBEBEB">
                <a:alpha val="100000"/>
              </a:srgbClr>
            </a:solidFill>
          </p:spPr>
          <p:txBody>
            <a:bodyPr/>
            <a:lstStyle/>
            <a:p/>
          </p:txBody>
        </p:sp>
        <p:sp>
          <p:nvSpPr>
            <p:cNvPr id="36" name="pl36"/>
            <p:cNvSpPr/>
            <p:nvPr/>
          </p:nvSpPr>
          <p:spPr>
            <a:xfrm>
              <a:off x="757350" y="3096917"/>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37" name="pl37"/>
            <p:cNvSpPr/>
            <p:nvPr/>
          </p:nvSpPr>
          <p:spPr>
            <a:xfrm>
              <a:off x="757350" y="2819741"/>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38" name="pl38"/>
            <p:cNvSpPr/>
            <p:nvPr/>
          </p:nvSpPr>
          <p:spPr>
            <a:xfrm>
              <a:off x="757350" y="2542566"/>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39" name="pl39"/>
            <p:cNvSpPr/>
            <p:nvPr/>
          </p:nvSpPr>
          <p:spPr>
            <a:xfrm>
              <a:off x="757350" y="2403979"/>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40" name="pl40"/>
            <p:cNvSpPr/>
            <p:nvPr/>
          </p:nvSpPr>
          <p:spPr>
            <a:xfrm>
              <a:off x="757350" y="3235504"/>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41" name="pl41"/>
            <p:cNvSpPr/>
            <p:nvPr/>
          </p:nvSpPr>
          <p:spPr>
            <a:xfrm>
              <a:off x="757350" y="2958329"/>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42" name="pl42"/>
            <p:cNvSpPr/>
            <p:nvPr/>
          </p:nvSpPr>
          <p:spPr>
            <a:xfrm>
              <a:off x="757350" y="2681154"/>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43" name="pl43"/>
            <p:cNvSpPr/>
            <p:nvPr/>
          </p:nvSpPr>
          <p:spPr>
            <a:xfrm>
              <a:off x="830429"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4" name="pl44"/>
            <p:cNvSpPr/>
            <p:nvPr/>
          </p:nvSpPr>
          <p:spPr>
            <a:xfrm>
              <a:off x="1039226"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5" name="pl45"/>
            <p:cNvSpPr/>
            <p:nvPr/>
          </p:nvSpPr>
          <p:spPr>
            <a:xfrm>
              <a:off x="1248024"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6" name="pl46"/>
            <p:cNvSpPr/>
            <p:nvPr/>
          </p:nvSpPr>
          <p:spPr>
            <a:xfrm>
              <a:off x="1456822"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7" name="pl47"/>
            <p:cNvSpPr/>
            <p:nvPr/>
          </p:nvSpPr>
          <p:spPr>
            <a:xfrm>
              <a:off x="1665619"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8" name="pl48"/>
            <p:cNvSpPr/>
            <p:nvPr/>
          </p:nvSpPr>
          <p:spPr>
            <a:xfrm>
              <a:off x="1874417"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9" name="pl49"/>
            <p:cNvSpPr/>
            <p:nvPr/>
          </p:nvSpPr>
          <p:spPr>
            <a:xfrm>
              <a:off x="2083214"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0" name="pl50"/>
            <p:cNvSpPr/>
            <p:nvPr/>
          </p:nvSpPr>
          <p:spPr>
            <a:xfrm>
              <a:off x="2292012"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1" name="pl51"/>
            <p:cNvSpPr/>
            <p:nvPr/>
          </p:nvSpPr>
          <p:spPr>
            <a:xfrm>
              <a:off x="830429" y="2836372"/>
              <a:ext cx="1461582" cy="110870"/>
            </a:xfrm>
            <a:custGeom>
              <a:avLst/>
              <a:pathLst>
                <a:path w="1461582" h="110870">
                  <a:moveTo>
                    <a:pt x="0" y="0"/>
                  </a:moveTo>
                  <a:lnTo>
                    <a:pt x="208797" y="66522"/>
                  </a:lnTo>
                  <a:lnTo>
                    <a:pt x="417595" y="99783"/>
                  </a:lnTo>
                  <a:lnTo>
                    <a:pt x="626392" y="110870"/>
                  </a:lnTo>
                  <a:lnTo>
                    <a:pt x="835190" y="77609"/>
                  </a:lnTo>
                  <a:lnTo>
                    <a:pt x="1043987" y="44348"/>
                  </a:lnTo>
                  <a:lnTo>
                    <a:pt x="1252785" y="33261"/>
                  </a:lnTo>
                  <a:lnTo>
                    <a:pt x="1461582" y="33261"/>
                  </a:lnTo>
                </a:path>
              </a:pathLst>
            </a:custGeom>
            <a:ln w="20325" cap="flat">
              <a:solidFill>
                <a:srgbClr val="BEBEBE">
                  <a:alpha val="69803"/>
                </a:srgbClr>
              </a:solidFill>
              <a:prstDash val="solid"/>
              <a:round/>
            </a:ln>
          </p:spPr>
          <p:txBody>
            <a:bodyPr/>
            <a:lstStyle/>
            <a:p/>
          </p:txBody>
        </p:sp>
        <p:sp>
          <p:nvSpPr>
            <p:cNvPr id="52" name="pl52"/>
            <p:cNvSpPr/>
            <p:nvPr/>
          </p:nvSpPr>
          <p:spPr>
            <a:xfrm>
              <a:off x="830429" y="2792024"/>
              <a:ext cx="1461582" cy="243914"/>
            </a:xfrm>
            <a:custGeom>
              <a:avLst/>
              <a:pathLst>
                <a:path w="1461582" h="243914">
                  <a:moveTo>
                    <a:pt x="0" y="33261"/>
                  </a:moveTo>
                  <a:lnTo>
                    <a:pt x="208797" y="221740"/>
                  </a:lnTo>
                  <a:lnTo>
                    <a:pt x="417595" y="144131"/>
                  </a:lnTo>
                  <a:lnTo>
                    <a:pt x="626392" y="243914"/>
                  </a:lnTo>
                  <a:lnTo>
                    <a:pt x="835190" y="144131"/>
                  </a:lnTo>
                  <a:lnTo>
                    <a:pt x="1043987" y="44348"/>
                  </a:lnTo>
                  <a:lnTo>
                    <a:pt x="1252785" y="0"/>
                  </a:lnTo>
                  <a:lnTo>
                    <a:pt x="1461582" y="44348"/>
                  </a:lnTo>
                </a:path>
              </a:pathLst>
            </a:custGeom>
            <a:ln w="40651" cap="flat">
              <a:solidFill>
                <a:srgbClr val="BEBEBE">
                  <a:alpha val="69803"/>
                </a:srgbClr>
              </a:solidFill>
              <a:prstDash val="solid"/>
              <a:round/>
            </a:ln>
          </p:spPr>
          <p:txBody>
            <a:bodyPr/>
            <a:lstStyle/>
            <a:p/>
          </p:txBody>
        </p:sp>
        <p:sp>
          <p:nvSpPr>
            <p:cNvPr id="53" name="pl53"/>
            <p:cNvSpPr/>
            <p:nvPr/>
          </p:nvSpPr>
          <p:spPr>
            <a:xfrm>
              <a:off x="830429" y="2792024"/>
              <a:ext cx="1461582" cy="243914"/>
            </a:xfrm>
            <a:custGeom>
              <a:avLst/>
              <a:pathLst>
                <a:path w="1461582" h="243914">
                  <a:moveTo>
                    <a:pt x="0" y="33261"/>
                  </a:moveTo>
                  <a:lnTo>
                    <a:pt x="208797" y="221740"/>
                  </a:lnTo>
                  <a:lnTo>
                    <a:pt x="417595" y="144131"/>
                  </a:lnTo>
                  <a:lnTo>
                    <a:pt x="626392" y="243914"/>
                  </a:lnTo>
                  <a:lnTo>
                    <a:pt x="835190" y="144131"/>
                  </a:lnTo>
                  <a:lnTo>
                    <a:pt x="1043987" y="44348"/>
                  </a:lnTo>
                  <a:lnTo>
                    <a:pt x="1252785" y="0"/>
                  </a:lnTo>
                  <a:lnTo>
                    <a:pt x="1461582" y="44348"/>
                  </a:lnTo>
                </a:path>
              </a:pathLst>
            </a:custGeom>
            <a:ln w="35231" cap="flat">
              <a:solidFill>
                <a:srgbClr val="BEBEBE">
                  <a:alpha val="69803"/>
                </a:srgbClr>
              </a:solidFill>
              <a:prstDash val="solid"/>
              <a:round/>
            </a:ln>
          </p:spPr>
          <p:txBody>
            <a:bodyPr/>
            <a:lstStyle/>
            <a:p/>
          </p:txBody>
        </p:sp>
        <p:sp>
          <p:nvSpPr>
            <p:cNvPr id="54" name="pl54"/>
            <p:cNvSpPr/>
            <p:nvPr/>
          </p:nvSpPr>
          <p:spPr>
            <a:xfrm>
              <a:off x="830429" y="2836372"/>
              <a:ext cx="1461582" cy="110870"/>
            </a:xfrm>
            <a:custGeom>
              <a:avLst/>
              <a:pathLst>
                <a:path w="1461582" h="110870">
                  <a:moveTo>
                    <a:pt x="0" y="0"/>
                  </a:moveTo>
                  <a:lnTo>
                    <a:pt x="208797" y="66522"/>
                  </a:lnTo>
                  <a:lnTo>
                    <a:pt x="417595" y="99783"/>
                  </a:lnTo>
                  <a:lnTo>
                    <a:pt x="626392" y="110870"/>
                  </a:lnTo>
                  <a:lnTo>
                    <a:pt x="835190" y="77609"/>
                  </a:lnTo>
                  <a:lnTo>
                    <a:pt x="1043987" y="44348"/>
                  </a:lnTo>
                  <a:lnTo>
                    <a:pt x="1252785" y="33261"/>
                  </a:lnTo>
                  <a:lnTo>
                    <a:pt x="1461582" y="33261"/>
                  </a:lnTo>
                </a:path>
              </a:pathLst>
            </a:custGeom>
            <a:ln w="20325" cap="flat">
              <a:solidFill>
                <a:srgbClr val="6B6B6B">
                  <a:alpha val="100000"/>
                </a:srgbClr>
              </a:solidFill>
              <a:prstDash val="solid"/>
              <a:round/>
            </a:ln>
          </p:spPr>
          <p:txBody>
            <a:bodyPr/>
            <a:lstStyle/>
            <a:p/>
          </p:txBody>
        </p:sp>
        <p:sp>
          <p:nvSpPr>
            <p:cNvPr id="55" name="pl55"/>
            <p:cNvSpPr/>
            <p:nvPr/>
          </p:nvSpPr>
          <p:spPr>
            <a:xfrm>
              <a:off x="830429" y="2792024"/>
              <a:ext cx="1461582" cy="243914"/>
            </a:xfrm>
            <a:custGeom>
              <a:avLst/>
              <a:pathLst>
                <a:path w="1461582" h="243914">
                  <a:moveTo>
                    <a:pt x="0" y="33261"/>
                  </a:moveTo>
                  <a:lnTo>
                    <a:pt x="208797" y="221740"/>
                  </a:lnTo>
                  <a:lnTo>
                    <a:pt x="417595" y="144131"/>
                  </a:lnTo>
                  <a:lnTo>
                    <a:pt x="626392" y="243914"/>
                  </a:lnTo>
                  <a:lnTo>
                    <a:pt x="835190" y="144131"/>
                  </a:lnTo>
                  <a:lnTo>
                    <a:pt x="1043987" y="44348"/>
                  </a:lnTo>
                  <a:lnTo>
                    <a:pt x="1252785" y="0"/>
                  </a:lnTo>
                  <a:lnTo>
                    <a:pt x="1461582" y="44348"/>
                  </a:lnTo>
                </a:path>
              </a:pathLst>
            </a:custGeom>
            <a:ln w="40651" cap="flat">
              <a:solidFill>
                <a:srgbClr val="000000">
                  <a:alpha val="100000"/>
                </a:srgbClr>
              </a:solidFill>
              <a:prstDash val="solid"/>
              <a:round/>
            </a:ln>
          </p:spPr>
          <p:txBody>
            <a:bodyPr/>
            <a:lstStyle/>
            <a:p/>
          </p:txBody>
        </p:sp>
        <p:sp>
          <p:nvSpPr>
            <p:cNvPr id="56" name="pl56"/>
            <p:cNvSpPr/>
            <p:nvPr/>
          </p:nvSpPr>
          <p:spPr>
            <a:xfrm>
              <a:off x="830429" y="2792024"/>
              <a:ext cx="1461582" cy="243914"/>
            </a:xfrm>
            <a:custGeom>
              <a:avLst/>
              <a:pathLst>
                <a:path w="1461582" h="243914">
                  <a:moveTo>
                    <a:pt x="0" y="33261"/>
                  </a:moveTo>
                  <a:lnTo>
                    <a:pt x="208797" y="221740"/>
                  </a:lnTo>
                  <a:lnTo>
                    <a:pt x="417595" y="144131"/>
                  </a:lnTo>
                  <a:lnTo>
                    <a:pt x="626392" y="243914"/>
                  </a:lnTo>
                  <a:lnTo>
                    <a:pt x="835190" y="144131"/>
                  </a:lnTo>
                  <a:lnTo>
                    <a:pt x="1043987" y="44348"/>
                  </a:lnTo>
                  <a:lnTo>
                    <a:pt x="1252785" y="0"/>
                  </a:lnTo>
                  <a:lnTo>
                    <a:pt x="1461582" y="44348"/>
                  </a:lnTo>
                </a:path>
              </a:pathLst>
            </a:custGeom>
            <a:ln w="35231" cap="flat">
              <a:solidFill>
                <a:srgbClr val="1CABE2">
                  <a:alpha val="100000"/>
                </a:srgbClr>
              </a:solidFill>
              <a:prstDash val="solid"/>
              <a:round/>
            </a:ln>
          </p:spPr>
          <p:txBody>
            <a:bodyPr/>
            <a:lstStyle/>
            <a:p/>
          </p:txBody>
        </p:sp>
        <p:sp>
          <p:nvSpPr>
            <p:cNvPr id="57" name="tx57"/>
            <p:cNvSpPr/>
            <p:nvPr/>
          </p:nvSpPr>
          <p:spPr>
            <a:xfrm>
              <a:off x="770170" y="264673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87</a:t>
              </a:r>
            </a:p>
          </p:txBody>
        </p:sp>
        <p:sp>
          <p:nvSpPr>
            <p:cNvPr id="58" name="tx58"/>
            <p:cNvSpPr/>
            <p:nvPr/>
          </p:nvSpPr>
          <p:spPr>
            <a:xfrm>
              <a:off x="978968" y="283520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70</a:t>
              </a:r>
            </a:p>
          </p:txBody>
        </p:sp>
        <p:sp>
          <p:nvSpPr>
            <p:cNvPr id="59" name="tx59"/>
            <p:cNvSpPr/>
            <p:nvPr/>
          </p:nvSpPr>
          <p:spPr>
            <a:xfrm>
              <a:off x="1187765" y="275760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77</a:t>
              </a:r>
            </a:p>
          </p:txBody>
        </p:sp>
        <p:sp>
          <p:nvSpPr>
            <p:cNvPr id="60" name="tx60"/>
            <p:cNvSpPr/>
            <p:nvPr/>
          </p:nvSpPr>
          <p:spPr>
            <a:xfrm>
              <a:off x="1396563" y="285738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68</a:t>
              </a:r>
            </a:p>
          </p:txBody>
        </p:sp>
        <p:sp>
          <p:nvSpPr>
            <p:cNvPr id="61" name="tx61"/>
            <p:cNvSpPr/>
            <p:nvPr/>
          </p:nvSpPr>
          <p:spPr>
            <a:xfrm>
              <a:off x="1605360" y="275760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77</a:t>
              </a:r>
            </a:p>
          </p:txBody>
        </p:sp>
        <p:sp>
          <p:nvSpPr>
            <p:cNvPr id="62" name="tx62"/>
            <p:cNvSpPr/>
            <p:nvPr/>
          </p:nvSpPr>
          <p:spPr>
            <a:xfrm>
              <a:off x="1814158" y="265781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86</a:t>
              </a:r>
            </a:p>
          </p:txBody>
        </p:sp>
        <p:sp>
          <p:nvSpPr>
            <p:cNvPr id="63" name="tx63"/>
            <p:cNvSpPr/>
            <p:nvPr/>
          </p:nvSpPr>
          <p:spPr>
            <a:xfrm>
              <a:off x="2022955" y="261346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90</a:t>
              </a:r>
            </a:p>
          </p:txBody>
        </p:sp>
        <p:sp>
          <p:nvSpPr>
            <p:cNvPr id="64" name="tx64"/>
            <p:cNvSpPr/>
            <p:nvPr/>
          </p:nvSpPr>
          <p:spPr>
            <a:xfrm>
              <a:off x="2231753" y="265781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86</a:t>
              </a:r>
            </a:p>
          </p:txBody>
        </p:sp>
        <p:sp>
          <p:nvSpPr>
            <p:cNvPr id="65" name="rc65"/>
            <p:cNvSpPr/>
            <p:nvPr/>
          </p:nvSpPr>
          <p:spPr>
            <a:xfrm>
              <a:off x="757350" y="3643012"/>
              <a:ext cx="1607740" cy="1000048"/>
            </a:xfrm>
            <a:prstGeom prst="rect">
              <a:avLst/>
            </a:prstGeom>
            <a:solidFill>
              <a:srgbClr val="EBEBEB">
                <a:alpha val="100000"/>
              </a:srgbClr>
            </a:solidFill>
          </p:spPr>
          <p:txBody>
            <a:bodyPr/>
            <a:lstStyle/>
            <a:p/>
          </p:txBody>
        </p:sp>
        <p:sp>
          <p:nvSpPr>
            <p:cNvPr id="66" name="pl66"/>
            <p:cNvSpPr/>
            <p:nvPr/>
          </p:nvSpPr>
          <p:spPr>
            <a:xfrm>
              <a:off x="757350" y="4381407"/>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67" name="pl67"/>
            <p:cNvSpPr/>
            <p:nvPr/>
          </p:nvSpPr>
          <p:spPr>
            <a:xfrm>
              <a:off x="757350" y="4104231"/>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68" name="pl68"/>
            <p:cNvSpPr/>
            <p:nvPr/>
          </p:nvSpPr>
          <p:spPr>
            <a:xfrm>
              <a:off x="757350" y="3827056"/>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69" name="pl69"/>
            <p:cNvSpPr/>
            <p:nvPr/>
          </p:nvSpPr>
          <p:spPr>
            <a:xfrm>
              <a:off x="757350" y="3688469"/>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70" name="pl70"/>
            <p:cNvSpPr/>
            <p:nvPr/>
          </p:nvSpPr>
          <p:spPr>
            <a:xfrm>
              <a:off x="757350" y="4519994"/>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71" name="pl71"/>
            <p:cNvSpPr/>
            <p:nvPr/>
          </p:nvSpPr>
          <p:spPr>
            <a:xfrm>
              <a:off x="757350" y="4242819"/>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72" name="pl72"/>
            <p:cNvSpPr/>
            <p:nvPr/>
          </p:nvSpPr>
          <p:spPr>
            <a:xfrm>
              <a:off x="757350" y="3965644"/>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73" name="pl73"/>
            <p:cNvSpPr/>
            <p:nvPr/>
          </p:nvSpPr>
          <p:spPr>
            <a:xfrm>
              <a:off x="830429"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74" name="pl74"/>
            <p:cNvSpPr/>
            <p:nvPr/>
          </p:nvSpPr>
          <p:spPr>
            <a:xfrm>
              <a:off x="1039226"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75" name="pl75"/>
            <p:cNvSpPr/>
            <p:nvPr/>
          </p:nvSpPr>
          <p:spPr>
            <a:xfrm>
              <a:off x="1248024"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76" name="pl76"/>
            <p:cNvSpPr/>
            <p:nvPr/>
          </p:nvSpPr>
          <p:spPr>
            <a:xfrm>
              <a:off x="1456822"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77" name="pl77"/>
            <p:cNvSpPr/>
            <p:nvPr/>
          </p:nvSpPr>
          <p:spPr>
            <a:xfrm>
              <a:off x="1665619"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78" name="pl78"/>
            <p:cNvSpPr/>
            <p:nvPr/>
          </p:nvSpPr>
          <p:spPr>
            <a:xfrm>
              <a:off x="1874417"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79" name="pl79"/>
            <p:cNvSpPr/>
            <p:nvPr/>
          </p:nvSpPr>
          <p:spPr>
            <a:xfrm>
              <a:off x="2083214"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80" name="pl80"/>
            <p:cNvSpPr/>
            <p:nvPr/>
          </p:nvSpPr>
          <p:spPr>
            <a:xfrm>
              <a:off x="2292012"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81" name="pl81"/>
            <p:cNvSpPr/>
            <p:nvPr/>
          </p:nvSpPr>
          <p:spPr>
            <a:xfrm>
              <a:off x="830429" y="4120862"/>
              <a:ext cx="1461582" cy="110870"/>
            </a:xfrm>
            <a:custGeom>
              <a:avLst/>
              <a:pathLst>
                <a:path w="1461582" h="110870">
                  <a:moveTo>
                    <a:pt x="0" y="0"/>
                  </a:moveTo>
                  <a:lnTo>
                    <a:pt x="208797" y="66522"/>
                  </a:lnTo>
                  <a:lnTo>
                    <a:pt x="417595" y="99783"/>
                  </a:lnTo>
                  <a:lnTo>
                    <a:pt x="626392" y="110870"/>
                  </a:lnTo>
                  <a:lnTo>
                    <a:pt x="835190" y="77609"/>
                  </a:lnTo>
                  <a:lnTo>
                    <a:pt x="1043987" y="44348"/>
                  </a:lnTo>
                  <a:lnTo>
                    <a:pt x="1252785" y="33261"/>
                  </a:lnTo>
                  <a:lnTo>
                    <a:pt x="1461582" y="33261"/>
                  </a:lnTo>
                </a:path>
              </a:pathLst>
            </a:custGeom>
            <a:ln w="20325" cap="flat">
              <a:solidFill>
                <a:srgbClr val="BEBEBE">
                  <a:alpha val="69803"/>
                </a:srgbClr>
              </a:solidFill>
              <a:prstDash val="solid"/>
              <a:round/>
            </a:ln>
          </p:spPr>
          <p:txBody>
            <a:bodyPr/>
            <a:lstStyle/>
            <a:p/>
          </p:txBody>
        </p:sp>
        <p:sp>
          <p:nvSpPr>
            <p:cNvPr id="82" name="pl82"/>
            <p:cNvSpPr/>
            <p:nvPr/>
          </p:nvSpPr>
          <p:spPr>
            <a:xfrm>
              <a:off x="830429" y="4076514"/>
              <a:ext cx="1461582" cy="144131"/>
            </a:xfrm>
            <a:custGeom>
              <a:avLst/>
              <a:pathLst>
                <a:path w="1461582" h="144131">
                  <a:moveTo>
                    <a:pt x="0" y="55435"/>
                  </a:moveTo>
                  <a:lnTo>
                    <a:pt x="208797" y="22174"/>
                  </a:lnTo>
                  <a:lnTo>
                    <a:pt x="417595" y="0"/>
                  </a:lnTo>
                  <a:lnTo>
                    <a:pt x="626392" y="110870"/>
                  </a:lnTo>
                  <a:lnTo>
                    <a:pt x="835190" y="99783"/>
                  </a:lnTo>
                  <a:lnTo>
                    <a:pt x="1043987" y="22174"/>
                  </a:lnTo>
                  <a:lnTo>
                    <a:pt x="1252785" y="0"/>
                  </a:lnTo>
                  <a:lnTo>
                    <a:pt x="1461582" y="144131"/>
                  </a:lnTo>
                </a:path>
              </a:pathLst>
            </a:custGeom>
            <a:ln w="40651" cap="flat">
              <a:solidFill>
                <a:srgbClr val="BEBEBE">
                  <a:alpha val="69803"/>
                </a:srgbClr>
              </a:solidFill>
              <a:prstDash val="solid"/>
              <a:round/>
            </a:ln>
          </p:spPr>
          <p:txBody>
            <a:bodyPr/>
            <a:lstStyle/>
            <a:p/>
          </p:txBody>
        </p:sp>
        <p:sp>
          <p:nvSpPr>
            <p:cNvPr id="83" name="pl83"/>
            <p:cNvSpPr/>
            <p:nvPr/>
          </p:nvSpPr>
          <p:spPr>
            <a:xfrm>
              <a:off x="830429" y="4076514"/>
              <a:ext cx="1461582" cy="144131"/>
            </a:xfrm>
            <a:custGeom>
              <a:avLst/>
              <a:pathLst>
                <a:path w="1461582" h="144131">
                  <a:moveTo>
                    <a:pt x="0" y="55435"/>
                  </a:moveTo>
                  <a:lnTo>
                    <a:pt x="208797" y="22174"/>
                  </a:lnTo>
                  <a:lnTo>
                    <a:pt x="417595" y="0"/>
                  </a:lnTo>
                  <a:lnTo>
                    <a:pt x="626392" y="110870"/>
                  </a:lnTo>
                  <a:lnTo>
                    <a:pt x="835190" y="99783"/>
                  </a:lnTo>
                  <a:lnTo>
                    <a:pt x="1043987" y="22174"/>
                  </a:lnTo>
                  <a:lnTo>
                    <a:pt x="1252785" y="0"/>
                  </a:lnTo>
                  <a:lnTo>
                    <a:pt x="1461582" y="144131"/>
                  </a:lnTo>
                </a:path>
              </a:pathLst>
            </a:custGeom>
            <a:ln w="35231" cap="flat">
              <a:solidFill>
                <a:srgbClr val="BEBEBE">
                  <a:alpha val="69803"/>
                </a:srgbClr>
              </a:solidFill>
              <a:prstDash val="solid"/>
              <a:round/>
            </a:ln>
          </p:spPr>
          <p:txBody>
            <a:bodyPr/>
            <a:lstStyle/>
            <a:p/>
          </p:txBody>
        </p:sp>
        <p:sp>
          <p:nvSpPr>
            <p:cNvPr id="84" name="pl84"/>
            <p:cNvSpPr/>
            <p:nvPr/>
          </p:nvSpPr>
          <p:spPr>
            <a:xfrm>
              <a:off x="830429" y="4120862"/>
              <a:ext cx="1461582" cy="110870"/>
            </a:xfrm>
            <a:custGeom>
              <a:avLst/>
              <a:pathLst>
                <a:path w="1461582" h="110870">
                  <a:moveTo>
                    <a:pt x="0" y="0"/>
                  </a:moveTo>
                  <a:lnTo>
                    <a:pt x="208797" y="66522"/>
                  </a:lnTo>
                  <a:lnTo>
                    <a:pt x="417595" y="99783"/>
                  </a:lnTo>
                  <a:lnTo>
                    <a:pt x="626392" y="110870"/>
                  </a:lnTo>
                  <a:lnTo>
                    <a:pt x="835190" y="77609"/>
                  </a:lnTo>
                  <a:lnTo>
                    <a:pt x="1043987" y="44348"/>
                  </a:lnTo>
                  <a:lnTo>
                    <a:pt x="1252785" y="33261"/>
                  </a:lnTo>
                  <a:lnTo>
                    <a:pt x="1461582" y="33261"/>
                  </a:lnTo>
                </a:path>
              </a:pathLst>
            </a:custGeom>
            <a:ln w="20325" cap="flat">
              <a:solidFill>
                <a:srgbClr val="6B6B6B">
                  <a:alpha val="100000"/>
                </a:srgbClr>
              </a:solidFill>
              <a:prstDash val="solid"/>
              <a:round/>
            </a:ln>
          </p:spPr>
          <p:txBody>
            <a:bodyPr/>
            <a:lstStyle/>
            <a:p/>
          </p:txBody>
        </p:sp>
        <p:sp>
          <p:nvSpPr>
            <p:cNvPr id="85" name="pl85"/>
            <p:cNvSpPr/>
            <p:nvPr/>
          </p:nvSpPr>
          <p:spPr>
            <a:xfrm>
              <a:off x="830429" y="4076514"/>
              <a:ext cx="1461582" cy="144131"/>
            </a:xfrm>
            <a:custGeom>
              <a:avLst/>
              <a:pathLst>
                <a:path w="1461582" h="144131">
                  <a:moveTo>
                    <a:pt x="0" y="55435"/>
                  </a:moveTo>
                  <a:lnTo>
                    <a:pt x="208797" y="22174"/>
                  </a:lnTo>
                  <a:lnTo>
                    <a:pt x="417595" y="0"/>
                  </a:lnTo>
                  <a:lnTo>
                    <a:pt x="626392" y="110870"/>
                  </a:lnTo>
                  <a:lnTo>
                    <a:pt x="835190" y="99783"/>
                  </a:lnTo>
                  <a:lnTo>
                    <a:pt x="1043987" y="22174"/>
                  </a:lnTo>
                  <a:lnTo>
                    <a:pt x="1252785" y="0"/>
                  </a:lnTo>
                  <a:lnTo>
                    <a:pt x="1461582" y="144131"/>
                  </a:lnTo>
                </a:path>
              </a:pathLst>
            </a:custGeom>
            <a:ln w="40651" cap="flat">
              <a:solidFill>
                <a:srgbClr val="000000">
                  <a:alpha val="100000"/>
                </a:srgbClr>
              </a:solidFill>
              <a:prstDash val="solid"/>
              <a:round/>
            </a:ln>
          </p:spPr>
          <p:txBody>
            <a:bodyPr/>
            <a:lstStyle/>
            <a:p/>
          </p:txBody>
        </p:sp>
        <p:sp>
          <p:nvSpPr>
            <p:cNvPr id="86" name="pl86"/>
            <p:cNvSpPr/>
            <p:nvPr/>
          </p:nvSpPr>
          <p:spPr>
            <a:xfrm>
              <a:off x="830429" y="4076514"/>
              <a:ext cx="1461582" cy="144131"/>
            </a:xfrm>
            <a:custGeom>
              <a:avLst/>
              <a:pathLst>
                <a:path w="1461582" h="144131">
                  <a:moveTo>
                    <a:pt x="0" y="55435"/>
                  </a:moveTo>
                  <a:lnTo>
                    <a:pt x="208797" y="22174"/>
                  </a:lnTo>
                  <a:lnTo>
                    <a:pt x="417595" y="0"/>
                  </a:lnTo>
                  <a:lnTo>
                    <a:pt x="626392" y="110870"/>
                  </a:lnTo>
                  <a:lnTo>
                    <a:pt x="835190" y="99783"/>
                  </a:lnTo>
                  <a:lnTo>
                    <a:pt x="1043987" y="22174"/>
                  </a:lnTo>
                  <a:lnTo>
                    <a:pt x="1252785" y="0"/>
                  </a:lnTo>
                  <a:lnTo>
                    <a:pt x="1461582" y="144131"/>
                  </a:lnTo>
                </a:path>
              </a:pathLst>
            </a:custGeom>
            <a:ln w="35231" cap="flat">
              <a:solidFill>
                <a:srgbClr val="1CABE2">
                  <a:alpha val="100000"/>
                </a:srgbClr>
              </a:solidFill>
              <a:prstDash val="solid"/>
              <a:round/>
            </a:ln>
          </p:spPr>
          <p:txBody>
            <a:bodyPr/>
            <a:lstStyle/>
            <a:p/>
          </p:txBody>
        </p:sp>
        <p:sp>
          <p:nvSpPr>
            <p:cNvPr id="87" name="tx87"/>
            <p:cNvSpPr/>
            <p:nvPr/>
          </p:nvSpPr>
          <p:spPr>
            <a:xfrm>
              <a:off x="770170" y="395339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85</a:t>
              </a:r>
            </a:p>
          </p:txBody>
        </p:sp>
        <p:sp>
          <p:nvSpPr>
            <p:cNvPr id="88" name="tx88"/>
            <p:cNvSpPr/>
            <p:nvPr/>
          </p:nvSpPr>
          <p:spPr>
            <a:xfrm>
              <a:off x="978968" y="392013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88</a:t>
              </a:r>
            </a:p>
          </p:txBody>
        </p:sp>
        <p:sp>
          <p:nvSpPr>
            <p:cNvPr id="89" name="tx89"/>
            <p:cNvSpPr/>
            <p:nvPr/>
          </p:nvSpPr>
          <p:spPr>
            <a:xfrm>
              <a:off x="1187765" y="389795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90</a:t>
              </a:r>
            </a:p>
          </p:txBody>
        </p:sp>
        <p:sp>
          <p:nvSpPr>
            <p:cNvPr id="90" name="tx90"/>
            <p:cNvSpPr/>
            <p:nvPr/>
          </p:nvSpPr>
          <p:spPr>
            <a:xfrm>
              <a:off x="1396563" y="400882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80</a:t>
              </a:r>
            </a:p>
          </p:txBody>
        </p:sp>
        <p:sp>
          <p:nvSpPr>
            <p:cNvPr id="91" name="tx91"/>
            <p:cNvSpPr/>
            <p:nvPr/>
          </p:nvSpPr>
          <p:spPr>
            <a:xfrm>
              <a:off x="1605360" y="399774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81</a:t>
              </a:r>
            </a:p>
          </p:txBody>
        </p:sp>
        <p:sp>
          <p:nvSpPr>
            <p:cNvPr id="92" name="tx92"/>
            <p:cNvSpPr/>
            <p:nvPr/>
          </p:nvSpPr>
          <p:spPr>
            <a:xfrm>
              <a:off x="1814158" y="392013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88</a:t>
              </a:r>
            </a:p>
          </p:txBody>
        </p:sp>
        <p:sp>
          <p:nvSpPr>
            <p:cNvPr id="93" name="tx93"/>
            <p:cNvSpPr/>
            <p:nvPr/>
          </p:nvSpPr>
          <p:spPr>
            <a:xfrm>
              <a:off x="2022955" y="389795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90</a:t>
              </a:r>
            </a:p>
          </p:txBody>
        </p:sp>
        <p:sp>
          <p:nvSpPr>
            <p:cNvPr id="94" name="tx94"/>
            <p:cNvSpPr/>
            <p:nvPr/>
          </p:nvSpPr>
          <p:spPr>
            <a:xfrm>
              <a:off x="2231753" y="404209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77</a:t>
              </a:r>
            </a:p>
          </p:txBody>
        </p:sp>
        <p:sp>
          <p:nvSpPr>
            <p:cNvPr id="95" name="rc95"/>
            <p:cNvSpPr/>
            <p:nvPr/>
          </p:nvSpPr>
          <p:spPr>
            <a:xfrm>
              <a:off x="757350" y="4927502"/>
              <a:ext cx="1607740" cy="1000048"/>
            </a:xfrm>
            <a:prstGeom prst="rect">
              <a:avLst/>
            </a:prstGeom>
            <a:solidFill>
              <a:srgbClr val="EBEBEB">
                <a:alpha val="100000"/>
              </a:srgbClr>
            </a:solidFill>
          </p:spPr>
          <p:txBody>
            <a:bodyPr/>
            <a:lstStyle/>
            <a:p/>
          </p:txBody>
        </p:sp>
        <p:sp>
          <p:nvSpPr>
            <p:cNvPr id="96" name="pl96"/>
            <p:cNvSpPr/>
            <p:nvPr/>
          </p:nvSpPr>
          <p:spPr>
            <a:xfrm>
              <a:off x="757350" y="5665897"/>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97" name="pl97"/>
            <p:cNvSpPr/>
            <p:nvPr/>
          </p:nvSpPr>
          <p:spPr>
            <a:xfrm>
              <a:off x="757350" y="5388721"/>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98" name="pl98"/>
            <p:cNvSpPr/>
            <p:nvPr/>
          </p:nvSpPr>
          <p:spPr>
            <a:xfrm>
              <a:off x="757350" y="5111546"/>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99" name="pl99"/>
            <p:cNvSpPr/>
            <p:nvPr/>
          </p:nvSpPr>
          <p:spPr>
            <a:xfrm>
              <a:off x="757350" y="4972958"/>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100" name="pl100"/>
            <p:cNvSpPr/>
            <p:nvPr/>
          </p:nvSpPr>
          <p:spPr>
            <a:xfrm>
              <a:off x="757350" y="5804484"/>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101" name="pl101"/>
            <p:cNvSpPr/>
            <p:nvPr/>
          </p:nvSpPr>
          <p:spPr>
            <a:xfrm>
              <a:off x="757350" y="5527309"/>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102" name="pl102"/>
            <p:cNvSpPr/>
            <p:nvPr/>
          </p:nvSpPr>
          <p:spPr>
            <a:xfrm>
              <a:off x="757350" y="5250134"/>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103" name="pl103"/>
            <p:cNvSpPr/>
            <p:nvPr/>
          </p:nvSpPr>
          <p:spPr>
            <a:xfrm>
              <a:off x="830429"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04" name="pl104"/>
            <p:cNvSpPr/>
            <p:nvPr/>
          </p:nvSpPr>
          <p:spPr>
            <a:xfrm>
              <a:off x="1039226"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05" name="pl105"/>
            <p:cNvSpPr/>
            <p:nvPr/>
          </p:nvSpPr>
          <p:spPr>
            <a:xfrm>
              <a:off x="1248024"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06" name="pl106"/>
            <p:cNvSpPr/>
            <p:nvPr/>
          </p:nvSpPr>
          <p:spPr>
            <a:xfrm>
              <a:off x="1456822"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07" name="pl107"/>
            <p:cNvSpPr/>
            <p:nvPr/>
          </p:nvSpPr>
          <p:spPr>
            <a:xfrm>
              <a:off x="1665619"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08" name="pl108"/>
            <p:cNvSpPr/>
            <p:nvPr/>
          </p:nvSpPr>
          <p:spPr>
            <a:xfrm>
              <a:off x="1874417"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09" name="pl109"/>
            <p:cNvSpPr/>
            <p:nvPr/>
          </p:nvSpPr>
          <p:spPr>
            <a:xfrm>
              <a:off x="2083214"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10" name="pl110"/>
            <p:cNvSpPr/>
            <p:nvPr/>
          </p:nvSpPr>
          <p:spPr>
            <a:xfrm>
              <a:off x="2292012"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11" name="pl111"/>
            <p:cNvSpPr/>
            <p:nvPr/>
          </p:nvSpPr>
          <p:spPr>
            <a:xfrm>
              <a:off x="830429" y="5405352"/>
              <a:ext cx="1461582" cy="110870"/>
            </a:xfrm>
            <a:custGeom>
              <a:avLst/>
              <a:pathLst>
                <a:path w="1461582" h="110870">
                  <a:moveTo>
                    <a:pt x="0" y="0"/>
                  </a:moveTo>
                  <a:lnTo>
                    <a:pt x="208797" y="66522"/>
                  </a:lnTo>
                  <a:lnTo>
                    <a:pt x="417595" y="99783"/>
                  </a:lnTo>
                  <a:lnTo>
                    <a:pt x="626392" y="110870"/>
                  </a:lnTo>
                  <a:lnTo>
                    <a:pt x="835190" y="77609"/>
                  </a:lnTo>
                  <a:lnTo>
                    <a:pt x="1043987" y="44348"/>
                  </a:lnTo>
                  <a:lnTo>
                    <a:pt x="1252785" y="33261"/>
                  </a:lnTo>
                  <a:lnTo>
                    <a:pt x="1461582" y="33261"/>
                  </a:lnTo>
                </a:path>
              </a:pathLst>
            </a:custGeom>
            <a:ln w="20325" cap="flat">
              <a:solidFill>
                <a:srgbClr val="BEBEBE">
                  <a:alpha val="69803"/>
                </a:srgbClr>
              </a:solidFill>
              <a:prstDash val="solid"/>
              <a:round/>
            </a:ln>
          </p:spPr>
          <p:txBody>
            <a:bodyPr/>
            <a:lstStyle/>
            <a:p/>
          </p:txBody>
        </p:sp>
        <p:sp>
          <p:nvSpPr>
            <p:cNvPr id="112" name="pl112"/>
            <p:cNvSpPr/>
            <p:nvPr/>
          </p:nvSpPr>
          <p:spPr>
            <a:xfrm>
              <a:off x="830429" y="5383178"/>
              <a:ext cx="1461582" cy="210653"/>
            </a:xfrm>
            <a:custGeom>
              <a:avLst/>
              <a:pathLst>
                <a:path w="1461582" h="210653">
                  <a:moveTo>
                    <a:pt x="0" y="0"/>
                  </a:moveTo>
                  <a:lnTo>
                    <a:pt x="208797" y="22174"/>
                  </a:lnTo>
                  <a:lnTo>
                    <a:pt x="417595" y="99783"/>
                  </a:lnTo>
                  <a:lnTo>
                    <a:pt x="626392" y="199566"/>
                  </a:lnTo>
                  <a:lnTo>
                    <a:pt x="835190" y="210653"/>
                  </a:lnTo>
                  <a:lnTo>
                    <a:pt x="1043987" y="188479"/>
                  </a:lnTo>
                  <a:lnTo>
                    <a:pt x="1252785" y="88696"/>
                  </a:lnTo>
                  <a:lnTo>
                    <a:pt x="1461582" y="88696"/>
                  </a:lnTo>
                </a:path>
              </a:pathLst>
            </a:custGeom>
            <a:ln w="40651" cap="flat">
              <a:solidFill>
                <a:srgbClr val="BEBEBE">
                  <a:alpha val="69803"/>
                </a:srgbClr>
              </a:solidFill>
              <a:prstDash val="solid"/>
              <a:round/>
            </a:ln>
          </p:spPr>
          <p:txBody>
            <a:bodyPr/>
            <a:lstStyle/>
            <a:p/>
          </p:txBody>
        </p:sp>
        <p:sp>
          <p:nvSpPr>
            <p:cNvPr id="113" name="pl113"/>
            <p:cNvSpPr/>
            <p:nvPr/>
          </p:nvSpPr>
          <p:spPr>
            <a:xfrm>
              <a:off x="830429" y="5383178"/>
              <a:ext cx="1461582" cy="210653"/>
            </a:xfrm>
            <a:custGeom>
              <a:avLst/>
              <a:pathLst>
                <a:path w="1461582" h="210653">
                  <a:moveTo>
                    <a:pt x="0" y="0"/>
                  </a:moveTo>
                  <a:lnTo>
                    <a:pt x="208797" y="22174"/>
                  </a:lnTo>
                  <a:lnTo>
                    <a:pt x="417595" y="99783"/>
                  </a:lnTo>
                  <a:lnTo>
                    <a:pt x="626392" y="199566"/>
                  </a:lnTo>
                  <a:lnTo>
                    <a:pt x="835190" y="210653"/>
                  </a:lnTo>
                  <a:lnTo>
                    <a:pt x="1043987" y="188479"/>
                  </a:lnTo>
                  <a:lnTo>
                    <a:pt x="1252785" y="88696"/>
                  </a:lnTo>
                  <a:lnTo>
                    <a:pt x="1461582" y="88696"/>
                  </a:lnTo>
                </a:path>
              </a:pathLst>
            </a:custGeom>
            <a:ln w="35231" cap="flat">
              <a:solidFill>
                <a:srgbClr val="BEBEBE">
                  <a:alpha val="69803"/>
                </a:srgbClr>
              </a:solidFill>
              <a:prstDash val="solid"/>
              <a:round/>
            </a:ln>
          </p:spPr>
          <p:txBody>
            <a:bodyPr/>
            <a:lstStyle/>
            <a:p/>
          </p:txBody>
        </p:sp>
        <p:sp>
          <p:nvSpPr>
            <p:cNvPr id="114" name="pl114"/>
            <p:cNvSpPr/>
            <p:nvPr/>
          </p:nvSpPr>
          <p:spPr>
            <a:xfrm>
              <a:off x="830429" y="5405352"/>
              <a:ext cx="1461582" cy="110870"/>
            </a:xfrm>
            <a:custGeom>
              <a:avLst/>
              <a:pathLst>
                <a:path w="1461582" h="110870">
                  <a:moveTo>
                    <a:pt x="0" y="0"/>
                  </a:moveTo>
                  <a:lnTo>
                    <a:pt x="208797" y="66522"/>
                  </a:lnTo>
                  <a:lnTo>
                    <a:pt x="417595" y="99783"/>
                  </a:lnTo>
                  <a:lnTo>
                    <a:pt x="626392" y="110870"/>
                  </a:lnTo>
                  <a:lnTo>
                    <a:pt x="835190" y="77609"/>
                  </a:lnTo>
                  <a:lnTo>
                    <a:pt x="1043987" y="44348"/>
                  </a:lnTo>
                  <a:lnTo>
                    <a:pt x="1252785" y="33261"/>
                  </a:lnTo>
                  <a:lnTo>
                    <a:pt x="1461582" y="33261"/>
                  </a:lnTo>
                </a:path>
              </a:pathLst>
            </a:custGeom>
            <a:ln w="20325" cap="flat">
              <a:solidFill>
                <a:srgbClr val="6B6B6B">
                  <a:alpha val="100000"/>
                </a:srgbClr>
              </a:solidFill>
              <a:prstDash val="solid"/>
              <a:round/>
            </a:ln>
          </p:spPr>
          <p:txBody>
            <a:bodyPr/>
            <a:lstStyle/>
            <a:p/>
          </p:txBody>
        </p:sp>
        <p:sp>
          <p:nvSpPr>
            <p:cNvPr id="115" name="pl115"/>
            <p:cNvSpPr/>
            <p:nvPr/>
          </p:nvSpPr>
          <p:spPr>
            <a:xfrm>
              <a:off x="830429" y="5383178"/>
              <a:ext cx="1461582" cy="210653"/>
            </a:xfrm>
            <a:custGeom>
              <a:avLst/>
              <a:pathLst>
                <a:path w="1461582" h="210653">
                  <a:moveTo>
                    <a:pt x="0" y="0"/>
                  </a:moveTo>
                  <a:lnTo>
                    <a:pt x="208797" y="22174"/>
                  </a:lnTo>
                  <a:lnTo>
                    <a:pt x="417595" y="99783"/>
                  </a:lnTo>
                  <a:lnTo>
                    <a:pt x="626392" y="199566"/>
                  </a:lnTo>
                  <a:lnTo>
                    <a:pt x="835190" y="210653"/>
                  </a:lnTo>
                  <a:lnTo>
                    <a:pt x="1043987" y="188479"/>
                  </a:lnTo>
                  <a:lnTo>
                    <a:pt x="1252785" y="88696"/>
                  </a:lnTo>
                  <a:lnTo>
                    <a:pt x="1461582" y="88696"/>
                  </a:lnTo>
                </a:path>
              </a:pathLst>
            </a:custGeom>
            <a:ln w="40651" cap="flat">
              <a:solidFill>
                <a:srgbClr val="000000">
                  <a:alpha val="100000"/>
                </a:srgbClr>
              </a:solidFill>
              <a:prstDash val="solid"/>
              <a:round/>
            </a:ln>
          </p:spPr>
          <p:txBody>
            <a:bodyPr/>
            <a:lstStyle/>
            <a:p/>
          </p:txBody>
        </p:sp>
        <p:sp>
          <p:nvSpPr>
            <p:cNvPr id="116" name="pl116"/>
            <p:cNvSpPr/>
            <p:nvPr/>
          </p:nvSpPr>
          <p:spPr>
            <a:xfrm>
              <a:off x="830429" y="5383178"/>
              <a:ext cx="1461582" cy="210653"/>
            </a:xfrm>
            <a:custGeom>
              <a:avLst/>
              <a:pathLst>
                <a:path w="1461582" h="210653">
                  <a:moveTo>
                    <a:pt x="0" y="0"/>
                  </a:moveTo>
                  <a:lnTo>
                    <a:pt x="208797" y="22174"/>
                  </a:lnTo>
                  <a:lnTo>
                    <a:pt x="417595" y="99783"/>
                  </a:lnTo>
                  <a:lnTo>
                    <a:pt x="626392" y="199566"/>
                  </a:lnTo>
                  <a:lnTo>
                    <a:pt x="835190" y="210653"/>
                  </a:lnTo>
                  <a:lnTo>
                    <a:pt x="1043987" y="188479"/>
                  </a:lnTo>
                  <a:lnTo>
                    <a:pt x="1252785" y="88696"/>
                  </a:lnTo>
                  <a:lnTo>
                    <a:pt x="1461582" y="88696"/>
                  </a:lnTo>
                </a:path>
              </a:pathLst>
            </a:custGeom>
            <a:ln w="35231" cap="flat">
              <a:solidFill>
                <a:srgbClr val="1CABE2">
                  <a:alpha val="100000"/>
                </a:srgbClr>
              </a:solidFill>
              <a:prstDash val="solid"/>
              <a:round/>
            </a:ln>
          </p:spPr>
          <p:txBody>
            <a:bodyPr/>
            <a:lstStyle/>
            <a:p/>
          </p:txBody>
        </p:sp>
        <p:sp>
          <p:nvSpPr>
            <p:cNvPr id="117" name="tx117"/>
            <p:cNvSpPr/>
            <p:nvPr/>
          </p:nvSpPr>
          <p:spPr>
            <a:xfrm>
              <a:off x="770170" y="520462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88</a:t>
              </a:r>
            </a:p>
          </p:txBody>
        </p:sp>
        <p:sp>
          <p:nvSpPr>
            <p:cNvPr id="118" name="tx118"/>
            <p:cNvSpPr/>
            <p:nvPr/>
          </p:nvSpPr>
          <p:spPr>
            <a:xfrm>
              <a:off x="978968" y="522679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86</a:t>
              </a:r>
            </a:p>
          </p:txBody>
        </p:sp>
        <p:sp>
          <p:nvSpPr>
            <p:cNvPr id="119" name="tx119"/>
            <p:cNvSpPr/>
            <p:nvPr/>
          </p:nvSpPr>
          <p:spPr>
            <a:xfrm>
              <a:off x="1187765" y="530440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79</a:t>
              </a:r>
            </a:p>
          </p:txBody>
        </p:sp>
        <p:sp>
          <p:nvSpPr>
            <p:cNvPr id="120" name="tx120"/>
            <p:cNvSpPr/>
            <p:nvPr/>
          </p:nvSpPr>
          <p:spPr>
            <a:xfrm>
              <a:off x="1396563" y="540418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70</a:t>
              </a:r>
            </a:p>
          </p:txBody>
        </p:sp>
        <p:sp>
          <p:nvSpPr>
            <p:cNvPr id="121" name="tx121"/>
            <p:cNvSpPr/>
            <p:nvPr/>
          </p:nvSpPr>
          <p:spPr>
            <a:xfrm>
              <a:off x="1605360" y="541527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69</a:t>
              </a:r>
            </a:p>
          </p:txBody>
        </p:sp>
        <p:sp>
          <p:nvSpPr>
            <p:cNvPr id="122" name="tx122"/>
            <p:cNvSpPr/>
            <p:nvPr/>
          </p:nvSpPr>
          <p:spPr>
            <a:xfrm>
              <a:off x="1814158" y="539310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71</a:t>
              </a:r>
            </a:p>
          </p:txBody>
        </p:sp>
        <p:sp>
          <p:nvSpPr>
            <p:cNvPr id="123" name="tx123"/>
            <p:cNvSpPr/>
            <p:nvPr/>
          </p:nvSpPr>
          <p:spPr>
            <a:xfrm>
              <a:off x="2022955" y="529331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80</a:t>
              </a:r>
            </a:p>
          </p:txBody>
        </p:sp>
        <p:sp>
          <p:nvSpPr>
            <p:cNvPr id="124" name="tx124"/>
            <p:cNvSpPr/>
            <p:nvPr/>
          </p:nvSpPr>
          <p:spPr>
            <a:xfrm>
              <a:off x="2231753" y="529331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80</a:t>
              </a:r>
            </a:p>
          </p:txBody>
        </p:sp>
        <p:sp>
          <p:nvSpPr>
            <p:cNvPr id="125" name="rc125"/>
            <p:cNvSpPr/>
            <p:nvPr/>
          </p:nvSpPr>
          <p:spPr>
            <a:xfrm>
              <a:off x="2434680" y="1074032"/>
              <a:ext cx="1607740" cy="1000048"/>
            </a:xfrm>
            <a:prstGeom prst="rect">
              <a:avLst/>
            </a:prstGeom>
            <a:solidFill>
              <a:srgbClr val="EBEBEB">
                <a:alpha val="100000"/>
              </a:srgbClr>
            </a:solidFill>
          </p:spPr>
          <p:txBody>
            <a:bodyPr/>
            <a:lstStyle/>
            <a:p/>
          </p:txBody>
        </p:sp>
        <p:sp>
          <p:nvSpPr>
            <p:cNvPr id="126" name="pl126"/>
            <p:cNvSpPr/>
            <p:nvPr/>
          </p:nvSpPr>
          <p:spPr>
            <a:xfrm>
              <a:off x="2434680" y="1812427"/>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127" name="pl127"/>
            <p:cNvSpPr/>
            <p:nvPr/>
          </p:nvSpPr>
          <p:spPr>
            <a:xfrm>
              <a:off x="2434680" y="1535252"/>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128" name="pl128"/>
            <p:cNvSpPr/>
            <p:nvPr/>
          </p:nvSpPr>
          <p:spPr>
            <a:xfrm>
              <a:off x="2434680" y="1258076"/>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129" name="pl129"/>
            <p:cNvSpPr/>
            <p:nvPr/>
          </p:nvSpPr>
          <p:spPr>
            <a:xfrm>
              <a:off x="2434680" y="1119489"/>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130" name="pl130"/>
            <p:cNvSpPr/>
            <p:nvPr/>
          </p:nvSpPr>
          <p:spPr>
            <a:xfrm>
              <a:off x="2434680" y="1951014"/>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131" name="pl131"/>
            <p:cNvSpPr/>
            <p:nvPr/>
          </p:nvSpPr>
          <p:spPr>
            <a:xfrm>
              <a:off x="2434680" y="1673839"/>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132" name="pl132"/>
            <p:cNvSpPr/>
            <p:nvPr/>
          </p:nvSpPr>
          <p:spPr>
            <a:xfrm>
              <a:off x="2434680" y="1396664"/>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133" name="pl133"/>
            <p:cNvSpPr/>
            <p:nvPr/>
          </p:nvSpPr>
          <p:spPr>
            <a:xfrm>
              <a:off x="2507759"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34" name="pl134"/>
            <p:cNvSpPr/>
            <p:nvPr/>
          </p:nvSpPr>
          <p:spPr>
            <a:xfrm>
              <a:off x="2716556"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35" name="pl135"/>
            <p:cNvSpPr/>
            <p:nvPr/>
          </p:nvSpPr>
          <p:spPr>
            <a:xfrm>
              <a:off x="2925354"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36" name="pl136"/>
            <p:cNvSpPr/>
            <p:nvPr/>
          </p:nvSpPr>
          <p:spPr>
            <a:xfrm>
              <a:off x="3134151"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37" name="pl137"/>
            <p:cNvSpPr/>
            <p:nvPr/>
          </p:nvSpPr>
          <p:spPr>
            <a:xfrm>
              <a:off x="3342949"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38" name="pl138"/>
            <p:cNvSpPr/>
            <p:nvPr/>
          </p:nvSpPr>
          <p:spPr>
            <a:xfrm>
              <a:off x="3551746"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39" name="pl139"/>
            <p:cNvSpPr/>
            <p:nvPr/>
          </p:nvSpPr>
          <p:spPr>
            <a:xfrm>
              <a:off x="3760544"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40" name="pl140"/>
            <p:cNvSpPr/>
            <p:nvPr/>
          </p:nvSpPr>
          <p:spPr>
            <a:xfrm>
              <a:off x="3969342"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41" name="pl141"/>
            <p:cNvSpPr/>
            <p:nvPr/>
          </p:nvSpPr>
          <p:spPr>
            <a:xfrm>
              <a:off x="2507759" y="1551882"/>
              <a:ext cx="1461582" cy="110870"/>
            </a:xfrm>
            <a:custGeom>
              <a:avLst/>
              <a:pathLst>
                <a:path w="1461582" h="110870">
                  <a:moveTo>
                    <a:pt x="0" y="0"/>
                  </a:moveTo>
                  <a:lnTo>
                    <a:pt x="208797" y="66522"/>
                  </a:lnTo>
                  <a:lnTo>
                    <a:pt x="417595" y="99783"/>
                  </a:lnTo>
                  <a:lnTo>
                    <a:pt x="626392" y="110870"/>
                  </a:lnTo>
                  <a:lnTo>
                    <a:pt x="835190" y="77609"/>
                  </a:lnTo>
                  <a:lnTo>
                    <a:pt x="1043987" y="44348"/>
                  </a:lnTo>
                  <a:lnTo>
                    <a:pt x="1252785" y="33261"/>
                  </a:lnTo>
                  <a:lnTo>
                    <a:pt x="1461582" y="33261"/>
                  </a:lnTo>
                </a:path>
              </a:pathLst>
            </a:custGeom>
            <a:ln w="20325" cap="flat">
              <a:solidFill>
                <a:srgbClr val="BEBEBE">
                  <a:alpha val="69803"/>
                </a:srgbClr>
              </a:solidFill>
              <a:prstDash val="solid"/>
              <a:round/>
            </a:ln>
          </p:spPr>
          <p:txBody>
            <a:bodyPr/>
            <a:lstStyle/>
            <a:p/>
          </p:txBody>
        </p:sp>
        <p:sp>
          <p:nvSpPr>
            <p:cNvPr id="142" name="pl142"/>
            <p:cNvSpPr/>
            <p:nvPr/>
          </p:nvSpPr>
          <p:spPr>
            <a:xfrm>
              <a:off x="2507759" y="1507534"/>
              <a:ext cx="1461582" cy="77609"/>
            </a:xfrm>
            <a:custGeom>
              <a:avLst/>
              <a:pathLst>
                <a:path w="1461582" h="77609">
                  <a:moveTo>
                    <a:pt x="0" y="0"/>
                  </a:moveTo>
                  <a:lnTo>
                    <a:pt x="208797" y="11087"/>
                  </a:lnTo>
                  <a:lnTo>
                    <a:pt x="417595" y="77609"/>
                  </a:lnTo>
                  <a:lnTo>
                    <a:pt x="626392" y="44348"/>
                  </a:lnTo>
                  <a:lnTo>
                    <a:pt x="835190" y="33261"/>
                  </a:lnTo>
                  <a:lnTo>
                    <a:pt x="1043987" y="33261"/>
                  </a:lnTo>
                  <a:lnTo>
                    <a:pt x="1252785" y="0"/>
                  </a:lnTo>
                  <a:lnTo>
                    <a:pt x="1461582" y="55435"/>
                  </a:lnTo>
                </a:path>
              </a:pathLst>
            </a:custGeom>
            <a:ln w="40651" cap="flat">
              <a:solidFill>
                <a:srgbClr val="BEBEBE">
                  <a:alpha val="69803"/>
                </a:srgbClr>
              </a:solidFill>
              <a:prstDash val="solid"/>
              <a:round/>
            </a:ln>
          </p:spPr>
          <p:txBody>
            <a:bodyPr/>
            <a:lstStyle/>
            <a:p/>
          </p:txBody>
        </p:sp>
        <p:sp>
          <p:nvSpPr>
            <p:cNvPr id="143" name="pl143"/>
            <p:cNvSpPr/>
            <p:nvPr/>
          </p:nvSpPr>
          <p:spPr>
            <a:xfrm>
              <a:off x="2507759" y="1507534"/>
              <a:ext cx="1461582" cy="77609"/>
            </a:xfrm>
            <a:custGeom>
              <a:avLst/>
              <a:pathLst>
                <a:path w="1461582" h="77609">
                  <a:moveTo>
                    <a:pt x="0" y="0"/>
                  </a:moveTo>
                  <a:lnTo>
                    <a:pt x="208797" y="11087"/>
                  </a:lnTo>
                  <a:lnTo>
                    <a:pt x="417595" y="77609"/>
                  </a:lnTo>
                  <a:lnTo>
                    <a:pt x="626392" y="44348"/>
                  </a:lnTo>
                  <a:lnTo>
                    <a:pt x="835190" y="33261"/>
                  </a:lnTo>
                  <a:lnTo>
                    <a:pt x="1043987" y="33261"/>
                  </a:lnTo>
                  <a:lnTo>
                    <a:pt x="1252785" y="0"/>
                  </a:lnTo>
                  <a:lnTo>
                    <a:pt x="1461582" y="55435"/>
                  </a:lnTo>
                </a:path>
              </a:pathLst>
            </a:custGeom>
            <a:ln w="35231" cap="flat">
              <a:solidFill>
                <a:srgbClr val="BEBEBE">
                  <a:alpha val="69803"/>
                </a:srgbClr>
              </a:solidFill>
              <a:prstDash val="solid"/>
              <a:round/>
            </a:ln>
          </p:spPr>
          <p:txBody>
            <a:bodyPr/>
            <a:lstStyle/>
            <a:p/>
          </p:txBody>
        </p:sp>
        <p:sp>
          <p:nvSpPr>
            <p:cNvPr id="144" name="pl144"/>
            <p:cNvSpPr/>
            <p:nvPr/>
          </p:nvSpPr>
          <p:spPr>
            <a:xfrm>
              <a:off x="2507759" y="1551882"/>
              <a:ext cx="1461582" cy="110870"/>
            </a:xfrm>
            <a:custGeom>
              <a:avLst/>
              <a:pathLst>
                <a:path w="1461582" h="110870">
                  <a:moveTo>
                    <a:pt x="0" y="0"/>
                  </a:moveTo>
                  <a:lnTo>
                    <a:pt x="208797" y="66522"/>
                  </a:lnTo>
                  <a:lnTo>
                    <a:pt x="417595" y="99783"/>
                  </a:lnTo>
                  <a:lnTo>
                    <a:pt x="626392" y="110870"/>
                  </a:lnTo>
                  <a:lnTo>
                    <a:pt x="835190" y="77609"/>
                  </a:lnTo>
                  <a:lnTo>
                    <a:pt x="1043987" y="44348"/>
                  </a:lnTo>
                  <a:lnTo>
                    <a:pt x="1252785" y="33261"/>
                  </a:lnTo>
                  <a:lnTo>
                    <a:pt x="1461582" y="33261"/>
                  </a:lnTo>
                </a:path>
              </a:pathLst>
            </a:custGeom>
            <a:ln w="20325" cap="flat">
              <a:solidFill>
                <a:srgbClr val="6B6B6B">
                  <a:alpha val="100000"/>
                </a:srgbClr>
              </a:solidFill>
              <a:prstDash val="solid"/>
              <a:round/>
            </a:ln>
          </p:spPr>
          <p:txBody>
            <a:bodyPr/>
            <a:lstStyle/>
            <a:p/>
          </p:txBody>
        </p:sp>
        <p:sp>
          <p:nvSpPr>
            <p:cNvPr id="145" name="pl145"/>
            <p:cNvSpPr/>
            <p:nvPr/>
          </p:nvSpPr>
          <p:spPr>
            <a:xfrm>
              <a:off x="2507759" y="1507534"/>
              <a:ext cx="1461582" cy="77609"/>
            </a:xfrm>
            <a:custGeom>
              <a:avLst/>
              <a:pathLst>
                <a:path w="1461582" h="77609">
                  <a:moveTo>
                    <a:pt x="0" y="0"/>
                  </a:moveTo>
                  <a:lnTo>
                    <a:pt x="208797" y="11087"/>
                  </a:lnTo>
                  <a:lnTo>
                    <a:pt x="417595" y="77609"/>
                  </a:lnTo>
                  <a:lnTo>
                    <a:pt x="626392" y="44348"/>
                  </a:lnTo>
                  <a:lnTo>
                    <a:pt x="835190" y="33261"/>
                  </a:lnTo>
                  <a:lnTo>
                    <a:pt x="1043987" y="33261"/>
                  </a:lnTo>
                  <a:lnTo>
                    <a:pt x="1252785" y="0"/>
                  </a:lnTo>
                  <a:lnTo>
                    <a:pt x="1461582" y="55435"/>
                  </a:lnTo>
                </a:path>
              </a:pathLst>
            </a:custGeom>
            <a:ln w="40651" cap="flat">
              <a:solidFill>
                <a:srgbClr val="000000">
                  <a:alpha val="100000"/>
                </a:srgbClr>
              </a:solidFill>
              <a:prstDash val="solid"/>
              <a:round/>
            </a:ln>
          </p:spPr>
          <p:txBody>
            <a:bodyPr/>
            <a:lstStyle/>
            <a:p/>
          </p:txBody>
        </p:sp>
        <p:sp>
          <p:nvSpPr>
            <p:cNvPr id="146" name="pl146"/>
            <p:cNvSpPr/>
            <p:nvPr/>
          </p:nvSpPr>
          <p:spPr>
            <a:xfrm>
              <a:off x="2507759" y="1507534"/>
              <a:ext cx="1461582" cy="77609"/>
            </a:xfrm>
            <a:custGeom>
              <a:avLst/>
              <a:pathLst>
                <a:path w="1461582" h="77609">
                  <a:moveTo>
                    <a:pt x="0" y="0"/>
                  </a:moveTo>
                  <a:lnTo>
                    <a:pt x="208797" y="11087"/>
                  </a:lnTo>
                  <a:lnTo>
                    <a:pt x="417595" y="77609"/>
                  </a:lnTo>
                  <a:lnTo>
                    <a:pt x="626392" y="44348"/>
                  </a:lnTo>
                  <a:lnTo>
                    <a:pt x="835190" y="33261"/>
                  </a:lnTo>
                  <a:lnTo>
                    <a:pt x="1043987" y="33261"/>
                  </a:lnTo>
                  <a:lnTo>
                    <a:pt x="1252785" y="0"/>
                  </a:lnTo>
                  <a:lnTo>
                    <a:pt x="1461582" y="55435"/>
                  </a:lnTo>
                </a:path>
              </a:pathLst>
            </a:custGeom>
            <a:ln w="35231" cap="flat">
              <a:solidFill>
                <a:srgbClr val="1CABE2">
                  <a:alpha val="100000"/>
                </a:srgbClr>
              </a:solidFill>
              <a:prstDash val="solid"/>
              <a:round/>
            </a:ln>
          </p:spPr>
          <p:txBody>
            <a:bodyPr/>
            <a:lstStyle/>
            <a:p/>
          </p:txBody>
        </p:sp>
        <p:sp>
          <p:nvSpPr>
            <p:cNvPr id="147" name="tx147"/>
            <p:cNvSpPr/>
            <p:nvPr/>
          </p:nvSpPr>
          <p:spPr>
            <a:xfrm>
              <a:off x="2447500" y="132897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90</a:t>
              </a:r>
            </a:p>
          </p:txBody>
        </p:sp>
        <p:sp>
          <p:nvSpPr>
            <p:cNvPr id="148" name="tx148"/>
            <p:cNvSpPr/>
            <p:nvPr/>
          </p:nvSpPr>
          <p:spPr>
            <a:xfrm>
              <a:off x="2656297" y="134006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89</a:t>
              </a:r>
            </a:p>
          </p:txBody>
        </p:sp>
        <p:sp>
          <p:nvSpPr>
            <p:cNvPr id="149" name="tx149"/>
            <p:cNvSpPr/>
            <p:nvPr/>
          </p:nvSpPr>
          <p:spPr>
            <a:xfrm>
              <a:off x="2865095" y="140658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83</a:t>
              </a:r>
            </a:p>
          </p:txBody>
        </p:sp>
        <p:sp>
          <p:nvSpPr>
            <p:cNvPr id="150" name="tx150"/>
            <p:cNvSpPr/>
            <p:nvPr/>
          </p:nvSpPr>
          <p:spPr>
            <a:xfrm>
              <a:off x="3073892" y="137332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86</a:t>
              </a:r>
            </a:p>
          </p:txBody>
        </p:sp>
        <p:sp>
          <p:nvSpPr>
            <p:cNvPr id="151" name="tx151"/>
            <p:cNvSpPr/>
            <p:nvPr/>
          </p:nvSpPr>
          <p:spPr>
            <a:xfrm>
              <a:off x="3282690" y="136224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87</a:t>
              </a:r>
            </a:p>
          </p:txBody>
        </p:sp>
        <p:sp>
          <p:nvSpPr>
            <p:cNvPr id="152" name="tx152"/>
            <p:cNvSpPr/>
            <p:nvPr/>
          </p:nvSpPr>
          <p:spPr>
            <a:xfrm>
              <a:off x="3491488" y="136224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87</a:t>
              </a:r>
            </a:p>
          </p:txBody>
        </p:sp>
        <p:sp>
          <p:nvSpPr>
            <p:cNvPr id="153" name="tx153"/>
            <p:cNvSpPr/>
            <p:nvPr/>
          </p:nvSpPr>
          <p:spPr>
            <a:xfrm>
              <a:off x="3700285" y="132897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90</a:t>
              </a:r>
            </a:p>
          </p:txBody>
        </p:sp>
        <p:sp>
          <p:nvSpPr>
            <p:cNvPr id="154" name="tx154"/>
            <p:cNvSpPr/>
            <p:nvPr/>
          </p:nvSpPr>
          <p:spPr>
            <a:xfrm>
              <a:off x="3909083" y="138441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85</a:t>
              </a:r>
            </a:p>
          </p:txBody>
        </p:sp>
        <p:sp>
          <p:nvSpPr>
            <p:cNvPr id="155" name="rc155"/>
            <p:cNvSpPr/>
            <p:nvPr/>
          </p:nvSpPr>
          <p:spPr>
            <a:xfrm>
              <a:off x="2434680" y="2358522"/>
              <a:ext cx="1607740" cy="1000048"/>
            </a:xfrm>
            <a:prstGeom prst="rect">
              <a:avLst/>
            </a:prstGeom>
            <a:solidFill>
              <a:srgbClr val="EBEBEB">
                <a:alpha val="100000"/>
              </a:srgbClr>
            </a:solidFill>
          </p:spPr>
          <p:txBody>
            <a:bodyPr/>
            <a:lstStyle/>
            <a:p/>
          </p:txBody>
        </p:sp>
        <p:sp>
          <p:nvSpPr>
            <p:cNvPr id="156" name="pl156"/>
            <p:cNvSpPr/>
            <p:nvPr/>
          </p:nvSpPr>
          <p:spPr>
            <a:xfrm>
              <a:off x="2434680" y="3096917"/>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157" name="pl157"/>
            <p:cNvSpPr/>
            <p:nvPr/>
          </p:nvSpPr>
          <p:spPr>
            <a:xfrm>
              <a:off x="2434680" y="2819741"/>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158" name="pl158"/>
            <p:cNvSpPr/>
            <p:nvPr/>
          </p:nvSpPr>
          <p:spPr>
            <a:xfrm>
              <a:off x="2434680" y="2542566"/>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159" name="pl159"/>
            <p:cNvSpPr/>
            <p:nvPr/>
          </p:nvSpPr>
          <p:spPr>
            <a:xfrm>
              <a:off x="2434680" y="2403979"/>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160" name="pl160"/>
            <p:cNvSpPr/>
            <p:nvPr/>
          </p:nvSpPr>
          <p:spPr>
            <a:xfrm>
              <a:off x="2434680" y="3235504"/>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161" name="pl161"/>
            <p:cNvSpPr/>
            <p:nvPr/>
          </p:nvSpPr>
          <p:spPr>
            <a:xfrm>
              <a:off x="2434680" y="2958329"/>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162" name="pl162"/>
            <p:cNvSpPr/>
            <p:nvPr/>
          </p:nvSpPr>
          <p:spPr>
            <a:xfrm>
              <a:off x="2434680" y="2681154"/>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163" name="pl163"/>
            <p:cNvSpPr/>
            <p:nvPr/>
          </p:nvSpPr>
          <p:spPr>
            <a:xfrm>
              <a:off x="2507759"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64" name="pl164"/>
            <p:cNvSpPr/>
            <p:nvPr/>
          </p:nvSpPr>
          <p:spPr>
            <a:xfrm>
              <a:off x="2716556"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65" name="pl165"/>
            <p:cNvSpPr/>
            <p:nvPr/>
          </p:nvSpPr>
          <p:spPr>
            <a:xfrm>
              <a:off x="2925354"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66" name="pl166"/>
            <p:cNvSpPr/>
            <p:nvPr/>
          </p:nvSpPr>
          <p:spPr>
            <a:xfrm>
              <a:off x="3134151"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67" name="pl167"/>
            <p:cNvSpPr/>
            <p:nvPr/>
          </p:nvSpPr>
          <p:spPr>
            <a:xfrm>
              <a:off x="3342949"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68" name="pl168"/>
            <p:cNvSpPr/>
            <p:nvPr/>
          </p:nvSpPr>
          <p:spPr>
            <a:xfrm>
              <a:off x="3551746"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69" name="pl169"/>
            <p:cNvSpPr/>
            <p:nvPr/>
          </p:nvSpPr>
          <p:spPr>
            <a:xfrm>
              <a:off x="3760544"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70" name="pl170"/>
            <p:cNvSpPr/>
            <p:nvPr/>
          </p:nvSpPr>
          <p:spPr>
            <a:xfrm>
              <a:off x="3969342"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71" name="pl171"/>
            <p:cNvSpPr/>
            <p:nvPr/>
          </p:nvSpPr>
          <p:spPr>
            <a:xfrm>
              <a:off x="2507759" y="2836372"/>
              <a:ext cx="1461582" cy="110870"/>
            </a:xfrm>
            <a:custGeom>
              <a:avLst/>
              <a:pathLst>
                <a:path w="1461582" h="110870">
                  <a:moveTo>
                    <a:pt x="0" y="0"/>
                  </a:moveTo>
                  <a:lnTo>
                    <a:pt x="208797" y="66522"/>
                  </a:lnTo>
                  <a:lnTo>
                    <a:pt x="417595" y="99783"/>
                  </a:lnTo>
                  <a:lnTo>
                    <a:pt x="626392" y="110870"/>
                  </a:lnTo>
                  <a:lnTo>
                    <a:pt x="835190" y="77609"/>
                  </a:lnTo>
                  <a:lnTo>
                    <a:pt x="1043987" y="44348"/>
                  </a:lnTo>
                  <a:lnTo>
                    <a:pt x="1252785" y="33261"/>
                  </a:lnTo>
                  <a:lnTo>
                    <a:pt x="1461582" y="33261"/>
                  </a:lnTo>
                </a:path>
              </a:pathLst>
            </a:custGeom>
            <a:ln w="20325" cap="flat">
              <a:solidFill>
                <a:srgbClr val="BEBEBE">
                  <a:alpha val="69803"/>
                </a:srgbClr>
              </a:solidFill>
              <a:prstDash val="solid"/>
              <a:round/>
            </a:ln>
          </p:spPr>
          <p:txBody>
            <a:bodyPr/>
            <a:lstStyle/>
            <a:p/>
          </p:txBody>
        </p:sp>
        <p:sp>
          <p:nvSpPr>
            <p:cNvPr id="172" name="pl172"/>
            <p:cNvSpPr/>
            <p:nvPr/>
          </p:nvSpPr>
          <p:spPr>
            <a:xfrm>
              <a:off x="2507759" y="2747676"/>
              <a:ext cx="1461582" cy="77609"/>
            </a:xfrm>
            <a:custGeom>
              <a:avLst/>
              <a:pathLst>
                <a:path w="1461582" h="77609">
                  <a:moveTo>
                    <a:pt x="0" y="22174"/>
                  </a:moveTo>
                  <a:lnTo>
                    <a:pt x="208797" y="0"/>
                  </a:lnTo>
                  <a:lnTo>
                    <a:pt x="417595" y="66522"/>
                  </a:lnTo>
                  <a:lnTo>
                    <a:pt x="626392" y="77609"/>
                  </a:lnTo>
                  <a:lnTo>
                    <a:pt x="835190" y="77609"/>
                  </a:lnTo>
                  <a:lnTo>
                    <a:pt x="1043987" y="44348"/>
                  </a:lnTo>
                  <a:lnTo>
                    <a:pt x="1252785" y="55435"/>
                  </a:lnTo>
                  <a:lnTo>
                    <a:pt x="1461582" y="22174"/>
                  </a:lnTo>
                </a:path>
              </a:pathLst>
            </a:custGeom>
            <a:ln w="40651" cap="flat">
              <a:solidFill>
                <a:srgbClr val="BEBEBE">
                  <a:alpha val="69803"/>
                </a:srgbClr>
              </a:solidFill>
              <a:prstDash val="solid"/>
              <a:round/>
            </a:ln>
          </p:spPr>
          <p:txBody>
            <a:bodyPr/>
            <a:lstStyle/>
            <a:p/>
          </p:txBody>
        </p:sp>
        <p:sp>
          <p:nvSpPr>
            <p:cNvPr id="173" name="pl173"/>
            <p:cNvSpPr/>
            <p:nvPr/>
          </p:nvSpPr>
          <p:spPr>
            <a:xfrm>
              <a:off x="2507759" y="2747676"/>
              <a:ext cx="1461582" cy="77609"/>
            </a:xfrm>
            <a:custGeom>
              <a:avLst/>
              <a:pathLst>
                <a:path w="1461582" h="77609">
                  <a:moveTo>
                    <a:pt x="0" y="22174"/>
                  </a:moveTo>
                  <a:lnTo>
                    <a:pt x="208797" y="0"/>
                  </a:lnTo>
                  <a:lnTo>
                    <a:pt x="417595" y="66522"/>
                  </a:lnTo>
                  <a:lnTo>
                    <a:pt x="626392" y="77609"/>
                  </a:lnTo>
                  <a:lnTo>
                    <a:pt x="835190" y="77609"/>
                  </a:lnTo>
                  <a:lnTo>
                    <a:pt x="1043987" y="44348"/>
                  </a:lnTo>
                  <a:lnTo>
                    <a:pt x="1252785" y="55435"/>
                  </a:lnTo>
                  <a:lnTo>
                    <a:pt x="1461582" y="22174"/>
                  </a:lnTo>
                </a:path>
              </a:pathLst>
            </a:custGeom>
            <a:ln w="35231" cap="flat">
              <a:solidFill>
                <a:srgbClr val="BEBEBE">
                  <a:alpha val="69803"/>
                </a:srgbClr>
              </a:solidFill>
              <a:prstDash val="solid"/>
              <a:round/>
            </a:ln>
          </p:spPr>
          <p:txBody>
            <a:bodyPr/>
            <a:lstStyle/>
            <a:p/>
          </p:txBody>
        </p:sp>
        <p:sp>
          <p:nvSpPr>
            <p:cNvPr id="174" name="pl174"/>
            <p:cNvSpPr/>
            <p:nvPr/>
          </p:nvSpPr>
          <p:spPr>
            <a:xfrm>
              <a:off x="2507759" y="2836372"/>
              <a:ext cx="1461582" cy="110870"/>
            </a:xfrm>
            <a:custGeom>
              <a:avLst/>
              <a:pathLst>
                <a:path w="1461582" h="110870">
                  <a:moveTo>
                    <a:pt x="0" y="0"/>
                  </a:moveTo>
                  <a:lnTo>
                    <a:pt x="208797" y="66522"/>
                  </a:lnTo>
                  <a:lnTo>
                    <a:pt x="417595" y="99783"/>
                  </a:lnTo>
                  <a:lnTo>
                    <a:pt x="626392" y="110870"/>
                  </a:lnTo>
                  <a:lnTo>
                    <a:pt x="835190" y="77609"/>
                  </a:lnTo>
                  <a:lnTo>
                    <a:pt x="1043987" y="44348"/>
                  </a:lnTo>
                  <a:lnTo>
                    <a:pt x="1252785" y="33261"/>
                  </a:lnTo>
                  <a:lnTo>
                    <a:pt x="1461582" y="33261"/>
                  </a:lnTo>
                </a:path>
              </a:pathLst>
            </a:custGeom>
            <a:ln w="20325" cap="flat">
              <a:solidFill>
                <a:srgbClr val="6B6B6B">
                  <a:alpha val="100000"/>
                </a:srgbClr>
              </a:solidFill>
              <a:prstDash val="solid"/>
              <a:round/>
            </a:ln>
          </p:spPr>
          <p:txBody>
            <a:bodyPr/>
            <a:lstStyle/>
            <a:p/>
          </p:txBody>
        </p:sp>
        <p:sp>
          <p:nvSpPr>
            <p:cNvPr id="175" name="pl175"/>
            <p:cNvSpPr/>
            <p:nvPr/>
          </p:nvSpPr>
          <p:spPr>
            <a:xfrm>
              <a:off x="2507759" y="2747676"/>
              <a:ext cx="1461582" cy="77609"/>
            </a:xfrm>
            <a:custGeom>
              <a:avLst/>
              <a:pathLst>
                <a:path w="1461582" h="77609">
                  <a:moveTo>
                    <a:pt x="0" y="22174"/>
                  </a:moveTo>
                  <a:lnTo>
                    <a:pt x="208797" y="0"/>
                  </a:lnTo>
                  <a:lnTo>
                    <a:pt x="417595" y="66522"/>
                  </a:lnTo>
                  <a:lnTo>
                    <a:pt x="626392" y="77609"/>
                  </a:lnTo>
                  <a:lnTo>
                    <a:pt x="835190" y="77609"/>
                  </a:lnTo>
                  <a:lnTo>
                    <a:pt x="1043987" y="44348"/>
                  </a:lnTo>
                  <a:lnTo>
                    <a:pt x="1252785" y="55435"/>
                  </a:lnTo>
                  <a:lnTo>
                    <a:pt x="1461582" y="22174"/>
                  </a:lnTo>
                </a:path>
              </a:pathLst>
            </a:custGeom>
            <a:ln w="40651" cap="flat">
              <a:solidFill>
                <a:srgbClr val="000000">
                  <a:alpha val="100000"/>
                </a:srgbClr>
              </a:solidFill>
              <a:prstDash val="solid"/>
              <a:round/>
            </a:ln>
          </p:spPr>
          <p:txBody>
            <a:bodyPr/>
            <a:lstStyle/>
            <a:p/>
          </p:txBody>
        </p:sp>
        <p:sp>
          <p:nvSpPr>
            <p:cNvPr id="176" name="pl176"/>
            <p:cNvSpPr/>
            <p:nvPr/>
          </p:nvSpPr>
          <p:spPr>
            <a:xfrm>
              <a:off x="2507759" y="2747676"/>
              <a:ext cx="1461582" cy="77609"/>
            </a:xfrm>
            <a:custGeom>
              <a:avLst/>
              <a:pathLst>
                <a:path w="1461582" h="77609">
                  <a:moveTo>
                    <a:pt x="0" y="22174"/>
                  </a:moveTo>
                  <a:lnTo>
                    <a:pt x="208797" y="0"/>
                  </a:lnTo>
                  <a:lnTo>
                    <a:pt x="417595" y="66522"/>
                  </a:lnTo>
                  <a:lnTo>
                    <a:pt x="626392" y="77609"/>
                  </a:lnTo>
                  <a:lnTo>
                    <a:pt x="835190" y="77609"/>
                  </a:lnTo>
                  <a:lnTo>
                    <a:pt x="1043987" y="44348"/>
                  </a:lnTo>
                  <a:lnTo>
                    <a:pt x="1252785" y="55435"/>
                  </a:lnTo>
                  <a:lnTo>
                    <a:pt x="1461582" y="22174"/>
                  </a:lnTo>
                </a:path>
              </a:pathLst>
            </a:custGeom>
            <a:ln w="35231" cap="flat">
              <a:solidFill>
                <a:srgbClr val="1CABE2">
                  <a:alpha val="100000"/>
                </a:srgbClr>
              </a:solidFill>
              <a:prstDash val="solid"/>
              <a:round/>
            </a:ln>
          </p:spPr>
          <p:txBody>
            <a:bodyPr/>
            <a:lstStyle/>
            <a:p/>
          </p:txBody>
        </p:sp>
        <p:sp>
          <p:nvSpPr>
            <p:cNvPr id="177" name="tx177"/>
            <p:cNvSpPr/>
            <p:nvPr/>
          </p:nvSpPr>
          <p:spPr>
            <a:xfrm>
              <a:off x="2447500" y="259129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92</a:t>
              </a:r>
            </a:p>
          </p:txBody>
        </p:sp>
        <p:sp>
          <p:nvSpPr>
            <p:cNvPr id="178" name="tx178"/>
            <p:cNvSpPr/>
            <p:nvPr/>
          </p:nvSpPr>
          <p:spPr>
            <a:xfrm>
              <a:off x="2656297" y="256912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94</a:t>
              </a:r>
            </a:p>
          </p:txBody>
        </p:sp>
        <p:sp>
          <p:nvSpPr>
            <p:cNvPr id="179" name="tx179"/>
            <p:cNvSpPr/>
            <p:nvPr/>
          </p:nvSpPr>
          <p:spPr>
            <a:xfrm>
              <a:off x="2865095" y="263564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88</a:t>
              </a:r>
            </a:p>
          </p:txBody>
        </p:sp>
        <p:sp>
          <p:nvSpPr>
            <p:cNvPr id="180" name="tx180"/>
            <p:cNvSpPr/>
            <p:nvPr/>
          </p:nvSpPr>
          <p:spPr>
            <a:xfrm>
              <a:off x="3073892" y="264673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87</a:t>
              </a:r>
            </a:p>
          </p:txBody>
        </p:sp>
        <p:sp>
          <p:nvSpPr>
            <p:cNvPr id="181" name="tx181"/>
            <p:cNvSpPr/>
            <p:nvPr/>
          </p:nvSpPr>
          <p:spPr>
            <a:xfrm>
              <a:off x="3282690" y="264673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87</a:t>
              </a:r>
            </a:p>
          </p:txBody>
        </p:sp>
        <p:sp>
          <p:nvSpPr>
            <p:cNvPr id="182" name="tx182"/>
            <p:cNvSpPr/>
            <p:nvPr/>
          </p:nvSpPr>
          <p:spPr>
            <a:xfrm>
              <a:off x="3491488" y="261346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90</a:t>
              </a:r>
            </a:p>
          </p:txBody>
        </p:sp>
        <p:sp>
          <p:nvSpPr>
            <p:cNvPr id="183" name="tx183"/>
            <p:cNvSpPr/>
            <p:nvPr/>
          </p:nvSpPr>
          <p:spPr>
            <a:xfrm>
              <a:off x="3700285" y="262455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89</a:t>
              </a:r>
            </a:p>
          </p:txBody>
        </p:sp>
        <p:sp>
          <p:nvSpPr>
            <p:cNvPr id="184" name="tx184"/>
            <p:cNvSpPr/>
            <p:nvPr/>
          </p:nvSpPr>
          <p:spPr>
            <a:xfrm>
              <a:off x="3909083" y="259129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92</a:t>
              </a:r>
            </a:p>
          </p:txBody>
        </p:sp>
        <p:sp>
          <p:nvSpPr>
            <p:cNvPr id="185" name="rc185"/>
            <p:cNvSpPr/>
            <p:nvPr/>
          </p:nvSpPr>
          <p:spPr>
            <a:xfrm>
              <a:off x="2434680" y="3643012"/>
              <a:ext cx="1607740" cy="1000048"/>
            </a:xfrm>
            <a:prstGeom prst="rect">
              <a:avLst/>
            </a:prstGeom>
            <a:solidFill>
              <a:srgbClr val="EBEBEB">
                <a:alpha val="100000"/>
              </a:srgbClr>
            </a:solidFill>
          </p:spPr>
          <p:txBody>
            <a:bodyPr/>
            <a:lstStyle/>
            <a:p/>
          </p:txBody>
        </p:sp>
        <p:sp>
          <p:nvSpPr>
            <p:cNvPr id="186" name="pl186"/>
            <p:cNvSpPr/>
            <p:nvPr/>
          </p:nvSpPr>
          <p:spPr>
            <a:xfrm>
              <a:off x="2434680" y="4381407"/>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187" name="pl187"/>
            <p:cNvSpPr/>
            <p:nvPr/>
          </p:nvSpPr>
          <p:spPr>
            <a:xfrm>
              <a:off x="2434680" y="4104231"/>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188" name="pl188"/>
            <p:cNvSpPr/>
            <p:nvPr/>
          </p:nvSpPr>
          <p:spPr>
            <a:xfrm>
              <a:off x="2434680" y="3827056"/>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189" name="pl189"/>
            <p:cNvSpPr/>
            <p:nvPr/>
          </p:nvSpPr>
          <p:spPr>
            <a:xfrm>
              <a:off x="2434680" y="3688469"/>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190" name="pl190"/>
            <p:cNvSpPr/>
            <p:nvPr/>
          </p:nvSpPr>
          <p:spPr>
            <a:xfrm>
              <a:off x="2434680" y="4519994"/>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191" name="pl191"/>
            <p:cNvSpPr/>
            <p:nvPr/>
          </p:nvSpPr>
          <p:spPr>
            <a:xfrm>
              <a:off x="2434680" y="4242819"/>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192" name="pl192"/>
            <p:cNvSpPr/>
            <p:nvPr/>
          </p:nvSpPr>
          <p:spPr>
            <a:xfrm>
              <a:off x="2434680" y="3965644"/>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193" name="pl193"/>
            <p:cNvSpPr/>
            <p:nvPr/>
          </p:nvSpPr>
          <p:spPr>
            <a:xfrm>
              <a:off x="2507759"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94" name="pl194"/>
            <p:cNvSpPr/>
            <p:nvPr/>
          </p:nvSpPr>
          <p:spPr>
            <a:xfrm>
              <a:off x="2716556"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95" name="pl195"/>
            <p:cNvSpPr/>
            <p:nvPr/>
          </p:nvSpPr>
          <p:spPr>
            <a:xfrm>
              <a:off x="2925354"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96" name="pl196"/>
            <p:cNvSpPr/>
            <p:nvPr/>
          </p:nvSpPr>
          <p:spPr>
            <a:xfrm>
              <a:off x="3134151"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97" name="pl197"/>
            <p:cNvSpPr/>
            <p:nvPr/>
          </p:nvSpPr>
          <p:spPr>
            <a:xfrm>
              <a:off x="3342949"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98" name="pl198"/>
            <p:cNvSpPr/>
            <p:nvPr/>
          </p:nvSpPr>
          <p:spPr>
            <a:xfrm>
              <a:off x="3551746"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99" name="pl199"/>
            <p:cNvSpPr/>
            <p:nvPr/>
          </p:nvSpPr>
          <p:spPr>
            <a:xfrm>
              <a:off x="3760544"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00" name="pl200"/>
            <p:cNvSpPr/>
            <p:nvPr/>
          </p:nvSpPr>
          <p:spPr>
            <a:xfrm>
              <a:off x="3969342"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01" name="pl201"/>
            <p:cNvSpPr/>
            <p:nvPr/>
          </p:nvSpPr>
          <p:spPr>
            <a:xfrm>
              <a:off x="2507759" y="4120862"/>
              <a:ext cx="1461582" cy="110870"/>
            </a:xfrm>
            <a:custGeom>
              <a:avLst/>
              <a:pathLst>
                <a:path w="1461582" h="110870">
                  <a:moveTo>
                    <a:pt x="0" y="0"/>
                  </a:moveTo>
                  <a:lnTo>
                    <a:pt x="208797" y="66522"/>
                  </a:lnTo>
                  <a:lnTo>
                    <a:pt x="417595" y="99783"/>
                  </a:lnTo>
                  <a:lnTo>
                    <a:pt x="626392" y="110870"/>
                  </a:lnTo>
                  <a:lnTo>
                    <a:pt x="835190" y="77609"/>
                  </a:lnTo>
                  <a:lnTo>
                    <a:pt x="1043987" y="44348"/>
                  </a:lnTo>
                  <a:lnTo>
                    <a:pt x="1252785" y="33261"/>
                  </a:lnTo>
                  <a:lnTo>
                    <a:pt x="1461582" y="33261"/>
                  </a:lnTo>
                </a:path>
              </a:pathLst>
            </a:custGeom>
            <a:ln w="20325" cap="flat">
              <a:solidFill>
                <a:srgbClr val="BEBEBE">
                  <a:alpha val="69803"/>
                </a:srgbClr>
              </a:solidFill>
              <a:prstDash val="solid"/>
              <a:round/>
            </a:ln>
          </p:spPr>
          <p:txBody>
            <a:bodyPr/>
            <a:lstStyle/>
            <a:p/>
          </p:txBody>
        </p:sp>
        <p:sp>
          <p:nvSpPr>
            <p:cNvPr id="202" name="pl202"/>
            <p:cNvSpPr/>
            <p:nvPr/>
          </p:nvSpPr>
          <p:spPr>
            <a:xfrm>
              <a:off x="2507759" y="4409124"/>
              <a:ext cx="1461582" cy="133044"/>
            </a:xfrm>
            <a:custGeom>
              <a:avLst/>
              <a:pathLst>
                <a:path w="1461582" h="133044">
                  <a:moveTo>
                    <a:pt x="0" y="33261"/>
                  </a:moveTo>
                  <a:lnTo>
                    <a:pt x="208797" y="66522"/>
                  </a:lnTo>
                  <a:lnTo>
                    <a:pt x="417595" y="22174"/>
                  </a:lnTo>
                  <a:lnTo>
                    <a:pt x="626392" y="133044"/>
                  </a:lnTo>
                  <a:lnTo>
                    <a:pt x="835190" y="133044"/>
                  </a:lnTo>
                  <a:lnTo>
                    <a:pt x="1043987" y="66522"/>
                  </a:lnTo>
                  <a:lnTo>
                    <a:pt x="1252785" y="0"/>
                  </a:lnTo>
                  <a:lnTo>
                    <a:pt x="1461582" y="22174"/>
                  </a:lnTo>
                </a:path>
              </a:pathLst>
            </a:custGeom>
            <a:ln w="40651" cap="flat">
              <a:solidFill>
                <a:srgbClr val="BEBEBE">
                  <a:alpha val="69803"/>
                </a:srgbClr>
              </a:solidFill>
              <a:prstDash val="solid"/>
              <a:round/>
            </a:ln>
          </p:spPr>
          <p:txBody>
            <a:bodyPr/>
            <a:lstStyle/>
            <a:p/>
          </p:txBody>
        </p:sp>
        <p:sp>
          <p:nvSpPr>
            <p:cNvPr id="203" name="pl203"/>
            <p:cNvSpPr/>
            <p:nvPr/>
          </p:nvSpPr>
          <p:spPr>
            <a:xfrm>
              <a:off x="2507759" y="4409124"/>
              <a:ext cx="1461582" cy="133044"/>
            </a:xfrm>
            <a:custGeom>
              <a:avLst/>
              <a:pathLst>
                <a:path w="1461582" h="133044">
                  <a:moveTo>
                    <a:pt x="0" y="33261"/>
                  </a:moveTo>
                  <a:lnTo>
                    <a:pt x="208797" y="66522"/>
                  </a:lnTo>
                  <a:lnTo>
                    <a:pt x="417595" y="22174"/>
                  </a:lnTo>
                  <a:lnTo>
                    <a:pt x="626392" y="133044"/>
                  </a:lnTo>
                  <a:lnTo>
                    <a:pt x="835190" y="133044"/>
                  </a:lnTo>
                  <a:lnTo>
                    <a:pt x="1043987" y="66522"/>
                  </a:lnTo>
                  <a:lnTo>
                    <a:pt x="1252785" y="0"/>
                  </a:lnTo>
                  <a:lnTo>
                    <a:pt x="1461582" y="22174"/>
                  </a:lnTo>
                </a:path>
              </a:pathLst>
            </a:custGeom>
            <a:ln w="35231" cap="flat">
              <a:solidFill>
                <a:srgbClr val="BEBEBE">
                  <a:alpha val="69803"/>
                </a:srgbClr>
              </a:solidFill>
              <a:prstDash val="solid"/>
              <a:round/>
            </a:ln>
          </p:spPr>
          <p:txBody>
            <a:bodyPr/>
            <a:lstStyle/>
            <a:p/>
          </p:txBody>
        </p:sp>
        <p:sp>
          <p:nvSpPr>
            <p:cNvPr id="204" name="pl204"/>
            <p:cNvSpPr/>
            <p:nvPr/>
          </p:nvSpPr>
          <p:spPr>
            <a:xfrm>
              <a:off x="2507759" y="4120862"/>
              <a:ext cx="1461582" cy="110870"/>
            </a:xfrm>
            <a:custGeom>
              <a:avLst/>
              <a:pathLst>
                <a:path w="1461582" h="110870">
                  <a:moveTo>
                    <a:pt x="0" y="0"/>
                  </a:moveTo>
                  <a:lnTo>
                    <a:pt x="208797" y="66522"/>
                  </a:lnTo>
                  <a:lnTo>
                    <a:pt x="417595" y="99783"/>
                  </a:lnTo>
                  <a:lnTo>
                    <a:pt x="626392" y="110870"/>
                  </a:lnTo>
                  <a:lnTo>
                    <a:pt x="835190" y="77609"/>
                  </a:lnTo>
                  <a:lnTo>
                    <a:pt x="1043987" y="44348"/>
                  </a:lnTo>
                  <a:lnTo>
                    <a:pt x="1252785" y="33261"/>
                  </a:lnTo>
                  <a:lnTo>
                    <a:pt x="1461582" y="33261"/>
                  </a:lnTo>
                </a:path>
              </a:pathLst>
            </a:custGeom>
            <a:ln w="20325" cap="flat">
              <a:solidFill>
                <a:srgbClr val="6B6B6B">
                  <a:alpha val="100000"/>
                </a:srgbClr>
              </a:solidFill>
              <a:prstDash val="solid"/>
              <a:round/>
            </a:ln>
          </p:spPr>
          <p:txBody>
            <a:bodyPr/>
            <a:lstStyle/>
            <a:p/>
          </p:txBody>
        </p:sp>
        <p:sp>
          <p:nvSpPr>
            <p:cNvPr id="205" name="pl205"/>
            <p:cNvSpPr/>
            <p:nvPr/>
          </p:nvSpPr>
          <p:spPr>
            <a:xfrm>
              <a:off x="2507759" y="4409124"/>
              <a:ext cx="1461582" cy="133044"/>
            </a:xfrm>
            <a:custGeom>
              <a:avLst/>
              <a:pathLst>
                <a:path w="1461582" h="133044">
                  <a:moveTo>
                    <a:pt x="0" y="33261"/>
                  </a:moveTo>
                  <a:lnTo>
                    <a:pt x="208797" y="66522"/>
                  </a:lnTo>
                  <a:lnTo>
                    <a:pt x="417595" y="22174"/>
                  </a:lnTo>
                  <a:lnTo>
                    <a:pt x="626392" y="133044"/>
                  </a:lnTo>
                  <a:lnTo>
                    <a:pt x="835190" y="133044"/>
                  </a:lnTo>
                  <a:lnTo>
                    <a:pt x="1043987" y="66522"/>
                  </a:lnTo>
                  <a:lnTo>
                    <a:pt x="1252785" y="0"/>
                  </a:lnTo>
                  <a:lnTo>
                    <a:pt x="1461582" y="22174"/>
                  </a:lnTo>
                </a:path>
              </a:pathLst>
            </a:custGeom>
            <a:ln w="40651" cap="flat">
              <a:solidFill>
                <a:srgbClr val="000000">
                  <a:alpha val="100000"/>
                </a:srgbClr>
              </a:solidFill>
              <a:prstDash val="solid"/>
              <a:round/>
            </a:ln>
          </p:spPr>
          <p:txBody>
            <a:bodyPr/>
            <a:lstStyle/>
            <a:p/>
          </p:txBody>
        </p:sp>
        <p:sp>
          <p:nvSpPr>
            <p:cNvPr id="206" name="pl206"/>
            <p:cNvSpPr/>
            <p:nvPr/>
          </p:nvSpPr>
          <p:spPr>
            <a:xfrm>
              <a:off x="2507759" y="4409124"/>
              <a:ext cx="1461582" cy="133044"/>
            </a:xfrm>
            <a:custGeom>
              <a:avLst/>
              <a:pathLst>
                <a:path w="1461582" h="133044">
                  <a:moveTo>
                    <a:pt x="0" y="33261"/>
                  </a:moveTo>
                  <a:lnTo>
                    <a:pt x="208797" y="66522"/>
                  </a:lnTo>
                  <a:lnTo>
                    <a:pt x="417595" y="22174"/>
                  </a:lnTo>
                  <a:lnTo>
                    <a:pt x="626392" y="133044"/>
                  </a:lnTo>
                  <a:lnTo>
                    <a:pt x="835190" y="133044"/>
                  </a:lnTo>
                  <a:lnTo>
                    <a:pt x="1043987" y="66522"/>
                  </a:lnTo>
                  <a:lnTo>
                    <a:pt x="1252785" y="0"/>
                  </a:lnTo>
                  <a:lnTo>
                    <a:pt x="1461582" y="22174"/>
                  </a:lnTo>
                </a:path>
              </a:pathLst>
            </a:custGeom>
            <a:ln w="35231" cap="flat">
              <a:solidFill>
                <a:srgbClr val="1CABE2">
                  <a:alpha val="100000"/>
                </a:srgbClr>
              </a:solidFill>
              <a:prstDash val="solid"/>
              <a:round/>
            </a:ln>
          </p:spPr>
          <p:txBody>
            <a:bodyPr/>
            <a:lstStyle/>
            <a:p/>
          </p:txBody>
        </p:sp>
        <p:sp>
          <p:nvSpPr>
            <p:cNvPr id="207" name="tx207"/>
            <p:cNvSpPr/>
            <p:nvPr/>
          </p:nvSpPr>
          <p:spPr>
            <a:xfrm>
              <a:off x="2447500" y="426383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57</a:t>
              </a:r>
            </a:p>
          </p:txBody>
        </p:sp>
        <p:sp>
          <p:nvSpPr>
            <p:cNvPr id="208" name="tx208"/>
            <p:cNvSpPr/>
            <p:nvPr/>
          </p:nvSpPr>
          <p:spPr>
            <a:xfrm>
              <a:off x="2656297" y="429709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54</a:t>
              </a:r>
            </a:p>
          </p:txBody>
        </p:sp>
        <p:sp>
          <p:nvSpPr>
            <p:cNvPr id="209" name="tx209"/>
            <p:cNvSpPr/>
            <p:nvPr/>
          </p:nvSpPr>
          <p:spPr>
            <a:xfrm>
              <a:off x="2865095" y="425274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58</a:t>
              </a:r>
            </a:p>
          </p:txBody>
        </p:sp>
        <p:sp>
          <p:nvSpPr>
            <p:cNvPr id="210" name="tx210"/>
            <p:cNvSpPr/>
            <p:nvPr/>
          </p:nvSpPr>
          <p:spPr>
            <a:xfrm>
              <a:off x="3073892" y="436361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48</a:t>
              </a:r>
            </a:p>
          </p:txBody>
        </p:sp>
        <p:sp>
          <p:nvSpPr>
            <p:cNvPr id="211" name="tx211"/>
            <p:cNvSpPr/>
            <p:nvPr/>
          </p:nvSpPr>
          <p:spPr>
            <a:xfrm>
              <a:off x="3282690" y="436361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48</a:t>
              </a:r>
            </a:p>
          </p:txBody>
        </p:sp>
        <p:sp>
          <p:nvSpPr>
            <p:cNvPr id="212" name="tx212"/>
            <p:cNvSpPr/>
            <p:nvPr/>
          </p:nvSpPr>
          <p:spPr>
            <a:xfrm>
              <a:off x="3491488" y="429709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54</a:t>
              </a:r>
            </a:p>
          </p:txBody>
        </p:sp>
        <p:sp>
          <p:nvSpPr>
            <p:cNvPr id="213" name="tx213"/>
            <p:cNvSpPr/>
            <p:nvPr/>
          </p:nvSpPr>
          <p:spPr>
            <a:xfrm>
              <a:off x="3700285" y="423056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60</a:t>
              </a:r>
            </a:p>
          </p:txBody>
        </p:sp>
        <p:sp>
          <p:nvSpPr>
            <p:cNvPr id="214" name="tx214"/>
            <p:cNvSpPr/>
            <p:nvPr/>
          </p:nvSpPr>
          <p:spPr>
            <a:xfrm>
              <a:off x="3909083" y="425274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58</a:t>
              </a:r>
            </a:p>
          </p:txBody>
        </p:sp>
        <p:sp>
          <p:nvSpPr>
            <p:cNvPr id="215" name="rc215"/>
            <p:cNvSpPr/>
            <p:nvPr/>
          </p:nvSpPr>
          <p:spPr>
            <a:xfrm>
              <a:off x="2434680" y="4927502"/>
              <a:ext cx="1607740" cy="1000048"/>
            </a:xfrm>
            <a:prstGeom prst="rect">
              <a:avLst/>
            </a:prstGeom>
            <a:solidFill>
              <a:srgbClr val="EBEBEB">
                <a:alpha val="100000"/>
              </a:srgbClr>
            </a:solidFill>
          </p:spPr>
          <p:txBody>
            <a:bodyPr/>
            <a:lstStyle/>
            <a:p/>
          </p:txBody>
        </p:sp>
        <p:sp>
          <p:nvSpPr>
            <p:cNvPr id="216" name="pl216"/>
            <p:cNvSpPr/>
            <p:nvPr/>
          </p:nvSpPr>
          <p:spPr>
            <a:xfrm>
              <a:off x="2434680" y="5665897"/>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217" name="pl217"/>
            <p:cNvSpPr/>
            <p:nvPr/>
          </p:nvSpPr>
          <p:spPr>
            <a:xfrm>
              <a:off x="2434680" y="5388721"/>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218" name="pl218"/>
            <p:cNvSpPr/>
            <p:nvPr/>
          </p:nvSpPr>
          <p:spPr>
            <a:xfrm>
              <a:off x="2434680" y="5111546"/>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219" name="pl219"/>
            <p:cNvSpPr/>
            <p:nvPr/>
          </p:nvSpPr>
          <p:spPr>
            <a:xfrm>
              <a:off x="2434680" y="4972958"/>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220" name="pl220"/>
            <p:cNvSpPr/>
            <p:nvPr/>
          </p:nvSpPr>
          <p:spPr>
            <a:xfrm>
              <a:off x="2434680" y="5804484"/>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221" name="pl221"/>
            <p:cNvSpPr/>
            <p:nvPr/>
          </p:nvSpPr>
          <p:spPr>
            <a:xfrm>
              <a:off x="2434680" y="5527309"/>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222" name="pl222"/>
            <p:cNvSpPr/>
            <p:nvPr/>
          </p:nvSpPr>
          <p:spPr>
            <a:xfrm>
              <a:off x="2434680" y="5250134"/>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223" name="pl223"/>
            <p:cNvSpPr/>
            <p:nvPr/>
          </p:nvSpPr>
          <p:spPr>
            <a:xfrm>
              <a:off x="2507759"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24" name="pl224"/>
            <p:cNvSpPr/>
            <p:nvPr/>
          </p:nvSpPr>
          <p:spPr>
            <a:xfrm>
              <a:off x="2716556"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25" name="pl225"/>
            <p:cNvSpPr/>
            <p:nvPr/>
          </p:nvSpPr>
          <p:spPr>
            <a:xfrm>
              <a:off x="2925354"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26" name="pl226"/>
            <p:cNvSpPr/>
            <p:nvPr/>
          </p:nvSpPr>
          <p:spPr>
            <a:xfrm>
              <a:off x="3134151"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27" name="pl227"/>
            <p:cNvSpPr/>
            <p:nvPr/>
          </p:nvSpPr>
          <p:spPr>
            <a:xfrm>
              <a:off x="3342949"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28" name="pl228"/>
            <p:cNvSpPr/>
            <p:nvPr/>
          </p:nvSpPr>
          <p:spPr>
            <a:xfrm>
              <a:off x="3551746"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29" name="pl229"/>
            <p:cNvSpPr/>
            <p:nvPr/>
          </p:nvSpPr>
          <p:spPr>
            <a:xfrm>
              <a:off x="3760544"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30" name="pl230"/>
            <p:cNvSpPr/>
            <p:nvPr/>
          </p:nvSpPr>
          <p:spPr>
            <a:xfrm>
              <a:off x="3969342"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31" name="pl231"/>
            <p:cNvSpPr/>
            <p:nvPr/>
          </p:nvSpPr>
          <p:spPr>
            <a:xfrm>
              <a:off x="2507759" y="5405352"/>
              <a:ext cx="1461582" cy="110870"/>
            </a:xfrm>
            <a:custGeom>
              <a:avLst/>
              <a:pathLst>
                <a:path w="1461582" h="110870">
                  <a:moveTo>
                    <a:pt x="0" y="0"/>
                  </a:moveTo>
                  <a:lnTo>
                    <a:pt x="208797" y="66522"/>
                  </a:lnTo>
                  <a:lnTo>
                    <a:pt x="417595" y="99783"/>
                  </a:lnTo>
                  <a:lnTo>
                    <a:pt x="626392" y="110870"/>
                  </a:lnTo>
                  <a:lnTo>
                    <a:pt x="835190" y="77609"/>
                  </a:lnTo>
                  <a:lnTo>
                    <a:pt x="1043987" y="44348"/>
                  </a:lnTo>
                  <a:lnTo>
                    <a:pt x="1252785" y="33261"/>
                  </a:lnTo>
                  <a:lnTo>
                    <a:pt x="1461582" y="33261"/>
                  </a:lnTo>
                </a:path>
              </a:pathLst>
            </a:custGeom>
            <a:ln w="20325" cap="flat">
              <a:solidFill>
                <a:srgbClr val="BEBEBE">
                  <a:alpha val="69803"/>
                </a:srgbClr>
              </a:solidFill>
              <a:prstDash val="solid"/>
              <a:round/>
            </a:ln>
          </p:spPr>
          <p:txBody>
            <a:bodyPr/>
            <a:lstStyle/>
            <a:p/>
          </p:txBody>
        </p:sp>
        <p:sp>
          <p:nvSpPr>
            <p:cNvPr id="232" name="pl232"/>
            <p:cNvSpPr/>
            <p:nvPr/>
          </p:nvSpPr>
          <p:spPr>
            <a:xfrm>
              <a:off x="2507759" y="5372091"/>
              <a:ext cx="1461582" cy="188479"/>
            </a:xfrm>
            <a:custGeom>
              <a:avLst/>
              <a:pathLst>
                <a:path w="1461582" h="188479">
                  <a:moveTo>
                    <a:pt x="0" y="0"/>
                  </a:moveTo>
                  <a:lnTo>
                    <a:pt x="208797" y="11087"/>
                  </a:lnTo>
                  <a:lnTo>
                    <a:pt x="417595" y="188479"/>
                  </a:lnTo>
                  <a:lnTo>
                    <a:pt x="626392" y="77609"/>
                  </a:lnTo>
                  <a:lnTo>
                    <a:pt x="835190" y="77609"/>
                  </a:lnTo>
                  <a:lnTo>
                    <a:pt x="1043987" y="55435"/>
                  </a:lnTo>
                  <a:lnTo>
                    <a:pt x="1252785" y="55435"/>
                  </a:lnTo>
                  <a:lnTo>
                    <a:pt x="1461582" y="55435"/>
                  </a:lnTo>
                </a:path>
              </a:pathLst>
            </a:custGeom>
            <a:ln w="40651" cap="flat">
              <a:solidFill>
                <a:srgbClr val="BEBEBE">
                  <a:alpha val="69803"/>
                </a:srgbClr>
              </a:solidFill>
              <a:prstDash val="solid"/>
              <a:round/>
            </a:ln>
          </p:spPr>
          <p:txBody>
            <a:bodyPr/>
            <a:lstStyle/>
            <a:p/>
          </p:txBody>
        </p:sp>
        <p:sp>
          <p:nvSpPr>
            <p:cNvPr id="233" name="pl233"/>
            <p:cNvSpPr/>
            <p:nvPr/>
          </p:nvSpPr>
          <p:spPr>
            <a:xfrm>
              <a:off x="2507759" y="5372091"/>
              <a:ext cx="1461582" cy="188479"/>
            </a:xfrm>
            <a:custGeom>
              <a:avLst/>
              <a:pathLst>
                <a:path w="1461582" h="188479">
                  <a:moveTo>
                    <a:pt x="0" y="0"/>
                  </a:moveTo>
                  <a:lnTo>
                    <a:pt x="208797" y="11087"/>
                  </a:lnTo>
                  <a:lnTo>
                    <a:pt x="417595" y="188479"/>
                  </a:lnTo>
                  <a:lnTo>
                    <a:pt x="626392" y="77609"/>
                  </a:lnTo>
                  <a:lnTo>
                    <a:pt x="835190" y="77609"/>
                  </a:lnTo>
                  <a:lnTo>
                    <a:pt x="1043987" y="55435"/>
                  </a:lnTo>
                  <a:lnTo>
                    <a:pt x="1252785" y="55435"/>
                  </a:lnTo>
                  <a:lnTo>
                    <a:pt x="1461582" y="55435"/>
                  </a:lnTo>
                </a:path>
              </a:pathLst>
            </a:custGeom>
            <a:ln w="35231" cap="flat">
              <a:solidFill>
                <a:srgbClr val="BEBEBE">
                  <a:alpha val="69803"/>
                </a:srgbClr>
              </a:solidFill>
              <a:prstDash val="solid"/>
              <a:round/>
            </a:ln>
          </p:spPr>
          <p:txBody>
            <a:bodyPr/>
            <a:lstStyle/>
            <a:p/>
          </p:txBody>
        </p:sp>
        <p:sp>
          <p:nvSpPr>
            <p:cNvPr id="234" name="pl234"/>
            <p:cNvSpPr/>
            <p:nvPr/>
          </p:nvSpPr>
          <p:spPr>
            <a:xfrm>
              <a:off x="2507759" y="5405352"/>
              <a:ext cx="1461582" cy="110870"/>
            </a:xfrm>
            <a:custGeom>
              <a:avLst/>
              <a:pathLst>
                <a:path w="1461582" h="110870">
                  <a:moveTo>
                    <a:pt x="0" y="0"/>
                  </a:moveTo>
                  <a:lnTo>
                    <a:pt x="208797" y="66522"/>
                  </a:lnTo>
                  <a:lnTo>
                    <a:pt x="417595" y="99783"/>
                  </a:lnTo>
                  <a:lnTo>
                    <a:pt x="626392" y="110870"/>
                  </a:lnTo>
                  <a:lnTo>
                    <a:pt x="835190" y="77609"/>
                  </a:lnTo>
                  <a:lnTo>
                    <a:pt x="1043987" y="44348"/>
                  </a:lnTo>
                  <a:lnTo>
                    <a:pt x="1252785" y="33261"/>
                  </a:lnTo>
                  <a:lnTo>
                    <a:pt x="1461582" y="33261"/>
                  </a:lnTo>
                </a:path>
              </a:pathLst>
            </a:custGeom>
            <a:ln w="20325" cap="flat">
              <a:solidFill>
                <a:srgbClr val="6B6B6B">
                  <a:alpha val="100000"/>
                </a:srgbClr>
              </a:solidFill>
              <a:prstDash val="solid"/>
              <a:round/>
            </a:ln>
          </p:spPr>
          <p:txBody>
            <a:bodyPr/>
            <a:lstStyle/>
            <a:p/>
          </p:txBody>
        </p:sp>
        <p:sp>
          <p:nvSpPr>
            <p:cNvPr id="235" name="pl235"/>
            <p:cNvSpPr/>
            <p:nvPr/>
          </p:nvSpPr>
          <p:spPr>
            <a:xfrm>
              <a:off x="2507759" y="5372091"/>
              <a:ext cx="1461582" cy="188479"/>
            </a:xfrm>
            <a:custGeom>
              <a:avLst/>
              <a:pathLst>
                <a:path w="1461582" h="188479">
                  <a:moveTo>
                    <a:pt x="0" y="0"/>
                  </a:moveTo>
                  <a:lnTo>
                    <a:pt x="208797" y="11087"/>
                  </a:lnTo>
                  <a:lnTo>
                    <a:pt x="417595" y="188479"/>
                  </a:lnTo>
                  <a:lnTo>
                    <a:pt x="626392" y="77609"/>
                  </a:lnTo>
                  <a:lnTo>
                    <a:pt x="835190" y="77609"/>
                  </a:lnTo>
                  <a:lnTo>
                    <a:pt x="1043987" y="55435"/>
                  </a:lnTo>
                  <a:lnTo>
                    <a:pt x="1252785" y="55435"/>
                  </a:lnTo>
                  <a:lnTo>
                    <a:pt x="1461582" y="55435"/>
                  </a:lnTo>
                </a:path>
              </a:pathLst>
            </a:custGeom>
            <a:ln w="40651" cap="flat">
              <a:solidFill>
                <a:srgbClr val="000000">
                  <a:alpha val="100000"/>
                </a:srgbClr>
              </a:solidFill>
              <a:prstDash val="solid"/>
              <a:round/>
            </a:ln>
          </p:spPr>
          <p:txBody>
            <a:bodyPr/>
            <a:lstStyle/>
            <a:p/>
          </p:txBody>
        </p:sp>
        <p:sp>
          <p:nvSpPr>
            <p:cNvPr id="236" name="pl236"/>
            <p:cNvSpPr/>
            <p:nvPr/>
          </p:nvSpPr>
          <p:spPr>
            <a:xfrm>
              <a:off x="2507759" y="5372091"/>
              <a:ext cx="1461582" cy="188479"/>
            </a:xfrm>
            <a:custGeom>
              <a:avLst/>
              <a:pathLst>
                <a:path w="1461582" h="188479">
                  <a:moveTo>
                    <a:pt x="0" y="0"/>
                  </a:moveTo>
                  <a:lnTo>
                    <a:pt x="208797" y="11087"/>
                  </a:lnTo>
                  <a:lnTo>
                    <a:pt x="417595" y="188479"/>
                  </a:lnTo>
                  <a:lnTo>
                    <a:pt x="626392" y="77609"/>
                  </a:lnTo>
                  <a:lnTo>
                    <a:pt x="835190" y="77609"/>
                  </a:lnTo>
                  <a:lnTo>
                    <a:pt x="1043987" y="55435"/>
                  </a:lnTo>
                  <a:lnTo>
                    <a:pt x="1252785" y="55435"/>
                  </a:lnTo>
                  <a:lnTo>
                    <a:pt x="1461582" y="55435"/>
                  </a:lnTo>
                </a:path>
              </a:pathLst>
            </a:custGeom>
            <a:ln w="35231" cap="flat">
              <a:solidFill>
                <a:srgbClr val="1CABE2">
                  <a:alpha val="100000"/>
                </a:srgbClr>
              </a:solidFill>
              <a:prstDash val="solid"/>
              <a:round/>
            </a:ln>
          </p:spPr>
          <p:txBody>
            <a:bodyPr/>
            <a:lstStyle/>
            <a:p/>
          </p:txBody>
        </p:sp>
        <p:sp>
          <p:nvSpPr>
            <p:cNvPr id="237" name="tx237"/>
            <p:cNvSpPr/>
            <p:nvPr/>
          </p:nvSpPr>
          <p:spPr>
            <a:xfrm>
              <a:off x="2447500" y="519353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89</a:t>
              </a:r>
            </a:p>
          </p:txBody>
        </p:sp>
        <p:sp>
          <p:nvSpPr>
            <p:cNvPr id="238" name="tx238"/>
            <p:cNvSpPr/>
            <p:nvPr/>
          </p:nvSpPr>
          <p:spPr>
            <a:xfrm>
              <a:off x="2656297" y="520462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88</a:t>
              </a:r>
            </a:p>
          </p:txBody>
        </p:sp>
        <p:sp>
          <p:nvSpPr>
            <p:cNvPr id="239" name="tx239"/>
            <p:cNvSpPr/>
            <p:nvPr/>
          </p:nvSpPr>
          <p:spPr>
            <a:xfrm>
              <a:off x="2865095" y="538201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72</a:t>
              </a:r>
            </a:p>
          </p:txBody>
        </p:sp>
        <p:sp>
          <p:nvSpPr>
            <p:cNvPr id="240" name="tx240"/>
            <p:cNvSpPr/>
            <p:nvPr/>
          </p:nvSpPr>
          <p:spPr>
            <a:xfrm>
              <a:off x="3073892" y="527114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82</a:t>
              </a:r>
            </a:p>
          </p:txBody>
        </p:sp>
        <p:sp>
          <p:nvSpPr>
            <p:cNvPr id="241" name="tx241"/>
            <p:cNvSpPr/>
            <p:nvPr/>
          </p:nvSpPr>
          <p:spPr>
            <a:xfrm>
              <a:off x="3282690" y="527114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82</a:t>
              </a:r>
            </a:p>
          </p:txBody>
        </p:sp>
        <p:sp>
          <p:nvSpPr>
            <p:cNvPr id="242" name="tx242"/>
            <p:cNvSpPr/>
            <p:nvPr/>
          </p:nvSpPr>
          <p:spPr>
            <a:xfrm>
              <a:off x="3491488" y="524897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84</a:t>
              </a:r>
            </a:p>
          </p:txBody>
        </p:sp>
        <p:sp>
          <p:nvSpPr>
            <p:cNvPr id="243" name="tx243"/>
            <p:cNvSpPr/>
            <p:nvPr/>
          </p:nvSpPr>
          <p:spPr>
            <a:xfrm>
              <a:off x="3700285" y="524897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84</a:t>
              </a:r>
            </a:p>
          </p:txBody>
        </p:sp>
        <p:sp>
          <p:nvSpPr>
            <p:cNvPr id="244" name="tx244"/>
            <p:cNvSpPr/>
            <p:nvPr/>
          </p:nvSpPr>
          <p:spPr>
            <a:xfrm>
              <a:off x="3909083" y="524897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84</a:t>
              </a:r>
            </a:p>
          </p:txBody>
        </p:sp>
        <p:sp>
          <p:nvSpPr>
            <p:cNvPr id="245" name="rc245"/>
            <p:cNvSpPr/>
            <p:nvPr/>
          </p:nvSpPr>
          <p:spPr>
            <a:xfrm>
              <a:off x="4112010" y="1074032"/>
              <a:ext cx="1607740" cy="1000048"/>
            </a:xfrm>
            <a:prstGeom prst="rect">
              <a:avLst/>
            </a:prstGeom>
            <a:solidFill>
              <a:srgbClr val="EBEBEB">
                <a:alpha val="100000"/>
              </a:srgbClr>
            </a:solidFill>
          </p:spPr>
          <p:txBody>
            <a:bodyPr/>
            <a:lstStyle/>
            <a:p/>
          </p:txBody>
        </p:sp>
        <p:sp>
          <p:nvSpPr>
            <p:cNvPr id="246" name="pl246"/>
            <p:cNvSpPr/>
            <p:nvPr/>
          </p:nvSpPr>
          <p:spPr>
            <a:xfrm>
              <a:off x="4112010" y="1812427"/>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247" name="pl247"/>
            <p:cNvSpPr/>
            <p:nvPr/>
          </p:nvSpPr>
          <p:spPr>
            <a:xfrm>
              <a:off x="4112010" y="1535252"/>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248" name="pl248"/>
            <p:cNvSpPr/>
            <p:nvPr/>
          </p:nvSpPr>
          <p:spPr>
            <a:xfrm>
              <a:off x="4112010" y="1258076"/>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249" name="pl249"/>
            <p:cNvSpPr/>
            <p:nvPr/>
          </p:nvSpPr>
          <p:spPr>
            <a:xfrm>
              <a:off x="4112010" y="1119489"/>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250" name="pl250"/>
            <p:cNvSpPr/>
            <p:nvPr/>
          </p:nvSpPr>
          <p:spPr>
            <a:xfrm>
              <a:off x="4112010" y="1951014"/>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251" name="pl251"/>
            <p:cNvSpPr/>
            <p:nvPr/>
          </p:nvSpPr>
          <p:spPr>
            <a:xfrm>
              <a:off x="4112010" y="1673839"/>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252" name="pl252"/>
            <p:cNvSpPr/>
            <p:nvPr/>
          </p:nvSpPr>
          <p:spPr>
            <a:xfrm>
              <a:off x="4112010" y="1396664"/>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253" name="pl253"/>
            <p:cNvSpPr/>
            <p:nvPr/>
          </p:nvSpPr>
          <p:spPr>
            <a:xfrm>
              <a:off x="4185089"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54" name="pl254"/>
            <p:cNvSpPr/>
            <p:nvPr/>
          </p:nvSpPr>
          <p:spPr>
            <a:xfrm>
              <a:off x="4393886"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55" name="pl255"/>
            <p:cNvSpPr/>
            <p:nvPr/>
          </p:nvSpPr>
          <p:spPr>
            <a:xfrm>
              <a:off x="4602684"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56" name="pl256"/>
            <p:cNvSpPr/>
            <p:nvPr/>
          </p:nvSpPr>
          <p:spPr>
            <a:xfrm>
              <a:off x="4811481"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57" name="pl257"/>
            <p:cNvSpPr/>
            <p:nvPr/>
          </p:nvSpPr>
          <p:spPr>
            <a:xfrm>
              <a:off x="5020279"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58" name="pl258"/>
            <p:cNvSpPr/>
            <p:nvPr/>
          </p:nvSpPr>
          <p:spPr>
            <a:xfrm>
              <a:off x="5229076"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59" name="pl259"/>
            <p:cNvSpPr/>
            <p:nvPr/>
          </p:nvSpPr>
          <p:spPr>
            <a:xfrm>
              <a:off x="5437874"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60" name="pl260"/>
            <p:cNvSpPr/>
            <p:nvPr/>
          </p:nvSpPr>
          <p:spPr>
            <a:xfrm>
              <a:off x="5646671"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61" name="pl261"/>
            <p:cNvSpPr/>
            <p:nvPr/>
          </p:nvSpPr>
          <p:spPr>
            <a:xfrm>
              <a:off x="4185089" y="1551882"/>
              <a:ext cx="1461582" cy="110870"/>
            </a:xfrm>
            <a:custGeom>
              <a:avLst/>
              <a:pathLst>
                <a:path w="1461582" h="110870">
                  <a:moveTo>
                    <a:pt x="0" y="0"/>
                  </a:moveTo>
                  <a:lnTo>
                    <a:pt x="208797" y="66522"/>
                  </a:lnTo>
                  <a:lnTo>
                    <a:pt x="417595" y="99783"/>
                  </a:lnTo>
                  <a:lnTo>
                    <a:pt x="626392" y="110870"/>
                  </a:lnTo>
                  <a:lnTo>
                    <a:pt x="835190" y="77609"/>
                  </a:lnTo>
                  <a:lnTo>
                    <a:pt x="1043987" y="44348"/>
                  </a:lnTo>
                  <a:lnTo>
                    <a:pt x="1252785" y="33261"/>
                  </a:lnTo>
                  <a:lnTo>
                    <a:pt x="1461582" y="33261"/>
                  </a:lnTo>
                </a:path>
              </a:pathLst>
            </a:custGeom>
            <a:ln w="20325" cap="flat">
              <a:solidFill>
                <a:srgbClr val="BEBEBE">
                  <a:alpha val="69803"/>
                </a:srgbClr>
              </a:solidFill>
              <a:prstDash val="solid"/>
              <a:round/>
            </a:ln>
          </p:spPr>
          <p:txBody>
            <a:bodyPr/>
            <a:lstStyle/>
            <a:p/>
          </p:txBody>
        </p:sp>
        <p:sp>
          <p:nvSpPr>
            <p:cNvPr id="262" name="pl262"/>
            <p:cNvSpPr/>
            <p:nvPr/>
          </p:nvSpPr>
          <p:spPr>
            <a:xfrm>
              <a:off x="4185089" y="1452099"/>
              <a:ext cx="1461582" cy="144131"/>
            </a:xfrm>
            <a:custGeom>
              <a:avLst/>
              <a:pathLst>
                <a:path w="1461582" h="144131">
                  <a:moveTo>
                    <a:pt x="0" y="0"/>
                  </a:moveTo>
                  <a:lnTo>
                    <a:pt x="208797" y="55435"/>
                  </a:lnTo>
                  <a:lnTo>
                    <a:pt x="417595" y="110870"/>
                  </a:lnTo>
                  <a:lnTo>
                    <a:pt x="626392" y="144131"/>
                  </a:lnTo>
                  <a:lnTo>
                    <a:pt x="835190" y="99783"/>
                  </a:lnTo>
                  <a:lnTo>
                    <a:pt x="1043987" y="110870"/>
                  </a:lnTo>
                  <a:lnTo>
                    <a:pt x="1252785" y="110870"/>
                  </a:lnTo>
                  <a:lnTo>
                    <a:pt x="1461582" y="110870"/>
                  </a:lnTo>
                </a:path>
              </a:pathLst>
            </a:custGeom>
            <a:ln w="40651" cap="flat">
              <a:solidFill>
                <a:srgbClr val="BEBEBE">
                  <a:alpha val="69803"/>
                </a:srgbClr>
              </a:solidFill>
              <a:prstDash val="solid"/>
              <a:round/>
            </a:ln>
          </p:spPr>
          <p:txBody>
            <a:bodyPr/>
            <a:lstStyle/>
            <a:p/>
          </p:txBody>
        </p:sp>
        <p:sp>
          <p:nvSpPr>
            <p:cNvPr id="263" name="pl263"/>
            <p:cNvSpPr/>
            <p:nvPr/>
          </p:nvSpPr>
          <p:spPr>
            <a:xfrm>
              <a:off x="4185089" y="1452099"/>
              <a:ext cx="1461582" cy="144131"/>
            </a:xfrm>
            <a:custGeom>
              <a:avLst/>
              <a:pathLst>
                <a:path w="1461582" h="144131">
                  <a:moveTo>
                    <a:pt x="0" y="0"/>
                  </a:moveTo>
                  <a:lnTo>
                    <a:pt x="208797" y="55435"/>
                  </a:lnTo>
                  <a:lnTo>
                    <a:pt x="417595" y="110870"/>
                  </a:lnTo>
                  <a:lnTo>
                    <a:pt x="626392" y="144131"/>
                  </a:lnTo>
                  <a:lnTo>
                    <a:pt x="835190" y="99783"/>
                  </a:lnTo>
                  <a:lnTo>
                    <a:pt x="1043987" y="110870"/>
                  </a:lnTo>
                  <a:lnTo>
                    <a:pt x="1252785" y="110870"/>
                  </a:lnTo>
                  <a:lnTo>
                    <a:pt x="1461582" y="110870"/>
                  </a:lnTo>
                </a:path>
              </a:pathLst>
            </a:custGeom>
            <a:ln w="35231" cap="flat">
              <a:solidFill>
                <a:srgbClr val="BEBEBE">
                  <a:alpha val="69803"/>
                </a:srgbClr>
              </a:solidFill>
              <a:prstDash val="solid"/>
              <a:round/>
            </a:ln>
          </p:spPr>
          <p:txBody>
            <a:bodyPr/>
            <a:lstStyle/>
            <a:p/>
          </p:txBody>
        </p:sp>
        <p:sp>
          <p:nvSpPr>
            <p:cNvPr id="264" name="pl264"/>
            <p:cNvSpPr/>
            <p:nvPr/>
          </p:nvSpPr>
          <p:spPr>
            <a:xfrm>
              <a:off x="4185089" y="1551882"/>
              <a:ext cx="1461582" cy="110870"/>
            </a:xfrm>
            <a:custGeom>
              <a:avLst/>
              <a:pathLst>
                <a:path w="1461582" h="110870">
                  <a:moveTo>
                    <a:pt x="0" y="0"/>
                  </a:moveTo>
                  <a:lnTo>
                    <a:pt x="208797" y="66522"/>
                  </a:lnTo>
                  <a:lnTo>
                    <a:pt x="417595" y="99783"/>
                  </a:lnTo>
                  <a:lnTo>
                    <a:pt x="626392" y="110870"/>
                  </a:lnTo>
                  <a:lnTo>
                    <a:pt x="835190" y="77609"/>
                  </a:lnTo>
                  <a:lnTo>
                    <a:pt x="1043987" y="44348"/>
                  </a:lnTo>
                  <a:lnTo>
                    <a:pt x="1252785" y="33261"/>
                  </a:lnTo>
                  <a:lnTo>
                    <a:pt x="1461582" y="33261"/>
                  </a:lnTo>
                </a:path>
              </a:pathLst>
            </a:custGeom>
            <a:ln w="20325" cap="flat">
              <a:solidFill>
                <a:srgbClr val="6B6B6B">
                  <a:alpha val="100000"/>
                </a:srgbClr>
              </a:solidFill>
              <a:prstDash val="solid"/>
              <a:round/>
            </a:ln>
          </p:spPr>
          <p:txBody>
            <a:bodyPr/>
            <a:lstStyle/>
            <a:p/>
          </p:txBody>
        </p:sp>
        <p:sp>
          <p:nvSpPr>
            <p:cNvPr id="265" name="pl265"/>
            <p:cNvSpPr/>
            <p:nvPr/>
          </p:nvSpPr>
          <p:spPr>
            <a:xfrm>
              <a:off x="4185089" y="1452099"/>
              <a:ext cx="1461582" cy="144131"/>
            </a:xfrm>
            <a:custGeom>
              <a:avLst/>
              <a:pathLst>
                <a:path w="1461582" h="144131">
                  <a:moveTo>
                    <a:pt x="0" y="0"/>
                  </a:moveTo>
                  <a:lnTo>
                    <a:pt x="208797" y="55435"/>
                  </a:lnTo>
                  <a:lnTo>
                    <a:pt x="417595" y="110870"/>
                  </a:lnTo>
                  <a:lnTo>
                    <a:pt x="626392" y="144131"/>
                  </a:lnTo>
                  <a:lnTo>
                    <a:pt x="835190" y="99783"/>
                  </a:lnTo>
                  <a:lnTo>
                    <a:pt x="1043987" y="110870"/>
                  </a:lnTo>
                  <a:lnTo>
                    <a:pt x="1252785" y="110870"/>
                  </a:lnTo>
                  <a:lnTo>
                    <a:pt x="1461582" y="110870"/>
                  </a:lnTo>
                </a:path>
              </a:pathLst>
            </a:custGeom>
            <a:ln w="40651" cap="flat">
              <a:solidFill>
                <a:srgbClr val="000000">
                  <a:alpha val="100000"/>
                </a:srgbClr>
              </a:solidFill>
              <a:prstDash val="solid"/>
              <a:round/>
            </a:ln>
          </p:spPr>
          <p:txBody>
            <a:bodyPr/>
            <a:lstStyle/>
            <a:p/>
          </p:txBody>
        </p:sp>
        <p:sp>
          <p:nvSpPr>
            <p:cNvPr id="266" name="pl266"/>
            <p:cNvSpPr/>
            <p:nvPr/>
          </p:nvSpPr>
          <p:spPr>
            <a:xfrm>
              <a:off x="4185089" y="1452099"/>
              <a:ext cx="1461582" cy="144131"/>
            </a:xfrm>
            <a:custGeom>
              <a:avLst/>
              <a:pathLst>
                <a:path w="1461582" h="144131">
                  <a:moveTo>
                    <a:pt x="0" y="0"/>
                  </a:moveTo>
                  <a:lnTo>
                    <a:pt x="208797" y="55435"/>
                  </a:lnTo>
                  <a:lnTo>
                    <a:pt x="417595" y="110870"/>
                  </a:lnTo>
                  <a:lnTo>
                    <a:pt x="626392" y="144131"/>
                  </a:lnTo>
                  <a:lnTo>
                    <a:pt x="835190" y="99783"/>
                  </a:lnTo>
                  <a:lnTo>
                    <a:pt x="1043987" y="110870"/>
                  </a:lnTo>
                  <a:lnTo>
                    <a:pt x="1252785" y="110870"/>
                  </a:lnTo>
                  <a:lnTo>
                    <a:pt x="1461582" y="110870"/>
                  </a:lnTo>
                </a:path>
              </a:pathLst>
            </a:custGeom>
            <a:ln w="35231" cap="flat">
              <a:solidFill>
                <a:srgbClr val="1CABE2">
                  <a:alpha val="100000"/>
                </a:srgbClr>
              </a:solidFill>
              <a:prstDash val="solid"/>
              <a:round/>
            </a:ln>
          </p:spPr>
          <p:txBody>
            <a:bodyPr/>
            <a:lstStyle/>
            <a:p/>
          </p:txBody>
        </p:sp>
        <p:sp>
          <p:nvSpPr>
            <p:cNvPr id="267" name="tx267"/>
            <p:cNvSpPr/>
            <p:nvPr/>
          </p:nvSpPr>
          <p:spPr>
            <a:xfrm>
              <a:off x="4124830" y="127354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95</a:t>
              </a:r>
            </a:p>
          </p:txBody>
        </p:sp>
        <p:sp>
          <p:nvSpPr>
            <p:cNvPr id="268" name="tx268"/>
            <p:cNvSpPr/>
            <p:nvPr/>
          </p:nvSpPr>
          <p:spPr>
            <a:xfrm>
              <a:off x="4333627" y="132897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90</a:t>
              </a:r>
            </a:p>
          </p:txBody>
        </p:sp>
        <p:sp>
          <p:nvSpPr>
            <p:cNvPr id="269" name="tx269"/>
            <p:cNvSpPr/>
            <p:nvPr/>
          </p:nvSpPr>
          <p:spPr>
            <a:xfrm>
              <a:off x="4542425" y="138441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85</a:t>
              </a:r>
            </a:p>
          </p:txBody>
        </p:sp>
        <p:sp>
          <p:nvSpPr>
            <p:cNvPr id="270" name="tx270"/>
            <p:cNvSpPr/>
            <p:nvPr/>
          </p:nvSpPr>
          <p:spPr>
            <a:xfrm>
              <a:off x="4751222" y="141767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82</a:t>
              </a:r>
            </a:p>
          </p:txBody>
        </p:sp>
        <p:sp>
          <p:nvSpPr>
            <p:cNvPr id="271" name="tx271"/>
            <p:cNvSpPr/>
            <p:nvPr/>
          </p:nvSpPr>
          <p:spPr>
            <a:xfrm>
              <a:off x="4960020" y="137332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86</a:t>
              </a:r>
            </a:p>
          </p:txBody>
        </p:sp>
        <p:sp>
          <p:nvSpPr>
            <p:cNvPr id="272" name="tx272"/>
            <p:cNvSpPr/>
            <p:nvPr/>
          </p:nvSpPr>
          <p:spPr>
            <a:xfrm>
              <a:off x="5168817" y="138441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85</a:t>
              </a:r>
            </a:p>
          </p:txBody>
        </p:sp>
        <p:sp>
          <p:nvSpPr>
            <p:cNvPr id="273" name="tx273"/>
            <p:cNvSpPr/>
            <p:nvPr/>
          </p:nvSpPr>
          <p:spPr>
            <a:xfrm>
              <a:off x="5377615" y="138441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85</a:t>
              </a:r>
            </a:p>
          </p:txBody>
        </p:sp>
        <p:sp>
          <p:nvSpPr>
            <p:cNvPr id="274" name="tx274"/>
            <p:cNvSpPr/>
            <p:nvPr/>
          </p:nvSpPr>
          <p:spPr>
            <a:xfrm>
              <a:off x="5586413" y="138441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85</a:t>
              </a:r>
            </a:p>
          </p:txBody>
        </p:sp>
        <p:sp>
          <p:nvSpPr>
            <p:cNvPr id="275" name="rc275"/>
            <p:cNvSpPr/>
            <p:nvPr/>
          </p:nvSpPr>
          <p:spPr>
            <a:xfrm>
              <a:off x="4112010" y="2358522"/>
              <a:ext cx="1607740" cy="1000048"/>
            </a:xfrm>
            <a:prstGeom prst="rect">
              <a:avLst/>
            </a:prstGeom>
            <a:solidFill>
              <a:srgbClr val="EBEBEB">
                <a:alpha val="100000"/>
              </a:srgbClr>
            </a:solidFill>
          </p:spPr>
          <p:txBody>
            <a:bodyPr/>
            <a:lstStyle/>
            <a:p/>
          </p:txBody>
        </p:sp>
        <p:sp>
          <p:nvSpPr>
            <p:cNvPr id="276" name="pl276"/>
            <p:cNvSpPr/>
            <p:nvPr/>
          </p:nvSpPr>
          <p:spPr>
            <a:xfrm>
              <a:off x="4112010" y="3096917"/>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277" name="pl277"/>
            <p:cNvSpPr/>
            <p:nvPr/>
          </p:nvSpPr>
          <p:spPr>
            <a:xfrm>
              <a:off x="4112010" y="2819741"/>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278" name="pl278"/>
            <p:cNvSpPr/>
            <p:nvPr/>
          </p:nvSpPr>
          <p:spPr>
            <a:xfrm>
              <a:off x="4112010" y="2542566"/>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279" name="pl279"/>
            <p:cNvSpPr/>
            <p:nvPr/>
          </p:nvSpPr>
          <p:spPr>
            <a:xfrm>
              <a:off x="4112010" y="2403979"/>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280" name="pl280"/>
            <p:cNvSpPr/>
            <p:nvPr/>
          </p:nvSpPr>
          <p:spPr>
            <a:xfrm>
              <a:off x="4112010" y="3235504"/>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281" name="pl281"/>
            <p:cNvSpPr/>
            <p:nvPr/>
          </p:nvSpPr>
          <p:spPr>
            <a:xfrm>
              <a:off x="4112010" y="2958329"/>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282" name="pl282"/>
            <p:cNvSpPr/>
            <p:nvPr/>
          </p:nvSpPr>
          <p:spPr>
            <a:xfrm>
              <a:off x="4112010" y="2681154"/>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283" name="pl283"/>
            <p:cNvSpPr/>
            <p:nvPr/>
          </p:nvSpPr>
          <p:spPr>
            <a:xfrm>
              <a:off x="4185089"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84" name="pl284"/>
            <p:cNvSpPr/>
            <p:nvPr/>
          </p:nvSpPr>
          <p:spPr>
            <a:xfrm>
              <a:off x="4393886"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85" name="pl285"/>
            <p:cNvSpPr/>
            <p:nvPr/>
          </p:nvSpPr>
          <p:spPr>
            <a:xfrm>
              <a:off x="4602684"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86" name="pl286"/>
            <p:cNvSpPr/>
            <p:nvPr/>
          </p:nvSpPr>
          <p:spPr>
            <a:xfrm>
              <a:off x="4811481"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87" name="pl287"/>
            <p:cNvSpPr/>
            <p:nvPr/>
          </p:nvSpPr>
          <p:spPr>
            <a:xfrm>
              <a:off x="5020279"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88" name="pl288"/>
            <p:cNvSpPr/>
            <p:nvPr/>
          </p:nvSpPr>
          <p:spPr>
            <a:xfrm>
              <a:off x="5229076"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89" name="pl289"/>
            <p:cNvSpPr/>
            <p:nvPr/>
          </p:nvSpPr>
          <p:spPr>
            <a:xfrm>
              <a:off x="5437874"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90" name="pl290"/>
            <p:cNvSpPr/>
            <p:nvPr/>
          </p:nvSpPr>
          <p:spPr>
            <a:xfrm>
              <a:off x="5646671"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91" name="pl291"/>
            <p:cNvSpPr/>
            <p:nvPr/>
          </p:nvSpPr>
          <p:spPr>
            <a:xfrm>
              <a:off x="4185089" y="2836372"/>
              <a:ext cx="1461582" cy="110870"/>
            </a:xfrm>
            <a:custGeom>
              <a:avLst/>
              <a:pathLst>
                <a:path w="1461582" h="110870">
                  <a:moveTo>
                    <a:pt x="0" y="0"/>
                  </a:moveTo>
                  <a:lnTo>
                    <a:pt x="208797" y="66522"/>
                  </a:lnTo>
                  <a:lnTo>
                    <a:pt x="417595" y="99783"/>
                  </a:lnTo>
                  <a:lnTo>
                    <a:pt x="626392" y="110870"/>
                  </a:lnTo>
                  <a:lnTo>
                    <a:pt x="835190" y="77609"/>
                  </a:lnTo>
                  <a:lnTo>
                    <a:pt x="1043987" y="44348"/>
                  </a:lnTo>
                  <a:lnTo>
                    <a:pt x="1252785" y="33261"/>
                  </a:lnTo>
                  <a:lnTo>
                    <a:pt x="1461582" y="33261"/>
                  </a:lnTo>
                </a:path>
              </a:pathLst>
            </a:custGeom>
            <a:ln w="20325" cap="flat">
              <a:solidFill>
                <a:srgbClr val="BEBEBE">
                  <a:alpha val="69803"/>
                </a:srgbClr>
              </a:solidFill>
              <a:prstDash val="solid"/>
              <a:round/>
            </a:ln>
          </p:spPr>
          <p:txBody>
            <a:bodyPr/>
            <a:lstStyle/>
            <a:p/>
          </p:txBody>
        </p:sp>
        <p:sp>
          <p:nvSpPr>
            <p:cNvPr id="292" name="pl292"/>
            <p:cNvSpPr/>
            <p:nvPr/>
          </p:nvSpPr>
          <p:spPr>
            <a:xfrm>
              <a:off x="4185089" y="2692241"/>
              <a:ext cx="1461582" cy="476741"/>
            </a:xfrm>
            <a:custGeom>
              <a:avLst/>
              <a:pathLst>
                <a:path w="1461582" h="476741">
                  <a:moveTo>
                    <a:pt x="0" y="55435"/>
                  </a:moveTo>
                  <a:lnTo>
                    <a:pt x="208797" y="0"/>
                  </a:lnTo>
                  <a:lnTo>
                    <a:pt x="417595" y="33261"/>
                  </a:lnTo>
                  <a:lnTo>
                    <a:pt x="626392" y="77609"/>
                  </a:lnTo>
                  <a:lnTo>
                    <a:pt x="835190" y="188479"/>
                  </a:lnTo>
                  <a:lnTo>
                    <a:pt x="1043987" y="476741"/>
                  </a:lnTo>
                  <a:lnTo>
                    <a:pt x="1252785" y="99783"/>
                  </a:lnTo>
                  <a:lnTo>
                    <a:pt x="1461582" y="99783"/>
                  </a:lnTo>
                </a:path>
              </a:pathLst>
            </a:custGeom>
            <a:ln w="40651" cap="flat">
              <a:solidFill>
                <a:srgbClr val="BEBEBE">
                  <a:alpha val="69803"/>
                </a:srgbClr>
              </a:solidFill>
              <a:prstDash val="solid"/>
              <a:round/>
            </a:ln>
          </p:spPr>
          <p:txBody>
            <a:bodyPr/>
            <a:lstStyle/>
            <a:p/>
          </p:txBody>
        </p:sp>
        <p:sp>
          <p:nvSpPr>
            <p:cNvPr id="293" name="pl293"/>
            <p:cNvSpPr/>
            <p:nvPr/>
          </p:nvSpPr>
          <p:spPr>
            <a:xfrm>
              <a:off x="4185089" y="2692241"/>
              <a:ext cx="1461582" cy="476741"/>
            </a:xfrm>
            <a:custGeom>
              <a:avLst/>
              <a:pathLst>
                <a:path w="1461582" h="476741">
                  <a:moveTo>
                    <a:pt x="0" y="55435"/>
                  </a:moveTo>
                  <a:lnTo>
                    <a:pt x="208797" y="0"/>
                  </a:lnTo>
                  <a:lnTo>
                    <a:pt x="417595" y="33261"/>
                  </a:lnTo>
                  <a:lnTo>
                    <a:pt x="626392" y="77609"/>
                  </a:lnTo>
                  <a:lnTo>
                    <a:pt x="835190" y="188479"/>
                  </a:lnTo>
                  <a:lnTo>
                    <a:pt x="1043987" y="476741"/>
                  </a:lnTo>
                  <a:lnTo>
                    <a:pt x="1252785" y="99783"/>
                  </a:lnTo>
                  <a:lnTo>
                    <a:pt x="1461582" y="99783"/>
                  </a:lnTo>
                </a:path>
              </a:pathLst>
            </a:custGeom>
            <a:ln w="35231" cap="flat">
              <a:solidFill>
                <a:srgbClr val="BEBEBE">
                  <a:alpha val="69803"/>
                </a:srgbClr>
              </a:solidFill>
              <a:prstDash val="solid"/>
              <a:round/>
            </a:ln>
          </p:spPr>
          <p:txBody>
            <a:bodyPr/>
            <a:lstStyle/>
            <a:p/>
          </p:txBody>
        </p:sp>
        <p:sp>
          <p:nvSpPr>
            <p:cNvPr id="294" name="pl294"/>
            <p:cNvSpPr/>
            <p:nvPr/>
          </p:nvSpPr>
          <p:spPr>
            <a:xfrm>
              <a:off x="4185089" y="2836372"/>
              <a:ext cx="1461582" cy="110870"/>
            </a:xfrm>
            <a:custGeom>
              <a:avLst/>
              <a:pathLst>
                <a:path w="1461582" h="110870">
                  <a:moveTo>
                    <a:pt x="0" y="0"/>
                  </a:moveTo>
                  <a:lnTo>
                    <a:pt x="208797" y="66522"/>
                  </a:lnTo>
                  <a:lnTo>
                    <a:pt x="417595" y="99783"/>
                  </a:lnTo>
                  <a:lnTo>
                    <a:pt x="626392" y="110870"/>
                  </a:lnTo>
                  <a:lnTo>
                    <a:pt x="835190" y="77609"/>
                  </a:lnTo>
                  <a:lnTo>
                    <a:pt x="1043987" y="44348"/>
                  </a:lnTo>
                  <a:lnTo>
                    <a:pt x="1252785" y="33261"/>
                  </a:lnTo>
                  <a:lnTo>
                    <a:pt x="1461582" y="33261"/>
                  </a:lnTo>
                </a:path>
              </a:pathLst>
            </a:custGeom>
            <a:ln w="20325" cap="flat">
              <a:solidFill>
                <a:srgbClr val="6B6B6B">
                  <a:alpha val="100000"/>
                </a:srgbClr>
              </a:solidFill>
              <a:prstDash val="solid"/>
              <a:round/>
            </a:ln>
          </p:spPr>
          <p:txBody>
            <a:bodyPr/>
            <a:lstStyle/>
            <a:p/>
          </p:txBody>
        </p:sp>
        <p:sp>
          <p:nvSpPr>
            <p:cNvPr id="295" name="pl295"/>
            <p:cNvSpPr/>
            <p:nvPr/>
          </p:nvSpPr>
          <p:spPr>
            <a:xfrm>
              <a:off x="4185089" y="2692241"/>
              <a:ext cx="1461582" cy="476741"/>
            </a:xfrm>
            <a:custGeom>
              <a:avLst/>
              <a:pathLst>
                <a:path w="1461582" h="476741">
                  <a:moveTo>
                    <a:pt x="0" y="55435"/>
                  </a:moveTo>
                  <a:lnTo>
                    <a:pt x="208797" y="0"/>
                  </a:lnTo>
                  <a:lnTo>
                    <a:pt x="417595" y="33261"/>
                  </a:lnTo>
                  <a:lnTo>
                    <a:pt x="626392" y="77609"/>
                  </a:lnTo>
                  <a:lnTo>
                    <a:pt x="835190" y="188479"/>
                  </a:lnTo>
                  <a:lnTo>
                    <a:pt x="1043987" y="476741"/>
                  </a:lnTo>
                  <a:lnTo>
                    <a:pt x="1252785" y="99783"/>
                  </a:lnTo>
                  <a:lnTo>
                    <a:pt x="1461582" y="99783"/>
                  </a:lnTo>
                </a:path>
              </a:pathLst>
            </a:custGeom>
            <a:ln w="40651" cap="flat">
              <a:solidFill>
                <a:srgbClr val="000000">
                  <a:alpha val="100000"/>
                </a:srgbClr>
              </a:solidFill>
              <a:prstDash val="solid"/>
              <a:round/>
            </a:ln>
          </p:spPr>
          <p:txBody>
            <a:bodyPr/>
            <a:lstStyle/>
            <a:p/>
          </p:txBody>
        </p:sp>
        <p:sp>
          <p:nvSpPr>
            <p:cNvPr id="296" name="pl296"/>
            <p:cNvSpPr/>
            <p:nvPr/>
          </p:nvSpPr>
          <p:spPr>
            <a:xfrm>
              <a:off x="4185089" y="2692241"/>
              <a:ext cx="1461582" cy="476741"/>
            </a:xfrm>
            <a:custGeom>
              <a:avLst/>
              <a:pathLst>
                <a:path w="1461582" h="476741">
                  <a:moveTo>
                    <a:pt x="0" y="55435"/>
                  </a:moveTo>
                  <a:lnTo>
                    <a:pt x="208797" y="0"/>
                  </a:lnTo>
                  <a:lnTo>
                    <a:pt x="417595" y="33261"/>
                  </a:lnTo>
                  <a:lnTo>
                    <a:pt x="626392" y="77609"/>
                  </a:lnTo>
                  <a:lnTo>
                    <a:pt x="835190" y="188479"/>
                  </a:lnTo>
                  <a:lnTo>
                    <a:pt x="1043987" y="476741"/>
                  </a:lnTo>
                  <a:lnTo>
                    <a:pt x="1252785" y="99783"/>
                  </a:lnTo>
                  <a:lnTo>
                    <a:pt x="1461582" y="99783"/>
                  </a:lnTo>
                </a:path>
              </a:pathLst>
            </a:custGeom>
            <a:ln w="35231" cap="flat">
              <a:solidFill>
                <a:srgbClr val="1CABE2">
                  <a:alpha val="100000"/>
                </a:srgbClr>
              </a:solidFill>
              <a:prstDash val="solid"/>
              <a:round/>
            </a:ln>
          </p:spPr>
          <p:txBody>
            <a:bodyPr/>
            <a:lstStyle/>
            <a:p/>
          </p:txBody>
        </p:sp>
        <p:sp>
          <p:nvSpPr>
            <p:cNvPr id="297" name="tx297"/>
            <p:cNvSpPr/>
            <p:nvPr/>
          </p:nvSpPr>
          <p:spPr>
            <a:xfrm>
              <a:off x="4124830" y="256912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94</a:t>
              </a:r>
            </a:p>
          </p:txBody>
        </p:sp>
        <p:sp>
          <p:nvSpPr>
            <p:cNvPr id="298" name="tx298"/>
            <p:cNvSpPr/>
            <p:nvPr/>
          </p:nvSpPr>
          <p:spPr>
            <a:xfrm>
              <a:off x="4333627" y="251368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99</a:t>
              </a:r>
            </a:p>
          </p:txBody>
        </p:sp>
        <p:sp>
          <p:nvSpPr>
            <p:cNvPr id="299" name="tx299"/>
            <p:cNvSpPr/>
            <p:nvPr/>
          </p:nvSpPr>
          <p:spPr>
            <a:xfrm>
              <a:off x="4542425" y="254694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96</a:t>
              </a:r>
            </a:p>
          </p:txBody>
        </p:sp>
        <p:sp>
          <p:nvSpPr>
            <p:cNvPr id="300" name="tx300"/>
            <p:cNvSpPr/>
            <p:nvPr/>
          </p:nvSpPr>
          <p:spPr>
            <a:xfrm>
              <a:off x="4751222" y="259129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92</a:t>
              </a:r>
            </a:p>
          </p:txBody>
        </p:sp>
        <p:sp>
          <p:nvSpPr>
            <p:cNvPr id="301" name="tx301"/>
            <p:cNvSpPr/>
            <p:nvPr/>
          </p:nvSpPr>
          <p:spPr>
            <a:xfrm>
              <a:off x="4960020" y="270216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82</a:t>
              </a:r>
            </a:p>
          </p:txBody>
        </p:sp>
        <p:sp>
          <p:nvSpPr>
            <p:cNvPr id="302" name="tx302"/>
            <p:cNvSpPr/>
            <p:nvPr/>
          </p:nvSpPr>
          <p:spPr>
            <a:xfrm>
              <a:off x="5168817" y="299042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56</a:t>
              </a:r>
            </a:p>
          </p:txBody>
        </p:sp>
        <p:sp>
          <p:nvSpPr>
            <p:cNvPr id="303" name="tx303"/>
            <p:cNvSpPr/>
            <p:nvPr/>
          </p:nvSpPr>
          <p:spPr>
            <a:xfrm>
              <a:off x="5377615" y="261346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90</a:t>
              </a:r>
            </a:p>
          </p:txBody>
        </p:sp>
        <p:sp>
          <p:nvSpPr>
            <p:cNvPr id="304" name="tx304"/>
            <p:cNvSpPr/>
            <p:nvPr/>
          </p:nvSpPr>
          <p:spPr>
            <a:xfrm>
              <a:off x="5586413" y="261346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90</a:t>
              </a:r>
            </a:p>
          </p:txBody>
        </p:sp>
        <p:sp>
          <p:nvSpPr>
            <p:cNvPr id="305" name="rc305"/>
            <p:cNvSpPr/>
            <p:nvPr/>
          </p:nvSpPr>
          <p:spPr>
            <a:xfrm>
              <a:off x="4112010" y="3643012"/>
              <a:ext cx="1607740" cy="1000048"/>
            </a:xfrm>
            <a:prstGeom prst="rect">
              <a:avLst/>
            </a:prstGeom>
            <a:solidFill>
              <a:srgbClr val="EBEBEB">
                <a:alpha val="100000"/>
              </a:srgbClr>
            </a:solidFill>
          </p:spPr>
          <p:txBody>
            <a:bodyPr/>
            <a:lstStyle/>
            <a:p/>
          </p:txBody>
        </p:sp>
        <p:sp>
          <p:nvSpPr>
            <p:cNvPr id="306" name="pl306"/>
            <p:cNvSpPr/>
            <p:nvPr/>
          </p:nvSpPr>
          <p:spPr>
            <a:xfrm>
              <a:off x="4112010" y="4381407"/>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307" name="pl307"/>
            <p:cNvSpPr/>
            <p:nvPr/>
          </p:nvSpPr>
          <p:spPr>
            <a:xfrm>
              <a:off x="4112010" y="4104231"/>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308" name="pl308"/>
            <p:cNvSpPr/>
            <p:nvPr/>
          </p:nvSpPr>
          <p:spPr>
            <a:xfrm>
              <a:off x="4112010" y="3827056"/>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309" name="pl309"/>
            <p:cNvSpPr/>
            <p:nvPr/>
          </p:nvSpPr>
          <p:spPr>
            <a:xfrm>
              <a:off x="4112010" y="3688469"/>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310" name="pl310"/>
            <p:cNvSpPr/>
            <p:nvPr/>
          </p:nvSpPr>
          <p:spPr>
            <a:xfrm>
              <a:off x="4112010" y="4519994"/>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311" name="pl311"/>
            <p:cNvSpPr/>
            <p:nvPr/>
          </p:nvSpPr>
          <p:spPr>
            <a:xfrm>
              <a:off x="4112010" y="4242819"/>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312" name="pl312"/>
            <p:cNvSpPr/>
            <p:nvPr/>
          </p:nvSpPr>
          <p:spPr>
            <a:xfrm>
              <a:off x="4112010" y="3965644"/>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313" name="pl313"/>
            <p:cNvSpPr/>
            <p:nvPr/>
          </p:nvSpPr>
          <p:spPr>
            <a:xfrm>
              <a:off x="4185089"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14" name="pl314"/>
            <p:cNvSpPr/>
            <p:nvPr/>
          </p:nvSpPr>
          <p:spPr>
            <a:xfrm>
              <a:off x="4393886"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15" name="pl315"/>
            <p:cNvSpPr/>
            <p:nvPr/>
          </p:nvSpPr>
          <p:spPr>
            <a:xfrm>
              <a:off x="4602684"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16" name="pl316"/>
            <p:cNvSpPr/>
            <p:nvPr/>
          </p:nvSpPr>
          <p:spPr>
            <a:xfrm>
              <a:off x="4811481"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17" name="pl317"/>
            <p:cNvSpPr/>
            <p:nvPr/>
          </p:nvSpPr>
          <p:spPr>
            <a:xfrm>
              <a:off x="5020279"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18" name="pl318"/>
            <p:cNvSpPr/>
            <p:nvPr/>
          </p:nvSpPr>
          <p:spPr>
            <a:xfrm>
              <a:off x="5229076"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19" name="pl319"/>
            <p:cNvSpPr/>
            <p:nvPr/>
          </p:nvSpPr>
          <p:spPr>
            <a:xfrm>
              <a:off x="5437874"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20" name="pl320"/>
            <p:cNvSpPr/>
            <p:nvPr/>
          </p:nvSpPr>
          <p:spPr>
            <a:xfrm>
              <a:off x="5646671"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21" name="pl321"/>
            <p:cNvSpPr/>
            <p:nvPr/>
          </p:nvSpPr>
          <p:spPr>
            <a:xfrm>
              <a:off x="4185089" y="4120862"/>
              <a:ext cx="1461582" cy="110870"/>
            </a:xfrm>
            <a:custGeom>
              <a:avLst/>
              <a:pathLst>
                <a:path w="1461582" h="110870">
                  <a:moveTo>
                    <a:pt x="0" y="0"/>
                  </a:moveTo>
                  <a:lnTo>
                    <a:pt x="208797" y="66522"/>
                  </a:lnTo>
                  <a:lnTo>
                    <a:pt x="417595" y="99783"/>
                  </a:lnTo>
                  <a:lnTo>
                    <a:pt x="626392" y="110870"/>
                  </a:lnTo>
                  <a:lnTo>
                    <a:pt x="835190" y="77609"/>
                  </a:lnTo>
                  <a:lnTo>
                    <a:pt x="1043987" y="44348"/>
                  </a:lnTo>
                  <a:lnTo>
                    <a:pt x="1252785" y="33261"/>
                  </a:lnTo>
                  <a:lnTo>
                    <a:pt x="1461582" y="33261"/>
                  </a:lnTo>
                </a:path>
              </a:pathLst>
            </a:custGeom>
            <a:ln w="20325" cap="flat">
              <a:solidFill>
                <a:srgbClr val="BEBEBE">
                  <a:alpha val="69803"/>
                </a:srgbClr>
              </a:solidFill>
              <a:prstDash val="solid"/>
              <a:round/>
            </a:ln>
          </p:spPr>
          <p:txBody>
            <a:bodyPr/>
            <a:lstStyle/>
            <a:p/>
          </p:txBody>
        </p:sp>
        <p:sp>
          <p:nvSpPr>
            <p:cNvPr id="322" name="pl322"/>
            <p:cNvSpPr/>
            <p:nvPr/>
          </p:nvSpPr>
          <p:spPr>
            <a:xfrm>
              <a:off x="4185089" y="4065427"/>
              <a:ext cx="1461582" cy="55435"/>
            </a:xfrm>
            <a:custGeom>
              <a:avLst/>
              <a:pathLst>
                <a:path w="1461582" h="55435">
                  <a:moveTo>
                    <a:pt x="0" y="0"/>
                  </a:moveTo>
                  <a:lnTo>
                    <a:pt x="208797" y="11087"/>
                  </a:lnTo>
                  <a:lnTo>
                    <a:pt x="417595" y="11087"/>
                  </a:lnTo>
                  <a:lnTo>
                    <a:pt x="626392" y="22174"/>
                  </a:lnTo>
                  <a:lnTo>
                    <a:pt x="835190" y="33261"/>
                  </a:lnTo>
                  <a:lnTo>
                    <a:pt x="1043987" y="44348"/>
                  </a:lnTo>
                  <a:lnTo>
                    <a:pt x="1252785" y="44348"/>
                  </a:lnTo>
                  <a:lnTo>
                    <a:pt x="1461582" y="55435"/>
                  </a:lnTo>
                </a:path>
              </a:pathLst>
            </a:custGeom>
            <a:ln w="40651" cap="flat">
              <a:solidFill>
                <a:srgbClr val="BEBEBE">
                  <a:alpha val="69803"/>
                </a:srgbClr>
              </a:solidFill>
              <a:prstDash val="solid"/>
              <a:round/>
            </a:ln>
          </p:spPr>
          <p:txBody>
            <a:bodyPr/>
            <a:lstStyle/>
            <a:p/>
          </p:txBody>
        </p:sp>
        <p:sp>
          <p:nvSpPr>
            <p:cNvPr id="323" name="pl323"/>
            <p:cNvSpPr/>
            <p:nvPr/>
          </p:nvSpPr>
          <p:spPr>
            <a:xfrm>
              <a:off x="4185089" y="4065427"/>
              <a:ext cx="1461582" cy="55435"/>
            </a:xfrm>
            <a:custGeom>
              <a:avLst/>
              <a:pathLst>
                <a:path w="1461582" h="55435">
                  <a:moveTo>
                    <a:pt x="0" y="0"/>
                  </a:moveTo>
                  <a:lnTo>
                    <a:pt x="208797" y="11087"/>
                  </a:lnTo>
                  <a:lnTo>
                    <a:pt x="417595" y="11087"/>
                  </a:lnTo>
                  <a:lnTo>
                    <a:pt x="626392" y="22174"/>
                  </a:lnTo>
                  <a:lnTo>
                    <a:pt x="835190" y="33261"/>
                  </a:lnTo>
                  <a:lnTo>
                    <a:pt x="1043987" y="44348"/>
                  </a:lnTo>
                  <a:lnTo>
                    <a:pt x="1252785" y="44348"/>
                  </a:lnTo>
                  <a:lnTo>
                    <a:pt x="1461582" y="55435"/>
                  </a:lnTo>
                </a:path>
              </a:pathLst>
            </a:custGeom>
            <a:ln w="35231" cap="flat">
              <a:solidFill>
                <a:srgbClr val="BEBEBE">
                  <a:alpha val="69803"/>
                </a:srgbClr>
              </a:solidFill>
              <a:prstDash val="solid"/>
              <a:round/>
            </a:ln>
          </p:spPr>
          <p:txBody>
            <a:bodyPr/>
            <a:lstStyle/>
            <a:p/>
          </p:txBody>
        </p:sp>
        <p:sp>
          <p:nvSpPr>
            <p:cNvPr id="324" name="pl324"/>
            <p:cNvSpPr/>
            <p:nvPr/>
          </p:nvSpPr>
          <p:spPr>
            <a:xfrm>
              <a:off x="4185089" y="4120862"/>
              <a:ext cx="1461582" cy="110870"/>
            </a:xfrm>
            <a:custGeom>
              <a:avLst/>
              <a:pathLst>
                <a:path w="1461582" h="110870">
                  <a:moveTo>
                    <a:pt x="0" y="0"/>
                  </a:moveTo>
                  <a:lnTo>
                    <a:pt x="208797" y="66522"/>
                  </a:lnTo>
                  <a:lnTo>
                    <a:pt x="417595" y="99783"/>
                  </a:lnTo>
                  <a:lnTo>
                    <a:pt x="626392" y="110870"/>
                  </a:lnTo>
                  <a:lnTo>
                    <a:pt x="835190" y="77609"/>
                  </a:lnTo>
                  <a:lnTo>
                    <a:pt x="1043987" y="44348"/>
                  </a:lnTo>
                  <a:lnTo>
                    <a:pt x="1252785" y="33261"/>
                  </a:lnTo>
                  <a:lnTo>
                    <a:pt x="1461582" y="33261"/>
                  </a:lnTo>
                </a:path>
              </a:pathLst>
            </a:custGeom>
            <a:ln w="20325" cap="flat">
              <a:solidFill>
                <a:srgbClr val="6B6B6B">
                  <a:alpha val="100000"/>
                </a:srgbClr>
              </a:solidFill>
              <a:prstDash val="solid"/>
              <a:round/>
            </a:ln>
          </p:spPr>
          <p:txBody>
            <a:bodyPr/>
            <a:lstStyle/>
            <a:p/>
          </p:txBody>
        </p:sp>
        <p:sp>
          <p:nvSpPr>
            <p:cNvPr id="325" name="pl325"/>
            <p:cNvSpPr/>
            <p:nvPr/>
          </p:nvSpPr>
          <p:spPr>
            <a:xfrm>
              <a:off x="4185089" y="4065427"/>
              <a:ext cx="1461582" cy="55435"/>
            </a:xfrm>
            <a:custGeom>
              <a:avLst/>
              <a:pathLst>
                <a:path w="1461582" h="55435">
                  <a:moveTo>
                    <a:pt x="0" y="0"/>
                  </a:moveTo>
                  <a:lnTo>
                    <a:pt x="208797" y="11087"/>
                  </a:lnTo>
                  <a:lnTo>
                    <a:pt x="417595" y="11087"/>
                  </a:lnTo>
                  <a:lnTo>
                    <a:pt x="626392" y="22174"/>
                  </a:lnTo>
                  <a:lnTo>
                    <a:pt x="835190" y="33261"/>
                  </a:lnTo>
                  <a:lnTo>
                    <a:pt x="1043987" y="44348"/>
                  </a:lnTo>
                  <a:lnTo>
                    <a:pt x="1252785" y="44348"/>
                  </a:lnTo>
                  <a:lnTo>
                    <a:pt x="1461582" y="55435"/>
                  </a:lnTo>
                </a:path>
              </a:pathLst>
            </a:custGeom>
            <a:ln w="40651" cap="flat">
              <a:solidFill>
                <a:srgbClr val="000000">
                  <a:alpha val="100000"/>
                </a:srgbClr>
              </a:solidFill>
              <a:prstDash val="solid"/>
              <a:round/>
            </a:ln>
          </p:spPr>
          <p:txBody>
            <a:bodyPr/>
            <a:lstStyle/>
            <a:p/>
          </p:txBody>
        </p:sp>
        <p:sp>
          <p:nvSpPr>
            <p:cNvPr id="326" name="pl326"/>
            <p:cNvSpPr/>
            <p:nvPr/>
          </p:nvSpPr>
          <p:spPr>
            <a:xfrm>
              <a:off x="4185089" y="4065427"/>
              <a:ext cx="1461582" cy="55435"/>
            </a:xfrm>
            <a:custGeom>
              <a:avLst/>
              <a:pathLst>
                <a:path w="1461582" h="55435">
                  <a:moveTo>
                    <a:pt x="0" y="0"/>
                  </a:moveTo>
                  <a:lnTo>
                    <a:pt x="208797" y="11087"/>
                  </a:lnTo>
                  <a:lnTo>
                    <a:pt x="417595" y="11087"/>
                  </a:lnTo>
                  <a:lnTo>
                    <a:pt x="626392" y="22174"/>
                  </a:lnTo>
                  <a:lnTo>
                    <a:pt x="835190" y="33261"/>
                  </a:lnTo>
                  <a:lnTo>
                    <a:pt x="1043987" y="44348"/>
                  </a:lnTo>
                  <a:lnTo>
                    <a:pt x="1252785" y="44348"/>
                  </a:lnTo>
                  <a:lnTo>
                    <a:pt x="1461582" y="55435"/>
                  </a:lnTo>
                </a:path>
              </a:pathLst>
            </a:custGeom>
            <a:ln w="35231" cap="flat">
              <a:solidFill>
                <a:srgbClr val="1CABE2">
                  <a:alpha val="100000"/>
                </a:srgbClr>
              </a:solidFill>
              <a:prstDash val="solid"/>
              <a:round/>
            </a:ln>
          </p:spPr>
          <p:txBody>
            <a:bodyPr/>
            <a:lstStyle/>
            <a:p/>
          </p:txBody>
        </p:sp>
        <p:sp>
          <p:nvSpPr>
            <p:cNvPr id="327" name="tx327"/>
            <p:cNvSpPr/>
            <p:nvPr/>
          </p:nvSpPr>
          <p:spPr>
            <a:xfrm>
              <a:off x="4124830" y="388687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91</a:t>
              </a:r>
            </a:p>
          </p:txBody>
        </p:sp>
        <p:sp>
          <p:nvSpPr>
            <p:cNvPr id="328" name="tx328"/>
            <p:cNvSpPr/>
            <p:nvPr/>
          </p:nvSpPr>
          <p:spPr>
            <a:xfrm>
              <a:off x="4333627" y="389795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90</a:t>
              </a:r>
            </a:p>
          </p:txBody>
        </p:sp>
        <p:sp>
          <p:nvSpPr>
            <p:cNvPr id="329" name="tx329"/>
            <p:cNvSpPr/>
            <p:nvPr/>
          </p:nvSpPr>
          <p:spPr>
            <a:xfrm>
              <a:off x="4542425" y="389795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90</a:t>
              </a:r>
            </a:p>
          </p:txBody>
        </p:sp>
        <p:sp>
          <p:nvSpPr>
            <p:cNvPr id="330" name="tx330"/>
            <p:cNvSpPr/>
            <p:nvPr/>
          </p:nvSpPr>
          <p:spPr>
            <a:xfrm>
              <a:off x="4751222" y="390904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89</a:t>
              </a:r>
            </a:p>
          </p:txBody>
        </p:sp>
        <p:sp>
          <p:nvSpPr>
            <p:cNvPr id="331" name="tx331"/>
            <p:cNvSpPr/>
            <p:nvPr/>
          </p:nvSpPr>
          <p:spPr>
            <a:xfrm>
              <a:off x="4960020" y="392013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88</a:t>
              </a:r>
            </a:p>
          </p:txBody>
        </p:sp>
        <p:sp>
          <p:nvSpPr>
            <p:cNvPr id="332" name="tx332"/>
            <p:cNvSpPr/>
            <p:nvPr/>
          </p:nvSpPr>
          <p:spPr>
            <a:xfrm>
              <a:off x="5168817" y="393122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87</a:t>
              </a:r>
            </a:p>
          </p:txBody>
        </p:sp>
        <p:sp>
          <p:nvSpPr>
            <p:cNvPr id="333" name="tx333"/>
            <p:cNvSpPr/>
            <p:nvPr/>
          </p:nvSpPr>
          <p:spPr>
            <a:xfrm>
              <a:off x="5377615" y="393122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87</a:t>
              </a:r>
            </a:p>
          </p:txBody>
        </p:sp>
        <p:sp>
          <p:nvSpPr>
            <p:cNvPr id="334" name="tx334"/>
            <p:cNvSpPr/>
            <p:nvPr/>
          </p:nvSpPr>
          <p:spPr>
            <a:xfrm>
              <a:off x="5586413" y="394230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86</a:t>
              </a:r>
            </a:p>
          </p:txBody>
        </p:sp>
        <p:sp>
          <p:nvSpPr>
            <p:cNvPr id="335" name="rc335"/>
            <p:cNvSpPr/>
            <p:nvPr/>
          </p:nvSpPr>
          <p:spPr>
            <a:xfrm>
              <a:off x="4112010" y="4927502"/>
              <a:ext cx="1607740" cy="1000048"/>
            </a:xfrm>
            <a:prstGeom prst="rect">
              <a:avLst/>
            </a:prstGeom>
            <a:solidFill>
              <a:srgbClr val="EBEBEB">
                <a:alpha val="100000"/>
              </a:srgbClr>
            </a:solidFill>
          </p:spPr>
          <p:txBody>
            <a:bodyPr/>
            <a:lstStyle/>
            <a:p/>
          </p:txBody>
        </p:sp>
        <p:sp>
          <p:nvSpPr>
            <p:cNvPr id="336" name="pl336"/>
            <p:cNvSpPr/>
            <p:nvPr/>
          </p:nvSpPr>
          <p:spPr>
            <a:xfrm>
              <a:off x="4112010" y="5665897"/>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337" name="pl337"/>
            <p:cNvSpPr/>
            <p:nvPr/>
          </p:nvSpPr>
          <p:spPr>
            <a:xfrm>
              <a:off x="4112010" y="5388721"/>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338" name="pl338"/>
            <p:cNvSpPr/>
            <p:nvPr/>
          </p:nvSpPr>
          <p:spPr>
            <a:xfrm>
              <a:off x="4112010" y="5111546"/>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339" name="pl339"/>
            <p:cNvSpPr/>
            <p:nvPr/>
          </p:nvSpPr>
          <p:spPr>
            <a:xfrm>
              <a:off x="4112010" y="4972958"/>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340" name="pl340"/>
            <p:cNvSpPr/>
            <p:nvPr/>
          </p:nvSpPr>
          <p:spPr>
            <a:xfrm>
              <a:off x="4112010" y="5804484"/>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341" name="pl341"/>
            <p:cNvSpPr/>
            <p:nvPr/>
          </p:nvSpPr>
          <p:spPr>
            <a:xfrm>
              <a:off x="4112010" y="5527309"/>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342" name="pl342"/>
            <p:cNvSpPr/>
            <p:nvPr/>
          </p:nvSpPr>
          <p:spPr>
            <a:xfrm>
              <a:off x="4112010" y="5250134"/>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343" name="pl343"/>
            <p:cNvSpPr/>
            <p:nvPr/>
          </p:nvSpPr>
          <p:spPr>
            <a:xfrm>
              <a:off x="4185089"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44" name="pl344"/>
            <p:cNvSpPr/>
            <p:nvPr/>
          </p:nvSpPr>
          <p:spPr>
            <a:xfrm>
              <a:off x="4393886"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45" name="pl345"/>
            <p:cNvSpPr/>
            <p:nvPr/>
          </p:nvSpPr>
          <p:spPr>
            <a:xfrm>
              <a:off x="4602684"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46" name="pl346"/>
            <p:cNvSpPr/>
            <p:nvPr/>
          </p:nvSpPr>
          <p:spPr>
            <a:xfrm>
              <a:off x="4811481"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47" name="pl347"/>
            <p:cNvSpPr/>
            <p:nvPr/>
          </p:nvSpPr>
          <p:spPr>
            <a:xfrm>
              <a:off x="5020279"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48" name="pl348"/>
            <p:cNvSpPr/>
            <p:nvPr/>
          </p:nvSpPr>
          <p:spPr>
            <a:xfrm>
              <a:off x="5229076"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49" name="pl349"/>
            <p:cNvSpPr/>
            <p:nvPr/>
          </p:nvSpPr>
          <p:spPr>
            <a:xfrm>
              <a:off x="5437874"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50" name="pl350"/>
            <p:cNvSpPr/>
            <p:nvPr/>
          </p:nvSpPr>
          <p:spPr>
            <a:xfrm>
              <a:off x="5646671"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51" name="pl351"/>
            <p:cNvSpPr/>
            <p:nvPr/>
          </p:nvSpPr>
          <p:spPr>
            <a:xfrm>
              <a:off x="4185089" y="5405352"/>
              <a:ext cx="1461582" cy="110870"/>
            </a:xfrm>
            <a:custGeom>
              <a:avLst/>
              <a:pathLst>
                <a:path w="1461582" h="110870">
                  <a:moveTo>
                    <a:pt x="0" y="0"/>
                  </a:moveTo>
                  <a:lnTo>
                    <a:pt x="208797" y="66522"/>
                  </a:lnTo>
                  <a:lnTo>
                    <a:pt x="417595" y="99783"/>
                  </a:lnTo>
                  <a:lnTo>
                    <a:pt x="626392" y="110870"/>
                  </a:lnTo>
                  <a:lnTo>
                    <a:pt x="835190" y="77609"/>
                  </a:lnTo>
                  <a:lnTo>
                    <a:pt x="1043987" y="44348"/>
                  </a:lnTo>
                  <a:lnTo>
                    <a:pt x="1252785" y="33261"/>
                  </a:lnTo>
                  <a:lnTo>
                    <a:pt x="1461582" y="33261"/>
                  </a:lnTo>
                </a:path>
              </a:pathLst>
            </a:custGeom>
            <a:ln w="20325" cap="flat">
              <a:solidFill>
                <a:srgbClr val="BEBEBE">
                  <a:alpha val="69803"/>
                </a:srgbClr>
              </a:solidFill>
              <a:prstDash val="solid"/>
              <a:round/>
            </a:ln>
          </p:spPr>
          <p:txBody>
            <a:bodyPr/>
            <a:lstStyle/>
            <a:p/>
          </p:txBody>
        </p:sp>
        <p:sp>
          <p:nvSpPr>
            <p:cNvPr id="352" name="pl352"/>
            <p:cNvSpPr/>
            <p:nvPr/>
          </p:nvSpPr>
          <p:spPr>
            <a:xfrm>
              <a:off x="4185089" y="5261221"/>
              <a:ext cx="1461582" cy="277175"/>
            </a:xfrm>
            <a:custGeom>
              <a:avLst/>
              <a:pathLst>
                <a:path w="1461582" h="277175">
                  <a:moveTo>
                    <a:pt x="0" y="44348"/>
                  </a:moveTo>
                  <a:lnTo>
                    <a:pt x="208797" y="77609"/>
                  </a:lnTo>
                  <a:lnTo>
                    <a:pt x="417595" y="144131"/>
                  </a:lnTo>
                  <a:lnTo>
                    <a:pt x="626392" y="210653"/>
                  </a:lnTo>
                  <a:lnTo>
                    <a:pt x="835190" y="199566"/>
                  </a:lnTo>
                  <a:lnTo>
                    <a:pt x="1043987" y="277175"/>
                  </a:lnTo>
                  <a:lnTo>
                    <a:pt x="1252785" y="0"/>
                  </a:lnTo>
                  <a:lnTo>
                    <a:pt x="1461582" y="166305"/>
                  </a:lnTo>
                </a:path>
              </a:pathLst>
            </a:custGeom>
            <a:ln w="40651" cap="flat">
              <a:solidFill>
                <a:srgbClr val="BEBEBE">
                  <a:alpha val="69803"/>
                </a:srgbClr>
              </a:solidFill>
              <a:prstDash val="solid"/>
              <a:round/>
            </a:ln>
          </p:spPr>
          <p:txBody>
            <a:bodyPr/>
            <a:lstStyle/>
            <a:p/>
          </p:txBody>
        </p:sp>
        <p:sp>
          <p:nvSpPr>
            <p:cNvPr id="353" name="pl353"/>
            <p:cNvSpPr/>
            <p:nvPr/>
          </p:nvSpPr>
          <p:spPr>
            <a:xfrm>
              <a:off x="4185089" y="5261221"/>
              <a:ext cx="1461582" cy="277175"/>
            </a:xfrm>
            <a:custGeom>
              <a:avLst/>
              <a:pathLst>
                <a:path w="1461582" h="277175">
                  <a:moveTo>
                    <a:pt x="0" y="44348"/>
                  </a:moveTo>
                  <a:lnTo>
                    <a:pt x="208797" y="77609"/>
                  </a:lnTo>
                  <a:lnTo>
                    <a:pt x="417595" y="144131"/>
                  </a:lnTo>
                  <a:lnTo>
                    <a:pt x="626392" y="210653"/>
                  </a:lnTo>
                  <a:lnTo>
                    <a:pt x="835190" y="199566"/>
                  </a:lnTo>
                  <a:lnTo>
                    <a:pt x="1043987" y="277175"/>
                  </a:lnTo>
                  <a:lnTo>
                    <a:pt x="1252785" y="0"/>
                  </a:lnTo>
                  <a:lnTo>
                    <a:pt x="1461582" y="166305"/>
                  </a:lnTo>
                </a:path>
              </a:pathLst>
            </a:custGeom>
            <a:ln w="35231" cap="flat">
              <a:solidFill>
                <a:srgbClr val="BEBEBE">
                  <a:alpha val="69803"/>
                </a:srgbClr>
              </a:solidFill>
              <a:prstDash val="solid"/>
              <a:round/>
            </a:ln>
          </p:spPr>
          <p:txBody>
            <a:bodyPr/>
            <a:lstStyle/>
            <a:p/>
          </p:txBody>
        </p:sp>
        <p:sp>
          <p:nvSpPr>
            <p:cNvPr id="354" name="pl354"/>
            <p:cNvSpPr/>
            <p:nvPr/>
          </p:nvSpPr>
          <p:spPr>
            <a:xfrm>
              <a:off x="4185089" y="5405352"/>
              <a:ext cx="1461582" cy="110870"/>
            </a:xfrm>
            <a:custGeom>
              <a:avLst/>
              <a:pathLst>
                <a:path w="1461582" h="110870">
                  <a:moveTo>
                    <a:pt x="0" y="0"/>
                  </a:moveTo>
                  <a:lnTo>
                    <a:pt x="208797" y="66522"/>
                  </a:lnTo>
                  <a:lnTo>
                    <a:pt x="417595" y="99783"/>
                  </a:lnTo>
                  <a:lnTo>
                    <a:pt x="626392" y="110870"/>
                  </a:lnTo>
                  <a:lnTo>
                    <a:pt x="835190" y="77609"/>
                  </a:lnTo>
                  <a:lnTo>
                    <a:pt x="1043987" y="44348"/>
                  </a:lnTo>
                  <a:lnTo>
                    <a:pt x="1252785" y="33261"/>
                  </a:lnTo>
                  <a:lnTo>
                    <a:pt x="1461582" y="33261"/>
                  </a:lnTo>
                </a:path>
              </a:pathLst>
            </a:custGeom>
            <a:ln w="20325" cap="flat">
              <a:solidFill>
                <a:srgbClr val="6B6B6B">
                  <a:alpha val="100000"/>
                </a:srgbClr>
              </a:solidFill>
              <a:prstDash val="solid"/>
              <a:round/>
            </a:ln>
          </p:spPr>
          <p:txBody>
            <a:bodyPr/>
            <a:lstStyle/>
            <a:p/>
          </p:txBody>
        </p:sp>
        <p:sp>
          <p:nvSpPr>
            <p:cNvPr id="355" name="pl355"/>
            <p:cNvSpPr/>
            <p:nvPr/>
          </p:nvSpPr>
          <p:spPr>
            <a:xfrm>
              <a:off x="4185089" y="5261221"/>
              <a:ext cx="1461582" cy="277175"/>
            </a:xfrm>
            <a:custGeom>
              <a:avLst/>
              <a:pathLst>
                <a:path w="1461582" h="277175">
                  <a:moveTo>
                    <a:pt x="0" y="44348"/>
                  </a:moveTo>
                  <a:lnTo>
                    <a:pt x="208797" y="77609"/>
                  </a:lnTo>
                  <a:lnTo>
                    <a:pt x="417595" y="144131"/>
                  </a:lnTo>
                  <a:lnTo>
                    <a:pt x="626392" y="210653"/>
                  </a:lnTo>
                  <a:lnTo>
                    <a:pt x="835190" y="199566"/>
                  </a:lnTo>
                  <a:lnTo>
                    <a:pt x="1043987" y="277175"/>
                  </a:lnTo>
                  <a:lnTo>
                    <a:pt x="1252785" y="0"/>
                  </a:lnTo>
                  <a:lnTo>
                    <a:pt x="1461582" y="166305"/>
                  </a:lnTo>
                </a:path>
              </a:pathLst>
            </a:custGeom>
            <a:ln w="40651" cap="flat">
              <a:solidFill>
                <a:srgbClr val="000000">
                  <a:alpha val="100000"/>
                </a:srgbClr>
              </a:solidFill>
              <a:prstDash val="solid"/>
              <a:round/>
            </a:ln>
          </p:spPr>
          <p:txBody>
            <a:bodyPr/>
            <a:lstStyle/>
            <a:p/>
          </p:txBody>
        </p:sp>
        <p:sp>
          <p:nvSpPr>
            <p:cNvPr id="356" name="pl356"/>
            <p:cNvSpPr/>
            <p:nvPr/>
          </p:nvSpPr>
          <p:spPr>
            <a:xfrm>
              <a:off x="4185089" y="5261221"/>
              <a:ext cx="1461582" cy="277175"/>
            </a:xfrm>
            <a:custGeom>
              <a:avLst/>
              <a:pathLst>
                <a:path w="1461582" h="277175">
                  <a:moveTo>
                    <a:pt x="0" y="44348"/>
                  </a:moveTo>
                  <a:lnTo>
                    <a:pt x="208797" y="77609"/>
                  </a:lnTo>
                  <a:lnTo>
                    <a:pt x="417595" y="144131"/>
                  </a:lnTo>
                  <a:lnTo>
                    <a:pt x="626392" y="210653"/>
                  </a:lnTo>
                  <a:lnTo>
                    <a:pt x="835190" y="199566"/>
                  </a:lnTo>
                  <a:lnTo>
                    <a:pt x="1043987" y="277175"/>
                  </a:lnTo>
                  <a:lnTo>
                    <a:pt x="1252785" y="0"/>
                  </a:lnTo>
                  <a:lnTo>
                    <a:pt x="1461582" y="166305"/>
                  </a:lnTo>
                </a:path>
              </a:pathLst>
            </a:custGeom>
            <a:ln w="35231" cap="flat">
              <a:solidFill>
                <a:srgbClr val="1CABE2">
                  <a:alpha val="100000"/>
                </a:srgbClr>
              </a:solidFill>
              <a:prstDash val="solid"/>
              <a:round/>
            </a:ln>
          </p:spPr>
          <p:txBody>
            <a:bodyPr/>
            <a:lstStyle/>
            <a:p/>
          </p:txBody>
        </p:sp>
        <p:sp>
          <p:nvSpPr>
            <p:cNvPr id="357" name="tx357"/>
            <p:cNvSpPr/>
            <p:nvPr/>
          </p:nvSpPr>
          <p:spPr>
            <a:xfrm>
              <a:off x="4124830" y="512701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95</a:t>
              </a:r>
            </a:p>
          </p:txBody>
        </p:sp>
        <p:sp>
          <p:nvSpPr>
            <p:cNvPr id="358" name="tx358"/>
            <p:cNvSpPr/>
            <p:nvPr/>
          </p:nvSpPr>
          <p:spPr>
            <a:xfrm>
              <a:off x="4333627" y="516027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92</a:t>
              </a:r>
            </a:p>
          </p:txBody>
        </p:sp>
        <p:sp>
          <p:nvSpPr>
            <p:cNvPr id="359" name="tx359"/>
            <p:cNvSpPr/>
            <p:nvPr/>
          </p:nvSpPr>
          <p:spPr>
            <a:xfrm>
              <a:off x="4542425" y="522679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86</a:t>
              </a:r>
            </a:p>
          </p:txBody>
        </p:sp>
        <p:sp>
          <p:nvSpPr>
            <p:cNvPr id="360" name="tx360"/>
            <p:cNvSpPr/>
            <p:nvPr/>
          </p:nvSpPr>
          <p:spPr>
            <a:xfrm>
              <a:off x="4751222" y="529331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80</a:t>
              </a:r>
            </a:p>
          </p:txBody>
        </p:sp>
        <p:sp>
          <p:nvSpPr>
            <p:cNvPr id="361" name="tx361"/>
            <p:cNvSpPr/>
            <p:nvPr/>
          </p:nvSpPr>
          <p:spPr>
            <a:xfrm>
              <a:off x="4960020" y="528223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81</a:t>
              </a:r>
            </a:p>
          </p:txBody>
        </p:sp>
        <p:sp>
          <p:nvSpPr>
            <p:cNvPr id="362" name="tx362"/>
            <p:cNvSpPr/>
            <p:nvPr/>
          </p:nvSpPr>
          <p:spPr>
            <a:xfrm>
              <a:off x="5168817" y="535984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74</a:t>
              </a:r>
            </a:p>
          </p:txBody>
        </p:sp>
        <p:sp>
          <p:nvSpPr>
            <p:cNvPr id="363" name="tx363"/>
            <p:cNvSpPr/>
            <p:nvPr/>
          </p:nvSpPr>
          <p:spPr>
            <a:xfrm>
              <a:off x="5377615" y="508266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99</a:t>
              </a:r>
            </a:p>
          </p:txBody>
        </p:sp>
        <p:sp>
          <p:nvSpPr>
            <p:cNvPr id="364" name="tx364"/>
            <p:cNvSpPr/>
            <p:nvPr/>
          </p:nvSpPr>
          <p:spPr>
            <a:xfrm>
              <a:off x="5586413" y="524897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84</a:t>
              </a:r>
            </a:p>
          </p:txBody>
        </p:sp>
        <p:sp>
          <p:nvSpPr>
            <p:cNvPr id="365" name="rc365"/>
            <p:cNvSpPr/>
            <p:nvPr/>
          </p:nvSpPr>
          <p:spPr>
            <a:xfrm>
              <a:off x="5789340" y="1074032"/>
              <a:ext cx="1607740" cy="1000048"/>
            </a:xfrm>
            <a:prstGeom prst="rect">
              <a:avLst/>
            </a:prstGeom>
            <a:solidFill>
              <a:srgbClr val="EBEBEB">
                <a:alpha val="100000"/>
              </a:srgbClr>
            </a:solidFill>
          </p:spPr>
          <p:txBody>
            <a:bodyPr/>
            <a:lstStyle/>
            <a:p/>
          </p:txBody>
        </p:sp>
        <p:sp>
          <p:nvSpPr>
            <p:cNvPr id="366" name="pl366"/>
            <p:cNvSpPr/>
            <p:nvPr/>
          </p:nvSpPr>
          <p:spPr>
            <a:xfrm>
              <a:off x="5789340" y="1812427"/>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367" name="pl367"/>
            <p:cNvSpPr/>
            <p:nvPr/>
          </p:nvSpPr>
          <p:spPr>
            <a:xfrm>
              <a:off x="5789340" y="1535252"/>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368" name="pl368"/>
            <p:cNvSpPr/>
            <p:nvPr/>
          </p:nvSpPr>
          <p:spPr>
            <a:xfrm>
              <a:off x="5789340" y="1258076"/>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369" name="pl369"/>
            <p:cNvSpPr/>
            <p:nvPr/>
          </p:nvSpPr>
          <p:spPr>
            <a:xfrm>
              <a:off x="5789340" y="1119489"/>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370" name="pl370"/>
            <p:cNvSpPr/>
            <p:nvPr/>
          </p:nvSpPr>
          <p:spPr>
            <a:xfrm>
              <a:off x="5789340" y="1951014"/>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371" name="pl371"/>
            <p:cNvSpPr/>
            <p:nvPr/>
          </p:nvSpPr>
          <p:spPr>
            <a:xfrm>
              <a:off x="5789340" y="1673839"/>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372" name="pl372"/>
            <p:cNvSpPr/>
            <p:nvPr/>
          </p:nvSpPr>
          <p:spPr>
            <a:xfrm>
              <a:off x="5789340" y="1396664"/>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373" name="pl373"/>
            <p:cNvSpPr/>
            <p:nvPr/>
          </p:nvSpPr>
          <p:spPr>
            <a:xfrm>
              <a:off x="5862419"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74" name="pl374"/>
            <p:cNvSpPr/>
            <p:nvPr/>
          </p:nvSpPr>
          <p:spPr>
            <a:xfrm>
              <a:off x="6071216"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75" name="pl375"/>
            <p:cNvSpPr/>
            <p:nvPr/>
          </p:nvSpPr>
          <p:spPr>
            <a:xfrm>
              <a:off x="6280014"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76" name="pl376"/>
            <p:cNvSpPr/>
            <p:nvPr/>
          </p:nvSpPr>
          <p:spPr>
            <a:xfrm>
              <a:off x="6488811"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77" name="pl377"/>
            <p:cNvSpPr/>
            <p:nvPr/>
          </p:nvSpPr>
          <p:spPr>
            <a:xfrm>
              <a:off x="6697609"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78" name="pl378"/>
            <p:cNvSpPr/>
            <p:nvPr/>
          </p:nvSpPr>
          <p:spPr>
            <a:xfrm>
              <a:off x="6906406"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79" name="pl379"/>
            <p:cNvSpPr/>
            <p:nvPr/>
          </p:nvSpPr>
          <p:spPr>
            <a:xfrm>
              <a:off x="7115204"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80" name="pl380"/>
            <p:cNvSpPr/>
            <p:nvPr/>
          </p:nvSpPr>
          <p:spPr>
            <a:xfrm>
              <a:off x="7324001"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81" name="pl381"/>
            <p:cNvSpPr/>
            <p:nvPr/>
          </p:nvSpPr>
          <p:spPr>
            <a:xfrm>
              <a:off x="5862419" y="1551882"/>
              <a:ext cx="1461582" cy="110870"/>
            </a:xfrm>
            <a:custGeom>
              <a:avLst/>
              <a:pathLst>
                <a:path w="1461582" h="110870">
                  <a:moveTo>
                    <a:pt x="0" y="0"/>
                  </a:moveTo>
                  <a:lnTo>
                    <a:pt x="208797" y="66522"/>
                  </a:lnTo>
                  <a:lnTo>
                    <a:pt x="417595" y="99783"/>
                  </a:lnTo>
                  <a:lnTo>
                    <a:pt x="626392" y="110870"/>
                  </a:lnTo>
                  <a:lnTo>
                    <a:pt x="835190" y="77609"/>
                  </a:lnTo>
                  <a:lnTo>
                    <a:pt x="1043987" y="44348"/>
                  </a:lnTo>
                  <a:lnTo>
                    <a:pt x="1252785" y="33261"/>
                  </a:lnTo>
                  <a:lnTo>
                    <a:pt x="1461582" y="33261"/>
                  </a:lnTo>
                </a:path>
              </a:pathLst>
            </a:custGeom>
            <a:ln w="20325" cap="flat">
              <a:solidFill>
                <a:srgbClr val="BEBEBE">
                  <a:alpha val="69803"/>
                </a:srgbClr>
              </a:solidFill>
              <a:prstDash val="solid"/>
              <a:round/>
            </a:ln>
          </p:spPr>
          <p:txBody>
            <a:bodyPr/>
            <a:lstStyle/>
            <a:p/>
          </p:txBody>
        </p:sp>
        <p:sp>
          <p:nvSpPr>
            <p:cNvPr id="382" name="pl382"/>
            <p:cNvSpPr/>
            <p:nvPr/>
          </p:nvSpPr>
          <p:spPr>
            <a:xfrm>
              <a:off x="5862419" y="1418838"/>
              <a:ext cx="1461582" cy="210653"/>
            </a:xfrm>
            <a:custGeom>
              <a:avLst/>
              <a:pathLst>
                <a:path w="1461582" h="210653">
                  <a:moveTo>
                    <a:pt x="0" y="22174"/>
                  </a:moveTo>
                  <a:lnTo>
                    <a:pt x="208797" y="0"/>
                  </a:lnTo>
                  <a:lnTo>
                    <a:pt x="417595" y="210653"/>
                  </a:lnTo>
                  <a:lnTo>
                    <a:pt x="626392" y="166305"/>
                  </a:lnTo>
                  <a:lnTo>
                    <a:pt x="835190" y="155218"/>
                  </a:lnTo>
                  <a:lnTo>
                    <a:pt x="1043987" y="144131"/>
                  </a:lnTo>
                  <a:lnTo>
                    <a:pt x="1252785" y="110870"/>
                  </a:lnTo>
                  <a:lnTo>
                    <a:pt x="1461582" y="166305"/>
                  </a:lnTo>
                </a:path>
              </a:pathLst>
            </a:custGeom>
            <a:ln w="40651" cap="flat">
              <a:solidFill>
                <a:srgbClr val="BEBEBE">
                  <a:alpha val="69803"/>
                </a:srgbClr>
              </a:solidFill>
              <a:prstDash val="solid"/>
              <a:round/>
            </a:ln>
          </p:spPr>
          <p:txBody>
            <a:bodyPr/>
            <a:lstStyle/>
            <a:p/>
          </p:txBody>
        </p:sp>
        <p:sp>
          <p:nvSpPr>
            <p:cNvPr id="383" name="pl383"/>
            <p:cNvSpPr/>
            <p:nvPr/>
          </p:nvSpPr>
          <p:spPr>
            <a:xfrm>
              <a:off x="5862419" y="1418838"/>
              <a:ext cx="1461582" cy="210653"/>
            </a:xfrm>
            <a:custGeom>
              <a:avLst/>
              <a:pathLst>
                <a:path w="1461582" h="210653">
                  <a:moveTo>
                    <a:pt x="0" y="22174"/>
                  </a:moveTo>
                  <a:lnTo>
                    <a:pt x="208797" y="0"/>
                  </a:lnTo>
                  <a:lnTo>
                    <a:pt x="417595" y="210653"/>
                  </a:lnTo>
                  <a:lnTo>
                    <a:pt x="626392" y="166305"/>
                  </a:lnTo>
                  <a:lnTo>
                    <a:pt x="835190" y="155218"/>
                  </a:lnTo>
                  <a:lnTo>
                    <a:pt x="1043987" y="144131"/>
                  </a:lnTo>
                  <a:lnTo>
                    <a:pt x="1252785" y="110870"/>
                  </a:lnTo>
                  <a:lnTo>
                    <a:pt x="1461582" y="166305"/>
                  </a:lnTo>
                </a:path>
              </a:pathLst>
            </a:custGeom>
            <a:ln w="35231" cap="flat">
              <a:solidFill>
                <a:srgbClr val="BEBEBE">
                  <a:alpha val="69803"/>
                </a:srgbClr>
              </a:solidFill>
              <a:prstDash val="solid"/>
              <a:round/>
            </a:ln>
          </p:spPr>
          <p:txBody>
            <a:bodyPr/>
            <a:lstStyle/>
            <a:p/>
          </p:txBody>
        </p:sp>
        <p:sp>
          <p:nvSpPr>
            <p:cNvPr id="384" name="pl384"/>
            <p:cNvSpPr/>
            <p:nvPr/>
          </p:nvSpPr>
          <p:spPr>
            <a:xfrm>
              <a:off x="5862419" y="1551882"/>
              <a:ext cx="1461582" cy="110870"/>
            </a:xfrm>
            <a:custGeom>
              <a:avLst/>
              <a:pathLst>
                <a:path w="1461582" h="110870">
                  <a:moveTo>
                    <a:pt x="0" y="0"/>
                  </a:moveTo>
                  <a:lnTo>
                    <a:pt x="208797" y="66522"/>
                  </a:lnTo>
                  <a:lnTo>
                    <a:pt x="417595" y="99783"/>
                  </a:lnTo>
                  <a:lnTo>
                    <a:pt x="626392" y="110870"/>
                  </a:lnTo>
                  <a:lnTo>
                    <a:pt x="835190" y="77609"/>
                  </a:lnTo>
                  <a:lnTo>
                    <a:pt x="1043987" y="44348"/>
                  </a:lnTo>
                  <a:lnTo>
                    <a:pt x="1252785" y="33261"/>
                  </a:lnTo>
                  <a:lnTo>
                    <a:pt x="1461582" y="33261"/>
                  </a:lnTo>
                </a:path>
              </a:pathLst>
            </a:custGeom>
            <a:ln w="20325" cap="flat">
              <a:solidFill>
                <a:srgbClr val="6B6B6B">
                  <a:alpha val="100000"/>
                </a:srgbClr>
              </a:solidFill>
              <a:prstDash val="solid"/>
              <a:round/>
            </a:ln>
          </p:spPr>
          <p:txBody>
            <a:bodyPr/>
            <a:lstStyle/>
            <a:p/>
          </p:txBody>
        </p:sp>
        <p:sp>
          <p:nvSpPr>
            <p:cNvPr id="385" name="pl385"/>
            <p:cNvSpPr/>
            <p:nvPr/>
          </p:nvSpPr>
          <p:spPr>
            <a:xfrm>
              <a:off x="5862419" y="1418838"/>
              <a:ext cx="1461582" cy="210653"/>
            </a:xfrm>
            <a:custGeom>
              <a:avLst/>
              <a:pathLst>
                <a:path w="1461582" h="210653">
                  <a:moveTo>
                    <a:pt x="0" y="22174"/>
                  </a:moveTo>
                  <a:lnTo>
                    <a:pt x="208797" y="0"/>
                  </a:lnTo>
                  <a:lnTo>
                    <a:pt x="417595" y="210653"/>
                  </a:lnTo>
                  <a:lnTo>
                    <a:pt x="626392" y="166305"/>
                  </a:lnTo>
                  <a:lnTo>
                    <a:pt x="835190" y="155218"/>
                  </a:lnTo>
                  <a:lnTo>
                    <a:pt x="1043987" y="144131"/>
                  </a:lnTo>
                  <a:lnTo>
                    <a:pt x="1252785" y="110870"/>
                  </a:lnTo>
                  <a:lnTo>
                    <a:pt x="1461582" y="166305"/>
                  </a:lnTo>
                </a:path>
              </a:pathLst>
            </a:custGeom>
            <a:ln w="40651" cap="flat">
              <a:solidFill>
                <a:srgbClr val="000000">
                  <a:alpha val="100000"/>
                </a:srgbClr>
              </a:solidFill>
              <a:prstDash val="solid"/>
              <a:round/>
            </a:ln>
          </p:spPr>
          <p:txBody>
            <a:bodyPr/>
            <a:lstStyle/>
            <a:p/>
          </p:txBody>
        </p:sp>
        <p:sp>
          <p:nvSpPr>
            <p:cNvPr id="386" name="pl386"/>
            <p:cNvSpPr/>
            <p:nvPr/>
          </p:nvSpPr>
          <p:spPr>
            <a:xfrm>
              <a:off x="5862419" y="1418838"/>
              <a:ext cx="1461582" cy="210653"/>
            </a:xfrm>
            <a:custGeom>
              <a:avLst/>
              <a:pathLst>
                <a:path w="1461582" h="210653">
                  <a:moveTo>
                    <a:pt x="0" y="22174"/>
                  </a:moveTo>
                  <a:lnTo>
                    <a:pt x="208797" y="0"/>
                  </a:lnTo>
                  <a:lnTo>
                    <a:pt x="417595" y="210653"/>
                  </a:lnTo>
                  <a:lnTo>
                    <a:pt x="626392" y="166305"/>
                  </a:lnTo>
                  <a:lnTo>
                    <a:pt x="835190" y="155218"/>
                  </a:lnTo>
                  <a:lnTo>
                    <a:pt x="1043987" y="144131"/>
                  </a:lnTo>
                  <a:lnTo>
                    <a:pt x="1252785" y="110870"/>
                  </a:lnTo>
                  <a:lnTo>
                    <a:pt x="1461582" y="166305"/>
                  </a:lnTo>
                </a:path>
              </a:pathLst>
            </a:custGeom>
            <a:ln w="35231" cap="flat">
              <a:solidFill>
                <a:srgbClr val="1CABE2">
                  <a:alpha val="100000"/>
                </a:srgbClr>
              </a:solidFill>
              <a:prstDash val="solid"/>
              <a:round/>
            </a:ln>
          </p:spPr>
          <p:txBody>
            <a:bodyPr/>
            <a:lstStyle/>
            <a:p/>
          </p:txBody>
        </p:sp>
        <p:sp>
          <p:nvSpPr>
            <p:cNvPr id="387" name="tx387"/>
            <p:cNvSpPr/>
            <p:nvPr/>
          </p:nvSpPr>
          <p:spPr>
            <a:xfrm>
              <a:off x="5802160" y="126245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96</a:t>
              </a:r>
            </a:p>
          </p:txBody>
        </p:sp>
        <p:sp>
          <p:nvSpPr>
            <p:cNvPr id="388" name="tx388"/>
            <p:cNvSpPr/>
            <p:nvPr/>
          </p:nvSpPr>
          <p:spPr>
            <a:xfrm>
              <a:off x="6010957" y="124028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98</a:t>
              </a:r>
            </a:p>
          </p:txBody>
        </p:sp>
        <p:sp>
          <p:nvSpPr>
            <p:cNvPr id="389" name="tx389"/>
            <p:cNvSpPr/>
            <p:nvPr/>
          </p:nvSpPr>
          <p:spPr>
            <a:xfrm>
              <a:off x="6219755" y="145093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79</a:t>
              </a:r>
            </a:p>
          </p:txBody>
        </p:sp>
        <p:sp>
          <p:nvSpPr>
            <p:cNvPr id="390" name="tx390"/>
            <p:cNvSpPr/>
            <p:nvPr/>
          </p:nvSpPr>
          <p:spPr>
            <a:xfrm>
              <a:off x="6428552" y="140658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83</a:t>
              </a:r>
            </a:p>
          </p:txBody>
        </p:sp>
        <p:sp>
          <p:nvSpPr>
            <p:cNvPr id="391" name="tx391"/>
            <p:cNvSpPr/>
            <p:nvPr/>
          </p:nvSpPr>
          <p:spPr>
            <a:xfrm>
              <a:off x="6637350" y="139550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84</a:t>
              </a:r>
            </a:p>
          </p:txBody>
        </p:sp>
        <p:sp>
          <p:nvSpPr>
            <p:cNvPr id="392" name="tx392"/>
            <p:cNvSpPr/>
            <p:nvPr/>
          </p:nvSpPr>
          <p:spPr>
            <a:xfrm>
              <a:off x="6846147" y="138441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85</a:t>
              </a:r>
            </a:p>
          </p:txBody>
        </p:sp>
        <p:sp>
          <p:nvSpPr>
            <p:cNvPr id="393" name="tx393"/>
            <p:cNvSpPr/>
            <p:nvPr/>
          </p:nvSpPr>
          <p:spPr>
            <a:xfrm>
              <a:off x="7054945" y="135115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88</a:t>
              </a:r>
            </a:p>
          </p:txBody>
        </p:sp>
        <p:sp>
          <p:nvSpPr>
            <p:cNvPr id="394" name="tx394"/>
            <p:cNvSpPr/>
            <p:nvPr/>
          </p:nvSpPr>
          <p:spPr>
            <a:xfrm>
              <a:off x="7263742" y="140658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83</a:t>
              </a:r>
            </a:p>
          </p:txBody>
        </p:sp>
        <p:sp>
          <p:nvSpPr>
            <p:cNvPr id="395" name="rc395"/>
            <p:cNvSpPr/>
            <p:nvPr/>
          </p:nvSpPr>
          <p:spPr>
            <a:xfrm>
              <a:off x="5789340" y="2358522"/>
              <a:ext cx="1607740" cy="1000048"/>
            </a:xfrm>
            <a:prstGeom prst="rect">
              <a:avLst/>
            </a:prstGeom>
            <a:solidFill>
              <a:srgbClr val="EBEBEB">
                <a:alpha val="100000"/>
              </a:srgbClr>
            </a:solidFill>
          </p:spPr>
          <p:txBody>
            <a:bodyPr/>
            <a:lstStyle/>
            <a:p/>
          </p:txBody>
        </p:sp>
        <p:sp>
          <p:nvSpPr>
            <p:cNvPr id="396" name="pl396"/>
            <p:cNvSpPr/>
            <p:nvPr/>
          </p:nvSpPr>
          <p:spPr>
            <a:xfrm>
              <a:off x="5789340" y="3096917"/>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397" name="pl397"/>
            <p:cNvSpPr/>
            <p:nvPr/>
          </p:nvSpPr>
          <p:spPr>
            <a:xfrm>
              <a:off x="5789340" y="2819741"/>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398" name="pl398"/>
            <p:cNvSpPr/>
            <p:nvPr/>
          </p:nvSpPr>
          <p:spPr>
            <a:xfrm>
              <a:off x="5789340" y="2542566"/>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399" name="pl399"/>
            <p:cNvSpPr/>
            <p:nvPr/>
          </p:nvSpPr>
          <p:spPr>
            <a:xfrm>
              <a:off x="5789340" y="2403979"/>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400" name="pl400"/>
            <p:cNvSpPr/>
            <p:nvPr/>
          </p:nvSpPr>
          <p:spPr>
            <a:xfrm>
              <a:off x="5789340" y="3235504"/>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401" name="pl401"/>
            <p:cNvSpPr/>
            <p:nvPr/>
          </p:nvSpPr>
          <p:spPr>
            <a:xfrm>
              <a:off x="5789340" y="2958329"/>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402" name="pl402"/>
            <p:cNvSpPr/>
            <p:nvPr/>
          </p:nvSpPr>
          <p:spPr>
            <a:xfrm>
              <a:off x="5789340" y="2681154"/>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403" name="pl403"/>
            <p:cNvSpPr/>
            <p:nvPr/>
          </p:nvSpPr>
          <p:spPr>
            <a:xfrm>
              <a:off x="5862419"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04" name="pl404"/>
            <p:cNvSpPr/>
            <p:nvPr/>
          </p:nvSpPr>
          <p:spPr>
            <a:xfrm>
              <a:off x="6071216"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05" name="pl405"/>
            <p:cNvSpPr/>
            <p:nvPr/>
          </p:nvSpPr>
          <p:spPr>
            <a:xfrm>
              <a:off x="6280014"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06" name="pl406"/>
            <p:cNvSpPr/>
            <p:nvPr/>
          </p:nvSpPr>
          <p:spPr>
            <a:xfrm>
              <a:off x="6488811"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07" name="pl407"/>
            <p:cNvSpPr/>
            <p:nvPr/>
          </p:nvSpPr>
          <p:spPr>
            <a:xfrm>
              <a:off x="6697609"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08" name="pl408"/>
            <p:cNvSpPr/>
            <p:nvPr/>
          </p:nvSpPr>
          <p:spPr>
            <a:xfrm>
              <a:off x="6906406"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09" name="pl409"/>
            <p:cNvSpPr/>
            <p:nvPr/>
          </p:nvSpPr>
          <p:spPr>
            <a:xfrm>
              <a:off x="7115204"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10" name="pl410"/>
            <p:cNvSpPr/>
            <p:nvPr/>
          </p:nvSpPr>
          <p:spPr>
            <a:xfrm>
              <a:off x="7324001"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11" name="pl411"/>
            <p:cNvSpPr/>
            <p:nvPr/>
          </p:nvSpPr>
          <p:spPr>
            <a:xfrm>
              <a:off x="5862419" y="2836372"/>
              <a:ext cx="1461582" cy="110870"/>
            </a:xfrm>
            <a:custGeom>
              <a:avLst/>
              <a:pathLst>
                <a:path w="1461582" h="110870">
                  <a:moveTo>
                    <a:pt x="0" y="0"/>
                  </a:moveTo>
                  <a:lnTo>
                    <a:pt x="208797" y="66522"/>
                  </a:lnTo>
                  <a:lnTo>
                    <a:pt x="417595" y="99783"/>
                  </a:lnTo>
                  <a:lnTo>
                    <a:pt x="626392" y="110870"/>
                  </a:lnTo>
                  <a:lnTo>
                    <a:pt x="835190" y="77609"/>
                  </a:lnTo>
                  <a:lnTo>
                    <a:pt x="1043987" y="44348"/>
                  </a:lnTo>
                  <a:lnTo>
                    <a:pt x="1252785" y="33261"/>
                  </a:lnTo>
                  <a:lnTo>
                    <a:pt x="1461582" y="33261"/>
                  </a:lnTo>
                </a:path>
              </a:pathLst>
            </a:custGeom>
            <a:ln w="20325" cap="flat">
              <a:solidFill>
                <a:srgbClr val="BEBEBE">
                  <a:alpha val="69803"/>
                </a:srgbClr>
              </a:solidFill>
              <a:prstDash val="solid"/>
              <a:round/>
            </a:ln>
          </p:spPr>
          <p:txBody>
            <a:bodyPr/>
            <a:lstStyle/>
            <a:p/>
          </p:txBody>
        </p:sp>
        <p:sp>
          <p:nvSpPr>
            <p:cNvPr id="412" name="pl412"/>
            <p:cNvSpPr/>
            <p:nvPr/>
          </p:nvSpPr>
          <p:spPr>
            <a:xfrm>
              <a:off x="5862419" y="2792024"/>
              <a:ext cx="1461582" cy="88696"/>
            </a:xfrm>
            <a:custGeom>
              <a:avLst/>
              <a:pathLst>
                <a:path w="1461582" h="88696">
                  <a:moveTo>
                    <a:pt x="0" y="33261"/>
                  </a:moveTo>
                  <a:lnTo>
                    <a:pt x="208797" y="11087"/>
                  </a:lnTo>
                  <a:lnTo>
                    <a:pt x="417595" y="88696"/>
                  </a:lnTo>
                  <a:lnTo>
                    <a:pt x="626392" y="66522"/>
                  </a:lnTo>
                  <a:lnTo>
                    <a:pt x="835190" y="22174"/>
                  </a:lnTo>
                  <a:lnTo>
                    <a:pt x="1043987" y="0"/>
                  </a:lnTo>
                  <a:lnTo>
                    <a:pt x="1252785" y="33261"/>
                  </a:lnTo>
                  <a:lnTo>
                    <a:pt x="1461582" y="33261"/>
                  </a:lnTo>
                </a:path>
              </a:pathLst>
            </a:custGeom>
            <a:ln w="40651" cap="flat">
              <a:solidFill>
                <a:srgbClr val="BEBEBE">
                  <a:alpha val="69803"/>
                </a:srgbClr>
              </a:solidFill>
              <a:prstDash val="solid"/>
              <a:round/>
            </a:ln>
          </p:spPr>
          <p:txBody>
            <a:bodyPr/>
            <a:lstStyle/>
            <a:p/>
          </p:txBody>
        </p:sp>
        <p:sp>
          <p:nvSpPr>
            <p:cNvPr id="413" name="pl413"/>
            <p:cNvSpPr/>
            <p:nvPr/>
          </p:nvSpPr>
          <p:spPr>
            <a:xfrm>
              <a:off x="5862419" y="2792024"/>
              <a:ext cx="1461582" cy="88696"/>
            </a:xfrm>
            <a:custGeom>
              <a:avLst/>
              <a:pathLst>
                <a:path w="1461582" h="88696">
                  <a:moveTo>
                    <a:pt x="0" y="33261"/>
                  </a:moveTo>
                  <a:lnTo>
                    <a:pt x="208797" y="11087"/>
                  </a:lnTo>
                  <a:lnTo>
                    <a:pt x="417595" y="88696"/>
                  </a:lnTo>
                  <a:lnTo>
                    <a:pt x="626392" y="66522"/>
                  </a:lnTo>
                  <a:lnTo>
                    <a:pt x="835190" y="22174"/>
                  </a:lnTo>
                  <a:lnTo>
                    <a:pt x="1043987" y="0"/>
                  </a:lnTo>
                  <a:lnTo>
                    <a:pt x="1252785" y="33261"/>
                  </a:lnTo>
                  <a:lnTo>
                    <a:pt x="1461582" y="33261"/>
                  </a:lnTo>
                </a:path>
              </a:pathLst>
            </a:custGeom>
            <a:ln w="35231" cap="flat">
              <a:solidFill>
                <a:srgbClr val="BEBEBE">
                  <a:alpha val="69803"/>
                </a:srgbClr>
              </a:solidFill>
              <a:prstDash val="solid"/>
              <a:round/>
            </a:ln>
          </p:spPr>
          <p:txBody>
            <a:bodyPr/>
            <a:lstStyle/>
            <a:p/>
          </p:txBody>
        </p:sp>
        <p:sp>
          <p:nvSpPr>
            <p:cNvPr id="414" name="pl414"/>
            <p:cNvSpPr/>
            <p:nvPr/>
          </p:nvSpPr>
          <p:spPr>
            <a:xfrm>
              <a:off x="5862419" y="2836372"/>
              <a:ext cx="1461582" cy="110870"/>
            </a:xfrm>
            <a:custGeom>
              <a:avLst/>
              <a:pathLst>
                <a:path w="1461582" h="110870">
                  <a:moveTo>
                    <a:pt x="0" y="0"/>
                  </a:moveTo>
                  <a:lnTo>
                    <a:pt x="208797" y="66522"/>
                  </a:lnTo>
                  <a:lnTo>
                    <a:pt x="417595" y="99783"/>
                  </a:lnTo>
                  <a:lnTo>
                    <a:pt x="626392" y="110870"/>
                  </a:lnTo>
                  <a:lnTo>
                    <a:pt x="835190" y="77609"/>
                  </a:lnTo>
                  <a:lnTo>
                    <a:pt x="1043987" y="44348"/>
                  </a:lnTo>
                  <a:lnTo>
                    <a:pt x="1252785" y="33261"/>
                  </a:lnTo>
                  <a:lnTo>
                    <a:pt x="1461582" y="33261"/>
                  </a:lnTo>
                </a:path>
              </a:pathLst>
            </a:custGeom>
            <a:ln w="20325" cap="flat">
              <a:solidFill>
                <a:srgbClr val="6B6B6B">
                  <a:alpha val="100000"/>
                </a:srgbClr>
              </a:solidFill>
              <a:prstDash val="solid"/>
              <a:round/>
            </a:ln>
          </p:spPr>
          <p:txBody>
            <a:bodyPr/>
            <a:lstStyle/>
            <a:p/>
          </p:txBody>
        </p:sp>
        <p:sp>
          <p:nvSpPr>
            <p:cNvPr id="415" name="pl415"/>
            <p:cNvSpPr/>
            <p:nvPr/>
          </p:nvSpPr>
          <p:spPr>
            <a:xfrm>
              <a:off x="5862419" y="2792024"/>
              <a:ext cx="1461582" cy="88696"/>
            </a:xfrm>
            <a:custGeom>
              <a:avLst/>
              <a:pathLst>
                <a:path w="1461582" h="88696">
                  <a:moveTo>
                    <a:pt x="0" y="33261"/>
                  </a:moveTo>
                  <a:lnTo>
                    <a:pt x="208797" y="11087"/>
                  </a:lnTo>
                  <a:lnTo>
                    <a:pt x="417595" y="88696"/>
                  </a:lnTo>
                  <a:lnTo>
                    <a:pt x="626392" y="66522"/>
                  </a:lnTo>
                  <a:lnTo>
                    <a:pt x="835190" y="22174"/>
                  </a:lnTo>
                  <a:lnTo>
                    <a:pt x="1043987" y="0"/>
                  </a:lnTo>
                  <a:lnTo>
                    <a:pt x="1252785" y="33261"/>
                  </a:lnTo>
                  <a:lnTo>
                    <a:pt x="1461582" y="33261"/>
                  </a:lnTo>
                </a:path>
              </a:pathLst>
            </a:custGeom>
            <a:ln w="40651" cap="flat">
              <a:solidFill>
                <a:srgbClr val="000000">
                  <a:alpha val="100000"/>
                </a:srgbClr>
              </a:solidFill>
              <a:prstDash val="solid"/>
              <a:round/>
            </a:ln>
          </p:spPr>
          <p:txBody>
            <a:bodyPr/>
            <a:lstStyle/>
            <a:p/>
          </p:txBody>
        </p:sp>
        <p:sp>
          <p:nvSpPr>
            <p:cNvPr id="416" name="pl416"/>
            <p:cNvSpPr/>
            <p:nvPr/>
          </p:nvSpPr>
          <p:spPr>
            <a:xfrm>
              <a:off x="5862419" y="2792024"/>
              <a:ext cx="1461582" cy="88696"/>
            </a:xfrm>
            <a:custGeom>
              <a:avLst/>
              <a:pathLst>
                <a:path w="1461582" h="88696">
                  <a:moveTo>
                    <a:pt x="0" y="33261"/>
                  </a:moveTo>
                  <a:lnTo>
                    <a:pt x="208797" y="11087"/>
                  </a:lnTo>
                  <a:lnTo>
                    <a:pt x="417595" y="88696"/>
                  </a:lnTo>
                  <a:lnTo>
                    <a:pt x="626392" y="66522"/>
                  </a:lnTo>
                  <a:lnTo>
                    <a:pt x="835190" y="22174"/>
                  </a:lnTo>
                  <a:lnTo>
                    <a:pt x="1043987" y="0"/>
                  </a:lnTo>
                  <a:lnTo>
                    <a:pt x="1252785" y="33261"/>
                  </a:lnTo>
                  <a:lnTo>
                    <a:pt x="1461582" y="33261"/>
                  </a:lnTo>
                </a:path>
              </a:pathLst>
            </a:custGeom>
            <a:ln w="35231" cap="flat">
              <a:solidFill>
                <a:srgbClr val="1CABE2">
                  <a:alpha val="100000"/>
                </a:srgbClr>
              </a:solidFill>
              <a:prstDash val="solid"/>
              <a:round/>
            </a:ln>
          </p:spPr>
          <p:txBody>
            <a:bodyPr/>
            <a:lstStyle/>
            <a:p/>
          </p:txBody>
        </p:sp>
        <p:sp>
          <p:nvSpPr>
            <p:cNvPr id="417" name="tx417"/>
            <p:cNvSpPr/>
            <p:nvPr/>
          </p:nvSpPr>
          <p:spPr>
            <a:xfrm>
              <a:off x="5802160" y="264673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87</a:t>
              </a:r>
            </a:p>
          </p:txBody>
        </p:sp>
        <p:sp>
          <p:nvSpPr>
            <p:cNvPr id="418" name="tx418"/>
            <p:cNvSpPr/>
            <p:nvPr/>
          </p:nvSpPr>
          <p:spPr>
            <a:xfrm>
              <a:off x="6010957" y="262455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89</a:t>
              </a:r>
            </a:p>
          </p:txBody>
        </p:sp>
        <p:sp>
          <p:nvSpPr>
            <p:cNvPr id="419" name="tx419"/>
            <p:cNvSpPr/>
            <p:nvPr/>
          </p:nvSpPr>
          <p:spPr>
            <a:xfrm>
              <a:off x="6219755" y="270216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82</a:t>
              </a:r>
            </a:p>
          </p:txBody>
        </p:sp>
        <p:sp>
          <p:nvSpPr>
            <p:cNvPr id="420" name="tx420"/>
            <p:cNvSpPr/>
            <p:nvPr/>
          </p:nvSpPr>
          <p:spPr>
            <a:xfrm>
              <a:off x="6428552" y="267999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84</a:t>
              </a:r>
            </a:p>
          </p:txBody>
        </p:sp>
        <p:sp>
          <p:nvSpPr>
            <p:cNvPr id="421" name="tx421"/>
            <p:cNvSpPr/>
            <p:nvPr/>
          </p:nvSpPr>
          <p:spPr>
            <a:xfrm>
              <a:off x="6637350" y="263564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88</a:t>
              </a:r>
            </a:p>
          </p:txBody>
        </p:sp>
        <p:sp>
          <p:nvSpPr>
            <p:cNvPr id="422" name="tx422"/>
            <p:cNvSpPr/>
            <p:nvPr/>
          </p:nvSpPr>
          <p:spPr>
            <a:xfrm>
              <a:off x="6846147" y="261346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90</a:t>
              </a:r>
            </a:p>
          </p:txBody>
        </p:sp>
        <p:sp>
          <p:nvSpPr>
            <p:cNvPr id="423" name="tx423"/>
            <p:cNvSpPr/>
            <p:nvPr/>
          </p:nvSpPr>
          <p:spPr>
            <a:xfrm>
              <a:off x="7054945" y="264673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87</a:t>
              </a:r>
            </a:p>
          </p:txBody>
        </p:sp>
        <p:sp>
          <p:nvSpPr>
            <p:cNvPr id="424" name="tx424"/>
            <p:cNvSpPr/>
            <p:nvPr/>
          </p:nvSpPr>
          <p:spPr>
            <a:xfrm>
              <a:off x="7263742" y="264673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87</a:t>
              </a:r>
            </a:p>
          </p:txBody>
        </p:sp>
        <p:sp>
          <p:nvSpPr>
            <p:cNvPr id="425" name="rc425"/>
            <p:cNvSpPr/>
            <p:nvPr/>
          </p:nvSpPr>
          <p:spPr>
            <a:xfrm>
              <a:off x="5789340" y="3643012"/>
              <a:ext cx="1607740" cy="1000048"/>
            </a:xfrm>
            <a:prstGeom prst="rect">
              <a:avLst/>
            </a:prstGeom>
            <a:solidFill>
              <a:srgbClr val="EBEBEB">
                <a:alpha val="100000"/>
              </a:srgbClr>
            </a:solidFill>
          </p:spPr>
          <p:txBody>
            <a:bodyPr/>
            <a:lstStyle/>
            <a:p/>
          </p:txBody>
        </p:sp>
        <p:sp>
          <p:nvSpPr>
            <p:cNvPr id="426" name="pl426"/>
            <p:cNvSpPr/>
            <p:nvPr/>
          </p:nvSpPr>
          <p:spPr>
            <a:xfrm>
              <a:off x="5789340" y="4381407"/>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427" name="pl427"/>
            <p:cNvSpPr/>
            <p:nvPr/>
          </p:nvSpPr>
          <p:spPr>
            <a:xfrm>
              <a:off x="5789340" y="4104231"/>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428" name="pl428"/>
            <p:cNvSpPr/>
            <p:nvPr/>
          </p:nvSpPr>
          <p:spPr>
            <a:xfrm>
              <a:off x="5789340" y="3827056"/>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429" name="pl429"/>
            <p:cNvSpPr/>
            <p:nvPr/>
          </p:nvSpPr>
          <p:spPr>
            <a:xfrm>
              <a:off x="5789340" y="3688469"/>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430" name="pl430"/>
            <p:cNvSpPr/>
            <p:nvPr/>
          </p:nvSpPr>
          <p:spPr>
            <a:xfrm>
              <a:off x="5789340" y="4519994"/>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431" name="pl431"/>
            <p:cNvSpPr/>
            <p:nvPr/>
          </p:nvSpPr>
          <p:spPr>
            <a:xfrm>
              <a:off x="5789340" y="4242819"/>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432" name="pl432"/>
            <p:cNvSpPr/>
            <p:nvPr/>
          </p:nvSpPr>
          <p:spPr>
            <a:xfrm>
              <a:off x="5789340" y="3965644"/>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433" name="pl433"/>
            <p:cNvSpPr/>
            <p:nvPr/>
          </p:nvSpPr>
          <p:spPr>
            <a:xfrm>
              <a:off x="5862419"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34" name="pl434"/>
            <p:cNvSpPr/>
            <p:nvPr/>
          </p:nvSpPr>
          <p:spPr>
            <a:xfrm>
              <a:off x="6071216"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35" name="pl435"/>
            <p:cNvSpPr/>
            <p:nvPr/>
          </p:nvSpPr>
          <p:spPr>
            <a:xfrm>
              <a:off x="6280014"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36" name="pl436"/>
            <p:cNvSpPr/>
            <p:nvPr/>
          </p:nvSpPr>
          <p:spPr>
            <a:xfrm>
              <a:off x="6488811"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37" name="pl437"/>
            <p:cNvSpPr/>
            <p:nvPr/>
          </p:nvSpPr>
          <p:spPr>
            <a:xfrm>
              <a:off x="6697609"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38" name="pl438"/>
            <p:cNvSpPr/>
            <p:nvPr/>
          </p:nvSpPr>
          <p:spPr>
            <a:xfrm>
              <a:off x="6906406"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39" name="pl439"/>
            <p:cNvSpPr/>
            <p:nvPr/>
          </p:nvSpPr>
          <p:spPr>
            <a:xfrm>
              <a:off x="7115204"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40" name="pl440"/>
            <p:cNvSpPr/>
            <p:nvPr/>
          </p:nvSpPr>
          <p:spPr>
            <a:xfrm>
              <a:off x="7324001"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41" name="pl441"/>
            <p:cNvSpPr/>
            <p:nvPr/>
          </p:nvSpPr>
          <p:spPr>
            <a:xfrm>
              <a:off x="5862419" y="4120862"/>
              <a:ext cx="1461582" cy="110870"/>
            </a:xfrm>
            <a:custGeom>
              <a:avLst/>
              <a:pathLst>
                <a:path w="1461582" h="110870">
                  <a:moveTo>
                    <a:pt x="0" y="0"/>
                  </a:moveTo>
                  <a:lnTo>
                    <a:pt x="208797" y="66522"/>
                  </a:lnTo>
                  <a:lnTo>
                    <a:pt x="417595" y="99783"/>
                  </a:lnTo>
                  <a:lnTo>
                    <a:pt x="626392" y="110870"/>
                  </a:lnTo>
                  <a:lnTo>
                    <a:pt x="835190" y="77609"/>
                  </a:lnTo>
                  <a:lnTo>
                    <a:pt x="1043987" y="44348"/>
                  </a:lnTo>
                  <a:lnTo>
                    <a:pt x="1252785" y="33261"/>
                  </a:lnTo>
                  <a:lnTo>
                    <a:pt x="1461582" y="33261"/>
                  </a:lnTo>
                </a:path>
              </a:pathLst>
            </a:custGeom>
            <a:ln w="20325" cap="flat">
              <a:solidFill>
                <a:srgbClr val="BEBEBE">
                  <a:alpha val="69803"/>
                </a:srgbClr>
              </a:solidFill>
              <a:prstDash val="solid"/>
              <a:round/>
            </a:ln>
          </p:spPr>
          <p:txBody>
            <a:bodyPr/>
            <a:lstStyle/>
            <a:p/>
          </p:txBody>
        </p:sp>
        <p:sp>
          <p:nvSpPr>
            <p:cNvPr id="442" name="pl442"/>
            <p:cNvSpPr/>
            <p:nvPr/>
          </p:nvSpPr>
          <p:spPr>
            <a:xfrm>
              <a:off x="5862419" y="4087601"/>
              <a:ext cx="1461582" cy="188479"/>
            </a:xfrm>
            <a:custGeom>
              <a:avLst/>
              <a:pathLst>
                <a:path w="1461582" h="188479">
                  <a:moveTo>
                    <a:pt x="0" y="11087"/>
                  </a:moveTo>
                  <a:lnTo>
                    <a:pt x="208797" y="77609"/>
                  </a:lnTo>
                  <a:lnTo>
                    <a:pt x="417595" y="188479"/>
                  </a:lnTo>
                  <a:lnTo>
                    <a:pt x="626392" y="121957"/>
                  </a:lnTo>
                  <a:lnTo>
                    <a:pt x="835190" y="66522"/>
                  </a:lnTo>
                  <a:lnTo>
                    <a:pt x="1043987" y="44348"/>
                  </a:lnTo>
                  <a:lnTo>
                    <a:pt x="1252785" y="121957"/>
                  </a:lnTo>
                  <a:lnTo>
                    <a:pt x="1461582" y="0"/>
                  </a:lnTo>
                </a:path>
              </a:pathLst>
            </a:custGeom>
            <a:ln w="40651" cap="flat">
              <a:solidFill>
                <a:srgbClr val="BEBEBE">
                  <a:alpha val="69803"/>
                </a:srgbClr>
              </a:solidFill>
              <a:prstDash val="solid"/>
              <a:round/>
            </a:ln>
          </p:spPr>
          <p:txBody>
            <a:bodyPr/>
            <a:lstStyle/>
            <a:p/>
          </p:txBody>
        </p:sp>
        <p:sp>
          <p:nvSpPr>
            <p:cNvPr id="443" name="pl443"/>
            <p:cNvSpPr/>
            <p:nvPr/>
          </p:nvSpPr>
          <p:spPr>
            <a:xfrm>
              <a:off x="5862419" y="4087601"/>
              <a:ext cx="1461582" cy="188479"/>
            </a:xfrm>
            <a:custGeom>
              <a:avLst/>
              <a:pathLst>
                <a:path w="1461582" h="188479">
                  <a:moveTo>
                    <a:pt x="0" y="11087"/>
                  </a:moveTo>
                  <a:lnTo>
                    <a:pt x="208797" y="77609"/>
                  </a:lnTo>
                  <a:lnTo>
                    <a:pt x="417595" y="188479"/>
                  </a:lnTo>
                  <a:lnTo>
                    <a:pt x="626392" y="121957"/>
                  </a:lnTo>
                  <a:lnTo>
                    <a:pt x="835190" y="66522"/>
                  </a:lnTo>
                  <a:lnTo>
                    <a:pt x="1043987" y="44348"/>
                  </a:lnTo>
                  <a:lnTo>
                    <a:pt x="1252785" y="121957"/>
                  </a:lnTo>
                  <a:lnTo>
                    <a:pt x="1461582" y="0"/>
                  </a:lnTo>
                </a:path>
              </a:pathLst>
            </a:custGeom>
            <a:ln w="35231" cap="flat">
              <a:solidFill>
                <a:srgbClr val="BEBEBE">
                  <a:alpha val="69803"/>
                </a:srgbClr>
              </a:solidFill>
              <a:prstDash val="solid"/>
              <a:round/>
            </a:ln>
          </p:spPr>
          <p:txBody>
            <a:bodyPr/>
            <a:lstStyle/>
            <a:p/>
          </p:txBody>
        </p:sp>
        <p:sp>
          <p:nvSpPr>
            <p:cNvPr id="444" name="pl444"/>
            <p:cNvSpPr/>
            <p:nvPr/>
          </p:nvSpPr>
          <p:spPr>
            <a:xfrm>
              <a:off x="5862419" y="4120862"/>
              <a:ext cx="1461582" cy="110870"/>
            </a:xfrm>
            <a:custGeom>
              <a:avLst/>
              <a:pathLst>
                <a:path w="1461582" h="110870">
                  <a:moveTo>
                    <a:pt x="0" y="0"/>
                  </a:moveTo>
                  <a:lnTo>
                    <a:pt x="208797" y="66522"/>
                  </a:lnTo>
                  <a:lnTo>
                    <a:pt x="417595" y="99783"/>
                  </a:lnTo>
                  <a:lnTo>
                    <a:pt x="626392" y="110870"/>
                  </a:lnTo>
                  <a:lnTo>
                    <a:pt x="835190" y="77609"/>
                  </a:lnTo>
                  <a:lnTo>
                    <a:pt x="1043987" y="44348"/>
                  </a:lnTo>
                  <a:lnTo>
                    <a:pt x="1252785" y="33261"/>
                  </a:lnTo>
                  <a:lnTo>
                    <a:pt x="1461582" y="33261"/>
                  </a:lnTo>
                </a:path>
              </a:pathLst>
            </a:custGeom>
            <a:ln w="20325" cap="flat">
              <a:solidFill>
                <a:srgbClr val="6B6B6B">
                  <a:alpha val="100000"/>
                </a:srgbClr>
              </a:solidFill>
              <a:prstDash val="solid"/>
              <a:round/>
            </a:ln>
          </p:spPr>
          <p:txBody>
            <a:bodyPr/>
            <a:lstStyle/>
            <a:p/>
          </p:txBody>
        </p:sp>
        <p:sp>
          <p:nvSpPr>
            <p:cNvPr id="445" name="pl445"/>
            <p:cNvSpPr/>
            <p:nvPr/>
          </p:nvSpPr>
          <p:spPr>
            <a:xfrm>
              <a:off x="5862419" y="4087601"/>
              <a:ext cx="1461582" cy="188479"/>
            </a:xfrm>
            <a:custGeom>
              <a:avLst/>
              <a:pathLst>
                <a:path w="1461582" h="188479">
                  <a:moveTo>
                    <a:pt x="0" y="11087"/>
                  </a:moveTo>
                  <a:lnTo>
                    <a:pt x="208797" y="77609"/>
                  </a:lnTo>
                  <a:lnTo>
                    <a:pt x="417595" y="188479"/>
                  </a:lnTo>
                  <a:lnTo>
                    <a:pt x="626392" y="121957"/>
                  </a:lnTo>
                  <a:lnTo>
                    <a:pt x="835190" y="66522"/>
                  </a:lnTo>
                  <a:lnTo>
                    <a:pt x="1043987" y="44348"/>
                  </a:lnTo>
                  <a:lnTo>
                    <a:pt x="1252785" y="121957"/>
                  </a:lnTo>
                  <a:lnTo>
                    <a:pt x="1461582" y="0"/>
                  </a:lnTo>
                </a:path>
              </a:pathLst>
            </a:custGeom>
            <a:ln w="40651" cap="flat">
              <a:solidFill>
                <a:srgbClr val="000000">
                  <a:alpha val="100000"/>
                </a:srgbClr>
              </a:solidFill>
              <a:prstDash val="solid"/>
              <a:round/>
            </a:ln>
          </p:spPr>
          <p:txBody>
            <a:bodyPr/>
            <a:lstStyle/>
            <a:p/>
          </p:txBody>
        </p:sp>
        <p:sp>
          <p:nvSpPr>
            <p:cNvPr id="446" name="pl446"/>
            <p:cNvSpPr/>
            <p:nvPr/>
          </p:nvSpPr>
          <p:spPr>
            <a:xfrm>
              <a:off x="5862419" y="4087601"/>
              <a:ext cx="1461582" cy="188479"/>
            </a:xfrm>
            <a:custGeom>
              <a:avLst/>
              <a:pathLst>
                <a:path w="1461582" h="188479">
                  <a:moveTo>
                    <a:pt x="0" y="11087"/>
                  </a:moveTo>
                  <a:lnTo>
                    <a:pt x="208797" y="77609"/>
                  </a:lnTo>
                  <a:lnTo>
                    <a:pt x="417595" y="188479"/>
                  </a:lnTo>
                  <a:lnTo>
                    <a:pt x="626392" y="121957"/>
                  </a:lnTo>
                  <a:lnTo>
                    <a:pt x="835190" y="66522"/>
                  </a:lnTo>
                  <a:lnTo>
                    <a:pt x="1043987" y="44348"/>
                  </a:lnTo>
                  <a:lnTo>
                    <a:pt x="1252785" y="121957"/>
                  </a:lnTo>
                  <a:lnTo>
                    <a:pt x="1461582" y="0"/>
                  </a:lnTo>
                </a:path>
              </a:pathLst>
            </a:custGeom>
            <a:ln w="35231" cap="flat">
              <a:solidFill>
                <a:srgbClr val="1CABE2">
                  <a:alpha val="100000"/>
                </a:srgbClr>
              </a:solidFill>
              <a:prstDash val="solid"/>
              <a:round/>
            </a:ln>
          </p:spPr>
          <p:txBody>
            <a:bodyPr/>
            <a:lstStyle/>
            <a:p/>
          </p:txBody>
        </p:sp>
        <p:sp>
          <p:nvSpPr>
            <p:cNvPr id="447" name="tx447"/>
            <p:cNvSpPr/>
            <p:nvPr/>
          </p:nvSpPr>
          <p:spPr>
            <a:xfrm>
              <a:off x="5802160" y="392013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88</a:t>
              </a:r>
            </a:p>
          </p:txBody>
        </p:sp>
        <p:sp>
          <p:nvSpPr>
            <p:cNvPr id="448" name="tx448"/>
            <p:cNvSpPr/>
            <p:nvPr/>
          </p:nvSpPr>
          <p:spPr>
            <a:xfrm>
              <a:off x="6010957" y="398665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82</a:t>
              </a:r>
            </a:p>
          </p:txBody>
        </p:sp>
        <p:sp>
          <p:nvSpPr>
            <p:cNvPr id="449" name="tx449"/>
            <p:cNvSpPr/>
            <p:nvPr/>
          </p:nvSpPr>
          <p:spPr>
            <a:xfrm>
              <a:off x="6219755" y="409752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72</a:t>
              </a:r>
            </a:p>
          </p:txBody>
        </p:sp>
        <p:sp>
          <p:nvSpPr>
            <p:cNvPr id="450" name="tx450"/>
            <p:cNvSpPr/>
            <p:nvPr/>
          </p:nvSpPr>
          <p:spPr>
            <a:xfrm>
              <a:off x="6428552" y="403100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78</a:t>
              </a:r>
            </a:p>
          </p:txBody>
        </p:sp>
        <p:sp>
          <p:nvSpPr>
            <p:cNvPr id="451" name="tx451"/>
            <p:cNvSpPr/>
            <p:nvPr/>
          </p:nvSpPr>
          <p:spPr>
            <a:xfrm>
              <a:off x="6637350" y="397556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83</a:t>
              </a:r>
            </a:p>
          </p:txBody>
        </p:sp>
        <p:sp>
          <p:nvSpPr>
            <p:cNvPr id="452" name="tx452"/>
            <p:cNvSpPr/>
            <p:nvPr/>
          </p:nvSpPr>
          <p:spPr>
            <a:xfrm>
              <a:off x="6846147" y="395339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85</a:t>
              </a:r>
            </a:p>
          </p:txBody>
        </p:sp>
        <p:sp>
          <p:nvSpPr>
            <p:cNvPr id="453" name="tx453"/>
            <p:cNvSpPr/>
            <p:nvPr/>
          </p:nvSpPr>
          <p:spPr>
            <a:xfrm>
              <a:off x="7054945" y="403100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78</a:t>
              </a:r>
            </a:p>
          </p:txBody>
        </p:sp>
        <p:sp>
          <p:nvSpPr>
            <p:cNvPr id="454" name="tx454"/>
            <p:cNvSpPr/>
            <p:nvPr/>
          </p:nvSpPr>
          <p:spPr>
            <a:xfrm>
              <a:off x="7263742" y="390904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89</a:t>
              </a:r>
            </a:p>
          </p:txBody>
        </p:sp>
        <p:sp>
          <p:nvSpPr>
            <p:cNvPr id="455" name="rc455"/>
            <p:cNvSpPr/>
            <p:nvPr/>
          </p:nvSpPr>
          <p:spPr>
            <a:xfrm>
              <a:off x="5789340" y="4927502"/>
              <a:ext cx="1607740" cy="1000048"/>
            </a:xfrm>
            <a:prstGeom prst="rect">
              <a:avLst/>
            </a:prstGeom>
            <a:solidFill>
              <a:srgbClr val="EBEBEB">
                <a:alpha val="100000"/>
              </a:srgbClr>
            </a:solidFill>
          </p:spPr>
          <p:txBody>
            <a:bodyPr/>
            <a:lstStyle/>
            <a:p/>
          </p:txBody>
        </p:sp>
        <p:sp>
          <p:nvSpPr>
            <p:cNvPr id="456" name="pl456"/>
            <p:cNvSpPr/>
            <p:nvPr/>
          </p:nvSpPr>
          <p:spPr>
            <a:xfrm>
              <a:off x="5789340" y="5665897"/>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457" name="pl457"/>
            <p:cNvSpPr/>
            <p:nvPr/>
          </p:nvSpPr>
          <p:spPr>
            <a:xfrm>
              <a:off x="5789340" y="5388721"/>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458" name="pl458"/>
            <p:cNvSpPr/>
            <p:nvPr/>
          </p:nvSpPr>
          <p:spPr>
            <a:xfrm>
              <a:off x="5789340" y="5111546"/>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459" name="pl459"/>
            <p:cNvSpPr/>
            <p:nvPr/>
          </p:nvSpPr>
          <p:spPr>
            <a:xfrm>
              <a:off x="5789340" y="4972958"/>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460" name="pl460"/>
            <p:cNvSpPr/>
            <p:nvPr/>
          </p:nvSpPr>
          <p:spPr>
            <a:xfrm>
              <a:off x="5789340" y="5804484"/>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461" name="pl461"/>
            <p:cNvSpPr/>
            <p:nvPr/>
          </p:nvSpPr>
          <p:spPr>
            <a:xfrm>
              <a:off x="5789340" y="5527309"/>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462" name="pl462"/>
            <p:cNvSpPr/>
            <p:nvPr/>
          </p:nvSpPr>
          <p:spPr>
            <a:xfrm>
              <a:off x="5789340" y="5250134"/>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463" name="pl463"/>
            <p:cNvSpPr/>
            <p:nvPr/>
          </p:nvSpPr>
          <p:spPr>
            <a:xfrm>
              <a:off x="5862419"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64" name="pl464"/>
            <p:cNvSpPr/>
            <p:nvPr/>
          </p:nvSpPr>
          <p:spPr>
            <a:xfrm>
              <a:off x="6071216"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65" name="pl465"/>
            <p:cNvSpPr/>
            <p:nvPr/>
          </p:nvSpPr>
          <p:spPr>
            <a:xfrm>
              <a:off x="6280014"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66" name="pl466"/>
            <p:cNvSpPr/>
            <p:nvPr/>
          </p:nvSpPr>
          <p:spPr>
            <a:xfrm>
              <a:off x="6488811"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67" name="pl467"/>
            <p:cNvSpPr/>
            <p:nvPr/>
          </p:nvSpPr>
          <p:spPr>
            <a:xfrm>
              <a:off x="6697609"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68" name="pl468"/>
            <p:cNvSpPr/>
            <p:nvPr/>
          </p:nvSpPr>
          <p:spPr>
            <a:xfrm>
              <a:off x="6906406"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69" name="pl469"/>
            <p:cNvSpPr/>
            <p:nvPr/>
          </p:nvSpPr>
          <p:spPr>
            <a:xfrm>
              <a:off x="7115204"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70" name="pl470"/>
            <p:cNvSpPr/>
            <p:nvPr/>
          </p:nvSpPr>
          <p:spPr>
            <a:xfrm>
              <a:off x="7324001"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71" name="pl471"/>
            <p:cNvSpPr/>
            <p:nvPr/>
          </p:nvSpPr>
          <p:spPr>
            <a:xfrm>
              <a:off x="5862419" y="5405352"/>
              <a:ext cx="1461582" cy="110870"/>
            </a:xfrm>
            <a:custGeom>
              <a:avLst/>
              <a:pathLst>
                <a:path w="1461582" h="110870">
                  <a:moveTo>
                    <a:pt x="0" y="0"/>
                  </a:moveTo>
                  <a:lnTo>
                    <a:pt x="208797" y="66522"/>
                  </a:lnTo>
                  <a:lnTo>
                    <a:pt x="417595" y="99783"/>
                  </a:lnTo>
                  <a:lnTo>
                    <a:pt x="626392" y="110870"/>
                  </a:lnTo>
                  <a:lnTo>
                    <a:pt x="835190" y="77609"/>
                  </a:lnTo>
                  <a:lnTo>
                    <a:pt x="1043987" y="44348"/>
                  </a:lnTo>
                  <a:lnTo>
                    <a:pt x="1252785" y="33261"/>
                  </a:lnTo>
                  <a:lnTo>
                    <a:pt x="1461582" y="33261"/>
                  </a:lnTo>
                </a:path>
              </a:pathLst>
            </a:custGeom>
            <a:ln w="20325" cap="flat">
              <a:solidFill>
                <a:srgbClr val="BEBEBE">
                  <a:alpha val="69803"/>
                </a:srgbClr>
              </a:solidFill>
              <a:prstDash val="solid"/>
              <a:round/>
            </a:ln>
          </p:spPr>
          <p:txBody>
            <a:bodyPr/>
            <a:lstStyle/>
            <a:p/>
          </p:txBody>
        </p:sp>
        <p:sp>
          <p:nvSpPr>
            <p:cNvPr id="472" name="pl472"/>
            <p:cNvSpPr/>
            <p:nvPr/>
          </p:nvSpPr>
          <p:spPr>
            <a:xfrm>
              <a:off x="5862419" y="5460787"/>
              <a:ext cx="1461582" cy="332610"/>
            </a:xfrm>
            <a:custGeom>
              <a:avLst/>
              <a:pathLst>
                <a:path w="1461582" h="332610">
                  <a:moveTo>
                    <a:pt x="0" y="0"/>
                  </a:moveTo>
                  <a:lnTo>
                    <a:pt x="208797" y="44348"/>
                  </a:lnTo>
                  <a:lnTo>
                    <a:pt x="417595" y="332610"/>
                  </a:lnTo>
                  <a:lnTo>
                    <a:pt x="626392" y="99783"/>
                  </a:lnTo>
                  <a:lnTo>
                    <a:pt x="835190" y="44348"/>
                  </a:lnTo>
                  <a:lnTo>
                    <a:pt x="1043987" y="99783"/>
                  </a:lnTo>
                  <a:lnTo>
                    <a:pt x="1252785" y="11087"/>
                  </a:lnTo>
                  <a:lnTo>
                    <a:pt x="1461582" y="11087"/>
                  </a:lnTo>
                </a:path>
              </a:pathLst>
            </a:custGeom>
            <a:ln w="40651" cap="flat">
              <a:solidFill>
                <a:srgbClr val="BEBEBE">
                  <a:alpha val="69803"/>
                </a:srgbClr>
              </a:solidFill>
              <a:prstDash val="solid"/>
              <a:round/>
            </a:ln>
          </p:spPr>
          <p:txBody>
            <a:bodyPr/>
            <a:lstStyle/>
            <a:p/>
          </p:txBody>
        </p:sp>
        <p:sp>
          <p:nvSpPr>
            <p:cNvPr id="473" name="pl473"/>
            <p:cNvSpPr/>
            <p:nvPr/>
          </p:nvSpPr>
          <p:spPr>
            <a:xfrm>
              <a:off x="5862419" y="5460787"/>
              <a:ext cx="1461582" cy="332610"/>
            </a:xfrm>
            <a:custGeom>
              <a:avLst/>
              <a:pathLst>
                <a:path w="1461582" h="332610">
                  <a:moveTo>
                    <a:pt x="0" y="0"/>
                  </a:moveTo>
                  <a:lnTo>
                    <a:pt x="208797" y="44348"/>
                  </a:lnTo>
                  <a:lnTo>
                    <a:pt x="417595" y="332610"/>
                  </a:lnTo>
                  <a:lnTo>
                    <a:pt x="626392" y="99783"/>
                  </a:lnTo>
                  <a:lnTo>
                    <a:pt x="835190" y="44348"/>
                  </a:lnTo>
                  <a:lnTo>
                    <a:pt x="1043987" y="99783"/>
                  </a:lnTo>
                  <a:lnTo>
                    <a:pt x="1252785" y="11087"/>
                  </a:lnTo>
                  <a:lnTo>
                    <a:pt x="1461582" y="11087"/>
                  </a:lnTo>
                </a:path>
              </a:pathLst>
            </a:custGeom>
            <a:ln w="35231" cap="flat">
              <a:solidFill>
                <a:srgbClr val="BEBEBE">
                  <a:alpha val="69803"/>
                </a:srgbClr>
              </a:solidFill>
              <a:prstDash val="solid"/>
              <a:round/>
            </a:ln>
          </p:spPr>
          <p:txBody>
            <a:bodyPr/>
            <a:lstStyle/>
            <a:p/>
          </p:txBody>
        </p:sp>
        <p:sp>
          <p:nvSpPr>
            <p:cNvPr id="474" name="pl474"/>
            <p:cNvSpPr/>
            <p:nvPr/>
          </p:nvSpPr>
          <p:spPr>
            <a:xfrm>
              <a:off x="5862419" y="5405352"/>
              <a:ext cx="1461582" cy="110870"/>
            </a:xfrm>
            <a:custGeom>
              <a:avLst/>
              <a:pathLst>
                <a:path w="1461582" h="110870">
                  <a:moveTo>
                    <a:pt x="0" y="0"/>
                  </a:moveTo>
                  <a:lnTo>
                    <a:pt x="208797" y="66522"/>
                  </a:lnTo>
                  <a:lnTo>
                    <a:pt x="417595" y="99783"/>
                  </a:lnTo>
                  <a:lnTo>
                    <a:pt x="626392" y="110870"/>
                  </a:lnTo>
                  <a:lnTo>
                    <a:pt x="835190" y="77609"/>
                  </a:lnTo>
                  <a:lnTo>
                    <a:pt x="1043987" y="44348"/>
                  </a:lnTo>
                  <a:lnTo>
                    <a:pt x="1252785" y="33261"/>
                  </a:lnTo>
                  <a:lnTo>
                    <a:pt x="1461582" y="33261"/>
                  </a:lnTo>
                </a:path>
              </a:pathLst>
            </a:custGeom>
            <a:ln w="20325" cap="flat">
              <a:solidFill>
                <a:srgbClr val="6B6B6B">
                  <a:alpha val="100000"/>
                </a:srgbClr>
              </a:solidFill>
              <a:prstDash val="solid"/>
              <a:round/>
            </a:ln>
          </p:spPr>
          <p:txBody>
            <a:bodyPr/>
            <a:lstStyle/>
            <a:p/>
          </p:txBody>
        </p:sp>
        <p:sp>
          <p:nvSpPr>
            <p:cNvPr id="475" name="pl475"/>
            <p:cNvSpPr/>
            <p:nvPr/>
          </p:nvSpPr>
          <p:spPr>
            <a:xfrm>
              <a:off x="5862419" y="5460787"/>
              <a:ext cx="1461582" cy="332610"/>
            </a:xfrm>
            <a:custGeom>
              <a:avLst/>
              <a:pathLst>
                <a:path w="1461582" h="332610">
                  <a:moveTo>
                    <a:pt x="0" y="0"/>
                  </a:moveTo>
                  <a:lnTo>
                    <a:pt x="208797" y="44348"/>
                  </a:lnTo>
                  <a:lnTo>
                    <a:pt x="417595" y="332610"/>
                  </a:lnTo>
                  <a:lnTo>
                    <a:pt x="626392" y="99783"/>
                  </a:lnTo>
                  <a:lnTo>
                    <a:pt x="835190" y="44348"/>
                  </a:lnTo>
                  <a:lnTo>
                    <a:pt x="1043987" y="99783"/>
                  </a:lnTo>
                  <a:lnTo>
                    <a:pt x="1252785" y="11087"/>
                  </a:lnTo>
                  <a:lnTo>
                    <a:pt x="1461582" y="11087"/>
                  </a:lnTo>
                </a:path>
              </a:pathLst>
            </a:custGeom>
            <a:ln w="40651" cap="flat">
              <a:solidFill>
                <a:srgbClr val="000000">
                  <a:alpha val="100000"/>
                </a:srgbClr>
              </a:solidFill>
              <a:prstDash val="solid"/>
              <a:round/>
            </a:ln>
          </p:spPr>
          <p:txBody>
            <a:bodyPr/>
            <a:lstStyle/>
            <a:p/>
          </p:txBody>
        </p:sp>
        <p:sp>
          <p:nvSpPr>
            <p:cNvPr id="476" name="pl476"/>
            <p:cNvSpPr/>
            <p:nvPr/>
          </p:nvSpPr>
          <p:spPr>
            <a:xfrm>
              <a:off x="5862419" y="5460787"/>
              <a:ext cx="1461582" cy="332610"/>
            </a:xfrm>
            <a:custGeom>
              <a:avLst/>
              <a:pathLst>
                <a:path w="1461582" h="332610">
                  <a:moveTo>
                    <a:pt x="0" y="0"/>
                  </a:moveTo>
                  <a:lnTo>
                    <a:pt x="208797" y="44348"/>
                  </a:lnTo>
                  <a:lnTo>
                    <a:pt x="417595" y="332610"/>
                  </a:lnTo>
                  <a:lnTo>
                    <a:pt x="626392" y="99783"/>
                  </a:lnTo>
                  <a:lnTo>
                    <a:pt x="835190" y="44348"/>
                  </a:lnTo>
                  <a:lnTo>
                    <a:pt x="1043987" y="99783"/>
                  </a:lnTo>
                  <a:lnTo>
                    <a:pt x="1252785" y="11087"/>
                  </a:lnTo>
                  <a:lnTo>
                    <a:pt x="1461582" y="11087"/>
                  </a:lnTo>
                </a:path>
              </a:pathLst>
            </a:custGeom>
            <a:ln w="35231" cap="flat">
              <a:solidFill>
                <a:srgbClr val="1CABE2">
                  <a:alpha val="100000"/>
                </a:srgbClr>
              </a:solidFill>
              <a:prstDash val="solid"/>
              <a:round/>
            </a:ln>
          </p:spPr>
          <p:txBody>
            <a:bodyPr/>
            <a:lstStyle/>
            <a:p/>
          </p:txBody>
        </p:sp>
        <p:sp>
          <p:nvSpPr>
            <p:cNvPr id="477" name="tx477"/>
            <p:cNvSpPr/>
            <p:nvPr/>
          </p:nvSpPr>
          <p:spPr>
            <a:xfrm>
              <a:off x="5802160" y="528223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81</a:t>
              </a:r>
            </a:p>
          </p:txBody>
        </p:sp>
        <p:sp>
          <p:nvSpPr>
            <p:cNvPr id="478" name="tx478"/>
            <p:cNvSpPr/>
            <p:nvPr/>
          </p:nvSpPr>
          <p:spPr>
            <a:xfrm>
              <a:off x="6010957" y="532658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77</a:t>
              </a:r>
            </a:p>
          </p:txBody>
        </p:sp>
        <p:sp>
          <p:nvSpPr>
            <p:cNvPr id="479" name="tx479"/>
            <p:cNvSpPr/>
            <p:nvPr/>
          </p:nvSpPr>
          <p:spPr>
            <a:xfrm>
              <a:off x="6219755" y="561484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51</a:t>
              </a:r>
            </a:p>
          </p:txBody>
        </p:sp>
        <p:sp>
          <p:nvSpPr>
            <p:cNvPr id="480" name="tx480"/>
            <p:cNvSpPr/>
            <p:nvPr/>
          </p:nvSpPr>
          <p:spPr>
            <a:xfrm>
              <a:off x="6428552" y="538201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72</a:t>
              </a:r>
            </a:p>
          </p:txBody>
        </p:sp>
        <p:sp>
          <p:nvSpPr>
            <p:cNvPr id="481" name="tx481"/>
            <p:cNvSpPr/>
            <p:nvPr/>
          </p:nvSpPr>
          <p:spPr>
            <a:xfrm>
              <a:off x="6637350" y="532658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77</a:t>
              </a:r>
            </a:p>
          </p:txBody>
        </p:sp>
        <p:sp>
          <p:nvSpPr>
            <p:cNvPr id="482" name="tx482"/>
            <p:cNvSpPr/>
            <p:nvPr/>
          </p:nvSpPr>
          <p:spPr>
            <a:xfrm>
              <a:off x="6846147" y="538201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72</a:t>
              </a:r>
            </a:p>
          </p:txBody>
        </p:sp>
        <p:sp>
          <p:nvSpPr>
            <p:cNvPr id="483" name="tx483"/>
            <p:cNvSpPr/>
            <p:nvPr/>
          </p:nvSpPr>
          <p:spPr>
            <a:xfrm>
              <a:off x="7054945" y="529331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80</a:t>
              </a:r>
            </a:p>
          </p:txBody>
        </p:sp>
        <p:sp>
          <p:nvSpPr>
            <p:cNvPr id="484" name="tx484"/>
            <p:cNvSpPr/>
            <p:nvPr/>
          </p:nvSpPr>
          <p:spPr>
            <a:xfrm>
              <a:off x="7263742" y="529331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80</a:t>
              </a:r>
            </a:p>
          </p:txBody>
        </p:sp>
        <p:sp>
          <p:nvSpPr>
            <p:cNvPr id="485" name="rc485"/>
            <p:cNvSpPr/>
            <p:nvPr/>
          </p:nvSpPr>
          <p:spPr>
            <a:xfrm>
              <a:off x="7466670" y="1074032"/>
              <a:ext cx="1607740" cy="1000048"/>
            </a:xfrm>
            <a:prstGeom prst="rect">
              <a:avLst/>
            </a:prstGeom>
            <a:solidFill>
              <a:srgbClr val="EBEBEB">
                <a:alpha val="100000"/>
              </a:srgbClr>
            </a:solidFill>
          </p:spPr>
          <p:txBody>
            <a:bodyPr/>
            <a:lstStyle/>
            <a:p/>
          </p:txBody>
        </p:sp>
        <p:sp>
          <p:nvSpPr>
            <p:cNvPr id="486" name="pl486"/>
            <p:cNvSpPr/>
            <p:nvPr/>
          </p:nvSpPr>
          <p:spPr>
            <a:xfrm>
              <a:off x="7466670" y="1812427"/>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487" name="pl487"/>
            <p:cNvSpPr/>
            <p:nvPr/>
          </p:nvSpPr>
          <p:spPr>
            <a:xfrm>
              <a:off x="7466670" y="1535252"/>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488" name="pl488"/>
            <p:cNvSpPr/>
            <p:nvPr/>
          </p:nvSpPr>
          <p:spPr>
            <a:xfrm>
              <a:off x="7466670" y="1258076"/>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489" name="pl489"/>
            <p:cNvSpPr/>
            <p:nvPr/>
          </p:nvSpPr>
          <p:spPr>
            <a:xfrm>
              <a:off x="7466670" y="1119489"/>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490" name="pl490"/>
            <p:cNvSpPr/>
            <p:nvPr/>
          </p:nvSpPr>
          <p:spPr>
            <a:xfrm>
              <a:off x="7466670" y="1951014"/>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491" name="pl491"/>
            <p:cNvSpPr/>
            <p:nvPr/>
          </p:nvSpPr>
          <p:spPr>
            <a:xfrm>
              <a:off x="7466670" y="1673839"/>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492" name="pl492"/>
            <p:cNvSpPr/>
            <p:nvPr/>
          </p:nvSpPr>
          <p:spPr>
            <a:xfrm>
              <a:off x="7466670" y="1396664"/>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493" name="pl493"/>
            <p:cNvSpPr/>
            <p:nvPr/>
          </p:nvSpPr>
          <p:spPr>
            <a:xfrm>
              <a:off x="7539749"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94" name="pl494"/>
            <p:cNvSpPr/>
            <p:nvPr/>
          </p:nvSpPr>
          <p:spPr>
            <a:xfrm>
              <a:off x="7748546"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95" name="pl495"/>
            <p:cNvSpPr/>
            <p:nvPr/>
          </p:nvSpPr>
          <p:spPr>
            <a:xfrm>
              <a:off x="7957344"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96" name="pl496"/>
            <p:cNvSpPr/>
            <p:nvPr/>
          </p:nvSpPr>
          <p:spPr>
            <a:xfrm>
              <a:off x="8166141"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97" name="pl497"/>
            <p:cNvSpPr/>
            <p:nvPr/>
          </p:nvSpPr>
          <p:spPr>
            <a:xfrm>
              <a:off x="8374939"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98" name="pl498"/>
            <p:cNvSpPr/>
            <p:nvPr/>
          </p:nvSpPr>
          <p:spPr>
            <a:xfrm>
              <a:off x="8583736"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99" name="pl499"/>
            <p:cNvSpPr/>
            <p:nvPr/>
          </p:nvSpPr>
          <p:spPr>
            <a:xfrm>
              <a:off x="8792534"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00" name="pl500"/>
            <p:cNvSpPr/>
            <p:nvPr/>
          </p:nvSpPr>
          <p:spPr>
            <a:xfrm>
              <a:off x="9001331"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01" name="pl501"/>
            <p:cNvSpPr/>
            <p:nvPr/>
          </p:nvSpPr>
          <p:spPr>
            <a:xfrm>
              <a:off x="7539749" y="1551882"/>
              <a:ext cx="1461582" cy="110870"/>
            </a:xfrm>
            <a:custGeom>
              <a:avLst/>
              <a:pathLst>
                <a:path w="1461582" h="110870">
                  <a:moveTo>
                    <a:pt x="0" y="0"/>
                  </a:moveTo>
                  <a:lnTo>
                    <a:pt x="208797" y="66522"/>
                  </a:lnTo>
                  <a:lnTo>
                    <a:pt x="417595" y="99783"/>
                  </a:lnTo>
                  <a:lnTo>
                    <a:pt x="626392" y="110870"/>
                  </a:lnTo>
                  <a:lnTo>
                    <a:pt x="835190" y="77609"/>
                  </a:lnTo>
                  <a:lnTo>
                    <a:pt x="1043987" y="44348"/>
                  </a:lnTo>
                  <a:lnTo>
                    <a:pt x="1252785" y="33261"/>
                  </a:lnTo>
                  <a:lnTo>
                    <a:pt x="1461582" y="33261"/>
                  </a:lnTo>
                </a:path>
              </a:pathLst>
            </a:custGeom>
            <a:ln w="20325" cap="flat">
              <a:solidFill>
                <a:srgbClr val="BEBEBE">
                  <a:alpha val="69803"/>
                </a:srgbClr>
              </a:solidFill>
              <a:prstDash val="solid"/>
              <a:round/>
            </a:ln>
          </p:spPr>
          <p:txBody>
            <a:bodyPr/>
            <a:lstStyle/>
            <a:p/>
          </p:txBody>
        </p:sp>
        <p:sp>
          <p:nvSpPr>
            <p:cNvPr id="502" name="pl502"/>
            <p:cNvSpPr/>
            <p:nvPr/>
          </p:nvSpPr>
          <p:spPr>
            <a:xfrm>
              <a:off x="7539749" y="1585143"/>
              <a:ext cx="1461582" cy="266088"/>
            </a:xfrm>
            <a:custGeom>
              <a:avLst/>
              <a:pathLst>
                <a:path w="1461582" h="266088">
                  <a:moveTo>
                    <a:pt x="0" y="0"/>
                  </a:moveTo>
                  <a:lnTo>
                    <a:pt x="208797" y="88696"/>
                  </a:lnTo>
                  <a:lnTo>
                    <a:pt x="417595" y="166305"/>
                  </a:lnTo>
                  <a:lnTo>
                    <a:pt x="626392" y="144131"/>
                  </a:lnTo>
                  <a:lnTo>
                    <a:pt x="835190" y="155218"/>
                  </a:lnTo>
                  <a:lnTo>
                    <a:pt x="1043987" y="177392"/>
                  </a:lnTo>
                  <a:lnTo>
                    <a:pt x="1252785" y="266088"/>
                  </a:lnTo>
                  <a:lnTo>
                    <a:pt x="1461582" y="266088"/>
                  </a:lnTo>
                </a:path>
              </a:pathLst>
            </a:custGeom>
            <a:ln w="40651" cap="flat">
              <a:solidFill>
                <a:srgbClr val="BEBEBE">
                  <a:alpha val="69803"/>
                </a:srgbClr>
              </a:solidFill>
              <a:prstDash val="solid"/>
              <a:round/>
            </a:ln>
          </p:spPr>
          <p:txBody>
            <a:bodyPr/>
            <a:lstStyle/>
            <a:p/>
          </p:txBody>
        </p:sp>
        <p:sp>
          <p:nvSpPr>
            <p:cNvPr id="503" name="pl503"/>
            <p:cNvSpPr/>
            <p:nvPr/>
          </p:nvSpPr>
          <p:spPr>
            <a:xfrm>
              <a:off x="7539749" y="1585143"/>
              <a:ext cx="1461582" cy="266088"/>
            </a:xfrm>
            <a:custGeom>
              <a:avLst/>
              <a:pathLst>
                <a:path w="1461582" h="266088">
                  <a:moveTo>
                    <a:pt x="0" y="0"/>
                  </a:moveTo>
                  <a:lnTo>
                    <a:pt x="208797" y="88696"/>
                  </a:lnTo>
                  <a:lnTo>
                    <a:pt x="417595" y="166305"/>
                  </a:lnTo>
                  <a:lnTo>
                    <a:pt x="626392" y="144131"/>
                  </a:lnTo>
                  <a:lnTo>
                    <a:pt x="835190" y="155218"/>
                  </a:lnTo>
                  <a:lnTo>
                    <a:pt x="1043987" y="177392"/>
                  </a:lnTo>
                  <a:lnTo>
                    <a:pt x="1252785" y="266088"/>
                  </a:lnTo>
                  <a:lnTo>
                    <a:pt x="1461582" y="266088"/>
                  </a:lnTo>
                </a:path>
              </a:pathLst>
            </a:custGeom>
            <a:ln w="35231" cap="flat">
              <a:solidFill>
                <a:srgbClr val="BEBEBE">
                  <a:alpha val="69803"/>
                </a:srgbClr>
              </a:solidFill>
              <a:prstDash val="solid"/>
              <a:round/>
            </a:ln>
          </p:spPr>
          <p:txBody>
            <a:bodyPr/>
            <a:lstStyle/>
            <a:p/>
          </p:txBody>
        </p:sp>
        <p:sp>
          <p:nvSpPr>
            <p:cNvPr id="504" name="pl504"/>
            <p:cNvSpPr/>
            <p:nvPr/>
          </p:nvSpPr>
          <p:spPr>
            <a:xfrm>
              <a:off x="7539749" y="1551882"/>
              <a:ext cx="1461582" cy="110870"/>
            </a:xfrm>
            <a:custGeom>
              <a:avLst/>
              <a:pathLst>
                <a:path w="1461582" h="110870">
                  <a:moveTo>
                    <a:pt x="0" y="0"/>
                  </a:moveTo>
                  <a:lnTo>
                    <a:pt x="208797" y="66522"/>
                  </a:lnTo>
                  <a:lnTo>
                    <a:pt x="417595" y="99783"/>
                  </a:lnTo>
                  <a:lnTo>
                    <a:pt x="626392" y="110870"/>
                  </a:lnTo>
                  <a:lnTo>
                    <a:pt x="835190" y="77609"/>
                  </a:lnTo>
                  <a:lnTo>
                    <a:pt x="1043987" y="44348"/>
                  </a:lnTo>
                  <a:lnTo>
                    <a:pt x="1252785" y="33261"/>
                  </a:lnTo>
                  <a:lnTo>
                    <a:pt x="1461582" y="33261"/>
                  </a:lnTo>
                </a:path>
              </a:pathLst>
            </a:custGeom>
            <a:ln w="20325" cap="flat">
              <a:solidFill>
                <a:srgbClr val="6B6B6B">
                  <a:alpha val="100000"/>
                </a:srgbClr>
              </a:solidFill>
              <a:prstDash val="solid"/>
              <a:round/>
            </a:ln>
          </p:spPr>
          <p:txBody>
            <a:bodyPr/>
            <a:lstStyle/>
            <a:p/>
          </p:txBody>
        </p:sp>
        <p:sp>
          <p:nvSpPr>
            <p:cNvPr id="505" name="pl505"/>
            <p:cNvSpPr/>
            <p:nvPr/>
          </p:nvSpPr>
          <p:spPr>
            <a:xfrm>
              <a:off x="7539749" y="1585143"/>
              <a:ext cx="1461582" cy="266088"/>
            </a:xfrm>
            <a:custGeom>
              <a:avLst/>
              <a:pathLst>
                <a:path w="1461582" h="266088">
                  <a:moveTo>
                    <a:pt x="0" y="0"/>
                  </a:moveTo>
                  <a:lnTo>
                    <a:pt x="208797" y="88696"/>
                  </a:lnTo>
                  <a:lnTo>
                    <a:pt x="417595" y="166305"/>
                  </a:lnTo>
                  <a:lnTo>
                    <a:pt x="626392" y="144131"/>
                  </a:lnTo>
                  <a:lnTo>
                    <a:pt x="835190" y="155218"/>
                  </a:lnTo>
                  <a:lnTo>
                    <a:pt x="1043987" y="177392"/>
                  </a:lnTo>
                  <a:lnTo>
                    <a:pt x="1252785" y="266088"/>
                  </a:lnTo>
                  <a:lnTo>
                    <a:pt x="1461582" y="266088"/>
                  </a:lnTo>
                </a:path>
              </a:pathLst>
            </a:custGeom>
            <a:ln w="40651" cap="flat">
              <a:solidFill>
                <a:srgbClr val="000000">
                  <a:alpha val="100000"/>
                </a:srgbClr>
              </a:solidFill>
              <a:prstDash val="solid"/>
              <a:round/>
            </a:ln>
          </p:spPr>
          <p:txBody>
            <a:bodyPr/>
            <a:lstStyle/>
            <a:p/>
          </p:txBody>
        </p:sp>
        <p:sp>
          <p:nvSpPr>
            <p:cNvPr id="506" name="pl506"/>
            <p:cNvSpPr/>
            <p:nvPr/>
          </p:nvSpPr>
          <p:spPr>
            <a:xfrm>
              <a:off x="7539749" y="1585143"/>
              <a:ext cx="1461582" cy="266088"/>
            </a:xfrm>
            <a:custGeom>
              <a:avLst/>
              <a:pathLst>
                <a:path w="1461582" h="266088">
                  <a:moveTo>
                    <a:pt x="0" y="0"/>
                  </a:moveTo>
                  <a:lnTo>
                    <a:pt x="208797" y="88696"/>
                  </a:lnTo>
                  <a:lnTo>
                    <a:pt x="417595" y="166305"/>
                  </a:lnTo>
                  <a:lnTo>
                    <a:pt x="626392" y="144131"/>
                  </a:lnTo>
                  <a:lnTo>
                    <a:pt x="835190" y="155218"/>
                  </a:lnTo>
                  <a:lnTo>
                    <a:pt x="1043987" y="177392"/>
                  </a:lnTo>
                  <a:lnTo>
                    <a:pt x="1252785" y="266088"/>
                  </a:lnTo>
                  <a:lnTo>
                    <a:pt x="1461582" y="266088"/>
                  </a:lnTo>
                </a:path>
              </a:pathLst>
            </a:custGeom>
            <a:ln w="35231" cap="flat">
              <a:solidFill>
                <a:srgbClr val="1CABE2">
                  <a:alpha val="100000"/>
                </a:srgbClr>
              </a:solidFill>
              <a:prstDash val="solid"/>
              <a:round/>
            </a:ln>
          </p:spPr>
          <p:txBody>
            <a:bodyPr/>
            <a:lstStyle/>
            <a:p/>
          </p:txBody>
        </p:sp>
        <p:sp>
          <p:nvSpPr>
            <p:cNvPr id="507" name="tx507"/>
            <p:cNvSpPr/>
            <p:nvPr/>
          </p:nvSpPr>
          <p:spPr>
            <a:xfrm>
              <a:off x="7479490" y="140658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83</a:t>
              </a:r>
            </a:p>
          </p:txBody>
        </p:sp>
        <p:sp>
          <p:nvSpPr>
            <p:cNvPr id="508" name="tx508"/>
            <p:cNvSpPr/>
            <p:nvPr/>
          </p:nvSpPr>
          <p:spPr>
            <a:xfrm>
              <a:off x="7688287" y="149528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75</a:t>
              </a:r>
            </a:p>
          </p:txBody>
        </p:sp>
        <p:sp>
          <p:nvSpPr>
            <p:cNvPr id="509" name="tx509"/>
            <p:cNvSpPr/>
            <p:nvPr/>
          </p:nvSpPr>
          <p:spPr>
            <a:xfrm>
              <a:off x="7897085" y="157289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68</a:t>
              </a:r>
            </a:p>
          </p:txBody>
        </p:sp>
        <p:sp>
          <p:nvSpPr>
            <p:cNvPr id="510" name="tx510"/>
            <p:cNvSpPr/>
            <p:nvPr/>
          </p:nvSpPr>
          <p:spPr>
            <a:xfrm>
              <a:off x="8105882" y="155071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70</a:t>
              </a:r>
            </a:p>
          </p:txBody>
        </p:sp>
        <p:sp>
          <p:nvSpPr>
            <p:cNvPr id="511" name="tx511"/>
            <p:cNvSpPr/>
            <p:nvPr/>
          </p:nvSpPr>
          <p:spPr>
            <a:xfrm>
              <a:off x="8314680" y="156180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69</a:t>
              </a:r>
            </a:p>
          </p:txBody>
        </p:sp>
        <p:sp>
          <p:nvSpPr>
            <p:cNvPr id="512" name="tx512"/>
            <p:cNvSpPr/>
            <p:nvPr/>
          </p:nvSpPr>
          <p:spPr>
            <a:xfrm>
              <a:off x="8523477" y="158398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67</a:t>
              </a:r>
            </a:p>
          </p:txBody>
        </p:sp>
        <p:sp>
          <p:nvSpPr>
            <p:cNvPr id="513" name="tx513"/>
            <p:cNvSpPr/>
            <p:nvPr/>
          </p:nvSpPr>
          <p:spPr>
            <a:xfrm>
              <a:off x="8732275" y="167267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59</a:t>
              </a:r>
            </a:p>
          </p:txBody>
        </p:sp>
        <p:sp>
          <p:nvSpPr>
            <p:cNvPr id="514" name="tx514"/>
            <p:cNvSpPr/>
            <p:nvPr/>
          </p:nvSpPr>
          <p:spPr>
            <a:xfrm>
              <a:off x="8941072" y="167267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59</a:t>
              </a:r>
            </a:p>
          </p:txBody>
        </p:sp>
        <p:sp>
          <p:nvSpPr>
            <p:cNvPr id="515" name="rc515"/>
            <p:cNvSpPr/>
            <p:nvPr/>
          </p:nvSpPr>
          <p:spPr>
            <a:xfrm>
              <a:off x="7466670" y="2358522"/>
              <a:ext cx="1607740" cy="1000048"/>
            </a:xfrm>
            <a:prstGeom prst="rect">
              <a:avLst/>
            </a:prstGeom>
            <a:solidFill>
              <a:srgbClr val="EBEBEB">
                <a:alpha val="100000"/>
              </a:srgbClr>
            </a:solidFill>
          </p:spPr>
          <p:txBody>
            <a:bodyPr/>
            <a:lstStyle/>
            <a:p/>
          </p:txBody>
        </p:sp>
        <p:sp>
          <p:nvSpPr>
            <p:cNvPr id="516" name="pl516"/>
            <p:cNvSpPr/>
            <p:nvPr/>
          </p:nvSpPr>
          <p:spPr>
            <a:xfrm>
              <a:off x="7466670" y="3096917"/>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517" name="pl517"/>
            <p:cNvSpPr/>
            <p:nvPr/>
          </p:nvSpPr>
          <p:spPr>
            <a:xfrm>
              <a:off x="7466670" y="2819741"/>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518" name="pl518"/>
            <p:cNvSpPr/>
            <p:nvPr/>
          </p:nvSpPr>
          <p:spPr>
            <a:xfrm>
              <a:off x="7466670" y="2542566"/>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519" name="pl519"/>
            <p:cNvSpPr/>
            <p:nvPr/>
          </p:nvSpPr>
          <p:spPr>
            <a:xfrm>
              <a:off x="7466670" y="2403979"/>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520" name="pl520"/>
            <p:cNvSpPr/>
            <p:nvPr/>
          </p:nvSpPr>
          <p:spPr>
            <a:xfrm>
              <a:off x="7466670" y="3235504"/>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521" name="pl521"/>
            <p:cNvSpPr/>
            <p:nvPr/>
          </p:nvSpPr>
          <p:spPr>
            <a:xfrm>
              <a:off x="7466670" y="2958329"/>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522" name="pl522"/>
            <p:cNvSpPr/>
            <p:nvPr/>
          </p:nvSpPr>
          <p:spPr>
            <a:xfrm>
              <a:off x="7466670" y="2681154"/>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523" name="pl523"/>
            <p:cNvSpPr/>
            <p:nvPr/>
          </p:nvSpPr>
          <p:spPr>
            <a:xfrm>
              <a:off x="7539749"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24" name="pl524"/>
            <p:cNvSpPr/>
            <p:nvPr/>
          </p:nvSpPr>
          <p:spPr>
            <a:xfrm>
              <a:off x="7748546"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25" name="pl525"/>
            <p:cNvSpPr/>
            <p:nvPr/>
          </p:nvSpPr>
          <p:spPr>
            <a:xfrm>
              <a:off x="7957344"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26" name="pl526"/>
            <p:cNvSpPr/>
            <p:nvPr/>
          </p:nvSpPr>
          <p:spPr>
            <a:xfrm>
              <a:off x="8166141"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27" name="pl527"/>
            <p:cNvSpPr/>
            <p:nvPr/>
          </p:nvSpPr>
          <p:spPr>
            <a:xfrm>
              <a:off x="8374939"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28" name="pl528"/>
            <p:cNvSpPr/>
            <p:nvPr/>
          </p:nvSpPr>
          <p:spPr>
            <a:xfrm>
              <a:off x="8583736"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29" name="pl529"/>
            <p:cNvSpPr/>
            <p:nvPr/>
          </p:nvSpPr>
          <p:spPr>
            <a:xfrm>
              <a:off x="8792534"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30" name="pl530"/>
            <p:cNvSpPr/>
            <p:nvPr/>
          </p:nvSpPr>
          <p:spPr>
            <a:xfrm>
              <a:off x="9001331"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31" name="pl531"/>
            <p:cNvSpPr/>
            <p:nvPr/>
          </p:nvSpPr>
          <p:spPr>
            <a:xfrm>
              <a:off x="7539749" y="2836372"/>
              <a:ext cx="1461582" cy="110870"/>
            </a:xfrm>
            <a:custGeom>
              <a:avLst/>
              <a:pathLst>
                <a:path w="1461582" h="110870">
                  <a:moveTo>
                    <a:pt x="0" y="0"/>
                  </a:moveTo>
                  <a:lnTo>
                    <a:pt x="208797" y="66522"/>
                  </a:lnTo>
                  <a:lnTo>
                    <a:pt x="417595" y="99783"/>
                  </a:lnTo>
                  <a:lnTo>
                    <a:pt x="626392" y="110870"/>
                  </a:lnTo>
                  <a:lnTo>
                    <a:pt x="835190" y="77609"/>
                  </a:lnTo>
                  <a:lnTo>
                    <a:pt x="1043987" y="44348"/>
                  </a:lnTo>
                  <a:lnTo>
                    <a:pt x="1252785" y="33261"/>
                  </a:lnTo>
                  <a:lnTo>
                    <a:pt x="1461582" y="33261"/>
                  </a:lnTo>
                </a:path>
              </a:pathLst>
            </a:custGeom>
            <a:ln w="20325" cap="flat">
              <a:solidFill>
                <a:srgbClr val="BEBEBE">
                  <a:alpha val="69803"/>
                </a:srgbClr>
              </a:solidFill>
              <a:prstDash val="solid"/>
              <a:round/>
            </a:ln>
          </p:spPr>
          <p:txBody>
            <a:bodyPr/>
            <a:lstStyle/>
            <a:p/>
          </p:txBody>
        </p:sp>
        <p:sp>
          <p:nvSpPr>
            <p:cNvPr id="532" name="pl532"/>
            <p:cNvSpPr/>
            <p:nvPr/>
          </p:nvSpPr>
          <p:spPr>
            <a:xfrm>
              <a:off x="7539749" y="2825285"/>
              <a:ext cx="1461582" cy="210653"/>
            </a:xfrm>
            <a:custGeom>
              <a:avLst/>
              <a:pathLst>
                <a:path w="1461582" h="210653">
                  <a:moveTo>
                    <a:pt x="0" y="22174"/>
                  </a:moveTo>
                  <a:lnTo>
                    <a:pt x="208797" y="22174"/>
                  </a:lnTo>
                  <a:lnTo>
                    <a:pt x="417595" y="188479"/>
                  </a:lnTo>
                  <a:lnTo>
                    <a:pt x="626392" y="210653"/>
                  </a:lnTo>
                  <a:lnTo>
                    <a:pt x="835190" y="188479"/>
                  </a:lnTo>
                  <a:lnTo>
                    <a:pt x="1043987" y="88696"/>
                  </a:lnTo>
                  <a:lnTo>
                    <a:pt x="1252785" y="0"/>
                  </a:lnTo>
                  <a:lnTo>
                    <a:pt x="1461582" y="110870"/>
                  </a:lnTo>
                </a:path>
              </a:pathLst>
            </a:custGeom>
            <a:ln w="40651" cap="flat">
              <a:solidFill>
                <a:srgbClr val="BEBEBE">
                  <a:alpha val="69803"/>
                </a:srgbClr>
              </a:solidFill>
              <a:prstDash val="solid"/>
              <a:round/>
            </a:ln>
          </p:spPr>
          <p:txBody>
            <a:bodyPr/>
            <a:lstStyle/>
            <a:p/>
          </p:txBody>
        </p:sp>
        <p:sp>
          <p:nvSpPr>
            <p:cNvPr id="533" name="pl533"/>
            <p:cNvSpPr/>
            <p:nvPr/>
          </p:nvSpPr>
          <p:spPr>
            <a:xfrm>
              <a:off x="7539749" y="2825285"/>
              <a:ext cx="1461582" cy="210653"/>
            </a:xfrm>
            <a:custGeom>
              <a:avLst/>
              <a:pathLst>
                <a:path w="1461582" h="210653">
                  <a:moveTo>
                    <a:pt x="0" y="22174"/>
                  </a:moveTo>
                  <a:lnTo>
                    <a:pt x="208797" y="22174"/>
                  </a:lnTo>
                  <a:lnTo>
                    <a:pt x="417595" y="188479"/>
                  </a:lnTo>
                  <a:lnTo>
                    <a:pt x="626392" y="210653"/>
                  </a:lnTo>
                  <a:lnTo>
                    <a:pt x="835190" y="188479"/>
                  </a:lnTo>
                  <a:lnTo>
                    <a:pt x="1043987" y="88696"/>
                  </a:lnTo>
                  <a:lnTo>
                    <a:pt x="1252785" y="0"/>
                  </a:lnTo>
                  <a:lnTo>
                    <a:pt x="1461582" y="110870"/>
                  </a:lnTo>
                </a:path>
              </a:pathLst>
            </a:custGeom>
            <a:ln w="35231" cap="flat">
              <a:solidFill>
                <a:srgbClr val="BEBEBE">
                  <a:alpha val="69803"/>
                </a:srgbClr>
              </a:solidFill>
              <a:prstDash val="solid"/>
              <a:round/>
            </a:ln>
          </p:spPr>
          <p:txBody>
            <a:bodyPr/>
            <a:lstStyle/>
            <a:p/>
          </p:txBody>
        </p:sp>
        <p:sp>
          <p:nvSpPr>
            <p:cNvPr id="534" name="pl534"/>
            <p:cNvSpPr/>
            <p:nvPr/>
          </p:nvSpPr>
          <p:spPr>
            <a:xfrm>
              <a:off x="7539749" y="2836372"/>
              <a:ext cx="1461582" cy="110870"/>
            </a:xfrm>
            <a:custGeom>
              <a:avLst/>
              <a:pathLst>
                <a:path w="1461582" h="110870">
                  <a:moveTo>
                    <a:pt x="0" y="0"/>
                  </a:moveTo>
                  <a:lnTo>
                    <a:pt x="208797" y="66522"/>
                  </a:lnTo>
                  <a:lnTo>
                    <a:pt x="417595" y="99783"/>
                  </a:lnTo>
                  <a:lnTo>
                    <a:pt x="626392" y="110870"/>
                  </a:lnTo>
                  <a:lnTo>
                    <a:pt x="835190" y="77609"/>
                  </a:lnTo>
                  <a:lnTo>
                    <a:pt x="1043987" y="44348"/>
                  </a:lnTo>
                  <a:lnTo>
                    <a:pt x="1252785" y="33261"/>
                  </a:lnTo>
                  <a:lnTo>
                    <a:pt x="1461582" y="33261"/>
                  </a:lnTo>
                </a:path>
              </a:pathLst>
            </a:custGeom>
            <a:ln w="20325" cap="flat">
              <a:solidFill>
                <a:srgbClr val="6B6B6B">
                  <a:alpha val="100000"/>
                </a:srgbClr>
              </a:solidFill>
              <a:prstDash val="solid"/>
              <a:round/>
            </a:ln>
          </p:spPr>
          <p:txBody>
            <a:bodyPr/>
            <a:lstStyle/>
            <a:p/>
          </p:txBody>
        </p:sp>
        <p:sp>
          <p:nvSpPr>
            <p:cNvPr id="535" name="pl535"/>
            <p:cNvSpPr/>
            <p:nvPr/>
          </p:nvSpPr>
          <p:spPr>
            <a:xfrm>
              <a:off x="7539749" y="2825285"/>
              <a:ext cx="1461582" cy="210653"/>
            </a:xfrm>
            <a:custGeom>
              <a:avLst/>
              <a:pathLst>
                <a:path w="1461582" h="210653">
                  <a:moveTo>
                    <a:pt x="0" y="22174"/>
                  </a:moveTo>
                  <a:lnTo>
                    <a:pt x="208797" y="22174"/>
                  </a:lnTo>
                  <a:lnTo>
                    <a:pt x="417595" y="188479"/>
                  </a:lnTo>
                  <a:lnTo>
                    <a:pt x="626392" y="210653"/>
                  </a:lnTo>
                  <a:lnTo>
                    <a:pt x="835190" y="188479"/>
                  </a:lnTo>
                  <a:lnTo>
                    <a:pt x="1043987" y="88696"/>
                  </a:lnTo>
                  <a:lnTo>
                    <a:pt x="1252785" y="0"/>
                  </a:lnTo>
                  <a:lnTo>
                    <a:pt x="1461582" y="110870"/>
                  </a:lnTo>
                </a:path>
              </a:pathLst>
            </a:custGeom>
            <a:ln w="40651" cap="flat">
              <a:solidFill>
                <a:srgbClr val="000000">
                  <a:alpha val="100000"/>
                </a:srgbClr>
              </a:solidFill>
              <a:prstDash val="solid"/>
              <a:round/>
            </a:ln>
          </p:spPr>
          <p:txBody>
            <a:bodyPr/>
            <a:lstStyle/>
            <a:p/>
          </p:txBody>
        </p:sp>
        <p:sp>
          <p:nvSpPr>
            <p:cNvPr id="536" name="pl536"/>
            <p:cNvSpPr/>
            <p:nvPr/>
          </p:nvSpPr>
          <p:spPr>
            <a:xfrm>
              <a:off x="7539749" y="2825285"/>
              <a:ext cx="1461582" cy="210653"/>
            </a:xfrm>
            <a:custGeom>
              <a:avLst/>
              <a:pathLst>
                <a:path w="1461582" h="210653">
                  <a:moveTo>
                    <a:pt x="0" y="22174"/>
                  </a:moveTo>
                  <a:lnTo>
                    <a:pt x="208797" y="22174"/>
                  </a:lnTo>
                  <a:lnTo>
                    <a:pt x="417595" y="188479"/>
                  </a:lnTo>
                  <a:lnTo>
                    <a:pt x="626392" y="210653"/>
                  </a:lnTo>
                  <a:lnTo>
                    <a:pt x="835190" y="188479"/>
                  </a:lnTo>
                  <a:lnTo>
                    <a:pt x="1043987" y="88696"/>
                  </a:lnTo>
                  <a:lnTo>
                    <a:pt x="1252785" y="0"/>
                  </a:lnTo>
                  <a:lnTo>
                    <a:pt x="1461582" y="110870"/>
                  </a:lnTo>
                </a:path>
              </a:pathLst>
            </a:custGeom>
            <a:ln w="35231" cap="flat">
              <a:solidFill>
                <a:srgbClr val="1CABE2">
                  <a:alpha val="100000"/>
                </a:srgbClr>
              </a:solidFill>
              <a:prstDash val="solid"/>
              <a:round/>
            </a:ln>
          </p:spPr>
          <p:txBody>
            <a:bodyPr/>
            <a:lstStyle/>
            <a:p/>
          </p:txBody>
        </p:sp>
        <p:sp>
          <p:nvSpPr>
            <p:cNvPr id="537" name="tx537"/>
            <p:cNvSpPr/>
            <p:nvPr/>
          </p:nvSpPr>
          <p:spPr>
            <a:xfrm>
              <a:off x="7479490" y="266890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85</a:t>
              </a:r>
            </a:p>
          </p:txBody>
        </p:sp>
        <p:sp>
          <p:nvSpPr>
            <p:cNvPr id="538" name="tx538"/>
            <p:cNvSpPr/>
            <p:nvPr/>
          </p:nvSpPr>
          <p:spPr>
            <a:xfrm>
              <a:off x="7688287" y="266890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85</a:t>
              </a:r>
            </a:p>
          </p:txBody>
        </p:sp>
        <p:sp>
          <p:nvSpPr>
            <p:cNvPr id="539" name="tx539"/>
            <p:cNvSpPr/>
            <p:nvPr/>
          </p:nvSpPr>
          <p:spPr>
            <a:xfrm>
              <a:off x="7897085" y="283520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70</a:t>
              </a:r>
            </a:p>
          </p:txBody>
        </p:sp>
        <p:sp>
          <p:nvSpPr>
            <p:cNvPr id="540" name="tx540"/>
            <p:cNvSpPr/>
            <p:nvPr/>
          </p:nvSpPr>
          <p:spPr>
            <a:xfrm>
              <a:off x="8105882" y="285738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68</a:t>
              </a:r>
            </a:p>
          </p:txBody>
        </p:sp>
        <p:sp>
          <p:nvSpPr>
            <p:cNvPr id="541" name="tx541"/>
            <p:cNvSpPr/>
            <p:nvPr/>
          </p:nvSpPr>
          <p:spPr>
            <a:xfrm>
              <a:off x="8314680" y="283520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70</a:t>
              </a:r>
            </a:p>
          </p:txBody>
        </p:sp>
        <p:sp>
          <p:nvSpPr>
            <p:cNvPr id="542" name="tx542"/>
            <p:cNvSpPr/>
            <p:nvPr/>
          </p:nvSpPr>
          <p:spPr>
            <a:xfrm>
              <a:off x="8523477" y="273542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79</a:t>
              </a:r>
            </a:p>
          </p:txBody>
        </p:sp>
        <p:sp>
          <p:nvSpPr>
            <p:cNvPr id="543" name="tx543"/>
            <p:cNvSpPr/>
            <p:nvPr/>
          </p:nvSpPr>
          <p:spPr>
            <a:xfrm>
              <a:off x="8732275" y="264673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87</a:t>
              </a:r>
            </a:p>
          </p:txBody>
        </p:sp>
        <p:sp>
          <p:nvSpPr>
            <p:cNvPr id="544" name="tx544"/>
            <p:cNvSpPr/>
            <p:nvPr/>
          </p:nvSpPr>
          <p:spPr>
            <a:xfrm>
              <a:off x="8941072" y="275760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77</a:t>
              </a:r>
            </a:p>
          </p:txBody>
        </p:sp>
        <p:sp>
          <p:nvSpPr>
            <p:cNvPr id="545" name="rc545"/>
            <p:cNvSpPr/>
            <p:nvPr/>
          </p:nvSpPr>
          <p:spPr>
            <a:xfrm>
              <a:off x="7466670" y="3643012"/>
              <a:ext cx="1607740" cy="1000048"/>
            </a:xfrm>
            <a:prstGeom prst="rect">
              <a:avLst/>
            </a:prstGeom>
            <a:solidFill>
              <a:srgbClr val="EBEBEB">
                <a:alpha val="100000"/>
              </a:srgbClr>
            </a:solidFill>
          </p:spPr>
          <p:txBody>
            <a:bodyPr/>
            <a:lstStyle/>
            <a:p/>
          </p:txBody>
        </p:sp>
        <p:sp>
          <p:nvSpPr>
            <p:cNvPr id="546" name="pl546"/>
            <p:cNvSpPr/>
            <p:nvPr/>
          </p:nvSpPr>
          <p:spPr>
            <a:xfrm>
              <a:off x="7466670" y="4381407"/>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547" name="pl547"/>
            <p:cNvSpPr/>
            <p:nvPr/>
          </p:nvSpPr>
          <p:spPr>
            <a:xfrm>
              <a:off x="7466670" y="4104231"/>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548" name="pl548"/>
            <p:cNvSpPr/>
            <p:nvPr/>
          </p:nvSpPr>
          <p:spPr>
            <a:xfrm>
              <a:off x="7466670" y="3827056"/>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549" name="pl549"/>
            <p:cNvSpPr/>
            <p:nvPr/>
          </p:nvSpPr>
          <p:spPr>
            <a:xfrm>
              <a:off x="7466670" y="3688469"/>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550" name="pl550"/>
            <p:cNvSpPr/>
            <p:nvPr/>
          </p:nvSpPr>
          <p:spPr>
            <a:xfrm>
              <a:off x="7466670" y="4519994"/>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551" name="pl551"/>
            <p:cNvSpPr/>
            <p:nvPr/>
          </p:nvSpPr>
          <p:spPr>
            <a:xfrm>
              <a:off x="7466670" y="4242819"/>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552" name="pl552"/>
            <p:cNvSpPr/>
            <p:nvPr/>
          </p:nvSpPr>
          <p:spPr>
            <a:xfrm>
              <a:off x="7466670" y="3965644"/>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553" name="pl553"/>
            <p:cNvSpPr/>
            <p:nvPr/>
          </p:nvSpPr>
          <p:spPr>
            <a:xfrm>
              <a:off x="7539749"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54" name="pl554"/>
            <p:cNvSpPr/>
            <p:nvPr/>
          </p:nvSpPr>
          <p:spPr>
            <a:xfrm>
              <a:off x="7748546"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55" name="pl555"/>
            <p:cNvSpPr/>
            <p:nvPr/>
          </p:nvSpPr>
          <p:spPr>
            <a:xfrm>
              <a:off x="7957344"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56" name="pl556"/>
            <p:cNvSpPr/>
            <p:nvPr/>
          </p:nvSpPr>
          <p:spPr>
            <a:xfrm>
              <a:off x="8166141"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57" name="pl557"/>
            <p:cNvSpPr/>
            <p:nvPr/>
          </p:nvSpPr>
          <p:spPr>
            <a:xfrm>
              <a:off x="8374939"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58" name="pl558"/>
            <p:cNvSpPr/>
            <p:nvPr/>
          </p:nvSpPr>
          <p:spPr>
            <a:xfrm>
              <a:off x="8583736"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59" name="pl559"/>
            <p:cNvSpPr/>
            <p:nvPr/>
          </p:nvSpPr>
          <p:spPr>
            <a:xfrm>
              <a:off x="8792534"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60" name="pl560"/>
            <p:cNvSpPr/>
            <p:nvPr/>
          </p:nvSpPr>
          <p:spPr>
            <a:xfrm>
              <a:off x="9001331"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61" name="pl561"/>
            <p:cNvSpPr/>
            <p:nvPr/>
          </p:nvSpPr>
          <p:spPr>
            <a:xfrm>
              <a:off x="7539749" y="4120862"/>
              <a:ext cx="1461582" cy="110870"/>
            </a:xfrm>
            <a:custGeom>
              <a:avLst/>
              <a:pathLst>
                <a:path w="1461582" h="110870">
                  <a:moveTo>
                    <a:pt x="0" y="0"/>
                  </a:moveTo>
                  <a:lnTo>
                    <a:pt x="208797" y="66522"/>
                  </a:lnTo>
                  <a:lnTo>
                    <a:pt x="417595" y="99783"/>
                  </a:lnTo>
                  <a:lnTo>
                    <a:pt x="626392" y="110870"/>
                  </a:lnTo>
                  <a:lnTo>
                    <a:pt x="835190" y="77609"/>
                  </a:lnTo>
                  <a:lnTo>
                    <a:pt x="1043987" y="44348"/>
                  </a:lnTo>
                  <a:lnTo>
                    <a:pt x="1252785" y="33261"/>
                  </a:lnTo>
                  <a:lnTo>
                    <a:pt x="1461582" y="33261"/>
                  </a:lnTo>
                </a:path>
              </a:pathLst>
            </a:custGeom>
            <a:ln w="20325" cap="flat">
              <a:solidFill>
                <a:srgbClr val="BEBEBE">
                  <a:alpha val="69803"/>
                </a:srgbClr>
              </a:solidFill>
              <a:prstDash val="solid"/>
              <a:round/>
            </a:ln>
          </p:spPr>
          <p:txBody>
            <a:bodyPr/>
            <a:lstStyle/>
            <a:p/>
          </p:txBody>
        </p:sp>
        <p:sp>
          <p:nvSpPr>
            <p:cNvPr id="562" name="pl562"/>
            <p:cNvSpPr/>
            <p:nvPr/>
          </p:nvSpPr>
          <p:spPr>
            <a:xfrm>
              <a:off x="7539749" y="4098688"/>
              <a:ext cx="1461582" cy="188479"/>
            </a:xfrm>
            <a:custGeom>
              <a:avLst/>
              <a:pathLst>
                <a:path w="1461582" h="188479">
                  <a:moveTo>
                    <a:pt x="0" y="0"/>
                  </a:moveTo>
                  <a:lnTo>
                    <a:pt x="208797" y="0"/>
                  </a:lnTo>
                  <a:lnTo>
                    <a:pt x="417595" y="155218"/>
                  </a:lnTo>
                  <a:lnTo>
                    <a:pt x="626392" y="11087"/>
                  </a:lnTo>
                  <a:lnTo>
                    <a:pt x="835190" y="66522"/>
                  </a:lnTo>
                  <a:lnTo>
                    <a:pt x="1043987" y="188479"/>
                  </a:lnTo>
                  <a:lnTo>
                    <a:pt x="1252785" y="177392"/>
                  </a:lnTo>
                  <a:lnTo>
                    <a:pt x="1461582" y="88696"/>
                  </a:lnTo>
                </a:path>
              </a:pathLst>
            </a:custGeom>
            <a:ln w="40651" cap="flat">
              <a:solidFill>
                <a:srgbClr val="BEBEBE">
                  <a:alpha val="69803"/>
                </a:srgbClr>
              </a:solidFill>
              <a:prstDash val="solid"/>
              <a:round/>
            </a:ln>
          </p:spPr>
          <p:txBody>
            <a:bodyPr/>
            <a:lstStyle/>
            <a:p/>
          </p:txBody>
        </p:sp>
        <p:sp>
          <p:nvSpPr>
            <p:cNvPr id="563" name="pl563"/>
            <p:cNvSpPr/>
            <p:nvPr/>
          </p:nvSpPr>
          <p:spPr>
            <a:xfrm>
              <a:off x="7539749" y="4098688"/>
              <a:ext cx="1461582" cy="188479"/>
            </a:xfrm>
            <a:custGeom>
              <a:avLst/>
              <a:pathLst>
                <a:path w="1461582" h="188479">
                  <a:moveTo>
                    <a:pt x="0" y="0"/>
                  </a:moveTo>
                  <a:lnTo>
                    <a:pt x="208797" y="0"/>
                  </a:lnTo>
                  <a:lnTo>
                    <a:pt x="417595" y="155218"/>
                  </a:lnTo>
                  <a:lnTo>
                    <a:pt x="626392" y="11087"/>
                  </a:lnTo>
                  <a:lnTo>
                    <a:pt x="835190" y="66522"/>
                  </a:lnTo>
                  <a:lnTo>
                    <a:pt x="1043987" y="188479"/>
                  </a:lnTo>
                  <a:lnTo>
                    <a:pt x="1252785" y="177392"/>
                  </a:lnTo>
                  <a:lnTo>
                    <a:pt x="1461582" y="88696"/>
                  </a:lnTo>
                </a:path>
              </a:pathLst>
            </a:custGeom>
            <a:ln w="35231" cap="flat">
              <a:solidFill>
                <a:srgbClr val="BEBEBE">
                  <a:alpha val="69803"/>
                </a:srgbClr>
              </a:solidFill>
              <a:prstDash val="solid"/>
              <a:round/>
            </a:ln>
          </p:spPr>
          <p:txBody>
            <a:bodyPr/>
            <a:lstStyle/>
            <a:p/>
          </p:txBody>
        </p:sp>
        <p:sp>
          <p:nvSpPr>
            <p:cNvPr id="564" name="pl564"/>
            <p:cNvSpPr/>
            <p:nvPr/>
          </p:nvSpPr>
          <p:spPr>
            <a:xfrm>
              <a:off x="7539749" y="4120862"/>
              <a:ext cx="1461582" cy="110870"/>
            </a:xfrm>
            <a:custGeom>
              <a:avLst/>
              <a:pathLst>
                <a:path w="1461582" h="110870">
                  <a:moveTo>
                    <a:pt x="0" y="0"/>
                  </a:moveTo>
                  <a:lnTo>
                    <a:pt x="208797" y="66522"/>
                  </a:lnTo>
                  <a:lnTo>
                    <a:pt x="417595" y="99783"/>
                  </a:lnTo>
                  <a:lnTo>
                    <a:pt x="626392" y="110870"/>
                  </a:lnTo>
                  <a:lnTo>
                    <a:pt x="835190" y="77609"/>
                  </a:lnTo>
                  <a:lnTo>
                    <a:pt x="1043987" y="44348"/>
                  </a:lnTo>
                  <a:lnTo>
                    <a:pt x="1252785" y="33261"/>
                  </a:lnTo>
                  <a:lnTo>
                    <a:pt x="1461582" y="33261"/>
                  </a:lnTo>
                </a:path>
              </a:pathLst>
            </a:custGeom>
            <a:ln w="20325" cap="flat">
              <a:solidFill>
                <a:srgbClr val="6B6B6B">
                  <a:alpha val="100000"/>
                </a:srgbClr>
              </a:solidFill>
              <a:prstDash val="solid"/>
              <a:round/>
            </a:ln>
          </p:spPr>
          <p:txBody>
            <a:bodyPr/>
            <a:lstStyle/>
            <a:p/>
          </p:txBody>
        </p:sp>
        <p:sp>
          <p:nvSpPr>
            <p:cNvPr id="565" name="pl565"/>
            <p:cNvSpPr/>
            <p:nvPr/>
          </p:nvSpPr>
          <p:spPr>
            <a:xfrm>
              <a:off x="7539749" y="4098688"/>
              <a:ext cx="1461582" cy="188479"/>
            </a:xfrm>
            <a:custGeom>
              <a:avLst/>
              <a:pathLst>
                <a:path w="1461582" h="188479">
                  <a:moveTo>
                    <a:pt x="0" y="0"/>
                  </a:moveTo>
                  <a:lnTo>
                    <a:pt x="208797" y="0"/>
                  </a:lnTo>
                  <a:lnTo>
                    <a:pt x="417595" y="155218"/>
                  </a:lnTo>
                  <a:lnTo>
                    <a:pt x="626392" y="11087"/>
                  </a:lnTo>
                  <a:lnTo>
                    <a:pt x="835190" y="66522"/>
                  </a:lnTo>
                  <a:lnTo>
                    <a:pt x="1043987" y="188479"/>
                  </a:lnTo>
                  <a:lnTo>
                    <a:pt x="1252785" y="177392"/>
                  </a:lnTo>
                  <a:lnTo>
                    <a:pt x="1461582" y="88696"/>
                  </a:lnTo>
                </a:path>
              </a:pathLst>
            </a:custGeom>
            <a:ln w="40651" cap="flat">
              <a:solidFill>
                <a:srgbClr val="000000">
                  <a:alpha val="100000"/>
                </a:srgbClr>
              </a:solidFill>
              <a:prstDash val="solid"/>
              <a:round/>
            </a:ln>
          </p:spPr>
          <p:txBody>
            <a:bodyPr/>
            <a:lstStyle/>
            <a:p/>
          </p:txBody>
        </p:sp>
        <p:sp>
          <p:nvSpPr>
            <p:cNvPr id="566" name="pl566"/>
            <p:cNvSpPr/>
            <p:nvPr/>
          </p:nvSpPr>
          <p:spPr>
            <a:xfrm>
              <a:off x="7539749" y="4098688"/>
              <a:ext cx="1461582" cy="188479"/>
            </a:xfrm>
            <a:custGeom>
              <a:avLst/>
              <a:pathLst>
                <a:path w="1461582" h="188479">
                  <a:moveTo>
                    <a:pt x="0" y="0"/>
                  </a:moveTo>
                  <a:lnTo>
                    <a:pt x="208797" y="0"/>
                  </a:lnTo>
                  <a:lnTo>
                    <a:pt x="417595" y="155218"/>
                  </a:lnTo>
                  <a:lnTo>
                    <a:pt x="626392" y="11087"/>
                  </a:lnTo>
                  <a:lnTo>
                    <a:pt x="835190" y="66522"/>
                  </a:lnTo>
                  <a:lnTo>
                    <a:pt x="1043987" y="188479"/>
                  </a:lnTo>
                  <a:lnTo>
                    <a:pt x="1252785" y="177392"/>
                  </a:lnTo>
                  <a:lnTo>
                    <a:pt x="1461582" y="88696"/>
                  </a:lnTo>
                </a:path>
              </a:pathLst>
            </a:custGeom>
            <a:ln w="35231" cap="flat">
              <a:solidFill>
                <a:srgbClr val="1CABE2">
                  <a:alpha val="100000"/>
                </a:srgbClr>
              </a:solidFill>
              <a:prstDash val="solid"/>
              <a:round/>
            </a:ln>
          </p:spPr>
          <p:txBody>
            <a:bodyPr/>
            <a:lstStyle/>
            <a:p/>
          </p:txBody>
        </p:sp>
        <p:sp>
          <p:nvSpPr>
            <p:cNvPr id="567" name="tx567"/>
            <p:cNvSpPr/>
            <p:nvPr/>
          </p:nvSpPr>
          <p:spPr>
            <a:xfrm>
              <a:off x="7479490" y="392013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88</a:t>
              </a:r>
            </a:p>
          </p:txBody>
        </p:sp>
        <p:sp>
          <p:nvSpPr>
            <p:cNvPr id="568" name="tx568"/>
            <p:cNvSpPr/>
            <p:nvPr/>
          </p:nvSpPr>
          <p:spPr>
            <a:xfrm>
              <a:off x="7688287" y="392013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88</a:t>
              </a:r>
            </a:p>
          </p:txBody>
        </p:sp>
        <p:sp>
          <p:nvSpPr>
            <p:cNvPr id="569" name="tx569"/>
            <p:cNvSpPr/>
            <p:nvPr/>
          </p:nvSpPr>
          <p:spPr>
            <a:xfrm>
              <a:off x="7897085" y="407535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74</a:t>
              </a:r>
            </a:p>
          </p:txBody>
        </p:sp>
        <p:sp>
          <p:nvSpPr>
            <p:cNvPr id="570" name="tx570"/>
            <p:cNvSpPr/>
            <p:nvPr/>
          </p:nvSpPr>
          <p:spPr>
            <a:xfrm>
              <a:off x="8105882" y="393122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87</a:t>
              </a:r>
            </a:p>
          </p:txBody>
        </p:sp>
        <p:sp>
          <p:nvSpPr>
            <p:cNvPr id="571" name="tx571"/>
            <p:cNvSpPr/>
            <p:nvPr/>
          </p:nvSpPr>
          <p:spPr>
            <a:xfrm>
              <a:off x="8314680" y="398665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82</a:t>
              </a:r>
            </a:p>
          </p:txBody>
        </p:sp>
        <p:sp>
          <p:nvSpPr>
            <p:cNvPr id="572" name="tx572"/>
            <p:cNvSpPr/>
            <p:nvPr/>
          </p:nvSpPr>
          <p:spPr>
            <a:xfrm>
              <a:off x="8523477" y="410861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71</a:t>
              </a:r>
            </a:p>
          </p:txBody>
        </p:sp>
        <p:sp>
          <p:nvSpPr>
            <p:cNvPr id="573" name="tx573"/>
            <p:cNvSpPr/>
            <p:nvPr/>
          </p:nvSpPr>
          <p:spPr>
            <a:xfrm>
              <a:off x="8732275" y="409752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72</a:t>
              </a:r>
            </a:p>
          </p:txBody>
        </p:sp>
        <p:sp>
          <p:nvSpPr>
            <p:cNvPr id="574" name="tx574"/>
            <p:cNvSpPr/>
            <p:nvPr/>
          </p:nvSpPr>
          <p:spPr>
            <a:xfrm>
              <a:off x="8941072" y="400882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80</a:t>
              </a:r>
            </a:p>
          </p:txBody>
        </p:sp>
        <p:sp>
          <p:nvSpPr>
            <p:cNvPr id="575" name="rc575"/>
            <p:cNvSpPr/>
            <p:nvPr/>
          </p:nvSpPr>
          <p:spPr>
            <a:xfrm>
              <a:off x="7466670" y="4927502"/>
              <a:ext cx="1607740" cy="1000048"/>
            </a:xfrm>
            <a:prstGeom prst="rect">
              <a:avLst/>
            </a:prstGeom>
            <a:solidFill>
              <a:srgbClr val="EBEBEB">
                <a:alpha val="100000"/>
              </a:srgbClr>
            </a:solidFill>
          </p:spPr>
          <p:txBody>
            <a:bodyPr/>
            <a:lstStyle/>
            <a:p/>
          </p:txBody>
        </p:sp>
        <p:sp>
          <p:nvSpPr>
            <p:cNvPr id="576" name="pl576"/>
            <p:cNvSpPr/>
            <p:nvPr/>
          </p:nvSpPr>
          <p:spPr>
            <a:xfrm>
              <a:off x="7466670" y="5665897"/>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577" name="pl577"/>
            <p:cNvSpPr/>
            <p:nvPr/>
          </p:nvSpPr>
          <p:spPr>
            <a:xfrm>
              <a:off x="7466670" y="5388721"/>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578" name="pl578"/>
            <p:cNvSpPr/>
            <p:nvPr/>
          </p:nvSpPr>
          <p:spPr>
            <a:xfrm>
              <a:off x="7466670" y="5111546"/>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579" name="pl579"/>
            <p:cNvSpPr/>
            <p:nvPr/>
          </p:nvSpPr>
          <p:spPr>
            <a:xfrm>
              <a:off x="7466670" y="4972958"/>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580" name="pl580"/>
            <p:cNvSpPr/>
            <p:nvPr/>
          </p:nvSpPr>
          <p:spPr>
            <a:xfrm>
              <a:off x="7466670" y="5804484"/>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581" name="pl581"/>
            <p:cNvSpPr/>
            <p:nvPr/>
          </p:nvSpPr>
          <p:spPr>
            <a:xfrm>
              <a:off x="7466670" y="5527309"/>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582" name="pl582"/>
            <p:cNvSpPr/>
            <p:nvPr/>
          </p:nvSpPr>
          <p:spPr>
            <a:xfrm>
              <a:off x="7466670" y="5250134"/>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583" name="pl583"/>
            <p:cNvSpPr/>
            <p:nvPr/>
          </p:nvSpPr>
          <p:spPr>
            <a:xfrm>
              <a:off x="7539749"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84" name="pl584"/>
            <p:cNvSpPr/>
            <p:nvPr/>
          </p:nvSpPr>
          <p:spPr>
            <a:xfrm>
              <a:off x="7748546"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85" name="pl585"/>
            <p:cNvSpPr/>
            <p:nvPr/>
          </p:nvSpPr>
          <p:spPr>
            <a:xfrm>
              <a:off x="7957344"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86" name="pl586"/>
            <p:cNvSpPr/>
            <p:nvPr/>
          </p:nvSpPr>
          <p:spPr>
            <a:xfrm>
              <a:off x="8166141"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87" name="pl587"/>
            <p:cNvSpPr/>
            <p:nvPr/>
          </p:nvSpPr>
          <p:spPr>
            <a:xfrm>
              <a:off x="8374939"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88" name="pl588"/>
            <p:cNvSpPr/>
            <p:nvPr/>
          </p:nvSpPr>
          <p:spPr>
            <a:xfrm>
              <a:off x="8583736"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89" name="pl589"/>
            <p:cNvSpPr/>
            <p:nvPr/>
          </p:nvSpPr>
          <p:spPr>
            <a:xfrm>
              <a:off x="8792534"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90" name="pl590"/>
            <p:cNvSpPr/>
            <p:nvPr/>
          </p:nvSpPr>
          <p:spPr>
            <a:xfrm>
              <a:off x="9001331"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91" name="pl591"/>
            <p:cNvSpPr/>
            <p:nvPr/>
          </p:nvSpPr>
          <p:spPr>
            <a:xfrm>
              <a:off x="7539749" y="5405352"/>
              <a:ext cx="1461582" cy="110870"/>
            </a:xfrm>
            <a:custGeom>
              <a:avLst/>
              <a:pathLst>
                <a:path w="1461582" h="110870">
                  <a:moveTo>
                    <a:pt x="0" y="0"/>
                  </a:moveTo>
                  <a:lnTo>
                    <a:pt x="208797" y="66522"/>
                  </a:lnTo>
                  <a:lnTo>
                    <a:pt x="417595" y="99783"/>
                  </a:lnTo>
                  <a:lnTo>
                    <a:pt x="626392" y="110870"/>
                  </a:lnTo>
                  <a:lnTo>
                    <a:pt x="835190" y="77609"/>
                  </a:lnTo>
                  <a:lnTo>
                    <a:pt x="1043987" y="44348"/>
                  </a:lnTo>
                  <a:lnTo>
                    <a:pt x="1252785" y="33261"/>
                  </a:lnTo>
                  <a:lnTo>
                    <a:pt x="1461582" y="33261"/>
                  </a:lnTo>
                </a:path>
              </a:pathLst>
            </a:custGeom>
            <a:ln w="20325" cap="flat">
              <a:solidFill>
                <a:srgbClr val="BEBEBE">
                  <a:alpha val="69803"/>
                </a:srgbClr>
              </a:solidFill>
              <a:prstDash val="solid"/>
              <a:round/>
            </a:ln>
          </p:spPr>
          <p:txBody>
            <a:bodyPr/>
            <a:lstStyle/>
            <a:p/>
          </p:txBody>
        </p:sp>
        <p:sp>
          <p:nvSpPr>
            <p:cNvPr id="592" name="pl592"/>
            <p:cNvSpPr/>
            <p:nvPr/>
          </p:nvSpPr>
          <p:spPr>
            <a:xfrm>
              <a:off x="7539749" y="5649266"/>
              <a:ext cx="1461582" cy="232827"/>
            </a:xfrm>
            <a:custGeom>
              <a:avLst/>
              <a:pathLst>
                <a:path w="1461582" h="232827">
                  <a:moveTo>
                    <a:pt x="0" y="44348"/>
                  </a:moveTo>
                  <a:lnTo>
                    <a:pt x="208797" y="0"/>
                  </a:lnTo>
                  <a:lnTo>
                    <a:pt x="417595" y="110870"/>
                  </a:lnTo>
                  <a:lnTo>
                    <a:pt x="626392" y="88696"/>
                  </a:lnTo>
                  <a:lnTo>
                    <a:pt x="835190" y="232827"/>
                  </a:lnTo>
                  <a:lnTo>
                    <a:pt x="1043987" y="110870"/>
                  </a:lnTo>
                  <a:lnTo>
                    <a:pt x="1252785" y="22174"/>
                  </a:lnTo>
                  <a:lnTo>
                    <a:pt x="1461582" y="155218"/>
                  </a:lnTo>
                </a:path>
              </a:pathLst>
            </a:custGeom>
            <a:ln w="40651" cap="flat">
              <a:solidFill>
                <a:srgbClr val="BEBEBE">
                  <a:alpha val="69803"/>
                </a:srgbClr>
              </a:solidFill>
              <a:prstDash val="solid"/>
              <a:round/>
            </a:ln>
          </p:spPr>
          <p:txBody>
            <a:bodyPr/>
            <a:lstStyle/>
            <a:p/>
          </p:txBody>
        </p:sp>
        <p:sp>
          <p:nvSpPr>
            <p:cNvPr id="593" name="pl593"/>
            <p:cNvSpPr/>
            <p:nvPr/>
          </p:nvSpPr>
          <p:spPr>
            <a:xfrm>
              <a:off x="7539749" y="5649266"/>
              <a:ext cx="1461582" cy="232827"/>
            </a:xfrm>
            <a:custGeom>
              <a:avLst/>
              <a:pathLst>
                <a:path w="1461582" h="232827">
                  <a:moveTo>
                    <a:pt x="0" y="44348"/>
                  </a:moveTo>
                  <a:lnTo>
                    <a:pt x="208797" y="0"/>
                  </a:lnTo>
                  <a:lnTo>
                    <a:pt x="417595" y="110870"/>
                  </a:lnTo>
                  <a:lnTo>
                    <a:pt x="626392" y="88696"/>
                  </a:lnTo>
                  <a:lnTo>
                    <a:pt x="835190" y="232827"/>
                  </a:lnTo>
                  <a:lnTo>
                    <a:pt x="1043987" y="110870"/>
                  </a:lnTo>
                  <a:lnTo>
                    <a:pt x="1252785" y="22174"/>
                  </a:lnTo>
                  <a:lnTo>
                    <a:pt x="1461582" y="155218"/>
                  </a:lnTo>
                </a:path>
              </a:pathLst>
            </a:custGeom>
            <a:ln w="35231" cap="flat">
              <a:solidFill>
                <a:srgbClr val="BEBEBE">
                  <a:alpha val="69803"/>
                </a:srgbClr>
              </a:solidFill>
              <a:prstDash val="solid"/>
              <a:round/>
            </a:ln>
          </p:spPr>
          <p:txBody>
            <a:bodyPr/>
            <a:lstStyle/>
            <a:p/>
          </p:txBody>
        </p:sp>
        <p:sp>
          <p:nvSpPr>
            <p:cNvPr id="594" name="pl594"/>
            <p:cNvSpPr/>
            <p:nvPr/>
          </p:nvSpPr>
          <p:spPr>
            <a:xfrm>
              <a:off x="7539749" y="5405352"/>
              <a:ext cx="1461582" cy="110870"/>
            </a:xfrm>
            <a:custGeom>
              <a:avLst/>
              <a:pathLst>
                <a:path w="1461582" h="110870">
                  <a:moveTo>
                    <a:pt x="0" y="0"/>
                  </a:moveTo>
                  <a:lnTo>
                    <a:pt x="208797" y="66522"/>
                  </a:lnTo>
                  <a:lnTo>
                    <a:pt x="417595" y="99783"/>
                  </a:lnTo>
                  <a:lnTo>
                    <a:pt x="626392" y="110870"/>
                  </a:lnTo>
                  <a:lnTo>
                    <a:pt x="835190" y="77609"/>
                  </a:lnTo>
                  <a:lnTo>
                    <a:pt x="1043987" y="44348"/>
                  </a:lnTo>
                  <a:lnTo>
                    <a:pt x="1252785" y="33261"/>
                  </a:lnTo>
                  <a:lnTo>
                    <a:pt x="1461582" y="33261"/>
                  </a:lnTo>
                </a:path>
              </a:pathLst>
            </a:custGeom>
            <a:ln w="20325" cap="flat">
              <a:solidFill>
                <a:srgbClr val="6B6B6B">
                  <a:alpha val="100000"/>
                </a:srgbClr>
              </a:solidFill>
              <a:prstDash val="solid"/>
              <a:round/>
            </a:ln>
          </p:spPr>
          <p:txBody>
            <a:bodyPr/>
            <a:lstStyle/>
            <a:p/>
          </p:txBody>
        </p:sp>
        <p:sp>
          <p:nvSpPr>
            <p:cNvPr id="595" name="pl595"/>
            <p:cNvSpPr/>
            <p:nvPr/>
          </p:nvSpPr>
          <p:spPr>
            <a:xfrm>
              <a:off x="7539749" y="5649266"/>
              <a:ext cx="1461582" cy="232827"/>
            </a:xfrm>
            <a:custGeom>
              <a:avLst/>
              <a:pathLst>
                <a:path w="1461582" h="232827">
                  <a:moveTo>
                    <a:pt x="0" y="44348"/>
                  </a:moveTo>
                  <a:lnTo>
                    <a:pt x="208797" y="0"/>
                  </a:lnTo>
                  <a:lnTo>
                    <a:pt x="417595" y="110870"/>
                  </a:lnTo>
                  <a:lnTo>
                    <a:pt x="626392" y="88696"/>
                  </a:lnTo>
                  <a:lnTo>
                    <a:pt x="835190" y="232827"/>
                  </a:lnTo>
                  <a:lnTo>
                    <a:pt x="1043987" y="110870"/>
                  </a:lnTo>
                  <a:lnTo>
                    <a:pt x="1252785" y="22174"/>
                  </a:lnTo>
                  <a:lnTo>
                    <a:pt x="1461582" y="155218"/>
                  </a:lnTo>
                </a:path>
              </a:pathLst>
            </a:custGeom>
            <a:ln w="40651" cap="flat">
              <a:solidFill>
                <a:srgbClr val="000000">
                  <a:alpha val="100000"/>
                </a:srgbClr>
              </a:solidFill>
              <a:prstDash val="solid"/>
              <a:round/>
            </a:ln>
          </p:spPr>
          <p:txBody>
            <a:bodyPr/>
            <a:lstStyle/>
            <a:p/>
          </p:txBody>
        </p:sp>
        <p:sp>
          <p:nvSpPr>
            <p:cNvPr id="596" name="pl596"/>
            <p:cNvSpPr/>
            <p:nvPr/>
          </p:nvSpPr>
          <p:spPr>
            <a:xfrm>
              <a:off x="7539749" y="5649266"/>
              <a:ext cx="1461582" cy="232827"/>
            </a:xfrm>
            <a:custGeom>
              <a:avLst/>
              <a:pathLst>
                <a:path w="1461582" h="232827">
                  <a:moveTo>
                    <a:pt x="0" y="44348"/>
                  </a:moveTo>
                  <a:lnTo>
                    <a:pt x="208797" y="0"/>
                  </a:lnTo>
                  <a:lnTo>
                    <a:pt x="417595" y="110870"/>
                  </a:lnTo>
                  <a:lnTo>
                    <a:pt x="626392" y="88696"/>
                  </a:lnTo>
                  <a:lnTo>
                    <a:pt x="835190" y="232827"/>
                  </a:lnTo>
                  <a:lnTo>
                    <a:pt x="1043987" y="110870"/>
                  </a:lnTo>
                  <a:lnTo>
                    <a:pt x="1252785" y="22174"/>
                  </a:lnTo>
                  <a:lnTo>
                    <a:pt x="1461582" y="155218"/>
                  </a:lnTo>
                </a:path>
              </a:pathLst>
            </a:custGeom>
            <a:ln w="35231" cap="flat">
              <a:solidFill>
                <a:srgbClr val="1CABE2">
                  <a:alpha val="100000"/>
                </a:srgbClr>
              </a:solidFill>
              <a:prstDash val="solid"/>
              <a:round/>
            </a:ln>
          </p:spPr>
          <p:txBody>
            <a:bodyPr/>
            <a:lstStyle/>
            <a:p/>
          </p:txBody>
        </p:sp>
        <p:sp>
          <p:nvSpPr>
            <p:cNvPr id="597" name="tx597"/>
            <p:cNvSpPr/>
            <p:nvPr/>
          </p:nvSpPr>
          <p:spPr>
            <a:xfrm>
              <a:off x="7479490" y="551505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60</a:t>
              </a:r>
            </a:p>
          </p:txBody>
        </p:sp>
        <p:sp>
          <p:nvSpPr>
            <p:cNvPr id="598" name="tx598"/>
            <p:cNvSpPr/>
            <p:nvPr/>
          </p:nvSpPr>
          <p:spPr>
            <a:xfrm>
              <a:off x="7688287" y="547071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64</a:t>
              </a:r>
            </a:p>
          </p:txBody>
        </p:sp>
        <p:sp>
          <p:nvSpPr>
            <p:cNvPr id="599" name="tx599"/>
            <p:cNvSpPr/>
            <p:nvPr/>
          </p:nvSpPr>
          <p:spPr>
            <a:xfrm>
              <a:off x="7897085" y="558158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54</a:t>
              </a:r>
            </a:p>
          </p:txBody>
        </p:sp>
        <p:sp>
          <p:nvSpPr>
            <p:cNvPr id="600" name="tx600"/>
            <p:cNvSpPr/>
            <p:nvPr/>
          </p:nvSpPr>
          <p:spPr>
            <a:xfrm>
              <a:off x="8105882" y="555940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56</a:t>
              </a:r>
            </a:p>
          </p:txBody>
        </p:sp>
        <p:sp>
          <p:nvSpPr>
            <p:cNvPr id="601" name="tx601"/>
            <p:cNvSpPr/>
            <p:nvPr/>
          </p:nvSpPr>
          <p:spPr>
            <a:xfrm>
              <a:off x="8314680" y="570353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43</a:t>
              </a:r>
            </a:p>
          </p:txBody>
        </p:sp>
        <p:sp>
          <p:nvSpPr>
            <p:cNvPr id="602" name="tx602"/>
            <p:cNvSpPr/>
            <p:nvPr/>
          </p:nvSpPr>
          <p:spPr>
            <a:xfrm>
              <a:off x="8523477" y="558158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54</a:t>
              </a:r>
            </a:p>
          </p:txBody>
        </p:sp>
        <p:sp>
          <p:nvSpPr>
            <p:cNvPr id="603" name="tx603"/>
            <p:cNvSpPr/>
            <p:nvPr/>
          </p:nvSpPr>
          <p:spPr>
            <a:xfrm>
              <a:off x="8732275" y="549288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62</a:t>
              </a:r>
            </a:p>
          </p:txBody>
        </p:sp>
        <p:sp>
          <p:nvSpPr>
            <p:cNvPr id="604" name="tx604"/>
            <p:cNvSpPr/>
            <p:nvPr/>
          </p:nvSpPr>
          <p:spPr>
            <a:xfrm>
              <a:off x="8941072" y="562592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50</a:t>
              </a:r>
            </a:p>
          </p:txBody>
        </p:sp>
        <p:sp>
          <p:nvSpPr>
            <p:cNvPr id="605" name="tx605"/>
            <p:cNvSpPr/>
            <p:nvPr/>
          </p:nvSpPr>
          <p:spPr>
            <a:xfrm>
              <a:off x="1321968" y="4780070"/>
              <a:ext cx="47850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Paraguay</a:t>
              </a:r>
            </a:p>
          </p:txBody>
        </p:sp>
        <p:sp>
          <p:nvSpPr>
            <p:cNvPr id="606" name="tx606"/>
            <p:cNvSpPr/>
            <p:nvPr/>
          </p:nvSpPr>
          <p:spPr>
            <a:xfrm>
              <a:off x="3120501" y="4780070"/>
              <a:ext cx="23609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Peru</a:t>
              </a:r>
            </a:p>
          </p:txBody>
        </p:sp>
        <p:sp>
          <p:nvSpPr>
            <p:cNvPr id="607" name="tx607"/>
            <p:cNvSpPr/>
            <p:nvPr/>
          </p:nvSpPr>
          <p:spPr>
            <a:xfrm>
              <a:off x="4713935" y="4780070"/>
              <a:ext cx="40389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St Lucia</a:t>
              </a:r>
            </a:p>
          </p:txBody>
        </p:sp>
        <p:sp>
          <p:nvSpPr>
            <p:cNvPr id="608" name="tx608"/>
            <p:cNvSpPr/>
            <p:nvPr/>
          </p:nvSpPr>
          <p:spPr>
            <a:xfrm>
              <a:off x="6354049" y="4780070"/>
              <a:ext cx="47832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Suriname</a:t>
              </a:r>
            </a:p>
          </p:txBody>
        </p:sp>
        <p:sp>
          <p:nvSpPr>
            <p:cNvPr id="609" name="tx609"/>
            <p:cNvSpPr/>
            <p:nvPr/>
          </p:nvSpPr>
          <p:spPr>
            <a:xfrm>
              <a:off x="8009479" y="4780070"/>
              <a:ext cx="52212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Venezuela</a:t>
              </a:r>
            </a:p>
          </p:txBody>
        </p:sp>
        <p:sp>
          <p:nvSpPr>
            <p:cNvPr id="610" name="tx610"/>
            <p:cNvSpPr/>
            <p:nvPr/>
          </p:nvSpPr>
          <p:spPr>
            <a:xfrm>
              <a:off x="1287815" y="3495580"/>
              <a:ext cx="54681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Guatemala</a:t>
              </a:r>
            </a:p>
          </p:txBody>
        </p:sp>
        <p:sp>
          <p:nvSpPr>
            <p:cNvPr id="611" name="tx611"/>
            <p:cNvSpPr/>
            <p:nvPr/>
          </p:nvSpPr>
          <p:spPr>
            <a:xfrm>
              <a:off x="3126811" y="3495580"/>
              <a:ext cx="2234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Haiti</a:t>
              </a:r>
            </a:p>
          </p:txBody>
        </p:sp>
        <p:sp>
          <p:nvSpPr>
            <p:cNvPr id="612" name="tx612"/>
            <p:cNvSpPr/>
            <p:nvPr/>
          </p:nvSpPr>
          <p:spPr>
            <a:xfrm>
              <a:off x="4673564" y="3495580"/>
              <a:ext cx="48463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Honduras</a:t>
              </a:r>
            </a:p>
          </p:txBody>
        </p:sp>
        <p:sp>
          <p:nvSpPr>
            <p:cNvPr id="613" name="tx613"/>
            <p:cNvSpPr/>
            <p:nvPr/>
          </p:nvSpPr>
          <p:spPr>
            <a:xfrm>
              <a:off x="6416228" y="3495580"/>
              <a:ext cx="35396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Mexico</a:t>
              </a:r>
            </a:p>
          </p:txBody>
        </p:sp>
        <p:sp>
          <p:nvSpPr>
            <p:cNvPr id="614" name="tx614"/>
            <p:cNvSpPr/>
            <p:nvPr/>
          </p:nvSpPr>
          <p:spPr>
            <a:xfrm>
              <a:off x="8062377" y="3495580"/>
              <a:ext cx="41632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Panama</a:t>
              </a:r>
            </a:p>
          </p:txBody>
        </p:sp>
        <p:sp>
          <p:nvSpPr>
            <p:cNvPr id="615" name="tx615"/>
            <p:cNvSpPr/>
            <p:nvPr/>
          </p:nvSpPr>
          <p:spPr>
            <a:xfrm>
              <a:off x="1421546" y="2211091"/>
              <a:ext cx="27934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Brazil</a:t>
              </a:r>
            </a:p>
          </p:txBody>
        </p:sp>
        <p:sp>
          <p:nvSpPr>
            <p:cNvPr id="616" name="tx616"/>
            <p:cNvSpPr/>
            <p:nvPr/>
          </p:nvSpPr>
          <p:spPr>
            <a:xfrm>
              <a:off x="3002544" y="2211091"/>
              <a:ext cx="47201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Colombia</a:t>
              </a:r>
            </a:p>
          </p:txBody>
        </p:sp>
        <p:sp>
          <p:nvSpPr>
            <p:cNvPr id="617" name="tx617"/>
            <p:cNvSpPr/>
            <p:nvPr/>
          </p:nvSpPr>
          <p:spPr>
            <a:xfrm>
              <a:off x="4683028" y="2211091"/>
              <a:ext cx="46570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Dominica</a:t>
              </a:r>
            </a:p>
          </p:txBody>
        </p:sp>
        <p:sp>
          <p:nvSpPr>
            <p:cNvPr id="618" name="tx618"/>
            <p:cNvSpPr/>
            <p:nvPr/>
          </p:nvSpPr>
          <p:spPr>
            <a:xfrm>
              <a:off x="6096325" y="2211091"/>
              <a:ext cx="99376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Dominican Republic</a:t>
              </a:r>
            </a:p>
          </p:txBody>
        </p:sp>
        <p:sp>
          <p:nvSpPr>
            <p:cNvPr id="619" name="tx619"/>
            <p:cNvSpPr/>
            <p:nvPr/>
          </p:nvSpPr>
          <p:spPr>
            <a:xfrm>
              <a:off x="8062377" y="2211091"/>
              <a:ext cx="41632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Ecuador</a:t>
              </a:r>
            </a:p>
          </p:txBody>
        </p:sp>
        <p:sp>
          <p:nvSpPr>
            <p:cNvPr id="620" name="tx620"/>
            <p:cNvSpPr/>
            <p:nvPr/>
          </p:nvSpPr>
          <p:spPr>
            <a:xfrm>
              <a:off x="1321968" y="926601"/>
              <a:ext cx="47850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Argentina</a:t>
              </a:r>
            </a:p>
          </p:txBody>
        </p:sp>
        <p:sp>
          <p:nvSpPr>
            <p:cNvPr id="621" name="tx621"/>
            <p:cNvSpPr/>
            <p:nvPr/>
          </p:nvSpPr>
          <p:spPr>
            <a:xfrm>
              <a:off x="3002452" y="926601"/>
              <a:ext cx="47219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Bahamas</a:t>
              </a:r>
            </a:p>
          </p:txBody>
        </p:sp>
        <p:sp>
          <p:nvSpPr>
            <p:cNvPr id="622" name="tx622"/>
            <p:cNvSpPr/>
            <p:nvPr/>
          </p:nvSpPr>
          <p:spPr>
            <a:xfrm>
              <a:off x="4676627" y="926601"/>
              <a:ext cx="47850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Barbados</a:t>
              </a:r>
            </a:p>
          </p:txBody>
        </p:sp>
        <p:sp>
          <p:nvSpPr>
            <p:cNvPr id="623" name="tx623"/>
            <p:cNvSpPr/>
            <p:nvPr/>
          </p:nvSpPr>
          <p:spPr>
            <a:xfrm>
              <a:off x="6441054" y="926601"/>
              <a:ext cx="30431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Belize</a:t>
              </a:r>
            </a:p>
          </p:txBody>
        </p:sp>
        <p:sp>
          <p:nvSpPr>
            <p:cNvPr id="624" name="tx624"/>
            <p:cNvSpPr/>
            <p:nvPr/>
          </p:nvSpPr>
          <p:spPr>
            <a:xfrm>
              <a:off x="8105994" y="926601"/>
              <a:ext cx="32909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Bolivia</a:t>
              </a:r>
            </a:p>
          </p:txBody>
        </p:sp>
        <p:sp>
          <p:nvSpPr>
            <p:cNvPr id="625" name="pl625"/>
            <p:cNvSpPr/>
            <p:nvPr/>
          </p:nvSpPr>
          <p:spPr>
            <a:xfrm>
              <a:off x="830429"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26" name="pl626"/>
            <p:cNvSpPr/>
            <p:nvPr/>
          </p:nvSpPr>
          <p:spPr>
            <a:xfrm>
              <a:off x="1039226"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27" name="pl627"/>
            <p:cNvSpPr/>
            <p:nvPr/>
          </p:nvSpPr>
          <p:spPr>
            <a:xfrm>
              <a:off x="1248024"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28" name="pl628"/>
            <p:cNvSpPr/>
            <p:nvPr/>
          </p:nvSpPr>
          <p:spPr>
            <a:xfrm>
              <a:off x="1456822"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29" name="pl629"/>
            <p:cNvSpPr/>
            <p:nvPr/>
          </p:nvSpPr>
          <p:spPr>
            <a:xfrm>
              <a:off x="1665619"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30" name="pl630"/>
            <p:cNvSpPr/>
            <p:nvPr/>
          </p:nvSpPr>
          <p:spPr>
            <a:xfrm>
              <a:off x="1874417"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31" name="pl631"/>
            <p:cNvSpPr/>
            <p:nvPr/>
          </p:nvSpPr>
          <p:spPr>
            <a:xfrm>
              <a:off x="2083214"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32" name="pl632"/>
            <p:cNvSpPr/>
            <p:nvPr/>
          </p:nvSpPr>
          <p:spPr>
            <a:xfrm>
              <a:off x="2292012"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33" name="tx633"/>
            <p:cNvSpPr/>
            <p:nvPr/>
          </p:nvSpPr>
          <p:spPr>
            <a:xfrm rot="-5400000">
              <a:off x="706071"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2018</a:t>
              </a:r>
            </a:p>
          </p:txBody>
        </p:sp>
        <p:sp>
          <p:nvSpPr>
            <p:cNvPr id="634" name="tx634"/>
            <p:cNvSpPr/>
            <p:nvPr/>
          </p:nvSpPr>
          <p:spPr>
            <a:xfrm rot="-5400000">
              <a:off x="914868"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2019</a:t>
              </a:r>
            </a:p>
          </p:txBody>
        </p:sp>
        <p:sp>
          <p:nvSpPr>
            <p:cNvPr id="635" name="tx635"/>
            <p:cNvSpPr/>
            <p:nvPr/>
          </p:nvSpPr>
          <p:spPr>
            <a:xfrm rot="-5400000">
              <a:off x="1123666"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2020</a:t>
              </a:r>
            </a:p>
          </p:txBody>
        </p:sp>
        <p:sp>
          <p:nvSpPr>
            <p:cNvPr id="636" name="tx636"/>
            <p:cNvSpPr/>
            <p:nvPr/>
          </p:nvSpPr>
          <p:spPr>
            <a:xfrm rot="-5400000">
              <a:off x="1332463"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2021</a:t>
              </a:r>
            </a:p>
          </p:txBody>
        </p:sp>
        <p:sp>
          <p:nvSpPr>
            <p:cNvPr id="637" name="tx637"/>
            <p:cNvSpPr/>
            <p:nvPr/>
          </p:nvSpPr>
          <p:spPr>
            <a:xfrm rot="-5400000">
              <a:off x="1541261"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2022</a:t>
              </a:r>
            </a:p>
          </p:txBody>
        </p:sp>
        <p:sp>
          <p:nvSpPr>
            <p:cNvPr id="638" name="tx638"/>
            <p:cNvSpPr/>
            <p:nvPr/>
          </p:nvSpPr>
          <p:spPr>
            <a:xfrm rot="-5400000">
              <a:off x="1750058"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2023</a:t>
              </a:r>
            </a:p>
          </p:txBody>
        </p:sp>
        <p:sp>
          <p:nvSpPr>
            <p:cNvPr id="639" name="tx639"/>
            <p:cNvSpPr/>
            <p:nvPr/>
          </p:nvSpPr>
          <p:spPr>
            <a:xfrm rot="-5400000">
              <a:off x="1958856"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2024</a:t>
              </a:r>
            </a:p>
          </p:txBody>
        </p:sp>
        <p:sp>
          <p:nvSpPr>
            <p:cNvPr id="640" name="tx640"/>
            <p:cNvSpPr/>
            <p:nvPr/>
          </p:nvSpPr>
          <p:spPr>
            <a:xfrm rot="-5400000">
              <a:off x="2167653"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2025</a:t>
              </a:r>
            </a:p>
          </p:txBody>
        </p:sp>
        <p:sp>
          <p:nvSpPr>
            <p:cNvPr id="641" name="pl641"/>
            <p:cNvSpPr/>
            <p:nvPr/>
          </p:nvSpPr>
          <p:spPr>
            <a:xfrm>
              <a:off x="2507759"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42" name="pl642"/>
            <p:cNvSpPr/>
            <p:nvPr/>
          </p:nvSpPr>
          <p:spPr>
            <a:xfrm>
              <a:off x="2716556"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43" name="pl643"/>
            <p:cNvSpPr/>
            <p:nvPr/>
          </p:nvSpPr>
          <p:spPr>
            <a:xfrm>
              <a:off x="2925354"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44" name="pl644"/>
            <p:cNvSpPr/>
            <p:nvPr/>
          </p:nvSpPr>
          <p:spPr>
            <a:xfrm>
              <a:off x="3134151"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45" name="pl645"/>
            <p:cNvSpPr/>
            <p:nvPr/>
          </p:nvSpPr>
          <p:spPr>
            <a:xfrm>
              <a:off x="3342949"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46" name="pl646"/>
            <p:cNvSpPr/>
            <p:nvPr/>
          </p:nvSpPr>
          <p:spPr>
            <a:xfrm>
              <a:off x="3551746"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47" name="pl647"/>
            <p:cNvSpPr/>
            <p:nvPr/>
          </p:nvSpPr>
          <p:spPr>
            <a:xfrm>
              <a:off x="3760544"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48" name="pl648"/>
            <p:cNvSpPr/>
            <p:nvPr/>
          </p:nvSpPr>
          <p:spPr>
            <a:xfrm>
              <a:off x="3969342"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49" name="tx649"/>
            <p:cNvSpPr/>
            <p:nvPr/>
          </p:nvSpPr>
          <p:spPr>
            <a:xfrm rot="-5400000">
              <a:off x="2383401"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2018</a:t>
              </a:r>
            </a:p>
          </p:txBody>
        </p:sp>
        <p:sp>
          <p:nvSpPr>
            <p:cNvPr id="650" name="tx650"/>
            <p:cNvSpPr/>
            <p:nvPr/>
          </p:nvSpPr>
          <p:spPr>
            <a:xfrm rot="-5400000">
              <a:off x="2592198"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2019</a:t>
              </a:r>
            </a:p>
          </p:txBody>
        </p:sp>
        <p:sp>
          <p:nvSpPr>
            <p:cNvPr id="651" name="tx651"/>
            <p:cNvSpPr/>
            <p:nvPr/>
          </p:nvSpPr>
          <p:spPr>
            <a:xfrm rot="-5400000">
              <a:off x="2800996"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2020</a:t>
              </a:r>
            </a:p>
          </p:txBody>
        </p:sp>
        <p:sp>
          <p:nvSpPr>
            <p:cNvPr id="652" name="tx652"/>
            <p:cNvSpPr/>
            <p:nvPr/>
          </p:nvSpPr>
          <p:spPr>
            <a:xfrm rot="-5400000">
              <a:off x="3009793"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2021</a:t>
              </a:r>
            </a:p>
          </p:txBody>
        </p:sp>
        <p:sp>
          <p:nvSpPr>
            <p:cNvPr id="653" name="tx653"/>
            <p:cNvSpPr/>
            <p:nvPr/>
          </p:nvSpPr>
          <p:spPr>
            <a:xfrm rot="-5400000">
              <a:off x="3218591"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2022</a:t>
              </a:r>
            </a:p>
          </p:txBody>
        </p:sp>
        <p:sp>
          <p:nvSpPr>
            <p:cNvPr id="654" name="tx654"/>
            <p:cNvSpPr/>
            <p:nvPr/>
          </p:nvSpPr>
          <p:spPr>
            <a:xfrm rot="-5400000">
              <a:off x="3427388"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2023</a:t>
              </a:r>
            </a:p>
          </p:txBody>
        </p:sp>
        <p:sp>
          <p:nvSpPr>
            <p:cNvPr id="655" name="tx655"/>
            <p:cNvSpPr/>
            <p:nvPr/>
          </p:nvSpPr>
          <p:spPr>
            <a:xfrm rot="-5400000">
              <a:off x="3636186"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2024</a:t>
              </a:r>
            </a:p>
          </p:txBody>
        </p:sp>
        <p:sp>
          <p:nvSpPr>
            <p:cNvPr id="656" name="tx656"/>
            <p:cNvSpPr/>
            <p:nvPr/>
          </p:nvSpPr>
          <p:spPr>
            <a:xfrm rot="-5400000">
              <a:off x="3844983"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2025</a:t>
              </a:r>
            </a:p>
          </p:txBody>
        </p:sp>
        <p:sp>
          <p:nvSpPr>
            <p:cNvPr id="657" name="pl657"/>
            <p:cNvSpPr/>
            <p:nvPr/>
          </p:nvSpPr>
          <p:spPr>
            <a:xfrm>
              <a:off x="4185089"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58" name="pl658"/>
            <p:cNvSpPr/>
            <p:nvPr/>
          </p:nvSpPr>
          <p:spPr>
            <a:xfrm>
              <a:off x="4393886"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59" name="pl659"/>
            <p:cNvSpPr/>
            <p:nvPr/>
          </p:nvSpPr>
          <p:spPr>
            <a:xfrm>
              <a:off x="4602684"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60" name="pl660"/>
            <p:cNvSpPr/>
            <p:nvPr/>
          </p:nvSpPr>
          <p:spPr>
            <a:xfrm>
              <a:off x="4811481"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61" name="pl661"/>
            <p:cNvSpPr/>
            <p:nvPr/>
          </p:nvSpPr>
          <p:spPr>
            <a:xfrm>
              <a:off x="5020279"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62" name="pl662"/>
            <p:cNvSpPr/>
            <p:nvPr/>
          </p:nvSpPr>
          <p:spPr>
            <a:xfrm>
              <a:off x="5229076"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63" name="pl663"/>
            <p:cNvSpPr/>
            <p:nvPr/>
          </p:nvSpPr>
          <p:spPr>
            <a:xfrm>
              <a:off x="5437874"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64" name="pl664"/>
            <p:cNvSpPr/>
            <p:nvPr/>
          </p:nvSpPr>
          <p:spPr>
            <a:xfrm>
              <a:off x="5646671"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65" name="tx665"/>
            <p:cNvSpPr/>
            <p:nvPr/>
          </p:nvSpPr>
          <p:spPr>
            <a:xfrm rot="-5400000">
              <a:off x="4060730"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2018</a:t>
              </a:r>
            </a:p>
          </p:txBody>
        </p:sp>
        <p:sp>
          <p:nvSpPr>
            <p:cNvPr id="666" name="tx666"/>
            <p:cNvSpPr/>
            <p:nvPr/>
          </p:nvSpPr>
          <p:spPr>
            <a:xfrm rot="-5400000">
              <a:off x="4269528"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2019</a:t>
              </a:r>
            </a:p>
          </p:txBody>
        </p:sp>
        <p:sp>
          <p:nvSpPr>
            <p:cNvPr id="667" name="tx667"/>
            <p:cNvSpPr/>
            <p:nvPr/>
          </p:nvSpPr>
          <p:spPr>
            <a:xfrm rot="-5400000">
              <a:off x="4478325"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2020</a:t>
              </a:r>
            </a:p>
          </p:txBody>
        </p:sp>
        <p:sp>
          <p:nvSpPr>
            <p:cNvPr id="668" name="tx668"/>
            <p:cNvSpPr/>
            <p:nvPr/>
          </p:nvSpPr>
          <p:spPr>
            <a:xfrm rot="-5400000">
              <a:off x="4687123"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2021</a:t>
              </a:r>
            </a:p>
          </p:txBody>
        </p:sp>
        <p:sp>
          <p:nvSpPr>
            <p:cNvPr id="669" name="tx669"/>
            <p:cNvSpPr/>
            <p:nvPr/>
          </p:nvSpPr>
          <p:spPr>
            <a:xfrm rot="-5400000">
              <a:off x="4895921"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2022</a:t>
              </a:r>
            </a:p>
          </p:txBody>
        </p:sp>
        <p:sp>
          <p:nvSpPr>
            <p:cNvPr id="670" name="tx670"/>
            <p:cNvSpPr/>
            <p:nvPr/>
          </p:nvSpPr>
          <p:spPr>
            <a:xfrm rot="-5400000">
              <a:off x="5104718"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2023</a:t>
              </a:r>
            </a:p>
          </p:txBody>
        </p:sp>
        <p:sp>
          <p:nvSpPr>
            <p:cNvPr id="671" name="tx671"/>
            <p:cNvSpPr/>
            <p:nvPr/>
          </p:nvSpPr>
          <p:spPr>
            <a:xfrm rot="-5400000">
              <a:off x="5313516"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2024</a:t>
              </a:r>
            </a:p>
          </p:txBody>
        </p:sp>
        <p:sp>
          <p:nvSpPr>
            <p:cNvPr id="672" name="tx672"/>
            <p:cNvSpPr/>
            <p:nvPr/>
          </p:nvSpPr>
          <p:spPr>
            <a:xfrm rot="-5400000">
              <a:off x="5522313"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2025</a:t>
              </a:r>
            </a:p>
          </p:txBody>
        </p:sp>
        <p:sp>
          <p:nvSpPr>
            <p:cNvPr id="673" name="pl673"/>
            <p:cNvSpPr/>
            <p:nvPr/>
          </p:nvSpPr>
          <p:spPr>
            <a:xfrm>
              <a:off x="5862419"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74" name="pl674"/>
            <p:cNvSpPr/>
            <p:nvPr/>
          </p:nvSpPr>
          <p:spPr>
            <a:xfrm>
              <a:off x="6071216"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75" name="pl675"/>
            <p:cNvSpPr/>
            <p:nvPr/>
          </p:nvSpPr>
          <p:spPr>
            <a:xfrm>
              <a:off x="6280014"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76" name="pl676"/>
            <p:cNvSpPr/>
            <p:nvPr/>
          </p:nvSpPr>
          <p:spPr>
            <a:xfrm>
              <a:off x="6488811"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77" name="pl677"/>
            <p:cNvSpPr/>
            <p:nvPr/>
          </p:nvSpPr>
          <p:spPr>
            <a:xfrm>
              <a:off x="6697609"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78" name="pl678"/>
            <p:cNvSpPr/>
            <p:nvPr/>
          </p:nvSpPr>
          <p:spPr>
            <a:xfrm>
              <a:off x="6906406"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79" name="pl679"/>
            <p:cNvSpPr/>
            <p:nvPr/>
          </p:nvSpPr>
          <p:spPr>
            <a:xfrm>
              <a:off x="7115204"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80" name="pl680"/>
            <p:cNvSpPr/>
            <p:nvPr/>
          </p:nvSpPr>
          <p:spPr>
            <a:xfrm>
              <a:off x="7324001"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81" name="tx681"/>
            <p:cNvSpPr/>
            <p:nvPr/>
          </p:nvSpPr>
          <p:spPr>
            <a:xfrm rot="-5400000">
              <a:off x="5738060"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2018</a:t>
              </a:r>
            </a:p>
          </p:txBody>
        </p:sp>
        <p:sp>
          <p:nvSpPr>
            <p:cNvPr id="682" name="tx682"/>
            <p:cNvSpPr/>
            <p:nvPr/>
          </p:nvSpPr>
          <p:spPr>
            <a:xfrm rot="-5400000">
              <a:off x="5946858"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2019</a:t>
              </a:r>
            </a:p>
          </p:txBody>
        </p:sp>
        <p:sp>
          <p:nvSpPr>
            <p:cNvPr id="683" name="tx683"/>
            <p:cNvSpPr/>
            <p:nvPr/>
          </p:nvSpPr>
          <p:spPr>
            <a:xfrm rot="-5400000">
              <a:off x="6155655"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2020</a:t>
              </a:r>
            </a:p>
          </p:txBody>
        </p:sp>
        <p:sp>
          <p:nvSpPr>
            <p:cNvPr id="684" name="tx684"/>
            <p:cNvSpPr/>
            <p:nvPr/>
          </p:nvSpPr>
          <p:spPr>
            <a:xfrm rot="-5400000">
              <a:off x="6364453"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2021</a:t>
              </a:r>
            </a:p>
          </p:txBody>
        </p:sp>
        <p:sp>
          <p:nvSpPr>
            <p:cNvPr id="685" name="tx685"/>
            <p:cNvSpPr/>
            <p:nvPr/>
          </p:nvSpPr>
          <p:spPr>
            <a:xfrm rot="-5400000">
              <a:off x="6573250"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2022</a:t>
              </a:r>
            </a:p>
          </p:txBody>
        </p:sp>
        <p:sp>
          <p:nvSpPr>
            <p:cNvPr id="686" name="tx686"/>
            <p:cNvSpPr/>
            <p:nvPr/>
          </p:nvSpPr>
          <p:spPr>
            <a:xfrm rot="-5400000">
              <a:off x="6782048"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2023</a:t>
              </a:r>
            </a:p>
          </p:txBody>
        </p:sp>
        <p:sp>
          <p:nvSpPr>
            <p:cNvPr id="687" name="tx687"/>
            <p:cNvSpPr/>
            <p:nvPr/>
          </p:nvSpPr>
          <p:spPr>
            <a:xfrm rot="-5400000">
              <a:off x="6990845"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2024</a:t>
              </a:r>
            </a:p>
          </p:txBody>
        </p:sp>
        <p:sp>
          <p:nvSpPr>
            <p:cNvPr id="688" name="tx688"/>
            <p:cNvSpPr/>
            <p:nvPr/>
          </p:nvSpPr>
          <p:spPr>
            <a:xfrm rot="-5400000">
              <a:off x="7199643"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2025</a:t>
              </a:r>
            </a:p>
          </p:txBody>
        </p:sp>
        <p:sp>
          <p:nvSpPr>
            <p:cNvPr id="689" name="pl689"/>
            <p:cNvSpPr/>
            <p:nvPr/>
          </p:nvSpPr>
          <p:spPr>
            <a:xfrm>
              <a:off x="7539749"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90" name="pl690"/>
            <p:cNvSpPr/>
            <p:nvPr/>
          </p:nvSpPr>
          <p:spPr>
            <a:xfrm>
              <a:off x="7748546"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91" name="pl691"/>
            <p:cNvSpPr/>
            <p:nvPr/>
          </p:nvSpPr>
          <p:spPr>
            <a:xfrm>
              <a:off x="7957344"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92" name="pl692"/>
            <p:cNvSpPr/>
            <p:nvPr/>
          </p:nvSpPr>
          <p:spPr>
            <a:xfrm>
              <a:off x="8166141"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93" name="pl693"/>
            <p:cNvSpPr/>
            <p:nvPr/>
          </p:nvSpPr>
          <p:spPr>
            <a:xfrm>
              <a:off x="8374939"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94" name="pl694"/>
            <p:cNvSpPr/>
            <p:nvPr/>
          </p:nvSpPr>
          <p:spPr>
            <a:xfrm>
              <a:off x="8583736"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95" name="pl695"/>
            <p:cNvSpPr/>
            <p:nvPr/>
          </p:nvSpPr>
          <p:spPr>
            <a:xfrm>
              <a:off x="8792534"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96" name="pl696"/>
            <p:cNvSpPr/>
            <p:nvPr/>
          </p:nvSpPr>
          <p:spPr>
            <a:xfrm>
              <a:off x="9001331"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97" name="tx697"/>
            <p:cNvSpPr/>
            <p:nvPr/>
          </p:nvSpPr>
          <p:spPr>
            <a:xfrm rot="-5400000">
              <a:off x="7415390"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2018</a:t>
              </a:r>
            </a:p>
          </p:txBody>
        </p:sp>
        <p:sp>
          <p:nvSpPr>
            <p:cNvPr id="698" name="tx698"/>
            <p:cNvSpPr/>
            <p:nvPr/>
          </p:nvSpPr>
          <p:spPr>
            <a:xfrm rot="-5400000">
              <a:off x="7624188"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2019</a:t>
              </a:r>
            </a:p>
          </p:txBody>
        </p:sp>
        <p:sp>
          <p:nvSpPr>
            <p:cNvPr id="699" name="tx699"/>
            <p:cNvSpPr/>
            <p:nvPr/>
          </p:nvSpPr>
          <p:spPr>
            <a:xfrm rot="-5400000">
              <a:off x="7832985"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2020</a:t>
              </a:r>
            </a:p>
          </p:txBody>
        </p:sp>
        <p:sp>
          <p:nvSpPr>
            <p:cNvPr id="700" name="tx700"/>
            <p:cNvSpPr/>
            <p:nvPr/>
          </p:nvSpPr>
          <p:spPr>
            <a:xfrm rot="-5400000">
              <a:off x="8041783"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2021</a:t>
              </a:r>
            </a:p>
          </p:txBody>
        </p:sp>
        <p:sp>
          <p:nvSpPr>
            <p:cNvPr id="701" name="tx701"/>
            <p:cNvSpPr/>
            <p:nvPr/>
          </p:nvSpPr>
          <p:spPr>
            <a:xfrm rot="-5400000">
              <a:off x="8250580"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2022</a:t>
              </a:r>
            </a:p>
          </p:txBody>
        </p:sp>
        <p:sp>
          <p:nvSpPr>
            <p:cNvPr id="702" name="tx702"/>
            <p:cNvSpPr/>
            <p:nvPr/>
          </p:nvSpPr>
          <p:spPr>
            <a:xfrm rot="-5400000">
              <a:off x="8459378"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2023</a:t>
              </a:r>
            </a:p>
          </p:txBody>
        </p:sp>
        <p:sp>
          <p:nvSpPr>
            <p:cNvPr id="703" name="tx703"/>
            <p:cNvSpPr/>
            <p:nvPr/>
          </p:nvSpPr>
          <p:spPr>
            <a:xfrm rot="-5400000">
              <a:off x="8668175"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2024</a:t>
              </a:r>
            </a:p>
          </p:txBody>
        </p:sp>
        <p:sp>
          <p:nvSpPr>
            <p:cNvPr id="704" name="tx704"/>
            <p:cNvSpPr/>
            <p:nvPr/>
          </p:nvSpPr>
          <p:spPr>
            <a:xfrm rot="-5400000">
              <a:off x="8876973"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2025</a:t>
              </a:r>
            </a:p>
          </p:txBody>
        </p:sp>
        <p:sp>
          <p:nvSpPr>
            <p:cNvPr id="705" name="tx705"/>
            <p:cNvSpPr/>
            <p:nvPr/>
          </p:nvSpPr>
          <p:spPr>
            <a:xfrm>
              <a:off x="570361" y="1911009"/>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50</a:t>
              </a:r>
            </a:p>
          </p:txBody>
        </p:sp>
        <p:sp>
          <p:nvSpPr>
            <p:cNvPr id="706" name="tx706"/>
            <p:cNvSpPr/>
            <p:nvPr/>
          </p:nvSpPr>
          <p:spPr>
            <a:xfrm>
              <a:off x="570361" y="1633834"/>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75</a:t>
              </a:r>
            </a:p>
          </p:txBody>
        </p:sp>
        <p:sp>
          <p:nvSpPr>
            <p:cNvPr id="707" name="tx707"/>
            <p:cNvSpPr/>
            <p:nvPr/>
          </p:nvSpPr>
          <p:spPr>
            <a:xfrm>
              <a:off x="508182" y="1356659"/>
              <a:ext cx="1865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100</a:t>
              </a:r>
            </a:p>
          </p:txBody>
        </p:sp>
        <p:sp>
          <p:nvSpPr>
            <p:cNvPr id="708" name="pl708"/>
            <p:cNvSpPr/>
            <p:nvPr/>
          </p:nvSpPr>
          <p:spPr>
            <a:xfrm>
              <a:off x="722555" y="1951014"/>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709" name="pl709"/>
            <p:cNvSpPr/>
            <p:nvPr/>
          </p:nvSpPr>
          <p:spPr>
            <a:xfrm>
              <a:off x="722555" y="1673839"/>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710" name="pl710"/>
            <p:cNvSpPr/>
            <p:nvPr/>
          </p:nvSpPr>
          <p:spPr>
            <a:xfrm>
              <a:off x="722555" y="1396664"/>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711" name="tx711"/>
            <p:cNvSpPr/>
            <p:nvPr/>
          </p:nvSpPr>
          <p:spPr>
            <a:xfrm>
              <a:off x="570361" y="3195499"/>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50</a:t>
              </a:r>
            </a:p>
          </p:txBody>
        </p:sp>
        <p:sp>
          <p:nvSpPr>
            <p:cNvPr id="712" name="tx712"/>
            <p:cNvSpPr/>
            <p:nvPr/>
          </p:nvSpPr>
          <p:spPr>
            <a:xfrm>
              <a:off x="570361" y="2918324"/>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75</a:t>
              </a:r>
            </a:p>
          </p:txBody>
        </p:sp>
        <p:sp>
          <p:nvSpPr>
            <p:cNvPr id="713" name="tx713"/>
            <p:cNvSpPr/>
            <p:nvPr/>
          </p:nvSpPr>
          <p:spPr>
            <a:xfrm>
              <a:off x="508182" y="2641149"/>
              <a:ext cx="1865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100</a:t>
              </a:r>
            </a:p>
          </p:txBody>
        </p:sp>
        <p:sp>
          <p:nvSpPr>
            <p:cNvPr id="714" name="pl714"/>
            <p:cNvSpPr/>
            <p:nvPr/>
          </p:nvSpPr>
          <p:spPr>
            <a:xfrm>
              <a:off x="722555" y="3235504"/>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715" name="pl715"/>
            <p:cNvSpPr/>
            <p:nvPr/>
          </p:nvSpPr>
          <p:spPr>
            <a:xfrm>
              <a:off x="722555" y="2958329"/>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716" name="pl716"/>
            <p:cNvSpPr/>
            <p:nvPr/>
          </p:nvSpPr>
          <p:spPr>
            <a:xfrm>
              <a:off x="722555" y="2681154"/>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717" name="tx717"/>
            <p:cNvSpPr/>
            <p:nvPr/>
          </p:nvSpPr>
          <p:spPr>
            <a:xfrm>
              <a:off x="570361" y="4479989"/>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50</a:t>
              </a:r>
            </a:p>
          </p:txBody>
        </p:sp>
        <p:sp>
          <p:nvSpPr>
            <p:cNvPr id="718" name="tx718"/>
            <p:cNvSpPr/>
            <p:nvPr/>
          </p:nvSpPr>
          <p:spPr>
            <a:xfrm>
              <a:off x="570361" y="4202814"/>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75</a:t>
              </a:r>
            </a:p>
          </p:txBody>
        </p:sp>
        <p:sp>
          <p:nvSpPr>
            <p:cNvPr id="719" name="tx719"/>
            <p:cNvSpPr/>
            <p:nvPr/>
          </p:nvSpPr>
          <p:spPr>
            <a:xfrm>
              <a:off x="508182" y="3925639"/>
              <a:ext cx="1865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100</a:t>
              </a:r>
            </a:p>
          </p:txBody>
        </p:sp>
        <p:sp>
          <p:nvSpPr>
            <p:cNvPr id="720" name="pl720"/>
            <p:cNvSpPr/>
            <p:nvPr/>
          </p:nvSpPr>
          <p:spPr>
            <a:xfrm>
              <a:off x="722555" y="4519994"/>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721" name="pl721"/>
            <p:cNvSpPr/>
            <p:nvPr/>
          </p:nvSpPr>
          <p:spPr>
            <a:xfrm>
              <a:off x="722555" y="4242819"/>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722" name="pl722"/>
            <p:cNvSpPr/>
            <p:nvPr/>
          </p:nvSpPr>
          <p:spPr>
            <a:xfrm>
              <a:off x="722555" y="3965644"/>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723" name="tx723"/>
            <p:cNvSpPr/>
            <p:nvPr/>
          </p:nvSpPr>
          <p:spPr>
            <a:xfrm>
              <a:off x="570361" y="5764479"/>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50</a:t>
              </a:r>
            </a:p>
          </p:txBody>
        </p:sp>
        <p:sp>
          <p:nvSpPr>
            <p:cNvPr id="724" name="tx724"/>
            <p:cNvSpPr/>
            <p:nvPr/>
          </p:nvSpPr>
          <p:spPr>
            <a:xfrm>
              <a:off x="570361" y="5487304"/>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75</a:t>
              </a:r>
            </a:p>
          </p:txBody>
        </p:sp>
        <p:sp>
          <p:nvSpPr>
            <p:cNvPr id="725" name="tx725"/>
            <p:cNvSpPr/>
            <p:nvPr/>
          </p:nvSpPr>
          <p:spPr>
            <a:xfrm>
              <a:off x="508182" y="5210129"/>
              <a:ext cx="1865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100</a:t>
              </a:r>
            </a:p>
          </p:txBody>
        </p:sp>
        <p:sp>
          <p:nvSpPr>
            <p:cNvPr id="726" name="pl726"/>
            <p:cNvSpPr/>
            <p:nvPr/>
          </p:nvSpPr>
          <p:spPr>
            <a:xfrm>
              <a:off x="722555" y="5804484"/>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727" name="pl727"/>
            <p:cNvSpPr/>
            <p:nvPr/>
          </p:nvSpPr>
          <p:spPr>
            <a:xfrm>
              <a:off x="722555" y="5527309"/>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728" name="pl728"/>
            <p:cNvSpPr/>
            <p:nvPr/>
          </p:nvSpPr>
          <p:spPr>
            <a:xfrm>
              <a:off x="722555" y="5250134"/>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729" name="tx729"/>
            <p:cNvSpPr/>
            <p:nvPr/>
          </p:nvSpPr>
          <p:spPr>
            <a:xfrm rot="-5400000">
              <a:off x="-37121" y="3450773"/>
              <a:ext cx="8620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Coverage (%)</a:t>
              </a:r>
            </a:p>
          </p:txBody>
        </p:sp>
        <p:sp>
          <p:nvSpPr>
            <p:cNvPr id="730" name="tx730"/>
            <p:cNvSpPr/>
            <p:nvPr/>
          </p:nvSpPr>
          <p:spPr>
            <a:xfrm>
              <a:off x="757350" y="660111"/>
              <a:ext cx="3635745"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Showing top 20 countries with the lowest coverage in 2025</a:t>
              </a:r>
            </a:p>
          </p:txBody>
        </p:sp>
        <p:sp>
          <p:nvSpPr>
            <p:cNvPr id="731" name="tx731"/>
            <p:cNvSpPr/>
            <p:nvPr/>
          </p:nvSpPr>
          <p:spPr>
            <a:xfrm>
              <a:off x="757350" y="435349"/>
              <a:ext cx="3675156" cy="119969"/>
            </a:xfrm>
            <a:prstGeom prst="rect">
              <a:avLst/>
            </a:prstGeom>
            <a:noFill/>
          </p:spPr>
          <p:txBody>
            <a:bodyPr lIns="0" rIns="0" tIns="0" bIns="0" anchorCtr="1" anchor="ctr" wrap="none"/>
            <a:lstStyle/>
            <a:p>
              <a:pPr algn="l" marL="0" marR="0" indent="0">
                <a:spcBef>
                  <a:spcPts val="0"/>
                </a:spcBef>
                <a:spcAft>
                  <a:spcPts val="0"/>
                </a:spcAft>
              </a:pPr>
              <a:r>
                <a:rPr sz="1320" i="0" b="0">
                  <a:solidFill>
                    <a:srgbClr val="000000">
                      <a:alpha val="100000"/>
                    </a:srgbClr>
                  </a:solidFill>
                  <a:latin typeface="Arial"/>
                  <a:cs typeface="Arial"/>
                </a:rPr>
                <a:t>Coverage of DTP3, by country, LACR, 2018-2025</a:t>
              </a:r>
            </a:p>
          </p:txBody>
        </p:sp>
        <p:sp>
          <p:nvSpPr>
            <p:cNvPr id="732" name="tx732"/>
            <p:cNvSpPr/>
            <p:nvPr/>
          </p:nvSpPr>
          <p:spPr>
            <a:xfrm>
              <a:off x="4912427" y="6472760"/>
              <a:ext cx="416198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Source: WHO/UNICEF Estimates of National Immunization Coverage, 2025 revision</a:t>
              </a:r>
            </a:p>
          </p:txBody>
        </p:sp>
        <p:sp>
          <p:nvSpPr>
            <p:cNvPr id="733" name="tx733"/>
            <p:cNvSpPr/>
            <p:nvPr/>
          </p:nvSpPr>
          <p:spPr>
            <a:xfrm>
              <a:off x="6067223" y="6593460"/>
              <a:ext cx="300718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Note: Dark grey line displays regional coverage for reference</a:t>
              </a:r>
            </a:p>
          </p:txBody>
        </p:sp>
      </p:grpSp>
      <p:sp>
        <p:nvSpPr>
          <p:cNvPr id="734"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Among the 20 countries with the lowest DTP3 coverage in 2025, Colombia had the highest coverage (92%), while Venezuela had the lowest coverage (50%).
DTP3 coverage increased in 3 out of these 20 countries between 2024 and 2025. The largest increase was 11 percentage points in Mexico from 78% to 89%.
9 countries saw a decrease in coverage (Bahamas, Belize, Brazil, Ecuador, Guatemala, Haiti, Honduras, St Lucia, and Venezuela). The largest decline was 15% points in St Lucia from 99% to 84%. Coverage remained constant between 2024 and 2025 in the remaining 8 countries.
In 2025, 2 out of these 20 countries had achieved DTP3 coverage of at least 90%.</a:t>
            </a:r>
          </a:p>
        </p:txBody>
      </p:sp>
    </p:spTree>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rc4"/>
            <p:cNvSpPr/>
            <p:nvPr/>
          </p:nvSpPr>
          <p:spPr>
            <a:xfrm>
              <a:off x="274320" y="365760"/>
              <a:ext cx="8869680" cy="6400799"/>
            </a:xfrm>
            <a:prstGeom prst="rect">
              <a:avLst/>
            </a:prstGeom>
            <a:solidFill>
              <a:srgbClr val="FFFFFF">
                <a:alpha val="100000"/>
              </a:srgbClr>
            </a:solidFill>
            <a:ln w="13550" cap="rnd">
              <a:solidFill>
                <a:srgbClr val="FFFFFF">
                  <a:alpha val="100000"/>
                </a:srgbClr>
              </a:solidFill>
              <a:prstDash val="solid"/>
              <a:round/>
            </a:ln>
          </p:spPr>
          <p:txBody>
            <a:bodyPr/>
            <a:lstStyle/>
            <a:p/>
          </p:txBody>
        </p:sp>
        <p:sp>
          <p:nvSpPr>
            <p:cNvPr id="5" name="rc5"/>
            <p:cNvSpPr/>
            <p:nvPr/>
          </p:nvSpPr>
          <p:spPr>
            <a:xfrm>
              <a:off x="732387" y="874964"/>
              <a:ext cx="1612733" cy="1019640"/>
            </a:xfrm>
            <a:prstGeom prst="rect">
              <a:avLst/>
            </a:prstGeom>
            <a:solidFill>
              <a:srgbClr val="EBEBEB">
                <a:alpha val="100000"/>
              </a:srgbClr>
            </a:solidFill>
          </p:spPr>
          <p:txBody>
            <a:bodyPr/>
            <a:lstStyle/>
            <a:p/>
          </p:txBody>
        </p:sp>
        <p:sp>
          <p:nvSpPr>
            <p:cNvPr id="6" name="pl6"/>
            <p:cNvSpPr/>
            <p:nvPr/>
          </p:nvSpPr>
          <p:spPr>
            <a:xfrm>
              <a:off x="732387" y="1776451"/>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7" name="pl7"/>
            <p:cNvSpPr/>
            <p:nvPr/>
          </p:nvSpPr>
          <p:spPr>
            <a:xfrm>
              <a:off x="732387" y="1450062"/>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8" name="pl8"/>
            <p:cNvSpPr/>
            <p:nvPr/>
          </p:nvSpPr>
          <p:spPr>
            <a:xfrm>
              <a:off x="732387" y="1123672"/>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9" name="pl9"/>
            <p:cNvSpPr/>
            <p:nvPr/>
          </p:nvSpPr>
          <p:spPr>
            <a:xfrm>
              <a:off x="732387" y="1613256"/>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10" name="pl10"/>
            <p:cNvSpPr/>
            <p:nvPr/>
          </p:nvSpPr>
          <p:spPr>
            <a:xfrm>
              <a:off x="732387" y="1286867"/>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11" name="pl11"/>
            <p:cNvSpPr/>
            <p:nvPr/>
          </p:nvSpPr>
          <p:spPr>
            <a:xfrm>
              <a:off x="732387" y="960478"/>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12" name="pl12"/>
            <p:cNvSpPr/>
            <p:nvPr/>
          </p:nvSpPr>
          <p:spPr>
            <a:xfrm>
              <a:off x="805693"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3" name="pl13"/>
            <p:cNvSpPr/>
            <p:nvPr/>
          </p:nvSpPr>
          <p:spPr>
            <a:xfrm>
              <a:off x="1015139"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4" name="pl14"/>
            <p:cNvSpPr/>
            <p:nvPr/>
          </p:nvSpPr>
          <p:spPr>
            <a:xfrm>
              <a:off x="1224585"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5" name="pl15"/>
            <p:cNvSpPr/>
            <p:nvPr/>
          </p:nvSpPr>
          <p:spPr>
            <a:xfrm>
              <a:off x="1434031"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6" name="pl16"/>
            <p:cNvSpPr/>
            <p:nvPr/>
          </p:nvSpPr>
          <p:spPr>
            <a:xfrm>
              <a:off x="1643476"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7" name="pl17"/>
            <p:cNvSpPr/>
            <p:nvPr/>
          </p:nvSpPr>
          <p:spPr>
            <a:xfrm>
              <a:off x="1852922"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8" name="pl18"/>
            <p:cNvSpPr/>
            <p:nvPr/>
          </p:nvSpPr>
          <p:spPr>
            <a:xfrm>
              <a:off x="2062368"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9" name="pl19"/>
            <p:cNvSpPr/>
            <p:nvPr/>
          </p:nvSpPr>
          <p:spPr>
            <a:xfrm>
              <a:off x="2271814"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0" name="pl20"/>
            <p:cNvSpPr/>
            <p:nvPr/>
          </p:nvSpPr>
          <p:spPr>
            <a:xfrm>
              <a:off x="805693" y="1208534"/>
              <a:ext cx="1466121" cy="130555"/>
            </a:xfrm>
            <a:custGeom>
              <a:avLst/>
              <a:pathLst>
                <a:path w="1466121" h="130555">
                  <a:moveTo>
                    <a:pt x="0" y="0"/>
                  </a:moveTo>
                  <a:lnTo>
                    <a:pt x="209445" y="78333"/>
                  </a:lnTo>
                  <a:lnTo>
                    <a:pt x="418891" y="117500"/>
                  </a:lnTo>
                  <a:lnTo>
                    <a:pt x="628337" y="130555"/>
                  </a:lnTo>
                  <a:lnTo>
                    <a:pt x="837783" y="91389"/>
                  </a:lnTo>
                  <a:lnTo>
                    <a:pt x="1047229" y="52222"/>
                  </a:lnTo>
                  <a:lnTo>
                    <a:pt x="1256675" y="39166"/>
                  </a:lnTo>
                  <a:lnTo>
                    <a:pt x="1466121" y="39166"/>
                  </a:lnTo>
                </a:path>
              </a:pathLst>
            </a:custGeom>
            <a:ln w="20325" cap="flat">
              <a:solidFill>
                <a:srgbClr val="BEBEBE">
                  <a:alpha val="69803"/>
                </a:srgbClr>
              </a:solidFill>
              <a:prstDash val="solid"/>
              <a:round/>
            </a:ln>
          </p:spPr>
          <p:txBody>
            <a:bodyPr/>
            <a:lstStyle/>
            <a:p/>
          </p:txBody>
        </p:sp>
        <p:sp>
          <p:nvSpPr>
            <p:cNvPr id="21" name="pl21"/>
            <p:cNvSpPr/>
            <p:nvPr/>
          </p:nvSpPr>
          <p:spPr>
            <a:xfrm>
              <a:off x="805693" y="1247700"/>
              <a:ext cx="1466121" cy="261111"/>
            </a:xfrm>
            <a:custGeom>
              <a:avLst/>
              <a:pathLst>
                <a:path w="1466121" h="261111">
                  <a:moveTo>
                    <a:pt x="0" y="0"/>
                  </a:moveTo>
                  <a:lnTo>
                    <a:pt x="209445" y="39166"/>
                  </a:lnTo>
                  <a:lnTo>
                    <a:pt x="418891" y="156666"/>
                  </a:lnTo>
                  <a:lnTo>
                    <a:pt x="628337" y="65277"/>
                  </a:lnTo>
                  <a:lnTo>
                    <a:pt x="837783" y="26111"/>
                  </a:lnTo>
                  <a:lnTo>
                    <a:pt x="1047229" y="261111"/>
                  </a:lnTo>
                  <a:lnTo>
                    <a:pt x="1256675" y="143611"/>
                  </a:lnTo>
                  <a:lnTo>
                    <a:pt x="1466121" y="143611"/>
                  </a:lnTo>
                </a:path>
              </a:pathLst>
            </a:custGeom>
            <a:ln w="40651" cap="flat">
              <a:solidFill>
                <a:srgbClr val="BEBEBE">
                  <a:alpha val="69803"/>
                </a:srgbClr>
              </a:solidFill>
              <a:prstDash val="solid"/>
              <a:round/>
            </a:ln>
          </p:spPr>
          <p:txBody>
            <a:bodyPr/>
            <a:lstStyle/>
            <a:p/>
          </p:txBody>
        </p:sp>
        <p:sp>
          <p:nvSpPr>
            <p:cNvPr id="22" name="pl22"/>
            <p:cNvSpPr/>
            <p:nvPr/>
          </p:nvSpPr>
          <p:spPr>
            <a:xfrm>
              <a:off x="805693" y="1247700"/>
              <a:ext cx="1466121" cy="261111"/>
            </a:xfrm>
            <a:custGeom>
              <a:avLst/>
              <a:pathLst>
                <a:path w="1466121" h="261111">
                  <a:moveTo>
                    <a:pt x="0" y="0"/>
                  </a:moveTo>
                  <a:lnTo>
                    <a:pt x="209445" y="39166"/>
                  </a:lnTo>
                  <a:lnTo>
                    <a:pt x="418891" y="156666"/>
                  </a:lnTo>
                  <a:lnTo>
                    <a:pt x="628337" y="65277"/>
                  </a:lnTo>
                  <a:lnTo>
                    <a:pt x="837783" y="26111"/>
                  </a:lnTo>
                  <a:lnTo>
                    <a:pt x="1047229" y="261111"/>
                  </a:lnTo>
                  <a:lnTo>
                    <a:pt x="1256675" y="143611"/>
                  </a:lnTo>
                  <a:lnTo>
                    <a:pt x="1466121" y="143611"/>
                  </a:lnTo>
                </a:path>
              </a:pathLst>
            </a:custGeom>
            <a:ln w="35231" cap="flat">
              <a:solidFill>
                <a:srgbClr val="BEBEBE">
                  <a:alpha val="69803"/>
                </a:srgbClr>
              </a:solidFill>
              <a:prstDash val="solid"/>
              <a:round/>
            </a:ln>
          </p:spPr>
          <p:txBody>
            <a:bodyPr/>
            <a:lstStyle/>
            <a:p/>
          </p:txBody>
        </p:sp>
        <p:sp>
          <p:nvSpPr>
            <p:cNvPr id="23" name="pl23"/>
            <p:cNvSpPr/>
            <p:nvPr/>
          </p:nvSpPr>
          <p:spPr>
            <a:xfrm>
              <a:off x="805693" y="1208534"/>
              <a:ext cx="1466121" cy="130555"/>
            </a:xfrm>
            <a:custGeom>
              <a:avLst/>
              <a:pathLst>
                <a:path w="1466121" h="130555">
                  <a:moveTo>
                    <a:pt x="0" y="0"/>
                  </a:moveTo>
                  <a:lnTo>
                    <a:pt x="209445" y="78333"/>
                  </a:lnTo>
                  <a:lnTo>
                    <a:pt x="418891" y="117500"/>
                  </a:lnTo>
                  <a:lnTo>
                    <a:pt x="628337" y="130555"/>
                  </a:lnTo>
                  <a:lnTo>
                    <a:pt x="837783" y="91389"/>
                  </a:lnTo>
                  <a:lnTo>
                    <a:pt x="1047229" y="52222"/>
                  </a:lnTo>
                  <a:lnTo>
                    <a:pt x="1256675" y="39166"/>
                  </a:lnTo>
                  <a:lnTo>
                    <a:pt x="1466121" y="39166"/>
                  </a:lnTo>
                </a:path>
              </a:pathLst>
            </a:custGeom>
            <a:ln w="20325" cap="flat">
              <a:solidFill>
                <a:srgbClr val="6B6B6B">
                  <a:alpha val="100000"/>
                </a:srgbClr>
              </a:solidFill>
              <a:prstDash val="solid"/>
              <a:round/>
            </a:ln>
          </p:spPr>
          <p:txBody>
            <a:bodyPr/>
            <a:lstStyle/>
            <a:p/>
          </p:txBody>
        </p:sp>
        <p:sp>
          <p:nvSpPr>
            <p:cNvPr id="24" name="pl24"/>
            <p:cNvSpPr/>
            <p:nvPr/>
          </p:nvSpPr>
          <p:spPr>
            <a:xfrm>
              <a:off x="805693" y="1247700"/>
              <a:ext cx="1466121" cy="261111"/>
            </a:xfrm>
            <a:custGeom>
              <a:avLst/>
              <a:pathLst>
                <a:path w="1466121" h="261111">
                  <a:moveTo>
                    <a:pt x="0" y="0"/>
                  </a:moveTo>
                  <a:lnTo>
                    <a:pt x="209445" y="39166"/>
                  </a:lnTo>
                  <a:lnTo>
                    <a:pt x="418891" y="156666"/>
                  </a:lnTo>
                  <a:lnTo>
                    <a:pt x="628337" y="65277"/>
                  </a:lnTo>
                  <a:lnTo>
                    <a:pt x="837783" y="26111"/>
                  </a:lnTo>
                  <a:lnTo>
                    <a:pt x="1047229" y="261111"/>
                  </a:lnTo>
                  <a:lnTo>
                    <a:pt x="1256675" y="143611"/>
                  </a:lnTo>
                  <a:lnTo>
                    <a:pt x="1466121" y="143611"/>
                  </a:lnTo>
                </a:path>
              </a:pathLst>
            </a:custGeom>
            <a:ln w="40651" cap="flat">
              <a:solidFill>
                <a:srgbClr val="000000">
                  <a:alpha val="100000"/>
                </a:srgbClr>
              </a:solidFill>
              <a:prstDash val="solid"/>
              <a:round/>
            </a:ln>
          </p:spPr>
          <p:txBody>
            <a:bodyPr/>
            <a:lstStyle/>
            <a:p/>
          </p:txBody>
        </p:sp>
        <p:sp>
          <p:nvSpPr>
            <p:cNvPr id="25" name="pl25"/>
            <p:cNvSpPr/>
            <p:nvPr/>
          </p:nvSpPr>
          <p:spPr>
            <a:xfrm>
              <a:off x="805693" y="1247700"/>
              <a:ext cx="1466121" cy="261111"/>
            </a:xfrm>
            <a:custGeom>
              <a:avLst/>
              <a:pathLst>
                <a:path w="1466121" h="261111">
                  <a:moveTo>
                    <a:pt x="0" y="0"/>
                  </a:moveTo>
                  <a:lnTo>
                    <a:pt x="209445" y="39166"/>
                  </a:lnTo>
                  <a:lnTo>
                    <a:pt x="418891" y="156666"/>
                  </a:lnTo>
                  <a:lnTo>
                    <a:pt x="628337" y="65277"/>
                  </a:lnTo>
                  <a:lnTo>
                    <a:pt x="837783" y="26111"/>
                  </a:lnTo>
                  <a:lnTo>
                    <a:pt x="1047229" y="261111"/>
                  </a:lnTo>
                  <a:lnTo>
                    <a:pt x="1256675" y="143611"/>
                  </a:lnTo>
                  <a:lnTo>
                    <a:pt x="1466121" y="143611"/>
                  </a:lnTo>
                </a:path>
              </a:pathLst>
            </a:custGeom>
            <a:ln w="35231" cap="flat">
              <a:solidFill>
                <a:srgbClr val="80BD41">
                  <a:alpha val="100000"/>
                </a:srgbClr>
              </a:solidFill>
              <a:prstDash val="solid"/>
              <a:round/>
            </a:ln>
          </p:spPr>
          <p:txBody>
            <a:bodyPr/>
            <a:lstStyle/>
            <a:p/>
          </p:txBody>
        </p:sp>
        <p:sp>
          <p:nvSpPr>
            <p:cNvPr id="26" name="pl26"/>
            <p:cNvSpPr/>
            <p:nvPr/>
          </p:nvSpPr>
          <p:spPr>
            <a:xfrm>
              <a:off x="732387" y="1286867"/>
              <a:ext cx="1612733" cy="0"/>
            </a:xfrm>
            <a:custGeom>
              <a:avLst/>
              <a:pathLst>
                <a:path w="1612733" h="0">
                  <a:moveTo>
                    <a:pt x="0" y="0"/>
                  </a:moveTo>
                  <a:lnTo>
                    <a:pt x="1612733" y="0"/>
                  </a:lnTo>
                  <a:lnTo>
                    <a:pt x="1612733" y="0"/>
                  </a:lnTo>
                </a:path>
              </a:pathLst>
            </a:custGeom>
            <a:ln w="13550" cap="flat">
              <a:solidFill>
                <a:srgbClr val="000000">
                  <a:alpha val="100000"/>
                </a:srgbClr>
              </a:solidFill>
              <a:prstDash val="dash"/>
              <a:round/>
            </a:ln>
          </p:spPr>
          <p:txBody>
            <a:bodyPr/>
            <a:lstStyle/>
            <a:p/>
          </p:txBody>
        </p:sp>
        <p:sp>
          <p:nvSpPr>
            <p:cNvPr id="27" name="tx27"/>
            <p:cNvSpPr/>
            <p:nvPr/>
          </p:nvSpPr>
          <p:spPr>
            <a:xfrm>
              <a:off x="775563" y="106914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28" name="tx28"/>
            <p:cNvSpPr/>
            <p:nvPr/>
          </p:nvSpPr>
          <p:spPr>
            <a:xfrm>
              <a:off x="985009" y="110831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29" name="tx29"/>
            <p:cNvSpPr/>
            <p:nvPr/>
          </p:nvSpPr>
          <p:spPr>
            <a:xfrm>
              <a:off x="1176396" y="1225812"/>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a:t>
              </a:r>
            </a:p>
          </p:txBody>
        </p:sp>
        <p:sp>
          <p:nvSpPr>
            <p:cNvPr id="30" name="tx30"/>
            <p:cNvSpPr/>
            <p:nvPr/>
          </p:nvSpPr>
          <p:spPr>
            <a:xfrm>
              <a:off x="1385842" y="1134423"/>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31" name="tx31"/>
            <p:cNvSpPr/>
            <p:nvPr/>
          </p:nvSpPr>
          <p:spPr>
            <a:xfrm>
              <a:off x="1613347" y="109525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32" name="tx32"/>
            <p:cNvSpPr/>
            <p:nvPr/>
          </p:nvSpPr>
          <p:spPr>
            <a:xfrm>
              <a:off x="1774604" y="1330257"/>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-17</a:t>
              </a:r>
            </a:p>
          </p:txBody>
        </p:sp>
        <p:sp>
          <p:nvSpPr>
            <p:cNvPr id="33" name="tx33"/>
            <p:cNvSpPr/>
            <p:nvPr/>
          </p:nvSpPr>
          <p:spPr>
            <a:xfrm>
              <a:off x="2014179" y="1212757"/>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a:t>
              </a:r>
            </a:p>
          </p:txBody>
        </p:sp>
        <p:sp>
          <p:nvSpPr>
            <p:cNvPr id="34" name="tx34"/>
            <p:cNvSpPr/>
            <p:nvPr/>
          </p:nvSpPr>
          <p:spPr>
            <a:xfrm>
              <a:off x="2223625" y="1212757"/>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a:t>
              </a:r>
            </a:p>
          </p:txBody>
        </p:sp>
        <p:sp>
          <p:nvSpPr>
            <p:cNvPr id="35" name="rc35"/>
            <p:cNvSpPr/>
            <p:nvPr/>
          </p:nvSpPr>
          <p:spPr>
            <a:xfrm>
              <a:off x="732387" y="2179046"/>
              <a:ext cx="1612733" cy="1019640"/>
            </a:xfrm>
            <a:prstGeom prst="rect">
              <a:avLst/>
            </a:prstGeom>
            <a:solidFill>
              <a:srgbClr val="EBEBEB">
                <a:alpha val="100000"/>
              </a:srgbClr>
            </a:solidFill>
          </p:spPr>
          <p:txBody>
            <a:bodyPr/>
            <a:lstStyle/>
            <a:p/>
          </p:txBody>
        </p:sp>
        <p:sp>
          <p:nvSpPr>
            <p:cNvPr id="36" name="pl36"/>
            <p:cNvSpPr/>
            <p:nvPr/>
          </p:nvSpPr>
          <p:spPr>
            <a:xfrm>
              <a:off x="732387" y="3080533"/>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37" name="pl37"/>
            <p:cNvSpPr/>
            <p:nvPr/>
          </p:nvSpPr>
          <p:spPr>
            <a:xfrm>
              <a:off x="732387" y="2754144"/>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38" name="pl38"/>
            <p:cNvSpPr/>
            <p:nvPr/>
          </p:nvSpPr>
          <p:spPr>
            <a:xfrm>
              <a:off x="732387" y="2427754"/>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39" name="pl39"/>
            <p:cNvSpPr/>
            <p:nvPr/>
          </p:nvSpPr>
          <p:spPr>
            <a:xfrm>
              <a:off x="732387" y="2917338"/>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40" name="pl40"/>
            <p:cNvSpPr/>
            <p:nvPr/>
          </p:nvSpPr>
          <p:spPr>
            <a:xfrm>
              <a:off x="732387" y="2590949"/>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41" name="pl41"/>
            <p:cNvSpPr/>
            <p:nvPr/>
          </p:nvSpPr>
          <p:spPr>
            <a:xfrm>
              <a:off x="732387" y="2264560"/>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42" name="pl42"/>
            <p:cNvSpPr/>
            <p:nvPr/>
          </p:nvSpPr>
          <p:spPr>
            <a:xfrm>
              <a:off x="805693"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3" name="pl43"/>
            <p:cNvSpPr/>
            <p:nvPr/>
          </p:nvSpPr>
          <p:spPr>
            <a:xfrm>
              <a:off x="1015139"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4" name="pl44"/>
            <p:cNvSpPr/>
            <p:nvPr/>
          </p:nvSpPr>
          <p:spPr>
            <a:xfrm>
              <a:off x="1224585"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5" name="pl45"/>
            <p:cNvSpPr/>
            <p:nvPr/>
          </p:nvSpPr>
          <p:spPr>
            <a:xfrm>
              <a:off x="1434031"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6" name="pl46"/>
            <p:cNvSpPr/>
            <p:nvPr/>
          </p:nvSpPr>
          <p:spPr>
            <a:xfrm>
              <a:off x="1643476"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7" name="pl47"/>
            <p:cNvSpPr/>
            <p:nvPr/>
          </p:nvSpPr>
          <p:spPr>
            <a:xfrm>
              <a:off x="1852922"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8" name="pl48"/>
            <p:cNvSpPr/>
            <p:nvPr/>
          </p:nvSpPr>
          <p:spPr>
            <a:xfrm>
              <a:off x="2062368"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9" name="pl49"/>
            <p:cNvSpPr/>
            <p:nvPr/>
          </p:nvSpPr>
          <p:spPr>
            <a:xfrm>
              <a:off x="2271814"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50" name="pl50"/>
            <p:cNvSpPr/>
            <p:nvPr/>
          </p:nvSpPr>
          <p:spPr>
            <a:xfrm>
              <a:off x="805693" y="2512615"/>
              <a:ext cx="1466121" cy="130555"/>
            </a:xfrm>
            <a:custGeom>
              <a:avLst/>
              <a:pathLst>
                <a:path w="1466121" h="130555">
                  <a:moveTo>
                    <a:pt x="0" y="0"/>
                  </a:moveTo>
                  <a:lnTo>
                    <a:pt x="209445" y="78333"/>
                  </a:lnTo>
                  <a:lnTo>
                    <a:pt x="418891" y="117500"/>
                  </a:lnTo>
                  <a:lnTo>
                    <a:pt x="628337" y="130555"/>
                  </a:lnTo>
                  <a:lnTo>
                    <a:pt x="837783" y="91389"/>
                  </a:lnTo>
                  <a:lnTo>
                    <a:pt x="1047229" y="52222"/>
                  </a:lnTo>
                  <a:lnTo>
                    <a:pt x="1256675" y="39166"/>
                  </a:lnTo>
                  <a:lnTo>
                    <a:pt x="1466121" y="39166"/>
                  </a:lnTo>
                </a:path>
              </a:pathLst>
            </a:custGeom>
            <a:ln w="20325" cap="flat">
              <a:solidFill>
                <a:srgbClr val="BEBEBE">
                  <a:alpha val="69803"/>
                </a:srgbClr>
              </a:solidFill>
              <a:prstDash val="solid"/>
              <a:round/>
            </a:ln>
          </p:spPr>
          <p:txBody>
            <a:bodyPr/>
            <a:lstStyle/>
            <a:p/>
          </p:txBody>
        </p:sp>
        <p:sp>
          <p:nvSpPr>
            <p:cNvPr id="51" name="pl51"/>
            <p:cNvSpPr/>
            <p:nvPr/>
          </p:nvSpPr>
          <p:spPr>
            <a:xfrm>
              <a:off x="805693" y="2590949"/>
              <a:ext cx="1466121" cy="39166"/>
            </a:xfrm>
            <a:custGeom>
              <a:avLst/>
              <a:pathLst>
                <a:path w="1466121" h="39166">
                  <a:moveTo>
                    <a:pt x="0" y="13055"/>
                  </a:moveTo>
                  <a:lnTo>
                    <a:pt x="209445" y="0"/>
                  </a:lnTo>
                  <a:lnTo>
                    <a:pt x="418891" y="39166"/>
                  </a:lnTo>
                  <a:lnTo>
                    <a:pt x="628337" y="13055"/>
                  </a:lnTo>
                  <a:lnTo>
                    <a:pt x="837783" y="0"/>
                  </a:lnTo>
                  <a:lnTo>
                    <a:pt x="1047229" y="0"/>
                  </a:lnTo>
                  <a:lnTo>
                    <a:pt x="1256675" y="13055"/>
                  </a:lnTo>
                  <a:lnTo>
                    <a:pt x="1466121" y="13055"/>
                  </a:lnTo>
                </a:path>
              </a:pathLst>
            </a:custGeom>
            <a:ln w="40651" cap="flat">
              <a:solidFill>
                <a:srgbClr val="BEBEBE">
                  <a:alpha val="69803"/>
                </a:srgbClr>
              </a:solidFill>
              <a:prstDash val="solid"/>
              <a:round/>
            </a:ln>
          </p:spPr>
          <p:txBody>
            <a:bodyPr/>
            <a:lstStyle/>
            <a:p/>
          </p:txBody>
        </p:sp>
        <p:sp>
          <p:nvSpPr>
            <p:cNvPr id="52" name="pl52"/>
            <p:cNvSpPr/>
            <p:nvPr/>
          </p:nvSpPr>
          <p:spPr>
            <a:xfrm>
              <a:off x="805693" y="2590949"/>
              <a:ext cx="1466121" cy="39166"/>
            </a:xfrm>
            <a:custGeom>
              <a:avLst/>
              <a:pathLst>
                <a:path w="1466121" h="39166">
                  <a:moveTo>
                    <a:pt x="0" y="13055"/>
                  </a:moveTo>
                  <a:lnTo>
                    <a:pt x="209445" y="0"/>
                  </a:lnTo>
                  <a:lnTo>
                    <a:pt x="418891" y="39166"/>
                  </a:lnTo>
                  <a:lnTo>
                    <a:pt x="628337" y="13055"/>
                  </a:lnTo>
                  <a:lnTo>
                    <a:pt x="837783" y="0"/>
                  </a:lnTo>
                  <a:lnTo>
                    <a:pt x="1047229" y="0"/>
                  </a:lnTo>
                  <a:lnTo>
                    <a:pt x="1256675" y="13055"/>
                  </a:lnTo>
                  <a:lnTo>
                    <a:pt x="1466121" y="13055"/>
                  </a:lnTo>
                </a:path>
              </a:pathLst>
            </a:custGeom>
            <a:ln w="35231" cap="flat">
              <a:solidFill>
                <a:srgbClr val="BEBEBE">
                  <a:alpha val="69803"/>
                </a:srgbClr>
              </a:solidFill>
              <a:prstDash val="solid"/>
              <a:round/>
            </a:ln>
          </p:spPr>
          <p:txBody>
            <a:bodyPr/>
            <a:lstStyle/>
            <a:p/>
          </p:txBody>
        </p:sp>
        <p:sp>
          <p:nvSpPr>
            <p:cNvPr id="53" name="pl53"/>
            <p:cNvSpPr/>
            <p:nvPr/>
          </p:nvSpPr>
          <p:spPr>
            <a:xfrm>
              <a:off x="805693" y="2512615"/>
              <a:ext cx="1466121" cy="130555"/>
            </a:xfrm>
            <a:custGeom>
              <a:avLst/>
              <a:pathLst>
                <a:path w="1466121" h="130555">
                  <a:moveTo>
                    <a:pt x="0" y="0"/>
                  </a:moveTo>
                  <a:lnTo>
                    <a:pt x="209445" y="78333"/>
                  </a:lnTo>
                  <a:lnTo>
                    <a:pt x="418891" y="117500"/>
                  </a:lnTo>
                  <a:lnTo>
                    <a:pt x="628337" y="130555"/>
                  </a:lnTo>
                  <a:lnTo>
                    <a:pt x="837783" y="91389"/>
                  </a:lnTo>
                  <a:lnTo>
                    <a:pt x="1047229" y="52222"/>
                  </a:lnTo>
                  <a:lnTo>
                    <a:pt x="1256675" y="39166"/>
                  </a:lnTo>
                  <a:lnTo>
                    <a:pt x="1466121" y="39166"/>
                  </a:lnTo>
                </a:path>
              </a:pathLst>
            </a:custGeom>
            <a:ln w="20325" cap="flat">
              <a:solidFill>
                <a:srgbClr val="6B6B6B">
                  <a:alpha val="100000"/>
                </a:srgbClr>
              </a:solidFill>
              <a:prstDash val="solid"/>
              <a:round/>
            </a:ln>
          </p:spPr>
          <p:txBody>
            <a:bodyPr/>
            <a:lstStyle/>
            <a:p/>
          </p:txBody>
        </p:sp>
        <p:sp>
          <p:nvSpPr>
            <p:cNvPr id="54" name="pl54"/>
            <p:cNvSpPr/>
            <p:nvPr/>
          </p:nvSpPr>
          <p:spPr>
            <a:xfrm>
              <a:off x="805693" y="2590949"/>
              <a:ext cx="1466121" cy="39166"/>
            </a:xfrm>
            <a:custGeom>
              <a:avLst/>
              <a:pathLst>
                <a:path w="1466121" h="39166">
                  <a:moveTo>
                    <a:pt x="0" y="13055"/>
                  </a:moveTo>
                  <a:lnTo>
                    <a:pt x="209445" y="0"/>
                  </a:lnTo>
                  <a:lnTo>
                    <a:pt x="418891" y="39166"/>
                  </a:lnTo>
                  <a:lnTo>
                    <a:pt x="628337" y="13055"/>
                  </a:lnTo>
                  <a:lnTo>
                    <a:pt x="837783" y="0"/>
                  </a:lnTo>
                  <a:lnTo>
                    <a:pt x="1047229" y="0"/>
                  </a:lnTo>
                  <a:lnTo>
                    <a:pt x="1256675" y="13055"/>
                  </a:lnTo>
                  <a:lnTo>
                    <a:pt x="1466121" y="13055"/>
                  </a:lnTo>
                </a:path>
              </a:pathLst>
            </a:custGeom>
            <a:ln w="40651" cap="flat">
              <a:solidFill>
                <a:srgbClr val="000000">
                  <a:alpha val="100000"/>
                </a:srgbClr>
              </a:solidFill>
              <a:prstDash val="solid"/>
              <a:round/>
            </a:ln>
          </p:spPr>
          <p:txBody>
            <a:bodyPr/>
            <a:lstStyle/>
            <a:p/>
          </p:txBody>
        </p:sp>
        <p:sp>
          <p:nvSpPr>
            <p:cNvPr id="55" name="pl55"/>
            <p:cNvSpPr/>
            <p:nvPr/>
          </p:nvSpPr>
          <p:spPr>
            <a:xfrm>
              <a:off x="805693" y="2590949"/>
              <a:ext cx="1466121" cy="39166"/>
            </a:xfrm>
            <a:custGeom>
              <a:avLst/>
              <a:pathLst>
                <a:path w="1466121" h="39166">
                  <a:moveTo>
                    <a:pt x="0" y="13055"/>
                  </a:moveTo>
                  <a:lnTo>
                    <a:pt x="209445" y="0"/>
                  </a:lnTo>
                  <a:lnTo>
                    <a:pt x="418891" y="39166"/>
                  </a:lnTo>
                  <a:lnTo>
                    <a:pt x="628337" y="13055"/>
                  </a:lnTo>
                  <a:lnTo>
                    <a:pt x="837783" y="0"/>
                  </a:lnTo>
                  <a:lnTo>
                    <a:pt x="1047229" y="0"/>
                  </a:lnTo>
                  <a:lnTo>
                    <a:pt x="1256675" y="13055"/>
                  </a:lnTo>
                  <a:lnTo>
                    <a:pt x="1466121" y="13055"/>
                  </a:lnTo>
                </a:path>
              </a:pathLst>
            </a:custGeom>
            <a:ln w="35231" cap="flat">
              <a:solidFill>
                <a:srgbClr val="80BD41">
                  <a:alpha val="100000"/>
                </a:srgbClr>
              </a:solidFill>
              <a:prstDash val="solid"/>
              <a:round/>
            </a:ln>
          </p:spPr>
          <p:txBody>
            <a:bodyPr/>
            <a:lstStyle/>
            <a:p/>
          </p:txBody>
        </p:sp>
        <p:sp>
          <p:nvSpPr>
            <p:cNvPr id="56" name="pl56"/>
            <p:cNvSpPr/>
            <p:nvPr/>
          </p:nvSpPr>
          <p:spPr>
            <a:xfrm>
              <a:off x="732387" y="2590949"/>
              <a:ext cx="1612733" cy="0"/>
            </a:xfrm>
            <a:custGeom>
              <a:avLst/>
              <a:pathLst>
                <a:path w="1612733" h="0">
                  <a:moveTo>
                    <a:pt x="0" y="0"/>
                  </a:moveTo>
                  <a:lnTo>
                    <a:pt x="1612733" y="0"/>
                  </a:lnTo>
                  <a:lnTo>
                    <a:pt x="1612733" y="0"/>
                  </a:lnTo>
                </a:path>
              </a:pathLst>
            </a:custGeom>
            <a:ln w="13550" cap="flat">
              <a:solidFill>
                <a:srgbClr val="000000">
                  <a:alpha val="100000"/>
                </a:srgbClr>
              </a:solidFill>
              <a:prstDash val="dash"/>
              <a:round/>
            </a:ln>
          </p:spPr>
          <p:txBody>
            <a:bodyPr/>
            <a:lstStyle/>
            <a:p/>
          </p:txBody>
        </p:sp>
        <p:sp>
          <p:nvSpPr>
            <p:cNvPr id="57" name="tx57"/>
            <p:cNvSpPr/>
            <p:nvPr/>
          </p:nvSpPr>
          <p:spPr>
            <a:xfrm>
              <a:off x="757504" y="2425450"/>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58" name="tx58"/>
            <p:cNvSpPr/>
            <p:nvPr/>
          </p:nvSpPr>
          <p:spPr>
            <a:xfrm>
              <a:off x="985009" y="241239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59" name="tx59"/>
            <p:cNvSpPr/>
            <p:nvPr/>
          </p:nvSpPr>
          <p:spPr>
            <a:xfrm>
              <a:off x="1176396" y="2451561"/>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60" name="tx60"/>
            <p:cNvSpPr/>
            <p:nvPr/>
          </p:nvSpPr>
          <p:spPr>
            <a:xfrm>
              <a:off x="1385842" y="2425450"/>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61" name="tx61"/>
            <p:cNvSpPr/>
            <p:nvPr/>
          </p:nvSpPr>
          <p:spPr>
            <a:xfrm>
              <a:off x="1613347" y="241239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62" name="tx62"/>
            <p:cNvSpPr/>
            <p:nvPr/>
          </p:nvSpPr>
          <p:spPr>
            <a:xfrm>
              <a:off x="1822793" y="241239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63" name="tx63"/>
            <p:cNvSpPr/>
            <p:nvPr/>
          </p:nvSpPr>
          <p:spPr>
            <a:xfrm>
              <a:off x="2014179" y="2425450"/>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64" name="tx64"/>
            <p:cNvSpPr/>
            <p:nvPr/>
          </p:nvSpPr>
          <p:spPr>
            <a:xfrm>
              <a:off x="2223625" y="2425450"/>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65" name="rc65"/>
            <p:cNvSpPr/>
            <p:nvPr/>
          </p:nvSpPr>
          <p:spPr>
            <a:xfrm>
              <a:off x="732387" y="3483127"/>
              <a:ext cx="1612733" cy="1019640"/>
            </a:xfrm>
            <a:prstGeom prst="rect">
              <a:avLst/>
            </a:prstGeom>
            <a:solidFill>
              <a:srgbClr val="EBEBEB">
                <a:alpha val="100000"/>
              </a:srgbClr>
            </a:solidFill>
          </p:spPr>
          <p:txBody>
            <a:bodyPr/>
            <a:lstStyle/>
            <a:p/>
          </p:txBody>
        </p:sp>
        <p:sp>
          <p:nvSpPr>
            <p:cNvPr id="66" name="pl66"/>
            <p:cNvSpPr/>
            <p:nvPr/>
          </p:nvSpPr>
          <p:spPr>
            <a:xfrm>
              <a:off x="732387" y="4384615"/>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67" name="pl67"/>
            <p:cNvSpPr/>
            <p:nvPr/>
          </p:nvSpPr>
          <p:spPr>
            <a:xfrm>
              <a:off x="732387" y="4058225"/>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68" name="pl68"/>
            <p:cNvSpPr/>
            <p:nvPr/>
          </p:nvSpPr>
          <p:spPr>
            <a:xfrm>
              <a:off x="732387" y="3731836"/>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69" name="pl69"/>
            <p:cNvSpPr/>
            <p:nvPr/>
          </p:nvSpPr>
          <p:spPr>
            <a:xfrm>
              <a:off x="732387" y="4221420"/>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70" name="pl70"/>
            <p:cNvSpPr/>
            <p:nvPr/>
          </p:nvSpPr>
          <p:spPr>
            <a:xfrm>
              <a:off x="732387" y="3895031"/>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71" name="pl71"/>
            <p:cNvSpPr/>
            <p:nvPr/>
          </p:nvSpPr>
          <p:spPr>
            <a:xfrm>
              <a:off x="732387" y="3568641"/>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72" name="pl72"/>
            <p:cNvSpPr/>
            <p:nvPr/>
          </p:nvSpPr>
          <p:spPr>
            <a:xfrm>
              <a:off x="805693"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73" name="pl73"/>
            <p:cNvSpPr/>
            <p:nvPr/>
          </p:nvSpPr>
          <p:spPr>
            <a:xfrm>
              <a:off x="1015139"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74" name="pl74"/>
            <p:cNvSpPr/>
            <p:nvPr/>
          </p:nvSpPr>
          <p:spPr>
            <a:xfrm>
              <a:off x="1224585"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75" name="pl75"/>
            <p:cNvSpPr/>
            <p:nvPr/>
          </p:nvSpPr>
          <p:spPr>
            <a:xfrm>
              <a:off x="1434031"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76" name="pl76"/>
            <p:cNvSpPr/>
            <p:nvPr/>
          </p:nvSpPr>
          <p:spPr>
            <a:xfrm>
              <a:off x="1643476"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77" name="pl77"/>
            <p:cNvSpPr/>
            <p:nvPr/>
          </p:nvSpPr>
          <p:spPr>
            <a:xfrm>
              <a:off x="1852922"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78" name="pl78"/>
            <p:cNvSpPr/>
            <p:nvPr/>
          </p:nvSpPr>
          <p:spPr>
            <a:xfrm>
              <a:off x="2062368"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79" name="pl79"/>
            <p:cNvSpPr/>
            <p:nvPr/>
          </p:nvSpPr>
          <p:spPr>
            <a:xfrm>
              <a:off x="2271814"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80" name="pl80"/>
            <p:cNvSpPr/>
            <p:nvPr/>
          </p:nvSpPr>
          <p:spPr>
            <a:xfrm>
              <a:off x="805693" y="3816697"/>
              <a:ext cx="1466121" cy="130555"/>
            </a:xfrm>
            <a:custGeom>
              <a:avLst/>
              <a:pathLst>
                <a:path w="1466121" h="130555">
                  <a:moveTo>
                    <a:pt x="0" y="0"/>
                  </a:moveTo>
                  <a:lnTo>
                    <a:pt x="209445" y="78333"/>
                  </a:lnTo>
                  <a:lnTo>
                    <a:pt x="418891" y="117500"/>
                  </a:lnTo>
                  <a:lnTo>
                    <a:pt x="628337" y="130555"/>
                  </a:lnTo>
                  <a:lnTo>
                    <a:pt x="837783" y="91389"/>
                  </a:lnTo>
                  <a:lnTo>
                    <a:pt x="1047229" y="52222"/>
                  </a:lnTo>
                  <a:lnTo>
                    <a:pt x="1256675" y="39166"/>
                  </a:lnTo>
                  <a:lnTo>
                    <a:pt x="1466121" y="39166"/>
                  </a:lnTo>
                </a:path>
              </a:pathLst>
            </a:custGeom>
            <a:ln w="20325" cap="flat">
              <a:solidFill>
                <a:srgbClr val="BEBEBE">
                  <a:alpha val="69803"/>
                </a:srgbClr>
              </a:solidFill>
              <a:prstDash val="solid"/>
              <a:round/>
            </a:ln>
          </p:spPr>
          <p:txBody>
            <a:bodyPr/>
            <a:lstStyle/>
            <a:p/>
          </p:txBody>
        </p:sp>
        <p:sp>
          <p:nvSpPr>
            <p:cNvPr id="81" name="pl81"/>
            <p:cNvSpPr/>
            <p:nvPr/>
          </p:nvSpPr>
          <p:spPr>
            <a:xfrm>
              <a:off x="805693" y="3881975"/>
              <a:ext cx="1466121" cy="300278"/>
            </a:xfrm>
            <a:custGeom>
              <a:avLst/>
              <a:pathLst>
                <a:path w="1466121" h="300278">
                  <a:moveTo>
                    <a:pt x="0" y="0"/>
                  </a:moveTo>
                  <a:lnTo>
                    <a:pt x="209445" y="13055"/>
                  </a:lnTo>
                  <a:lnTo>
                    <a:pt x="418891" y="300278"/>
                  </a:lnTo>
                  <a:lnTo>
                    <a:pt x="628337" y="235000"/>
                  </a:lnTo>
                  <a:lnTo>
                    <a:pt x="837783" y="235000"/>
                  </a:lnTo>
                  <a:lnTo>
                    <a:pt x="1047229" y="117500"/>
                  </a:lnTo>
                  <a:lnTo>
                    <a:pt x="1256675" y="26111"/>
                  </a:lnTo>
                  <a:lnTo>
                    <a:pt x="1466121" y="26111"/>
                  </a:lnTo>
                </a:path>
              </a:pathLst>
            </a:custGeom>
            <a:ln w="40651" cap="flat">
              <a:solidFill>
                <a:srgbClr val="BEBEBE">
                  <a:alpha val="69803"/>
                </a:srgbClr>
              </a:solidFill>
              <a:prstDash val="solid"/>
              <a:round/>
            </a:ln>
          </p:spPr>
          <p:txBody>
            <a:bodyPr/>
            <a:lstStyle/>
            <a:p/>
          </p:txBody>
        </p:sp>
        <p:sp>
          <p:nvSpPr>
            <p:cNvPr id="82" name="pl82"/>
            <p:cNvSpPr/>
            <p:nvPr/>
          </p:nvSpPr>
          <p:spPr>
            <a:xfrm>
              <a:off x="805693" y="3881975"/>
              <a:ext cx="1466121" cy="300278"/>
            </a:xfrm>
            <a:custGeom>
              <a:avLst/>
              <a:pathLst>
                <a:path w="1466121" h="300278">
                  <a:moveTo>
                    <a:pt x="0" y="0"/>
                  </a:moveTo>
                  <a:lnTo>
                    <a:pt x="209445" y="13055"/>
                  </a:lnTo>
                  <a:lnTo>
                    <a:pt x="418891" y="300278"/>
                  </a:lnTo>
                  <a:lnTo>
                    <a:pt x="628337" y="235000"/>
                  </a:lnTo>
                  <a:lnTo>
                    <a:pt x="837783" y="235000"/>
                  </a:lnTo>
                  <a:lnTo>
                    <a:pt x="1047229" y="117500"/>
                  </a:lnTo>
                  <a:lnTo>
                    <a:pt x="1256675" y="26111"/>
                  </a:lnTo>
                  <a:lnTo>
                    <a:pt x="1466121" y="26111"/>
                  </a:lnTo>
                </a:path>
              </a:pathLst>
            </a:custGeom>
            <a:ln w="35231" cap="flat">
              <a:solidFill>
                <a:srgbClr val="BEBEBE">
                  <a:alpha val="69803"/>
                </a:srgbClr>
              </a:solidFill>
              <a:prstDash val="solid"/>
              <a:round/>
            </a:ln>
          </p:spPr>
          <p:txBody>
            <a:bodyPr/>
            <a:lstStyle/>
            <a:p/>
          </p:txBody>
        </p:sp>
        <p:sp>
          <p:nvSpPr>
            <p:cNvPr id="83" name="pl83"/>
            <p:cNvSpPr/>
            <p:nvPr/>
          </p:nvSpPr>
          <p:spPr>
            <a:xfrm>
              <a:off x="805693" y="3816697"/>
              <a:ext cx="1466121" cy="130555"/>
            </a:xfrm>
            <a:custGeom>
              <a:avLst/>
              <a:pathLst>
                <a:path w="1466121" h="130555">
                  <a:moveTo>
                    <a:pt x="0" y="0"/>
                  </a:moveTo>
                  <a:lnTo>
                    <a:pt x="209445" y="78333"/>
                  </a:lnTo>
                  <a:lnTo>
                    <a:pt x="418891" y="117500"/>
                  </a:lnTo>
                  <a:lnTo>
                    <a:pt x="628337" y="130555"/>
                  </a:lnTo>
                  <a:lnTo>
                    <a:pt x="837783" y="91389"/>
                  </a:lnTo>
                  <a:lnTo>
                    <a:pt x="1047229" y="52222"/>
                  </a:lnTo>
                  <a:lnTo>
                    <a:pt x="1256675" y="39166"/>
                  </a:lnTo>
                  <a:lnTo>
                    <a:pt x="1466121" y="39166"/>
                  </a:lnTo>
                </a:path>
              </a:pathLst>
            </a:custGeom>
            <a:ln w="20325" cap="flat">
              <a:solidFill>
                <a:srgbClr val="6B6B6B">
                  <a:alpha val="100000"/>
                </a:srgbClr>
              </a:solidFill>
              <a:prstDash val="solid"/>
              <a:round/>
            </a:ln>
          </p:spPr>
          <p:txBody>
            <a:bodyPr/>
            <a:lstStyle/>
            <a:p/>
          </p:txBody>
        </p:sp>
        <p:sp>
          <p:nvSpPr>
            <p:cNvPr id="84" name="pl84"/>
            <p:cNvSpPr/>
            <p:nvPr/>
          </p:nvSpPr>
          <p:spPr>
            <a:xfrm>
              <a:off x="805693" y="3881975"/>
              <a:ext cx="1466121" cy="300278"/>
            </a:xfrm>
            <a:custGeom>
              <a:avLst/>
              <a:pathLst>
                <a:path w="1466121" h="300278">
                  <a:moveTo>
                    <a:pt x="0" y="0"/>
                  </a:moveTo>
                  <a:lnTo>
                    <a:pt x="209445" y="13055"/>
                  </a:lnTo>
                  <a:lnTo>
                    <a:pt x="418891" y="300278"/>
                  </a:lnTo>
                  <a:lnTo>
                    <a:pt x="628337" y="235000"/>
                  </a:lnTo>
                  <a:lnTo>
                    <a:pt x="837783" y="235000"/>
                  </a:lnTo>
                  <a:lnTo>
                    <a:pt x="1047229" y="117500"/>
                  </a:lnTo>
                  <a:lnTo>
                    <a:pt x="1256675" y="26111"/>
                  </a:lnTo>
                  <a:lnTo>
                    <a:pt x="1466121" y="26111"/>
                  </a:lnTo>
                </a:path>
              </a:pathLst>
            </a:custGeom>
            <a:ln w="40651" cap="flat">
              <a:solidFill>
                <a:srgbClr val="000000">
                  <a:alpha val="100000"/>
                </a:srgbClr>
              </a:solidFill>
              <a:prstDash val="solid"/>
              <a:round/>
            </a:ln>
          </p:spPr>
          <p:txBody>
            <a:bodyPr/>
            <a:lstStyle/>
            <a:p/>
          </p:txBody>
        </p:sp>
        <p:sp>
          <p:nvSpPr>
            <p:cNvPr id="85" name="pl85"/>
            <p:cNvSpPr/>
            <p:nvPr/>
          </p:nvSpPr>
          <p:spPr>
            <a:xfrm>
              <a:off x="805693" y="3881975"/>
              <a:ext cx="1466121" cy="300278"/>
            </a:xfrm>
            <a:custGeom>
              <a:avLst/>
              <a:pathLst>
                <a:path w="1466121" h="300278">
                  <a:moveTo>
                    <a:pt x="0" y="0"/>
                  </a:moveTo>
                  <a:lnTo>
                    <a:pt x="209445" y="13055"/>
                  </a:lnTo>
                  <a:lnTo>
                    <a:pt x="418891" y="300278"/>
                  </a:lnTo>
                  <a:lnTo>
                    <a:pt x="628337" y="235000"/>
                  </a:lnTo>
                  <a:lnTo>
                    <a:pt x="837783" y="235000"/>
                  </a:lnTo>
                  <a:lnTo>
                    <a:pt x="1047229" y="117500"/>
                  </a:lnTo>
                  <a:lnTo>
                    <a:pt x="1256675" y="26111"/>
                  </a:lnTo>
                  <a:lnTo>
                    <a:pt x="1466121" y="26111"/>
                  </a:lnTo>
                </a:path>
              </a:pathLst>
            </a:custGeom>
            <a:ln w="35231" cap="flat">
              <a:solidFill>
                <a:srgbClr val="80BD41">
                  <a:alpha val="100000"/>
                </a:srgbClr>
              </a:solidFill>
              <a:prstDash val="solid"/>
              <a:round/>
            </a:ln>
          </p:spPr>
          <p:txBody>
            <a:bodyPr/>
            <a:lstStyle/>
            <a:p/>
          </p:txBody>
        </p:sp>
        <p:sp>
          <p:nvSpPr>
            <p:cNvPr id="86" name="pl86"/>
            <p:cNvSpPr/>
            <p:nvPr/>
          </p:nvSpPr>
          <p:spPr>
            <a:xfrm>
              <a:off x="732387" y="3895031"/>
              <a:ext cx="1612733" cy="0"/>
            </a:xfrm>
            <a:custGeom>
              <a:avLst/>
              <a:pathLst>
                <a:path w="1612733" h="0">
                  <a:moveTo>
                    <a:pt x="0" y="0"/>
                  </a:moveTo>
                  <a:lnTo>
                    <a:pt x="1612733" y="0"/>
                  </a:lnTo>
                  <a:lnTo>
                    <a:pt x="1612733" y="0"/>
                  </a:lnTo>
                </a:path>
              </a:pathLst>
            </a:custGeom>
            <a:ln w="13550" cap="flat">
              <a:solidFill>
                <a:srgbClr val="000000">
                  <a:alpha val="100000"/>
                </a:srgbClr>
              </a:solidFill>
              <a:prstDash val="dash"/>
              <a:round/>
            </a:ln>
          </p:spPr>
          <p:txBody>
            <a:bodyPr/>
            <a:lstStyle/>
            <a:p/>
          </p:txBody>
        </p:sp>
        <p:sp>
          <p:nvSpPr>
            <p:cNvPr id="87" name="tx87"/>
            <p:cNvSpPr/>
            <p:nvPr/>
          </p:nvSpPr>
          <p:spPr>
            <a:xfrm>
              <a:off x="775563" y="370342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88" name="tx88"/>
            <p:cNvSpPr/>
            <p:nvPr/>
          </p:nvSpPr>
          <p:spPr>
            <a:xfrm>
              <a:off x="985009" y="371647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89" name="tx89"/>
            <p:cNvSpPr/>
            <p:nvPr/>
          </p:nvSpPr>
          <p:spPr>
            <a:xfrm>
              <a:off x="1146266" y="4003698"/>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-22</a:t>
              </a:r>
            </a:p>
          </p:txBody>
        </p:sp>
        <p:sp>
          <p:nvSpPr>
            <p:cNvPr id="90" name="tx90"/>
            <p:cNvSpPr/>
            <p:nvPr/>
          </p:nvSpPr>
          <p:spPr>
            <a:xfrm>
              <a:off x="1355712" y="3938420"/>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-17</a:t>
              </a:r>
            </a:p>
          </p:txBody>
        </p:sp>
        <p:sp>
          <p:nvSpPr>
            <p:cNvPr id="91" name="tx91"/>
            <p:cNvSpPr/>
            <p:nvPr/>
          </p:nvSpPr>
          <p:spPr>
            <a:xfrm>
              <a:off x="1565158" y="3938420"/>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-17</a:t>
              </a:r>
            </a:p>
          </p:txBody>
        </p:sp>
        <p:sp>
          <p:nvSpPr>
            <p:cNvPr id="92" name="tx92"/>
            <p:cNvSpPr/>
            <p:nvPr/>
          </p:nvSpPr>
          <p:spPr>
            <a:xfrm>
              <a:off x="1804733" y="3820920"/>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a:t>
              </a:r>
            </a:p>
          </p:txBody>
        </p:sp>
        <p:sp>
          <p:nvSpPr>
            <p:cNvPr id="93" name="tx93"/>
            <p:cNvSpPr/>
            <p:nvPr/>
          </p:nvSpPr>
          <p:spPr>
            <a:xfrm>
              <a:off x="2014179" y="3729531"/>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94" name="tx94"/>
            <p:cNvSpPr/>
            <p:nvPr/>
          </p:nvSpPr>
          <p:spPr>
            <a:xfrm>
              <a:off x="2223625" y="3729531"/>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95" name="rc95"/>
            <p:cNvSpPr/>
            <p:nvPr/>
          </p:nvSpPr>
          <p:spPr>
            <a:xfrm>
              <a:off x="732387" y="4787209"/>
              <a:ext cx="1612733" cy="1019640"/>
            </a:xfrm>
            <a:prstGeom prst="rect">
              <a:avLst/>
            </a:prstGeom>
            <a:solidFill>
              <a:srgbClr val="EBEBEB">
                <a:alpha val="100000"/>
              </a:srgbClr>
            </a:solidFill>
          </p:spPr>
          <p:txBody>
            <a:bodyPr/>
            <a:lstStyle/>
            <a:p/>
          </p:txBody>
        </p:sp>
        <p:sp>
          <p:nvSpPr>
            <p:cNvPr id="96" name="pl96"/>
            <p:cNvSpPr/>
            <p:nvPr/>
          </p:nvSpPr>
          <p:spPr>
            <a:xfrm>
              <a:off x="732387" y="5688696"/>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97" name="pl97"/>
            <p:cNvSpPr/>
            <p:nvPr/>
          </p:nvSpPr>
          <p:spPr>
            <a:xfrm>
              <a:off x="732387" y="5362307"/>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98" name="pl98"/>
            <p:cNvSpPr/>
            <p:nvPr/>
          </p:nvSpPr>
          <p:spPr>
            <a:xfrm>
              <a:off x="732387" y="5035918"/>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99" name="pl99"/>
            <p:cNvSpPr/>
            <p:nvPr/>
          </p:nvSpPr>
          <p:spPr>
            <a:xfrm>
              <a:off x="732387" y="5525502"/>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100" name="pl100"/>
            <p:cNvSpPr/>
            <p:nvPr/>
          </p:nvSpPr>
          <p:spPr>
            <a:xfrm>
              <a:off x="732387" y="5199112"/>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101" name="pl101"/>
            <p:cNvSpPr/>
            <p:nvPr/>
          </p:nvSpPr>
          <p:spPr>
            <a:xfrm>
              <a:off x="732387" y="4872723"/>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102" name="pl102"/>
            <p:cNvSpPr/>
            <p:nvPr/>
          </p:nvSpPr>
          <p:spPr>
            <a:xfrm>
              <a:off x="805693"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03" name="pl103"/>
            <p:cNvSpPr/>
            <p:nvPr/>
          </p:nvSpPr>
          <p:spPr>
            <a:xfrm>
              <a:off x="1015139"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04" name="pl104"/>
            <p:cNvSpPr/>
            <p:nvPr/>
          </p:nvSpPr>
          <p:spPr>
            <a:xfrm>
              <a:off x="1224585"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05" name="pl105"/>
            <p:cNvSpPr/>
            <p:nvPr/>
          </p:nvSpPr>
          <p:spPr>
            <a:xfrm>
              <a:off x="1434031"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06" name="pl106"/>
            <p:cNvSpPr/>
            <p:nvPr/>
          </p:nvSpPr>
          <p:spPr>
            <a:xfrm>
              <a:off x="1643476"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07" name="pl107"/>
            <p:cNvSpPr/>
            <p:nvPr/>
          </p:nvSpPr>
          <p:spPr>
            <a:xfrm>
              <a:off x="1852922"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08" name="pl108"/>
            <p:cNvSpPr/>
            <p:nvPr/>
          </p:nvSpPr>
          <p:spPr>
            <a:xfrm>
              <a:off x="2062368"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09" name="pl109"/>
            <p:cNvSpPr/>
            <p:nvPr/>
          </p:nvSpPr>
          <p:spPr>
            <a:xfrm>
              <a:off x="2271814"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10" name="pl110"/>
            <p:cNvSpPr/>
            <p:nvPr/>
          </p:nvSpPr>
          <p:spPr>
            <a:xfrm>
              <a:off x="805693" y="5120779"/>
              <a:ext cx="1466121" cy="130555"/>
            </a:xfrm>
            <a:custGeom>
              <a:avLst/>
              <a:pathLst>
                <a:path w="1466121" h="130555">
                  <a:moveTo>
                    <a:pt x="0" y="0"/>
                  </a:moveTo>
                  <a:lnTo>
                    <a:pt x="209445" y="78333"/>
                  </a:lnTo>
                  <a:lnTo>
                    <a:pt x="418891" y="117500"/>
                  </a:lnTo>
                  <a:lnTo>
                    <a:pt x="628337" y="130555"/>
                  </a:lnTo>
                  <a:lnTo>
                    <a:pt x="837783" y="91389"/>
                  </a:lnTo>
                  <a:lnTo>
                    <a:pt x="1047229" y="52222"/>
                  </a:lnTo>
                  <a:lnTo>
                    <a:pt x="1256675" y="39166"/>
                  </a:lnTo>
                  <a:lnTo>
                    <a:pt x="1466121" y="39166"/>
                  </a:lnTo>
                </a:path>
              </a:pathLst>
            </a:custGeom>
            <a:ln w="20325" cap="flat">
              <a:solidFill>
                <a:srgbClr val="BEBEBE">
                  <a:alpha val="69803"/>
                </a:srgbClr>
              </a:solidFill>
              <a:prstDash val="solid"/>
              <a:round/>
            </a:ln>
          </p:spPr>
          <p:txBody>
            <a:bodyPr/>
            <a:lstStyle/>
            <a:p/>
          </p:txBody>
        </p:sp>
        <p:sp>
          <p:nvSpPr>
            <p:cNvPr id="111" name="pl111"/>
            <p:cNvSpPr/>
            <p:nvPr/>
          </p:nvSpPr>
          <p:spPr>
            <a:xfrm>
              <a:off x="805693" y="5173001"/>
              <a:ext cx="1466121" cy="248055"/>
            </a:xfrm>
            <a:custGeom>
              <a:avLst/>
              <a:pathLst>
                <a:path w="1466121" h="248055">
                  <a:moveTo>
                    <a:pt x="0" y="0"/>
                  </a:moveTo>
                  <a:lnTo>
                    <a:pt x="209445" y="26111"/>
                  </a:lnTo>
                  <a:lnTo>
                    <a:pt x="418891" y="117500"/>
                  </a:lnTo>
                  <a:lnTo>
                    <a:pt x="628337" y="235000"/>
                  </a:lnTo>
                  <a:lnTo>
                    <a:pt x="837783" y="248055"/>
                  </a:lnTo>
                  <a:lnTo>
                    <a:pt x="1047229" y="221944"/>
                  </a:lnTo>
                  <a:lnTo>
                    <a:pt x="1256675" y="104444"/>
                  </a:lnTo>
                  <a:lnTo>
                    <a:pt x="1466121" y="104444"/>
                  </a:lnTo>
                </a:path>
              </a:pathLst>
            </a:custGeom>
            <a:ln w="40651" cap="flat">
              <a:solidFill>
                <a:srgbClr val="BEBEBE">
                  <a:alpha val="69803"/>
                </a:srgbClr>
              </a:solidFill>
              <a:prstDash val="solid"/>
              <a:round/>
            </a:ln>
          </p:spPr>
          <p:txBody>
            <a:bodyPr/>
            <a:lstStyle/>
            <a:p/>
          </p:txBody>
        </p:sp>
        <p:sp>
          <p:nvSpPr>
            <p:cNvPr id="112" name="pl112"/>
            <p:cNvSpPr/>
            <p:nvPr/>
          </p:nvSpPr>
          <p:spPr>
            <a:xfrm>
              <a:off x="805693" y="5173001"/>
              <a:ext cx="1466121" cy="248055"/>
            </a:xfrm>
            <a:custGeom>
              <a:avLst/>
              <a:pathLst>
                <a:path w="1466121" h="248055">
                  <a:moveTo>
                    <a:pt x="0" y="0"/>
                  </a:moveTo>
                  <a:lnTo>
                    <a:pt x="209445" y="26111"/>
                  </a:lnTo>
                  <a:lnTo>
                    <a:pt x="418891" y="117500"/>
                  </a:lnTo>
                  <a:lnTo>
                    <a:pt x="628337" y="235000"/>
                  </a:lnTo>
                  <a:lnTo>
                    <a:pt x="837783" y="248055"/>
                  </a:lnTo>
                  <a:lnTo>
                    <a:pt x="1047229" y="221944"/>
                  </a:lnTo>
                  <a:lnTo>
                    <a:pt x="1256675" y="104444"/>
                  </a:lnTo>
                  <a:lnTo>
                    <a:pt x="1466121" y="104444"/>
                  </a:lnTo>
                </a:path>
              </a:pathLst>
            </a:custGeom>
            <a:ln w="35231" cap="flat">
              <a:solidFill>
                <a:srgbClr val="BEBEBE">
                  <a:alpha val="69803"/>
                </a:srgbClr>
              </a:solidFill>
              <a:prstDash val="solid"/>
              <a:round/>
            </a:ln>
          </p:spPr>
          <p:txBody>
            <a:bodyPr/>
            <a:lstStyle/>
            <a:p/>
          </p:txBody>
        </p:sp>
        <p:sp>
          <p:nvSpPr>
            <p:cNvPr id="113" name="pl113"/>
            <p:cNvSpPr/>
            <p:nvPr/>
          </p:nvSpPr>
          <p:spPr>
            <a:xfrm>
              <a:off x="805693" y="5120779"/>
              <a:ext cx="1466121" cy="130555"/>
            </a:xfrm>
            <a:custGeom>
              <a:avLst/>
              <a:pathLst>
                <a:path w="1466121" h="130555">
                  <a:moveTo>
                    <a:pt x="0" y="0"/>
                  </a:moveTo>
                  <a:lnTo>
                    <a:pt x="209445" y="78333"/>
                  </a:lnTo>
                  <a:lnTo>
                    <a:pt x="418891" y="117500"/>
                  </a:lnTo>
                  <a:lnTo>
                    <a:pt x="628337" y="130555"/>
                  </a:lnTo>
                  <a:lnTo>
                    <a:pt x="837783" y="91389"/>
                  </a:lnTo>
                  <a:lnTo>
                    <a:pt x="1047229" y="52222"/>
                  </a:lnTo>
                  <a:lnTo>
                    <a:pt x="1256675" y="39166"/>
                  </a:lnTo>
                  <a:lnTo>
                    <a:pt x="1466121" y="39166"/>
                  </a:lnTo>
                </a:path>
              </a:pathLst>
            </a:custGeom>
            <a:ln w="20325" cap="flat">
              <a:solidFill>
                <a:srgbClr val="6B6B6B">
                  <a:alpha val="100000"/>
                </a:srgbClr>
              </a:solidFill>
              <a:prstDash val="solid"/>
              <a:round/>
            </a:ln>
          </p:spPr>
          <p:txBody>
            <a:bodyPr/>
            <a:lstStyle/>
            <a:p/>
          </p:txBody>
        </p:sp>
        <p:sp>
          <p:nvSpPr>
            <p:cNvPr id="114" name="pl114"/>
            <p:cNvSpPr/>
            <p:nvPr/>
          </p:nvSpPr>
          <p:spPr>
            <a:xfrm>
              <a:off x="805693" y="5173001"/>
              <a:ext cx="1466121" cy="248055"/>
            </a:xfrm>
            <a:custGeom>
              <a:avLst/>
              <a:pathLst>
                <a:path w="1466121" h="248055">
                  <a:moveTo>
                    <a:pt x="0" y="0"/>
                  </a:moveTo>
                  <a:lnTo>
                    <a:pt x="209445" y="26111"/>
                  </a:lnTo>
                  <a:lnTo>
                    <a:pt x="418891" y="117500"/>
                  </a:lnTo>
                  <a:lnTo>
                    <a:pt x="628337" y="235000"/>
                  </a:lnTo>
                  <a:lnTo>
                    <a:pt x="837783" y="248055"/>
                  </a:lnTo>
                  <a:lnTo>
                    <a:pt x="1047229" y="221944"/>
                  </a:lnTo>
                  <a:lnTo>
                    <a:pt x="1256675" y="104444"/>
                  </a:lnTo>
                  <a:lnTo>
                    <a:pt x="1466121" y="104444"/>
                  </a:lnTo>
                </a:path>
              </a:pathLst>
            </a:custGeom>
            <a:ln w="40651" cap="flat">
              <a:solidFill>
                <a:srgbClr val="000000">
                  <a:alpha val="100000"/>
                </a:srgbClr>
              </a:solidFill>
              <a:prstDash val="solid"/>
              <a:round/>
            </a:ln>
          </p:spPr>
          <p:txBody>
            <a:bodyPr/>
            <a:lstStyle/>
            <a:p/>
          </p:txBody>
        </p:sp>
        <p:sp>
          <p:nvSpPr>
            <p:cNvPr id="115" name="pl115"/>
            <p:cNvSpPr/>
            <p:nvPr/>
          </p:nvSpPr>
          <p:spPr>
            <a:xfrm>
              <a:off x="805693" y="5173001"/>
              <a:ext cx="1466121" cy="248055"/>
            </a:xfrm>
            <a:custGeom>
              <a:avLst/>
              <a:pathLst>
                <a:path w="1466121" h="248055">
                  <a:moveTo>
                    <a:pt x="0" y="0"/>
                  </a:moveTo>
                  <a:lnTo>
                    <a:pt x="209445" y="26111"/>
                  </a:lnTo>
                  <a:lnTo>
                    <a:pt x="418891" y="117500"/>
                  </a:lnTo>
                  <a:lnTo>
                    <a:pt x="628337" y="235000"/>
                  </a:lnTo>
                  <a:lnTo>
                    <a:pt x="837783" y="248055"/>
                  </a:lnTo>
                  <a:lnTo>
                    <a:pt x="1047229" y="221944"/>
                  </a:lnTo>
                  <a:lnTo>
                    <a:pt x="1256675" y="104444"/>
                  </a:lnTo>
                  <a:lnTo>
                    <a:pt x="1466121" y="104444"/>
                  </a:lnTo>
                </a:path>
              </a:pathLst>
            </a:custGeom>
            <a:ln w="35231" cap="flat">
              <a:solidFill>
                <a:srgbClr val="80BD41">
                  <a:alpha val="100000"/>
                </a:srgbClr>
              </a:solidFill>
              <a:prstDash val="solid"/>
              <a:round/>
            </a:ln>
          </p:spPr>
          <p:txBody>
            <a:bodyPr/>
            <a:lstStyle/>
            <a:p/>
          </p:txBody>
        </p:sp>
        <p:sp>
          <p:nvSpPr>
            <p:cNvPr id="116" name="pl116"/>
            <p:cNvSpPr/>
            <p:nvPr/>
          </p:nvSpPr>
          <p:spPr>
            <a:xfrm>
              <a:off x="732387" y="5199112"/>
              <a:ext cx="1612733" cy="0"/>
            </a:xfrm>
            <a:custGeom>
              <a:avLst/>
              <a:pathLst>
                <a:path w="1612733" h="0">
                  <a:moveTo>
                    <a:pt x="0" y="0"/>
                  </a:moveTo>
                  <a:lnTo>
                    <a:pt x="1612733" y="0"/>
                  </a:lnTo>
                  <a:lnTo>
                    <a:pt x="1612733" y="0"/>
                  </a:lnTo>
                </a:path>
              </a:pathLst>
            </a:custGeom>
            <a:ln w="13550" cap="flat">
              <a:solidFill>
                <a:srgbClr val="000000">
                  <a:alpha val="100000"/>
                </a:srgbClr>
              </a:solidFill>
              <a:prstDash val="dash"/>
              <a:round/>
            </a:ln>
          </p:spPr>
          <p:txBody>
            <a:bodyPr/>
            <a:lstStyle/>
            <a:p/>
          </p:txBody>
        </p:sp>
        <p:sp>
          <p:nvSpPr>
            <p:cNvPr id="117" name="tx117"/>
            <p:cNvSpPr/>
            <p:nvPr/>
          </p:nvSpPr>
          <p:spPr>
            <a:xfrm>
              <a:off x="775563" y="499444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118" name="tx118"/>
            <p:cNvSpPr/>
            <p:nvPr/>
          </p:nvSpPr>
          <p:spPr>
            <a:xfrm>
              <a:off x="985009" y="502055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19" name="tx119"/>
            <p:cNvSpPr/>
            <p:nvPr/>
          </p:nvSpPr>
          <p:spPr>
            <a:xfrm>
              <a:off x="1176396" y="5111946"/>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a:t>
              </a:r>
            </a:p>
          </p:txBody>
        </p:sp>
        <p:sp>
          <p:nvSpPr>
            <p:cNvPr id="120" name="tx120"/>
            <p:cNvSpPr/>
            <p:nvPr/>
          </p:nvSpPr>
          <p:spPr>
            <a:xfrm>
              <a:off x="1355712" y="5229447"/>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-16</a:t>
              </a:r>
            </a:p>
          </p:txBody>
        </p:sp>
        <p:sp>
          <p:nvSpPr>
            <p:cNvPr id="121" name="tx121"/>
            <p:cNvSpPr/>
            <p:nvPr/>
          </p:nvSpPr>
          <p:spPr>
            <a:xfrm>
              <a:off x="1565158" y="5242502"/>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-17</a:t>
              </a:r>
            </a:p>
          </p:txBody>
        </p:sp>
        <p:sp>
          <p:nvSpPr>
            <p:cNvPr id="122" name="tx122"/>
            <p:cNvSpPr/>
            <p:nvPr/>
          </p:nvSpPr>
          <p:spPr>
            <a:xfrm>
              <a:off x="1774604" y="5216391"/>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-15</a:t>
              </a:r>
            </a:p>
          </p:txBody>
        </p:sp>
        <p:sp>
          <p:nvSpPr>
            <p:cNvPr id="123" name="tx123"/>
            <p:cNvSpPr/>
            <p:nvPr/>
          </p:nvSpPr>
          <p:spPr>
            <a:xfrm>
              <a:off x="2014179" y="5098891"/>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a:t>
              </a:r>
            </a:p>
          </p:txBody>
        </p:sp>
        <p:sp>
          <p:nvSpPr>
            <p:cNvPr id="124" name="tx124"/>
            <p:cNvSpPr/>
            <p:nvPr/>
          </p:nvSpPr>
          <p:spPr>
            <a:xfrm>
              <a:off x="2223625" y="5098891"/>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a:t>
              </a:r>
            </a:p>
          </p:txBody>
        </p:sp>
        <p:sp>
          <p:nvSpPr>
            <p:cNvPr id="125" name="rc125"/>
            <p:cNvSpPr/>
            <p:nvPr/>
          </p:nvSpPr>
          <p:spPr>
            <a:xfrm>
              <a:off x="2414709" y="874964"/>
              <a:ext cx="1612733" cy="1019640"/>
            </a:xfrm>
            <a:prstGeom prst="rect">
              <a:avLst/>
            </a:prstGeom>
            <a:solidFill>
              <a:srgbClr val="EBEBEB">
                <a:alpha val="100000"/>
              </a:srgbClr>
            </a:solidFill>
          </p:spPr>
          <p:txBody>
            <a:bodyPr/>
            <a:lstStyle/>
            <a:p/>
          </p:txBody>
        </p:sp>
        <p:sp>
          <p:nvSpPr>
            <p:cNvPr id="126" name="pl126"/>
            <p:cNvSpPr/>
            <p:nvPr/>
          </p:nvSpPr>
          <p:spPr>
            <a:xfrm>
              <a:off x="2414709" y="1776451"/>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127" name="pl127"/>
            <p:cNvSpPr/>
            <p:nvPr/>
          </p:nvSpPr>
          <p:spPr>
            <a:xfrm>
              <a:off x="2414709" y="1450062"/>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128" name="pl128"/>
            <p:cNvSpPr/>
            <p:nvPr/>
          </p:nvSpPr>
          <p:spPr>
            <a:xfrm>
              <a:off x="2414709" y="1123672"/>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129" name="pl129"/>
            <p:cNvSpPr/>
            <p:nvPr/>
          </p:nvSpPr>
          <p:spPr>
            <a:xfrm>
              <a:off x="2414709" y="1613256"/>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130" name="pl130"/>
            <p:cNvSpPr/>
            <p:nvPr/>
          </p:nvSpPr>
          <p:spPr>
            <a:xfrm>
              <a:off x="2414709" y="1286867"/>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131" name="pl131"/>
            <p:cNvSpPr/>
            <p:nvPr/>
          </p:nvSpPr>
          <p:spPr>
            <a:xfrm>
              <a:off x="2414709" y="960478"/>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132" name="pl132"/>
            <p:cNvSpPr/>
            <p:nvPr/>
          </p:nvSpPr>
          <p:spPr>
            <a:xfrm>
              <a:off x="2488015"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33" name="pl133"/>
            <p:cNvSpPr/>
            <p:nvPr/>
          </p:nvSpPr>
          <p:spPr>
            <a:xfrm>
              <a:off x="2697461"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34" name="pl134"/>
            <p:cNvSpPr/>
            <p:nvPr/>
          </p:nvSpPr>
          <p:spPr>
            <a:xfrm>
              <a:off x="2906907"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35" name="pl135"/>
            <p:cNvSpPr/>
            <p:nvPr/>
          </p:nvSpPr>
          <p:spPr>
            <a:xfrm>
              <a:off x="3116353"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36" name="pl136"/>
            <p:cNvSpPr/>
            <p:nvPr/>
          </p:nvSpPr>
          <p:spPr>
            <a:xfrm>
              <a:off x="3325799"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37" name="pl137"/>
            <p:cNvSpPr/>
            <p:nvPr/>
          </p:nvSpPr>
          <p:spPr>
            <a:xfrm>
              <a:off x="3535245"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38" name="pl138"/>
            <p:cNvSpPr/>
            <p:nvPr/>
          </p:nvSpPr>
          <p:spPr>
            <a:xfrm>
              <a:off x="3744691"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39" name="pl139"/>
            <p:cNvSpPr/>
            <p:nvPr/>
          </p:nvSpPr>
          <p:spPr>
            <a:xfrm>
              <a:off x="3954137"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40" name="pl140"/>
            <p:cNvSpPr/>
            <p:nvPr/>
          </p:nvSpPr>
          <p:spPr>
            <a:xfrm>
              <a:off x="2488015" y="1208534"/>
              <a:ext cx="1466121" cy="130555"/>
            </a:xfrm>
            <a:custGeom>
              <a:avLst/>
              <a:pathLst>
                <a:path w="1466121" h="130555">
                  <a:moveTo>
                    <a:pt x="0" y="0"/>
                  </a:moveTo>
                  <a:lnTo>
                    <a:pt x="209445" y="78333"/>
                  </a:lnTo>
                  <a:lnTo>
                    <a:pt x="418891" y="117500"/>
                  </a:lnTo>
                  <a:lnTo>
                    <a:pt x="628337" y="130555"/>
                  </a:lnTo>
                  <a:lnTo>
                    <a:pt x="837783" y="91389"/>
                  </a:lnTo>
                  <a:lnTo>
                    <a:pt x="1047229" y="52222"/>
                  </a:lnTo>
                  <a:lnTo>
                    <a:pt x="1256675" y="39166"/>
                  </a:lnTo>
                  <a:lnTo>
                    <a:pt x="1466121" y="39166"/>
                  </a:lnTo>
                </a:path>
              </a:pathLst>
            </a:custGeom>
            <a:ln w="20325" cap="flat">
              <a:solidFill>
                <a:srgbClr val="BEBEBE">
                  <a:alpha val="69803"/>
                </a:srgbClr>
              </a:solidFill>
              <a:prstDash val="solid"/>
              <a:round/>
            </a:ln>
          </p:spPr>
          <p:txBody>
            <a:bodyPr/>
            <a:lstStyle/>
            <a:p/>
          </p:txBody>
        </p:sp>
        <p:sp>
          <p:nvSpPr>
            <p:cNvPr id="141" name="pl141"/>
            <p:cNvSpPr/>
            <p:nvPr/>
          </p:nvSpPr>
          <p:spPr>
            <a:xfrm>
              <a:off x="2488015" y="1273812"/>
              <a:ext cx="1466121" cy="91389"/>
            </a:xfrm>
            <a:custGeom>
              <a:avLst/>
              <a:pathLst>
                <a:path w="1466121" h="91389">
                  <a:moveTo>
                    <a:pt x="0" y="0"/>
                  </a:moveTo>
                  <a:lnTo>
                    <a:pt x="209445" y="13055"/>
                  </a:lnTo>
                  <a:lnTo>
                    <a:pt x="418891" y="91389"/>
                  </a:lnTo>
                  <a:lnTo>
                    <a:pt x="628337" y="52222"/>
                  </a:lnTo>
                  <a:lnTo>
                    <a:pt x="837783" y="39166"/>
                  </a:lnTo>
                  <a:lnTo>
                    <a:pt x="1047229" y="39166"/>
                  </a:lnTo>
                  <a:lnTo>
                    <a:pt x="1256675" y="0"/>
                  </a:lnTo>
                  <a:lnTo>
                    <a:pt x="1466121" y="65277"/>
                  </a:lnTo>
                </a:path>
              </a:pathLst>
            </a:custGeom>
            <a:ln w="40651" cap="flat">
              <a:solidFill>
                <a:srgbClr val="BEBEBE">
                  <a:alpha val="69803"/>
                </a:srgbClr>
              </a:solidFill>
              <a:prstDash val="solid"/>
              <a:round/>
            </a:ln>
          </p:spPr>
          <p:txBody>
            <a:bodyPr/>
            <a:lstStyle/>
            <a:p/>
          </p:txBody>
        </p:sp>
        <p:sp>
          <p:nvSpPr>
            <p:cNvPr id="142" name="pl142"/>
            <p:cNvSpPr/>
            <p:nvPr/>
          </p:nvSpPr>
          <p:spPr>
            <a:xfrm>
              <a:off x="2488015" y="1273812"/>
              <a:ext cx="1466121" cy="91389"/>
            </a:xfrm>
            <a:custGeom>
              <a:avLst/>
              <a:pathLst>
                <a:path w="1466121" h="91389">
                  <a:moveTo>
                    <a:pt x="0" y="0"/>
                  </a:moveTo>
                  <a:lnTo>
                    <a:pt x="209445" y="13055"/>
                  </a:lnTo>
                  <a:lnTo>
                    <a:pt x="418891" y="91389"/>
                  </a:lnTo>
                  <a:lnTo>
                    <a:pt x="628337" y="52222"/>
                  </a:lnTo>
                  <a:lnTo>
                    <a:pt x="837783" y="39166"/>
                  </a:lnTo>
                  <a:lnTo>
                    <a:pt x="1047229" y="39166"/>
                  </a:lnTo>
                  <a:lnTo>
                    <a:pt x="1256675" y="0"/>
                  </a:lnTo>
                  <a:lnTo>
                    <a:pt x="1466121" y="65277"/>
                  </a:lnTo>
                </a:path>
              </a:pathLst>
            </a:custGeom>
            <a:ln w="35231" cap="flat">
              <a:solidFill>
                <a:srgbClr val="BEBEBE">
                  <a:alpha val="69803"/>
                </a:srgbClr>
              </a:solidFill>
              <a:prstDash val="solid"/>
              <a:round/>
            </a:ln>
          </p:spPr>
          <p:txBody>
            <a:bodyPr/>
            <a:lstStyle/>
            <a:p/>
          </p:txBody>
        </p:sp>
        <p:sp>
          <p:nvSpPr>
            <p:cNvPr id="143" name="pl143"/>
            <p:cNvSpPr/>
            <p:nvPr/>
          </p:nvSpPr>
          <p:spPr>
            <a:xfrm>
              <a:off x="2488015" y="1208534"/>
              <a:ext cx="1466121" cy="130555"/>
            </a:xfrm>
            <a:custGeom>
              <a:avLst/>
              <a:pathLst>
                <a:path w="1466121" h="130555">
                  <a:moveTo>
                    <a:pt x="0" y="0"/>
                  </a:moveTo>
                  <a:lnTo>
                    <a:pt x="209445" y="78333"/>
                  </a:lnTo>
                  <a:lnTo>
                    <a:pt x="418891" y="117500"/>
                  </a:lnTo>
                  <a:lnTo>
                    <a:pt x="628337" y="130555"/>
                  </a:lnTo>
                  <a:lnTo>
                    <a:pt x="837783" y="91389"/>
                  </a:lnTo>
                  <a:lnTo>
                    <a:pt x="1047229" y="52222"/>
                  </a:lnTo>
                  <a:lnTo>
                    <a:pt x="1256675" y="39166"/>
                  </a:lnTo>
                  <a:lnTo>
                    <a:pt x="1466121" y="39166"/>
                  </a:lnTo>
                </a:path>
              </a:pathLst>
            </a:custGeom>
            <a:ln w="20325" cap="flat">
              <a:solidFill>
                <a:srgbClr val="6B6B6B">
                  <a:alpha val="100000"/>
                </a:srgbClr>
              </a:solidFill>
              <a:prstDash val="solid"/>
              <a:round/>
            </a:ln>
          </p:spPr>
          <p:txBody>
            <a:bodyPr/>
            <a:lstStyle/>
            <a:p/>
          </p:txBody>
        </p:sp>
        <p:sp>
          <p:nvSpPr>
            <p:cNvPr id="144" name="pl144"/>
            <p:cNvSpPr/>
            <p:nvPr/>
          </p:nvSpPr>
          <p:spPr>
            <a:xfrm>
              <a:off x="2488015" y="1273812"/>
              <a:ext cx="1466121" cy="91389"/>
            </a:xfrm>
            <a:custGeom>
              <a:avLst/>
              <a:pathLst>
                <a:path w="1466121" h="91389">
                  <a:moveTo>
                    <a:pt x="0" y="0"/>
                  </a:moveTo>
                  <a:lnTo>
                    <a:pt x="209445" y="13055"/>
                  </a:lnTo>
                  <a:lnTo>
                    <a:pt x="418891" y="91389"/>
                  </a:lnTo>
                  <a:lnTo>
                    <a:pt x="628337" y="52222"/>
                  </a:lnTo>
                  <a:lnTo>
                    <a:pt x="837783" y="39166"/>
                  </a:lnTo>
                  <a:lnTo>
                    <a:pt x="1047229" y="39166"/>
                  </a:lnTo>
                  <a:lnTo>
                    <a:pt x="1256675" y="0"/>
                  </a:lnTo>
                  <a:lnTo>
                    <a:pt x="1466121" y="65277"/>
                  </a:lnTo>
                </a:path>
              </a:pathLst>
            </a:custGeom>
            <a:ln w="40651" cap="flat">
              <a:solidFill>
                <a:srgbClr val="000000">
                  <a:alpha val="100000"/>
                </a:srgbClr>
              </a:solidFill>
              <a:prstDash val="solid"/>
              <a:round/>
            </a:ln>
          </p:spPr>
          <p:txBody>
            <a:bodyPr/>
            <a:lstStyle/>
            <a:p/>
          </p:txBody>
        </p:sp>
        <p:sp>
          <p:nvSpPr>
            <p:cNvPr id="145" name="pl145"/>
            <p:cNvSpPr/>
            <p:nvPr/>
          </p:nvSpPr>
          <p:spPr>
            <a:xfrm>
              <a:off x="2488015" y="1273812"/>
              <a:ext cx="1466121" cy="91389"/>
            </a:xfrm>
            <a:custGeom>
              <a:avLst/>
              <a:pathLst>
                <a:path w="1466121" h="91389">
                  <a:moveTo>
                    <a:pt x="0" y="0"/>
                  </a:moveTo>
                  <a:lnTo>
                    <a:pt x="209445" y="13055"/>
                  </a:lnTo>
                  <a:lnTo>
                    <a:pt x="418891" y="91389"/>
                  </a:lnTo>
                  <a:lnTo>
                    <a:pt x="628337" y="52222"/>
                  </a:lnTo>
                  <a:lnTo>
                    <a:pt x="837783" y="39166"/>
                  </a:lnTo>
                  <a:lnTo>
                    <a:pt x="1047229" y="39166"/>
                  </a:lnTo>
                  <a:lnTo>
                    <a:pt x="1256675" y="0"/>
                  </a:lnTo>
                  <a:lnTo>
                    <a:pt x="1466121" y="65277"/>
                  </a:lnTo>
                </a:path>
              </a:pathLst>
            </a:custGeom>
            <a:ln w="35231" cap="flat">
              <a:solidFill>
                <a:srgbClr val="80BD41">
                  <a:alpha val="100000"/>
                </a:srgbClr>
              </a:solidFill>
              <a:prstDash val="solid"/>
              <a:round/>
            </a:ln>
          </p:spPr>
          <p:txBody>
            <a:bodyPr/>
            <a:lstStyle/>
            <a:p/>
          </p:txBody>
        </p:sp>
        <p:sp>
          <p:nvSpPr>
            <p:cNvPr id="146" name="pl146"/>
            <p:cNvSpPr/>
            <p:nvPr/>
          </p:nvSpPr>
          <p:spPr>
            <a:xfrm>
              <a:off x="2414709" y="1286867"/>
              <a:ext cx="1612733" cy="0"/>
            </a:xfrm>
            <a:custGeom>
              <a:avLst/>
              <a:pathLst>
                <a:path w="1612733" h="0">
                  <a:moveTo>
                    <a:pt x="0" y="0"/>
                  </a:moveTo>
                  <a:lnTo>
                    <a:pt x="1612733" y="0"/>
                  </a:lnTo>
                  <a:lnTo>
                    <a:pt x="1612733" y="0"/>
                  </a:lnTo>
                </a:path>
              </a:pathLst>
            </a:custGeom>
            <a:ln w="13550" cap="flat">
              <a:solidFill>
                <a:srgbClr val="000000">
                  <a:alpha val="100000"/>
                </a:srgbClr>
              </a:solidFill>
              <a:prstDash val="dash"/>
              <a:round/>
            </a:ln>
          </p:spPr>
          <p:txBody>
            <a:bodyPr/>
            <a:lstStyle/>
            <a:p/>
          </p:txBody>
        </p:sp>
        <p:sp>
          <p:nvSpPr>
            <p:cNvPr id="147" name="tx147"/>
            <p:cNvSpPr/>
            <p:nvPr/>
          </p:nvSpPr>
          <p:spPr>
            <a:xfrm>
              <a:off x="2457886" y="109525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148" name="tx148"/>
            <p:cNvSpPr/>
            <p:nvPr/>
          </p:nvSpPr>
          <p:spPr>
            <a:xfrm>
              <a:off x="2667332" y="110831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49" name="tx149"/>
            <p:cNvSpPr/>
            <p:nvPr/>
          </p:nvSpPr>
          <p:spPr>
            <a:xfrm>
              <a:off x="2858718" y="1186646"/>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a:t>
              </a:r>
            </a:p>
          </p:txBody>
        </p:sp>
        <p:sp>
          <p:nvSpPr>
            <p:cNvPr id="150" name="tx150"/>
            <p:cNvSpPr/>
            <p:nvPr/>
          </p:nvSpPr>
          <p:spPr>
            <a:xfrm>
              <a:off x="3068164" y="1147479"/>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151" name="tx151"/>
            <p:cNvSpPr/>
            <p:nvPr/>
          </p:nvSpPr>
          <p:spPr>
            <a:xfrm>
              <a:off x="3277610" y="1134423"/>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152" name="tx152"/>
            <p:cNvSpPr/>
            <p:nvPr/>
          </p:nvSpPr>
          <p:spPr>
            <a:xfrm>
              <a:off x="3487056" y="1134423"/>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153" name="tx153"/>
            <p:cNvSpPr/>
            <p:nvPr/>
          </p:nvSpPr>
          <p:spPr>
            <a:xfrm>
              <a:off x="3714561" y="109525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154" name="tx154"/>
            <p:cNvSpPr/>
            <p:nvPr/>
          </p:nvSpPr>
          <p:spPr>
            <a:xfrm>
              <a:off x="3905948" y="1160535"/>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155" name="rc155"/>
            <p:cNvSpPr/>
            <p:nvPr/>
          </p:nvSpPr>
          <p:spPr>
            <a:xfrm>
              <a:off x="2414709" y="2179046"/>
              <a:ext cx="1612733" cy="1019640"/>
            </a:xfrm>
            <a:prstGeom prst="rect">
              <a:avLst/>
            </a:prstGeom>
            <a:solidFill>
              <a:srgbClr val="EBEBEB">
                <a:alpha val="100000"/>
              </a:srgbClr>
            </a:solidFill>
          </p:spPr>
          <p:txBody>
            <a:bodyPr/>
            <a:lstStyle/>
            <a:p/>
          </p:txBody>
        </p:sp>
        <p:sp>
          <p:nvSpPr>
            <p:cNvPr id="156" name="pl156"/>
            <p:cNvSpPr/>
            <p:nvPr/>
          </p:nvSpPr>
          <p:spPr>
            <a:xfrm>
              <a:off x="2414709" y="3080533"/>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157" name="pl157"/>
            <p:cNvSpPr/>
            <p:nvPr/>
          </p:nvSpPr>
          <p:spPr>
            <a:xfrm>
              <a:off x="2414709" y="2754144"/>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158" name="pl158"/>
            <p:cNvSpPr/>
            <p:nvPr/>
          </p:nvSpPr>
          <p:spPr>
            <a:xfrm>
              <a:off x="2414709" y="2427754"/>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159" name="pl159"/>
            <p:cNvSpPr/>
            <p:nvPr/>
          </p:nvSpPr>
          <p:spPr>
            <a:xfrm>
              <a:off x="2414709" y="2917338"/>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160" name="pl160"/>
            <p:cNvSpPr/>
            <p:nvPr/>
          </p:nvSpPr>
          <p:spPr>
            <a:xfrm>
              <a:off x="2414709" y="2590949"/>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161" name="pl161"/>
            <p:cNvSpPr/>
            <p:nvPr/>
          </p:nvSpPr>
          <p:spPr>
            <a:xfrm>
              <a:off x="2414709" y="2264560"/>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162" name="pl162"/>
            <p:cNvSpPr/>
            <p:nvPr/>
          </p:nvSpPr>
          <p:spPr>
            <a:xfrm>
              <a:off x="2488015"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63" name="pl163"/>
            <p:cNvSpPr/>
            <p:nvPr/>
          </p:nvSpPr>
          <p:spPr>
            <a:xfrm>
              <a:off x="2697461"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64" name="pl164"/>
            <p:cNvSpPr/>
            <p:nvPr/>
          </p:nvSpPr>
          <p:spPr>
            <a:xfrm>
              <a:off x="2906907"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65" name="pl165"/>
            <p:cNvSpPr/>
            <p:nvPr/>
          </p:nvSpPr>
          <p:spPr>
            <a:xfrm>
              <a:off x="3116353"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66" name="pl166"/>
            <p:cNvSpPr/>
            <p:nvPr/>
          </p:nvSpPr>
          <p:spPr>
            <a:xfrm>
              <a:off x="3325799"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67" name="pl167"/>
            <p:cNvSpPr/>
            <p:nvPr/>
          </p:nvSpPr>
          <p:spPr>
            <a:xfrm>
              <a:off x="3535245"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68" name="pl168"/>
            <p:cNvSpPr/>
            <p:nvPr/>
          </p:nvSpPr>
          <p:spPr>
            <a:xfrm>
              <a:off x="3744691"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69" name="pl169"/>
            <p:cNvSpPr/>
            <p:nvPr/>
          </p:nvSpPr>
          <p:spPr>
            <a:xfrm>
              <a:off x="3954137"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70" name="pl170"/>
            <p:cNvSpPr/>
            <p:nvPr/>
          </p:nvSpPr>
          <p:spPr>
            <a:xfrm>
              <a:off x="2488015" y="2512615"/>
              <a:ext cx="1466121" cy="130555"/>
            </a:xfrm>
            <a:custGeom>
              <a:avLst/>
              <a:pathLst>
                <a:path w="1466121" h="130555">
                  <a:moveTo>
                    <a:pt x="0" y="0"/>
                  </a:moveTo>
                  <a:lnTo>
                    <a:pt x="209445" y="78333"/>
                  </a:lnTo>
                  <a:lnTo>
                    <a:pt x="418891" y="117500"/>
                  </a:lnTo>
                  <a:lnTo>
                    <a:pt x="628337" y="130555"/>
                  </a:lnTo>
                  <a:lnTo>
                    <a:pt x="837783" y="91389"/>
                  </a:lnTo>
                  <a:lnTo>
                    <a:pt x="1047229" y="52222"/>
                  </a:lnTo>
                  <a:lnTo>
                    <a:pt x="1256675" y="39166"/>
                  </a:lnTo>
                  <a:lnTo>
                    <a:pt x="1466121" y="39166"/>
                  </a:lnTo>
                </a:path>
              </a:pathLst>
            </a:custGeom>
            <a:ln w="20325" cap="flat">
              <a:solidFill>
                <a:srgbClr val="BEBEBE">
                  <a:alpha val="69803"/>
                </a:srgbClr>
              </a:solidFill>
              <a:prstDash val="solid"/>
              <a:round/>
            </a:ln>
          </p:spPr>
          <p:txBody>
            <a:bodyPr/>
            <a:lstStyle/>
            <a:p/>
          </p:txBody>
        </p:sp>
        <p:sp>
          <p:nvSpPr>
            <p:cNvPr id="171" name="pl171"/>
            <p:cNvSpPr/>
            <p:nvPr/>
          </p:nvSpPr>
          <p:spPr>
            <a:xfrm>
              <a:off x="2488015" y="2590949"/>
              <a:ext cx="1466121" cy="91389"/>
            </a:xfrm>
            <a:custGeom>
              <a:avLst/>
              <a:pathLst>
                <a:path w="1466121" h="91389">
                  <a:moveTo>
                    <a:pt x="0" y="26111"/>
                  </a:moveTo>
                  <a:lnTo>
                    <a:pt x="209445" y="0"/>
                  </a:lnTo>
                  <a:lnTo>
                    <a:pt x="418891" y="78333"/>
                  </a:lnTo>
                  <a:lnTo>
                    <a:pt x="628337" y="91389"/>
                  </a:lnTo>
                  <a:lnTo>
                    <a:pt x="837783" y="91389"/>
                  </a:lnTo>
                  <a:lnTo>
                    <a:pt x="1047229" y="52222"/>
                  </a:lnTo>
                  <a:lnTo>
                    <a:pt x="1256675" y="65277"/>
                  </a:lnTo>
                  <a:lnTo>
                    <a:pt x="1466121" y="26111"/>
                  </a:lnTo>
                </a:path>
              </a:pathLst>
            </a:custGeom>
            <a:ln w="40651" cap="flat">
              <a:solidFill>
                <a:srgbClr val="BEBEBE">
                  <a:alpha val="69803"/>
                </a:srgbClr>
              </a:solidFill>
              <a:prstDash val="solid"/>
              <a:round/>
            </a:ln>
          </p:spPr>
          <p:txBody>
            <a:bodyPr/>
            <a:lstStyle/>
            <a:p/>
          </p:txBody>
        </p:sp>
        <p:sp>
          <p:nvSpPr>
            <p:cNvPr id="172" name="pl172"/>
            <p:cNvSpPr/>
            <p:nvPr/>
          </p:nvSpPr>
          <p:spPr>
            <a:xfrm>
              <a:off x="2488015" y="2590949"/>
              <a:ext cx="1466121" cy="91389"/>
            </a:xfrm>
            <a:custGeom>
              <a:avLst/>
              <a:pathLst>
                <a:path w="1466121" h="91389">
                  <a:moveTo>
                    <a:pt x="0" y="26111"/>
                  </a:moveTo>
                  <a:lnTo>
                    <a:pt x="209445" y="0"/>
                  </a:lnTo>
                  <a:lnTo>
                    <a:pt x="418891" y="78333"/>
                  </a:lnTo>
                  <a:lnTo>
                    <a:pt x="628337" y="91389"/>
                  </a:lnTo>
                  <a:lnTo>
                    <a:pt x="837783" y="91389"/>
                  </a:lnTo>
                  <a:lnTo>
                    <a:pt x="1047229" y="52222"/>
                  </a:lnTo>
                  <a:lnTo>
                    <a:pt x="1256675" y="65277"/>
                  </a:lnTo>
                  <a:lnTo>
                    <a:pt x="1466121" y="26111"/>
                  </a:lnTo>
                </a:path>
              </a:pathLst>
            </a:custGeom>
            <a:ln w="35231" cap="flat">
              <a:solidFill>
                <a:srgbClr val="BEBEBE">
                  <a:alpha val="69803"/>
                </a:srgbClr>
              </a:solidFill>
              <a:prstDash val="solid"/>
              <a:round/>
            </a:ln>
          </p:spPr>
          <p:txBody>
            <a:bodyPr/>
            <a:lstStyle/>
            <a:p/>
          </p:txBody>
        </p:sp>
        <p:sp>
          <p:nvSpPr>
            <p:cNvPr id="173" name="pl173"/>
            <p:cNvSpPr/>
            <p:nvPr/>
          </p:nvSpPr>
          <p:spPr>
            <a:xfrm>
              <a:off x="2488015" y="2512615"/>
              <a:ext cx="1466121" cy="130555"/>
            </a:xfrm>
            <a:custGeom>
              <a:avLst/>
              <a:pathLst>
                <a:path w="1466121" h="130555">
                  <a:moveTo>
                    <a:pt x="0" y="0"/>
                  </a:moveTo>
                  <a:lnTo>
                    <a:pt x="209445" y="78333"/>
                  </a:lnTo>
                  <a:lnTo>
                    <a:pt x="418891" y="117500"/>
                  </a:lnTo>
                  <a:lnTo>
                    <a:pt x="628337" y="130555"/>
                  </a:lnTo>
                  <a:lnTo>
                    <a:pt x="837783" y="91389"/>
                  </a:lnTo>
                  <a:lnTo>
                    <a:pt x="1047229" y="52222"/>
                  </a:lnTo>
                  <a:lnTo>
                    <a:pt x="1256675" y="39166"/>
                  </a:lnTo>
                  <a:lnTo>
                    <a:pt x="1466121" y="39166"/>
                  </a:lnTo>
                </a:path>
              </a:pathLst>
            </a:custGeom>
            <a:ln w="20325" cap="flat">
              <a:solidFill>
                <a:srgbClr val="6B6B6B">
                  <a:alpha val="100000"/>
                </a:srgbClr>
              </a:solidFill>
              <a:prstDash val="solid"/>
              <a:round/>
            </a:ln>
          </p:spPr>
          <p:txBody>
            <a:bodyPr/>
            <a:lstStyle/>
            <a:p/>
          </p:txBody>
        </p:sp>
        <p:sp>
          <p:nvSpPr>
            <p:cNvPr id="174" name="pl174"/>
            <p:cNvSpPr/>
            <p:nvPr/>
          </p:nvSpPr>
          <p:spPr>
            <a:xfrm>
              <a:off x="2488015" y="2590949"/>
              <a:ext cx="1466121" cy="91389"/>
            </a:xfrm>
            <a:custGeom>
              <a:avLst/>
              <a:pathLst>
                <a:path w="1466121" h="91389">
                  <a:moveTo>
                    <a:pt x="0" y="26111"/>
                  </a:moveTo>
                  <a:lnTo>
                    <a:pt x="209445" y="0"/>
                  </a:lnTo>
                  <a:lnTo>
                    <a:pt x="418891" y="78333"/>
                  </a:lnTo>
                  <a:lnTo>
                    <a:pt x="628337" y="91389"/>
                  </a:lnTo>
                  <a:lnTo>
                    <a:pt x="837783" y="91389"/>
                  </a:lnTo>
                  <a:lnTo>
                    <a:pt x="1047229" y="52222"/>
                  </a:lnTo>
                  <a:lnTo>
                    <a:pt x="1256675" y="65277"/>
                  </a:lnTo>
                  <a:lnTo>
                    <a:pt x="1466121" y="26111"/>
                  </a:lnTo>
                </a:path>
              </a:pathLst>
            </a:custGeom>
            <a:ln w="40651" cap="flat">
              <a:solidFill>
                <a:srgbClr val="000000">
                  <a:alpha val="100000"/>
                </a:srgbClr>
              </a:solidFill>
              <a:prstDash val="solid"/>
              <a:round/>
            </a:ln>
          </p:spPr>
          <p:txBody>
            <a:bodyPr/>
            <a:lstStyle/>
            <a:p/>
          </p:txBody>
        </p:sp>
        <p:sp>
          <p:nvSpPr>
            <p:cNvPr id="175" name="pl175"/>
            <p:cNvSpPr/>
            <p:nvPr/>
          </p:nvSpPr>
          <p:spPr>
            <a:xfrm>
              <a:off x="2488015" y="2590949"/>
              <a:ext cx="1466121" cy="91389"/>
            </a:xfrm>
            <a:custGeom>
              <a:avLst/>
              <a:pathLst>
                <a:path w="1466121" h="91389">
                  <a:moveTo>
                    <a:pt x="0" y="26111"/>
                  </a:moveTo>
                  <a:lnTo>
                    <a:pt x="209445" y="0"/>
                  </a:lnTo>
                  <a:lnTo>
                    <a:pt x="418891" y="78333"/>
                  </a:lnTo>
                  <a:lnTo>
                    <a:pt x="628337" y="91389"/>
                  </a:lnTo>
                  <a:lnTo>
                    <a:pt x="837783" y="91389"/>
                  </a:lnTo>
                  <a:lnTo>
                    <a:pt x="1047229" y="52222"/>
                  </a:lnTo>
                  <a:lnTo>
                    <a:pt x="1256675" y="65277"/>
                  </a:lnTo>
                  <a:lnTo>
                    <a:pt x="1466121" y="26111"/>
                  </a:lnTo>
                </a:path>
              </a:pathLst>
            </a:custGeom>
            <a:ln w="35231" cap="flat">
              <a:solidFill>
                <a:srgbClr val="80BD41">
                  <a:alpha val="100000"/>
                </a:srgbClr>
              </a:solidFill>
              <a:prstDash val="solid"/>
              <a:round/>
            </a:ln>
          </p:spPr>
          <p:txBody>
            <a:bodyPr/>
            <a:lstStyle/>
            <a:p/>
          </p:txBody>
        </p:sp>
        <p:sp>
          <p:nvSpPr>
            <p:cNvPr id="176" name="pl176"/>
            <p:cNvSpPr/>
            <p:nvPr/>
          </p:nvSpPr>
          <p:spPr>
            <a:xfrm>
              <a:off x="2414709" y="2590949"/>
              <a:ext cx="1612733" cy="0"/>
            </a:xfrm>
            <a:custGeom>
              <a:avLst/>
              <a:pathLst>
                <a:path w="1612733" h="0">
                  <a:moveTo>
                    <a:pt x="0" y="0"/>
                  </a:moveTo>
                  <a:lnTo>
                    <a:pt x="1612733" y="0"/>
                  </a:lnTo>
                  <a:lnTo>
                    <a:pt x="1612733" y="0"/>
                  </a:lnTo>
                </a:path>
              </a:pathLst>
            </a:custGeom>
            <a:ln w="13550" cap="flat">
              <a:solidFill>
                <a:srgbClr val="000000">
                  <a:alpha val="100000"/>
                </a:srgbClr>
              </a:solidFill>
              <a:prstDash val="dash"/>
              <a:round/>
            </a:ln>
          </p:spPr>
          <p:txBody>
            <a:bodyPr/>
            <a:lstStyle/>
            <a:p/>
          </p:txBody>
        </p:sp>
        <p:sp>
          <p:nvSpPr>
            <p:cNvPr id="177" name="tx177"/>
            <p:cNvSpPr/>
            <p:nvPr/>
          </p:nvSpPr>
          <p:spPr>
            <a:xfrm>
              <a:off x="2439826" y="2438505"/>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178" name="tx178"/>
            <p:cNvSpPr/>
            <p:nvPr/>
          </p:nvSpPr>
          <p:spPr>
            <a:xfrm>
              <a:off x="2667332" y="241239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79" name="tx179"/>
            <p:cNvSpPr/>
            <p:nvPr/>
          </p:nvSpPr>
          <p:spPr>
            <a:xfrm>
              <a:off x="2858718" y="2490727"/>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a:t>
              </a:r>
            </a:p>
          </p:txBody>
        </p:sp>
        <p:sp>
          <p:nvSpPr>
            <p:cNvPr id="180" name="tx180"/>
            <p:cNvSpPr/>
            <p:nvPr/>
          </p:nvSpPr>
          <p:spPr>
            <a:xfrm>
              <a:off x="3068164" y="2503783"/>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a:t>
              </a:r>
            </a:p>
          </p:txBody>
        </p:sp>
        <p:sp>
          <p:nvSpPr>
            <p:cNvPr id="181" name="tx181"/>
            <p:cNvSpPr/>
            <p:nvPr/>
          </p:nvSpPr>
          <p:spPr>
            <a:xfrm>
              <a:off x="3277610" y="2503783"/>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a:t>
              </a:r>
            </a:p>
          </p:txBody>
        </p:sp>
        <p:sp>
          <p:nvSpPr>
            <p:cNvPr id="182" name="tx182"/>
            <p:cNvSpPr/>
            <p:nvPr/>
          </p:nvSpPr>
          <p:spPr>
            <a:xfrm>
              <a:off x="3487056" y="2464616"/>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183" name="tx183"/>
            <p:cNvSpPr/>
            <p:nvPr/>
          </p:nvSpPr>
          <p:spPr>
            <a:xfrm>
              <a:off x="3696502" y="2477672"/>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184" name="tx184"/>
            <p:cNvSpPr/>
            <p:nvPr/>
          </p:nvSpPr>
          <p:spPr>
            <a:xfrm>
              <a:off x="3905948" y="2438505"/>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185" name="rc185"/>
            <p:cNvSpPr/>
            <p:nvPr/>
          </p:nvSpPr>
          <p:spPr>
            <a:xfrm>
              <a:off x="2414709" y="3483127"/>
              <a:ext cx="1612733" cy="1019640"/>
            </a:xfrm>
            <a:prstGeom prst="rect">
              <a:avLst/>
            </a:prstGeom>
            <a:solidFill>
              <a:srgbClr val="EBEBEB">
                <a:alpha val="100000"/>
              </a:srgbClr>
            </a:solidFill>
          </p:spPr>
          <p:txBody>
            <a:bodyPr/>
            <a:lstStyle/>
            <a:p/>
          </p:txBody>
        </p:sp>
        <p:sp>
          <p:nvSpPr>
            <p:cNvPr id="186" name="pl186"/>
            <p:cNvSpPr/>
            <p:nvPr/>
          </p:nvSpPr>
          <p:spPr>
            <a:xfrm>
              <a:off x="2414709" y="4384615"/>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187" name="pl187"/>
            <p:cNvSpPr/>
            <p:nvPr/>
          </p:nvSpPr>
          <p:spPr>
            <a:xfrm>
              <a:off x="2414709" y="4058225"/>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188" name="pl188"/>
            <p:cNvSpPr/>
            <p:nvPr/>
          </p:nvSpPr>
          <p:spPr>
            <a:xfrm>
              <a:off x="2414709" y="3731836"/>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189" name="pl189"/>
            <p:cNvSpPr/>
            <p:nvPr/>
          </p:nvSpPr>
          <p:spPr>
            <a:xfrm>
              <a:off x="2414709" y="4221420"/>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190" name="pl190"/>
            <p:cNvSpPr/>
            <p:nvPr/>
          </p:nvSpPr>
          <p:spPr>
            <a:xfrm>
              <a:off x="2414709" y="3895031"/>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191" name="pl191"/>
            <p:cNvSpPr/>
            <p:nvPr/>
          </p:nvSpPr>
          <p:spPr>
            <a:xfrm>
              <a:off x="2414709" y="3568641"/>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192" name="pl192"/>
            <p:cNvSpPr/>
            <p:nvPr/>
          </p:nvSpPr>
          <p:spPr>
            <a:xfrm>
              <a:off x="2488015"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93" name="pl193"/>
            <p:cNvSpPr/>
            <p:nvPr/>
          </p:nvSpPr>
          <p:spPr>
            <a:xfrm>
              <a:off x="2697461"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94" name="pl194"/>
            <p:cNvSpPr/>
            <p:nvPr/>
          </p:nvSpPr>
          <p:spPr>
            <a:xfrm>
              <a:off x="2906907"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95" name="pl195"/>
            <p:cNvSpPr/>
            <p:nvPr/>
          </p:nvSpPr>
          <p:spPr>
            <a:xfrm>
              <a:off x="3116353"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96" name="pl196"/>
            <p:cNvSpPr/>
            <p:nvPr/>
          </p:nvSpPr>
          <p:spPr>
            <a:xfrm>
              <a:off x="3325799"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97" name="pl197"/>
            <p:cNvSpPr/>
            <p:nvPr/>
          </p:nvSpPr>
          <p:spPr>
            <a:xfrm>
              <a:off x="3535245"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98" name="pl198"/>
            <p:cNvSpPr/>
            <p:nvPr/>
          </p:nvSpPr>
          <p:spPr>
            <a:xfrm>
              <a:off x="3744691"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99" name="pl199"/>
            <p:cNvSpPr/>
            <p:nvPr/>
          </p:nvSpPr>
          <p:spPr>
            <a:xfrm>
              <a:off x="3954137"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00" name="pl200"/>
            <p:cNvSpPr/>
            <p:nvPr/>
          </p:nvSpPr>
          <p:spPr>
            <a:xfrm>
              <a:off x="2488015" y="3816697"/>
              <a:ext cx="1466121" cy="130555"/>
            </a:xfrm>
            <a:custGeom>
              <a:avLst/>
              <a:pathLst>
                <a:path w="1466121" h="130555">
                  <a:moveTo>
                    <a:pt x="0" y="0"/>
                  </a:moveTo>
                  <a:lnTo>
                    <a:pt x="209445" y="78333"/>
                  </a:lnTo>
                  <a:lnTo>
                    <a:pt x="418891" y="117500"/>
                  </a:lnTo>
                  <a:lnTo>
                    <a:pt x="628337" y="130555"/>
                  </a:lnTo>
                  <a:lnTo>
                    <a:pt x="837783" y="91389"/>
                  </a:lnTo>
                  <a:lnTo>
                    <a:pt x="1047229" y="52222"/>
                  </a:lnTo>
                  <a:lnTo>
                    <a:pt x="1256675" y="39166"/>
                  </a:lnTo>
                  <a:lnTo>
                    <a:pt x="1466121" y="39166"/>
                  </a:lnTo>
                </a:path>
              </a:pathLst>
            </a:custGeom>
            <a:ln w="20325" cap="flat">
              <a:solidFill>
                <a:srgbClr val="BEBEBE">
                  <a:alpha val="69803"/>
                </a:srgbClr>
              </a:solidFill>
              <a:prstDash val="solid"/>
              <a:round/>
            </a:ln>
          </p:spPr>
          <p:txBody>
            <a:bodyPr/>
            <a:lstStyle/>
            <a:p/>
          </p:txBody>
        </p:sp>
        <p:sp>
          <p:nvSpPr>
            <p:cNvPr id="201" name="pl201"/>
            <p:cNvSpPr/>
            <p:nvPr/>
          </p:nvSpPr>
          <p:spPr>
            <a:xfrm>
              <a:off x="2488015" y="3868919"/>
              <a:ext cx="1466121" cy="169722"/>
            </a:xfrm>
            <a:custGeom>
              <a:avLst/>
              <a:pathLst>
                <a:path w="1466121" h="169722">
                  <a:moveTo>
                    <a:pt x="0" y="65277"/>
                  </a:moveTo>
                  <a:lnTo>
                    <a:pt x="209445" y="26111"/>
                  </a:lnTo>
                  <a:lnTo>
                    <a:pt x="418891" y="0"/>
                  </a:lnTo>
                  <a:lnTo>
                    <a:pt x="628337" y="130555"/>
                  </a:lnTo>
                  <a:lnTo>
                    <a:pt x="837783" y="117500"/>
                  </a:lnTo>
                  <a:lnTo>
                    <a:pt x="1047229" y="26111"/>
                  </a:lnTo>
                  <a:lnTo>
                    <a:pt x="1256675" y="0"/>
                  </a:lnTo>
                  <a:lnTo>
                    <a:pt x="1466121" y="169722"/>
                  </a:lnTo>
                </a:path>
              </a:pathLst>
            </a:custGeom>
            <a:ln w="40651" cap="flat">
              <a:solidFill>
                <a:srgbClr val="BEBEBE">
                  <a:alpha val="69803"/>
                </a:srgbClr>
              </a:solidFill>
              <a:prstDash val="solid"/>
              <a:round/>
            </a:ln>
          </p:spPr>
          <p:txBody>
            <a:bodyPr/>
            <a:lstStyle/>
            <a:p/>
          </p:txBody>
        </p:sp>
        <p:sp>
          <p:nvSpPr>
            <p:cNvPr id="202" name="pl202"/>
            <p:cNvSpPr/>
            <p:nvPr/>
          </p:nvSpPr>
          <p:spPr>
            <a:xfrm>
              <a:off x="2488015" y="3868919"/>
              <a:ext cx="1466121" cy="169722"/>
            </a:xfrm>
            <a:custGeom>
              <a:avLst/>
              <a:pathLst>
                <a:path w="1466121" h="169722">
                  <a:moveTo>
                    <a:pt x="0" y="65277"/>
                  </a:moveTo>
                  <a:lnTo>
                    <a:pt x="209445" y="26111"/>
                  </a:lnTo>
                  <a:lnTo>
                    <a:pt x="418891" y="0"/>
                  </a:lnTo>
                  <a:lnTo>
                    <a:pt x="628337" y="130555"/>
                  </a:lnTo>
                  <a:lnTo>
                    <a:pt x="837783" y="117500"/>
                  </a:lnTo>
                  <a:lnTo>
                    <a:pt x="1047229" y="26111"/>
                  </a:lnTo>
                  <a:lnTo>
                    <a:pt x="1256675" y="0"/>
                  </a:lnTo>
                  <a:lnTo>
                    <a:pt x="1466121" y="169722"/>
                  </a:lnTo>
                </a:path>
              </a:pathLst>
            </a:custGeom>
            <a:ln w="35231" cap="flat">
              <a:solidFill>
                <a:srgbClr val="BEBEBE">
                  <a:alpha val="69803"/>
                </a:srgbClr>
              </a:solidFill>
              <a:prstDash val="solid"/>
              <a:round/>
            </a:ln>
          </p:spPr>
          <p:txBody>
            <a:bodyPr/>
            <a:lstStyle/>
            <a:p/>
          </p:txBody>
        </p:sp>
        <p:sp>
          <p:nvSpPr>
            <p:cNvPr id="203" name="pl203"/>
            <p:cNvSpPr/>
            <p:nvPr/>
          </p:nvSpPr>
          <p:spPr>
            <a:xfrm>
              <a:off x="2488015" y="3816697"/>
              <a:ext cx="1466121" cy="130555"/>
            </a:xfrm>
            <a:custGeom>
              <a:avLst/>
              <a:pathLst>
                <a:path w="1466121" h="130555">
                  <a:moveTo>
                    <a:pt x="0" y="0"/>
                  </a:moveTo>
                  <a:lnTo>
                    <a:pt x="209445" y="78333"/>
                  </a:lnTo>
                  <a:lnTo>
                    <a:pt x="418891" y="117500"/>
                  </a:lnTo>
                  <a:lnTo>
                    <a:pt x="628337" y="130555"/>
                  </a:lnTo>
                  <a:lnTo>
                    <a:pt x="837783" y="91389"/>
                  </a:lnTo>
                  <a:lnTo>
                    <a:pt x="1047229" y="52222"/>
                  </a:lnTo>
                  <a:lnTo>
                    <a:pt x="1256675" y="39166"/>
                  </a:lnTo>
                  <a:lnTo>
                    <a:pt x="1466121" y="39166"/>
                  </a:lnTo>
                </a:path>
              </a:pathLst>
            </a:custGeom>
            <a:ln w="20325" cap="flat">
              <a:solidFill>
                <a:srgbClr val="6B6B6B">
                  <a:alpha val="100000"/>
                </a:srgbClr>
              </a:solidFill>
              <a:prstDash val="solid"/>
              <a:round/>
            </a:ln>
          </p:spPr>
          <p:txBody>
            <a:bodyPr/>
            <a:lstStyle/>
            <a:p/>
          </p:txBody>
        </p:sp>
        <p:sp>
          <p:nvSpPr>
            <p:cNvPr id="204" name="pl204"/>
            <p:cNvSpPr/>
            <p:nvPr/>
          </p:nvSpPr>
          <p:spPr>
            <a:xfrm>
              <a:off x="2488015" y="3868919"/>
              <a:ext cx="1466121" cy="169722"/>
            </a:xfrm>
            <a:custGeom>
              <a:avLst/>
              <a:pathLst>
                <a:path w="1466121" h="169722">
                  <a:moveTo>
                    <a:pt x="0" y="65277"/>
                  </a:moveTo>
                  <a:lnTo>
                    <a:pt x="209445" y="26111"/>
                  </a:lnTo>
                  <a:lnTo>
                    <a:pt x="418891" y="0"/>
                  </a:lnTo>
                  <a:lnTo>
                    <a:pt x="628337" y="130555"/>
                  </a:lnTo>
                  <a:lnTo>
                    <a:pt x="837783" y="117500"/>
                  </a:lnTo>
                  <a:lnTo>
                    <a:pt x="1047229" y="26111"/>
                  </a:lnTo>
                  <a:lnTo>
                    <a:pt x="1256675" y="0"/>
                  </a:lnTo>
                  <a:lnTo>
                    <a:pt x="1466121" y="169722"/>
                  </a:lnTo>
                </a:path>
              </a:pathLst>
            </a:custGeom>
            <a:ln w="40651" cap="flat">
              <a:solidFill>
                <a:srgbClr val="000000">
                  <a:alpha val="100000"/>
                </a:srgbClr>
              </a:solidFill>
              <a:prstDash val="solid"/>
              <a:round/>
            </a:ln>
          </p:spPr>
          <p:txBody>
            <a:bodyPr/>
            <a:lstStyle/>
            <a:p/>
          </p:txBody>
        </p:sp>
        <p:sp>
          <p:nvSpPr>
            <p:cNvPr id="205" name="pl205"/>
            <p:cNvSpPr/>
            <p:nvPr/>
          </p:nvSpPr>
          <p:spPr>
            <a:xfrm>
              <a:off x="2488015" y="3868919"/>
              <a:ext cx="1466121" cy="169722"/>
            </a:xfrm>
            <a:custGeom>
              <a:avLst/>
              <a:pathLst>
                <a:path w="1466121" h="169722">
                  <a:moveTo>
                    <a:pt x="0" y="65277"/>
                  </a:moveTo>
                  <a:lnTo>
                    <a:pt x="209445" y="26111"/>
                  </a:lnTo>
                  <a:lnTo>
                    <a:pt x="418891" y="0"/>
                  </a:lnTo>
                  <a:lnTo>
                    <a:pt x="628337" y="130555"/>
                  </a:lnTo>
                  <a:lnTo>
                    <a:pt x="837783" y="117500"/>
                  </a:lnTo>
                  <a:lnTo>
                    <a:pt x="1047229" y="26111"/>
                  </a:lnTo>
                  <a:lnTo>
                    <a:pt x="1256675" y="0"/>
                  </a:lnTo>
                  <a:lnTo>
                    <a:pt x="1466121" y="169722"/>
                  </a:lnTo>
                </a:path>
              </a:pathLst>
            </a:custGeom>
            <a:ln w="35231" cap="flat">
              <a:solidFill>
                <a:srgbClr val="80BD41">
                  <a:alpha val="100000"/>
                </a:srgbClr>
              </a:solidFill>
              <a:prstDash val="solid"/>
              <a:round/>
            </a:ln>
          </p:spPr>
          <p:txBody>
            <a:bodyPr/>
            <a:lstStyle/>
            <a:p/>
          </p:txBody>
        </p:sp>
        <p:sp>
          <p:nvSpPr>
            <p:cNvPr id="206" name="pl206"/>
            <p:cNvSpPr/>
            <p:nvPr/>
          </p:nvSpPr>
          <p:spPr>
            <a:xfrm>
              <a:off x="2414709" y="3895031"/>
              <a:ext cx="1612733" cy="0"/>
            </a:xfrm>
            <a:custGeom>
              <a:avLst/>
              <a:pathLst>
                <a:path w="1612733" h="0">
                  <a:moveTo>
                    <a:pt x="0" y="0"/>
                  </a:moveTo>
                  <a:lnTo>
                    <a:pt x="1612733" y="0"/>
                  </a:lnTo>
                  <a:lnTo>
                    <a:pt x="1612733" y="0"/>
                  </a:lnTo>
                </a:path>
              </a:pathLst>
            </a:custGeom>
            <a:ln w="13550" cap="flat">
              <a:solidFill>
                <a:srgbClr val="000000">
                  <a:alpha val="100000"/>
                </a:srgbClr>
              </a:solidFill>
              <a:prstDash val="dash"/>
              <a:round/>
            </a:ln>
          </p:spPr>
          <p:txBody>
            <a:bodyPr/>
            <a:lstStyle/>
            <a:p/>
          </p:txBody>
        </p:sp>
        <p:sp>
          <p:nvSpPr>
            <p:cNvPr id="207" name="tx207"/>
            <p:cNvSpPr/>
            <p:nvPr/>
          </p:nvSpPr>
          <p:spPr>
            <a:xfrm>
              <a:off x="2439826" y="3755642"/>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208" name="tx208"/>
            <p:cNvSpPr/>
            <p:nvPr/>
          </p:nvSpPr>
          <p:spPr>
            <a:xfrm>
              <a:off x="2667332" y="371647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209" name="tx209"/>
            <p:cNvSpPr/>
            <p:nvPr/>
          </p:nvSpPr>
          <p:spPr>
            <a:xfrm>
              <a:off x="2876778" y="369036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210" name="tx210"/>
            <p:cNvSpPr/>
            <p:nvPr/>
          </p:nvSpPr>
          <p:spPr>
            <a:xfrm>
              <a:off x="3068164" y="3820920"/>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a:t>
              </a:r>
            </a:p>
          </p:txBody>
        </p:sp>
        <p:sp>
          <p:nvSpPr>
            <p:cNvPr id="211" name="tx211"/>
            <p:cNvSpPr/>
            <p:nvPr/>
          </p:nvSpPr>
          <p:spPr>
            <a:xfrm>
              <a:off x="3277610" y="3807865"/>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a:t>
              </a:r>
            </a:p>
          </p:txBody>
        </p:sp>
        <p:sp>
          <p:nvSpPr>
            <p:cNvPr id="212" name="tx212"/>
            <p:cNvSpPr/>
            <p:nvPr/>
          </p:nvSpPr>
          <p:spPr>
            <a:xfrm>
              <a:off x="3505115" y="371647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213" name="tx213"/>
            <p:cNvSpPr/>
            <p:nvPr/>
          </p:nvSpPr>
          <p:spPr>
            <a:xfrm>
              <a:off x="3714561" y="369036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214" name="tx214"/>
            <p:cNvSpPr/>
            <p:nvPr/>
          </p:nvSpPr>
          <p:spPr>
            <a:xfrm>
              <a:off x="3879842" y="3860087"/>
              <a:ext cx="14859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-11</a:t>
              </a:r>
            </a:p>
          </p:txBody>
        </p:sp>
        <p:sp>
          <p:nvSpPr>
            <p:cNvPr id="215" name="rc215"/>
            <p:cNvSpPr/>
            <p:nvPr/>
          </p:nvSpPr>
          <p:spPr>
            <a:xfrm>
              <a:off x="2414709" y="4787209"/>
              <a:ext cx="1612733" cy="1019640"/>
            </a:xfrm>
            <a:prstGeom prst="rect">
              <a:avLst/>
            </a:prstGeom>
            <a:solidFill>
              <a:srgbClr val="EBEBEB">
                <a:alpha val="100000"/>
              </a:srgbClr>
            </a:solidFill>
          </p:spPr>
          <p:txBody>
            <a:bodyPr/>
            <a:lstStyle/>
            <a:p/>
          </p:txBody>
        </p:sp>
        <p:sp>
          <p:nvSpPr>
            <p:cNvPr id="216" name="pl216"/>
            <p:cNvSpPr/>
            <p:nvPr/>
          </p:nvSpPr>
          <p:spPr>
            <a:xfrm>
              <a:off x="2414709" y="5688696"/>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217" name="pl217"/>
            <p:cNvSpPr/>
            <p:nvPr/>
          </p:nvSpPr>
          <p:spPr>
            <a:xfrm>
              <a:off x="2414709" y="5362307"/>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218" name="pl218"/>
            <p:cNvSpPr/>
            <p:nvPr/>
          </p:nvSpPr>
          <p:spPr>
            <a:xfrm>
              <a:off x="2414709" y="5035918"/>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219" name="pl219"/>
            <p:cNvSpPr/>
            <p:nvPr/>
          </p:nvSpPr>
          <p:spPr>
            <a:xfrm>
              <a:off x="2414709" y="5525502"/>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220" name="pl220"/>
            <p:cNvSpPr/>
            <p:nvPr/>
          </p:nvSpPr>
          <p:spPr>
            <a:xfrm>
              <a:off x="2414709" y="5199112"/>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221" name="pl221"/>
            <p:cNvSpPr/>
            <p:nvPr/>
          </p:nvSpPr>
          <p:spPr>
            <a:xfrm>
              <a:off x="2414709" y="4872723"/>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222" name="pl222"/>
            <p:cNvSpPr/>
            <p:nvPr/>
          </p:nvSpPr>
          <p:spPr>
            <a:xfrm>
              <a:off x="2488015"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23" name="pl223"/>
            <p:cNvSpPr/>
            <p:nvPr/>
          </p:nvSpPr>
          <p:spPr>
            <a:xfrm>
              <a:off x="2697461"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24" name="pl224"/>
            <p:cNvSpPr/>
            <p:nvPr/>
          </p:nvSpPr>
          <p:spPr>
            <a:xfrm>
              <a:off x="2906907"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25" name="pl225"/>
            <p:cNvSpPr/>
            <p:nvPr/>
          </p:nvSpPr>
          <p:spPr>
            <a:xfrm>
              <a:off x="3116353"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26" name="pl226"/>
            <p:cNvSpPr/>
            <p:nvPr/>
          </p:nvSpPr>
          <p:spPr>
            <a:xfrm>
              <a:off x="3325799"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27" name="pl227"/>
            <p:cNvSpPr/>
            <p:nvPr/>
          </p:nvSpPr>
          <p:spPr>
            <a:xfrm>
              <a:off x="3535245"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28" name="pl228"/>
            <p:cNvSpPr/>
            <p:nvPr/>
          </p:nvSpPr>
          <p:spPr>
            <a:xfrm>
              <a:off x="3744691"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29" name="pl229"/>
            <p:cNvSpPr/>
            <p:nvPr/>
          </p:nvSpPr>
          <p:spPr>
            <a:xfrm>
              <a:off x="3954137"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30" name="pl230"/>
            <p:cNvSpPr/>
            <p:nvPr/>
          </p:nvSpPr>
          <p:spPr>
            <a:xfrm>
              <a:off x="2488015" y="5120779"/>
              <a:ext cx="1466121" cy="130555"/>
            </a:xfrm>
            <a:custGeom>
              <a:avLst/>
              <a:pathLst>
                <a:path w="1466121" h="130555">
                  <a:moveTo>
                    <a:pt x="0" y="0"/>
                  </a:moveTo>
                  <a:lnTo>
                    <a:pt x="209445" y="78333"/>
                  </a:lnTo>
                  <a:lnTo>
                    <a:pt x="418891" y="117500"/>
                  </a:lnTo>
                  <a:lnTo>
                    <a:pt x="628337" y="130555"/>
                  </a:lnTo>
                  <a:lnTo>
                    <a:pt x="837783" y="91389"/>
                  </a:lnTo>
                  <a:lnTo>
                    <a:pt x="1047229" y="52222"/>
                  </a:lnTo>
                  <a:lnTo>
                    <a:pt x="1256675" y="39166"/>
                  </a:lnTo>
                  <a:lnTo>
                    <a:pt x="1466121" y="39166"/>
                  </a:lnTo>
                </a:path>
              </a:pathLst>
            </a:custGeom>
            <a:ln w="20325" cap="flat">
              <a:solidFill>
                <a:srgbClr val="BEBEBE">
                  <a:alpha val="69803"/>
                </a:srgbClr>
              </a:solidFill>
              <a:prstDash val="solid"/>
              <a:round/>
            </a:ln>
          </p:spPr>
          <p:txBody>
            <a:bodyPr/>
            <a:lstStyle/>
            <a:p/>
          </p:txBody>
        </p:sp>
        <p:sp>
          <p:nvSpPr>
            <p:cNvPr id="231" name="pl231"/>
            <p:cNvSpPr/>
            <p:nvPr/>
          </p:nvSpPr>
          <p:spPr>
            <a:xfrm>
              <a:off x="2488015" y="5186057"/>
              <a:ext cx="1466121" cy="221944"/>
            </a:xfrm>
            <a:custGeom>
              <a:avLst/>
              <a:pathLst>
                <a:path w="1466121" h="221944">
                  <a:moveTo>
                    <a:pt x="0" y="0"/>
                  </a:moveTo>
                  <a:lnTo>
                    <a:pt x="209445" y="13055"/>
                  </a:lnTo>
                  <a:lnTo>
                    <a:pt x="418891" y="221944"/>
                  </a:lnTo>
                  <a:lnTo>
                    <a:pt x="628337" y="91389"/>
                  </a:lnTo>
                  <a:lnTo>
                    <a:pt x="837783" y="91389"/>
                  </a:lnTo>
                  <a:lnTo>
                    <a:pt x="1047229" y="65277"/>
                  </a:lnTo>
                  <a:lnTo>
                    <a:pt x="1256675" y="65277"/>
                  </a:lnTo>
                  <a:lnTo>
                    <a:pt x="1466121" y="65277"/>
                  </a:lnTo>
                </a:path>
              </a:pathLst>
            </a:custGeom>
            <a:ln w="40651" cap="flat">
              <a:solidFill>
                <a:srgbClr val="BEBEBE">
                  <a:alpha val="69803"/>
                </a:srgbClr>
              </a:solidFill>
              <a:prstDash val="solid"/>
              <a:round/>
            </a:ln>
          </p:spPr>
          <p:txBody>
            <a:bodyPr/>
            <a:lstStyle/>
            <a:p/>
          </p:txBody>
        </p:sp>
        <p:sp>
          <p:nvSpPr>
            <p:cNvPr id="232" name="pl232"/>
            <p:cNvSpPr/>
            <p:nvPr/>
          </p:nvSpPr>
          <p:spPr>
            <a:xfrm>
              <a:off x="2488015" y="5186057"/>
              <a:ext cx="1466121" cy="221944"/>
            </a:xfrm>
            <a:custGeom>
              <a:avLst/>
              <a:pathLst>
                <a:path w="1466121" h="221944">
                  <a:moveTo>
                    <a:pt x="0" y="0"/>
                  </a:moveTo>
                  <a:lnTo>
                    <a:pt x="209445" y="13055"/>
                  </a:lnTo>
                  <a:lnTo>
                    <a:pt x="418891" y="221944"/>
                  </a:lnTo>
                  <a:lnTo>
                    <a:pt x="628337" y="91389"/>
                  </a:lnTo>
                  <a:lnTo>
                    <a:pt x="837783" y="91389"/>
                  </a:lnTo>
                  <a:lnTo>
                    <a:pt x="1047229" y="65277"/>
                  </a:lnTo>
                  <a:lnTo>
                    <a:pt x="1256675" y="65277"/>
                  </a:lnTo>
                  <a:lnTo>
                    <a:pt x="1466121" y="65277"/>
                  </a:lnTo>
                </a:path>
              </a:pathLst>
            </a:custGeom>
            <a:ln w="35231" cap="flat">
              <a:solidFill>
                <a:srgbClr val="BEBEBE">
                  <a:alpha val="69803"/>
                </a:srgbClr>
              </a:solidFill>
              <a:prstDash val="solid"/>
              <a:round/>
            </a:ln>
          </p:spPr>
          <p:txBody>
            <a:bodyPr/>
            <a:lstStyle/>
            <a:p/>
          </p:txBody>
        </p:sp>
        <p:sp>
          <p:nvSpPr>
            <p:cNvPr id="233" name="pl233"/>
            <p:cNvSpPr/>
            <p:nvPr/>
          </p:nvSpPr>
          <p:spPr>
            <a:xfrm>
              <a:off x="2488015" y="5120779"/>
              <a:ext cx="1466121" cy="130555"/>
            </a:xfrm>
            <a:custGeom>
              <a:avLst/>
              <a:pathLst>
                <a:path w="1466121" h="130555">
                  <a:moveTo>
                    <a:pt x="0" y="0"/>
                  </a:moveTo>
                  <a:lnTo>
                    <a:pt x="209445" y="78333"/>
                  </a:lnTo>
                  <a:lnTo>
                    <a:pt x="418891" y="117500"/>
                  </a:lnTo>
                  <a:lnTo>
                    <a:pt x="628337" y="130555"/>
                  </a:lnTo>
                  <a:lnTo>
                    <a:pt x="837783" y="91389"/>
                  </a:lnTo>
                  <a:lnTo>
                    <a:pt x="1047229" y="52222"/>
                  </a:lnTo>
                  <a:lnTo>
                    <a:pt x="1256675" y="39166"/>
                  </a:lnTo>
                  <a:lnTo>
                    <a:pt x="1466121" y="39166"/>
                  </a:lnTo>
                </a:path>
              </a:pathLst>
            </a:custGeom>
            <a:ln w="20325" cap="flat">
              <a:solidFill>
                <a:srgbClr val="6B6B6B">
                  <a:alpha val="100000"/>
                </a:srgbClr>
              </a:solidFill>
              <a:prstDash val="solid"/>
              <a:round/>
            </a:ln>
          </p:spPr>
          <p:txBody>
            <a:bodyPr/>
            <a:lstStyle/>
            <a:p/>
          </p:txBody>
        </p:sp>
        <p:sp>
          <p:nvSpPr>
            <p:cNvPr id="234" name="pl234"/>
            <p:cNvSpPr/>
            <p:nvPr/>
          </p:nvSpPr>
          <p:spPr>
            <a:xfrm>
              <a:off x="2488015" y="5186057"/>
              <a:ext cx="1466121" cy="221944"/>
            </a:xfrm>
            <a:custGeom>
              <a:avLst/>
              <a:pathLst>
                <a:path w="1466121" h="221944">
                  <a:moveTo>
                    <a:pt x="0" y="0"/>
                  </a:moveTo>
                  <a:lnTo>
                    <a:pt x="209445" y="13055"/>
                  </a:lnTo>
                  <a:lnTo>
                    <a:pt x="418891" y="221944"/>
                  </a:lnTo>
                  <a:lnTo>
                    <a:pt x="628337" y="91389"/>
                  </a:lnTo>
                  <a:lnTo>
                    <a:pt x="837783" y="91389"/>
                  </a:lnTo>
                  <a:lnTo>
                    <a:pt x="1047229" y="65277"/>
                  </a:lnTo>
                  <a:lnTo>
                    <a:pt x="1256675" y="65277"/>
                  </a:lnTo>
                  <a:lnTo>
                    <a:pt x="1466121" y="65277"/>
                  </a:lnTo>
                </a:path>
              </a:pathLst>
            </a:custGeom>
            <a:ln w="40651" cap="flat">
              <a:solidFill>
                <a:srgbClr val="000000">
                  <a:alpha val="100000"/>
                </a:srgbClr>
              </a:solidFill>
              <a:prstDash val="solid"/>
              <a:round/>
            </a:ln>
          </p:spPr>
          <p:txBody>
            <a:bodyPr/>
            <a:lstStyle/>
            <a:p/>
          </p:txBody>
        </p:sp>
        <p:sp>
          <p:nvSpPr>
            <p:cNvPr id="235" name="pl235"/>
            <p:cNvSpPr/>
            <p:nvPr/>
          </p:nvSpPr>
          <p:spPr>
            <a:xfrm>
              <a:off x="2488015" y="5186057"/>
              <a:ext cx="1466121" cy="221944"/>
            </a:xfrm>
            <a:custGeom>
              <a:avLst/>
              <a:pathLst>
                <a:path w="1466121" h="221944">
                  <a:moveTo>
                    <a:pt x="0" y="0"/>
                  </a:moveTo>
                  <a:lnTo>
                    <a:pt x="209445" y="13055"/>
                  </a:lnTo>
                  <a:lnTo>
                    <a:pt x="418891" y="221944"/>
                  </a:lnTo>
                  <a:lnTo>
                    <a:pt x="628337" y="91389"/>
                  </a:lnTo>
                  <a:lnTo>
                    <a:pt x="837783" y="91389"/>
                  </a:lnTo>
                  <a:lnTo>
                    <a:pt x="1047229" y="65277"/>
                  </a:lnTo>
                  <a:lnTo>
                    <a:pt x="1256675" y="65277"/>
                  </a:lnTo>
                  <a:lnTo>
                    <a:pt x="1466121" y="65277"/>
                  </a:lnTo>
                </a:path>
              </a:pathLst>
            </a:custGeom>
            <a:ln w="35231" cap="flat">
              <a:solidFill>
                <a:srgbClr val="80BD41">
                  <a:alpha val="100000"/>
                </a:srgbClr>
              </a:solidFill>
              <a:prstDash val="solid"/>
              <a:round/>
            </a:ln>
          </p:spPr>
          <p:txBody>
            <a:bodyPr/>
            <a:lstStyle/>
            <a:p/>
          </p:txBody>
        </p:sp>
        <p:sp>
          <p:nvSpPr>
            <p:cNvPr id="236" name="pl236"/>
            <p:cNvSpPr/>
            <p:nvPr/>
          </p:nvSpPr>
          <p:spPr>
            <a:xfrm>
              <a:off x="2414709" y="5199112"/>
              <a:ext cx="1612733" cy="0"/>
            </a:xfrm>
            <a:custGeom>
              <a:avLst/>
              <a:pathLst>
                <a:path w="1612733" h="0">
                  <a:moveTo>
                    <a:pt x="0" y="0"/>
                  </a:moveTo>
                  <a:lnTo>
                    <a:pt x="1612733" y="0"/>
                  </a:lnTo>
                  <a:lnTo>
                    <a:pt x="1612733" y="0"/>
                  </a:lnTo>
                </a:path>
              </a:pathLst>
            </a:custGeom>
            <a:ln w="13550" cap="flat">
              <a:solidFill>
                <a:srgbClr val="000000">
                  <a:alpha val="100000"/>
                </a:srgbClr>
              </a:solidFill>
              <a:prstDash val="dash"/>
              <a:round/>
            </a:ln>
          </p:spPr>
          <p:txBody>
            <a:bodyPr/>
            <a:lstStyle/>
            <a:p/>
          </p:txBody>
        </p:sp>
        <p:sp>
          <p:nvSpPr>
            <p:cNvPr id="237" name="tx237"/>
            <p:cNvSpPr/>
            <p:nvPr/>
          </p:nvSpPr>
          <p:spPr>
            <a:xfrm>
              <a:off x="2457886" y="500750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238" name="tx238"/>
            <p:cNvSpPr/>
            <p:nvPr/>
          </p:nvSpPr>
          <p:spPr>
            <a:xfrm>
              <a:off x="2667332" y="502055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239" name="tx239"/>
            <p:cNvSpPr/>
            <p:nvPr/>
          </p:nvSpPr>
          <p:spPr>
            <a:xfrm>
              <a:off x="2828589" y="5229447"/>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-16</a:t>
              </a:r>
            </a:p>
          </p:txBody>
        </p:sp>
        <p:sp>
          <p:nvSpPr>
            <p:cNvPr id="240" name="tx240"/>
            <p:cNvSpPr/>
            <p:nvPr/>
          </p:nvSpPr>
          <p:spPr>
            <a:xfrm>
              <a:off x="3068164" y="5098891"/>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a:t>
              </a:r>
            </a:p>
          </p:txBody>
        </p:sp>
        <p:sp>
          <p:nvSpPr>
            <p:cNvPr id="241" name="tx241"/>
            <p:cNvSpPr/>
            <p:nvPr/>
          </p:nvSpPr>
          <p:spPr>
            <a:xfrm>
              <a:off x="3277610" y="5098891"/>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a:t>
              </a:r>
            </a:p>
          </p:txBody>
        </p:sp>
        <p:sp>
          <p:nvSpPr>
            <p:cNvPr id="242" name="tx242"/>
            <p:cNvSpPr/>
            <p:nvPr/>
          </p:nvSpPr>
          <p:spPr>
            <a:xfrm>
              <a:off x="3487056" y="5072780"/>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243" name="tx243"/>
            <p:cNvSpPr/>
            <p:nvPr/>
          </p:nvSpPr>
          <p:spPr>
            <a:xfrm>
              <a:off x="3696502" y="5072780"/>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244" name="tx244"/>
            <p:cNvSpPr/>
            <p:nvPr/>
          </p:nvSpPr>
          <p:spPr>
            <a:xfrm>
              <a:off x="3905948" y="5072780"/>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245" name="rc245"/>
            <p:cNvSpPr/>
            <p:nvPr/>
          </p:nvSpPr>
          <p:spPr>
            <a:xfrm>
              <a:off x="4097032" y="874964"/>
              <a:ext cx="1612733" cy="1019640"/>
            </a:xfrm>
            <a:prstGeom prst="rect">
              <a:avLst/>
            </a:prstGeom>
            <a:solidFill>
              <a:srgbClr val="EBEBEB">
                <a:alpha val="100000"/>
              </a:srgbClr>
            </a:solidFill>
          </p:spPr>
          <p:txBody>
            <a:bodyPr/>
            <a:lstStyle/>
            <a:p/>
          </p:txBody>
        </p:sp>
        <p:sp>
          <p:nvSpPr>
            <p:cNvPr id="246" name="pl246"/>
            <p:cNvSpPr/>
            <p:nvPr/>
          </p:nvSpPr>
          <p:spPr>
            <a:xfrm>
              <a:off x="4097032" y="1776451"/>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247" name="pl247"/>
            <p:cNvSpPr/>
            <p:nvPr/>
          </p:nvSpPr>
          <p:spPr>
            <a:xfrm>
              <a:off x="4097032" y="1450062"/>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248" name="pl248"/>
            <p:cNvSpPr/>
            <p:nvPr/>
          </p:nvSpPr>
          <p:spPr>
            <a:xfrm>
              <a:off x="4097032" y="1123672"/>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249" name="pl249"/>
            <p:cNvSpPr/>
            <p:nvPr/>
          </p:nvSpPr>
          <p:spPr>
            <a:xfrm>
              <a:off x="4097032" y="1613256"/>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250" name="pl250"/>
            <p:cNvSpPr/>
            <p:nvPr/>
          </p:nvSpPr>
          <p:spPr>
            <a:xfrm>
              <a:off x="4097032" y="1286867"/>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251" name="pl251"/>
            <p:cNvSpPr/>
            <p:nvPr/>
          </p:nvSpPr>
          <p:spPr>
            <a:xfrm>
              <a:off x="4097032" y="960478"/>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252" name="pl252"/>
            <p:cNvSpPr/>
            <p:nvPr/>
          </p:nvSpPr>
          <p:spPr>
            <a:xfrm>
              <a:off x="4170338"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53" name="pl253"/>
            <p:cNvSpPr/>
            <p:nvPr/>
          </p:nvSpPr>
          <p:spPr>
            <a:xfrm>
              <a:off x="4379784"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54" name="pl254"/>
            <p:cNvSpPr/>
            <p:nvPr/>
          </p:nvSpPr>
          <p:spPr>
            <a:xfrm>
              <a:off x="4589230"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55" name="pl255"/>
            <p:cNvSpPr/>
            <p:nvPr/>
          </p:nvSpPr>
          <p:spPr>
            <a:xfrm>
              <a:off x="4798676"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56" name="pl256"/>
            <p:cNvSpPr/>
            <p:nvPr/>
          </p:nvSpPr>
          <p:spPr>
            <a:xfrm>
              <a:off x="5008122"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57" name="pl257"/>
            <p:cNvSpPr/>
            <p:nvPr/>
          </p:nvSpPr>
          <p:spPr>
            <a:xfrm>
              <a:off x="5217567"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58" name="pl258"/>
            <p:cNvSpPr/>
            <p:nvPr/>
          </p:nvSpPr>
          <p:spPr>
            <a:xfrm>
              <a:off x="5427013"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59" name="pl259"/>
            <p:cNvSpPr/>
            <p:nvPr/>
          </p:nvSpPr>
          <p:spPr>
            <a:xfrm>
              <a:off x="5636459"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60" name="pl260"/>
            <p:cNvSpPr/>
            <p:nvPr/>
          </p:nvSpPr>
          <p:spPr>
            <a:xfrm>
              <a:off x="4170338" y="1208534"/>
              <a:ext cx="1466121" cy="130555"/>
            </a:xfrm>
            <a:custGeom>
              <a:avLst/>
              <a:pathLst>
                <a:path w="1466121" h="130555">
                  <a:moveTo>
                    <a:pt x="0" y="0"/>
                  </a:moveTo>
                  <a:lnTo>
                    <a:pt x="209445" y="78333"/>
                  </a:lnTo>
                  <a:lnTo>
                    <a:pt x="418891" y="117500"/>
                  </a:lnTo>
                  <a:lnTo>
                    <a:pt x="628337" y="130555"/>
                  </a:lnTo>
                  <a:lnTo>
                    <a:pt x="837783" y="91389"/>
                  </a:lnTo>
                  <a:lnTo>
                    <a:pt x="1047229" y="52222"/>
                  </a:lnTo>
                  <a:lnTo>
                    <a:pt x="1256675" y="39166"/>
                  </a:lnTo>
                  <a:lnTo>
                    <a:pt x="1466121" y="39166"/>
                  </a:lnTo>
                </a:path>
              </a:pathLst>
            </a:custGeom>
            <a:ln w="20325" cap="flat">
              <a:solidFill>
                <a:srgbClr val="BEBEBE">
                  <a:alpha val="69803"/>
                </a:srgbClr>
              </a:solidFill>
              <a:prstDash val="solid"/>
              <a:round/>
            </a:ln>
          </p:spPr>
          <p:txBody>
            <a:bodyPr/>
            <a:lstStyle/>
            <a:p/>
          </p:txBody>
        </p:sp>
        <p:sp>
          <p:nvSpPr>
            <p:cNvPr id="261" name="pl261"/>
            <p:cNvSpPr/>
            <p:nvPr/>
          </p:nvSpPr>
          <p:spPr>
            <a:xfrm>
              <a:off x="4170338" y="1221589"/>
              <a:ext cx="1466121" cy="169722"/>
            </a:xfrm>
            <a:custGeom>
              <a:avLst/>
              <a:pathLst>
                <a:path w="1466121" h="169722">
                  <a:moveTo>
                    <a:pt x="0" y="0"/>
                  </a:moveTo>
                  <a:lnTo>
                    <a:pt x="209445" y="65277"/>
                  </a:lnTo>
                  <a:lnTo>
                    <a:pt x="418891" y="130555"/>
                  </a:lnTo>
                  <a:lnTo>
                    <a:pt x="628337" y="169722"/>
                  </a:lnTo>
                  <a:lnTo>
                    <a:pt x="837783" y="117500"/>
                  </a:lnTo>
                  <a:lnTo>
                    <a:pt x="1047229" y="130555"/>
                  </a:lnTo>
                  <a:lnTo>
                    <a:pt x="1256675" y="130555"/>
                  </a:lnTo>
                  <a:lnTo>
                    <a:pt x="1466121" y="130555"/>
                  </a:lnTo>
                </a:path>
              </a:pathLst>
            </a:custGeom>
            <a:ln w="40651" cap="flat">
              <a:solidFill>
                <a:srgbClr val="BEBEBE">
                  <a:alpha val="69803"/>
                </a:srgbClr>
              </a:solidFill>
              <a:prstDash val="solid"/>
              <a:round/>
            </a:ln>
          </p:spPr>
          <p:txBody>
            <a:bodyPr/>
            <a:lstStyle/>
            <a:p/>
          </p:txBody>
        </p:sp>
        <p:sp>
          <p:nvSpPr>
            <p:cNvPr id="262" name="pl262"/>
            <p:cNvSpPr/>
            <p:nvPr/>
          </p:nvSpPr>
          <p:spPr>
            <a:xfrm>
              <a:off x="4170338" y="1221589"/>
              <a:ext cx="1466121" cy="169722"/>
            </a:xfrm>
            <a:custGeom>
              <a:avLst/>
              <a:pathLst>
                <a:path w="1466121" h="169722">
                  <a:moveTo>
                    <a:pt x="0" y="0"/>
                  </a:moveTo>
                  <a:lnTo>
                    <a:pt x="209445" y="65277"/>
                  </a:lnTo>
                  <a:lnTo>
                    <a:pt x="418891" y="130555"/>
                  </a:lnTo>
                  <a:lnTo>
                    <a:pt x="628337" y="169722"/>
                  </a:lnTo>
                  <a:lnTo>
                    <a:pt x="837783" y="117500"/>
                  </a:lnTo>
                  <a:lnTo>
                    <a:pt x="1047229" y="130555"/>
                  </a:lnTo>
                  <a:lnTo>
                    <a:pt x="1256675" y="130555"/>
                  </a:lnTo>
                  <a:lnTo>
                    <a:pt x="1466121" y="130555"/>
                  </a:lnTo>
                </a:path>
              </a:pathLst>
            </a:custGeom>
            <a:ln w="35231" cap="flat">
              <a:solidFill>
                <a:srgbClr val="BEBEBE">
                  <a:alpha val="69803"/>
                </a:srgbClr>
              </a:solidFill>
              <a:prstDash val="solid"/>
              <a:round/>
            </a:ln>
          </p:spPr>
          <p:txBody>
            <a:bodyPr/>
            <a:lstStyle/>
            <a:p/>
          </p:txBody>
        </p:sp>
        <p:sp>
          <p:nvSpPr>
            <p:cNvPr id="263" name="pl263"/>
            <p:cNvSpPr/>
            <p:nvPr/>
          </p:nvSpPr>
          <p:spPr>
            <a:xfrm>
              <a:off x="4170338" y="1208534"/>
              <a:ext cx="1466121" cy="130555"/>
            </a:xfrm>
            <a:custGeom>
              <a:avLst/>
              <a:pathLst>
                <a:path w="1466121" h="130555">
                  <a:moveTo>
                    <a:pt x="0" y="0"/>
                  </a:moveTo>
                  <a:lnTo>
                    <a:pt x="209445" y="78333"/>
                  </a:lnTo>
                  <a:lnTo>
                    <a:pt x="418891" y="117500"/>
                  </a:lnTo>
                  <a:lnTo>
                    <a:pt x="628337" y="130555"/>
                  </a:lnTo>
                  <a:lnTo>
                    <a:pt x="837783" y="91389"/>
                  </a:lnTo>
                  <a:lnTo>
                    <a:pt x="1047229" y="52222"/>
                  </a:lnTo>
                  <a:lnTo>
                    <a:pt x="1256675" y="39166"/>
                  </a:lnTo>
                  <a:lnTo>
                    <a:pt x="1466121" y="39166"/>
                  </a:lnTo>
                </a:path>
              </a:pathLst>
            </a:custGeom>
            <a:ln w="20325" cap="flat">
              <a:solidFill>
                <a:srgbClr val="6B6B6B">
                  <a:alpha val="100000"/>
                </a:srgbClr>
              </a:solidFill>
              <a:prstDash val="solid"/>
              <a:round/>
            </a:ln>
          </p:spPr>
          <p:txBody>
            <a:bodyPr/>
            <a:lstStyle/>
            <a:p/>
          </p:txBody>
        </p:sp>
        <p:sp>
          <p:nvSpPr>
            <p:cNvPr id="264" name="pl264"/>
            <p:cNvSpPr/>
            <p:nvPr/>
          </p:nvSpPr>
          <p:spPr>
            <a:xfrm>
              <a:off x="4170338" y="1221589"/>
              <a:ext cx="1466121" cy="169722"/>
            </a:xfrm>
            <a:custGeom>
              <a:avLst/>
              <a:pathLst>
                <a:path w="1466121" h="169722">
                  <a:moveTo>
                    <a:pt x="0" y="0"/>
                  </a:moveTo>
                  <a:lnTo>
                    <a:pt x="209445" y="65277"/>
                  </a:lnTo>
                  <a:lnTo>
                    <a:pt x="418891" y="130555"/>
                  </a:lnTo>
                  <a:lnTo>
                    <a:pt x="628337" y="169722"/>
                  </a:lnTo>
                  <a:lnTo>
                    <a:pt x="837783" y="117500"/>
                  </a:lnTo>
                  <a:lnTo>
                    <a:pt x="1047229" y="130555"/>
                  </a:lnTo>
                  <a:lnTo>
                    <a:pt x="1256675" y="130555"/>
                  </a:lnTo>
                  <a:lnTo>
                    <a:pt x="1466121" y="130555"/>
                  </a:lnTo>
                </a:path>
              </a:pathLst>
            </a:custGeom>
            <a:ln w="40651" cap="flat">
              <a:solidFill>
                <a:srgbClr val="000000">
                  <a:alpha val="100000"/>
                </a:srgbClr>
              </a:solidFill>
              <a:prstDash val="solid"/>
              <a:round/>
            </a:ln>
          </p:spPr>
          <p:txBody>
            <a:bodyPr/>
            <a:lstStyle/>
            <a:p/>
          </p:txBody>
        </p:sp>
        <p:sp>
          <p:nvSpPr>
            <p:cNvPr id="265" name="pl265"/>
            <p:cNvSpPr/>
            <p:nvPr/>
          </p:nvSpPr>
          <p:spPr>
            <a:xfrm>
              <a:off x="4170338" y="1221589"/>
              <a:ext cx="1466121" cy="169722"/>
            </a:xfrm>
            <a:custGeom>
              <a:avLst/>
              <a:pathLst>
                <a:path w="1466121" h="169722">
                  <a:moveTo>
                    <a:pt x="0" y="0"/>
                  </a:moveTo>
                  <a:lnTo>
                    <a:pt x="209445" y="65277"/>
                  </a:lnTo>
                  <a:lnTo>
                    <a:pt x="418891" y="130555"/>
                  </a:lnTo>
                  <a:lnTo>
                    <a:pt x="628337" y="169722"/>
                  </a:lnTo>
                  <a:lnTo>
                    <a:pt x="837783" y="117500"/>
                  </a:lnTo>
                  <a:lnTo>
                    <a:pt x="1047229" y="130555"/>
                  </a:lnTo>
                  <a:lnTo>
                    <a:pt x="1256675" y="130555"/>
                  </a:lnTo>
                  <a:lnTo>
                    <a:pt x="1466121" y="130555"/>
                  </a:lnTo>
                </a:path>
              </a:pathLst>
            </a:custGeom>
            <a:ln w="35231" cap="flat">
              <a:solidFill>
                <a:srgbClr val="80BD41">
                  <a:alpha val="100000"/>
                </a:srgbClr>
              </a:solidFill>
              <a:prstDash val="solid"/>
              <a:round/>
            </a:ln>
          </p:spPr>
          <p:txBody>
            <a:bodyPr/>
            <a:lstStyle/>
            <a:p/>
          </p:txBody>
        </p:sp>
        <p:sp>
          <p:nvSpPr>
            <p:cNvPr id="266" name="pl266"/>
            <p:cNvSpPr/>
            <p:nvPr/>
          </p:nvSpPr>
          <p:spPr>
            <a:xfrm>
              <a:off x="4097032" y="1286867"/>
              <a:ext cx="1612733" cy="0"/>
            </a:xfrm>
            <a:custGeom>
              <a:avLst/>
              <a:pathLst>
                <a:path w="1612733" h="0">
                  <a:moveTo>
                    <a:pt x="0" y="0"/>
                  </a:moveTo>
                  <a:lnTo>
                    <a:pt x="1612733" y="0"/>
                  </a:lnTo>
                  <a:lnTo>
                    <a:pt x="1612733" y="0"/>
                  </a:lnTo>
                </a:path>
              </a:pathLst>
            </a:custGeom>
            <a:ln w="13550" cap="flat">
              <a:solidFill>
                <a:srgbClr val="000000">
                  <a:alpha val="100000"/>
                </a:srgbClr>
              </a:solidFill>
              <a:prstDash val="dash"/>
              <a:round/>
            </a:ln>
          </p:spPr>
          <p:txBody>
            <a:bodyPr/>
            <a:lstStyle/>
            <a:p/>
          </p:txBody>
        </p:sp>
        <p:sp>
          <p:nvSpPr>
            <p:cNvPr id="267" name="tx267"/>
            <p:cNvSpPr/>
            <p:nvPr/>
          </p:nvSpPr>
          <p:spPr>
            <a:xfrm>
              <a:off x="4140208" y="104303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268" name="tx268"/>
            <p:cNvSpPr/>
            <p:nvPr/>
          </p:nvSpPr>
          <p:spPr>
            <a:xfrm>
              <a:off x="4349654" y="110831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269" name="tx269"/>
            <p:cNvSpPr/>
            <p:nvPr/>
          </p:nvSpPr>
          <p:spPr>
            <a:xfrm>
              <a:off x="4541041" y="1173590"/>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270" name="tx270"/>
            <p:cNvSpPr/>
            <p:nvPr/>
          </p:nvSpPr>
          <p:spPr>
            <a:xfrm>
              <a:off x="4750487" y="1212757"/>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a:t>
              </a:r>
            </a:p>
          </p:txBody>
        </p:sp>
        <p:sp>
          <p:nvSpPr>
            <p:cNvPr id="271" name="tx271"/>
            <p:cNvSpPr/>
            <p:nvPr/>
          </p:nvSpPr>
          <p:spPr>
            <a:xfrm>
              <a:off x="4959933" y="1160535"/>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272" name="tx272"/>
            <p:cNvSpPr/>
            <p:nvPr/>
          </p:nvSpPr>
          <p:spPr>
            <a:xfrm>
              <a:off x="5169379" y="1173590"/>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273" name="tx273"/>
            <p:cNvSpPr/>
            <p:nvPr/>
          </p:nvSpPr>
          <p:spPr>
            <a:xfrm>
              <a:off x="5378824" y="1173590"/>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274" name="tx274"/>
            <p:cNvSpPr/>
            <p:nvPr/>
          </p:nvSpPr>
          <p:spPr>
            <a:xfrm>
              <a:off x="5588270" y="1173590"/>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275" name="rc275"/>
            <p:cNvSpPr/>
            <p:nvPr/>
          </p:nvSpPr>
          <p:spPr>
            <a:xfrm>
              <a:off x="4097032" y="2179046"/>
              <a:ext cx="1612733" cy="1019640"/>
            </a:xfrm>
            <a:prstGeom prst="rect">
              <a:avLst/>
            </a:prstGeom>
            <a:solidFill>
              <a:srgbClr val="EBEBEB">
                <a:alpha val="100000"/>
              </a:srgbClr>
            </a:solidFill>
          </p:spPr>
          <p:txBody>
            <a:bodyPr/>
            <a:lstStyle/>
            <a:p/>
          </p:txBody>
        </p:sp>
        <p:sp>
          <p:nvSpPr>
            <p:cNvPr id="276" name="pl276"/>
            <p:cNvSpPr/>
            <p:nvPr/>
          </p:nvSpPr>
          <p:spPr>
            <a:xfrm>
              <a:off x="4097032" y="3080533"/>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277" name="pl277"/>
            <p:cNvSpPr/>
            <p:nvPr/>
          </p:nvSpPr>
          <p:spPr>
            <a:xfrm>
              <a:off x="4097032" y="2754144"/>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278" name="pl278"/>
            <p:cNvSpPr/>
            <p:nvPr/>
          </p:nvSpPr>
          <p:spPr>
            <a:xfrm>
              <a:off x="4097032" y="2427754"/>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279" name="pl279"/>
            <p:cNvSpPr/>
            <p:nvPr/>
          </p:nvSpPr>
          <p:spPr>
            <a:xfrm>
              <a:off x="4097032" y="2917338"/>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280" name="pl280"/>
            <p:cNvSpPr/>
            <p:nvPr/>
          </p:nvSpPr>
          <p:spPr>
            <a:xfrm>
              <a:off x="4097032" y="2590949"/>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281" name="pl281"/>
            <p:cNvSpPr/>
            <p:nvPr/>
          </p:nvSpPr>
          <p:spPr>
            <a:xfrm>
              <a:off x="4097032" y="2264560"/>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282" name="pl282"/>
            <p:cNvSpPr/>
            <p:nvPr/>
          </p:nvSpPr>
          <p:spPr>
            <a:xfrm>
              <a:off x="4170338"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83" name="pl283"/>
            <p:cNvSpPr/>
            <p:nvPr/>
          </p:nvSpPr>
          <p:spPr>
            <a:xfrm>
              <a:off x="4379784"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84" name="pl284"/>
            <p:cNvSpPr/>
            <p:nvPr/>
          </p:nvSpPr>
          <p:spPr>
            <a:xfrm>
              <a:off x="4589230"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85" name="pl285"/>
            <p:cNvSpPr/>
            <p:nvPr/>
          </p:nvSpPr>
          <p:spPr>
            <a:xfrm>
              <a:off x="4798676"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86" name="pl286"/>
            <p:cNvSpPr/>
            <p:nvPr/>
          </p:nvSpPr>
          <p:spPr>
            <a:xfrm>
              <a:off x="5008122"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87" name="pl287"/>
            <p:cNvSpPr/>
            <p:nvPr/>
          </p:nvSpPr>
          <p:spPr>
            <a:xfrm>
              <a:off x="5217567"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88" name="pl288"/>
            <p:cNvSpPr/>
            <p:nvPr/>
          </p:nvSpPr>
          <p:spPr>
            <a:xfrm>
              <a:off x="5427013"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89" name="pl289"/>
            <p:cNvSpPr/>
            <p:nvPr/>
          </p:nvSpPr>
          <p:spPr>
            <a:xfrm>
              <a:off x="5636459"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90" name="pl290"/>
            <p:cNvSpPr/>
            <p:nvPr/>
          </p:nvSpPr>
          <p:spPr>
            <a:xfrm>
              <a:off x="4170338" y="2512615"/>
              <a:ext cx="1466121" cy="130555"/>
            </a:xfrm>
            <a:custGeom>
              <a:avLst/>
              <a:pathLst>
                <a:path w="1466121" h="130555">
                  <a:moveTo>
                    <a:pt x="0" y="0"/>
                  </a:moveTo>
                  <a:lnTo>
                    <a:pt x="209445" y="78333"/>
                  </a:lnTo>
                  <a:lnTo>
                    <a:pt x="418891" y="117500"/>
                  </a:lnTo>
                  <a:lnTo>
                    <a:pt x="628337" y="130555"/>
                  </a:lnTo>
                  <a:lnTo>
                    <a:pt x="837783" y="91389"/>
                  </a:lnTo>
                  <a:lnTo>
                    <a:pt x="1047229" y="52222"/>
                  </a:lnTo>
                  <a:lnTo>
                    <a:pt x="1256675" y="39166"/>
                  </a:lnTo>
                  <a:lnTo>
                    <a:pt x="1466121" y="39166"/>
                  </a:lnTo>
                </a:path>
              </a:pathLst>
            </a:custGeom>
            <a:ln w="20325" cap="flat">
              <a:solidFill>
                <a:srgbClr val="BEBEBE">
                  <a:alpha val="69803"/>
                </a:srgbClr>
              </a:solidFill>
              <a:prstDash val="solid"/>
              <a:round/>
            </a:ln>
          </p:spPr>
          <p:txBody>
            <a:bodyPr/>
            <a:lstStyle/>
            <a:p/>
          </p:txBody>
        </p:sp>
        <p:sp>
          <p:nvSpPr>
            <p:cNvPr id="291" name="pl291"/>
            <p:cNvSpPr/>
            <p:nvPr/>
          </p:nvSpPr>
          <p:spPr>
            <a:xfrm>
              <a:off x="4170338" y="2590949"/>
              <a:ext cx="1466121" cy="561389"/>
            </a:xfrm>
            <a:custGeom>
              <a:avLst/>
              <a:pathLst>
                <a:path w="1466121" h="561389">
                  <a:moveTo>
                    <a:pt x="0" y="65277"/>
                  </a:moveTo>
                  <a:lnTo>
                    <a:pt x="209445" y="0"/>
                  </a:lnTo>
                  <a:lnTo>
                    <a:pt x="418891" y="39166"/>
                  </a:lnTo>
                  <a:lnTo>
                    <a:pt x="628337" y="91389"/>
                  </a:lnTo>
                  <a:lnTo>
                    <a:pt x="837783" y="221944"/>
                  </a:lnTo>
                  <a:lnTo>
                    <a:pt x="1047229" y="561389"/>
                  </a:lnTo>
                  <a:lnTo>
                    <a:pt x="1256675" y="117500"/>
                  </a:lnTo>
                  <a:lnTo>
                    <a:pt x="1466121" y="117500"/>
                  </a:lnTo>
                </a:path>
              </a:pathLst>
            </a:custGeom>
            <a:ln w="40651" cap="flat">
              <a:solidFill>
                <a:srgbClr val="BEBEBE">
                  <a:alpha val="69803"/>
                </a:srgbClr>
              </a:solidFill>
              <a:prstDash val="solid"/>
              <a:round/>
            </a:ln>
          </p:spPr>
          <p:txBody>
            <a:bodyPr/>
            <a:lstStyle/>
            <a:p/>
          </p:txBody>
        </p:sp>
        <p:sp>
          <p:nvSpPr>
            <p:cNvPr id="292" name="pl292"/>
            <p:cNvSpPr/>
            <p:nvPr/>
          </p:nvSpPr>
          <p:spPr>
            <a:xfrm>
              <a:off x="4170338" y="2590949"/>
              <a:ext cx="1466121" cy="561389"/>
            </a:xfrm>
            <a:custGeom>
              <a:avLst/>
              <a:pathLst>
                <a:path w="1466121" h="561389">
                  <a:moveTo>
                    <a:pt x="0" y="65277"/>
                  </a:moveTo>
                  <a:lnTo>
                    <a:pt x="209445" y="0"/>
                  </a:lnTo>
                  <a:lnTo>
                    <a:pt x="418891" y="39166"/>
                  </a:lnTo>
                  <a:lnTo>
                    <a:pt x="628337" y="91389"/>
                  </a:lnTo>
                  <a:lnTo>
                    <a:pt x="837783" y="221944"/>
                  </a:lnTo>
                  <a:lnTo>
                    <a:pt x="1047229" y="561389"/>
                  </a:lnTo>
                  <a:lnTo>
                    <a:pt x="1256675" y="117500"/>
                  </a:lnTo>
                  <a:lnTo>
                    <a:pt x="1466121" y="117500"/>
                  </a:lnTo>
                </a:path>
              </a:pathLst>
            </a:custGeom>
            <a:ln w="35231" cap="flat">
              <a:solidFill>
                <a:srgbClr val="BEBEBE">
                  <a:alpha val="69803"/>
                </a:srgbClr>
              </a:solidFill>
              <a:prstDash val="solid"/>
              <a:round/>
            </a:ln>
          </p:spPr>
          <p:txBody>
            <a:bodyPr/>
            <a:lstStyle/>
            <a:p/>
          </p:txBody>
        </p:sp>
        <p:sp>
          <p:nvSpPr>
            <p:cNvPr id="293" name="pl293"/>
            <p:cNvSpPr/>
            <p:nvPr/>
          </p:nvSpPr>
          <p:spPr>
            <a:xfrm>
              <a:off x="4170338" y="2512615"/>
              <a:ext cx="1466121" cy="130555"/>
            </a:xfrm>
            <a:custGeom>
              <a:avLst/>
              <a:pathLst>
                <a:path w="1466121" h="130555">
                  <a:moveTo>
                    <a:pt x="0" y="0"/>
                  </a:moveTo>
                  <a:lnTo>
                    <a:pt x="209445" y="78333"/>
                  </a:lnTo>
                  <a:lnTo>
                    <a:pt x="418891" y="117500"/>
                  </a:lnTo>
                  <a:lnTo>
                    <a:pt x="628337" y="130555"/>
                  </a:lnTo>
                  <a:lnTo>
                    <a:pt x="837783" y="91389"/>
                  </a:lnTo>
                  <a:lnTo>
                    <a:pt x="1047229" y="52222"/>
                  </a:lnTo>
                  <a:lnTo>
                    <a:pt x="1256675" y="39166"/>
                  </a:lnTo>
                  <a:lnTo>
                    <a:pt x="1466121" y="39166"/>
                  </a:lnTo>
                </a:path>
              </a:pathLst>
            </a:custGeom>
            <a:ln w="20325" cap="flat">
              <a:solidFill>
                <a:srgbClr val="6B6B6B">
                  <a:alpha val="100000"/>
                </a:srgbClr>
              </a:solidFill>
              <a:prstDash val="solid"/>
              <a:round/>
            </a:ln>
          </p:spPr>
          <p:txBody>
            <a:bodyPr/>
            <a:lstStyle/>
            <a:p/>
          </p:txBody>
        </p:sp>
        <p:sp>
          <p:nvSpPr>
            <p:cNvPr id="294" name="pl294"/>
            <p:cNvSpPr/>
            <p:nvPr/>
          </p:nvSpPr>
          <p:spPr>
            <a:xfrm>
              <a:off x="4170338" y="2590949"/>
              <a:ext cx="1466121" cy="561389"/>
            </a:xfrm>
            <a:custGeom>
              <a:avLst/>
              <a:pathLst>
                <a:path w="1466121" h="561389">
                  <a:moveTo>
                    <a:pt x="0" y="65277"/>
                  </a:moveTo>
                  <a:lnTo>
                    <a:pt x="209445" y="0"/>
                  </a:lnTo>
                  <a:lnTo>
                    <a:pt x="418891" y="39166"/>
                  </a:lnTo>
                  <a:lnTo>
                    <a:pt x="628337" y="91389"/>
                  </a:lnTo>
                  <a:lnTo>
                    <a:pt x="837783" y="221944"/>
                  </a:lnTo>
                  <a:lnTo>
                    <a:pt x="1047229" y="561389"/>
                  </a:lnTo>
                  <a:lnTo>
                    <a:pt x="1256675" y="117500"/>
                  </a:lnTo>
                  <a:lnTo>
                    <a:pt x="1466121" y="117500"/>
                  </a:lnTo>
                </a:path>
              </a:pathLst>
            </a:custGeom>
            <a:ln w="40651" cap="flat">
              <a:solidFill>
                <a:srgbClr val="000000">
                  <a:alpha val="100000"/>
                </a:srgbClr>
              </a:solidFill>
              <a:prstDash val="solid"/>
              <a:round/>
            </a:ln>
          </p:spPr>
          <p:txBody>
            <a:bodyPr/>
            <a:lstStyle/>
            <a:p/>
          </p:txBody>
        </p:sp>
        <p:sp>
          <p:nvSpPr>
            <p:cNvPr id="295" name="pl295"/>
            <p:cNvSpPr/>
            <p:nvPr/>
          </p:nvSpPr>
          <p:spPr>
            <a:xfrm>
              <a:off x="4170338" y="2590949"/>
              <a:ext cx="1466121" cy="561389"/>
            </a:xfrm>
            <a:custGeom>
              <a:avLst/>
              <a:pathLst>
                <a:path w="1466121" h="561389">
                  <a:moveTo>
                    <a:pt x="0" y="65277"/>
                  </a:moveTo>
                  <a:lnTo>
                    <a:pt x="209445" y="0"/>
                  </a:lnTo>
                  <a:lnTo>
                    <a:pt x="418891" y="39166"/>
                  </a:lnTo>
                  <a:lnTo>
                    <a:pt x="628337" y="91389"/>
                  </a:lnTo>
                  <a:lnTo>
                    <a:pt x="837783" y="221944"/>
                  </a:lnTo>
                  <a:lnTo>
                    <a:pt x="1047229" y="561389"/>
                  </a:lnTo>
                  <a:lnTo>
                    <a:pt x="1256675" y="117500"/>
                  </a:lnTo>
                  <a:lnTo>
                    <a:pt x="1466121" y="117500"/>
                  </a:lnTo>
                </a:path>
              </a:pathLst>
            </a:custGeom>
            <a:ln w="35231" cap="flat">
              <a:solidFill>
                <a:srgbClr val="80BD41">
                  <a:alpha val="100000"/>
                </a:srgbClr>
              </a:solidFill>
              <a:prstDash val="solid"/>
              <a:round/>
            </a:ln>
          </p:spPr>
          <p:txBody>
            <a:bodyPr/>
            <a:lstStyle/>
            <a:p/>
          </p:txBody>
        </p:sp>
        <p:sp>
          <p:nvSpPr>
            <p:cNvPr id="296" name="pl296"/>
            <p:cNvSpPr/>
            <p:nvPr/>
          </p:nvSpPr>
          <p:spPr>
            <a:xfrm>
              <a:off x="4097032" y="2590949"/>
              <a:ext cx="1612733" cy="0"/>
            </a:xfrm>
            <a:custGeom>
              <a:avLst/>
              <a:pathLst>
                <a:path w="1612733" h="0">
                  <a:moveTo>
                    <a:pt x="0" y="0"/>
                  </a:moveTo>
                  <a:lnTo>
                    <a:pt x="1612733" y="0"/>
                  </a:lnTo>
                  <a:lnTo>
                    <a:pt x="1612733" y="0"/>
                  </a:lnTo>
                </a:path>
              </a:pathLst>
            </a:custGeom>
            <a:ln w="13550" cap="flat">
              <a:solidFill>
                <a:srgbClr val="000000">
                  <a:alpha val="100000"/>
                </a:srgbClr>
              </a:solidFill>
              <a:prstDash val="dash"/>
              <a:round/>
            </a:ln>
          </p:spPr>
          <p:txBody>
            <a:bodyPr/>
            <a:lstStyle/>
            <a:p/>
          </p:txBody>
        </p:sp>
        <p:sp>
          <p:nvSpPr>
            <p:cNvPr id="297" name="tx297"/>
            <p:cNvSpPr/>
            <p:nvPr/>
          </p:nvSpPr>
          <p:spPr>
            <a:xfrm>
              <a:off x="4122149" y="2477672"/>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298" name="tx298"/>
            <p:cNvSpPr/>
            <p:nvPr/>
          </p:nvSpPr>
          <p:spPr>
            <a:xfrm>
              <a:off x="4349654" y="241239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299" name="tx299"/>
            <p:cNvSpPr/>
            <p:nvPr/>
          </p:nvSpPr>
          <p:spPr>
            <a:xfrm>
              <a:off x="4541041" y="2451561"/>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300" name="tx300"/>
            <p:cNvSpPr/>
            <p:nvPr/>
          </p:nvSpPr>
          <p:spPr>
            <a:xfrm>
              <a:off x="4750487" y="2503783"/>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a:t>
              </a:r>
            </a:p>
          </p:txBody>
        </p:sp>
        <p:sp>
          <p:nvSpPr>
            <p:cNvPr id="301" name="tx301"/>
            <p:cNvSpPr/>
            <p:nvPr/>
          </p:nvSpPr>
          <p:spPr>
            <a:xfrm>
              <a:off x="4929803" y="2634339"/>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-17</a:t>
              </a:r>
            </a:p>
          </p:txBody>
        </p:sp>
        <p:sp>
          <p:nvSpPr>
            <p:cNvPr id="302" name="tx302"/>
            <p:cNvSpPr/>
            <p:nvPr/>
          </p:nvSpPr>
          <p:spPr>
            <a:xfrm>
              <a:off x="5139249" y="2973784"/>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-43</a:t>
              </a:r>
            </a:p>
          </p:txBody>
        </p:sp>
        <p:sp>
          <p:nvSpPr>
            <p:cNvPr id="303" name="tx303"/>
            <p:cNvSpPr/>
            <p:nvPr/>
          </p:nvSpPr>
          <p:spPr>
            <a:xfrm>
              <a:off x="5378824" y="2529894"/>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a:t>
              </a:r>
            </a:p>
          </p:txBody>
        </p:sp>
        <p:sp>
          <p:nvSpPr>
            <p:cNvPr id="304" name="tx304"/>
            <p:cNvSpPr/>
            <p:nvPr/>
          </p:nvSpPr>
          <p:spPr>
            <a:xfrm>
              <a:off x="5588270" y="2529894"/>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a:t>
              </a:r>
            </a:p>
          </p:txBody>
        </p:sp>
        <p:sp>
          <p:nvSpPr>
            <p:cNvPr id="305" name="rc305"/>
            <p:cNvSpPr/>
            <p:nvPr/>
          </p:nvSpPr>
          <p:spPr>
            <a:xfrm>
              <a:off x="4097032" y="3483127"/>
              <a:ext cx="1612733" cy="1019640"/>
            </a:xfrm>
            <a:prstGeom prst="rect">
              <a:avLst/>
            </a:prstGeom>
            <a:solidFill>
              <a:srgbClr val="EBEBEB">
                <a:alpha val="100000"/>
              </a:srgbClr>
            </a:solidFill>
          </p:spPr>
          <p:txBody>
            <a:bodyPr/>
            <a:lstStyle/>
            <a:p/>
          </p:txBody>
        </p:sp>
        <p:sp>
          <p:nvSpPr>
            <p:cNvPr id="306" name="pl306"/>
            <p:cNvSpPr/>
            <p:nvPr/>
          </p:nvSpPr>
          <p:spPr>
            <a:xfrm>
              <a:off x="4097032" y="4384615"/>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307" name="pl307"/>
            <p:cNvSpPr/>
            <p:nvPr/>
          </p:nvSpPr>
          <p:spPr>
            <a:xfrm>
              <a:off x="4097032" y="4058225"/>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308" name="pl308"/>
            <p:cNvSpPr/>
            <p:nvPr/>
          </p:nvSpPr>
          <p:spPr>
            <a:xfrm>
              <a:off x="4097032" y="3731836"/>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309" name="pl309"/>
            <p:cNvSpPr/>
            <p:nvPr/>
          </p:nvSpPr>
          <p:spPr>
            <a:xfrm>
              <a:off x="4097032" y="4221420"/>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310" name="pl310"/>
            <p:cNvSpPr/>
            <p:nvPr/>
          </p:nvSpPr>
          <p:spPr>
            <a:xfrm>
              <a:off x="4097032" y="3895031"/>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311" name="pl311"/>
            <p:cNvSpPr/>
            <p:nvPr/>
          </p:nvSpPr>
          <p:spPr>
            <a:xfrm>
              <a:off x="4097032" y="3568641"/>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312" name="pl312"/>
            <p:cNvSpPr/>
            <p:nvPr/>
          </p:nvSpPr>
          <p:spPr>
            <a:xfrm>
              <a:off x="4170338"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13" name="pl313"/>
            <p:cNvSpPr/>
            <p:nvPr/>
          </p:nvSpPr>
          <p:spPr>
            <a:xfrm>
              <a:off x="4379784"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14" name="pl314"/>
            <p:cNvSpPr/>
            <p:nvPr/>
          </p:nvSpPr>
          <p:spPr>
            <a:xfrm>
              <a:off x="4589230"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15" name="pl315"/>
            <p:cNvSpPr/>
            <p:nvPr/>
          </p:nvSpPr>
          <p:spPr>
            <a:xfrm>
              <a:off x="4798676"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16" name="pl316"/>
            <p:cNvSpPr/>
            <p:nvPr/>
          </p:nvSpPr>
          <p:spPr>
            <a:xfrm>
              <a:off x="5008122"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17" name="pl317"/>
            <p:cNvSpPr/>
            <p:nvPr/>
          </p:nvSpPr>
          <p:spPr>
            <a:xfrm>
              <a:off x="5217567"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18" name="pl318"/>
            <p:cNvSpPr/>
            <p:nvPr/>
          </p:nvSpPr>
          <p:spPr>
            <a:xfrm>
              <a:off x="5427013"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19" name="pl319"/>
            <p:cNvSpPr/>
            <p:nvPr/>
          </p:nvSpPr>
          <p:spPr>
            <a:xfrm>
              <a:off x="5636459"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20" name="pl320"/>
            <p:cNvSpPr/>
            <p:nvPr/>
          </p:nvSpPr>
          <p:spPr>
            <a:xfrm>
              <a:off x="4170338" y="3816697"/>
              <a:ext cx="1466121" cy="130555"/>
            </a:xfrm>
            <a:custGeom>
              <a:avLst/>
              <a:pathLst>
                <a:path w="1466121" h="130555">
                  <a:moveTo>
                    <a:pt x="0" y="0"/>
                  </a:moveTo>
                  <a:lnTo>
                    <a:pt x="209445" y="78333"/>
                  </a:lnTo>
                  <a:lnTo>
                    <a:pt x="418891" y="117500"/>
                  </a:lnTo>
                  <a:lnTo>
                    <a:pt x="628337" y="130555"/>
                  </a:lnTo>
                  <a:lnTo>
                    <a:pt x="837783" y="91389"/>
                  </a:lnTo>
                  <a:lnTo>
                    <a:pt x="1047229" y="52222"/>
                  </a:lnTo>
                  <a:lnTo>
                    <a:pt x="1256675" y="39166"/>
                  </a:lnTo>
                  <a:lnTo>
                    <a:pt x="1466121" y="39166"/>
                  </a:lnTo>
                </a:path>
              </a:pathLst>
            </a:custGeom>
            <a:ln w="20325" cap="flat">
              <a:solidFill>
                <a:srgbClr val="BEBEBE">
                  <a:alpha val="69803"/>
                </a:srgbClr>
              </a:solidFill>
              <a:prstDash val="solid"/>
              <a:round/>
            </a:ln>
          </p:spPr>
          <p:txBody>
            <a:bodyPr/>
            <a:lstStyle/>
            <a:p/>
          </p:txBody>
        </p:sp>
        <p:sp>
          <p:nvSpPr>
            <p:cNvPr id="321" name="pl321"/>
            <p:cNvSpPr/>
            <p:nvPr/>
          </p:nvSpPr>
          <p:spPr>
            <a:xfrm>
              <a:off x="4170338" y="3881975"/>
              <a:ext cx="1466121" cy="65277"/>
            </a:xfrm>
            <a:custGeom>
              <a:avLst/>
              <a:pathLst>
                <a:path w="1466121" h="65277">
                  <a:moveTo>
                    <a:pt x="0" y="0"/>
                  </a:moveTo>
                  <a:lnTo>
                    <a:pt x="209445" y="13055"/>
                  </a:lnTo>
                  <a:lnTo>
                    <a:pt x="418891" y="13055"/>
                  </a:lnTo>
                  <a:lnTo>
                    <a:pt x="628337" y="26111"/>
                  </a:lnTo>
                  <a:lnTo>
                    <a:pt x="837783" y="39166"/>
                  </a:lnTo>
                  <a:lnTo>
                    <a:pt x="1047229" y="52222"/>
                  </a:lnTo>
                  <a:lnTo>
                    <a:pt x="1256675" y="52222"/>
                  </a:lnTo>
                  <a:lnTo>
                    <a:pt x="1466121" y="65277"/>
                  </a:lnTo>
                </a:path>
              </a:pathLst>
            </a:custGeom>
            <a:ln w="40651" cap="flat">
              <a:solidFill>
                <a:srgbClr val="BEBEBE">
                  <a:alpha val="69803"/>
                </a:srgbClr>
              </a:solidFill>
              <a:prstDash val="solid"/>
              <a:round/>
            </a:ln>
          </p:spPr>
          <p:txBody>
            <a:bodyPr/>
            <a:lstStyle/>
            <a:p/>
          </p:txBody>
        </p:sp>
        <p:sp>
          <p:nvSpPr>
            <p:cNvPr id="322" name="pl322"/>
            <p:cNvSpPr/>
            <p:nvPr/>
          </p:nvSpPr>
          <p:spPr>
            <a:xfrm>
              <a:off x="4170338" y="3881975"/>
              <a:ext cx="1466121" cy="65277"/>
            </a:xfrm>
            <a:custGeom>
              <a:avLst/>
              <a:pathLst>
                <a:path w="1466121" h="65277">
                  <a:moveTo>
                    <a:pt x="0" y="0"/>
                  </a:moveTo>
                  <a:lnTo>
                    <a:pt x="209445" y="13055"/>
                  </a:lnTo>
                  <a:lnTo>
                    <a:pt x="418891" y="13055"/>
                  </a:lnTo>
                  <a:lnTo>
                    <a:pt x="628337" y="26111"/>
                  </a:lnTo>
                  <a:lnTo>
                    <a:pt x="837783" y="39166"/>
                  </a:lnTo>
                  <a:lnTo>
                    <a:pt x="1047229" y="52222"/>
                  </a:lnTo>
                  <a:lnTo>
                    <a:pt x="1256675" y="52222"/>
                  </a:lnTo>
                  <a:lnTo>
                    <a:pt x="1466121" y="65277"/>
                  </a:lnTo>
                </a:path>
              </a:pathLst>
            </a:custGeom>
            <a:ln w="35231" cap="flat">
              <a:solidFill>
                <a:srgbClr val="BEBEBE">
                  <a:alpha val="69803"/>
                </a:srgbClr>
              </a:solidFill>
              <a:prstDash val="solid"/>
              <a:round/>
            </a:ln>
          </p:spPr>
          <p:txBody>
            <a:bodyPr/>
            <a:lstStyle/>
            <a:p/>
          </p:txBody>
        </p:sp>
        <p:sp>
          <p:nvSpPr>
            <p:cNvPr id="323" name="pl323"/>
            <p:cNvSpPr/>
            <p:nvPr/>
          </p:nvSpPr>
          <p:spPr>
            <a:xfrm>
              <a:off x="4170338" y="3816697"/>
              <a:ext cx="1466121" cy="130555"/>
            </a:xfrm>
            <a:custGeom>
              <a:avLst/>
              <a:pathLst>
                <a:path w="1466121" h="130555">
                  <a:moveTo>
                    <a:pt x="0" y="0"/>
                  </a:moveTo>
                  <a:lnTo>
                    <a:pt x="209445" y="78333"/>
                  </a:lnTo>
                  <a:lnTo>
                    <a:pt x="418891" y="117500"/>
                  </a:lnTo>
                  <a:lnTo>
                    <a:pt x="628337" y="130555"/>
                  </a:lnTo>
                  <a:lnTo>
                    <a:pt x="837783" y="91389"/>
                  </a:lnTo>
                  <a:lnTo>
                    <a:pt x="1047229" y="52222"/>
                  </a:lnTo>
                  <a:lnTo>
                    <a:pt x="1256675" y="39166"/>
                  </a:lnTo>
                  <a:lnTo>
                    <a:pt x="1466121" y="39166"/>
                  </a:lnTo>
                </a:path>
              </a:pathLst>
            </a:custGeom>
            <a:ln w="20325" cap="flat">
              <a:solidFill>
                <a:srgbClr val="6B6B6B">
                  <a:alpha val="100000"/>
                </a:srgbClr>
              </a:solidFill>
              <a:prstDash val="solid"/>
              <a:round/>
            </a:ln>
          </p:spPr>
          <p:txBody>
            <a:bodyPr/>
            <a:lstStyle/>
            <a:p/>
          </p:txBody>
        </p:sp>
        <p:sp>
          <p:nvSpPr>
            <p:cNvPr id="324" name="pl324"/>
            <p:cNvSpPr/>
            <p:nvPr/>
          </p:nvSpPr>
          <p:spPr>
            <a:xfrm>
              <a:off x="4170338" y="3881975"/>
              <a:ext cx="1466121" cy="65277"/>
            </a:xfrm>
            <a:custGeom>
              <a:avLst/>
              <a:pathLst>
                <a:path w="1466121" h="65277">
                  <a:moveTo>
                    <a:pt x="0" y="0"/>
                  </a:moveTo>
                  <a:lnTo>
                    <a:pt x="209445" y="13055"/>
                  </a:lnTo>
                  <a:lnTo>
                    <a:pt x="418891" y="13055"/>
                  </a:lnTo>
                  <a:lnTo>
                    <a:pt x="628337" y="26111"/>
                  </a:lnTo>
                  <a:lnTo>
                    <a:pt x="837783" y="39166"/>
                  </a:lnTo>
                  <a:lnTo>
                    <a:pt x="1047229" y="52222"/>
                  </a:lnTo>
                  <a:lnTo>
                    <a:pt x="1256675" y="52222"/>
                  </a:lnTo>
                  <a:lnTo>
                    <a:pt x="1466121" y="65277"/>
                  </a:lnTo>
                </a:path>
              </a:pathLst>
            </a:custGeom>
            <a:ln w="40651" cap="flat">
              <a:solidFill>
                <a:srgbClr val="000000">
                  <a:alpha val="100000"/>
                </a:srgbClr>
              </a:solidFill>
              <a:prstDash val="solid"/>
              <a:round/>
            </a:ln>
          </p:spPr>
          <p:txBody>
            <a:bodyPr/>
            <a:lstStyle/>
            <a:p/>
          </p:txBody>
        </p:sp>
        <p:sp>
          <p:nvSpPr>
            <p:cNvPr id="325" name="pl325"/>
            <p:cNvSpPr/>
            <p:nvPr/>
          </p:nvSpPr>
          <p:spPr>
            <a:xfrm>
              <a:off x="4170338" y="3881975"/>
              <a:ext cx="1466121" cy="65277"/>
            </a:xfrm>
            <a:custGeom>
              <a:avLst/>
              <a:pathLst>
                <a:path w="1466121" h="65277">
                  <a:moveTo>
                    <a:pt x="0" y="0"/>
                  </a:moveTo>
                  <a:lnTo>
                    <a:pt x="209445" y="13055"/>
                  </a:lnTo>
                  <a:lnTo>
                    <a:pt x="418891" y="13055"/>
                  </a:lnTo>
                  <a:lnTo>
                    <a:pt x="628337" y="26111"/>
                  </a:lnTo>
                  <a:lnTo>
                    <a:pt x="837783" y="39166"/>
                  </a:lnTo>
                  <a:lnTo>
                    <a:pt x="1047229" y="52222"/>
                  </a:lnTo>
                  <a:lnTo>
                    <a:pt x="1256675" y="52222"/>
                  </a:lnTo>
                  <a:lnTo>
                    <a:pt x="1466121" y="65277"/>
                  </a:lnTo>
                </a:path>
              </a:pathLst>
            </a:custGeom>
            <a:ln w="35231" cap="flat">
              <a:solidFill>
                <a:srgbClr val="80BD41">
                  <a:alpha val="100000"/>
                </a:srgbClr>
              </a:solidFill>
              <a:prstDash val="solid"/>
              <a:round/>
            </a:ln>
          </p:spPr>
          <p:txBody>
            <a:bodyPr/>
            <a:lstStyle/>
            <a:p/>
          </p:txBody>
        </p:sp>
        <p:sp>
          <p:nvSpPr>
            <p:cNvPr id="326" name="pl326"/>
            <p:cNvSpPr/>
            <p:nvPr/>
          </p:nvSpPr>
          <p:spPr>
            <a:xfrm>
              <a:off x="4097032" y="3895031"/>
              <a:ext cx="1612733" cy="0"/>
            </a:xfrm>
            <a:custGeom>
              <a:avLst/>
              <a:pathLst>
                <a:path w="1612733" h="0">
                  <a:moveTo>
                    <a:pt x="0" y="0"/>
                  </a:moveTo>
                  <a:lnTo>
                    <a:pt x="1612733" y="0"/>
                  </a:lnTo>
                  <a:lnTo>
                    <a:pt x="1612733" y="0"/>
                  </a:lnTo>
                </a:path>
              </a:pathLst>
            </a:custGeom>
            <a:ln w="13550" cap="flat">
              <a:solidFill>
                <a:srgbClr val="000000">
                  <a:alpha val="100000"/>
                </a:srgbClr>
              </a:solidFill>
              <a:prstDash val="dash"/>
              <a:round/>
            </a:ln>
          </p:spPr>
          <p:txBody>
            <a:bodyPr/>
            <a:lstStyle/>
            <a:p/>
          </p:txBody>
        </p:sp>
        <p:sp>
          <p:nvSpPr>
            <p:cNvPr id="327" name="tx327"/>
            <p:cNvSpPr/>
            <p:nvPr/>
          </p:nvSpPr>
          <p:spPr>
            <a:xfrm>
              <a:off x="4140208" y="370342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328" name="tx328"/>
            <p:cNvSpPr/>
            <p:nvPr/>
          </p:nvSpPr>
          <p:spPr>
            <a:xfrm>
              <a:off x="4349654" y="371647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329" name="tx329"/>
            <p:cNvSpPr/>
            <p:nvPr/>
          </p:nvSpPr>
          <p:spPr>
            <a:xfrm>
              <a:off x="4559100" y="371647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330" name="tx330"/>
            <p:cNvSpPr/>
            <p:nvPr/>
          </p:nvSpPr>
          <p:spPr>
            <a:xfrm>
              <a:off x="4750487" y="3729531"/>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331" name="tx331"/>
            <p:cNvSpPr/>
            <p:nvPr/>
          </p:nvSpPr>
          <p:spPr>
            <a:xfrm>
              <a:off x="4959933" y="3742587"/>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332" name="tx332"/>
            <p:cNvSpPr/>
            <p:nvPr/>
          </p:nvSpPr>
          <p:spPr>
            <a:xfrm>
              <a:off x="5169379" y="3755642"/>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333" name="tx333"/>
            <p:cNvSpPr/>
            <p:nvPr/>
          </p:nvSpPr>
          <p:spPr>
            <a:xfrm>
              <a:off x="5378824" y="3755642"/>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334" name="tx334"/>
            <p:cNvSpPr/>
            <p:nvPr/>
          </p:nvSpPr>
          <p:spPr>
            <a:xfrm>
              <a:off x="5588270" y="3768698"/>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335" name="rc335"/>
            <p:cNvSpPr/>
            <p:nvPr/>
          </p:nvSpPr>
          <p:spPr>
            <a:xfrm>
              <a:off x="4097032" y="4787209"/>
              <a:ext cx="1612733" cy="1019640"/>
            </a:xfrm>
            <a:prstGeom prst="rect">
              <a:avLst/>
            </a:prstGeom>
            <a:solidFill>
              <a:srgbClr val="EBEBEB">
                <a:alpha val="100000"/>
              </a:srgbClr>
            </a:solidFill>
          </p:spPr>
          <p:txBody>
            <a:bodyPr/>
            <a:lstStyle/>
            <a:p/>
          </p:txBody>
        </p:sp>
        <p:sp>
          <p:nvSpPr>
            <p:cNvPr id="336" name="pl336"/>
            <p:cNvSpPr/>
            <p:nvPr/>
          </p:nvSpPr>
          <p:spPr>
            <a:xfrm>
              <a:off x="4097032" y="5688696"/>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337" name="pl337"/>
            <p:cNvSpPr/>
            <p:nvPr/>
          </p:nvSpPr>
          <p:spPr>
            <a:xfrm>
              <a:off x="4097032" y="5362307"/>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338" name="pl338"/>
            <p:cNvSpPr/>
            <p:nvPr/>
          </p:nvSpPr>
          <p:spPr>
            <a:xfrm>
              <a:off x="4097032" y="5035918"/>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339" name="pl339"/>
            <p:cNvSpPr/>
            <p:nvPr/>
          </p:nvSpPr>
          <p:spPr>
            <a:xfrm>
              <a:off x="4097032" y="5525502"/>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340" name="pl340"/>
            <p:cNvSpPr/>
            <p:nvPr/>
          </p:nvSpPr>
          <p:spPr>
            <a:xfrm>
              <a:off x="4097032" y="5199112"/>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341" name="pl341"/>
            <p:cNvSpPr/>
            <p:nvPr/>
          </p:nvSpPr>
          <p:spPr>
            <a:xfrm>
              <a:off x="4097032" y="4872723"/>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342" name="pl342"/>
            <p:cNvSpPr/>
            <p:nvPr/>
          </p:nvSpPr>
          <p:spPr>
            <a:xfrm>
              <a:off x="4170338"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43" name="pl343"/>
            <p:cNvSpPr/>
            <p:nvPr/>
          </p:nvSpPr>
          <p:spPr>
            <a:xfrm>
              <a:off x="4379784"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44" name="pl344"/>
            <p:cNvSpPr/>
            <p:nvPr/>
          </p:nvSpPr>
          <p:spPr>
            <a:xfrm>
              <a:off x="4589230"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45" name="pl345"/>
            <p:cNvSpPr/>
            <p:nvPr/>
          </p:nvSpPr>
          <p:spPr>
            <a:xfrm>
              <a:off x="4798676"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46" name="pl346"/>
            <p:cNvSpPr/>
            <p:nvPr/>
          </p:nvSpPr>
          <p:spPr>
            <a:xfrm>
              <a:off x="5008122"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47" name="pl347"/>
            <p:cNvSpPr/>
            <p:nvPr/>
          </p:nvSpPr>
          <p:spPr>
            <a:xfrm>
              <a:off x="5217567"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48" name="pl348"/>
            <p:cNvSpPr/>
            <p:nvPr/>
          </p:nvSpPr>
          <p:spPr>
            <a:xfrm>
              <a:off x="5427013"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49" name="pl349"/>
            <p:cNvSpPr/>
            <p:nvPr/>
          </p:nvSpPr>
          <p:spPr>
            <a:xfrm>
              <a:off x="5636459"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50" name="pl350"/>
            <p:cNvSpPr/>
            <p:nvPr/>
          </p:nvSpPr>
          <p:spPr>
            <a:xfrm>
              <a:off x="4170338" y="5120779"/>
              <a:ext cx="1466121" cy="130555"/>
            </a:xfrm>
            <a:custGeom>
              <a:avLst/>
              <a:pathLst>
                <a:path w="1466121" h="130555">
                  <a:moveTo>
                    <a:pt x="0" y="0"/>
                  </a:moveTo>
                  <a:lnTo>
                    <a:pt x="209445" y="78333"/>
                  </a:lnTo>
                  <a:lnTo>
                    <a:pt x="418891" y="117500"/>
                  </a:lnTo>
                  <a:lnTo>
                    <a:pt x="628337" y="130555"/>
                  </a:lnTo>
                  <a:lnTo>
                    <a:pt x="837783" y="91389"/>
                  </a:lnTo>
                  <a:lnTo>
                    <a:pt x="1047229" y="52222"/>
                  </a:lnTo>
                  <a:lnTo>
                    <a:pt x="1256675" y="39166"/>
                  </a:lnTo>
                  <a:lnTo>
                    <a:pt x="1466121" y="39166"/>
                  </a:lnTo>
                </a:path>
              </a:pathLst>
            </a:custGeom>
            <a:ln w="20325" cap="flat">
              <a:solidFill>
                <a:srgbClr val="BEBEBE">
                  <a:alpha val="69803"/>
                </a:srgbClr>
              </a:solidFill>
              <a:prstDash val="solid"/>
              <a:round/>
            </a:ln>
          </p:spPr>
          <p:txBody>
            <a:bodyPr/>
            <a:lstStyle/>
            <a:p/>
          </p:txBody>
        </p:sp>
        <p:sp>
          <p:nvSpPr>
            <p:cNvPr id="351" name="pl351"/>
            <p:cNvSpPr/>
            <p:nvPr/>
          </p:nvSpPr>
          <p:spPr>
            <a:xfrm>
              <a:off x="4170338" y="5173001"/>
              <a:ext cx="1466121" cy="52222"/>
            </a:xfrm>
            <a:custGeom>
              <a:avLst/>
              <a:pathLst>
                <a:path w="1466121" h="52222">
                  <a:moveTo>
                    <a:pt x="0" y="13055"/>
                  </a:moveTo>
                  <a:lnTo>
                    <a:pt x="209445" y="26111"/>
                  </a:lnTo>
                  <a:lnTo>
                    <a:pt x="418891" y="0"/>
                  </a:lnTo>
                  <a:lnTo>
                    <a:pt x="628337" y="39166"/>
                  </a:lnTo>
                  <a:lnTo>
                    <a:pt x="837783" y="39166"/>
                  </a:lnTo>
                  <a:lnTo>
                    <a:pt x="1047229" y="39166"/>
                  </a:lnTo>
                  <a:lnTo>
                    <a:pt x="1256675" y="26111"/>
                  </a:lnTo>
                  <a:lnTo>
                    <a:pt x="1466121" y="52222"/>
                  </a:lnTo>
                </a:path>
              </a:pathLst>
            </a:custGeom>
            <a:ln w="40651" cap="flat">
              <a:solidFill>
                <a:srgbClr val="BEBEBE">
                  <a:alpha val="69803"/>
                </a:srgbClr>
              </a:solidFill>
              <a:prstDash val="solid"/>
              <a:round/>
            </a:ln>
          </p:spPr>
          <p:txBody>
            <a:bodyPr/>
            <a:lstStyle/>
            <a:p/>
          </p:txBody>
        </p:sp>
        <p:sp>
          <p:nvSpPr>
            <p:cNvPr id="352" name="pl352"/>
            <p:cNvSpPr/>
            <p:nvPr/>
          </p:nvSpPr>
          <p:spPr>
            <a:xfrm>
              <a:off x="4170338" y="5173001"/>
              <a:ext cx="1466121" cy="52222"/>
            </a:xfrm>
            <a:custGeom>
              <a:avLst/>
              <a:pathLst>
                <a:path w="1466121" h="52222">
                  <a:moveTo>
                    <a:pt x="0" y="13055"/>
                  </a:moveTo>
                  <a:lnTo>
                    <a:pt x="209445" y="26111"/>
                  </a:lnTo>
                  <a:lnTo>
                    <a:pt x="418891" y="0"/>
                  </a:lnTo>
                  <a:lnTo>
                    <a:pt x="628337" y="39166"/>
                  </a:lnTo>
                  <a:lnTo>
                    <a:pt x="837783" y="39166"/>
                  </a:lnTo>
                  <a:lnTo>
                    <a:pt x="1047229" y="39166"/>
                  </a:lnTo>
                  <a:lnTo>
                    <a:pt x="1256675" y="26111"/>
                  </a:lnTo>
                  <a:lnTo>
                    <a:pt x="1466121" y="52222"/>
                  </a:lnTo>
                </a:path>
              </a:pathLst>
            </a:custGeom>
            <a:ln w="35231" cap="flat">
              <a:solidFill>
                <a:srgbClr val="BEBEBE">
                  <a:alpha val="69803"/>
                </a:srgbClr>
              </a:solidFill>
              <a:prstDash val="solid"/>
              <a:round/>
            </a:ln>
          </p:spPr>
          <p:txBody>
            <a:bodyPr/>
            <a:lstStyle/>
            <a:p/>
          </p:txBody>
        </p:sp>
        <p:sp>
          <p:nvSpPr>
            <p:cNvPr id="353" name="pl353"/>
            <p:cNvSpPr/>
            <p:nvPr/>
          </p:nvSpPr>
          <p:spPr>
            <a:xfrm>
              <a:off x="4170338" y="5120779"/>
              <a:ext cx="1466121" cy="130555"/>
            </a:xfrm>
            <a:custGeom>
              <a:avLst/>
              <a:pathLst>
                <a:path w="1466121" h="130555">
                  <a:moveTo>
                    <a:pt x="0" y="0"/>
                  </a:moveTo>
                  <a:lnTo>
                    <a:pt x="209445" y="78333"/>
                  </a:lnTo>
                  <a:lnTo>
                    <a:pt x="418891" y="117500"/>
                  </a:lnTo>
                  <a:lnTo>
                    <a:pt x="628337" y="130555"/>
                  </a:lnTo>
                  <a:lnTo>
                    <a:pt x="837783" y="91389"/>
                  </a:lnTo>
                  <a:lnTo>
                    <a:pt x="1047229" y="52222"/>
                  </a:lnTo>
                  <a:lnTo>
                    <a:pt x="1256675" y="39166"/>
                  </a:lnTo>
                  <a:lnTo>
                    <a:pt x="1466121" y="39166"/>
                  </a:lnTo>
                </a:path>
              </a:pathLst>
            </a:custGeom>
            <a:ln w="20325" cap="flat">
              <a:solidFill>
                <a:srgbClr val="6B6B6B">
                  <a:alpha val="100000"/>
                </a:srgbClr>
              </a:solidFill>
              <a:prstDash val="solid"/>
              <a:round/>
            </a:ln>
          </p:spPr>
          <p:txBody>
            <a:bodyPr/>
            <a:lstStyle/>
            <a:p/>
          </p:txBody>
        </p:sp>
        <p:sp>
          <p:nvSpPr>
            <p:cNvPr id="354" name="pl354"/>
            <p:cNvSpPr/>
            <p:nvPr/>
          </p:nvSpPr>
          <p:spPr>
            <a:xfrm>
              <a:off x="4170338" y="5173001"/>
              <a:ext cx="1466121" cy="52222"/>
            </a:xfrm>
            <a:custGeom>
              <a:avLst/>
              <a:pathLst>
                <a:path w="1466121" h="52222">
                  <a:moveTo>
                    <a:pt x="0" y="13055"/>
                  </a:moveTo>
                  <a:lnTo>
                    <a:pt x="209445" y="26111"/>
                  </a:lnTo>
                  <a:lnTo>
                    <a:pt x="418891" y="0"/>
                  </a:lnTo>
                  <a:lnTo>
                    <a:pt x="628337" y="39166"/>
                  </a:lnTo>
                  <a:lnTo>
                    <a:pt x="837783" y="39166"/>
                  </a:lnTo>
                  <a:lnTo>
                    <a:pt x="1047229" y="39166"/>
                  </a:lnTo>
                  <a:lnTo>
                    <a:pt x="1256675" y="26111"/>
                  </a:lnTo>
                  <a:lnTo>
                    <a:pt x="1466121" y="52222"/>
                  </a:lnTo>
                </a:path>
              </a:pathLst>
            </a:custGeom>
            <a:ln w="40651" cap="flat">
              <a:solidFill>
                <a:srgbClr val="000000">
                  <a:alpha val="100000"/>
                </a:srgbClr>
              </a:solidFill>
              <a:prstDash val="solid"/>
              <a:round/>
            </a:ln>
          </p:spPr>
          <p:txBody>
            <a:bodyPr/>
            <a:lstStyle/>
            <a:p/>
          </p:txBody>
        </p:sp>
        <p:sp>
          <p:nvSpPr>
            <p:cNvPr id="355" name="pl355"/>
            <p:cNvSpPr/>
            <p:nvPr/>
          </p:nvSpPr>
          <p:spPr>
            <a:xfrm>
              <a:off x="4170338" y="5173001"/>
              <a:ext cx="1466121" cy="52222"/>
            </a:xfrm>
            <a:custGeom>
              <a:avLst/>
              <a:pathLst>
                <a:path w="1466121" h="52222">
                  <a:moveTo>
                    <a:pt x="0" y="13055"/>
                  </a:moveTo>
                  <a:lnTo>
                    <a:pt x="209445" y="26111"/>
                  </a:lnTo>
                  <a:lnTo>
                    <a:pt x="418891" y="0"/>
                  </a:lnTo>
                  <a:lnTo>
                    <a:pt x="628337" y="39166"/>
                  </a:lnTo>
                  <a:lnTo>
                    <a:pt x="837783" y="39166"/>
                  </a:lnTo>
                  <a:lnTo>
                    <a:pt x="1047229" y="39166"/>
                  </a:lnTo>
                  <a:lnTo>
                    <a:pt x="1256675" y="26111"/>
                  </a:lnTo>
                  <a:lnTo>
                    <a:pt x="1466121" y="52222"/>
                  </a:lnTo>
                </a:path>
              </a:pathLst>
            </a:custGeom>
            <a:ln w="35231" cap="flat">
              <a:solidFill>
                <a:srgbClr val="80BD41">
                  <a:alpha val="100000"/>
                </a:srgbClr>
              </a:solidFill>
              <a:prstDash val="solid"/>
              <a:round/>
            </a:ln>
          </p:spPr>
          <p:txBody>
            <a:bodyPr/>
            <a:lstStyle/>
            <a:p/>
          </p:txBody>
        </p:sp>
        <p:sp>
          <p:nvSpPr>
            <p:cNvPr id="356" name="pl356"/>
            <p:cNvSpPr/>
            <p:nvPr/>
          </p:nvSpPr>
          <p:spPr>
            <a:xfrm>
              <a:off x="4097032" y="5199112"/>
              <a:ext cx="1612733" cy="0"/>
            </a:xfrm>
            <a:custGeom>
              <a:avLst/>
              <a:pathLst>
                <a:path w="1612733" h="0">
                  <a:moveTo>
                    <a:pt x="0" y="0"/>
                  </a:moveTo>
                  <a:lnTo>
                    <a:pt x="1612733" y="0"/>
                  </a:lnTo>
                  <a:lnTo>
                    <a:pt x="1612733" y="0"/>
                  </a:lnTo>
                </a:path>
              </a:pathLst>
            </a:custGeom>
            <a:ln w="13550" cap="flat">
              <a:solidFill>
                <a:srgbClr val="000000">
                  <a:alpha val="100000"/>
                </a:srgbClr>
              </a:solidFill>
              <a:prstDash val="dash"/>
              <a:round/>
            </a:ln>
          </p:spPr>
          <p:txBody>
            <a:bodyPr/>
            <a:lstStyle/>
            <a:p/>
          </p:txBody>
        </p:sp>
        <p:sp>
          <p:nvSpPr>
            <p:cNvPr id="357" name="tx357"/>
            <p:cNvSpPr/>
            <p:nvPr/>
          </p:nvSpPr>
          <p:spPr>
            <a:xfrm>
              <a:off x="4140208" y="500750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358" name="tx358"/>
            <p:cNvSpPr/>
            <p:nvPr/>
          </p:nvSpPr>
          <p:spPr>
            <a:xfrm>
              <a:off x="4349654" y="502055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359" name="tx359"/>
            <p:cNvSpPr/>
            <p:nvPr/>
          </p:nvSpPr>
          <p:spPr>
            <a:xfrm>
              <a:off x="4559100" y="499444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360" name="tx360"/>
            <p:cNvSpPr/>
            <p:nvPr/>
          </p:nvSpPr>
          <p:spPr>
            <a:xfrm>
              <a:off x="4750487" y="5033613"/>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361" name="tx361"/>
            <p:cNvSpPr/>
            <p:nvPr/>
          </p:nvSpPr>
          <p:spPr>
            <a:xfrm>
              <a:off x="4959933" y="5033613"/>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362" name="tx362"/>
            <p:cNvSpPr/>
            <p:nvPr/>
          </p:nvSpPr>
          <p:spPr>
            <a:xfrm>
              <a:off x="5169379" y="5033613"/>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363" name="tx363"/>
            <p:cNvSpPr/>
            <p:nvPr/>
          </p:nvSpPr>
          <p:spPr>
            <a:xfrm>
              <a:off x="5396884" y="502055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364" name="tx364"/>
            <p:cNvSpPr/>
            <p:nvPr/>
          </p:nvSpPr>
          <p:spPr>
            <a:xfrm>
              <a:off x="5588270" y="5046669"/>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365" name="rc365"/>
            <p:cNvSpPr/>
            <p:nvPr/>
          </p:nvSpPr>
          <p:spPr>
            <a:xfrm>
              <a:off x="5779354" y="874964"/>
              <a:ext cx="1612733" cy="1019640"/>
            </a:xfrm>
            <a:prstGeom prst="rect">
              <a:avLst/>
            </a:prstGeom>
            <a:solidFill>
              <a:srgbClr val="EBEBEB">
                <a:alpha val="100000"/>
              </a:srgbClr>
            </a:solidFill>
          </p:spPr>
          <p:txBody>
            <a:bodyPr/>
            <a:lstStyle/>
            <a:p/>
          </p:txBody>
        </p:sp>
        <p:sp>
          <p:nvSpPr>
            <p:cNvPr id="366" name="pl366"/>
            <p:cNvSpPr/>
            <p:nvPr/>
          </p:nvSpPr>
          <p:spPr>
            <a:xfrm>
              <a:off x="5779354" y="1776451"/>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367" name="pl367"/>
            <p:cNvSpPr/>
            <p:nvPr/>
          </p:nvSpPr>
          <p:spPr>
            <a:xfrm>
              <a:off x="5779354" y="1450062"/>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368" name="pl368"/>
            <p:cNvSpPr/>
            <p:nvPr/>
          </p:nvSpPr>
          <p:spPr>
            <a:xfrm>
              <a:off x="5779354" y="1123672"/>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369" name="pl369"/>
            <p:cNvSpPr/>
            <p:nvPr/>
          </p:nvSpPr>
          <p:spPr>
            <a:xfrm>
              <a:off x="5779354" y="1613256"/>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370" name="pl370"/>
            <p:cNvSpPr/>
            <p:nvPr/>
          </p:nvSpPr>
          <p:spPr>
            <a:xfrm>
              <a:off x="5779354" y="1286867"/>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371" name="pl371"/>
            <p:cNvSpPr/>
            <p:nvPr/>
          </p:nvSpPr>
          <p:spPr>
            <a:xfrm>
              <a:off x="5779354" y="960478"/>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372" name="pl372"/>
            <p:cNvSpPr/>
            <p:nvPr/>
          </p:nvSpPr>
          <p:spPr>
            <a:xfrm>
              <a:off x="5852660"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73" name="pl373"/>
            <p:cNvSpPr/>
            <p:nvPr/>
          </p:nvSpPr>
          <p:spPr>
            <a:xfrm>
              <a:off x="6062106"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74" name="pl374"/>
            <p:cNvSpPr/>
            <p:nvPr/>
          </p:nvSpPr>
          <p:spPr>
            <a:xfrm>
              <a:off x="6271552"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75" name="pl375"/>
            <p:cNvSpPr/>
            <p:nvPr/>
          </p:nvSpPr>
          <p:spPr>
            <a:xfrm>
              <a:off x="6480998"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76" name="pl376"/>
            <p:cNvSpPr/>
            <p:nvPr/>
          </p:nvSpPr>
          <p:spPr>
            <a:xfrm>
              <a:off x="6690444"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77" name="pl377"/>
            <p:cNvSpPr/>
            <p:nvPr/>
          </p:nvSpPr>
          <p:spPr>
            <a:xfrm>
              <a:off x="6899890"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78" name="pl378"/>
            <p:cNvSpPr/>
            <p:nvPr/>
          </p:nvSpPr>
          <p:spPr>
            <a:xfrm>
              <a:off x="7109336"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79" name="pl379"/>
            <p:cNvSpPr/>
            <p:nvPr/>
          </p:nvSpPr>
          <p:spPr>
            <a:xfrm>
              <a:off x="7318782"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80" name="pl380"/>
            <p:cNvSpPr/>
            <p:nvPr/>
          </p:nvSpPr>
          <p:spPr>
            <a:xfrm>
              <a:off x="5852660" y="1208534"/>
              <a:ext cx="1466121" cy="130555"/>
            </a:xfrm>
            <a:custGeom>
              <a:avLst/>
              <a:pathLst>
                <a:path w="1466121" h="130555">
                  <a:moveTo>
                    <a:pt x="0" y="0"/>
                  </a:moveTo>
                  <a:lnTo>
                    <a:pt x="209445" y="78333"/>
                  </a:lnTo>
                  <a:lnTo>
                    <a:pt x="418891" y="117500"/>
                  </a:lnTo>
                  <a:lnTo>
                    <a:pt x="628337" y="130555"/>
                  </a:lnTo>
                  <a:lnTo>
                    <a:pt x="837783" y="91389"/>
                  </a:lnTo>
                  <a:lnTo>
                    <a:pt x="1047229" y="52222"/>
                  </a:lnTo>
                  <a:lnTo>
                    <a:pt x="1256675" y="39166"/>
                  </a:lnTo>
                  <a:lnTo>
                    <a:pt x="1466121" y="39166"/>
                  </a:lnTo>
                </a:path>
              </a:pathLst>
            </a:custGeom>
            <a:ln w="20325" cap="flat">
              <a:solidFill>
                <a:srgbClr val="BEBEBE">
                  <a:alpha val="69803"/>
                </a:srgbClr>
              </a:solidFill>
              <a:prstDash val="solid"/>
              <a:round/>
            </a:ln>
          </p:spPr>
          <p:txBody>
            <a:bodyPr/>
            <a:lstStyle/>
            <a:p/>
          </p:txBody>
        </p:sp>
        <p:sp>
          <p:nvSpPr>
            <p:cNvPr id="381" name="pl381"/>
            <p:cNvSpPr/>
            <p:nvPr/>
          </p:nvSpPr>
          <p:spPr>
            <a:xfrm>
              <a:off x="5852660" y="1286867"/>
              <a:ext cx="1466121" cy="248055"/>
            </a:xfrm>
            <a:custGeom>
              <a:avLst/>
              <a:pathLst>
                <a:path w="1466121" h="248055">
                  <a:moveTo>
                    <a:pt x="0" y="26111"/>
                  </a:moveTo>
                  <a:lnTo>
                    <a:pt x="209445" y="0"/>
                  </a:lnTo>
                  <a:lnTo>
                    <a:pt x="418891" y="248055"/>
                  </a:lnTo>
                  <a:lnTo>
                    <a:pt x="628337" y="195833"/>
                  </a:lnTo>
                  <a:lnTo>
                    <a:pt x="837783" y="182778"/>
                  </a:lnTo>
                  <a:lnTo>
                    <a:pt x="1047229" y="169722"/>
                  </a:lnTo>
                  <a:lnTo>
                    <a:pt x="1256675" y="130555"/>
                  </a:lnTo>
                  <a:lnTo>
                    <a:pt x="1466121" y="195833"/>
                  </a:lnTo>
                </a:path>
              </a:pathLst>
            </a:custGeom>
            <a:ln w="40651" cap="flat">
              <a:solidFill>
                <a:srgbClr val="BEBEBE">
                  <a:alpha val="69803"/>
                </a:srgbClr>
              </a:solidFill>
              <a:prstDash val="solid"/>
              <a:round/>
            </a:ln>
          </p:spPr>
          <p:txBody>
            <a:bodyPr/>
            <a:lstStyle/>
            <a:p/>
          </p:txBody>
        </p:sp>
        <p:sp>
          <p:nvSpPr>
            <p:cNvPr id="382" name="pl382"/>
            <p:cNvSpPr/>
            <p:nvPr/>
          </p:nvSpPr>
          <p:spPr>
            <a:xfrm>
              <a:off x="5852660" y="1286867"/>
              <a:ext cx="1466121" cy="248055"/>
            </a:xfrm>
            <a:custGeom>
              <a:avLst/>
              <a:pathLst>
                <a:path w="1466121" h="248055">
                  <a:moveTo>
                    <a:pt x="0" y="26111"/>
                  </a:moveTo>
                  <a:lnTo>
                    <a:pt x="209445" y="0"/>
                  </a:lnTo>
                  <a:lnTo>
                    <a:pt x="418891" y="248055"/>
                  </a:lnTo>
                  <a:lnTo>
                    <a:pt x="628337" y="195833"/>
                  </a:lnTo>
                  <a:lnTo>
                    <a:pt x="837783" y="182778"/>
                  </a:lnTo>
                  <a:lnTo>
                    <a:pt x="1047229" y="169722"/>
                  </a:lnTo>
                  <a:lnTo>
                    <a:pt x="1256675" y="130555"/>
                  </a:lnTo>
                  <a:lnTo>
                    <a:pt x="1466121" y="195833"/>
                  </a:lnTo>
                </a:path>
              </a:pathLst>
            </a:custGeom>
            <a:ln w="35231" cap="flat">
              <a:solidFill>
                <a:srgbClr val="BEBEBE">
                  <a:alpha val="69803"/>
                </a:srgbClr>
              </a:solidFill>
              <a:prstDash val="solid"/>
              <a:round/>
            </a:ln>
          </p:spPr>
          <p:txBody>
            <a:bodyPr/>
            <a:lstStyle/>
            <a:p/>
          </p:txBody>
        </p:sp>
        <p:sp>
          <p:nvSpPr>
            <p:cNvPr id="383" name="pl383"/>
            <p:cNvSpPr/>
            <p:nvPr/>
          </p:nvSpPr>
          <p:spPr>
            <a:xfrm>
              <a:off x="5852660" y="1208534"/>
              <a:ext cx="1466121" cy="130555"/>
            </a:xfrm>
            <a:custGeom>
              <a:avLst/>
              <a:pathLst>
                <a:path w="1466121" h="130555">
                  <a:moveTo>
                    <a:pt x="0" y="0"/>
                  </a:moveTo>
                  <a:lnTo>
                    <a:pt x="209445" y="78333"/>
                  </a:lnTo>
                  <a:lnTo>
                    <a:pt x="418891" y="117500"/>
                  </a:lnTo>
                  <a:lnTo>
                    <a:pt x="628337" y="130555"/>
                  </a:lnTo>
                  <a:lnTo>
                    <a:pt x="837783" y="91389"/>
                  </a:lnTo>
                  <a:lnTo>
                    <a:pt x="1047229" y="52222"/>
                  </a:lnTo>
                  <a:lnTo>
                    <a:pt x="1256675" y="39166"/>
                  </a:lnTo>
                  <a:lnTo>
                    <a:pt x="1466121" y="39166"/>
                  </a:lnTo>
                </a:path>
              </a:pathLst>
            </a:custGeom>
            <a:ln w="20325" cap="flat">
              <a:solidFill>
                <a:srgbClr val="6B6B6B">
                  <a:alpha val="100000"/>
                </a:srgbClr>
              </a:solidFill>
              <a:prstDash val="solid"/>
              <a:round/>
            </a:ln>
          </p:spPr>
          <p:txBody>
            <a:bodyPr/>
            <a:lstStyle/>
            <a:p/>
          </p:txBody>
        </p:sp>
        <p:sp>
          <p:nvSpPr>
            <p:cNvPr id="384" name="pl384"/>
            <p:cNvSpPr/>
            <p:nvPr/>
          </p:nvSpPr>
          <p:spPr>
            <a:xfrm>
              <a:off x="5852660" y="1286867"/>
              <a:ext cx="1466121" cy="248055"/>
            </a:xfrm>
            <a:custGeom>
              <a:avLst/>
              <a:pathLst>
                <a:path w="1466121" h="248055">
                  <a:moveTo>
                    <a:pt x="0" y="26111"/>
                  </a:moveTo>
                  <a:lnTo>
                    <a:pt x="209445" y="0"/>
                  </a:lnTo>
                  <a:lnTo>
                    <a:pt x="418891" y="248055"/>
                  </a:lnTo>
                  <a:lnTo>
                    <a:pt x="628337" y="195833"/>
                  </a:lnTo>
                  <a:lnTo>
                    <a:pt x="837783" y="182778"/>
                  </a:lnTo>
                  <a:lnTo>
                    <a:pt x="1047229" y="169722"/>
                  </a:lnTo>
                  <a:lnTo>
                    <a:pt x="1256675" y="130555"/>
                  </a:lnTo>
                  <a:lnTo>
                    <a:pt x="1466121" y="195833"/>
                  </a:lnTo>
                </a:path>
              </a:pathLst>
            </a:custGeom>
            <a:ln w="40651" cap="flat">
              <a:solidFill>
                <a:srgbClr val="000000">
                  <a:alpha val="100000"/>
                </a:srgbClr>
              </a:solidFill>
              <a:prstDash val="solid"/>
              <a:round/>
            </a:ln>
          </p:spPr>
          <p:txBody>
            <a:bodyPr/>
            <a:lstStyle/>
            <a:p/>
          </p:txBody>
        </p:sp>
        <p:sp>
          <p:nvSpPr>
            <p:cNvPr id="385" name="pl385"/>
            <p:cNvSpPr/>
            <p:nvPr/>
          </p:nvSpPr>
          <p:spPr>
            <a:xfrm>
              <a:off x="5852660" y="1286867"/>
              <a:ext cx="1466121" cy="248055"/>
            </a:xfrm>
            <a:custGeom>
              <a:avLst/>
              <a:pathLst>
                <a:path w="1466121" h="248055">
                  <a:moveTo>
                    <a:pt x="0" y="26111"/>
                  </a:moveTo>
                  <a:lnTo>
                    <a:pt x="209445" y="0"/>
                  </a:lnTo>
                  <a:lnTo>
                    <a:pt x="418891" y="248055"/>
                  </a:lnTo>
                  <a:lnTo>
                    <a:pt x="628337" y="195833"/>
                  </a:lnTo>
                  <a:lnTo>
                    <a:pt x="837783" y="182778"/>
                  </a:lnTo>
                  <a:lnTo>
                    <a:pt x="1047229" y="169722"/>
                  </a:lnTo>
                  <a:lnTo>
                    <a:pt x="1256675" y="130555"/>
                  </a:lnTo>
                  <a:lnTo>
                    <a:pt x="1466121" y="195833"/>
                  </a:lnTo>
                </a:path>
              </a:pathLst>
            </a:custGeom>
            <a:ln w="35231" cap="flat">
              <a:solidFill>
                <a:srgbClr val="80BD41">
                  <a:alpha val="100000"/>
                </a:srgbClr>
              </a:solidFill>
              <a:prstDash val="solid"/>
              <a:round/>
            </a:ln>
          </p:spPr>
          <p:txBody>
            <a:bodyPr/>
            <a:lstStyle/>
            <a:p/>
          </p:txBody>
        </p:sp>
        <p:sp>
          <p:nvSpPr>
            <p:cNvPr id="386" name="pl386"/>
            <p:cNvSpPr/>
            <p:nvPr/>
          </p:nvSpPr>
          <p:spPr>
            <a:xfrm>
              <a:off x="5779354" y="1286867"/>
              <a:ext cx="1612733" cy="0"/>
            </a:xfrm>
            <a:custGeom>
              <a:avLst/>
              <a:pathLst>
                <a:path w="1612733" h="0">
                  <a:moveTo>
                    <a:pt x="0" y="0"/>
                  </a:moveTo>
                  <a:lnTo>
                    <a:pt x="1612733" y="0"/>
                  </a:lnTo>
                  <a:lnTo>
                    <a:pt x="1612733" y="0"/>
                  </a:lnTo>
                </a:path>
              </a:pathLst>
            </a:custGeom>
            <a:ln w="13550" cap="flat">
              <a:solidFill>
                <a:srgbClr val="000000">
                  <a:alpha val="100000"/>
                </a:srgbClr>
              </a:solidFill>
              <a:prstDash val="dash"/>
              <a:round/>
            </a:ln>
          </p:spPr>
          <p:txBody>
            <a:bodyPr/>
            <a:lstStyle/>
            <a:p/>
          </p:txBody>
        </p:sp>
        <p:sp>
          <p:nvSpPr>
            <p:cNvPr id="387" name="tx387"/>
            <p:cNvSpPr/>
            <p:nvPr/>
          </p:nvSpPr>
          <p:spPr>
            <a:xfrm>
              <a:off x="5804472" y="1134423"/>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388" name="tx388"/>
            <p:cNvSpPr/>
            <p:nvPr/>
          </p:nvSpPr>
          <p:spPr>
            <a:xfrm>
              <a:off x="6031977" y="110831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389" name="tx389"/>
            <p:cNvSpPr/>
            <p:nvPr/>
          </p:nvSpPr>
          <p:spPr>
            <a:xfrm>
              <a:off x="6193234" y="1356368"/>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-19</a:t>
              </a:r>
            </a:p>
          </p:txBody>
        </p:sp>
        <p:sp>
          <p:nvSpPr>
            <p:cNvPr id="390" name="tx390"/>
            <p:cNvSpPr/>
            <p:nvPr/>
          </p:nvSpPr>
          <p:spPr>
            <a:xfrm>
              <a:off x="6402680" y="1304146"/>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-15</a:t>
              </a:r>
            </a:p>
          </p:txBody>
        </p:sp>
        <p:sp>
          <p:nvSpPr>
            <p:cNvPr id="391" name="tx391"/>
            <p:cNvSpPr/>
            <p:nvPr/>
          </p:nvSpPr>
          <p:spPr>
            <a:xfrm>
              <a:off x="6612126" y="1291090"/>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-14</a:t>
              </a:r>
            </a:p>
          </p:txBody>
        </p:sp>
        <p:sp>
          <p:nvSpPr>
            <p:cNvPr id="392" name="tx392"/>
            <p:cNvSpPr/>
            <p:nvPr/>
          </p:nvSpPr>
          <p:spPr>
            <a:xfrm>
              <a:off x="6821572" y="1278035"/>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-13</a:t>
              </a:r>
            </a:p>
          </p:txBody>
        </p:sp>
        <p:sp>
          <p:nvSpPr>
            <p:cNvPr id="393" name="tx393"/>
            <p:cNvSpPr/>
            <p:nvPr/>
          </p:nvSpPr>
          <p:spPr>
            <a:xfrm>
              <a:off x="7031018" y="1238868"/>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-10</a:t>
              </a:r>
            </a:p>
          </p:txBody>
        </p:sp>
        <p:sp>
          <p:nvSpPr>
            <p:cNvPr id="394" name="tx394"/>
            <p:cNvSpPr/>
            <p:nvPr/>
          </p:nvSpPr>
          <p:spPr>
            <a:xfrm>
              <a:off x="7240463" y="1304146"/>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-15</a:t>
              </a:r>
            </a:p>
          </p:txBody>
        </p:sp>
        <p:sp>
          <p:nvSpPr>
            <p:cNvPr id="395" name="rc395"/>
            <p:cNvSpPr/>
            <p:nvPr/>
          </p:nvSpPr>
          <p:spPr>
            <a:xfrm>
              <a:off x="5779354" y="2179046"/>
              <a:ext cx="1612733" cy="1019640"/>
            </a:xfrm>
            <a:prstGeom prst="rect">
              <a:avLst/>
            </a:prstGeom>
            <a:solidFill>
              <a:srgbClr val="EBEBEB">
                <a:alpha val="100000"/>
              </a:srgbClr>
            </a:solidFill>
          </p:spPr>
          <p:txBody>
            <a:bodyPr/>
            <a:lstStyle/>
            <a:p/>
          </p:txBody>
        </p:sp>
        <p:sp>
          <p:nvSpPr>
            <p:cNvPr id="396" name="pl396"/>
            <p:cNvSpPr/>
            <p:nvPr/>
          </p:nvSpPr>
          <p:spPr>
            <a:xfrm>
              <a:off x="5779354" y="3080533"/>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397" name="pl397"/>
            <p:cNvSpPr/>
            <p:nvPr/>
          </p:nvSpPr>
          <p:spPr>
            <a:xfrm>
              <a:off x="5779354" y="2754144"/>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398" name="pl398"/>
            <p:cNvSpPr/>
            <p:nvPr/>
          </p:nvSpPr>
          <p:spPr>
            <a:xfrm>
              <a:off x="5779354" y="2427754"/>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399" name="pl399"/>
            <p:cNvSpPr/>
            <p:nvPr/>
          </p:nvSpPr>
          <p:spPr>
            <a:xfrm>
              <a:off x="5779354" y="2917338"/>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400" name="pl400"/>
            <p:cNvSpPr/>
            <p:nvPr/>
          </p:nvSpPr>
          <p:spPr>
            <a:xfrm>
              <a:off x="5779354" y="2590949"/>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401" name="pl401"/>
            <p:cNvSpPr/>
            <p:nvPr/>
          </p:nvSpPr>
          <p:spPr>
            <a:xfrm>
              <a:off x="5779354" y="2264560"/>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402" name="pl402"/>
            <p:cNvSpPr/>
            <p:nvPr/>
          </p:nvSpPr>
          <p:spPr>
            <a:xfrm>
              <a:off x="5852660"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03" name="pl403"/>
            <p:cNvSpPr/>
            <p:nvPr/>
          </p:nvSpPr>
          <p:spPr>
            <a:xfrm>
              <a:off x="6062106"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04" name="pl404"/>
            <p:cNvSpPr/>
            <p:nvPr/>
          </p:nvSpPr>
          <p:spPr>
            <a:xfrm>
              <a:off x="6271552"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05" name="pl405"/>
            <p:cNvSpPr/>
            <p:nvPr/>
          </p:nvSpPr>
          <p:spPr>
            <a:xfrm>
              <a:off x="6480998"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06" name="pl406"/>
            <p:cNvSpPr/>
            <p:nvPr/>
          </p:nvSpPr>
          <p:spPr>
            <a:xfrm>
              <a:off x="6690444"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07" name="pl407"/>
            <p:cNvSpPr/>
            <p:nvPr/>
          </p:nvSpPr>
          <p:spPr>
            <a:xfrm>
              <a:off x="6899890"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08" name="pl408"/>
            <p:cNvSpPr/>
            <p:nvPr/>
          </p:nvSpPr>
          <p:spPr>
            <a:xfrm>
              <a:off x="7109336"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09" name="pl409"/>
            <p:cNvSpPr/>
            <p:nvPr/>
          </p:nvSpPr>
          <p:spPr>
            <a:xfrm>
              <a:off x="7318782"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10" name="pl410"/>
            <p:cNvSpPr/>
            <p:nvPr/>
          </p:nvSpPr>
          <p:spPr>
            <a:xfrm>
              <a:off x="5852660" y="2512615"/>
              <a:ext cx="1466121" cy="130555"/>
            </a:xfrm>
            <a:custGeom>
              <a:avLst/>
              <a:pathLst>
                <a:path w="1466121" h="130555">
                  <a:moveTo>
                    <a:pt x="0" y="0"/>
                  </a:moveTo>
                  <a:lnTo>
                    <a:pt x="209445" y="78333"/>
                  </a:lnTo>
                  <a:lnTo>
                    <a:pt x="418891" y="117500"/>
                  </a:lnTo>
                  <a:lnTo>
                    <a:pt x="628337" y="130555"/>
                  </a:lnTo>
                  <a:lnTo>
                    <a:pt x="837783" y="91389"/>
                  </a:lnTo>
                  <a:lnTo>
                    <a:pt x="1047229" y="52222"/>
                  </a:lnTo>
                  <a:lnTo>
                    <a:pt x="1256675" y="39166"/>
                  </a:lnTo>
                  <a:lnTo>
                    <a:pt x="1466121" y="39166"/>
                  </a:lnTo>
                </a:path>
              </a:pathLst>
            </a:custGeom>
            <a:ln w="20325" cap="flat">
              <a:solidFill>
                <a:srgbClr val="BEBEBE">
                  <a:alpha val="69803"/>
                </a:srgbClr>
              </a:solidFill>
              <a:prstDash val="solid"/>
              <a:round/>
            </a:ln>
          </p:spPr>
          <p:txBody>
            <a:bodyPr/>
            <a:lstStyle/>
            <a:p/>
          </p:txBody>
        </p:sp>
        <p:sp>
          <p:nvSpPr>
            <p:cNvPr id="411" name="pl411"/>
            <p:cNvSpPr/>
            <p:nvPr/>
          </p:nvSpPr>
          <p:spPr>
            <a:xfrm>
              <a:off x="5852660" y="2577893"/>
              <a:ext cx="1466121" cy="104444"/>
            </a:xfrm>
            <a:custGeom>
              <a:avLst/>
              <a:pathLst>
                <a:path w="1466121" h="104444">
                  <a:moveTo>
                    <a:pt x="0" y="39166"/>
                  </a:moveTo>
                  <a:lnTo>
                    <a:pt x="209445" y="13055"/>
                  </a:lnTo>
                  <a:lnTo>
                    <a:pt x="418891" y="104444"/>
                  </a:lnTo>
                  <a:lnTo>
                    <a:pt x="628337" y="78333"/>
                  </a:lnTo>
                  <a:lnTo>
                    <a:pt x="837783" y="26111"/>
                  </a:lnTo>
                  <a:lnTo>
                    <a:pt x="1047229" y="0"/>
                  </a:lnTo>
                  <a:lnTo>
                    <a:pt x="1256675" y="39166"/>
                  </a:lnTo>
                  <a:lnTo>
                    <a:pt x="1466121" y="39166"/>
                  </a:lnTo>
                </a:path>
              </a:pathLst>
            </a:custGeom>
            <a:ln w="40651" cap="flat">
              <a:solidFill>
                <a:srgbClr val="BEBEBE">
                  <a:alpha val="69803"/>
                </a:srgbClr>
              </a:solidFill>
              <a:prstDash val="solid"/>
              <a:round/>
            </a:ln>
          </p:spPr>
          <p:txBody>
            <a:bodyPr/>
            <a:lstStyle/>
            <a:p/>
          </p:txBody>
        </p:sp>
        <p:sp>
          <p:nvSpPr>
            <p:cNvPr id="412" name="pl412"/>
            <p:cNvSpPr/>
            <p:nvPr/>
          </p:nvSpPr>
          <p:spPr>
            <a:xfrm>
              <a:off x="5852660" y="2577893"/>
              <a:ext cx="1466121" cy="104444"/>
            </a:xfrm>
            <a:custGeom>
              <a:avLst/>
              <a:pathLst>
                <a:path w="1466121" h="104444">
                  <a:moveTo>
                    <a:pt x="0" y="39166"/>
                  </a:moveTo>
                  <a:lnTo>
                    <a:pt x="209445" y="13055"/>
                  </a:lnTo>
                  <a:lnTo>
                    <a:pt x="418891" y="104444"/>
                  </a:lnTo>
                  <a:lnTo>
                    <a:pt x="628337" y="78333"/>
                  </a:lnTo>
                  <a:lnTo>
                    <a:pt x="837783" y="26111"/>
                  </a:lnTo>
                  <a:lnTo>
                    <a:pt x="1047229" y="0"/>
                  </a:lnTo>
                  <a:lnTo>
                    <a:pt x="1256675" y="39166"/>
                  </a:lnTo>
                  <a:lnTo>
                    <a:pt x="1466121" y="39166"/>
                  </a:lnTo>
                </a:path>
              </a:pathLst>
            </a:custGeom>
            <a:ln w="35231" cap="flat">
              <a:solidFill>
                <a:srgbClr val="BEBEBE">
                  <a:alpha val="69803"/>
                </a:srgbClr>
              </a:solidFill>
              <a:prstDash val="solid"/>
              <a:round/>
            </a:ln>
          </p:spPr>
          <p:txBody>
            <a:bodyPr/>
            <a:lstStyle/>
            <a:p/>
          </p:txBody>
        </p:sp>
        <p:sp>
          <p:nvSpPr>
            <p:cNvPr id="413" name="pl413"/>
            <p:cNvSpPr/>
            <p:nvPr/>
          </p:nvSpPr>
          <p:spPr>
            <a:xfrm>
              <a:off x="5852660" y="2512615"/>
              <a:ext cx="1466121" cy="130555"/>
            </a:xfrm>
            <a:custGeom>
              <a:avLst/>
              <a:pathLst>
                <a:path w="1466121" h="130555">
                  <a:moveTo>
                    <a:pt x="0" y="0"/>
                  </a:moveTo>
                  <a:lnTo>
                    <a:pt x="209445" y="78333"/>
                  </a:lnTo>
                  <a:lnTo>
                    <a:pt x="418891" y="117500"/>
                  </a:lnTo>
                  <a:lnTo>
                    <a:pt x="628337" y="130555"/>
                  </a:lnTo>
                  <a:lnTo>
                    <a:pt x="837783" y="91389"/>
                  </a:lnTo>
                  <a:lnTo>
                    <a:pt x="1047229" y="52222"/>
                  </a:lnTo>
                  <a:lnTo>
                    <a:pt x="1256675" y="39166"/>
                  </a:lnTo>
                  <a:lnTo>
                    <a:pt x="1466121" y="39166"/>
                  </a:lnTo>
                </a:path>
              </a:pathLst>
            </a:custGeom>
            <a:ln w="20325" cap="flat">
              <a:solidFill>
                <a:srgbClr val="6B6B6B">
                  <a:alpha val="100000"/>
                </a:srgbClr>
              </a:solidFill>
              <a:prstDash val="solid"/>
              <a:round/>
            </a:ln>
          </p:spPr>
          <p:txBody>
            <a:bodyPr/>
            <a:lstStyle/>
            <a:p/>
          </p:txBody>
        </p:sp>
        <p:sp>
          <p:nvSpPr>
            <p:cNvPr id="414" name="pl414"/>
            <p:cNvSpPr/>
            <p:nvPr/>
          </p:nvSpPr>
          <p:spPr>
            <a:xfrm>
              <a:off x="5852660" y="2577893"/>
              <a:ext cx="1466121" cy="104444"/>
            </a:xfrm>
            <a:custGeom>
              <a:avLst/>
              <a:pathLst>
                <a:path w="1466121" h="104444">
                  <a:moveTo>
                    <a:pt x="0" y="39166"/>
                  </a:moveTo>
                  <a:lnTo>
                    <a:pt x="209445" y="13055"/>
                  </a:lnTo>
                  <a:lnTo>
                    <a:pt x="418891" y="104444"/>
                  </a:lnTo>
                  <a:lnTo>
                    <a:pt x="628337" y="78333"/>
                  </a:lnTo>
                  <a:lnTo>
                    <a:pt x="837783" y="26111"/>
                  </a:lnTo>
                  <a:lnTo>
                    <a:pt x="1047229" y="0"/>
                  </a:lnTo>
                  <a:lnTo>
                    <a:pt x="1256675" y="39166"/>
                  </a:lnTo>
                  <a:lnTo>
                    <a:pt x="1466121" y="39166"/>
                  </a:lnTo>
                </a:path>
              </a:pathLst>
            </a:custGeom>
            <a:ln w="40651" cap="flat">
              <a:solidFill>
                <a:srgbClr val="000000">
                  <a:alpha val="100000"/>
                </a:srgbClr>
              </a:solidFill>
              <a:prstDash val="solid"/>
              <a:round/>
            </a:ln>
          </p:spPr>
          <p:txBody>
            <a:bodyPr/>
            <a:lstStyle/>
            <a:p/>
          </p:txBody>
        </p:sp>
        <p:sp>
          <p:nvSpPr>
            <p:cNvPr id="415" name="pl415"/>
            <p:cNvSpPr/>
            <p:nvPr/>
          </p:nvSpPr>
          <p:spPr>
            <a:xfrm>
              <a:off x="5852660" y="2577893"/>
              <a:ext cx="1466121" cy="104444"/>
            </a:xfrm>
            <a:custGeom>
              <a:avLst/>
              <a:pathLst>
                <a:path w="1466121" h="104444">
                  <a:moveTo>
                    <a:pt x="0" y="39166"/>
                  </a:moveTo>
                  <a:lnTo>
                    <a:pt x="209445" y="13055"/>
                  </a:lnTo>
                  <a:lnTo>
                    <a:pt x="418891" y="104444"/>
                  </a:lnTo>
                  <a:lnTo>
                    <a:pt x="628337" y="78333"/>
                  </a:lnTo>
                  <a:lnTo>
                    <a:pt x="837783" y="26111"/>
                  </a:lnTo>
                  <a:lnTo>
                    <a:pt x="1047229" y="0"/>
                  </a:lnTo>
                  <a:lnTo>
                    <a:pt x="1256675" y="39166"/>
                  </a:lnTo>
                  <a:lnTo>
                    <a:pt x="1466121" y="39166"/>
                  </a:lnTo>
                </a:path>
              </a:pathLst>
            </a:custGeom>
            <a:ln w="35231" cap="flat">
              <a:solidFill>
                <a:srgbClr val="80BD41">
                  <a:alpha val="100000"/>
                </a:srgbClr>
              </a:solidFill>
              <a:prstDash val="solid"/>
              <a:round/>
            </a:ln>
          </p:spPr>
          <p:txBody>
            <a:bodyPr/>
            <a:lstStyle/>
            <a:p/>
          </p:txBody>
        </p:sp>
        <p:sp>
          <p:nvSpPr>
            <p:cNvPr id="416" name="pl416"/>
            <p:cNvSpPr/>
            <p:nvPr/>
          </p:nvSpPr>
          <p:spPr>
            <a:xfrm>
              <a:off x="5779354" y="2590949"/>
              <a:ext cx="1612733" cy="0"/>
            </a:xfrm>
            <a:custGeom>
              <a:avLst/>
              <a:pathLst>
                <a:path w="1612733" h="0">
                  <a:moveTo>
                    <a:pt x="0" y="0"/>
                  </a:moveTo>
                  <a:lnTo>
                    <a:pt x="1612733" y="0"/>
                  </a:lnTo>
                  <a:lnTo>
                    <a:pt x="1612733" y="0"/>
                  </a:lnTo>
                </a:path>
              </a:pathLst>
            </a:custGeom>
            <a:ln w="13550" cap="flat">
              <a:solidFill>
                <a:srgbClr val="000000">
                  <a:alpha val="100000"/>
                </a:srgbClr>
              </a:solidFill>
              <a:prstDash val="dash"/>
              <a:round/>
            </a:ln>
          </p:spPr>
          <p:txBody>
            <a:bodyPr/>
            <a:lstStyle/>
            <a:p/>
          </p:txBody>
        </p:sp>
        <p:sp>
          <p:nvSpPr>
            <p:cNvPr id="417" name="tx417"/>
            <p:cNvSpPr/>
            <p:nvPr/>
          </p:nvSpPr>
          <p:spPr>
            <a:xfrm>
              <a:off x="5804472" y="2438505"/>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418" name="tx418"/>
            <p:cNvSpPr/>
            <p:nvPr/>
          </p:nvSpPr>
          <p:spPr>
            <a:xfrm>
              <a:off x="6031977" y="241239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419" name="tx419"/>
            <p:cNvSpPr/>
            <p:nvPr/>
          </p:nvSpPr>
          <p:spPr>
            <a:xfrm>
              <a:off x="6223363" y="2503783"/>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a:t>
              </a:r>
            </a:p>
          </p:txBody>
        </p:sp>
        <p:sp>
          <p:nvSpPr>
            <p:cNvPr id="420" name="tx420"/>
            <p:cNvSpPr/>
            <p:nvPr/>
          </p:nvSpPr>
          <p:spPr>
            <a:xfrm>
              <a:off x="6432809" y="2477672"/>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421" name="tx421"/>
            <p:cNvSpPr/>
            <p:nvPr/>
          </p:nvSpPr>
          <p:spPr>
            <a:xfrm>
              <a:off x="6642255" y="2425450"/>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422" name="tx422"/>
            <p:cNvSpPr/>
            <p:nvPr/>
          </p:nvSpPr>
          <p:spPr>
            <a:xfrm>
              <a:off x="6869761" y="239933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423" name="tx423"/>
            <p:cNvSpPr/>
            <p:nvPr/>
          </p:nvSpPr>
          <p:spPr>
            <a:xfrm>
              <a:off x="7061147" y="2438505"/>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424" name="tx424"/>
            <p:cNvSpPr/>
            <p:nvPr/>
          </p:nvSpPr>
          <p:spPr>
            <a:xfrm>
              <a:off x="7270593" y="2438505"/>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425" name="rc425"/>
            <p:cNvSpPr/>
            <p:nvPr/>
          </p:nvSpPr>
          <p:spPr>
            <a:xfrm>
              <a:off x="5779354" y="3483127"/>
              <a:ext cx="1612733" cy="1019640"/>
            </a:xfrm>
            <a:prstGeom prst="rect">
              <a:avLst/>
            </a:prstGeom>
            <a:solidFill>
              <a:srgbClr val="EBEBEB">
                <a:alpha val="100000"/>
              </a:srgbClr>
            </a:solidFill>
          </p:spPr>
          <p:txBody>
            <a:bodyPr/>
            <a:lstStyle/>
            <a:p/>
          </p:txBody>
        </p:sp>
        <p:sp>
          <p:nvSpPr>
            <p:cNvPr id="426" name="pl426"/>
            <p:cNvSpPr/>
            <p:nvPr/>
          </p:nvSpPr>
          <p:spPr>
            <a:xfrm>
              <a:off x="5779354" y="4384615"/>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427" name="pl427"/>
            <p:cNvSpPr/>
            <p:nvPr/>
          </p:nvSpPr>
          <p:spPr>
            <a:xfrm>
              <a:off x="5779354" y="4058225"/>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428" name="pl428"/>
            <p:cNvSpPr/>
            <p:nvPr/>
          </p:nvSpPr>
          <p:spPr>
            <a:xfrm>
              <a:off x="5779354" y="3731836"/>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429" name="pl429"/>
            <p:cNvSpPr/>
            <p:nvPr/>
          </p:nvSpPr>
          <p:spPr>
            <a:xfrm>
              <a:off x="5779354" y="4221420"/>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430" name="pl430"/>
            <p:cNvSpPr/>
            <p:nvPr/>
          </p:nvSpPr>
          <p:spPr>
            <a:xfrm>
              <a:off x="5779354" y="3895031"/>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431" name="pl431"/>
            <p:cNvSpPr/>
            <p:nvPr/>
          </p:nvSpPr>
          <p:spPr>
            <a:xfrm>
              <a:off x="5779354" y="3568641"/>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432" name="pl432"/>
            <p:cNvSpPr/>
            <p:nvPr/>
          </p:nvSpPr>
          <p:spPr>
            <a:xfrm>
              <a:off x="5852660"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33" name="pl433"/>
            <p:cNvSpPr/>
            <p:nvPr/>
          </p:nvSpPr>
          <p:spPr>
            <a:xfrm>
              <a:off x="6062106"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34" name="pl434"/>
            <p:cNvSpPr/>
            <p:nvPr/>
          </p:nvSpPr>
          <p:spPr>
            <a:xfrm>
              <a:off x="6271552"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35" name="pl435"/>
            <p:cNvSpPr/>
            <p:nvPr/>
          </p:nvSpPr>
          <p:spPr>
            <a:xfrm>
              <a:off x="6480998"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36" name="pl436"/>
            <p:cNvSpPr/>
            <p:nvPr/>
          </p:nvSpPr>
          <p:spPr>
            <a:xfrm>
              <a:off x="6690444"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37" name="pl437"/>
            <p:cNvSpPr/>
            <p:nvPr/>
          </p:nvSpPr>
          <p:spPr>
            <a:xfrm>
              <a:off x="6899890"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38" name="pl438"/>
            <p:cNvSpPr/>
            <p:nvPr/>
          </p:nvSpPr>
          <p:spPr>
            <a:xfrm>
              <a:off x="7109336"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39" name="pl439"/>
            <p:cNvSpPr/>
            <p:nvPr/>
          </p:nvSpPr>
          <p:spPr>
            <a:xfrm>
              <a:off x="7318782"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40" name="pl440"/>
            <p:cNvSpPr/>
            <p:nvPr/>
          </p:nvSpPr>
          <p:spPr>
            <a:xfrm>
              <a:off x="5852660" y="3816697"/>
              <a:ext cx="1466121" cy="130555"/>
            </a:xfrm>
            <a:custGeom>
              <a:avLst/>
              <a:pathLst>
                <a:path w="1466121" h="130555">
                  <a:moveTo>
                    <a:pt x="0" y="0"/>
                  </a:moveTo>
                  <a:lnTo>
                    <a:pt x="209445" y="78333"/>
                  </a:lnTo>
                  <a:lnTo>
                    <a:pt x="418891" y="117500"/>
                  </a:lnTo>
                  <a:lnTo>
                    <a:pt x="628337" y="130555"/>
                  </a:lnTo>
                  <a:lnTo>
                    <a:pt x="837783" y="91389"/>
                  </a:lnTo>
                  <a:lnTo>
                    <a:pt x="1047229" y="52222"/>
                  </a:lnTo>
                  <a:lnTo>
                    <a:pt x="1256675" y="39166"/>
                  </a:lnTo>
                  <a:lnTo>
                    <a:pt x="1466121" y="39166"/>
                  </a:lnTo>
                </a:path>
              </a:pathLst>
            </a:custGeom>
            <a:ln w="20325" cap="flat">
              <a:solidFill>
                <a:srgbClr val="BEBEBE">
                  <a:alpha val="69803"/>
                </a:srgbClr>
              </a:solidFill>
              <a:prstDash val="solid"/>
              <a:round/>
            </a:ln>
          </p:spPr>
          <p:txBody>
            <a:bodyPr/>
            <a:lstStyle/>
            <a:p/>
          </p:txBody>
        </p:sp>
        <p:sp>
          <p:nvSpPr>
            <p:cNvPr id="441" name="pl441"/>
            <p:cNvSpPr/>
            <p:nvPr/>
          </p:nvSpPr>
          <p:spPr>
            <a:xfrm>
              <a:off x="5852660" y="3895031"/>
              <a:ext cx="1466121" cy="52222"/>
            </a:xfrm>
            <a:custGeom>
              <a:avLst/>
              <a:pathLst>
                <a:path w="1466121" h="52222">
                  <a:moveTo>
                    <a:pt x="0" y="0"/>
                  </a:moveTo>
                  <a:lnTo>
                    <a:pt x="209445" y="0"/>
                  </a:lnTo>
                  <a:lnTo>
                    <a:pt x="418891" y="0"/>
                  </a:lnTo>
                  <a:lnTo>
                    <a:pt x="628337" y="0"/>
                  </a:lnTo>
                  <a:lnTo>
                    <a:pt x="837783" y="0"/>
                  </a:lnTo>
                  <a:lnTo>
                    <a:pt x="1047229" y="0"/>
                  </a:lnTo>
                  <a:lnTo>
                    <a:pt x="1256675" y="52222"/>
                  </a:lnTo>
                  <a:lnTo>
                    <a:pt x="1466121" y="39166"/>
                  </a:lnTo>
                </a:path>
              </a:pathLst>
            </a:custGeom>
            <a:ln w="40651" cap="flat">
              <a:solidFill>
                <a:srgbClr val="BEBEBE">
                  <a:alpha val="69803"/>
                </a:srgbClr>
              </a:solidFill>
              <a:prstDash val="solid"/>
              <a:round/>
            </a:ln>
          </p:spPr>
          <p:txBody>
            <a:bodyPr/>
            <a:lstStyle/>
            <a:p/>
          </p:txBody>
        </p:sp>
        <p:sp>
          <p:nvSpPr>
            <p:cNvPr id="442" name="pl442"/>
            <p:cNvSpPr/>
            <p:nvPr/>
          </p:nvSpPr>
          <p:spPr>
            <a:xfrm>
              <a:off x="5852660" y="3895031"/>
              <a:ext cx="1466121" cy="52222"/>
            </a:xfrm>
            <a:custGeom>
              <a:avLst/>
              <a:pathLst>
                <a:path w="1466121" h="52222">
                  <a:moveTo>
                    <a:pt x="0" y="0"/>
                  </a:moveTo>
                  <a:lnTo>
                    <a:pt x="209445" y="0"/>
                  </a:lnTo>
                  <a:lnTo>
                    <a:pt x="418891" y="0"/>
                  </a:lnTo>
                  <a:lnTo>
                    <a:pt x="628337" y="0"/>
                  </a:lnTo>
                  <a:lnTo>
                    <a:pt x="837783" y="0"/>
                  </a:lnTo>
                  <a:lnTo>
                    <a:pt x="1047229" y="0"/>
                  </a:lnTo>
                  <a:lnTo>
                    <a:pt x="1256675" y="52222"/>
                  </a:lnTo>
                  <a:lnTo>
                    <a:pt x="1466121" y="39166"/>
                  </a:lnTo>
                </a:path>
              </a:pathLst>
            </a:custGeom>
            <a:ln w="35231" cap="flat">
              <a:solidFill>
                <a:srgbClr val="BEBEBE">
                  <a:alpha val="69803"/>
                </a:srgbClr>
              </a:solidFill>
              <a:prstDash val="solid"/>
              <a:round/>
            </a:ln>
          </p:spPr>
          <p:txBody>
            <a:bodyPr/>
            <a:lstStyle/>
            <a:p/>
          </p:txBody>
        </p:sp>
        <p:sp>
          <p:nvSpPr>
            <p:cNvPr id="443" name="pl443"/>
            <p:cNvSpPr/>
            <p:nvPr/>
          </p:nvSpPr>
          <p:spPr>
            <a:xfrm>
              <a:off x="5852660" y="3816697"/>
              <a:ext cx="1466121" cy="130555"/>
            </a:xfrm>
            <a:custGeom>
              <a:avLst/>
              <a:pathLst>
                <a:path w="1466121" h="130555">
                  <a:moveTo>
                    <a:pt x="0" y="0"/>
                  </a:moveTo>
                  <a:lnTo>
                    <a:pt x="209445" y="78333"/>
                  </a:lnTo>
                  <a:lnTo>
                    <a:pt x="418891" y="117500"/>
                  </a:lnTo>
                  <a:lnTo>
                    <a:pt x="628337" y="130555"/>
                  </a:lnTo>
                  <a:lnTo>
                    <a:pt x="837783" y="91389"/>
                  </a:lnTo>
                  <a:lnTo>
                    <a:pt x="1047229" y="52222"/>
                  </a:lnTo>
                  <a:lnTo>
                    <a:pt x="1256675" y="39166"/>
                  </a:lnTo>
                  <a:lnTo>
                    <a:pt x="1466121" y="39166"/>
                  </a:lnTo>
                </a:path>
              </a:pathLst>
            </a:custGeom>
            <a:ln w="20325" cap="flat">
              <a:solidFill>
                <a:srgbClr val="6B6B6B">
                  <a:alpha val="100000"/>
                </a:srgbClr>
              </a:solidFill>
              <a:prstDash val="solid"/>
              <a:round/>
            </a:ln>
          </p:spPr>
          <p:txBody>
            <a:bodyPr/>
            <a:lstStyle/>
            <a:p/>
          </p:txBody>
        </p:sp>
        <p:sp>
          <p:nvSpPr>
            <p:cNvPr id="444" name="pl444"/>
            <p:cNvSpPr/>
            <p:nvPr/>
          </p:nvSpPr>
          <p:spPr>
            <a:xfrm>
              <a:off x="5852660" y="3895031"/>
              <a:ext cx="1466121" cy="52222"/>
            </a:xfrm>
            <a:custGeom>
              <a:avLst/>
              <a:pathLst>
                <a:path w="1466121" h="52222">
                  <a:moveTo>
                    <a:pt x="0" y="0"/>
                  </a:moveTo>
                  <a:lnTo>
                    <a:pt x="209445" y="0"/>
                  </a:lnTo>
                  <a:lnTo>
                    <a:pt x="418891" y="0"/>
                  </a:lnTo>
                  <a:lnTo>
                    <a:pt x="628337" y="0"/>
                  </a:lnTo>
                  <a:lnTo>
                    <a:pt x="837783" y="0"/>
                  </a:lnTo>
                  <a:lnTo>
                    <a:pt x="1047229" y="0"/>
                  </a:lnTo>
                  <a:lnTo>
                    <a:pt x="1256675" y="52222"/>
                  </a:lnTo>
                  <a:lnTo>
                    <a:pt x="1466121" y="39166"/>
                  </a:lnTo>
                </a:path>
              </a:pathLst>
            </a:custGeom>
            <a:ln w="40651" cap="flat">
              <a:solidFill>
                <a:srgbClr val="000000">
                  <a:alpha val="100000"/>
                </a:srgbClr>
              </a:solidFill>
              <a:prstDash val="solid"/>
              <a:round/>
            </a:ln>
          </p:spPr>
          <p:txBody>
            <a:bodyPr/>
            <a:lstStyle/>
            <a:p/>
          </p:txBody>
        </p:sp>
        <p:sp>
          <p:nvSpPr>
            <p:cNvPr id="445" name="pl445"/>
            <p:cNvSpPr/>
            <p:nvPr/>
          </p:nvSpPr>
          <p:spPr>
            <a:xfrm>
              <a:off x="5852660" y="3895031"/>
              <a:ext cx="1466121" cy="52222"/>
            </a:xfrm>
            <a:custGeom>
              <a:avLst/>
              <a:pathLst>
                <a:path w="1466121" h="52222">
                  <a:moveTo>
                    <a:pt x="0" y="0"/>
                  </a:moveTo>
                  <a:lnTo>
                    <a:pt x="209445" y="0"/>
                  </a:lnTo>
                  <a:lnTo>
                    <a:pt x="418891" y="0"/>
                  </a:lnTo>
                  <a:lnTo>
                    <a:pt x="628337" y="0"/>
                  </a:lnTo>
                  <a:lnTo>
                    <a:pt x="837783" y="0"/>
                  </a:lnTo>
                  <a:lnTo>
                    <a:pt x="1047229" y="0"/>
                  </a:lnTo>
                  <a:lnTo>
                    <a:pt x="1256675" y="52222"/>
                  </a:lnTo>
                  <a:lnTo>
                    <a:pt x="1466121" y="39166"/>
                  </a:lnTo>
                </a:path>
              </a:pathLst>
            </a:custGeom>
            <a:ln w="35231" cap="flat">
              <a:solidFill>
                <a:srgbClr val="80BD41">
                  <a:alpha val="100000"/>
                </a:srgbClr>
              </a:solidFill>
              <a:prstDash val="solid"/>
              <a:round/>
            </a:ln>
          </p:spPr>
          <p:txBody>
            <a:bodyPr/>
            <a:lstStyle/>
            <a:p/>
          </p:txBody>
        </p:sp>
        <p:sp>
          <p:nvSpPr>
            <p:cNvPr id="446" name="pl446"/>
            <p:cNvSpPr/>
            <p:nvPr/>
          </p:nvSpPr>
          <p:spPr>
            <a:xfrm>
              <a:off x="5779354" y="3895031"/>
              <a:ext cx="1612733" cy="0"/>
            </a:xfrm>
            <a:custGeom>
              <a:avLst/>
              <a:pathLst>
                <a:path w="1612733" h="0">
                  <a:moveTo>
                    <a:pt x="0" y="0"/>
                  </a:moveTo>
                  <a:lnTo>
                    <a:pt x="1612733" y="0"/>
                  </a:lnTo>
                  <a:lnTo>
                    <a:pt x="1612733" y="0"/>
                  </a:lnTo>
                </a:path>
              </a:pathLst>
            </a:custGeom>
            <a:ln w="13550" cap="flat">
              <a:solidFill>
                <a:srgbClr val="000000">
                  <a:alpha val="100000"/>
                </a:srgbClr>
              </a:solidFill>
              <a:prstDash val="dash"/>
              <a:round/>
            </a:ln>
          </p:spPr>
          <p:txBody>
            <a:bodyPr/>
            <a:lstStyle/>
            <a:p/>
          </p:txBody>
        </p:sp>
        <p:sp>
          <p:nvSpPr>
            <p:cNvPr id="447" name="tx447"/>
            <p:cNvSpPr/>
            <p:nvPr/>
          </p:nvSpPr>
          <p:spPr>
            <a:xfrm>
              <a:off x="5822531" y="371647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448" name="tx448"/>
            <p:cNvSpPr/>
            <p:nvPr/>
          </p:nvSpPr>
          <p:spPr>
            <a:xfrm>
              <a:off x="6031977" y="371647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449" name="tx449"/>
            <p:cNvSpPr/>
            <p:nvPr/>
          </p:nvSpPr>
          <p:spPr>
            <a:xfrm>
              <a:off x="6241423" y="371647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450" name="tx450"/>
            <p:cNvSpPr/>
            <p:nvPr/>
          </p:nvSpPr>
          <p:spPr>
            <a:xfrm>
              <a:off x="6450869" y="371647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451" name="tx451"/>
            <p:cNvSpPr/>
            <p:nvPr/>
          </p:nvSpPr>
          <p:spPr>
            <a:xfrm>
              <a:off x="6660315" y="371647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452" name="tx452"/>
            <p:cNvSpPr/>
            <p:nvPr/>
          </p:nvSpPr>
          <p:spPr>
            <a:xfrm>
              <a:off x="6869761" y="371647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453" name="tx453"/>
            <p:cNvSpPr/>
            <p:nvPr/>
          </p:nvSpPr>
          <p:spPr>
            <a:xfrm>
              <a:off x="7061147" y="3768698"/>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454" name="tx454"/>
            <p:cNvSpPr/>
            <p:nvPr/>
          </p:nvSpPr>
          <p:spPr>
            <a:xfrm>
              <a:off x="7270593" y="3755642"/>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455" name="rc455"/>
            <p:cNvSpPr/>
            <p:nvPr/>
          </p:nvSpPr>
          <p:spPr>
            <a:xfrm>
              <a:off x="5779354" y="4787209"/>
              <a:ext cx="1612733" cy="1019640"/>
            </a:xfrm>
            <a:prstGeom prst="rect">
              <a:avLst/>
            </a:prstGeom>
            <a:solidFill>
              <a:srgbClr val="EBEBEB">
                <a:alpha val="100000"/>
              </a:srgbClr>
            </a:solidFill>
          </p:spPr>
          <p:txBody>
            <a:bodyPr/>
            <a:lstStyle/>
            <a:p/>
          </p:txBody>
        </p:sp>
        <p:sp>
          <p:nvSpPr>
            <p:cNvPr id="456" name="pl456"/>
            <p:cNvSpPr/>
            <p:nvPr/>
          </p:nvSpPr>
          <p:spPr>
            <a:xfrm>
              <a:off x="5779354" y="5688696"/>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457" name="pl457"/>
            <p:cNvSpPr/>
            <p:nvPr/>
          </p:nvSpPr>
          <p:spPr>
            <a:xfrm>
              <a:off x="5779354" y="5362307"/>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458" name="pl458"/>
            <p:cNvSpPr/>
            <p:nvPr/>
          </p:nvSpPr>
          <p:spPr>
            <a:xfrm>
              <a:off x="5779354" y="5035918"/>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459" name="pl459"/>
            <p:cNvSpPr/>
            <p:nvPr/>
          </p:nvSpPr>
          <p:spPr>
            <a:xfrm>
              <a:off x="5779354" y="5525502"/>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460" name="pl460"/>
            <p:cNvSpPr/>
            <p:nvPr/>
          </p:nvSpPr>
          <p:spPr>
            <a:xfrm>
              <a:off x="5779354" y="5199112"/>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461" name="pl461"/>
            <p:cNvSpPr/>
            <p:nvPr/>
          </p:nvSpPr>
          <p:spPr>
            <a:xfrm>
              <a:off x="5779354" y="4872723"/>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462" name="pl462"/>
            <p:cNvSpPr/>
            <p:nvPr/>
          </p:nvSpPr>
          <p:spPr>
            <a:xfrm>
              <a:off x="5852660"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63" name="pl463"/>
            <p:cNvSpPr/>
            <p:nvPr/>
          </p:nvSpPr>
          <p:spPr>
            <a:xfrm>
              <a:off x="6062106"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64" name="pl464"/>
            <p:cNvSpPr/>
            <p:nvPr/>
          </p:nvSpPr>
          <p:spPr>
            <a:xfrm>
              <a:off x="6271552"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65" name="pl465"/>
            <p:cNvSpPr/>
            <p:nvPr/>
          </p:nvSpPr>
          <p:spPr>
            <a:xfrm>
              <a:off x="6480998"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66" name="pl466"/>
            <p:cNvSpPr/>
            <p:nvPr/>
          </p:nvSpPr>
          <p:spPr>
            <a:xfrm>
              <a:off x="6690444"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67" name="pl467"/>
            <p:cNvSpPr/>
            <p:nvPr/>
          </p:nvSpPr>
          <p:spPr>
            <a:xfrm>
              <a:off x="6899890"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68" name="pl468"/>
            <p:cNvSpPr/>
            <p:nvPr/>
          </p:nvSpPr>
          <p:spPr>
            <a:xfrm>
              <a:off x="7109336"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69" name="pl469"/>
            <p:cNvSpPr/>
            <p:nvPr/>
          </p:nvSpPr>
          <p:spPr>
            <a:xfrm>
              <a:off x="7318782"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70" name="pl470"/>
            <p:cNvSpPr/>
            <p:nvPr/>
          </p:nvSpPr>
          <p:spPr>
            <a:xfrm>
              <a:off x="5852660" y="5120779"/>
              <a:ext cx="1466121" cy="130555"/>
            </a:xfrm>
            <a:custGeom>
              <a:avLst/>
              <a:pathLst>
                <a:path w="1466121" h="130555">
                  <a:moveTo>
                    <a:pt x="0" y="0"/>
                  </a:moveTo>
                  <a:lnTo>
                    <a:pt x="209445" y="78333"/>
                  </a:lnTo>
                  <a:lnTo>
                    <a:pt x="418891" y="117500"/>
                  </a:lnTo>
                  <a:lnTo>
                    <a:pt x="628337" y="130555"/>
                  </a:lnTo>
                  <a:lnTo>
                    <a:pt x="837783" y="91389"/>
                  </a:lnTo>
                  <a:lnTo>
                    <a:pt x="1047229" y="52222"/>
                  </a:lnTo>
                  <a:lnTo>
                    <a:pt x="1256675" y="39166"/>
                  </a:lnTo>
                  <a:lnTo>
                    <a:pt x="1466121" y="39166"/>
                  </a:lnTo>
                </a:path>
              </a:pathLst>
            </a:custGeom>
            <a:ln w="20325" cap="flat">
              <a:solidFill>
                <a:srgbClr val="BEBEBE">
                  <a:alpha val="69803"/>
                </a:srgbClr>
              </a:solidFill>
              <a:prstDash val="solid"/>
              <a:round/>
            </a:ln>
          </p:spPr>
          <p:txBody>
            <a:bodyPr/>
            <a:lstStyle/>
            <a:p/>
          </p:txBody>
        </p:sp>
        <p:sp>
          <p:nvSpPr>
            <p:cNvPr id="471" name="pl471"/>
            <p:cNvSpPr/>
            <p:nvPr/>
          </p:nvSpPr>
          <p:spPr>
            <a:xfrm>
              <a:off x="5852660" y="5107723"/>
              <a:ext cx="1466121" cy="326389"/>
            </a:xfrm>
            <a:custGeom>
              <a:avLst/>
              <a:pathLst>
                <a:path w="1466121" h="326389">
                  <a:moveTo>
                    <a:pt x="0" y="52222"/>
                  </a:moveTo>
                  <a:lnTo>
                    <a:pt x="209445" y="91389"/>
                  </a:lnTo>
                  <a:lnTo>
                    <a:pt x="418891" y="169722"/>
                  </a:lnTo>
                  <a:lnTo>
                    <a:pt x="628337" y="248055"/>
                  </a:lnTo>
                  <a:lnTo>
                    <a:pt x="837783" y="235000"/>
                  </a:lnTo>
                  <a:lnTo>
                    <a:pt x="1047229" y="326389"/>
                  </a:lnTo>
                  <a:lnTo>
                    <a:pt x="1256675" y="0"/>
                  </a:lnTo>
                  <a:lnTo>
                    <a:pt x="1466121" y="195833"/>
                  </a:lnTo>
                </a:path>
              </a:pathLst>
            </a:custGeom>
            <a:ln w="40651" cap="flat">
              <a:solidFill>
                <a:srgbClr val="BEBEBE">
                  <a:alpha val="69803"/>
                </a:srgbClr>
              </a:solidFill>
              <a:prstDash val="solid"/>
              <a:round/>
            </a:ln>
          </p:spPr>
          <p:txBody>
            <a:bodyPr/>
            <a:lstStyle/>
            <a:p/>
          </p:txBody>
        </p:sp>
        <p:sp>
          <p:nvSpPr>
            <p:cNvPr id="472" name="pl472"/>
            <p:cNvSpPr/>
            <p:nvPr/>
          </p:nvSpPr>
          <p:spPr>
            <a:xfrm>
              <a:off x="5852660" y="5107723"/>
              <a:ext cx="1466121" cy="326389"/>
            </a:xfrm>
            <a:custGeom>
              <a:avLst/>
              <a:pathLst>
                <a:path w="1466121" h="326389">
                  <a:moveTo>
                    <a:pt x="0" y="52222"/>
                  </a:moveTo>
                  <a:lnTo>
                    <a:pt x="209445" y="91389"/>
                  </a:lnTo>
                  <a:lnTo>
                    <a:pt x="418891" y="169722"/>
                  </a:lnTo>
                  <a:lnTo>
                    <a:pt x="628337" y="248055"/>
                  </a:lnTo>
                  <a:lnTo>
                    <a:pt x="837783" y="235000"/>
                  </a:lnTo>
                  <a:lnTo>
                    <a:pt x="1047229" y="326389"/>
                  </a:lnTo>
                  <a:lnTo>
                    <a:pt x="1256675" y="0"/>
                  </a:lnTo>
                  <a:lnTo>
                    <a:pt x="1466121" y="195833"/>
                  </a:lnTo>
                </a:path>
              </a:pathLst>
            </a:custGeom>
            <a:ln w="35231" cap="flat">
              <a:solidFill>
                <a:srgbClr val="BEBEBE">
                  <a:alpha val="69803"/>
                </a:srgbClr>
              </a:solidFill>
              <a:prstDash val="solid"/>
              <a:round/>
            </a:ln>
          </p:spPr>
          <p:txBody>
            <a:bodyPr/>
            <a:lstStyle/>
            <a:p/>
          </p:txBody>
        </p:sp>
        <p:sp>
          <p:nvSpPr>
            <p:cNvPr id="473" name="pl473"/>
            <p:cNvSpPr/>
            <p:nvPr/>
          </p:nvSpPr>
          <p:spPr>
            <a:xfrm>
              <a:off x="5852660" y="5120779"/>
              <a:ext cx="1466121" cy="130555"/>
            </a:xfrm>
            <a:custGeom>
              <a:avLst/>
              <a:pathLst>
                <a:path w="1466121" h="130555">
                  <a:moveTo>
                    <a:pt x="0" y="0"/>
                  </a:moveTo>
                  <a:lnTo>
                    <a:pt x="209445" y="78333"/>
                  </a:lnTo>
                  <a:lnTo>
                    <a:pt x="418891" y="117500"/>
                  </a:lnTo>
                  <a:lnTo>
                    <a:pt x="628337" y="130555"/>
                  </a:lnTo>
                  <a:lnTo>
                    <a:pt x="837783" y="91389"/>
                  </a:lnTo>
                  <a:lnTo>
                    <a:pt x="1047229" y="52222"/>
                  </a:lnTo>
                  <a:lnTo>
                    <a:pt x="1256675" y="39166"/>
                  </a:lnTo>
                  <a:lnTo>
                    <a:pt x="1466121" y="39166"/>
                  </a:lnTo>
                </a:path>
              </a:pathLst>
            </a:custGeom>
            <a:ln w="20325" cap="flat">
              <a:solidFill>
                <a:srgbClr val="6B6B6B">
                  <a:alpha val="100000"/>
                </a:srgbClr>
              </a:solidFill>
              <a:prstDash val="solid"/>
              <a:round/>
            </a:ln>
          </p:spPr>
          <p:txBody>
            <a:bodyPr/>
            <a:lstStyle/>
            <a:p/>
          </p:txBody>
        </p:sp>
        <p:sp>
          <p:nvSpPr>
            <p:cNvPr id="474" name="pl474"/>
            <p:cNvSpPr/>
            <p:nvPr/>
          </p:nvSpPr>
          <p:spPr>
            <a:xfrm>
              <a:off x="5852660" y="5107723"/>
              <a:ext cx="1466121" cy="326389"/>
            </a:xfrm>
            <a:custGeom>
              <a:avLst/>
              <a:pathLst>
                <a:path w="1466121" h="326389">
                  <a:moveTo>
                    <a:pt x="0" y="52222"/>
                  </a:moveTo>
                  <a:lnTo>
                    <a:pt x="209445" y="91389"/>
                  </a:lnTo>
                  <a:lnTo>
                    <a:pt x="418891" y="169722"/>
                  </a:lnTo>
                  <a:lnTo>
                    <a:pt x="628337" y="248055"/>
                  </a:lnTo>
                  <a:lnTo>
                    <a:pt x="837783" y="235000"/>
                  </a:lnTo>
                  <a:lnTo>
                    <a:pt x="1047229" y="326389"/>
                  </a:lnTo>
                  <a:lnTo>
                    <a:pt x="1256675" y="0"/>
                  </a:lnTo>
                  <a:lnTo>
                    <a:pt x="1466121" y="195833"/>
                  </a:lnTo>
                </a:path>
              </a:pathLst>
            </a:custGeom>
            <a:ln w="40651" cap="flat">
              <a:solidFill>
                <a:srgbClr val="000000">
                  <a:alpha val="100000"/>
                </a:srgbClr>
              </a:solidFill>
              <a:prstDash val="solid"/>
              <a:round/>
            </a:ln>
          </p:spPr>
          <p:txBody>
            <a:bodyPr/>
            <a:lstStyle/>
            <a:p/>
          </p:txBody>
        </p:sp>
        <p:sp>
          <p:nvSpPr>
            <p:cNvPr id="475" name="pl475"/>
            <p:cNvSpPr/>
            <p:nvPr/>
          </p:nvSpPr>
          <p:spPr>
            <a:xfrm>
              <a:off x="5852660" y="5107723"/>
              <a:ext cx="1466121" cy="326389"/>
            </a:xfrm>
            <a:custGeom>
              <a:avLst/>
              <a:pathLst>
                <a:path w="1466121" h="326389">
                  <a:moveTo>
                    <a:pt x="0" y="52222"/>
                  </a:moveTo>
                  <a:lnTo>
                    <a:pt x="209445" y="91389"/>
                  </a:lnTo>
                  <a:lnTo>
                    <a:pt x="418891" y="169722"/>
                  </a:lnTo>
                  <a:lnTo>
                    <a:pt x="628337" y="248055"/>
                  </a:lnTo>
                  <a:lnTo>
                    <a:pt x="837783" y="235000"/>
                  </a:lnTo>
                  <a:lnTo>
                    <a:pt x="1047229" y="326389"/>
                  </a:lnTo>
                  <a:lnTo>
                    <a:pt x="1256675" y="0"/>
                  </a:lnTo>
                  <a:lnTo>
                    <a:pt x="1466121" y="195833"/>
                  </a:lnTo>
                </a:path>
              </a:pathLst>
            </a:custGeom>
            <a:ln w="35231" cap="flat">
              <a:solidFill>
                <a:srgbClr val="80BD41">
                  <a:alpha val="100000"/>
                </a:srgbClr>
              </a:solidFill>
              <a:prstDash val="solid"/>
              <a:round/>
            </a:ln>
          </p:spPr>
          <p:txBody>
            <a:bodyPr/>
            <a:lstStyle/>
            <a:p/>
          </p:txBody>
        </p:sp>
        <p:sp>
          <p:nvSpPr>
            <p:cNvPr id="476" name="pl476"/>
            <p:cNvSpPr/>
            <p:nvPr/>
          </p:nvSpPr>
          <p:spPr>
            <a:xfrm>
              <a:off x="5779354" y="5199112"/>
              <a:ext cx="1612733" cy="0"/>
            </a:xfrm>
            <a:custGeom>
              <a:avLst/>
              <a:pathLst>
                <a:path w="1612733" h="0">
                  <a:moveTo>
                    <a:pt x="0" y="0"/>
                  </a:moveTo>
                  <a:lnTo>
                    <a:pt x="1612733" y="0"/>
                  </a:lnTo>
                  <a:lnTo>
                    <a:pt x="1612733" y="0"/>
                  </a:lnTo>
                </a:path>
              </a:pathLst>
            </a:custGeom>
            <a:ln w="13550" cap="flat">
              <a:solidFill>
                <a:srgbClr val="000000">
                  <a:alpha val="100000"/>
                </a:srgbClr>
              </a:solidFill>
              <a:prstDash val="dash"/>
              <a:round/>
            </a:ln>
          </p:spPr>
          <p:txBody>
            <a:bodyPr/>
            <a:lstStyle/>
            <a:p/>
          </p:txBody>
        </p:sp>
        <p:sp>
          <p:nvSpPr>
            <p:cNvPr id="477" name="tx477"/>
            <p:cNvSpPr/>
            <p:nvPr/>
          </p:nvSpPr>
          <p:spPr>
            <a:xfrm>
              <a:off x="5822531" y="498139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478" name="tx478"/>
            <p:cNvSpPr/>
            <p:nvPr/>
          </p:nvSpPr>
          <p:spPr>
            <a:xfrm>
              <a:off x="6031977" y="502055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479" name="tx479"/>
            <p:cNvSpPr/>
            <p:nvPr/>
          </p:nvSpPr>
          <p:spPr>
            <a:xfrm>
              <a:off x="6223363" y="5098891"/>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a:t>
              </a:r>
            </a:p>
          </p:txBody>
        </p:sp>
        <p:sp>
          <p:nvSpPr>
            <p:cNvPr id="480" name="tx480"/>
            <p:cNvSpPr/>
            <p:nvPr/>
          </p:nvSpPr>
          <p:spPr>
            <a:xfrm>
              <a:off x="6402680" y="5177224"/>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-12</a:t>
              </a:r>
            </a:p>
          </p:txBody>
        </p:sp>
        <p:sp>
          <p:nvSpPr>
            <p:cNvPr id="481" name="tx481"/>
            <p:cNvSpPr/>
            <p:nvPr/>
          </p:nvSpPr>
          <p:spPr>
            <a:xfrm>
              <a:off x="6616149" y="5164169"/>
              <a:ext cx="14859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-11</a:t>
              </a:r>
            </a:p>
          </p:txBody>
        </p:sp>
        <p:sp>
          <p:nvSpPr>
            <p:cNvPr id="482" name="tx482"/>
            <p:cNvSpPr/>
            <p:nvPr/>
          </p:nvSpPr>
          <p:spPr>
            <a:xfrm>
              <a:off x="6821572" y="5255558"/>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-18</a:t>
              </a:r>
            </a:p>
          </p:txBody>
        </p:sp>
        <p:sp>
          <p:nvSpPr>
            <p:cNvPr id="483" name="tx483"/>
            <p:cNvSpPr/>
            <p:nvPr/>
          </p:nvSpPr>
          <p:spPr>
            <a:xfrm>
              <a:off x="7079206" y="492916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a:t>
              </a:r>
            </a:p>
          </p:txBody>
        </p:sp>
        <p:sp>
          <p:nvSpPr>
            <p:cNvPr id="484" name="tx484"/>
            <p:cNvSpPr/>
            <p:nvPr/>
          </p:nvSpPr>
          <p:spPr>
            <a:xfrm>
              <a:off x="7270593" y="5125002"/>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a:t>
              </a:r>
            </a:p>
          </p:txBody>
        </p:sp>
        <p:sp>
          <p:nvSpPr>
            <p:cNvPr id="485" name="rc485"/>
            <p:cNvSpPr/>
            <p:nvPr/>
          </p:nvSpPr>
          <p:spPr>
            <a:xfrm>
              <a:off x="7461677" y="874964"/>
              <a:ext cx="1612733" cy="1019640"/>
            </a:xfrm>
            <a:prstGeom prst="rect">
              <a:avLst/>
            </a:prstGeom>
            <a:solidFill>
              <a:srgbClr val="EBEBEB">
                <a:alpha val="100000"/>
              </a:srgbClr>
            </a:solidFill>
          </p:spPr>
          <p:txBody>
            <a:bodyPr/>
            <a:lstStyle/>
            <a:p/>
          </p:txBody>
        </p:sp>
        <p:sp>
          <p:nvSpPr>
            <p:cNvPr id="486" name="pl486"/>
            <p:cNvSpPr/>
            <p:nvPr/>
          </p:nvSpPr>
          <p:spPr>
            <a:xfrm>
              <a:off x="7461677" y="1776451"/>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487" name="pl487"/>
            <p:cNvSpPr/>
            <p:nvPr/>
          </p:nvSpPr>
          <p:spPr>
            <a:xfrm>
              <a:off x="7461677" y="1450062"/>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488" name="pl488"/>
            <p:cNvSpPr/>
            <p:nvPr/>
          </p:nvSpPr>
          <p:spPr>
            <a:xfrm>
              <a:off x="7461677" y="1123672"/>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489" name="pl489"/>
            <p:cNvSpPr/>
            <p:nvPr/>
          </p:nvSpPr>
          <p:spPr>
            <a:xfrm>
              <a:off x="7461677" y="1613256"/>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490" name="pl490"/>
            <p:cNvSpPr/>
            <p:nvPr/>
          </p:nvSpPr>
          <p:spPr>
            <a:xfrm>
              <a:off x="7461677" y="1286867"/>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491" name="pl491"/>
            <p:cNvSpPr/>
            <p:nvPr/>
          </p:nvSpPr>
          <p:spPr>
            <a:xfrm>
              <a:off x="7461677" y="960478"/>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492" name="pl492"/>
            <p:cNvSpPr/>
            <p:nvPr/>
          </p:nvSpPr>
          <p:spPr>
            <a:xfrm>
              <a:off x="7534983"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93" name="pl493"/>
            <p:cNvSpPr/>
            <p:nvPr/>
          </p:nvSpPr>
          <p:spPr>
            <a:xfrm>
              <a:off x="7744429"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94" name="pl494"/>
            <p:cNvSpPr/>
            <p:nvPr/>
          </p:nvSpPr>
          <p:spPr>
            <a:xfrm>
              <a:off x="7953875"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95" name="pl495"/>
            <p:cNvSpPr/>
            <p:nvPr/>
          </p:nvSpPr>
          <p:spPr>
            <a:xfrm>
              <a:off x="8163321"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96" name="pl496"/>
            <p:cNvSpPr/>
            <p:nvPr/>
          </p:nvSpPr>
          <p:spPr>
            <a:xfrm>
              <a:off x="8372767"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97" name="pl497"/>
            <p:cNvSpPr/>
            <p:nvPr/>
          </p:nvSpPr>
          <p:spPr>
            <a:xfrm>
              <a:off x="8582213"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98" name="pl498"/>
            <p:cNvSpPr/>
            <p:nvPr/>
          </p:nvSpPr>
          <p:spPr>
            <a:xfrm>
              <a:off x="8791658"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99" name="pl499"/>
            <p:cNvSpPr/>
            <p:nvPr/>
          </p:nvSpPr>
          <p:spPr>
            <a:xfrm>
              <a:off x="9001104"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500" name="pl500"/>
            <p:cNvSpPr/>
            <p:nvPr/>
          </p:nvSpPr>
          <p:spPr>
            <a:xfrm>
              <a:off x="7534983" y="1208534"/>
              <a:ext cx="1466121" cy="130555"/>
            </a:xfrm>
            <a:custGeom>
              <a:avLst/>
              <a:pathLst>
                <a:path w="1466121" h="130555">
                  <a:moveTo>
                    <a:pt x="0" y="0"/>
                  </a:moveTo>
                  <a:lnTo>
                    <a:pt x="209445" y="78333"/>
                  </a:lnTo>
                  <a:lnTo>
                    <a:pt x="418891" y="117500"/>
                  </a:lnTo>
                  <a:lnTo>
                    <a:pt x="628337" y="130555"/>
                  </a:lnTo>
                  <a:lnTo>
                    <a:pt x="837783" y="91389"/>
                  </a:lnTo>
                  <a:lnTo>
                    <a:pt x="1047229" y="52222"/>
                  </a:lnTo>
                  <a:lnTo>
                    <a:pt x="1256675" y="39166"/>
                  </a:lnTo>
                  <a:lnTo>
                    <a:pt x="1466121" y="39166"/>
                  </a:lnTo>
                </a:path>
              </a:pathLst>
            </a:custGeom>
            <a:ln w="20325" cap="flat">
              <a:solidFill>
                <a:srgbClr val="BEBEBE">
                  <a:alpha val="69803"/>
                </a:srgbClr>
              </a:solidFill>
              <a:prstDash val="solid"/>
              <a:round/>
            </a:ln>
          </p:spPr>
          <p:txBody>
            <a:bodyPr/>
            <a:lstStyle/>
            <a:p/>
          </p:txBody>
        </p:sp>
        <p:sp>
          <p:nvSpPr>
            <p:cNvPr id="501" name="pl501"/>
            <p:cNvSpPr/>
            <p:nvPr/>
          </p:nvSpPr>
          <p:spPr>
            <a:xfrm>
              <a:off x="7534983" y="1182423"/>
              <a:ext cx="1466121" cy="313333"/>
            </a:xfrm>
            <a:custGeom>
              <a:avLst/>
              <a:pathLst>
                <a:path w="1466121" h="313333">
                  <a:moveTo>
                    <a:pt x="0" y="0"/>
                  </a:moveTo>
                  <a:lnTo>
                    <a:pt x="209445" y="104444"/>
                  </a:lnTo>
                  <a:lnTo>
                    <a:pt x="418891" y="195833"/>
                  </a:lnTo>
                  <a:lnTo>
                    <a:pt x="628337" y="169722"/>
                  </a:lnTo>
                  <a:lnTo>
                    <a:pt x="837783" y="182778"/>
                  </a:lnTo>
                  <a:lnTo>
                    <a:pt x="1047229" y="208889"/>
                  </a:lnTo>
                  <a:lnTo>
                    <a:pt x="1256675" y="313333"/>
                  </a:lnTo>
                  <a:lnTo>
                    <a:pt x="1466121" y="313333"/>
                  </a:lnTo>
                </a:path>
              </a:pathLst>
            </a:custGeom>
            <a:ln w="40651" cap="flat">
              <a:solidFill>
                <a:srgbClr val="BEBEBE">
                  <a:alpha val="69803"/>
                </a:srgbClr>
              </a:solidFill>
              <a:prstDash val="solid"/>
              <a:round/>
            </a:ln>
          </p:spPr>
          <p:txBody>
            <a:bodyPr/>
            <a:lstStyle/>
            <a:p/>
          </p:txBody>
        </p:sp>
        <p:sp>
          <p:nvSpPr>
            <p:cNvPr id="502" name="pl502"/>
            <p:cNvSpPr/>
            <p:nvPr/>
          </p:nvSpPr>
          <p:spPr>
            <a:xfrm>
              <a:off x="7534983" y="1182423"/>
              <a:ext cx="1466121" cy="313333"/>
            </a:xfrm>
            <a:custGeom>
              <a:avLst/>
              <a:pathLst>
                <a:path w="1466121" h="313333">
                  <a:moveTo>
                    <a:pt x="0" y="0"/>
                  </a:moveTo>
                  <a:lnTo>
                    <a:pt x="209445" y="104444"/>
                  </a:lnTo>
                  <a:lnTo>
                    <a:pt x="418891" y="195833"/>
                  </a:lnTo>
                  <a:lnTo>
                    <a:pt x="628337" y="169722"/>
                  </a:lnTo>
                  <a:lnTo>
                    <a:pt x="837783" y="182778"/>
                  </a:lnTo>
                  <a:lnTo>
                    <a:pt x="1047229" y="208889"/>
                  </a:lnTo>
                  <a:lnTo>
                    <a:pt x="1256675" y="313333"/>
                  </a:lnTo>
                  <a:lnTo>
                    <a:pt x="1466121" y="313333"/>
                  </a:lnTo>
                </a:path>
              </a:pathLst>
            </a:custGeom>
            <a:ln w="35231" cap="flat">
              <a:solidFill>
                <a:srgbClr val="BEBEBE">
                  <a:alpha val="69803"/>
                </a:srgbClr>
              </a:solidFill>
              <a:prstDash val="solid"/>
              <a:round/>
            </a:ln>
          </p:spPr>
          <p:txBody>
            <a:bodyPr/>
            <a:lstStyle/>
            <a:p/>
          </p:txBody>
        </p:sp>
        <p:sp>
          <p:nvSpPr>
            <p:cNvPr id="503" name="pl503"/>
            <p:cNvSpPr/>
            <p:nvPr/>
          </p:nvSpPr>
          <p:spPr>
            <a:xfrm>
              <a:off x="7534983" y="1208534"/>
              <a:ext cx="1466121" cy="130555"/>
            </a:xfrm>
            <a:custGeom>
              <a:avLst/>
              <a:pathLst>
                <a:path w="1466121" h="130555">
                  <a:moveTo>
                    <a:pt x="0" y="0"/>
                  </a:moveTo>
                  <a:lnTo>
                    <a:pt x="209445" y="78333"/>
                  </a:lnTo>
                  <a:lnTo>
                    <a:pt x="418891" y="117500"/>
                  </a:lnTo>
                  <a:lnTo>
                    <a:pt x="628337" y="130555"/>
                  </a:lnTo>
                  <a:lnTo>
                    <a:pt x="837783" y="91389"/>
                  </a:lnTo>
                  <a:lnTo>
                    <a:pt x="1047229" y="52222"/>
                  </a:lnTo>
                  <a:lnTo>
                    <a:pt x="1256675" y="39166"/>
                  </a:lnTo>
                  <a:lnTo>
                    <a:pt x="1466121" y="39166"/>
                  </a:lnTo>
                </a:path>
              </a:pathLst>
            </a:custGeom>
            <a:ln w="20325" cap="flat">
              <a:solidFill>
                <a:srgbClr val="6B6B6B">
                  <a:alpha val="100000"/>
                </a:srgbClr>
              </a:solidFill>
              <a:prstDash val="solid"/>
              <a:round/>
            </a:ln>
          </p:spPr>
          <p:txBody>
            <a:bodyPr/>
            <a:lstStyle/>
            <a:p/>
          </p:txBody>
        </p:sp>
        <p:sp>
          <p:nvSpPr>
            <p:cNvPr id="504" name="pl504"/>
            <p:cNvSpPr/>
            <p:nvPr/>
          </p:nvSpPr>
          <p:spPr>
            <a:xfrm>
              <a:off x="7534983" y="1182423"/>
              <a:ext cx="1466121" cy="313333"/>
            </a:xfrm>
            <a:custGeom>
              <a:avLst/>
              <a:pathLst>
                <a:path w="1466121" h="313333">
                  <a:moveTo>
                    <a:pt x="0" y="0"/>
                  </a:moveTo>
                  <a:lnTo>
                    <a:pt x="209445" y="104444"/>
                  </a:lnTo>
                  <a:lnTo>
                    <a:pt x="418891" y="195833"/>
                  </a:lnTo>
                  <a:lnTo>
                    <a:pt x="628337" y="169722"/>
                  </a:lnTo>
                  <a:lnTo>
                    <a:pt x="837783" y="182778"/>
                  </a:lnTo>
                  <a:lnTo>
                    <a:pt x="1047229" y="208889"/>
                  </a:lnTo>
                  <a:lnTo>
                    <a:pt x="1256675" y="313333"/>
                  </a:lnTo>
                  <a:lnTo>
                    <a:pt x="1466121" y="313333"/>
                  </a:lnTo>
                </a:path>
              </a:pathLst>
            </a:custGeom>
            <a:ln w="40651" cap="flat">
              <a:solidFill>
                <a:srgbClr val="000000">
                  <a:alpha val="100000"/>
                </a:srgbClr>
              </a:solidFill>
              <a:prstDash val="solid"/>
              <a:round/>
            </a:ln>
          </p:spPr>
          <p:txBody>
            <a:bodyPr/>
            <a:lstStyle/>
            <a:p/>
          </p:txBody>
        </p:sp>
        <p:sp>
          <p:nvSpPr>
            <p:cNvPr id="505" name="pl505"/>
            <p:cNvSpPr/>
            <p:nvPr/>
          </p:nvSpPr>
          <p:spPr>
            <a:xfrm>
              <a:off x="7534983" y="1182423"/>
              <a:ext cx="1466121" cy="313333"/>
            </a:xfrm>
            <a:custGeom>
              <a:avLst/>
              <a:pathLst>
                <a:path w="1466121" h="313333">
                  <a:moveTo>
                    <a:pt x="0" y="0"/>
                  </a:moveTo>
                  <a:lnTo>
                    <a:pt x="209445" y="104444"/>
                  </a:lnTo>
                  <a:lnTo>
                    <a:pt x="418891" y="195833"/>
                  </a:lnTo>
                  <a:lnTo>
                    <a:pt x="628337" y="169722"/>
                  </a:lnTo>
                  <a:lnTo>
                    <a:pt x="837783" y="182778"/>
                  </a:lnTo>
                  <a:lnTo>
                    <a:pt x="1047229" y="208889"/>
                  </a:lnTo>
                  <a:lnTo>
                    <a:pt x="1256675" y="313333"/>
                  </a:lnTo>
                  <a:lnTo>
                    <a:pt x="1466121" y="313333"/>
                  </a:lnTo>
                </a:path>
              </a:pathLst>
            </a:custGeom>
            <a:ln w="35231" cap="flat">
              <a:solidFill>
                <a:srgbClr val="80BD41">
                  <a:alpha val="100000"/>
                </a:srgbClr>
              </a:solidFill>
              <a:prstDash val="solid"/>
              <a:round/>
            </a:ln>
          </p:spPr>
          <p:txBody>
            <a:bodyPr/>
            <a:lstStyle/>
            <a:p/>
          </p:txBody>
        </p:sp>
        <p:sp>
          <p:nvSpPr>
            <p:cNvPr id="506" name="pl506"/>
            <p:cNvSpPr/>
            <p:nvPr/>
          </p:nvSpPr>
          <p:spPr>
            <a:xfrm>
              <a:off x="7461677" y="1286867"/>
              <a:ext cx="1612733" cy="0"/>
            </a:xfrm>
            <a:custGeom>
              <a:avLst/>
              <a:pathLst>
                <a:path w="1612733" h="0">
                  <a:moveTo>
                    <a:pt x="0" y="0"/>
                  </a:moveTo>
                  <a:lnTo>
                    <a:pt x="1612733" y="0"/>
                  </a:lnTo>
                  <a:lnTo>
                    <a:pt x="1612733" y="0"/>
                  </a:lnTo>
                </a:path>
              </a:pathLst>
            </a:custGeom>
            <a:ln w="13550" cap="flat">
              <a:solidFill>
                <a:srgbClr val="000000">
                  <a:alpha val="100000"/>
                </a:srgbClr>
              </a:solidFill>
              <a:prstDash val="dash"/>
              <a:round/>
            </a:ln>
          </p:spPr>
          <p:txBody>
            <a:bodyPr/>
            <a:lstStyle/>
            <a:p/>
          </p:txBody>
        </p:sp>
        <p:sp>
          <p:nvSpPr>
            <p:cNvPr id="507" name="tx507"/>
            <p:cNvSpPr/>
            <p:nvPr/>
          </p:nvSpPr>
          <p:spPr>
            <a:xfrm>
              <a:off x="7504854" y="100386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a:t>
              </a:r>
            </a:p>
          </p:txBody>
        </p:sp>
        <p:sp>
          <p:nvSpPr>
            <p:cNvPr id="508" name="tx508"/>
            <p:cNvSpPr/>
            <p:nvPr/>
          </p:nvSpPr>
          <p:spPr>
            <a:xfrm>
              <a:off x="7714299" y="110831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509" name="tx509"/>
            <p:cNvSpPr/>
            <p:nvPr/>
          </p:nvSpPr>
          <p:spPr>
            <a:xfrm>
              <a:off x="7905686" y="1199701"/>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a:t>
              </a:r>
            </a:p>
          </p:txBody>
        </p:sp>
        <p:sp>
          <p:nvSpPr>
            <p:cNvPr id="510" name="tx510"/>
            <p:cNvSpPr/>
            <p:nvPr/>
          </p:nvSpPr>
          <p:spPr>
            <a:xfrm>
              <a:off x="8115132" y="1173590"/>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511" name="tx511"/>
            <p:cNvSpPr/>
            <p:nvPr/>
          </p:nvSpPr>
          <p:spPr>
            <a:xfrm>
              <a:off x="8324578" y="1186646"/>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a:t>
              </a:r>
            </a:p>
          </p:txBody>
        </p:sp>
        <p:sp>
          <p:nvSpPr>
            <p:cNvPr id="512" name="tx512"/>
            <p:cNvSpPr/>
            <p:nvPr/>
          </p:nvSpPr>
          <p:spPr>
            <a:xfrm>
              <a:off x="8534024" y="1212757"/>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a:t>
              </a:r>
            </a:p>
          </p:txBody>
        </p:sp>
        <p:sp>
          <p:nvSpPr>
            <p:cNvPr id="513" name="tx513"/>
            <p:cNvSpPr/>
            <p:nvPr/>
          </p:nvSpPr>
          <p:spPr>
            <a:xfrm>
              <a:off x="8713340" y="1317201"/>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-16</a:t>
              </a:r>
            </a:p>
          </p:txBody>
        </p:sp>
        <p:sp>
          <p:nvSpPr>
            <p:cNvPr id="514" name="tx514"/>
            <p:cNvSpPr/>
            <p:nvPr/>
          </p:nvSpPr>
          <p:spPr>
            <a:xfrm>
              <a:off x="8922786" y="1317201"/>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-16</a:t>
              </a:r>
            </a:p>
          </p:txBody>
        </p:sp>
        <p:sp>
          <p:nvSpPr>
            <p:cNvPr id="515" name="rc515"/>
            <p:cNvSpPr/>
            <p:nvPr/>
          </p:nvSpPr>
          <p:spPr>
            <a:xfrm>
              <a:off x="7461677" y="2179046"/>
              <a:ext cx="1612733" cy="1019640"/>
            </a:xfrm>
            <a:prstGeom prst="rect">
              <a:avLst/>
            </a:prstGeom>
            <a:solidFill>
              <a:srgbClr val="EBEBEB">
                <a:alpha val="100000"/>
              </a:srgbClr>
            </a:solidFill>
          </p:spPr>
          <p:txBody>
            <a:bodyPr/>
            <a:lstStyle/>
            <a:p/>
          </p:txBody>
        </p:sp>
        <p:sp>
          <p:nvSpPr>
            <p:cNvPr id="516" name="pl516"/>
            <p:cNvSpPr/>
            <p:nvPr/>
          </p:nvSpPr>
          <p:spPr>
            <a:xfrm>
              <a:off x="7461677" y="3080533"/>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517" name="pl517"/>
            <p:cNvSpPr/>
            <p:nvPr/>
          </p:nvSpPr>
          <p:spPr>
            <a:xfrm>
              <a:off x="7461677" y="2754144"/>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518" name="pl518"/>
            <p:cNvSpPr/>
            <p:nvPr/>
          </p:nvSpPr>
          <p:spPr>
            <a:xfrm>
              <a:off x="7461677" y="2427754"/>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519" name="pl519"/>
            <p:cNvSpPr/>
            <p:nvPr/>
          </p:nvSpPr>
          <p:spPr>
            <a:xfrm>
              <a:off x="7461677" y="2917338"/>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520" name="pl520"/>
            <p:cNvSpPr/>
            <p:nvPr/>
          </p:nvSpPr>
          <p:spPr>
            <a:xfrm>
              <a:off x="7461677" y="2590949"/>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521" name="pl521"/>
            <p:cNvSpPr/>
            <p:nvPr/>
          </p:nvSpPr>
          <p:spPr>
            <a:xfrm>
              <a:off x="7461677" y="2264560"/>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522" name="pl522"/>
            <p:cNvSpPr/>
            <p:nvPr/>
          </p:nvSpPr>
          <p:spPr>
            <a:xfrm>
              <a:off x="7534983"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523" name="pl523"/>
            <p:cNvSpPr/>
            <p:nvPr/>
          </p:nvSpPr>
          <p:spPr>
            <a:xfrm>
              <a:off x="7744429"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524" name="pl524"/>
            <p:cNvSpPr/>
            <p:nvPr/>
          </p:nvSpPr>
          <p:spPr>
            <a:xfrm>
              <a:off x="7953875"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525" name="pl525"/>
            <p:cNvSpPr/>
            <p:nvPr/>
          </p:nvSpPr>
          <p:spPr>
            <a:xfrm>
              <a:off x="8163321"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526" name="pl526"/>
            <p:cNvSpPr/>
            <p:nvPr/>
          </p:nvSpPr>
          <p:spPr>
            <a:xfrm>
              <a:off x="8372767"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527" name="pl527"/>
            <p:cNvSpPr/>
            <p:nvPr/>
          </p:nvSpPr>
          <p:spPr>
            <a:xfrm>
              <a:off x="8582213"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528" name="pl528"/>
            <p:cNvSpPr/>
            <p:nvPr/>
          </p:nvSpPr>
          <p:spPr>
            <a:xfrm>
              <a:off x="8791658"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529" name="pl529"/>
            <p:cNvSpPr/>
            <p:nvPr/>
          </p:nvSpPr>
          <p:spPr>
            <a:xfrm>
              <a:off x="9001104"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530" name="pl530"/>
            <p:cNvSpPr/>
            <p:nvPr/>
          </p:nvSpPr>
          <p:spPr>
            <a:xfrm>
              <a:off x="7534983" y="2512615"/>
              <a:ext cx="1466121" cy="130555"/>
            </a:xfrm>
            <a:custGeom>
              <a:avLst/>
              <a:pathLst>
                <a:path w="1466121" h="130555">
                  <a:moveTo>
                    <a:pt x="0" y="0"/>
                  </a:moveTo>
                  <a:lnTo>
                    <a:pt x="209445" y="78333"/>
                  </a:lnTo>
                  <a:lnTo>
                    <a:pt x="418891" y="117500"/>
                  </a:lnTo>
                  <a:lnTo>
                    <a:pt x="628337" y="130555"/>
                  </a:lnTo>
                  <a:lnTo>
                    <a:pt x="837783" y="91389"/>
                  </a:lnTo>
                  <a:lnTo>
                    <a:pt x="1047229" y="52222"/>
                  </a:lnTo>
                  <a:lnTo>
                    <a:pt x="1256675" y="39166"/>
                  </a:lnTo>
                  <a:lnTo>
                    <a:pt x="1466121" y="39166"/>
                  </a:lnTo>
                </a:path>
              </a:pathLst>
            </a:custGeom>
            <a:ln w="20325" cap="flat">
              <a:solidFill>
                <a:srgbClr val="BEBEBE">
                  <a:alpha val="69803"/>
                </a:srgbClr>
              </a:solidFill>
              <a:prstDash val="solid"/>
              <a:round/>
            </a:ln>
          </p:spPr>
          <p:txBody>
            <a:bodyPr/>
            <a:lstStyle/>
            <a:p/>
          </p:txBody>
        </p:sp>
        <p:sp>
          <p:nvSpPr>
            <p:cNvPr id="531" name="pl531"/>
            <p:cNvSpPr/>
            <p:nvPr/>
          </p:nvSpPr>
          <p:spPr>
            <a:xfrm>
              <a:off x="7534983" y="2564838"/>
              <a:ext cx="1466121" cy="248055"/>
            </a:xfrm>
            <a:custGeom>
              <a:avLst/>
              <a:pathLst>
                <a:path w="1466121" h="248055">
                  <a:moveTo>
                    <a:pt x="0" y="26111"/>
                  </a:moveTo>
                  <a:lnTo>
                    <a:pt x="209445" y="26111"/>
                  </a:lnTo>
                  <a:lnTo>
                    <a:pt x="418891" y="221944"/>
                  </a:lnTo>
                  <a:lnTo>
                    <a:pt x="628337" y="248055"/>
                  </a:lnTo>
                  <a:lnTo>
                    <a:pt x="837783" y="221944"/>
                  </a:lnTo>
                  <a:lnTo>
                    <a:pt x="1047229" y="104444"/>
                  </a:lnTo>
                  <a:lnTo>
                    <a:pt x="1256675" y="0"/>
                  </a:lnTo>
                  <a:lnTo>
                    <a:pt x="1466121" y="130555"/>
                  </a:lnTo>
                </a:path>
              </a:pathLst>
            </a:custGeom>
            <a:ln w="40651" cap="flat">
              <a:solidFill>
                <a:srgbClr val="BEBEBE">
                  <a:alpha val="69803"/>
                </a:srgbClr>
              </a:solidFill>
              <a:prstDash val="solid"/>
              <a:round/>
            </a:ln>
          </p:spPr>
          <p:txBody>
            <a:bodyPr/>
            <a:lstStyle/>
            <a:p/>
          </p:txBody>
        </p:sp>
        <p:sp>
          <p:nvSpPr>
            <p:cNvPr id="532" name="pl532"/>
            <p:cNvSpPr/>
            <p:nvPr/>
          </p:nvSpPr>
          <p:spPr>
            <a:xfrm>
              <a:off x="7534983" y="2564838"/>
              <a:ext cx="1466121" cy="248055"/>
            </a:xfrm>
            <a:custGeom>
              <a:avLst/>
              <a:pathLst>
                <a:path w="1466121" h="248055">
                  <a:moveTo>
                    <a:pt x="0" y="26111"/>
                  </a:moveTo>
                  <a:lnTo>
                    <a:pt x="209445" y="26111"/>
                  </a:lnTo>
                  <a:lnTo>
                    <a:pt x="418891" y="221944"/>
                  </a:lnTo>
                  <a:lnTo>
                    <a:pt x="628337" y="248055"/>
                  </a:lnTo>
                  <a:lnTo>
                    <a:pt x="837783" y="221944"/>
                  </a:lnTo>
                  <a:lnTo>
                    <a:pt x="1047229" y="104444"/>
                  </a:lnTo>
                  <a:lnTo>
                    <a:pt x="1256675" y="0"/>
                  </a:lnTo>
                  <a:lnTo>
                    <a:pt x="1466121" y="130555"/>
                  </a:lnTo>
                </a:path>
              </a:pathLst>
            </a:custGeom>
            <a:ln w="35231" cap="flat">
              <a:solidFill>
                <a:srgbClr val="BEBEBE">
                  <a:alpha val="69803"/>
                </a:srgbClr>
              </a:solidFill>
              <a:prstDash val="solid"/>
              <a:round/>
            </a:ln>
          </p:spPr>
          <p:txBody>
            <a:bodyPr/>
            <a:lstStyle/>
            <a:p/>
          </p:txBody>
        </p:sp>
        <p:sp>
          <p:nvSpPr>
            <p:cNvPr id="533" name="pl533"/>
            <p:cNvSpPr/>
            <p:nvPr/>
          </p:nvSpPr>
          <p:spPr>
            <a:xfrm>
              <a:off x="7534983" y="2512615"/>
              <a:ext cx="1466121" cy="130555"/>
            </a:xfrm>
            <a:custGeom>
              <a:avLst/>
              <a:pathLst>
                <a:path w="1466121" h="130555">
                  <a:moveTo>
                    <a:pt x="0" y="0"/>
                  </a:moveTo>
                  <a:lnTo>
                    <a:pt x="209445" y="78333"/>
                  </a:lnTo>
                  <a:lnTo>
                    <a:pt x="418891" y="117500"/>
                  </a:lnTo>
                  <a:lnTo>
                    <a:pt x="628337" y="130555"/>
                  </a:lnTo>
                  <a:lnTo>
                    <a:pt x="837783" y="91389"/>
                  </a:lnTo>
                  <a:lnTo>
                    <a:pt x="1047229" y="52222"/>
                  </a:lnTo>
                  <a:lnTo>
                    <a:pt x="1256675" y="39166"/>
                  </a:lnTo>
                  <a:lnTo>
                    <a:pt x="1466121" y="39166"/>
                  </a:lnTo>
                </a:path>
              </a:pathLst>
            </a:custGeom>
            <a:ln w="20325" cap="flat">
              <a:solidFill>
                <a:srgbClr val="6B6B6B">
                  <a:alpha val="100000"/>
                </a:srgbClr>
              </a:solidFill>
              <a:prstDash val="solid"/>
              <a:round/>
            </a:ln>
          </p:spPr>
          <p:txBody>
            <a:bodyPr/>
            <a:lstStyle/>
            <a:p/>
          </p:txBody>
        </p:sp>
        <p:sp>
          <p:nvSpPr>
            <p:cNvPr id="534" name="pl534"/>
            <p:cNvSpPr/>
            <p:nvPr/>
          </p:nvSpPr>
          <p:spPr>
            <a:xfrm>
              <a:off x="7534983" y="2564838"/>
              <a:ext cx="1466121" cy="248055"/>
            </a:xfrm>
            <a:custGeom>
              <a:avLst/>
              <a:pathLst>
                <a:path w="1466121" h="248055">
                  <a:moveTo>
                    <a:pt x="0" y="26111"/>
                  </a:moveTo>
                  <a:lnTo>
                    <a:pt x="209445" y="26111"/>
                  </a:lnTo>
                  <a:lnTo>
                    <a:pt x="418891" y="221944"/>
                  </a:lnTo>
                  <a:lnTo>
                    <a:pt x="628337" y="248055"/>
                  </a:lnTo>
                  <a:lnTo>
                    <a:pt x="837783" y="221944"/>
                  </a:lnTo>
                  <a:lnTo>
                    <a:pt x="1047229" y="104444"/>
                  </a:lnTo>
                  <a:lnTo>
                    <a:pt x="1256675" y="0"/>
                  </a:lnTo>
                  <a:lnTo>
                    <a:pt x="1466121" y="130555"/>
                  </a:lnTo>
                </a:path>
              </a:pathLst>
            </a:custGeom>
            <a:ln w="40651" cap="flat">
              <a:solidFill>
                <a:srgbClr val="000000">
                  <a:alpha val="100000"/>
                </a:srgbClr>
              </a:solidFill>
              <a:prstDash val="solid"/>
              <a:round/>
            </a:ln>
          </p:spPr>
          <p:txBody>
            <a:bodyPr/>
            <a:lstStyle/>
            <a:p/>
          </p:txBody>
        </p:sp>
        <p:sp>
          <p:nvSpPr>
            <p:cNvPr id="535" name="pl535"/>
            <p:cNvSpPr/>
            <p:nvPr/>
          </p:nvSpPr>
          <p:spPr>
            <a:xfrm>
              <a:off x="7534983" y="2564838"/>
              <a:ext cx="1466121" cy="248055"/>
            </a:xfrm>
            <a:custGeom>
              <a:avLst/>
              <a:pathLst>
                <a:path w="1466121" h="248055">
                  <a:moveTo>
                    <a:pt x="0" y="26111"/>
                  </a:moveTo>
                  <a:lnTo>
                    <a:pt x="209445" y="26111"/>
                  </a:lnTo>
                  <a:lnTo>
                    <a:pt x="418891" y="221944"/>
                  </a:lnTo>
                  <a:lnTo>
                    <a:pt x="628337" y="248055"/>
                  </a:lnTo>
                  <a:lnTo>
                    <a:pt x="837783" y="221944"/>
                  </a:lnTo>
                  <a:lnTo>
                    <a:pt x="1047229" y="104444"/>
                  </a:lnTo>
                  <a:lnTo>
                    <a:pt x="1256675" y="0"/>
                  </a:lnTo>
                  <a:lnTo>
                    <a:pt x="1466121" y="130555"/>
                  </a:lnTo>
                </a:path>
              </a:pathLst>
            </a:custGeom>
            <a:ln w="35231" cap="flat">
              <a:solidFill>
                <a:srgbClr val="80BD41">
                  <a:alpha val="100000"/>
                </a:srgbClr>
              </a:solidFill>
              <a:prstDash val="solid"/>
              <a:round/>
            </a:ln>
          </p:spPr>
          <p:txBody>
            <a:bodyPr/>
            <a:lstStyle/>
            <a:p/>
          </p:txBody>
        </p:sp>
        <p:sp>
          <p:nvSpPr>
            <p:cNvPr id="536" name="pl536"/>
            <p:cNvSpPr/>
            <p:nvPr/>
          </p:nvSpPr>
          <p:spPr>
            <a:xfrm>
              <a:off x="7461677" y="2590949"/>
              <a:ext cx="1612733" cy="0"/>
            </a:xfrm>
            <a:custGeom>
              <a:avLst/>
              <a:pathLst>
                <a:path w="1612733" h="0">
                  <a:moveTo>
                    <a:pt x="0" y="0"/>
                  </a:moveTo>
                  <a:lnTo>
                    <a:pt x="1612733" y="0"/>
                  </a:lnTo>
                  <a:lnTo>
                    <a:pt x="1612733" y="0"/>
                  </a:lnTo>
                </a:path>
              </a:pathLst>
            </a:custGeom>
            <a:ln w="13550" cap="flat">
              <a:solidFill>
                <a:srgbClr val="000000">
                  <a:alpha val="100000"/>
                </a:srgbClr>
              </a:solidFill>
              <a:prstDash val="dash"/>
              <a:round/>
            </a:ln>
          </p:spPr>
          <p:txBody>
            <a:bodyPr/>
            <a:lstStyle/>
            <a:p/>
          </p:txBody>
        </p:sp>
        <p:sp>
          <p:nvSpPr>
            <p:cNvPr id="537" name="tx537"/>
            <p:cNvSpPr/>
            <p:nvPr/>
          </p:nvSpPr>
          <p:spPr>
            <a:xfrm>
              <a:off x="7504854" y="241239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538" name="tx538"/>
            <p:cNvSpPr/>
            <p:nvPr/>
          </p:nvSpPr>
          <p:spPr>
            <a:xfrm>
              <a:off x="7714299" y="241239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539" name="tx539"/>
            <p:cNvSpPr/>
            <p:nvPr/>
          </p:nvSpPr>
          <p:spPr>
            <a:xfrm>
              <a:off x="7875556" y="2608228"/>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-15</a:t>
              </a:r>
            </a:p>
          </p:txBody>
        </p:sp>
        <p:sp>
          <p:nvSpPr>
            <p:cNvPr id="540" name="tx540"/>
            <p:cNvSpPr/>
            <p:nvPr/>
          </p:nvSpPr>
          <p:spPr>
            <a:xfrm>
              <a:off x="8085002" y="2634339"/>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-17</a:t>
              </a:r>
            </a:p>
          </p:txBody>
        </p:sp>
        <p:sp>
          <p:nvSpPr>
            <p:cNvPr id="541" name="tx541"/>
            <p:cNvSpPr/>
            <p:nvPr/>
          </p:nvSpPr>
          <p:spPr>
            <a:xfrm>
              <a:off x="8294448" y="2608228"/>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-15</a:t>
              </a:r>
            </a:p>
          </p:txBody>
        </p:sp>
        <p:sp>
          <p:nvSpPr>
            <p:cNvPr id="542" name="tx542"/>
            <p:cNvSpPr/>
            <p:nvPr/>
          </p:nvSpPr>
          <p:spPr>
            <a:xfrm>
              <a:off x="8534024" y="2490727"/>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a:t>
              </a:r>
            </a:p>
          </p:txBody>
        </p:sp>
        <p:sp>
          <p:nvSpPr>
            <p:cNvPr id="543" name="tx543"/>
            <p:cNvSpPr/>
            <p:nvPr/>
          </p:nvSpPr>
          <p:spPr>
            <a:xfrm>
              <a:off x="8761529" y="238628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544" name="tx544"/>
            <p:cNvSpPr/>
            <p:nvPr/>
          </p:nvSpPr>
          <p:spPr>
            <a:xfrm>
              <a:off x="8952916" y="2516839"/>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a:t>
              </a:r>
            </a:p>
          </p:txBody>
        </p:sp>
        <p:sp>
          <p:nvSpPr>
            <p:cNvPr id="545" name="rc545"/>
            <p:cNvSpPr/>
            <p:nvPr/>
          </p:nvSpPr>
          <p:spPr>
            <a:xfrm>
              <a:off x="7461677" y="3483127"/>
              <a:ext cx="1612733" cy="1019640"/>
            </a:xfrm>
            <a:prstGeom prst="rect">
              <a:avLst/>
            </a:prstGeom>
            <a:solidFill>
              <a:srgbClr val="EBEBEB">
                <a:alpha val="100000"/>
              </a:srgbClr>
            </a:solidFill>
          </p:spPr>
          <p:txBody>
            <a:bodyPr/>
            <a:lstStyle/>
            <a:p/>
          </p:txBody>
        </p:sp>
        <p:sp>
          <p:nvSpPr>
            <p:cNvPr id="546" name="pl546"/>
            <p:cNvSpPr/>
            <p:nvPr/>
          </p:nvSpPr>
          <p:spPr>
            <a:xfrm>
              <a:off x="7461677" y="4384615"/>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547" name="pl547"/>
            <p:cNvSpPr/>
            <p:nvPr/>
          </p:nvSpPr>
          <p:spPr>
            <a:xfrm>
              <a:off x="7461677" y="4058225"/>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548" name="pl548"/>
            <p:cNvSpPr/>
            <p:nvPr/>
          </p:nvSpPr>
          <p:spPr>
            <a:xfrm>
              <a:off x="7461677" y="3731836"/>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549" name="pl549"/>
            <p:cNvSpPr/>
            <p:nvPr/>
          </p:nvSpPr>
          <p:spPr>
            <a:xfrm>
              <a:off x="7461677" y="4221420"/>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550" name="pl550"/>
            <p:cNvSpPr/>
            <p:nvPr/>
          </p:nvSpPr>
          <p:spPr>
            <a:xfrm>
              <a:off x="7461677" y="3895031"/>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551" name="pl551"/>
            <p:cNvSpPr/>
            <p:nvPr/>
          </p:nvSpPr>
          <p:spPr>
            <a:xfrm>
              <a:off x="7461677" y="3568641"/>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552" name="pl552"/>
            <p:cNvSpPr/>
            <p:nvPr/>
          </p:nvSpPr>
          <p:spPr>
            <a:xfrm>
              <a:off x="7534983"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553" name="pl553"/>
            <p:cNvSpPr/>
            <p:nvPr/>
          </p:nvSpPr>
          <p:spPr>
            <a:xfrm>
              <a:off x="7744429"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554" name="pl554"/>
            <p:cNvSpPr/>
            <p:nvPr/>
          </p:nvSpPr>
          <p:spPr>
            <a:xfrm>
              <a:off x="7953875"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555" name="pl555"/>
            <p:cNvSpPr/>
            <p:nvPr/>
          </p:nvSpPr>
          <p:spPr>
            <a:xfrm>
              <a:off x="8163321"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556" name="pl556"/>
            <p:cNvSpPr/>
            <p:nvPr/>
          </p:nvSpPr>
          <p:spPr>
            <a:xfrm>
              <a:off x="8372767"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557" name="pl557"/>
            <p:cNvSpPr/>
            <p:nvPr/>
          </p:nvSpPr>
          <p:spPr>
            <a:xfrm>
              <a:off x="8582213"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558" name="pl558"/>
            <p:cNvSpPr/>
            <p:nvPr/>
          </p:nvSpPr>
          <p:spPr>
            <a:xfrm>
              <a:off x="8791658"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559" name="pl559"/>
            <p:cNvSpPr/>
            <p:nvPr/>
          </p:nvSpPr>
          <p:spPr>
            <a:xfrm>
              <a:off x="9001104"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560" name="pl560"/>
            <p:cNvSpPr/>
            <p:nvPr/>
          </p:nvSpPr>
          <p:spPr>
            <a:xfrm>
              <a:off x="7534983" y="3816697"/>
              <a:ext cx="1466121" cy="130555"/>
            </a:xfrm>
            <a:custGeom>
              <a:avLst/>
              <a:pathLst>
                <a:path w="1466121" h="130555">
                  <a:moveTo>
                    <a:pt x="0" y="0"/>
                  </a:moveTo>
                  <a:lnTo>
                    <a:pt x="209445" y="78333"/>
                  </a:lnTo>
                  <a:lnTo>
                    <a:pt x="418891" y="117500"/>
                  </a:lnTo>
                  <a:lnTo>
                    <a:pt x="628337" y="130555"/>
                  </a:lnTo>
                  <a:lnTo>
                    <a:pt x="837783" y="91389"/>
                  </a:lnTo>
                  <a:lnTo>
                    <a:pt x="1047229" y="52222"/>
                  </a:lnTo>
                  <a:lnTo>
                    <a:pt x="1256675" y="39166"/>
                  </a:lnTo>
                  <a:lnTo>
                    <a:pt x="1466121" y="39166"/>
                  </a:lnTo>
                </a:path>
              </a:pathLst>
            </a:custGeom>
            <a:ln w="20325" cap="flat">
              <a:solidFill>
                <a:srgbClr val="BEBEBE">
                  <a:alpha val="69803"/>
                </a:srgbClr>
              </a:solidFill>
              <a:prstDash val="solid"/>
              <a:round/>
            </a:ln>
          </p:spPr>
          <p:txBody>
            <a:bodyPr/>
            <a:lstStyle/>
            <a:p/>
          </p:txBody>
        </p:sp>
        <p:sp>
          <p:nvSpPr>
            <p:cNvPr id="561" name="pl561"/>
            <p:cNvSpPr/>
            <p:nvPr/>
          </p:nvSpPr>
          <p:spPr>
            <a:xfrm>
              <a:off x="7534983" y="3895031"/>
              <a:ext cx="1466121" cy="221944"/>
            </a:xfrm>
            <a:custGeom>
              <a:avLst/>
              <a:pathLst>
                <a:path w="1466121" h="221944">
                  <a:moveTo>
                    <a:pt x="0" y="0"/>
                  </a:moveTo>
                  <a:lnTo>
                    <a:pt x="209445" y="0"/>
                  </a:lnTo>
                  <a:lnTo>
                    <a:pt x="418891" y="182778"/>
                  </a:lnTo>
                  <a:lnTo>
                    <a:pt x="628337" y="13055"/>
                  </a:lnTo>
                  <a:lnTo>
                    <a:pt x="837783" y="78333"/>
                  </a:lnTo>
                  <a:lnTo>
                    <a:pt x="1047229" y="221944"/>
                  </a:lnTo>
                  <a:lnTo>
                    <a:pt x="1256675" y="208889"/>
                  </a:lnTo>
                  <a:lnTo>
                    <a:pt x="1466121" y="104444"/>
                  </a:lnTo>
                </a:path>
              </a:pathLst>
            </a:custGeom>
            <a:ln w="40651" cap="flat">
              <a:solidFill>
                <a:srgbClr val="BEBEBE">
                  <a:alpha val="69803"/>
                </a:srgbClr>
              </a:solidFill>
              <a:prstDash val="solid"/>
              <a:round/>
            </a:ln>
          </p:spPr>
          <p:txBody>
            <a:bodyPr/>
            <a:lstStyle/>
            <a:p/>
          </p:txBody>
        </p:sp>
        <p:sp>
          <p:nvSpPr>
            <p:cNvPr id="562" name="pl562"/>
            <p:cNvSpPr/>
            <p:nvPr/>
          </p:nvSpPr>
          <p:spPr>
            <a:xfrm>
              <a:off x="7534983" y="3895031"/>
              <a:ext cx="1466121" cy="221944"/>
            </a:xfrm>
            <a:custGeom>
              <a:avLst/>
              <a:pathLst>
                <a:path w="1466121" h="221944">
                  <a:moveTo>
                    <a:pt x="0" y="0"/>
                  </a:moveTo>
                  <a:lnTo>
                    <a:pt x="209445" y="0"/>
                  </a:lnTo>
                  <a:lnTo>
                    <a:pt x="418891" y="182778"/>
                  </a:lnTo>
                  <a:lnTo>
                    <a:pt x="628337" y="13055"/>
                  </a:lnTo>
                  <a:lnTo>
                    <a:pt x="837783" y="78333"/>
                  </a:lnTo>
                  <a:lnTo>
                    <a:pt x="1047229" y="221944"/>
                  </a:lnTo>
                  <a:lnTo>
                    <a:pt x="1256675" y="208889"/>
                  </a:lnTo>
                  <a:lnTo>
                    <a:pt x="1466121" y="104444"/>
                  </a:lnTo>
                </a:path>
              </a:pathLst>
            </a:custGeom>
            <a:ln w="35231" cap="flat">
              <a:solidFill>
                <a:srgbClr val="BEBEBE">
                  <a:alpha val="69803"/>
                </a:srgbClr>
              </a:solidFill>
              <a:prstDash val="solid"/>
              <a:round/>
            </a:ln>
          </p:spPr>
          <p:txBody>
            <a:bodyPr/>
            <a:lstStyle/>
            <a:p/>
          </p:txBody>
        </p:sp>
        <p:sp>
          <p:nvSpPr>
            <p:cNvPr id="563" name="pl563"/>
            <p:cNvSpPr/>
            <p:nvPr/>
          </p:nvSpPr>
          <p:spPr>
            <a:xfrm>
              <a:off x="7534983" y="3816697"/>
              <a:ext cx="1466121" cy="130555"/>
            </a:xfrm>
            <a:custGeom>
              <a:avLst/>
              <a:pathLst>
                <a:path w="1466121" h="130555">
                  <a:moveTo>
                    <a:pt x="0" y="0"/>
                  </a:moveTo>
                  <a:lnTo>
                    <a:pt x="209445" y="78333"/>
                  </a:lnTo>
                  <a:lnTo>
                    <a:pt x="418891" y="117500"/>
                  </a:lnTo>
                  <a:lnTo>
                    <a:pt x="628337" y="130555"/>
                  </a:lnTo>
                  <a:lnTo>
                    <a:pt x="837783" y="91389"/>
                  </a:lnTo>
                  <a:lnTo>
                    <a:pt x="1047229" y="52222"/>
                  </a:lnTo>
                  <a:lnTo>
                    <a:pt x="1256675" y="39166"/>
                  </a:lnTo>
                  <a:lnTo>
                    <a:pt x="1466121" y="39166"/>
                  </a:lnTo>
                </a:path>
              </a:pathLst>
            </a:custGeom>
            <a:ln w="20325" cap="flat">
              <a:solidFill>
                <a:srgbClr val="6B6B6B">
                  <a:alpha val="100000"/>
                </a:srgbClr>
              </a:solidFill>
              <a:prstDash val="solid"/>
              <a:round/>
            </a:ln>
          </p:spPr>
          <p:txBody>
            <a:bodyPr/>
            <a:lstStyle/>
            <a:p/>
          </p:txBody>
        </p:sp>
        <p:sp>
          <p:nvSpPr>
            <p:cNvPr id="564" name="pl564"/>
            <p:cNvSpPr/>
            <p:nvPr/>
          </p:nvSpPr>
          <p:spPr>
            <a:xfrm>
              <a:off x="7534983" y="3895031"/>
              <a:ext cx="1466121" cy="221944"/>
            </a:xfrm>
            <a:custGeom>
              <a:avLst/>
              <a:pathLst>
                <a:path w="1466121" h="221944">
                  <a:moveTo>
                    <a:pt x="0" y="0"/>
                  </a:moveTo>
                  <a:lnTo>
                    <a:pt x="209445" y="0"/>
                  </a:lnTo>
                  <a:lnTo>
                    <a:pt x="418891" y="182778"/>
                  </a:lnTo>
                  <a:lnTo>
                    <a:pt x="628337" y="13055"/>
                  </a:lnTo>
                  <a:lnTo>
                    <a:pt x="837783" y="78333"/>
                  </a:lnTo>
                  <a:lnTo>
                    <a:pt x="1047229" y="221944"/>
                  </a:lnTo>
                  <a:lnTo>
                    <a:pt x="1256675" y="208889"/>
                  </a:lnTo>
                  <a:lnTo>
                    <a:pt x="1466121" y="104444"/>
                  </a:lnTo>
                </a:path>
              </a:pathLst>
            </a:custGeom>
            <a:ln w="40651" cap="flat">
              <a:solidFill>
                <a:srgbClr val="000000">
                  <a:alpha val="100000"/>
                </a:srgbClr>
              </a:solidFill>
              <a:prstDash val="solid"/>
              <a:round/>
            </a:ln>
          </p:spPr>
          <p:txBody>
            <a:bodyPr/>
            <a:lstStyle/>
            <a:p/>
          </p:txBody>
        </p:sp>
        <p:sp>
          <p:nvSpPr>
            <p:cNvPr id="565" name="pl565"/>
            <p:cNvSpPr/>
            <p:nvPr/>
          </p:nvSpPr>
          <p:spPr>
            <a:xfrm>
              <a:off x="7534983" y="3895031"/>
              <a:ext cx="1466121" cy="221944"/>
            </a:xfrm>
            <a:custGeom>
              <a:avLst/>
              <a:pathLst>
                <a:path w="1466121" h="221944">
                  <a:moveTo>
                    <a:pt x="0" y="0"/>
                  </a:moveTo>
                  <a:lnTo>
                    <a:pt x="209445" y="0"/>
                  </a:lnTo>
                  <a:lnTo>
                    <a:pt x="418891" y="182778"/>
                  </a:lnTo>
                  <a:lnTo>
                    <a:pt x="628337" y="13055"/>
                  </a:lnTo>
                  <a:lnTo>
                    <a:pt x="837783" y="78333"/>
                  </a:lnTo>
                  <a:lnTo>
                    <a:pt x="1047229" y="221944"/>
                  </a:lnTo>
                  <a:lnTo>
                    <a:pt x="1256675" y="208889"/>
                  </a:lnTo>
                  <a:lnTo>
                    <a:pt x="1466121" y="104444"/>
                  </a:lnTo>
                </a:path>
              </a:pathLst>
            </a:custGeom>
            <a:ln w="35231" cap="flat">
              <a:solidFill>
                <a:srgbClr val="80BD41">
                  <a:alpha val="100000"/>
                </a:srgbClr>
              </a:solidFill>
              <a:prstDash val="solid"/>
              <a:round/>
            </a:ln>
          </p:spPr>
          <p:txBody>
            <a:bodyPr/>
            <a:lstStyle/>
            <a:p/>
          </p:txBody>
        </p:sp>
        <p:sp>
          <p:nvSpPr>
            <p:cNvPr id="566" name="pl566"/>
            <p:cNvSpPr/>
            <p:nvPr/>
          </p:nvSpPr>
          <p:spPr>
            <a:xfrm>
              <a:off x="7461677" y="3895031"/>
              <a:ext cx="1612733" cy="0"/>
            </a:xfrm>
            <a:custGeom>
              <a:avLst/>
              <a:pathLst>
                <a:path w="1612733" h="0">
                  <a:moveTo>
                    <a:pt x="0" y="0"/>
                  </a:moveTo>
                  <a:lnTo>
                    <a:pt x="1612733" y="0"/>
                  </a:lnTo>
                  <a:lnTo>
                    <a:pt x="1612733" y="0"/>
                  </a:lnTo>
                </a:path>
              </a:pathLst>
            </a:custGeom>
            <a:ln w="13550" cap="flat">
              <a:solidFill>
                <a:srgbClr val="000000">
                  <a:alpha val="100000"/>
                </a:srgbClr>
              </a:solidFill>
              <a:prstDash val="dash"/>
              <a:round/>
            </a:ln>
          </p:spPr>
          <p:txBody>
            <a:bodyPr/>
            <a:lstStyle/>
            <a:p/>
          </p:txBody>
        </p:sp>
        <p:sp>
          <p:nvSpPr>
            <p:cNvPr id="567" name="tx567"/>
            <p:cNvSpPr/>
            <p:nvPr/>
          </p:nvSpPr>
          <p:spPr>
            <a:xfrm>
              <a:off x="7504854" y="371647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568" name="tx568"/>
            <p:cNvSpPr/>
            <p:nvPr/>
          </p:nvSpPr>
          <p:spPr>
            <a:xfrm>
              <a:off x="7714299" y="371647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569" name="tx569"/>
            <p:cNvSpPr/>
            <p:nvPr/>
          </p:nvSpPr>
          <p:spPr>
            <a:xfrm>
              <a:off x="7875556" y="3899254"/>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-14</a:t>
              </a:r>
            </a:p>
          </p:txBody>
        </p:sp>
        <p:sp>
          <p:nvSpPr>
            <p:cNvPr id="570" name="tx570"/>
            <p:cNvSpPr/>
            <p:nvPr/>
          </p:nvSpPr>
          <p:spPr>
            <a:xfrm>
              <a:off x="8115132" y="3729531"/>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571" name="tx571"/>
            <p:cNvSpPr/>
            <p:nvPr/>
          </p:nvSpPr>
          <p:spPr>
            <a:xfrm>
              <a:off x="8324578" y="3794809"/>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a:t>
              </a:r>
            </a:p>
          </p:txBody>
        </p:sp>
        <p:sp>
          <p:nvSpPr>
            <p:cNvPr id="572" name="tx572"/>
            <p:cNvSpPr/>
            <p:nvPr/>
          </p:nvSpPr>
          <p:spPr>
            <a:xfrm>
              <a:off x="8503894" y="3938420"/>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-17</a:t>
              </a:r>
            </a:p>
          </p:txBody>
        </p:sp>
        <p:sp>
          <p:nvSpPr>
            <p:cNvPr id="573" name="tx573"/>
            <p:cNvSpPr/>
            <p:nvPr/>
          </p:nvSpPr>
          <p:spPr>
            <a:xfrm>
              <a:off x="8713340" y="3925365"/>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-16</a:t>
              </a:r>
            </a:p>
          </p:txBody>
        </p:sp>
        <p:sp>
          <p:nvSpPr>
            <p:cNvPr id="574" name="tx574"/>
            <p:cNvSpPr/>
            <p:nvPr/>
          </p:nvSpPr>
          <p:spPr>
            <a:xfrm>
              <a:off x="8952916" y="3820920"/>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a:t>
              </a:r>
            </a:p>
          </p:txBody>
        </p:sp>
        <p:sp>
          <p:nvSpPr>
            <p:cNvPr id="575" name="rc575"/>
            <p:cNvSpPr/>
            <p:nvPr/>
          </p:nvSpPr>
          <p:spPr>
            <a:xfrm>
              <a:off x="7461677" y="4787209"/>
              <a:ext cx="1612733" cy="1019640"/>
            </a:xfrm>
            <a:prstGeom prst="rect">
              <a:avLst/>
            </a:prstGeom>
            <a:solidFill>
              <a:srgbClr val="EBEBEB">
                <a:alpha val="100000"/>
              </a:srgbClr>
            </a:solidFill>
          </p:spPr>
          <p:txBody>
            <a:bodyPr/>
            <a:lstStyle/>
            <a:p/>
          </p:txBody>
        </p:sp>
        <p:sp>
          <p:nvSpPr>
            <p:cNvPr id="576" name="pl576"/>
            <p:cNvSpPr/>
            <p:nvPr/>
          </p:nvSpPr>
          <p:spPr>
            <a:xfrm>
              <a:off x="7461677" y="5688696"/>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577" name="pl577"/>
            <p:cNvSpPr/>
            <p:nvPr/>
          </p:nvSpPr>
          <p:spPr>
            <a:xfrm>
              <a:off x="7461677" y="5362307"/>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578" name="pl578"/>
            <p:cNvSpPr/>
            <p:nvPr/>
          </p:nvSpPr>
          <p:spPr>
            <a:xfrm>
              <a:off x="7461677" y="5035918"/>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579" name="pl579"/>
            <p:cNvSpPr/>
            <p:nvPr/>
          </p:nvSpPr>
          <p:spPr>
            <a:xfrm>
              <a:off x="7461677" y="5525502"/>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580" name="pl580"/>
            <p:cNvSpPr/>
            <p:nvPr/>
          </p:nvSpPr>
          <p:spPr>
            <a:xfrm>
              <a:off x="7461677" y="5199112"/>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581" name="pl581"/>
            <p:cNvSpPr/>
            <p:nvPr/>
          </p:nvSpPr>
          <p:spPr>
            <a:xfrm>
              <a:off x="7461677" y="4872723"/>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582" name="pl582"/>
            <p:cNvSpPr/>
            <p:nvPr/>
          </p:nvSpPr>
          <p:spPr>
            <a:xfrm>
              <a:off x="7534983"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583" name="pl583"/>
            <p:cNvSpPr/>
            <p:nvPr/>
          </p:nvSpPr>
          <p:spPr>
            <a:xfrm>
              <a:off x="7744429"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584" name="pl584"/>
            <p:cNvSpPr/>
            <p:nvPr/>
          </p:nvSpPr>
          <p:spPr>
            <a:xfrm>
              <a:off x="7953875"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585" name="pl585"/>
            <p:cNvSpPr/>
            <p:nvPr/>
          </p:nvSpPr>
          <p:spPr>
            <a:xfrm>
              <a:off x="8163321"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586" name="pl586"/>
            <p:cNvSpPr/>
            <p:nvPr/>
          </p:nvSpPr>
          <p:spPr>
            <a:xfrm>
              <a:off x="8372767"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587" name="pl587"/>
            <p:cNvSpPr/>
            <p:nvPr/>
          </p:nvSpPr>
          <p:spPr>
            <a:xfrm>
              <a:off x="8582213"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588" name="pl588"/>
            <p:cNvSpPr/>
            <p:nvPr/>
          </p:nvSpPr>
          <p:spPr>
            <a:xfrm>
              <a:off x="8791658"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589" name="pl589"/>
            <p:cNvSpPr/>
            <p:nvPr/>
          </p:nvSpPr>
          <p:spPr>
            <a:xfrm>
              <a:off x="9001104"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590" name="pl590"/>
            <p:cNvSpPr/>
            <p:nvPr/>
          </p:nvSpPr>
          <p:spPr>
            <a:xfrm>
              <a:off x="7534983" y="5120779"/>
              <a:ext cx="1466121" cy="130555"/>
            </a:xfrm>
            <a:custGeom>
              <a:avLst/>
              <a:pathLst>
                <a:path w="1466121" h="130555">
                  <a:moveTo>
                    <a:pt x="0" y="0"/>
                  </a:moveTo>
                  <a:lnTo>
                    <a:pt x="209445" y="78333"/>
                  </a:lnTo>
                  <a:lnTo>
                    <a:pt x="418891" y="117500"/>
                  </a:lnTo>
                  <a:lnTo>
                    <a:pt x="628337" y="130555"/>
                  </a:lnTo>
                  <a:lnTo>
                    <a:pt x="837783" y="91389"/>
                  </a:lnTo>
                  <a:lnTo>
                    <a:pt x="1047229" y="52222"/>
                  </a:lnTo>
                  <a:lnTo>
                    <a:pt x="1256675" y="39166"/>
                  </a:lnTo>
                  <a:lnTo>
                    <a:pt x="1466121" y="39166"/>
                  </a:lnTo>
                </a:path>
              </a:pathLst>
            </a:custGeom>
            <a:ln w="20325" cap="flat">
              <a:solidFill>
                <a:srgbClr val="BEBEBE">
                  <a:alpha val="69803"/>
                </a:srgbClr>
              </a:solidFill>
              <a:prstDash val="solid"/>
              <a:round/>
            </a:ln>
          </p:spPr>
          <p:txBody>
            <a:bodyPr/>
            <a:lstStyle/>
            <a:p/>
          </p:txBody>
        </p:sp>
        <p:sp>
          <p:nvSpPr>
            <p:cNvPr id="591" name="pl591"/>
            <p:cNvSpPr/>
            <p:nvPr/>
          </p:nvSpPr>
          <p:spPr>
            <a:xfrm>
              <a:off x="7534983" y="5199112"/>
              <a:ext cx="1466121" cy="274167"/>
            </a:xfrm>
            <a:custGeom>
              <a:avLst/>
              <a:pathLst>
                <a:path w="1466121" h="274167">
                  <a:moveTo>
                    <a:pt x="0" y="52222"/>
                  </a:moveTo>
                  <a:lnTo>
                    <a:pt x="209445" y="0"/>
                  </a:lnTo>
                  <a:lnTo>
                    <a:pt x="418891" y="130555"/>
                  </a:lnTo>
                  <a:lnTo>
                    <a:pt x="628337" y="104444"/>
                  </a:lnTo>
                  <a:lnTo>
                    <a:pt x="837783" y="274167"/>
                  </a:lnTo>
                  <a:lnTo>
                    <a:pt x="1047229" y="130555"/>
                  </a:lnTo>
                  <a:lnTo>
                    <a:pt x="1256675" y="26111"/>
                  </a:lnTo>
                  <a:lnTo>
                    <a:pt x="1466121" y="182778"/>
                  </a:lnTo>
                </a:path>
              </a:pathLst>
            </a:custGeom>
            <a:ln w="40651" cap="flat">
              <a:solidFill>
                <a:srgbClr val="BEBEBE">
                  <a:alpha val="69803"/>
                </a:srgbClr>
              </a:solidFill>
              <a:prstDash val="solid"/>
              <a:round/>
            </a:ln>
          </p:spPr>
          <p:txBody>
            <a:bodyPr/>
            <a:lstStyle/>
            <a:p/>
          </p:txBody>
        </p:sp>
        <p:sp>
          <p:nvSpPr>
            <p:cNvPr id="592" name="pl592"/>
            <p:cNvSpPr/>
            <p:nvPr/>
          </p:nvSpPr>
          <p:spPr>
            <a:xfrm>
              <a:off x="7534983" y="5199112"/>
              <a:ext cx="1466121" cy="274167"/>
            </a:xfrm>
            <a:custGeom>
              <a:avLst/>
              <a:pathLst>
                <a:path w="1466121" h="274167">
                  <a:moveTo>
                    <a:pt x="0" y="52222"/>
                  </a:moveTo>
                  <a:lnTo>
                    <a:pt x="209445" y="0"/>
                  </a:lnTo>
                  <a:lnTo>
                    <a:pt x="418891" y="130555"/>
                  </a:lnTo>
                  <a:lnTo>
                    <a:pt x="628337" y="104444"/>
                  </a:lnTo>
                  <a:lnTo>
                    <a:pt x="837783" y="274167"/>
                  </a:lnTo>
                  <a:lnTo>
                    <a:pt x="1047229" y="130555"/>
                  </a:lnTo>
                  <a:lnTo>
                    <a:pt x="1256675" y="26111"/>
                  </a:lnTo>
                  <a:lnTo>
                    <a:pt x="1466121" y="182778"/>
                  </a:lnTo>
                </a:path>
              </a:pathLst>
            </a:custGeom>
            <a:ln w="35231" cap="flat">
              <a:solidFill>
                <a:srgbClr val="BEBEBE">
                  <a:alpha val="69803"/>
                </a:srgbClr>
              </a:solidFill>
              <a:prstDash val="solid"/>
              <a:round/>
            </a:ln>
          </p:spPr>
          <p:txBody>
            <a:bodyPr/>
            <a:lstStyle/>
            <a:p/>
          </p:txBody>
        </p:sp>
        <p:sp>
          <p:nvSpPr>
            <p:cNvPr id="593" name="pl593"/>
            <p:cNvSpPr/>
            <p:nvPr/>
          </p:nvSpPr>
          <p:spPr>
            <a:xfrm>
              <a:off x="7534983" y="5120779"/>
              <a:ext cx="1466121" cy="130555"/>
            </a:xfrm>
            <a:custGeom>
              <a:avLst/>
              <a:pathLst>
                <a:path w="1466121" h="130555">
                  <a:moveTo>
                    <a:pt x="0" y="0"/>
                  </a:moveTo>
                  <a:lnTo>
                    <a:pt x="209445" y="78333"/>
                  </a:lnTo>
                  <a:lnTo>
                    <a:pt x="418891" y="117500"/>
                  </a:lnTo>
                  <a:lnTo>
                    <a:pt x="628337" y="130555"/>
                  </a:lnTo>
                  <a:lnTo>
                    <a:pt x="837783" y="91389"/>
                  </a:lnTo>
                  <a:lnTo>
                    <a:pt x="1047229" y="52222"/>
                  </a:lnTo>
                  <a:lnTo>
                    <a:pt x="1256675" y="39166"/>
                  </a:lnTo>
                  <a:lnTo>
                    <a:pt x="1466121" y="39166"/>
                  </a:lnTo>
                </a:path>
              </a:pathLst>
            </a:custGeom>
            <a:ln w="20325" cap="flat">
              <a:solidFill>
                <a:srgbClr val="6B6B6B">
                  <a:alpha val="100000"/>
                </a:srgbClr>
              </a:solidFill>
              <a:prstDash val="solid"/>
              <a:round/>
            </a:ln>
          </p:spPr>
          <p:txBody>
            <a:bodyPr/>
            <a:lstStyle/>
            <a:p/>
          </p:txBody>
        </p:sp>
        <p:sp>
          <p:nvSpPr>
            <p:cNvPr id="594" name="pl594"/>
            <p:cNvSpPr/>
            <p:nvPr/>
          </p:nvSpPr>
          <p:spPr>
            <a:xfrm>
              <a:off x="7534983" y="5199112"/>
              <a:ext cx="1466121" cy="274167"/>
            </a:xfrm>
            <a:custGeom>
              <a:avLst/>
              <a:pathLst>
                <a:path w="1466121" h="274167">
                  <a:moveTo>
                    <a:pt x="0" y="52222"/>
                  </a:moveTo>
                  <a:lnTo>
                    <a:pt x="209445" y="0"/>
                  </a:lnTo>
                  <a:lnTo>
                    <a:pt x="418891" y="130555"/>
                  </a:lnTo>
                  <a:lnTo>
                    <a:pt x="628337" y="104444"/>
                  </a:lnTo>
                  <a:lnTo>
                    <a:pt x="837783" y="274167"/>
                  </a:lnTo>
                  <a:lnTo>
                    <a:pt x="1047229" y="130555"/>
                  </a:lnTo>
                  <a:lnTo>
                    <a:pt x="1256675" y="26111"/>
                  </a:lnTo>
                  <a:lnTo>
                    <a:pt x="1466121" y="182778"/>
                  </a:lnTo>
                </a:path>
              </a:pathLst>
            </a:custGeom>
            <a:ln w="40651" cap="flat">
              <a:solidFill>
                <a:srgbClr val="000000">
                  <a:alpha val="100000"/>
                </a:srgbClr>
              </a:solidFill>
              <a:prstDash val="solid"/>
              <a:round/>
            </a:ln>
          </p:spPr>
          <p:txBody>
            <a:bodyPr/>
            <a:lstStyle/>
            <a:p/>
          </p:txBody>
        </p:sp>
        <p:sp>
          <p:nvSpPr>
            <p:cNvPr id="595" name="pl595"/>
            <p:cNvSpPr/>
            <p:nvPr/>
          </p:nvSpPr>
          <p:spPr>
            <a:xfrm>
              <a:off x="7534983" y="5199112"/>
              <a:ext cx="1466121" cy="274167"/>
            </a:xfrm>
            <a:custGeom>
              <a:avLst/>
              <a:pathLst>
                <a:path w="1466121" h="274167">
                  <a:moveTo>
                    <a:pt x="0" y="52222"/>
                  </a:moveTo>
                  <a:lnTo>
                    <a:pt x="209445" y="0"/>
                  </a:lnTo>
                  <a:lnTo>
                    <a:pt x="418891" y="130555"/>
                  </a:lnTo>
                  <a:lnTo>
                    <a:pt x="628337" y="104444"/>
                  </a:lnTo>
                  <a:lnTo>
                    <a:pt x="837783" y="274167"/>
                  </a:lnTo>
                  <a:lnTo>
                    <a:pt x="1047229" y="130555"/>
                  </a:lnTo>
                  <a:lnTo>
                    <a:pt x="1256675" y="26111"/>
                  </a:lnTo>
                  <a:lnTo>
                    <a:pt x="1466121" y="182778"/>
                  </a:lnTo>
                </a:path>
              </a:pathLst>
            </a:custGeom>
            <a:ln w="35231" cap="flat">
              <a:solidFill>
                <a:srgbClr val="80BD41">
                  <a:alpha val="100000"/>
                </a:srgbClr>
              </a:solidFill>
              <a:prstDash val="solid"/>
              <a:round/>
            </a:ln>
          </p:spPr>
          <p:txBody>
            <a:bodyPr/>
            <a:lstStyle/>
            <a:p/>
          </p:txBody>
        </p:sp>
        <p:sp>
          <p:nvSpPr>
            <p:cNvPr id="596" name="pl596"/>
            <p:cNvSpPr/>
            <p:nvPr/>
          </p:nvSpPr>
          <p:spPr>
            <a:xfrm>
              <a:off x="7461677" y="5199112"/>
              <a:ext cx="1612733" cy="0"/>
            </a:xfrm>
            <a:custGeom>
              <a:avLst/>
              <a:pathLst>
                <a:path w="1612733" h="0">
                  <a:moveTo>
                    <a:pt x="0" y="0"/>
                  </a:moveTo>
                  <a:lnTo>
                    <a:pt x="1612733" y="0"/>
                  </a:lnTo>
                  <a:lnTo>
                    <a:pt x="1612733" y="0"/>
                  </a:lnTo>
                </a:path>
              </a:pathLst>
            </a:custGeom>
            <a:ln w="13550" cap="flat">
              <a:solidFill>
                <a:srgbClr val="000000">
                  <a:alpha val="100000"/>
                </a:srgbClr>
              </a:solidFill>
              <a:prstDash val="dash"/>
              <a:round/>
            </a:ln>
          </p:spPr>
          <p:txBody>
            <a:bodyPr/>
            <a:lstStyle/>
            <a:p/>
          </p:txBody>
        </p:sp>
        <p:sp>
          <p:nvSpPr>
            <p:cNvPr id="597" name="tx597"/>
            <p:cNvSpPr/>
            <p:nvPr/>
          </p:nvSpPr>
          <p:spPr>
            <a:xfrm>
              <a:off x="7486794" y="5072780"/>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598" name="tx598"/>
            <p:cNvSpPr/>
            <p:nvPr/>
          </p:nvSpPr>
          <p:spPr>
            <a:xfrm>
              <a:off x="7714299" y="502055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599" name="tx599"/>
            <p:cNvSpPr/>
            <p:nvPr/>
          </p:nvSpPr>
          <p:spPr>
            <a:xfrm>
              <a:off x="7875556" y="5151113"/>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-10</a:t>
              </a:r>
            </a:p>
          </p:txBody>
        </p:sp>
        <p:sp>
          <p:nvSpPr>
            <p:cNvPr id="600" name="tx600"/>
            <p:cNvSpPr/>
            <p:nvPr/>
          </p:nvSpPr>
          <p:spPr>
            <a:xfrm>
              <a:off x="8115132" y="5125002"/>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a:t>
              </a:r>
            </a:p>
          </p:txBody>
        </p:sp>
        <p:sp>
          <p:nvSpPr>
            <p:cNvPr id="601" name="tx601"/>
            <p:cNvSpPr/>
            <p:nvPr/>
          </p:nvSpPr>
          <p:spPr>
            <a:xfrm>
              <a:off x="8294448" y="5294724"/>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-21</a:t>
              </a:r>
            </a:p>
          </p:txBody>
        </p:sp>
        <p:sp>
          <p:nvSpPr>
            <p:cNvPr id="602" name="tx602"/>
            <p:cNvSpPr/>
            <p:nvPr/>
          </p:nvSpPr>
          <p:spPr>
            <a:xfrm>
              <a:off x="8503894" y="5151113"/>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-10</a:t>
              </a:r>
            </a:p>
          </p:txBody>
        </p:sp>
        <p:sp>
          <p:nvSpPr>
            <p:cNvPr id="603" name="tx603"/>
            <p:cNvSpPr/>
            <p:nvPr/>
          </p:nvSpPr>
          <p:spPr>
            <a:xfrm>
              <a:off x="8743470" y="5046669"/>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604" name="tx604"/>
            <p:cNvSpPr/>
            <p:nvPr/>
          </p:nvSpPr>
          <p:spPr>
            <a:xfrm>
              <a:off x="8922786" y="5203335"/>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-14</a:t>
              </a:r>
            </a:p>
          </p:txBody>
        </p:sp>
        <p:sp>
          <p:nvSpPr>
            <p:cNvPr id="605" name="tx605"/>
            <p:cNvSpPr/>
            <p:nvPr/>
          </p:nvSpPr>
          <p:spPr>
            <a:xfrm>
              <a:off x="1299501" y="4639778"/>
              <a:ext cx="47850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Paraguay</a:t>
              </a:r>
            </a:p>
          </p:txBody>
        </p:sp>
        <p:sp>
          <p:nvSpPr>
            <p:cNvPr id="606" name="tx606"/>
            <p:cNvSpPr/>
            <p:nvPr/>
          </p:nvSpPr>
          <p:spPr>
            <a:xfrm>
              <a:off x="3103027" y="4639778"/>
              <a:ext cx="23609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Peru</a:t>
              </a:r>
            </a:p>
          </p:txBody>
        </p:sp>
        <p:sp>
          <p:nvSpPr>
            <p:cNvPr id="607" name="tx607"/>
            <p:cNvSpPr/>
            <p:nvPr/>
          </p:nvSpPr>
          <p:spPr>
            <a:xfrm>
              <a:off x="4462338" y="4639778"/>
              <a:ext cx="88212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St Kitts and Nevis</a:t>
              </a:r>
            </a:p>
          </p:txBody>
        </p:sp>
        <p:sp>
          <p:nvSpPr>
            <p:cNvPr id="608" name="tx608"/>
            <p:cNvSpPr/>
            <p:nvPr/>
          </p:nvSpPr>
          <p:spPr>
            <a:xfrm>
              <a:off x="6383776" y="4639778"/>
              <a:ext cx="40389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St Lucia</a:t>
              </a:r>
            </a:p>
          </p:txBody>
        </p:sp>
        <p:sp>
          <p:nvSpPr>
            <p:cNvPr id="609" name="tx609"/>
            <p:cNvSpPr/>
            <p:nvPr/>
          </p:nvSpPr>
          <p:spPr>
            <a:xfrm>
              <a:off x="8006983" y="4639778"/>
              <a:ext cx="52212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Venezuela</a:t>
              </a:r>
            </a:p>
          </p:txBody>
        </p:sp>
        <p:sp>
          <p:nvSpPr>
            <p:cNvPr id="610" name="tx610"/>
            <p:cNvSpPr/>
            <p:nvPr/>
          </p:nvSpPr>
          <p:spPr>
            <a:xfrm>
              <a:off x="1321218" y="3335696"/>
              <a:ext cx="43507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Grenada</a:t>
              </a:r>
            </a:p>
          </p:txBody>
        </p:sp>
        <p:sp>
          <p:nvSpPr>
            <p:cNvPr id="611" name="tx611"/>
            <p:cNvSpPr/>
            <p:nvPr/>
          </p:nvSpPr>
          <p:spPr>
            <a:xfrm>
              <a:off x="2947670" y="3335696"/>
              <a:ext cx="54681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Guatemala</a:t>
              </a:r>
            </a:p>
          </p:txBody>
        </p:sp>
        <p:sp>
          <p:nvSpPr>
            <p:cNvPr id="612" name="tx612"/>
            <p:cNvSpPr/>
            <p:nvPr/>
          </p:nvSpPr>
          <p:spPr>
            <a:xfrm>
              <a:off x="4661083" y="3335696"/>
              <a:ext cx="48463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Honduras</a:t>
              </a:r>
            </a:p>
          </p:txBody>
        </p:sp>
        <p:sp>
          <p:nvSpPr>
            <p:cNvPr id="613" name="tx613"/>
            <p:cNvSpPr/>
            <p:nvPr/>
          </p:nvSpPr>
          <p:spPr>
            <a:xfrm>
              <a:off x="6331015" y="3335696"/>
              <a:ext cx="50941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Nicaragua</a:t>
              </a:r>
            </a:p>
          </p:txBody>
        </p:sp>
        <p:sp>
          <p:nvSpPr>
            <p:cNvPr id="614" name="tx614"/>
            <p:cNvSpPr/>
            <p:nvPr/>
          </p:nvSpPr>
          <p:spPr>
            <a:xfrm>
              <a:off x="8059881" y="3335696"/>
              <a:ext cx="41632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Panama</a:t>
              </a:r>
            </a:p>
          </p:txBody>
        </p:sp>
        <p:sp>
          <p:nvSpPr>
            <p:cNvPr id="615" name="tx615"/>
            <p:cNvSpPr/>
            <p:nvPr/>
          </p:nvSpPr>
          <p:spPr>
            <a:xfrm>
              <a:off x="1411469" y="2031614"/>
              <a:ext cx="25456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Chile</a:t>
              </a:r>
            </a:p>
          </p:txBody>
        </p:sp>
        <p:sp>
          <p:nvSpPr>
            <p:cNvPr id="616" name="tx616"/>
            <p:cNvSpPr/>
            <p:nvPr/>
          </p:nvSpPr>
          <p:spPr>
            <a:xfrm>
              <a:off x="2985069" y="2031614"/>
              <a:ext cx="47201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Colombia</a:t>
              </a:r>
            </a:p>
          </p:txBody>
        </p:sp>
        <p:sp>
          <p:nvSpPr>
            <p:cNvPr id="617" name="tx617"/>
            <p:cNvSpPr/>
            <p:nvPr/>
          </p:nvSpPr>
          <p:spPr>
            <a:xfrm>
              <a:off x="4670547" y="2031614"/>
              <a:ext cx="46570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Dominica</a:t>
              </a:r>
            </a:p>
          </p:txBody>
        </p:sp>
        <p:sp>
          <p:nvSpPr>
            <p:cNvPr id="618" name="tx618"/>
            <p:cNvSpPr/>
            <p:nvPr/>
          </p:nvSpPr>
          <p:spPr>
            <a:xfrm>
              <a:off x="6088836" y="2031614"/>
              <a:ext cx="99376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Dominican Republic</a:t>
              </a:r>
            </a:p>
          </p:txBody>
        </p:sp>
        <p:sp>
          <p:nvSpPr>
            <p:cNvPr id="619" name="tx619"/>
            <p:cNvSpPr/>
            <p:nvPr/>
          </p:nvSpPr>
          <p:spPr>
            <a:xfrm>
              <a:off x="8059881" y="2031614"/>
              <a:ext cx="41632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Ecuador</a:t>
              </a:r>
            </a:p>
          </p:txBody>
        </p:sp>
        <p:sp>
          <p:nvSpPr>
            <p:cNvPr id="620" name="tx620"/>
            <p:cNvSpPr/>
            <p:nvPr/>
          </p:nvSpPr>
          <p:spPr>
            <a:xfrm>
              <a:off x="1299501" y="727533"/>
              <a:ext cx="47850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Argentina</a:t>
              </a:r>
            </a:p>
          </p:txBody>
        </p:sp>
        <p:sp>
          <p:nvSpPr>
            <p:cNvPr id="621" name="tx621"/>
            <p:cNvSpPr/>
            <p:nvPr/>
          </p:nvSpPr>
          <p:spPr>
            <a:xfrm>
              <a:off x="2984978" y="727533"/>
              <a:ext cx="47219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Bahamas</a:t>
              </a:r>
            </a:p>
          </p:txBody>
        </p:sp>
        <p:sp>
          <p:nvSpPr>
            <p:cNvPr id="622" name="tx622"/>
            <p:cNvSpPr/>
            <p:nvPr/>
          </p:nvSpPr>
          <p:spPr>
            <a:xfrm>
              <a:off x="4664146" y="727533"/>
              <a:ext cx="47850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Barbados</a:t>
              </a:r>
            </a:p>
          </p:txBody>
        </p:sp>
        <p:sp>
          <p:nvSpPr>
            <p:cNvPr id="623" name="tx623"/>
            <p:cNvSpPr/>
            <p:nvPr/>
          </p:nvSpPr>
          <p:spPr>
            <a:xfrm>
              <a:off x="6433565" y="727533"/>
              <a:ext cx="30431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Belize</a:t>
              </a:r>
            </a:p>
          </p:txBody>
        </p:sp>
        <p:sp>
          <p:nvSpPr>
            <p:cNvPr id="624" name="tx624"/>
            <p:cNvSpPr/>
            <p:nvPr/>
          </p:nvSpPr>
          <p:spPr>
            <a:xfrm>
              <a:off x="8103497" y="727533"/>
              <a:ext cx="32909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Bolivia</a:t>
              </a:r>
            </a:p>
          </p:txBody>
        </p:sp>
        <p:sp>
          <p:nvSpPr>
            <p:cNvPr id="625" name="pl625"/>
            <p:cNvSpPr/>
            <p:nvPr/>
          </p:nvSpPr>
          <p:spPr>
            <a:xfrm>
              <a:off x="805693"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26" name="pl626"/>
            <p:cNvSpPr/>
            <p:nvPr/>
          </p:nvSpPr>
          <p:spPr>
            <a:xfrm>
              <a:off x="1015139"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27" name="pl627"/>
            <p:cNvSpPr/>
            <p:nvPr/>
          </p:nvSpPr>
          <p:spPr>
            <a:xfrm>
              <a:off x="1224585"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28" name="pl628"/>
            <p:cNvSpPr/>
            <p:nvPr/>
          </p:nvSpPr>
          <p:spPr>
            <a:xfrm>
              <a:off x="1434031"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29" name="pl629"/>
            <p:cNvSpPr/>
            <p:nvPr/>
          </p:nvSpPr>
          <p:spPr>
            <a:xfrm>
              <a:off x="1643476"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30" name="pl630"/>
            <p:cNvSpPr/>
            <p:nvPr/>
          </p:nvSpPr>
          <p:spPr>
            <a:xfrm>
              <a:off x="1852922"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31" name="pl631"/>
            <p:cNvSpPr/>
            <p:nvPr/>
          </p:nvSpPr>
          <p:spPr>
            <a:xfrm>
              <a:off x="2062368"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32" name="pl632"/>
            <p:cNvSpPr/>
            <p:nvPr/>
          </p:nvSpPr>
          <p:spPr>
            <a:xfrm>
              <a:off x="2271814"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33" name="tx633"/>
            <p:cNvSpPr/>
            <p:nvPr/>
          </p:nvSpPr>
          <p:spPr>
            <a:xfrm rot="-5400000">
              <a:off x="681334"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2018</a:t>
              </a:r>
            </a:p>
          </p:txBody>
        </p:sp>
        <p:sp>
          <p:nvSpPr>
            <p:cNvPr id="634" name="tx634"/>
            <p:cNvSpPr/>
            <p:nvPr/>
          </p:nvSpPr>
          <p:spPr>
            <a:xfrm rot="-5400000">
              <a:off x="890780"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2019</a:t>
              </a:r>
            </a:p>
          </p:txBody>
        </p:sp>
        <p:sp>
          <p:nvSpPr>
            <p:cNvPr id="635" name="tx635"/>
            <p:cNvSpPr/>
            <p:nvPr/>
          </p:nvSpPr>
          <p:spPr>
            <a:xfrm rot="-5400000">
              <a:off x="1100226"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2020</a:t>
              </a:r>
            </a:p>
          </p:txBody>
        </p:sp>
        <p:sp>
          <p:nvSpPr>
            <p:cNvPr id="636" name="tx636"/>
            <p:cNvSpPr/>
            <p:nvPr/>
          </p:nvSpPr>
          <p:spPr>
            <a:xfrm rot="-5400000">
              <a:off x="1309672"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2021</a:t>
              </a:r>
            </a:p>
          </p:txBody>
        </p:sp>
        <p:sp>
          <p:nvSpPr>
            <p:cNvPr id="637" name="tx637"/>
            <p:cNvSpPr/>
            <p:nvPr/>
          </p:nvSpPr>
          <p:spPr>
            <a:xfrm rot="-5400000">
              <a:off x="1519118"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2022</a:t>
              </a:r>
            </a:p>
          </p:txBody>
        </p:sp>
        <p:sp>
          <p:nvSpPr>
            <p:cNvPr id="638" name="tx638"/>
            <p:cNvSpPr/>
            <p:nvPr/>
          </p:nvSpPr>
          <p:spPr>
            <a:xfrm rot="-5400000">
              <a:off x="1728564"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2023</a:t>
              </a:r>
            </a:p>
          </p:txBody>
        </p:sp>
        <p:sp>
          <p:nvSpPr>
            <p:cNvPr id="639" name="tx639"/>
            <p:cNvSpPr/>
            <p:nvPr/>
          </p:nvSpPr>
          <p:spPr>
            <a:xfrm rot="-5400000">
              <a:off x="1938010"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2024</a:t>
              </a:r>
            </a:p>
          </p:txBody>
        </p:sp>
        <p:sp>
          <p:nvSpPr>
            <p:cNvPr id="640" name="tx640"/>
            <p:cNvSpPr/>
            <p:nvPr/>
          </p:nvSpPr>
          <p:spPr>
            <a:xfrm rot="-5400000">
              <a:off x="2147456"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2025</a:t>
              </a:r>
            </a:p>
          </p:txBody>
        </p:sp>
        <p:sp>
          <p:nvSpPr>
            <p:cNvPr id="641" name="pl641"/>
            <p:cNvSpPr/>
            <p:nvPr/>
          </p:nvSpPr>
          <p:spPr>
            <a:xfrm>
              <a:off x="2488015"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42" name="pl642"/>
            <p:cNvSpPr/>
            <p:nvPr/>
          </p:nvSpPr>
          <p:spPr>
            <a:xfrm>
              <a:off x="2697461"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43" name="pl643"/>
            <p:cNvSpPr/>
            <p:nvPr/>
          </p:nvSpPr>
          <p:spPr>
            <a:xfrm>
              <a:off x="2906907"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44" name="pl644"/>
            <p:cNvSpPr/>
            <p:nvPr/>
          </p:nvSpPr>
          <p:spPr>
            <a:xfrm>
              <a:off x="3116353"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45" name="pl645"/>
            <p:cNvSpPr/>
            <p:nvPr/>
          </p:nvSpPr>
          <p:spPr>
            <a:xfrm>
              <a:off x="3325799"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46" name="pl646"/>
            <p:cNvSpPr/>
            <p:nvPr/>
          </p:nvSpPr>
          <p:spPr>
            <a:xfrm>
              <a:off x="3535245"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47" name="pl647"/>
            <p:cNvSpPr/>
            <p:nvPr/>
          </p:nvSpPr>
          <p:spPr>
            <a:xfrm>
              <a:off x="3744691"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48" name="pl648"/>
            <p:cNvSpPr/>
            <p:nvPr/>
          </p:nvSpPr>
          <p:spPr>
            <a:xfrm>
              <a:off x="3954137"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49" name="tx649"/>
            <p:cNvSpPr/>
            <p:nvPr/>
          </p:nvSpPr>
          <p:spPr>
            <a:xfrm rot="-5400000">
              <a:off x="2363657"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2018</a:t>
              </a:r>
            </a:p>
          </p:txBody>
        </p:sp>
        <p:sp>
          <p:nvSpPr>
            <p:cNvPr id="650" name="tx650"/>
            <p:cNvSpPr/>
            <p:nvPr/>
          </p:nvSpPr>
          <p:spPr>
            <a:xfrm rot="-5400000">
              <a:off x="2573103"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2019</a:t>
              </a:r>
            </a:p>
          </p:txBody>
        </p:sp>
        <p:sp>
          <p:nvSpPr>
            <p:cNvPr id="651" name="tx651"/>
            <p:cNvSpPr/>
            <p:nvPr/>
          </p:nvSpPr>
          <p:spPr>
            <a:xfrm rot="-5400000">
              <a:off x="2782549"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2020</a:t>
              </a:r>
            </a:p>
          </p:txBody>
        </p:sp>
        <p:sp>
          <p:nvSpPr>
            <p:cNvPr id="652" name="tx652"/>
            <p:cNvSpPr/>
            <p:nvPr/>
          </p:nvSpPr>
          <p:spPr>
            <a:xfrm rot="-5400000">
              <a:off x="2991995"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2021</a:t>
              </a:r>
            </a:p>
          </p:txBody>
        </p:sp>
        <p:sp>
          <p:nvSpPr>
            <p:cNvPr id="653" name="tx653"/>
            <p:cNvSpPr/>
            <p:nvPr/>
          </p:nvSpPr>
          <p:spPr>
            <a:xfrm rot="-5400000">
              <a:off x="3201441"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2022</a:t>
              </a:r>
            </a:p>
          </p:txBody>
        </p:sp>
        <p:sp>
          <p:nvSpPr>
            <p:cNvPr id="654" name="tx654"/>
            <p:cNvSpPr/>
            <p:nvPr/>
          </p:nvSpPr>
          <p:spPr>
            <a:xfrm rot="-5400000">
              <a:off x="3410886"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2023</a:t>
              </a:r>
            </a:p>
          </p:txBody>
        </p:sp>
        <p:sp>
          <p:nvSpPr>
            <p:cNvPr id="655" name="tx655"/>
            <p:cNvSpPr/>
            <p:nvPr/>
          </p:nvSpPr>
          <p:spPr>
            <a:xfrm rot="-5400000">
              <a:off x="3620332"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2024</a:t>
              </a:r>
            </a:p>
          </p:txBody>
        </p:sp>
        <p:sp>
          <p:nvSpPr>
            <p:cNvPr id="656" name="tx656"/>
            <p:cNvSpPr/>
            <p:nvPr/>
          </p:nvSpPr>
          <p:spPr>
            <a:xfrm rot="-5400000">
              <a:off x="3829778"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2025</a:t>
              </a:r>
            </a:p>
          </p:txBody>
        </p:sp>
        <p:sp>
          <p:nvSpPr>
            <p:cNvPr id="657" name="pl657"/>
            <p:cNvSpPr/>
            <p:nvPr/>
          </p:nvSpPr>
          <p:spPr>
            <a:xfrm>
              <a:off x="4170338"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58" name="pl658"/>
            <p:cNvSpPr/>
            <p:nvPr/>
          </p:nvSpPr>
          <p:spPr>
            <a:xfrm>
              <a:off x="4379784"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59" name="pl659"/>
            <p:cNvSpPr/>
            <p:nvPr/>
          </p:nvSpPr>
          <p:spPr>
            <a:xfrm>
              <a:off x="4589230"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60" name="pl660"/>
            <p:cNvSpPr/>
            <p:nvPr/>
          </p:nvSpPr>
          <p:spPr>
            <a:xfrm>
              <a:off x="4798676"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61" name="pl661"/>
            <p:cNvSpPr/>
            <p:nvPr/>
          </p:nvSpPr>
          <p:spPr>
            <a:xfrm>
              <a:off x="5008122"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62" name="pl662"/>
            <p:cNvSpPr/>
            <p:nvPr/>
          </p:nvSpPr>
          <p:spPr>
            <a:xfrm>
              <a:off x="5217567"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63" name="pl663"/>
            <p:cNvSpPr/>
            <p:nvPr/>
          </p:nvSpPr>
          <p:spPr>
            <a:xfrm>
              <a:off x="5427013"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64" name="pl664"/>
            <p:cNvSpPr/>
            <p:nvPr/>
          </p:nvSpPr>
          <p:spPr>
            <a:xfrm>
              <a:off x="5636459"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65" name="tx665"/>
            <p:cNvSpPr/>
            <p:nvPr/>
          </p:nvSpPr>
          <p:spPr>
            <a:xfrm rot="-5400000">
              <a:off x="4045980"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2018</a:t>
              </a:r>
            </a:p>
          </p:txBody>
        </p:sp>
        <p:sp>
          <p:nvSpPr>
            <p:cNvPr id="666" name="tx666"/>
            <p:cNvSpPr/>
            <p:nvPr/>
          </p:nvSpPr>
          <p:spPr>
            <a:xfrm rot="-5400000">
              <a:off x="4255425"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2019</a:t>
              </a:r>
            </a:p>
          </p:txBody>
        </p:sp>
        <p:sp>
          <p:nvSpPr>
            <p:cNvPr id="667" name="tx667"/>
            <p:cNvSpPr/>
            <p:nvPr/>
          </p:nvSpPr>
          <p:spPr>
            <a:xfrm rot="-5400000">
              <a:off x="4464871"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2020</a:t>
              </a:r>
            </a:p>
          </p:txBody>
        </p:sp>
        <p:sp>
          <p:nvSpPr>
            <p:cNvPr id="668" name="tx668"/>
            <p:cNvSpPr/>
            <p:nvPr/>
          </p:nvSpPr>
          <p:spPr>
            <a:xfrm rot="-5400000">
              <a:off x="4674317"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2021</a:t>
              </a:r>
            </a:p>
          </p:txBody>
        </p:sp>
        <p:sp>
          <p:nvSpPr>
            <p:cNvPr id="669" name="tx669"/>
            <p:cNvSpPr/>
            <p:nvPr/>
          </p:nvSpPr>
          <p:spPr>
            <a:xfrm rot="-5400000">
              <a:off x="4883763"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2022</a:t>
              </a:r>
            </a:p>
          </p:txBody>
        </p:sp>
        <p:sp>
          <p:nvSpPr>
            <p:cNvPr id="670" name="tx670"/>
            <p:cNvSpPr/>
            <p:nvPr/>
          </p:nvSpPr>
          <p:spPr>
            <a:xfrm rot="-5400000">
              <a:off x="5093209"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2023</a:t>
              </a:r>
            </a:p>
          </p:txBody>
        </p:sp>
        <p:sp>
          <p:nvSpPr>
            <p:cNvPr id="671" name="tx671"/>
            <p:cNvSpPr/>
            <p:nvPr/>
          </p:nvSpPr>
          <p:spPr>
            <a:xfrm rot="-5400000">
              <a:off x="5302655"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2024</a:t>
              </a:r>
            </a:p>
          </p:txBody>
        </p:sp>
        <p:sp>
          <p:nvSpPr>
            <p:cNvPr id="672" name="tx672"/>
            <p:cNvSpPr/>
            <p:nvPr/>
          </p:nvSpPr>
          <p:spPr>
            <a:xfrm rot="-5400000">
              <a:off x="5512101"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2025</a:t>
              </a:r>
            </a:p>
          </p:txBody>
        </p:sp>
        <p:sp>
          <p:nvSpPr>
            <p:cNvPr id="673" name="pl673"/>
            <p:cNvSpPr/>
            <p:nvPr/>
          </p:nvSpPr>
          <p:spPr>
            <a:xfrm>
              <a:off x="5852660"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74" name="pl674"/>
            <p:cNvSpPr/>
            <p:nvPr/>
          </p:nvSpPr>
          <p:spPr>
            <a:xfrm>
              <a:off x="6062106"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75" name="pl675"/>
            <p:cNvSpPr/>
            <p:nvPr/>
          </p:nvSpPr>
          <p:spPr>
            <a:xfrm>
              <a:off x="6271552"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76" name="pl676"/>
            <p:cNvSpPr/>
            <p:nvPr/>
          </p:nvSpPr>
          <p:spPr>
            <a:xfrm>
              <a:off x="6480998"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77" name="pl677"/>
            <p:cNvSpPr/>
            <p:nvPr/>
          </p:nvSpPr>
          <p:spPr>
            <a:xfrm>
              <a:off x="6690444"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78" name="pl678"/>
            <p:cNvSpPr/>
            <p:nvPr/>
          </p:nvSpPr>
          <p:spPr>
            <a:xfrm>
              <a:off x="6899890"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79" name="pl679"/>
            <p:cNvSpPr/>
            <p:nvPr/>
          </p:nvSpPr>
          <p:spPr>
            <a:xfrm>
              <a:off x="7109336"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80" name="pl680"/>
            <p:cNvSpPr/>
            <p:nvPr/>
          </p:nvSpPr>
          <p:spPr>
            <a:xfrm>
              <a:off x="7318782"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81" name="tx681"/>
            <p:cNvSpPr/>
            <p:nvPr/>
          </p:nvSpPr>
          <p:spPr>
            <a:xfrm rot="-5400000">
              <a:off x="5728302"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2018</a:t>
              </a:r>
            </a:p>
          </p:txBody>
        </p:sp>
        <p:sp>
          <p:nvSpPr>
            <p:cNvPr id="682" name="tx682"/>
            <p:cNvSpPr/>
            <p:nvPr/>
          </p:nvSpPr>
          <p:spPr>
            <a:xfrm rot="-5400000">
              <a:off x="5937748"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2019</a:t>
              </a:r>
            </a:p>
          </p:txBody>
        </p:sp>
        <p:sp>
          <p:nvSpPr>
            <p:cNvPr id="683" name="tx683"/>
            <p:cNvSpPr/>
            <p:nvPr/>
          </p:nvSpPr>
          <p:spPr>
            <a:xfrm rot="-5400000">
              <a:off x="6147194"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2020</a:t>
              </a:r>
            </a:p>
          </p:txBody>
        </p:sp>
        <p:sp>
          <p:nvSpPr>
            <p:cNvPr id="684" name="tx684"/>
            <p:cNvSpPr/>
            <p:nvPr/>
          </p:nvSpPr>
          <p:spPr>
            <a:xfrm rot="-5400000">
              <a:off x="6356640"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2021</a:t>
              </a:r>
            </a:p>
          </p:txBody>
        </p:sp>
        <p:sp>
          <p:nvSpPr>
            <p:cNvPr id="685" name="tx685"/>
            <p:cNvSpPr/>
            <p:nvPr/>
          </p:nvSpPr>
          <p:spPr>
            <a:xfrm rot="-5400000">
              <a:off x="6566086"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2022</a:t>
              </a:r>
            </a:p>
          </p:txBody>
        </p:sp>
        <p:sp>
          <p:nvSpPr>
            <p:cNvPr id="686" name="tx686"/>
            <p:cNvSpPr/>
            <p:nvPr/>
          </p:nvSpPr>
          <p:spPr>
            <a:xfrm rot="-5400000">
              <a:off x="6775532"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2023</a:t>
              </a:r>
            </a:p>
          </p:txBody>
        </p:sp>
        <p:sp>
          <p:nvSpPr>
            <p:cNvPr id="687" name="tx687"/>
            <p:cNvSpPr/>
            <p:nvPr/>
          </p:nvSpPr>
          <p:spPr>
            <a:xfrm rot="-5400000">
              <a:off x="6984978"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2024</a:t>
              </a:r>
            </a:p>
          </p:txBody>
        </p:sp>
        <p:sp>
          <p:nvSpPr>
            <p:cNvPr id="688" name="tx688"/>
            <p:cNvSpPr/>
            <p:nvPr/>
          </p:nvSpPr>
          <p:spPr>
            <a:xfrm rot="-5400000">
              <a:off x="7194423"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2025</a:t>
              </a:r>
            </a:p>
          </p:txBody>
        </p:sp>
        <p:sp>
          <p:nvSpPr>
            <p:cNvPr id="689" name="pl689"/>
            <p:cNvSpPr/>
            <p:nvPr/>
          </p:nvSpPr>
          <p:spPr>
            <a:xfrm>
              <a:off x="7534983"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90" name="pl690"/>
            <p:cNvSpPr/>
            <p:nvPr/>
          </p:nvSpPr>
          <p:spPr>
            <a:xfrm>
              <a:off x="7744429"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91" name="pl691"/>
            <p:cNvSpPr/>
            <p:nvPr/>
          </p:nvSpPr>
          <p:spPr>
            <a:xfrm>
              <a:off x="7953875"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92" name="pl692"/>
            <p:cNvSpPr/>
            <p:nvPr/>
          </p:nvSpPr>
          <p:spPr>
            <a:xfrm>
              <a:off x="8163321"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93" name="pl693"/>
            <p:cNvSpPr/>
            <p:nvPr/>
          </p:nvSpPr>
          <p:spPr>
            <a:xfrm>
              <a:off x="8372767"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94" name="pl694"/>
            <p:cNvSpPr/>
            <p:nvPr/>
          </p:nvSpPr>
          <p:spPr>
            <a:xfrm>
              <a:off x="8582213"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95" name="pl695"/>
            <p:cNvSpPr/>
            <p:nvPr/>
          </p:nvSpPr>
          <p:spPr>
            <a:xfrm>
              <a:off x="8791658"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96" name="pl696"/>
            <p:cNvSpPr/>
            <p:nvPr/>
          </p:nvSpPr>
          <p:spPr>
            <a:xfrm>
              <a:off x="9001104"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97" name="tx697"/>
            <p:cNvSpPr/>
            <p:nvPr/>
          </p:nvSpPr>
          <p:spPr>
            <a:xfrm rot="-5400000">
              <a:off x="7410625"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2018</a:t>
              </a:r>
            </a:p>
          </p:txBody>
        </p:sp>
        <p:sp>
          <p:nvSpPr>
            <p:cNvPr id="698" name="tx698"/>
            <p:cNvSpPr/>
            <p:nvPr/>
          </p:nvSpPr>
          <p:spPr>
            <a:xfrm rot="-5400000">
              <a:off x="7620071"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2019</a:t>
              </a:r>
            </a:p>
          </p:txBody>
        </p:sp>
        <p:sp>
          <p:nvSpPr>
            <p:cNvPr id="699" name="tx699"/>
            <p:cNvSpPr/>
            <p:nvPr/>
          </p:nvSpPr>
          <p:spPr>
            <a:xfrm rot="-5400000">
              <a:off x="7829516"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2020</a:t>
              </a:r>
            </a:p>
          </p:txBody>
        </p:sp>
        <p:sp>
          <p:nvSpPr>
            <p:cNvPr id="700" name="tx700"/>
            <p:cNvSpPr/>
            <p:nvPr/>
          </p:nvSpPr>
          <p:spPr>
            <a:xfrm rot="-5400000">
              <a:off x="8038962"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2021</a:t>
              </a:r>
            </a:p>
          </p:txBody>
        </p:sp>
        <p:sp>
          <p:nvSpPr>
            <p:cNvPr id="701" name="tx701"/>
            <p:cNvSpPr/>
            <p:nvPr/>
          </p:nvSpPr>
          <p:spPr>
            <a:xfrm rot="-5400000">
              <a:off x="8248408"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2022</a:t>
              </a:r>
            </a:p>
          </p:txBody>
        </p:sp>
        <p:sp>
          <p:nvSpPr>
            <p:cNvPr id="702" name="tx702"/>
            <p:cNvSpPr/>
            <p:nvPr/>
          </p:nvSpPr>
          <p:spPr>
            <a:xfrm rot="-5400000">
              <a:off x="8457854"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2023</a:t>
              </a:r>
            </a:p>
          </p:txBody>
        </p:sp>
        <p:sp>
          <p:nvSpPr>
            <p:cNvPr id="703" name="tx703"/>
            <p:cNvSpPr/>
            <p:nvPr/>
          </p:nvSpPr>
          <p:spPr>
            <a:xfrm rot="-5400000">
              <a:off x="8667300"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2024</a:t>
              </a:r>
            </a:p>
          </p:txBody>
        </p:sp>
        <p:sp>
          <p:nvSpPr>
            <p:cNvPr id="704" name="tx704"/>
            <p:cNvSpPr/>
            <p:nvPr/>
          </p:nvSpPr>
          <p:spPr>
            <a:xfrm rot="-5400000">
              <a:off x="8876746"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2025</a:t>
              </a:r>
            </a:p>
          </p:txBody>
        </p:sp>
        <p:sp>
          <p:nvSpPr>
            <p:cNvPr id="705" name="tx705"/>
            <p:cNvSpPr/>
            <p:nvPr/>
          </p:nvSpPr>
          <p:spPr>
            <a:xfrm>
              <a:off x="508182" y="1573251"/>
              <a:ext cx="16157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-25</a:t>
              </a:r>
            </a:p>
          </p:txBody>
        </p:sp>
        <p:sp>
          <p:nvSpPr>
            <p:cNvPr id="706" name="tx706"/>
            <p:cNvSpPr/>
            <p:nvPr/>
          </p:nvSpPr>
          <p:spPr>
            <a:xfrm>
              <a:off x="607577" y="1246862"/>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707" name="tx707"/>
            <p:cNvSpPr/>
            <p:nvPr/>
          </p:nvSpPr>
          <p:spPr>
            <a:xfrm>
              <a:off x="545398" y="92047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25</a:t>
              </a:r>
            </a:p>
          </p:txBody>
        </p:sp>
        <p:sp>
          <p:nvSpPr>
            <p:cNvPr id="708" name="pl708"/>
            <p:cNvSpPr/>
            <p:nvPr/>
          </p:nvSpPr>
          <p:spPr>
            <a:xfrm>
              <a:off x="697592" y="1613256"/>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709" name="pl709"/>
            <p:cNvSpPr/>
            <p:nvPr/>
          </p:nvSpPr>
          <p:spPr>
            <a:xfrm>
              <a:off x="697592" y="1286867"/>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710" name="pl710"/>
            <p:cNvSpPr/>
            <p:nvPr/>
          </p:nvSpPr>
          <p:spPr>
            <a:xfrm>
              <a:off x="697592" y="960478"/>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711" name="tx711"/>
            <p:cNvSpPr/>
            <p:nvPr/>
          </p:nvSpPr>
          <p:spPr>
            <a:xfrm>
              <a:off x="508182" y="2877333"/>
              <a:ext cx="16157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-25</a:t>
              </a:r>
            </a:p>
          </p:txBody>
        </p:sp>
        <p:sp>
          <p:nvSpPr>
            <p:cNvPr id="712" name="tx712"/>
            <p:cNvSpPr/>
            <p:nvPr/>
          </p:nvSpPr>
          <p:spPr>
            <a:xfrm>
              <a:off x="607577" y="2550944"/>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713" name="tx713"/>
            <p:cNvSpPr/>
            <p:nvPr/>
          </p:nvSpPr>
          <p:spPr>
            <a:xfrm>
              <a:off x="545398" y="2224555"/>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25</a:t>
              </a:r>
            </a:p>
          </p:txBody>
        </p:sp>
        <p:sp>
          <p:nvSpPr>
            <p:cNvPr id="714" name="pl714"/>
            <p:cNvSpPr/>
            <p:nvPr/>
          </p:nvSpPr>
          <p:spPr>
            <a:xfrm>
              <a:off x="697592" y="2917338"/>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715" name="pl715"/>
            <p:cNvSpPr/>
            <p:nvPr/>
          </p:nvSpPr>
          <p:spPr>
            <a:xfrm>
              <a:off x="697592" y="2590949"/>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716" name="pl716"/>
            <p:cNvSpPr/>
            <p:nvPr/>
          </p:nvSpPr>
          <p:spPr>
            <a:xfrm>
              <a:off x="697592" y="2264560"/>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717" name="tx717"/>
            <p:cNvSpPr/>
            <p:nvPr/>
          </p:nvSpPr>
          <p:spPr>
            <a:xfrm>
              <a:off x="508182" y="4181415"/>
              <a:ext cx="16157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-25</a:t>
              </a:r>
            </a:p>
          </p:txBody>
        </p:sp>
        <p:sp>
          <p:nvSpPr>
            <p:cNvPr id="718" name="tx718"/>
            <p:cNvSpPr/>
            <p:nvPr/>
          </p:nvSpPr>
          <p:spPr>
            <a:xfrm>
              <a:off x="607577" y="3855026"/>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719" name="tx719"/>
            <p:cNvSpPr/>
            <p:nvPr/>
          </p:nvSpPr>
          <p:spPr>
            <a:xfrm>
              <a:off x="545398" y="3528636"/>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25</a:t>
              </a:r>
            </a:p>
          </p:txBody>
        </p:sp>
        <p:sp>
          <p:nvSpPr>
            <p:cNvPr id="720" name="pl720"/>
            <p:cNvSpPr/>
            <p:nvPr/>
          </p:nvSpPr>
          <p:spPr>
            <a:xfrm>
              <a:off x="697592" y="4221420"/>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721" name="pl721"/>
            <p:cNvSpPr/>
            <p:nvPr/>
          </p:nvSpPr>
          <p:spPr>
            <a:xfrm>
              <a:off x="697592" y="3895031"/>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722" name="pl722"/>
            <p:cNvSpPr/>
            <p:nvPr/>
          </p:nvSpPr>
          <p:spPr>
            <a:xfrm>
              <a:off x="697592" y="3568641"/>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723" name="tx723"/>
            <p:cNvSpPr/>
            <p:nvPr/>
          </p:nvSpPr>
          <p:spPr>
            <a:xfrm>
              <a:off x="508182" y="5485497"/>
              <a:ext cx="16157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-25</a:t>
              </a:r>
            </a:p>
          </p:txBody>
        </p:sp>
        <p:sp>
          <p:nvSpPr>
            <p:cNvPr id="724" name="tx724"/>
            <p:cNvSpPr/>
            <p:nvPr/>
          </p:nvSpPr>
          <p:spPr>
            <a:xfrm>
              <a:off x="607577" y="5159107"/>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725" name="tx725"/>
            <p:cNvSpPr/>
            <p:nvPr/>
          </p:nvSpPr>
          <p:spPr>
            <a:xfrm>
              <a:off x="545398" y="4832718"/>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25</a:t>
              </a:r>
            </a:p>
          </p:txBody>
        </p:sp>
        <p:sp>
          <p:nvSpPr>
            <p:cNvPr id="726" name="pl726"/>
            <p:cNvSpPr/>
            <p:nvPr/>
          </p:nvSpPr>
          <p:spPr>
            <a:xfrm>
              <a:off x="697592" y="5525502"/>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727" name="pl727"/>
            <p:cNvSpPr/>
            <p:nvPr/>
          </p:nvSpPr>
          <p:spPr>
            <a:xfrm>
              <a:off x="697592" y="5199112"/>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728" name="pl728"/>
            <p:cNvSpPr/>
            <p:nvPr/>
          </p:nvSpPr>
          <p:spPr>
            <a:xfrm>
              <a:off x="697592" y="4872723"/>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729" name="tx729"/>
            <p:cNvSpPr/>
            <p:nvPr/>
          </p:nvSpPr>
          <p:spPr>
            <a:xfrm rot="-5400000">
              <a:off x="-257217" y="3290889"/>
              <a:ext cx="1302288"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Difference (% points)</a:t>
              </a:r>
            </a:p>
          </p:txBody>
        </p:sp>
        <p:sp>
          <p:nvSpPr>
            <p:cNvPr id="730" name="tx730"/>
            <p:cNvSpPr/>
            <p:nvPr/>
          </p:nvSpPr>
          <p:spPr>
            <a:xfrm>
              <a:off x="732387" y="435349"/>
              <a:ext cx="5627949" cy="119969"/>
            </a:xfrm>
            <a:prstGeom prst="rect">
              <a:avLst/>
            </a:prstGeom>
            <a:noFill/>
          </p:spPr>
          <p:txBody>
            <a:bodyPr lIns="0" rIns="0" tIns="0" bIns="0" anchorCtr="1" anchor="ctr" wrap="none"/>
            <a:lstStyle/>
            <a:p>
              <a:pPr algn="l" marL="0" marR="0" indent="0">
                <a:spcBef>
                  <a:spcPts val="0"/>
                </a:spcBef>
                <a:spcAft>
                  <a:spcPts val="0"/>
                </a:spcAft>
              </a:pPr>
              <a:r>
                <a:rPr sz="1320" i="0" b="0">
                  <a:solidFill>
                    <a:srgbClr val="000000">
                      <a:alpha val="100000"/>
                    </a:srgbClr>
                  </a:solidFill>
                  <a:latin typeface="Arial"/>
                  <a:cs typeface="Arial"/>
                </a:rPr>
                <a:t>DTP3 coverage difference compared to 2019, by country, LACR, 2018-2025</a:t>
              </a:r>
            </a:p>
          </p:txBody>
        </p:sp>
        <p:sp>
          <p:nvSpPr>
            <p:cNvPr id="731" name="tx731"/>
            <p:cNvSpPr/>
            <p:nvPr/>
          </p:nvSpPr>
          <p:spPr>
            <a:xfrm>
              <a:off x="4912427" y="6352059"/>
              <a:ext cx="416198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Source: WHO/UNICEF Estimates of National Immunization Coverage, 2025 revision</a:t>
              </a:r>
            </a:p>
          </p:txBody>
        </p:sp>
        <p:sp>
          <p:nvSpPr>
            <p:cNvPr id="732" name="tx732"/>
            <p:cNvSpPr/>
            <p:nvPr/>
          </p:nvSpPr>
          <p:spPr>
            <a:xfrm>
              <a:off x="5516114" y="6472760"/>
              <a:ext cx="355829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Note: Dark grey line displays regional coverage difference for reference </a:t>
              </a:r>
            </a:p>
          </p:txBody>
        </p:sp>
        <p:sp>
          <p:nvSpPr>
            <p:cNvPr id="733" name="tx733"/>
            <p:cNvSpPr/>
            <p:nvPr/>
          </p:nvSpPr>
          <p:spPr>
            <a:xfrm>
              <a:off x="-1557134" y="6593460"/>
              <a:ext cx="1063154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When looking at coverage difference compared to 2019, values above zero indicate coverage n percentage points higher than in 2019 and values below zero indicate coverage n percentage points lower than in 2019</a:t>
              </a:r>
            </a:p>
          </p:txBody>
        </p:sp>
      </p:grpSp>
      <p:sp>
        <p:nvSpPr>
          <p:cNvPr id="734"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This chart shows the difference in DTP3 coverage compared to 2019, for the 20 countries with the largest declines in coverage between 2019 and 2025. Among the 20 countries with the largest declines in DTP3 coverage between 2019 and 2025, Coverage was not higher in 2025 compared to 2019 in any of these 20 countries. Coverage was lower than in 2019 in 20 of these 20 countries (Argentina, Bahamas, Barbados, Belize, Bolivia, Chile, Colombia, Dominica, Dominican Republic, Ecuador, Grenada, Guatemala, Honduras, Nicaragua, Panama, Paraguay, Peru, St Kitts and Nevis, St Lucia, and Venezuela). The largest decline in coverage was 16% points in Bolivia from 75% in 2019 to 59% in 2025.</a:t>
            </a:r>
          </a:p>
        </p:txBody>
      </p:sp>
    </p:spTree>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pl4"/>
            <p:cNvSpPr/>
            <p:nvPr/>
          </p:nvSpPr>
          <p:spPr>
            <a:xfrm>
              <a:off x="2696772" y="660111"/>
              <a:ext cx="0" cy="5171243"/>
            </a:xfrm>
            <a:custGeom>
              <a:avLst/>
              <a:pathLst>
                <a:path w="0" h="5171243">
                  <a:moveTo>
                    <a:pt x="0" y="5171243"/>
                  </a:moveTo>
                  <a:lnTo>
                    <a:pt x="0" y="0"/>
                  </a:lnTo>
                  <a:lnTo>
                    <a:pt x="0" y="0"/>
                  </a:lnTo>
                </a:path>
              </a:pathLst>
            </a:custGeom>
            <a:ln w="6775" cap="flat">
              <a:solidFill>
                <a:srgbClr val="EBEBEB">
                  <a:alpha val="100000"/>
                </a:srgbClr>
              </a:solidFill>
              <a:prstDash val="solid"/>
              <a:round/>
            </a:ln>
          </p:spPr>
          <p:txBody>
            <a:bodyPr/>
            <a:lstStyle/>
            <a:p/>
          </p:txBody>
        </p:sp>
        <p:sp>
          <p:nvSpPr>
            <p:cNvPr id="5" name="pl5"/>
            <p:cNvSpPr/>
            <p:nvPr/>
          </p:nvSpPr>
          <p:spPr>
            <a:xfrm>
              <a:off x="4199885" y="660111"/>
              <a:ext cx="0" cy="5171243"/>
            </a:xfrm>
            <a:custGeom>
              <a:avLst/>
              <a:pathLst>
                <a:path w="0" h="5171243">
                  <a:moveTo>
                    <a:pt x="0" y="5171243"/>
                  </a:moveTo>
                  <a:lnTo>
                    <a:pt x="0" y="0"/>
                  </a:lnTo>
                  <a:lnTo>
                    <a:pt x="0" y="0"/>
                  </a:lnTo>
                </a:path>
              </a:pathLst>
            </a:custGeom>
            <a:ln w="6775" cap="flat">
              <a:solidFill>
                <a:srgbClr val="EBEBEB">
                  <a:alpha val="100000"/>
                </a:srgbClr>
              </a:solidFill>
              <a:prstDash val="solid"/>
              <a:round/>
            </a:ln>
          </p:spPr>
          <p:txBody>
            <a:bodyPr/>
            <a:lstStyle/>
            <a:p/>
          </p:txBody>
        </p:sp>
        <p:sp>
          <p:nvSpPr>
            <p:cNvPr id="6" name="pl6"/>
            <p:cNvSpPr/>
            <p:nvPr/>
          </p:nvSpPr>
          <p:spPr>
            <a:xfrm>
              <a:off x="5702999" y="660111"/>
              <a:ext cx="0" cy="5171243"/>
            </a:xfrm>
            <a:custGeom>
              <a:avLst/>
              <a:pathLst>
                <a:path w="0" h="5171243">
                  <a:moveTo>
                    <a:pt x="0" y="5171243"/>
                  </a:moveTo>
                  <a:lnTo>
                    <a:pt x="0" y="0"/>
                  </a:lnTo>
                  <a:lnTo>
                    <a:pt x="0" y="0"/>
                  </a:lnTo>
                </a:path>
              </a:pathLst>
            </a:custGeom>
            <a:ln w="6775" cap="flat">
              <a:solidFill>
                <a:srgbClr val="EBEBEB">
                  <a:alpha val="100000"/>
                </a:srgbClr>
              </a:solidFill>
              <a:prstDash val="solid"/>
              <a:round/>
            </a:ln>
          </p:spPr>
          <p:txBody>
            <a:bodyPr/>
            <a:lstStyle/>
            <a:p/>
          </p:txBody>
        </p:sp>
        <p:sp>
          <p:nvSpPr>
            <p:cNvPr id="7" name="pl7"/>
            <p:cNvSpPr/>
            <p:nvPr/>
          </p:nvSpPr>
          <p:spPr>
            <a:xfrm>
              <a:off x="7206113" y="660111"/>
              <a:ext cx="0" cy="5171243"/>
            </a:xfrm>
            <a:custGeom>
              <a:avLst/>
              <a:pathLst>
                <a:path w="0" h="5171243">
                  <a:moveTo>
                    <a:pt x="0" y="5171243"/>
                  </a:moveTo>
                  <a:lnTo>
                    <a:pt x="0" y="0"/>
                  </a:lnTo>
                  <a:lnTo>
                    <a:pt x="0" y="0"/>
                  </a:lnTo>
                </a:path>
              </a:pathLst>
            </a:custGeom>
            <a:ln w="6775" cap="flat">
              <a:solidFill>
                <a:srgbClr val="EBEBEB">
                  <a:alpha val="100000"/>
                </a:srgbClr>
              </a:solidFill>
              <a:prstDash val="solid"/>
              <a:round/>
            </a:ln>
          </p:spPr>
          <p:txBody>
            <a:bodyPr/>
            <a:lstStyle/>
            <a:p/>
          </p:txBody>
        </p:sp>
        <p:sp>
          <p:nvSpPr>
            <p:cNvPr id="8" name="pl8"/>
            <p:cNvSpPr/>
            <p:nvPr/>
          </p:nvSpPr>
          <p:spPr>
            <a:xfrm>
              <a:off x="1644592" y="5737899"/>
              <a:ext cx="6613700" cy="0"/>
            </a:xfrm>
            <a:custGeom>
              <a:avLst/>
              <a:pathLst>
                <a:path w="6613700" h="0">
                  <a:moveTo>
                    <a:pt x="0" y="0"/>
                  </a:moveTo>
                  <a:lnTo>
                    <a:pt x="6613700" y="0"/>
                  </a:lnTo>
                  <a:lnTo>
                    <a:pt x="6613700" y="0"/>
                  </a:lnTo>
                </a:path>
              </a:pathLst>
            </a:custGeom>
            <a:ln w="13550" cap="flat">
              <a:solidFill>
                <a:srgbClr val="EBEBEB">
                  <a:alpha val="100000"/>
                </a:srgbClr>
              </a:solidFill>
              <a:prstDash val="solid"/>
              <a:round/>
            </a:ln>
          </p:spPr>
          <p:txBody>
            <a:bodyPr/>
            <a:lstStyle/>
            <a:p/>
          </p:txBody>
        </p:sp>
        <p:sp>
          <p:nvSpPr>
            <p:cNvPr id="9" name="pl9"/>
            <p:cNvSpPr/>
            <p:nvPr/>
          </p:nvSpPr>
          <p:spPr>
            <a:xfrm>
              <a:off x="1644592" y="5582139"/>
              <a:ext cx="6613700" cy="0"/>
            </a:xfrm>
            <a:custGeom>
              <a:avLst/>
              <a:pathLst>
                <a:path w="6613700" h="0">
                  <a:moveTo>
                    <a:pt x="0" y="0"/>
                  </a:moveTo>
                  <a:lnTo>
                    <a:pt x="6613700" y="0"/>
                  </a:lnTo>
                  <a:lnTo>
                    <a:pt x="6613700" y="0"/>
                  </a:lnTo>
                </a:path>
              </a:pathLst>
            </a:custGeom>
            <a:ln w="13550" cap="flat">
              <a:solidFill>
                <a:srgbClr val="EBEBEB">
                  <a:alpha val="100000"/>
                </a:srgbClr>
              </a:solidFill>
              <a:prstDash val="solid"/>
              <a:round/>
            </a:ln>
          </p:spPr>
          <p:txBody>
            <a:bodyPr/>
            <a:lstStyle/>
            <a:p/>
          </p:txBody>
        </p:sp>
        <p:sp>
          <p:nvSpPr>
            <p:cNvPr id="10" name="pl10"/>
            <p:cNvSpPr/>
            <p:nvPr/>
          </p:nvSpPr>
          <p:spPr>
            <a:xfrm>
              <a:off x="1644592" y="5426378"/>
              <a:ext cx="6613700" cy="0"/>
            </a:xfrm>
            <a:custGeom>
              <a:avLst/>
              <a:pathLst>
                <a:path w="6613700" h="0">
                  <a:moveTo>
                    <a:pt x="0" y="0"/>
                  </a:moveTo>
                  <a:lnTo>
                    <a:pt x="6613700" y="0"/>
                  </a:lnTo>
                  <a:lnTo>
                    <a:pt x="6613700" y="0"/>
                  </a:lnTo>
                </a:path>
              </a:pathLst>
            </a:custGeom>
            <a:ln w="13550" cap="flat">
              <a:solidFill>
                <a:srgbClr val="EBEBEB">
                  <a:alpha val="100000"/>
                </a:srgbClr>
              </a:solidFill>
              <a:prstDash val="solid"/>
              <a:round/>
            </a:ln>
          </p:spPr>
          <p:txBody>
            <a:bodyPr/>
            <a:lstStyle/>
            <a:p/>
          </p:txBody>
        </p:sp>
        <p:sp>
          <p:nvSpPr>
            <p:cNvPr id="11" name="pl11"/>
            <p:cNvSpPr/>
            <p:nvPr/>
          </p:nvSpPr>
          <p:spPr>
            <a:xfrm>
              <a:off x="1644592" y="5270618"/>
              <a:ext cx="6613700" cy="0"/>
            </a:xfrm>
            <a:custGeom>
              <a:avLst/>
              <a:pathLst>
                <a:path w="6613700" h="0">
                  <a:moveTo>
                    <a:pt x="0" y="0"/>
                  </a:moveTo>
                  <a:lnTo>
                    <a:pt x="6613700" y="0"/>
                  </a:lnTo>
                  <a:lnTo>
                    <a:pt x="6613700" y="0"/>
                  </a:lnTo>
                </a:path>
              </a:pathLst>
            </a:custGeom>
            <a:ln w="13550" cap="flat">
              <a:solidFill>
                <a:srgbClr val="EBEBEB">
                  <a:alpha val="100000"/>
                </a:srgbClr>
              </a:solidFill>
              <a:prstDash val="solid"/>
              <a:round/>
            </a:ln>
          </p:spPr>
          <p:txBody>
            <a:bodyPr/>
            <a:lstStyle/>
            <a:p/>
          </p:txBody>
        </p:sp>
        <p:sp>
          <p:nvSpPr>
            <p:cNvPr id="12" name="pl12"/>
            <p:cNvSpPr/>
            <p:nvPr/>
          </p:nvSpPr>
          <p:spPr>
            <a:xfrm>
              <a:off x="1644592" y="5114858"/>
              <a:ext cx="6613700" cy="0"/>
            </a:xfrm>
            <a:custGeom>
              <a:avLst/>
              <a:pathLst>
                <a:path w="6613700" h="0">
                  <a:moveTo>
                    <a:pt x="0" y="0"/>
                  </a:moveTo>
                  <a:lnTo>
                    <a:pt x="6613700" y="0"/>
                  </a:lnTo>
                  <a:lnTo>
                    <a:pt x="6613700" y="0"/>
                  </a:lnTo>
                </a:path>
              </a:pathLst>
            </a:custGeom>
            <a:ln w="13550" cap="flat">
              <a:solidFill>
                <a:srgbClr val="EBEBEB">
                  <a:alpha val="100000"/>
                </a:srgbClr>
              </a:solidFill>
              <a:prstDash val="solid"/>
              <a:round/>
            </a:ln>
          </p:spPr>
          <p:txBody>
            <a:bodyPr/>
            <a:lstStyle/>
            <a:p/>
          </p:txBody>
        </p:sp>
        <p:sp>
          <p:nvSpPr>
            <p:cNvPr id="13" name="pl13"/>
            <p:cNvSpPr/>
            <p:nvPr/>
          </p:nvSpPr>
          <p:spPr>
            <a:xfrm>
              <a:off x="1644592" y="4959097"/>
              <a:ext cx="6613700" cy="0"/>
            </a:xfrm>
            <a:custGeom>
              <a:avLst/>
              <a:pathLst>
                <a:path w="6613700" h="0">
                  <a:moveTo>
                    <a:pt x="0" y="0"/>
                  </a:moveTo>
                  <a:lnTo>
                    <a:pt x="6613700" y="0"/>
                  </a:lnTo>
                  <a:lnTo>
                    <a:pt x="6613700" y="0"/>
                  </a:lnTo>
                </a:path>
              </a:pathLst>
            </a:custGeom>
            <a:ln w="13550" cap="flat">
              <a:solidFill>
                <a:srgbClr val="EBEBEB">
                  <a:alpha val="100000"/>
                </a:srgbClr>
              </a:solidFill>
              <a:prstDash val="solid"/>
              <a:round/>
            </a:ln>
          </p:spPr>
          <p:txBody>
            <a:bodyPr/>
            <a:lstStyle/>
            <a:p/>
          </p:txBody>
        </p:sp>
        <p:sp>
          <p:nvSpPr>
            <p:cNvPr id="14" name="pl14"/>
            <p:cNvSpPr/>
            <p:nvPr/>
          </p:nvSpPr>
          <p:spPr>
            <a:xfrm>
              <a:off x="1644592" y="4803337"/>
              <a:ext cx="6613700" cy="0"/>
            </a:xfrm>
            <a:custGeom>
              <a:avLst/>
              <a:pathLst>
                <a:path w="6613700" h="0">
                  <a:moveTo>
                    <a:pt x="0" y="0"/>
                  </a:moveTo>
                  <a:lnTo>
                    <a:pt x="6613700" y="0"/>
                  </a:lnTo>
                  <a:lnTo>
                    <a:pt x="6613700" y="0"/>
                  </a:lnTo>
                </a:path>
              </a:pathLst>
            </a:custGeom>
            <a:ln w="13550" cap="flat">
              <a:solidFill>
                <a:srgbClr val="EBEBEB">
                  <a:alpha val="100000"/>
                </a:srgbClr>
              </a:solidFill>
              <a:prstDash val="solid"/>
              <a:round/>
            </a:ln>
          </p:spPr>
          <p:txBody>
            <a:bodyPr/>
            <a:lstStyle/>
            <a:p/>
          </p:txBody>
        </p:sp>
        <p:sp>
          <p:nvSpPr>
            <p:cNvPr id="15" name="pl15"/>
            <p:cNvSpPr/>
            <p:nvPr/>
          </p:nvSpPr>
          <p:spPr>
            <a:xfrm>
              <a:off x="1644592" y="4647576"/>
              <a:ext cx="6613700" cy="0"/>
            </a:xfrm>
            <a:custGeom>
              <a:avLst/>
              <a:pathLst>
                <a:path w="6613700" h="0">
                  <a:moveTo>
                    <a:pt x="0" y="0"/>
                  </a:moveTo>
                  <a:lnTo>
                    <a:pt x="6613700" y="0"/>
                  </a:lnTo>
                  <a:lnTo>
                    <a:pt x="6613700" y="0"/>
                  </a:lnTo>
                </a:path>
              </a:pathLst>
            </a:custGeom>
            <a:ln w="13550" cap="flat">
              <a:solidFill>
                <a:srgbClr val="EBEBEB">
                  <a:alpha val="100000"/>
                </a:srgbClr>
              </a:solidFill>
              <a:prstDash val="solid"/>
              <a:round/>
            </a:ln>
          </p:spPr>
          <p:txBody>
            <a:bodyPr/>
            <a:lstStyle/>
            <a:p/>
          </p:txBody>
        </p:sp>
        <p:sp>
          <p:nvSpPr>
            <p:cNvPr id="16" name="pl16"/>
            <p:cNvSpPr/>
            <p:nvPr/>
          </p:nvSpPr>
          <p:spPr>
            <a:xfrm>
              <a:off x="1644592" y="4491816"/>
              <a:ext cx="6613700" cy="0"/>
            </a:xfrm>
            <a:custGeom>
              <a:avLst/>
              <a:pathLst>
                <a:path w="6613700" h="0">
                  <a:moveTo>
                    <a:pt x="0" y="0"/>
                  </a:moveTo>
                  <a:lnTo>
                    <a:pt x="6613700" y="0"/>
                  </a:lnTo>
                  <a:lnTo>
                    <a:pt x="6613700" y="0"/>
                  </a:lnTo>
                </a:path>
              </a:pathLst>
            </a:custGeom>
            <a:ln w="13550" cap="flat">
              <a:solidFill>
                <a:srgbClr val="EBEBEB">
                  <a:alpha val="100000"/>
                </a:srgbClr>
              </a:solidFill>
              <a:prstDash val="solid"/>
              <a:round/>
            </a:ln>
          </p:spPr>
          <p:txBody>
            <a:bodyPr/>
            <a:lstStyle/>
            <a:p/>
          </p:txBody>
        </p:sp>
        <p:sp>
          <p:nvSpPr>
            <p:cNvPr id="17" name="pl17"/>
            <p:cNvSpPr/>
            <p:nvPr/>
          </p:nvSpPr>
          <p:spPr>
            <a:xfrm>
              <a:off x="1644592" y="4336056"/>
              <a:ext cx="6613700" cy="0"/>
            </a:xfrm>
            <a:custGeom>
              <a:avLst/>
              <a:pathLst>
                <a:path w="6613700" h="0">
                  <a:moveTo>
                    <a:pt x="0" y="0"/>
                  </a:moveTo>
                  <a:lnTo>
                    <a:pt x="6613700" y="0"/>
                  </a:lnTo>
                  <a:lnTo>
                    <a:pt x="6613700" y="0"/>
                  </a:lnTo>
                </a:path>
              </a:pathLst>
            </a:custGeom>
            <a:ln w="13550" cap="flat">
              <a:solidFill>
                <a:srgbClr val="EBEBEB">
                  <a:alpha val="100000"/>
                </a:srgbClr>
              </a:solidFill>
              <a:prstDash val="solid"/>
              <a:round/>
            </a:ln>
          </p:spPr>
          <p:txBody>
            <a:bodyPr/>
            <a:lstStyle/>
            <a:p/>
          </p:txBody>
        </p:sp>
        <p:sp>
          <p:nvSpPr>
            <p:cNvPr id="18" name="pl18"/>
            <p:cNvSpPr/>
            <p:nvPr/>
          </p:nvSpPr>
          <p:spPr>
            <a:xfrm>
              <a:off x="1644592" y="4180295"/>
              <a:ext cx="6613700" cy="0"/>
            </a:xfrm>
            <a:custGeom>
              <a:avLst/>
              <a:pathLst>
                <a:path w="6613700" h="0">
                  <a:moveTo>
                    <a:pt x="0" y="0"/>
                  </a:moveTo>
                  <a:lnTo>
                    <a:pt x="6613700" y="0"/>
                  </a:lnTo>
                  <a:lnTo>
                    <a:pt x="6613700" y="0"/>
                  </a:lnTo>
                </a:path>
              </a:pathLst>
            </a:custGeom>
            <a:ln w="13550" cap="flat">
              <a:solidFill>
                <a:srgbClr val="EBEBEB">
                  <a:alpha val="100000"/>
                </a:srgbClr>
              </a:solidFill>
              <a:prstDash val="solid"/>
              <a:round/>
            </a:ln>
          </p:spPr>
          <p:txBody>
            <a:bodyPr/>
            <a:lstStyle/>
            <a:p/>
          </p:txBody>
        </p:sp>
        <p:sp>
          <p:nvSpPr>
            <p:cNvPr id="19" name="pl19"/>
            <p:cNvSpPr/>
            <p:nvPr/>
          </p:nvSpPr>
          <p:spPr>
            <a:xfrm>
              <a:off x="1644592" y="4024535"/>
              <a:ext cx="6613700" cy="0"/>
            </a:xfrm>
            <a:custGeom>
              <a:avLst/>
              <a:pathLst>
                <a:path w="6613700" h="0">
                  <a:moveTo>
                    <a:pt x="0" y="0"/>
                  </a:moveTo>
                  <a:lnTo>
                    <a:pt x="6613700" y="0"/>
                  </a:lnTo>
                  <a:lnTo>
                    <a:pt x="6613700" y="0"/>
                  </a:lnTo>
                </a:path>
              </a:pathLst>
            </a:custGeom>
            <a:ln w="13550" cap="flat">
              <a:solidFill>
                <a:srgbClr val="EBEBEB">
                  <a:alpha val="100000"/>
                </a:srgbClr>
              </a:solidFill>
              <a:prstDash val="solid"/>
              <a:round/>
            </a:ln>
          </p:spPr>
          <p:txBody>
            <a:bodyPr/>
            <a:lstStyle/>
            <a:p/>
          </p:txBody>
        </p:sp>
        <p:sp>
          <p:nvSpPr>
            <p:cNvPr id="20" name="pl20"/>
            <p:cNvSpPr/>
            <p:nvPr/>
          </p:nvSpPr>
          <p:spPr>
            <a:xfrm>
              <a:off x="1644592" y="3868775"/>
              <a:ext cx="6613700" cy="0"/>
            </a:xfrm>
            <a:custGeom>
              <a:avLst/>
              <a:pathLst>
                <a:path w="6613700" h="0">
                  <a:moveTo>
                    <a:pt x="0" y="0"/>
                  </a:moveTo>
                  <a:lnTo>
                    <a:pt x="6613700" y="0"/>
                  </a:lnTo>
                  <a:lnTo>
                    <a:pt x="6613700" y="0"/>
                  </a:lnTo>
                </a:path>
              </a:pathLst>
            </a:custGeom>
            <a:ln w="13550" cap="flat">
              <a:solidFill>
                <a:srgbClr val="EBEBEB">
                  <a:alpha val="100000"/>
                </a:srgbClr>
              </a:solidFill>
              <a:prstDash val="solid"/>
              <a:round/>
            </a:ln>
          </p:spPr>
          <p:txBody>
            <a:bodyPr/>
            <a:lstStyle/>
            <a:p/>
          </p:txBody>
        </p:sp>
        <p:sp>
          <p:nvSpPr>
            <p:cNvPr id="21" name="pl21"/>
            <p:cNvSpPr/>
            <p:nvPr/>
          </p:nvSpPr>
          <p:spPr>
            <a:xfrm>
              <a:off x="1644592" y="3713014"/>
              <a:ext cx="6613700" cy="0"/>
            </a:xfrm>
            <a:custGeom>
              <a:avLst/>
              <a:pathLst>
                <a:path w="6613700" h="0">
                  <a:moveTo>
                    <a:pt x="0" y="0"/>
                  </a:moveTo>
                  <a:lnTo>
                    <a:pt x="6613700" y="0"/>
                  </a:lnTo>
                  <a:lnTo>
                    <a:pt x="6613700" y="0"/>
                  </a:lnTo>
                </a:path>
              </a:pathLst>
            </a:custGeom>
            <a:ln w="13550" cap="flat">
              <a:solidFill>
                <a:srgbClr val="EBEBEB">
                  <a:alpha val="100000"/>
                </a:srgbClr>
              </a:solidFill>
              <a:prstDash val="solid"/>
              <a:round/>
            </a:ln>
          </p:spPr>
          <p:txBody>
            <a:bodyPr/>
            <a:lstStyle/>
            <a:p/>
          </p:txBody>
        </p:sp>
        <p:sp>
          <p:nvSpPr>
            <p:cNvPr id="22" name="pl22"/>
            <p:cNvSpPr/>
            <p:nvPr/>
          </p:nvSpPr>
          <p:spPr>
            <a:xfrm>
              <a:off x="1644592" y="3557254"/>
              <a:ext cx="6613700" cy="0"/>
            </a:xfrm>
            <a:custGeom>
              <a:avLst/>
              <a:pathLst>
                <a:path w="6613700" h="0">
                  <a:moveTo>
                    <a:pt x="0" y="0"/>
                  </a:moveTo>
                  <a:lnTo>
                    <a:pt x="6613700" y="0"/>
                  </a:lnTo>
                  <a:lnTo>
                    <a:pt x="6613700" y="0"/>
                  </a:lnTo>
                </a:path>
              </a:pathLst>
            </a:custGeom>
            <a:ln w="13550" cap="flat">
              <a:solidFill>
                <a:srgbClr val="EBEBEB">
                  <a:alpha val="100000"/>
                </a:srgbClr>
              </a:solidFill>
              <a:prstDash val="solid"/>
              <a:round/>
            </a:ln>
          </p:spPr>
          <p:txBody>
            <a:bodyPr/>
            <a:lstStyle/>
            <a:p/>
          </p:txBody>
        </p:sp>
        <p:sp>
          <p:nvSpPr>
            <p:cNvPr id="23" name="pl23"/>
            <p:cNvSpPr/>
            <p:nvPr/>
          </p:nvSpPr>
          <p:spPr>
            <a:xfrm>
              <a:off x="1644592" y="3401494"/>
              <a:ext cx="6613700" cy="0"/>
            </a:xfrm>
            <a:custGeom>
              <a:avLst/>
              <a:pathLst>
                <a:path w="6613700" h="0">
                  <a:moveTo>
                    <a:pt x="0" y="0"/>
                  </a:moveTo>
                  <a:lnTo>
                    <a:pt x="6613700" y="0"/>
                  </a:lnTo>
                  <a:lnTo>
                    <a:pt x="6613700" y="0"/>
                  </a:lnTo>
                </a:path>
              </a:pathLst>
            </a:custGeom>
            <a:ln w="13550" cap="flat">
              <a:solidFill>
                <a:srgbClr val="EBEBEB">
                  <a:alpha val="100000"/>
                </a:srgbClr>
              </a:solidFill>
              <a:prstDash val="solid"/>
              <a:round/>
            </a:ln>
          </p:spPr>
          <p:txBody>
            <a:bodyPr/>
            <a:lstStyle/>
            <a:p/>
          </p:txBody>
        </p:sp>
        <p:sp>
          <p:nvSpPr>
            <p:cNvPr id="24" name="pl24"/>
            <p:cNvSpPr/>
            <p:nvPr/>
          </p:nvSpPr>
          <p:spPr>
            <a:xfrm>
              <a:off x="1644592" y="3245733"/>
              <a:ext cx="6613700" cy="0"/>
            </a:xfrm>
            <a:custGeom>
              <a:avLst/>
              <a:pathLst>
                <a:path w="6613700" h="0">
                  <a:moveTo>
                    <a:pt x="0" y="0"/>
                  </a:moveTo>
                  <a:lnTo>
                    <a:pt x="6613700" y="0"/>
                  </a:lnTo>
                  <a:lnTo>
                    <a:pt x="6613700" y="0"/>
                  </a:lnTo>
                </a:path>
              </a:pathLst>
            </a:custGeom>
            <a:ln w="13550" cap="flat">
              <a:solidFill>
                <a:srgbClr val="EBEBEB">
                  <a:alpha val="100000"/>
                </a:srgbClr>
              </a:solidFill>
              <a:prstDash val="solid"/>
              <a:round/>
            </a:ln>
          </p:spPr>
          <p:txBody>
            <a:bodyPr/>
            <a:lstStyle/>
            <a:p/>
          </p:txBody>
        </p:sp>
        <p:sp>
          <p:nvSpPr>
            <p:cNvPr id="25" name="pl25"/>
            <p:cNvSpPr/>
            <p:nvPr/>
          </p:nvSpPr>
          <p:spPr>
            <a:xfrm>
              <a:off x="1644592" y="3089973"/>
              <a:ext cx="6613700" cy="0"/>
            </a:xfrm>
            <a:custGeom>
              <a:avLst/>
              <a:pathLst>
                <a:path w="6613700" h="0">
                  <a:moveTo>
                    <a:pt x="0" y="0"/>
                  </a:moveTo>
                  <a:lnTo>
                    <a:pt x="6613700" y="0"/>
                  </a:lnTo>
                  <a:lnTo>
                    <a:pt x="6613700" y="0"/>
                  </a:lnTo>
                </a:path>
              </a:pathLst>
            </a:custGeom>
            <a:ln w="13550" cap="flat">
              <a:solidFill>
                <a:srgbClr val="EBEBEB">
                  <a:alpha val="100000"/>
                </a:srgbClr>
              </a:solidFill>
              <a:prstDash val="solid"/>
              <a:round/>
            </a:ln>
          </p:spPr>
          <p:txBody>
            <a:bodyPr/>
            <a:lstStyle/>
            <a:p/>
          </p:txBody>
        </p:sp>
        <p:sp>
          <p:nvSpPr>
            <p:cNvPr id="26" name="pl26"/>
            <p:cNvSpPr/>
            <p:nvPr/>
          </p:nvSpPr>
          <p:spPr>
            <a:xfrm>
              <a:off x="1644592" y="2934212"/>
              <a:ext cx="6613700" cy="0"/>
            </a:xfrm>
            <a:custGeom>
              <a:avLst/>
              <a:pathLst>
                <a:path w="6613700" h="0">
                  <a:moveTo>
                    <a:pt x="0" y="0"/>
                  </a:moveTo>
                  <a:lnTo>
                    <a:pt x="6613700" y="0"/>
                  </a:lnTo>
                  <a:lnTo>
                    <a:pt x="6613700" y="0"/>
                  </a:lnTo>
                </a:path>
              </a:pathLst>
            </a:custGeom>
            <a:ln w="13550" cap="flat">
              <a:solidFill>
                <a:srgbClr val="EBEBEB">
                  <a:alpha val="100000"/>
                </a:srgbClr>
              </a:solidFill>
              <a:prstDash val="solid"/>
              <a:round/>
            </a:ln>
          </p:spPr>
          <p:txBody>
            <a:bodyPr/>
            <a:lstStyle/>
            <a:p/>
          </p:txBody>
        </p:sp>
        <p:sp>
          <p:nvSpPr>
            <p:cNvPr id="27" name="pl27"/>
            <p:cNvSpPr/>
            <p:nvPr/>
          </p:nvSpPr>
          <p:spPr>
            <a:xfrm>
              <a:off x="1644592" y="2778452"/>
              <a:ext cx="6613700" cy="0"/>
            </a:xfrm>
            <a:custGeom>
              <a:avLst/>
              <a:pathLst>
                <a:path w="6613700" h="0">
                  <a:moveTo>
                    <a:pt x="0" y="0"/>
                  </a:moveTo>
                  <a:lnTo>
                    <a:pt x="6613700" y="0"/>
                  </a:lnTo>
                  <a:lnTo>
                    <a:pt x="6613700" y="0"/>
                  </a:lnTo>
                </a:path>
              </a:pathLst>
            </a:custGeom>
            <a:ln w="13550" cap="flat">
              <a:solidFill>
                <a:srgbClr val="EBEBEB">
                  <a:alpha val="100000"/>
                </a:srgbClr>
              </a:solidFill>
              <a:prstDash val="solid"/>
              <a:round/>
            </a:ln>
          </p:spPr>
          <p:txBody>
            <a:bodyPr/>
            <a:lstStyle/>
            <a:p/>
          </p:txBody>
        </p:sp>
        <p:sp>
          <p:nvSpPr>
            <p:cNvPr id="28" name="pl28"/>
            <p:cNvSpPr/>
            <p:nvPr/>
          </p:nvSpPr>
          <p:spPr>
            <a:xfrm>
              <a:off x="1644592" y="2622692"/>
              <a:ext cx="6613700" cy="0"/>
            </a:xfrm>
            <a:custGeom>
              <a:avLst/>
              <a:pathLst>
                <a:path w="6613700" h="0">
                  <a:moveTo>
                    <a:pt x="0" y="0"/>
                  </a:moveTo>
                  <a:lnTo>
                    <a:pt x="6613700" y="0"/>
                  </a:lnTo>
                  <a:lnTo>
                    <a:pt x="6613700" y="0"/>
                  </a:lnTo>
                </a:path>
              </a:pathLst>
            </a:custGeom>
            <a:ln w="13550" cap="flat">
              <a:solidFill>
                <a:srgbClr val="EBEBEB">
                  <a:alpha val="100000"/>
                </a:srgbClr>
              </a:solidFill>
              <a:prstDash val="solid"/>
              <a:round/>
            </a:ln>
          </p:spPr>
          <p:txBody>
            <a:bodyPr/>
            <a:lstStyle/>
            <a:p/>
          </p:txBody>
        </p:sp>
        <p:sp>
          <p:nvSpPr>
            <p:cNvPr id="29" name="pl29"/>
            <p:cNvSpPr/>
            <p:nvPr/>
          </p:nvSpPr>
          <p:spPr>
            <a:xfrm>
              <a:off x="1644592" y="2466931"/>
              <a:ext cx="6613700" cy="0"/>
            </a:xfrm>
            <a:custGeom>
              <a:avLst/>
              <a:pathLst>
                <a:path w="6613700" h="0">
                  <a:moveTo>
                    <a:pt x="0" y="0"/>
                  </a:moveTo>
                  <a:lnTo>
                    <a:pt x="6613700" y="0"/>
                  </a:lnTo>
                  <a:lnTo>
                    <a:pt x="6613700" y="0"/>
                  </a:lnTo>
                </a:path>
              </a:pathLst>
            </a:custGeom>
            <a:ln w="13550" cap="flat">
              <a:solidFill>
                <a:srgbClr val="EBEBEB">
                  <a:alpha val="100000"/>
                </a:srgbClr>
              </a:solidFill>
              <a:prstDash val="solid"/>
              <a:round/>
            </a:ln>
          </p:spPr>
          <p:txBody>
            <a:bodyPr/>
            <a:lstStyle/>
            <a:p/>
          </p:txBody>
        </p:sp>
        <p:sp>
          <p:nvSpPr>
            <p:cNvPr id="30" name="pl30"/>
            <p:cNvSpPr/>
            <p:nvPr/>
          </p:nvSpPr>
          <p:spPr>
            <a:xfrm>
              <a:off x="1644592" y="2311171"/>
              <a:ext cx="6613700" cy="0"/>
            </a:xfrm>
            <a:custGeom>
              <a:avLst/>
              <a:pathLst>
                <a:path w="6613700" h="0">
                  <a:moveTo>
                    <a:pt x="0" y="0"/>
                  </a:moveTo>
                  <a:lnTo>
                    <a:pt x="6613700" y="0"/>
                  </a:lnTo>
                  <a:lnTo>
                    <a:pt x="6613700" y="0"/>
                  </a:lnTo>
                </a:path>
              </a:pathLst>
            </a:custGeom>
            <a:ln w="13550" cap="flat">
              <a:solidFill>
                <a:srgbClr val="EBEBEB">
                  <a:alpha val="100000"/>
                </a:srgbClr>
              </a:solidFill>
              <a:prstDash val="solid"/>
              <a:round/>
            </a:ln>
          </p:spPr>
          <p:txBody>
            <a:bodyPr/>
            <a:lstStyle/>
            <a:p/>
          </p:txBody>
        </p:sp>
        <p:sp>
          <p:nvSpPr>
            <p:cNvPr id="31" name="pl31"/>
            <p:cNvSpPr/>
            <p:nvPr/>
          </p:nvSpPr>
          <p:spPr>
            <a:xfrm>
              <a:off x="1644592" y="2155411"/>
              <a:ext cx="6613700" cy="0"/>
            </a:xfrm>
            <a:custGeom>
              <a:avLst/>
              <a:pathLst>
                <a:path w="6613700" h="0">
                  <a:moveTo>
                    <a:pt x="0" y="0"/>
                  </a:moveTo>
                  <a:lnTo>
                    <a:pt x="6613700" y="0"/>
                  </a:lnTo>
                  <a:lnTo>
                    <a:pt x="6613700" y="0"/>
                  </a:lnTo>
                </a:path>
              </a:pathLst>
            </a:custGeom>
            <a:ln w="13550" cap="flat">
              <a:solidFill>
                <a:srgbClr val="EBEBEB">
                  <a:alpha val="100000"/>
                </a:srgbClr>
              </a:solidFill>
              <a:prstDash val="solid"/>
              <a:round/>
            </a:ln>
          </p:spPr>
          <p:txBody>
            <a:bodyPr/>
            <a:lstStyle/>
            <a:p/>
          </p:txBody>
        </p:sp>
        <p:sp>
          <p:nvSpPr>
            <p:cNvPr id="32" name="pl32"/>
            <p:cNvSpPr/>
            <p:nvPr/>
          </p:nvSpPr>
          <p:spPr>
            <a:xfrm>
              <a:off x="1644592" y="1999650"/>
              <a:ext cx="6613700" cy="0"/>
            </a:xfrm>
            <a:custGeom>
              <a:avLst/>
              <a:pathLst>
                <a:path w="6613700" h="0">
                  <a:moveTo>
                    <a:pt x="0" y="0"/>
                  </a:moveTo>
                  <a:lnTo>
                    <a:pt x="6613700" y="0"/>
                  </a:lnTo>
                  <a:lnTo>
                    <a:pt x="6613700" y="0"/>
                  </a:lnTo>
                </a:path>
              </a:pathLst>
            </a:custGeom>
            <a:ln w="13550" cap="flat">
              <a:solidFill>
                <a:srgbClr val="EBEBEB">
                  <a:alpha val="100000"/>
                </a:srgbClr>
              </a:solidFill>
              <a:prstDash val="solid"/>
              <a:round/>
            </a:ln>
          </p:spPr>
          <p:txBody>
            <a:bodyPr/>
            <a:lstStyle/>
            <a:p/>
          </p:txBody>
        </p:sp>
        <p:sp>
          <p:nvSpPr>
            <p:cNvPr id="33" name="pl33"/>
            <p:cNvSpPr/>
            <p:nvPr/>
          </p:nvSpPr>
          <p:spPr>
            <a:xfrm>
              <a:off x="1644592" y="1843890"/>
              <a:ext cx="6613700" cy="0"/>
            </a:xfrm>
            <a:custGeom>
              <a:avLst/>
              <a:pathLst>
                <a:path w="6613700" h="0">
                  <a:moveTo>
                    <a:pt x="0" y="0"/>
                  </a:moveTo>
                  <a:lnTo>
                    <a:pt x="6613700" y="0"/>
                  </a:lnTo>
                  <a:lnTo>
                    <a:pt x="6613700" y="0"/>
                  </a:lnTo>
                </a:path>
              </a:pathLst>
            </a:custGeom>
            <a:ln w="13550" cap="flat">
              <a:solidFill>
                <a:srgbClr val="EBEBEB">
                  <a:alpha val="100000"/>
                </a:srgbClr>
              </a:solidFill>
              <a:prstDash val="solid"/>
              <a:round/>
            </a:ln>
          </p:spPr>
          <p:txBody>
            <a:bodyPr/>
            <a:lstStyle/>
            <a:p/>
          </p:txBody>
        </p:sp>
        <p:sp>
          <p:nvSpPr>
            <p:cNvPr id="34" name="pl34"/>
            <p:cNvSpPr/>
            <p:nvPr/>
          </p:nvSpPr>
          <p:spPr>
            <a:xfrm>
              <a:off x="1644592" y="1688130"/>
              <a:ext cx="6613700" cy="0"/>
            </a:xfrm>
            <a:custGeom>
              <a:avLst/>
              <a:pathLst>
                <a:path w="6613700" h="0">
                  <a:moveTo>
                    <a:pt x="0" y="0"/>
                  </a:moveTo>
                  <a:lnTo>
                    <a:pt x="6613700" y="0"/>
                  </a:lnTo>
                  <a:lnTo>
                    <a:pt x="6613700" y="0"/>
                  </a:lnTo>
                </a:path>
              </a:pathLst>
            </a:custGeom>
            <a:ln w="13550" cap="flat">
              <a:solidFill>
                <a:srgbClr val="EBEBEB">
                  <a:alpha val="100000"/>
                </a:srgbClr>
              </a:solidFill>
              <a:prstDash val="solid"/>
              <a:round/>
            </a:ln>
          </p:spPr>
          <p:txBody>
            <a:bodyPr/>
            <a:lstStyle/>
            <a:p/>
          </p:txBody>
        </p:sp>
        <p:sp>
          <p:nvSpPr>
            <p:cNvPr id="35" name="pl35"/>
            <p:cNvSpPr/>
            <p:nvPr/>
          </p:nvSpPr>
          <p:spPr>
            <a:xfrm>
              <a:off x="1644592" y="1532369"/>
              <a:ext cx="6613700" cy="0"/>
            </a:xfrm>
            <a:custGeom>
              <a:avLst/>
              <a:pathLst>
                <a:path w="6613700" h="0">
                  <a:moveTo>
                    <a:pt x="0" y="0"/>
                  </a:moveTo>
                  <a:lnTo>
                    <a:pt x="6613700" y="0"/>
                  </a:lnTo>
                  <a:lnTo>
                    <a:pt x="6613700" y="0"/>
                  </a:lnTo>
                </a:path>
              </a:pathLst>
            </a:custGeom>
            <a:ln w="13550" cap="flat">
              <a:solidFill>
                <a:srgbClr val="EBEBEB">
                  <a:alpha val="100000"/>
                </a:srgbClr>
              </a:solidFill>
              <a:prstDash val="solid"/>
              <a:round/>
            </a:ln>
          </p:spPr>
          <p:txBody>
            <a:bodyPr/>
            <a:lstStyle/>
            <a:p/>
          </p:txBody>
        </p:sp>
        <p:sp>
          <p:nvSpPr>
            <p:cNvPr id="36" name="pl36"/>
            <p:cNvSpPr/>
            <p:nvPr/>
          </p:nvSpPr>
          <p:spPr>
            <a:xfrm>
              <a:off x="1644592" y="1376609"/>
              <a:ext cx="6613700" cy="0"/>
            </a:xfrm>
            <a:custGeom>
              <a:avLst/>
              <a:pathLst>
                <a:path w="6613700" h="0">
                  <a:moveTo>
                    <a:pt x="0" y="0"/>
                  </a:moveTo>
                  <a:lnTo>
                    <a:pt x="6613700" y="0"/>
                  </a:lnTo>
                  <a:lnTo>
                    <a:pt x="6613700" y="0"/>
                  </a:lnTo>
                </a:path>
              </a:pathLst>
            </a:custGeom>
            <a:ln w="13550" cap="flat">
              <a:solidFill>
                <a:srgbClr val="EBEBEB">
                  <a:alpha val="100000"/>
                </a:srgbClr>
              </a:solidFill>
              <a:prstDash val="solid"/>
              <a:round/>
            </a:ln>
          </p:spPr>
          <p:txBody>
            <a:bodyPr/>
            <a:lstStyle/>
            <a:p/>
          </p:txBody>
        </p:sp>
        <p:sp>
          <p:nvSpPr>
            <p:cNvPr id="37" name="pl37"/>
            <p:cNvSpPr/>
            <p:nvPr/>
          </p:nvSpPr>
          <p:spPr>
            <a:xfrm>
              <a:off x="1644592" y="1220849"/>
              <a:ext cx="6613700" cy="0"/>
            </a:xfrm>
            <a:custGeom>
              <a:avLst/>
              <a:pathLst>
                <a:path w="6613700" h="0">
                  <a:moveTo>
                    <a:pt x="0" y="0"/>
                  </a:moveTo>
                  <a:lnTo>
                    <a:pt x="6613700" y="0"/>
                  </a:lnTo>
                  <a:lnTo>
                    <a:pt x="6613700" y="0"/>
                  </a:lnTo>
                </a:path>
              </a:pathLst>
            </a:custGeom>
            <a:ln w="13550" cap="flat">
              <a:solidFill>
                <a:srgbClr val="EBEBEB">
                  <a:alpha val="100000"/>
                </a:srgbClr>
              </a:solidFill>
              <a:prstDash val="solid"/>
              <a:round/>
            </a:ln>
          </p:spPr>
          <p:txBody>
            <a:bodyPr/>
            <a:lstStyle/>
            <a:p/>
          </p:txBody>
        </p:sp>
        <p:sp>
          <p:nvSpPr>
            <p:cNvPr id="38" name="pl38"/>
            <p:cNvSpPr/>
            <p:nvPr/>
          </p:nvSpPr>
          <p:spPr>
            <a:xfrm>
              <a:off x="1644592" y="1065088"/>
              <a:ext cx="6613700" cy="0"/>
            </a:xfrm>
            <a:custGeom>
              <a:avLst/>
              <a:pathLst>
                <a:path w="6613700" h="0">
                  <a:moveTo>
                    <a:pt x="0" y="0"/>
                  </a:moveTo>
                  <a:lnTo>
                    <a:pt x="6613700" y="0"/>
                  </a:lnTo>
                  <a:lnTo>
                    <a:pt x="6613700" y="0"/>
                  </a:lnTo>
                </a:path>
              </a:pathLst>
            </a:custGeom>
            <a:ln w="13550" cap="flat">
              <a:solidFill>
                <a:srgbClr val="EBEBEB">
                  <a:alpha val="100000"/>
                </a:srgbClr>
              </a:solidFill>
              <a:prstDash val="solid"/>
              <a:round/>
            </a:ln>
          </p:spPr>
          <p:txBody>
            <a:bodyPr/>
            <a:lstStyle/>
            <a:p/>
          </p:txBody>
        </p:sp>
        <p:sp>
          <p:nvSpPr>
            <p:cNvPr id="39" name="pl39"/>
            <p:cNvSpPr/>
            <p:nvPr/>
          </p:nvSpPr>
          <p:spPr>
            <a:xfrm>
              <a:off x="1644592" y="909328"/>
              <a:ext cx="6613700" cy="0"/>
            </a:xfrm>
            <a:custGeom>
              <a:avLst/>
              <a:pathLst>
                <a:path w="6613700" h="0">
                  <a:moveTo>
                    <a:pt x="0" y="0"/>
                  </a:moveTo>
                  <a:lnTo>
                    <a:pt x="6613700" y="0"/>
                  </a:lnTo>
                  <a:lnTo>
                    <a:pt x="6613700" y="0"/>
                  </a:lnTo>
                </a:path>
              </a:pathLst>
            </a:custGeom>
            <a:ln w="13550" cap="flat">
              <a:solidFill>
                <a:srgbClr val="EBEBEB">
                  <a:alpha val="100000"/>
                </a:srgbClr>
              </a:solidFill>
              <a:prstDash val="solid"/>
              <a:round/>
            </a:ln>
          </p:spPr>
          <p:txBody>
            <a:bodyPr/>
            <a:lstStyle/>
            <a:p/>
          </p:txBody>
        </p:sp>
        <p:sp>
          <p:nvSpPr>
            <p:cNvPr id="40" name="pl40"/>
            <p:cNvSpPr/>
            <p:nvPr/>
          </p:nvSpPr>
          <p:spPr>
            <a:xfrm>
              <a:off x="1644592" y="753567"/>
              <a:ext cx="6613700" cy="0"/>
            </a:xfrm>
            <a:custGeom>
              <a:avLst/>
              <a:pathLst>
                <a:path w="6613700" h="0">
                  <a:moveTo>
                    <a:pt x="0" y="0"/>
                  </a:moveTo>
                  <a:lnTo>
                    <a:pt x="6613700" y="0"/>
                  </a:lnTo>
                  <a:lnTo>
                    <a:pt x="6613700" y="0"/>
                  </a:lnTo>
                </a:path>
              </a:pathLst>
            </a:custGeom>
            <a:ln w="13550" cap="flat">
              <a:solidFill>
                <a:srgbClr val="EBEBEB">
                  <a:alpha val="100000"/>
                </a:srgbClr>
              </a:solidFill>
              <a:prstDash val="solid"/>
              <a:round/>
            </a:ln>
          </p:spPr>
          <p:txBody>
            <a:bodyPr/>
            <a:lstStyle/>
            <a:p/>
          </p:txBody>
        </p:sp>
        <p:sp>
          <p:nvSpPr>
            <p:cNvPr id="41" name="pl41"/>
            <p:cNvSpPr/>
            <p:nvPr/>
          </p:nvSpPr>
          <p:spPr>
            <a:xfrm>
              <a:off x="1945215" y="660111"/>
              <a:ext cx="0" cy="5171243"/>
            </a:xfrm>
            <a:custGeom>
              <a:avLst/>
              <a:pathLst>
                <a:path w="0" h="5171243">
                  <a:moveTo>
                    <a:pt x="0" y="5171243"/>
                  </a:moveTo>
                  <a:lnTo>
                    <a:pt x="0" y="0"/>
                  </a:lnTo>
                  <a:lnTo>
                    <a:pt x="0" y="0"/>
                  </a:lnTo>
                </a:path>
              </a:pathLst>
            </a:custGeom>
            <a:ln w="13550" cap="flat">
              <a:solidFill>
                <a:srgbClr val="EBEBEB">
                  <a:alpha val="100000"/>
                </a:srgbClr>
              </a:solidFill>
              <a:prstDash val="solid"/>
              <a:round/>
            </a:ln>
          </p:spPr>
          <p:txBody>
            <a:bodyPr/>
            <a:lstStyle/>
            <a:p/>
          </p:txBody>
        </p:sp>
        <p:sp>
          <p:nvSpPr>
            <p:cNvPr id="42" name="pl42"/>
            <p:cNvSpPr/>
            <p:nvPr/>
          </p:nvSpPr>
          <p:spPr>
            <a:xfrm>
              <a:off x="3448329" y="660111"/>
              <a:ext cx="0" cy="5171243"/>
            </a:xfrm>
            <a:custGeom>
              <a:avLst/>
              <a:pathLst>
                <a:path w="0" h="5171243">
                  <a:moveTo>
                    <a:pt x="0" y="5171243"/>
                  </a:moveTo>
                  <a:lnTo>
                    <a:pt x="0" y="0"/>
                  </a:lnTo>
                  <a:lnTo>
                    <a:pt x="0" y="0"/>
                  </a:lnTo>
                </a:path>
              </a:pathLst>
            </a:custGeom>
            <a:ln w="13550" cap="flat">
              <a:solidFill>
                <a:srgbClr val="EBEBEB">
                  <a:alpha val="100000"/>
                </a:srgbClr>
              </a:solidFill>
              <a:prstDash val="solid"/>
              <a:round/>
            </a:ln>
          </p:spPr>
          <p:txBody>
            <a:bodyPr/>
            <a:lstStyle/>
            <a:p/>
          </p:txBody>
        </p:sp>
        <p:sp>
          <p:nvSpPr>
            <p:cNvPr id="43" name="pl43"/>
            <p:cNvSpPr/>
            <p:nvPr/>
          </p:nvSpPr>
          <p:spPr>
            <a:xfrm>
              <a:off x="4951442" y="660111"/>
              <a:ext cx="0" cy="5171243"/>
            </a:xfrm>
            <a:custGeom>
              <a:avLst/>
              <a:pathLst>
                <a:path w="0" h="5171243">
                  <a:moveTo>
                    <a:pt x="0" y="5171243"/>
                  </a:moveTo>
                  <a:lnTo>
                    <a:pt x="0" y="0"/>
                  </a:lnTo>
                  <a:lnTo>
                    <a:pt x="0" y="0"/>
                  </a:lnTo>
                </a:path>
              </a:pathLst>
            </a:custGeom>
            <a:ln w="13550" cap="flat">
              <a:solidFill>
                <a:srgbClr val="EBEBEB">
                  <a:alpha val="100000"/>
                </a:srgbClr>
              </a:solidFill>
              <a:prstDash val="solid"/>
              <a:round/>
            </a:ln>
          </p:spPr>
          <p:txBody>
            <a:bodyPr/>
            <a:lstStyle/>
            <a:p/>
          </p:txBody>
        </p:sp>
        <p:sp>
          <p:nvSpPr>
            <p:cNvPr id="44" name="pl44"/>
            <p:cNvSpPr/>
            <p:nvPr/>
          </p:nvSpPr>
          <p:spPr>
            <a:xfrm>
              <a:off x="6454556" y="660111"/>
              <a:ext cx="0" cy="5171243"/>
            </a:xfrm>
            <a:custGeom>
              <a:avLst/>
              <a:pathLst>
                <a:path w="0" h="5171243">
                  <a:moveTo>
                    <a:pt x="0" y="5171243"/>
                  </a:moveTo>
                  <a:lnTo>
                    <a:pt x="0" y="0"/>
                  </a:lnTo>
                  <a:lnTo>
                    <a:pt x="0" y="0"/>
                  </a:lnTo>
                </a:path>
              </a:pathLst>
            </a:custGeom>
            <a:ln w="13550" cap="flat">
              <a:solidFill>
                <a:srgbClr val="EBEBEB">
                  <a:alpha val="100000"/>
                </a:srgbClr>
              </a:solidFill>
              <a:prstDash val="solid"/>
              <a:round/>
            </a:ln>
          </p:spPr>
          <p:txBody>
            <a:bodyPr/>
            <a:lstStyle/>
            <a:p/>
          </p:txBody>
        </p:sp>
        <p:sp>
          <p:nvSpPr>
            <p:cNvPr id="45" name="pl45"/>
            <p:cNvSpPr/>
            <p:nvPr/>
          </p:nvSpPr>
          <p:spPr>
            <a:xfrm>
              <a:off x="7957670" y="660111"/>
              <a:ext cx="0" cy="5171243"/>
            </a:xfrm>
            <a:custGeom>
              <a:avLst/>
              <a:pathLst>
                <a:path w="0" h="5171243">
                  <a:moveTo>
                    <a:pt x="0" y="5171243"/>
                  </a:moveTo>
                  <a:lnTo>
                    <a:pt x="0" y="0"/>
                  </a:lnTo>
                  <a:lnTo>
                    <a:pt x="0" y="0"/>
                  </a:lnTo>
                </a:path>
              </a:pathLst>
            </a:custGeom>
            <a:ln w="13550" cap="flat">
              <a:solidFill>
                <a:srgbClr val="EBEBEB">
                  <a:alpha val="100000"/>
                </a:srgbClr>
              </a:solidFill>
              <a:prstDash val="solid"/>
              <a:round/>
            </a:ln>
          </p:spPr>
          <p:txBody>
            <a:bodyPr/>
            <a:lstStyle/>
            <a:p/>
          </p:txBody>
        </p:sp>
        <p:sp>
          <p:nvSpPr>
            <p:cNvPr id="46" name="pl46"/>
            <p:cNvSpPr/>
            <p:nvPr/>
          </p:nvSpPr>
          <p:spPr>
            <a:xfrm>
              <a:off x="7476673" y="753567"/>
              <a:ext cx="420871" cy="0"/>
            </a:xfrm>
            <a:custGeom>
              <a:avLst/>
              <a:pathLst>
                <a:path w="420871" h="0">
                  <a:moveTo>
                    <a:pt x="0" y="0"/>
                  </a:moveTo>
                  <a:lnTo>
                    <a:pt x="240498" y="0"/>
                  </a:lnTo>
                  <a:lnTo>
                    <a:pt x="300622" y="0"/>
                  </a:lnTo>
                  <a:lnTo>
                    <a:pt x="420871" y="0"/>
                  </a:lnTo>
                  <a:lnTo>
                    <a:pt x="420871" y="0"/>
                  </a:lnTo>
                  <a:lnTo>
                    <a:pt x="420871" y="0"/>
                  </a:lnTo>
                  <a:lnTo>
                    <a:pt x="420871" y="0"/>
                  </a:lnTo>
                </a:path>
              </a:pathLst>
            </a:custGeom>
            <a:ln w="81303" cap="flat">
              <a:solidFill>
                <a:srgbClr val="E8E8E8">
                  <a:alpha val="100000"/>
                </a:srgbClr>
              </a:solidFill>
              <a:prstDash val="solid"/>
              <a:round/>
            </a:ln>
          </p:spPr>
          <p:txBody>
            <a:bodyPr/>
            <a:lstStyle/>
            <a:p/>
          </p:txBody>
        </p:sp>
        <p:sp>
          <p:nvSpPr>
            <p:cNvPr id="47" name="pl47"/>
            <p:cNvSpPr/>
            <p:nvPr/>
          </p:nvSpPr>
          <p:spPr>
            <a:xfrm>
              <a:off x="7897545" y="909328"/>
              <a:ext cx="0" cy="0"/>
            </a:xfrm>
            <a:custGeom>
              <a:avLst/>
              <a:pathLst>
                <a:path w="0" h="0">
                  <a:moveTo>
                    <a:pt x="0" y="0"/>
                  </a:moveTo>
                  <a:lnTo>
                    <a:pt x="0" y="0"/>
                  </a:lnTo>
                  <a:lnTo>
                    <a:pt x="0" y="0"/>
                  </a:lnTo>
                  <a:lnTo>
                    <a:pt x="0" y="0"/>
                  </a:lnTo>
                  <a:lnTo>
                    <a:pt x="0" y="0"/>
                  </a:lnTo>
                  <a:lnTo>
                    <a:pt x="0" y="0"/>
                  </a:lnTo>
                  <a:lnTo>
                    <a:pt x="0" y="0"/>
                  </a:lnTo>
                </a:path>
              </a:pathLst>
            </a:custGeom>
            <a:ln w="81303" cap="flat">
              <a:solidFill>
                <a:srgbClr val="E8E8E8">
                  <a:alpha val="100000"/>
                </a:srgbClr>
              </a:solidFill>
              <a:prstDash val="solid"/>
              <a:round/>
            </a:ln>
          </p:spPr>
          <p:txBody>
            <a:bodyPr/>
            <a:lstStyle/>
            <a:p/>
          </p:txBody>
        </p:sp>
        <p:sp>
          <p:nvSpPr>
            <p:cNvPr id="48" name="pl48"/>
            <p:cNvSpPr/>
            <p:nvPr/>
          </p:nvSpPr>
          <p:spPr>
            <a:xfrm>
              <a:off x="7296300" y="1065088"/>
              <a:ext cx="601245" cy="0"/>
            </a:xfrm>
            <a:custGeom>
              <a:avLst/>
              <a:pathLst>
                <a:path w="601245" h="0">
                  <a:moveTo>
                    <a:pt x="0" y="0"/>
                  </a:moveTo>
                  <a:lnTo>
                    <a:pt x="360747" y="0"/>
                  </a:lnTo>
                  <a:lnTo>
                    <a:pt x="360747" y="0"/>
                  </a:lnTo>
                  <a:lnTo>
                    <a:pt x="420871" y="0"/>
                  </a:lnTo>
                  <a:lnTo>
                    <a:pt x="420871" y="0"/>
                  </a:lnTo>
                  <a:lnTo>
                    <a:pt x="480996" y="0"/>
                  </a:lnTo>
                  <a:lnTo>
                    <a:pt x="601245" y="0"/>
                  </a:lnTo>
                </a:path>
              </a:pathLst>
            </a:custGeom>
            <a:ln w="81303" cap="flat">
              <a:solidFill>
                <a:srgbClr val="E8E8E8">
                  <a:alpha val="100000"/>
                </a:srgbClr>
              </a:solidFill>
              <a:prstDash val="solid"/>
              <a:round/>
            </a:ln>
          </p:spPr>
          <p:txBody>
            <a:bodyPr/>
            <a:lstStyle/>
            <a:p/>
          </p:txBody>
        </p:sp>
        <p:sp>
          <p:nvSpPr>
            <p:cNvPr id="49" name="pl49"/>
            <p:cNvSpPr/>
            <p:nvPr/>
          </p:nvSpPr>
          <p:spPr>
            <a:xfrm>
              <a:off x="7837421" y="1220849"/>
              <a:ext cx="60124" cy="0"/>
            </a:xfrm>
            <a:custGeom>
              <a:avLst/>
              <a:pathLst>
                <a:path w="60124" h="0">
                  <a:moveTo>
                    <a:pt x="0" y="0"/>
                  </a:moveTo>
                  <a:lnTo>
                    <a:pt x="60124" y="0"/>
                  </a:lnTo>
                  <a:lnTo>
                    <a:pt x="60124" y="0"/>
                  </a:lnTo>
                  <a:lnTo>
                    <a:pt x="60124" y="0"/>
                  </a:lnTo>
                  <a:lnTo>
                    <a:pt x="60124" y="0"/>
                  </a:lnTo>
                  <a:lnTo>
                    <a:pt x="60124" y="0"/>
                  </a:lnTo>
                  <a:lnTo>
                    <a:pt x="60124" y="0"/>
                  </a:lnTo>
                </a:path>
              </a:pathLst>
            </a:custGeom>
            <a:ln w="81303" cap="flat">
              <a:solidFill>
                <a:srgbClr val="E8E8E8">
                  <a:alpha val="100000"/>
                </a:srgbClr>
              </a:solidFill>
              <a:prstDash val="solid"/>
              <a:round/>
            </a:ln>
          </p:spPr>
          <p:txBody>
            <a:bodyPr/>
            <a:lstStyle/>
            <a:p/>
          </p:txBody>
        </p:sp>
        <p:sp>
          <p:nvSpPr>
            <p:cNvPr id="50" name="pl50"/>
            <p:cNvSpPr/>
            <p:nvPr/>
          </p:nvSpPr>
          <p:spPr>
            <a:xfrm>
              <a:off x="7476673" y="1376609"/>
              <a:ext cx="420871" cy="0"/>
            </a:xfrm>
            <a:custGeom>
              <a:avLst/>
              <a:pathLst>
                <a:path w="420871" h="0">
                  <a:moveTo>
                    <a:pt x="0" y="0"/>
                  </a:moveTo>
                  <a:lnTo>
                    <a:pt x="120249" y="0"/>
                  </a:lnTo>
                  <a:lnTo>
                    <a:pt x="300622" y="0"/>
                  </a:lnTo>
                  <a:lnTo>
                    <a:pt x="300622" y="0"/>
                  </a:lnTo>
                  <a:lnTo>
                    <a:pt x="420871" y="0"/>
                  </a:lnTo>
                  <a:lnTo>
                    <a:pt x="420871" y="0"/>
                  </a:lnTo>
                  <a:lnTo>
                    <a:pt x="420871" y="0"/>
                  </a:lnTo>
                </a:path>
              </a:pathLst>
            </a:custGeom>
            <a:ln w="81303" cap="flat">
              <a:solidFill>
                <a:srgbClr val="E8E8E8">
                  <a:alpha val="100000"/>
                </a:srgbClr>
              </a:solidFill>
              <a:prstDash val="solid"/>
              <a:round/>
            </a:ln>
          </p:spPr>
          <p:txBody>
            <a:bodyPr/>
            <a:lstStyle/>
            <a:p/>
          </p:txBody>
        </p:sp>
        <p:sp>
          <p:nvSpPr>
            <p:cNvPr id="51" name="pl51"/>
            <p:cNvSpPr/>
            <p:nvPr/>
          </p:nvSpPr>
          <p:spPr>
            <a:xfrm>
              <a:off x="7416549" y="1532369"/>
              <a:ext cx="480996" cy="0"/>
            </a:xfrm>
            <a:custGeom>
              <a:avLst/>
              <a:pathLst>
                <a:path w="480996" h="0">
                  <a:moveTo>
                    <a:pt x="0" y="0"/>
                  </a:moveTo>
                  <a:lnTo>
                    <a:pt x="120249" y="0"/>
                  </a:lnTo>
                  <a:lnTo>
                    <a:pt x="120249" y="0"/>
                  </a:lnTo>
                  <a:lnTo>
                    <a:pt x="180373" y="0"/>
                  </a:lnTo>
                  <a:lnTo>
                    <a:pt x="300622" y="0"/>
                  </a:lnTo>
                  <a:lnTo>
                    <a:pt x="360747" y="0"/>
                  </a:lnTo>
                  <a:lnTo>
                    <a:pt x="480996" y="0"/>
                  </a:lnTo>
                </a:path>
              </a:pathLst>
            </a:custGeom>
            <a:ln w="81303" cap="flat">
              <a:solidFill>
                <a:srgbClr val="E8E8E8">
                  <a:alpha val="100000"/>
                </a:srgbClr>
              </a:solidFill>
              <a:prstDash val="solid"/>
              <a:round/>
            </a:ln>
          </p:spPr>
          <p:txBody>
            <a:bodyPr/>
            <a:lstStyle/>
            <a:p/>
          </p:txBody>
        </p:sp>
        <p:sp>
          <p:nvSpPr>
            <p:cNvPr id="52" name="pl52"/>
            <p:cNvSpPr/>
            <p:nvPr/>
          </p:nvSpPr>
          <p:spPr>
            <a:xfrm>
              <a:off x="7536798" y="1688130"/>
              <a:ext cx="360747" cy="0"/>
            </a:xfrm>
            <a:custGeom>
              <a:avLst/>
              <a:pathLst>
                <a:path w="360747" h="0">
                  <a:moveTo>
                    <a:pt x="0" y="0"/>
                  </a:moveTo>
                  <a:lnTo>
                    <a:pt x="120249" y="0"/>
                  </a:lnTo>
                  <a:lnTo>
                    <a:pt x="120249" y="0"/>
                  </a:lnTo>
                  <a:lnTo>
                    <a:pt x="180373" y="0"/>
                  </a:lnTo>
                  <a:lnTo>
                    <a:pt x="240498" y="0"/>
                  </a:lnTo>
                  <a:lnTo>
                    <a:pt x="360747" y="0"/>
                  </a:lnTo>
                  <a:lnTo>
                    <a:pt x="360747" y="0"/>
                  </a:lnTo>
                </a:path>
              </a:pathLst>
            </a:custGeom>
            <a:ln w="81303" cap="flat">
              <a:solidFill>
                <a:srgbClr val="E8E8E8">
                  <a:alpha val="100000"/>
                </a:srgbClr>
              </a:solidFill>
              <a:prstDash val="solid"/>
              <a:round/>
            </a:ln>
          </p:spPr>
          <p:txBody>
            <a:bodyPr/>
            <a:lstStyle/>
            <a:p/>
          </p:txBody>
        </p:sp>
        <p:sp>
          <p:nvSpPr>
            <p:cNvPr id="53" name="pl53"/>
            <p:cNvSpPr/>
            <p:nvPr/>
          </p:nvSpPr>
          <p:spPr>
            <a:xfrm>
              <a:off x="7657047" y="1843890"/>
              <a:ext cx="240498" cy="0"/>
            </a:xfrm>
            <a:custGeom>
              <a:avLst/>
              <a:pathLst>
                <a:path w="240498" h="0">
                  <a:moveTo>
                    <a:pt x="0" y="0"/>
                  </a:moveTo>
                  <a:lnTo>
                    <a:pt x="60124" y="0"/>
                  </a:lnTo>
                  <a:lnTo>
                    <a:pt x="240498" y="0"/>
                  </a:lnTo>
                  <a:lnTo>
                    <a:pt x="240498" y="0"/>
                  </a:lnTo>
                  <a:lnTo>
                    <a:pt x="240498" y="0"/>
                  </a:lnTo>
                  <a:lnTo>
                    <a:pt x="240498" y="0"/>
                  </a:lnTo>
                  <a:lnTo>
                    <a:pt x="240498" y="0"/>
                  </a:lnTo>
                </a:path>
              </a:pathLst>
            </a:custGeom>
            <a:ln w="81303" cap="flat">
              <a:solidFill>
                <a:srgbClr val="E8E8E8">
                  <a:alpha val="100000"/>
                </a:srgbClr>
              </a:solidFill>
              <a:prstDash val="solid"/>
              <a:round/>
            </a:ln>
          </p:spPr>
          <p:txBody>
            <a:bodyPr/>
            <a:lstStyle/>
            <a:p/>
          </p:txBody>
        </p:sp>
        <p:sp>
          <p:nvSpPr>
            <p:cNvPr id="54" name="pl54"/>
            <p:cNvSpPr/>
            <p:nvPr/>
          </p:nvSpPr>
          <p:spPr>
            <a:xfrm>
              <a:off x="7416549" y="1999650"/>
              <a:ext cx="300622" cy="0"/>
            </a:xfrm>
            <a:custGeom>
              <a:avLst/>
              <a:pathLst>
                <a:path w="300622" h="0">
                  <a:moveTo>
                    <a:pt x="0" y="0"/>
                  </a:moveTo>
                  <a:lnTo>
                    <a:pt x="60124" y="0"/>
                  </a:lnTo>
                  <a:lnTo>
                    <a:pt x="180373" y="0"/>
                  </a:lnTo>
                  <a:lnTo>
                    <a:pt x="180373" y="0"/>
                  </a:lnTo>
                  <a:lnTo>
                    <a:pt x="180373" y="0"/>
                  </a:lnTo>
                  <a:lnTo>
                    <a:pt x="240498" y="0"/>
                  </a:lnTo>
                  <a:lnTo>
                    <a:pt x="300622" y="0"/>
                  </a:lnTo>
                </a:path>
              </a:pathLst>
            </a:custGeom>
            <a:ln w="81303" cap="flat">
              <a:solidFill>
                <a:srgbClr val="E8E8E8">
                  <a:alpha val="100000"/>
                </a:srgbClr>
              </a:solidFill>
              <a:prstDash val="solid"/>
              <a:round/>
            </a:ln>
          </p:spPr>
          <p:txBody>
            <a:bodyPr/>
            <a:lstStyle/>
            <a:p/>
          </p:txBody>
        </p:sp>
        <p:sp>
          <p:nvSpPr>
            <p:cNvPr id="55" name="pl55"/>
            <p:cNvSpPr/>
            <p:nvPr/>
          </p:nvSpPr>
          <p:spPr>
            <a:xfrm>
              <a:off x="7536798" y="2155411"/>
              <a:ext cx="180373" cy="0"/>
            </a:xfrm>
            <a:custGeom>
              <a:avLst/>
              <a:pathLst>
                <a:path w="180373" h="0">
                  <a:moveTo>
                    <a:pt x="0" y="0"/>
                  </a:moveTo>
                  <a:lnTo>
                    <a:pt x="120249" y="0"/>
                  </a:lnTo>
                  <a:lnTo>
                    <a:pt x="120249" y="0"/>
                  </a:lnTo>
                  <a:lnTo>
                    <a:pt x="120249" y="0"/>
                  </a:lnTo>
                  <a:lnTo>
                    <a:pt x="180373" y="0"/>
                  </a:lnTo>
                  <a:lnTo>
                    <a:pt x="180373" y="0"/>
                  </a:lnTo>
                  <a:lnTo>
                    <a:pt x="180373" y="0"/>
                  </a:lnTo>
                </a:path>
              </a:pathLst>
            </a:custGeom>
            <a:ln w="81303" cap="flat">
              <a:solidFill>
                <a:srgbClr val="E8E8E8">
                  <a:alpha val="100000"/>
                </a:srgbClr>
              </a:solidFill>
              <a:prstDash val="solid"/>
              <a:round/>
            </a:ln>
          </p:spPr>
          <p:txBody>
            <a:bodyPr/>
            <a:lstStyle/>
            <a:p/>
          </p:txBody>
        </p:sp>
        <p:sp>
          <p:nvSpPr>
            <p:cNvPr id="56" name="pl56"/>
            <p:cNvSpPr/>
            <p:nvPr/>
          </p:nvSpPr>
          <p:spPr>
            <a:xfrm>
              <a:off x="7356424" y="2311171"/>
              <a:ext cx="541120" cy="0"/>
            </a:xfrm>
            <a:custGeom>
              <a:avLst/>
              <a:pathLst>
                <a:path w="541120" h="0">
                  <a:moveTo>
                    <a:pt x="0" y="0"/>
                  </a:moveTo>
                  <a:lnTo>
                    <a:pt x="300622" y="0"/>
                  </a:lnTo>
                  <a:lnTo>
                    <a:pt x="360747" y="0"/>
                  </a:lnTo>
                  <a:lnTo>
                    <a:pt x="360747" y="0"/>
                  </a:lnTo>
                  <a:lnTo>
                    <a:pt x="480996" y="0"/>
                  </a:lnTo>
                  <a:lnTo>
                    <a:pt x="541120" y="0"/>
                  </a:lnTo>
                  <a:lnTo>
                    <a:pt x="541120" y="0"/>
                  </a:lnTo>
                </a:path>
              </a:pathLst>
            </a:custGeom>
            <a:ln w="81303" cap="flat">
              <a:solidFill>
                <a:srgbClr val="E8E8E8">
                  <a:alpha val="100000"/>
                </a:srgbClr>
              </a:solidFill>
              <a:prstDash val="solid"/>
              <a:round/>
            </a:ln>
          </p:spPr>
          <p:txBody>
            <a:bodyPr/>
            <a:lstStyle/>
            <a:p/>
          </p:txBody>
        </p:sp>
        <p:sp>
          <p:nvSpPr>
            <p:cNvPr id="57" name="pl57"/>
            <p:cNvSpPr/>
            <p:nvPr/>
          </p:nvSpPr>
          <p:spPr>
            <a:xfrm>
              <a:off x="7657047" y="2466931"/>
              <a:ext cx="240498" cy="0"/>
            </a:xfrm>
            <a:custGeom>
              <a:avLst/>
              <a:pathLst>
                <a:path w="240498" h="0">
                  <a:moveTo>
                    <a:pt x="0" y="0"/>
                  </a:moveTo>
                  <a:lnTo>
                    <a:pt x="60124" y="0"/>
                  </a:lnTo>
                  <a:lnTo>
                    <a:pt x="60124" y="0"/>
                  </a:lnTo>
                  <a:lnTo>
                    <a:pt x="60124" y="0"/>
                  </a:lnTo>
                  <a:lnTo>
                    <a:pt x="120249" y="0"/>
                  </a:lnTo>
                  <a:lnTo>
                    <a:pt x="120249" y="0"/>
                  </a:lnTo>
                  <a:lnTo>
                    <a:pt x="240498" y="0"/>
                  </a:lnTo>
                </a:path>
              </a:pathLst>
            </a:custGeom>
            <a:ln w="81303" cap="flat">
              <a:solidFill>
                <a:srgbClr val="E8E8E8">
                  <a:alpha val="100000"/>
                </a:srgbClr>
              </a:solidFill>
              <a:prstDash val="solid"/>
              <a:round/>
            </a:ln>
          </p:spPr>
          <p:txBody>
            <a:bodyPr/>
            <a:lstStyle/>
            <a:p/>
          </p:txBody>
        </p:sp>
        <p:sp>
          <p:nvSpPr>
            <p:cNvPr id="58" name="pl58"/>
            <p:cNvSpPr/>
            <p:nvPr/>
          </p:nvSpPr>
          <p:spPr>
            <a:xfrm>
              <a:off x="6274182" y="2622692"/>
              <a:ext cx="1322740" cy="0"/>
            </a:xfrm>
            <a:custGeom>
              <a:avLst/>
              <a:pathLst>
                <a:path w="1322740" h="0">
                  <a:moveTo>
                    <a:pt x="0" y="0"/>
                  </a:moveTo>
                  <a:lnTo>
                    <a:pt x="300622" y="0"/>
                  </a:lnTo>
                  <a:lnTo>
                    <a:pt x="300622" y="0"/>
                  </a:lnTo>
                  <a:lnTo>
                    <a:pt x="841743" y="0"/>
                  </a:lnTo>
                  <a:lnTo>
                    <a:pt x="1262615" y="0"/>
                  </a:lnTo>
                  <a:lnTo>
                    <a:pt x="1262615" y="0"/>
                  </a:lnTo>
                  <a:lnTo>
                    <a:pt x="1322740" y="0"/>
                  </a:lnTo>
                </a:path>
              </a:pathLst>
            </a:custGeom>
            <a:ln w="81303" cap="flat">
              <a:solidFill>
                <a:srgbClr val="E8E8E8">
                  <a:alpha val="100000"/>
                </a:srgbClr>
              </a:solidFill>
              <a:prstDash val="solid"/>
              <a:round/>
            </a:ln>
          </p:spPr>
          <p:txBody>
            <a:bodyPr/>
            <a:lstStyle/>
            <a:p/>
          </p:txBody>
        </p:sp>
        <p:sp>
          <p:nvSpPr>
            <p:cNvPr id="59" name="pl59"/>
            <p:cNvSpPr/>
            <p:nvPr/>
          </p:nvSpPr>
          <p:spPr>
            <a:xfrm>
              <a:off x="7176051" y="2778452"/>
              <a:ext cx="420871" cy="0"/>
            </a:xfrm>
            <a:custGeom>
              <a:avLst/>
              <a:pathLst>
                <a:path w="420871" h="0">
                  <a:moveTo>
                    <a:pt x="0" y="0"/>
                  </a:moveTo>
                  <a:lnTo>
                    <a:pt x="0" y="0"/>
                  </a:lnTo>
                  <a:lnTo>
                    <a:pt x="60124" y="0"/>
                  </a:lnTo>
                  <a:lnTo>
                    <a:pt x="120249" y="0"/>
                  </a:lnTo>
                  <a:lnTo>
                    <a:pt x="180373" y="0"/>
                  </a:lnTo>
                  <a:lnTo>
                    <a:pt x="300622" y="0"/>
                  </a:lnTo>
                  <a:lnTo>
                    <a:pt x="420871" y="0"/>
                  </a:lnTo>
                </a:path>
              </a:pathLst>
            </a:custGeom>
            <a:ln w="81303" cap="flat">
              <a:solidFill>
                <a:srgbClr val="E8E8E8">
                  <a:alpha val="100000"/>
                </a:srgbClr>
              </a:solidFill>
              <a:prstDash val="solid"/>
              <a:round/>
            </a:ln>
          </p:spPr>
          <p:txBody>
            <a:bodyPr/>
            <a:lstStyle/>
            <a:p/>
          </p:txBody>
        </p:sp>
        <p:sp>
          <p:nvSpPr>
            <p:cNvPr id="60" name="pl60"/>
            <p:cNvSpPr/>
            <p:nvPr/>
          </p:nvSpPr>
          <p:spPr>
            <a:xfrm>
              <a:off x="5312190" y="2934212"/>
              <a:ext cx="2585355" cy="0"/>
            </a:xfrm>
            <a:custGeom>
              <a:avLst/>
              <a:pathLst>
                <a:path w="2585355" h="0">
                  <a:moveTo>
                    <a:pt x="0" y="0"/>
                  </a:moveTo>
                  <a:lnTo>
                    <a:pt x="1563238" y="0"/>
                  </a:lnTo>
                  <a:lnTo>
                    <a:pt x="2044234" y="0"/>
                  </a:lnTo>
                  <a:lnTo>
                    <a:pt x="2044234" y="0"/>
                  </a:lnTo>
                  <a:lnTo>
                    <a:pt x="2164483" y="0"/>
                  </a:lnTo>
                  <a:lnTo>
                    <a:pt x="2404981" y="0"/>
                  </a:lnTo>
                  <a:lnTo>
                    <a:pt x="2585355" y="0"/>
                  </a:lnTo>
                </a:path>
              </a:pathLst>
            </a:custGeom>
            <a:ln w="81303" cap="flat">
              <a:solidFill>
                <a:srgbClr val="E8E8E8">
                  <a:alpha val="100000"/>
                </a:srgbClr>
              </a:solidFill>
              <a:prstDash val="solid"/>
              <a:round/>
            </a:ln>
          </p:spPr>
          <p:txBody>
            <a:bodyPr/>
            <a:lstStyle/>
            <a:p/>
          </p:txBody>
        </p:sp>
        <p:sp>
          <p:nvSpPr>
            <p:cNvPr id="61" name="pl61"/>
            <p:cNvSpPr/>
            <p:nvPr/>
          </p:nvSpPr>
          <p:spPr>
            <a:xfrm>
              <a:off x="6274182" y="3089973"/>
              <a:ext cx="1022117" cy="0"/>
            </a:xfrm>
            <a:custGeom>
              <a:avLst/>
              <a:pathLst>
                <a:path w="1022117" h="0">
                  <a:moveTo>
                    <a:pt x="0" y="0"/>
                  </a:moveTo>
                  <a:lnTo>
                    <a:pt x="360747" y="0"/>
                  </a:lnTo>
                  <a:lnTo>
                    <a:pt x="360747" y="0"/>
                  </a:lnTo>
                  <a:lnTo>
                    <a:pt x="601245" y="0"/>
                  </a:lnTo>
                  <a:lnTo>
                    <a:pt x="661370" y="0"/>
                  </a:lnTo>
                  <a:lnTo>
                    <a:pt x="781619" y="0"/>
                  </a:lnTo>
                  <a:lnTo>
                    <a:pt x="1022117" y="0"/>
                  </a:lnTo>
                </a:path>
              </a:pathLst>
            </a:custGeom>
            <a:ln w="81303" cap="flat">
              <a:solidFill>
                <a:srgbClr val="E8E8E8">
                  <a:alpha val="100000"/>
                </a:srgbClr>
              </a:solidFill>
              <a:prstDash val="solid"/>
              <a:round/>
            </a:ln>
          </p:spPr>
          <p:txBody>
            <a:bodyPr/>
            <a:lstStyle/>
            <a:p/>
          </p:txBody>
        </p:sp>
        <p:sp>
          <p:nvSpPr>
            <p:cNvPr id="62" name="pl62"/>
            <p:cNvSpPr/>
            <p:nvPr/>
          </p:nvSpPr>
          <p:spPr>
            <a:xfrm>
              <a:off x="6875428" y="3245733"/>
              <a:ext cx="480996" cy="0"/>
            </a:xfrm>
            <a:custGeom>
              <a:avLst/>
              <a:pathLst>
                <a:path w="480996" h="0">
                  <a:moveTo>
                    <a:pt x="0" y="0"/>
                  </a:moveTo>
                  <a:lnTo>
                    <a:pt x="120249" y="0"/>
                  </a:lnTo>
                  <a:lnTo>
                    <a:pt x="300622" y="0"/>
                  </a:lnTo>
                  <a:lnTo>
                    <a:pt x="300622" y="0"/>
                  </a:lnTo>
                  <a:lnTo>
                    <a:pt x="360747" y="0"/>
                  </a:lnTo>
                  <a:lnTo>
                    <a:pt x="420871" y="0"/>
                  </a:lnTo>
                  <a:lnTo>
                    <a:pt x="480996" y="0"/>
                  </a:lnTo>
                </a:path>
              </a:pathLst>
            </a:custGeom>
            <a:ln w="81303" cap="flat">
              <a:solidFill>
                <a:srgbClr val="E8E8E8">
                  <a:alpha val="100000"/>
                </a:srgbClr>
              </a:solidFill>
              <a:prstDash val="solid"/>
              <a:round/>
            </a:ln>
          </p:spPr>
          <p:txBody>
            <a:bodyPr/>
            <a:lstStyle/>
            <a:p/>
          </p:txBody>
        </p:sp>
        <p:sp>
          <p:nvSpPr>
            <p:cNvPr id="63" name="pl63"/>
            <p:cNvSpPr/>
            <p:nvPr/>
          </p:nvSpPr>
          <p:spPr>
            <a:xfrm>
              <a:off x="6033684" y="3401494"/>
              <a:ext cx="1322740" cy="0"/>
            </a:xfrm>
            <a:custGeom>
              <a:avLst/>
              <a:pathLst>
                <a:path w="1322740" h="0">
                  <a:moveTo>
                    <a:pt x="0" y="0"/>
                  </a:moveTo>
                  <a:lnTo>
                    <a:pt x="120249" y="0"/>
                  </a:lnTo>
                  <a:lnTo>
                    <a:pt x="541120" y="0"/>
                  </a:lnTo>
                  <a:lnTo>
                    <a:pt x="541120" y="0"/>
                  </a:lnTo>
                  <a:lnTo>
                    <a:pt x="1082241" y="0"/>
                  </a:lnTo>
                  <a:lnTo>
                    <a:pt x="1082241" y="0"/>
                  </a:lnTo>
                  <a:lnTo>
                    <a:pt x="1322740" y="0"/>
                  </a:lnTo>
                </a:path>
              </a:pathLst>
            </a:custGeom>
            <a:ln w="81303" cap="flat">
              <a:solidFill>
                <a:srgbClr val="E8E8E8">
                  <a:alpha val="100000"/>
                </a:srgbClr>
              </a:solidFill>
              <a:prstDash val="solid"/>
              <a:round/>
            </a:ln>
          </p:spPr>
          <p:txBody>
            <a:bodyPr/>
            <a:lstStyle/>
            <a:p/>
          </p:txBody>
        </p:sp>
        <p:sp>
          <p:nvSpPr>
            <p:cNvPr id="64" name="pl64"/>
            <p:cNvSpPr/>
            <p:nvPr/>
          </p:nvSpPr>
          <p:spPr>
            <a:xfrm>
              <a:off x="7115926" y="3557254"/>
              <a:ext cx="240498" cy="0"/>
            </a:xfrm>
            <a:custGeom>
              <a:avLst/>
              <a:pathLst>
                <a:path w="240498" h="0">
                  <a:moveTo>
                    <a:pt x="0" y="0"/>
                  </a:moveTo>
                  <a:lnTo>
                    <a:pt x="60124" y="0"/>
                  </a:lnTo>
                  <a:lnTo>
                    <a:pt x="60124" y="0"/>
                  </a:lnTo>
                  <a:lnTo>
                    <a:pt x="120249" y="0"/>
                  </a:lnTo>
                  <a:lnTo>
                    <a:pt x="180373" y="0"/>
                  </a:lnTo>
                  <a:lnTo>
                    <a:pt x="240498" y="0"/>
                  </a:lnTo>
                  <a:lnTo>
                    <a:pt x="240498" y="0"/>
                  </a:lnTo>
                </a:path>
              </a:pathLst>
            </a:custGeom>
            <a:ln w="81303" cap="flat">
              <a:solidFill>
                <a:srgbClr val="E8E8E8">
                  <a:alpha val="100000"/>
                </a:srgbClr>
              </a:solidFill>
              <a:prstDash val="solid"/>
              <a:round/>
            </a:ln>
          </p:spPr>
          <p:txBody>
            <a:bodyPr/>
            <a:lstStyle/>
            <a:p/>
          </p:txBody>
        </p:sp>
        <p:sp>
          <p:nvSpPr>
            <p:cNvPr id="65" name="pl65"/>
            <p:cNvSpPr/>
            <p:nvPr/>
          </p:nvSpPr>
          <p:spPr>
            <a:xfrm>
              <a:off x="6935552" y="3713014"/>
              <a:ext cx="420871" cy="0"/>
            </a:xfrm>
            <a:custGeom>
              <a:avLst/>
              <a:pathLst>
                <a:path w="420871" h="0">
                  <a:moveTo>
                    <a:pt x="0" y="0"/>
                  </a:moveTo>
                  <a:lnTo>
                    <a:pt x="120249" y="0"/>
                  </a:lnTo>
                  <a:lnTo>
                    <a:pt x="180373" y="0"/>
                  </a:lnTo>
                  <a:lnTo>
                    <a:pt x="240498" y="0"/>
                  </a:lnTo>
                  <a:lnTo>
                    <a:pt x="240498" y="0"/>
                  </a:lnTo>
                  <a:lnTo>
                    <a:pt x="360747" y="0"/>
                  </a:lnTo>
                  <a:lnTo>
                    <a:pt x="420871" y="0"/>
                  </a:lnTo>
                </a:path>
              </a:pathLst>
            </a:custGeom>
            <a:ln w="81303" cap="flat">
              <a:solidFill>
                <a:srgbClr val="E8E8E8">
                  <a:alpha val="100000"/>
                </a:srgbClr>
              </a:solidFill>
              <a:prstDash val="solid"/>
              <a:round/>
            </a:ln>
          </p:spPr>
          <p:txBody>
            <a:bodyPr/>
            <a:lstStyle/>
            <a:p/>
          </p:txBody>
        </p:sp>
        <p:sp>
          <p:nvSpPr>
            <p:cNvPr id="66" name="pl66"/>
            <p:cNvSpPr/>
            <p:nvPr/>
          </p:nvSpPr>
          <p:spPr>
            <a:xfrm>
              <a:off x="6875428" y="3868775"/>
              <a:ext cx="480996" cy="0"/>
            </a:xfrm>
            <a:custGeom>
              <a:avLst/>
              <a:pathLst>
                <a:path w="480996" h="0">
                  <a:moveTo>
                    <a:pt x="0" y="0"/>
                  </a:moveTo>
                  <a:lnTo>
                    <a:pt x="180373" y="0"/>
                  </a:lnTo>
                  <a:lnTo>
                    <a:pt x="180373" y="0"/>
                  </a:lnTo>
                  <a:lnTo>
                    <a:pt x="180373" y="0"/>
                  </a:lnTo>
                  <a:lnTo>
                    <a:pt x="180373" y="0"/>
                  </a:lnTo>
                  <a:lnTo>
                    <a:pt x="240498" y="0"/>
                  </a:lnTo>
                  <a:lnTo>
                    <a:pt x="480996" y="0"/>
                  </a:lnTo>
                </a:path>
              </a:pathLst>
            </a:custGeom>
            <a:ln w="81303" cap="flat">
              <a:solidFill>
                <a:srgbClr val="E8E8E8">
                  <a:alpha val="100000"/>
                </a:srgbClr>
              </a:solidFill>
              <a:prstDash val="solid"/>
              <a:round/>
            </a:ln>
          </p:spPr>
          <p:txBody>
            <a:bodyPr/>
            <a:lstStyle/>
            <a:p/>
          </p:txBody>
        </p:sp>
        <p:sp>
          <p:nvSpPr>
            <p:cNvPr id="67" name="pl67"/>
            <p:cNvSpPr/>
            <p:nvPr/>
          </p:nvSpPr>
          <p:spPr>
            <a:xfrm>
              <a:off x="6274182" y="4024535"/>
              <a:ext cx="961992" cy="0"/>
            </a:xfrm>
            <a:custGeom>
              <a:avLst/>
              <a:pathLst>
                <a:path w="961992" h="0">
                  <a:moveTo>
                    <a:pt x="0" y="0"/>
                  </a:moveTo>
                  <a:lnTo>
                    <a:pt x="601245" y="0"/>
                  </a:lnTo>
                  <a:lnTo>
                    <a:pt x="601245" y="0"/>
                  </a:lnTo>
                  <a:lnTo>
                    <a:pt x="721494" y="0"/>
                  </a:lnTo>
                  <a:lnTo>
                    <a:pt x="721494" y="0"/>
                  </a:lnTo>
                  <a:lnTo>
                    <a:pt x="721494" y="0"/>
                  </a:lnTo>
                  <a:lnTo>
                    <a:pt x="961992" y="0"/>
                  </a:lnTo>
                </a:path>
              </a:pathLst>
            </a:custGeom>
            <a:ln w="81303" cap="flat">
              <a:solidFill>
                <a:srgbClr val="E8E8E8">
                  <a:alpha val="100000"/>
                </a:srgbClr>
              </a:solidFill>
              <a:prstDash val="solid"/>
              <a:round/>
            </a:ln>
          </p:spPr>
          <p:txBody>
            <a:bodyPr/>
            <a:lstStyle/>
            <a:p/>
          </p:txBody>
        </p:sp>
        <p:sp>
          <p:nvSpPr>
            <p:cNvPr id="68" name="pl68"/>
            <p:cNvSpPr/>
            <p:nvPr/>
          </p:nvSpPr>
          <p:spPr>
            <a:xfrm>
              <a:off x="6394431" y="4180295"/>
              <a:ext cx="1503113" cy="0"/>
            </a:xfrm>
            <a:custGeom>
              <a:avLst/>
              <a:pathLst>
                <a:path w="1503113" h="0">
                  <a:moveTo>
                    <a:pt x="0" y="0"/>
                  </a:moveTo>
                  <a:lnTo>
                    <a:pt x="360747" y="0"/>
                  </a:lnTo>
                  <a:lnTo>
                    <a:pt x="420871" y="0"/>
                  </a:lnTo>
                  <a:lnTo>
                    <a:pt x="601245" y="0"/>
                  </a:lnTo>
                  <a:lnTo>
                    <a:pt x="721494" y="0"/>
                  </a:lnTo>
                  <a:lnTo>
                    <a:pt x="1082241" y="0"/>
                  </a:lnTo>
                  <a:lnTo>
                    <a:pt x="1503113" y="0"/>
                  </a:lnTo>
                </a:path>
              </a:pathLst>
            </a:custGeom>
            <a:ln w="81303" cap="flat">
              <a:solidFill>
                <a:srgbClr val="E8E8E8">
                  <a:alpha val="100000"/>
                </a:srgbClr>
              </a:solidFill>
              <a:prstDash val="solid"/>
              <a:round/>
            </a:ln>
          </p:spPr>
          <p:txBody>
            <a:bodyPr/>
            <a:lstStyle/>
            <a:p/>
          </p:txBody>
        </p:sp>
        <p:sp>
          <p:nvSpPr>
            <p:cNvPr id="69" name="pl69"/>
            <p:cNvSpPr/>
            <p:nvPr/>
          </p:nvSpPr>
          <p:spPr>
            <a:xfrm>
              <a:off x="6695054" y="4336056"/>
              <a:ext cx="1142366" cy="0"/>
            </a:xfrm>
            <a:custGeom>
              <a:avLst/>
              <a:pathLst>
                <a:path w="1142366" h="0">
                  <a:moveTo>
                    <a:pt x="0" y="0"/>
                  </a:moveTo>
                  <a:lnTo>
                    <a:pt x="240498" y="0"/>
                  </a:lnTo>
                  <a:lnTo>
                    <a:pt x="240498" y="0"/>
                  </a:lnTo>
                  <a:lnTo>
                    <a:pt x="300622" y="0"/>
                  </a:lnTo>
                  <a:lnTo>
                    <a:pt x="360747" y="0"/>
                  </a:lnTo>
                  <a:lnTo>
                    <a:pt x="541120" y="0"/>
                  </a:lnTo>
                  <a:lnTo>
                    <a:pt x="1142366" y="0"/>
                  </a:lnTo>
                </a:path>
              </a:pathLst>
            </a:custGeom>
            <a:ln w="81303" cap="flat">
              <a:solidFill>
                <a:srgbClr val="E8E8E8">
                  <a:alpha val="100000"/>
                </a:srgbClr>
              </a:solidFill>
              <a:prstDash val="solid"/>
              <a:round/>
            </a:ln>
          </p:spPr>
          <p:txBody>
            <a:bodyPr/>
            <a:lstStyle/>
            <a:p/>
          </p:txBody>
        </p:sp>
        <p:sp>
          <p:nvSpPr>
            <p:cNvPr id="70" name="pl70"/>
            <p:cNvSpPr/>
            <p:nvPr/>
          </p:nvSpPr>
          <p:spPr>
            <a:xfrm>
              <a:off x="6214058" y="4491816"/>
              <a:ext cx="1022117" cy="0"/>
            </a:xfrm>
            <a:custGeom>
              <a:avLst/>
              <a:pathLst>
                <a:path w="1022117" h="0">
                  <a:moveTo>
                    <a:pt x="0" y="0"/>
                  </a:moveTo>
                  <a:lnTo>
                    <a:pt x="60124" y="0"/>
                  </a:lnTo>
                  <a:lnTo>
                    <a:pt x="180373" y="0"/>
                  </a:lnTo>
                  <a:lnTo>
                    <a:pt x="541120" y="0"/>
                  </a:lnTo>
                  <a:lnTo>
                    <a:pt x="661370" y="0"/>
                  </a:lnTo>
                  <a:lnTo>
                    <a:pt x="961992" y="0"/>
                  </a:lnTo>
                  <a:lnTo>
                    <a:pt x="1022117" y="0"/>
                  </a:lnTo>
                </a:path>
              </a:pathLst>
            </a:custGeom>
            <a:ln w="81303" cap="flat">
              <a:solidFill>
                <a:srgbClr val="E8E8E8">
                  <a:alpha val="100000"/>
                </a:srgbClr>
              </a:solidFill>
              <a:prstDash val="solid"/>
              <a:round/>
            </a:ln>
          </p:spPr>
          <p:txBody>
            <a:bodyPr/>
            <a:lstStyle/>
            <a:p/>
          </p:txBody>
        </p:sp>
        <p:sp>
          <p:nvSpPr>
            <p:cNvPr id="71" name="pl71"/>
            <p:cNvSpPr/>
            <p:nvPr/>
          </p:nvSpPr>
          <p:spPr>
            <a:xfrm>
              <a:off x="6093809" y="4647576"/>
              <a:ext cx="1022117" cy="0"/>
            </a:xfrm>
            <a:custGeom>
              <a:avLst/>
              <a:pathLst>
                <a:path w="1022117" h="0">
                  <a:moveTo>
                    <a:pt x="0" y="0"/>
                  </a:moveTo>
                  <a:lnTo>
                    <a:pt x="60124" y="0"/>
                  </a:lnTo>
                  <a:lnTo>
                    <a:pt x="120249" y="0"/>
                  </a:lnTo>
                  <a:lnTo>
                    <a:pt x="601245" y="0"/>
                  </a:lnTo>
                  <a:lnTo>
                    <a:pt x="661370" y="0"/>
                  </a:lnTo>
                  <a:lnTo>
                    <a:pt x="661370" y="0"/>
                  </a:lnTo>
                  <a:lnTo>
                    <a:pt x="1022117" y="0"/>
                  </a:lnTo>
                </a:path>
              </a:pathLst>
            </a:custGeom>
            <a:ln w="81303" cap="flat">
              <a:solidFill>
                <a:srgbClr val="E8E8E8">
                  <a:alpha val="100000"/>
                </a:srgbClr>
              </a:solidFill>
              <a:prstDash val="solid"/>
              <a:round/>
            </a:ln>
          </p:spPr>
          <p:txBody>
            <a:bodyPr/>
            <a:lstStyle/>
            <a:p/>
          </p:txBody>
        </p:sp>
        <p:sp>
          <p:nvSpPr>
            <p:cNvPr id="72" name="pl72"/>
            <p:cNvSpPr/>
            <p:nvPr/>
          </p:nvSpPr>
          <p:spPr>
            <a:xfrm>
              <a:off x="5011567" y="4803337"/>
              <a:ext cx="1743611" cy="0"/>
            </a:xfrm>
            <a:custGeom>
              <a:avLst/>
              <a:pathLst>
                <a:path w="1743611" h="0">
                  <a:moveTo>
                    <a:pt x="0" y="0"/>
                  </a:moveTo>
                  <a:lnTo>
                    <a:pt x="1262615" y="0"/>
                  </a:lnTo>
                  <a:lnTo>
                    <a:pt x="1262615" y="0"/>
                  </a:lnTo>
                  <a:lnTo>
                    <a:pt x="1563238" y="0"/>
                  </a:lnTo>
                  <a:lnTo>
                    <a:pt x="1563238" y="0"/>
                  </a:lnTo>
                  <a:lnTo>
                    <a:pt x="1743611" y="0"/>
                  </a:lnTo>
                  <a:lnTo>
                    <a:pt x="1743611" y="0"/>
                  </a:lnTo>
                </a:path>
              </a:pathLst>
            </a:custGeom>
            <a:ln w="81303" cap="flat">
              <a:solidFill>
                <a:srgbClr val="E8E8E8">
                  <a:alpha val="100000"/>
                </a:srgbClr>
              </a:solidFill>
              <a:prstDash val="solid"/>
              <a:round/>
            </a:ln>
          </p:spPr>
          <p:txBody>
            <a:bodyPr/>
            <a:lstStyle/>
            <a:p/>
          </p:txBody>
        </p:sp>
        <p:sp>
          <p:nvSpPr>
            <p:cNvPr id="73" name="pl73"/>
            <p:cNvSpPr/>
            <p:nvPr/>
          </p:nvSpPr>
          <p:spPr>
            <a:xfrm>
              <a:off x="6033684" y="4959097"/>
              <a:ext cx="1142366" cy="0"/>
            </a:xfrm>
            <a:custGeom>
              <a:avLst/>
              <a:pathLst>
                <a:path w="1142366" h="0">
                  <a:moveTo>
                    <a:pt x="0" y="0"/>
                  </a:moveTo>
                  <a:lnTo>
                    <a:pt x="120249" y="0"/>
                  </a:lnTo>
                  <a:lnTo>
                    <a:pt x="120249" y="0"/>
                  </a:lnTo>
                  <a:lnTo>
                    <a:pt x="541120" y="0"/>
                  </a:lnTo>
                  <a:lnTo>
                    <a:pt x="661370" y="0"/>
                  </a:lnTo>
                  <a:lnTo>
                    <a:pt x="1022117" y="0"/>
                  </a:lnTo>
                  <a:lnTo>
                    <a:pt x="1142366" y="0"/>
                  </a:lnTo>
                </a:path>
              </a:pathLst>
            </a:custGeom>
            <a:ln w="81303" cap="flat">
              <a:solidFill>
                <a:srgbClr val="E8E8E8">
                  <a:alpha val="100000"/>
                </a:srgbClr>
              </a:solidFill>
              <a:prstDash val="solid"/>
              <a:round/>
            </a:ln>
          </p:spPr>
          <p:txBody>
            <a:bodyPr/>
            <a:lstStyle/>
            <a:p/>
          </p:txBody>
        </p:sp>
        <p:sp>
          <p:nvSpPr>
            <p:cNvPr id="74" name="pl74"/>
            <p:cNvSpPr/>
            <p:nvPr/>
          </p:nvSpPr>
          <p:spPr>
            <a:xfrm>
              <a:off x="6574805" y="5114858"/>
              <a:ext cx="781619" cy="0"/>
            </a:xfrm>
            <a:custGeom>
              <a:avLst/>
              <a:pathLst>
                <a:path w="781619" h="0">
                  <a:moveTo>
                    <a:pt x="0" y="0"/>
                  </a:moveTo>
                  <a:lnTo>
                    <a:pt x="180373" y="0"/>
                  </a:lnTo>
                  <a:lnTo>
                    <a:pt x="240498" y="0"/>
                  </a:lnTo>
                  <a:lnTo>
                    <a:pt x="661370" y="0"/>
                  </a:lnTo>
                  <a:lnTo>
                    <a:pt x="661370" y="0"/>
                  </a:lnTo>
                  <a:lnTo>
                    <a:pt x="781619" y="0"/>
                  </a:lnTo>
                  <a:lnTo>
                    <a:pt x="781619" y="0"/>
                  </a:lnTo>
                </a:path>
              </a:pathLst>
            </a:custGeom>
            <a:ln w="81303" cap="flat">
              <a:solidFill>
                <a:srgbClr val="E8E8E8">
                  <a:alpha val="100000"/>
                </a:srgbClr>
              </a:solidFill>
              <a:prstDash val="solid"/>
              <a:round/>
            </a:ln>
          </p:spPr>
          <p:txBody>
            <a:bodyPr/>
            <a:lstStyle/>
            <a:p/>
          </p:txBody>
        </p:sp>
        <p:sp>
          <p:nvSpPr>
            <p:cNvPr id="75" name="pl75"/>
            <p:cNvSpPr/>
            <p:nvPr/>
          </p:nvSpPr>
          <p:spPr>
            <a:xfrm>
              <a:off x="5913435" y="5270618"/>
              <a:ext cx="1082241" cy="0"/>
            </a:xfrm>
            <a:custGeom>
              <a:avLst/>
              <a:pathLst>
                <a:path w="1082241" h="0">
                  <a:moveTo>
                    <a:pt x="0" y="0"/>
                  </a:moveTo>
                  <a:lnTo>
                    <a:pt x="480996" y="0"/>
                  </a:lnTo>
                  <a:lnTo>
                    <a:pt x="541120" y="0"/>
                  </a:lnTo>
                  <a:lnTo>
                    <a:pt x="541120" y="0"/>
                  </a:lnTo>
                  <a:lnTo>
                    <a:pt x="901868" y="0"/>
                  </a:lnTo>
                  <a:lnTo>
                    <a:pt x="1022117" y="0"/>
                  </a:lnTo>
                  <a:lnTo>
                    <a:pt x="1082241" y="0"/>
                  </a:lnTo>
                </a:path>
              </a:pathLst>
            </a:custGeom>
            <a:ln w="81303" cap="flat">
              <a:solidFill>
                <a:srgbClr val="E8E8E8">
                  <a:alpha val="100000"/>
                </a:srgbClr>
              </a:solidFill>
              <a:prstDash val="solid"/>
              <a:round/>
            </a:ln>
          </p:spPr>
          <p:txBody>
            <a:bodyPr/>
            <a:lstStyle/>
            <a:p/>
          </p:txBody>
        </p:sp>
        <p:sp>
          <p:nvSpPr>
            <p:cNvPr id="76" name="pl76"/>
            <p:cNvSpPr/>
            <p:nvPr/>
          </p:nvSpPr>
          <p:spPr>
            <a:xfrm>
              <a:off x="5492563" y="5426378"/>
              <a:ext cx="961992" cy="0"/>
            </a:xfrm>
            <a:custGeom>
              <a:avLst/>
              <a:pathLst>
                <a:path w="961992" h="0">
                  <a:moveTo>
                    <a:pt x="0" y="0"/>
                  </a:moveTo>
                  <a:lnTo>
                    <a:pt x="0" y="0"/>
                  </a:lnTo>
                  <a:lnTo>
                    <a:pt x="480996" y="0"/>
                  </a:lnTo>
                  <a:lnTo>
                    <a:pt x="541120" y="0"/>
                  </a:lnTo>
                  <a:lnTo>
                    <a:pt x="601245" y="0"/>
                  </a:lnTo>
                  <a:lnTo>
                    <a:pt x="661370" y="0"/>
                  </a:lnTo>
                  <a:lnTo>
                    <a:pt x="961992" y="0"/>
                  </a:lnTo>
                </a:path>
              </a:pathLst>
            </a:custGeom>
            <a:ln w="81303" cap="flat">
              <a:solidFill>
                <a:srgbClr val="E8E8E8">
                  <a:alpha val="100000"/>
                </a:srgbClr>
              </a:solidFill>
              <a:prstDash val="solid"/>
              <a:round/>
            </a:ln>
          </p:spPr>
          <p:txBody>
            <a:bodyPr/>
            <a:lstStyle/>
            <a:p/>
          </p:txBody>
        </p:sp>
        <p:sp>
          <p:nvSpPr>
            <p:cNvPr id="77" name="pl77"/>
            <p:cNvSpPr/>
            <p:nvPr/>
          </p:nvSpPr>
          <p:spPr>
            <a:xfrm>
              <a:off x="4831193" y="5582139"/>
              <a:ext cx="721494" cy="0"/>
            </a:xfrm>
            <a:custGeom>
              <a:avLst/>
              <a:pathLst>
                <a:path w="721494" h="0">
                  <a:moveTo>
                    <a:pt x="0" y="0"/>
                  </a:moveTo>
                  <a:lnTo>
                    <a:pt x="0" y="0"/>
                  </a:lnTo>
                  <a:lnTo>
                    <a:pt x="360747" y="0"/>
                  </a:lnTo>
                  <a:lnTo>
                    <a:pt x="360747" y="0"/>
                  </a:lnTo>
                  <a:lnTo>
                    <a:pt x="601245" y="0"/>
                  </a:lnTo>
                  <a:lnTo>
                    <a:pt x="601245" y="0"/>
                  </a:lnTo>
                  <a:lnTo>
                    <a:pt x="721494" y="0"/>
                  </a:lnTo>
                </a:path>
              </a:pathLst>
            </a:custGeom>
            <a:ln w="81303" cap="flat">
              <a:solidFill>
                <a:srgbClr val="E8E8E8">
                  <a:alpha val="100000"/>
                </a:srgbClr>
              </a:solidFill>
              <a:prstDash val="solid"/>
              <a:round/>
            </a:ln>
          </p:spPr>
          <p:txBody>
            <a:bodyPr/>
            <a:lstStyle/>
            <a:p/>
          </p:txBody>
        </p:sp>
        <p:sp>
          <p:nvSpPr>
            <p:cNvPr id="78" name="pl78"/>
            <p:cNvSpPr/>
            <p:nvPr/>
          </p:nvSpPr>
          <p:spPr>
            <a:xfrm>
              <a:off x="4530570" y="5737899"/>
              <a:ext cx="1262615" cy="0"/>
            </a:xfrm>
            <a:custGeom>
              <a:avLst/>
              <a:pathLst>
                <a:path w="1262615" h="0">
                  <a:moveTo>
                    <a:pt x="0" y="0"/>
                  </a:moveTo>
                  <a:lnTo>
                    <a:pt x="420871" y="0"/>
                  </a:lnTo>
                  <a:lnTo>
                    <a:pt x="661370" y="0"/>
                  </a:lnTo>
                  <a:lnTo>
                    <a:pt x="661370" y="0"/>
                  </a:lnTo>
                  <a:lnTo>
                    <a:pt x="781619" y="0"/>
                  </a:lnTo>
                  <a:lnTo>
                    <a:pt x="1142366" y="0"/>
                  </a:lnTo>
                  <a:lnTo>
                    <a:pt x="1262615" y="0"/>
                  </a:lnTo>
                </a:path>
              </a:pathLst>
            </a:custGeom>
            <a:ln w="81303" cap="flat">
              <a:solidFill>
                <a:srgbClr val="E8E8E8">
                  <a:alpha val="100000"/>
                </a:srgbClr>
              </a:solidFill>
              <a:prstDash val="solid"/>
              <a:round/>
            </a:ln>
          </p:spPr>
          <p:txBody>
            <a:bodyPr/>
            <a:lstStyle/>
            <a:p/>
          </p:txBody>
        </p:sp>
        <p:sp>
          <p:nvSpPr>
            <p:cNvPr id="79" name="pt79"/>
            <p:cNvSpPr/>
            <p:nvPr/>
          </p:nvSpPr>
          <p:spPr>
            <a:xfrm>
              <a:off x="7893045" y="74906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80" name="pt80"/>
            <p:cNvSpPr/>
            <p:nvPr/>
          </p:nvSpPr>
          <p:spPr>
            <a:xfrm>
              <a:off x="7712672" y="74906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81" name="pt81"/>
            <p:cNvSpPr/>
            <p:nvPr/>
          </p:nvSpPr>
          <p:spPr>
            <a:xfrm>
              <a:off x="7472173" y="74906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82" name="pt82"/>
            <p:cNvSpPr/>
            <p:nvPr/>
          </p:nvSpPr>
          <p:spPr>
            <a:xfrm>
              <a:off x="7893045" y="74906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83" name="pt83"/>
            <p:cNvSpPr/>
            <p:nvPr/>
          </p:nvSpPr>
          <p:spPr>
            <a:xfrm>
              <a:off x="7772796" y="74906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84" name="pt84"/>
            <p:cNvSpPr/>
            <p:nvPr/>
          </p:nvSpPr>
          <p:spPr>
            <a:xfrm>
              <a:off x="7893045" y="74906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85" name="pt85"/>
            <p:cNvSpPr/>
            <p:nvPr/>
          </p:nvSpPr>
          <p:spPr>
            <a:xfrm>
              <a:off x="7893045" y="74906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86" name="pt86"/>
            <p:cNvSpPr/>
            <p:nvPr/>
          </p:nvSpPr>
          <p:spPr>
            <a:xfrm>
              <a:off x="6931052" y="526611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87" name="pt87"/>
            <p:cNvSpPr/>
            <p:nvPr/>
          </p:nvSpPr>
          <p:spPr>
            <a:xfrm>
              <a:off x="6389931" y="526611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88" name="pt88"/>
            <p:cNvSpPr/>
            <p:nvPr/>
          </p:nvSpPr>
          <p:spPr>
            <a:xfrm>
              <a:off x="6810803" y="526611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89" name="pt89"/>
            <p:cNvSpPr/>
            <p:nvPr/>
          </p:nvSpPr>
          <p:spPr>
            <a:xfrm>
              <a:off x="6991177" y="526611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90" name="pt90"/>
            <p:cNvSpPr/>
            <p:nvPr/>
          </p:nvSpPr>
          <p:spPr>
            <a:xfrm>
              <a:off x="5908935" y="526611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91" name="pt91"/>
            <p:cNvSpPr/>
            <p:nvPr/>
          </p:nvSpPr>
          <p:spPr>
            <a:xfrm>
              <a:off x="6450056" y="526611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92" name="pt92"/>
            <p:cNvSpPr/>
            <p:nvPr/>
          </p:nvSpPr>
          <p:spPr>
            <a:xfrm>
              <a:off x="6450056" y="526611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93" name="pt93"/>
            <p:cNvSpPr/>
            <p:nvPr/>
          </p:nvSpPr>
          <p:spPr>
            <a:xfrm>
              <a:off x="7291800" y="370851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94" name="pt94"/>
            <p:cNvSpPr/>
            <p:nvPr/>
          </p:nvSpPr>
          <p:spPr>
            <a:xfrm>
              <a:off x="6931052" y="370851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95" name="pt95"/>
            <p:cNvSpPr/>
            <p:nvPr/>
          </p:nvSpPr>
          <p:spPr>
            <a:xfrm>
              <a:off x="7111426" y="370851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96" name="pt96"/>
            <p:cNvSpPr/>
            <p:nvPr/>
          </p:nvSpPr>
          <p:spPr>
            <a:xfrm>
              <a:off x="7171551" y="370851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97" name="pt97"/>
            <p:cNvSpPr/>
            <p:nvPr/>
          </p:nvSpPr>
          <p:spPr>
            <a:xfrm>
              <a:off x="7171551" y="370851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98" name="pt98"/>
            <p:cNvSpPr/>
            <p:nvPr/>
          </p:nvSpPr>
          <p:spPr>
            <a:xfrm>
              <a:off x="7351924" y="370851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99" name="pt99"/>
            <p:cNvSpPr/>
            <p:nvPr/>
          </p:nvSpPr>
          <p:spPr>
            <a:xfrm>
              <a:off x="7051301" y="370851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00" name="pt100"/>
            <p:cNvSpPr/>
            <p:nvPr/>
          </p:nvSpPr>
          <p:spPr>
            <a:xfrm>
              <a:off x="7351924" y="386427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01" name="pt101"/>
            <p:cNvSpPr/>
            <p:nvPr/>
          </p:nvSpPr>
          <p:spPr>
            <a:xfrm>
              <a:off x="7051301" y="386427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02" name="pt102"/>
            <p:cNvSpPr/>
            <p:nvPr/>
          </p:nvSpPr>
          <p:spPr>
            <a:xfrm>
              <a:off x="6870928" y="386427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03" name="pt103"/>
            <p:cNvSpPr/>
            <p:nvPr/>
          </p:nvSpPr>
          <p:spPr>
            <a:xfrm>
              <a:off x="7111426" y="386427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04" name="pt104"/>
            <p:cNvSpPr/>
            <p:nvPr/>
          </p:nvSpPr>
          <p:spPr>
            <a:xfrm>
              <a:off x="7051301" y="386427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05" name="pt105"/>
            <p:cNvSpPr/>
            <p:nvPr/>
          </p:nvSpPr>
          <p:spPr>
            <a:xfrm>
              <a:off x="7051301" y="386427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06" name="pt106"/>
            <p:cNvSpPr/>
            <p:nvPr/>
          </p:nvSpPr>
          <p:spPr>
            <a:xfrm>
              <a:off x="7051301" y="386427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07" name="pt107"/>
            <p:cNvSpPr/>
            <p:nvPr/>
          </p:nvSpPr>
          <p:spPr>
            <a:xfrm>
              <a:off x="7832921" y="433155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08" name="pt108"/>
            <p:cNvSpPr/>
            <p:nvPr/>
          </p:nvSpPr>
          <p:spPr>
            <a:xfrm>
              <a:off x="6690554" y="433155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09" name="pt109"/>
            <p:cNvSpPr/>
            <p:nvPr/>
          </p:nvSpPr>
          <p:spPr>
            <a:xfrm>
              <a:off x="6931052" y="433155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10" name="pt110"/>
            <p:cNvSpPr/>
            <p:nvPr/>
          </p:nvSpPr>
          <p:spPr>
            <a:xfrm>
              <a:off x="6991177" y="433155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11" name="pt111"/>
            <p:cNvSpPr/>
            <p:nvPr/>
          </p:nvSpPr>
          <p:spPr>
            <a:xfrm>
              <a:off x="7051301" y="433155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12" name="pt112"/>
            <p:cNvSpPr/>
            <p:nvPr/>
          </p:nvSpPr>
          <p:spPr>
            <a:xfrm>
              <a:off x="7231675" y="433155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13" name="pt113"/>
            <p:cNvSpPr/>
            <p:nvPr/>
          </p:nvSpPr>
          <p:spPr>
            <a:xfrm>
              <a:off x="6931052" y="433155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14" name="pt114"/>
            <p:cNvSpPr/>
            <p:nvPr/>
          </p:nvSpPr>
          <p:spPr>
            <a:xfrm>
              <a:off x="6450056" y="542187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15" name="pt115"/>
            <p:cNvSpPr/>
            <p:nvPr/>
          </p:nvSpPr>
          <p:spPr>
            <a:xfrm>
              <a:off x="6029184" y="542187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16" name="pt116"/>
            <p:cNvSpPr/>
            <p:nvPr/>
          </p:nvSpPr>
          <p:spPr>
            <a:xfrm>
              <a:off x="6149433" y="542187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17" name="pt117"/>
            <p:cNvSpPr/>
            <p:nvPr/>
          </p:nvSpPr>
          <p:spPr>
            <a:xfrm>
              <a:off x="6089309" y="542187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18" name="pt118"/>
            <p:cNvSpPr/>
            <p:nvPr/>
          </p:nvSpPr>
          <p:spPr>
            <a:xfrm>
              <a:off x="5969060" y="542187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19" name="pt119"/>
            <p:cNvSpPr/>
            <p:nvPr/>
          </p:nvSpPr>
          <p:spPr>
            <a:xfrm>
              <a:off x="5488063" y="542187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0" name="pt120"/>
            <p:cNvSpPr/>
            <p:nvPr/>
          </p:nvSpPr>
          <p:spPr>
            <a:xfrm>
              <a:off x="5488063" y="542187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1" name="pt121"/>
            <p:cNvSpPr/>
            <p:nvPr/>
          </p:nvSpPr>
          <p:spPr>
            <a:xfrm>
              <a:off x="6149433" y="339699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2" name="pt122"/>
            <p:cNvSpPr/>
            <p:nvPr/>
          </p:nvSpPr>
          <p:spPr>
            <a:xfrm>
              <a:off x="6570305" y="339699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3" name="pt123"/>
            <p:cNvSpPr/>
            <p:nvPr/>
          </p:nvSpPr>
          <p:spPr>
            <a:xfrm>
              <a:off x="6029184" y="339699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4" name="pt124"/>
            <p:cNvSpPr/>
            <p:nvPr/>
          </p:nvSpPr>
          <p:spPr>
            <a:xfrm>
              <a:off x="6570305" y="339699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5" name="pt125"/>
            <p:cNvSpPr/>
            <p:nvPr/>
          </p:nvSpPr>
          <p:spPr>
            <a:xfrm>
              <a:off x="7111426" y="339699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6" name="pt126"/>
            <p:cNvSpPr/>
            <p:nvPr/>
          </p:nvSpPr>
          <p:spPr>
            <a:xfrm>
              <a:off x="7351924" y="339699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7" name="pt127"/>
            <p:cNvSpPr/>
            <p:nvPr/>
          </p:nvSpPr>
          <p:spPr>
            <a:xfrm>
              <a:off x="7111426" y="339699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8" name="pt128"/>
            <p:cNvSpPr/>
            <p:nvPr/>
          </p:nvSpPr>
          <p:spPr>
            <a:xfrm>
              <a:off x="7712672" y="215091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9" name="pt129"/>
            <p:cNvSpPr/>
            <p:nvPr/>
          </p:nvSpPr>
          <p:spPr>
            <a:xfrm>
              <a:off x="7532298" y="215091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0" name="pt130"/>
            <p:cNvSpPr/>
            <p:nvPr/>
          </p:nvSpPr>
          <p:spPr>
            <a:xfrm>
              <a:off x="7652547" y="215091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1" name="pt131"/>
            <p:cNvSpPr/>
            <p:nvPr/>
          </p:nvSpPr>
          <p:spPr>
            <a:xfrm>
              <a:off x="7712672" y="215091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2" name="pt132"/>
            <p:cNvSpPr/>
            <p:nvPr/>
          </p:nvSpPr>
          <p:spPr>
            <a:xfrm>
              <a:off x="7712672" y="215091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3" name="pt133"/>
            <p:cNvSpPr/>
            <p:nvPr/>
          </p:nvSpPr>
          <p:spPr>
            <a:xfrm>
              <a:off x="7652547" y="215091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4" name="pt134"/>
            <p:cNvSpPr/>
            <p:nvPr/>
          </p:nvSpPr>
          <p:spPr>
            <a:xfrm>
              <a:off x="7652547" y="215091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5" name="pt135"/>
            <p:cNvSpPr/>
            <p:nvPr/>
          </p:nvSpPr>
          <p:spPr>
            <a:xfrm>
              <a:off x="7592422" y="277395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6" name="pt136"/>
            <p:cNvSpPr/>
            <p:nvPr/>
          </p:nvSpPr>
          <p:spPr>
            <a:xfrm>
              <a:off x="7231675" y="277395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7" name="pt137"/>
            <p:cNvSpPr/>
            <p:nvPr/>
          </p:nvSpPr>
          <p:spPr>
            <a:xfrm>
              <a:off x="7171551" y="277395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8" name="pt138"/>
            <p:cNvSpPr/>
            <p:nvPr/>
          </p:nvSpPr>
          <p:spPr>
            <a:xfrm>
              <a:off x="7171551" y="277395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9" name="pt139"/>
            <p:cNvSpPr/>
            <p:nvPr/>
          </p:nvSpPr>
          <p:spPr>
            <a:xfrm>
              <a:off x="7351924" y="277395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0" name="pt140"/>
            <p:cNvSpPr/>
            <p:nvPr/>
          </p:nvSpPr>
          <p:spPr>
            <a:xfrm>
              <a:off x="7291800" y="277395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1" name="pt141"/>
            <p:cNvSpPr/>
            <p:nvPr/>
          </p:nvSpPr>
          <p:spPr>
            <a:xfrm>
              <a:off x="7472173" y="277395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2" name="pt142"/>
            <p:cNvSpPr/>
            <p:nvPr/>
          </p:nvSpPr>
          <p:spPr>
            <a:xfrm>
              <a:off x="7652547" y="168363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3" name="pt143"/>
            <p:cNvSpPr/>
            <p:nvPr/>
          </p:nvSpPr>
          <p:spPr>
            <a:xfrm>
              <a:off x="7772796" y="168363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4" name="pt144"/>
            <p:cNvSpPr/>
            <p:nvPr/>
          </p:nvSpPr>
          <p:spPr>
            <a:xfrm>
              <a:off x="7532298" y="168363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5" name="pt145"/>
            <p:cNvSpPr/>
            <p:nvPr/>
          </p:nvSpPr>
          <p:spPr>
            <a:xfrm>
              <a:off x="7652547" y="168363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6" name="pt146"/>
            <p:cNvSpPr/>
            <p:nvPr/>
          </p:nvSpPr>
          <p:spPr>
            <a:xfrm>
              <a:off x="7893045" y="168363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7" name="pt147"/>
            <p:cNvSpPr/>
            <p:nvPr/>
          </p:nvSpPr>
          <p:spPr>
            <a:xfrm>
              <a:off x="7893045" y="168363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8" name="pt148"/>
            <p:cNvSpPr/>
            <p:nvPr/>
          </p:nvSpPr>
          <p:spPr>
            <a:xfrm>
              <a:off x="7712672" y="168363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9" name="pt149"/>
            <p:cNvSpPr/>
            <p:nvPr/>
          </p:nvSpPr>
          <p:spPr>
            <a:xfrm>
              <a:off x="7893045" y="90482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0" name="pt150"/>
            <p:cNvSpPr/>
            <p:nvPr/>
          </p:nvSpPr>
          <p:spPr>
            <a:xfrm>
              <a:off x="7893045" y="90482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1" name="pt151"/>
            <p:cNvSpPr/>
            <p:nvPr/>
          </p:nvSpPr>
          <p:spPr>
            <a:xfrm>
              <a:off x="7893045" y="90482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2" name="pt152"/>
            <p:cNvSpPr/>
            <p:nvPr/>
          </p:nvSpPr>
          <p:spPr>
            <a:xfrm>
              <a:off x="7893045" y="90482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3" name="pt153"/>
            <p:cNvSpPr/>
            <p:nvPr/>
          </p:nvSpPr>
          <p:spPr>
            <a:xfrm>
              <a:off x="7893045" y="90482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4" name="pt154"/>
            <p:cNvSpPr/>
            <p:nvPr/>
          </p:nvSpPr>
          <p:spPr>
            <a:xfrm>
              <a:off x="7893045" y="90482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5" name="pt155"/>
            <p:cNvSpPr/>
            <p:nvPr/>
          </p:nvSpPr>
          <p:spPr>
            <a:xfrm>
              <a:off x="7893045" y="90482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6" name="pt156"/>
            <p:cNvSpPr/>
            <p:nvPr/>
          </p:nvSpPr>
          <p:spPr>
            <a:xfrm>
              <a:off x="7893045" y="292971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7" name="pt157"/>
            <p:cNvSpPr/>
            <p:nvPr/>
          </p:nvSpPr>
          <p:spPr>
            <a:xfrm>
              <a:off x="7712672" y="292971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8" name="pt158"/>
            <p:cNvSpPr/>
            <p:nvPr/>
          </p:nvSpPr>
          <p:spPr>
            <a:xfrm>
              <a:off x="7472173" y="292971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9" name="pt159"/>
            <p:cNvSpPr/>
            <p:nvPr/>
          </p:nvSpPr>
          <p:spPr>
            <a:xfrm>
              <a:off x="6870928" y="292971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0" name="pt160"/>
            <p:cNvSpPr/>
            <p:nvPr/>
          </p:nvSpPr>
          <p:spPr>
            <a:xfrm>
              <a:off x="5307690" y="292971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1" name="pt161"/>
            <p:cNvSpPr/>
            <p:nvPr/>
          </p:nvSpPr>
          <p:spPr>
            <a:xfrm>
              <a:off x="7351924" y="292971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2" name="pt162"/>
            <p:cNvSpPr/>
            <p:nvPr/>
          </p:nvSpPr>
          <p:spPr>
            <a:xfrm>
              <a:off x="7351924" y="292971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3" name="pt163"/>
            <p:cNvSpPr/>
            <p:nvPr/>
          </p:nvSpPr>
          <p:spPr>
            <a:xfrm>
              <a:off x="7291800" y="324123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4" name="pt164"/>
            <p:cNvSpPr/>
            <p:nvPr/>
          </p:nvSpPr>
          <p:spPr>
            <a:xfrm>
              <a:off x="6870928" y="324123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5" name="pt165"/>
            <p:cNvSpPr/>
            <p:nvPr/>
          </p:nvSpPr>
          <p:spPr>
            <a:xfrm>
              <a:off x="6991177" y="324123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6" name="pt166"/>
            <p:cNvSpPr/>
            <p:nvPr/>
          </p:nvSpPr>
          <p:spPr>
            <a:xfrm>
              <a:off x="7231675" y="324123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7" name="pt167"/>
            <p:cNvSpPr/>
            <p:nvPr/>
          </p:nvSpPr>
          <p:spPr>
            <a:xfrm>
              <a:off x="7351924" y="324123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8" name="pt168"/>
            <p:cNvSpPr/>
            <p:nvPr/>
          </p:nvSpPr>
          <p:spPr>
            <a:xfrm>
              <a:off x="7171551" y="324123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9" name="pt169"/>
            <p:cNvSpPr/>
            <p:nvPr/>
          </p:nvSpPr>
          <p:spPr>
            <a:xfrm>
              <a:off x="7171551" y="324123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0" name="pt170"/>
            <p:cNvSpPr/>
            <p:nvPr/>
          </p:nvSpPr>
          <p:spPr>
            <a:xfrm>
              <a:off x="7051301" y="495459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1" name="pt171"/>
            <p:cNvSpPr/>
            <p:nvPr/>
          </p:nvSpPr>
          <p:spPr>
            <a:xfrm>
              <a:off x="6149433" y="495459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2" name="pt172"/>
            <p:cNvSpPr/>
            <p:nvPr/>
          </p:nvSpPr>
          <p:spPr>
            <a:xfrm>
              <a:off x="6029184" y="495459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3" name="pt173"/>
            <p:cNvSpPr/>
            <p:nvPr/>
          </p:nvSpPr>
          <p:spPr>
            <a:xfrm>
              <a:off x="6149433" y="495459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4" name="pt174"/>
            <p:cNvSpPr/>
            <p:nvPr/>
          </p:nvSpPr>
          <p:spPr>
            <a:xfrm>
              <a:off x="6690554" y="495459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5" name="pt175"/>
            <p:cNvSpPr/>
            <p:nvPr/>
          </p:nvSpPr>
          <p:spPr>
            <a:xfrm>
              <a:off x="7171551" y="495459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6" name="pt176"/>
            <p:cNvSpPr/>
            <p:nvPr/>
          </p:nvSpPr>
          <p:spPr>
            <a:xfrm>
              <a:off x="6570305" y="495459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7" name="pt177"/>
            <p:cNvSpPr/>
            <p:nvPr/>
          </p:nvSpPr>
          <p:spPr>
            <a:xfrm>
              <a:off x="7712672" y="106058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8" name="pt178"/>
            <p:cNvSpPr/>
            <p:nvPr/>
          </p:nvSpPr>
          <p:spPr>
            <a:xfrm>
              <a:off x="7291800" y="106058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9" name="pt179"/>
            <p:cNvSpPr/>
            <p:nvPr/>
          </p:nvSpPr>
          <p:spPr>
            <a:xfrm>
              <a:off x="7772796" y="106058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0" name="pt180"/>
            <p:cNvSpPr/>
            <p:nvPr/>
          </p:nvSpPr>
          <p:spPr>
            <a:xfrm>
              <a:off x="7652547" y="106058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1" name="pt181"/>
            <p:cNvSpPr/>
            <p:nvPr/>
          </p:nvSpPr>
          <p:spPr>
            <a:xfrm>
              <a:off x="7712672" y="106058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2" name="pt182"/>
            <p:cNvSpPr/>
            <p:nvPr/>
          </p:nvSpPr>
          <p:spPr>
            <a:xfrm>
              <a:off x="7652547" y="106058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3" name="pt183"/>
            <p:cNvSpPr/>
            <p:nvPr/>
          </p:nvSpPr>
          <p:spPr>
            <a:xfrm>
              <a:off x="7893045" y="106058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4" name="pt184"/>
            <p:cNvSpPr/>
            <p:nvPr/>
          </p:nvSpPr>
          <p:spPr>
            <a:xfrm>
              <a:off x="7592422" y="261819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5" name="pt185"/>
            <p:cNvSpPr/>
            <p:nvPr/>
          </p:nvSpPr>
          <p:spPr>
            <a:xfrm>
              <a:off x="6269682" y="261819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6" name="pt186"/>
            <p:cNvSpPr/>
            <p:nvPr/>
          </p:nvSpPr>
          <p:spPr>
            <a:xfrm>
              <a:off x="6570305" y="261819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7" name="pt187"/>
            <p:cNvSpPr/>
            <p:nvPr/>
          </p:nvSpPr>
          <p:spPr>
            <a:xfrm>
              <a:off x="6570305" y="261819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8" name="pt188"/>
            <p:cNvSpPr/>
            <p:nvPr/>
          </p:nvSpPr>
          <p:spPr>
            <a:xfrm>
              <a:off x="7111426" y="261819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9" name="pt189"/>
            <p:cNvSpPr/>
            <p:nvPr/>
          </p:nvSpPr>
          <p:spPr>
            <a:xfrm>
              <a:off x="7532298" y="261819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0" name="pt190"/>
            <p:cNvSpPr/>
            <p:nvPr/>
          </p:nvSpPr>
          <p:spPr>
            <a:xfrm>
              <a:off x="7532298" y="261819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1" name="pt191"/>
            <p:cNvSpPr/>
            <p:nvPr/>
          </p:nvSpPr>
          <p:spPr>
            <a:xfrm>
              <a:off x="7231675" y="511035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2" name="pt192"/>
            <p:cNvSpPr/>
            <p:nvPr/>
          </p:nvSpPr>
          <p:spPr>
            <a:xfrm>
              <a:off x="7351924" y="511035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3" name="pt193"/>
            <p:cNvSpPr/>
            <p:nvPr/>
          </p:nvSpPr>
          <p:spPr>
            <a:xfrm>
              <a:off x="6750679" y="511035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4" name="pt194"/>
            <p:cNvSpPr/>
            <p:nvPr/>
          </p:nvSpPr>
          <p:spPr>
            <a:xfrm>
              <a:off x="6810803" y="511035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5" name="pt195"/>
            <p:cNvSpPr/>
            <p:nvPr/>
          </p:nvSpPr>
          <p:spPr>
            <a:xfrm>
              <a:off x="7231675" y="511035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6" name="pt196"/>
            <p:cNvSpPr/>
            <p:nvPr/>
          </p:nvSpPr>
          <p:spPr>
            <a:xfrm>
              <a:off x="7351924" y="511035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7" name="pt197"/>
            <p:cNvSpPr/>
            <p:nvPr/>
          </p:nvSpPr>
          <p:spPr>
            <a:xfrm>
              <a:off x="6570305" y="511035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8" name="pt198"/>
            <p:cNvSpPr/>
            <p:nvPr/>
          </p:nvSpPr>
          <p:spPr>
            <a:xfrm>
              <a:off x="7893045" y="121634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9" name="pt199"/>
            <p:cNvSpPr/>
            <p:nvPr/>
          </p:nvSpPr>
          <p:spPr>
            <a:xfrm>
              <a:off x="7893045" y="121634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0" name="pt200"/>
            <p:cNvSpPr/>
            <p:nvPr/>
          </p:nvSpPr>
          <p:spPr>
            <a:xfrm>
              <a:off x="7832921" y="121634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1" name="pt201"/>
            <p:cNvSpPr/>
            <p:nvPr/>
          </p:nvSpPr>
          <p:spPr>
            <a:xfrm>
              <a:off x="7893045" y="121634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2" name="pt202"/>
            <p:cNvSpPr/>
            <p:nvPr/>
          </p:nvSpPr>
          <p:spPr>
            <a:xfrm>
              <a:off x="7893045" y="121634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3" name="pt203"/>
            <p:cNvSpPr/>
            <p:nvPr/>
          </p:nvSpPr>
          <p:spPr>
            <a:xfrm>
              <a:off x="7893045" y="121634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4" name="pt204"/>
            <p:cNvSpPr/>
            <p:nvPr/>
          </p:nvSpPr>
          <p:spPr>
            <a:xfrm>
              <a:off x="7893045" y="121634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5" name="pt205"/>
            <p:cNvSpPr/>
            <p:nvPr/>
          </p:nvSpPr>
          <p:spPr>
            <a:xfrm>
              <a:off x="5187440" y="557763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6" name="pt206"/>
            <p:cNvSpPr/>
            <p:nvPr/>
          </p:nvSpPr>
          <p:spPr>
            <a:xfrm>
              <a:off x="5427939" y="557763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7" name="pt207"/>
            <p:cNvSpPr/>
            <p:nvPr/>
          </p:nvSpPr>
          <p:spPr>
            <a:xfrm>
              <a:off x="4826693" y="557763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8" name="pt208"/>
            <p:cNvSpPr/>
            <p:nvPr/>
          </p:nvSpPr>
          <p:spPr>
            <a:xfrm>
              <a:off x="4826693" y="557763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9" name="pt209"/>
            <p:cNvSpPr/>
            <p:nvPr/>
          </p:nvSpPr>
          <p:spPr>
            <a:xfrm>
              <a:off x="5187440" y="557763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0" name="pt210"/>
            <p:cNvSpPr/>
            <p:nvPr/>
          </p:nvSpPr>
          <p:spPr>
            <a:xfrm>
              <a:off x="5548188" y="557763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1" name="pt211"/>
            <p:cNvSpPr/>
            <p:nvPr/>
          </p:nvSpPr>
          <p:spPr>
            <a:xfrm>
              <a:off x="5427939" y="557763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2" name="pt212"/>
            <p:cNvSpPr/>
            <p:nvPr/>
          </p:nvSpPr>
          <p:spPr>
            <a:xfrm>
              <a:off x="7351924" y="355275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3" name="pt213"/>
            <p:cNvSpPr/>
            <p:nvPr/>
          </p:nvSpPr>
          <p:spPr>
            <a:xfrm>
              <a:off x="7351924" y="355275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4" name="pt214"/>
            <p:cNvSpPr/>
            <p:nvPr/>
          </p:nvSpPr>
          <p:spPr>
            <a:xfrm>
              <a:off x="7291800" y="355275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5" name="pt215"/>
            <p:cNvSpPr/>
            <p:nvPr/>
          </p:nvSpPr>
          <p:spPr>
            <a:xfrm>
              <a:off x="7231675" y="355275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6" name="pt216"/>
            <p:cNvSpPr/>
            <p:nvPr/>
          </p:nvSpPr>
          <p:spPr>
            <a:xfrm>
              <a:off x="7171551" y="355275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7" name="pt217"/>
            <p:cNvSpPr/>
            <p:nvPr/>
          </p:nvSpPr>
          <p:spPr>
            <a:xfrm>
              <a:off x="7171551" y="355275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8" name="pt218"/>
            <p:cNvSpPr/>
            <p:nvPr/>
          </p:nvSpPr>
          <p:spPr>
            <a:xfrm>
              <a:off x="7111426" y="355275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9" name="pt219"/>
            <p:cNvSpPr/>
            <p:nvPr/>
          </p:nvSpPr>
          <p:spPr>
            <a:xfrm>
              <a:off x="7712672" y="230667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0" name="pt220"/>
            <p:cNvSpPr/>
            <p:nvPr/>
          </p:nvSpPr>
          <p:spPr>
            <a:xfrm>
              <a:off x="7712672" y="230667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1" name="pt221"/>
            <p:cNvSpPr/>
            <p:nvPr/>
          </p:nvSpPr>
          <p:spPr>
            <a:xfrm>
              <a:off x="7351924" y="230667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2" name="pt222"/>
            <p:cNvSpPr/>
            <p:nvPr/>
          </p:nvSpPr>
          <p:spPr>
            <a:xfrm>
              <a:off x="7832921" y="230667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3" name="pt223"/>
            <p:cNvSpPr/>
            <p:nvPr/>
          </p:nvSpPr>
          <p:spPr>
            <a:xfrm>
              <a:off x="7893045" y="230667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4" name="pt224"/>
            <p:cNvSpPr/>
            <p:nvPr/>
          </p:nvSpPr>
          <p:spPr>
            <a:xfrm>
              <a:off x="7893045" y="230667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5" name="pt225"/>
            <p:cNvSpPr/>
            <p:nvPr/>
          </p:nvSpPr>
          <p:spPr>
            <a:xfrm>
              <a:off x="7652547" y="230667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6" name="pt226"/>
            <p:cNvSpPr/>
            <p:nvPr/>
          </p:nvSpPr>
          <p:spPr>
            <a:xfrm>
              <a:off x="6870928" y="308547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7" name="pt227"/>
            <p:cNvSpPr/>
            <p:nvPr/>
          </p:nvSpPr>
          <p:spPr>
            <a:xfrm>
              <a:off x="6269682" y="308547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8" name="pt228"/>
            <p:cNvSpPr/>
            <p:nvPr/>
          </p:nvSpPr>
          <p:spPr>
            <a:xfrm>
              <a:off x="6630430" y="308547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9" name="pt229"/>
            <p:cNvSpPr/>
            <p:nvPr/>
          </p:nvSpPr>
          <p:spPr>
            <a:xfrm>
              <a:off x="6931052" y="308547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0" name="pt230"/>
            <p:cNvSpPr/>
            <p:nvPr/>
          </p:nvSpPr>
          <p:spPr>
            <a:xfrm>
              <a:off x="7051301" y="308547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1" name="pt231"/>
            <p:cNvSpPr/>
            <p:nvPr/>
          </p:nvSpPr>
          <p:spPr>
            <a:xfrm>
              <a:off x="6630430" y="308547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2" name="pt232"/>
            <p:cNvSpPr/>
            <p:nvPr/>
          </p:nvSpPr>
          <p:spPr>
            <a:xfrm>
              <a:off x="7291800" y="308547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3" name="pt233"/>
            <p:cNvSpPr/>
            <p:nvPr/>
          </p:nvSpPr>
          <p:spPr>
            <a:xfrm>
              <a:off x="7893045" y="183939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4" name="pt234"/>
            <p:cNvSpPr/>
            <p:nvPr/>
          </p:nvSpPr>
          <p:spPr>
            <a:xfrm>
              <a:off x="7893045" y="183939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5" name="pt235"/>
            <p:cNvSpPr/>
            <p:nvPr/>
          </p:nvSpPr>
          <p:spPr>
            <a:xfrm>
              <a:off x="7893045" y="183939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6" name="pt236"/>
            <p:cNvSpPr/>
            <p:nvPr/>
          </p:nvSpPr>
          <p:spPr>
            <a:xfrm>
              <a:off x="7893045" y="183939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7" name="pt237"/>
            <p:cNvSpPr/>
            <p:nvPr/>
          </p:nvSpPr>
          <p:spPr>
            <a:xfrm>
              <a:off x="7893045" y="183939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8" name="pt238"/>
            <p:cNvSpPr/>
            <p:nvPr/>
          </p:nvSpPr>
          <p:spPr>
            <a:xfrm>
              <a:off x="7652547" y="183939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9" name="pt239"/>
            <p:cNvSpPr/>
            <p:nvPr/>
          </p:nvSpPr>
          <p:spPr>
            <a:xfrm>
              <a:off x="7712672" y="183939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0" name="pt240"/>
            <p:cNvSpPr/>
            <p:nvPr/>
          </p:nvSpPr>
          <p:spPr>
            <a:xfrm>
              <a:off x="7231675" y="44873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1" name="pt241"/>
            <p:cNvSpPr/>
            <p:nvPr/>
          </p:nvSpPr>
          <p:spPr>
            <a:xfrm>
              <a:off x="6389931" y="44873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2" name="pt242"/>
            <p:cNvSpPr/>
            <p:nvPr/>
          </p:nvSpPr>
          <p:spPr>
            <a:xfrm>
              <a:off x="7171551" y="44873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3" name="pt243"/>
            <p:cNvSpPr/>
            <p:nvPr/>
          </p:nvSpPr>
          <p:spPr>
            <a:xfrm>
              <a:off x="6870928" y="44873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4" name="pt244"/>
            <p:cNvSpPr/>
            <p:nvPr/>
          </p:nvSpPr>
          <p:spPr>
            <a:xfrm>
              <a:off x="6209558" y="44873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5" name="pt245"/>
            <p:cNvSpPr/>
            <p:nvPr/>
          </p:nvSpPr>
          <p:spPr>
            <a:xfrm>
              <a:off x="6269682" y="44873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6" name="pt246"/>
            <p:cNvSpPr/>
            <p:nvPr/>
          </p:nvSpPr>
          <p:spPr>
            <a:xfrm>
              <a:off x="6750679" y="44873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7" name="pt247"/>
            <p:cNvSpPr/>
            <p:nvPr/>
          </p:nvSpPr>
          <p:spPr>
            <a:xfrm>
              <a:off x="7111426" y="464307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8" name="pt248"/>
            <p:cNvSpPr/>
            <p:nvPr/>
          </p:nvSpPr>
          <p:spPr>
            <a:xfrm>
              <a:off x="6690554" y="464307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9" name="pt249"/>
            <p:cNvSpPr/>
            <p:nvPr/>
          </p:nvSpPr>
          <p:spPr>
            <a:xfrm>
              <a:off x="6149433" y="464307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0" name="pt250"/>
            <p:cNvSpPr/>
            <p:nvPr/>
          </p:nvSpPr>
          <p:spPr>
            <a:xfrm>
              <a:off x="6089309" y="464307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1" name="pt251"/>
            <p:cNvSpPr/>
            <p:nvPr/>
          </p:nvSpPr>
          <p:spPr>
            <a:xfrm>
              <a:off x="6209558" y="464307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2" name="pt252"/>
            <p:cNvSpPr/>
            <p:nvPr/>
          </p:nvSpPr>
          <p:spPr>
            <a:xfrm>
              <a:off x="6750679" y="464307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3" name="pt253"/>
            <p:cNvSpPr/>
            <p:nvPr/>
          </p:nvSpPr>
          <p:spPr>
            <a:xfrm>
              <a:off x="6750679" y="464307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4" name="pt254"/>
            <p:cNvSpPr/>
            <p:nvPr/>
          </p:nvSpPr>
          <p:spPr>
            <a:xfrm>
              <a:off x="7231675" y="402003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5" name="pt255"/>
            <p:cNvSpPr/>
            <p:nvPr/>
          </p:nvSpPr>
          <p:spPr>
            <a:xfrm>
              <a:off x="6269682" y="402003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6" name="pt256"/>
            <p:cNvSpPr/>
            <p:nvPr/>
          </p:nvSpPr>
          <p:spPr>
            <a:xfrm>
              <a:off x="6870928" y="402003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7" name="pt257"/>
            <p:cNvSpPr/>
            <p:nvPr/>
          </p:nvSpPr>
          <p:spPr>
            <a:xfrm>
              <a:off x="6870928" y="402003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8" name="pt258"/>
            <p:cNvSpPr/>
            <p:nvPr/>
          </p:nvSpPr>
          <p:spPr>
            <a:xfrm>
              <a:off x="6991177" y="402003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9" name="pt259"/>
            <p:cNvSpPr/>
            <p:nvPr/>
          </p:nvSpPr>
          <p:spPr>
            <a:xfrm>
              <a:off x="6991177" y="402003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0" name="pt260"/>
            <p:cNvSpPr/>
            <p:nvPr/>
          </p:nvSpPr>
          <p:spPr>
            <a:xfrm>
              <a:off x="6991177" y="402003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1" name="pt261"/>
            <p:cNvSpPr/>
            <p:nvPr/>
          </p:nvSpPr>
          <p:spPr>
            <a:xfrm>
              <a:off x="7772796" y="246243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2" name="pt262"/>
            <p:cNvSpPr/>
            <p:nvPr/>
          </p:nvSpPr>
          <p:spPr>
            <a:xfrm>
              <a:off x="7893045" y="246243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3" name="pt263"/>
            <p:cNvSpPr/>
            <p:nvPr/>
          </p:nvSpPr>
          <p:spPr>
            <a:xfrm>
              <a:off x="7712672" y="246243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4" name="pt264"/>
            <p:cNvSpPr/>
            <p:nvPr/>
          </p:nvSpPr>
          <p:spPr>
            <a:xfrm>
              <a:off x="7712672" y="246243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5" name="pt265"/>
            <p:cNvSpPr/>
            <p:nvPr/>
          </p:nvSpPr>
          <p:spPr>
            <a:xfrm>
              <a:off x="7712672" y="246243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6" name="pt266"/>
            <p:cNvSpPr/>
            <p:nvPr/>
          </p:nvSpPr>
          <p:spPr>
            <a:xfrm>
              <a:off x="7772796" y="246243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7" name="pt267"/>
            <p:cNvSpPr/>
            <p:nvPr/>
          </p:nvSpPr>
          <p:spPr>
            <a:xfrm>
              <a:off x="7652547" y="246243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8" name="pt268"/>
            <p:cNvSpPr/>
            <p:nvPr/>
          </p:nvSpPr>
          <p:spPr>
            <a:xfrm>
              <a:off x="7472173" y="417579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9" name="pt269"/>
            <p:cNvSpPr/>
            <p:nvPr/>
          </p:nvSpPr>
          <p:spPr>
            <a:xfrm>
              <a:off x="7111426" y="417579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0" name="pt270"/>
            <p:cNvSpPr/>
            <p:nvPr/>
          </p:nvSpPr>
          <p:spPr>
            <a:xfrm>
              <a:off x="6750679" y="417579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1" name="pt271"/>
            <p:cNvSpPr/>
            <p:nvPr/>
          </p:nvSpPr>
          <p:spPr>
            <a:xfrm>
              <a:off x="6810803" y="417579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2" name="pt272"/>
            <p:cNvSpPr/>
            <p:nvPr/>
          </p:nvSpPr>
          <p:spPr>
            <a:xfrm>
              <a:off x="6389931" y="417579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3" name="pt273"/>
            <p:cNvSpPr/>
            <p:nvPr/>
          </p:nvSpPr>
          <p:spPr>
            <a:xfrm>
              <a:off x="7893045" y="417579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4" name="pt274"/>
            <p:cNvSpPr/>
            <p:nvPr/>
          </p:nvSpPr>
          <p:spPr>
            <a:xfrm>
              <a:off x="6991177" y="417579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5" name="pt275"/>
            <p:cNvSpPr/>
            <p:nvPr/>
          </p:nvSpPr>
          <p:spPr>
            <a:xfrm>
              <a:off x="7772796" y="137210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6" name="pt276"/>
            <p:cNvSpPr/>
            <p:nvPr/>
          </p:nvSpPr>
          <p:spPr>
            <a:xfrm>
              <a:off x="7772796" y="137210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7" name="pt277"/>
            <p:cNvSpPr/>
            <p:nvPr/>
          </p:nvSpPr>
          <p:spPr>
            <a:xfrm>
              <a:off x="7472173" y="137210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8" name="pt278"/>
            <p:cNvSpPr/>
            <p:nvPr/>
          </p:nvSpPr>
          <p:spPr>
            <a:xfrm>
              <a:off x="7893045" y="137210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9" name="pt279"/>
            <p:cNvSpPr/>
            <p:nvPr/>
          </p:nvSpPr>
          <p:spPr>
            <a:xfrm>
              <a:off x="7592422" y="137210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0" name="pt280"/>
            <p:cNvSpPr/>
            <p:nvPr/>
          </p:nvSpPr>
          <p:spPr>
            <a:xfrm>
              <a:off x="7893045" y="137210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1" name="pt281"/>
            <p:cNvSpPr/>
            <p:nvPr/>
          </p:nvSpPr>
          <p:spPr>
            <a:xfrm>
              <a:off x="7893045" y="137210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2" name="pt282"/>
            <p:cNvSpPr/>
            <p:nvPr/>
          </p:nvSpPr>
          <p:spPr>
            <a:xfrm>
              <a:off x="6570305" y="479883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3" name="pt283"/>
            <p:cNvSpPr/>
            <p:nvPr/>
          </p:nvSpPr>
          <p:spPr>
            <a:xfrm>
              <a:off x="5007067" y="479883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4" name="pt284"/>
            <p:cNvSpPr/>
            <p:nvPr/>
          </p:nvSpPr>
          <p:spPr>
            <a:xfrm>
              <a:off x="6269682" y="479883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5" name="pt285"/>
            <p:cNvSpPr/>
            <p:nvPr/>
          </p:nvSpPr>
          <p:spPr>
            <a:xfrm>
              <a:off x="6570305" y="479883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6" name="pt286"/>
            <p:cNvSpPr/>
            <p:nvPr/>
          </p:nvSpPr>
          <p:spPr>
            <a:xfrm>
              <a:off x="6269682" y="479883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7" name="pt287"/>
            <p:cNvSpPr/>
            <p:nvPr/>
          </p:nvSpPr>
          <p:spPr>
            <a:xfrm>
              <a:off x="6750679" y="479883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8" name="pt288"/>
            <p:cNvSpPr/>
            <p:nvPr/>
          </p:nvSpPr>
          <p:spPr>
            <a:xfrm>
              <a:off x="6750679" y="479883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9" name="pt289"/>
            <p:cNvSpPr/>
            <p:nvPr/>
          </p:nvSpPr>
          <p:spPr>
            <a:xfrm>
              <a:off x="7532298" y="152786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0" name="pt290"/>
            <p:cNvSpPr/>
            <p:nvPr/>
          </p:nvSpPr>
          <p:spPr>
            <a:xfrm>
              <a:off x="7893045" y="152786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1" name="pt291"/>
            <p:cNvSpPr/>
            <p:nvPr/>
          </p:nvSpPr>
          <p:spPr>
            <a:xfrm>
              <a:off x="7592422" y="152786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2" name="pt292"/>
            <p:cNvSpPr/>
            <p:nvPr/>
          </p:nvSpPr>
          <p:spPr>
            <a:xfrm>
              <a:off x="7532298" y="152786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3" name="pt293"/>
            <p:cNvSpPr/>
            <p:nvPr/>
          </p:nvSpPr>
          <p:spPr>
            <a:xfrm>
              <a:off x="7712672" y="152786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4" name="pt294"/>
            <p:cNvSpPr/>
            <p:nvPr/>
          </p:nvSpPr>
          <p:spPr>
            <a:xfrm>
              <a:off x="7412049" y="152786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5" name="pt295"/>
            <p:cNvSpPr/>
            <p:nvPr/>
          </p:nvSpPr>
          <p:spPr>
            <a:xfrm>
              <a:off x="7772796" y="152786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6" name="pt296"/>
            <p:cNvSpPr/>
            <p:nvPr/>
          </p:nvSpPr>
          <p:spPr>
            <a:xfrm>
              <a:off x="7592422" y="199515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7" name="pt297"/>
            <p:cNvSpPr/>
            <p:nvPr/>
          </p:nvSpPr>
          <p:spPr>
            <a:xfrm>
              <a:off x="7472173" y="199515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8" name="pt298"/>
            <p:cNvSpPr/>
            <p:nvPr/>
          </p:nvSpPr>
          <p:spPr>
            <a:xfrm>
              <a:off x="7412049" y="199515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9" name="pt299"/>
            <p:cNvSpPr/>
            <p:nvPr/>
          </p:nvSpPr>
          <p:spPr>
            <a:xfrm>
              <a:off x="7592422" y="199515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0" name="pt300"/>
            <p:cNvSpPr/>
            <p:nvPr/>
          </p:nvSpPr>
          <p:spPr>
            <a:xfrm>
              <a:off x="7652547" y="199515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1" name="pt301"/>
            <p:cNvSpPr/>
            <p:nvPr/>
          </p:nvSpPr>
          <p:spPr>
            <a:xfrm>
              <a:off x="7592422" y="199515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2" name="pt302"/>
            <p:cNvSpPr/>
            <p:nvPr/>
          </p:nvSpPr>
          <p:spPr>
            <a:xfrm>
              <a:off x="7712672" y="199515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3" name="pt303"/>
            <p:cNvSpPr/>
            <p:nvPr/>
          </p:nvSpPr>
          <p:spPr>
            <a:xfrm>
              <a:off x="5788686" y="573339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4" name="pt304"/>
            <p:cNvSpPr/>
            <p:nvPr/>
          </p:nvSpPr>
          <p:spPr>
            <a:xfrm>
              <a:off x="5187440" y="573339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5" name="pt305"/>
            <p:cNvSpPr/>
            <p:nvPr/>
          </p:nvSpPr>
          <p:spPr>
            <a:xfrm>
              <a:off x="5307690" y="573339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6" name="pt306"/>
            <p:cNvSpPr/>
            <p:nvPr/>
          </p:nvSpPr>
          <p:spPr>
            <a:xfrm>
              <a:off x="4526070" y="573339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7" name="pt307"/>
            <p:cNvSpPr/>
            <p:nvPr/>
          </p:nvSpPr>
          <p:spPr>
            <a:xfrm>
              <a:off x="5187440" y="573339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8" name="pt308"/>
            <p:cNvSpPr/>
            <p:nvPr/>
          </p:nvSpPr>
          <p:spPr>
            <a:xfrm>
              <a:off x="5668437" y="573339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9" name="pt309"/>
            <p:cNvSpPr/>
            <p:nvPr/>
          </p:nvSpPr>
          <p:spPr>
            <a:xfrm>
              <a:off x="4946942" y="573339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0" name="pt310"/>
            <p:cNvSpPr/>
            <p:nvPr/>
          </p:nvSpPr>
          <p:spPr>
            <a:xfrm>
              <a:off x="7852393" y="708416"/>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11" name="pt311"/>
            <p:cNvSpPr/>
            <p:nvPr/>
          </p:nvSpPr>
          <p:spPr>
            <a:xfrm>
              <a:off x="7852393" y="708416"/>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12" name="pt312"/>
            <p:cNvSpPr/>
            <p:nvPr/>
          </p:nvSpPr>
          <p:spPr>
            <a:xfrm>
              <a:off x="7852393" y="708416"/>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13" name="pt313"/>
            <p:cNvSpPr/>
            <p:nvPr/>
          </p:nvSpPr>
          <p:spPr>
            <a:xfrm>
              <a:off x="6890401" y="5225466"/>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14" name="pt314"/>
            <p:cNvSpPr/>
            <p:nvPr/>
          </p:nvSpPr>
          <p:spPr>
            <a:xfrm>
              <a:off x="6409404" y="5225466"/>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15" name="pt315"/>
            <p:cNvSpPr/>
            <p:nvPr/>
          </p:nvSpPr>
          <p:spPr>
            <a:xfrm>
              <a:off x="6409404" y="5225466"/>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16" name="pt316"/>
            <p:cNvSpPr/>
            <p:nvPr/>
          </p:nvSpPr>
          <p:spPr>
            <a:xfrm>
              <a:off x="7251148" y="3667862"/>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17" name="pt317"/>
            <p:cNvSpPr/>
            <p:nvPr/>
          </p:nvSpPr>
          <p:spPr>
            <a:xfrm>
              <a:off x="7311272" y="3667862"/>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18" name="pt318"/>
            <p:cNvSpPr/>
            <p:nvPr/>
          </p:nvSpPr>
          <p:spPr>
            <a:xfrm>
              <a:off x="7010650" y="3667862"/>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19" name="pt319"/>
            <p:cNvSpPr/>
            <p:nvPr/>
          </p:nvSpPr>
          <p:spPr>
            <a:xfrm>
              <a:off x="7311272" y="3823623"/>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20" name="pt320"/>
            <p:cNvSpPr/>
            <p:nvPr/>
          </p:nvSpPr>
          <p:spPr>
            <a:xfrm>
              <a:off x="7010650" y="3823623"/>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21" name="pt321"/>
            <p:cNvSpPr/>
            <p:nvPr/>
          </p:nvSpPr>
          <p:spPr>
            <a:xfrm>
              <a:off x="7010650" y="3823623"/>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22" name="pt322"/>
            <p:cNvSpPr/>
            <p:nvPr/>
          </p:nvSpPr>
          <p:spPr>
            <a:xfrm>
              <a:off x="7792269" y="4290904"/>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23" name="pt323"/>
            <p:cNvSpPr/>
            <p:nvPr/>
          </p:nvSpPr>
          <p:spPr>
            <a:xfrm>
              <a:off x="7191023" y="4290904"/>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24" name="pt324"/>
            <p:cNvSpPr/>
            <p:nvPr/>
          </p:nvSpPr>
          <p:spPr>
            <a:xfrm>
              <a:off x="6890401" y="4290904"/>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25" name="pt325"/>
            <p:cNvSpPr/>
            <p:nvPr/>
          </p:nvSpPr>
          <p:spPr>
            <a:xfrm>
              <a:off x="6409404" y="5381226"/>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26" name="pt326"/>
            <p:cNvSpPr/>
            <p:nvPr/>
          </p:nvSpPr>
          <p:spPr>
            <a:xfrm>
              <a:off x="5447411" y="5381226"/>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27" name="pt327"/>
            <p:cNvSpPr/>
            <p:nvPr/>
          </p:nvSpPr>
          <p:spPr>
            <a:xfrm>
              <a:off x="5447411" y="5381226"/>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28" name="pt328"/>
            <p:cNvSpPr/>
            <p:nvPr/>
          </p:nvSpPr>
          <p:spPr>
            <a:xfrm>
              <a:off x="6108781" y="3356342"/>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29" name="pt329"/>
            <p:cNvSpPr/>
            <p:nvPr/>
          </p:nvSpPr>
          <p:spPr>
            <a:xfrm>
              <a:off x="7311272" y="3356342"/>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30" name="pt330"/>
            <p:cNvSpPr/>
            <p:nvPr/>
          </p:nvSpPr>
          <p:spPr>
            <a:xfrm>
              <a:off x="7070774" y="3356342"/>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31" name="pt331"/>
            <p:cNvSpPr/>
            <p:nvPr/>
          </p:nvSpPr>
          <p:spPr>
            <a:xfrm>
              <a:off x="7672020" y="2110259"/>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32" name="pt332"/>
            <p:cNvSpPr/>
            <p:nvPr/>
          </p:nvSpPr>
          <p:spPr>
            <a:xfrm>
              <a:off x="7611895" y="2110259"/>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33" name="pt333"/>
            <p:cNvSpPr/>
            <p:nvPr/>
          </p:nvSpPr>
          <p:spPr>
            <a:xfrm>
              <a:off x="7611895" y="2110259"/>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34" name="pt334"/>
            <p:cNvSpPr/>
            <p:nvPr/>
          </p:nvSpPr>
          <p:spPr>
            <a:xfrm>
              <a:off x="7551771" y="2733300"/>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35" name="pt335"/>
            <p:cNvSpPr/>
            <p:nvPr/>
          </p:nvSpPr>
          <p:spPr>
            <a:xfrm>
              <a:off x="7251148" y="2733300"/>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36" name="pt336"/>
            <p:cNvSpPr/>
            <p:nvPr/>
          </p:nvSpPr>
          <p:spPr>
            <a:xfrm>
              <a:off x="7431521" y="2733300"/>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37" name="pt337"/>
            <p:cNvSpPr/>
            <p:nvPr/>
          </p:nvSpPr>
          <p:spPr>
            <a:xfrm>
              <a:off x="7611895" y="1642978"/>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38" name="pt338"/>
            <p:cNvSpPr/>
            <p:nvPr/>
          </p:nvSpPr>
          <p:spPr>
            <a:xfrm>
              <a:off x="7852393" y="1642978"/>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39" name="pt339"/>
            <p:cNvSpPr/>
            <p:nvPr/>
          </p:nvSpPr>
          <p:spPr>
            <a:xfrm>
              <a:off x="7672020" y="1642978"/>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40" name="pt340"/>
            <p:cNvSpPr/>
            <p:nvPr/>
          </p:nvSpPr>
          <p:spPr>
            <a:xfrm>
              <a:off x="7852393" y="864176"/>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41" name="pt341"/>
            <p:cNvSpPr/>
            <p:nvPr/>
          </p:nvSpPr>
          <p:spPr>
            <a:xfrm>
              <a:off x="7852393" y="864176"/>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42" name="pt342"/>
            <p:cNvSpPr/>
            <p:nvPr/>
          </p:nvSpPr>
          <p:spPr>
            <a:xfrm>
              <a:off x="7852393" y="864176"/>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43" name="pt343"/>
            <p:cNvSpPr/>
            <p:nvPr/>
          </p:nvSpPr>
          <p:spPr>
            <a:xfrm>
              <a:off x="7852393" y="2889061"/>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44" name="pt344"/>
            <p:cNvSpPr/>
            <p:nvPr/>
          </p:nvSpPr>
          <p:spPr>
            <a:xfrm>
              <a:off x="7311272" y="2889061"/>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45" name="pt345"/>
            <p:cNvSpPr/>
            <p:nvPr/>
          </p:nvSpPr>
          <p:spPr>
            <a:xfrm>
              <a:off x="7311272" y="2889061"/>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46" name="pt346"/>
            <p:cNvSpPr/>
            <p:nvPr/>
          </p:nvSpPr>
          <p:spPr>
            <a:xfrm>
              <a:off x="7251148" y="3200581"/>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47" name="pt347"/>
            <p:cNvSpPr/>
            <p:nvPr/>
          </p:nvSpPr>
          <p:spPr>
            <a:xfrm>
              <a:off x="7130899" y="3200581"/>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48" name="pt348"/>
            <p:cNvSpPr/>
            <p:nvPr/>
          </p:nvSpPr>
          <p:spPr>
            <a:xfrm>
              <a:off x="7130899" y="3200581"/>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49" name="pt349"/>
            <p:cNvSpPr/>
            <p:nvPr/>
          </p:nvSpPr>
          <p:spPr>
            <a:xfrm>
              <a:off x="7010650" y="4913945"/>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50" name="pt350"/>
            <p:cNvSpPr/>
            <p:nvPr/>
          </p:nvSpPr>
          <p:spPr>
            <a:xfrm>
              <a:off x="7130899" y="4913945"/>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51" name="pt351"/>
            <p:cNvSpPr/>
            <p:nvPr/>
          </p:nvSpPr>
          <p:spPr>
            <a:xfrm>
              <a:off x="6529653" y="4913945"/>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52" name="pt352"/>
            <p:cNvSpPr/>
            <p:nvPr/>
          </p:nvSpPr>
          <p:spPr>
            <a:xfrm>
              <a:off x="7672020" y="1019936"/>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53" name="pt353"/>
            <p:cNvSpPr/>
            <p:nvPr/>
          </p:nvSpPr>
          <p:spPr>
            <a:xfrm>
              <a:off x="7611895" y="1019936"/>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54" name="pt354"/>
            <p:cNvSpPr/>
            <p:nvPr/>
          </p:nvSpPr>
          <p:spPr>
            <a:xfrm>
              <a:off x="7852393" y="1019936"/>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55" name="pt355"/>
            <p:cNvSpPr/>
            <p:nvPr/>
          </p:nvSpPr>
          <p:spPr>
            <a:xfrm>
              <a:off x="7551771" y="2577540"/>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56" name="pt356"/>
            <p:cNvSpPr/>
            <p:nvPr/>
          </p:nvSpPr>
          <p:spPr>
            <a:xfrm>
              <a:off x="7491646" y="2577540"/>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57" name="pt357"/>
            <p:cNvSpPr/>
            <p:nvPr/>
          </p:nvSpPr>
          <p:spPr>
            <a:xfrm>
              <a:off x="7491646" y="2577540"/>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58" name="pt358"/>
            <p:cNvSpPr/>
            <p:nvPr/>
          </p:nvSpPr>
          <p:spPr>
            <a:xfrm>
              <a:off x="7191023" y="5069706"/>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59" name="pt359"/>
            <p:cNvSpPr/>
            <p:nvPr/>
          </p:nvSpPr>
          <p:spPr>
            <a:xfrm>
              <a:off x="7311272" y="5069706"/>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60" name="pt360"/>
            <p:cNvSpPr/>
            <p:nvPr/>
          </p:nvSpPr>
          <p:spPr>
            <a:xfrm>
              <a:off x="6529653" y="5069706"/>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61" name="pt361"/>
            <p:cNvSpPr/>
            <p:nvPr/>
          </p:nvSpPr>
          <p:spPr>
            <a:xfrm>
              <a:off x="7852393" y="1175697"/>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62" name="pt362"/>
            <p:cNvSpPr/>
            <p:nvPr/>
          </p:nvSpPr>
          <p:spPr>
            <a:xfrm>
              <a:off x="7852393" y="1175697"/>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63" name="pt363"/>
            <p:cNvSpPr/>
            <p:nvPr/>
          </p:nvSpPr>
          <p:spPr>
            <a:xfrm>
              <a:off x="7852393" y="1175697"/>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64" name="pt364"/>
            <p:cNvSpPr/>
            <p:nvPr/>
          </p:nvSpPr>
          <p:spPr>
            <a:xfrm>
              <a:off x="5146789" y="5536987"/>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65" name="pt365"/>
            <p:cNvSpPr/>
            <p:nvPr/>
          </p:nvSpPr>
          <p:spPr>
            <a:xfrm>
              <a:off x="5507536" y="5536987"/>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66" name="pt366"/>
            <p:cNvSpPr/>
            <p:nvPr/>
          </p:nvSpPr>
          <p:spPr>
            <a:xfrm>
              <a:off x="5387287" y="5536987"/>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67" name="pt367"/>
            <p:cNvSpPr/>
            <p:nvPr/>
          </p:nvSpPr>
          <p:spPr>
            <a:xfrm>
              <a:off x="7311272" y="3512102"/>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68" name="pt368"/>
            <p:cNvSpPr/>
            <p:nvPr/>
          </p:nvSpPr>
          <p:spPr>
            <a:xfrm>
              <a:off x="7130899" y="3512102"/>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69" name="pt369"/>
            <p:cNvSpPr/>
            <p:nvPr/>
          </p:nvSpPr>
          <p:spPr>
            <a:xfrm>
              <a:off x="7070774" y="3512102"/>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70" name="pt370"/>
            <p:cNvSpPr/>
            <p:nvPr/>
          </p:nvSpPr>
          <p:spPr>
            <a:xfrm>
              <a:off x="7672020" y="2266019"/>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71" name="pt371"/>
            <p:cNvSpPr/>
            <p:nvPr/>
          </p:nvSpPr>
          <p:spPr>
            <a:xfrm>
              <a:off x="7852393" y="2266019"/>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72" name="pt372"/>
            <p:cNvSpPr/>
            <p:nvPr/>
          </p:nvSpPr>
          <p:spPr>
            <a:xfrm>
              <a:off x="7611895" y="2266019"/>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73" name="pt373"/>
            <p:cNvSpPr/>
            <p:nvPr/>
          </p:nvSpPr>
          <p:spPr>
            <a:xfrm>
              <a:off x="6830276" y="3044821"/>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74" name="pt374"/>
            <p:cNvSpPr/>
            <p:nvPr/>
          </p:nvSpPr>
          <p:spPr>
            <a:xfrm>
              <a:off x="6589778" y="3044821"/>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75" name="pt375"/>
            <p:cNvSpPr/>
            <p:nvPr/>
          </p:nvSpPr>
          <p:spPr>
            <a:xfrm>
              <a:off x="7251148" y="3044821"/>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76" name="pt376"/>
            <p:cNvSpPr/>
            <p:nvPr/>
          </p:nvSpPr>
          <p:spPr>
            <a:xfrm>
              <a:off x="7852393" y="1798738"/>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77" name="pt377"/>
            <p:cNvSpPr/>
            <p:nvPr/>
          </p:nvSpPr>
          <p:spPr>
            <a:xfrm>
              <a:off x="7611895" y="1798738"/>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78" name="pt378"/>
            <p:cNvSpPr/>
            <p:nvPr/>
          </p:nvSpPr>
          <p:spPr>
            <a:xfrm>
              <a:off x="7672020" y="1798738"/>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79" name="pt379"/>
            <p:cNvSpPr/>
            <p:nvPr/>
          </p:nvSpPr>
          <p:spPr>
            <a:xfrm>
              <a:off x="7191023" y="4446664"/>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80" name="pt380"/>
            <p:cNvSpPr/>
            <p:nvPr/>
          </p:nvSpPr>
          <p:spPr>
            <a:xfrm>
              <a:off x="6229030" y="4446664"/>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81" name="pt381"/>
            <p:cNvSpPr/>
            <p:nvPr/>
          </p:nvSpPr>
          <p:spPr>
            <a:xfrm>
              <a:off x="6710027" y="4446664"/>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82" name="pt382"/>
            <p:cNvSpPr/>
            <p:nvPr/>
          </p:nvSpPr>
          <p:spPr>
            <a:xfrm>
              <a:off x="7070774" y="4602425"/>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83" name="pt383"/>
            <p:cNvSpPr/>
            <p:nvPr/>
          </p:nvSpPr>
          <p:spPr>
            <a:xfrm>
              <a:off x="6710027" y="4602425"/>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84" name="pt384"/>
            <p:cNvSpPr/>
            <p:nvPr/>
          </p:nvSpPr>
          <p:spPr>
            <a:xfrm>
              <a:off x="6710027" y="4602425"/>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85" name="pt385"/>
            <p:cNvSpPr/>
            <p:nvPr/>
          </p:nvSpPr>
          <p:spPr>
            <a:xfrm>
              <a:off x="7191023" y="3979383"/>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86" name="pt386"/>
            <p:cNvSpPr/>
            <p:nvPr/>
          </p:nvSpPr>
          <p:spPr>
            <a:xfrm>
              <a:off x="6950525" y="3979383"/>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87" name="pt387"/>
            <p:cNvSpPr/>
            <p:nvPr/>
          </p:nvSpPr>
          <p:spPr>
            <a:xfrm>
              <a:off x="6950525" y="3979383"/>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88" name="pt388"/>
            <p:cNvSpPr/>
            <p:nvPr/>
          </p:nvSpPr>
          <p:spPr>
            <a:xfrm>
              <a:off x="7732144" y="2421780"/>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89" name="pt389"/>
            <p:cNvSpPr/>
            <p:nvPr/>
          </p:nvSpPr>
          <p:spPr>
            <a:xfrm>
              <a:off x="7732144" y="2421780"/>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90" name="pt390"/>
            <p:cNvSpPr/>
            <p:nvPr/>
          </p:nvSpPr>
          <p:spPr>
            <a:xfrm>
              <a:off x="7611895" y="2421780"/>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91" name="pt391"/>
            <p:cNvSpPr/>
            <p:nvPr/>
          </p:nvSpPr>
          <p:spPr>
            <a:xfrm>
              <a:off x="7431521" y="4135143"/>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92" name="pt392"/>
            <p:cNvSpPr/>
            <p:nvPr/>
          </p:nvSpPr>
          <p:spPr>
            <a:xfrm>
              <a:off x="7852393" y="4135143"/>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93" name="pt393"/>
            <p:cNvSpPr/>
            <p:nvPr/>
          </p:nvSpPr>
          <p:spPr>
            <a:xfrm>
              <a:off x="6950525" y="4135143"/>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94" name="pt394"/>
            <p:cNvSpPr/>
            <p:nvPr/>
          </p:nvSpPr>
          <p:spPr>
            <a:xfrm>
              <a:off x="7732144" y="1331457"/>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95" name="pt395"/>
            <p:cNvSpPr/>
            <p:nvPr/>
          </p:nvSpPr>
          <p:spPr>
            <a:xfrm>
              <a:off x="7852393" y="1331457"/>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96" name="pt396"/>
            <p:cNvSpPr/>
            <p:nvPr/>
          </p:nvSpPr>
          <p:spPr>
            <a:xfrm>
              <a:off x="7852393" y="1331457"/>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97" name="pt397"/>
            <p:cNvSpPr/>
            <p:nvPr/>
          </p:nvSpPr>
          <p:spPr>
            <a:xfrm>
              <a:off x="6529653" y="4758185"/>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98" name="pt398"/>
            <p:cNvSpPr/>
            <p:nvPr/>
          </p:nvSpPr>
          <p:spPr>
            <a:xfrm>
              <a:off x="6710027" y="4758185"/>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99" name="pt399"/>
            <p:cNvSpPr/>
            <p:nvPr/>
          </p:nvSpPr>
          <p:spPr>
            <a:xfrm>
              <a:off x="6710027" y="4758185"/>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00" name="pt400"/>
            <p:cNvSpPr/>
            <p:nvPr/>
          </p:nvSpPr>
          <p:spPr>
            <a:xfrm>
              <a:off x="7491646" y="1487217"/>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01" name="pt401"/>
            <p:cNvSpPr/>
            <p:nvPr/>
          </p:nvSpPr>
          <p:spPr>
            <a:xfrm>
              <a:off x="7371397" y="1487217"/>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02" name="pt402"/>
            <p:cNvSpPr/>
            <p:nvPr/>
          </p:nvSpPr>
          <p:spPr>
            <a:xfrm>
              <a:off x="7732144" y="1487217"/>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03" name="pt403"/>
            <p:cNvSpPr/>
            <p:nvPr/>
          </p:nvSpPr>
          <p:spPr>
            <a:xfrm>
              <a:off x="7551771" y="1954498"/>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04" name="pt404"/>
            <p:cNvSpPr/>
            <p:nvPr/>
          </p:nvSpPr>
          <p:spPr>
            <a:xfrm>
              <a:off x="7551771" y="1954498"/>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05" name="pt405"/>
            <p:cNvSpPr/>
            <p:nvPr/>
          </p:nvSpPr>
          <p:spPr>
            <a:xfrm>
              <a:off x="7672020" y="1954498"/>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06" name="pt406"/>
            <p:cNvSpPr/>
            <p:nvPr/>
          </p:nvSpPr>
          <p:spPr>
            <a:xfrm>
              <a:off x="5748034" y="5692747"/>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07" name="pt407"/>
            <p:cNvSpPr/>
            <p:nvPr/>
          </p:nvSpPr>
          <p:spPr>
            <a:xfrm>
              <a:off x="5627785" y="5692747"/>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08" name="pt408"/>
            <p:cNvSpPr/>
            <p:nvPr/>
          </p:nvSpPr>
          <p:spPr>
            <a:xfrm>
              <a:off x="4906290" y="5692747"/>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09" name="tx409"/>
            <p:cNvSpPr/>
            <p:nvPr/>
          </p:nvSpPr>
          <p:spPr>
            <a:xfrm>
              <a:off x="1048135" y="5685001"/>
              <a:ext cx="533826"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FF0000">
                      <a:alpha val="100000"/>
                    </a:srgbClr>
                  </a:solidFill>
                  <a:latin typeface="Arial"/>
                  <a:cs typeface="Arial"/>
                </a:rPr>
                <a:t>Venezuela</a:t>
              </a:r>
            </a:p>
          </p:txBody>
        </p:sp>
        <p:sp>
          <p:nvSpPr>
            <p:cNvPr id="410" name="tx410"/>
            <p:cNvSpPr/>
            <p:nvPr/>
          </p:nvSpPr>
          <p:spPr>
            <a:xfrm>
              <a:off x="1353271" y="5529241"/>
              <a:ext cx="228691"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70AD47">
                      <a:alpha val="100000"/>
                    </a:srgbClr>
                  </a:solidFill>
                  <a:latin typeface="Arial"/>
                  <a:cs typeface="Arial"/>
                </a:rPr>
                <a:t>Haiti</a:t>
              </a:r>
            </a:p>
          </p:txBody>
        </p:sp>
        <p:sp>
          <p:nvSpPr>
            <p:cNvPr id="411" name="tx411"/>
            <p:cNvSpPr/>
            <p:nvPr/>
          </p:nvSpPr>
          <p:spPr>
            <a:xfrm>
              <a:off x="1245189" y="5373480"/>
              <a:ext cx="33677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FF0000">
                      <a:alpha val="100000"/>
                    </a:srgbClr>
                  </a:solidFill>
                  <a:latin typeface="Arial"/>
                  <a:cs typeface="Arial"/>
                </a:rPr>
                <a:t>Bolivia</a:t>
              </a:r>
            </a:p>
          </p:txBody>
        </p:sp>
        <p:sp>
          <p:nvSpPr>
            <p:cNvPr id="412" name="tx412"/>
            <p:cNvSpPr/>
            <p:nvPr/>
          </p:nvSpPr>
          <p:spPr>
            <a:xfrm>
              <a:off x="1092758" y="5217720"/>
              <a:ext cx="489204"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FF0000">
                      <a:alpha val="100000"/>
                    </a:srgbClr>
                  </a:solidFill>
                  <a:latin typeface="Arial"/>
                  <a:cs typeface="Arial"/>
                </a:rPr>
                <a:t>Argentina</a:t>
              </a:r>
            </a:p>
          </p:txBody>
        </p:sp>
        <p:sp>
          <p:nvSpPr>
            <p:cNvPr id="413" name="tx413"/>
            <p:cNvSpPr/>
            <p:nvPr/>
          </p:nvSpPr>
          <p:spPr>
            <a:xfrm>
              <a:off x="1022989" y="5061959"/>
              <a:ext cx="558972"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FF0000">
                      <a:alpha val="100000"/>
                    </a:srgbClr>
                  </a:solidFill>
                  <a:latin typeface="Arial"/>
                  <a:cs typeface="Arial"/>
                </a:rPr>
                <a:t>Guatemala</a:t>
              </a:r>
            </a:p>
          </p:txBody>
        </p:sp>
        <p:sp>
          <p:nvSpPr>
            <p:cNvPr id="414" name="tx414"/>
            <p:cNvSpPr/>
            <p:nvPr/>
          </p:nvSpPr>
          <p:spPr>
            <a:xfrm>
              <a:off x="1156309" y="4906199"/>
              <a:ext cx="42565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FF0000">
                      <a:alpha val="100000"/>
                    </a:srgbClr>
                  </a:solidFill>
                  <a:latin typeface="Arial"/>
                  <a:cs typeface="Arial"/>
                </a:rPr>
                <a:t>Ecuador</a:t>
              </a:r>
            </a:p>
          </p:txBody>
        </p:sp>
        <p:sp>
          <p:nvSpPr>
            <p:cNvPr id="415" name="tx415"/>
            <p:cNvSpPr/>
            <p:nvPr/>
          </p:nvSpPr>
          <p:spPr>
            <a:xfrm>
              <a:off x="1092849" y="4750439"/>
              <a:ext cx="489112"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70AD47">
                      <a:alpha val="100000"/>
                    </a:srgbClr>
                  </a:solidFill>
                  <a:latin typeface="Arial"/>
                  <a:cs typeface="Arial"/>
                </a:rPr>
                <a:t>Suriname</a:t>
              </a:r>
            </a:p>
          </p:txBody>
        </p:sp>
        <p:sp>
          <p:nvSpPr>
            <p:cNvPr id="416" name="tx416"/>
            <p:cNvSpPr/>
            <p:nvPr/>
          </p:nvSpPr>
          <p:spPr>
            <a:xfrm>
              <a:off x="1092758" y="4594678"/>
              <a:ext cx="489204"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FF0000">
                      <a:alpha val="100000"/>
                    </a:srgbClr>
                  </a:solidFill>
                  <a:latin typeface="Arial"/>
                  <a:cs typeface="Arial"/>
                </a:rPr>
                <a:t>Paraguay</a:t>
              </a:r>
            </a:p>
          </p:txBody>
        </p:sp>
        <p:sp>
          <p:nvSpPr>
            <p:cNvPr id="417" name="tx417"/>
            <p:cNvSpPr/>
            <p:nvPr/>
          </p:nvSpPr>
          <p:spPr>
            <a:xfrm>
              <a:off x="1156309" y="4438918"/>
              <a:ext cx="42565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FF0000">
                      <a:alpha val="100000"/>
                    </a:srgbClr>
                  </a:solidFill>
                  <a:latin typeface="Arial"/>
                  <a:cs typeface="Arial"/>
                </a:rPr>
                <a:t>Panama</a:t>
              </a:r>
            </a:p>
          </p:txBody>
        </p:sp>
        <p:sp>
          <p:nvSpPr>
            <p:cNvPr id="418" name="tx418"/>
            <p:cNvSpPr/>
            <p:nvPr/>
          </p:nvSpPr>
          <p:spPr>
            <a:xfrm>
              <a:off x="1270609" y="4283158"/>
              <a:ext cx="31135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FF0000">
                      <a:alpha val="100000"/>
                    </a:srgbClr>
                  </a:solidFill>
                  <a:latin typeface="Arial"/>
                  <a:cs typeface="Arial"/>
                </a:rPr>
                <a:t>Belize</a:t>
              </a:r>
            </a:p>
          </p:txBody>
        </p:sp>
        <p:sp>
          <p:nvSpPr>
            <p:cNvPr id="419" name="tx419"/>
            <p:cNvSpPr/>
            <p:nvPr/>
          </p:nvSpPr>
          <p:spPr>
            <a:xfrm>
              <a:off x="1169019" y="4127397"/>
              <a:ext cx="107990"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FF0000">
                      <a:alpha val="100000"/>
                    </a:srgbClr>
                  </a:solidFill>
                  <a:latin typeface="Arial"/>
                  <a:cs typeface="Arial"/>
                </a:rPr>
                <a:t>St</a:t>
              </a:r>
            </a:p>
          </p:txBody>
        </p:sp>
        <p:sp>
          <p:nvSpPr>
            <p:cNvPr id="420" name="tx420"/>
            <p:cNvSpPr/>
            <p:nvPr/>
          </p:nvSpPr>
          <p:spPr>
            <a:xfrm>
              <a:off x="1308739" y="4127397"/>
              <a:ext cx="273222"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FF0000">
                      <a:alpha val="100000"/>
                    </a:srgbClr>
                  </a:solidFill>
                  <a:latin typeface="Arial"/>
                  <a:cs typeface="Arial"/>
                </a:rPr>
                <a:t>Lucia</a:t>
              </a:r>
            </a:p>
          </p:txBody>
        </p:sp>
        <p:sp>
          <p:nvSpPr>
            <p:cNvPr id="421" name="tx421"/>
            <p:cNvSpPr/>
            <p:nvPr/>
          </p:nvSpPr>
          <p:spPr>
            <a:xfrm>
              <a:off x="1340560" y="3971637"/>
              <a:ext cx="241401"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FF0000">
                      <a:alpha val="100000"/>
                    </a:srgbClr>
                  </a:solidFill>
                  <a:latin typeface="Arial"/>
                  <a:cs typeface="Arial"/>
                </a:rPr>
                <a:t>Peru</a:t>
              </a:r>
            </a:p>
          </p:txBody>
        </p:sp>
        <p:sp>
          <p:nvSpPr>
            <p:cNvPr id="422" name="tx422"/>
            <p:cNvSpPr/>
            <p:nvPr/>
          </p:nvSpPr>
          <p:spPr>
            <a:xfrm>
              <a:off x="1092758" y="3815877"/>
              <a:ext cx="489204"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FF0000">
                      <a:alpha val="100000"/>
                    </a:srgbClr>
                  </a:solidFill>
                  <a:latin typeface="Arial"/>
                  <a:cs typeface="Arial"/>
                </a:rPr>
                <a:t>Barbados</a:t>
              </a:r>
            </a:p>
          </p:txBody>
        </p:sp>
        <p:sp>
          <p:nvSpPr>
            <p:cNvPr id="423" name="tx423"/>
            <p:cNvSpPr/>
            <p:nvPr/>
          </p:nvSpPr>
          <p:spPr>
            <a:xfrm>
              <a:off x="1099159" y="3660116"/>
              <a:ext cx="4828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FF0000">
                      <a:alpha val="100000"/>
                    </a:srgbClr>
                  </a:solidFill>
                  <a:latin typeface="Arial"/>
                  <a:cs typeface="Arial"/>
                </a:rPr>
                <a:t>Bahamas</a:t>
              </a:r>
            </a:p>
          </p:txBody>
        </p:sp>
        <p:sp>
          <p:nvSpPr>
            <p:cNvPr id="424" name="tx424"/>
            <p:cNvSpPr/>
            <p:nvPr/>
          </p:nvSpPr>
          <p:spPr>
            <a:xfrm>
              <a:off x="1086449" y="3504356"/>
              <a:ext cx="49551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FF0000">
                      <a:alpha val="100000"/>
                    </a:srgbClr>
                  </a:solidFill>
                  <a:latin typeface="Arial"/>
                  <a:cs typeface="Arial"/>
                </a:rPr>
                <a:t>Honduras</a:t>
              </a:r>
            </a:p>
          </p:txBody>
        </p:sp>
        <p:sp>
          <p:nvSpPr>
            <p:cNvPr id="425" name="tx425"/>
            <p:cNvSpPr/>
            <p:nvPr/>
          </p:nvSpPr>
          <p:spPr>
            <a:xfrm>
              <a:off x="1296121" y="3348596"/>
              <a:ext cx="285841"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70AD47">
                      <a:alpha val="100000"/>
                    </a:srgbClr>
                  </a:solidFill>
                  <a:latin typeface="Arial"/>
                  <a:cs typeface="Arial"/>
                </a:rPr>
                <a:t>Brazil</a:t>
              </a:r>
            </a:p>
          </p:txBody>
        </p:sp>
        <p:sp>
          <p:nvSpPr>
            <p:cNvPr id="426" name="tx426"/>
            <p:cNvSpPr/>
            <p:nvPr/>
          </p:nvSpPr>
          <p:spPr>
            <a:xfrm>
              <a:off x="565515" y="3192835"/>
              <a:ext cx="53995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FF0000">
                      <a:alpha val="100000"/>
                    </a:srgbClr>
                  </a:solidFill>
                  <a:latin typeface="Arial"/>
                  <a:cs typeface="Arial"/>
                </a:rPr>
                <a:t>Dominican</a:t>
              </a:r>
            </a:p>
          </p:txBody>
        </p:sp>
        <p:sp>
          <p:nvSpPr>
            <p:cNvPr id="427" name="tx427"/>
            <p:cNvSpPr/>
            <p:nvPr/>
          </p:nvSpPr>
          <p:spPr>
            <a:xfrm>
              <a:off x="1137198" y="3192835"/>
              <a:ext cx="444764"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FF0000">
                      <a:alpha val="100000"/>
                    </a:srgbClr>
                  </a:solidFill>
                  <a:latin typeface="Arial"/>
                  <a:cs typeface="Arial"/>
                </a:rPr>
                <a:t>Republic</a:t>
              </a:r>
            </a:p>
          </p:txBody>
        </p:sp>
        <p:sp>
          <p:nvSpPr>
            <p:cNvPr id="428" name="tx428"/>
            <p:cNvSpPr/>
            <p:nvPr/>
          </p:nvSpPr>
          <p:spPr>
            <a:xfrm>
              <a:off x="1219951" y="3037075"/>
              <a:ext cx="362010"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70AD47">
                      <a:alpha val="100000"/>
                    </a:srgbClr>
                  </a:solidFill>
                  <a:latin typeface="Arial"/>
                  <a:cs typeface="Arial"/>
                </a:rPr>
                <a:t>Mexico</a:t>
              </a:r>
            </a:p>
          </p:txBody>
        </p:sp>
        <p:sp>
          <p:nvSpPr>
            <p:cNvPr id="429" name="tx429"/>
            <p:cNvSpPr/>
            <p:nvPr/>
          </p:nvSpPr>
          <p:spPr>
            <a:xfrm>
              <a:off x="1105560" y="2881314"/>
              <a:ext cx="476402"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FF0000">
                      <a:alpha val="100000"/>
                    </a:srgbClr>
                  </a:solidFill>
                  <a:latin typeface="Arial"/>
                  <a:cs typeface="Arial"/>
                </a:rPr>
                <a:t>Dominica</a:t>
              </a:r>
            </a:p>
          </p:txBody>
        </p:sp>
        <p:sp>
          <p:nvSpPr>
            <p:cNvPr id="430" name="tx430"/>
            <p:cNvSpPr/>
            <p:nvPr/>
          </p:nvSpPr>
          <p:spPr>
            <a:xfrm>
              <a:off x="1099159" y="2725554"/>
              <a:ext cx="4828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FF0000">
                      <a:alpha val="100000"/>
                    </a:srgbClr>
                  </a:solidFill>
                  <a:latin typeface="Arial"/>
                  <a:cs typeface="Arial"/>
                </a:rPr>
                <a:t>Colombia</a:t>
              </a:r>
            </a:p>
          </p:txBody>
        </p:sp>
        <p:sp>
          <p:nvSpPr>
            <p:cNvPr id="431" name="tx431"/>
            <p:cNvSpPr/>
            <p:nvPr/>
          </p:nvSpPr>
          <p:spPr>
            <a:xfrm>
              <a:off x="1137289" y="2569794"/>
              <a:ext cx="444672"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FF0000">
                      <a:alpha val="100000"/>
                    </a:srgbClr>
                  </a:solidFill>
                  <a:latin typeface="Arial"/>
                  <a:cs typeface="Arial"/>
                </a:rPr>
                <a:t>Grenada</a:t>
              </a:r>
            </a:p>
          </p:txBody>
        </p:sp>
        <p:sp>
          <p:nvSpPr>
            <p:cNvPr id="432" name="tx432"/>
            <p:cNvSpPr/>
            <p:nvPr/>
          </p:nvSpPr>
          <p:spPr>
            <a:xfrm>
              <a:off x="679998" y="2414033"/>
              <a:ext cx="107990"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FF0000">
                      <a:alpha val="100000"/>
                    </a:srgbClr>
                  </a:solidFill>
                  <a:latin typeface="Arial"/>
                  <a:cs typeface="Arial"/>
                </a:rPr>
                <a:t>St</a:t>
              </a:r>
            </a:p>
          </p:txBody>
        </p:sp>
        <p:sp>
          <p:nvSpPr>
            <p:cNvPr id="433" name="tx433"/>
            <p:cNvSpPr/>
            <p:nvPr/>
          </p:nvSpPr>
          <p:spPr>
            <a:xfrm>
              <a:off x="819718" y="2414033"/>
              <a:ext cx="222290"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FF0000">
                      <a:alpha val="100000"/>
                    </a:srgbClr>
                  </a:solidFill>
                  <a:latin typeface="Arial"/>
                  <a:cs typeface="Arial"/>
                </a:rPr>
                <a:t>Kitts</a:t>
              </a:r>
            </a:p>
          </p:txBody>
        </p:sp>
        <p:sp>
          <p:nvSpPr>
            <p:cNvPr id="434" name="tx434"/>
            <p:cNvSpPr/>
            <p:nvPr/>
          </p:nvSpPr>
          <p:spPr>
            <a:xfrm>
              <a:off x="1073739" y="2414033"/>
              <a:ext cx="190652"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FF0000">
                      <a:alpha val="100000"/>
                    </a:srgbClr>
                  </a:solidFill>
                  <a:latin typeface="Arial"/>
                  <a:cs typeface="Arial"/>
                </a:rPr>
                <a:t>and</a:t>
              </a:r>
            </a:p>
          </p:txBody>
        </p:sp>
        <p:sp>
          <p:nvSpPr>
            <p:cNvPr id="435" name="tx435"/>
            <p:cNvSpPr/>
            <p:nvPr/>
          </p:nvSpPr>
          <p:spPr>
            <a:xfrm>
              <a:off x="1296121" y="2414033"/>
              <a:ext cx="285841"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FF0000">
                      <a:alpha val="100000"/>
                    </a:srgbClr>
                  </a:solidFill>
                  <a:latin typeface="Arial"/>
                  <a:cs typeface="Arial"/>
                </a:rPr>
                <a:t>Nevis</a:t>
              </a:r>
            </a:p>
          </p:txBody>
        </p:sp>
        <p:sp>
          <p:nvSpPr>
            <p:cNvPr id="436" name="tx436"/>
            <p:cNvSpPr/>
            <p:nvPr/>
          </p:nvSpPr>
          <p:spPr>
            <a:xfrm>
              <a:off x="1156400" y="2258273"/>
              <a:ext cx="425561"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FF0000">
                      <a:alpha val="100000"/>
                    </a:srgbClr>
                  </a:solidFill>
                  <a:latin typeface="Arial"/>
                  <a:cs typeface="Arial"/>
                </a:rPr>
                <a:t>Jamaica</a:t>
              </a:r>
            </a:p>
          </p:txBody>
        </p:sp>
        <p:sp>
          <p:nvSpPr>
            <p:cNvPr id="437" name="tx437"/>
            <p:cNvSpPr/>
            <p:nvPr/>
          </p:nvSpPr>
          <p:spPr>
            <a:xfrm>
              <a:off x="1321449" y="2102513"/>
              <a:ext cx="260512"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FF0000">
                      <a:alpha val="100000"/>
                    </a:srgbClr>
                  </a:solidFill>
                  <a:latin typeface="Arial"/>
                  <a:cs typeface="Arial"/>
                </a:rPr>
                <a:t>Chile</a:t>
              </a:r>
            </a:p>
          </p:txBody>
        </p:sp>
        <p:sp>
          <p:nvSpPr>
            <p:cNvPr id="438" name="tx438"/>
            <p:cNvSpPr/>
            <p:nvPr/>
          </p:nvSpPr>
          <p:spPr>
            <a:xfrm>
              <a:off x="1149999" y="1946752"/>
              <a:ext cx="431962"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70AD47">
                      <a:alpha val="100000"/>
                    </a:srgbClr>
                  </a:solidFill>
                  <a:latin typeface="Arial"/>
                  <a:cs typeface="Arial"/>
                </a:rPr>
                <a:t>Uruguay</a:t>
              </a:r>
            </a:p>
          </p:txBody>
        </p:sp>
        <p:sp>
          <p:nvSpPr>
            <p:cNvPr id="439" name="tx439"/>
            <p:cNvSpPr/>
            <p:nvPr/>
          </p:nvSpPr>
          <p:spPr>
            <a:xfrm>
              <a:off x="1061028" y="1790992"/>
              <a:ext cx="52093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FF0000">
                      <a:alpha val="100000"/>
                    </a:srgbClr>
                  </a:solidFill>
                  <a:latin typeface="Arial"/>
                  <a:cs typeface="Arial"/>
                </a:rPr>
                <a:t>Nicaragua</a:t>
              </a:r>
            </a:p>
          </p:txBody>
        </p:sp>
        <p:sp>
          <p:nvSpPr>
            <p:cNvPr id="440" name="tx440"/>
            <p:cNvSpPr/>
            <p:nvPr/>
          </p:nvSpPr>
          <p:spPr>
            <a:xfrm>
              <a:off x="1022989" y="1635232"/>
              <a:ext cx="298551"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70AD47">
                      <a:alpha val="100000"/>
                    </a:srgbClr>
                  </a:solidFill>
                  <a:latin typeface="Arial"/>
                  <a:cs typeface="Arial"/>
                </a:rPr>
                <a:t>Costa</a:t>
              </a:r>
            </a:p>
          </p:txBody>
        </p:sp>
        <p:sp>
          <p:nvSpPr>
            <p:cNvPr id="441" name="tx441"/>
            <p:cNvSpPr/>
            <p:nvPr/>
          </p:nvSpPr>
          <p:spPr>
            <a:xfrm>
              <a:off x="1353271" y="1635232"/>
              <a:ext cx="228691"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70AD47">
                      <a:alpha val="100000"/>
                    </a:srgbClr>
                  </a:solidFill>
                  <a:latin typeface="Arial"/>
                  <a:cs typeface="Arial"/>
                </a:rPr>
                <a:t>Rica</a:t>
              </a:r>
            </a:p>
          </p:txBody>
        </p:sp>
        <p:sp>
          <p:nvSpPr>
            <p:cNvPr id="442" name="tx442"/>
            <p:cNvSpPr/>
            <p:nvPr/>
          </p:nvSpPr>
          <p:spPr>
            <a:xfrm>
              <a:off x="544209" y="1479471"/>
              <a:ext cx="408736"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70AD47">
                      <a:alpha val="100000"/>
                    </a:srgbClr>
                  </a:solidFill>
                  <a:latin typeface="Arial"/>
                  <a:cs typeface="Arial"/>
                </a:rPr>
                <a:t>Trinidad</a:t>
              </a:r>
            </a:p>
          </p:txBody>
        </p:sp>
        <p:sp>
          <p:nvSpPr>
            <p:cNvPr id="443" name="tx443"/>
            <p:cNvSpPr/>
            <p:nvPr/>
          </p:nvSpPr>
          <p:spPr>
            <a:xfrm>
              <a:off x="984676" y="1479471"/>
              <a:ext cx="190652"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70AD47">
                      <a:alpha val="100000"/>
                    </a:srgbClr>
                  </a:solidFill>
                  <a:latin typeface="Arial"/>
                  <a:cs typeface="Arial"/>
                </a:rPr>
                <a:t>and</a:t>
              </a:r>
            </a:p>
          </p:txBody>
        </p:sp>
        <p:sp>
          <p:nvSpPr>
            <p:cNvPr id="444" name="tx444"/>
            <p:cNvSpPr/>
            <p:nvPr/>
          </p:nvSpPr>
          <p:spPr>
            <a:xfrm>
              <a:off x="1207058" y="1479471"/>
              <a:ext cx="374904"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70AD47">
                      <a:alpha val="100000"/>
                    </a:srgbClr>
                  </a:solidFill>
                  <a:latin typeface="Arial"/>
                  <a:cs typeface="Arial"/>
                </a:rPr>
                <a:t>Tobago</a:t>
              </a:r>
            </a:p>
          </p:txBody>
        </p:sp>
        <p:sp>
          <p:nvSpPr>
            <p:cNvPr id="445" name="tx445"/>
            <p:cNvSpPr/>
            <p:nvPr/>
          </p:nvSpPr>
          <p:spPr>
            <a:xfrm>
              <a:off x="1063131" y="1323711"/>
              <a:ext cx="107990"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70AD47">
                      <a:alpha val="100000"/>
                    </a:srgbClr>
                  </a:solidFill>
                  <a:latin typeface="Arial"/>
                  <a:cs typeface="Arial"/>
                </a:rPr>
                <a:t>St</a:t>
              </a:r>
            </a:p>
          </p:txBody>
        </p:sp>
        <p:sp>
          <p:nvSpPr>
            <p:cNvPr id="446" name="tx446"/>
            <p:cNvSpPr/>
            <p:nvPr/>
          </p:nvSpPr>
          <p:spPr>
            <a:xfrm>
              <a:off x="1202852" y="1323711"/>
              <a:ext cx="379110"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70AD47">
                      <a:alpha val="100000"/>
                    </a:srgbClr>
                  </a:solidFill>
                  <a:latin typeface="Arial"/>
                  <a:cs typeface="Arial"/>
                </a:rPr>
                <a:t>Vincent</a:t>
              </a:r>
            </a:p>
          </p:txBody>
        </p:sp>
        <p:sp>
          <p:nvSpPr>
            <p:cNvPr id="447" name="tx447"/>
            <p:cNvSpPr/>
            <p:nvPr/>
          </p:nvSpPr>
          <p:spPr>
            <a:xfrm>
              <a:off x="1181729" y="1167951"/>
              <a:ext cx="400232"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1CABE2">
                      <a:alpha val="100000"/>
                    </a:srgbClr>
                  </a:solidFill>
                  <a:latin typeface="Arial"/>
                  <a:cs typeface="Arial"/>
                </a:rPr>
                <a:t>Guyana</a:t>
              </a:r>
            </a:p>
          </p:txBody>
        </p:sp>
        <p:sp>
          <p:nvSpPr>
            <p:cNvPr id="448" name="tx448"/>
            <p:cNvSpPr/>
            <p:nvPr/>
          </p:nvSpPr>
          <p:spPr>
            <a:xfrm>
              <a:off x="997478" y="1012190"/>
              <a:ext cx="101681"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70AD47">
                      <a:alpha val="100000"/>
                    </a:srgbClr>
                  </a:solidFill>
                  <a:latin typeface="Arial"/>
                  <a:cs typeface="Arial"/>
                </a:rPr>
                <a:t>El</a:t>
              </a:r>
            </a:p>
          </p:txBody>
        </p:sp>
        <p:sp>
          <p:nvSpPr>
            <p:cNvPr id="449" name="tx449"/>
            <p:cNvSpPr/>
            <p:nvPr/>
          </p:nvSpPr>
          <p:spPr>
            <a:xfrm>
              <a:off x="1130889" y="1012190"/>
              <a:ext cx="45107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70AD47">
                      <a:alpha val="100000"/>
                    </a:srgbClr>
                  </a:solidFill>
                  <a:latin typeface="Arial"/>
                  <a:cs typeface="Arial"/>
                </a:rPr>
                <a:t>Salvador</a:t>
              </a:r>
            </a:p>
          </p:txBody>
        </p:sp>
        <p:sp>
          <p:nvSpPr>
            <p:cNvPr id="450" name="tx450"/>
            <p:cNvSpPr/>
            <p:nvPr/>
          </p:nvSpPr>
          <p:spPr>
            <a:xfrm>
              <a:off x="1308739" y="856430"/>
              <a:ext cx="273222"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1CABE2">
                      <a:alpha val="100000"/>
                    </a:srgbClr>
                  </a:solidFill>
                  <a:latin typeface="Arial"/>
                  <a:cs typeface="Arial"/>
                </a:rPr>
                <a:t>Cuba</a:t>
              </a:r>
            </a:p>
          </p:txBody>
        </p:sp>
        <p:sp>
          <p:nvSpPr>
            <p:cNvPr id="451" name="tx451"/>
            <p:cNvSpPr/>
            <p:nvPr/>
          </p:nvSpPr>
          <p:spPr>
            <a:xfrm>
              <a:off x="508182" y="700669"/>
              <a:ext cx="387614"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1CABE2">
                      <a:alpha val="100000"/>
                    </a:srgbClr>
                  </a:solidFill>
                  <a:latin typeface="Arial"/>
                  <a:cs typeface="Arial"/>
                </a:rPr>
                <a:t>Antigua</a:t>
              </a:r>
            </a:p>
          </p:txBody>
        </p:sp>
        <p:sp>
          <p:nvSpPr>
            <p:cNvPr id="452" name="tx452"/>
            <p:cNvSpPr/>
            <p:nvPr/>
          </p:nvSpPr>
          <p:spPr>
            <a:xfrm>
              <a:off x="927526" y="700669"/>
              <a:ext cx="190652"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1CABE2">
                      <a:alpha val="100000"/>
                    </a:srgbClr>
                  </a:solidFill>
                  <a:latin typeface="Arial"/>
                  <a:cs typeface="Arial"/>
                </a:rPr>
                <a:t>and</a:t>
              </a:r>
            </a:p>
          </p:txBody>
        </p:sp>
        <p:sp>
          <p:nvSpPr>
            <p:cNvPr id="453" name="tx453"/>
            <p:cNvSpPr/>
            <p:nvPr/>
          </p:nvSpPr>
          <p:spPr>
            <a:xfrm>
              <a:off x="1149908" y="700669"/>
              <a:ext cx="432054"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1CABE2">
                      <a:alpha val="100000"/>
                    </a:srgbClr>
                  </a:solidFill>
                  <a:latin typeface="Arial"/>
                  <a:cs typeface="Arial"/>
                </a:rPr>
                <a:t>Barbuda</a:t>
              </a:r>
            </a:p>
          </p:txBody>
        </p:sp>
        <p:sp>
          <p:nvSpPr>
            <p:cNvPr id="454" name="tx454"/>
            <p:cNvSpPr/>
            <p:nvPr/>
          </p:nvSpPr>
          <p:spPr>
            <a:xfrm>
              <a:off x="1914125" y="5893985"/>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455" name="tx455"/>
            <p:cNvSpPr/>
            <p:nvPr/>
          </p:nvSpPr>
          <p:spPr>
            <a:xfrm>
              <a:off x="3386149" y="5893985"/>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25</a:t>
              </a:r>
            </a:p>
          </p:txBody>
        </p:sp>
        <p:sp>
          <p:nvSpPr>
            <p:cNvPr id="456" name="tx456"/>
            <p:cNvSpPr/>
            <p:nvPr/>
          </p:nvSpPr>
          <p:spPr>
            <a:xfrm>
              <a:off x="4889263" y="5893985"/>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50</a:t>
              </a:r>
            </a:p>
          </p:txBody>
        </p:sp>
        <p:sp>
          <p:nvSpPr>
            <p:cNvPr id="457" name="tx457"/>
            <p:cNvSpPr/>
            <p:nvPr/>
          </p:nvSpPr>
          <p:spPr>
            <a:xfrm>
              <a:off x="6392377" y="5893985"/>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75</a:t>
              </a:r>
            </a:p>
          </p:txBody>
        </p:sp>
        <p:sp>
          <p:nvSpPr>
            <p:cNvPr id="458" name="tx458"/>
            <p:cNvSpPr/>
            <p:nvPr/>
          </p:nvSpPr>
          <p:spPr>
            <a:xfrm>
              <a:off x="7864401" y="5893985"/>
              <a:ext cx="1865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100</a:t>
              </a:r>
            </a:p>
          </p:txBody>
        </p:sp>
        <p:sp>
          <p:nvSpPr>
            <p:cNvPr id="459" name="tx459"/>
            <p:cNvSpPr/>
            <p:nvPr/>
          </p:nvSpPr>
          <p:spPr>
            <a:xfrm>
              <a:off x="4520394" y="6032290"/>
              <a:ext cx="8620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Coverage (%)</a:t>
              </a:r>
            </a:p>
          </p:txBody>
        </p:sp>
        <p:sp>
          <p:nvSpPr>
            <p:cNvPr id="460" name="pt460"/>
            <p:cNvSpPr/>
            <p:nvPr/>
          </p:nvSpPr>
          <p:spPr>
            <a:xfrm>
              <a:off x="8531636" y="2981125"/>
              <a:ext cx="90303" cy="90303"/>
            </a:xfrm>
            <a:prstGeom prst="ellipse">
              <a:avLst/>
            </a:prstGeom>
            <a:solidFill>
              <a:srgbClr val="1CABE2">
                <a:alpha val="100000"/>
              </a:srgbClr>
            </a:solidFill>
            <a:ln w="9000" cap="rnd">
              <a:solidFill>
                <a:srgbClr val="1CABE2">
                  <a:alpha val="100000"/>
                </a:srgbClr>
              </a:solidFill>
              <a:prstDash val="solid"/>
              <a:round/>
            </a:ln>
          </p:spPr>
          <p:txBody>
            <a:bodyPr/>
            <a:lstStyle/>
            <a:p/>
          </p:txBody>
        </p:sp>
        <p:sp>
          <p:nvSpPr>
            <p:cNvPr id="461" name="pt461"/>
            <p:cNvSpPr/>
            <p:nvPr/>
          </p:nvSpPr>
          <p:spPr>
            <a:xfrm>
              <a:off x="8531636" y="3200581"/>
              <a:ext cx="90303" cy="90303"/>
            </a:xfrm>
            <a:prstGeom prst="ellipse">
              <a:avLst/>
            </a:prstGeom>
            <a:solidFill>
              <a:srgbClr val="00833D">
                <a:alpha val="100000"/>
              </a:srgbClr>
            </a:solidFill>
            <a:ln w="9000" cap="rnd">
              <a:solidFill>
                <a:srgbClr val="00833D">
                  <a:alpha val="100000"/>
                </a:srgbClr>
              </a:solidFill>
              <a:prstDash val="solid"/>
              <a:round/>
            </a:ln>
          </p:spPr>
          <p:txBody>
            <a:bodyPr/>
            <a:lstStyle/>
            <a:p/>
          </p:txBody>
        </p:sp>
        <p:sp>
          <p:nvSpPr>
            <p:cNvPr id="462" name="pt462"/>
            <p:cNvSpPr/>
            <p:nvPr/>
          </p:nvSpPr>
          <p:spPr>
            <a:xfrm>
              <a:off x="8531636" y="3420037"/>
              <a:ext cx="90303" cy="90303"/>
            </a:xfrm>
            <a:prstGeom prst="ellipse">
              <a:avLst/>
            </a:prstGeom>
            <a:solidFill>
              <a:srgbClr val="F26A21">
                <a:alpha val="100000"/>
              </a:srgbClr>
            </a:solidFill>
            <a:ln w="9000" cap="rnd">
              <a:solidFill>
                <a:srgbClr val="F26A21">
                  <a:alpha val="100000"/>
                </a:srgbClr>
              </a:solidFill>
              <a:prstDash val="solid"/>
              <a:round/>
            </a:ln>
          </p:spPr>
          <p:txBody>
            <a:bodyPr/>
            <a:lstStyle/>
            <a:p/>
          </p:txBody>
        </p:sp>
        <p:sp>
          <p:nvSpPr>
            <p:cNvPr id="463" name="tx463"/>
            <p:cNvSpPr/>
            <p:nvPr/>
          </p:nvSpPr>
          <p:spPr>
            <a:xfrm>
              <a:off x="8756105" y="2986272"/>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2019</a:t>
              </a:r>
            </a:p>
          </p:txBody>
        </p:sp>
        <p:sp>
          <p:nvSpPr>
            <p:cNvPr id="464" name="tx464"/>
            <p:cNvSpPr/>
            <p:nvPr/>
          </p:nvSpPr>
          <p:spPr>
            <a:xfrm>
              <a:off x="8756105" y="3205728"/>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2024</a:t>
              </a:r>
            </a:p>
          </p:txBody>
        </p:sp>
        <p:sp>
          <p:nvSpPr>
            <p:cNvPr id="465" name="tx465"/>
            <p:cNvSpPr/>
            <p:nvPr/>
          </p:nvSpPr>
          <p:spPr>
            <a:xfrm>
              <a:off x="8756105" y="342518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2025</a:t>
              </a:r>
            </a:p>
          </p:txBody>
        </p:sp>
        <p:sp>
          <p:nvSpPr>
            <p:cNvPr id="466" name="tx466"/>
            <p:cNvSpPr/>
            <p:nvPr/>
          </p:nvSpPr>
          <p:spPr>
            <a:xfrm>
              <a:off x="1644592" y="435349"/>
              <a:ext cx="3451677" cy="119969"/>
            </a:xfrm>
            <a:prstGeom prst="rect">
              <a:avLst/>
            </a:prstGeom>
            <a:noFill/>
          </p:spPr>
          <p:txBody>
            <a:bodyPr lIns="0" rIns="0" tIns="0" bIns="0" anchorCtr="1" anchor="ctr" wrap="none"/>
            <a:lstStyle/>
            <a:p>
              <a:pPr algn="l" marL="0" marR="0" indent="0">
                <a:spcBef>
                  <a:spcPts val="0"/>
                </a:spcBef>
                <a:spcAft>
                  <a:spcPts val="0"/>
                </a:spcAft>
              </a:pPr>
              <a:r>
                <a:rPr sz="1320" i="0" b="0">
                  <a:solidFill>
                    <a:srgbClr val="000000">
                      <a:alpha val="100000"/>
                    </a:srgbClr>
                  </a:solidFill>
                  <a:latin typeface="Arial"/>
                  <a:cs typeface="Arial"/>
                </a:rPr>
                <a:t>DTP3 coverage, by country, LACR, 2019-2025</a:t>
              </a:r>
            </a:p>
          </p:txBody>
        </p:sp>
        <p:sp>
          <p:nvSpPr>
            <p:cNvPr id="467" name="tx467"/>
            <p:cNvSpPr/>
            <p:nvPr/>
          </p:nvSpPr>
          <p:spPr>
            <a:xfrm>
              <a:off x="4096309" y="6231358"/>
              <a:ext cx="416198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Source: WHO/UNICEF Estimates of National Immunization Coverage, 2025 revision</a:t>
              </a:r>
            </a:p>
          </p:txBody>
        </p:sp>
        <p:sp>
          <p:nvSpPr>
            <p:cNvPr id="468" name="tx468"/>
            <p:cNvSpPr/>
            <p:nvPr/>
          </p:nvSpPr>
          <p:spPr>
            <a:xfrm>
              <a:off x="2226544" y="6352059"/>
              <a:ext cx="603174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Note: The grey bar spans vaccine coverage across all years 2019-2025 and the dots represent coverage in specific years.</a:t>
              </a:r>
            </a:p>
          </p:txBody>
        </p:sp>
        <p:sp>
          <p:nvSpPr>
            <p:cNvPr id="469" name="tx469"/>
            <p:cNvSpPr/>
            <p:nvPr/>
          </p:nvSpPr>
          <p:spPr>
            <a:xfrm>
              <a:off x="552461" y="6472760"/>
              <a:ext cx="770583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Countries are arranged by high to low coverage in 2025 and coloured based on if coverage is lower (red), the same as (blue) or higher (green) than in 2019.</a:t>
              </a:r>
            </a:p>
          </p:txBody>
        </p:sp>
        <p:sp>
          <p:nvSpPr>
            <p:cNvPr id="470" name="tx470"/>
            <p:cNvSpPr/>
            <p:nvPr/>
          </p:nvSpPr>
          <p:spPr>
            <a:xfrm>
              <a:off x="468702" y="6593460"/>
              <a:ext cx="778959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An asterisk (*) indicates countries aiming to catch-up children missed since 2019 through a Big Catch-up Plan, supported by financing from The Gavi Alliance.</a:t>
              </a:r>
            </a:p>
          </p:txBody>
        </p:sp>
      </p:grpSp>
      <p:sp>
        <p:nvSpPr>
          <p:cNvPr id="471"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This chart shows the range of DTP3 coverage across years 2019 to 2025 (grey bars), and coverage in specific years (dots), by country. The chart can be used for assessing recovery to pre-pandemic levels and progress beyond 2019.
In 2024, 18 (out of 33) countries had lower coverage than in 2019.
In 2025, 12 countries had lower DTP3 coverage than in 2024.
In 2025, 21 countries had lower coverage than in 2019.</a:t>
            </a:r>
          </a:p>
        </p:txBody>
      </p:sp>
    </p:spTree>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1298448"/>
            <a:ext cx="8869680" cy="5486400"/>
            <a:chOff x="274320" y="1298448"/>
            <a:chExt cx="8869680" cy="5486400"/>
          </a:xfrm>
        </p:grpSpPr>
        <p:sp>
          <p:nvSpPr>
            <p:cNvPr id="3" name="rc3"/>
            <p:cNvSpPr/>
            <p:nvPr/>
          </p:nvSpPr>
          <p:spPr>
            <a:xfrm>
              <a:off x="274320" y="1298448"/>
              <a:ext cx="8869680" cy="5486400"/>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pl4"/>
            <p:cNvSpPr/>
            <p:nvPr/>
          </p:nvSpPr>
          <p:spPr>
            <a:xfrm>
              <a:off x="1583788" y="5467432"/>
              <a:ext cx="1708082" cy="0"/>
            </a:xfrm>
            <a:custGeom>
              <a:avLst/>
              <a:pathLst>
                <a:path w="1708082" h="0">
                  <a:moveTo>
                    <a:pt x="0" y="0"/>
                  </a:moveTo>
                  <a:lnTo>
                    <a:pt x="1708082" y="0"/>
                  </a:lnTo>
                  <a:lnTo>
                    <a:pt x="1708082" y="0"/>
                  </a:lnTo>
                </a:path>
              </a:pathLst>
            </a:custGeom>
            <a:ln w="13550" cap="flat">
              <a:solidFill>
                <a:srgbClr val="EBEBEB">
                  <a:alpha val="100000"/>
                </a:srgbClr>
              </a:solidFill>
              <a:prstDash val="solid"/>
              <a:round/>
            </a:ln>
          </p:spPr>
          <p:txBody>
            <a:bodyPr/>
            <a:lstStyle/>
            <a:p/>
          </p:txBody>
        </p:sp>
        <p:sp>
          <p:nvSpPr>
            <p:cNvPr id="5" name="pl5"/>
            <p:cNvSpPr/>
            <p:nvPr/>
          </p:nvSpPr>
          <p:spPr>
            <a:xfrm>
              <a:off x="1583788" y="5289772"/>
              <a:ext cx="1708082" cy="0"/>
            </a:xfrm>
            <a:custGeom>
              <a:avLst/>
              <a:pathLst>
                <a:path w="1708082" h="0">
                  <a:moveTo>
                    <a:pt x="0" y="0"/>
                  </a:moveTo>
                  <a:lnTo>
                    <a:pt x="1708082" y="0"/>
                  </a:lnTo>
                  <a:lnTo>
                    <a:pt x="1708082" y="0"/>
                  </a:lnTo>
                </a:path>
              </a:pathLst>
            </a:custGeom>
            <a:ln w="13550" cap="flat">
              <a:solidFill>
                <a:srgbClr val="EBEBEB">
                  <a:alpha val="100000"/>
                </a:srgbClr>
              </a:solidFill>
              <a:prstDash val="solid"/>
              <a:round/>
            </a:ln>
          </p:spPr>
          <p:txBody>
            <a:bodyPr/>
            <a:lstStyle/>
            <a:p/>
          </p:txBody>
        </p:sp>
        <p:sp>
          <p:nvSpPr>
            <p:cNvPr id="6" name="pl6"/>
            <p:cNvSpPr/>
            <p:nvPr/>
          </p:nvSpPr>
          <p:spPr>
            <a:xfrm>
              <a:off x="1583788" y="5112113"/>
              <a:ext cx="1708082" cy="0"/>
            </a:xfrm>
            <a:custGeom>
              <a:avLst/>
              <a:pathLst>
                <a:path w="1708082" h="0">
                  <a:moveTo>
                    <a:pt x="0" y="0"/>
                  </a:moveTo>
                  <a:lnTo>
                    <a:pt x="1708082" y="0"/>
                  </a:lnTo>
                  <a:lnTo>
                    <a:pt x="1708082" y="0"/>
                  </a:lnTo>
                </a:path>
              </a:pathLst>
            </a:custGeom>
            <a:ln w="13550" cap="flat">
              <a:solidFill>
                <a:srgbClr val="EBEBEB">
                  <a:alpha val="100000"/>
                </a:srgbClr>
              </a:solidFill>
              <a:prstDash val="solid"/>
              <a:round/>
            </a:ln>
          </p:spPr>
          <p:txBody>
            <a:bodyPr/>
            <a:lstStyle/>
            <a:p/>
          </p:txBody>
        </p:sp>
        <p:sp>
          <p:nvSpPr>
            <p:cNvPr id="7" name="pl7"/>
            <p:cNvSpPr/>
            <p:nvPr/>
          </p:nvSpPr>
          <p:spPr>
            <a:xfrm>
              <a:off x="1583788" y="4934454"/>
              <a:ext cx="1708082" cy="0"/>
            </a:xfrm>
            <a:custGeom>
              <a:avLst/>
              <a:pathLst>
                <a:path w="1708082" h="0">
                  <a:moveTo>
                    <a:pt x="0" y="0"/>
                  </a:moveTo>
                  <a:lnTo>
                    <a:pt x="1708082" y="0"/>
                  </a:lnTo>
                  <a:lnTo>
                    <a:pt x="1708082" y="0"/>
                  </a:lnTo>
                </a:path>
              </a:pathLst>
            </a:custGeom>
            <a:ln w="13550" cap="flat">
              <a:solidFill>
                <a:srgbClr val="EBEBEB">
                  <a:alpha val="100000"/>
                </a:srgbClr>
              </a:solidFill>
              <a:prstDash val="solid"/>
              <a:round/>
            </a:ln>
          </p:spPr>
          <p:txBody>
            <a:bodyPr/>
            <a:lstStyle/>
            <a:p/>
          </p:txBody>
        </p:sp>
        <p:sp>
          <p:nvSpPr>
            <p:cNvPr id="8" name="pl8"/>
            <p:cNvSpPr/>
            <p:nvPr/>
          </p:nvSpPr>
          <p:spPr>
            <a:xfrm>
              <a:off x="1583788" y="4756795"/>
              <a:ext cx="1708082" cy="0"/>
            </a:xfrm>
            <a:custGeom>
              <a:avLst/>
              <a:pathLst>
                <a:path w="1708082" h="0">
                  <a:moveTo>
                    <a:pt x="0" y="0"/>
                  </a:moveTo>
                  <a:lnTo>
                    <a:pt x="1708082" y="0"/>
                  </a:lnTo>
                  <a:lnTo>
                    <a:pt x="1708082" y="0"/>
                  </a:lnTo>
                </a:path>
              </a:pathLst>
            </a:custGeom>
            <a:ln w="13550" cap="flat">
              <a:solidFill>
                <a:srgbClr val="EBEBEB">
                  <a:alpha val="100000"/>
                </a:srgbClr>
              </a:solidFill>
              <a:prstDash val="solid"/>
              <a:round/>
            </a:ln>
          </p:spPr>
          <p:txBody>
            <a:bodyPr/>
            <a:lstStyle/>
            <a:p/>
          </p:txBody>
        </p:sp>
        <p:sp>
          <p:nvSpPr>
            <p:cNvPr id="9" name="pl9"/>
            <p:cNvSpPr/>
            <p:nvPr/>
          </p:nvSpPr>
          <p:spPr>
            <a:xfrm>
              <a:off x="1583788" y="4579136"/>
              <a:ext cx="1708082" cy="0"/>
            </a:xfrm>
            <a:custGeom>
              <a:avLst/>
              <a:pathLst>
                <a:path w="1708082" h="0">
                  <a:moveTo>
                    <a:pt x="0" y="0"/>
                  </a:moveTo>
                  <a:lnTo>
                    <a:pt x="1708082" y="0"/>
                  </a:lnTo>
                  <a:lnTo>
                    <a:pt x="1708082" y="0"/>
                  </a:lnTo>
                </a:path>
              </a:pathLst>
            </a:custGeom>
            <a:ln w="13550" cap="flat">
              <a:solidFill>
                <a:srgbClr val="EBEBEB">
                  <a:alpha val="100000"/>
                </a:srgbClr>
              </a:solidFill>
              <a:prstDash val="solid"/>
              <a:round/>
            </a:ln>
          </p:spPr>
          <p:txBody>
            <a:bodyPr/>
            <a:lstStyle/>
            <a:p/>
          </p:txBody>
        </p:sp>
        <p:sp>
          <p:nvSpPr>
            <p:cNvPr id="10" name="pl10"/>
            <p:cNvSpPr/>
            <p:nvPr/>
          </p:nvSpPr>
          <p:spPr>
            <a:xfrm>
              <a:off x="1583788" y="4401476"/>
              <a:ext cx="1708082" cy="0"/>
            </a:xfrm>
            <a:custGeom>
              <a:avLst/>
              <a:pathLst>
                <a:path w="1708082" h="0">
                  <a:moveTo>
                    <a:pt x="0" y="0"/>
                  </a:moveTo>
                  <a:lnTo>
                    <a:pt x="1708082" y="0"/>
                  </a:lnTo>
                  <a:lnTo>
                    <a:pt x="1708082" y="0"/>
                  </a:lnTo>
                </a:path>
              </a:pathLst>
            </a:custGeom>
            <a:ln w="13550" cap="flat">
              <a:solidFill>
                <a:srgbClr val="EBEBEB">
                  <a:alpha val="100000"/>
                </a:srgbClr>
              </a:solidFill>
              <a:prstDash val="solid"/>
              <a:round/>
            </a:ln>
          </p:spPr>
          <p:txBody>
            <a:bodyPr/>
            <a:lstStyle/>
            <a:p/>
          </p:txBody>
        </p:sp>
        <p:sp>
          <p:nvSpPr>
            <p:cNvPr id="11" name="pl11"/>
            <p:cNvSpPr/>
            <p:nvPr/>
          </p:nvSpPr>
          <p:spPr>
            <a:xfrm>
              <a:off x="1583788" y="4223817"/>
              <a:ext cx="1708082" cy="0"/>
            </a:xfrm>
            <a:custGeom>
              <a:avLst/>
              <a:pathLst>
                <a:path w="1708082" h="0">
                  <a:moveTo>
                    <a:pt x="0" y="0"/>
                  </a:moveTo>
                  <a:lnTo>
                    <a:pt x="1708082" y="0"/>
                  </a:lnTo>
                  <a:lnTo>
                    <a:pt x="1708082" y="0"/>
                  </a:lnTo>
                </a:path>
              </a:pathLst>
            </a:custGeom>
            <a:ln w="13550" cap="flat">
              <a:solidFill>
                <a:srgbClr val="EBEBEB">
                  <a:alpha val="100000"/>
                </a:srgbClr>
              </a:solidFill>
              <a:prstDash val="solid"/>
              <a:round/>
            </a:ln>
          </p:spPr>
          <p:txBody>
            <a:bodyPr/>
            <a:lstStyle/>
            <a:p/>
          </p:txBody>
        </p:sp>
        <p:sp>
          <p:nvSpPr>
            <p:cNvPr id="12" name="pl12"/>
            <p:cNvSpPr/>
            <p:nvPr/>
          </p:nvSpPr>
          <p:spPr>
            <a:xfrm>
              <a:off x="1583788" y="4046158"/>
              <a:ext cx="1708082" cy="0"/>
            </a:xfrm>
            <a:custGeom>
              <a:avLst/>
              <a:pathLst>
                <a:path w="1708082" h="0">
                  <a:moveTo>
                    <a:pt x="0" y="0"/>
                  </a:moveTo>
                  <a:lnTo>
                    <a:pt x="1708082" y="0"/>
                  </a:lnTo>
                  <a:lnTo>
                    <a:pt x="1708082" y="0"/>
                  </a:lnTo>
                </a:path>
              </a:pathLst>
            </a:custGeom>
            <a:ln w="13550" cap="flat">
              <a:solidFill>
                <a:srgbClr val="EBEBEB">
                  <a:alpha val="100000"/>
                </a:srgbClr>
              </a:solidFill>
              <a:prstDash val="solid"/>
              <a:round/>
            </a:ln>
          </p:spPr>
          <p:txBody>
            <a:bodyPr/>
            <a:lstStyle/>
            <a:p/>
          </p:txBody>
        </p:sp>
        <p:sp>
          <p:nvSpPr>
            <p:cNvPr id="13" name="pl13"/>
            <p:cNvSpPr/>
            <p:nvPr/>
          </p:nvSpPr>
          <p:spPr>
            <a:xfrm>
              <a:off x="1583788" y="3868499"/>
              <a:ext cx="1708082" cy="0"/>
            </a:xfrm>
            <a:custGeom>
              <a:avLst/>
              <a:pathLst>
                <a:path w="1708082" h="0">
                  <a:moveTo>
                    <a:pt x="0" y="0"/>
                  </a:moveTo>
                  <a:lnTo>
                    <a:pt x="1708082" y="0"/>
                  </a:lnTo>
                  <a:lnTo>
                    <a:pt x="1708082" y="0"/>
                  </a:lnTo>
                </a:path>
              </a:pathLst>
            </a:custGeom>
            <a:ln w="13550" cap="flat">
              <a:solidFill>
                <a:srgbClr val="EBEBEB">
                  <a:alpha val="100000"/>
                </a:srgbClr>
              </a:solidFill>
              <a:prstDash val="solid"/>
              <a:round/>
            </a:ln>
          </p:spPr>
          <p:txBody>
            <a:bodyPr/>
            <a:lstStyle/>
            <a:p/>
          </p:txBody>
        </p:sp>
        <p:sp>
          <p:nvSpPr>
            <p:cNvPr id="14" name="pl14"/>
            <p:cNvSpPr/>
            <p:nvPr/>
          </p:nvSpPr>
          <p:spPr>
            <a:xfrm>
              <a:off x="1583788" y="3690839"/>
              <a:ext cx="1708082" cy="0"/>
            </a:xfrm>
            <a:custGeom>
              <a:avLst/>
              <a:pathLst>
                <a:path w="1708082" h="0">
                  <a:moveTo>
                    <a:pt x="0" y="0"/>
                  </a:moveTo>
                  <a:lnTo>
                    <a:pt x="1708082" y="0"/>
                  </a:lnTo>
                  <a:lnTo>
                    <a:pt x="1708082" y="0"/>
                  </a:lnTo>
                </a:path>
              </a:pathLst>
            </a:custGeom>
            <a:ln w="13550" cap="flat">
              <a:solidFill>
                <a:srgbClr val="EBEBEB">
                  <a:alpha val="100000"/>
                </a:srgbClr>
              </a:solidFill>
              <a:prstDash val="solid"/>
              <a:round/>
            </a:ln>
          </p:spPr>
          <p:txBody>
            <a:bodyPr/>
            <a:lstStyle/>
            <a:p/>
          </p:txBody>
        </p:sp>
        <p:sp>
          <p:nvSpPr>
            <p:cNvPr id="15" name="pl15"/>
            <p:cNvSpPr/>
            <p:nvPr/>
          </p:nvSpPr>
          <p:spPr>
            <a:xfrm>
              <a:off x="1583788" y="3513180"/>
              <a:ext cx="1708082" cy="0"/>
            </a:xfrm>
            <a:custGeom>
              <a:avLst/>
              <a:pathLst>
                <a:path w="1708082" h="0">
                  <a:moveTo>
                    <a:pt x="0" y="0"/>
                  </a:moveTo>
                  <a:lnTo>
                    <a:pt x="1708082" y="0"/>
                  </a:lnTo>
                  <a:lnTo>
                    <a:pt x="1708082" y="0"/>
                  </a:lnTo>
                </a:path>
              </a:pathLst>
            </a:custGeom>
            <a:ln w="13550" cap="flat">
              <a:solidFill>
                <a:srgbClr val="EBEBEB">
                  <a:alpha val="100000"/>
                </a:srgbClr>
              </a:solidFill>
              <a:prstDash val="solid"/>
              <a:round/>
            </a:ln>
          </p:spPr>
          <p:txBody>
            <a:bodyPr/>
            <a:lstStyle/>
            <a:p/>
          </p:txBody>
        </p:sp>
        <p:sp>
          <p:nvSpPr>
            <p:cNvPr id="16" name="pl16"/>
            <p:cNvSpPr/>
            <p:nvPr/>
          </p:nvSpPr>
          <p:spPr>
            <a:xfrm>
              <a:off x="1583788" y="3335521"/>
              <a:ext cx="1708082" cy="0"/>
            </a:xfrm>
            <a:custGeom>
              <a:avLst/>
              <a:pathLst>
                <a:path w="1708082" h="0">
                  <a:moveTo>
                    <a:pt x="0" y="0"/>
                  </a:moveTo>
                  <a:lnTo>
                    <a:pt x="1708082" y="0"/>
                  </a:lnTo>
                  <a:lnTo>
                    <a:pt x="1708082" y="0"/>
                  </a:lnTo>
                </a:path>
              </a:pathLst>
            </a:custGeom>
            <a:ln w="13550" cap="flat">
              <a:solidFill>
                <a:srgbClr val="EBEBEB">
                  <a:alpha val="100000"/>
                </a:srgbClr>
              </a:solidFill>
              <a:prstDash val="solid"/>
              <a:round/>
            </a:ln>
          </p:spPr>
          <p:txBody>
            <a:bodyPr/>
            <a:lstStyle/>
            <a:p/>
          </p:txBody>
        </p:sp>
        <p:sp>
          <p:nvSpPr>
            <p:cNvPr id="17" name="pl17"/>
            <p:cNvSpPr/>
            <p:nvPr/>
          </p:nvSpPr>
          <p:spPr>
            <a:xfrm>
              <a:off x="1583788" y="3157862"/>
              <a:ext cx="1708082" cy="0"/>
            </a:xfrm>
            <a:custGeom>
              <a:avLst/>
              <a:pathLst>
                <a:path w="1708082" h="0">
                  <a:moveTo>
                    <a:pt x="0" y="0"/>
                  </a:moveTo>
                  <a:lnTo>
                    <a:pt x="1708082" y="0"/>
                  </a:lnTo>
                  <a:lnTo>
                    <a:pt x="1708082" y="0"/>
                  </a:lnTo>
                </a:path>
              </a:pathLst>
            </a:custGeom>
            <a:ln w="13550" cap="flat">
              <a:solidFill>
                <a:srgbClr val="EBEBEB">
                  <a:alpha val="100000"/>
                </a:srgbClr>
              </a:solidFill>
              <a:prstDash val="solid"/>
              <a:round/>
            </a:ln>
          </p:spPr>
          <p:txBody>
            <a:bodyPr/>
            <a:lstStyle/>
            <a:p/>
          </p:txBody>
        </p:sp>
        <p:sp>
          <p:nvSpPr>
            <p:cNvPr id="18" name="pl18"/>
            <p:cNvSpPr/>
            <p:nvPr/>
          </p:nvSpPr>
          <p:spPr>
            <a:xfrm>
              <a:off x="1583788" y="2980203"/>
              <a:ext cx="1708082" cy="0"/>
            </a:xfrm>
            <a:custGeom>
              <a:avLst/>
              <a:pathLst>
                <a:path w="1708082" h="0">
                  <a:moveTo>
                    <a:pt x="0" y="0"/>
                  </a:moveTo>
                  <a:lnTo>
                    <a:pt x="1708082" y="0"/>
                  </a:lnTo>
                  <a:lnTo>
                    <a:pt x="1708082" y="0"/>
                  </a:lnTo>
                </a:path>
              </a:pathLst>
            </a:custGeom>
            <a:ln w="13550" cap="flat">
              <a:solidFill>
                <a:srgbClr val="EBEBEB">
                  <a:alpha val="100000"/>
                </a:srgbClr>
              </a:solidFill>
              <a:prstDash val="solid"/>
              <a:round/>
            </a:ln>
          </p:spPr>
          <p:txBody>
            <a:bodyPr/>
            <a:lstStyle/>
            <a:p/>
          </p:txBody>
        </p:sp>
        <p:sp>
          <p:nvSpPr>
            <p:cNvPr id="19" name="pl19"/>
            <p:cNvSpPr/>
            <p:nvPr/>
          </p:nvSpPr>
          <p:spPr>
            <a:xfrm>
              <a:off x="1583788" y="2802543"/>
              <a:ext cx="1708082" cy="0"/>
            </a:xfrm>
            <a:custGeom>
              <a:avLst/>
              <a:pathLst>
                <a:path w="1708082" h="0">
                  <a:moveTo>
                    <a:pt x="0" y="0"/>
                  </a:moveTo>
                  <a:lnTo>
                    <a:pt x="1708082" y="0"/>
                  </a:lnTo>
                  <a:lnTo>
                    <a:pt x="1708082" y="0"/>
                  </a:lnTo>
                </a:path>
              </a:pathLst>
            </a:custGeom>
            <a:ln w="13550" cap="flat">
              <a:solidFill>
                <a:srgbClr val="EBEBEB">
                  <a:alpha val="100000"/>
                </a:srgbClr>
              </a:solidFill>
              <a:prstDash val="solid"/>
              <a:round/>
            </a:ln>
          </p:spPr>
          <p:txBody>
            <a:bodyPr/>
            <a:lstStyle/>
            <a:p/>
          </p:txBody>
        </p:sp>
        <p:sp>
          <p:nvSpPr>
            <p:cNvPr id="20" name="pl20"/>
            <p:cNvSpPr/>
            <p:nvPr/>
          </p:nvSpPr>
          <p:spPr>
            <a:xfrm>
              <a:off x="1583788" y="2624884"/>
              <a:ext cx="1708082" cy="0"/>
            </a:xfrm>
            <a:custGeom>
              <a:avLst/>
              <a:pathLst>
                <a:path w="1708082" h="0">
                  <a:moveTo>
                    <a:pt x="0" y="0"/>
                  </a:moveTo>
                  <a:lnTo>
                    <a:pt x="1708082" y="0"/>
                  </a:lnTo>
                  <a:lnTo>
                    <a:pt x="1708082" y="0"/>
                  </a:lnTo>
                </a:path>
              </a:pathLst>
            </a:custGeom>
            <a:ln w="13550" cap="flat">
              <a:solidFill>
                <a:srgbClr val="EBEBEB">
                  <a:alpha val="100000"/>
                </a:srgbClr>
              </a:solidFill>
              <a:prstDash val="solid"/>
              <a:round/>
            </a:ln>
          </p:spPr>
          <p:txBody>
            <a:bodyPr/>
            <a:lstStyle/>
            <a:p/>
          </p:txBody>
        </p:sp>
        <p:sp>
          <p:nvSpPr>
            <p:cNvPr id="21" name="pl21"/>
            <p:cNvSpPr/>
            <p:nvPr/>
          </p:nvSpPr>
          <p:spPr>
            <a:xfrm>
              <a:off x="1583788" y="2447225"/>
              <a:ext cx="1708082" cy="0"/>
            </a:xfrm>
            <a:custGeom>
              <a:avLst/>
              <a:pathLst>
                <a:path w="1708082" h="0">
                  <a:moveTo>
                    <a:pt x="0" y="0"/>
                  </a:moveTo>
                  <a:lnTo>
                    <a:pt x="1708082" y="0"/>
                  </a:lnTo>
                  <a:lnTo>
                    <a:pt x="1708082" y="0"/>
                  </a:lnTo>
                </a:path>
              </a:pathLst>
            </a:custGeom>
            <a:ln w="13550" cap="flat">
              <a:solidFill>
                <a:srgbClr val="EBEBEB">
                  <a:alpha val="100000"/>
                </a:srgbClr>
              </a:solidFill>
              <a:prstDash val="solid"/>
              <a:round/>
            </a:ln>
          </p:spPr>
          <p:txBody>
            <a:bodyPr/>
            <a:lstStyle/>
            <a:p/>
          </p:txBody>
        </p:sp>
        <p:sp>
          <p:nvSpPr>
            <p:cNvPr id="22" name="pl22"/>
            <p:cNvSpPr/>
            <p:nvPr/>
          </p:nvSpPr>
          <p:spPr>
            <a:xfrm>
              <a:off x="1583788" y="2269566"/>
              <a:ext cx="1708082" cy="0"/>
            </a:xfrm>
            <a:custGeom>
              <a:avLst/>
              <a:pathLst>
                <a:path w="1708082" h="0">
                  <a:moveTo>
                    <a:pt x="0" y="0"/>
                  </a:moveTo>
                  <a:lnTo>
                    <a:pt x="1708082" y="0"/>
                  </a:lnTo>
                  <a:lnTo>
                    <a:pt x="1708082" y="0"/>
                  </a:lnTo>
                </a:path>
              </a:pathLst>
            </a:custGeom>
            <a:ln w="13550" cap="flat">
              <a:solidFill>
                <a:srgbClr val="EBEBEB">
                  <a:alpha val="100000"/>
                </a:srgbClr>
              </a:solidFill>
              <a:prstDash val="solid"/>
              <a:round/>
            </a:ln>
          </p:spPr>
          <p:txBody>
            <a:bodyPr/>
            <a:lstStyle/>
            <a:p/>
          </p:txBody>
        </p:sp>
        <p:sp>
          <p:nvSpPr>
            <p:cNvPr id="23" name="pl23"/>
            <p:cNvSpPr/>
            <p:nvPr/>
          </p:nvSpPr>
          <p:spPr>
            <a:xfrm>
              <a:off x="1583788" y="2091907"/>
              <a:ext cx="1708082" cy="0"/>
            </a:xfrm>
            <a:custGeom>
              <a:avLst/>
              <a:pathLst>
                <a:path w="1708082" h="0">
                  <a:moveTo>
                    <a:pt x="0" y="0"/>
                  </a:moveTo>
                  <a:lnTo>
                    <a:pt x="1708082" y="0"/>
                  </a:lnTo>
                  <a:lnTo>
                    <a:pt x="1708082" y="0"/>
                  </a:lnTo>
                </a:path>
              </a:pathLst>
            </a:custGeom>
            <a:ln w="13550" cap="flat">
              <a:solidFill>
                <a:srgbClr val="EBEBEB">
                  <a:alpha val="100000"/>
                </a:srgbClr>
              </a:solidFill>
              <a:prstDash val="solid"/>
              <a:round/>
            </a:ln>
          </p:spPr>
          <p:txBody>
            <a:bodyPr/>
            <a:lstStyle/>
            <a:p/>
          </p:txBody>
        </p:sp>
        <p:sp>
          <p:nvSpPr>
            <p:cNvPr id="24" name="pl24"/>
            <p:cNvSpPr/>
            <p:nvPr/>
          </p:nvSpPr>
          <p:spPr>
            <a:xfrm>
              <a:off x="1583788" y="1914247"/>
              <a:ext cx="1708082" cy="0"/>
            </a:xfrm>
            <a:custGeom>
              <a:avLst/>
              <a:pathLst>
                <a:path w="1708082" h="0">
                  <a:moveTo>
                    <a:pt x="0" y="0"/>
                  </a:moveTo>
                  <a:lnTo>
                    <a:pt x="1708082" y="0"/>
                  </a:lnTo>
                  <a:lnTo>
                    <a:pt x="1708082" y="0"/>
                  </a:lnTo>
                </a:path>
              </a:pathLst>
            </a:custGeom>
            <a:ln w="13550" cap="flat">
              <a:solidFill>
                <a:srgbClr val="EBEBEB">
                  <a:alpha val="100000"/>
                </a:srgbClr>
              </a:solidFill>
              <a:prstDash val="solid"/>
              <a:round/>
            </a:ln>
          </p:spPr>
          <p:txBody>
            <a:bodyPr/>
            <a:lstStyle/>
            <a:p/>
          </p:txBody>
        </p:sp>
        <p:sp>
          <p:nvSpPr>
            <p:cNvPr id="25" name="pl25"/>
            <p:cNvSpPr/>
            <p:nvPr/>
          </p:nvSpPr>
          <p:spPr>
            <a:xfrm>
              <a:off x="1661428"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26" name="pl26"/>
            <p:cNvSpPr/>
            <p:nvPr/>
          </p:nvSpPr>
          <p:spPr>
            <a:xfrm>
              <a:off x="1920228"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27" name="pl27"/>
            <p:cNvSpPr/>
            <p:nvPr/>
          </p:nvSpPr>
          <p:spPr>
            <a:xfrm>
              <a:off x="2179028"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28" name="pl28"/>
            <p:cNvSpPr/>
            <p:nvPr/>
          </p:nvSpPr>
          <p:spPr>
            <a:xfrm>
              <a:off x="2437829"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29" name="pl29"/>
            <p:cNvSpPr/>
            <p:nvPr/>
          </p:nvSpPr>
          <p:spPr>
            <a:xfrm>
              <a:off x="2696629"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30" name="pl30"/>
            <p:cNvSpPr/>
            <p:nvPr/>
          </p:nvSpPr>
          <p:spPr>
            <a:xfrm>
              <a:off x="2955430"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31" name="pl31"/>
            <p:cNvSpPr/>
            <p:nvPr/>
          </p:nvSpPr>
          <p:spPr>
            <a:xfrm>
              <a:off x="2424889" y="1914247"/>
              <a:ext cx="207040" cy="0"/>
            </a:xfrm>
            <a:custGeom>
              <a:avLst/>
              <a:pathLst>
                <a:path w="207040" h="0">
                  <a:moveTo>
                    <a:pt x="0" y="0"/>
                  </a:moveTo>
                  <a:lnTo>
                    <a:pt x="207040" y="0"/>
                  </a:lnTo>
                </a:path>
              </a:pathLst>
            </a:custGeom>
            <a:ln w="81303" cap="flat">
              <a:solidFill>
                <a:srgbClr val="E8E8E8">
                  <a:alpha val="100000"/>
                </a:srgbClr>
              </a:solidFill>
              <a:prstDash val="solid"/>
              <a:round/>
            </a:ln>
          </p:spPr>
          <p:txBody>
            <a:bodyPr/>
            <a:lstStyle/>
            <a:p/>
          </p:txBody>
        </p:sp>
        <p:sp>
          <p:nvSpPr>
            <p:cNvPr id="32" name="pl32"/>
            <p:cNvSpPr/>
            <p:nvPr/>
          </p:nvSpPr>
          <p:spPr>
            <a:xfrm>
              <a:off x="2735449" y="2091907"/>
              <a:ext cx="194100" cy="0"/>
            </a:xfrm>
            <a:custGeom>
              <a:avLst/>
              <a:pathLst>
                <a:path w="194100" h="0">
                  <a:moveTo>
                    <a:pt x="0" y="0"/>
                  </a:moveTo>
                  <a:lnTo>
                    <a:pt x="194100" y="0"/>
                  </a:lnTo>
                </a:path>
              </a:pathLst>
            </a:custGeom>
            <a:ln w="81303" cap="flat">
              <a:solidFill>
                <a:srgbClr val="E8E8E8">
                  <a:alpha val="100000"/>
                </a:srgbClr>
              </a:solidFill>
              <a:prstDash val="solid"/>
              <a:round/>
            </a:ln>
          </p:spPr>
          <p:txBody>
            <a:bodyPr/>
            <a:lstStyle/>
            <a:p/>
          </p:txBody>
        </p:sp>
        <p:sp>
          <p:nvSpPr>
            <p:cNvPr id="33" name="pl33"/>
            <p:cNvSpPr/>
            <p:nvPr/>
          </p:nvSpPr>
          <p:spPr>
            <a:xfrm>
              <a:off x="2308429" y="2269566"/>
              <a:ext cx="181160" cy="0"/>
            </a:xfrm>
            <a:custGeom>
              <a:avLst/>
              <a:pathLst>
                <a:path w="181160" h="0">
                  <a:moveTo>
                    <a:pt x="0" y="0"/>
                  </a:moveTo>
                  <a:lnTo>
                    <a:pt x="181160" y="0"/>
                  </a:lnTo>
                </a:path>
              </a:pathLst>
            </a:custGeom>
            <a:ln w="81303" cap="flat">
              <a:solidFill>
                <a:srgbClr val="E8E8E8">
                  <a:alpha val="100000"/>
                </a:srgbClr>
              </a:solidFill>
              <a:prstDash val="solid"/>
              <a:round/>
            </a:ln>
          </p:spPr>
          <p:txBody>
            <a:bodyPr/>
            <a:lstStyle/>
            <a:p/>
          </p:txBody>
        </p:sp>
        <p:sp>
          <p:nvSpPr>
            <p:cNvPr id="34" name="pl34"/>
            <p:cNvSpPr/>
            <p:nvPr/>
          </p:nvSpPr>
          <p:spPr>
            <a:xfrm>
              <a:off x="2657809" y="2447225"/>
              <a:ext cx="142340" cy="0"/>
            </a:xfrm>
            <a:custGeom>
              <a:avLst/>
              <a:pathLst>
                <a:path w="142340" h="0">
                  <a:moveTo>
                    <a:pt x="0" y="0"/>
                  </a:moveTo>
                  <a:lnTo>
                    <a:pt x="142340" y="0"/>
                  </a:lnTo>
                </a:path>
              </a:pathLst>
            </a:custGeom>
            <a:ln w="81303" cap="flat">
              <a:solidFill>
                <a:srgbClr val="E8E8E8">
                  <a:alpha val="100000"/>
                </a:srgbClr>
              </a:solidFill>
              <a:prstDash val="solid"/>
              <a:round/>
            </a:ln>
          </p:spPr>
          <p:txBody>
            <a:bodyPr/>
            <a:lstStyle/>
            <a:p/>
          </p:txBody>
        </p:sp>
        <p:sp>
          <p:nvSpPr>
            <p:cNvPr id="35" name="pl35"/>
            <p:cNvSpPr/>
            <p:nvPr/>
          </p:nvSpPr>
          <p:spPr>
            <a:xfrm>
              <a:off x="2826029" y="2624884"/>
              <a:ext cx="116460" cy="0"/>
            </a:xfrm>
            <a:custGeom>
              <a:avLst/>
              <a:pathLst>
                <a:path w="116460" h="0">
                  <a:moveTo>
                    <a:pt x="0" y="0"/>
                  </a:moveTo>
                  <a:lnTo>
                    <a:pt x="116460" y="0"/>
                  </a:lnTo>
                </a:path>
              </a:pathLst>
            </a:custGeom>
            <a:ln w="81303" cap="flat">
              <a:solidFill>
                <a:srgbClr val="E8E8E8">
                  <a:alpha val="100000"/>
                </a:srgbClr>
              </a:solidFill>
              <a:prstDash val="solid"/>
              <a:round/>
            </a:ln>
          </p:spPr>
          <p:txBody>
            <a:bodyPr/>
            <a:lstStyle/>
            <a:p/>
          </p:txBody>
        </p:sp>
        <p:sp>
          <p:nvSpPr>
            <p:cNvPr id="36" name="pl36"/>
            <p:cNvSpPr/>
            <p:nvPr/>
          </p:nvSpPr>
          <p:spPr>
            <a:xfrm>
              <a:off x="2631929" y="2802543"/>
              <a:ext cx="103520" cy="0"/>
            </a:xfrm>
            <a:custGeom>
              <a:avLst/>
              <a:pathLst>
                <a:path w="103520" h="0">
                  <a:moveTo>
                    <a:pt x="0" y="0"/>
                  </a:moveTo>
                  <a:lnTo>
                    <a:pt x="103520" y="0"/>
                  </a:lnTo>
                </a:path>
              </a:pathLst>
            </a:custGeom>
            <a:ln w="81303" cap="flat">
              <a:solidFill>
                <a:srgbClr val="E8E8E8">
                  <a:alpha val="100000"/>
                </a:srgbClr>
              </a:solidFill>
              <a:prstDash val="solid"/>
              <a:round/>
            </a:ln>
          </p:spPr>
          <p:txBody>
            <a:bodyPr/>
            <a:lstStyle/>
            <a:p/>
          </p:txBody>
        </p:sp>
        <p:sp>
          <p:nvSpPr>
            <p:cNvPr id="37" name="pl37"/>
            <p:cNvSpPr/>
            <p:nvPr/>
          </p:nvSpPr>
          <p:spPr>
            <a:xfrm>
              <a:off x="2657809" y="2980203"/>
              <a:ext cx="103520" cy="0"/>
            </a:xfrm>
            <a:custGeom>
              <a:avLst/>
              <a:pathLst>
                <a:path w="103520" h="0">
                  <a:moveTo>
                    <a:pt x="0" y="0"/>
                  </a:moveTo>
                  <a:lnTo>
                    <a:pt x="103520" y="0"/>
                  </a:lnTo>
                </a:path>
              </a:pathLst>
            </a:custGeom>
            <a:ln w="81303" cap="flat">
              <a:solidFill>
                <a:srgbClr val="E8E8E8">
                  <a:alpha val="100000"/>
                </a:srgbClr>
              </a:solidFill>
              <a:prstDash val="solid"/>
              <a:round/>
            </a:ln>
          </p:spPr>
          <p:txBody>
            <a:bodyPr/>
            <a:lstStyle/>
            <a:p/>
          </p:txBody>
        </p:sp>
        <p:sp>
          <p:nvSpPr>
            <p:cNvPr id="38" name="pl38"/>
            <p:cNvSpPr/>
            <p:nvPr/>
          </p:nvSpPr>
          <p:spPr>
            <a:xfrm>
              <a:off x="2696629" y="3157862"/>
              <a:ext cx="103520" cy="0"/>
            </a:xfrm>
            <a:custGeom>
              <a:avLst/>
              <a:pathLst>
                <a:path w="103520" h="0">
                  <a:moveTo>
                    <a:pt x="0" y="0"/>
                  </a:moveTo>
                  <a:lnTo>
                    <a:pt x="103520" y="0"/>
                  </a:lnTo>
                </a:path>
              </a:pathLst>
            </a:custGeom>
            <a:ln w="81303" cap="flat">
              <a:solidFill>
                <a:srgbClr val="E8E8E8">
                  <a:alpha val="100000"/>
                </a:srgbClr>
              </a:solidFill>
              <a:prstDash val="solid"/>
              <a:round/>
            </a:ln>
          </p:spPr>
          <p:txBody>
            <a:bodyPr/>
            <a:lstStyle/>
            <a:p/>
          </p:txBody>
        </p:sp>
        <p:sp>
          <p:nvSpPr>
            <p:cNvPr id="39" name="pl39"/>
            <p:cNvSpPr/>
            <p:nvPr/>
          </p:nvSpPr>
          <p:spPr>
            <a:xfrm>
              <a:off x="2748389" y="3335521"/>
              <a:ext cx="103520" cy="0"/>
            </a:xfrm>
            <a:custGeom>
              <a:avLst/>
              <a:pathLst>
                <a:path w="103520" h="0">
                  <a:moveTo>
                    <a:pt x="0" y="0"/>
                  </a:moveTo>
                  <a:lnTo>
                    <a:pt x="103520" y="0"/>
                  </a:lnTo>
                </a:path>
              </a:pathLst>
            </a:custGeom>
            <a:ln w="81303" cap="flat">
              <a:solidFill>
                <a:srgbClr val="E8E8E8">
                  <a:alpha val="100000"/>
                </a:srgbClr>
              </a:solidFill>
              <a:prstDash val="solid"/>
              <a:round/>
            </a:ln>
          </p:spPr>
          <p:txBody>
            <a:bodyPr/>
            <a:lstStyle/>
            <a:p/>
          </p:txBody>
        </p:sp>
        <p:sp>
          <p:nvSpPr>
            <p:cNvPr id="40" name="pl40"/>
            <p:cNvSpPr/>
            <p:nvPr/>
          </p:nvSpPr>
          <p:spPr>
            <a:xfrm>
              <a:off x="2696629" y="3513180"/>
              <a:ext cx="77640" cy="0"/>
            </a:xfrm>
            <a:custGeom>
              <a:avLst/>
              <a:pathLst>
                <a:path w="77640" h="0">
                  <a:moveTo>
                    <a:pt x="0" y="0"/>
                  </a:moveTo>
                  <a:lnTo>
                    <a:pt x="77640" y="0"/>
                  </a:lnTo>
                </a:path>
              </a:pathLst>
            </a:custGeom>
            <a:ln w="81303" cap="flat">
              <a:solidFill>
                <a:srgbClr val="E8E8E8">
                  <a:alpha val="100000"/>
                </a:srgbClr>
              </a:solidFill>
              <a:prstDash val="solid"/>
              <a:round/>
            </a:ln>
          </p:spPr>
          <p:txBody>
            <a:bodyPr/>
            <a:lstStyle/>
            <a:p/>
          </p:txBody>
        </p:sp>
        <p:sp>
          <p:nvSpPr>
            <p:cNvPr id="41" name="pl41"/>
            <p:cNvSpPr/>
            <p:nvPr/>
          </p:nvSpPr>
          <p:spPr>
            <a:xfrm>
              <a:off x="2761329" y="3690839"/>
              <a:ext cx="64700" cy="0"/>
            </a:xfrm>
            <a:custGeom>
              <a:avLst/>
              <a:pathLst>
                <a:path w="64700" h="0">
                  <a:moveTo>
                    <a:pt x="0" y="0"/>
                  </a:moveTo>
                  <a:lnTo>
                    <a:pt x="64700" y="0"/>
                  </a:lnTo>
                </a:path>
              </a:pathLst>
            </a:custGeom>
            <a:ln w="81303" cap="flat">
              <a:solidFill>
                <a:srgbClr val="E8E8E8">
                  <a:alpha val="100000"/>
                </a:srgbClr>
              </a:solidFill>
              <a:prstDash val="solid"/>
              <a:round/>
            </a:ln>
          </p:spPr>
          <p:txBody>
            <a:bodyPr/>
            <a:lstStyle/>
            <a:p/>
          </p:txBody>
        </p:sp>
        <p:sp>
          <p:nvSpPr>
            <p:cNvPr id="42" name="pl42"/>
            <p:cNvSpPr/>
            <p:nvPr/>
          </p:nvSpPr>
          <p:spPr>
            <a:xfrm>
              <a:off x="2761329" y="3868499"/>
              <a:ext cx="51760" cy="0"/>
            </a:xfrm>
            <a:custGeom>
              <a:avLst/>
              <a:pathLst>
                <a:path w="51760" h="0">
                  <a:moveTo>
                    <a:pt x="0" y="0"/>
                  </a:moveTo>
                  <a:lnTo>
                    <a:pt x="51760" y="0"/>
                  </a:lnTo>
                </a:path>
              </a:pathLst>
            </a:custGeom>
            <a:ln w="81303" cap="flat">
              <a:solidFill>
                <a:srgbClr val="E8E8E8">
                  <a:alpha val="100000"/>
                </a:srgbClr>
              </a:solidFill>
              <a:prstDash val="solid"/>
              <a:round/>
            </a:ln>
          </p:spPr>
          <p:txBody>
            <a:bodyPr/>
            <a:lstStyle/>
            <a:p/>
          </p:txBody>
        </p:sp>
        <p:sp>
          <p:nvSpPr>
            <p:cNvPr id="43" name="pl43"/>
            <p:cNvSpPr/>
            <p:nvPr/>
          </p:nvSpPr>
          <p:spPr>
            <a:xfrm>
              <a:off x="2774269" y="4046158"/>
              <a:ext cx="51760" cy="0"/>
            </a:xfrm>
            <a:custGeom>
              <a:avLst/>
              <a:pathLst>
                <a:path w="51760" h="0">
                  <a:moveTo>
                    <a:pt x="0" y="0"/>
                  </a:moveTo>
                  <a:lnTo>
                    <a:pt x="51760" y="0"/>
                  </a:lnTo>
                </a:path>
              </a:pathLst>
            </a:custGeom>
            <a:ln w="81303" cap="flat">
              <a:solidFill>
                <a:srgbClr val="E8E8E8">
                  <a:alpha val="100000"/>
                </a:srgbClr>
              </a:solidFill>
              <a:prstDash val="solid"/>
              <a:round/>
            </a:ln>
          </p:spPr>
          <p:txBody>
            <a:bodyPr/>
            <a:lstStyle/>
            <a:p/>
          </p:txBody>
        </p:sp>
        <p:sp>
          <p:nvSpPr>
            <p:cNvPr id="44" name="pl44"/>
            <p:cNvSpPr/>
            <p:nvPr/>
          </p:nvSpPr>
          <p:spPr>
            <a:xfrm>
              <a:off x="2748389" y="4223817"/>
              <a:ext cx="51760" cy="0"/>
            </a:xfrm>
            <a:custGeom>
              <a:avLst/>
              <a:pathLst>
                <a:path w="51760" h="0">
                  <a:moveTo>
                    <a:pt x="0" y="0"/>
                  </a:moveTo>
                  <a:lnTo>
                    <a:pt x="51760" y="0"/>
                  </a:lnTo>
                </a:path>
              </a:pathLst>
            </a:custGeom>
            <a:ln w="81303" cap="flat">
              <a:solidFill>
                <a:srgbClr val="E8E8E8">
                  <a:alpha val="100000"/>
                </a:srgbClr>
              </a:solidFill>
              <a:prstDash val="solid"/>
              <a:round/>
            </a:ln>
          </p:spPr>
          <p:txBody>
            <a:bodyPr/>
            <a:lstStyle/>
            <a:p/>
          </p:txBody>
        </p:sp>
        <p:sp>
          <p:nvSpPr>
            <p:cNvPr id="45" name="pl45"/>
            <p:cNvSpPr/>
            <p:nvPr/>
          </p:nvSpPr>
          <p:spPr>
            <a:xfrm>
              <a:off x="2903669" y="4401476"/>
              <a:ext cx="38820" cy="0"/>
            </a:xfrm>
            <a:custGeom>
              <a:avLst/>
              <a:pathLst>
                <a:path w="38820" h="0">
                  <a:moveTo>
                    <a:pt x="0" y="0"/>
                  </a:moveTo>
                  <a:lnTo>
                    <a:pt x="38820" y="0"/>
                  </a:lnTo>
                </a:path>
              </a:pathLst>
            </a:custGeom>
            <a:ln w="81303" cap="flat">
              <a:solidFill>
                <a:srgbClr val="E8E8E8">
                  <a:alpha val="100000"/>
                </a:srgbClr>
              </a:solidFill>
              <a:prstDash val="solid"/>
              <a:round/>
            </a:ln>
          </p:spPr>
          <p:txBody>
            <a:bodyPr/>
            <a:lstStyle/>
            <a:p/>
          </p:txBody>
        </p:sp>
        <p:sp>
          <p:nvSpPr>
            <p:cNvPr id="46" name="pl46"/>
            <p:cNvSpPr/>
            <p:nvPr/>
          </p:nvSpPr>
          <p:spPr>
            <a:xfrm>
              <a:off x="2851909" y="4579136"/>
              <a:ext cx="25880" cy="0"/>
            </a:xfrm>
            <a:custGeom>
              <a:avLst/>
              <a:pathLst>
                <a:path w="25880" h="0">
                  <a:moveTo>
                    <a:pt x="0" y="0"/>
                  </a:moveTo>
                  <a:lnTo>
                    <a:pt x="25880" y="0"/>
                  </a:lnTo>
                </a:path>
              </a:pathLst>
            </a:custGeom>
            <a:ln w="81303" cap="flat">
              <a:solidFill>
                <a:srgbClr val="E8E8E8">
                  <a:alpha val="100000"/>
                </a:srgbClr>
              </a:solidFill>
              <a:prstDash val="solid"/>
              <a:round/>
            </a:ln>
          </p:spPr>
          <p:txBody>
            <a:bodyPr/>
            <a:lstStyle/>
            <a:p/>
          </p:txBody>
        </p:sp>
        <p:sp>
          <p:nvSpPr>
            <p:cNvPr id="47" name="pl47"/>
            <p:cNvSpPr/>
            <p:nvPr/>
          </p:nvSpPr>
          <p:spPr>
            <a:xfrm>
              <a:off x="2787209" y="4756795"/>
              <a:ext cx="25880" cy="0"/>
            </a:xfrm>
            <a:custGeom>
              <a:avLst/>
              <a:pathLst>
                <a:path w="25880" h="0">
                  <a:moveTo>
                    <a:pt x="0" y="0"/>
                  </a:moveTo>
                  <a:lnTo>
                    <a:pt x="25880" y="0"/>
                  </a:lnTo>
                </a:path>
              </a:pathLst>
            </a:custGeom>
            <a:ln w="81303" cap="flat">
              <a:solidFill>
                <a:srgbClr val="E8E8E8">
                  <a:alpha val="100000"/>
                </a:srgbClr>
              </a:solidFill>
              <a:prstDash val="solid"/>
              <a:round/>
            </a:ln>
          </p:spPr>
          <p:txBody>
            <a:bodyPr/>
            <a:lstStyle/>
            <a:p/>
          </p:txBody>
        </p:sp>
        <p:sp>
          <p:nvSpPr>
            <p:cNvPr id="48" name="pl48"/>
            <p:cNvSpPr/>
            <p:nvPr/>
          </p:nvSpPr>
          <p:spPr>
            <a:xfrm>
              <a:off x="2890729" y="4934454"/>
              <a:ext cx="25880" cy="0"/>
            </a:xfrm>
            <a:custGeom>
              <a:avLst/>
              <a:pathLst>
                <a:path w="25880" h="0">
                  <a:moveTo>
                    <a:pt x="0" y="0"/>
                  </a:moveTo>
                  <a:lnTo>
                    <a:pt x="25880" y="0"/>
                  </a:lnTo>
                </a:path>
              </a:pathLst>
            </a:custGeom>
            <a:ln w="81303" cap="flat">
              <a:solidFill>
                <a:srgbClr val="E8E8E8">
                  <a:alpha val="100000"/>
                </a:srgbClr>
              </a:solidFill>
              <a:prstDash val="solid"/>
              <a:round/>
            </a:ln>
          </p:spPr>
          <p:txBody>
            <a:bodyPr/>
            <a:lstStyle/>
            <a:p/>
          </p:txBody>
        </p:sp>
        <p:sp>
          <p:nvSpPr>
            <p:cNvPr id="49" name="pl49"/>
            <p:cNvSpPr/>
            <p:nvPr/>
          </p:nvSpPr>
          <p:spPr>
            <a:xfrm>
              <a:off x="2890729" y="5112113"/>
              <a:ext cx="12940" cy="0"/>
            </a:xfrm>
            <a:custGeom>
              <a:avLst/>
              <a:pathLst>
                <a:path w="12940" h="0">
                  <a:moveTo>
                    <a:pt x="0" y="0"/>
                  </a:moveTo>
                  <a:lnTo>
                    <a:pt x="12940" y="0"/>
                  </a:lnTo>
                </a:path>
              </a:pathLst>
            </a:custGeom>
            <a:ln w="81303" cap="flat">
              <a:solidFill>
                <a:srgbClr val="E8E8E8">
                  <a:alpha val="100000"/>
                </a:srgbClr>
              </a:solidFill>
              <a:prstDash val="solid"/>
              <a:round/>
            </a:ln>
          </p:spPr>
          <p:txBody>
            <a:bodyPr/>
            <a:lstStyle/>
            <a:p/>
          </p:txBody>
        </p:sp>
        <p:sp>
          <p:nvSpPr>
            <p:cNvPr id="50" name="pl50"/>
            <p:cNvSpPr/>
            <p:nvPr/>
          </p:nvSpPr>
          <p:spPr>
            <a:xfrm>
              <a:off x="2864849" y="5289772"/>
              <a:ext cx="12940" cy="0"/>
            </a:xfrm>
            <a:custGeom>
              <a:avLst/>
              <a:pathLst>
                <a:path w="12940" h="0">
                  <a:moveTo>
                    <a:pt x="0" y="0"/>
                  </a:moveTo>
                  <a:lnTo>
                    <a:pt x="12940" y="0"/>
                  </a:lnTo>
                </a:path>
              </a:pathLst>
            </a:custGeom>
            <a:ln w="81303" cap="flat">
              <a:solidFill>
                <a:srgbClr val="E8E8E8">
                  <a:alpha val="100000"/>
                </a:srgbClr>
              </a:solidFill>
              <a:prstDash val="solid"/>
              <a:round/>
            </a:ln>
          </p:spPr>
          <p:txBody>
            <a:bodyPr/>
            <a:lstStyle/>
            <a:p/>
          </p:txBody>
        </p:sp>
        <p:sp>
          <p:nvSpPr>
            <p:cNvPr id="51" name="pl51"/>
            <p:cNvSpPr/>
            <p:nvPr/>
          </p:nvSpPr>
          <p:spPr>
            <a:xfrm>
              <a:off x="2890729" y="5467432"/>
              <a:ext cx="12940" cy="0"/>
            </a:xfrm>
            <a:custGeom>
              <a:avLst/>
              <a:pathLst>
                <a:path w="12940" h="0">
                  <a:moveTo>
                    <a:pt x="0" y="0"/>
                  </a:moveTo>
                  <a:lnTo>
                    <a:pt x="12940" y="0"/>
                  </a:lnTo>
                </a:path>
              </a:pathLst>
            </a:custGeom>
            <a:ln w="81303" cap="flat">
              <a:solidFill>
                <a:srgbClr val="E8E8E8">
                  <a:alpha val="100000"/>
                </a:srgbClr>
              </a:solidFill>
              <a:prstDash val="solid"/>
              <a:round/>
            </a:ln>
          </p:spPr>
          <p:txBody>
            <a:bodyPr/>
            <a:lstStyle/>
            <a:p/>
          </p:txBody>
        </p:sp>
        <p:sp>
          <p:nvSpPr>
            <p:cNvPr id="52" name="pt52"/>
            <p:cNvSpPr/>
            <p:nvPr/>
          </p:nvSpPr>
          <p:spPr>
            <a:xfrm>
              <a:off x="2730949" y="279804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3" name="pt53"/>
            <p:cNvSpPr/>
            <p:nvPr/>
          </p:nvSpPr>
          <p:spPr>
            <a:xfrm>
              <a:off x="2627429" y="279804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4" name="pt54"/>
            <p:cNvSpPr/>
            <p:nvPr/>
          </p:nvSpPr>
          <p:spPr>
            <a:xfrm>
              <a:off x="2808589" y="386399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5" name="pt55"/>
            <p:cNvSpPr/>
            <p:nvPr/>
          </p:nvSpPr>
          <p:spPr>
            <a:xfrm>
              <a:off x="2756829" y="386399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6" name="pt56"/>
            <p:cNvSpPr/>
            <p:nvPr/>
          </p:nvSpPr>
          <p:spPr>
            <a:xfrm>
              <a:off x="2821529" y="368633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7" name="pt57"/>
            <p:cNvSpPr/>
            <p:nvPr/>
          </p:nvSpPr>
          <p:spPr>
            <a:xfrm>
              <a:off x="2756829" y="368633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8" name="pt58"/>
            <p:cNvSpPr/>
            <p:nvPr/>
          </p:nvSpPr>
          <p:spPr>
            <a:xfrm>
              <a:off x="2925049" y="208740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9" name="pt59"/>
            <p:cNvSpPr/>
            <p:nvPr/>
          </p:nvSpPr>
          <p:spPr>
            <a:xfrm>
              <a:off x="2730949" y="208740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60" name="pt60"/>
            <p:cNvSpPr/>
            <p:nvPr/>
          </p:nvSpPr>
          <p:spPr>
            <a:xfrm>
              <a:off x="2627429" y="190974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61" name="pt61"/>
            <p:cNvSpPr/>
            <p:nvPr/>
          </p:nvSpPr>
          <p:spPr>
            <a:xfrm>
              <a:off x="2420389" y="190974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62" name="pt62"/>
            <p:cNvSpPr/>
            <p:nvPr/>
          </p:nvSpPr>
          <p:spPr>
            <a:xfrm>
              <a:off x="2899169" y="510761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63" name="pt63"/>
            <p:cNvSpPr/>
            <p:nvPr/>
          </p:nvSpPr>
          <p:spPr>
            <a:xfrm>
              <a:off x="2886229" y="510761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64" name="pt64"/>
            <p:cNvSpPr/>
            <p:nvPr/>
          </p:nvSpPr>
          <p:spPr>
            <a:xfrm>
              <a:off x="2873289" y="457463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65" name="pt65"/>
            <p:cNvSpPr/>
            <p:nvPr/>
          </p:nvSpPr>
          <p:spPr>
            <a:xfrm>
              <a:off x="2847409" y="457463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66" name="pt66"/>
            <p:cNvSpPr/>
            <p:nvPr/>
          </p:nvSpPr>
          <p:spPr>
            <a:xfrm>
              <a:off x="2937990" y="262038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67" name="pt67"/>
            <p:cNvSpPr/>
            <p:nvPr/>
          </p:nvSpPr>
          <p:spPr>
            <a:xfrm>
              <a:off x="2821529" y="262038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68" name="pt68"/>
            <p:cNvSpPr/>
            <p:nvPr/>
          </p:nvSpPr>
          <p:spPr>
            <a:xfrm>
              <a:off x="2808589" y="475229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69" name="pt69"/>
            <p:cNvSpPr/>
            <p:nvPr/>
          </p:nvSpPr>
          <p:spPr>
            <a:xfrm>
              <a:off x="2782709" y="475229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70" name="pt70"/>
            <p:cNvSpPr/>
            <p:nvPr/>
          </p:nvSpPr>
          <p:spPr>
            <a:xfrm>
              <a:off x="2756829" y="297570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71" name="pt71"/>
            <p:cNvSpPr/>
            <p:nvPr/>
          </p:nvSpPr>
          <p:spPr>
            <a:xfrm>
              <a:off x="2653309" y="297570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72" name="pt72"/>
            <p:cNvSpPr/>
            <p:nvPr/>
          </p:nvSpPr>
          <p:spPr>
            <a:xfrm>
              <a:off x="2873289" y="528527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73" name="pt73"/>
            <p:cNvSpPr/>
            <p:nvPr/>
          </p:nvSpPr>
          <p:spPr>
            <a:xfrm>
              <a:off x="2860349" y="528527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74" name="pt74"/>
            <p:cNvSpPr/>
            <p:nvPr/>
          </p:nvSpPr>
          <p:spPr>
            <a:xfrm>
              <a:off x="2795649" y="244272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75" name="pt75"/>
            <p:cNvSpPr/>
            <p:nvPr/>
          </p:nvSpPr>
          <p:spPr>
            <a:xfrm>
              <a:off x="2653309" y="244272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76" name="pt76"/>
            <p:cNvSpPr/>
            <p:nvPr/>
          </p:nvSpPr>
          <p:spPr>
            <a:xfrm>
              <a:off x="2821529" y="404165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77" name="pt77"/>
            <p:cNvSpPr/>
            <p:nvPr/>
          </p:nvSpPr>
          <p:spPr>
            <a:xfrm>
              <a:off x="2769769" y="404165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78" name="pt78"/>
            <p:cNvSpPr/>
            <p:nvPr/>
          </p:nvSpPr>
          <p:spPr>
            <a:xfrm>
              <a:off x="2899169" y="546293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79" name="pt79"/>
            <p:cNvSpPr/>
            <p:nvPr/>
          </p:nvSpPr>
          <p:spPr>
            <a:xfrm>
              <a:off x="2886229" y="546293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80" name="pt80"/>
            <p:cNvSpPr/>
            <p:nvPr/>
          </p:nvSpPr>
          <p:spPr>
            <a:xfrm>
              <a:off x="2937990" y="439697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81" name="pt81"/>
            <p:cNvSpPr/>
            <p:nvPr/>
          </p:nvSpPr>
          <p:spPr>
            <a:xfrm>
              <a:off x="2899169" y="439697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82" name="pt82"/>
            <p:cNvSpPr/>
            <p:nvPr/>
          </p:nvSpPr>
          <p:spPr>
            <a:xfrm>
              <a:off x="2795649" y="315336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83" name="pt83"/>
            <p:cNvSpPr/>
            <p:nvPr/>
          </p:nvSpPr>
          <p:spPr>
            <a:xfrm>
              <a:off x="2692129" y="315336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84" name="pt84"/>
            <p:cNvSpPr/>
            <p:nvPr/>
          </p:nvSpPr>
          <p:spPr>
            <a:xfrm>
              <a:off x="2769769" y="350868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85" name="pt85"/>
            <p:cNvSpPr/>
            <p:nvPr/>
          </p:nvSpPr>
          <p:spPr>
            <a:xfrm>
              <a:off x="2692129" y="350868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86" name="pt86"/>
            <p:cNvSpPr/>
            <p:nvPr/>
          </p:nvSpPr>
          <p:spPr>
            <a:xfrm>
              <a:off x="2795649" y="421931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87" name="pt87"/>
            <p:cNvSpPr/>
            <p:nvPr/>
          </p:nvSpPr>
          <p:spPr>
            <a:xfrm>
              <a:off x="2743889" y="421931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88" name="pt88"/>
            <p:cNvSpPr/>
            <p:nvPr/>
          </p:nvSpPr>
          <p:spPr>
            <a:xfrm>
              <a:off x="2912109" y="492995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89" name="pt89"/>
            <p:cNvSpPr/>
            <p:nvPr/>
          </p:nvSpPr>
          <p:spPr>
            <a:xfrm>
              <a:off x="2886229" y="492995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90" name="pt90"/>
            <p:cNvSpPr/>
            <p:nvPr/>
          </p:nvSpPr>
          <p:spPr>
            <a:xfrm>
              <a:off x="2847409" y="333102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91" name="pt91"/>
            <p:cNvSpPr/>
            <p:nvPr/>
          </p:nvSpPr>
          <p:spPr>
            <a:xfrm>
              <a:off x="2743889" y="333102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92" name="pt92"/>
            <p:cNvSpPr/>
            <p:nvPr/>
          </p:nvSpPr>
          <p:spPr>
            <a:xfrm>
              <a:off x="2485089" y="226506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93" name="pt93"/>
            <p:cNvSpPr/>
            <p:nvPr/>
          </p:nvSpPr>
          <p:spPr>
            <a:xfrm>
              <a:off x="2303929" y="226506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94" name="pt94"/>
            <p:cNvSpPr/>
            <p:nvPr/>
          </p:nvSpPr>
          <p:spPr>
            <a:xfrm>
              <a:off x="2690297" y="2757392"/>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95" name="pt95"/>
            <p:cNvSpPr/>
            <p:nvPr/>
          </p:nvSpPr>
          <p:spPr>
            <a:xfrm>
              <a:off x="2586777" y="2757392"/>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96" name="pt96"/>
            <p:cNvSpPr/>
            <p:nvPr/>
          </p:nvSpPr>
          <p:spPr>
            <a:xfrm>
              <a:off x="2767937" y="3823347"/>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97" name="pt97"/>
            <p:cNvSpPr/>
            <p:nvPr/>
          </p:nvSpPr>
          <p:spPr>
            <a:xfrm>
              <a:off x="2716177" y="3823347"/>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98" name="pt98"/>
            <p:cNvSpPr/>
            <p:nvPr/>
          </p:nvSpPr>
          <p:spPr>
            <a:xfrm>
              <a:off x="2780877" y="3645688"/>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99" name="pt99"/>
            <p:cNvSpPr/>
            <p:nvPr/>
          </p:nvSpPr>
          <p:spPr>
            <a:xfrm>
              <a:off x="2716177" y="3645688"/>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00" name="pt100"/>
            <p:cNvSpPr/>
            <p:nvPr/>
          </p:nvSpPr>
          <p:spPr>
            <a:xfrm>
              <a:off x="2884398" y="2046755"/>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101" name="pt101"/>
            <p:cNvSpPr/>
            <p:nvPr/>
          </p:nvSpPr>
          <p:spPr>
            <a:xfrm>
              <a:off x="2690297" y="2046755"/>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02" name="pt102"/>
            <p:cNvSpPr/>
            <p:nvPr/>
          </p:nvSpPr>
          <p:spPr>
            <a:xfrm>
              <a:off x="2586777" y="1869095"/>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103" name="pt103"/>
            <p:cNvSpPr/>
            <p:nvPr/>
          </p:nvSpPr>
          <p:spPr>
            <a:xfrm>
              <a:off x="2379737" y="1869095"/>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04" name="pt104"/>
            <p:cNvSpPr/>
            <p:nvPr/>
          </p:nvSpPr>
          <p:spPr>
            <a:xfrm>
              <a:off x="2858518" y="5066961"/>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105" name="pt105"/>
            <p:cNvSpPr/>
            <p:nvPr/>
          </p:nvSpPr>
          <p:spPr>
            <a:xfrm>
              <a:off x="2845578" y="5066961"/>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06" name="pt106"/>
            <p:cNvSpPr/>
            <p:nvPr/>
          </p:nvSpPr>
          <p:spPr>
            <a:xfrm>
              <a:off x="2832638" y="4533984"/>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107" name="pt107"/>
            <p:cNvSpPr/>
            <p:nvPr/>
          </p:nvSpPr>
          <p:spPr>
            <a:xfrm>
              <a:off x="2806758" y="4533984"/>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08" name="pt108"/>
            <p:cNvSpPr/>
            <p:nvPr/>
          </p:nvSpPr>
          <p:spPr>
            <a:xfrm>
              <a:off x="2897338" y="2579732"/>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109" name="pt109"/>
            <p:cNvSpPr/>
            <p:nvPr/>
          </p:nvSpPr>
          <p:spPr>
            <a:xfrm>
              <a:off x="2780877" y="2579732"/>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10" name="pt110"/>
            <p:cNvSpPr/>
            <p:nvPr/>
          </p:nvSpPr>
          <p:spPr>
            <a:xfrm>
              <a:off x="2767937" y="4711643"/>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111" name="pt111"/>
            <p:cNvSpPr/>
            <p:nvPr/>
          </p:nvSpPr>
          <p:spPr>
            <a:xfrm>
              <a:off x="2742057" y="4711643"/>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12" name="pt112"/>
            <p:cNvSpPr/>
            <p:nvPr/>
          </p:nvSpPr>
          <p:spPr>
            <a:xfrm>
              <a:off x="2716177" y="2935051"/>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113" name="pt113"/>
            <p:cNvSpPr/>
            <p:nvPr/>
          </p:nvSpPr>
          <p:spPr>
            <a:xfrm>
              <a:off x="2612657" y="2935051"/>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14" name="pt114"/>
            <p:cNvSpPr/>
            <p:nvPr/>
          </p:nvSpPr>
          <p:spPr>
            <a:xfrm>
              <a:off x="2832638" y="5244621"/>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115" name="pt115"/>
            <p:cNvSpPr/>
            <p:nvPr/>
          </p:nvSpPr>
          <p:spPr>
            <a:xfrm>
              <a:off x="2819698" y="5244621"/>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16" name="pt116"/>
            <p:cNvSpPr/>
            <p:nvPr/>
          </p:nvSpPr>
          <p:spPr>
            <a:xfrm>
              <a:off x="2754997" y="2402073"/>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117" name="pt117"/>
            <p:cNvSpPr/>
            <p:nvPr/>
          </p:nvSpPr>
          <p:spPr>
            <a:xfrm>
              <a:off x="2612657" y="2402073"/>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18" name="pt118"/>
            <p:cNvSpPr/>
            <p:nvPr/>
          </p:nvSpPr>
          <p:spPr>
            <a:xfrm>
              <a:off x="2780877" y="4001006"/>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119" name="pt119"/>
            <p:cNvSpPr/>
            <p:nvPr/>
          </p:nvSpPr>
          <p:spPr>
            <a:xfrm>
              <a:off x="2729117" y="4001006"/>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20" name="pt120"/>
            <p:cNvSpPr/>
            <p:nvPr/>
          </p:nvSpPr>
          <p:spPr>
            <a:xfrm>
              <a:off x="2858518" y="5422280"/>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121" name="pt121"/>
            <p:cNvSpPr/>
            <p:nvPr/>
          </p:nvSpPr>
          <p:spPr>
            <a:xfrm>
              <a:off x="2845578" y="5422280"/>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22" name="pt122"/>
            <p:cNvSpPr/>
            <p:nvPr/>
          </p:nvSpPr>
          <p:spPr>
            <a:xfrm>
              <a:off x="2897338" y="4356324"/>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123" name="pt123"/>
            <p:cNvSpPr/>
            <p:nvPr/>
          </p:nvSpPr>
          <p:spPr>
            <a:xfrm>
              <a:off x="2858518" y="4356324"/>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24" name="pt124"/>
            <p:cNvSpPr/>
            <p:nvPr/>
          </p:nvSpPr>
          <p:spPr>
            <a:xfrm>
              <a:off x="2754997" y="3112710"/>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125" name="pt125"/>
            <p:cNvSpPr/>
            <p:nvPr/>
          </p:nvSpPr>
          <p:spPr>
            <a:xfrm>
              <a:off x="2651477" y="3112710"/>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26" name="pt126"/>
            <p:cNvSpPr/>
            <p:nvPr/>
          </p:nvSpPr>
          <p:spPr>
            <a:xfrm>
              <a:off x="2729117" y="3468028"/>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127" name="pt127"/>
            <p:cNvSpPr/>
            <p:nvPr/>
          </p:nvSpPr>
          <p:spPr>
            <a:xfrm>
              <a:off x="2651477" y="3468028"/>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28" name="pt128"/>
            <p:cNvSpPr/>
            <p:nvPr/>
          </p:nvSpPr>
          <p:spPr>
            <a:xfrm>
              <a:off x="2754997" y="4178665"/>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129" name="pt129"/>
            <p:cNvSpPr/>
            <p:nvPr/>
          </p:nvSpPr>
          <p:spPr>
            <a:xfrm>
              <a:off x="2703237" y="4178665"/>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30" name="pt130"/>
            <p:cNvSpPr/>
            <p:nvPr/>
          </p:nvSpPr>
          <p:spPr>
            <a:xfrm>
              <a:off x="2871458" y="4889302"/>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131" name="pt131"/>
            <p:cNvSpPr/>
            <p:nvPr/>
          </p:nvSpPr>
          <p:spPr>
            <a:xfrm>
              <a:off x="2845578" y="4889302"/>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32" name="pt132"/>
            <p:cNvSpPr/>
            <p:nvPr/>
          </p:nvSpPr>
          <p:spPr>
            <a:xfrm>
              <a:off x="2806758" y="3290369"/>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133" name="pt133"/>
            <p:cNvSpPr/>
            <p:nvPr/>
          </p:nvSpPr>
          <p:spPr>
            <a:xfrm>
              <a:off x="2703237" y="3290369"/>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34" name="pt134"/>
            <p:cNvSpPr/>
            <p:nvPr/>
          </p:nvSpPr>
          <p:spPr>
            <a:xfrm>
              <a:off x="2444437" y="2224414"/>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135" name="pt135"/>
            <p:cNvSpPr/>
            <p:nvPr/>
          </p:nvSpPr>
          <p:spPr>
            <a:xfrm>
              <a:off x="2263277" y="2224414"/>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36" name="tx136"/>
            <p:cNvSpPr/>
            <p:nvPr/>
          </p:nvSpPr>
          <p:spPr>
            <a:xfrm>
              <a:off x="3046843" y="2761213"/>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-8%</a:t>
              </a:r>
            </a:p>
          </p:txBody>
        </p:sp>
        <p:sp>
          <p:nvSpPr>
            <p:cNvPr id="137" name="tx137"/>
            <p:cNvSpPr/>
            <p:nvPr/>
          </p:nvSpPr>
          <p:spPr>
            <a:xfrm>
              <a:off x="3046843" y="3827168"/>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-4%</a:t>
              </a:r>
            </a:p>
          </p:txBody>
        </p:sp>
        <p:sp>
          <p:nvSpPr>
            <p:cNvPr id="138" name="tx138"/>
            <p:cNvSpPr/>
            <p:nvPr/>
          </p:nvSpPr>
          <p:spPr>
            <a:xfrm>
              <a:off x="3046843" y="3649509"/>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-5%</a:t>
              </a:r>
            </a:p>
          </p:txBody>
        </p:sp>
        <p:sp>
          <p:nvSpPr>
            <p:cNvPr id="139" name="tx139"/>
            <p:cNvSpPr/>
            <p:nvPr/>
          </p:nvSpPr>
          <p:spPr>
            <a:xfrm>
              <a:off x="3014747" y="2050576"/>
              <a:ext cx="269565"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-15%</a:t>
              </a:r>
            </a:p>
          </p:txBody>
        </p:sp>
        <p:sp>
          <p:nvSpPr>
            <p:cNvPr id="140" name="tx140"/>
            <p:cNvSpPr/>
            <p:nvPr/>
          </p:nvSpPr>
          <p:spPr>
            <a:xfrm>
              <a:off x="3014747" y="1872916"/>
              <a:ext cx="269565"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-16%</a:t>
              </a:r>
            </a:p>
          </p:txBody>
        </p:sp>
        <p:sp>
          <p:nvSpPr>
            <p:cNvPr id="141" name="tx141"/>
            <p:cNvSpPr/>
            <p:nvPr/>
          </p:nvSpPr>
          <p:spPr>
            <a:xfrm>
              <a:off x="3046843" y="5070782"/>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a:t>
              </a:r>
            </a:p>
          </p:txBody>
        </p:sp>
        <p:sp>
          <p:nvSpPr>
            <p:cNvPr id="142" name="tx142"/>
            <p:cNvSpPr/>
            <p:nvPr/>
          </p:nvSpPr>
          <p:spPr>
            <a:xfrm>
              <a:off x="3046843" y="4537805"/>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-2%</a:t>
              </a:r>
            </a:p>
          </p:txBody>
        </p:sp>
        <p:sp>
          <p:nvSpPr>
            <p:cNvPr id="143" name="tx143"/>
            <p:cNvSpPr/>
            <p:nvPr/>
          </p:nvSpPr>
          <p:spPr>
            <a:xfrm>
              <a:off x="3046843" y="2583553"/>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-9%</a:t>
              </a:r>
            </a:p>
          </p:txBody>
        </p:sp>
        <p:sp>
          <p:nvSpPr>
            <p:cNvPr id="144" name="tx144"/>
            <p:cNvSpPr/>
            <p:nvPr/>
          </p:nvSpPr>
          <p:spPr>
            <a:xfrm>
              <a:off x="3046843" y="4715464"/>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-2%</a:t>
              </a:r>
            </a:p>
          </p:txBody>
        </p:sp>
        <p:sp>
          <p:nvSpPr>
            <p:cNvPr id="145" name="tx145"/>
            <p:cNvSpPr/>
            <p:nvPr/>
          </p:nvSpPr>
          <p:spPr>
            <a:xfrm>
              <a:off x="3046843" y="2938872"/>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-8%</a:t>
              </a:r>
            </a:p>
          </p:txBody>
        </p:sp>
        <p:sp>
          <p:nvSpPr>
            <p:cNvPr id="146" name="tx146"/>
            <p:cNvSpPr/>
            <p:nvPr/>
          </p:nvSpPr>
          <p:spPr>
            <a:xfrm>
              <a:off x="3046843" y="5248441"/>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a:t>
              </a:r>
            </a:p>
          </p:txBody>
        </p:sp>
        <p:sp>
          <p:nvSpPr>
            <p:cNvPr id="147" name="tx147"/>
            <p:cNvSpPr/>
            <p:nvPr/>
          </p:nvSpPr>
          <p:spPr>
            <a:xfrm>
              <a:off x="3019045" y="2405894"/>
              <a:ext cx="260969"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-11%</a:t>
              </a:r>
            </a:p>
          </p:txBody>
        </p:sp>
        <p:sp>
          <p:nvSpPr>
            <p:cNvPr id="148" name="tx148"/>
            <p:cNvSpPr/>
            <p:nvPr/>
          </p:nvSpPr>
          <p:spPr>
            <a:xfrm>
              <a:off x="3046843" y="4004827"/>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-4%</a:t>
              </a:r>
            </a:p>
          </p:txBody>
        </p:sp>
        <p:sp>
          <p:nvSpPr>
            <p:cNvPr id="149" name="tx149"/>
            <p:cNvSpPr/>
            <p:nvPr/>
          </p:nvSpPr>
          <p:spPr>
            <a:xfrm>
              <a:off x="3046843" y="5426101"/>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a:t>
              </a:r>
            </a:p>
          </p:txBody>
        </p:sp>
        <p:sp>
          <p:nvSpPr>
            <p:cNvPr id="150" name="tx150"/>
            <p:cNvSpPr/>
            <p:nvPr/>
          </p:nvSpPr>
          <p:spPr>
            <a:xfrm>
              <a:off x="3046843" y="4360145"/>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-3%</a:t>
              </a:r>
            </a:p>
          </p:txBody>
        </p:sp>
        <p:sp>
          <p:nvSpPr>
            <p:cNvPr id="151" name="tx151"/>
            <p:cNvSpPr/>
            <p:nvPr/>
          </p:nvSpPr>
          <p:spPr>
            <a:xfrm>
              <a:off x="3046843" y="3116531"/>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-8%</a:t>
              </a:r>
            </a:p>
          </p:txBody>
        </p:sp>
        <p:sp>
          <p:nvSpPr>
            <p:cNvPr id="152" name="tx152"/>
            <p:cNvSpPr/>
            <p:nvPr/>
          </p:nvSpPr>
          <p:spPr>
            <a:xfrm>
              <a:off x="3046843" y="3471849"/>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-6%</a:t>
              </a:r>
            </a:p>
          </p:txBody>
        </p:sp>
        <p:sp>
          <p:nvSpPr>
            <p:cNvPr id="153" name="tx153"/>
            <p:cNvSpPr/>
            <p:nvPr/>
          </p:nvSpPr>
          <p:spPr>
            <a:xfrm>
              <a:off x="3046843" y="4182486"/>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-4%</a:t>
              </a:r>
            </a:p>
          </p:txBody>
        </p:sp>
        <p:sp>
          <p:nvSpPr>
            <p:cNvPr id="154" name="tx154"/>
            <p:cNvSpPr/>
            <p:nvPr/>
          </p:nvSpPr>
          <p:spPr>
            <a:xfrm>
              <a:off x="3046843" y="4893123"/>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-2%</a:t>
              </a:r>
            </a:p>
          </p:txBody>
        </p:sp>
        <p:sp>
          <p:nvSpPr>
            <p:cNvPr id="155" name="tx155"/>
            <p:cNvSpPr/>
            <p:nvPr/>
          </p:nvSpPr>
          <p:spPr>
            <a:xfrm>
              <a:off x="3046843" y="3294190"/>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-8%</a:t>
              </a:r>
            </a:p>
          </p:txBody>
        </p:sp>
        <p:sp>
          <p:nvSpPr>
            <p:cNvPr id="156" name="tx156"/>
            <p:cNvSpPr/>
            <p:nvPr/>
          </p:nvSpPr>
          <p:spPr>
            <a:xfrm>
              <a:off x="3014747" y="2228235"/>
              <a:ext cx="269565"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-14%</a:t>
              </a:r>
            </a:p>
          </p:txBody>
        </p:sp>
        <p:sp>
          <p:nvSpPr>
            <p:cNvPr id="157" name="rc157"/>
            <p:cNvSpPr/>
            <p:nvPr/>
          </p:nvSpPr>
          <p:spPr>
            <a:xfrm>
              <a:off x="1583788" y="1807652"/>
              <a:ext cx="1708082" cy="3766375"/>
            </a:xfrm>
            <a:prstGeom prst="rect">
              <a:avLst/>
            </a:prstGeom>
            <a:noFill/>
            <a:ln w="13550" cap="rnd">
              <a:solidFill>
                <a:srgbClr val="999999">
                  <a:alpha val="100000"/>
                </a:srgbClr>
              </a:solidFill>
              <a:prstDash val="solid"/>
              <a:round/>
            </a:ln>
          </p:spPr>
          <p:txBody>
            <a:bodyPr/>
            <a:lstStyle/>
            <a:p/>
          </p:txBody>
        </p:sp>
        <p:sp>
          <p:nvSpPr>
            <p:cNvPr id="158" name="pl158"/>
            <p:cNvSpPr/>
            <p:nvPr/>
          </p:nvSpPr>
          <p:spPr>
            <a:xfrm>
              <a:off x="4456358" y="5328394"/>
              <a:ext cx="1708082" cy="0"/>
            </a:xfrm>
            <a:custGeom>
              <a:avLst/>
              <a:pathLst>
                <a:path w="1708082" h="0">
                  <a:moveTo>
                    <a:pt x="0" y="0"/>
                  </a:moveTo>
                  <a:lnTo>
                    <a:pt x="1708082" y="0"/>
                  </a:lnTo>
                  <a:lnTo>
                    <a:pt x="1708082" y="0"/>
                  </a:lnTo>
                </a:path>
              </a:pathLst>
            </a:custGeom>
            <a:ln w="13550" cap="flat">
              <a:solidFill>
                <a:srgbClr val="EBEBEB">
                  <a:alpha val="100000"/>
                </a:srgbClr>
              </a:solidFill>
              <a:prstDash val="solid"/>
              <a:round/>
            </a:ln>
          </p:spPr>
          <p:txBody>
            <a:bodyPr/>
            <a:lstStyle/>
            <a:p/>
          </p:txBody>
        </p:sp>
        <p:sp>
          <p:nvSpPr>
            <p:cNvPr id="159" name="pl159"/>
            <p:cNvSpPr/>
            <p:nvPr/>
          </p:nvSpPr>
          <p:spPr>
            <a:xfrm>
              <a:off x="4456358" y="4919005"/>
              <a:ext cx="1708082" cy="0"/>
            </a:xfrm>
            <a:custGeom>
              <a:avLst/>
              <a:pathLst>
                <a:path w="1708082" h="0">
                  <a:moveTo>
                    <a:pt x="0" y="0"/>
                  </a:moveTo>
                  <a:lnTo>
                    <a:pt x="1708082" y="0"/>
                  </a:lnTo>
                  <a:lnTo>
                    <a:pt x="1708082" y="0"/>
                  </a:lnTo>
                </a:path>
              </a:pathLst>
            </a:custGeom>
            <a:ln w="13550" cap="flat">
              <a:solidFill>
                <a:srgbClr val="EBEBEB">
                  <a:alpha val="100000"/>
                </a:srgbClr>
              </a:solidFill>
              <a:prstDash val="solid"/>
              <a:round/>
            </a:ln>
          </p:spPr>
          <p:txBody>
            <a:bodyPr/>
            <a:lstStyle/>
            <a:p/>
          </p:txBody>
        </p:sp>
        <p:sp>
          <p:nvSpPr>
            <p:cNvPr id="160" name="pl160"/>
            <p:cNvSpPr/>
            <p:nvPr/>
          </p:nvSpPr>
          <p:spPr>
            <a:xfrm>
              <a:off x="4456358" y="4509617"/>
              <a:ext cx="1708082" cy="0"/>
            </a:xfrm>
            <a:custGeom>
              <a:avLst/>
              <a:pathLst>
                <a:path w="1708082" h="0">
                  <a:moveTo>
                    <a:pt x="0" y="0"/>
                  </a:moveTo>
                  <a:lnTo>
                    <a:pt x="1708082" y="0"/>
                  </a:lnTo>
                  <a:lnTo>
                    <a:pt x="1708082" y="0"/>
                  </a:lnTo>
                </a:path>
              </a:pathLst>
            </a:custGeom>
            <a:ln w="13550" cap="flat">
              <a:solidFill>
                <a:srgbClr val="EBEBEB">
                  <a:alpha val="100000"/>
                </a:srgbClr>
              </a:solidFill>
              <a:prstDash val="solid"/>
              <a:round/>
            </a:ln>
          </p:spPr>
          <p:txBody>
            <a:bodyPr/>
            <a:lstStyle/>
            <a:p/>
          </p:txBody>
        </p:sp>
        <p:sp>
          <p:nvSpPr>
            <p:cNvPr id="161" name="pl161"/>
            <p:cNvSpPr/>
            <p:nvPr/>
          </p:nvSpPr>
          <p:spPr>
            <a:xfrm>
              <a:off x="4456358" y="4100228"/>
              <a:ext cx="1708082" cy="0"/>
            </a:xfrm>
            <a:custGeom>
              <a:avLst/>
              <a:pathLst>
                <a:path w="1708082" h="0">
                  <a:moveTo>
                    <a:pt x="0" y="0"/>
                  </a:moveTo>
                  <a:lnTo>
                    <a:pt x="1708082" y="0"/>
                  </a:lnTo>
                  <a:lnTo>
                    <a:pt x="1708082" y="0"/>
                  </a:lnTo>
                </a:path>
              </a:pathLst>
            </a:custGeom>
            <a:ln w="13550" cap="flat">
              <a:solidFill>
                <a:srgbClr val="EBEBEB">
                  <a:alpha val="100000"/>
                </a:srgbClr>
              </a:solidFill>
              <a:prstDash val="solid"/>
              <a:round/>
            </a:ln>
          </p:spPr>
          <p:txBody>
            <a:bodyPr/>
            <a:lstStyle/>
            <a:p/>
          </p:txBody>
        </p:sp>
        <p:sp>
          <p:nvSpPr>
            <p:cNvPr id="162" name="pl162"/>
            <p:cNvSpPr/>
            <p:nvPr/>
          </p:nvSpPr>
          <p:spPr>
            <a:xfrm>
              <a:off x="4456358" y="3690839"/>
              <a:ext cx="1708082" cy="0"/>
            </a:xfrm>
            <a:custGeom>
              <a:avLst/>
              <a:pathLst>
                <a:path w="1708082" h="0">
                  <a:moveTo>
                    <a:pt x="0" y="0"/>
                  </a:moveTo>
                  <a:lnTo>
                    <a:pt x="1708082" y="0"/>
                  </a:lnTo>
                  <a:lnTo>
                    <a:pt x="1708082" y="0"/>
                  </a:lnTo>
                </a:path>
              </a:pathLst>
            </a:custGeom>
            <a:ln w="13550" cap="flat">
              <a:solidFill>
                <a:srgbClr val="EBEBEB">
                  <a:alpha val="100000"/>
                </a:srgbClr>
              </a:solidFill>
              <a:prstDash val="solid"/>
              <a:round/>
            </a:ln>
          </p:spPr>
          <p:txBody>
            <a:bodyPr/>
            <a:lstStyle/>
            <a:p/>
          </p:txBody>
        </p:sp>
        <p:sp>
          <p:nvSpPr>
            <p:cNvPr id="163" name="pl163"/>
            <p:cNvSpPr/>
            <p:nvPr/>
          </p:nvSpPr>
          <p:spPr>
            <a:xfrm>
              <a:off x="4456358" y="3281451"/>
              <a:ext cx="1708082" cy="0"/>
            </a:xfrm>
            <a:custGeom>
              <a:avLst/>
              <a:pathLst>
                <a:path w="1708082" h="0">
                  <a:moveTo>
                    <a:pt x="0" y="0"/>
                  </a:moveTo>
                  <a:lnTo>
                    <a:pt x="1708082" y="0"/>
                  </a:lnTo>
                  <a:lnTo>
                    <a:pt x="1708082" y="0"/>
                  </a:lnTo>
                </a:path>
              </a:pathLst>
            </a:custGeom>
            <a:ln w="13550" cap="flat">
              <a:solidFill>
                <a:srgbClr val="EBEBEB">
                  <a:alpha val="100000"/>
                </a:srgbClr>
              </a:solidFill>
              <a:prstDash val="solid"/>
              <a:round/>
            </a:ln>
          </p:spPr>
          <p:txBody>
            <a:bodyPr/>
            <a:lstStyle/>
            <a:p/>
          </p:txBody>
        </p:sp>
        <p:sp>
          <p:nvSpPr>
            <p:cNvPr id="164" name="pl164"/>
            <p:cNvSpPr/>
            <p:nvPr/>
          </p:nvSpPr>
          <p:spPr>
            <a:xfrm>
              <a:off x="4456358" y="2872062"/>
              <a:ext cx="1708082" cy="0"/>
            </a:xfrm>
            <a:custGeom>
              <a:avLst/>
              <a:pathLst>
                <a:path w="1708082" h="0">
                  <a:moveTo>
                    <a:pt x="0" y="0"/>
                  </a:moveTo>
                  <a:lnTo>
                    <a:pt x="1708082" y="0"/>
                  </a:lnTo>
                  <a:lnTo>
                    <a:pt x="1708082" y="0"/>
                  </a:lnTo>
                </a:path>
              </a:pathLst>
            </a:custGeom>
            <a:ln w="13550" cap="flat">
              <a:solidFill>
                <a:srgbClr val="EBEBEB">
                  <a:alpha val="100000"/>
                </a:srgbClr>
              </a:solidFill>
              <a:prstDash val="solid"/>
              <a:round/>
            </a:ln>
          </p:spPr>
          <p:txBody>
            <a:bodyPr/>
            <a:lstStyle/>
            <a:p/>
          </p:txBody>
        </p:sp>
        <p:sp>
          <p:nvSpPr>
            <p:cNvPr id="165" name="pl165"/>
            <p:cNvSpPr/>
            <p:nvPr/>
          </p:nvSpPr>
          <p:spPr>
            <a:xfrm>
              <a:off x="4456358" y="2462674"/>
              <a:ext cx="1708082" cy="0"/>
            </a:xfrm>
            <a:custGeom>
              <a:avLst/>
              <a:pathLst>
                <a:path w="1708082" h="0">
                  <a:moveTo>
                    <a:pt x="0" y="0"/>
                  </a:moveTo>
                  <a:lnTo>
                    <a:pt x="1708082" y="0"/>
                  </a:lnTo>
                  <a:lnTo>
                    <a:pt x="1708082" y="0"/>
                  </a:lnTo>
                </a:path>
              </a:pathLst>
            </a:custGeom>
            <a:ln w="13550" cap="flat">
              <a:solidFill>
                <a:srgbClr val="EBEBEB">
                  <a:alpha val="100000"/>
                </a:srgbClr>
              </a:solidFill>
              <a:prstDash val="solid"/>
              <a:round/>
            </a:ln>
          </p:spPr>
          <p:txBody>
            <a:bodyPr/>
            <a:lstStyle/>
            <a:p/>
          </p:txBody>
        </p:sp>
        <p:sp>
          <p:nvSpPr>
            <p:cNvPr id="166" name="pl166"/>
            <p:cNvSpPr/>
            <p:nvPr/>
          </p:nvSpPr>
          <p:spPr>
            <a:xfrm>
              <a:off x="4456358" y="2053285"/>
              <a:ext cx="1708082" cy="0"/>
            </a:xfrm>
            <a:custGeom>
              <a:avLst/>
              <a:pathLst>
                <a:path w="1708082" h="0">
                  <a:moveTo>
                    <a:pt x="0" y="0"/>
                  </a:moveTo>
                  <a:lnTo>
                    <a:pt x="1708082" y="0"/>
                  </a:lnTo>
                  <a:lnTo>
                    <a:pt x="1708082" y="0"/>
                  </a:lnTo>
                </a:path>
              </a:pathLst>
            </a:custGeom>
            <a:ln w="13550" cap="flat">
              <a:solidFill>
                <a:srgbClr val="EBEBEB">
                  <a:alpha val="100000"/>
                </a:srgbClr>
              </a:solidFill>
              <a:prstDash val="solid"/>
              <a:round/>
            </a:ln>
          </p:spPr>
          <p:txBody>
            <a:bodyPr/>
            <a:lstStyle/>
            <a:p/>
          </p:txBody>
        </p:sp>
        <p:sp>
          <p:nvSpPr>
            <p:cNvPr id="167" name="pl167"/>
            <p:cNvSpPr/>
            <p:nvPr/>
          </p:nvSpPr>
          <p:spPr>
            <a:xfrm>
              <a:off x="4533999"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168" name="pl168"/>
            <p:cNvSpPr/>
            <p:nvPr/>
          </p:nvSpPr>
          <p:spPr>
            <a:xfrm>
              <a:off x="4792799"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169" name="pl169"/>
            <p:cNvSpPr/>
            <p:nvPr/>
          </p:nvSpPr>
          <p:spPr>
            <a:xfrm>
              <a:off x="5051599"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170" name="pl170"/>
            <p:cNvSpPr/>
            <p:nvPr/>
          </p:nvSpPr>
          <p:spPr>
            <a:xfrm>
              <a:off x="5310400"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171" name="pl171"/>
            <p:cNvSpPr/>
            <p:nvPr/>
          </p:nvSpPr>
          <p:spPr>
            <a:xfrm>
              <a:off x="5569200"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172" name="pl172"/>
            <p:cNvSpPr/>
            <p:nvPr/>
          </p:nvSpPr>
          <p:spPr>
            <a:xfrm>
              <a:off x="5828000"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173" name="pl173"/>
            <p:cNvSpPr/>
            <p:nvPr/>
          </p:nvSpPr>
          <p:spPr>
            <a:xfrm>
              <a:off x="5439800" y="2053285"/>
              <a:ext cx="207040" cy="0"/>
            </a:xfrm>
            <a:custGeom>
              <a:avLst/>
              <a:pathLst>
                <a:path w="207040" h="0">
                  <a:moveTo>
                    <a:pt x="0" y="0"/>
                  </a:moveTo>
                  <a:lnTo>
                    <a:pt x="207040" y="0"/>
                  </a:lnTo>
                </a:path>
              </a:pathLst>
            </a:custGeom>
            <a:ln w="81303" cap="flat">
              <a:solidFill>
                <a:srgbClr val="E8E8E8">
                  <a:alpha val="100000"/>
                </a:srgbClr>
              </a:solidFill>
              <a:prstDash val="solid"/>
              <a:round/>
            </a:ln>
          </p:spPr>
          <p:txBody>
            <a:bodyPr/>
            <a:lstStyle/>
            <a:p/>
          </p:txBody>
        </p:sp>
        <p:sp>
          <p:nvSpPr>
            <p:cNvPr id="174" name="pl174"/>
            <p:cNvSpPr/>
            <p:nvPr/>
          </p:nvSpPr>
          <p:spPr>
            <a:xfrm>
              <a:off x="5595080" y="2462674"/>
              <a:ext cx="90580" cy="0"/>
            </a:xfrm>
            <a:custGeom>
              <a:avLst/>
              <a:pathLst>
                <a:path w="90580" h="0">
                  <a:moveTo>
                    <a:pt x="0" y="0"/>
                  </a:moveTo>
                  <a:lnTo>
                    <a:pt x="90580" y="0"/>
                  </a:lnTo>
                </a:path>
              </a:pathLst>
            </a:custGeom>
            <a:ln w="81303" cap="flat">
              <a:solidFill>
                <a:srgbClr val="E8E8E8">
                  <a:alpha val="100000"/>
                </a:srgbClr>
              </a:solidFill>
              <a:prstDash val="solid"/>
              <a:round/>
            </a:ln>
          </p:spPr>
          <p:txBody>
            <a:bodyPr/>
            <a:lstStyle/>
            <a:p/>
          </p:txBody>
        </p:sp>
        <p:sp>
          <p:nvSpPr>
            <p:cNvPr id="175" name="pl175"/>
            <p:cNvSpPr/>
            <p:nvPr/>
          </p:nvSpPr>
          <p:spPr>
            <a:xfrm>
              <a:off x="5232759" y="2872062"/>
              <a:ext cx="51760" cy="0"/>
            </a:xfrm>
            <a:custGeom>
              <a:avLst/>
              <a:pathLst>
                <a:path w="51760" h="0">
                  <a:moveTo>
                    <a:pt x="0" y="0"/>
                  </a:moveTo>
                  <a:lnTo>
                    <a:pt x="51760" y="0"/>
                  </a:lnTo>
                </a:path>
              </a:pathLst>
            </a:custGeom>
            <a:ln w="81303" cap="flat">
              <a:solidFill>
                <a:srgbClr val="E8E8E8">
                  <a:alpha val="100000"/>
                </a:srgbClr>
              </a:solidFill>
              <a:prstDash val="solid"/>
              <a:round/>
            </a:ln>
          </p:spPr>
          <p:txBody>
            <a:bodyPr/>
            <a:lstStyle/>
            <a:p/>
          </p:txBody>
        </p:sp>
        <p:sp>
          <p:nvSpPr>
            <p:cNvPr id="176" name="pl176"/>
            <p:cNvSpPr/>
            <p:nvPr/>
          </p:nvSpPr>
          <p:spPr>
            <a:xfrm>
              <a:off x="5737420" y="3281451"/>
              <a:ext cx="51760" cy="0"/>
            </a:xfrm>
            <a:custGeom>
              <a:avLst/>
              <a:pathLst>
                <a:path w="51760" h="0">
                  <a:moveTo>
                    <a:pt x="0" y="0"/>
                  </a:moveTo>
                  <a:lnTo>
                    <a:pt x="51760" y="0"/>
                  </a:lnTo>
                </a:path>
              </a:pathLst>
            </a:custGeom>
            <a:ln w="81303" cap="flat">
              <a:solidFill>
                <a:srgbClr val="E8E8E8">
                  <a:alpha val="100000"/>
                </a:srgbClr>
              </a:solidFill>
              <a:prstDash val="solid"/>
              <a:round/>
            </a:ln>
          </p:spPr>
          <p:txBody>
            <a:bodyPr/>
            <a:lstStyle/>
            <a:p/>
          </p:txBody>
        </p:sp>
        <p:sp>
          <p:nvSpPr>
            <p:cNvPr id="177" name="pl177"/>
            <p:cNvSpPr/>
            <p:nvPr/>
          </p:nvSpPr>
          <p:spPr>
            <a:xfrm>
              <a:off x="5776240" y="3690839"/>
              <a:ext cx="38820" cy="0"/>
            </a:xfrm>
            <a:custGeom>
              <a:avLst/>
              <a:pathLst>
                <a:path w="38820" h="0">
                  <a:moveTo>
                    <a:pt x="0" y="0"/>
                  </a:moveTo>
                  <a:lnTo>
                    <a:pt x="38820" y="0"/>
                  </a:lnTo>
                </a:path>
              </a:pathLst>
            </a:custGeom>
            <a:ln w="81303" cap="flat">
              <a:solidFill>
                <a:srgbClr val="E8E8E8">
                  <a:alpha val="100000"/>
                </a:srgbClr>
              </a:solidFill>
              <a:prstDash val="solid"/>
              <a:round/>
            </a:ln>
          </p:spPr>
          <p:txBody>
            <a:bodyPr/>
            <a:lstStyle/>
            <a:p/>
          </p:txBody>
        </p:sp>
        <p:sp>
          <p:nvSpPr>
            <p:cNvPr id="178" name="pl178"/>
            <p:cNvSpPr/>
            <p:nvPr/>
          </p:nvSpPr>
          <p:spPr>
            <a:xfrm>
              <a:off x="5530380" y="4100228"/>
              <a:ext cx="38820" cy="0"/>
            </a:xfrm>
            <a:custGeom>
              <a:avLst/>
              <a:pathLst>
                <a:path w="38820" h="0">
                  <a:moveTo>
                    <a:pt x="0" y="0"/>
                  </a:moveTo>
                  <a:lnTo>
                    <a:pt x="38820" y="0"/>
                  </a:lnTo>
                </a:path>
              </a:pathLst>
            </a:custGeom>
            <a:ln w="81303" cap="flat">
              <a:solidFill>
                <a:srgbClr val="E8E8E8">
                  <a:alpha val="100000"/>
                </a:srgbClr>
              </a:solidFill>
              <a:prstDash val="solid"/>
              <a:round/>
            </a:ln>
          </p:spPr>
          <p:txBody>
            <a:bodyPr/>
            <a:lstStyle/>
            <a:p/>
          </p:txBody>
        </p:sp>
        <p:sp>
          <p:nvSpPr>
            <p:cNvPr id="179" name="pl179"/>
            <p:cNvSpPr/>
            <p:nvPr/>
          </p:nvSpPr>
          <p:spPr>
            <a:xfrm>
              <a:off x="5789180" y="4509617"/>
              <a:ext cx="25880" cy="0"/>
            </a:xfrm>
            <a:custGeom>
              <a:avLst/>
              <a:pathLst>
                <a:path w="25880" h="0">
                  <a:moveTo>
                    <a:pt x="0" y="0"/>
                  </a:moveTo>
                  <a:lnTo>
                    <a:pt x="25880" y="0"/>
                  </a:lnTo>
                </a:path>
              </a:pathLst>
            </a:custGeom>
            <a:ln w="81303" cap="flat">
              <a:solidFill>
                <a:srgbClr val="E8E8E8">
                  <a:alpha val="100000"/>
                </a:srgbClr>
              </a:solidFill>
              <a:prstDash val="solid"/>
              <a:round/>
            </a:ln>
          </p:spPr>
          <p:txBody>
            <a:bodyPr/>
            <a:lstStyle/>
            <a:p/>
          </p:txBody>
        </p:sp>
        <p:sp>
          <p:nvSpPr>
            <p:cNvPr id="180" name="pl180"/>
            <p:cNvSpPr/>
            <p:nvPr/>
          </p:nvSpPr>
          <p:spPr>
            <a:xfrm>
              <a:off x="5750360" y="4919005"/>
              <a:ext cx="25880" cy="0"/>
            </a:xfrm>
            <a:custGeom>
              <a:avLst/>
              <a:pathLst>
                <a:path w="25880" h="0">
                  <a:moveTo>
                    <a:pt x="0" y="0"/>
                  </a:moveTo>
                  <a:lnTo>
                    <a:pt x="25880" y="0"/>
                  </a:lnTo>
                </a:path>
              </a:pathLst>
            </a:custGeom>
            <a:ln w="81303" cap="flat">
              <a:solidFill>
                <a:srgbClr val="E8E8E8">
                  <a:alpha val="100000"/>
                </a:srgbClr>
              </a:solidFill>
              <a:prstDash val="solid"/>
              <a:round/>
            </a:ln>
          </p:spPr>
          <p:txBody>
            <a:bodyPr/>
            <a:lstStyle/>
            <a:p/>
          </p:txBody>
        </p:sp>
        <p:sp>
          <p:nvSpPr>
            <p:cNvPr id="181" name="pl181"/>
            <p:cNvSpPr/>
            <p:nvPr/>
          </p:nvSpPr>
          <p:spPr>
            <a:xfrm>
              <a:off x="5763300" y="5328394"/>
              <a:ext cx="12940" cy="0"/>
            </a:xfrm>
            <a:custGeom>
              <a:avLst/>
              <a:pathLst>
                <a:path w="12940" h="0">
                  <a:moveTo>
                    <a:pt x="0" y="0"/>
                  </a:moveTo>
                  <a:lnTo>
                    <a:pt x="12940" y="0"/>
                  </a:lnTo>
                </a:path>
              </a:pathLst>
            </a:custGeom>
            <a:ln w="81303" cap="flat">
              <a:solidFill>
                <a:srgbClr val="E8E8E8">
                  <a:alpha val="100000"/>
                </a:srgbClr>
              </a:solidFill>
              <a:prstDash val="solid"/>
              <a:round/>
            </a:ln>
          </p:spPr>
          <p:txBody>
            <a:bodyPr/>
            <a:lstStyle/>
            <a:p/>
          </p:txBody>
        </p:sp>
        <p:sp>
          <p:nvSpPr>
            <p:cNvPr id="182" name="pt182"/>
            <p:cNvSpPr/>
            <p:nvPr/>
          </p:nvSpPr>
          <p:spPr>
            <a:xfrm>
              <a:off x="5435300" y="204878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3" name="pt183"/>
            <p:cNvSpPr/>
            <p:nvPr/>
          </p:nvSpPr>
          <p:spPr>
            <a:xfrm>
              <a:off x="5642340" y="204878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4" name="pt184"/>
            <p:cNvSpPr/>
            <p:nvPr/>
          </p:nvSpPr>
          <p:spPr>
            <a:xfrm>
              <a:off x="5758800" y="532389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5" name="pt185"/>
            <p:cNvSpPr/>
            <p:nvPr/>
          </p:nvSpPr>
          <p:spPr>
            <a:xfrm>
              <a:off x="5771740" y="532389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6" name="pt186"/>
            <p:cNvSpPr/>
            <p:nvPr/>
          </p:nvSpPr>
          <p:spPr>
            <a:xfrm>
              <a:off x="5771740" y="368633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7" name="pt187"/>
            <p:cNvSpPr/>
            <p:nvPr/>
          </p:nvSpPr>
          <p:spPr>
            <a:xfrm>
              <a:off x="5810560" y="368633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8" name="pt188"/>
            <p:cNvSpPr/>
            <p:nvPr/>
          </p:nvSpPr>
          <p:spPr>
            <a:xfrm>
              <a:off x="5228259" y="286756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9" name="pt189"/>
            <p:cNvSpPr/>
            <p:nvPr/>
          </p:nvSpPr>
          <p:spPr>
            <a:xfrm>
              <a:off x="5280020" y="286756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0" name="pt190"/>
            <p:cNvSpPr/>
            <p:nvPr/>
          </p:nvSpPr>
          <p:spPr>
            <a:xfrm>
              <a:off x="5590580" y="245817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1" name="pt191"/>
            <p:cNvSpPr/>
            <p:nvPr/>
          </p:nvSpPr>
          <p:spPr>
            <a:xfrm>
              <a:off x="5681160" y="245817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2" name="pt192"/>
            <p:cNvSpPr/>
            <p:nvPr/>
          </p:nvSpPr>
          <p:spPr>
            <a:xfrm>
              <a:off x="5784680" y="450511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3" name="pt193"/>
            <p:cNvSpPr/>
            <p:nvPr/>
          </p:nvSpPr>
          <p:spPr>
            <a:xfrm>
              <a:off x="5810560" y="450511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4" name="pt194"/>
            <p:cNvSpPr/>
            <p:nvPr/>
          </p:nvSpPr>
          <p:spPr>
            <a:xfrm>
              <a:off x="5525880" y="409572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5" name="pt195"/>
            <p:cNvSpPr/>
            <p:nvPr/>
          </p:nvSpPr>
          <p:spPr>
            <a:xfrm>
              <a:off x="5564700" y="409572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6" name="pt196"/>
            <p:cNvSpPr/>
            <p:nvPr/>
          </p:nvSpPr>
          <p:spPr>
            <a:xfrm>
              <a:off x="5732920" y="327695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7" name="pt197"/>
            <p:cNvSpPr/>
            <p:nvPr/>
          </p:nvSpPr>
          <p:spPr>
            <a:xfrm>
              <a:off x="5784680" y="327695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8" name="pt198"/>
            <p:cNvSpPr/>
            <p:nvPr/>
          </p:nvSpPr>
          <p:spPr>
            <a:xfrm>
              <a:off x="5745860" y="491450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9" name="pt199"/>
            <p:cNvSpPr/>
            <p:nvPr/>
          </p:nvSpPr>
          <p:spPr>
            <a:xfrm>
              <a:off x="5771740" y="491450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0" name="pt200"/>
            <p:cNvSpPr/>
            <p:nvPr/>
          </p:nvSpPr>
          <p:spPr>
            <a:xfrm>
              <a:off x="5394648" y="2008133"/>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201" name="pt201"/>
            <p:cNvSpPr/>
            <p:nvPr/>
          </p:nvSpPr>
          <p:spPr>
            <a:xfrm>
              <a:off x="5601688" y="2008133"/>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202" name="pt202"/>
            <p:cNvSpPr/>
            <p:nvPr/>
          </p:nvSpPr>
          <p:spPr>
            <a:xfrm>
              <a:off x="5718148" y="5283242"/>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203" name="pt203"/>
            <p:cNvSpPr/>
            <p:nvPr/>
          </p:nvSpPr>
          <p:spPr>
            <a:xfrm>
              <a:off x="5731088" y="5283242"/>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204" name="pt204"/>
            <p:cNvSpPr/>
            <p:nvPr/>
          </p:nvSpPr>
          <p:spPr>
            <a:xfrm>
              <a:off x="5731088" y="3645688"/>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205" name="pt205"/>
            <p:cNvSpPr/>
            <p:nvPr/>
          </p:nvSpPr>
          <p:spPr>
            <a:xfrm>
              <a:off x="5769908" y="3645688"/>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206" name="pt206"/>
            <p:cNvSpPr/>
            <p:nvPr/>
          </p:nvSpPr>
          <p:spPr>
            <a:xfrm>
              <a:off x="5187608" y="2826910"/>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207" name="pt207"/>
            <p:cNvSpPr/>
            <p:nvPr/>
          </p:nvSpPr>
          <p:spPr>
            <a:xfrm>
              <a:off x="5239368" y="2826910"/>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208" name="pt208"/>
            <p:cNvSpPr/>
            <p:nvPr/>
          </p:nvSpPr>
          <p:spPr>
            <a:xfrm>
              <a:off x="5549928" y="2417522"/>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209" name="pt209"/>
            <p:cNvSpPr/>
            <p:nvPr/>
          </p:nvSpPr>
          <p:spPr>
            <a:xfrm>
              <a:off x="5640508" y="2417522"/>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210" name="pt210"/>
            <p:cNvSpPr/>
            <p:nvPr/>
          </p:nvSpPr>
          <p:spPr>
            <a:xfrm>
              <a:off x="5744028" y="4464465"/>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211" name="pt211"/>
            <p:cNvSpPr/>
            <p:nvPr/>
          </p:nvSpPr>
          <p:spPr>
            <a:xfrm>
              <a:off x="5769908" y="4464465"/>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212" name="pt212"/>
            <p:cNvSpPr/>
            <p:nvPr/>
          </p:nvSpPr>
          <p:spPr>
            <a:xfrm>
              <a:off x="5485228" y="4055076"/>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213" name="pt213"/>
            <p:cNvSpPr/>
            <p:nvPr/>
          </p:nvSpPr>
          <p:spPr>
            <a:xfrm>
              <a:off x="5524048" y="4055076"/>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214" name="pt214"/>
            <p:cNvSpPr/>
            <p:nvPr/>
          </p:nvSpPr>
          <p:spPr>
            <a:xfrm>
              <a:off x="5692268" y="3236299"/>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215" name="pt215"/>
            <p:cNvSpPr/>
            <p:nvPr/>
          </p:nvSpPr>
          <p:spPr>
            <a:xfrm>
              <a:off x="5744028" y="3236299"/>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216" name="pt216"/>
            <p:cNvSpPr/>
            <p:nvPr/>
          </p:nvSpPr>
          <p:spPr>
            <a:xfrm>
              <a:off x="5705208" y="4873853"/>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217" name="pt217"/>
            <p:cNvSpPr/>
            <p:nvPr/>
          </p:nvSpPr>
          <p:spPr>
            <a:xfrm>
              <a:off x="5731088" y="4873853"/>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218" name="tx218"/>
            <p:cNvSpPr/>
            <p:nvPr/>
          </p:nvSpPr>
          <p:spPr>
            <a:xfrm>
              <a:off x="5872825" y="2011954"/>
              <a:ext cx="298551"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+16%</a:t>
              </a:r>
            </a:p>
          </p:txBody>
        </p:sp>
        <p:sp>
          <p:nvSpPr>
            <p:cNvPr id="219" name="tx219"/>
            <p:cNvSpPr/>
            <p:nvPr/>
          </p:nvSpPr>
          <p:spPr>
            <a:xfrm>
              <a:off x="5904920" y="5287063"/>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a:t>
              </a:r>
            </a:p>
          </p:txBody>
        </p:sp>
        <p:sp>
          <p:nvSpPr>
            <p:cNvPr id="220" name="tx220"/>
            <p:cNvSpPr/>
            <p:nvPr/>
          </p:nvSpPr>
          <p:spPr>
            <a:xfrm>
              <a:off x="5904920" y="3649509"/>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+3%</a:t>
              </a:r>
            </a:p>
          </p:txBody>
        </p:sp>
        <p:sp>
          <p:nvSpPr>
            <p:cNvPr id="221" name="tx221"/>
            <p:cNvSpPr/>
            <p:nvPr/>
          </p:nvSpPr>
          <p:spPr>
            <a:xfrm>
              <a:off x="5904920" y="2830731"/>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+4%</a:t>
              </a:r>
            </a:p>
          </p:txBody>
        </p:sp>
        <p:sp>
          <p:nvSpPr>
            <p:cNvPr id="222" name="tx222"/>
            <p:cNvSpPr/>
            <p:nvPr/>
          </p:nvSpPr>
          <p:spPr>
            <a:xfrm>
              <a:off x="5904920" y="2421343"/>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+7%</a:t>
              </a:r>
            </a:p>
          </p:txBody>
        </p:sp>
        <p:sp>
          <p:nvSpPr>
            <p:cNvPr id="223" name="tx223"/>
            <p:cNvSpPr/>
            <p:nvPr/>
          </p:nvSpPr>
          <p:spPr>
            <a:xfrm>
              <a:off x="5904920" y="4468286"/>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+2%</a:t>
              </a:r>
            </a:p>
          </p:txBody>
        </p:sp>
        <p:sp>
          <p:nvSpPr>
            <p:cNvPr id="224" name="tx224"/>
            <p:cNvSpPr/>
            <p:nvPr/>
          </p:nvSpPr>
          <p:spPr>
            <a:xfrm>
              <a:off x="5904920" y="4058897"/>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+3%</a:t>
              </a:r>
            </a:p>
          </p:txBody>
        </p:sp>
        <p:sp>
          <p:nvSpPr>
            <p:cNvPr id="225" name="tx225"/>
            <p:cNvSpPr/>
            <p:nvPr/>
          </p:nvSpPr>
          <p:spPr>
            <a:xfrm>
              <a:off x="5904920" y="3240120"/>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+4%</a:t>
              </a:r>
            </a:p>
          </p:txBody>
        </p:sp>
        <p:sp>
          <p:nvSpPr>
            <p:cNvPr id="226" name="tx226"/>
            <p:cNvSpPr/>
            <p:nvPr/>
          </p:nvSpPr>
          <p:spPr>
            <a:xfrm>
              <a:off x="5904920" y="4877674"/>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+2%</a:t>
              </a:r>
            </a:p>
          </p:txBody>
        </p:sp>
        <p:sp>
          <p:nvSpPr>
            <p:cNvPr id="227" name="rc227"/>
            <p:cNvSpPr/>
            <p:nvPr/>
          </p:nvSpPr>
          <p:spPr>
            <a:xfrm>
              <a:off x="4456358" y="1807652"/>
              <a:ext cx="1708082" cy="3766375"/>
            </a:xfrm>
            <a:prstGeom prst="rect">
              <a:avLst/>
            </a:prstGeom>
            <a:noFill/>
            <a:ln w="13550" cap="rnd">
              <a:solidFill>
                <a:srgbClr val="999999">
                  <a:alpha val="100000"/>
                </a:srgbClr>
              </a:solidFill>
              <a:prstDash val="solid"/>
              <a:round/>
            </a:ln>
          </p:spPr>
          <p:txBody>
            <a:bodyPr/>
            <a:lstStyle/>
            <a:p/>
          </p:txBody>
        </p:sp>
        <p:sp>
          <p:nvSpPr>
            <p:cNvPr id="228" name="pl228"/>
            <p:cNvSpPr/>
            <p:nvPr/>
          </p:nvSpPr>
          <p:spPr>
            <a:xfrm>
              <a:off x="7366328" y="4867832"/>
              <a:ext cx="1708082" cy="0"/>
            </a:xfrm>
            <a:custGeom>
              <a:avLst/>
              <a:pathLst>
                <a:path w="1708082" h="0">
                  <a:moveTo>
                    <a:pt x="0" y="0"/>
                  </a:moveTo>
                  <a:lnTo>
                    <a:pt x="1708082" y="0"/>
                  </a:lnTo>
                  <a:lnTo>
                    <a:pt x="1708082" y="0"/>
                  </a:lnTo>
                </a:path>
              </a:pathLst>
            </a:custGeom>
            <a:ln w="13550" cap="flat">
              <a:solidFill>
                <a:srgbClr val="EBEBEB">
                  <a:alpha val="100000"/>
                </a:srgbClr>
              </a:solidFill>
              <a:prstDash val="solid"/>
              <a:round/>
            </a:ln>
          </p:spPr>
          <p:txBody>
            <a:bodyPr/>
            <a:lstStyle/>
            <a:p/>
          </p:txBody>
        </p:sp>
        <p:sp>
          <p:nvSpPr>
            <p:cNvPr id="229" name="pl229"/>
            <p:cNvSpPr/>
            <p:nvPr/>
          </p:nvSpPr>
          <p:spPr>
            <a:xfrm>
              <a:off x="7366328" y="3690839"/>
              <a:ext cx="1708082" cy="0"/>
            </a:xfrm>
            <a:custGeom>
              <a:avLst/>
              <a:pathLst>
                <a:path w="1708082" h="0">
                  <a:moveTo>
                    <a:pt x="0" y="0"/>
                  </a:moveTo>
                  <a:lnTo>
                    <a:pt x="1708082" y="0"/>
                  </a:lnTo>
                  <a:lnTo>
                    <a:pt x="1708082" y="0"/>
                  </a:lnTo>
                </a:path>
              </a:pathLst>
            </a:custGeom>
            <a:ln w="13550" cap="flat">
              <a:solidFill>
                <a:srgbClr val="EBEBEB">
                  <a:alpha val="100000"/>
                </a:srgbClr>
              </a:solidFill>
              <a:prstDash val="solid"/>
              <a:round/>
            </a:ln>
          </p:spPr>
          <p:txBody>
            <a:bodyPr/>
            <a:lstStyle/>
            <a:p/>
          </p:txBody>
        </p:sp>
        <p:sp>
          <p:nvSpPr>
            <p:cNvPr id="230" name="pl230"/>
            <p:cNvSpPr/>
            <p:nvPr/>
          </p:nvSpPr>
          <p:spPr>
            <a:xfrm>
              <a:off x="7366328" y="2513847"/>
              <a:ext cx="1708082" cy="0"/>
            </a:xfrm>
            <a:custGeom>
              <a:avLst/>
              <a:pathLst>
                <a:path w="1708082" h="0">
                  <a:moveTo>
                    <a:pt x="0" y="0"/>
                  </a:moveTo>
                  <a:lnTo>
                    <a:pt x="1708082" y="0"/>
                  </a:lnTo>
                  <a:lnTo>
                    <a:pt x="1708082" y="0"/>
                  </a:lnTo>
                </a:path>
              </a:pathLst>
            </a:custGeom>
            <a:ln w="13550" cap="flat">
              <a:solidFill>
                <a:srgbClr val="EBEBEB">
                  <a:alpha val="100000"/>
                </a:srgbClr>
              </a:solidFill>
              <a:prstDash val="solid"/>
              <a:round/>
            </a:ln>
          </p:spPr>
          <p:txBody>
            <a:bodyPr/>
            <a:lstStyle/>
            <a:p/>
          </p:txBody>
        </p:sp>
        <p:sp>
          <p:nvSpPr>
            <p:cNvPr id="231" name="pl231"/>
            <p:cNvSpPr/>
            <p:nvPr/>
          </p:nvSpPr>
          <p:spPr>
            <a:xfrm>
              <a:off x="7443968"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232" name="pl232"/>
            <p:cNvSpPr/>
            <p:nvPr/>
          </p:nvSpPr>
          <p:spPr>
            <a:xfrm>
              <a:off x="7702769"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233" name="pl233"/>
            <p:cNvSpPr/>
            <p:nvPr/>
          </p:nvSpPr>
          <p:spPr>
            <a:xfrm>
              <a:off x="7961569"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234" name="pl234"/>
            <p:cNvSpPr/>
            <p:nvPr/>
          </p:nvSpPr>
          <p:spPr>
            <a:xfrm>
              <a:off x="8220369"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235" name="pl235"/>
            <p:cNvSpPr/>
            <p:nvPr/>
          </p:nvSpPr>
          <p:spPr>
            <a:xfrm>
              <a:off x="8479170"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236" name="pl236"/>
            <p:cNvSpPr/>
            <p:nvPr/>
          </p:nvSpPr>
          <p:spPr>
            <a:xfrm>
              <a:off x="8737970"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237" name="pl237"/>
            <p:cNvSpPr/>
            <p:nvPr/>
          </p:nvSpPr>
          <p:spPr>
            <a:xfrm>
              <a:off x="8725030" y="2513847"/>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238" name="pl238"/>
            <p:cNvSpPr/>
            <p:nvPr/>
          </p:nvSpPr>
          <p:spPr>
            <a:xfrm>
              <a:off x="8725030" y="3690839"/>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239" name="pl239"/>
            <p:cNvSpPr/>
            <p:nvPr/>
          </p:nvSpPr>
          <p:spPr>
            <a:xfrm>
              <a:off x="8725030" y="4867832"/>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240" name="pt240"/>
            <p:cNvSpPr/>
            <p:nvPr/>
          </p:nvSpPr>
          <p:spPr>
            <a:xfrm>
              <a:off x="8720530" y="250934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1" name="pt241"/>
            <p:cNvSpPr/>
            <p:nvPr/>
          </p:nvSpPr>
          <p:spPr>
            <a:xfrm>
              <a:off x="8720530" y="250934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2" name="pt242"/>
            <p:cNvSpPr/>
            <p:nvPr/>
          </p:nvSpPr>
          <p:spPr>
            <a:xfrm>
              <a:off x="8720530" y="368633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3" name="pt243"/>
            <p:cNvSpPr/>
            <p:nvPr/>
          </p:nvSpPr>
          <p:spPr>
            <a:xfrm>
              <a:off x="8720530" y="368633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4" name="pt244"/>
            <p:cNvSpPr/>
            <p:nvPr/>
          </p:nvSpPr>
          <p:spPr>
            <a:xfrm>
              <a:off x="8720530" y="486333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5" name="pt245"/>
            <p:cNvSpPr/>
            <p:nvPr/>
          </p:nvSpPr>
          <p:spPr>
            <a:xfrm>
              <a:off x="8720530" y="486333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6" name="pt246"/>
            <p:cNvSpPr/>
            <p:nvPr/>
          </p:nvSpPr>
          <p:spPr>
            <a:xfrm>
              <a:off x="8679878" y="2468695"/>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247" name="pt247"/>
            <p:cNvSpPr/>
            <p:nvPr/>
          </p:nvSpPr>
          <p:spPr>
            <a:xfrm>
              <a:off x="8679878" y="2468695"/>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248" name="pt248"/>
            <p:cNvSpPr/>
            <p:nvPr/>
          </p:nvSpPr>
          <p:spPr>
            <a:xfrm>
              <a:off x="8679878" y="3645688"/>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249" name="pt249"/>
            <p:cNvSpPr/>
            <p:nvPr/>
          </p:nvSpPr>
          <p:spPr>
            <a:xfrm>
              <a:off x="8679878" y="3645688"/>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250" name="pt250"/>
            <p:cNvSpPr/>
            <p:nvPr/>
          </p:nvSpPr>
          <p:spPr>
            <a:xfrm>
              <a:off x="8679878" y="4822680"/>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251" name="pt251"/>
            <p:cNvSpPr/>
            <p:nvPr/>
          </p:nvSpPr>
          <p:spPr>
            <a:xfrm>
              <a:off x="8679878" y="4822680"/>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252" name="tx252"/>
            <p:cNvSpPr/>
            <p:nvPr/>
          </p:nvSpPr>
          <p:spPr>
            <a:xfrm>
              <a:off x="8848631" y="2472516"/>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253" name="tx253"/>
            <p:cNvSpPr/>
            <p:nvPr/>
          </p:nvSpPr>
          <p:spPr>
            <a:xfrm>
              <a:off x="8848631" y="3649509"/>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254" name="tx254"/>
            <p:cNvSpPr/>
            <p:nvPr/>
          </p:nvSpPr>
          <p:spPr>
            <a:xfrm>
              <a:off x="8848631" y="4826501"/>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255" name="rc255"/>
            <p:cNvSpPr/>
            <p:nvPr/>
          </p:nvSpPr>
          <p:spPr>
            <a:xfrm>
              <a:off x="7366328" y="1807652"/>
              <a:ext cx="1708082" cy="3766375"/>
            </a:xfrm>
            <a:prstGeom prst="rect">
              <a:avLst/>
            </a:prstGeom>
            <a:noFill/>
            <a:ln w="13550" cap="rnd">
              <a:solidFill>
                <a:srgbClr val="999999">
                  <a:alpha val="100000"/>
                </a:srgbClr>
              </a:solidFill>
              <a:prstDash val="solid"/>
              <a:round/>
            </a:ln>
          </p:spPr>
          <p:txBody>
            <a:bodyPr/>
            <a:lstStyle/>
            <a:p/>
          </p:txBody>
        </p:sp>
        <p:sp>
          <p:nvSpPr>
            <p:cNvPr id="256" name="rc256"/>
            <p:cNvSpPr/>
            <p:nvPr/>
          </p:nvSpPr>
          <p:spPr>
            <a:xfrm>
              <a:off x="1583788" y="1592799"/>
              <a:ext cx="1708082" cy="214852"/>
            </a:xfrm>
            <a:prstGeom prst="rect">
              <a:avLst/>
            </a:prstGeom>
            <a:solidFill>
              <a:srgbClr val="F2F2F2">
                <a:alpha val="100000"/>
              </a:srgbClr>
            </a:solidFill>
            <a:ln w="13550" cap="rnd">
              <a:solidFill>
                <a:srgbClr val="999999">
                  <a:alpha val="100000"/>
                </a:srgbClr>
              </a:solidFill>
              <a:prstDash val="solid"/>
              <a:round/>
            </a:ln>
          </p:spPr>
          <p:txBody>
            <a:bodyPr/>
            <a:lstStyle/>
            <a:p/>
          </p:txBody>
        </p:sp>
        <p:sp>
          <p:nvSpPr>
            <p:cNvPr id="257" name="tx257"/>
            <p:cNvSpPr/>
            <p:nvPr/>
          </p:nvSpPr>
          <p:spPr>
            <a:xfrm>
              <a:off x="2198667" y="1660221"/>
              <a:ext cx="47832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Decrease</a:t>
              </a:r>
            </a:p>
          </p:txBody>
        </p:sp>
        <p:sp>
          <p:nvSpPr>
            <p:cNvPr id="258" name="rc258"/>
            <p:cNvSpPr/>
            <p:nvPr/>
          </p:nvSpPr>
          <p:spPr>
            <a:xfrm>
              <a:off x="4456358" y="1592799"/>
              <a:ext cx="1708082" cy="214852"/>
            </a:xfrm>
            <a:prstGeom prst="rect">
              <a:avLst/>
            </a:prstGeom>
            <a:solidFill>
              <a:srgbClr val="F2F2F2">
                <a:alpha val="100000"/>
              </a:srgbClr>
            </a:solidFill>
            <a:ln w="13550" cap="rnd">
              <a:solidFill>
                <a:srgbClr val="999999">
                  <a:alpha val="100000"/>
                </a:srgbClr>
              </a:solidFill>
              <a:prstDash val="solid"/>
              <a:round/>
            </a:ln>
          </p:spPr>
          <p:txBody>
            <a:bodyPr/>
            <a:lstStyle/>
            <a:p/>
          </p:txBody>
        </p:sp>
        <p:sp>
          <p:nvSpPr>
            <p:cNvPr id="259" name="tx259"/>
            <p:cNvSpPr/>
            <p:nvPr/>
          </p:nvSpPr>
          <p:spPr>
            <a:xfrm>
              <a:off x="5096018" y="1660221"/>
              <a:ext cx="42876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Increase</a:t>
              </a:r>
            </a:p>
          </p:txBody>
        </p:sp>
        <p:sp>
          <p:nvSpPr>
            <p:cNvPr id="260" name="rc260"/>
            <p:cNvSpPr/>
            <p:nvPr/>
          </p:nvSpPr>
          <p:spPr>
            <a:xfrm>
              <a:off x="7366328" y="1592799"/>
              <a:ext cx="1708082" cy="214852"/>
            </a:xfrm>
            <a:prstGeom prst="rect">
              <a:avLst/>
            </a:prstGeom>
            <a:solidFill>
              <a:srgbClr val="F2F2F2">
                <a:alpha val="100000"/>
              </a:srgbClr>
            </a:solidFill>
            <a:ln w="13550" cap="rnd">
              <a:solidFill>
                <a:srgbClr val="999999">
                  <a:alpha val="100000"/>
                </a:srgbClr>
              </a:solidFill>
              <a:prstDash val="solid"/>
              <a:round/>
            </a:ln>
          </p:spPr>
          <p:txBody>
            <a:bodyPr/>
            <a:lstStyle/>
            <a:p/>
          </p:txBody>
        </p:sp>
        <p:sp>
          <p:nvSpPr>
            <p:cNvPr id="261" name="tx261"/>
            <p:cNvSpPr/>
            <p:nvPr/>
          </p:nvSpPr>
          <p:spPr>
            <a:xfrm>
              <a:off x="8074385" y="1660221"/>
              <a:ext cx="29196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Same</a:t>
              </a:r>
            </a:p>
          </p:txBody>
        </p:sp>
        <p:sp>
          <p:nvSpPr>
            <p:cNvPr id="262" name="pl262"/>
            <p:cNvSpPr/>
            <p:nvPr/>
          </p:nvSpPr>
          <p:spPr>
            <a:xfrm>
              <a:off x="1583788" y="5574027"/>
              <a:ext cx="1708082" cy="0"/>
            </a:xfrm>
            <a:custGeom>
              <a:avLst/>
              <a:pathLst>
                <a:path w="1708082" h="0">
                  <a:moveTo>
                    <a:pt x="0" y="0"/>
                  </a:moveTo>
                  <a:lnTo>
                    <a:pt x="1708082" y="0"/>
                  </a:lnTo>
                </a:path>
              </a:pathLst>
            </a:custGeom>
            <a:ln w="8130" cap="flat">
              <a:solidFill>
                <a:srgbClr val="000000">
                  <a:alpha val="100000"/>
                </a:srgbClr>
              </a:solidFill>
              <a:prstDash val="solid"/>
              <a:round/>
            </a:ln>
          </p:spPr>
          <p:txBody>
            <a:bodyPr/>
            <a:lstStyle/>
            <a:p/>
          </p:txBody>
        </p:sp>
        <p:sp>
          <p:nvSpPr>
            <p:cNvPr id="263" name="pl263"/>
            <p:cNvSpPr/>
            <p:nvPr/>
          </p:nvSpPr>
          <p:spPr>
            <a:xfrm>
              <a:off x="1661428"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264" name="pl264"/>
            <p:cNvSpPr/>
            <p:nvPr/>
          </p:nvSpPr>
          <p:spPr>
            <a:xfrm>
              <a:off x="1920228"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265" name="pl265"/>
            <p:cNvSpPr/>
            <p:nvPr/>
          </p:nvSpPr>
          <p:spPr>
            <a:xfrm>
              <a:off x="2179028"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266" name="pl266"/>
            <p:cNvSpPr/>
            <p:nvPr/>
          </p:nvSpPr>
          <p:spPr>
            <a:xfrm>
              <a:off x="2437829"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267" name="pl267"/>
            <p:cNvSpPr/>
            <p:nvPr/>
          </p:nvSpPr>
          <p:spPr>
            <a:xfrm>
              <a:off x="2696629"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268" name="pl268"/>
            <p:cNvSpPr/>
            <p:nvPr/>
          </p:nvSpPr>
          <p:spPr>
            <a:xfrm>
              <a:off x="2955430"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269" name="tx269"/>
            <p:cNvSpPr/>
            <p:nvPr/>
          </p:nvSpPr>
          <p:spPr>
            <a:xfrm>
              <a:off x="1630338" y="5655863"/>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270" name="tx270"/>
            <p:cNvSpPr/>
            <p:nvPr/>
          </p:nvSpPr>
          <p:spPr>
            <a:xfrm>
              <a:off x="1858049" y="5655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a:t>
              </a:r>
            </a:p>
          </p:txBody>
        </p:sp>
        <p:sp>
          <p:nvSpPr>
            <p:cNvPr id="271" name="tx271"/>
            <p:cNvSpPr/>
            <p:nvPr/>
          </p:nvSpPr>
          <p:spPr>
            <a:xfrm>
              <a:off x="2116849" y="5655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40</a:t>
              </a:r>
            </a:p>
          </p:txBody>
        </p:sp>
        <p:sp>
          <p:nvSpPr>
            <p:cNvPr id="272" name="tx272"/>
            <p:cNvSpPr/>
            <p:nvPr/>
          </p:nvSpPr>
          <p:spPr>
            <a:xfrm>
              <a:off x="2375650" y="5655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60</a:t>
              </a:r>
            </a:p>
          </p:txBody>
        </p:sp>
        <p:sp>
          <p:nvSpPr>
            <p:cNvPr id="273" name="tx273"/>
            <p:cNvSpPr/>
            <p:nvPr/>
          </p:nvSpPr>
          <p:spPr>
            <a:xfrm>
              <a:off x="2634450" y="5655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80</a:t>
              </a:r>
            </a:p>
          </p:txBody>
        </p:sp>
        <p:sp>
          <p:nvSpPr>
            <p:cNvPr id="274" name="tx274"/>
            <p:cNvSpPr/>
            <p:nvPr/>
          </p:nvSpPr>
          <p:spPr>
            <a:xfrm>
              <a:off x="2862161" y="5655863"/>
              <a:ext cx="1865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100</a:t>
              </a:r>
            </a:p>
          </p:txBody>
        </p:sp>
        <p:sp>
          <p:nvSpPr>
            <p:cNvPr id="275" name="pl275"/>
            <p:cNvSpPr/>
            <p:nvPr/>
          </p:nvSpPr>
          <p:spPr>
            <a:xfrm>
              <a:off x="4456358" y="5574027"/>
              <a:ext cx="1708082" cy="0"/>
            </a:xfrm>
            <a:custGeom>
              <a:avLst/>
              <a:pathLst>
                <a:path w="1708082" h="0">
                  <a:moveTo>
                    <a:pt x="0" y="0"/>
                  </a:moveTo>
                  <a:lnTo>
                    <a:pt x="1708082" y="0"/>
                  </a:lnTo>
                </a:path>
              </a:pathLst>
            </a:custGeom>
            <a:ln w="8130" cap="flat">
              <a:solidFill>
                <a:srgbClr val="000000">
                  <a:alpha val="100000"/>
                </a:srgbClr>
              </a:solidFill>
              <a:prstDash val="solid"/>
              <a:round/>
            </a:ln>
          </p:spPr>
          <p:txBody>
            <a:bodyPr/>
            <a:lstStyle/>
            <a:p/>
          </p:txBody>
        </p:sp>
        <p:sp>
          <p:nvSpPr>
            <p:cNvPr id="276" name="pl276"/>
            <p:cNvSpPr/>
            <p:nvPr/>
          </p:nvSpPr>
          <p:spPr>
            <a:xfrm>
              <a:off x="4533999"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277" name="pl277"/>
            <p:cNvSpPr/>
            <p:nvPr/>
          </p:nvSpPr>
          <p:spPr>
            <a:xfrm>
              <a:off x="4792799"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278" name="pl278"/>
            <p:cNvSpPr/>
            <p:nvPr/>
          </p:nvSpPr>
          <p:spPr>
            <a:xfrm>
              <a:off x="5051599"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279" name="pl279"/>
            <p:cNvSpPr/>
            <p:nvPr/>
          </p:nvSpPr>
          <p:spPr>
            <a:xfrm>
              <a:off x="5310400"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280" name="pl280"/>
            <p:cNvSpPr/>
            <p:nvPr/>
          </p:nvSpPr>
          <p:spPr>
            <a:xfrm>
              <a:off x="5569200"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281" name="pl281"/>
            <p:cNvSpPr/>
            <p:nvPr/>
          </p:nvSpPr>
          <p:spPr>
            <a:xfrm>
              <a:off x="5828000"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282" name="tx282"/>
            <p:cNvSpPr/>
            <p:nvPr/>
          </p:nvSpPr>
          <p:spPr>
            <a:xfrm>
              <a:off x="4502909" y="5655863"/>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283" name="tx283"/>
            <p:cNvSpPr/>
            <p:nvPr/>
          </p:nvSpPr>
          <p:spPr>
            <a:xfrm>
              <a:off x="4730620" y="5655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a:t>
              </a:r>
            </a:p>
          </p:txBody>
        </p:sp>
        <p:sp>
          <p:nvSpPr>
            <p:cNvPr id="284" name="tx284"/>
            <p:cNvSpPr/>
            <p:nvPr/>
          </p:nvSpPr>
          <p:spPr>
            <a:xfrm>
              <a:off x="4989420" y="5655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40</a:t>
              </a:r>
            </a:p>
          </p:txBody>
        </p:sp>
        <p:sp>
          <p:nvSpPr>
            <p:cNvPr id="285" name="tx285"/>
            <p:cNvSpPr/>
            <p:nvPr/>
          </p:nvSpPr>
          <p:spPr>
            <a:xfrm>
              <a:off x="5248220" y="5655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60</a:t>
              </a:r>
            </a:p>
          </p:txBody>
        </p:sp>
        <p:sp>
          <p:nvSpPr>
            <p:cNvPr id="286" name="tx286"/>
            <p:cNvSpPr/>
            <p:nvPr/>
          </p:nvSpPr>
          <p:spPr>
            <a:xfrm>
              <a:off x="5507021" y="5655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80</a:t>
              </a:r>
            </a:p>
          </p:txBody>
        </p:sp>
        <p:sp>
          <p:nvSpPr>
            <p:cNvPr id="287" name="tx287"/>
            <p:cNvSpPr/>
            <p:nvPr/>
          </p:nvSpPr>
          <p:spPr>
            <a:xfrm>
              <a:off x="5734731" y="5655863"/>
              <a:ext cx="1865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100</a:t>
              </a:r>
            </a:p>
          </p:txBody>
        </p:sp>
        <p:sp>
          <p:nvSpPr>
            <p:cNvPr id="288" name="pl288"/>
            <p:cNvSpPr/>
            <p:nvPr/>
          </p:nvSpPr>
          <p:spPr>
            <a:xfrm>
              <a:off x="7366328" y="5574027"/>
              <a:ext cx="1708082" cy="0"/>
            </a:xfrm>
            <a:custGeom>
              <a:avLst/>
              <a:pathLst>
                <a:path w="1708082" h="0">
                  <a:moveTo>
                    <a:pt x="0" y="0"/>
                  </a:moveTo>
                  <a:lnTo>
                    <a:pt x="1708082" y="0"/>
                  </a:lnTo>
                </a:path>
              </a:pathLst>
            </a:custGeom>
            <a:ln w="8130" cap="flat">
              <a:solidFill>
                <a:srgbClr val="000000">
                  <a:alpha val="100000"/>
                </a:srgbClr>
              </a:solidFill>
              <a:prstDash val="solid"/>
              <a:round/>
            </a:ln>
          </p:spPr>
          <p:txBody>
            <a:bodyPr/>
            <a:lstStyle/>
            <a:p/>
          </p:txBody>
        </p:sp>
        <p:sp>
          <p:nvSpPr>
            <p:cNvPr id="289" name="pl289"/>
            <p:cNvSpPr/>
            <p:nvPr/>
          </p:nvSpPr>
          <p:spPr>
            <a:xfrm>
              <a:off x="7443968"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290" name="pl290"/>
            <p:cNvSpPr/>
            <p:nvPr/>
          </p:nvSpPr>
          <p:spPr>
            <a:xfrm>
              <a:off x="7702769"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291" name="pl291"/>
            <p:cNvSpPr/>
            <p:nvPr/>
          </p:nvSpPr>
          <p:spPr>
            <a:xfrm>
              <a:off x="7961569"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292" name="pl292"/>
            <p:cNvSpPr/>
            <p:nvPr/>
          </p:nvSpPr>
          <p:spPr>
            <a:xfrm>
              <a:off x="8220369"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293" name="pl293"/>
            <p:cNvSpPr/>
            <p:nvPr/>
          </p:nvSpPr>
          <p:spPr>
            <a:xfrm>
              <a:off x="8479170"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294" name="pl294"/>
            <p:cNvSpPr/>
            <p:nvPr/>
          </p:nvSpPr>
          <p:spPr>
            <a:xfrm>
              <a:off x="8737970"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295" name="tx295"/>
            <p:cNvSpPr/>
            <p:nvPr/>
          </p:nvSpPr>
          <p:spPr>
            <a:xfrm>
              <a:off x="7412879" y="5655863"/>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296" name="tx296"/>
            <p:cNvSpPr/>
            <p:nvPr/>
          </p:nvSpPr>
          <p:spPr>
            <a:xfrm>
              <a:off x="7640589" y="5655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a:t>
              </a:r>
            </a:p>
          </p:txBody>
        </p:sp>
        <p:sp>
          <p:nvSpPr>
            <p:cNvPr id="297" name="tx297"/>
            <p:cNvSpPr/>
            <p:nvPr/>
          </p:nvSpPr>
          <p:spPr>
            <a:xfrm>
              <a:off x="7899390" y="5655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40</a:t>
              </a:r>
            </a:p>
          </p:txBody>
        </p:sp>
        <p:sp>
          <p:nvSpPr>
            <p:cNvPr id="298" name="tx298"/>
            <p:cNvSpPr/>
            <p:nvPr/>
          </p:nvSpPr>
          <p:spPr>
            <a:xfrm>
              <a:off x="8158190" y="5655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60</a:t>
              </a:r>
            </a:p>
          </p:txBody>
        </p:sp>
        <p:sp>
          <p:nvSpPr>
            <p:cNvPr id="299" name="tx299"/>
            <p:cNvSpPr/>
            <p:nvPr/>
          </p:nvSpPr>
          <p:spPr>
            <a:xfrm>
              <a:off x="8416990" y="5655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80</a:t>
              </a:r>
            </a:p>
          </p:txBody>
        </p:sp>
        <p:sp>
          <p:nvSpPr>
            <p:cNvPr id="300" name="tx300"/>
            <p:cNvSpPr/>
            <p:nvPr/>
          </p:nvSpPr>
          <p:spPr>
            <a:xfrm>
              <a:off x="8644701" y="5655863"/>
              <a:ext cx="1865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100</a:t>
              </a:r>
            </a:p>
          </p:txBody>
        </p:sp>
        <p:sp>
          <p:nvSpPr>
            <p:cNvPr id="301" name="tx301"/>
            <p:cNvSpPr/>
            <p:nvPr/>
          </p:nvSpPr>
          <p:spPr>
            <a:xfrm>
              <a:off x="6892946" y="4827827"/>
              <a:ext cx="39154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Guyana</a:t>
              </a:r>
            </a:p>
          </p:txBody>
        </p:sp>
        <p:sp>
          <p:nvSpPr>
            <p:cNvPr id="302" name="tx302"/>
            <p:cNvSpPr/>
            <p:nvPr/>
          </p:nvSpPr>
          <p:spPr>
            <a:xfrm>
              <a:off x="7017305" y="3650834"/>
              <a:ext cx="26718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Cuba</a:t>
              </a:r>
            </a:p>
          </p:txBody>
        </p:sp>
        <p:sp>
          <p:nvSpPr>
            <p:cNvPr id="303" name="tx303"/>
            <p:cNvSpPr/>
            <p:nvPr/>
          </p:nvSpPr>
          <p:spPr>
            <a:xfrm>
              <a:off x="6234030" y="2473842"/>
              <a:ext cx="105046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Antigua and Barbuda</a:t>
              </a:r>
            </a:p>
          </p:txBody>
        </p:sp>
        <p:sp>
          <p:nvSpPr>
            <p:cNvPr id="304" name="tx304"/>
            <p:cNvSpPr/>
            <p:nvPr/>
          </p:nvSpPr>
          <p:spPr>
            <a:xfrm>
              <a:off x="3827986" y="5288389"/>
              <a:ext cx="54653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Costa Rica</a:t>
              </a:r>
            </a:p>
          </p:txBody>
        </p:sp>
        <p:sp>
          <p:nvSpPr>
            <p:cNvPr id="305" name="tx305"/>
            <p:cNvSpPr/>
            <p:nvPr/>
          </p:nvSpPr>
          <p:spPr>
            <a:xfrm>
              <a:off x="3952070" y="4879000"/>
              <a:ext cx="42245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Uruguay</a:t>
              </a:r>
            </a:p>
          </p:txBody>
        </p:sp>
        <p:sp>
          <p:nvSpPr>
            <p:cNvPr id="306" name="tx306"/>
            <p:cNvSpPr/>
            <p:nvPr/>
          </p:nvSpPr>
          <p:spPr>
            <a:xfrm>
              <a:off x="3867031" y="4469612"/>
              <a:ext cx="50749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St Vincent</a:t>
              </a:r>
            </a:p>
          </p:txBody>
        </p:sp>
        <p:sp>
          <p:nvSpPr>
            <p:cNvPr id="307" name="tx307"/>
            <p:cNvSpPr/>
            <p:nvPr/>
          </p:nvSpPr>
          <p:spPr>
            <a:xfrm>
              <a:off x="3896200" y="4060223"/>
              <a:ext cx="47832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Suriname</a:t>
              </a:r>
            </a:p>
          </p:txBody>
        </p:sp>
        <p:sp>
          <p:nvSpPr>
            <p:cNvPr id="308" name="tx308"/>
            <p:cNvSpPr/>
            <p:nvPr/>
          </p:nvSpPr>
          <p:spPr>
            <a:xfrm>
              <a:off x="3803023" y="3650834"/>
              <a:ext cx="57150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El Salvador</a:t>
              </a:r>
            </a:p>
          </p:txBody>
        </p:sp>
        <p:sp>
          <p:nvSpPr>
            <p:cNvPr id="309" name="tx309"/>
            <p:cNvSpPr/>
            <p:nvPr/>
          </p:nvSpPr>
          <p:spPr>
            <a:xfrm>
              <a:off x="3361459" y="3241446"/>
              <a:ext cx="101306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Trinidad and Tobago</a:t>
              </a:r>
            </a:p>
          </p:txBody>
        </p:sp>
        <p:sp>
          <p:nvSpPr>
            <p:cNvPr id="310" name="tx310"/>
            <p:cNvSpPr/>
            <p:nvPr/>
          </p:nvSpPr>
          <p:spPr>
            <a:xfrm>
              <a:off x="4151043" y="2832057"/>
              <a:ext cx="2234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Haiti</a:t>
              </a:r>
            </a:p>
          </p:txBody>
        </p:sp>
        <p:sp>
          <p:nvSpPr>
            <p:cNvPr id="311" name="tx311"/>
            <p:cNvSpPr/>
            <p:nvPr/>
          </p:nvSpPr>
          <p:spPr>
            <a:xfrm>
              <a:off x="4020559" y="2422669"/>
              <a:ext cx="35396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Mexico</a:t>
              </a:r>
            </a:p>
          </p:txBody>
        </p:sp>
        <p:sp>
          <p:nvSpPr>
            <p:cNvPr id="312" name="tx312"/>
            <p:cNvSpPr/>
            <p:nvPr/>
          </p:nvSpPr>
          <p:spPr>
            <a:xfrm>
              <a:off x="4095174" y="2013280"/>
              <a:ext cx="27934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Brazil</a:t>
              </a:r>
            </a:p>
          </p:txBody>
        </p:sp>
        <p:sp>
          <p:nvSpPr>
            <p:cNvPr id="313" name="tx313"/>
            <p:cNvSpPr/>
            <p:nvPr/>
          </p:nvSpPr>
          <p:spPr>
            <a:xfrm>
              <a:off x="1085809" y="5427427"/>
              <a:ext cx="41614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Jamaica</a:t>
              </a:r>
            </a:p>
          </p:txBody>
        </p:sp>
        <p:sp>
          <p:nvSpPr>
            <p:cNvPr id="314" name="tx314"/>
            <p:cNvSpPr/>
            <p:nvPr/>
          </p:nvSpPr>
          <p:spPr>
            <a:xfrm>
              <a:off x="1066881" y="5249767"/>
              <a:ext cx="43507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Grenada</a:t>
              </a:r>
            </a:p>
          </p:txBody>
        </p:sp>
        <p:sp>
          <p:nvSpPr>
            <p:cNvPr id="315" name="tx315"/>
            <p:cNvSpPr/>
            <p:nvPr/>
          </p:nvSpPr>
          <p:spPr>
            <a:xfrm>
              <a:off x="1247383" y="5072108"/>
              <a:ext cx="25456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Chile</a:t>
              </a:r>
            </a:p>
          </p:txBody>
        </p:sp>
        <p:sp>
          <p:nvSpPr>
            <p:cNvPr id="316" name="tx316"/>
            <p:cNvSpPr/>
            <p:nvPr/>
          </p:nvSpPr>
          <p:spPr>
            <a:xfrm>
              <a:off x="619830" y="4894449"/>
              <a:ext cx="88212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St Kitts and Nevis</a:t>
              </a:r>
            </a:p>
          </p:txBody>
        </p:sp>
        <p:sp>
          <p:nvSpPr>
            <p:cNvPr id="317" name="tx317"/>
            <p:cNvSpPr/>
            <p:nvPr/>
          </p:nvSpPr>
          <p:spPr>
            <a:xfrm>
              <a:off x="508182" y="4716790"/>
              <a:ext cx="99376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Dominican Republic</a:t>
              </a:r>
            </a:p>
          </p:txBody>
        </p:sp>
        <p:sp>
          <p:nvSpPr>
            <p:cNvPr id="318" name="tx318"/>
            <p:cNvSpPr/>
            <p:nvPr/>
          </p:nvSpPr>
          <p:spPr>
            <a:xfrm>
              <a:off x="1029939" y="4539131"/>
              <a:ext cx="47201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Colombia</a:t>
              </a:r>
            </a:p>
          </p:txBody>
        </p:sp>
        <p:sp>
          <p:nvSpPr>
            <p:cNvPr id="319" name="tx319"/>
            <p:cNvSpPr/>
            <p:nvPr/>
          </p:nvSpPr>
          <p:spPr>
            <a:xfrm>
              <a:off x="992540" y="4361471"/>
              <a:ext cx="50941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Nicaragua</a:t>
              </a:r>
            </a:p>
          </p:txBody>
        </p:sp>
        <p:sp>
          <p:nvSpPr>
            <p:cNvPr id="320" name="tx320"/>
            <p:cNvSpPr/>
            <p:nvPr/>
          </p:nvSpPr>
          <p:spPr>
            <a:xfrm>
              <a:off x="1265854" y="4183812"/>
              <a:ext cx="23609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Peru</a:t>
              </a:r>
            </a:p>
          </p:txBody>
        </p:sp>
        <p:sp>
          <p:nvSpPr>
            <p:cNvPr id="321" name="tx321"/>
            <p:cNvSpPr/>
            <p:nvPr/>
          </p:nvSpPr>
          <p:spPr>
            <a:xfrm>
              <a:off x="1017320" y="4006153"/>
              <a:ext cx="48463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Honduras</a:t>
              </a:r>
            </a:p>
          </p:txBody>
        </p:sp>
        <p:sp>
          <p:nvSpPr>
            <p:cNvPr id="322" name="tx322"/>
            <p:cNvSpPr/>
            <p:nvPr/>
          </p:nvSpPr>
          <p:spPr>
            <a:xfrm>
              <a:off x="1029756" y="3828494"/>
              <a:ext cx="47219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Bahamas</a:t>
              </a:r>
            </a:p>
          </p:txBody>
        </p:sp>
        <p:sp>
          <p:nvSpPr>
            <p:cNvPr id="323" name="tx323"/>
            <p:cNvSpPr/>
            <p:nvPr/>
          </p:nvSpPr>
          <p:spPr>
            <a:xfrm>
              <a:off x="1023447" y="3650834"/>
              <a:ext cx="47850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Barbados</a:t>
              </a:r>
            </a:p>
          </p:txBody>
        </p:sp>
        <p:sp>
          <p:nvSpPr>
            <p:cNvPr id="324" name="tx324"/>
            <p:cNvSpPr/>
            <p:nvPr/>
          </p:nvSpPr>
          <p:spPr>
            <a:xfrm>
              <a:off x="1023447" y="3473175"/>
              <a:ext cx="47850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Paraguay</a:t>
              </a:r>
            </a:p>
          </p:txBody>
        </p:sp>
        <p:sp>
          <p:nvSpPr>
            <p:cNvPr id="325" name="tx325"/>
            <p:cNvSpPr/>
            <p:nvPr/>
          </p:nvSpPr>
          <p:spPr>
            <a:xfrm>
              <a:off x="1098062" y="3295516"/>
              <a:ext cx="40389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St Lucia</a:t>
              </a:r>
            </a:p>
          </p:txBody>
        </p:sp>
        <p:sp>
          <p:nvSpPr>
            <p:cNvPr id="326" name="tx326"/>
            <p:cNvSpPr/>
            <p:nvPr/>
          </p:nvSpPr>
          <p:spPr>
            <a:xfrm>
              <a:off x="1085626" y="3117857"/>
              <a:ext cx="41632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Panama</a:t>
              </a:r>
            </a:p>
          </p:txBody>
        </p:sp>
        <p:sp>
          <p:nvSpPr>
            <p:cNvPr id="327" name="tx327"/>
            <p:cNvSpPr/>
            <p:nvPr/>
          </p:nvSpPr>
          <p:spPr>
            <a:xfrm>
              <a:off x="1085626" y="2940198"/>
              <a:ext cx="41632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Ecuador</a:t>
              </a:r>
            </a:p>
          </p:txBody>
        </p:sp>
        <p:sp>
          <p:nvSpPr>
            <p:cNvPr id="328" name="tx328"/>
            <p:cNvSpPr/>
            <p:nvPr/>
          </p:nvSpPr>
          <p:spPr>
            <a:xfrm>
              <a:off x="1023447" y="2762538"/>
              <a:ext cx="47850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Argentina</a:t>
              </a:r>
            </a:p>
          </p:txBody>
        </p:sp>
        <p:sp>
          <p:nvSpPr>
            <p:cNvPr id="329" name="tx329"/>
            <p:cNvSpPr/>
            <p:nvPr/>
          </p:nvSpPr>
          <p:spPr>
            <a:xfrm>
              <a:off x="1036248" y="2584879"/>
              <a:ext cx="46570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Dominica</a:t>
              </a:r>
            </a:p>
          </p:txBody>
        </p:sp>
        <p:sp>
          <p:nvSpPr>
            <p:cNvPr id="330" name="tx330"/>
            <p:cNvSpPr/>
            <p:nvPr/>
          </p:nvSpPr>
          <p:spPr>
            <a:xfrm>
              <a:off x="955141" y="2407220"/>
              <a:ext cx="54681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Guatemala</a:t>
              </a:r>
            </a:p>
          </p:txBody>
        </p:sp>
        <p:sp>
          <p:nvSpPr>
            <p:cNvPr id="331" name="tx331"/>
            <p:cNvSpPr/>
            <p:nvPr/>
          </p:nvSpPr>
          <p:spPr>
            <a:xfrm>
              <a:off x="979830" y="2229561"/>
              <a:ext cx="52212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Venezuela</a:t>
              </a:r>
            </a:p>
          </p:txBody>
        </p:sp>
        <p:sp>
          <p:nvSpPr>
            <p:cNvPr id="332" name="tx332"/>
            <p:cNvSpPr/>
            <p:nvPr/>
          </p:nvSpPr>
          <p:spPr>
            <a:xfrm>
              <a:off x="1197640" y="2051902"/>
              <a:ext cx="30431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Belize</a:t>
              </a:r>
            </a:p>
          </p:txBody>
        </p:sp>
        <p:sp>
          <p:nvSpPr>
            <p:cNvPr id="333" name="tx333"/>
            <p:cNvSpPr/>
            <p:nvPr/>
          </p:nvSpPr>
          <p:spPr>
            <a:xfrm>
              <a:off x="1172859" y="1874242"/>
              <a:ext cx="32909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Bolivia</a:t>
              </a:r>
            </a:p>
          </p:txBody>
        </p:sp>
        <p:sp>
          <p:nvSpPr>
            <p:cNvPr id="334" name="tx334"/>
            <p:cNvSpPr/>
            <p:nvPr/>
          </p:nvSpPr>
          <p:spPr>
            <a:xfrm>
              <a:off x="4197477" y="6192124"/>
              <a:ext cx="1048542"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Coverage (%) in:</a:t>
              </a:r>
            </a:p>
          </p:txBody>
        </p:sp>
        <p:sp>
          <p:nvSpPr>
            <p:cNvPr id="335" name="pt335"/>
            <p:cNvSpPr/>
            <p:nvPr/>
          </p:nvSpPr>
          <p:spPr>
            <a:xfrm>
              <a:off x="5353083" y="6169888"/>
              <a:ext cx="144506" cy="144506"/>
            </a:xfrm>
            <a:prstGeom prst="ellipse">
              <a:avLst/>
            </a:prstGeom>
            <a:solidFill>
              <a:srgbClr val="1CABE2">
                <a:alpha val="100000"/>
              </a:srgbClr>
            </a:solidFill>
            <a:ln w="9000" cap="rnd">
              <a:solidFill>
                <a:srgbClr val="1CABE2">
                  <a:alpha val="100000"/>
                </a:srgbClr>
              </a:solidFill>
              <a:prstDash val="solid"/>
              <a:round/>
            </a:ln>
          </p:spPr>
          <p:txBody>
            <a:bodyPr/>
            <a:lstStyle/>
            <a:p/>
          </p:txBody>
        </p:sp>
        <p:sp>
          <p:nvSpPr>
            <p:cNvPr id="336" name="pt336"/>
            <p:cNvSpPr/>
            <p:nvPr/>
          </p:nvSpPr>
          <p:spPr>
            <a:xfrm>
              <a:off x="5960434" y="6169888"/>
              <a:ext cx="144506" cy="144506"/>
            </a:xfrm>
            <a:prstGeom prst="ellipse">
              <a:avLst/>
            </a:prstGeom>
            <a:solidFill>
              <a:srgbClr val="F26A21">
                <a:alpha val="100000"/>
              </a:srgbClr>
            </a:solidFill>
            <a:ln w="9000" cap="rnd">
              <a:solidFill>
                <a:srgbClr val="F26A21">
                  <a:alpha val="100000"/>
                </a:srgbClr>
              </a:solidFill>
              <a:prstDash val="solid"/>
              <a:round/>
            </a:ln>
          </p:spPr>
          <p:txBody>
            <a:bodyPr/>
            <a:lstStyle/>
            <a:p/>
          </p:txBody>
        </p:sp>
        <p:sp>
          <p:nvSpPr>
            <p:cNvPr id="337" name="tx337"/>
            <p:cNvSpPr/>
            <p:nvPr/>
          </p:nvSpPr>
          <p:spPr>
            <a:xfrm>
              <a:off x="5604653" y="6202136"/>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2019</a:t>
              </a:r>
            </a:p>
          </p:txBody>
        </p:sp>
        <p:sp>
          <p:nvSpPr>
            <p:cNvPr id="338" name="tx338"/>
            <p:cNvSpPr/>
            <p:nvPr/>
          </p:nvSpPr>
          <p:spPr>
            <a:xfrm>
              <a:off x="6212004" y="6202136"/>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2025</a:t>
              </a:r>
            </a:p>
          </p:txBody>
        </p:sp>
        <p:sp>
          <p:nvSpPr>
            <p:cNvPr id="339" name="tx339"/>
            <p:cNvSpPr/>
            <p:nvPr/>
          </p:nvSpPr>
          <p:spPr>
            <a:xfrm>
              <a:off x="1583788" y="1368037"/>
              <a:ext cx="4457882" cy="119969"/>
            </a:xfrm>
            <a:prstGeom prst="rect">
              <a:avLst/>
            </a:prstGeom>
            <a:noFill/>
          </p:spPr>
          <p:txBody>
            <a:bodyPr lIns="0" rIns="0" tIns="0" bIns="0" anchorCtr="1" anchor="ctr" wrap="none"/>
            <a:lstStyle/>
            <a:p>
              <a:pPr algn="l" marL="0" marR="0" indent="0">
                <a:spcBef>
                  <a:spcPts val="0"/>
                </a:spcBef>
                <a:spcAft>
                  <a:spcPts val="0"/>
                </a:spcAft>
              </a:pPr>
              <a:r>
                <a:rPr sz="1320" i="0" b="0">
                  <a:solidFill>
                    <a:srgbClr val="000000">
                      <a:alpha val="100000"/>
                    </a:srgbClr>
                  </a:solidFill>
                  <a:latin typeface="Arial"/>
                  <a:cs typeface="Arial"/>
                </a:rPr>
                <a:t>DTP3 coverage (%) and change, by country, 2019 and 2025</a:t>
              </a:r>
            </a:p>
          </p:txBody>
        </p:sp>
        <p:sp>
          <p:nvSpPr>
            <p:cNvPr id="340" name="tx340"/>
            <p:cNvSpPr/>
            <p:nvPr/>
          </p:nvSpPr>
          <p:spPr>
            <a:xfrm>
              <a:off x="4912427" y="6491048"/>
              <a:ext cx="416198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Source: WHO/UNICEF Estimates of National Immunization Coverage, 2025 revision</a:t>
              </a:r>
            </a:p>
          </p:txBody>
        </p:sp>
        <p:sp>
          <p:nvSpPr>
            <p:cNvPr id="341" name="tx341"/>
            <p:cNvSpPr/>
            <p:nvPr/>
          </p:nvSpPr>
          <p:spPr>
            <a:xfrm>
              <a:off x="5475606" y="6611748"/>
              <a:ext cx="359880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Note: Change in coverage between 2019 and 2025 indicated to the right.</a:t>
              </a:r>
            </a:p>
          </p:txBody>
        </p:sp>
      </p:grpSp>
      <p:sp>
        <p:nvSpPr>
          <p:cNvPr id="342"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This chart shows DTP3 coverage in 2019 and 2025, and change in coverage between the two years.
Overall, 21 out of 33 (64%) countries in LACR had a decline in coverage. The largest decline was in Bolivia (-16 percentage points), followed by Belize (-15 percentage points).
There were 9 (27%) countries with an increase in DTP3 coverage. Coverage remained the same in 3 countries between 2019 and 2025.
</a:t>
            </a:r>
          </a:p>
        </p:txBody>
      </p:sp>
      <p:sp>
        <p:nvSpPr>
          <p:cNvPr id="343" name="body"/>
          <p:cNvSpPr>
            <a:spLocks noGrp="1"/>
          </p:cNvSpPr>
          <p:nvPr>
            <p:ph/>
          </p:nvPr>
        </p:nvSpPr>
        <p:spPr>
          <a:xfrm>
            <a:off x="292608" y="182880"/>
            <a:ext cx="8595360" cy="649224"/>
          </a:xfrm>
          <a:solidFill>
            <a:srgbClr val="FFFFFF">
              <a:alpha val="100000"/>
            </a:srgbClr>
          </a:solidFill>
        </p:spPr>
        <p:txBody>
          <a:bodyPr/>
          <a:lstStyle/>
          <a:p>
            <a:pPr algn="l" marL="0" marR="0">
              <a:lnSpc>
                <a:spcPct val="100000"/>
              </a:lnSpc>
              <a:spcBef>
                <a:spcPts val="0"/>
              </a:spcBef>
              <a:spcAft>
                <a:spcPts val="0"/>
              </a:spcAft>
              <a:buNone/>
            </a:pPr>
            <a:r>
              <a:rPr cap="none" sz="1450" i="0" b="0" u="none" strike="noStrike">
                <a:solidFill>
                  <a:srgbClr val="000000">
                    <a:alpha val="100000"/>
                  </a:srgbClr>
                </a:solidFill>
                <a:latin typeface="Arial"/>
                <a:cs typeface="Arial"/>
                <a:ea typeface="Arial"/>
                <a:sym typeface="Arial"/>
              </a:rPr>
              <a:t>Between 2019 and 2025, DTP3 coverage increased in nine countries and decreased in 21 countries.</a:t>
            </a:r>
          </a:p>
        </p:txBody>
      </p:sp>
      <p:grpSp xmlns:pic="http://schemas.openxmlformats.org/drawingml/2006/picture">
        <p:nvGrpSpPr>
          <p:cNvPr id="344" name=""/>
          <p:cNvGrpSpPr/>
          <p:nvPr/>
        </p:nvGrpSpPr>
        <p:grpSpPr>
          <a:xfrm>
            <a:off x="292608" y="1005840"/>
            <a:ext cx="8595360" cy="28575"/>
            <a:chOff x="292608" y="1005840"/>
            <a:chExt cx="8595360" cy="28575"/>
          </a:xfrm>
        </p:grpSpPr>
        <p:sp>
          <p:nvSpPr>
            <p:cNvPr id="345" name="rc3"/>
            <p:cNvSpPr/>
            <p:nvPr/>
          </p:nvSpPr>
          <p:spPr>
            <a:xfrm>
              <a:off x="292608" y="1005840"/>
              <a:ext cx="8595360" cy="28575"/>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346" name="rc4"/>
            <p:cNvSpPr/>
            <p:nvPr/>
          </p:nvSpPr>
          <p:spPr>
            <a:xfrm>
              <a:off x="292608" y="1005840"/>
              <a:ext cx="8595360" cy="28575"/>
            </a:xfrm>
            <a:prstGeom prst="rect">
              <a:avLst/>
            </a:prstGeom>
            <a:solidFill>
              <a:srgbClr val="000000">
                <a:alpha val="100000"/>
              </a:srgbClr>
            </a:solidFill>
          </p:spPr>
          <p:txBody>
            <a:bodyPr/>
            <a:lstStyle/>
            <a:p/>
          </p:txBody>
        </p:sp>
      </p:grpSp>
    </p:spTree>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1298448"/>
            <a:ext cx="8869680" cy="5486400"/>
            <a:chOff x="274320" y="1298448"/>
            <a:chExt cx="8869680" cy="5486400"/>
          </a:xfrm>
        </p:grpSpPr>
        <p:sp>
          <p:nvSpPr>
            <p:cNvPr id="3" name="rc3"/>
            <p:cNvSpPr/>
            <p:nvPr/>
          </p:nvSpPr>
          <p:spPr>
            <a:xfrm>
              <a:off x="274320" y="1298448"/>
              <a:ext cx="8869680" cy="5486400"/>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pl4"/>
            <p:cNvSpPr/>
            <p:nvPr/>
          </p:nvSpPr>
          <p:spPr>
            <a:xfrm>
              <a:off x="1472139" y="5388796"/>
              <a:ext cx="1745298" cy="0"/>
            </a:xfrm>
            <a:custGeom>
              <a:avLst/>
              <a:pathLst>
                <a:path w="1745298" h="0">
                  <a:moveTo>
                    <a:pt x="0" y="0"/>
                  </a:moveTo>
                  <a:lnTo>
                    <a:pt x="1745298" y="0"/>
                  </a:lnTo>
                  <a:lnTo>
                    <a:pt x="1745298" y="0"/>
                  </a:lnTo>
                </a:path>
              </a:pathLst>
            </a:custGeom>
            <a:ln w="13550" cap="flat">
              <a:solidFill>
                <a:srgbClr val="EBEBEB">
                  <a:alpha val="100000"/>
                </a:srgbClr>
              </a:solidFill>
              <a:prstDash val="solid"/>
              <a:round/>
            </a:ln>
          </p:spPr>
          <p:txBody>
            <a:bodyPr/>
            <a:lstStyle/>
            <a:p/>
          </p:txBody>
        </p:sp>
        <p:sp>
          <p:nvSpPr>
            <p:cNvPr id="5" name="pl5"/>
            <p:cNvSpPr/>
            <p:nvPr/>
          </p:nvSpPr>
          <p:spPr>
            <a:xfrm>
              <a:off x="1472139" y="5080076"/>
              <a:ext cx="1745298" cy="0"/>
            </a:xfrm>
            <a:custGeom>
              <a:avLst/>
              <a:pathLst>
                <a:path w="1745298" h="0">
                  <a:moveTo>
                    <a:pt x="0" y="0"/>
                  </a:moveTo>
                  <a:lnTo>
                    <a:pt x="1745298" y="0"/>
                  </a:lnTo>
                  <a:lnTo>
                    <a:pt x="1745298" y="0"/>
                  </a:lnTo>
                </a:path>
              </a:pathLst>
            </a:custGeom>
            <a:ln w="13550" cap="flat">
              <a:solidFill>
                <a:srgbClr val="EBEBEB">
                  <a:alpha val="100000"/>
                </a:srgbClr>
              </a:solidFill>
              <a:prstDash val="solid"/>
              <a:round/>
            </a:ln>
          </p:spPr>
          <p:txBody>
            <a:bodyPr/>
            <a:lstStyle/>
            <a:p/>
          </p:txBody>
        </p:sp>
        <p:sp>
          <p:nvSpPr>
            <p:cNvPr id="6" name="pl6"/>
            <p:cNvSpPr/>
            <p:nvPr/>
          </p:nvSpPr>
          <p:spPr>
            <a:xfrm>
              <a:off x="1472139" y="4771357"/>
              <a:ext cx="1745298" cy="0"/>
            </a:xfrm>
            <a:custGeom>
              <a:avLst/>
              <a:pathLst>
                <a:path w="1745298" h="0">
                  <a:moveTo>
                    <a:pt x="0" y="0"/>
                  </a:moveTo>
                  <a:lnTo>
                    <a:pt x="1745298" y="0"/>
                  </a:lnTo>
                  <a:lnTo>
                    <a:pt x="1745298" y="0"/>
                  </a:lnTo>
                </a:path>
              </a:pathLst>
            </a:custGeom>
            <a:ln w="13550" cap="flat">
              <a:solidFill>
                <a:srgbClr val="EBEBEB">
                  <a:alpha val="100000"/>
                </a:srgbClr>
              </a:solidFill>
              <a:prstDash val="solid"/>
              <a:round/>
            </a:ln>
          </p:spPr>
          <p:txBody>
            <a:bodyPr/>
            <a:lstStyle/>
            <a:p/>
          </p:txBody>
        </p:sp>
        <p:sp>
          <p:nvSpPr>
            <p:cNvPr id="7" name="pl7"/>
            <p:cNvSpPr/>
            <p:nvPr/>
          </p:nvSpPr>
          <p:spPr>
            <a:xfrm>
              <a:off x="1472139" y="4462638"/>
              <a:ext cx="1745298" cy="0"/>
            </a:xfrm>
            <a:custGeom>
              <a:avLst/>
              <a:pathLst>
                <a:path w="1745298" h="0">
                  <a:moveTo>
                    <a:pt x="0" y="0"/>
                  </a:moveTo>
                  <a:lnTo>
                    <a:pt x="1745298" y="0"/>
                  </a:lnTo>
                  <a:lnTo>
                    <a:pt x="1745298" y="0"/>
                  </a:lnTo>
                </a:path>
              </a:pathLst>
            </a:custGeom>
            <a:ln w="13550" cap="flat">
              <a:solidFill>
                <a:srgbClr val="EBEBEB">
                  <a:alpha val="100000"/>
                </a:srgbClr>
              </a:solidFill>
              <a:prstDash val="solid"/>
              <a:round/>
            </a:ln>
          </p:spPr>
          <p:txBody>
            <a:bodyPr/>
            <a:lstStyle/>
            <a:p/>
          </p:txBody>
        </p:sp>
        <p:sp>
          <p:nvSpPr>
            <p:cNvPr id="8" name="pl8"/>
            <p:cNvSpPr/>
            <p:nvPr/>
          </p:nvSpPr>
          <p:spPr>
            <a:xfrm>
              <a:off x="1472139" y="4153918"/>
              <a:ext cx="1745298" cy="0"/>
            </a:xfrm>
            <a:custGeom>
              <a:avLst/>
              <a:pathLst>
                <a:path w="1745298" h="0">
                  <a:moveTo>
                    <a:pt x="0" y="0"/>
                  </a:moveTo>
                  <a:lnTo>
                    <a:pt x="1745298" y="0"/>
                  </a:lnTo>
                  <a:lnTo>
                    <a:pt x="1745298" y="0"/>
                  </a:lnTo>
                </a:path>
              </a:pathLst>
            </a:custGeom>
            <a:ln w="13550" cap="flat">
              <a:solidFill>
                <a:srgbClr val="EBEBEB">
                  <a:alpha val="100000"/>
                </a:srgbClr>
              </a:solidFill>
              <a:prstDash val="solid"/>
              <a:round/>
            </a:ln>
          </p:spPr>
          <p:txBody>
            <a:bodyPr/>
            <a:lstStyle/>
            <a:p/>
          </p:txBody>
        </p:sp>
        <p:sp>
          <p:nvSpPr>
            <p:cNvPr id="9" name="pl9"/>
            <p:cNvSpPr/>
            <p:nvPr/>
          </p:nvSpPr>
          <p:spPr>
            <a:xfrm>
              <a:off x="1472139" y="3845199"/>
              <a:ext cx="1745298" cy="0"/>
            </a:xfrm>
            <a:custGeom>
              <a:avLst/>
              <a:pathLst>
                <a:path w="1745298" h="0">
                  <a:moveTo>
                    <a:pt x="0" y="0"/>
                  </a:moveTo>
                  <a:lnTo>
                    <a:pt x="1745298" y="0"/>
                  </a:lnTo>
                  <a:lnTo>
                    <a:pt x="1745298" y="0"/>
                  </a:lnTo>
                </a:path>
              </a:pathLst>
            </a:custGeom>
            <a:ln w="13550" cap="flat">
              <a:solidFill>
                <a:srgbClr val="EBEBEB">
                  <a:alpha val="100000"/>
                </a:srgbClr>
              </a:solidFill>
              <a:prstDash val="solid"/>
              <a:round/>
            </a:ln>
          </p:spPr>
          <p:txBody>
            <a:bodyPr/>
            <a:lstStyle/>
            <a:p/>
          </p:txBody>
        </p:sp>
        <p:sp>
          <p:nvSpPr>
            <p:cNvPr id="10" name="pl10"/>
            <p:cNvSpPr/>
            <p:nvPr/>
          </p:nvSpPr>
          <p:spPr>
            <a:xfrm>
              <a:off x="1472139" y="3536480"/>
              <a:ext cx="1745298" cy="0"/>
            </a:xfrm>
            <a:custGeom>
              <a:avLst/>
              <a:pathLst>
                <a:path w="1745298" h="0">
                  <a:moveTo>
                    <a:pt x="0" y="0"/>
                  </a:moveTo>
                  <a:lnTo>
                    <a:pt x="1745298" y="0"/>
                  </a:lnTo>
                  <a:lnTo>
                    <a:pt x="1745298" y="0"/>
                  </a:lnTo>
                </a:path>
              </a:pathLst>
            </a:custGeom>
            <a:ln w="13550" cap="flat">
              <a:solidFill>
                <a:srgbClr val="EBEBEB">
                  <a:alpha val="100000"/>
                </a:srgbClr>
              </a:solidFill>
              <a:prstDash val="solid"/>
              <a:round/>
            </a:ln>
          </p:spPr>
          <p:txBody>
            <a:bodyPr/>
            <a:lstStyle/>
            <a:p/>
          </p:txBody>
        </p:sp>
        <p:sp>
          <p:nvSpPr>
            <p:cNvPr id="11" name="pl11"/>
            <p:cNvSpPr/>
            <p:nvPr/>
          </p:nvSpPr>
          <p:spPr>
            <a:xfrm>
              <a:off x="1472139" y="3227761"/>
              <a:ext cx="1745298" cy="0"/>
            </a:xfrm>
            <a:custGeom>
              <a:avLst/>
              <a:pathLst>
                <a:path w="1745298" h="0">
                  <a:moveTo>
                    <a:pt x="0" y="0"/>
                  </a:moveTo>
                  <a:lnTo>
                    <a:pt x="1745298" y="0"/>
                  </a:lnTo>
                  <a:lnTo>
                    <a:pt x="1745298" y="0"/>
                  </a:lnTo>
                </a:path>
              </a:pathLst>
            </a:custGeom>
            <a:ln w="13550" cap="flat">
              <a:solidFill>
                <a:srgbClr val="EBEBEB">
                  <a:alpha val="100000"/>
                </a:srgbClr>
              </a:solidFill>
              <a:prstDash val="solid"/>
              <a:round/>
            </a:ln>
          </p:spPr>
          <p:txBody>
            <a:bodyPr/>
            <a:lstStyle/>
            <a:p/>
          </p:txBody>
        </p:sp>
        <p:sp>
          <p:nvSpPr>
            <p:cNvPr id="12" name="pl12"/>
            <p:cNvSpPr/>
            <p:nvPr/>
          </p:nvSpPr>
          <p:spPr>
            <a:xfrm>
              <a:off x="1472139" y="2919041"/>
              <a:ext cx="1745298" cy="0"/>
            </a:xfrm>
            <a:custGeom>
              <a:avLst/>
              <a:pathLst>
                <a:path w="1745298" h="0">
                  <a:moveTo>
                    <a:pt x="0" y="0"/>
                  </a:moveTo>
                  <a:lnTo>
                    <a:pt x="1745298" y="0"/>
                  </a:lnTo>
                  <a:lnTo>
                    <a:pt x="1745298" y="0"/>
                  </a:lnTo>
                </a:path>
              </a:pathLst>
            </a:custGeom>
            <a:ln w="13550" cap="flat">
              <a:solidFill>
                <a:srgbClr val="EBEBEB">
                  <a:alpha val="100000"/>
                </a:srgbClr>
              </a:solidFill>
              <a:prstDash val="solid"/>
              <a:round/>
            </a:ln>
          </p:spPr>
          <p:txBody>
            <a:bodyPr/>
            <a:lstStyle/>
            <a:p/>
          </p:txBody>
        </p:sp>
        <p:sp>
          <p:nvSpPr>
            <p:cNvPr id="13" name="pl13"/>
            <p:cNvSpPr/>
            <p:nvPr/>
          </p:nvSpPr>
          <p:spPr>
            <a:xfrm>
              <a:off x="1472139" y="2610322"/>
              <a:ext cx="1745298" cy="0"/>
            </a:xfrm>
            <a:custGeom>
              <a:avLst/>
              <a:pathLst>
                <a:path w="1745298" h="0">
                  <a:moveTo>
                    <a:pt x="0" y="0"/>
                  </a:moveTo>
                  <a:lnTo>
                    <a:pt x="1745298" y="0"/>
                  </a:lnTo>
                  <a:lnTo>
                    <a:pt x="1745298" y="0"/>
                  </a:lnTo>
                </a:path>
              </a:pathLst>
            </a:custGeom>
            <a:ln w="13550" cap="flat">
              <a:solidFill>
                <a:srgbClr val="EBEBEB">
                  <a:alpha val="100000"/>
                </a:srgbClr>
              </a:solidFill>
              <a:prstDash val="solid"/>
              <a:round/>
            </a:ln>
          </p:spPr>
          <p:txBody>
            <a:bodyPr/>
            <a:lstStyle/>
            <a:p/>
          </p:txBody>
        </p:sp>
        <p:sp>
          <p:nvSpPr>
            <p:cNvPr id="14" name="pl14"/>
            <p:cNvSpPr/>
            <p:nvPr/>
          </p:nvSpPr>
          <p:spPr>
            <a:xfrm>
              <a:off x="1472139" y="2301603"/>
              <a:ext cx="1745298" cy="0"/>
            </a:xfrm>
            <a:custGeom>
              <a:avLst/>
              <a:pathLst>
                <a:path w="1745298" h="0">
                  <a:moveTo>
                    <a:pt x="0" y="0"/>
                  </a:moveTo>
                  <a:lnTo>
                    <a:pt x="1745298" y="0"/>
                  </a:lnTo>
                  <a:lnTo>
                    <a:pt x="1745298" y="0"/>
                  </a:lnTo>
                </a:path>
              </a:pathLst>
            </a:custGeom>
            <a:ln w="13550" cap="flat">
              <a:solidFill>
                <a:srgbClr val="EBEBEB">
                  <a:alpha val="100000"/>
                </a:srgbClr>
              </a:solidFill>
              <a:prstDash val="solid"/>
              <a:round/>
            </a:ln>
          </p:spPr>
          <p:txBody>
            <a:bodyPr/>
            <a:lstStyle/>
            <a:p/>
          </p:txBody>
        </p:sp>
        <p:sp>
          <p:nvSpPr>
            <p:cNvPr id="15" name="pl15"/>
            <p:cNvSpPr/>
            <p:nvPr/>
          </p:nvSpPr>
          <p:spPr>
            <a:xfrm>
              <a:off x="1472139" y="1992883"/>
              <a:ext cx="1745298" cy="0"/>
            </a:xfrm>
            <a:custGeom>
              <a:avLst/>
              <a:pathLst>
                <a:path w="1745298" h="0">
                  <a:moveTo>
                    <a:pt x="0" y="0"/>
                  </a:moveTo>
                  <a:lnTo>
                    <a:pt x="1745298" y="0"/>
                  </a:lnTo>
                  <a:lnTo>
                    <a:pt x="1745298" y="0"/>
                  </a:lnTo>
                </a:path>
              </a:pathLst>
            </a:custGeom>
            <a:ln w="13550" cap="flat">
              <a:solidFill>
                <a:srgbClr val="EBEBEB">
                  <a:alpha val="100000"/>
                </a:srgbClr>
              </a:solidFill>
              <a:prstDash val="solid"/>
              <a:round/>
            </a:ln>
          </p:spPr>
          <p:txBody>
            <a:bodyPr/>
            <a:lstStyle/>
            <a:p/>
          </p:txBody>
        </p:sp>
        <p:sp>
          <p:nvSpPr>
            <p:cNvPr id="16" name="pl16"/>
            <p:cNvSpPr/>
            <p:nvPr/>
          </p:nvSpPr>
          <p:spPr>
            <a:xfrm>
              <a:off x="1551471"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17" name="pl17"/>
            <p:cNvSpPr/>
            <p:nvPr/>
          </p:nvSpPr>
          <p:spPr>
            <a:xfrm>
              <a:off x="1815910"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18" name="pl18"/>
            <p:cNvSpPr/>
            <p:nvPr/>
          </p:nvSpPr>
          <p:spPr>
            <a:xfrm>
              <a:off x="2080349"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19" name="pl19"/>
            <p:cNvSpPr/>
            <p:nvPr/>
          </p:nvSpPr>
          <p:spPr>
            <a:xfrm>
              <a:off x="2344789"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20" name="pl20"/>
            <p:cNvSpPr/>
            <p:nvPr/>
          </p:nvSpPr>
          <p:spPr>
            <a:xfrm>
              <a:off x="2609228"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21" name="pl21"/>
            <p:cNvSpPr/>
            <p:nvPr/>
          </p:nvSpPr>
          <p:spPr>
            <a:xfrm>
              <a:off x="2873667"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22" name="pl22"/>
            <p:cNvSpPr/>
            <p:nvPr/>
          </p:nvSpPr>
          <p:spPr>
            <a:xfrm>
              <a:off x="2662116" y="1992883"/>
              <a:ext cx="198329" cy="0"/>
            </a:xfrm>
            <a:custGeom>
              <a:avLst/>
              <a:pathLst>
                <a:path w="198329" h="0">
                  <a:moveTo>
                    <a:pt x="0" y="0"/>
                  </a:moveTo>
                  <a:lnTo>
                    <a:pt x="198329" y="0"/>
                  </a:lnTo>
                </a:path>
              </a:pathLst>
            </a:custGeom>
            <a:ln w="81303" cap="flat">
              <a:solidFill>
                <a:srgbClr val="E8E8E8">
                  <a:alpha val="100000"/>
                </a:srgbClr>
              </a:solidFill>
              <a:prstDash val="solid"/>
              <a:round/>
            </a:ln>
          </p:spPr>
          <p:txBody>
            <a:bodyPr/>
            <a:lstStyle/>
            <a:p/>
          </p:txBody>
        </p:sp>
        <p:sp>
          <p:nvSpPr>
            <p:cNvPr id="23" name="pl23"/>
            <p:cNvSpPr/>
            <p:nvPr/>
          </p:nvSpPr>
          <p:spPr>
            <a:xfrm>
              <a:off x="2569562" y="2301603"/>
              <a:ext cx="171885" cy="0"/>
            </a:xfrm>
            <a:custGeom>
              <a:avLst/>
              <a:pathLst>
                <a:path w="171885" h="0">
                  <a:moveTo>
                    <a:pt x="0" y="0"/>
                  </a:moveTo>
                  <a:lnTo>
                    <a:pt x="171885" y="0"/>
                  </a:lnTo>
                </a:path>
              </a:pathLst>
            </a:custGeom>
            <a:ln w="81303" cap="flat">
              <a:solidFill>
                <a:srgbClr val="E8E8E8">
                  <a:alpha val="100000"/>
                </a:srgbClr>
              </a:solidFill>
              <a:prstDash val="solid"/>
              <a:round/>
            </a:ln>
          </p:spPr>
          <p:txBody>
            <a:bodyPr/>
            <a:lstStyle/>
            <a:p/>
          </p:txBody>
        </p:sp>
        <p:sp>
          <p:nvSpPr>
            <p:cNvPr id="24" name="pl24"/>
            <p:cNvSpPr/>
            <p:nvPr/>
          </p:nvSpPr>
          <p:spPr>
            <a:xfrm>
              <a:off x="2212569" y="2610322"/>
              <a:ext cx="158663" cy="0"/>
            </a:xfrm>
            <a:custGeom>
              <a:avLst/>
              <a:pathLst>
                <a:path w="158663" h="0">
                  <a:moveTo>
                    <a:pt x="0" y="0"/>
                  </a:moveTo>
                  <a:lnTo>
                    <a:pt x="158663" y="0"/>
                  </a:lnTo>
                </a:path>
              </a:pathLst>
            </a:custGeom>
            <a:ln w="81303" cap="flat">
              <a:solidFill>
                <a:srgbClr val="E8E8E8">
                  <a:alpha val="100000"/>
                </a:srgbClr>
              </a:solidFill>
              <a:prstDash val="solid"/>
              <a:round/>
            </a:ln>
          </p:spPr>
          <p:txBody>
            <a:bodyPr/>
            <a:lstStyle/>
            <a:p/>
          </p:txBody>
        </p:sp>
        <p:sp>
          <p:nvSpPr>
            <p:cNvPr id="25" name="pl25"/>
            <p:cNvSpPr/>
            <p:nvPr/>
          </p:nvSpPr>
          <p:spPr>
            <a:xfrm>
              <a:off x="2569562" y="2919041"/>
              <a:ext cx="132219" cy="0"/>
            </a:xfrm>
            <a:custGeom>
              <a:avLst/>
              <a:pathLst>
                <a:path w="132219" h="0">
                  <a:moveTo>
                    <a:pt x="0" y="0"/>
                  </a:moveTo>
                  <a:lnTo>
                    <a:pt x="132219" y="0"/>
                  </a:lnTo>
                </a:path>
              </a:pathLst>
            </a:custGeom>
            <a:ln w="81303" cap="flat">
              <a:solidFill>
                <a:srgbClr val="E8E8E8">
                  <a:alpha val="100000"/>
                </a:srgbClr>
              </a:solidFill>
              <a:prstDash val="solid"/>
              <a:round/>
            </a:ln>
          </p:spPr>
          <p:txBody>
            <a:bodyPr/>
            <a:lstStyle/>
            <a:p/>
          </p:txBody>
        </p:sp>
        <p:sp>
          <p:nvSpPr>
            <p:cNvPr id="26" name="pl26"/>
            <p:cNvSpPr/>
            <p:nvPr/>
          </p:nvSpPr>
          <p:spPr>
            <a:xfrm>
              <a:off x="2675338" y="3227761"/>
              <a:ext cx="66109" cy="0"/>
            </a:xfrm>
            <a:custGeom>
              <a:avLst/>
              <a:pathLst>
                <a:path w="66109" h="0">
                  <a:moveTo>
                    <a:pt x="0" y="0"/>
                  </a:moveTo>
                  <a:lnTo>
                    <a:pt x="66109" y="0"/>
                  </a:lnTo>
                </a:path>
              </a:pathLst>
            </a:custGeom>
            <a:ln w="81303" cap="flat">
              <a:solidFill>
                <a:srgbClr val="E8E8E8">
                  <a:alpha val="100000"/>
                </a:srgbClr>
              </a:solidFill>
              <a:prstDash val="solid"/>
              <a:round/>
            </a:ln>
          </p:spPr>
          <p:txBody>
            <a:bodyPr/>
            <a:lstStyle/>
            <a:p/>
          </p:txBody>
        </p:sp>
        <p:sp>
          <p:nvSpPr>
            <p:cNvPr id="27" name="pl27"/>
            <p:cNvSpPr/>
            <p:nvPr/>
          </p:nvSpPr>
          <p:spPr>
            <a:xfrm>
              <a:off x="2648894" y="3536480"/>
              <a:ext cx="66109" cy="0"/>
            </a:xfrm>
            <a:custGeom>
              <a:avLst/>
              <a:pathLst>
                <a:path w="66109" h="0">
                  <a:moveTo>
                    <a:pt x="0" y="0"/>
                  </a:moveTo>
                  <a:lnTo>
                    <a:pt x="66109" y="0"/>
                  </a:lnTo>
                </a:path>
              </a:pathLst>
            </a:custGeom>
            <a:ln w="81303" cap="flat">
              <a:solidFill>
                <a:srgbClr val="E8E8E8">
                  <a:alpha val="100000"/>
                </a:srgbClr>
              </a:solidFill>
              <a:prstDash val="solid"/>
              <a:round/>
            </a:ln>
          </p:spPr>
          <p:txBody>
            <a:bodyPr/>
            <a:lstStyle/>
            <a:p/>
          </p:txBody>
        </p:sp>
        <p:sp>
          <p:nvSpPr>
            <p:cNvPr id="28" name="pl28"/>
            <p:cNvSpPr/>
            <p:nvPr/>
          </p:nvSpPr>
          <p:spPr>
            <a:xfrm>
              <a:off x="2688560" y="3845199"/>
              <a:ext cx="52887" cy="0"/>
            </a:xfrm>
            <a:custGeom>
              <a:avLst/>
              <a:pathLst>
                <a:path w="52887" h="0">
                  <a:moveTo>
                    <a:pt x="0" y="0"/>
                  </a:moveTo>
                  <a:lnTo>
                    <a:pt x="52887" y="0"/>
                  </a:lnTo>
                </a:path>
              </a:pathLst>
            </a:custGeom>
            <a:ln w="81303" cap="flat">
              <a:solidFill>
                <a:srgbClr val="E8E8E8">
                  <a:alpha val="100000"/>
                </a:srgbClr>
              </a:solidFill>
              <a:prstDash val="solid"/>
              <a:round/>
            </a:ln>
          </p:spPr>
          <p:txBody>
            <a:bodyPr/>
            <a:lstStyle/>
            <a:p/>
          </p:txBody>
        </p:sp>
        <p:sp>
          <p:nvSpPr>
            <p:cNvPr id="29" name="pl29"/>
            <p:cNvSpPr/>
            <p:nvPr/>
          </p:nvSpPr>
          <p:spPr>
            <a:xfrm>
              <a:off x="2807557" y="4153918"/>
              <a:ext cx="52887" cy="0"/>
            </a:xfrm>
            <a:custGeom>
              <a:avLst/>
              <a:pathLst>
                <a:path w="52887" h="0">
                  <a:moveTo>
                    <a:pt x="0" y="0"/>
                  </a:moveTo>
                  <a:lnTo>
                    <a:pt x="52887" y="0"/>
                  </a:lnTo>
                </a:path>
              </a:pathLst>
            </a:custGeom>
            <a:ln w="81303" cap="flat">
              <a:solidFill>
                <a:srgbClr val="E8E8E8">
                  <a:alpha val="100000"/>
                </a:srgbClr>
              </a:solidFill>
              <a:prstDash val="solid"/>
              <a:round/>
            </a:ln>
          </p:spPr>
          <p:txBody>
            <a:bodyPr/>
            <a:lstStyle/>
            <a:p/>
          </p:txBody>
        </p:sp>
        <p:sp>
          <p:nvSpPr>
            <p:cNvPr id="30" name="pl30"/>
            <p:cNvSpPr/>
            <p:nvPr/>
          </p:nvSpPr>
          <p:spPr>
            <a:xfrm>
              <a:off x="2820779" y="4462638"/>
              <a:ext cx="39665" cy="0"/>
            </a:xfrm>
            <a:custGeom>
              <a:avLst/>
              <a:pathLst>
                <a:path w="39665" h="0">
                  <a:moveTo>
                    <a:pt x="0" y="0"/>
                  </a:moveTo>
                  <a:lnTo>
                    <a:pt x="39665" y="0"/>
                  </a:lnTo>
                </a:path>
              </a:pathLst>
            </a:custGeom>
            <a:ln w="81303" cap="flat">
              <a:solidFill>
                <a:srgbClr val="E8E8E8">
                  <a:alpha val="100000"/>
                </a:srgbClr>
              </a:solidFill>
              <a:prstDash val="solid"/>
              <a:round/>
            </a:ln>
          </p:spPr>
          <p:txBody>
            <a:bodyPr/>
            <a:lstStyle/>
            <a:p/>
          </p:txBody>
        </p:sp>
        <p:sp>
          <p:nvSpPr>
            <p:cNvPr id="31" name="pl31"/>
            <p:cNvSpPr/>
            <p:nvPr/>
          </p:nvSpPr>
          <p:spPr>
            <a:xfrm>
              <a:off x="2318345" y="4771357"/>
              <a:ext cx="26443" cy="0"/>
            </a:xfrm>
            <a:custGeom>
              <a:avLst/>
              <a:pathLst>
                <a:path w="26443" h="0">
                  <a:moveTo>
                    <a:pt x="0" y="0"/>
                  </a:moveTo>
                  <a:lnTo>
                    <a:pt x="26443" y="0"/>
                  </a:lnTo>
                </a:path>
              </a:pathLst>
            </a:custGeom>
            <a:ln w="81303" cap="flat">
              <a:solidFill>
                <a:srgbClr val="E8E8E8">
                  <a:alpha val="100000"/>
                </a:srgbClr>
              </a:solidFill>
              <a:prstDash val="solid"/>
              <a:round/>
            </a:ln>
          </p:spPr>
          <p:txBody>
            <a:bodyPr/>
            <a:lstStyle/>
            <a:p/>
          </p:txBody>
        </p:sp>
        <p:sp>
          <p:nvSpPr>
            <p:cNvPr id="32" name="pl32"/>
            <p:cNvSpPr/>
            <p:nvPr/>
          </p:nvSpPr>
          <p:spPr>
            <a:xfrm>
              <a:off x="2807557" y="5080076"/>
              <a:ext cx="26443" cy="0"/>
            </a:xfrm>
            <a:custGeom>
              <a:avLst/>
              <a:pathLst>
                <a:path w="26443" h="0">
                  <a:moveTo>
                    <a:pt x="0" y="0"/>
                  </a:moveTo>
                  <a:lnTo>
                    <a:pt x="26443" y="0"/>
                  </a:lnTo>
                </a:path>
              </a:pathLst>
            </a:custGeom>
            <a:ln w="81303" cap="flat">
              <a:solidFill>
                <a:srgbClr val="E8E8E8">
                  <a:alpha val="100000"/>
                </a:srgbClr>
              </a:solidFill>
              <a:prstDash val="solid"/>
              <a:round/>
            </a:ln>
          </p:spPr>
          <p:txBody>
            <a:bodyPr/>
            <a:lstStyle/>
            <a:p/>
          </p:txBody>
        </p:sp>
        <p:sp>
          <p:nvSpPr>
            <p:cNvPr id="33" name="pl33"/>
            <p:cNvSpPr/>
            <p:nvPr/>
          </p:nvSpPr>
          <p:spPr>
            <a:xfrm>
              <a:off x="2688560" y="5388796"/>
              <a:ext cx="13221" cy="0"/>
            </a:xfrm>
            <a:custGeom>
              <a:avLst/>
              <a:pathLst>
                <a:path w="13221" h="0">
                  <a:moveTo>
                    <a:pt x="0" y="0"/>
                  </a:moveTo>
                  <a:lnTo>
                    <a:pt x="13221" y="0"/>
                  </a:lnTo>
                </a:path>
              </a:pathLst>
            </a:custGeom>
            <a:ln w="81303" cap="flat">
              <a:solidFill>
                <a:srgbClr val="E8E8E8">
                  <a:alpha val="100000"/>
                </a:srgbClr>
              </a:solidFill>
              <a:prstDash val="solid"/>
              <a:round/>
            </a:ln>
          </p:spPr>
          <p:txBody>
            <a:bodyPr/>
            <a:lstStyle/>
            <a:p/>
          </p:txBody>
        </p:sp>
        <p:sp>
          <p:nvSpPr>
            <p:cNvPr id="34" name="pt34"/>
            <p:cNvSpPr/>
            <p:nvPr/>
          </p:nvSpPr>
          <p:spPr>
            <a:xfrm>
              <a:off x="2736947" y="322326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 name="pt35"/>
            <p:cNvSpPr/>
            <p:nvPr/>
          </p:nvSpPr>
          <p:spPr>
            <a:xfrm>
              <a:off x="2670838" y="322326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6" name="pt36"/>
            <p:cNvSpPr/>
            <p:nvPr/>
          </p:nvSpPr>
          <p:spPr>
            <a:xfrm>
              <a:off x="2710503" y="353198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7" name="pt37"/>
            <p:cNvSpPr/>
            <p:nvPr/>
          </p:nvSpPr>
          <p:spPr>
            <a:xfrm>
              <a:off x="2644394" y="353198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8" name="pt38"/>
            <p:cNvSpPr/>
            <p:nvPr/>
          </p:nvSpPr>
          <p:spPr>
            <a:xfrm>
              <a:off x="2736947" y="384069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9" name="pt39"/>
            <p:cNvSpPr/>
            <p:nvPr/>
          </p:nvSpPr>
          <p:spPr>
            <a:xfrm>
              <a:off x="2684060" y="384069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0" name="pt40"/>
            <p:cNvSpPr/>
            <p:nvPr/>
          </p:nvSpPr>
          <p:spPr>
            <a:xfrm>
              <a:off x="2855945" y="445813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1" name="pt41"/>
            <p:cNvSpPr/>
            <p:nvPr/>
          </p:nvSpPr>
          <p:spPr>
            <a:xfrm>
              <a:off x="2816279" y="445813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2" name="pt42"/>
            <p:cNvSpPr/>
            <p:nvPr/>
          </p:nvSpPr>
          <p:spPr>
            <a:xfrm>
              <a:off x="2697281" y="291454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3" name="pt43"/>
            <p:cNvSpPr/>
            <p:nvPr/>
          </p:nvSpPr>
          <p:spPr>
            <a:xfrm>
              <a:off x="2565062" y="291454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4" name="pt44"/>
            <p:cNvSpPr/>
            <p:nvPr/>
          </p:nvSpPr>
          <p:spPr>
            <a:xfrm>
              <a:off x="2736947" y="229710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5" name="pt45"/>
            <p:cNvSpPr/>
            <p:nvPr/>
          </p:nvSpPr>
          <p:spPr>
            <a:xfrm>
              <a:off x="2565062" y="229710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6" name="pt46"/>
            <p:cNvSpPr/>
            <p:nvPr/>
          </p:nvSpPr>
          <p:spPr>
            <a:xfrm>
              <a:off x="2340289" y="476685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7" name="pt47"/>
            <p:cNvSpPr/>
            <p:nvPr/>
          </p:nvSpPr>
          <p:spPr>
            <a:xfrm>
              <a:off x="2313845" y="476685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8" name="pt48"/>
            <p:cNvSpPr/>
            <p:nvPr/>
          </p:nvSpPr>
          <p:spPr>
            <a:xfrm>
              <a:off x="2697281" y="538429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9" name="pt49"/>
            <p:cNvSpPr/>
            <p:nvPr/>
          </p:nvSpPr>
          <p:spPr>
            <a:xfrm>
              <a:off x="2684060" y="538429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0" name="pt50"/>
            <p:cNvSpPr/>
            <p:nvPr/>
          </p:nvSpPr>
          <p:spPr>
            <a:xfrm>
              <a:off x="2855945" y="414941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1" name="pt51"/>
            <p:cNvSpPr/>
            <p:nvPr/>
          </p:nvSpPr>
          <p:spPr>
            <a:xfrm>
              <a:off x="2803057" y="414941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2" name="pt52"/>
            <p:cNvSpPr/>
            <p:nvPr/>
          </p:nvSpPr>
          <p:spPr>
            <a:xfrm>
              <a:off x="2829501" y="507557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3" name="pt53"/>
            <p:cNvSpPr/>
            <p:nvPr/>
          </p:nvSpPr>
          <p:spPr>
            <a:xfrm>
              <a:off x="2803057" y="507557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4" name="pt54"/>
            <p:cNvSpPr/>
            <p:nvPr/>
          </p:nvSpPr>
          <p:spPr>
            <a:xfrm>
              <a:off x="2855945" y="198838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5" name="pt55"/>
            <p:cNvSpPr/>
            <p:nvPr/>
          </p:nvSpPr>
          <p:spPr>
            <a:xfrm>
              <a:off x="2657616" y="198838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6" name="pt56"/>
            <p:cNvSpPr/>
            <p:nvPr/>
          </p:nvSpPr>
          <p:spPr>
            <a:xfrm>
              <a:off x="2366733" y="260582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7" name="pt57"/>
            <p:cNvSpPr/>
            <p:nvPr/>
          </p:nvSpPr>
          <p:spPr>
            <a:xfrm>
              <a:off x="2208069" y="260582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8" name="pt58"/>
            <p:cNvSpPr/>
            <p:nvPr/>
          </p:nvSpPr>
          <p:spPr>
            <a:xfrm>
              <a:off x="2696295" y="3182609"/>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9" name="pt59"/>
            <p:cNvSpPr/>
            <p:nvPr/>
          </p:nvSpPr>
          <p:spPr>
            <a:xfrm>
              <a:off x="2630186" y="3182609"/>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0" name="pt60"/>
            <p:cNvSpPr/>
            <p:nvPr/>
          </p:nvSpPr>
          <p:spPr>
            <a:xfrm>
              <a:off x="2669852" y="3491328"/>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1" name="pt61"/>
            <p:cNvSpPr/>
            <p:nvPr/>
          </p:nvSpPr>
          <p:spPr>
            <a:xfrm>
              <a:off x="2603742" y="3491328"/>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2" name="pt62"/>
            <p:cNvSpPr/>
            <p:nvPr/>
          </p:nvSpPr>
          <p:spPr>
            <a:xfrm>
              <a:off x="2696295" y="3800047"/>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3" name="pt63"/>
            <p:cNvSpPr/>
            <p:nvPr/>
          </p:nvSpPr>
          <p:spPr>
            <a:xfrm>
              <a:off x="2643408" y="3800047"/>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4" name="pt64"/>
            <p:cNvSpPr/>
            <p:nvPr/>
          </p:nvSpPr>
          <p:spPr>
            <a:xfrm>
              <a:off x="2815293" y="4417486"/>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5" name="pt65"/>
            <p:cNvSpPr/>
            <p:nvPr/>
          </p:nvSpPr>
          <p:spPr>
            <a:xfrm>
              <a:off x="2775627" y="4417486"/>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6" name="pt66"/>
            <p:cNvSpPr/>
            <p:nvPr/>
          </p:nvSpPr>
          <p:spPr>
            <a:xfrm>
              <a:off x="2656630" y="2873889"/>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7" name="pt67"/>
            <p:cNvSpPr/>
            <p:nvPr/>
          </p:nvSpPr>
          <p:spPr>
            <a:xfrm>
              <a:off x="2524410" y="2873889"/>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8" name="pt68"/>
            <p:cNvSpPr/>
            <p:nvPr/>
          </p:nvSpPr>
          <p:spPr>
            <a:xfrm>
              <a:off x="2696295" y="2256451"/>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9" name="pt69"/>
            <p:cNvSpPr/>
            <p:nvPr/>
          </p:nvSpPr>
          <p:spPr>
            <a:xfrm>
              <a:off x="2524410" y="2256451"/>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70" name="pt70"/>
            <p:cNvSpPr/>
            <p:nvPr/>
          </p:nvSpPr>
          <p:spPr>
            <a:xfrm>
              <a:off x="2299637" y="4726205"/>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71" name="pt71"/>
            <p:cNvSpPr/>
            <p:nvPr/>
          </p:nvSpPr>
          <p:spPr>
            <a:xfrm>
              <a:off x="2273193" y="4726205"/>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72" name="pt72"/>
            <p:cNvSpPr/>
            <p:nvPr/>
          </p:nvSpPr>
          <p:spPr>
            <a:xfrm>
              <a:off x="2656630" y="5343644"/>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73" name="pt73"/>
            <p:cNvSpPr/>
            <p:nvPr/>
          </p:nvSpPr>
          <p:spPr>
            <a:xfrm>
              <a:off x="2643408" y="5343644"/>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74" name="pt74"/>
            <p:cNvSpPr/>
            <p:nvPr/>
          </p:nvSpPr>
          <p:spPr>
            <a:xfrm>
              <a:off x="2815293" y="4108767"/>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75" name="pt75"/>
            <p:cNvSpPr/>
            <p:nvPr/>
          </p:nvSpPr>
          <p:spPr>
            <a:xfrm>
              <a:off x="2762405" y="4108767"/>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76" name="pt76"/>
            <p:cNvSpPr/>
            <p:nvPr/>
          </p:nvSpPr>
          <p:spPr>
            <a:xfrm>
              <a:off x="2788849" y="5034924"/>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77" name="pt77"/>
            <p:cNvSpPr/>
            <p:nvPr/>
          </p:nvSpPr>
          <p:spPr>
            <a:xfrm>
              <a:off x="2762405" y="5034924"/>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78" name="pt78"/>
            <p:cNvSpPr/>
            <p:nvPr/>
          </p:nvSpPr>
          <p:spPr>
            <a:xfrm>
              <a:off x="2815293" y="1947732"/>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79" name="pt79"/>
            <p:cNvSpPr/>
            <p:nvPr/>
          </p:nvSpPr>
          <p:spPr>
            <a:xfrm>
              <a:off x="2616964" y="1947732"/>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80" name="pt80"/>
            <p:cNvSpPr/>
            <p:nvPr/>
          </p:nvSpPr>
          <p:spPr>
            <a:xfrm>
              <a:off x="2326081" y="2565170"/>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81" name="pt81"/>
            <p:cNvSpPr/>
            <p:nvPr/>
          </p:nvSpPr>
          <p:spPr>
            <a:xfrm>
              <a:off x="2167417" y="2565170"/>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82" name="tx82"/>
            <p:cNvSpPr/>
            <p:nvPr/>
          </p:nvSpPr>
          <p:spPr>
            <a:xfrm>
              <a:off x="2969309" y="3186430"/>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-5%</a:t>
              </a:r>
            </a:p>
          </p:txBody>
        </p:sp>
        <p:sp>
          <p:nvSpPr>
            <p:cNvPr id="83" name="tx83"/>
            <p:cNvSpPr/>
            <p:nvPr/>
          </p:nvSpPr>
          <p:spPr>
            <a:xfrm>
              <a:off x="2969309" y="3495149"/>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-5%</a:t>
              </a:r>
            </a:p>
          </p:txBody>
        </p:sp>
        <p:sp>
          <p:nvSpPr>
            <p:cNvPr id="84" name="tx84"/>
            <p:cNvSpPr/>
            <p:nvPr/>
          </p:nvSpPr>
          <p:spPr>
            <a:xfrm>
              <a:off x="2969309" y="3803868"/>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-4%</a:t>
              </a:r>
            </a:p>
          </p:txBody>
        </p:sp>
        <p:sp>
          <p:nvSpPr>
            <p:cNvPr id="85" name="tx85"/>
            <p:cNvSpPr/>
            <p:nvPr/>
          </p:nvSpPr>
          <p:spPr>
            <a:xfrm>
              <a:off x="2969309" y="4421307"/>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-3%</a:t>
              </a:r>
            </a:p>
          </p:txBody>
        </p:sp>
        <p:sp>
          <p:nvSpPr>
            <p:cNvPr id="86" name="tx86"/>
            <p:cNvSpPr/>
            <p:nvPr/>
          </p:nvSpPr>
          <p:spPr>
            <a:xfrm>
              <a:off x="2937214" y="2877710"/>
              <a:ext cx="269565"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-10%</a:t>
              </a:r>
            </a:p>
          </p:txBody>
        </p:sp>
        <p:sp>
          <p:nvSpPr>
            <p:cNvPr id="87" name="tx87"/>
            <p:cNvSpPr/>
            <p:nvPr/>
          </p:nvSpPr>
          <p:spPr>
            <a:xfrm>
              <a:off x="2937214" y="2260272"/>
              <a:ext cx="269565"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-13%</a:t>
              </a:r>
            </a:p>
          </p:txBody>
        </p:sp>
        <p:sp>
          <p:nvSpPr>
            <p:cNvPr id="88" name="tx88"/>
            <p:cNvSpPr/>
            <p:nvPr/>
          </p:nvSpPr>
          <p:spPr>
            <a:xfrm>
              <a:off x="2969309" y="4730026"/>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-2%</a:t>
              </a:r>
            </a:p>
          </p:txBody>
        </p:sp>
        <p:sp>
          <p:nvSpPr>
            <p:cNvPr id="89" name="tx89"/>
            <p:cNvSpPr/>
            <p:nvPr/>
          </p:nvSpPr>
          <p:spPr>
            <a:xfrm>
              <a:off x="2969309" y="5347465"/>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a:t>
              </a:r>
            </a:p>
          </p:txBody>
        </p:sp>
        <p:sp>
          <p:nvSpPr>
            <p:cNvPr id="90" name="tx90"/>
            <p:cNvSpPr/>
            <p:nvPr/>
          </p:nvSpPr>
          <p:spPr>
            <a:xfrm>
              <a:off x="2969309" y="4112588"/>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-4%</a:t>
              </a:r>
            </a:p>
          </p:txBody>
        </p:sp>
        <p:sp>
          <p:nvSpPr>
            <p:cNvPr id="91" name="tx91"/>
            <p:cNvSpPr/>
            <p:nvPr/>
          </p:nvSpPr>
          <p:spPr>
            <a:xfrm>
              <a:off x="2969309" y="5038745"/>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-2%</a:t>
              </a:r>
            </a:p>
          </p:txBody>
        </p:sp>
        <p:sp>
          <p:nvSpPr>
            <p:cNvPr id="92" name="tx92"/>
            <p:cNvSpPr/>
            <p:nvPr/>
          </p:nvSpPr>
          <p:spPr>
            <a:xfrm>
              <a:off x="2937214" y="1951553"/>
              <a:ext cx="269565"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-15%</a:t>
              </a:r>
            </a:p>
          </p:txBody>
        </p:sp>
        <p:sp>
          <p:nvSpPr>
            <p:cNvPr id="93" name="tx93"/>
            <p:cNvSpPr/>
            <p:nvPr/>
          </p:nvSpPr>
          <p:spPr>
            <a:xfrm>
              <a:off x="2937214" y="2568991"/>
              <a:ext cx="269565"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-12%</a:t>
              </a:r>
            </a:p>
          </p:txBody>
        </p:sp>
        <p:sp>
          <p:nvSpPr>
            <p:cNvPr id="94" name="rc94"/>
            <p:cNvSpPr/>
            <p:nvPr/>
          </p:nvSpPr>
          <p:spPr>
            <a:xfrm>
              <a:off x="1472139" y="1807652"/>
              <a:ext cx="1745298" cy="3766375"/>
            </a:xfrm>
            <a:prstGeom prst="rect">
              <a:avLst/>
            </a:prstGeom>
            <a:noFill/>
            <a:ln w="13550" cap="rnd">
              <a:solidFill>
                <a:srgbClr val="999999">
                  <a:alpha val="100000"/>
                </a:srgbClr>
              </a:solidFill>
              <a:prstDash val="solid"/>
              <a:round/>
            </a:ln>
          </p:spPr>
          <p:txBody>
            <a:bodyPr/>
            <a:lstStyle/>
            <a:p/>
          </p:txBody>
        </p:sp>
        <p:sp>
          <p:nvSpPr>
            <p:cNvPr id="95" name="pl95"/>
            <p:cNvSpPr/>
            <p:nvPr/>
          </p:nvSpPr>
          <p:spPr>
            <a:xfrm>
              <a:off x="4381926" y="5260163"/>
              <a:ext cx="1745298" cy="0"/>
            </a:xfrm>
            <a:custGeom>
              <a:avLst/>
              <a:pathLst>
                <a:path w="1745298" h="0">
                  <a:moveTo>
                    <a:pt x="0" y="0"/>
                  </a:moveTo>
                  <a:lnTo>
                    <a:pt x="1745298" y="0"/>
                  </a:lnTo>
                  <a:lnTo>
                    <a:pt x="1745298" y="0"/>
                  </a:lnTo>
                </a:path>
              </a:pathLst>
            </a:custGeom>
            <a:ln w="13550" cap="flat">
              <a:solidFill>
                <a:srgbClr val="EBEBEB">
                  <a:alpha val="100000"/>
                </a:srgbClr>
              </a:solidFill>
              <a:prstDash val="solid"/>
              <a:round/>
            </a:ln>
          </p:spPr>
          <p:txBody>
            <a:bodyPr/>
            <a:lstStyle/>
            <a:p/>
          </p:txBody>
        </p:sp>
        <p:sp>
          <p:nvSpPr>
            <p:cNvPr id="96" name="pl96"/>
            <p:cNvSpPr/>
            <p:nvPr/>
          </p:nvSpPr>
          <p:spPr>
            <a:xfrm>
              <a:off x="4381926" y="4737055"/>
              <a:ext cx="1745298" cy="0"/>
            </a:xfrm>
            <a:custGeom>
              <a:avLst/>
              <a:pathLst>
                <a:path w="1745298" h="0">
                  <a:moveTo>
                    <a:pt x="0" y="0"/>
                  </a:moveTo>
                  <a:lnTo>
                    <a:pt x="1745298" y="0"/>
                  </a:lnTo>
                  <a:lnTo>
                    <a:pt x="1745298" y="0"/>
                  </a:lnTo>
                </a:path>
              </a:pathLst>
            </a:custGeom>
            <a:ln w="13550" cap="flat">
              <a:solidFill>
                <a:srgbClr val="EBEBEB">
                  <a:alpha val="100000"/>
                </a:srgbClr>
              </a:solidFill>
              <a:prstDash val="solid"/>
              <a:round/>
            </a:ln>
          </p:spPr>
          <p:txBody>
            <a:bodyPr/>
            <a:lstStyle/>
            <a:p/>
          </p:txBody>
        </p:sp>
        <p:sp>
          <p:nvSpPr>
            <p:cNvPr id="97" name="pl97"/>
            <p:cNvSpPr/>
            <p:nvPr/>
          </p:nvSpPr>
          <p:spPr>
            <a:xfrm>
              <a:off x="4381926" y="4213947"/>
              <a:ext cx="1745298" cy="0"/>
            </a:xfrm>
            <a:custGeom>
              <a:avLst/>
              <a:pathLst>
                <a:path w="1745298" h="0">
                  <a:moveTo>
                    <a:pt x="0" y="0"/>
                  </a:moveTo>
                  <a:lnTo>
                    <a:pt x="1745298" y="0"/>
                  </a:lnTo>
                  <a:lnTo>
                    <a:pt x="1745298" y="0"/>
                  </a:lnTo>
                </a:path>
              </a:pathLst>
            </a:custGeom>
            <a:ln w="13550" cap="flat">
              <a:solidFill>
                <a:srgbClr val="EBEBEB">
                  <a:alpha val="100000"/>
                </a:srgbClr>
              </a:solidFill>
              <a:prstDash val="solid"/>
              <a:round/>
            </a:ln>
          </p:spPr>
          <p:txBody>
            <a:bodyPr/>
            <a:lstStyle/>
            <a:p/>
          </p:txBody>
        </p:sp>
        <p:sp>
          <p:nvSpPr>
            <p:cNvPr id="98" name="pl98"/>
            <p:cNvSpPr/>
            <p:nvPr/>
          </p:nvSpPr>
          <p:spPr>
            <a:xfrm>
              <a:off x="4381926" y="3690839"/>
              <a:ext cx="1745298" cy="0"/>
            </a:xfrm>
            <a:custGeom>
              <a:avLst/>
              <a:pathLst>
                <a:path w="1745298" h="0">
                  <a:moveTo>
                    <a:pt x="0" y="0"/>
                  </a:moveTo>
                  <a:lnTo>
                    <a:pt x="1745298" y="0"/>
                  </a:lnTo>
                  <a:lnTo>
                    <a:pt x="1745298" y="0"/>
                  </a:lnTo>
                </a:path>
              </a:pathLst>
            </a:custGeom>
            <a:ln w="13550" cap="flat">
              <a:solidFill>
                <a:srgbClr val="EBEBEB">
                  <a:alpha val="100000"/>
                </a:srgbClr>
              </a:solidFill>
              <a:prstDash val="solid"/>
              <a:round/>
            </a:ln>
          </p:spPr>
          <p:txBody>
            <a:bodyPr/>
            <a:lstStyle/>
            <a:p/>
          </p:txBody>
        </p:sp>
        <p:sp>
          <p:nvSpPr>
            <p:cNvPr id="99" name="pl99"/>
            <p:cNvSpPr/>
            <p:nvPr/>
          </p:nvSpPr>
          <p:spPr>
            <a:xfrm>
              <a:off x="4381926" y="3167732"/>
              <a:ext cx="1745298" cy="0"/>
            </a:xfrm>
            <a:custGeom>
              <a:avLst/>
              <a:pathLst>
                <a:path w="1745298" h="0">
                  <a:moveTo>
                    <a:pt x="0" y="0"/>
                  </a:moveTo>
                  <a:lnTo>
                    <a:pt x="1745298" y="0"/>
                  </a:lnTo>
                  <a:lnTo>
                    <a:pt x="1745298" y="0"/>
                  </a:lnTo>
                </a:path>
              </a:pathLst>
            </a:custGeom>
            <a:ln w="13550" cap="flat">
              <a:solidFill>
                <a:srgbClr val="EBEBEB">
                  <a:alpha val="100000"/>
                </a:srgbClr>
              </a:solidFill>
              <a:prstDash val="solid"/>
              <a:round/>
            </a:ln>
          </p:spPr>
          <p:txBody>
            <a:bodyPr/>
            <a:lstStyle/>
            <a:p/>
          </p:txBody>
        </p:sp>
        <p:sp>
          <p:nvSpPr>
            <p:cNvPr id="100" name="pl100"/>
            <p:cNvSpPr/>
            <p:nvPr/>
          </p:nvSpPr>
          <p:spPr>
            <a:xfrm>
              <a:off x="4381926" y="2644624"/>
              <a:ext cx="1745298" cy="0"/>
            </a:xfrm>
            <a:custGeom>
              <a:avLst/>
              <a:pathLst>
                <a:path w="1745298" h="0">
                  <a:moveTo>
                    <a:pt x="0" y="0"/>
                  </a:moveTo>
                  <a:lnTo>
                    <a:pt x="1745298" y="0"/>
                  </a:lnTo>
                  <a:lnTo>
                    <a:pt x="1745298" y="0"/>
                  </a:lnTo>
                </a:path>
              </a:pathLst>
            </a:custGeom>
            <a:ln w="13550" cap="flat">
              <a:solidFill>
                <a:srgbClr val="EBEBEB">
                  <a:alpha val="100000"/>
                </a:srgbClr>
              </a:solidFill>
              <a:prstDash val="solid"/>
              <a:round/>
            </a:ln>
          </p:spPr>
          <p:txBody>
            <a:bodyPr/>
            <a:lstStyle/>
            <a:p/>
          </p:txBody>
        </p:sp>
        <p:sp>
          <p:nvSpPr>
            <p:cNvPr id="101" name="pl101"/>
            <p:cNvSpPr/>
            <p:nvPr/>
          </p:nvSpPr>
          <p:spPr>
            <a:xfrm>
              <a:off x="4381926" y="2121516"/>
              <a:ext cx="1745298" cy="0"/>
            </a:xfrm>
            <a:custGeom>
              <a:avLst/>
              <a:pathLst>
                <a:path w="1745298" h="0">
                  <a:moveTo>
                    <a:pt x="0" y="0"/>
                  </a:moveTo>
                  <a:lnTo>
                    <a:pt x="1745298" y="0"/>
                  </a:lnTo>
                  <a:lnTo>
                    <a:pt x="1745298" y="0"/>
                  </a:lnTo>
                </a:path>
              </a:pathLst>
            </a:custGeom>
            <a:ln w="13550" cap="flat">
              <a:solidFill>
                <a:srgbClr val="EBEBEB">
                  <a:alpha val="100000"/>
                </a:srgbClr>
              </a:solidFill>
              <a:prstDash val="solid"/>
              <a:round/>
            </a:ln>
          </p:spPr>
          <p:txBody>
            <a:bodyPr/>
            <a:lstStyle/>
            <a:p/>
          </p:txBody>
        </p:sp>
        <p:sp>
          <p:nvSpPr>
            <p:cNvPr id="102" name="pl102"/>
            <p:cNvSpPr/>
            <p:nvPr/>
          </p:nvSpPr>
          <p:spPr>
            <a:xfrm>
              <a:off x="4461258"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103" name="pl103"/>
            <p:cNvSpPr/>
            <p:nvPr/>
          </p:nvSpPr>
          <p:spPr>
            <a:xfrm>
              <a:off x="4725697"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104" name="pl104"/>
            <p:cNvSpPr/>
            <p:nvPr/>
          </p:nvSpPr>
          <p:spPr>
            <a:xfrm>
              <a:off x="4990136"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105" name="pl105"/>
            <p:cNvSpPr/>
            <p:nvPr/>
          </p:nvSpPr>
          <p:spPr>
            <a:xfrm>
              <a:off x="5254575"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106" name="pl106"/>
            <p:cNvSpPr/>
            <p:nvPr/>
          </p:nvSpPr>
          <p:spPr>
            <a:xfrm>
              <a:off x="5519015"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107" name="pl107"/>
            <p:cNvSpPr/>
            <p:nvPr/>
          </p:nvSpPr>
          <p:spPr>
            <a:xfrm>
              <a:off x="5783454"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108" name="pl108"/>
            <p:cNvSpPr/>
            <p:nvPr/>
          </p:nvSpPr>
          <p:spPr>
            <a:xfrm>
              <a:off x="5492571" y="2121516"/>
              <a:ext cx="145441" cy="0"/>
            </a:xfrm>
            <a:custGeom>
              <a:avLst/>
              <a:pathLst>
                <a:path w="145441" h="0">
                  <a:moveTo>
                    <a:pt x="0" y="0"/>
                  </a:moveTo>
                  <a:lnTo>
                    <a:pt x="145441" y="0"/>
                  </a:lnTo>
                </a:path>
              </a:pathLst>
            </a:custGeom>
            <a:ln w="81303" cap="flat">
              <a:solidFill>
                <a:srgbClr val="E8E8E8">
                  <a:alpha val="100000"/>
                </a:srgbClr>
              </a:solidFill>
              <a:prstDash val="solid"/>
              <a:round/>
            </a:ln>
          </p:spPr>
          <p:txBody>
            <a:bodyPr/>
            <a:lstStyle/>
            <a:p/>
          </p:txBody>
        </p:sp>
        <p:sp>
          <p:nvSpPr>
            <p:cNvPr id="109" name="pl109"/>
            <p:cNvSpPr/>
            <p:nvPr/>
          </p:nvSpPr>
          <p:spPr>
            <a:xfrm>
              <a:off x="5413239" y="2644624"/>
              <a:ext cx="105775" cy="0"/>
            </a:xfrm>
            <a:custGeom>
              <a:avLst/>
              <a:pathLst>
                <a:path w="105775" h="0">
                  <a:moveTo>
                    <a:pt x="0" y="0"/>
                  </a:moveTo>
                  <a:lnTo>
                    <a:pt x="105775" y="0"/>
                  </a:lnTo>
                </a:path>
              </a:pathLst>
            </a:custGeom>
            <a:ln w="81303" cap="flat">
              <a:solidFill>
                <a:srgbClr val="E8E8E8">
                  <a:alpha val="100000"/>
                </a:srgbClr>
              </a:solidFill>
              <a:prstDash val="solid"/>
              <a:round/>
            </a:ln>
          </p:spPr>
          <p:txBody>
            <a:bodyPr/>
            <a:lstStyle/>
            <a:p/>
          </p:txBody>
        </p:sp>
        <p:sp>
          <p:nvSpPr>
            <p:cNvPr id="110" name="pl110"/>
            <p:cNvSpPr/>
            <p:nvPr/>
          </p:nvSpPr>
          <p:spPr>
            <a:xfrm>
              <a:off x="5664456" y="3167732"/>
              <a:ext cx="79331" cy="0"/>
            </a:xfrm>
            <a:custGeom>
              <a:avLst/>
              <a:pathLst>
                <a:path w="79331" h="0">
                  <a:moveTo>
                    <a:pt x="0" y="0"/>
                  </a:moveTo>
                  <a:lnTo>
                    <a:pt x="79331" y="0"/>
                  </a:lnTo>
                </a:path>
              </a:pathLst>
            </a:custGeom>
            <a:ln w="81303" cap="flat">
              <a:solidFill>
                <a:srgbClr val="E8E8E8">
                  <a:alpha val="100000"/>
                </a:srgbClr>
              </a:solidFill>
              <a:prstDash val="solid"/>
              <a:round/>
            </a:ln>
          </p:spPr>
          <p:txBody>
            <a:bodyPr/>
            <a:lstStyle/>
            <a:p/>
          </p:txBody>
        </p:sp>
        <p:sp>
          <p:nvSpPr>
            <p:cNvPr id="111" name="pl111"/>
            <p:cNvSpPr/>
            <p:nvPr/>
          </p:nvSpPr>
          <p:spPr>
            <a:xfrm>
              <a:off x="5717344" y="3690839"/>
              <a:ext cx="52887" cy="0"/>
            </a:xfrm>
            <a:custGeom>
              <a:avLst/>
              <a:pathLst>
                <a:path w="52887" h="0">
                  <a:moveTo>
                    <a:pt x="0" y="0"/>
                  </a:moveTo>
                  <a:lnTo>
                    <a:pt x="52887" y="0"/>
                  </a:lnTo>
                </a:path>
              </a:pathLst>
            </a:custGeom>
            <a:ln w="81303" cap="flat">
              <a:solidFill>
                <a:srgbClr val="E8E8E8">
                  <a:alpha val="100000"/>
                </a:srgbClr>
              </a:solidFill>
              <a:prstDash val="solid"/>
              <a:round/>
            </a:ln>
          </p:spPr>
          <p:txBody>
            <a:bodyPr/>
            <a:lstStyle/>
            <a:p/>
          </p:txBody>
        </p:sp>
        <p:sp>
          <p:nvSpPr>
            <p:cNvPr id="112" name="pl112"/>
            <p:cNvSpPr/>
            <p:nvPr/>
          </p:nvSpPr>
          <p:spPr>
            <a:xfrm>
              <a:off x="5638012" y="4213947"/>
              <a:ext cx="39665" cy="0"/>
            </a:xfrm>
            <a:custGeom>
              <a:avLst/>
              <a:pathLst>
                <a:path w="39665" h="0">
                  <a:moveTo>
                    <a:pt x="0" y="0"/>
                  </a:moveTo>
                  <a:lnTo>
                    <a:pt x="39665" y="0"/>
                  </a:lnTo>
                </a:path>
              </a:pathLst>
            </a:custGeom>
            <a:ln w="81303" cap="flat">
              <a:solidFill>
                <a:srgbClr val="E8E8E8">
                  <a:alpha val="100000"/>
                </a:srgbClr>
              </a:solidFill>
              <a:prstDash val="solid"/>
              <a:round/>
            </a:ln>
          </p:spPr>
          <p:txBody>
            <a:bodyPr/>
            <a:lstStyle/>
            <a:p/>
          </p:txBody>
        </p:sp>
        <p:sp>
          <p:nvSpPr>
            <p:cNvPr id="113" name="pl113"/>
            <p:cNvSpPr/>
            <p:nvPr/>
          </p:nvSpPr>
          <p:spPr>
            <a:xfrm>
              <a:off x="5704122" y="4737055"/>
              <a:ext cx="26443" cy="0"/>
            </a:xfrm>
            <a:custGeom>
              <a:avLst/>
              <a:pathLst>
                <a:path w="26443" h="0">
                  <a:moveTo>
                    <a:pt x="0" y="0"/>
                  </a:moveTo>
                  <a:lnTo>
                    <a:pt x="26443" y="0"/>
                  </a:lnTo>
                </a:path>
              </a:pathLst>
            </a:custGeom>
            <a:ln w="81303" cap="flat">
              <a:solidFill>
                <a:srgbClr val="E8E8E8">
                  <a:alpha val="100000"/>
                </a:srgbClr>
              </a:solidFill>
              <a:prstDash val="solid"/>
              <a:round/>
            </a:ln>
          </p:spPr>
          <p:txBody>
            <a:bodyPr/>
            <a:lstStyle/>
            <a:p/>
          </p:txBody>
        </p:sp>
        <p:sp>
          <p:nvSpPr>
            <p:cNvPr id="114" name="pl114"/>
            <p:cNvSpPr/>
            <p:nvPr/>
          </p:nvSpPr>
          <p:spPr>
            <a:xfrm>
              <a:off x="5717344" y="5260163"/>
              <a:ext cx="13221" cy="0"/>
            </a:xfrm>
            <a:custGeom>
              <a:avLst/>
              <a:pathLst>
                <a:path w="13221" h="0">
                  <a:moveTo>
                    <a:pt x="0" y="0"/>
                  </a:moveTo>
                  <a:lnTo>
                    <a:pt x="13221" y="0"/>
                  </a:lnTo>
                </a:path>
              </a:pathLst>
            </a:custGeom>
            <a:ln w="81303" cap="flat">
              <a:solidFill>
                <a:srgbClr val="E8E8E8">
                  <a:alpha val="100000"/>
                </a:srgbClr>
              </a:solidFill>
              <a:prstDash val="solid"/>
              <a:round/>
            </a:ln>
          </p:spPr>
          <p:txBody>
            <a:bodyPr/>
            <a:lstStyle/>
            <a:p/>
          </p:txBody>
        </p:sp>
        <p:sp>
          <p:nvSpPr>
            <p:cNvPr id="115" name="pt115"/>
            <p:cNvSpPr/>
            <p:nvPr/>
          </p:nvSpPr>
          <p:spPr>
            <a:xfrm>
              <a:off x="5633512" y="420944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16" name="pt116"/>
            <p:cNvSpPr/>
            <p:nvPr/>
          </p:nvSpPr>
          <p:spPr>
            <a:xfrm>
              <a:off x="5673178" y="420944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17" name="pt117"/>
            <p:cNvSpPr/>
            <p:nvPr/>
          </p:nvSpPr>
          <p:spPr>
            <a:xfrm>
              <a:off x="5712844" y="368633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18" name="pt118"/>
            <p:cNvSpPr/>
            <p:nvPr/>
          </p:nvSpPr>
          <p:spPr>
            <a:xfrm>
              <a:off x="5765732" y="368633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19" name="pt119"/>
            <p:cNvSpPr/>
            <p:nvPr/>
          </p:nvSpPr>
          <p:spPr>
            <a:xfrm>
              <a:off x="5488071" y="21170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0" name="pt120"/>
            <p:cNvSpPr/>
            <p:nvPr/>
          </p:nvSpPr>
          <p:spPr>
            <a:xfrm>
              <a:off x="5633512" y="21170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1" name="pt121"/>
            <p:cNvSpPr/>
            <p:nvPr/>
          </p:nvSpPr>
          <p:spPr>
            <a:xfrm>
              <a:off x="5712844" y="525566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2" name="pt122"/>
            <p:cNvSpPr/>
            <p:nvPr/>
          </p:nvSpPr>
          <p:spPr>
            <a:xfrm>
              <a:off x="5726066" y="525566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3" name="pt123"/>
            <p:cNvSpPr/>
            <p:nvPr/>
          </p:nvSpPr>
          <p:spPr>
            <a:xfrm>
              <a:off x="5408739" y="264012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4" name="pt124"/>
            <p:cNvSpPr/>
            <p:nvPr/>
          </p:nvSpPr>
          <p:spPr>
            <a:xfrm>
              <a:off x="5514515" y="264012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5" name="pt125"/>
            <p:cNvSpPr/>
            <p:nvPr/>
          </p:nvSpPr>
          <p:spPr>
            <a:xfrm>
              <a:off x="5659956" y="316323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6" name="pt126"/>
            <p:cNvSpPr/>
            <p:nvPr/>
          </p:nvSpPr>
          <p:spPr>
            <a:xfrm>
              <a:off x="5739288" y="316323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7" name="pt127"/>
            <p:cNvSpPr/>
            <p:nvPr/>
          </p:nvSpPr>
          <p:spPr>
            <a:xfrm>
              <a:off x="5699622" y="473255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8" name="pt128"/>
            <p:cNvSpPr/>
            <p:nvPr/>
          </p:nvSpPr>
          <p:spPr>
            <a:xfrm>
              <a:off x="5726066" y="473255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9" name="pt129"/>
            <p:cNvSpPr/>
            <p:nvPr/>
          </p:nvSpPr>
          <p:spPr>
            <a:xfrm>
              <a:off x="5592860" y="4168795"/>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130" name="pt130"/>
            <p:cNvSpPr/>
            <p:nvPr/>
          </p:nvSpPr>
          <p:spPr>
            <a:xfrm>
              <a:off x="5632526" y="4168795"/>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31" name="pt131"/>
            <p:cNvSpPr/>
            <p:nvPr/>
          </p:nvSpPr>
          <p:spPr>
            <a:xfrm>
              <a:off x="5672192" y="3645688"/>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132" name="pt132"/>
            <p:cNvSpPr/>
            <p:nvPr/>
          </p:nvSpPr>
          <p:spPr>
            <a:xfrm>
              <a:off x="5725080" y="3645688"/>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33" name="pt133"/>
            <p:cNvSpPr/>
            <p:nvPr/>
          </p:nvSpPr>
          <p:spPr>
            <a:xfrm>
              <a:off x="5447419" y="2076365"/>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134" name="pt134"/>
            <p:cNvSpPr/>
            <p:nvPr/>
          </p:nvSpPr>
          <p:spPr>
            <a:xfrm>
              <a:off x="5592860" y="2076365"/>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35" name="pt135"/>
            <p:cNvSpPr/>
            <p:nvPr/>
          </p:nvSpPr>
          <p:spPr>
            <a:xfrm>
              <a:off x="5672192" y="5215011"/>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136" name="pt136"/>
            <p:cNvSpPr/>
            <p:nvPr/>
          </p:nvSpPr>
          <p:spPr>
            <a:xfrm>
              <a:off x="5685414" y="5215011"/>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37" name="pt137"/>
            <p:cNvSpPr/>
            <p:nvPr/>
          </p:nvSpPr>
          <p:spPr>
            <a:xfrm>
              <a:off x="5368087" y="2599472"/>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138" name="pt138"/>
            <p:cNvSpPr/>
            <p:nvPr/>
          </p:nvSpPr>
          <p:spPr>
            <a:xfrm>
              <a:off x="5473863" y="2599472"/>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39" name="pt139"/>
            <p:cNvSpPr/>
            <p:nvPr/>
          </p:nvSpPr>
          <p:spPr>
            <a:xfrm>
              <a:off x="5619304" y="3122580"/>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140" name="pt140"/>
            <p:cNvSpPr/>
            <p:nvPr/>
          </p:nvSpPr>
          <p:spPr>
            <a:xfrm>
              <a:off x="5698636" y="3122580"/>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41" name="pt141"/>
            <p:cNvSpPr/>
            <p:nvPr/>
          </p:nvSpPr>
          <p:spPr>
            <a:xfrm>
              <a:off x="5658970" y="4691903"/>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142" name="pt142"/>
            <p:cNvSpPr/>
            <p:nvPr/>
          </p:nvSpPr>
          <p:spPr>
            <a:xfrm>
              <a:off x="5685414" y="4691903"/>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43" name="tx143"/>
            <p:cNvSpPr/>
            <p:nvPr/>
          </p:nvSpPr>
          <p:spPr>
            <a:xfrm>
              <a:off x="5864603" y="4172616"/>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+3%</a:t>
              </a:r>
            </a:p>
          </p:txBody>
        </p:sp>
        <p:sp>
          <p:nvSpPr>
            <p:cNvPr id="144" name="tx144"/>
            <p:cNvSpPr/>
            <p:nvPr/>
          </p:nvSpPr>
          <p:spPr>
            <a:xfrm>
              <a:off x="5864603" y="3649509"/>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+4%</a:t>
              </a:r>
            </a:p>
          </p:txBody>
        </p:sp>
        <p:sp>
          <p:nvSpPr>
            <p:cNvPr id="145" name="tx145"/>
            <p:cNvSpPr/>
            <p:nvPr/>
          </p:nvSpPr>
          <p:spPr>
            <a:xfrm>
              <a:off x="5836805" y="2080186"/>
              <a:ext cx="289956"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+11%</a:t>
              </a:r>
            </a:p>
          </p:txBody>
        </p:sp>
        <p:sp>
          <p:nvSpPr>
            <p:cNvPr id="146" name="tx146"/>
            <p:cNvSpPr/>
            <p:nvPr/>
          </p:nvSpPr>
          <p:spPr>
            <a:xfrm>
              <a:off x="5864603" y="5218832"/>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a:t>
              </a:r>
            </a:p>
          </p:txBody>
        </p:sp>
        <p:sp>
          <p:nvSpPr>
            <p:cNvPr id="147" name="tx147"/>
            <p:cNvSpPr/>
            <p:nvPr/>
          </p:nvSpPr>
          <p:spPr>
            <a:xfrm>
              <a:off x="5864603" y="2603293"/>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+8%</a:t>
              </a:r>
            </a:p>
          </p:txBody>
        </p:sp>
        <p:sp>
          <p:nvSpPr>
            <p:cNvPr id="148" name="tx148"/>
            <p:cNvSpPr/>
            <p:nvPr/>
          </p:nvSpPr>
          <p:spPr>
            <a:xfrm>
              <a:off x="5864603" y="3126401"/>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+6%</a:t>
              </a:r>
            </a:p>
          </p:txBody>
        </p:sp>
        <p:sp>
          <p:nvSpPr>
            <p:cNvPr id="149" name="tx149"/>
            <p:cNvSpPr/>
            <p:nvPr/>
          </p:nvSpPr>
          <p:spPr>
            <a:xfrm>
              <a:off x="5864603" y="4695724"/>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+2%</a:t>
              </a:r>
            </a:p>
          </p:txBody>
        </p:sp>
        <p:sp>
          <p:nvSpPr>
            <p:cNvPr id="150" name="rc150"/>
            <p:cNvSpPr/>
            <p:nvPr/>
          </p:nvSpPr>
          <p:spPr>
            <a:xfrm>
              <a:off x="4381926" y="1807652"/>
              <a:ext cx="1745298" cy="3766375"/>
            </a:xfrm>
            <a:prstGeom prst="rect">
              <a:avLst/>
            </a:prstGeom>
            <a:noFill/>
            <a:ln w="13550" cap="rnd">
              <a:solidFill>
                <a:srgbClr val="999999">
                  <a:alpha val="100000"/>
                </a:srgbClr>
              </a:solidFill>
              <a:prstDash val="solid"/>
              <a:round/>
            </a:ln>
          </p:spPr>
          <p:txBody>
            <a:bodyPr/>
            <a:lstStyle/>
            <a:p/>
          </p:txBody>
        </p:sp>
        <p:sp>
          <p:nvSpPr>
            <p:cNvPr id="151" name="pl151"/>
            <p:cNvSpPr/>
            <p:nvPr/>
          </p:nvSpPr>
          <p:spPr>
            <a:xfrm>
              <a:off x="7329112" y="5414884"/>
              <a:ext cx="1745298" cy="0"/>
            </a:xfrm>
            <a:custGeom>
              <a:avLst/>
              <a:pathLst>
                <a:path w="1745298" h="0">
                  <a:moveTo>
                    <a:pt x="0" y="0"/>
                  </a:moveTo>
                  <a:lnTo>
                    <a:pt x="1745298" y="0"/>
                  </a:lnTo>
                  <a:lnTo>
                    <a:pt x="1745298" y="0"/>
                  </a:lnTo>
                </a:path>
              </a:pathLst>
            </a:custGeom>
            <a:ln w="13550" cap="flat">
              <a:solidFill>
                <a:srgbClr val="EBEBEB">
                  <a:alpha val="100000"/>
                </a:srgbClr>
              </a:solidFill>
              <a:prstDash val="solid"/>
              <a:round/>
            </a:ln>
          </p:spPr>
          <p:txBody>
            <a:bodyPr/>
            <a:lstStyle/>
            <a:p/>
          </p:txBody>
        </p:sp>
        <p:sp>
          <p:nvSpPr>
            <p:cNvPr id="152" name="pl152"/>
            <p:cNvSpPr/>
            <p:nvPr/>
          </p:nvSpPr>
          <p:spPr>
            <a:xfrm>
              <a:off x="7329112" y="5149647"/>
              <a:ext cx="1745298" cy="0"/>
            </a:xfrm>
            <a:custGeom>
              <a:avLst/>
              <a:pathLst>
                <a:path w="1745298" h="0">
                  <a:moveTo>
                    <a:pt x="0" y="0"/>
                  </a:moveTo>
                  <a:lnTo>
                    <a:pt x="1745298" y="0"/>
                  </a:lnTo>
                  <a:lnTo>
                    <a:pt x="1745298" y="0"/>
                  </a:lnTo>
                </a:path>
              </a:pathLst>
            </a:custGeom>
            <a:ln w="13550" cap="flat">
              <a:solidFill>
                <a:srgbClr val="EBEBEB">
                  <a:alpha val="100000"/>
                </a:srgbClr>
              </a:solidFill>
              <a:prstDash val="solid"/>
              <a:round/>
            </a:ln>
          </p:spPr>
          <p:txBody>
            <a:bodyPr/>
            <a:lstStyle/>
            <a:p/>
          </p:txBody>
        </p:sp>
        <p:sp>
          <p:nvSpPr>
            <p:cNvPr id="153" name="pl153"/>
            <p:cNvSpPr/>
            <p:nvPr/>
          </p:nvSpPr>
          <p:spPr>
            <a:xfrm>
              <a:off x="7329112" y="4884409"/>
              <a:ext cx="1745298" cy="0"/>
            </a:xfrm>
            <a:custGeom>
              <a:avLst/>
              <a:pathLst>
                <a:path w="1745298" h="0">
                  <a:moveTo>
                    <a:pt x="0" y="0"/>
                  </a:moveTo>
                  <a:lnTo>
                    <a:pt x="1745298" y="0"/>
                  </a:lnTo>
                  <a:lnTo>
                    <a:pt x="1745298" y="0"/>
                  </a:lnTo>
                </a:path>
              </a:pathLst>
            </a:custGeom>
            <a:ln w="13550" cap="flat">
              <a:solidFill>
                <a:srgbClr val="EBEBEB">
                  <a:alpha val="100000"/>
                </a:srgbClr>
              </a:solidFill>
              <a:prstDash val="solid"/>
              <a:round/>
            </a:ln>
          </p:spPr>
          <p:txBody>
            <a:bodyPr/>
            <a:lstStyle/>
            <a:p/>
          </p:txBody>
        </p:sp>
        <p:sp>
          <p:nvSpPr>
            <p:cNvPr id="154" name="pl154"/>
            <p:cNvSpPr/>
            <p:nvPr/>
          </p:nvSpPr>
          <p:spPr>
            <a:xfrm>
              <a:off x="7329112" y="4619171"/>
              <a:ext cx="1745298" cy="0"/>
            </a:xfrm>
            <a:custGeom>
              <a:avLst/>
              <a:pathLst>
                <a:path w="1745298" h="0">
                  <a:moveTo>
                    <a:pt x="0" y="0"/>
                  </a:moveTo>
                  <a:lnTo>
                    <a:pt x="1745298" y="0"/>
                  </a:lnTo>
                  <a:lnTo>
                    <a:pt x="1745298" y="0"/>
                  </a:lnTo>
                </a:path>
              </a:pathLst>
            </a:custGeom>
            <a:ln w="13550" cap="flat">
              <a:solidFill>
                <a:srgbClr val="EBEBEB">
                  <a:alpha val="100000"/>
                </a:srgbClr>
              </a:solidFill>
              <a:prstDash val="solid"/>
              <a:round/>
            </a:ln>
          </p:spPr>
          <p:txBody>
            <a:bodyPr/>
            <a:lstStyle/>
            <a:p/>
          </p:txBody>
        </p:sp>
        <p:sp>
          <p:nvSpPr>
            <p:cNvPr id="155" name="pl155"/>
            <p:cNvSpPr/>
            <p:nvPr/>
          </p:nvSpPr>
          <p:spPr>
            <a:xfrm>
              <a:off x="7329112" y="4353934"/>
              <a:ext cx="1745298" cy="0"/>
            </a:xfrm>
            <a:custGeom>
              <a:avLst/>
              <a:pathLst>
                <a:path w="1745298" h="0">
                  <a:moveTo>
                    <a:pt x="0" y="0"/>
                  </a:moveTo>
                  <a:lnTo>
                    <a:pt x="1745298" y="0"/>
                  </a:lnTo>
                  <a:lnTo>
                    <a:pt x="1745298" y="0"/>
                  </a:lnTo>
                </a:path>
              </a:pathLst>
            </a:custGeom>
            <a:ln w="13550" cap="flat">
              <a:solidFill>
                <a:srgbClr val="EBEBEB">
                  <a:alpha val="100000"/>
                </a:srgbClr>
              </a:solidFill>
              <a:prstDash val="solid"/>
              <a:round/>
            </a:ln>
          </p:spPr>
          <p:txBody>
            <a:bodyPr/>
            <a:lstStyle/>
            <a:p/>
          </p:txBody>
        </p:sp>
        <p:sp>
          <p:nvSpPr>
            <p:cNvPr id="156" name="pl156"/>
            <p:cNvSpPr/>
            <p:nvPr/>
          </p:nvSpPr>
          <p:spPr>
            <a:xfrm>
              <a:off x="7329112" y="4088696"/>
              <a:ext cx="1745298" cy="0"/>
            </a:xfrm>
            <a:custGeom>
              <a:avLst/>
              <a:pathLst>
                <a:path w="1745298" h="0">
                  <a:moveTo>
                    <a:pt x="0" y="0"/>
                  </a:moveTo>
                  <a:lnTo>
                    <a:pt x="1745298" y="0"/>
                  </a:lnTo>
                  <a:lnTo>
                    <a:pt x="1745298" y="0"/>
                  </a:lnTo>
                </a:path>
              </a:pathLst>
            </a:custGeom>
            <a:ln w="13550" cap="flat">
              <a:solidFill>
                <a:srgbClr val="EBEBEB">
                  <a:alpha val="100000"/>
                </a:srgbClr>
              </a:solidFill>
              <a:prstDash val="solid"/>
              <a:round/>
            </a:ln>
          </p:spPr>
          <p:txBody>
            <a:bodyPr/>
            <a:lstStyle/>
            <a:p/>
          </p:txBody>
        </p:sp>
        <p:sp>
          <p:nvSpPr>
            <p:cNvPr id="157" name="pl157"/>
            <p:cNvSpPr/>
            <p:nvPr/>
          </p:nvSpPr>
          <p:spPr>
            <a:xfrm>
              <a:off x="7329112" y="3823458"/>
              <a:ext cx="1745298" cy="0"/>
            </a:xfrm>
            <a:custGeom>
              <a:avLst/>
              <a:pathLst>
                <a:path w="1745298" h="0">
                  <a:moveTo>
                    <a:pt x="0" y="0"/>
                  </a:moveTo>
                  <a:lnTo>
                    <a:pt x="1745298" y="0"/>
                  </a:lnTo>
                  <a:lnTo>
                    <a:pt x="1745298" y="0"/>
                  </a:lnTo>
                </a:path>
              </a:pathLst>
            </a:custGeom>
            <a:ln w="13550" cap="flat">
              <a:solidFill>
                <a:srgbClr val="EBEBEB">
                  <a:alpha val="100000"/>
                </a:srgbClr>
              </a:solidFill>
              <a:prstDash val="solid"/>
              <a:round/>
            </a:ln>
          </p:spPr>
          <p:txBody>
            <a:bodyPr/>
            <a:lstStyle/>
            <a:p/>
          </p:txBody>
        </p:sp>
        <p:sp>
          <p:nvSpPr>
            <p:cNvPr id="158" name="pl158"/>
            <p:cNvSpPr/>
            <p:nvPr/>
          </p:nvSpPr>
          <p:spPr>
            <a:xfrm>
              <a:off x="7329112" y="3558221"/>
              <a:ext cx="1745298" cy="0"/>
            </a:xfrm>
            <a:custGeom>
              <a:avLst/>
              <a:pathLst>
                <a:path w="1745298" h="0">
                  <a:moveTo>
                    <a:pt x="0" y="0"/>
                  </a:moveTo>
                  <a:lnTo>
                    <a:pt x="1745298" y="0"/>
                  </a:lnTo>
                  <a:lnTo>
                    <a:pt x="1745298" y="0"/>
                  </a:lnTo>
                </a:path>
              </a:pathLst>
            </a:custGeom>
            <a:ln w="13550" cap="flat">
              <a:solidFill>
                <a:srgbClr val="EBEBEB">
                  <a:alpha val="100000"/>
                </a:srgbClr>
              </a:solidFill>
              <a:prstDash val="solid"/>
              <a:round/>
            </a:ln>
          </p:spPr>
          <p:txBody>
            <a:bodyPr/>
            <a:lstStyle/>
            <a:p/>
          </p:txBody>
        </p:sp>
        <p:sp>
          <p:nvSpPr>
            <p:cNvPr id="159" name="pl159"/>
            <p:cNvSpPr/>
            <p:nvPr/>
          </p:nvSpPr>
          <p:spPr>
            <a:xfrm>
              <a:off x="7329112" y="3292983"/>
              <a:ext cx="1745298" cy="0"/>
            </a:xfrm>
            <a:custGeom>
              <a:avLst/>
              <a:pathLst>
                <a:path w="1745298" h="0">
                  <a:moveTo>
                    <a:pt x="0" y="0"/>
                  </a:moveTo>
                  <a:lnTo>
                    <a:pt x="1745298" y="0"/>
                  </a:lnTo>
                  <a:lnTo>
                    <a:pt x="1745298" y="0"/>
                  </a:lnTo>
                </a:path>
              </a:pathLst>
            </a:custGeom>
            <a:ln w="13550" cap="flat">
              <a:solidFill>
                <a:srgbClr val="EBEBEB">
                  <a:alpha val="100000"/>
                </a:srgbClr>
              </a:solidFill>
              <a:prstDash val="solid"/>
              <a:round/>
            </a:ln>
          </p:spPr>
          <p:txBody>
            <a:bodyPr/>
            <a:lstStyle/>
            <a:p/>
          </p:txBody>
        </p:sp>
        <p:sp>
          <p:nvSpPr>
            <p:cNvPr id="160" name="pl160"/>
            <p:cNvSpPr/>
            <p:nvPr/>
          </p:nvSpPr>
          <p:spPr>
            <a:xfrm>
              <a:off x="7329112" y="3027745"/>
              <a:ext cx="1745298" cy="0"/>
            </a:xfrm>
            <a:custGeom>
              <a:avLst/>
              <a:pathLst>
                <a:path w="1745298" h="0">
                  <a:moveTo>
                    <a:pt x="0" y="0"/>
                  </a:moveTo>
                  <a:lnTo>
                    <a:pt x="1745298" y="0"/>
                  </a:lnTo>
                  <a:lnTo>
                    <a:pt x="1745298" y="0"/>
                  </a:lnTo>
                </a:path>
              </a:pathLst>
            </a:custGeom>
            <a:ln w="13550" cap="flat">
              <a:solidFill>
                <a:srgbClr val="EBEBEB">
                  <a:alpha val="100000"/>
                </a:srgbClr>
              </a:solidFill>
              <a:prstDash val="solid"/>
              <a:round/>
            </a:ln>
          </p:spPr>
          <p:txBody>
            <a:bodyPr/>
            <a:lstStyle/>
            <a:p/>
          </p:txBody>
        </p:sp>
        <p:sp>
          <p:nvSpPr>
            <p:cNvPr id="161" name="pl161"/>
            <p:cNvSpPr/>
            <p:nvPr/>
          </p:nvSpPr>
          <p:spPr>
            <a:xfrm>
              <a:off x="7329112" y="2762508"/>
              <a:ext cx="1745298" cy="0"/>
            </a:xfrm>
            <a:custGeom>
              <a:avLst/>
              <a:pathLst>
                <a:path w="1745298" h="0">
                  <a:moveTo>
                    <a:pt x="0" y="0"/>
                  </a:moveTo>
                  <a:lnTo>
                    <a:pt x="1745298" y="0"/>
                  </a:lnTo>
                  <a:lnTo>
                    <a:pt x="1745298" y="0"/>
                  </a:lnTo>
                </a:path>
              </a:pathLst>
            </a:custGeom>
            <a:ln w="13550" cap="flat">
              <a:solidFill>
                <a:srgbClr val="EBEBEB">
                  <a:alpha val="100000"/>
                </a:srgbClr>
              </a:solidFill>
              <a:prstDash val="solid"/>
              <a:round/>
            </a:ln>
          </p:spPr>
          <p:txBody>
            <a:bodyPr/>
            <a:lstStyle/>
            <a:p/>
          </p:txBody>
        </p:sp>
        <p:sp>
          <p:nvSpPr>
            <p:cNvPr id="162" name="pl162"/>
            <p:cNvSpPr/>
            <p:nvPr/>
          </p:nvSpPr>
          <p:spPr>
            <a:xfrm>
              <a:off x="7329112" y="2497270"/>
              <a:ext cx="1745298" cy="0"/>
            </a:xfrm>
            <a:custGeom>
              <a:avLst/>
              <a:pathLst>
                <a:path w="1745298" h="0">
                  <a:moveTo>
                    <a:pt x="0" y="0"/>
                  </a:moveTo>
                  <a:lnTo>
                    <a:pt x="1745298" y="0"/>
                  </a:lnTo>
                  <a:lnTo>
                    <a:pt x="1745298" y="0"/>
                  </a:lnTo>
                </a:path>
              </a:pathLst>
            </a:custGeom>
            <a:ln w="13550" cap="flat">
              <a:solidFill>
                <a:srgbClr val="EBEBEB">
                  <a:alpha val="100000"/>
                </a:srgbClr>
              </a:solidFill>
              <a:prstDash val="solid"/>
              <a:round/>
            </a:ln>
          </p:spPr>
          <p:txBody>
            <a:bodyPr/>
            <a:lstStyle/>
            <a:p/>
          </p:txBody>
        </p:sp>
        <p:sp>
          <p:nvSpPr>
            <p:cNvPr id="163" name="pl163"/>
            <p:cNvSpPr/>
            <p:nvPr/>
          </p:nvSpPr>
          <p:spPr>
            <a:xfrm>
              <a:off x="7329112" y="2232032"/>
              <a:ext cx="1745298" cy="0"/>
            </a:xfrm>
            <a:custGeom>
              <a:avLst/>
              <a:pathLst>
                <a:path w="1745298" h="0">
                  <a:moveTo>
                    <a:pt x="0" y="0"/>
                  </a:moveTo>
                  <a:lnTo>
                    <a:pt x="1745298" y="0"/>
                  </a:lnTo>
                  <a:lnTo>
                    <a:pt x="1745298" y="0"/>
                  </a:lnTo>
                </a:path>
              </a:pathLst>
            </a:custGeom>
            <a:ln w="13550" cap="flat">
              <a:solidFill>
                <a:srgbClr val="EBEBEB">
                  <a:alpha val="100000"/>
                </a:srgbClr>
              </a:solidFill>
              <a:prstDash val="solid"/>
              <a:round/>
            </a:ln>
          </p:spPr>
          <p:txBody>
            <a:bodyPr/>
            <a:lstStyle/>
            <a:p/>
          </p:txBody>
        </p:sp>
        <p:sp>
          <p:nvSpPr>
            <p:cNvPr id="164" name="pl164"/>
            <p:cNvSpPr/>
            <p:nvPr/>
          </p:nvSpPr>
          <p:spPr>
            <a:xfrm>
              <a:off x="7329112" y="1966794"/>
              <a:ext cx="1745298" cy="0"/>
            </a:xfrm>
            <a:custGeom>
              <a:avLst/>
              <a:pathLst>
                <a:path w="1745298" h="0">
                  <a:moveTo>
                    <a:pt x="0" y="0"/>
                  </a:moveTo>
                  <a:lnTo>
                    <a:pt x="1745298" y="0"/>
                  </a:lnTo>
                  <a:lnTo>
                    <a:pt x="1745298" y="0"/>
                  </a:lnTo>
                </a:path>
              </a:pathLst>
            </a:custGeom>
            <a:ln w="13550" cap="flat">
              <a:solidFill>
                <a:srgbClr val="EBEBEB">
                  <a:alpha val="100000"/>
                </a:srgbClr>
              </a:solidFill>
              <a:prstDash val="solid"/>
              <a:round/>
            </a:ln>
          </p:spPr>
          <p:txBody>
            <a:bodyPr/>
            <a:lstStyle/>
            <a:p/>
          </p:txBody>
        </p:sp>
        <p:sp>
          <p:nvSpPr>
            <p:cNvPr id="165" name="pl165"/>
            <p:cNvSpPr/>
            <p:nvPr/>
          </p:nvSpPr>
          <p:spPr>
            <a:xfrm>
              <a:off x="7408444"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166" name="pl166"/>
            <p:cNvSpPr/>
            <p:nvPr/>
          </p:nvSpPr>
          <p:spPr>
            <a:xfrm>
              <a:off x="7672883"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167" name="pl167"/>
            <p:cNvSpPr/>
            <p:nvPr/>
          </p:nvSpPr>
          <p:spPr>
            <a:xfrm>
              <a:off x="7937322"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168" name="pl168"/>
            <p:cNvSpPr/>
            <p:nvPr/>
          </p:nvSpPr>
          <p:spPr>
            <a:xfrm>
              <a:off x="8201761"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169" name="pl169"/>
            <p:cNvSpPr/>
            <p:nvPr/>
          </p:nvSpPr>
          <p:spPr>
            <a:xfrm>
              <a:off x="8466200"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170" name="pl170"/>
            <p:cNvSpPr/>
            <p:nvPr/>
          </p:nvSpPr>
          <p:spPr>
            <a:xfrm>
              <a:off x="8730640"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171" name="pl171"/>
            <p:cNvSpPr/>
            <p:nvPr/>
          </p:nvSpPr>
          <p:spPr>
            <a:xfrm>
              <a:off x="8717418" y="1966794"/>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172" name="pl172"/>
            <p:cNvSpPr/>
            <p:nvPr/>
          </p:nvSpPr>
          <p:spPr>
            <a:xfrm>
              <a:off x="8400091" y="2232032"/>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173" name="pl173"/>
            <p:cNvSpPr/>
            <p:nvPr/>
          </p:nvSpPr>
          <p:spPr>
            <a:xfrm>
              <a:off x="8532310" y="2497270"/>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174" name="pl174"/>
            <p:cNvSpPr/>
            <p:nvPr/>
          </p:nvSpPr>
          <p:spPr>
            <a:xfrm>
              <a:off x="8188539" y="2762508"/>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175" name="pl175"/>
            <p:cNvSpPr/>
            <p:nvPr/>
          </p:nvSpPr>
          <p:spPr>
            <a:xfrm>
              <a:off x="8664530" y="3027745"/>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176" name="pl176"/>
            <p:cNvSpPr/>
            <p:nvPr/>
          </p:nvSpPr>
          <p:spPr>
            <a:xfrm>
              <a:off x="8717418" y="3292983"/>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177" name="pl177"/>
            <p:cNvSpPr/>
            <p:nvPr/>
          </p:nvSpPr>
          <p:spPr>
            <a:xfrm>
              <a:off x="8598420" y="3558221"/>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178" name="pl178"/>
            <p:cNvSpPr/>
            <p:nvPr/>
          </p:nvSpPr>
          <p:spPr>
            <a:xfrm>
              <a:off x="8558754" y="3823458"/>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179" name="pl179"/>
            <p:cNvSpPr/>
            <p:nvPr/>
          </p:nvSpPr>
          <p:spPr>
            <a:xfrm>
              <a:off x="8638086" y="4088696"/>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180" name="pl180"/>
            <p:cNvSpPr/>
            <p:nvPr/>
          </p:nvSpPr>
          <p:spPr>
            <a:xfrm>
              <a:off x="8717418" y="4353934"/>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181" name="pl181"/>
            <p:cNvSpPr/>
            <p:nvPr/>
          </p:nvSpPr>
          <p:spPr>
            <a:xfrm>
              <a:off x="8466200" y="4619171"/>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182" name="pl182"/>
            <p:cNvSpPr/>
            <p:nvPr/>
          </p:nvSpPr>
          <p:spPr>
            <a:xfrm>
              <a:off x="8519088" y="4884409"/>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183" name="pl183"/>
            <p:cNvSpPr/>
            <p:nvPr/>
          </p:nvSpPr>
          <p:spPr>
            <a:xfrm>
              <a:off x="8717418" y="5149647"/>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184" name="pl184"/>
            <p:cNvSpPr/>
            <p:nvPr/>
          </p:nvSpPr>
          <p:spPr>
            <a:xfrm>
              <a:off x="8466200" y="5414884"/>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185" name="pt185"/>
            <p:cNvSpPr/>
            <p:nvPr/>
          </p:nvSpPr>
          <p:spPr>
            <a:xfrm>
              <a:off x="8712918" y="196229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6" name="pt186"/>
            <p:cNvSpPr/>
            <p:nvPr/>
          </p:nvSpPr>
          <p:spPr>
            <a:xfrm>
              <a:off x="8712918" y="196229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7" name="pt187"/>
            <p:cNvSpPr/>
            <p:nvPr/>
          </p:nvSpPr>
          <p:spPr>
            <a:xfrm>
              <a:off x="8395591" y="222753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8" name="pt188"/>
            <p:cNvSpPr/>
            <p:nvPr/>
          </p:nvSpPr>
          <p:spPr>
            <a:xfrm>
              <a:off x="8395591" y="222753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9" name="pt189"/>
            <p:cNvSpPr/>
            <p:nvPr/>
          </p:nvSpPr>
          <p:spPr>
            <a:xfrm>
              <a:off x="8527810" y="249277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0" name="pt190"/>
            <p:cNvSpPr/>
            <p:nvPr/>
          </p:nvSpPr>
          <p:spPr>
            <a:xfrm>
              <a:off x="8527810" y="249277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1" name="pt191"/>
            <p:cNvSpPr/>
            <p:nvPr/>
          </p:nvSpPr>
          <p:spPr>
            <a:xfrm>
              <a:off x="8184039" y="275800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2" name="pt192"/>
            <p:cNvSpPr/>
            <p:nvPr/>
          </p:nvSpPr>
          <p:spPr>
            <a:xfrm>
              <a:off x="8184039" y="275800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3" name="pt193"/>
            <p:cNvSpPr/>
            <p:nvPr/>
          </p:nvSpPr>
          <p:spPr>
            <a:xfrm>
              <a:off x="8660030" y="302324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4" name="pt194"/>
            <p:cNvSpPr/>
            <p:nvPr/>
          </p:nvSpPr>
          <p:spPr>
            <a:xfrm>
              <a:off x="8660030" y="302324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5" name="pt195"/>
            <p:cNvSpPr/>
            <p:nvPr/>
          </p:nvSpPr>
          <p:spPr>
            <a:xfrm>
              <a:off x="8712918" y="328848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6" name="pt196"/>
            <p:cNvSpPr/>
            <p:nvPr/>
          </p:nvSpPr>
          <p:spPr>
            <a:xfrm>
              <a:off x="8712918" y="328848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7" name="pt197"/>
            <p:cNvSpPr/>
            <p:nvPr/>
          </p:nvSpPr>
          <p:spPr>
            <a:xfrm>
              <a:off x="8593920" y="355372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8" name="pt198"/>
            <p:cNvSpPr/>
            <p:nvPr/>
          </p:nvSpPr>
          <p:spPr>
            <a:xfrm>
              <a:off x="8593920" y="355372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9" name="pt199"/>
            <p:cNvSpPr/>
            <p:nvPr/>
          </p:nvSpPr>
          <p:spPr>
            <a:xfrm>
              <a:off x="8554254" y="381895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0" name="pt200"/>
            <p:cNvSpPr/>
            <p:nvPr/>
          </p:nvSpPr>
          <p:spPr>
            <a:xfrm>
              <a:off x="8554254" y="381895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1" name="pt201"/>
            <p:cNvSpPr/>
            <p:nvPr/>
          </p:nvSpPr>
          <p:spPr>
            <a:xfrm>
              <a:off x="8633586" y="408419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2" name="pt202"/>
            <p:cNvSpPr/>
            <p:nvPr/>
          </p:nvSpPr>
          <p:spPr>
            <a:xfrm>
              <a:off x="8633586" y="408419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3" name="pt203"/>
            <p:cNvSpPr/>
            <p:nvPr/>
          </p:nvSpPr>
          <p:spPr>
            <a:xfrm>
              <a:off x="8712918" y="434943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4" name="pt204"/>
            <p:cNvSpPr/>
            <p:nvPr/>
          </p:nvSpPr>
          <p:spPr>
            <a:xfrm>
              <a:off x="8712918" y="434943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5" name="pt205"/>
            <p:cNvSpPr/>
            <p:nvPr/>
          </p:nvSpPr>
          <p:spPr>
            <a:xfrm>
              <a:off x="8461700" y="461467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6" name="pt206"/>
            <p:cNvSpPr/>
            <p:nvPr/>
          </p:nvSpPr>
          <p:spPr>
            <a:xfrm>
              <a:off x="8461700" y="461467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7" name="pt207"/>
            <p:cNvSpPr/>
            <p:nvPr/>
          </p:nvSpPr>
          <p:spPr>
            <a:xfrm>
              <a:off x="8514588" y="487990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8" name="pt208"/>
            <p:cNvSpPr/>
            <p:nvPr/>
          </p:nvSpPr>
          <p:spPr>
            <a:xfrm>
              <a:off x="8514588" y="487990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9" name="pt209"/>
            <p:cNvSpPr/>
            <p:nvPr/>
          </p:nvSpPr>
          <p:spPr>
            <a:xfrm>
              <a:off x="8712918" y="514514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0" name="pt210"/>
            <p:cNvSpPr/>
            <p:nvPr/>
          </p:nvSpPr>
          <p:spPr>
            <a:xfrm>
              <a:off x="8712918" y="514514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1" name="pt211"/>
            <p:cNvSpPr/>
            <p:nvPr/>
          </p:nvSpPr>
          <p:spPr>
            <a:xfrm>
              <a:off x="8461700" y="541038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2" name="pt212"/>
            <p:cNvSpPr/>
            <p:nvPr/>
          </p:nvSpPr>
          <p:spPr>
            <a:xfrm>
              <a:off x="8461700" y="541038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3" name="pt213"/>
            <p:cNvSpPr/>
            <p:nvPr/>
          </p:nvSpPr>
          <p:spPr>
            <a:xfrm>
              <a:off x="8672266" y="1921643"/>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214" name="pt214"/>
            <p:cNvSpPr/>
            <p:nvPr/>
          </p:nvSpPr>
          <p:spPr>
            <a:xfrm>
              <a:off x="8672266" y="1921643"/>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215" name="pt215"/>
            <p:cNvSpPr/>
            <p:nvPr/>
          </p:nvSpPr>
          <p:spPr>
            <a:xfrm>
              <a:off x="8354939" y="2186880"/>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216" name="pt216"/>
            <p:cNvSpPr/>
            <p:nvPr/>
          </p:nvSpPr>
          <p:spPr>
            <a:xfrm>
              <a:off x="8354939" y="2186880"/>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217" name="pt217"/>
            <p:cNvSpPr/>
            <p:nvPr/>
          </p:nvSpPr>
          <p:spPr>
            <a:xfrm>
              <a:off x="8487158" y="2452118"/>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218" name="pt218"/>
            <p:cNvSpPr/>
            <p:nvPr/>
          </p:nvSpPr>
          <p:spPr>
            <a:xfrm>
              <a:off x="8487158" y="2452118"/>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219" name="pt219"/>
            <p:cNvSpPr/>
            <p:nvPr/>
          </p:nvSpPr>
          <p:spPr>
            <a:xfrm>
              <a:off x="8143387" y="2717356"/>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220" name="pt220"/>
            <p:cNvSpPr/>
            <p:nvPr/>
          </p:nvSpPr>
          <p:spPr>
            <a:xfrm>
              <a:off x="8143387" y="2717356"/>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221" name="pt221"/>
            <p:cNvSpPr/>
            <p:nvPr/>
          </p:nvSpPr>
          <p:spPr>
            <a:xfrm>
              <a:off x="8619378" y="2982593"/>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222" name="pt222"/>
            <p:cNvSpPr/>
            <p:nvPr/>
          </p:nvSpPr>
          <p:spPr>
            <a:xfrm>
              <a:off x="8619378" y="2982593"/>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223" name="pt223"/>
            <p:cNvSpPr/>
            <p:nvPr/>
          </p:nvSpPr>
          <p:spPr>
            <a:xfrm>
              <a:off x="8672266" y="3247831"/>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224" name="pt224"/>
            <p:cNvSpPr/>
            <p:nvPr/>
          </p:nvSpPr>
          <p:spPr>
            <a:xfrm>
              <a:off x="8672266" y="3247831"/>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225" name="pt225"/>
            <p:cNvSpPr/>
            <p:nvPr/>
          </p:nvSpPr>
          <p:spPr>
            <a:xfrm>
              <a:off x="8553268" y="3513069"/>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226" name="pt226"/>
            <p:cNvSpPr/>
            <p:nvPr/>
          </p:nvSpPr>
          <p:spPr>
            <a:xfrm>
              <a:off x="8553268" y="3513069"/>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227" name="pt227"/>
            <p:cNvSpPr/>
            <p:nvPr/>
          </p:nvSpPr>
          <p:spPr>
            <a:xfrm>
              <a:off x="8513602" y="3778306"/>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228" name="pt228"/>
            <p:cNvSpPr/>
            <p:nvPr/>
          </p:nvSpPr>
          <p:spPr>
            <a:xfrm>
              <a:off x="8513602" y="3778306"/>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229" name="pt229"/>
            <p:cNvSpPr/>
            <p:nvPr/>
          </p:nvSpPr>
          <p:spPr>
            <a:xfrm>
              <a:off x="8592934" y="4043544"/>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230" name="pt230"/>
            <p:cNvSpPr/>
            <p:nvPr/>
          </p:nvSpPr>
          <p:spPr>
            <a:xfrm>
              <a:off x="8592934" y="4043544"/>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231" name="pt231"/>
            <p:cNvSpPr/>
            <p:nvPr/>
          </p:nvSpPr>
          <p:spPr>
            <a:xfrm>
              <a:off x="8672266" y="4308782"/>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232" name="pt232"/>
            <p:cNvSpPr/>
            <p:nvPr/>
          </p:nvSpPr>
          <p:spPr>
            <a:xfrm>
              <a:off x="8672266" y="4308782"/>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233" name="pt233"/>
            <p:cNvSpPr/>
            <p:nvPr/>
          </p:nvSpPr>
          <p:spPr>
            <a:xfrm>
              <a:off x="8421049" y="4574020"/>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234" name="pt234"/>
            <p:cNvSpPr/>
            <p:nvPr/>
          </p:nvSpPr>
          <p:spPr>
            <a:xfrm>
              <a:off x="8421049" y="4574020"/>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235" name="pt235"/>
            <p:cNvSpPr/>
            <p:nvPr/>
          </p:nvSpPr>
          <p:spPr>
            <a:xfrm>
              <a:off x="8473936" y="4839257"/>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236" name="pt236"/>
            <p:cNvSpPr/>
            <p:nvPr/>
          </p:nvSpPr>
          <p:spPr>
            <a:xfrm>
              <a:off x="8473936" y="4839257"/>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237" name="pt237"/>
            <p:cNvSpPr/>
            <p:nvPr/>
          </p:nvSpPr>
          <p:spPr>
            <a:xfrm>
              <a:off x="8672266" y="5104495"/>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238" name="pt238"/>
            <p:cNvSpPr/>
            <p:nvPr/>
          </p:nvSpPr>
          <p:spPr>
            <a:xfrm>
              <a:off x="8672266" y="5104495"/>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239" name="pt239"/>
            <p:cNvSpPr/>
            <p:nvPr/>
          </p:nvSpPr>
          <p:spPr>
            <a:xfrm>
              <a:off x="8421049" y="5369733"/>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240" name="pt240"/>
            <p:cNvSpPr/>
            <p:nvPr/>
          </p:nvSpPr>
          <p:spPr>
            <a:xfrm>
              <a:off x="8421049" y="5369733"/>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241" name="tx241"/>
            <p:cNvSpPr/>
            <p:nvPr/>
          </p:nvSpPr>
          <p:spPr>
            <a:xfrm>
              <a:off x="8845530" y="1925464"/>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242" name="tx242"/>
            <p:cNvSpPr/>
            <p:nvPr/>
          </p:nvSpPr>
          <p:spPr>
            <a:xfrm>
              <a:off x="8845530" y="2190701"/>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243" name="tx243"/>
            <p:cNvSpPr/>
            <p:nvPr/>
          </p:nvSpPr>
          <p:spPr>
            <a:xfrm>
              <a:off x="8845530" y="2455939"/>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244" name="tx244"/>
            <p:cNvSpPr/>
            <p:nvPr/>
          </p:nvSpPr>
          <p:spPr>
            <a:xfrm>
              <a:off x="8845530" y="2721177"/>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245" name="tx245"/>
            <p:cNvSpPr/>
            <p:nvPr/>
          </p:nvSpPr>
          <p:spPr>
            <a:xfrm>
              <a:off x="8845530" y="2986414"/>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246" name="tx246"/>
            <p:cNvSpPr/>
            <p:nvPr/>
          </p:nvSpPr>
          <p:spPr>
            <a:xfrm>
              <a:off x="8845530" y="3251652"/>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247" name="tx247"/>
            <p:cNvSpPr/>
            <p:nvPr/>
          </p:nvSpPr>
          <p:spPr>
            <a:xfrm>
              <a:off x="8845530" y="3516890"/>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248" name="tx248"/>
            <p:cNvSpPr/>
            <p:nvPr/>
          </p:nvSpPr>
          <p:spPr>
            <a:xfrm>
              <a:off x="8845530" y="3782127"/>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249" name="tx249"/>
            <p:cNvSpPr/>
            <p:nvPr/>
          </p:nvSpPr>
          <p:spPr>
            <a:xfrm>
              <a:off x="8845530" y="4047365"/>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250" name="tx250"/>
            <p:cNvSpPr/>
            <p:nvPr/>
          </p:nvSpPr>
          <p:spPr>
            <a:xfrm>
              <a:off x="8845530" y="4312603"/>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251" name="tx251"/>
            <p:cNvSpPr/>
            <p:nvPr/>
          </p:nvSpPr>
          <p:spPr>
            <a:xfrm>
              <a:off x="8845530" y="4577841"/>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252" name="tx252"/>
            <p:cNvSpPr/>
            <p:nvPr/>
          </p:nvSpPr>
          <p:spPr>
            <a:xfrm>
              <a:off x="8845530" y="4843078"/>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253" name="tx253"/>
            <p:cNvSpPr/>
            <p:nvPr/>
          </p:nvSpPr>
          <p:spPr>
            <a:xfrm>
              <a:off x="8845530" y="5108316"/>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254" name="tx254"/>
            <p:cNvSpPr/>
            <p:nvPr/>
          </p:nvSpPr>
          <p:spPr>
            <a:xfrm>
              <a:off x="8845530" y="5373554"/>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255" name="rc255"/>
            <p:cNvSpPr/>
            <p:nvPr/>
          </p:nvSpPr>
          <p:spPr>
            <a:xfrm>
              <a:off x="7329112" y="1807652"/>
              <a:ext cx="1745298" cy="3766375"/>
            </a:xfrm>
            <a:prstGeom prst="rect">
              <a:avLst/>
            </a:prstGeom>
            <a:noFill/>
            <a:ln w="13550" cap="rnd">
              <a:solidFill>
                <a:srgbClr val="999999">
                  <a:alpha val="100000"/>
                </a:srgbClr>
              </a:solidFill>
              <a:prstDash val="solid"/>
              <a:round/>
            </a:ln>
          </p:spPr>
          <p:txBody>
            <a:bodyPr/>
            <a:lstStyle/>
            <a:p/>
          </p:txBody>
        </p:sp>
        <p:sp>
          <p:nvSpPr>
            <p:cNvPr id="256" name="rc256"/>
            <p:cNvSpPr/>
            <p:nvPr/>
          </p:nvSpPr>
          <p:spPr>
            <a:xfrm>
              <a:off x="1472139" y="1592799"/>
              <a:ext cx="1745298" cy="214852"/>
            </a:xfrm>
            <a:prstGeom prst="rect">
              <a:avLst/>
            </a:prstGeom>
            <a:solidFill>
              <a:srgbClr val="F2F2F2">
                <a:alpha val="100000"/>
              </a:srgbClr>
            </a:solidFill>
            <a:ln w="13550" cap="rnd">
              <a:solidFill>
                <a:srgbClr val="999999">
                  <a:alpha val="100000"/>
                </a:srgbClr>
              </a:solidFill>
              <a:prstDash val="solid"/>
              <a:round/>
            </a:ln>
          </p:spPr>
          <p:txBody>
            <a:bodyPr/>
            <a:lstStyle/>
            <a:p/>
          </p:txBody>
        </p:sp>
        <p:sp>
          <p:nvSpPr>
            <p:cNvPr id="257" name="tx257"/>
            <p:cNvSpPr/>
            <p:nvPr/>
          </p:nvSpPr>
          <p:spPr>
            <a:xfrm>
              <a:off x="2105627" y="1660221"/>
              <a:ext cx="47832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Decrease</a:t>
              </a:r>
            </a:p>
          </p:txBody>
        </p:sp>
        <p:sp>
          <p:nvSpPr>
            <p:cNvPr id="258" name="rc258"/>
            <p:cNvSpPr/>
            <p:nvPr/>
          </p:nvSpPr>
          <p:spPr>
            <a:xfrm>
              <a:off x="4381926" y="1592799"/>
              <a:ext cx="1745298" cy="214852"/>
            </a:xfrm>
            <a:prstGeom prst="rect">
              <a:avLst/>
            </a:prstGeom>
            <a:solidFill>
              <a:srgbClr val="F2F2F2">
                <a:alpha val="100000"/>
              </a:srgbClr>
            </a:solidFill>
            <a:ln w="13550" cap="rnd">
              <a:solidFill>
                <a:srgbClr val="999999">
                  <a:alpha val="100000"/>
                </a:srgbClr>
              </a:solidFill>
              <a:prstDash val="solid"/>
              <a:round/>
            </a:ln>
          </p:spPr>
          <p:txBody>
            <a:bodyPr/>
            <a:lstStyle/>
            <a:p/>
          </p:txBody>
        </p:sp>
        <p:sp>
          <p:nvSpPr>
            <p:cNvPr id="259" name="tx259"/>
            <p:cNvSpPr/>
            <p:nvPr/>
          </p:nvSpPr>
          <p:spPr>
            <a:xfrm>
              <a:off x="5040194" y="1660221"/>
              <a:ext cx="42876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Increase</a:t>
              </a:r>
            </a:p>
          </p:txBody>
        </p:sp>
        <p:sp>
          <p:nvSpPr>
            <p:cNvPr id="260" name="rc260"/>
            <p:cNvSpPr/>
            <p:nvPr/>
          </p:nvSpPr>
          <p:spPr>
            <a:xfrm>
              <a:off x="7329112" y="1592799"/>
              <a:ext cx="1745298" cy="214852"/>
            </a:xfrm>
            <a:prstGeom prst="rect">
              <a:avLst/>
            </a:prstGeom>
            <a:solidFill>
              <a:srgbClr val="F2F2F2">
                <a:alpha val="100000"/>
              </a:srgbClr>
            </a:solidFill>
            <a:ln w="13550" cap="rnd">
              <a:solidFill>
                <a:srgbClr val="999999">
                  <a:alpha val="100000"/>
                </a:srgbClr>
              </a:solidFill>
              <a:prstDash val="solid"/>
              <a:round/>
            </a:ln>
          </p:spPr>
          <p:txBody>
            <a:bodyPr/>
            <a:lstStyle/>
            <a:p/>
          </p:txBody>
        </p:sp>
        <p:sp>
          <p:nvSpPr>
            <p:cNvPr id="261" name="tx261"/>
            <p:cNvSpPr/>
            <p:nvPr/>
          </p:nvSpPr>
          <p:spPr>
            <a:xfrm>
              <a:off x="8055777" y="1660221"/>
              <a:ext cx="29196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Same</a:t>
              </a:r>
            </a:p>
          </p:txBody>
        </p:sp>
        <p:sp>
          <p:nvSpPr>
            <p:cNvPr id="262" name="pl262"/>
            <p:cNvSpPr/>
            <p:nvPr/>
          </p:nvSpPr>
          <p:spPr>
            <a:xfrm>
              <a:off x="1472139" y="5574027"/>
              <a:ext cx="1745298" cy="0"/>
            </a:xfrm>
            <a:custGeom>
              <a:avLst/>
              <a:pathLst>
                <a:path w="1745298" h="0">
                  <a:moveTo>
                    <a:pt x="0" y="0"/>
                  </a:moveTo>
                  <a:lnTo>
                    <a:pt x="1745298" y="0"/>
                  </a:lnTo>
                </a:path>
              </a:pathLst>
            </a:custGeom>
            <a:ln w="8130" cap="flat">
              <a:solidFill>
                <a:srgbClr val="000000">
                  <a:alpha val="100000"/>
                </a:srgbClr>
              </a:solidFill>
              <a:prstDash val="solid"/>
              <a:round/>
            </a:ln>
          </p:spPr>
          <p:txBody>
            <a:bodyPr/>
            <a:lstStyle/>
            <a:p/>
          </p:txBody>
        </p:sp>
        <p:sp>
          <p:nvSpPr>
            <p:cNvPr id="263" name="pl263"/>
            <p:cNvSpPr/>
            <p:nvPr/>
          </p:nvSpPr>
          <p:spPr>
            <a:xfrm>
              <a:off x="1551471"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264" name="pl264"/>
            <p:cNvSpPr/>
            <p:nvPr/>
          </p:nvSpPr>
          <p:spPr>
            <a:xfrm>
              <a:off x="1815910"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265" name="pl265"/>
            <p:cNvSpPr/>
            <p:nvPr/>
          </p:nvSpPr>
          <p:spPr>
            <a:xfrm>
              <a:off x="2080349"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266" name="pl266"/>
            <p:cNvSpPr/>
            <p:nvPr/>
          </p:nvSpPr>
          <p:spPr>
            <a:xfrm>
              <a:off x="2344789"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267" name="pl267"/>
            <p:cNvSpPr/>
            <p:nvPr/>
          </p:nvSpPr>
          <p:spPr>
            <a:xfrm>
              <a:off x="2609228"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268" name="pl268"/>
            <p:cNvSpPr/>
            <p:nvPr/>
          </p:nvSpPr>
          <p:spPr>
            <a:xfrm>
              <a:off x="2873667"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269" name="tx269"/>
            <p:cNvSpPr/>
            <p:nvPr/>
          </p:nvSpPr>
          <p:spPr>
            <a:xfrm>
              <a:off x="1520382" y="5655863"/>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270" name="tx270"/>
            <p:cNvSpPr/>
            <p:nvPr/>
          </p:nvSpPr>
          <p:spPr>
            <a:xfrm>
              <a:off x="1753731" y="5655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a:t>
              </a:r>
            </a:p>
          </p:txBody>
        </p:sp>
        <p:sp>
          <p:nvSpPr>
            <p:cNvPr id="271" name="tx271"/>
            <p:cNvSpPr/>
            <p:nvPr/>
          </p:nvSpPr>
          <p:spPr>
            <a:xfrm>
              <a:off x="2018170" y="5655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40</a:t>
              </a:r>
            </a:p>
          </p:txBody>
        </p:sp>
        <p:sp>
          <p:nvSpPr>
            <p:cNvPr id="272" name="tx272"/>
            <p:cNvSpPr/>
            <p:nvPr/>
          </p:nvSpPr>
          <p:spPr>
            <a:xfrm>
              <a:off x="2282609" y="5655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60</a:t>
              </a:r>
            </a:p>
          </p:txBody>
        </p:sp>
        <p:sp>
          <p:nvSpPr>
            <p:cNvPr id="273" name="tx273"/>
            <p:cNvSpPr/>
            <p:nvPr/>
          </p:nvSpPr>
          <p:spPr>
            <a:xfrm>
              <a:off x="2547049" y="5655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80</a:t>
              </a:r>
            </a:p>
          </p:txBody>
        </p:sp>
        <p:sp>
          <p:nvSpPr>
            <p:cNvPr id="274" name="tx274"/>
            <p:cNvSpPr/>
            <p:nvPr/>
          </p:nvSpPr>
          <p:spPr>
            <a:xfrm>
              <a:off x="2780398" y="5655863"/>
              <a:ext cx="1865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100</a:t>
              </a:r>
            </a:p>
          </p:txBody>
        </p:sp>
        <p:sp>
          <p:nvSpPr>
            <p:cNvPr id="275" name="pl275"/>
            <p:cNvSpPr/>
            <p:nvPr/>
          </p:nvSpPr>
          <p:spPr>
            <a:xfrm>
              <a:off x="4381926" y="5574027"/>
              <a:ext cx="1745298" cy="0"/>
            </a:xfrm>
            <a:custGeom>
              <a:avLst/>
              <a:pathLst>
                <a:path w="1745298" h="0">
                  <a:moveTo>
                    <a:pt x="0" y="0"/>
                  </a:moveTo>
                  <a:lnTo>
                    <a:pt x="1745298" y="0"/>
                  </a:lnTo>
                </a:path>
              </a:pathLst>
            </a:custGeom>
            <a:ln w="8130" cap="flat">
              <a:solidFill>
                <a:srgbClr val="000000">
                  <a:alpha val="100000"/>
                </a:srgbClr>
              </a:solidFill>
              <a:prstDash val="solid"/>
              <a:round/>
            </a:ln>
          </p:spPr>
          <p:txBody>
            <a:bodyPr/>
            <a:lstStyle/>
            <a:p/>
          </p:txBody>
        </p:sp>
        <p:sp>
          <p:nvSpPr>
            <p:cNvPr id="276" name="pl276"/>
            <p:cNvSpPr/>
            <p:nvPr/>
          </p:nvSpPr>
          <p:spPr>
            <a:xfrm>
              <a:off x="4461258"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277" name="pl277"/>
            <p:cNvSpPr/>
            <p:nvPr/>
          </p:nvSpPr>
          <p:spPr>
            <a:xfrm>
              <a:off x="4725697"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278" name="pl278"/>
            <p:cNvSpPr/>
            <p:nvPr/>
          </p:nvSpPr>
          <p:spPr>
            <a:xfrm>
              <a:off x="4990136"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279" name="pl279"/>
            <p:cNvSpPr/>
            <p:nvPr/>
          </p:nvSpPr>
          <p:spPr>
            <a:xfrm>
              <a:off x="5254575"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280" name="pl280"/>
            <p:cNvSpPr/>
            <p:nvPr/>
          </p:nvSpPr>
          <p:spPr>
            <a:xfrm>
              <a:off x="5519015"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281" name="pl281"/>
            <p:cNvSpPr/>
            <p:nvPr/>
          </p:nvSpPr>
          <p:spPr>
            <a:xfrm>
              <a:off x="5783454"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282" name="tx282"/>
            <p:cNvSpPr/>
            <p:nvPr/>
          </p:nvSpPr>
          <p:spPr>
            <a:xfrm>
              <a:off x="4430168" y="5655863"/>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283" name="tx283"/>
            <p:cNvSpPr/>
            <p:nvPr/>
          </p:nvSpPr>
          <p:spPr>
            <a:xfrm>
              <a:off x="4663518" y="5655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a:t>
              </a:r>
            </a:p>
          </p:txBody>
        </p:sp>
        <p:sp>
          <p:nvSpPr>
            <p:cNvPr id="284" name="tx284"/>
            <p:cNvSpPr/>
            <p:nvPr/>
          </p:nvSpPr>
          <p:spPr>
            <a:xfrm>
              <a:off x="4927957" y="5655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40</a:t>
              </a:r>
            </a:p>
          </p:txBody>
        </p:sp>
        <p:sp>
          <p:nvSpPr>
            <p:cNvPr id="285" name="tx285"/>
            <p:cNvSpPr/>
            <p:nvPr/>
          </p:nvSpPr>
          <p:spPr>
            <a:xfrm>
              <a:off x="5192396" y="5655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60</a:t>
              </a:r>
            </a:p>
          </p:txBody>
        </p:sp>
        <p:sp>
          <p:nvSpPr>
            <p:cNvPr id="286" name="tx286"/>
            <p:cNvSpPr/>
            <p:nvPr/>
          </p:nvSpPr>
          <p:spPr>
            <a:xfrm>
              <a:off x="5456835" y="5655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80</a:t>
              </a:r>
            </a:p>
          </p:txBody>
        </p:sp>
        <p:sp>
          <p:nvSpPr>
            <p:cNvPr id="287" name="tx287"/>
            <p:cNvSpPr/>
            <p:nvPr/>
          </p:nvSpPr>
          <p:spPr>
            <a:xfrm>
              <a:off x="5690185" y="5655863"/>
              <a:ext cx="1865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100</a:t>
              </a:r>
            </a:p>
          </p:txBody>
        </p:sp>
        <p:sp>
          <p:nvSpPr>
            <p:cNvPr id="288" name="pl288"/>
            <p:cNvSpPr/>
            <p:nvPr/>
          </p:nvSpPr>
          <p:spPr>
            <a:xfrm>
              <a:off x="7329112" y="5574027"/>
              <a:ext cx="1745298" cy="0"/>
            </a:xfrm>
            <a:custGeom>
              <a:avLst/>
              <a:pathLst>
                <a:path w="1745298" h="0">
                  <a:moveTo>
                    <a:pt x="0" y="0"/>
                  </a:moveTo>
                  <a:lnTo>
                    <a:pt x="1745298" y="0"/>
                  </a:lnTo>
                </a:path>
              </a:pathLst>
            </a:custGeom>
            <a:ln w="8130" cap="flat">
              <a:solidFill>
                <a:srgbClr val="000000">
                  <a:alpha val="100000"/>
                </a:srgbClr>
              </a:solidFill>
              <a:prstDash val="solid"/>
              <a:round/>
            </a:ln>
          </p:spPr>
          <p:txBody>
            <a:bodyPr/>
            <a:lstStyle/>
            <a:p/>
          </p:txBody>
        </p:sp>
        <p:sp>
          <p:nvSpPr>
            <p:cNvPr id="289" name="pl289"/>
            <p:cNvSpPr/>
            <p:nvPr/>
          </p:nvSpPr>
          <p:spPr>
            <a:xfrm>
              <a:off x="7408444"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290" name="pl290"/>
            <p:cNvSpPr/>
            <p:nvPr/>
          </p:nvSpPr>
          <p:spPr>
            <a:xfrm>
              <a:off x="7672883"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291" name="pl291"/>
            <p:cNvSpPr/>
            <p:nvPr/>
          </p:nvSpPr>
          <p:spPr>
            <a:xfrm>
              <a:off x="7937322"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292" name="pl292"/>
            <p:cNvSpPr/>
            <p:nvPr/>
          </p:nvSpPr>
          <p:spPr>
            <a:xfrm>
              <a:off x="8201761"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293" name="pl293"/>
            <p:cNvSpPr/>
            <p:nvPr/>
          </p:nvSpPr>
          <p:spPr>
            <a:xfrm>
              <a:off x="8466200"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294" name="pl294"/>
            <p:cNvSpPr/>
            <p:nvPr/>
          </p:nvSpPr>
          <p:spPr>
            <a:xfrm>
              <a:off x="8730640"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295" name="tx295"/>
            <p:cNvSpPr/>
            <p:nvPr/>
          </p:nvSpPr>
          <p:spPr>
            <a:xfrm>
              <a:off x="7377354" y="5655863"/>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296" name="tx296"/>
            <p:cNvSpPr/>
            <p:nvPr/>
          </p:nvSpPr>
          <p:spPr>
            <a:xfrm>
              <a:off x="7610704" y="5655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a:t>
              </a:r>
            </a:p>
          </p:txBody>
        </p:sp>
        <p:sp>
          <p:nvSpPr>
            <p:cNvPr id="297" name="tx297"/>
            <p:cNvSpPr/>
            <p:nvPr/>
          </p:nvSpPr>
          <p:spPr>
            <a:xfrm>
              <a:off x="7875143" y="5655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40</a:t>
              </a:r>
            </a:p>
          </p:txBody>
        </p:sp>
        <p:sp>
          <p:nvSpPr>
            <p:cNvPr id="298" name="tx298"/>
            <p:cNvSpPr/>
            <p:nvPr/>
          </p:nvSpPr>
          <p:spPr>
            <a:xfrm>
              <a:off x="8139582" y="5655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60</a:t>
              </a:r>
            </a:p>
          </p:txBody>
        </p:sp>
        <p:sp>
          <p:nvSpPr>
            <p:cNvPr id="299" name="tx299"/>
            <p:cNvSpPr/>
            <p:nvPr/>
          </p:nvSpPr>
          <p:spPr>
            <a:xfrm>
              <a:off x="8404021" y="5655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80</a:t>
              </a:r>
            </a:p>
          </p:txBody>
        </p:sp>
        <p:sp>
          <p:nvSpPr>
            <p:cNvPr id="300" name="tx300"/>
            <p:cNvSpPr/>
            <p:nvPr/>
          </p:nvSpPr>
          <p:spPr>
            <a:xfrm>
              <a:off x="8637371" y="5655863"/>
              <a:ext cx="1865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100</a:t>
              </a:r>
            </a:p>
          </p:txBody>
        </p:sp>
        <p:sp>
          <p:nvSpPr>
            <p:cNvPr id="301" name="tx301"/>
            <p:cNvSpPr/>
            <p:nvPr/>
          </p:nvSpPr>
          <p:spPr>
            <a:xfrm>
              <a:off x="6768954" y="5374879"/>
              <a:ext cx="47832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Suriname</a:t>
              </a:r>
            </a:p>
          </p:txBody>
        </p:sp>
        <p:sp>
          <p:nvSpPr>
            <p:cNvPr id="302" name="tx302"/>
            <p:cNvSpPr/>
            <p:nvPr/>
          </p:nvSpPr>
          <p:spPr>
            <a:xfrm>
              <a:off x="6739784" y="5109642"/>
              <a:ext cx="50749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St Vincent</a:t>
              </a:r>
            </a:p>
          </p:txBody>
        </p:sp>
        <p:sp>
          <p:nvSpPr>
            <p:cNvPr id="303" name="tx303"/>
            <p:cNvSpPr/>
            <p:nvPr/>
          </p:nvSpPr>
          <p:spPr>
            <a:xfrm>
              <a:off x="7011178" y="4844404"/>
              <a:ext cx="23609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Peru</a:t>
              </a:r>
            </a:p>
          </p:txBody>
        </p:sp>
        <p:sp>
          <p:nvSpPr>
            <p:cNvPr id="304" name="tx304"/>
            <p:cNvSpPr/>
            <p:nvPr/>
          </p:nvSpPr>
          <p:spPr>
            <a:xfrm>
              <a:off x="6768771" y="4579166"/>
              <a:ext cx="47850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Paraguay</a:t>
              </a:r>
            </a:p>
          </p:txBody>
        </p:sp>
        <p:sp>
          <p:nvSpPr>
            <p:cNvPr id="305" name="tx305"/>
            <p:cNvSpPr/>
            <p:nvPr/>
          </p:nvSpPr>
          <p:spPr>
            <a:xfrm>
              <a:off x="6855730" y="4313929"/>
              <a:ext cx="39154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Guyana</a:t>
              </a:r>
            </a:p>
          </p:txBody>
        </p:sp>
        <p:sp>
          <p:nvSpPr>
            <p:cNvPr id="306" name="tx306"/>
            <p:cNvSpPr/>
            <p:nvPr/>
          </p:nvSpPr>
          <p:spPr>
            <a:xfrm>
              <a:off x="6812205" y="4048691"/>
              <a:ext cx="43507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Grenada</a:t>
              </a:r>
            </a:p>
          </p:txBody>
        </p:sp>
        <p:sp>
          <p:nvSpPr>
            <p:cNvPr id="307" name="tx307"/>
            <p:cNvSpPr/>
            <p:nvPr/>
          </p:nvSpPr>
          <p:spPr>
            <a:xfrm>
              <a:off x="6253507" y="3783453"/>
              <a:ext cx="99376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Dominican Republic</a:t>
              </a:r>
            </a:p>
          </p:txBody>
        </p:sp>
        <p:sp>
          <p:nvSpPr>
            <p:cNvPr id="308" name="tx308"/>
            <p:cNvSpPr/>
            <p:nvPr/>
          </p:nvSpPr>
          <p:spPr>
            <a:xfrm>
              <a:off x="6781573" y="3518216"/>
              <a:ext cx="46570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Dominica</a:t>
              </a:r>
            </a:p>
          </p:txBody>
        </p:sp>
        <p:sp>
          <p:nvSpPr>
            <p:cNvPr id="309" name="tx309"/>
            <p:cNvSpPr/>
            <p:nvPr/>
          </p:nvSpPr>
          <p:spPr>
            <a:xfrm>
              <a:off x="6980089" y="3252978"/>
              <a:ext cx="26718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Cuba</a:t>
              </a:r>
            </a:p>
          </p:txBody>
        </p:sp>
        <p:sp>
          <p:nvSpPr>
            <p:cNvPr id="310" name="tx310"/>
            <p:cNvSpPr/>
            <p:nvPr/>
          </p:nvSpPr>
          <p:spPr>
            <a:xfrm>
              <a:off x="6992707" y="2987740"/>
              <a:ext cx="25456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Chile</a:t>
              </a:r>
            </a:p>
          </p:txBody>
        </p:sp>
        <p:sp>
          <p:nvSpPr>
            <p:cNvPr id="311" name="tx311"/>
            <p:cNvSpPr/>
            <p:nvPr/>
          </p:nvSpPr>
          <p:spPr>
            <a:xfrm>
              <a:off x="6918184" y="2722503"/>
              <a:ext cx="32909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Bolivia</a:t>
              </a:r>
            </a:p>
          </p:txBody>
        </p:sp>
        <p:sp>
          <p:nvSpPr>
            <p:cNvPr id="312" name="tx312"/>
            <p:cNvSpPr/>
            <p:nvPr/>
          </p:nvSpPr>
          <p:spPr>
            <a:xfrm>
              <a:off x="6768771" y="2457265"/>
              <a:ext cx="47850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Barbados</a:t>
              </a:r>
            </a:p>
          </p:txBody>
        </p:sp>
        <p:sp>
          <p:nvSpPr>
            <p:cNvPr id="313" name="tx313"/>
            <p:cNvSpPr/>
            <p:nvPr/>
          </p:nvSpPr>
          <p:spPr>
            <a:xfrm>
              <a:off x="6768771" y="2192027"/>
              <a:ext cx="47850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Argentina</a:t>
              </a:r>
            </a:p>
          </p:txBody>
        </p:sp>
        <p:sp>
          <p:nvSpPr>
            <p:cNvPr id="314" name="tx314"/>
            <p:cNvSpPr/>
            <p:nvPr/>
          </p:nvSpPr>
          <p:spPr>
            <a:xfrm>
              <a:off x="6196814" y="1926789"/>
              <a:ext cx="105046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Antigua and Barbuda</a:t>
              </a:r>
            </a:p>
          </p:txBody>
        </p:sp>
        <p:sp>
          <p:nvSpPr>
            <p:cNvPr id="315" name="tx315"/>
            <p:cNvSpPr/>
            <p:nvPr/>
          </p:nvSpPr>
          <p:spPr>
            <a:xfrm>
              <a:off x="3790678" y="5220158"/>
              <a:ext cx="50941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Nicaragua</a:t>
              </a:r>
            </a:p>
          </p:txBody>
        </p:sp>
        <p:sp>
          <p:nvSpPr>
            <p:cNvPr id="316" name="tx316"/>
            <p:cNvSpPr/>
            <p:nvPr/>
          </p:nvSpPr>
          <p:spPr>
            <a:xfrm>
              <a:off x="3877638" y="4697050"/>
              <a:ext cx="42245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Uruguay</a:t>
              </a:r>
            </a:p>
          </p:txBody>
        </p:sp>
        <p:sp>
          <p:nvSpPr>
            <p:cNvPr id="317" name="tx317"/>
            <p:cNvSpPr/>
            <p:nvPr/>
          </p:nvSpPr>
          <p:spPr>
            <a:xfrm>
              <a:off x="3828077" y="4173942"/>
              <a:ext cx="47201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Colombia</a:t>
              </a:r>
            </a:p>
          </p:txBody>
        </p:sp>
        <p:sp>
          <p:nvSpPr>
            <p:cNvPr id="318" name="tx318"/>
            <p:cNvSpPr/>
            <p:nvPr/>
          </p:nvSpPr>
          <p:spPr>
            <a:xfrm>
              <a:off x="3728591" y="3650834"/>
              <a:ext cx="57150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El Salvador</a:t>
              </a:r>
            </a:p>
          </p:txBody>
        </p:sp>
        <p:sp>
          <p:nvSpPr>
            <p:cNvPr id="319" name="tx319"/>
            <p:cNvSpPr/>
            <p:nvPr/>
          </p:nvSpPr>
          <p:spPr>
            <a:xfrm>
              <a:off x="3287027" y="3127727"/>
              <a:ext cx="101306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Trinidad and Tobago</a:t>
              </a:r>
            </a:p>
          </p:txBody>
        </p:sp>
        <p:sp>
          <p:nvSpPr>
            <p:cNvPr id="320" name="tx320"/>
            <p:cNvSpPr/>
            <p:nvPr/>
          </p:nvSpPr>
          <p:spPr>
            <a:xfrm>
              <a:off x="3883764" y="2604619"/>
              <a:ext cx="41632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Panama</a:t>
              </a:r>
            </a:p>
          </p:txBody>
        </p:sp>
        <p:sp>
          <p:nvSpPr>
            <p:cNvPr id="321" name="tx321"/>
            <p:cNvSpPr/>
            <p:nvPr/>
          </p:nvSpPr>
          <p:spPr>
            <a:xfrm>
              <a:off x="3946126" y="2081511"/>
              <a:ext cx="35396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Mexico</a:t>
              </a:r>
            </a:p>
          </p:txBody>
        </p:sp>
        <p:sp>
          <p:nvSpPr>
            <p:cNvPr id="322" name="tx322"/>
            <p:cNvSpPr/>
            <p:nvPr/>
          </p:nvSpPr>
          <p:spPr>
            <a:xfrm>
              <a:off x="905672" y="5348791"/>
              <a:ext cx="48463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Honduras</a:t>
              </a:r>
            </a:p>
          </p:txBody>
        </p:sp>
        <p:sp>
          <p:nvSpPr>
            <p:cNvPr id="323" name="tx323"/>
            <p:cNvSpPr/>
            <p:nvPr/>
          </p:nvSpPr>
          <p:spPr>
            <a:xfrm>
              <a:off x="508182" y="5040071"/>
              <a:ext cx="88212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St Kitts and Nevis</a:t>
              </a:r>
            </a:p>
          </p:txBody>
        </p:sp>
        <p:sp>
          <p:nvSpPr>
            <p:cNvPr id="324" name="tx324"/>
            <p:cNvSpPr/>
            <p:nvPr/>
          </p:nvSpPr>
          <p:spPr>
            <a:xfrm>
              <a:off x="1166824" y="4731352"/>
              <a:ext cx="2234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Haiti</a:t>
              </a:r>
            </a:p>
          </p:txBody>
        </p:sp>
        <p:sp>
          <p:nvSpPr>
            <p:cNvPr id="325" name="tx325"/>
            <p:cNvSpPr/>
            <p:nvPr/>
          </p:nvSpPr>
          <p:spPr>
            <a:xfrm>
              <a:off x="843767" y="4422633"/>
              <a:ext cx="54653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Costa Rica</a:t>
              </a:r>
            </a:p>
          </p:txBody>
        </p:sp>
        <p:sp>
          <p:nvSpPr>
            <p:cNvPr id="326" name="tx326"/>
            <p:cNvSpPr/>
            <p:nvPr/>
          </p:nvSpPr>
          <p:spPr>
            <a:xfrm>
              <a:off x="974160" y="4113913"/>
              <a:ext cx="41614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Jamaica</a:t>
              </a:r>
            </a:p>
          </p:txBody>
        </p:sp>
        <p:sp>
          <p:nvSpPr>
            <p:cNvPr id="327" name="tx327"/>
            <p:cNvSpPr/>
            <p:nvPr/>
          </p:nvSpPr>
          <p:spPr>
            <a:xfrm>
              <a:off x="1110955" y="3805194"/>
              <a:ext cx="27934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Brazil</a:t>
              </a:r>
            </a:p>
          </p:txBody>
        </p:sp>
        <p:sp>
          <p:nvSpPr>
            <p:cNvPr id="328" name="tx328"/>
            <p:cNvSpPr/>
            <p:nvPr/>
          </p:nvSpPr>
          <p:spPr>
            <a:xfrm>
              <a:off x="1085991" y="3496475"/>
              <a:ext cx="30431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Belize</a:t>
              </a:r>
            </a:p>
          </p:txBody>
        </p:sp>
        <p:sp>
          <p:nvSpPr>
            <p:cNvPr id="329" name="tx329"/>
            <p:cNvSpPr/>
            <p:nvPr/>
          </p:nvSpPr>
          <p:spPr>
            <a:xfrm>
              <a:off x="918108" y="3187756"/>
              <a:ext cx="47219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Bahamas</a:t>
              </a:r>
            </a:p>
          </p:txBody>
        </p:sp>
        <p:sp>
          <p:nvSpPr>
            <p:cNvPr id="330" name="tx330"/>
            <p:cNvSpPr/>
            <p:nvPr/>
          </p:nvSpPr>
          <p:spPr>
            <a:xfrm>
              <a:off x="973977" y="2879036"/>
              <a:ext cx="41632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Ecuador</a:t>
              </a:r>
            </a:p>
          </p:txBody>
        </p:sp>
        <p:sp>
          <p:nvSpPr>
            <p:cNvPr id="331" name="tx331"/>
            <p:cNvSpPr/>
            <p:nvPr/>
          </p:nvSpPr>
          <p:spPr>
            <a:xfrm>
              <a:off x="868181" y="2570317"/>
              <a:ext cx="52212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Venezuela</a:t>
              </a:r>
            </a:p>
          </p:txBody>
        </p:sp>
        <p:sp>
          <p:nvSpPr>
            <p:cNvPr id="332" name="tx332"/>
            <p:cNvSpPr/>
            <p:nvPr/>
          </p:nvSpPr>
          <p:spPr>
            <a:xfrm>
              <a:off x="843493" y="2261598"/>
              <a:ext cx="54681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Guatemala</a:t>
              </a:r>
            </a:p>
          </p:txBody>
        </p:sp>
        <p:sp>
          <p:nvSpPr>
            <p:cNvPr id="333" name="tx333"/>
            <p:cNvSpPr/>
            <p:nvPr/>
          </p:nvSpPr>
          <p:spPr>
            <a:xfrm>
              <a:off x="986413" y="1952878"/>
              <a:ext cx="40389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St Lucia</a:t>
              </a:r>
            </a:p>
          </p:txBody>
        </p:sp>
        <p:sp>
          <p:nvSpPr>
            <p:cNvPr id="334" name="tx334"/>
            <p:cNvSpPr/>
            <p:nvPr/>
          </p:nvSpPr>
          <p:spPr>
            <a:xfrm>
              <a:off x="4141653" y="6192124"/>
              <a:ext cx="1048542"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Coverage (%) in:</a:t>
              </a:r>
            </a:p>
          </p:txBody>
        </p:sp>
        <p:sp>
          <p:nvSpPr>
            <p:cNvPr id="335" name="pt335"/>
            <p:cNvSpPr/>
            <p:nvPr/>
          </p:nvSpPr>
          <p:spPr>
            <a:xfrm>
              <a:off x="5297259" y="6169888"/>
              <a:ext cx="144506" cy="144506"/>
            </a:xfrm>
            <a:prstGeom prst="ellipse">
              <a:avLst/>
            </a:prstGeom>
            <a:solidFill>
              <a:srgbClr val="00833D">
                <a:alpha val="100000"/>
              </a:srgbClr>
            </a:solidFill>
            <a:ln w="9000" cap="rnd">
              <a:solidFill>
                <a:srgbClr val="00833D">
                  <a:alpha val="100000"/>
                </a:srgbClr>
              </a:solidFill>
              <a:prstDash val="solid"/>
              <a:round/>
            </a:ln>
          </p:spPr>
          <p:txBody>
            <a:bodyPr/>
            <a:lstStyle/>
            <a:p/>
          </p:txBody>
        </p:sp>
        <p:sp>
          <p:nvSpPr>
            <p:cNvPr id="336" name="pt336"/>
            <p:cNvSpPr/>
            <p:nvPr/>
          </p:nvSpPr>
          <p:spPr>
            <a:xfrm>
              <a:off x="5904610" y="6169888"/>
              <a:ext cx="144506" cy="144506"/>
            </a:xfrm>
            <a:prstGeom prst="ellipse">
              <a:avLst/>
            </a:prstGeom>
            <a:solidFill>
              <a:srgbClr val="F26A21">
                <a:alpha val="100000"/>
              </a:srgbClr>
            </a:solidFill>
            <a:ln w="9000" cap="rnd">
              <a:solidFill>
                <a:srgbClr val="F26A21">
                  <a:alpha val="100000"/>
                </a:srgbClr>
              </a:solidFill>
              <a:prstDash val="solid"/>
              <a:round/>
            </a:ln>
          </p:spPr>
          <p:txBody>
            <a:bodyPr/>
            <a:lstStyle/>
            <a:p/>
          </p:txBody>
        </p:sp>
        <p:sp>
          <p:nvSpPr>
            <p:cNvPr id="337" name="tx337"/>
            <p:cNvSpPr/>
            <p:nvPr/>
          </p:nvSpPr>
          <p:spPr>
            <a:xfrm>
              <a:off x="5548829" y="6202136"/>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2024</a:t>
              </a:r>
            </a:p>
          </p:txBody>
        </p:sp>
        <p:sp>
          <p:nvSpPr>
            <p:cNvPr id="338" name="tx338"/>
            <p:cNvSpPr/>
            <p:nvPr/>
          </p:nvSpPr>
          <p:spPr>
            <a:xfrm>
              <a:off x="6156180" y="6202136"/>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2025</a:t>
              </a:r>
            </a:p>
          </p:txBody>
        </p:sp>
        <p:sp>
          <p:nvSpPr>
            <p:cNvPr id="339" name="tx339"/>
            <p:cNvSpPr/>
            <p:nvPr/>
          </p:nvSpPr>
          <p:spPr>
            <a:xfrm>
              <a:off x="1472139" y="1368037"/>
              <a:ext cx="4457882" cy="119969"/>
            </a:xfrm>
            <a:prstGeom prst="rect">
              <a:avLst/>
            </a:prstGeom>
            <a:noFill/>
          </p:spPr>
          <p:txBody>
            <a:bodyPr lIns="0" rIns="0" tIns="0" bIns="0" anchorCtr="1" anchor="ctr" wrap="none"/>
            <a:lstStyle/>
            <a:p>
              <a:pPr algn="l" marL="0" marR="0" indent="0">
                <a:spcBef>
                  <a:spcPts val="0"/>
                </a:spcBef>
                <a:spcAft>
                  <a:spcPts val="0"/>
                </a:spcAft>
              </a:pPr>
              <a:r>
                <a:rPr sz="1320" i="0" b="0">
                  <a:solidFill>
                    <a:srgbClr val="000000">
                      <a:alpha val="100000"/>
                    </a:srgbClr>
                  </a:solidFill>
                  <a:latin typeface="Arial"/>
                  <a:cs typeface="Arial"/>
                </a:rPr>
                <a:t>DTP3 coverage (%) and change, by country, 2024 and 2025</a:t>
              </a:r>
            </a:p>
          </p:txBody>
        </p:sp>
        <p:sp>
          <p:nvSpPr>
            <p:cNvPr id="340" name="tx340"/>
            <p:cNvSpPr/>
            <p:nvPr/>
          </p:nvSpPr>
          <p:spPr>
            <a:xfrm>
              <a:off x="4912427" y="6491048"/>
              <a:ext cx="416198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Source: WHO/UNICEF Estimates of National Immunization Coverage, 2025 revision</a:t>
              </a:r>
            </a:p>
          </p:txBody>
        </p:sp>
        <p:sp>
          <p:nvSpPr>
            <p:cNvPr id="341" name="tx341"/>
            <p:cNvSpPr/>
            <p:nvPr/>
          </p:nvSpPr>
          <p:spPr>
            <a:xfrm>
              <a:off x="5475606" y="6611748"/>
              <a:ext cx="359880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Note: Change in coverage between 2024 and 2025 indicated to the right.</a:t>
              </a:r>
            </a:p>
          </p:txBody>
        </p:sp>
      </p:grpSp>
      <p:sp>
        <p:nvSpPr>
          <p:cNvPr id="342"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This chart shows DTP3 coverage in 2024 and 2025, and change in coverage between the two years.
Overall, 12 out of 33 (36%) countries in LACR had a decline in coverage. The largest decline was in St Lucia (-15 percentage points), followed by Guatemala (-13 percentage points).
There were 7 (21%) countries with an increase in DTP3 coverage. Coverage remained the same in 14 countries between 2024 and 2025.
</a:t>
            </a:r>
          </a:p>
        </p:txBody>
      </p:sp>
      <p:sp>
        <p:nvSpPr>
          <p:cNvPr id="343" name="body"/>
          <p:cNvSpPr>
            <a:spLocks noGrp="1"/>
          </p:cNvSpPr>
          <p:nvPr>
            <p:ph/>
          </p:nvPr>
        </p:nvSpPr>
        <p:spPr>
          <a:xfrm>
            <a:off x="292608" y="182880"/>
            <a:ext cx="8595360" cy="649224"/>
          </a:xfrm>
          <a:solidFill>
            <a:srgbClr val="FFFFFF">
              <a:alpha val="100000"/>
            </a:srgbClr>
          </a:solidFill>
        </p:spPr>
        <p:txBody>
          <a:bodyPr/>
          <a:lstStyle/>
          <a:p>
            <a:pPr algn="l" marL="0" marR="0">
              <a:lnSpc>
                <a:spcPct val="100000"/>
              </a:lnSpc>
              <a:spcBef>
                <a:spcPts val="0"/>
              </a:spcBef>
              <a:spcAft>
                <a:spcPts val="0"/>
              </a:spcAft>
              <a:buNone/>
            </a:pPr>
            <a:r>
              <a:rPr cap="none" sz="1450" i="0" b="0" u="none" strike="noStrike">
                <a:solidFill>
                  <a:srgbClr val="000000">
                    <a:alpha val="100000"/>
                  </a:srgbClr>
                </a:solidFill>
                <a:latin typeface="Arial"/>
                <a:cs typeface="Arial"/>
                <a:ea typeface="Arial"/>
                <a:sym typeface="Arial"/>
              </a:rPr>
              <a:t>Between 2024 and 2025, DTP3 coverage increased in seven countries and decreased in 12 countries.</a:t>
            </a:r>
          </a:p>
        </p:txBody>
      </p:sp>
      <p:grpSp xmlns:pic="http://schemas.openxmlformats.org/drawingml/2006/picture">
        <p:nvGrpSpPr>
          <p:cNvPr id="344" name=""/>
          <p:cNvGrpSpPr/>
          <p:nvPr/>
        </p:nvGrpSpPr>
        <p:grpSpPr>
          <a:xfrm>
            <a:off x="292608" y="1005840"/>
            <a:ext cx="8595360" cy="28575"/>
            <a:chOff x="292608" y="1005840"/>
            <a:chExt cx="8595360" cy="28575"/>
          </a:xfrm>
        </p:grpSpPr>
        <p:sp>
          <p:nvSpPr>
            <p:cNvPr id="345" name="rc3"/>
            <p:cNvSpPr/>
            <p:nvPr/>
          </p:nvSpPr>
          <p:spPr>
            <a:xfrm>
              <a:off x="292608" y="1005840"/>
              <a:ext cx="8595360" cy="28575"/>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346" name="rc4"/>
            <p:cNvSpPr/>
            <p:nvPr/>
          </p:nvSpPr>
          <p:spPr>
            <a:xfrm>
              <a:off x="292608" y="1005840"/>
              <a:ext cx="8595360" cy="28575"/>
            </a:xfrm>
            <a:prstGeom prst="rect">
              <a:avLst/>
            </a:prstGeom>
            <a:solidFill>
              <a:srgbClr val="000000">
                <a:alpha val="100000"/>
              </a:srgbClr>
            </a:solidFill>
          </p:spPr>
          <p:txBody>
            <a:bodyPr/>
            <a:lstStyle/>
            <a:p/>
          </p:txBody>
        </p:sp>
      </p:grpSp>
    </p:spTree>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body" descr=""/>
          <p:cNvPicPr>
            <a:picLocks noGrp="1"/>
          </p:cNvPicPr>
          <p:nvPr>
            <p:ph/>
          </p:nvPr>
        </p:nvPicPr>
        <p:blipFill>
          <a:blip r:embed="rId2"/>
          <a:stretch>
            <a:fillRect/>
          </a:stretch>
        </p:blipFill>
        <p:spPr>
          <a:xfrm>
            <a:off x="274320" y="1298448"/>
            <a:ext cx="8869680" cy="5486400"/>
          </a:xfrm>
          <a:prstGeom prst="rect">
            <a:avLst/>
          </a:prstGeom>
        </p:spPr>
      </p:pic>
      <p:sp>
        <p:nvSpPr>
          <p:cNvPr id="3"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This chart shows DTP3 coverage in countries in LACR from lowest to highest coverage, and the rank of the top 10 countries with the most un- and undervaccinated children, based on absolute numbers.
In 2025, DTP3 coverage ranged from 50% in Venezuela to 99% in El Salvador, Cuba, Guyana, St Vincent, and Antigua and Barbuda.
15 out of 33 (45%) countries had coverage of at least 90%.
Brazil had DTP3 coverage of 86% and the highest absolute number of un- and undervaccinated children in the region, followed by Mexico.
Large cohort countries may have high numbers of un- and undervaccinated children despite high vaccine coverage. It is advantageous to look at both coverage and absolute numbers of unvaccinated children to ensure vulnerable countries with small birth cohorts are not missed.</a:t>
            </a:r>
          </a:p>
        </p:txBody>
      </p:sp>
      <p:sp>
        <p:nvSpPr>
          <p:cNvPr id="4" name="body"/>
          <p:cNvSpPr>
            <a:spLocks noGrp="1"/>
          </p:cNvSpPr>
          <p:nvPr>
            <p:ph/>
          </p:nvPr>
        </p:nvSpPr>
        <p:spPr>
          <a:xfrm>
            <a:off x="292608" y="182880"/>
            <a:ext cx="8595360" cy="649224"/>
          </a:xfrm>
          <a:solidFill>
            <a:srgbClr val="FFFFFF">
              <a:alpha val="100000"/>
            </a:srgbClr>
          </a:solidFill>
        </p:spPr>
        <p:txBody>
          <a:bodyPr/>
          <a:lstStyle/>
          <a:p>
            <a:pPr algn="l" marL="0" marR="0">
              <a:lnSpc>
                <a:spcPct val="100000"/>
              </a:lnSpc>
              <a:spcBef>
                <a:spcPts val="0"/>
              </a:spcBef>
              <a:spcAft>
                <a:spcPts val="0"/>
              </a:spcAft>
              <a:buNone/>
            </a:pPr>
            <a:r>
              <a:rPr cap="none" sz="1450" i="0" b="0" u="none" strike="noStrike">
                <a:solidFill>
                  <a:srgbClr val="000000">
                    <a:alpha val="100000"/>
                  </a:srgbClr>
                </a:solidFill>
                <a:latin typeface="Arial"/>
                <a:cs typeface="Arial"/>
                <a:ea typeface="Arial"/>
                <a:sym typeface="Arial"/>
              </a:rPr>
              <a:t>In 2025, Venezuela and Haiti had the lowest DTP3 coverage, while Brazil and Mexico had the highest number of un- and undervaccinated children, highlighting the need to consider both coverage and absolute numbers to identify all vulnerable populations.</a:t>
            </a:r>
          </a:p>
        </p:txBody>
      </p:sp>
      <p:grpSp xmlns:pic="http://schemas.openxmlformats.org/drawingml/2006/picture">
        <p:nvGrpSpPr>
          <p:cNvPr id="5" name=""/>
          <p:cNvGrpSpPr/>
          <p:nvPr/>
        </p:nvGrpSpPr>
        <p:grpSpPr>
          <a:xfrm>
            <a:off x="292608" y="1005840"/>
            <a:ext cx="8595360" cy="28575"/>
            <a:chOff x="292608" y="1005840"/>
            <a:chExt cx="8595360" cy="28575"/>
          </a:xfrm>
        </p:grpSpPr>
        <p:sp>
          <p:nvSpPr>
            <p:cNvPr id="6" name="rc3"/>
            <p:cNvSpPr/>
            <p:nvPr/>
          </p:nvSpPr>
          <p:spPr>
            <a:xfrm>
              <a:off x="292608" y="1005840"/>
              <a:ext cx="8595360" cy="28575"/>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7" name="rc4"/>
            <p:cNvSpPr/>
            <p:nvPr/>
          </p:nvSpPr>
          <p:spPr>
            <a:xfrm>
              <a:off x="292608" y="1005840"/>
              <a:ext cx="8595360" cy="28575"/>
            </a:xfrm>
            <a:prstGeom prst="rect">
              <a:avLst/>
            </a:prstGeom>
            <a:solidFill>
              <a:srgbClr val="000000">
                <a:alpha val="100000"/>
              </a:srgbClr>
            </a:solidFill>
          </p:spPr>
          <p:txBody>
            <a:bodyPr/>
            <a:lstStyle/>
            <a:p/>
          </p:txBody>
        </p:sp>
      </p:grpSp>
    </p:spTree>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body"/>
          <p:cNvSpPr>
            <a:spLocks noGrp="1"/>
          </p:cNvSpPr>
          <p:nvPr>
            <p:ph/>
          </p:nvPr>
        </p:nvSpPr>
        <p:spPr>
          <a:xfrm>
            <a:off x="246888" y="210312"/>
            <a:ext cx="11713464" cy="548640"/>
          </a:xfrm>
          <a:solidFill>
            <a:srgbClr val="203864">
              <a:alpha val="100000"/>
            </a:srgbClr>
          </a:solidFill>
        </p:spPr>
        <p:txBody>
          <a:bodyPr/>
          <a:lstStyle/>
          <a:p>
            <a:pPr algn="ctr" marL="0" marR="0">
              <a:lnSpc>
                <a:spcPct val="100000"/>
              </a:lnSpc>
              <a:spcBef>
                <a:spcPts val="0"/>
              </a:spcBef>
              <a:spcAft>
                <a:spcPts val="0"/>
              </a:spcAft>
              <a:buNone/>
            </a:pPr>
            <a:r>
              <a:rPr cap="none" sz="2800" i="0" b="1" u="none" strike="noStrike">
                <a:solidFill>
                  <a:srgbClr val="FFFFFF">
                    <a:alpha val="100000"/>
                  </a:srgbClr>
                </a:solidFill>
                <a:latin typeface="Aptos (Body)"/>
                <a:cs typeface="Aptos (Body)"/>
                <a:ea typeface="Aptos (Body)"/>
                <a:sym typeface="Aptos (Body)"/>
              </a:rPr>
              <a:t>Definitions of immunization terms</a:t>
            </a:r>
          </a:p>
        </p:txBody>
      </p:sp>
      <p:sp>
        <p:nvSpPr>
          <p:cNvPr id="3" name="body"/>
          <p:cNvSpPr>
            <a:spLocks noGrp="1"/>
          </p:cNvSpPr>
          <p:nvPr>
            <p:ph/>
          </p:nvPr>
        </p:nvSpPr>
        <p:spPr>
          <a:xfrm>
            <a:off x="246888" y="868680"/>
            <a:ext cx="11713464" cy="4572000"/>
          </a:xfrm>
          <a:solidFill>
            <a:srgbClr val="203864">
              <a:alpha val="100000"/>
            </a:srgbClr>
          </a:solidFill>
        </p:spPr>
        <p:txBody>
          <a:bodyPr/>
          <a:lstStyle/>
          <a:p>
            <a:pPr algn="l" marL="0" marR="0">
              <a:lnSpc>
                <a:spcPct val="100000"/>
              </a:lnSpc>
              <a:spcBef>
                <a:spcPts val="0"/>
              </a:spcBef>
              <a:spcAft>
                <a:spcPts val="0"/>
              </a:spcAft>
              <a:buNone/>
            </a:pPr>
            <a:r>
              <a:rPr cap="none" sz="1200" i="0" b="1" u="none" strike="noStrike">
                <a:solidFill>
                  <a:srgbClr val="FFFFFF">
                    <a:alpha val="100000"/>
                  </a:srgbClr>
                </a:solidFill>
                <a:latin typeface="Aptos (Body)"/>
                <a:cs typeface="Aptos (Body)"/>
                <a:ea typeface="Aptos (Body)"/>
                <a:sym typeface="Aptos (Body)"/>
              </a:rPr>
              <a:t>Vaccine coverage
</a:t>
            </a:r>
            <a:r>
              <a:rPr cap="none" sz="1200" i="0" b="0" u="none" strike="noStrike">
                <a:solidFill>
                  <a:srgbClr val="FFFFFF">
                    <a:alpha val="100000"/>
                  </a:srgbClr>
                </a:solidFill>
                <a:latin typeface="Aptos (Body)"/>
                <a:cs typeface="Aptos (Body)"/>
                <a:ea typeface="Aptos (Body)"/>
                <a:sym typeface="Aptos (Body)"/>
              </a:rPr>
              <a:t>Percentage of infants (children under one year of age) who received certain vaccine-doses. For example, coverage of DTP3 is the percentage of infants who received all three doses of diphtheria, tetanus, and pertussis (DTP) vaccine. 
</a:t>
            </a:r>
            <a:r>
              <a:rPr cap="none" sz="1200" i="0" b="0" u="none" strike="noStrike">
                <a:solidFill>
                  <a:srgbClr val="FFFFFF">
                    <a:alpha val="100000"/>
                  </a:srgbClr>
                </a:solidFill>
                <a:latin typeface="Aptos (Body)"/>
                <a:cs typeface="Aptos (Body)"/>
                <a:ea typeface="Aptos (Body)"/>
                <a:sym typeface="Aptos (Body)"/>
              </a:rPr>
              <a:t>
</a:t>
            </a:r>
            <a:r>
              <a:rPr cap="none" sz="1200" i="0" b="1" u="none" strike="noStrike">
                <a:solidFill>
                  <a:srgbClr val="FFFFFF">
                    <a:alpha val="100000"/>
                  </a:srgbClr>
                </a:solidFill>
                <a:latin typeface="Aptos (Body)"/>
                <a:cs typeface="Aptos (Body)"/>
                <a:ea typeface="Aptos (Body)"/>
                <a:sym typeface="Aptos (Body)"/>
              </a:rPr>
              <a:t>Unvaccinated
</a:t>
            </a:r>
            <a:r>
              <a:rPr cap="none" sz="1200" i="0" b="0" u="none" strike="noStrike">
                <a:solidFill>
                  <a:srgbClr val="FFFFFF">
                    <a:alpha val="100000"/>
                  </a:srgbClr>
                </a:solidFill>
                <a:latin typeface="Aptos (Body)"/>
                <a:cs typeface="Aptos (Body)"/>
                <a:ea typeface="Aptos (Body)"/>
                <a:sym typeface="Aptos (Body)"/>
              </a:rPr>
              <a:t>An infant that did not receive the first dose of a vaccine series. The term zero-dose is used to describe children unvaccinated with DTP1.
</a:t>
            </a:r>
            <a:r>
              <a:rPr cap="none" sz="1200" i="0" b="0" u="none" strike="noStrike">
                <a:solidFill>
                  <a:srgbClr val="FFFFFF">
                    <a:alpha val="100000"/>
                  </a:srgbClr>
                </a:solidFill>
                <a:latin typeface="Aptos (Body)"/>
                <a:cs typeface="Aptos (Body)"/>
                <a:ea typeface="Aptos (Body)"/>
                <a:sym typeface="Aptos (Body)"/>
              </a:rPr>
              <a:t>
</a:t>
            </a:r>
            <a:r>
              <a:rPr cap="none" sz="1200" i="0" b="1" u="none" strike="noStrike">
                <a:solidFill>
                  <a:srgbClr val="FFFFFF">
                    <a:alpha val="100000"/>
                  </a:srgbClr>
                </a:solidFill>
                <a:latin typeface="Aptos (Body)"/>
                <a:cs typeface="Aptos (Body)"/>
                <a:ea typeface="Aptos (Body)"/>
                <a:sym typeface="Aptos (Body)"/>
              </a:rPr>
              <a:t>Under-vaccinated
</a:t>
            </a:r>
            <a:r>
              <a:rPr cap="none" sz="1200" i="0" b="0" u="none" strike="noStrike">
                <a:solidFill>
                  <a:srgbClr val="FFFFFF">
                    <a:alpha val="100000"/>
                  </a:srgbClr>
                </a:solidFill>
                <a:latin typeface="Aptos (Body)"/>
                <a:cs typeface="Aptos (Body)"/>
                <a:ea typeface="Aptos (Body)"/>
                <a:sym typeface="Aptos (Body)"/>
              </a:rPr>
              <a:t>An infant who received some but not all the recommended vaccine-doses in the national schedule.
</a:t>
            </a:r>
            <a:r>
              <a:rPr cap="none" sz="1200" i="0" b="0" u="none" strike="noStrike">
                <a:solidFill>
                  <a:srgbClr val="FFFFFF">
                    <a:alpha val="100000"/>
                  </a:srgbClr>
                </a:solidFill>
                <a:latin typeface="Aptos (Body)"/>
                <a:cs typeface="Aptos (Body)"/>
                <a:ea typeface="Aptos (Body)"/>
                <a:sym typeface="Aptos (Body)"/>
              </a:rPr>
              <a:t>
</a:t>
            </a:r>
            <a:r>
              <a:rPr cap="none" sz="1200" i="0" b="1" u="none" strike="noStrike">
                <a:solidFill>
                  <a:srgbClr val="FFFFFF">
                    <a:alpha val="100000"/>
                  </a:srgbClr>
                </a:solidFill>
                <a:latin typeface="Aptos (Body)"/>
                <a:cs typeface="Aptos (Body)"/>
                <a:ea typeface="Aptos (Body)"/>
                <a:sym typeface="Aptos (Body)"/>
              </a:rPr>
              <a:t>Vaccine-Doses
</a:t>
            </a:r>
            <a:r>
              <a:rPr cap="none" sz="1200" i="0" b="0" u="none" strike="noStrike">
                <a:solidFill>
                  <a:srgbClr val="FFFFFF">
                    <a:alpha val="100000"/>
                  </a:srgbClr>
                </a:solidFill>
                <a:latin typeface="Aptos (Body)"/>
                <a:cs typeface="Aptos (Body)"/>
                <a:ea typeface="Aptos (Body)"/>
                <a:sym typeface="Aptos (Body)"/>
              </a:rPr>
              <a:t>•  Bacillus Calmette-Guerin (BCG): vaccine against tuberculosis
</a:t>
            </a:r>
            <a:r>
              <a:rPr cap="none" sz="1200" i="0" b="0" u="none" strike="noStrike">
                <a:solidFill>
                  <a:srgbClr val="FFFFFF">
                    <a:alpha val="100000"/>
                  </a:srgbClr>
                </a:solidFill>
                <a:latin typeface="Aptos (Body)"/>
                <a:cs typeface="Aptos (Body)"/>
                <a:ea typeface="Aptos (Body)"/>
                <a:sym typeface="Aptos (Body)"/>
              </a:rPr>
              <a:t>•  Hepatitis B birth dose, given within 24 hours after birth (HepBB)
</a:t>
            </a:r>
            <a:r>
              <a:rPr cap="none" sz="1200" i="0" b="0" u="none" strike="noStrike">
                <a:solidFill>
                  <a:srgbClr val="FFFFFF">
                    <a:alpha val="100000"/>
                  </a:srgbClr>
                </a:solidFill>
                <a:latin typeface="Aptos (Body)"/>
                <a:cs typeface="Aptos (Body)"/>
                <a:ea typeface="Aptos (Body)"/>
                <a:sym typeface="Aptos (Body)"/>
              </a:rPr>
              <a:t>•  Diphtheria, tetanus, and pertussis vaccine, first dose (DTP1) and third dose (DTP3)
</a:t>
            </a:r>
            <a:r>
              <a:rPr cap="none" sz="1200" i="0" b="0" u="none" strike="noStrike">
                <a:solidFill>
                  <a:srgbClr val="FFFFFF">
                    <a:alpha val="100000"/>
                  </a:srgbClr>
                </a:solidFill>
                <a:latin typeface="Aptos (Body)"/>
                <a:cs typeface="Aptos (Body)"/>
                <a:ea typeface="Aptos (Body)"/>
                <a:sym typeface="Aptos (Body)"/>
              </a:rPr>
              <a:t>•  Hepatitis B vaccine, third dose (HepB3)
</a:t>
            </a:r>
            <a:r>
              <a:rPr cap="none" sz="1200" i="0" b="0" u="none" strike="noStrike">
                <a:solidFill>
                  <a:srgbClr val="FFFFFF">
                    <a:alpha val="100000"/>
                  </a:srgbClr>
                </a:solidFill>
                <a:latin typeface="Aptos (Body)"/>
                <a:cs typeface="Aptos (Body)"/>
                <a:ea typeface="Aptos (Body)"/>
                <a:sym typeface="Aptos (Body)"/>
              </a:rPr>
              <a:t>•  Haemophilus influenzae type b vaccine, third dose (Hib3)
</a:t>
            </a:r>
            <a:r>
              <a:rPr cap="none" sz="1200" i="0" b="0" u="none" strike="noStrike">
                <a:solidFill>
                  <a:srgbClr val="FFFFFF">
                    <a:alpha val="100000"/>
                  </a:srgbClr>
                </a:solidFill>
                <a:latin typeface="Aptos (Body)"/>
                <a:cs typeface="Aptos (Body)"/>
                <a:ea typeface="Aptos (Body)"/>
                <a:sym typeface="Aptos (Body)"/>
              </a:rPr>
              <a:t>•  Inactivated polio vaccine, first dose (IPV1) and last dose (IPVC) 
</a:t>
            </a:r>
            <a:r>
              <a:rPr cap="none" sz="1200" i="0" b="0" u="none" strike="noStrike">
                <a:solidFill>
                  <a:srgbClr val="FFFFFF">
                    <a:alpha val="100000"/>
                  </a:srgbClr>
                </a:solidFill>
                <a:latin typeface="Aptos (Body)"/>
                <a:cs typeface="Aptos (Body)"/>
                <a:ea typeface="Aptos (Body)"/>
                <a:sym typeface="Aptos (Body)"/>
              </a:rPr>
              <a:t>•  Measles containing vaccine, first dose (MCV1) and second dose (MCV2)
</a:t>
            </a:r>
            <a:r>
              <a:rPr cap="none" sz="1200" i="0" b="0" u="none" strike="noStrike">
                <a:solidFill>
                  <a:srgbClr val="FFFFFF">
                    <a:alpha val="100000"/>
                  </a:srgbClr>
                </a:solidFill>
                <a:latin typeface="Aptos (Body)"/>
                <a:cs typeface="Aptos (Body)"/>
                <a:ea typeface="Aptos (Body)"/>
                <a:sym typeface="Aptos (Body)"/>
              </a:rPr>
              <a:t>•  Rotavirus vaccine, last dose (RotaC)
</a:t>
            </a:r>
            <a:r>
              <a:rPr cap="none" sz="1200" i="0" b="0" u="none" strike="noStrike">
                <a:solidFill>
                  <a:srgbClr val="FFFFFF">
                    <a:alpha val="100000"/>
                  </a:srgbClr>
                </a:solidFill>
                <a:latin typeface="Aptos (Body)"/>
                <a:cs typeface="Aptos (Body)"/>
                <a:ea typeface="Aptos (Body)"/>
                <a:sym typeface="Aptos (Body)"/>
              </a:rPr>
              <a:t>•  Pneumococcal vaccine, last dose (PCVC)
</a:t>
            </a:r>
            <a:r>
              <a:rPr cap="none" sz="1200" i="0" b="0" u="none" strike="noStrike">
                <a:solidFill>
                  <a:srgbClr val="FFFFFF">
                    <a:alpha val="100000"/>
                  </a:srgbClr>
                </a:solidFill>
                <a:latin typeface="Aptos (Body)"/>
                <a:cs typeface="Aptos (Body)"/>
                <a:ea typeface="Aptos (Body)"/>
                <a:sym typeface="Aptos (Body)"/>
              </a:rPr>
              <a:t>•  Yellow Fever vaccine (YFV) 
</a:t>
            </a:r>
            <a:r>
              <a:rPr cap="none" sz="1200" i="0" b="0" u="none" strike="noStrike">
                <a:solidFill>
                  <a:srgbClr val="FFFFFF">
                    <a:alpha val="100000"/>
                  </a:srgbClr>
                </a:solidFill>
                <a:latin typeface="Aptos (Body)"/>
                <a:cs typeface="Aptos (Body)"/>
                <a:ea typeface="Aptos (Body)"/>
                <a:sym typeface="Aptos (Body)"/>
              </a:rPr>
              <a:t>•  Meningococcal A vaccine (MengA) 
</a:t>
            </a:r>
            <a:r>
              <a:rPr cap="none" sz="1200" i="0" b="0" u="none" strike="noStrike">
                <a:solidFill>
                  <a:srgbClr val="FFFFFF">
                    <a:alpha val="100000"/>
                  </a:srgbClr>
                </a:solidFill>
                <a:latin typeface="Aptos (Body)"/>
                <a:cs typeface="Aptos (Body)"/>
                <a:ea typeface="Aptos (Body)"/>
                <a:sym typeface="Aptos (Body)"/>
              </a:rPr>
              <a:t>•  Human papillomavirus vaccine, first dose (HPV1) and last dose (HPVc): vaccine to protect against certain types of human papillomavirus that can lead to cancer or genital warts
</a:t>
            </a:r>
            <a:r>
              <a:rPr cap="none" sz="1200" i="0" b="0" u="none" strike="noStrike">
                <a:solidFill>
                  <a:srgbClr val="FFFFFF">
                    <a:alpha val="100000"/>
                  </a:srgbClr>
                </a:solidFill>
                <a:latin typeface="Aptos (Body)"/>
                <a:cs typeface="Aptos (Body)"/>
                <a:ea typeface="Aptos (Body)"/>
                <a:sym typeface="Aptos (Body)"/>
              </a:rPr>
              <a:t>
</a:t>
            </a:r>
            <a:r>
              <a:rPr cap="none" sz="1200" i="0" b="1" u="none" strike="noStrike">
                <a:solidFill>
                  <a:srgbClr val="FFFFFF">
                    <a:alpha val="100000"/>
                  </a:srgbClr>
                </a:solidFill>
                <a:latin typeface="Aptos (Body)"/>
                <a:cs typeface="Aptos (Body)"/>
                <a:ea typeface="Aptos (Body)"/>
                <a:sym typeface="Aptos (Body)"/>
              </a:rPr>
              <a:t>The Immunization Agenda 2030 (IA2030)
</a:t>
            </a:r>
            <a:r>
              <a:rPr cap="none" sz="1200" i="0" b="0" u="none" strike="noStrike">
                <a:solidFill>
                  <a:srgbClr val="FFFFFF">
                    <a:alpha val="100000"/>
                  </a:srgbClr>
                </a:solidFill>
                <a:latin typeface="Aptos (Body)"/>
                <a:cs typeface="Aptos (Body)"/>
                <a:ea typeface="Aptos (Body)"/>
                <a:sym typeface="Aptos (Body)"/>
              </a:rPr>
              <a:t>The IA2030 is a global strategy endorsed by the World Health Assembly aiming to ensure everyone, everywhere, at every age benefits from vaccines for improved health and well-being by 2030. It focuses on increasing vaccine coverage, equity, sustainability and pandemic preparedness while promoting life-course immunization and integrating immunization with other health services.</a:t>
            </a:r>
          </a:p>
        </p:txBody>
      </p:sp>
    </p:spTree>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1298448"/>
            <a:ext cx="8869680" cy="5486400"/>
            <a:chOff x="274320" y="1298448"/>
            <a:chExt cx="8869680" cy="5486400"/>
          </a:xfrm>
        </p:grpSpPr>
        <p:sp>
          <p:nvSpPr>
            <p:cNvPr id="3" name="rc3"/>
            <p:cNvSpPr/>
            <p:nvPr/>
          </p:nvSpPr>
          <p:spPr>
            <a:xfrm>
              <a:off x="274320" y="1298448"/>
              <a:ext cx="8869680" cy="5486400"/>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pg4"/>
            <p:cNvSpPr/>
            <p:nvPr/>
          </p:nvSpPr>
          <p:spPr>
            <a:xfrm>
              <a:off x="2367175" y="2272494"/>
              <a:ext cx="1659597" cy="1616915"/>
            </a:xfrm>
            <a:custGeom>
              <a:avLst/>
              <a:pathLst>
                <a:path w="1659597" h="1616915">
                  <a:moveTo>
                    <a:pt x="430266" y="1616915"/>
                  </a:moveTo>
                  <a:lnTo>
                    <a:pt x="488805" y="1609110"/>
                  </a:lnTo>
                  <a:lnTo>
                    <a:pt x="547345" y="1601305"/>
                  </a:lnTo>
                  <a:lnTo>
                    <a:pt x="605884" y="1593500"/>
                  </a:lnTo>
                  <a:lnTo>
                    <a:pt x="664424" y="1585695"/>
                  </a:lnTo>
                  <a:lnTo>
                    <a:pt x="722964" y="1577889"/>
                  </a:lnTo>
                  <a:lnTo>
                    <a:pt x="781503" y="1570084"/>
                  </a:lnTo>
                  <a:lnTo>
                    <a:pt x="840043" y="1562279"/>
                  </a:lnTo>
                  <a:lnTo>
                    <a:pt x="898582" y="1554474"/>
                  </a:lnTo>
                  <a:lnTo>
                    <a:pt x="957122" y="1546668"/>
                  </a:lnTo>
                  <a:lnTo>
                    <a:pt x="1015662" y="1538863"/>
                  </a:lnTo>
                  <a:lnTo>
                    <a:pt x="1074201" y="1531058"/>
                  </a:lnTo>
                  <a:lnTo>
                    <a:pt x="1132741" y="1523253"/>
                  </a:lnTo>
                  <a:lnTo>
                    <a:pt x="1191280" y="1515447"/>
                  </a:lnTo>
                  <a:lnTo>
                    <a:pt x="1249820" y="1507642"/>
                  </a:lnTo>
                  <a:lnTo>
                    <a:pt x="1308360" y="1499837"/>
                  </a:lnTo>
                  <a:lnTo>
                    <a:pt x="1366899" y="1492032"/>
                  </a:lnTo>
                  <a:lnTo>
                    <a:pt x="1425439" y="1484226"/>
                  </a:lnTo>
                  <a:lnTo>
                    <a:pt x="1483978" y="1476421"/>
                  </a:lnTo>
                  <a:lnTo>
                    <a:pt x="1542518" y="1468616"/>
                  </a:lnTo>
                  <a:lnTo>
                    <a:pt x="1601058" y="1460811"/>
                  </a:lnTo>
                  <a:lnTo>
                    <a:pt x="1659597" y="1453005"/>
                  </a:lnTo>
                  <a:lnTo>
                    <a:pt x="1651048" y="1396315"/>
                  </a:lnTo>
                  <a:lnTo>
                    <a:pt x="1640563" y="1339951"/>
                  </a:lnTo>
                  <a:lnTo>
                    <a:pt x="1628155" y="1283978"/>
                  </a:lnTo>
                  <a:lnTo>
                    <a:pt x="1613837" y="1228464"/>
                  </a:lnTo>
                  <a:lnTo>
                    <a:pt x="1597628" y="1173472"/>
                  </a:lnTo>
                  <a:lnTo>
                    <a:pt x="1579544" y="1119067"/>
                  </a:lnTo>
                  <a:lnTo>
                    <a:pt x="1559609" y="1065313"/>
                  </a:lnTo>
                  <a:lnTo>
                    <a:pt x="1537846" y="1012273"/>
                  </a:lnTo>
                  <a:lnTo>
                    <a:pt x="1514279" y="960010"/>
                  </a:lnTo>
                  <a:lnTo>
                    <a:pt x="1488936" y="908584"/>
                  </a:lnTo>
                  <a:lnTo>
                    <a:pt x="1461848" y="858056"/>
                  </a:lnTo>
                  <a:lnTo>
                    <a:pt x="1433045" y="808485"/>
                  </a:lnTo>
                  <a:lnTo>
                    <a:pt x="1402562" y="759929"/>
                  </a:lnTo>
                  <a:lnTo>
                    <a:pt x="1370435" y="712445"/>
                  </a:lnTo>
                  <a:lnTo>
                    <a:pt x="1336701" y="666089"/>
                  </a:lnTo>
                  <a:lnTo>
                    <a:pt x="1301399" y="620915"/>
                  </a:lnTo>
                  <a:lnTo>
                    <a:pt x="1264572" y="576976"/>
                  </a:lnTo>
                  <a:lnTo>
                    <a:pt x="1226262" y="534324"/>
                  </a:lnTo>
                  <a:lnTo>
                    <a:pt x="1186514" y="493008"/>
                  </a:lnTo>
                  <a:lnTo>
                    <a:pt x="1145375" y="453078"/>
                  </a:lnTo>
                  <a:lnTo>
                    <a:pt x="1102892" y="414579"/>
                  </a:lnTo>
                  <a:lnTo>
                    <a:pt x="1059117" y="377558"/>
                  </a:lnTo>
                  <a:lnTo>
                    <a:pt x="1014100" y="342057"/>
                  </a:lnTo>
                  <a:lnTo>
                    <a:pt x="967893" y="308118"/>
                  </a:lnTo>
                  <a:lnTo>
                    <a:pt x="920552" y="275781"/>
                  </a:lnTo>
                  <a:lnTo>
                    <a:pt x="872132" y="245083"/>
                  </a:lnTo>
                  <a:lnTo>
                    <a:pt x="822688" y="216062"/>
                  </a:lnTo>
                  <a:lnTo>
                    <a:pt x="772281" y="188750"/>
                  </a:lnTo>
                  <a:lnTo>
                    <a:pt x="720967" y="163180"/>
                  </a:lnTo>
                  <a:lnTo>
                    <a:pt x="668808" y="139382"/>
                  </a:lnTo>
                  <a:lnTo>
                    <a:pt x="615866" y="117384"/>
                  </a:lnTo>
                  <a:lnTo>
                    <a:pt x="562201" y="97211"/>
                  </a:lnTo>
                  <a:lnTo>
                    <a:pt x="507876" y="78888"/>
                  </a:lnTo>
                  <a:lnTo>
                    <a:pt x="452957" y="62435"/>
                  </a:lnTo>
                  <a:lnTo>
                    <a:pt x="397506" y="47872"/>
                  </a:lnTo>
                  <a:lnTo>
                    <a:pt x="341589" y="35216"/>
                  </a:lnTo>
                  <a:lnTo>
                    <a:pt x="285271" y="24481"/>
                  </a:lnTo>
                  <a:lnTo>
                    <a:pt x="228619" y="15682"/>
                  </a:lnTo>
                  <a:lnTo>
                    <a:pt x="171699" y="8827"/>
                  </a:lnTo>
                  <a:lnTo>
                    <a:pt x="114578" y="3925"/>
                  </a:lnTo>
                  <a:lnTo>
                    <a:pt x="57322" y="981"/>
                  </a:lnTo>
                  <a:lnTo>
                    <a:pt x="0" y="0"/>
                  </a:lnTo>
                  <a:lnTo>
                    <a:pt x="0" y="59057"/>
                  </a:lnTo>
                  <a:lnTo>
                    <a:pt x="0" y="118115"/>
                  </a:lnTo>
                  <a:lnTo>
                    <a:pt x="0" y="177172"/>
                  </a:lnTo>
                  <a:lnTo>
                    <a:pt x="0" y="236230"/>
                  </a:lnTo>
                  <a:lnTo>
                    <a:pt x="0" y="295288"/>
                  </a:lnTo>
                  <a:lnTo>
                    <a:pt x="0" y="354345"/>
                  </a:lnTo>
                  <a:lnTo>
                    <a:pt x="0" y="413403"/>
                  </a:lnTo>
                  <a:lnTo>
                    <a:pt x="0" y="472461"/>
                  </a:lnTo>
                  <a:lnTo>
                    <a:pt x="0" y="531518"/>
                  </a:lnTo>
                  <a:lnTo>
                    <a:pt x="0" y="590576"/>
                  </a:lnTo>
                  <a:lnTo>
                    <a:pt x="0" y="649634"/>
                  </a:lnTo>
                  <a:lnTo>
                    <a:pt x="0" y="708691"/>
                  </a:lnTo>
                  <a:lnTo>
                    <a:pt x="0" y="767749"/>
                  </a:lnTo>
                  <a:lnTo>
                    <a:pt x="0" y="826807"/>
                  </a:lnTo>
                  <a:lnTo>
                    <a:pt x="0" y="885864"/>
                  </a:lnTo>
                  <a:lnTo>
                    <a:pt x="0" y="944922"/>
                  </a:lnTo>
                  <a:lnTo>
                    <a:pt x="0" y="1003980"/>
                  </a:lnTo>
                  <a:lnTo>
                    <a:pt x="0" y="1063037"/>
                  </a:lnTo>
                  <a:lnTo>
                    <a:pt x="0" y="1122095"/>
                  </a:lnTo>
                  <a:lnTo>
                    <a:pt x="0" y="1181153"/>
                  </a:lnTo>
                  <a:lnTo>
                    <a:pt x="0" y="1240210"/>
                  </a:lnTo>
                  <a:lnTo>
                    <a:pt x="56593" y="1243915"/>
                  </a:lnTo>
                  <a:lnTo>
                    <a:pt x="112220" y="1254967"/>
                  </a:lnTo>
                  <a:lnTo>
                    <a:pt x="165932" y="1273177"/>
                  </a:lnTo>
                  <a:lnTo>
                    <a:pt x="216811" y="1298235"/>
                  </a:lnTo>
                  <a:lnTo>
                    <a:pt x="263988" y="1329712"/>
                  </a:lnTo>
                  <a:lnTo>
                    <a:pt x="306659" y="1367071"/>
                  </a:lnTo>
                  <a:lnTo>
                    <a:pt x="344096" y="1409675"/>
                  </a:lnTo>
                  <a:lnTo>
                    <a:pt x="375657" y="1456796"/>
                  </a:lnTo>
                  <a:lnTo>
                    <a:pt x="400807" y="1507630"/>
                  </a:lnTo>
                  <a:lnTo>
                    <a:pt x="419113" y="1561308"/>
                  </a:lnTo>
                  <a:close/>
                </a:path>
              </a:pathLst>
            </a:custGeom>
            <a:solidFill>
              <a:srgbClr val="7ED7D1">
                <a:alpha val="100000"/>
              </a:srgbClr>
            </a:solidFill>
            <a:ln w="13550" cap="flat">
              <a:solidFill>
                <a:srgbClr val="000000">
                  <a:alpha val="100000"/>
                </a:srgbClr>
              </a:solidFill>
              <a:prstDash val="solid"/>
              <a:miter/>
            </a:ln>
          </p:spPr>
          <p:txBody>
            <a:bodyPr/>
            <a:lstStyle/>
            <a:p/>
          </p:txBody>
        </p:sp>
        <p:sp>
          <p:nvSpPr>
            <p:cNvPr id="5" name="pg5"/>
            <p:cNvSpPr/>
            <p:nvPr/>
          </p:nvSpPr>
          <p:spPr>
            <a:xfrm>
              <a:off x="2680574" y="3725500"/>
              <a:ext cx="1360860" cy="1379712"/>
            </a:xfrm>
            <a:custGeom>
              <a:avLst/>
              <a:pathLst>
                <a:path w="1360860" h="1379712">
                  <a:moveTo>
                    <a:pt x="0" y="521613"/>
                  </a:moveTo>
                  <a:lnTo>
                    <a:pt x="42639" y="562475"/>
                  </a:lnTo>
                  <a:lnTo>
                    <a:pt x="85278" y="603337"/>
                  </a:lnTo>
                  <a:lnTo>
                    <a:pt x="127918" y="644198"/>
                  </a:lnTo>
                  <a:lnTo>
                    <a:pt x="170557" y="685060"/>
                  </a:lnTo>
                  <a:lnTo>
                    <a:pt x="213196" y="725922"/>
                  </a:lnTo>
                  <a:lnTo>
                    <a:pt x="255836" y="766784"/>
                  </a:lnTo>
                  <a:lnTo>
                    <a:pt x="298475" y="807646"/>
                  </a:lnTo>
                  <a:lnTo>
                    <a:pt x="341114" y="848508"/>
                  </a:lnTo>
                  <a:lnTo>
                    <a:pt x="383754" y="889370"/>
                  </a:lnTo>
                  <a:lnTo>
                    <a:pt x="426393" y="930232"/>
                  </a:lnTo>
                  <a:lnTo>
                    <a:pt x="469032" y="971094"/>
                  </a:lnTo>
                  <a:lnTo>
                    <a:pt x="511672" y="1011955"/>
                  </a:lnTo>
                  <a:lnTo>
                    <a:pt x="554311" y="1052817"/>
                  </a:lnTo>
                  <a:lnTo>
                    <a:pt x="596950" y="1093679"/>
                  </a:lnTo>
                  <a:lnTo>
                    <a:pt x="639590" y="1134541"/>
                  </a:lnTo>
                  <a:lnTo>
                    <a:pt x="682229" y="1175403"/>
                  </a:lnTo>
                  <a:lnTo>
                    <a:pt x="724868" y="1216265"/>
                  </a:lnTo>
                  <a:lnTo>
                    <a:pt x="767508" y="1257127"/>
                  </a:lnTo>
                  <a:lnTo>
                    <a:pt x="810147" y="1297989"/>
                  </a:lnTo>
                  <a:lnTo>
                    <a:pt x="852786" y="1338851"/>
                  </a:lnTo>
                  <a:lnTo>
                    <a:pt x="895426" y="1379712"/>
                  </a:lnTo>
                  <a:lnTo>
                    <a:pt x="934650" y="1337343"/>
                  </a:lnTo>
                  <a:lnTo>
                    <a:pt x="972390" y="1293646"/>
                  </a:lnTo>
                  <a:lnTo>
                    <a:pt x="1008601" y="1248674"/>
                  </a:lnTo>
                  <a:lnTo>
                    <a:pt x="1043240" y="1202480"/>
                  </a:lnTo>
                  <a:lnTo>
                    <a:pt x="1076265" y="1155119"/>
                  </a:lnTo>
                  <a:lnTo>
                    <a:pt x="1107638" y="1106648"/>
                  </a:lnTo>
                  <a:lnTo>
                    <a:pt x="1137321" y="1057124"/>
                  </a:lnTo>
                  <a:lnTo>
                    <a:pt x="1165279" y="1006605"/>
                  </a:lnTo>
                  <a:lnTo>
                    <a:pt x="1191478" y="955153"/>
                  </a:lnTo>
                  <a:lnTo>
                    <a:pt x="1215887" y="902828"/>
                  </a:lnTo>
                  <a:lnTo>
                    <a:pt x="1238478" y="849693"/>
                  </a:lnTo>
                  <a:lnTo>
                    <a:pt x="1259223" y="795810"/>
                  </a:lnTo>
                  <a:lnTo>
                    <a:pt x="1278098" y="741244"/>
                  </a:lnTo>
                  <a:lnTo>
                    <a:pt x="1295080" y="686059"/>
                  </a:lnTo>
                  <a:lnTo>
                    <a:pt x="1310149" y="630322"/>
                  </a:lnTo>
                  <a:lnTo>
                    <a:pt x="1323288" y="574098"/>
                  </a:lnTo>
                  <a:lnTo>
                    <a:pt x="1334480" y="517455"/>
                  </a:lnTo>
                  <a:lnTo>
                    <a:pt x="1343713" y="460459"/>
                  </a:lnTo>
                  <a:lnTo>
                    <a:pt x="1350974" y="403179"/>
                  </a:lnTo>
                  <a:lnTo>
                    <a:pt x="1356257" y="345683"/>
                  </a:lnTo>
                  <a:lnTo>
                    <a:pt x="1359553" y="288039"/>
                  </a:lnTo>
                  <a:lnTo>
                    <a:pt x="1360860" y="230315"/>
                  </a:lnTo>
                  <a:lnTo>
                    <a:pt x="1360177" y="172581"/>
                  </a:lnTo>
                  <a:lnTo>
                    <a:pt x="1357502" y="114904"/>
                  </a:lnTo>
                  <a:lnTo>
                    <a:pt x="1352841" y="57355"/>
                  </a:lnTo>
                  <a:lnTo>
                    <a:pt x="1346198" y="0"/>
                  </a:lnTo>
                  <a:lnTo>
                    <a:pt x="1287658" y="7805"/>
                  </a:lnTo>
                  <a:lnTo>
                    <a:pt x="1229119" y="15610"/>
                  </a:lnTo>
                  <a:lnTo>
                    <a:pt x="1170579" y="23415"/>
                  </a:lnTo>
                  <a:lnTo>
                    <a:pt x="1112040" y="31220"/>
                  </a:lnTo>
                  <a:lnTo>
                    <a:pt x="1053500" y="39026"/>
                  </a:lnTo>
                  <a:lnTo>
                    <a:pt x="994960" y="46831"/>
                  </a:lnTo>
                  <a:lnTo>
                    <a:pt x="936421" y="54636"/>
                  </a:lnTo>
                  <a:lnTo>
                    <a:pt x="877881" y="62441"/>
                  </a:lnTo>
                  <a:lnTo>
                    <a:pt x="819342" y="70247"/>
                  </a:lnTo>
                  <a:lnTo>
                    <a:pt x="760802" y="78052"/>
                  </a:lnTo>
                  <a:lnTo>
                    <a:pt x="702262" y="85857"/>
                  </a:lnTo>
                  <a:lnTo>
                    <a:pt x="643723" y="93662"/>
                  </a:lnTo>
                  <a:lnTo>
                    <a:pt x="585183" y="101468"/>
                  </a:lnTo>
                  <a:lnTo>
                    <a:pt x="526644" y="109273"/>
                  </a:lnTo>
                  <a:lnTo>
                    <a:pt x="468104" y="117078"/>
                  </a:lnTo>
                  <a:lnTo>
                    <a:pt x="409564" y="124883"/>
                  </a:lnTo>
                  <a:lnTo>
                    <a:pt x="351025" y="132689"/>
                  </a:lnTo>
                  <a:lnTo>
                    <a:pt x="292485" y="140494"/>
                  </a:lnTo>
                  <a:lnTo>
                    <a:pt x="233946" y="148299"/>
                  </a:lnTo>
                  <a:lnTo>
                    <a:pt x="175406" y="156104"/>
                  </a:lnTo>
                  <a:lnTo>
                    <a:pt x="116866" y="163909"/>
                  </a:lnTo>
                  <a:lnTo>
                    <a:pt x="120612" y="228611"/>
                  </a:lnTo>
                  <a:lnTo>
                    <a:pt x="114683" y="293148"/>
                  </a:lnTo>
                  <a:lnTo>
                    <a:pt x="99211" y="356084"/>
                  </a:lnTo>
                  <a:lnTo>
                    <a:pt x="74541" y="416014"/>
                  </a:lnTo>
                  <a:lnTo>
                    <a:pt x="41223" y="471604"/>
                  </a:lnTo>
                  <a:close/>
                </a:path>
              </a:pathLst>
            </a:custGeom>
            <a:solidFill>
              <a:srgbClr val="66B0FF">
                <a:alpha val="100000"/>
              </a:srgbClr>
            </a:solidFill>
            <a:ln w="13550" cap="flat">
              <a:solidFill>
                <a:srgbClr val="000000">
                  <a:alpha val="100000"/>
                </a:srgbClr>
              </a:solidFill>
              <a:prstDash val="solid"/>
              <a:miter/>
            </a:ln>
          </p:spPr>
          <p:txBody>
            <a:bodyPr/>
            <a:lstStyle/>
            <a:p/>
          </p:txBody>
        </p:sp>
        <p:sp>
          <p:nvSpPr>
            <p:cNvPr id="6" name="pg6"/>
            <p:cNvSpPr/>
            <p:nvPr/>
          </p:nvSpPr>
          <p:spPr>
            <a:xfrm>
              <a:off x="2238535" y="4247113"/>
              <a:ext cx="1337465" cy="1373882"/>
            </a:xfrm>
            <a:custGeom>
              <a:avLst/>
              <a:pathLst>
                <a:path w="1337465" h="1373882">
                  <a:moveTo>
                    <a:pt x="95288" y="132455"/>
                  </a:moveTo>
                  <a:lnTo>
                    <a:pt x="90751" y="191338"/>
                  </a:lnTo>
                  <a:lnTo>
                    <a:pt x="86213" y="250221"/>
                  </a:lnTo>
                  <a:lnTo>
                    <a:pt x="81676" y="309105"/>
                  </a:lnTo>
                  <a:lnTo>
                    <a:pt x="77138" y="367988"/>
                  </a:lnTo>
                  <a:lnTo>
                    <a:pt x="72601" y="426871"/>
                  </a:lnTo>
                  <a:lnTo>
                    <a:pt x="68063" y="485754"/>
                  </a:lnTo>
                  <a:lnTo>
                    <a:pt x="63525" y="544637"/>
                  </a:lnTo>
                  <a:lnTo>
                    <a:pt x="58988" y="603520"/>
                  </a:lnTo>
                  <a:lnTo>
                    <a:pt x="54450" y="662403"/>
                  </a:lnTo>
                  <a:lnTo>
                    <a:pt x="49913" y="721286"/>
                  </a:lnTo>
                  <a:lnTo>
                    <a:pt x="45375" y="780169"/>
                  </a:lnTo>
                  <a:lnTo>
                    <a:pt x="40838" y="839052"/>
                  </a:lnTo>
                  <a:lnTo>
                    <a:pt x="36300" y="897935"/>
                  </a:lnTo>
                  <a:lnTo>
                    <a:pt x="31762" y="956818"/>
                  </a:lnTo>
                  <a:lnTo>
                    <a:pt x="27225" y="1015701"/>
                  </a:lnTo>
                  <a:lnTo>
                    <a:pt x="22687" y="1074585"/>
                  </a:lnTo>
                  <a:lnTo>
                    <a:pt x="18150" y="1133468"/>
                  </a:lnTo>
                  <a:lnTo>
                    <a:pt x="13612" y="1192351"/>
                  </a:lnTo>
                  <a:lnTo>
                    <a:pt x="9075" y="1251234"/>
                  </a:lnTo>
                  <a:lnTo>
                    <a:pt x="4537" y="1310117"/>
                  </a:lnTo>
                  <a:lnTo>
                    <a:pt x="0" y="1369000"/>
                  </a:lnTo>
                  <a:lnTo>
                    <a:pt x="56794" y="1372407"/>
                  </a:lnTo>
                  <a:lnTo>
                    <a:pt x="113671" y="1373882"/>
                  </a:lnTo>
                  <a:lnTo>
                    <a:pt x="170566" y="1373424"/>
                  </a:lnTo>
                  <a:lnTo>
                    <a:pt x="227412" y="1371033"/>
                  </a:lnTo>
                  <a:lnTo>
                    <a:pt x="284145" y="1366712"/>
                  </a:lnTo>
                  <a:lnTo>
                    <a:pt x="340697" y="1360466"/>
                  </a:lnTo>
                  <a:lnTo>
                    <a:pt x="397005" y="1352301"/>
                  </a:lnTo>
                  <a:lnTo>
                    <a:pt x="453003" y="1342229"/>
                  </a:lnTo>
                  <a:lnTo>
                    <a:pt x="508626" y="1330259"/>
                  </a:lnTo>
                  <a:lnTo>
                    <a:pt x="563810" y="1316407"/>
                  </a:lnTo>
                  <a:lnTo>
                    <a:pt x="618492" y="1300687"/>
                  </a:lnTo>
                  <a:lnTo>
                    <a:pt x="672608" y="1283119"/>
                  </a:lnTo>
                  <a:lnTo>
                    <a:pt x="726096" y="1263721"/>
                  </a:lnTo>
                  <a:lnTo>
                    <a:pt x="778895" y="1242518"/>
                  </a:lnTo>
                  <a:lnTo>
                    <a:pt x="830942" y="1219533"/>
                  </a:lnTo>
                  <a:lnTo>
                    <a:pt x="882178" y="1194793"/>
                  </a:lnTo>
                  <a:lnTo>
                    <a:pt x="932544" y="1168326"/>
                  </a:lnTo>
                  <a:lnTo>
                    <a:pt x="981981" y="1140163"/>
                  </a:lnTo>
                  <a:lnTo>
                    <a:pt x="1030433" y="1110337"/>
                  </a:lnTo>
                  <a:lnTo>
                    <a:pt x="1077844" y="1078882"/>
                  </a:lnTo>
                  <a:lnTo>
                    <a:pt x="1124159" y="1045833"/>
                  </a:lnTo>
                  <a:lnTo>
                    <a:pt x="1169323" y="1011231"/>
                  </a:lnTo>
                  <a:lnTo>
                    <a:pt x="1213287" y="975113"/>
                  </a:lnTo>
                  <a:lnTo>
                    <a:pt x="1255997" y="937523"/>
                  </a:lnTo>
                  <a:lnTo>
                    <a:pt x="1297406" y="898503"/>
                  </a:lnTo>
                  <a:lnTo>
                    <a:pt x="1337465" y="858099"/>
                  </a:lnTo>
                  <a:lnTo>
                    <a:pt x="1294825" y="817237"/>
                  </a:lnTo>
                  <a:lnTo>
                    <a:pt x="1252186" y="776375"/>
                  </a:lnTo>
                  <a:lnTo>
                    <a:pt x="1209547" y="735513"/>
                  </a:lnTo>
                  <a:lnTo>
                    <a:pt x="1166907" y="694652"/>
                  </a:lnTo>
                  <a:lnTo>
                    <a:pt x="1124268" y="653790"/>
                  </a:lnTo>
                  <a:lnTo>
                    <a:pt x="1081629" y="612928"/>
                  </a:lnTo>
                  <a:lnTo>
                    <a:pt x="1038989" y="572066"/>
                  </a:lnTo>
                  <a:lnTo>
                    <a:pt x="996350" y="531204"/>
                  </a:lnTo>
                  <a:lnTo>
                    <a:pt x="953711" y="490342"/>
                  </a:lnTo>
                  <a:lnTo>
                    <a:pt x="911071" y="449480"/>
                  </a:lnTo>
                  <a:lnTo>
                    <a:pt x="868432" y="408618"/>
                  </a:lnTo>
                  <a:lnTo>
                    <a:pt x="825793" y="367756"/>
                  </a:lnTo>
                  <a:lnTo>
                    <a:pt x="783153" y="326895"/>
                  </a:lnTo>
                  <a:lnTo>
                    <a:pt x="740514" y="286033"/>
                  </a:lnTo>
                  <a:lnTo>
                    <a:pt x="697875" y="245171"/>
                  </a:lnTo>
                  <a:lnTo>
                    <a:pt x="655235" y="204309"/>
                  </a:lnTo>
                  <a:lnTo>
                    <a:pt x="612596" y="163447"/>
                  </a:lnTo>
                  <a:lnTo>
                    <a:pt x="569957" y="122585"/>
                  </a:lnTo>
                  <a:lnTo>
                    <a:pt x="527317" y="81723"/>
                  </a:lnTo>
                  <a:lnTo>
                    <a:pt x="484678" y="40861"/>
                  </a:lnTo>
                  <a:lnTo>
                    <a:pt x="442039" y="0"/>
                  </a:lnTo>
                  <a:lnTo>
                    <a:pt x="394577" y="42735"/>
                  </a:lnTo>
                  <a:lnTo>
                    <a:pt x="341359" y="78043"/>
                  </a:lnTo>
                  <a:lnTo>
                    <a:pt x="283536" y="105161"/>
                  </a:lnTo>
                  <a:lnTo>
                    <a:pt x="222359" y="123500"/>
                  </a:lnTo>
                  <a:lnTo>
                    <a:pt x="159154" y="132665"/>
                  </a:lnTo>
                  <a:close/>
                </a:path>
              </a:pathLst>
            </a:custGeom>
            <a:solidFill>
              <a:srgbClr val="822E1C">
                <a:alpha val="100000"/>
              </a:srgbClr>
            </a:solidFill>
            <a:ln w="13550" cap="flat">
              <a:solidFill>
                <a:srgbClr val="000000">
                  <a:alpha val="100000"/>
                </a:srgbClr>
              </a:solidFill>
              <a:prstDash val="solid"/>
              <a:miter/>
            </a:ln>
          </p:spPr>
          <p:txBody>
            <a:bodyPr/>
            <a:lstStyle/>
            <a:p/>
          </p:txBody>
        </p:sp>
        <p:sp>
          <p:nvSpPr>
            <p:cNvPr id="7" name="pg7"/>
            <p:cNvSpPr/>
            <p:nvPr/>
          </p:nvSpPr>
          <p:spPr>
            <a:xfrm>
              <a:off x="1429748" y="4306435"/>
              <a:ext cx="904076" cy="1309678"/>
            </a:xfrm>
            <a:custGeom>
              <a:avLst/>
              <a:pathLst>
                <a:path w="904076" h="1309678">
                  <a:moveTo>
                    <a:pt x="694390" y="0"/>
                  </a:moveTo>
                  <a:lnTo>
                    <a:pt x="661324" y="48932"/>
                  </a:lnTo>
                  <a:lnTo>
                    <a:pt x="628258" y="97865"/>
                  </a:lnTo>
                  <a:lnTo>
                    <a:pt x="595192" y="146798"/>
                  </a:lnTo>
                  <a:lnTo>
                    <a:pt x="562125" y="195731"/>
                  </a:lnTo>
                  <a:lnTo>
                    <a:pt x="529059" y="244664"/>
                  </a:lnTo>
                  <a:lnTo>
                    <a:pt x="495993" y="293597"/>
                  </a:lnTo>
                  <a:lnTo>
                    <a:pt x="462927" y="342530"/>
                  </a:lnTo>
                  <a:lnTo>
                    <a:pt x="429860" y="391463"/>
                  </a:lnTo>
                  <a:lnTo>
                    <a:pt x="396794" y="440396"/>
                  </a:lnTo>
                  <a:lnTo>
                    <a:pt x="363728" y="489329"/>
                  </a:lnTo>
                  <a:lnTo>
                    <a:pt x="330662" y="538262"/>
                  </a:lnTo>
                  <a:lnTo>
                    <a:pt x="297596" y="587195"/>
                  </a:lnTo>
                  <a:lnTo>
                    <a:pt x="264529" y="636128"/>
                  </a:lnTo>
                  <a:lnTo>
                    <a:pt x="231463" y="685060"/>
                  </a:lnTo>
                  <a:lnTo>
                    <a:pt x="198397" y="733993"/>
                  </a:lnTo>
                  <a:lnTo>
                    <a:pt x="165331" y="782926"/>
                  </a:lnTo>
                  <a:lnTo>
                    <a:pt x="132264" y="831859"/>
                  </a:lnTo>
                  <a:lnTo>
                    <a:pt x="99198" y="880792"/>
                  </a:lnTo>
                  <a:lnTo>
                    <a:pt x="66132" y="929725"/>
                  </a:lnTo>
                  <a:lnTo>
                    <a:pt x="33066" y="978658"/>
                  </a:lnTo>
                  <a:lnTo>
                    <a:pt x="0" y="1027591"/>
                  </a:lnTo>
                  <a:lnTo>
                    <a:pt x="48394" y="1059092"/>
                  </a:lnTo>
                  <a:lnTo>
                    <a:pt x="97846" y="1088905"/>
                  </a:lnTo>
                  <a:lnTo>
                    <a:pt x="148297" y="1116995"/>
                  </a:lnTo>
                  <a:lnTo>
                    <a:pt x="199686" y="1143328"/>
                  </a:lnTo>
                  <a:lnTo>
                    <a:pt x="251953" y="1167874"/>
                  </a:lnTo>
                  <a:lnTo>
                    <a:pt x="305035" y="1190603"/>
                  </a:lnTo>
                  <a:lnTo>
                    <a:pt x="358869" y="1211488"/>
                  </a:lnTo>
                  <a:lnTo>
                    <a:pt x="413392" y="1230505"/>
                  </a:lnTo>
                  <a:lnTo>
                    <a:pt x="468538" y="1247629"/>
                  </a:lnTo>
                  <a:lnTo>
                    <a:pt x="524241" y="1262842"/>
                  </a:lnTo>
                  <a:lnTo>
                    <a:pt x="580436" y="1276125"/>
                  </a:lnTo>
                  <a:lnTo>
                    <a:pt x="637056" y="1287463"/>
                  </a:lnTo>
                  <a:lnTo>
                    <a:pt x="694033" y="1296841"/>
                  </a:lnTo>
                  <a:lnTo>
                    <a:pt x="751299" y="1304249"/>
                  </a:lnTo>
                  <a:lnTo>
                    <a:pt x="808787" y="1309678"/>
                  </a:lnTo>
                  <a:lnTo>
                    <a:pt x="813325" y="1250795"/>
                  </a:lnTo>
                  <a:lnTo>
                    <a:pt x="817862" y="1191912"/>
                  </a:lnTo>
                  <a:lnTo>
                    <a:pt x="822400" y="1133029"/>
                  </a:lnTo>
                  <a:lnTo>
                    <a:pt x="826937" y="1074145"/>
                  </a:lnTo>
                  <a:lnTo>
                    <a:pt x="831475" y="1015262"/>
                  </a:lnTo>
                  <a:lnTo>
                    <a:pt x="836012" y="956379"/>
                  </a:lnTo>
                  <a:lnTo>
                    <a:pt x="840550" y="897496"/>
                  </a:lnTo>
                  <a:lnTo>
                    <a:pt x="845088" y="838613"/>
                  </a:lnTo>
                  <a:lnTo>
                    <a:pt x="849625" y="779730"/>
                  </a:lnTo>
                  <a:lnTo>
                    <a:pt x="854163" y="720847"/>
                  </a:lnTo>
                  <a:lnTo>
                    <a:pt x="858700" y="661964"/>
                  </a:lnTo>
                  <a:lnTo>
                    <a:pt x="863238" y="603081"/>
                  </a:lnTo>
                  <a:lnTo>
                    <a:pt x="867775" y="544198"/>
                  </a:lnTo>
                  <a:lnTo>
                    <a:pt x="872313" y="485315"/>
                  </a:lnTo>
                  <a:lnTo>
                    <a:pt x="876851" y="426432"/>
                  </a:lnTo>
                  <a:lnTo>
                    <a:pt x="881388" y="367549"/>
                  </a:lnTo>
                  <a:lnTo>
                    <a:pt x="885926" y="308665"/>
                  </a:lnTo>
                  <a:lnTo>
                    <a:pt x="890463" y="249782"/>
                  </a:lnTo>
                  <a:lnTo>
                    <a:pt x="895001" y="190899"/>
                  </a:lnTo>
                  <a:lnTo>
                    <a:pt x="899538" y="132016"/>
                  </a:lnTo>
                  <a:lnTo>
                    <a:pt x="904076" y="73133"/>
                  </a:lnTo>
                  <a:lnTo>
                    <a:pt x="830305" y="60991"/>
                  </a:lnTo>
                  <a:lnTo>
                    <a:pt x="759711" y="36369"/>
                  </a:lnTo>
                  <a:close/>
                </a:path>
              </a:pathLst>
            </a:custGeom>
            <a:solidFill>
              <a:srgbClr val="1C7F93">
                <a:alpha val="100000"/>
              </a:srgbClr>
            </a:solidFill>
            <a:ln w="13550" cap="flat">
              <a:solidFill>
                <a:srgbClr val="000000">
                  <a:alpha val="100000"/>
                </a:srgbClr>
              </a:solidFill>
              <a:prstDash val="solid"/>
              <a:miter/>
            </a:ln>
          </p:spPr>
          <p:txBody>
            <a:bodyPr/>
            <a:lstStyle/>
            <a:p/>
          </p:txBody>
        </p:sp>
        <p:sp>
          <p:nvSpPr>
            <p:cNvPr id="8" name="pg8"/>
            <p:cNvSpPr/>
            <p:nvPr/>
          </p:nvSpPr>
          <p:spPr>
            <a:xfrm>
              <a:off x="938186" y="4172977"/>
              <a:ext cx="1185952" cy="1161050"/>
            </a:xfrm>
            <a:custGeom>
              <a:avLst/>
              <a:pathLst>
                <a:path w="1185952" h="1161050">
                  <a:moveTo>
                    <a:pt x="1058510" y="0"/>
                  </a:moveTo>
                  <a:lnTo>
                    <a:pt x="1008105" y="30775"/>
                  </a:lnTo>
                  <a:lnTo>
                    <a:pt x="957699" y="61550"/>
                  </a:lnTo>
                  <a:lnTo>
                    <a:pt x="907294" y="92325"/>
                  </a:lnTo>
                  <a:lnTo>
                    <a:pt x="856889" y="123100"/>
                  </a:lnTo>
                  <a:lnTo>
                    <a:pt x="806484" y="153876"/>
                  </a:lnTo>
                  <a:lnTo>
                    <a:pt x="756078" y="184651"/>
                  </a:lnTo>
                  <a:lnTo>
                    <a:pt x="705673" y="215426"/>
                  </a:lnTo>
                  <a:lnTo>
                    <a:pt x="655268" y="246201"/>
                  </a:lnTo>
                  <a:lnTo>
                    <a:pt x="604863" y="276977"/>
                  </a:lnTo>
                  <a:lnTo>
                    <a:pt x="554457" y="307752"/>
                  </a:lnTo>
                  <a:lnTo>
                    <a:pt x="504052" y="338527"/>
                  </a:lnTo>
                  <a:lnTo>
                    <a:pt x="453647" y="369302"/>
                  </a:lnTo>
                  <a:lnTo>
                    <a:pt x="403242" y="400078"/>
                  </a:lnTo>
                  <a:lnTo>
                    <a:pt x="352836" y="430853"/>
                  </a:lnTo>
                  <a:lnTo>
                    <a:pt x="302431" y="461628"/>
                  </a:lnTo>
                  <a:lnTo>
                    <a:pt x="252026" y="492403"/>
                  </a:lnTo>
                  <a:lnTo>
                    <a:pt x="201621" y="523179"/>
                  </a:lnTo>
                  <a:lnTo>
                    <a:pt x="151215" y="553954"/>
                  </a:lnTo>
                  <a:lnTo>
                    <a:pt x="100810" y="584729"/>
                  </a:lnTo>
                  <a:lnTo>
                    <a:pt x="50405" y="615504"/>
                  </a:lnTo>
                  <a:lnTo>
                    <a:pt x="0" y="646280"/>
                  </a:lnTo>
                  <a:lnTo>
                    <a:pt x="32050" y="696727"/>
                  </a:lnTo>
                  <a:lnTo>
                    <a:pt x="65881" y="745997"/>
                  </a:lnTo>
                  <a:lnTo>
                    <a:pt x="101448" y="794029"/>
                  </a:lnTo>
                  <a:lnTo>
                    <a:pt x="138708" y="840761"/>
                  </a:lnTo>
                  <a:lnTo>
                    <a:pt x="177611" y="886133"/>
                  </a:lnTo>
                  <a:lnTo>
                    <a:pt x="218109" y="930088"/>
                  </a:lnTo>
                  <a:lnTo>
                    <a:pt x="260150" y="972570"/>
                  </a:lnTo>
                  <a:lnTo>
                    <a:pt x="303681" y="1013524"/>
                  </a:lnTo>
                  <a:lnTo>
                    <a:pt x="348645" y="1052898"/>
                  </a:lnTo>
                  <a:lnTo>
                    <a:pt x="394987" y="1090642"/>
                  </a:lnTo>
                  <a:lnTo>
                    <a:pt x="442645" y="1126708"/>
                  </a:lnTo>
                  <a:lnTo>
                    <a:pt x="491561" y="1161050"/>
                  </a:lnTo>
                  <a:lnTo>
                    <a:pt x="524627" y="1112117"/>
                  </a:lnTo>
                  <a:lnTo>
                    <a:pt x="557694" y="1063184"/>
                  </a:lnTo>
                  <a:lnTo>
                    <a:pt x="590760" y="1014251"/>
                  </a:lnTo>
                  <a:lnTo>
                    <a:pt x="623826" y="965318"/>
                  </a:lnTo>
                  <a:lnTo>
                    <a:pt x="656892" y="916385"/>
                  </a:lnTo>
                  <a:lnTo>
                    <a:pt x="689958" y="867452"/>
                  </a:lnTo>
                  <a:lnTo>
                    <a:pt x="723025" y="818519"/>
                  </a:lnTo>
                  <a:lnTo>
                    <a:pt x="756091" y="769586"/>
                  </a:lnTo>
                  <a:lnTo>
                    <a:pt x="789157" y="720653"/>
                  </a:lnTo>
                  <a:lnTo>
                    <a:pt x="822223" y="671721"/>
                  </a:lnTo>
                  <a:lnTo>
                    <a:pt x="855290" y="622788"/>
                  </a:lnTo>
                  <a:lnTo>
                    <a:pt x="888356" y="573855"/>
                  </a:lnTo>
                  <a:lnTo>
                    <a:pt x="921422" y="524922"/>
                  </a:lnTo>
                  <a:lnTo>
                    <a:pt x="954488" y="475989"/>
                  </a:lnTo>
                  <a:lnTo>
                    <a:pt x="987555" y="427056"/>
                  </a:lnTo>
                  <a:lnTo>
                    <a:pt x="1020621" y="378123"/>
                  </a:lnTo>
                  <a:lnTo>
                    <a:pt x="1053687" y="329190"/>
                  </a:lnTo>
                  <a:lnTo>
                    <a:pt x="1086753" y="280257"/>
                  </a:lnTo>
                  <a:lnTo>
                    <a:pt x="1119819" y="231324"/>
                  </a:lnTo>
                  <a:lnTo>
                    <a:pt x="1152886" y="182391"/>
                  </a:lnTo>
                  <a:lnTo>
                    <a:pt x="1185952" y="133458"/>
                  </a:lnTo>
                  <a:lnTo>
                    <a:pt x="1137242" y="95211"/>
                  </a:lnTo>
                  <a:lnTo>
                    <a:pt x="1094471" y="50421"/>
                  </a:lnTo>
                  <a:close/>
                </a:path>
              </a:pathLst>
            </a:custGeom>
            <a:solidFill>
              <a:srgbClr val="AAF400">
                <a:alpha val="100000"/>
              </a:srgbClr>
            </a:solidFill>
            <a:ln w="13550" cap="flat">
              <a:solidFill>
                <a:srgbClr val="000000">
                  <a:alpha val="100000"/>
                </a:srgbClr>
              </a:solidFill>
              <a:prstDash val="solid"/>
              <a:miter/>
            </a:ln>
          </p:spPr>
          <p:txBody>
            <a:bodyPr/>
            <a:lstStyle/>
            <a:p/>
          </p:txBody>
        </p:sp>
        <p:sp>
          <p:nvSpPr>
            <p:cNvPr id="9" name="pg9"/>
            <p:cNvSpPr/>
            <p:nvPr/>
          </p:nvSpPr>
          <p:spPr>
            <a:xfrm>
              <a:off x="705018" y="3998929"/>
              <a:ext cx="1291678" cy="820327"/>
            </a:xfrm>
            <a:custGeom>
              <a:avLst/>
              <a:pathLst>
                <a:path w="1291678" h="820327">
                  <a:moveTo>
                    <a:pt x="1231227" y="0"/>
                  </a:moveTo>
                  <a:lnTo>
                    <a:pt x="1172597" y="7095"/>
                  </a:lnTo>
                  <a:lnTo>
                    <a:pt x="1113967" y="14190"/>
                  </a:lnTo>
                  <a:lnTo>
                    <a:pt x="1055337" y="21286"/>
                  </a:lnTo>
                  <a:lnTo>
                    <a:pt x="996707" y="28381"/>
                  </a:lnTo>
                  <a:lnTo>
                    <a:pt x="938078" y="35476"/>
                  </a:lnTo>
                  <a:lnTo>
                    <a:pt x="879448" y="42572"/>
                  </a:lnTo>
                  <a:lnTo>
                    <a:pt x="820818" y="49667"/>
                  </a:lnTo>
                  <a:lnTo>
                    <a:pt x="762188" y="56762"/>
                  </a:lnTo>
                  <a:lnTo>
                    <a:pt x="703558" y="63858"/>
                  </a:lnTo>
                  <a:lnTo>
                    <a:pt x="644928" y="70953"/>
                  </a:lnTo>
                  <a:lnTo>
                    <a:pt x="586298" y="78048"/>
                  </a:lnTo>
                  <a:lnTo>
                    <a:pt x="527668" y="85144"/>
                  </a:lnTo>
                  <a:lnTo>
                    <a:pt x="469039" y="92239"/>
                  </a:lnTo>
                  <a:lnTo>
                    <a:pt x="410409" y="99334"/>
                  </a:lnTo>
                  <a:lnTo>
                    <a:pt x="351779" y="106430"/>
                  </a:lnTo>
                  <a:lnTo>
                    <a:pt x="293149" y="113525"/>
                  </a:lnTo>
                  <a:lnTo>
                    <a:pt x="234519" y="120620"/>
                  </a:lnTo>
                  <a:lnTo>
                    <a:pt x="175889" y="127716"/>
                  </a:lnTo>
                  <a:lnTo>
                    <a:pt x="117259" y="134811"/>
                  </a:lnTo>
                  <a:lnTo>
                    <a:pt x="58629" y="141906"/>
                  </a:lnTo>
                  <a:lnTo>
                    <a:pt x="0" y="149002"/>
                  </a:lnTo>
                  <a:lnTo>
                    <a:pt x="8223" y="208105"/>
                  </a:lnTo>
                  <a:lnTo>
                    <a:pt x="18548" y="266878"/>
                  </a:lnTo>
                  <a:lnTo>
                    <a:pt x="30961" y="325245"/>
                  </a:lnTo>
                  <a:lnTo>
                    <a:pt x="45445" y="383133"/>
                  </a:lnTo>
                  <a:lnTo>
                    <a:pt x="61983" y="440469"/>
                  </a:lnTo>
                  <a:lnTo>
                    <a:pt x="80554" y="497178"/>
                  </a:lnTo>
                  <a:lnTo>
                    <a:pt x="101134" y="553190"/>
                  </a:lnTo>
                  <a:lnTo>
                    <a:pt x="123697" y="608433"/>
                  </a:lnTo>
                  <a:lnTo>
                    <a:pt x="148214" y="662836"/>
                  </a:lnTo>
                  <a:lnTo>
                    <a:pt x="174654" y="716332"/>
                  </a:lnTo>
                  <a:lnTo>
                    <a:pt x="202984" y="768851"/>
                  </a:lnTo>
                  <a:lnTo>
                    <a:pt x="233167" y="820327"/>
                  </a:lnTo>
                  <a:lnTo>
                    <a:pt x="283573" y="789552"/>
                  </a:lnTo>
                  <a:lnTo>
                    <a:pt x="333978" y="758777"/>
                  </a:lnTo>
                  <a:lnTo>
                    <a:pt x="384383" y="728001"/>
                  </a:lnTo>
                  <a:lnTo>
                    <a:pt x="434788" y="697226"/>
                  </a:lnTo>
                  <a:lnTo>
                    <a:pt x="485194" y="666451"/>
                  </a:lnTo>
                  <a:lnTo>
                    <a:pt x="535599" y="635676"/>
                  </a:lnTo>
                  <a:lnTo>
                    <a:pt x="586004" y="604900"/>
                  </a:lnTo>
                  <a:lnTo>
                    <a:pt x="636409" y="574125"/>
                  </a:lnTo>
                  <a:lnTo>
                    <a:pt x="686815" y="543350"/>
                  </a:lnTo>
                  <a:lnTo>
                    <a:pt x="737220" y="512575"/>
                  </a:lnTo>
                  <a:lnTo>
                    <a:pt x="787625" y="481799"/>
                  </a:lnTo>
                  <a:lnTo>
                    <a:pt x="838030" y="451024"/>
                  </a:lnTo>
                  <a:lnTo>
                    <a:pt x="888436" y="420249"/>
                  </a:lnTo>
                  <a:lnTo>
                    <a:pt x="938841" y="389474"/>
                  </a:lnTo>
                  <a:lnTo>
                    <a:pt x="989246" y="358698"/>
                  </a:lnTo>
                  <a:lnTo>
                    <a:pt x="1039652" y="327923"/>
                  </a:lnTo>
                  <a:lnTo>
                    <a:pt x="1090057" y="297148"/>
                  </a:lnTo>
                  <a:lnTo>
                    <a:pt x="1140462" y="266373"/>
                  </a:lnTo>
                  <a:lnTo>
                    <a:pt x="1190867" y="235597"/>
                  </a:lnTo>
                  <a:lnTo>
                    <a:pt x="1241273" y="204822"/>
                  </a:lnTo>
                  <a:lnTo>
                    <a:pt x="1291678" y="174047"/>
                  </a:lnTo>
                  <a:lnTo>
                    <a:pt x="1263297" y="119111"/>
                  </a:lnTo>
                  <a:lnTo>
                    <a:pt x="1243009" y="60700"/>
                  </a:lnTo>
                  <a:close/>
                </a:path>
              </a:pathLst>
            </a:custGeom>
            <a:solidFill>
              <a:srgbClr val="DEA0FD">
                <a:alpha val="100000"/>
              </a:srgbClr>
            </a:solidFill>
            <a:ln w="13550" cap="flat">
              <a:solidFill>
                <a:srgbClr val="000000">
                  <a:alpha val="100000"/>
                </a:srgbClr>
              </a:solidFill>
              <a:prstDash val="solid"/>
              <a:miter/>
            </a:ln>
          </p:spPr>
          <p:txBody>
            <a:bodyPr/>
            <a:lstStyle/>
            <a:p/>
          </p:txBody>
        </p:sp>
        <p:sp>
          <p:nvSpPr>
            <p:cNvPr id="10" name="pg10"/>
            <p:cNvSpPr/>
            <p:nvPr/>
          </p:nvSpPr>
          <p:spPr>
            <a:xfrm>
              <a:off x="693064" y="3560113"/>
              <a:ext cx="1251771" cy="587818"/>
            </a:xfrm>
            <a:custGeom>
              <a:avLst/>
              <a:pathLst>
                <a:path w="1251771" h="587818">
                  <a:moveTo>
                    <a:pt x="1251771" y="286419"/>
                  </a:moveTo>
                  <a:lnTo>
                    <a:pt x="1194310" y="272780"/>
                  </a:lnTo>
                  <a:lnTo>
                    <a:pt x="1136849" y="259141"/>
                  </a:lnTo>
                  <a:lnTo>
                    <a:pt x="1079388" y="245502"/>
                  </a:lnTo>
                  <a:lnTo>
                    <a:pt x="1021927" y="231863"/>
                  </a:lnTo>
                  <a:lnTo>
                    <a:pt x="964465" y="218224"/>
                  </a:lnTo>
                  <a:lnTo>
                    <a:pt x="907004" y="204585"/>
                  </a:lnTo>
                  <a:lnTo>
                    <a:pt x="849543" y="190946"/>
                  </a:lnTo>
                  <a:lnTo>
                    <a:pt x="792082" y="177307"/>
                  </a:lnTo>
                  <a:lnTo>
                    <a:pt x="734621" y="163668"/>
                  </a:lnTo>
                  <a:lnTo>
                    <a:pt x="677160" y="150029"/>
                  </a:lnTo>
                  <a:lnTo>
                    <a:pt x="619698" y="136390"/>
                  </a:lnTo>
                  <a:lnTo>
                    <a:pt x="562237" y="122751"/>
                  </a:lnTo>
                  <a:lnTo>
                    <a:pt x="504776" y="109112"/>
                  </a:lnTo>
                  <a:lnTo>
                    <a:pt x="447315" y="95473"/>
                  </a:lnTo>
                  <a:lnTo>
                    <a:pt x="389854" y="81834"/>
                  </a:lnTo>
                  <a:lnTo>
                    <a:pt x="332393" y="68195"/>
                  </a:lnTo>
                  <a:lnTo>
                    <a:pt x="274932" y="54556"/>
                  </a:lnTo>
                  <a:lnTo>
                    <a:pt x="217470" y="40917"/>
                  </a:lnTo>
                  <a:lnTo>
                    <a:pt x="160009" y="27278"/>
                  </a:lnTo>
                  <a:lnTo>
                    <a:pt x="102548" y="13639"/>
                  </a:lnTo>
                  <a:lnTo>
                    <a:pt x="45087" y="0"/>
                  </a:lnTo>
                  <a:lnTo>
                    <a:pt x="32440" y="57812"/>
                  </a:lnTo>
                  <a:lnTo>
                    <a:pt x="21843" y="116035"/>
                  </a:lnTo>
                  <a:lnTo>
                    <a:pt x="13311" y="174597"/>
                  </a:lnTo>
                  <a:lnTo>
                    <a:pt x="6854" y="233423"/>
                  </a:lnTo>
                  <a:lnTo>
                    <a:pt x="2480" y="292441"/>
                  </a:lnTo>
                  <a:lnTo>
                    <a:pt x="194" y="351577"/>
                  </a:lnTo>
                  <a:lnTo>
                    <a:pt x="0" y="410756"/>
                  </a:lnTo>
                  <a:lnTo>
                    <a:pt x="1897" y="469905"/>
                  </a:lnTo>
                  <a:lnTo>
                    <a:pt x="5883" y="528951"/>
                  </a:lnTo>
                  <a:lnTo>
                    <a:pt x="11954" y="587818"/>
                  </a:lnTo>
                  <a:lnTo>
                    <a:pt x="70583" y="580723"/>
                  </a:lnTo>
                  <a:lnTo>
                    <a:pt x="129213" y="573627"/>
                  </a:lnTo>
                  <a:lnTo>
                    <a:pt x="187843" y="566532"/>
                  </a:lnTo>
                  <a:lnTo>
                    <a:pt x="246473" y="559437"/>
                  </a:lnTo>
                  <a:lnTo>
                    <a:pt x="305103" y="552341"/>
                  </a:lnTo>
                  <a:lnTo>
                    <a:pt x="363733" y="545246"/>
                  </a:lnTo>
                  <a:lnTo>
                    <a:pt x="422363" y="538151"/>
                  </a:lnTo>
                  <a:lnTo>
                    <a:pt x="480993" y="531055"/>
                  </a:lnTo>
                  <a:lnTo>
                    <a:pt x="539623" y="523960"/>
                  </a:lnTo>
                  <a:lnTo>
                    <a:pt x="598252" y="516865"/>
                  </a:lnTo>
                  <a:lnTo>
                    <a:pt x="656882" y="509769"/>
                  </a:lnTo>
                  <a:lnTo>
                    <a:pt x="715512" y="502674"/>
                  </a:lnTo>
                  <a:lnTo>
                    <a:pt x="774142" y="495579"/>
                  </a:lnTo>
                  <a:lnTo>
                    <a:pt x="832772" y="488483"/>
                  </a:lnTo>
                  <a:lnTo>
                    <a:pt x="891402" y="481388"/>
                  </a:lnTo>
                  <a:lnTo>
                    <a:pt x="950032" y="474293"/>
                  </a:lnTo>
                  <a:lnTo>
                    <a:pt x="1008662" y="467197"/>
                  </a:lnTo>
                  <a:lnTo>
                    <a:pt x="1067291" y="460102"/>
                  </a:lnTo>
                  <a:lnTo>
                    <a:pt x="1125921" y="453007"/>
                  </a:lnTo>
                  <a:lnTo>
                    <a:pt x="1184551" y="445911"/>
                  </a:lnTo>
                  <a:lnTo>
                    <a:pt x="1243181" y="438816"/>
                  </a:lnTo>
                  <a:lnTo>
                    <a:pt x="1240725" y="362237"/>
                  </a:lnTo>
                  <a:close/>
                </a:path>
              </a:pathLst>
            </a:custGeom>
            <a:solidFill>
              <a:srgbClr val="C075A6">
                <a:alpha val="100000"/>
              </a:srgbClr>
            </a:solidFill>
            <a:ln w="13550" cap="flat">
              <a:solidFill>
                <a:srgbClr val="000000">
                  <a:alpha val="100000"/>
                </a:srgbClr>
              </a:solidFill>
              <a:prstDash val="solid"/>
              <a:miter/>
            </a:ln>
          </p:spPr>
          <p:txBody>
            <a:bodyPr/>
            <a:lstStyle/>
            <a:p/>
          </p:txBody>
        </p:sp>
        <p:sp>
          <p:nvSpPr>
            <p:cNvPr id="11" name="pg11"/>
            <p:cNvSpPr/>
            <p:nvPr/>
          </p:nvSpPr>
          <p:spPr>
            <a:xfrm>
              <a:off x="738151" y="3026693"/>
              <a:ext cx="1266369" cy="819839"/>
            </a:xfrm>
            <a:custGeom>
              <a:avLst/>
              <a:pathLst>
                <a:path w="1266369" h="819839">
                  <a:moveTo>
                    <a:pt x="1266369" y="681545"/>
                  </a:moveTo>
                  <a:lnTo>
                    <a:pt x="1217028" y="649090"/>
                  </a:lnTo>
                  <a:lnTo>
                    <a:pt x="1167687" y="616636"/>
                  </a:lnTo>
                  <a:lnTo>
                    <a:pt x="1118346" y="584181"/>
                  </a:lnTo>
                  <a:lnTo>
                    <a:pt x="1069006" y="551726"/>
                  </a:lnTo>
                  <a:lnTo>
                    <a:pt x="1019665" y="519272"/>
                  </a:lnTo>
                  <a:lnTo>
                    <a:pt x="970324" y="486817"/>
                  </a:lnTo>
                  <a:lnTo>
                    <a:pt x="920983" y="454363"/>
                  </a:lnTo>
                  <a:lnTo>
                    <a:pt x="871643" y="421908"/>
                  </a:lnTo>
                  <a:lnTo>
                    <a:pt x="822302" y="389454"/>
                  </a:lnTo>
                  <a:lnTo>
                    <a:pt x="772961" y="356999"/>
                  </a:lnTo>
                  <a:lnTo>
                    <a:pt x="723620" y="324545"/>
                  </a:lnTo>
                  <a:lnTo>
                    <a:pt x="674280" y="292090"/>
                  </a:lnTo>
                  <a:lnTo>
                    <a:pt x="624939" y="259636"/>
                  </a:lnTo>
                  <a:lnTo>
                    <a:pt x="575598" y="227181"/>
                  </a:lnTo>
                  <a:lnTo>
                    <a:pt x="526257" y="194727"/>
                  </a:lnTo>
                  <a:lnTo>
                    <a:pt x="476917" y="162272"/>
                  </a:lnTo>
                  <a:lnTo>
                    <a:pt x="427576" y="129818"/>
                  </a:lnTo>
                  <a:lnTo>
                    <a:pt x="378235" y="97363"/>
                  </a:lnTo>
                  <a:lnTo>
                    <a:pt x="328894" y="64909"/>
                  </a:lnTo>
                  <a:lnTo>
                    <a:pt x="279554" y="32454"/>
                  </a:lnTo>
                  <a:lnTo>
                    <a:pt x="230213" y="0"/>
                  </a:lnTo>
                  <a:lnTo>
                    <a:pt x="198981" y="49335"/>
                  </a:lnTo>
                  <a:lnTo>
                    <a:pt x="169488" y="99729"/>
                  </a:lnTo>
                  <a:lnTo>
                    <a:pt x="141770" y="151121"/>
                  </a:lnTo>
                  <a:lnTo>
                    <a:pt x="115861" y="203449"/>
                  </a:lnTo>
                  <a:lnTo>
                    <a:pt x="91792" y="256648"/>
                  </a:lnTo>
                  <a:lnTo>
                    <a:pt x="69593" y="310654"/>
                  </a:lnTo>
                  <a:lnTo>
                    <a:pt x="49291" y="365401"/>
                  </a:lnTo>
                  <a:lnTo>
                    <a:pt x="30910" y="420823"/>
                  </a:lnTo>
                  <a:lnTo>
                    <a:pt x="14473" y="476852"/>
                  </a:lnTo>
                  <a:lnTo>
                    <a:pt x="0" y="533420"/>
                  </a:lnTo>
                  <a:lnTo>
                    <a:pt x="57461" y="547059"/>
                  </a:lnTo>
                  <a:lnTo>
                    <a:pt x="114922" y="560698"/>
                  </a:lnTo>
                  <a:lnTo>
                    <a:pt x="172383" y="574337"/>
                  </a:lnTo>
                  <a:lnTo>
                    <a:pt x="229844" y="587976"/>
                  </a:lnTo>
                  <a:lnTo>
                    <a:pt x="287305" y="601615"/>
                  </a:lnTo>
                  <a:lnTo>
                    <a:pt x="344766" y="615254"/>
                  </a:lnTo>
                  <a:lnTo>
                    <a:pt x="402228" y="628893"/>
                  </a:lnTo>
                  <a:lnTo>
                    <a:pt x="459689" y="642532"/>
                  </a:lnTo>
                  <a:lnTo>
                    <a:pt x="517150" y="656171"/>
                  </a:lnTo>
                  <a:lnTo>
                    <a:pt x="574611" y="669810"/>
                  </a:lnTo>
                  <a:lnTo>
                    <a:pt x="632072" y="683449"/>
                  </a:lnTo>
                  <a:lnTo>
                    <a:pt x="689533" y="697088"/>
                  </a:lnTo>
                  <a:lnTo>
                    <a:pt x="746994" y="710727"/>
                  </a:lnTo>
                  <a:lnTo>
                    <a:pt x="804456" y="724366"/>
                  </a:lnTo>
                  <a:lnTo>
                    <a:pt x="861917" y="738005"/>
                  </a:lnTo>
                  <a:lnTo>
                    <a:pt x="919378" y="751644"/>
                  </a:lnTo>
                  <a:lnTo>
                    <a:pt x="976839" y="765283"/>
                  </a:lnTo>
                  <a:lnTo>
                    <a:pt x="1034300" y="778922"/>
                  </a:lnTo>
                  <a:lnTo>
                    <a:pt x="1091761" y="792561"/>
                  </a:lnTo>
                  <a:lnTo>
                    <a:pt x="1149223" y="806200"/>
                  </a:lnTo>
                  <a:lnTo>
                    <a:pt x="1206684" y="819839"/>
                  </a:lnTo>
                  <a:lnTo>
                    <a:pt x="1230482" y="748083"/>
                  </a:lnTo>
                  <a:close/>
                </a:path>
              </a:pathLst>
            </a:custGeom>
            <a:solidFill>
              <a:srgbClr val="F7E1A0">
                <a:alpha val="100000"/>
              </a:srgbClr>
            </a:solidFill>
            <a:ln w="13550" cap="flat">
              <a:solidFill>
                <a:srgbClr val="000000">
                  <a:alpha val="100000"/>
                </a:srgbClr>
              </a:solidFill>
              <a:prstDash val="solid"/>
              <a:miter/>
            </a:ln>
          </p:spPr>
          <p:txBody>
            <a:bodyPr/>
            <a:lstStyle/>
            <a:p/>
          </p:txBody>
        </p:sp>
        <p:sp>
          <p:nvSpPr>
            <p:cNvPr id="12" name="pg12"/>
            <p:cNvSpPr/>
            <p:nvPr/>
          </p:nvSpPr>
          <p:spPr>
            <a:xfrm>
              <a:off x="968365" y="2708599"/>
              <a:ext cx="1106623" cy="999638"/>
            </a:xfrm>
            <a:custGeom>
              <a:avLst/>
              <a:pathLst>
                <a:path w="1106623" h="999638">
                  <a:moveTo>
                    <a:pt x="1106623" y="917169"/>
                  </a:moveTo>
                  <a:lnTo>
                    <a:pt x="1066870" y="873494"/>
                  </a:lnTo>
                  <a:lnTo>
                    <a:pt x="1027117" y="829820"/>
                  </a:lnTo>
                  <a:lnTo>
                    <a:pt x="987364" y="786145"/>
                  </a:lnTo>
                  <a:lnTo>
                    <a:pt x="947610" y="742470"/>
                  </a:lnTo>
                  <a:lnTo>
                    <a:pt x="907857" y="698795"/>
                  </a:lnTo>
                  <a:lnTo>
                    <a:pt x="868104" y="655121"/>
                  </a:lnTo>
                  <a:lnTo>
                    <a:pt x="828350" y="611446"/>
                  </a:lnTo>
                  <a:lnTo>
                    <a:pt x="788597" y="567771"/>
                  </a:lnTo>
                  <a:lnTo>
                    <a:pt x="748844" y="524096"/>
                  </a:lnTo>
                  <a:lnTo>
                    <a:pt x="709091" y="480422"/>
                  </a:lnTo>
                  <a:lnTo>
                    <a:pt x="669337" y="436747"/>
                  </a:lnTo>
                  <a:lnTo>
                    <a:pt x="629584" y="393072"/>
                  </a:lnTo>
                  <a:lnTo>
                    <a:pt x="589831" y="349397"/>
                  </a:lnTo>
                  <a:lnTo>
                    <a:pt x="550078" y="305723"/>
                  </a:lnTo>
                  <a:lnTo>
                    <a:pt x="510324" y="262048"/>
                  </a:lnTo>
                  <a:lnTo>
                    <a:pt x="470571" y="218373"/>
                  </a:lnTo>
                  <a:lnTo>
                    <a:pt x="430818" y="174698"/>
                  </a:lnTo>
                  <a:lnTo>
                    <a:pt x="391064" y="131024"/>
                  </a:lnTo>
                  <a:lnTo>
                    <a:pt x="351311" y="87349"/>
                  </a:lnTo>
                  <a:lnTo>
                    <a:pt x="311558" y="43674"/>
                  </a:lnTo>
                  <a:lnTo>
                    <a:pt x="271805" y="0"/>
                  </a:lnTo>
                  <a:lnTo>
                    <a:pt x="228217" y="41123"/>
                  </a:lnTo>
                  <a:lnTo>
                    <a:pt x="186129" y="83781"/>
                  </a:lnTo>
                  <a:lnTo>
                    <a:pt x="145595" y="127917"/>
                  </a:lnTo>
                  <a:lnTo>
                    <a:pt x="106666" y="173476"/>
                  </a:lnTo>
                  <a:lnTo>
                    <a:pt x="69392" y="220398"/>
                  </a:lnTo>
                  <a:lnTo>
                    <a:pt x="33822" y="268624"/>
                  </a:lnTo>
                  <a:lnTo>
                    <a:pt x="0" y="318093"/>
                  </a:lnTo>
                  <a:lnTo>
                    <a:pt x="49340" y="350547"/>
                  </a:lnTo>
                  <a:lnTo>
                    <a:pt x="98681" y="383002"/>
                  </a:lnTo>
                  <a:lnTo>
                    <a:pt x="148022" y="415456"/>
                  </a:lnTo>
                  <a:lnTo>
                    <a:pt x="197363" y="447911"/>
                  </a:lnTo>
                  <a:lnTo>
                    <a:pt x="246703" y="480365"/>
                  </a:lnTo>
                  <a:lnTo>
                    <a:pt x="296044" y="512820"/>
                  </a:lnTo>
                  <a:lnTo>
                    <a:pt x="345385" y="545275"/>
                  </a:lnTo>
                  <a:lnTo>
                    <a:pt x="394726" y="577729"/>
                  </a:lnTo>
                  <a:lnTo>
                    <a:pt x="444066" y="610184"/>
                  </a:lnTo>
                  <a:lnTo>
                    <a:pt x="493407" y="642638"/>
                  </a:lnTo>
                  <a:lnTo>
                    <a:pt x="542748" y="675093"/>
                  </a:lnTo>
                  <a:lnTo>
                    <a:pt x="592089" y="707547"/>
                  </a:lnTo>
                  <a:lnTo>
                    <a:pt x="641429" y="740002"/>
                  </a:lnTo>
                  <a:lnTo>
                    <a:pt x="690770" y="772456"/>
                  </a:lnTo>
                  <a:lnTo>
                    <a:pt x="740111" y="804911"/>
                  </a:lnTo>
                  <a:lnTo>
                    <a:pt x="789452" y="837365"/>
                  </a:lnTo>
                  <a:lnTo>
                    <a:pt x="838792" y="869820"/>
                  </a:lnTo>
                  <a:lnTo>
                    <a:pt x="888133" y="902274"/>
                  </a:lnTo>
                  <a:lnTo>
                    <a:pt x="937474" y="934729"/>
                  </a:lnTo>
                  <a:lnTo>
                    <a:pt x="986815" y="967183"/>
                  </a:lnTo>
                  <a:lnTo>
                    <a:pt x="1036155" y="999638"/>
                  </a:lnTo>
                  <a:close/>
                </a:path>
              </a:pathLst>
            </a:custGeom>
            <a:solidFill>
              <a:srgbClr val="FC1CBF">
                <a:alpha val="100000"/>
              </a:srgbClr>
            </a:solidFill>
            <a:ln w="13550" cap="flat">
              <a:solidFill>
                <a:srgbClr val="000000">
                  <a:alpha val="100000"/>
                </a:srgbClr>
              </a:solidFill>
              <a:prstDash val="solid"/>
              <a:miter/>
            </a:ln>
          </p:spPr>
          <p:txBody>
            <a:bodyPr/>
            <a:lstStyle/>
            <a:p/>
          </p:txBody>
        </p:sp>
        <p:sp>
          <p:nvSpPr>
            <p:cNvPr id="13" name="pg13"/>
            <p:cNvSpPr/>
            <p:nvPr/>
          </p:nvSpPr>
          <p:spPr>
            <a:xfrm>
              <a:off x="1240170" y="2487852"/>
              <a:ext cx="914039" cy="1137917"/>
            </a:xfrm>
            <a:custGeom>
              <a:avLst/>
              <a:pathLst>
                <a:path w="914039" h="1137917">
                  <a:moveTo>
                    <a:pt x="914039" y="1080686"/>
                  </a:moveTo>
                  <a:lnTo>
                    <a:pt x="885064" y="1029225"/>
                  </a:lnTo>
                  <a:lnTo>
                    <a:pt x="856089" y="977763"/>
                  </a:lnTo>
                  <a:lnTo>
                    <a:pt x="827114" y="926302"/>
                  </a:lnTo>
                  <a:lnTo>
                    <a:pt x="798140" y="874841"/>
                  </a:lnTo>
                  <a:lnTo>
                    <a:pt x="769165" y="823380"/>
                  </a:lnTo>
                  <a:lnTo>
                    <a:pt x="740190" y="771918"/>
                  </a:lnTo>
                  <a:lnTo>
                    <a:pt x="711215" y="720457"/>
                  </a:lnTo>
                  <a:lnTo>
                    <a:pt x="682240" y="668996"/>
                  </a:lnTo>
                  <a:lnTo>
                    <a:pt x="653265" y="617535"/>
                  </a:lnTo>
                  <a:lnTo>
                    <a:pt x="624290" y="566073"/>
                  </a:lnTo>
                  <a:lnTo>
                    <a:pt x="595315" y="514612"/>
                  </a:lnTo>
                  <a:lnTo>
                    <a:pt x="566340" y="463151"/>
                  </a:lnTo>
                  <a:lnTo>
                    <a:pt x="537365" y="411690"/>
                  </a:lnTo>
                  <a:lnTo>
                    <a:pt x="508390" y="360228"/>
                  </a:lnTo>
                  <a:lnTo>
                    <a:pt x="479416" y="308767"/>
                  </a:lnTo>
                  <a:lnTo>
                    <a:pt x="450441" y="257306"/>
                  </a:lnTo>
                  <a:lnTo>
                    <a:pt x="421466" y="205845"/>
                  </a:lnTo>
                  <a:lnTo>
                    <a:pt x="392491" y="154383"/>
                  </a:lnTo>
                  <a:lnTo>
                    <a:pt x="363516" y="102922"/>
                  </a:lnTo>
                  <a:lnTo>
                    <a:pt x="334541" y="51461"/>
                  </a:lnTo>
                  <a:lnTo>
                    <a:pt x="305566" y="0"/>
                  </a:lnTo>
                  <a:lnTo>
                    <a:pt x="251298" y="31913"/>
                  </a:lnTo>
                  <a:lnTo>
                    <a:pt x="198267" y="65845"/>
                  </a:lnTo>
                  <a:lnTo>
                    <a:pt x="146550" y="101746"/>
                  </a:lnTo>
                  <a:lnTo>
                    <a:pt x="96220" y="139566"/>
                  </a:lnTo>
                  <a:lnTo>
                    <a:pt x="47346" y="179252"/>
                  </a:lnTo>
                  <a:lnTo>
                    <a:pt x="0" y="220747"/>
                  </a:lnTo>
                  <a:lnTo>
                    <a:pt x="39753" y="264422"/>
                  </a:lnTo>
                  <a:lnTo>
                    <a:pt x="79506" y="308097"/>
                  </a:lnTo>
                  <a:lnTo>
                    <a:pt x="119259" y="351771"/>
                  </a:lnTo>
                  <a:lnTo>
                    <a:pt x="159013" y="395446"/>
                  </a:lnTo>
                  <a:lnTo>
                    <a:pt x="198766" y="439121"/>
                  </a:lnTo>
                  <a:lnTo>
                    <a:pt x="238519" y="482796"/>
                  </a:lnTo>
                  <a:lnTo>
                    <a:pt x="278272" y="526470"/>
                  </a:lnTo>
                  <a:lnTo>
                    <a:pt x="318026" y="570145"/>
                  </a:lnTo>
                  <a:lnTo>
                    <a:pt x="357779" y="613820"/>
                  </a:lnTo>
                  <a:lnTo>
                    <a:pt x="397532" y="657495"/>
                  </a:lnTo>
                  <a:lnTo>
                    <a:pt x="437285" y="701169"/>
                  </a:lnTo>
                  <a:lnTo>
                    <a:pt x="477039" y="744844"/>
                  </a:lnTo>
                  <a:lnTo>
                    <a:pt x="516792" y="788519"/>
                  </a:lnTo>
                  <a:lnTo>
                    <a:pt x="556545" y="832194"/>
                  </a:lnTo>
                  <a:lnTo>
                    <a:pt x="596299" y="875868"/>
                  </a:lnTo>
                  <a:lnTo>
                    <a:pt x="636052" y="919543"/>
                  </a:lnTo>
                  <a:lnTo>
                    <a:pt x="675805" y="963218"/>
                  </a:lnTo>
                  <a:lnTo>
                    <a:pt x="715558" y="1006893"/>
                  </a:lnTo>
                  <a:lnTo>
                    <a:pt x="755312" y="1050567"/>
                  </a:lnTo>
                  <a:lnTo>
                    <a:pt x="795065" y="1094242"/>
                  </a:lnTo>
                  <a:lnTo>
                    <a:pt x="834818" y="1137917"/>
                  </a:lnTo>
                  <a:close/>
                </a:path>
              </a:pathLst>
            </a:custGeom>
            <a:solidFill>
              <a:srgbClr val="FA0087">
                <a:alpha val="100000"/>
              </a:srgbClr>
            </a:solidFill>
            <a:ln w="13550" cap="flat">
              <a:solidFill>
                <a:srgbClr val="000000">
                  <a:alpha val="100000"/>
                </a:srgbClr>
              </a:solidFill>
              <a:prstDash val="solid"/>
              <a:miter/>
            </a:ln>
          </p:spPr>
          <p:txBody>
            <a:bodyPr/>
            <a:lstStyle/>
            <a:p/>
          </p:txBody>
        </p:sp>
        <p:sp>
          <p:nvSpPr>
            <p:cNvPr id="14" name="pg14"/>
            <p:cNvSpPr/>
            <p:nvPr/>
          </p:nvSpPr>
          <p:spPr>
            <a:xfrm>
              <a:off x="1545736" y="2391590"/>
              <a:ext cx="660652" cy="1176948"/>
            </a:xfrm>
            <a:custGeom>
              <a:avLst/>
              <a:pathLst>
                <a:path w="660652" h="1176948">
                  <a:moveTo>
                    <a:pt x="660652" y="1151991"/>
                  </a:moveTo>
                  <a:lnTo>
                    <a:pt x="638777" y="1097135"/>
                  </a:lnTo>
                  <a:lnTo>
                    <a:pt x="616901" y="1042278"/>
                  </a:lnTo>
                  <a:lnTo>
                    <a:pt x="595025" y="987421"/>
                  </a:lnTo>
                  <a:lnTo>
                    <a:pt x="573150" y="932564"/>
                  </a:lnTo>
                  <a:lnTo>
                    <a:pt x="551274" y="877708"/>
                  </a:lnTo>
                  <a:lnTo>
                    <a:pt x="529399" y="822851"/>
                  </a:lnTo>
                  <a:lnTo>
                    <a:pt x="507523" y="767994"/>
                  </a:lnTo>
                  <a:lnTo>
                    <a:pt x="485647" y="713137"/>
                  </a:lnTo>
                  <a:lnTo>
                    <a:pt x="463772" y="658281"/>
                  </a:lnTo>
                  <a:lnTo>
                    <a:pt x="441896" y="603424"/>
                  </a:lnTo>
                  <a:lnTo>
                    <a:pt x="420020" y="548567"/>
                  </a:lnTo>
                  <a:lnTo>
                    <a:pt x="398145" y="493710"/>
                  </a:lnTo>
                  <a:lnTo>
                    <a:pt x="376269" y="438854"/>
                  </a:lnTo>
                  <a:lnTo>
                    <a:pt x="354394" y="383997"/>
                  </a:lnTo>
                  <a:lnTo>
                    <a:pt x="332518" y="329140"/>
                  </a:lnTo>
                  <a:lnTo>
                    <a:pt x="310642" y="274283"/>
                  </a:lnTo>
                  <a:lnTo>
                    <a:pt x="288767" y="219427"/>
                  </a:lnTo>
                  <a:lnTo>
                    <a:pt x="266891" y="164570"/>
                  </a:lnTo>
                  <a:lnTo>
                    <a:pt x="245015" y="109713"/>
                  </a:lnTo>
                  <a:lnTo>
                    <a:pt x="223140" y="54856"/>
                  </a:lnTo>
                  <a:lnTo>
                    <a:pt x="201264" y="0"/>
                  </a:lnTo>
                  <a:lnTo>
                    <a:pt x="132771" y="29093"/>
                  </a:lnTo>
                  <a:lnTo>
                    <a:pt x="65639" y="61202"/>
                  </a:lnTo>
                  <a:lnTo>
                    <a:pt x="0" y="96262"/>
                  </a:lnTo>
                  <a:lnTo>
                    <a:pt x="28974" y="147723"/>
                  </a:lnTo>
                  <a:lnTo>
                    <a:pt x="57949" y="199184"/>
                  </a:lnTo>
                  <a:lnTo>
                    <a:pt x="86924" y="250646"/>
                  </a:lnTo>
                  <a:lnTo>
                    <a:pt x="115899" y="302107"/>
                  </a:lnTo>
                  <a:lnTo>
                    <a:pt x="144874" y="353568"/>
                  </a:lnTo>
                  <a:lnTo>
                    <a:pt x="173849" y="405029"/>
                  </a:lnTo>
                  <a:lnTo>
                    <a:pt x="202824" y="456491"/>
                  </a:lnTo>
                  <a:lnTo>
                    <a:pt x="231799" y="507952"/>
                  </a:lnTo>
                  <a:lnTo>
                    <a:pt x="260774" y="559413"/>
                  </a:lnTo>
                  <a:lnTo>
                    <a:pt x="289749" y="610874"/>
                  </a:lnTo>
                  <a:lnTo>
                    <a:pt x="318723" y="662336"/>
                  </a:lnTo>
                  <a:lnTo>
                    <a:pt x="347698" y="713797"/>
                  </a:lnTo>
                  <a:lnTo>
                    <a:pt x="376673" y="765258"/>
                  </a:lnTo>
                  <a:lnTo>
                    <a:pt x="405648" y="816719"/>
                  </a:lnTo>
                  <a:lnTo>
                    <a:pt x="434623" y="868181"/>
                  </a:lnTo>
                  <a:lnTo>
                    <a:pt x="463598" y="919642"/>
                  </a:lnTo>
                  <a:lnTo>
                    <a:pt x="492573" y="971103"/>
                  </a:lnTo>
                  <a:lnTo>
                    <a:pt x="521548" y="1022564"/>
                  </a:lnTo>
                  <a:lnTo>
                    <a:pt x="550523" y="1074026"/>
                  </a:lnTo>
                  <a:lnTo>
                    <a:pt x="579498" y="1125487"/>
                  </a:lnTo>
                  <a:lnTo>
                    <a:pt x="608473" y="1176948"/>
                  </a:lnTo>
                  <a:close/>
                </a:path>
              </a:pathLst>
            </a:custGeom>
            <a:solidFill>
              <a:srgbClr val="1CBE4F">
                <a:alpha val="100000"/>
              </a:srgbClr>
            </a:solidFill>
            <a:ln w="13550" cap="flat">
              <a:solidFill>
                <a:srgbClr val="000000">
                  <a:alpha val="100000"/>
                </a:srgbClr>
              </a:solidFill>
              <a:prstDash val="solid"/>
              <a:miter/>
            </a:ln>
          </p:spPr>
          <p:txBody>
            <a:bodyPr/>
            <a:lstStyle/>
            <a:p/>
          </p:txBody>
        </p:sp>
        <p:sp>
          <p:nvSpPr>
            <p:cNvPr id="15" name="pg15"/>
            <p:cNvSpPr/>
            <p:nvPr/>
          </p:nvSpPr>
          <p:spPr>
            <a:xfrm>
              <a:off x="1747001" y="2332939"/>
              <a:ext cx="504592" cy="1210641"/>
            </a:xfrm>
            <a:custGeom>
              <a:avLst/>
              <a:pathLst>
                <a:path w="504592" h="1210641">
                  <a:moveTo>
                    <a:pt x="504592" y="1195436"/>
                  </a:moveTo>
                  <a:lnTo>
                    <a:pt x="488866" y="1138510"/>
                  </a:lnTo>
                  <a:lnTo>
                    <a:pt x="473141" y="1081585"/>
                  </a:lnTo>
                  <a:lnTo>
                    <a:pt x="457415" y="1024659"/>
                  </a:lnTo>
                  <a:lnTo>
                    <a:pt x="441690" y="967734"/>
                  </a:lnTo>
                  <a:lnTo>
                    <a:pt x="425964" y="910808"/>
                  </a:lnTo>
                  <a:lnTo>
                    <a:pt x="410239" y="853883"/>
                  </a:lnTo>
                  <a:lnTo>
                    <a:pt x="394514" y="796957"/>
                  </a:lnTo>
                  <a:lnTo>
                    <a:pt x="378788" y="740032"/>
                  </a:lnTo>
                  <a:lnTo>
                    <a:pt x="363063" y="683106"/>
                  </a:lnTo>
                  <a:lnTo>
                    <a:pt x="347337" y="626180"/>
                  </a:lnTo>
                  <a:lnTo>
                    <a:pt x="331612" y="569255"/>
                  </a:lnTo>
                  <a:lnTo>
                    <a:pt x="315886" y="512329"/>
                  </a:lnTo>
                  <a:lnTo>
                    <a:pt x="300161" y="455404"/>
                  </a:lnTo>
                  <a:lnTo>
                    <a:pt x="284436" y="398478"/>
                  </a:lnTo>
                  <a:lnTo>
                    <a:pt x="268710" y="341553"/>
                  </a:lnTo>
                  <a:lnTo>
                    <a:pt x="252985" y="284627"/>
                  </a:lnTo>
                  <a:lnTo>
                    <a:pt x="237259" y="227702"/>
                  </a:lnTo>
                  <a:lnTo>
                    <a:pt x="221534" y="170776"/>
                  </a:lnTo>
                  <a:lnTo>
                    <a:pt x="205809" y="113851"/>
                  </a:lnTo>
                  <a:lnTo>
                    <a:pt x="190083" y="56925"/>
                  </a:lnTo>
                  <a:lnTo>
                    <a:pt x="174358" y="0"/>
                  </a:lnTo>
                  <a:lnTo>
                    <a:pt x="115535" y="17415"/>
                  </a:lnTo>
                  <a:lnTo>
                    <a:pt x="57389" y="36974"/>
                  </a:lnTo>
                  <a:lnTo>
                    <a:pt x="0" y="58650"/>
                  </a:lnTo>
                  <a:lnTo>
                    <a:pt x="21875" y="113506"/>
                  </a:lnTo>
                  <a:lnTo>
                    <a:pt x="43751" y="168363"/>
                  </a:lnTo>
                  <a:lnTo>
                    <a:pt x="65626" y="223220"/>
                  </a:lnTo>
                  <a:lnTo>
                    <a:pt x="87502" y="278077"/>
                  </a:lnTo>
                  <a:lnTo>
                    <a:pt x="109378" y="332933"/>
                  </a:lnTo>
                  <a:lnTo>
                    <a:pt x="131253" y="387790"/>
                  </a:lnTo>
                  <a:lnTo>
                    <a:pt x="153129" y="442647"/>
                  </a:lnTo>
                  <a:lnTo>
                    <a:pt x="175005" y="497504"/>
                  </a:lnTo>
                  <a:lnTo>
                    <a:pt x="196880" y="552360"/>
                  </a:lnTo>
                  <a:lnTo>
                    <a:pt x="218756" y="607217"/>
                  </a:lnTo>
                  <a:lnTo>
                    <a:pt x="240631" y="662074"/>
                  </a:lnTo>
                  <a:lnTo>
                    <a:pt x="262507" y="716931"/>
                  </a:lnTo>
                  <a:lnTo>
                    <a:pt x="284383" y="771787"/>
                  </a:lnTo>
                  <a:lnTo>
                    <a:pt x="306258" y="826644"/>
                  </a:lnTo>
                  <a:lnTo>
                    <a:pt x="328134" y="881501"/>
                  </a:lnTo>
                  <a:lnTo>
                    <a:pt x="350010" y="936358"/>
                  </a:lnTo>
                  <a:lnTo>
                    <a:pt x="371885" y="991214"/>
                  </a:lnTo>
                  <a:lnTo>
                    <a:pt x="393761" y="1046071"/>
                  </a:lnTo>
                  <a:lnTo>
                    <a:pt x="415636" y="1100928"/>
                  </a:lnTo>
                  <a:lnTo>
                    <a:pt x="437512" y="1155785"/>
                  </a:lnTo>
                  <a:lnTo>
                    <a:pt x="459388" y="1210641"/>
                  </a:lnTo>
                  <a:close/>
                </a:path>
              </a:pathLst>
            </a:custGeom>
            <a:solidFill>
              <a:srgbClr val="FBE426">
                <a:alpha val="100000"/>
              </a:srgbClr>
            </a:solidFill>
            <a:ln w="13550" cap="flat">
              <a:solidFill>
                <a:srgbClr val="000000">
                  <a:alpha val="100000"/>
                </a:srgbClr>
              </a:solidFill>
              <a:prstDash val="solid"/>
              <a:miter/>
            </a:ln>
          </p:spPr>
          <p:txBody>
            <a:bodyPr/>
            <a:lstStyle/>
            <a:p/>
          </p:txBody>
        </p:sp>
        <p:sp>
          <p:nvSpPr>
            <p:cNvPr id="16" name="pg16"/>
            <p:cNvSpPr/>
            <p:nvPr/>
          </p:nvSpPr>
          <p:spPr>
            <a:xfrm>
              <a:off x="1921359" y="2295422"/>
              <a:ext cx="374226" cy="1232954"/>
            </a:xfrm>
            <a:custGeom>
              <a:avLst/>
              <a:pathLst>
                <a:path w="374226" h="1232954">
                  <a:moveTo>
                    <a:pt x="374226" y="1223227"/>
                  </a:moveTo>
                  <a:lnTo>
                    <a:pt x="364486" y="1164978"/>
                  </a:lnTo>
                  <a:lnTo>
                    <a:pt x="354745" y="1106729"/>
                  </a:lnTo>
                  <a:lnTo>
                    <a:pt x="345005" y="1048480"/>
                  </a:lnTo>
                  <a:lnTo>
                    <a:pt x="335265" y="990231"/>
                  </a:lnTo>
                  <a:lnTo>
                    <a:pt x="325525" y="931982"/>
                  </a:lnTo>
                  <a:lnTo>
                    <a:pt x="315785" y="873733"/>
                  </a:lnTo>
                  <a:lnTo>
                    <a:pt x="306045" y="815484"/>
                  </a:lnTo>
                  <a:lnTo>
                    <a:pt x="296305" y="757235"/>
                  </a:lnTo>
                  <a:lnTo>
                    <a:pt x="286565" y="698987"/>
                  </a:lnTo>
                  <a:lnTo>
                    <a:pt x="276825" y="640738"/>
                  </a:lnTo>
                  <a:lnTo>
                    <a:pt x="267085" y="582489"/>
                  </a:lnTo>
                  <a:lnTo>
                    <a:pt x="257345" y="524240"/>
                  </a:lnTo>
                  <a:lnTo>
                    <a:pt x="247604" y="465991"/>
                  </a:lnTo>
                  <a:lnTo>
                    <a:pt x="237864" y="407742"/>
                  </a:lnTo>
                  <a:lnTo>
                    <a:pt x="228124" y="349493"/>
                  </a:lnTo>
                  <a:lnTo>
                    <a:pt x="218384" y="291244"/>
                  </a:lnTo>
                  <a:lnTo>
                    <a:pt x="208644" y="232995"/>
                  </a:lnTo>
                  <a:lnTo>
                    <a:pt x="198904" y="174746"/>
                  </a:lnTo>
                  <a:lnTo>
                    <a:pt x="189164" y="116497"/>
                  </a:lnTo>
                  <a:lnTo>
                    <a:pt x="179424" y="58248"/>
                  </a:lnTo>
                  <a:lnTo>
                    <a:pt x="169684" y="0"/>
                  </a:lnTo>
                  <a:lnTo>
                    <a:pt x="112701" y="10545"/>
                  </a:lnTo>
                  <a:lnTo>
                    <a:pt x="56117" y="23056"/>
                  </a:lnTo>
                  <a:lnTo>
                    <a:pt x="0" y="37517"/>
                  </a:lnTo>
                  <a:lnTo>
                    <a:pt x="15725" y="94443"/>
                  </a:lnTo>
                  <a:lnTo>
                    <a:pt x="31450" y="151368"/>
                  </a:lnTo>
                  <a:lnTo>
                    <a:pt x="47176" y="208294"/>
                  </a:lnTo>
                  <a:lnTo>
                    <a:pt x="62901" y="265220"/>
                  </a:lnTo>
                  <a:lnTo>
                    <a:pt x="78627" y="322145"/>
                  </a:lnTo>
                  <a:lnTo>
                    <a:pt x="94352" y="379071"/>
                  </a:lnTo>
                  <a:lnTo>
                    <a:pt x="110077" y="435996"/>
                  </a:lnTo>
                  <a:lnTo>
                    <a:pt x="125803" y="492922"/>
                  </a:lnTo>
                  <a:lnTo>
                    <a:pt x="141528" y="549847"/>
                  </a:lnTo>
                  <a:lnTo>
                    <a:pt x="157254" y="606773"/>
                  </a:lnTo>
                  <a:lnTo>
                    <a:pt x="172979" y="663698"/>
                  </a:lnTo>
                  <a:lnTo>
                    <a:pt x="188705" y="720624"/>
                  </a:lnTo>
                  <a:lnTo>
                    <a:pt x="204430" y="777549"/>
                  </a:lnTo>
                  <a:lnTo>
                    <a:pt x="220155" y="834475"/>
                  </a:lnTo>
                  <a:lnTo>
                    <a:pt x="235881" y="891400"/>
                  </a:lnTo>
                  <a:lnTo>
                    <a:pt x="251606" y="948326"/>
                  </a:lnTo>
                  <a:lnTo>
                    <a:pt x="267332" y="1005252"/>
                  </a:lnTo>
                  <a:lnTo>
                    <a:pt x="283057" y="1062177"/>
                  </a:lnTo>
                  <a:lnTo>
                    <a:pt x="298783" y="1119103"/>
                  </a:lnTo>
                  <a:lnTo>
                    <a:pt x="314508" y="1176028"/>
                  </a:lnTo>
                  <a:lnTo>
                    <a:pt x="330233" y="1232954"/>
                  </a:lnTo>
                  <a:close/>
                </a:path>
              </a:pathLst>
            </a:custGeom>
            <a:solidFill>
              <a:srgbClr val="B10DA1">
                <a:alpha val="100000"/>
              </a:srgbClr>
            </a:solidFill>
            <a:ln w="13550" cap="flat">
              <a:solidFill>
                <a:srgbClr val="000000">
                  <a:alpha val="100000"/>
                </a:srgbClr>
              </a:solidFill>
              <a:prstDash val="solid"/>
              <a:miter/>
            </a:ln>
          </p:spPr>
          <p:txBody>
            <a:bodyPr/>
            <a:lstStyle/>
            <a:p/>
          </p:txBody>
        </p:sp>
        <p:sp>
          <p:nvSpPr>
            <p:cNvPr id="17" name="pg17"/>
            <p:cNvSpPr/>
            <p:nvPr/>
          </p:nvSpPr>
          <p:spPr>
            <a:xfrm>
              <a:off x="2091043" y="2282144"/>
              <a:ext cx="229594" cy="1236504"/>
            </a:xfrm>
            <a:custGeom>
              <a:avLst/>
              <a:pathLst>
                <a:path w="229594" h="1236504">
                  <a:moveTo>
                    <a:pt x="229594" y="1233062"/>
                  </a:moveTo>
                  <a:lnTo>
                    <a:pt x="223263" y="1174345"/>
                  </a:lnTo>
                  <a:lnTo>
                    <a:pt x="216931" y="1115628"/>
                  </a:lnTo>
                  <a:lnTo>
                    <a:pt x="210599" y="1056910"/>
                  </a:lnTo>
                  <a:lnTo>
                    <a:pt x="204268" y="998193"/>
                  </a:lnTo>
                  <a:lnTo>
                    <a:pt x="197936" y="939476"/>
                  </a:lnTo>
                  <a:lnTo>
                    <a:pt x="191605" y="880759"/>
                  </a:lnTo>
                  <a:lnTo>
                    <a:pt x="185273" y="822041"/>
                  </a:lnTo>
                  <a:lnTo>
                    <a:pt x="178942" y="763324"/>
                  </a:lnTo>
                  <a:lnTo>
                    <a:pt x="172610" y="704607"/>
                  </a:lnTo>
                  <a:lnTo>
                    <a:pt x="166278" y="645889"/>
                  </a:lnTo>
                  <a:lnTo>
                    <a:pt x="159947" y="587172"/>
                  </a:lnTo>
                  <a:lnTo>
                    <a:pt x="153615" y="528455"/>
                  </a:lnTo>
                  <a:lnTo>
                    <a:pt x="147284" y="469738"/>
                  </a:lnTo>
                  <a:lnTo>
                    <a:pt x="140952" y="411020"/>
                  </a:lnTo>
                  <a:lnTo>
                    <a:pt x="134621" y="352303"/>
                  </a:lnTo>
                  <a:lnTo>
                    <a:pt x="128289" y="293586"/>
                  </a:lnTo>
                  <a:lnTo>
                    <a:pt x="121957" y="234869"/>
                  </a:lnTo>
                  <a:lnTo>
                    <a:pt x="115626" y="176151"/>
                  </a:lnTo>
                  <a:lnTo>
                    <a:pt x="109294" y="117434"/>
                  </a:lnTo>
                  <a:lnTo>
                    <a:pt x="102963" y="58717"/>
                  </a:lnTo>
                  <a:lnTo>
                    <a:pt x="96631" y="0"/>
                  </a:lnTo>
                  <a:lnTo>
                    <a:pt x="0" y="13277"/>
                  </a:lnTo>
                  <a:lnTo>
                    <a:pt x="9740" y="71526"/>
                  </a:lnTo>
                  <a:lnTo>
                    <a:pt x="19480" y="129775"/>
                  </a:lnTo>
                  <a:lnTo>
                    <a:pt x="29220" y="188024"/>
                  </a:lnTo>
                  <a:lnTo>
                    <a:pt x="38960" y="246273"/>
                  </a:lnTo>
                  <a:lnTo>
                    <a:pt x="48700" y="304522"/>
                  </a:lnTo>
                  <a:lnTo>
                    <a:pt x="58440" y="362771"/>
                  </a:lnTo>
                  <a:lnTo>
                    <a:pt x="68180" y="421020"/>
                  </a:lnTo>
                  <a:lnTo>
                    <a:pt x="77920" y="479268"/>
                  </a:lnTo>
                  <a:lnTo>
                    <a:pt x="87660" y="537517"/>
                  </a:lnTo>
                  <a:lnTo>
                    <a:pt x="97400" y="595766"/>
                  </a:lnTo>
                  <a:lnTo>
                    <a:pt x="107141" y="654015"/>
                  </a:lnTo>
                  <a:lnTo>
                    <a:pt x="116881" y="712264"/>
                  </a:lnTo>
                  <a:lnTo>
                    <a:pt x="126621" y="770513"/>
                  </a:lnTo>
                  <a:lnTo>
                    <a:pt x="136361" y="828762"/>
                  </a:lnTo>
                  <a:lnTo>
                    <a:pt x="146101" y="887011"/>
                  </a:lnTo>
                  <a:lnTo>
                    <a:pt x="155841" y="945260"/>
                  </a:lnTo>
                  <a:lnTo>
                    <a:pt x="165581" y="1003509"/>
                  </a:lnTo>
                  <a:lnTo>
                    <a:pt x="175321" y="1061758"/>
                  </a:lnTo>
                  <a:lnTo>
                    <a:pt x="185061" y="1120007"/>
                  </a:lnTo>
                  <a:lnTo>
                    <a:pt x="194801" y="1178256"/>
                  </a:lnTo>
                  <a:lnTo>
                    <a:pt x="204541" y="1236504"/>
                  </a:lnTo>
                  <a:close/>
                </a:path>
              </a:pathLst>
            </a:custGeom>
            <a:solidFill>
              <a:srgbClr val="85660D">
                <a:alpha val="100000"/>
              </a:srgbClr>
            </a:solidFill>
            <a:ln w="13550" cap="flat">
              <a:solidFill>
                <a:srgbClr val="000000">
                  <a:alpha val="100000"/>
                </a:srgbClr>
              </a:solidFill>
              <a:prstDash val="solid"/>
              <a:miter/>
            </a:ln>
          </p:spPr>
          <p:txBody>
            <a:bodyPr/>
            <a:lstStyle/>
            <a:p/>
          </p:txBody>
        </p:sp>
        <p:sp>
          <p:nvSpPr>
            <p:cNvPr id="18" name="pg18"/>
            <p:cNvSpPr/>
            <p:nvPr/>
          </p:nvSpPr>
          <p:spPr>
            <a:xfrm>
              <a:off x="2187675" y="2276906"/>
              <a:ext cx="148007" cy="1238300"/>
            </a:xfrm>
            <a:custGeom>
              <a:avLst/>
              <a:pathLst>
                <a:path w="148007" h="1238300">
                  <a:moveTo>
                    <a:pt x="148007" y="1236942"/>
                  </a:moveTo>
                  <a:lnTo>
                    <a:pt x="143723" y="1178040"/>
                  </a:lnTo>
                  <a:lnTo>
                    <a:pt x="139438" y="1119138"/>
                  </a:lnTo>
                  <a:lnTo>
                    <a:pt x="135154" y="1060236"/>
                  </a:lnTo>
                  <a:lnTo>
                    <a:pt x="130869" y="1001334"/>
                  </a:lnTo>
                  <a:lnTo>
                    <a:pt x="126584" y="942432"/>
                  </a:lnTo>
                  <a:lnTo>
                    <a:pt x="122300" y="883530"/>
                  </a:lnTo>
                  <a:lnTo>
                    <a:pt x="118015" y="824628"/>
                  </a:lnTo>
                  <a:lnTo>
                    <a:pt x="113730" y="765726"/>
                  </a:lnTo>
                  <a:lnTo>
                    <a:pt x="109446" y="706824"/>
                  </a:lnTo>
                  <a:lnTo>
                    <a:pt x="105161" y="647922"/>
                  </a:lnTo>
                  <a:lnTo>
                    <a:pt x="100877" y="589020"/>
                  </a:lnTo>
                  <a:lnTo>
                    <a:pt x="96592" y="530118"/>
                  </a:lnTo>
                  <a:lnTo>
                    <a:pt x="92307" y="471216"/>
                  </a:lnTo>
                  <a:lnTo>
                    <a:pt x="88023" y="412314"/>
                  </a:lnTo>
                  <a:lnTo>
                    <a:pt x="83738" y="353412"/>
                  </a:lnTo>
                  <a:lnTo>
                    <a:pt x="79453" y="294510"/>
                  </a:lnTo>
                  <a:lnTo>
                    <a:pt x="75169" y="235608"/>
                  </a:lnTo>
                  <a:lnTo>
                    <a:pt x="70884" y="176706"/>
                  </a:lnTo>
                  <a:lnTo>
                    <a:pt x="66600" y="117804"/>
                  </a:lnTo>
                  <a:lnTo>
                    <a:pt x="62315" y="58902"/>
                  </a:lnTo>
                  <a:lnTo>
                    <a:pt x="58030" y="0"/>
                  </a:lnTo>
                  <a:lnTo>
                    <a:pt x="0" y="5237"/>
                  </a:lnTo>
                  <a:lnTo>
                    <a:pt x="6331" y="63955"/>
                  </a:lnTo>
                  <a:lnTo>
                    <a:pt x="12663" y="122672"/>
                  </a:lnTo>
                  <a:lnTo>
                    <a:pt x="18994" y="181389"/>
                  </a:lnTo>
                  <a:lnTo>
                    <a:pt x="25326" y="240106"/>
                  </a:lnTo>
                  <a:lnTo>
                    <a:pt x="31657" y="298824"/>
                  </a:lnTo>
                  <a:lnTo>
                    <a:pt x="37989" y="357541"/>
                  </a:lnTo>
                  <a:lnTo>
                    <a:pt x="44320" y="416258"/>
                  </a:lnTo>
                  <a:lnTo>
                    <a:pt x="50652" y="474975"/>
                  </a:lnTo>
                  <a:lnTo>
                    <a:pt x="56984" y="533693"/>
                  </a:lnTo>
                  <a:lnTo>
                    <a:pt x="63315" y="592410"/>
                  </a:lnTo>
                  <a:lnTo>
                    <a:pt x="69647" y="651127"/>
                  </a:lnTo>
                  <a:lnTo>
                    <a:pt x="75978" y="709845"/>
                  </a:lnTo>
                  <a:lnTo>
                    <a:pt x="82310" y="768562"/>
                  </a:lnTo>
                  <a:lnTo>
                    <a:pt x="88641" y="827279"/>
                  </a:lnTo>
                  <a:lnTo>
                    <a:pt x="94973" y="885996"/>
                  </a:lnTo>
                  <a:lnTo>
                    <a:pt x="101305" y="944714"/>
                  </a:lnTo>
                  <a:lnTo>
                    <a:pt x="107636" y="1003431"/>
                  </a:lnTo>
                  <a:lnTo>
                    <a:pt x="113968" y="1062148"/>
                  </a:lnTo>
                  <a:lnTo>
                    <a:pt x="120299" y="1120865"/>
                  </a:lnTo>
                  <a:lnTo>
                    <a:pt x="126631" y="1179583"/>
                  </a:lnTo>
                  <a:lnTo>
                    <a:pt x="132962" y="1238300"/>
                  </a:lnTo>
                  <a:close/>
                </a:path>
              </a:pathLst>
            </a:custGeom>
            <a:solidFill>
              <a:srgbClr val="1C8356">
                <a:alpha val="100000"/>
              </a:srgbClr>
            </a:solidFill>
            <a:ln w="13550" cap="flat">
              <a:solidFill>
                <a:srgbClr val="000000">
                  <a:alpha val="100000"/>
                </a:srgbClr>
              </a:solidFill>
              <a:prstDash val="solid"/>
              <a:miter/>
            </a:ln>
          </p:spPr>
          <p:txBody>
            <a:bodyPr/>
            <a:lstStyle/>
            <a:p/>
          </p:txBody>
        </p:sp>
        <p:sp>
          <p:nvSpPr>
            <p:cNvPr id="19" name="pg19"/>
            <p:cNvSpPr/>
            <p:nvPr/>
          </p:nvSpPr>
          <p:spPr>
            <a:xfrm>
              <a:off x="2245706" y="2274686"/>
              <a:ext cx="99265" cy="1239162"/>
            </a:xfrm>
            <a:custGeom>
              <a:avLst/>
              <a:pathLst>
                <a:path w="99265" h="1239162">
                  <a:moveTo>
                    <a:pt x="99265" y="1238587"/>
                  </a:moveTo>
                  <a:lnTo>
                    <a:pt x="96244" y="1179606"/>
                  </a:lnTo>
                  <a:lnTo>
                    <a:pt x="93223" y="1120626"/>
                  </a:lnTo>
                  <a:lnTo>
                    <a:pt x="90202" y="1061646"/>
                  </a:lnTo>
                  <a:lnTo>
                    <a:pt x="87181" y="1002665"/>
                  </a:lnTo>
                  <a:lnTo>
                    <a:pt x="84161" y="943685"/>
                  </a:lnTo>
                  <a:lnTo>
                    <a:pt x="81140" y="884705"/>
                  </a:lnTo>
                  <a:lnTo>
                    <a:pt x="78119" y="825724"/>
                  </a:lnTo>
                  <a:lnTo>
                    <a:pt x="75098" y="766744"/>
                  </a:lnTo>
                  <a:lnTo>
                    <a:pt x="72077" y="707764"/>
                  </a:lnTo>
                  <a:lnTo>
                    <a:pt x="69056" y="648783"/>
                  </a:lnTo>
                  <a:lnTo>
                    <a:pt x="66035" y="589803"/>
                  </a:lnTo>
                  <a:lnTo>
                    <a:pt x="63014" y="530823"/>
                  </a:lnTo>
                  <a:lnTo>
                    <a:pt x="59993" y="471842"/>
                  </a:lnTo>
                  <a:lnTo>
                    <a:pt x="56973" y="412862"/>
                  </a:lnTo>
                  <a:lnTo>
                    <a:pt x="53952" y="353882"/>
                  </a:lnTo>
                  <a:lnTo>
                    <a:pt x="50931" y="294901"/>
                  </a:lnTo>
                  <a:lnTo>
                    <a:pt x="47910" y="235921"/>
                  </a:lnTo>
                  <a:lnTo>
                    <a:pt x="44889" y="176941"/>
                  </a:lnTo>
                  <a:lnTo>
                    <a:pt x="41868" y="117960"/>
                  </a:lnTo>
                  <a:lnTo>
                    <a:pt x="38847" y="58980"/>
                  </a:lnTo>
                  <a:lnTo>
                    <a:pt x="35826" y="0"/>
                  </a:lnTo>
                  <a:lnTo>
                    <a:pt x="0" y="2220"/>
                  </a:lnTo>
                  <a:lnTo>
                    <a:pt x="4284" y="61122"/>
                  </a:lnTo>
                  <a:lnTo>
                    <a:pt x="8569" y="120024"/>
                  </a:lnTo>
                  <a:lnTo>
                    <a:pt x="12853" y="178926"/>
                  </a:lnTo>
                  <a:lnTo>
                    <a:pt x="17138" y="237828"/>
                  </a:lnTo>
                  <a:lnTo>
                    <a:pt x="21423" y="296730"/>
                  </a:lnTo>
                  <a:lnTo>
                    <a:pt x="25707" y="355632"/>
                  </a:lnTo>
                  <a:lnTo>
                    <a:pt x="29992" y="414534"/>
                  </a:lnTo>
                  <a:lnTo>
                    <a:pt x="34276" y="473436"/>
                  </a:lnTo>
                  <a:lnTo>
                    <a:pt x="38561" y="532338"/>
                  </a:lnTo>
                  <a:lnTo>
                    <a:pt x="42846" y="591240"/>
                  </a:lnTo>
                  <a:lnTo>
                    <a:pt x="47130" y="650142"/>
                  </a:lnTo>
                  <a:lnTo>
                    <a:pt x="51415" y="709044"/>
                  </a:lnTo>
                  <a:lnTo>
                    <a:pt x="55700" y="767946"/>
                  </a:lnTo>
                  <a:lnTo>
                    <a:pt x="59984" y="826848"/>
                  </a:lnTo>
                  <a:lnTo>
                    <a:pt x="64269" y="885750"/>
                  </a:lnTo>
                  <a:lnTo>
                    <a:pt x="68553" y="944652"/>
                  </a:lnTo>
                  <a:lnTo>
                    <a:pt x="72838" y="1003554"/>
                  </a:lnTo>
                  <a:lnTo>
                    <a:pt x="77123" y="1062456"/>
                  </a:lnTo>
                  <a:lnTo>
                    <a:pt x="81407" y="1121358"/>
                  </a:lnTo>
                  <a:lnTo>
                    <a:pt x="85692" y="1180260"/>
                  </a:lnTo>
                  <a:lnTo>
                    <a:pt x="89977" y="1239162"/>
                  </a:lnTo>
                  <a:close/>
                </a:path>
              </a:pathLst>
            </a:custGeom>
            <a:solidFill>
              <a:srgbClr val="C4451C">
                <a:alpha val="100000"/>
              </a:srgbClr>
            </a:solidFill>
            <a:ln w="13550" cap="flat">
              <a:solidFill>
                <a:srgbClr val="000000">
                  <a:alpha val="100000"/>
                </a:srgbClr>
              </a:solidFill>
              <a:prstDash val="solid"/>
              <a:miter/>
            </a:ln>
          </p:spPr>
          <p:txBody>
            <a:bodyPr/>
            <a:lstStyle/>
            <a:p/>
          </p:txBody>
        </p:sp>
        <p:sp>
          <p:nvSpPr>
            <p:cNvPr id="20" name="pg20"/>
            <p:cNvSpPr/>
            <p:nvPr/>
          </p:nvSpPr>
          <p:spPr>
            <a:xfrm>
              <a:off x="2281533" y="2273995"/>
              <a:ext cx="67266" cy="1239278"/>
            </a:xfrm>
            <a:custGeom>
              <a:avLst/>
              <a:pathLst>
                <a:path w="67266" h="1239278">
                  <a:moveTo>
                    <a:pt x="67266" y="1239098"/>
                  </a:moveTo>
                  <a:lnTo>
                    <a:pt x="64766" y="1180094"/>
                  </a:lnTo>
                  <a:lnTo>
                    <a:pt x="62266" y="1121089"/>
                  </a:lnTo>
                  <a:lnTo>
                    <a:pt x="59766" y="1062084"/>
                  </a:lnTo>
                  <a:lnTo>
                    <a:pt x="57266" y="1003080"/>
                  </a:lnTo>
                  <a:lnTo>
                    <a:pt x="54765" y="944075"/>
                  </a:lnTo>
                  <a:lnTo>
                    <a:pt x="52265" y="885070"/>
                  </a:lnTo>
                  <a:lnTo>
                    <a:pt x="49765" y="826065"/>
                  </a:lnTo>
                  <a:lnTo>
                    <a:pt x="47265" y="767061"/>
                  </a:lnTo>
                  <a:lnTo>
                    <a:pt x="44765" y="708056"/>
                  </a:lnTo>
                  <a:lnTo>
                    <a:pt x="42265" y="649051"/>
                  </a:lnTo>
                  <a:lnTo>
                    <a:pt x="39765" y="590047"/>
                  </a:lnTo>
                  <a:lnTo>
                    <a:pt x="37265" y="531042"/>
                  </a:lnTo>
                  <a:lnTo>
                    <a:pt x="34765" y="472037"/>
                  </a:lnTo>
                  <a:lnTo>
                    <a:pt x="32264" y="413032"/>
                  </a:lnTo>
                  <a:lnTo>
                    <a:pt x="29764" y="354028"/>
                  </a:lnTo>
                  <a:lnTo>
                    <a:pt x="27264" y="295023"/>
                  </a:lnTo>
                  <a:lnTo>
                    <a:pt x="24764" y="236018"/>
                  </a:lnTo>
                  <a:lnTo>
                    <a:pt x="22264" y="177014"/>
                  </a:lnTo>
                  <a:lnTo>
                    <a:pt x="19764" y="118009"/>
                  </a:lnTo>
                  <a:lnTo>
                    <a:pt x="17264" y="59004"/>
                  </a:lnTo>
                  <a:lnTo>
                    <a:pt x="14764" y="0"/>
                  </a:lnTo>
                  <a:lnTo>
                    <a:pt x="0" y="690"/>
                  </a:lnTo>
                  <a:lnTo>
                    <a:pt x="3020" y="59671"/>
                  </a:lnTo>
                  <a:lnTo>
                    <a:pt x="6041" y="118651"/>
                  </a:lnTo>
                  <a:lnTo>
                    <a:pt x="9062" y="177631"/>
                  </a:lnTo>
                  <a:lnTo>
                    <a:pt x="12083" y="236612"/>
                  </a:lnTo>
                  <a:lnTo>
                    <a:pt x="15104" y="295592"/>
                  </a:lnTo>
                  <a:lnTo>
                    <a:pt x="18125" y="354572"/>
                  </a:lnTo>
                  <a:lnTo>
                    <a:pt x="21146" y="413553"/>
                  </a:lnTo>
                  <a:lnTo>
                    <a:pt x="24167" y="472533"/>
                  </a:lnTo>
                  <a:lnTo>
                    <a:pt x="27188" y="531513"/>
                  </a:lnTo>
                  <a:lnTo>
                    <a:pt x="30208" y="590494"/>
                  </a:lnTo>
                  <a:lnTo>
                    <a:pt x="33229" y="649474"/>
                  </a:lnTo>
                  <a:lnTo>
                    <a:pt x="36250" y="708454"/>
                  </a:lnTo>
                  <a:lnTo>
                    <a:pt x="39271" y="767435"/>
                  </a:lnTo>
                  <a:lnTo>
                    <a:pt x="42292" y="826415"/>
                  </a:lnTo>
                  <a:lnTo>
                    <a:pt x="45313" y="885395"/>
                  </a:lnTo>
                  <a:lnTo>
                    <a:pt x="48334" y="944376"/>
                  </a:lnTo>
                  <a:lnTo>
                    <a:pt x="51355" y="1003356"/>
                  </a:lnTo>
                  <a:lnTo>
                    <a:pt x="54376" y="1062337"/>
                  </a:lnTo>
                  <a:lnTo>
                    <a:pt x="57396" y="1121317"/>
                  </a:lnTo>
                  <a:lnTo>
                    <a:pt x="60417" y="1180297"/>
                  </a:lnTo>
                  <a:lnTo>
                    <a:pt x="63438" y="1239278"/>
                  </a:lnTo>
                  <a:close/>
                </a:path>
              </a:pathLst>
            </a:custGeom>
            <a:solidFill>
              <a:srgbClr val="325A9B">
                <a:alpha val="100000"/>
              </a:srgbClr>
            </a:solidFill>
            <a:ln w="13550" cap="flat">
              <a:solidFill>
                <a:srgbClr val="000000">
                  <a:alpha val="100000"/>
                </a:srgbClr>
              </a:solidFill>
              <a:prstDash val="solid"/>
              <a:miter/>
            </a:ln>
          </p:spPr>
          <p:txBody>
            <a:bodyPr/>
            <a:lstStyle/>
            <a:p/>
          </p:txBody>
        </p:sp>
        <p:sp>
          <p:nvSpPr>
            <p:cNvPr id="21" name="pg21"/>
            <p:cNvSpPr/>
            <p:nvPr/>
          </p:nvSpPr>
          <p:spPr>
            <a:xfrm>
              <a:off x="2296297" y="2273466"/>
              <a:ext cx="56087" cy="1239627"/>
            </a:xfrm>
            <a:custGeom>
              <a:avLst/>
              <a:pathLst>
                <a:path w="56087" h="1239627">
                  <a:moveTo>
                    <a:pt x="56087" y="1239490"/>
                  </a:moveTo>
                  <a:lnTo>
                    <a:pt x="54075" y="1180467"/>
                  </a:lnTo>
                  <a:lnTo>
                    <a:pt x="52062" y="1121443"/>
                  </a:lnTo>
                  <a:lnTo>
                    <a:pt x="50050" y="1062420"/>
                  </a:lnTo>
                  <a:lnTo>
                    <a:pt x="48038" y="1003397"/>
                  </a:lnTo>
                  <a:lnTo>
                    <a:pt x="46025" y="944373"/>
                  </a:lnTo>
                  <a:lnTo>
                    <a:pt x="44013" y="885350"/>
                  </a:lnTo>
                  <a:lnTo>
                    <a:pt x="42001" y="826327"/>
                  </a:lnTo>
                  <a:lnTo>
                    <a:pt x="39989" y="767303"/>
                  </a:lnTo>
                  <a:lnTo>
                    <a:pt x="37976" y="708280"/>
                  </a:lnTo>
                  <a:lnTo>
                    <a:pt x="35964" y="649256"/>
                  </a:lnTo>
                  <a:lnTo>
                    <a:pt x="33952" y="590233"/>
                  </a:lnTo>
                  <a:lnTo>
                    <a:pt x="31939" y="531210"/>
                  </a:lnTo>
                  <a:lnTo>
                    <a:pt x="29927" y="472186"/>
                  </a:lnTo>
                  <a:lnTo>
                    <a:pt x="27915" y="413163"/>
                  </a:lnTo>
                  <a:lnTo>
                    <a:pt x="25902" y="354140"/>
                  </a:lnTo>
                  <a:lnTo>
                    <a:pt x="23890" y="295116"/>
                  </a:lnTo>
                  <a:lnTo>
                    <a:pt x="21878" y="236093"/>
                  </a:lnTo>
                  <a:lnTo>
                    <a:pt x="19865" y="177070"/>
                  </a:lnTo>
                  <a:lnTo>
                    <a:pt x="17853" y="118046"/>
                  </a:lnTo>
                  <a:lnTo>
                    <a:pt x="15841" y="59023"/>
                  </a:lnTo>
                  <a:lnTo>
                    <a:pt x="13828" y="0"/>
                  </a:lnTo>
                  <a:lnTo>
                    <a:pt x="0" y="528"/>
                  </a:lnTo>
                  <a:lnTo>
                    <a:pt x="2500" y="59533"/>
                  </a:lnTo>
                  <a:lnTo>
                    <a:pt x="5000" y="118538"/>
                  </a:lnTo>
                  <a:lnTo>
                    <a:pt x="7500" y="177542"/>
                  </a:lnTo>
                  <a:lnTo>
                    <a:pt x="10000" y="236547"/>
                  </a:lnTo>
                  <a:lnTo>
                    <a:pt x="12500" y="295552"/>
                  </a:lnTo>
                  <a:lnTo>
                    <a:pt x="15000" y="354556"/>
                  </a:lnTo>
                  <a:lnTo>
                    <a:pt x="17500" y="413561"/>
                  </a:lnTo>
                  <a:lnTo>
                    <a:pt x="20000" y="472566"/>
                  </a:lnTo>
                  <a:lnTo>
                    <a:pt x="22500" y="531571"/>
                  </a:lnTo>
                  <a:lnTo>
                    <a:pt x="25001" y="590575"/>
                  </a:lnTo>
                  <a:lnTo>
                    <a:pt x="27501" y="649580"/>
                  </a:lnTo>
                  <a:lnTo>
                    <a:pt x="30001" y="708585"/>
                  </a:lnTo>
                  <a:lnTo>
                    <a:pt x="32501" y="767589"/>
                  </a:lnTo>
                  <a:lnTo>
                    <a:pt x="35001" y="826594"/>
                  </a:lnTo>
                  <a:lnTo>
                    <a:pt x="37501" y="885599"/>
                  </a:lnTo>
                  <a:lnTo>
                    <a:pt x="40001" y="944604"/>
                  </a:lnTo>
                  <a:lnTo>
                    <a:pt x="42501" y="1003608"/>
                  </a:lnTo>
                  <a:lnTo>
                    <a:pt x="45001" y="1062613"/>
                  </a:lnTo>
                  <a:lnTo>
                    <a:pt x="47502" y="1121618"/>
                  </a:lnTo>
                  <a:lnTo>
                    <a:pt x="50002" y="1180622"/>
                  </a:lnTo>
                  <a:lnTo>
                    <a:pt x="52502" y="1239627"/>
                  </a:lnTo>
                  <a:close/>
                </a:path>
              </a:pathLst>
            </a:custGeom>
            <a:solidFill>
              <a:srgbClr val="F8A19F">
                <a:alpha val="100000"/>
              </a:srgbClr>
            </a:solidFill>
            <a:ln w="13550" cap="flat">
              <a:solidFill>
                <a:srgbClr val="000000">
                  <a:alpha val="100000"/>
                </a:srgbClr>
              </a:solidFill>
              <a:prstDash val="solid"/>
              <a:miter/>
            </a:ln>
          </p:spPr>
          <p:txBody>
            <a:bodyPr/>
            <a:lstStyle/>
            <a:p/>
          </p:txBody>
        </p:sp>
        <p:sp>
          <p:nvSpPr>
            <p:cNvPr id="22" name="pg22"/>
            <p:cNvSpPr/>
            <p:nvPr/>
          </p:nvSpPr>
          <p:spPr>
            <a:xfrm>
              <a:off x="2310126" y="2273133"/>
              <a:ext cx="45056" cy="1239823"/>
            </a:xfrm>
            <a:custGeom>
              <a:avLst/>
              <a:pathLst>
                <a:path w="45056" h="1239823">
                  <a:moveTo>
                    <a:pt x="45056" y="1239737"/>
                  </a:moveTo>
                  <a:lnTo>
                    <a:pt x="43424" y="1180702"/>
                  </a:lnTo>
                  <a:lnTo>
                    <a:pt x="41792" y="1121667"/>
                  </a:lnTo>
                  <a:lnTo>
                    <a:pt x="40160" y="1062631"/>
                  </a:lnTo>
                  <a:lnTo>
                    <a:pt x="38529" y="1003596"/>
                  </a:lnTo>
                  <a:lnTo>
                    <a:pt x="36897" y="944561"/>
                  </a:lnTo>
                  <a:lnTo>
                    <a:pt x="35265" y="885526"/>
                  </a:lnTo>
                  <a:lnTo>
                    <a:pt x="33633" y="826491"/>
                  </a:lnTo>
                  <a:lnTo>
                    <a:pt x="32002" y="767456"/>
                  </a:lnTo>
                  <a:lnTo>
                    <a:pt x="30370" y="708421"/>
                  </a:lnTo>
                  <a:lnTo>
                    <a:pt x="28738" y="649386"/>
                  </a:lnTo>
                  <a:lnTo>
                    <a:pt x="27107" y="590351"/>
                  </a:lnTo>
                  <a:lnTo>
                    <a:pt x="25475" y="531315"/>
                  </a:lnTo>
                  <a:lnTo>
                    <a:pt x="23843" y="472280"/>
                  </a:lnTo>
                  <a:lnTo>
                    <a:pt x="22211" y="413245"/>
                  </a:lnTo>
                  <a:lnTo>
                    <a:pt x="20580" y="354210"/>
                  </a:lnTo>
                  <a:lnTo>
                    <a:pt x="18948" y="295175"/>
                  </a:lnTo>
                  <a:lnTo>
                    <a:pt x="17316" y="236140"/>
                  </a:lnTo>
                  <a:lnTo>
                    <a:pt x="15685" y="177105"/>
                  </a:lnTo>
                  <a:lnTo>
                    <a:pt x="14053" y="118070"/>
                  </a:lnTo>
                  <a:lnTo>
                    <a:pt x="12421" y="59035"/>
                  </a:lnTo>
                  <a:lnTo>
                    <a:pt x="10789" y="0"/>
                  </a:lnTo>
                  <a:lnTo>
                    <a:pt x="0" y="333"/>
                  </a:lnTo>
                  <a:lnTo>
                    <a:pt x="2012" y="59356"/>
                  </a:lnTo>
                  <a:lnTo>
                    <a:pt x="4024" y="118379"/>
                  </a:lnTo>
                  <a:lnTo>
                    <a:pt x="6036" y="177403"/>
                  </a:lnTo>
                  <a:lnTo>
                    <a:pt x="8049" y="236426"/>
                  </a:lnTo>
                  <a:lnTo>
                    <a:pt x="10061" y="295449"/>
                  </a:lnTo>
                  <a:lnTo>
                    <a:pt x="12073" y="354473"/>
                  </a:lnTo>
                  <a:lnTo>
                    <a:pt x="14086" y="413496"/>
                  </a:lnTo>
                  <a:lnTo>
                    <a:pt x="16098" y="472519"/>
                  </a:lnTo>
                  <a:lnTo>
                    <a:pt x="18110" y="531543"/>
                  </a:lnTo>
                  <a:lnTo>
                    <a:pt x="20123" y="590566"/>
                  </a:lnTo>
                  <a:lnTo>
                    <a:pt x="22135" y="649589"/>
                  </a:lnTo>
                  <a:lnTo>
                    <a:pt x="24147" y="708613"/>
                  </a:lnTo>
                  <a:lnTo>
                    <a:pt x="26160" y="767636"/>
                  </a:lnTo>
                  <a:lnTo>
                    <a:pt x="28172" y="826660"/>
                  </a:lnTo>
                  <a:lnTo>
                    <a:pt x="30184" y="885683"/>
                  </a:lnTo>
                  <a:lnTo>
                    <a:pt x="32197" y="944706"/>
                  </a:lnTo>
                  <a:lnTo>
                    <a:pt x="34209" y="1003730"/>
                  </a:lnTo>
                  <a:lnTo>
                    <a:pt x="36221" y="1062753"/>
                  </a:lnTo>
                  <a:lnTo>
                    <a:pt x="38234" y="1121776"/>
                  </a:lnTo>
                  <a:lnTo>
                    <a:pt x="40246" y="1180800"/>
                  </a:lnTo>
                  <a:lnTo>
                    <a:pt x="42258" y="1239823"/>
                  </a:lnTo>
                  <a:close/>
                </a:path>
              </a:pathLst>
            </a:custGeom>
            <a:solidFill>
              <a:srgbClr val="AA0DFE">
                <a:alpha val="100000"/>
              </a:srgbClr>
            </a:solidFill>
            <a:ln w="13550" cap="flat">
              <a:solidFill>
                <a:srgbClr val="000000">
                  <a:alpha val="100000"/>
                </a:srgbClr>
              </a:solidFill>
              <a:prstDash val="solid"/>
              <a:miter/>
            </a:ln>
          </p:spPr>
          <p:txBody>
            <a:bodyPr/>
            <a:lstStyle/>
            <a:p/>
          </p:txBody>
        </p:sp>
        <p:sp>
          <p:nvSpPr>
            <p:cNvPr id="23" name="pg23"/>
            <p:cNvSpPr/>
            <p:nvPr/>
          </p:nvSpPr>
          <p:spPr>
            <a:xfrm>
              <a:off x="2320916" y="2272908"/>
              <a:ext cx="36604" cy="1239962"/>
            </a:xfrm>
            <a:custGeom>
              <a:avLst/>
              <a:pathLst>
                <a:path w="36604" h="1239962">
                  <a:moveTo>
                    <a:pt x="36604" y="1239903"/>
                  </a:moveTo>
                  <a:lnTo>
                    <a:pt x="35290" y="1180860"/>
                  </a:lnTo>
                  <a:lnTo>
                    <a:pt x="33977" y="1121817"/>
                  </a:lnTo>
                  <a:lnTo>
                    <a:pt x="32663" y="1062774"/>
                  </a:lnTo>
                  <a:lnTo>
                    <a:pt x="31350" y="1003731"/>
                  </a:lnTo>
                  <a:lnTo>
                    <a:pt x="30036" y="944688"/>
                  </a:lnTo>
                  <a:lnTo>
                    <a:pt x="28723" y="885645"/>
                  </a:lnTo>
                  <a:lnTo>
                    <a:pt x="27409" y="826602"/>
                  </a:lnTo>
                  <a:lnTo>
                    <a:pt x="26095" y="767559"/>
                  </a:lnTo>
                  <a:lnTo>
                    <a:pt x="24782" y="708516"/>
                  </a:lnTo>
                  <a:lnTo>
                    <a:pt x="23468" y="649473"/>
                  </a:lnTo>
                  <a:lnTo>
                    <a:pt x="22155" y="590430"/>
                  </a:lnTo>
                  <a:lnTo>
                    <a:pt x="20841" y="531387"/>
                  </a:lnTo>
                  <a:lnTo>
                    <a:pt x="19527" y="472344"/>
                  </a:lnTo>
                  <a:lnTo>
                    <a:pt x="18214" y="413301"/>
                  </a:lnTo>
                  <a:lnTo>
                    <a:pt x="16900" y="354258"/>
                  </a:lnTo>
                  <a:lnTo>
                    <a:pt x="15587" y="295215"/>
                  </a:lnTo>
                  <a:lnTo>
                    <a:pt x="14273" y="236172"/>
                  </a:lnTo>
                  <a:lnTo>
                    <a:pt x="12960" y="177129"/>
                  </a:lnTo>
                  <a:lnTo>
                    <a:pt x="11646" y="118086"/>
                  </a:lnTo>
                  <a:lnTo>
                    <a:pt x="10332" y="59043"/>
                  </a:lnTo>
                  <a:lnTo>
                    <a:pt x="9019" y="0"/>
                  </a:lnTo>
                  <a:lnTo>
                    <a:pt x="0" y="224"/>
                  </a:lnTo>
                  <a:lnTo>
                    <a:pt x="1631" y="59260"/>
                  </a:lnTo>
                  <a:lnTo>
                    <a:pt x="3263" y="118295"/>
                  </a:lnTo>
                  <a:lnTo>
                    <a:pt x="4895" y="177330"/>
                  </a:lnTo>
                  <a:lnTo>
                    <a:pt x="6526" y="236365"/>
                  </a:lnTo>
                  <a:lnTo>
                    <a:pt x="8158" y="295400"/>
                  </a:lnTo>
                  <a:lnTo>
                    <a:pt x="9790" y="354435"/>
                  </a:lnTo>
                  <a:lnTo>
                    <a:pt x="11422" y="413470"/>
                  </a:lnTo>
                  <a:lnTo>
                    <a:pt x="13053" y="472505"/>
                  </a:lnTo>
                  <a:lnTo>
                    <a:pt x="14685" y="531540"/>
                  </a:lnTo>
                  <a:lnTo>
                    <a:pt x="16317" y="590576"/>
                  </a:lnTo>
                  <a:lnTo>
                    <a:pt x="17948" y="649611"/>
                  </a:lnTo>
                  <a:lnTo>
                    <a:pt x="19580" y="708646"/>
                  </a:lnTo>
                  <a:lnTo>
                    <a:pt x="21212" y="767681"/>
                  </a:lnTo>
                  <a:lnTo>
                    <a:pt x="22844" y="826716"/>
                  </a:lnTo>
                  <a:lnTo>
                    <a:pt x="24475" y="885751"/>
                  </a:lnTo>
                  <a:lnTo>
                    <a:pt x="26107" y="944786"/>
                  </a:lnTo>
                  <a:lnTo>
                    <a:pt x="27739" y="1003821"/>
                  </a:lnTo>
                  <a:lnTo>
                    <a:pt x="29371" y="1062856"/>
                  </a:lnTo>
                  <a:lnTo>
                    <a:pt x="31002" y="1121891"/>
                  </a:lnTo>
                  <a:lnTo>
                    <a:pt x="32634" y="1180927"/>
                  </a:lnTo>
                  <a:lnTo>
                    <a:pt x="34266" y="1239962"/>
                  </a:lnTo>
                  <a:close/>
                </a:path>
              </a:pathLst>
            </a:custGeom>
            <a:solidFill>
              <a:srgbClr val="F6222E">
                <a:alpha val="100000"/>
              </a:srgbClr>
            </a:solidFill>
            <a:ln w="13550" cap="flat">
              <a:solidFill>
                <a:srgbClr val="000000">
                  <a:alpha val="100000"/>
                </a:srgbClr>
              </a:solidFill>
              <a:prstDash val="solid"/>
              <a:miter/>
            </a:ln>
          </p:spPr>
          <p:txBody>
            <a:bodyPr/>
            <a:lstStyle/>
            <a:p/>
          </p:txBody>
        </p:sp>
        <p:sp>
          <p:nvSpPr>
            <p:cNvPr id="24" name="pg24"/>
            <p:cNvSpPr/>
            <p:nvPr/>
          </p:nvSpPr>
          <p:spPr>
            <a:xfrm>
              <a:off x="2329935" y="2272737"/>
              <a:ext cx="29845" cy="1240075"/>
            </a:xfrm>
            <a:custGeom>
              <a:avLst/>
              <a:pathLst>
                <a:path w="29845" h="1240075">
                  <a:moveTo>
                    <a:pt x="29845" y="1240030"/>
                  </a:moveTo>
                  <a:lnTo>
                    <a:pt x="28839" y="1180981"/>
                  </a:lnTo>
                  <a:lnTo>
                    <a:pt x="27833" y="1121932"/>
                  </a:lnTo>
                  <a:lnTo>
                    <a:pt x="26827" y="1062883"/>
                  </a:lnTo>
                  <a:lnTo>
                    <a:pt x="25821" y="1003834"/>
                  </a:lnTo>
                  <a:lnTo>
                    <a:pt x="24815" y="944785"/>
                  </a:lnTo>
                  <a:lnTo>
                    <a:pt x="23809" y="885736"/>
                  </a:lnTo>
                  <a:lnTo>
                    <a:pt x="22803" y="826687"/>
                  </a:lnTo>
                  <a:lnTo>
                    <a:pt x="21796" y="767638"/>
                  </a:lnTo>
                  <a:lnTo>
                    <a:pt x="20790" y="708588"/>
                  </a:lnTo>
                  <a:lnTo>
                    <a:pt x="19784" y="649539"/>
                  </a:lnTo>
                  <a:lnTo>
                    <a:pt x="18778" y="590490"/>
                  </a:lnTo>
                  <a:lnTo>
                    <a:pt x="17772" y="531441"/>
                  </a:lnTo>
                  <a:lnTo>
                    <a:pt x="16766" y="472392"/>
                  </a:lnTo>
                  <a:lnTo>
                    <a:pt x="15760" y="413343"/>
                  </a:lnTo>
                  <a:lnTo>
                    <a:pt x="14754" y="354294"/>
                  </a:lnTo>
                  <a:lnTo>
                    <a:pt x="13748" y="295245"/>
                  </a:lnTo>
                  <a:lnTo>
                    <a:pt x="12742" y="236196"/>
                  </a:lnTo>
                  <a:lnTo>
                    <a:pt x="11736" y="177147"/>
                  </a:lnTo>
                  <a:lnTo>
                    <a:pt x="10730" y="118098"/>
                  </a:lnTo>
                  <a:lnTo>
                    <a:pt x="9724" y="59049"/>
                  </a:lnTo>
                  <a:lnTo>
                    <a:pt x="8718" y="0"/>
                  </a:lnTo>
                  <a:lnTo>
                    <a:pt x="0" y="171"/>
                  </a:lnTo>
                  <a:lnTo>
                    <a:pt x="1313" y="59214"/>
                  </a:lnTo>
                  <a:lnTo>
                    <a:pt x="2627" y="118257"/>
                  </a:lnTo>
                  <a:lnTo>
                    <a:pt x="3940" y="177300"/>
                  </a:lnTo>
                  <a:lnTo>
                    <a:pt x="5254" y="236343"/>
                  </a:lnTo>
                  <a:lnTo>
                    <a:pt x="6567" y="295386"/>
                  </a:lnTo>
                  <a:lnTo>
                    <a:pt x="7881" y="354429"/>
                  </a:lnTo>
                  <a:lnTo>
                    <a:pt x="9195" y="413472"/>
                  </a:lnTo>
                  <a:lnTo>
                    <a:pt x="10508" y="472515"/>
                  </a:lnTo>
                  <a:lnTo>
                    <a:pt x="11822" y="531558"/>
                  </a:lnTo>
                  <a:lnTo>
                    <a:pt x="13135" y="590601"/>
                  </a:lnTo>
                  <a:lnTo>
                    <a:pt x="14449" y="649644"/>
                  </a:lnTo>
                  <a:lnTo>
                    <a:pt x="15762" y="708687"/>
                  </a:lnTo>
                  <a:lnTo>
                    <a:pt x="17076" y="767730"/>
                  </a:lnTo>
                  <a:lnTo>
                    <a:pt x="18390" y="826773"/>
                  </a:lnTo>
                  <a:lnTo>
                    <a:pt x="19703" y="885816"/>
                  </a:lnTo>
                  <a:lnTo>
                    <a:pt x="21017" y="944859"/>
                  </a:lnTo>
                  <a:lnTo>
                    <a:pt x="22330" y="1003902"/>
                  </a:lnTo>
                  <a:lnTo>
                    <a:pt x="23644" y="1062946"/>
                  </a:lnTo>
                  <a:lnTo>
                    <a:pt x="24958" y="1121989"/>
                  </a:lnTo>
                  <a:lnTo>
                    <a:pt x="26271" y="1181032"/>
                  </a:lnTo>
                  <a:lnTo>
                    <a:pt x="27585" y="1240075"/>
                  </a:lnTo>
                  <a:close/>
                </a:path>
              </a:pathLst>
            </a:custGeom>
            <a:solidFill>
              <a:srgbClr val="2ED9FF">
                <a:alpha val="100000"/>
              </a:srgbClr>
            </a:solidFill>
            <a:ln w="13550" cap="flat">
              <a:solidFill>
                <a:srgbClr val="000000">
                  <a:alpha val="100000"/>
                </a:srgbClr>
              </a:solidFill>
              <a:prstDash val="solid"/>
              <a:miter/>
            </a:ln>
          </p:spPr>
          <p:txBody>
            <a:bodyPr/>
            <a:lstStyle/>
            <a:p/>
          </p:txBody>
        </p:sp>
        <p:sp>
          <p:nvSpPr>
            <p:cNvPr id="25" name="pg25"/>
            <p:cNvSpPr/>
            <p:nvPr/>
          </p:nvSpPr>
          <p:spPr>
            <a:xfrm>
              <a:off x="2338653" y="2272637"/>
              <a:ext cx="22856" cy="1240131"/>
            </a:xfrm>
            <a:custGeom>
              <a:avLst/>
              <a:pathLst>
                <a:path w="22856" h="1240131">
                  <a:moveTo>
                    <a:pt x="22856" y="1240105"/>
                  </a:moveTo>
                  <a:lnTo>
                    <a:pt x="22086" y="1181052"/>
                  </a:lnTo>
                  <a:lnTo>
                    <a:pt x="21315" y="1121999"/>
                  </a:lnTo>
                  <a:lnTo>
                    <a:pt x="20544" y="1062947"/>
                  </a:lnTo>
                  <a:lnTo>
                    <a:pt x="19773" y="1003894"/>
                  </a:lnTo>
                  <a:lnTo>
                    <a:pt x="19003" y="944841"/>
                  </a:lnTo>
                  <a:lnTo>
                    <a:pt x="18232" y="885789"/>
                  </a:lnTo>
                  <a:lnTo>
                    <a:pt x="17461" y="826736"/>
                  </a:lnTo>
                  <a:lnTo>
                    <a:pt x="16691" y="767684"/>
                  </a:lnTo>
                  <a:lnTo>
                    <a:pt x="15920" y="708631"/>
                  </a:lnTo>
                  <a:lnTo>
                    <a:pt x="15149" y="649578"/>
                  </a:lnTo>
                  <a:lnTo>
                    <a:pt x="14378" y="590526"/>
                  </a:lnTo>
                  <a:lnTo>
                    <a:pt x="13608" y="531473"/>
                  </a:lnTo>
                  <a:lnTo>
                    <a:pt x="12837" y="472420"/>
                  </a:lnTo>
                  <a:lnTo>
                    <a:pt x="12066" y="413368"/>
                  </a:lnTo>
                  <a:lnTo>
                    <a:pt x="11295" y="354315"/>
                  </a:lnTo>
                  <a:lnTo>
                    <a:pt x="10525" y="295263"/>
                  </a:lnTo>
                  <a:lnTo>
                    <a:pt x="9754" y="236210"/>
                  </a:lnTo>
                  <a:lnTo>
                    <a:pt x="8983" y="177157"/>
                  </a:lnTo>
                  <a:lnTo>
                    <a:pt x="8212" y="118105"/>
                  </a:lnTo>
                  <a:lnTo>
                    <a:pt x="7442" y="59052"/>
                  </a:lnTo>
                  <a:lnTo>
                    <a:pt x="6671" y="0"/>
                  </a:lnTo>
                  <a:lnTo>
                    <a:pt x="0" y="100"/>
                  </a:lnTo>
                  <a:lnTo>
                    <a:pt x="1006" y="59149"/>
                  </a:lnTo>
                  <a:lnTo>
                    <a:pt x="2012" y="118198"/>
                  </a:lnTo>
                  <a:lnTo>
                    <a:pt x="3018" y="177247"/>
                  </a:lnTo>
                  <a:lnTo>
                    <a:pt x="4024" y="236296"/>
                  </a:lnTo>
                  <a:lnTo>
                    <a:pt x="5030" y="295345"/>
                  </a:lnTo>
                  <a:lnTo>
                    <a:pt x="6036" y="354394"/>
                  </a:lnTo>
                  <a:lnTo>
                    <a:pt x="7042" y="413443"/>
                  </a:lnTo>
                  <a:lnTo>
                    <a:pt x="8048" y="472493"/>
                  </a:lnTo>
                  <a:lnTo>
                    <a:pt x="9054" y="531542"/>
                  </a:lnTo>
                  <a:lnTo>
                    <a:pt x="10060" y="590591"/>
                  </a:lnTo>
                  <a:lnTo>
                    <a:pt x="11066" y="649640"/>
                  </a:lnTo>
                  <a:lnTo>
                    <a:pt x="12072" y="708689"/>
                  </a:lnTo>
                  <a:lnTo>
                    <a:pt x="13078" y="767738"/>
                  </a:lnTo>
                  <a:lnTo>
                    <a:pt x="14084" y="826787"/>
                  </a:lnTo>
                  <a:lnTo>
                    <a:pt x="15090" y="885836"/>
                  </a:lnTo>
                  <a:lnTo>
                    <a:pt x="16096" y="944885"/>
                  </a:lnTo>
                  <a:lnTo>
                    <a:pt x="17103" y="1003934"/>
                  </a:lnTo>
                  <a:lnTo>
                    <a:pt x="18109" y="1062983"/>
                  </a:lnTo>
                  <a:lnTo>
                    <a:pt x="19115" y="1122032"/>
                  </a:lnTo>
                  <a:lnTo>
                    <a:pt x="20121" y="1181082"/>
                  </a:lnTo>
                  <a:lnTo>
                    <a:pt x="21127" y="1240131"/>
                  </a:lnTo>
                  <a:close/>
                </a:path>
              </a:pathLst>
            </a:custGeom>
            <a:solidFill>
              <a:srgbClr val="782AB6">
                <a:alpha val="100000"/>
              </a:srgbClr>
            </a:solidFill>
            <a:ln w="13550" cap="flat">
              <a:solidFill>
                <a:srgbClr val="000000">
                  <a:alpha val="100000"/>
                </a:srgbClr>
              </a:solidFill>
              <a:prstDash val="solid"/>
              <a:miter/>
            </a:ln>
          </p:spPr>
          <p:txBody>
            <a:bodyPr/>
            <a:lstStyle/>
            <a:p/>
          </p:txBody>
        </p:sp>
        <p:sp>
          <p:nvSpPr>
            <p:cNvPr id="26" name="pg26"/>
            <p:cNvSpPr/>
            <p:nvPr/>
          </p:nvSpPr>
          <p:spPr>
            <a:xfrm>
              <a:off x="2345325" y="2272565"/>
              <a:ext cx="17843" cy="1240176"/>
            </a:xfrm>
            <a:custGeom>
              <a:avLst/>
              <a:pathLst>
                <a:path w="17843" h="1240176">
                  <a:moveTo>
                    <a:pt x="17843" y="1240157"/>
                  </a:moveTo>
                  <a:lnTo>
                    <a:pt x="17298" y="1181102"/>
                  </a:lnTo>
                  <a:lnTo>
                    <a:pt x="16753" y="1122047"/>
                  </a:lnTo>
                  <a:lnTo>
                    <a:pt x="16208" y="1062992"/>
                  </a:lnTo>
                  <a:lnTo>
                    <a:pt x="15663" y="1003937"/>
                  </a:lnTo>
                  <a:lnTo>
                    <a:pt x="15118" y="944882"/>
                  </a:lnTo>
                  <a:lnTo>
                    <a:pt x="14573" y="885827"/>
                  </a:lnTo>
                  <a:lnTo>
                    <a:pt x="14028" y="826771"/>
                  </a:lnTo>
                  <a:lnTo>
                    <a:pt x="13483" y="767716"/>
                  </a:lnTo>
                  <a:lnTo>
                    <a:pt x="12938" y="708661"/>
                  </a:lnTo>
                  <a:lnTo>
                    <a:pt x="12392" y="649606"/>
                  </a:lnTo>
                  <a:lnTo>
                    <a:pt x="11847" y="590551"/>
                  </a:lnTo>
                  <a:lnTo>
                    <a:pt x="11302" y="531496"/>
                  </a:lnTo>
                  <a:lnTo>
                    <a:pt x="10757" y="472441"/>
                  </a:lnTo>
                  <a:lnTo>
                    <a:pt x="10212" y="413385"/>
                  </a:lnTo>
                  <a:lnTo>
                    <a:pt x="9667" y="354330"/>
                  </a:lnTo>
                  <a:lnTo>
                    <a:pt x="9122" y="295275"/>
                  </a:lnTo>
                  <a:lnTo>
                    <a:pt x="8577" y="236220"/>
                  </a:lnTo>
                  <a:lnTo>
                    <a:pt x="8032" y="177165"/>
                  </a:lnTo>
                  <a:lnTo>
                    <a:pt x="7487" y="118110"/>
                  </a:lnTo>
                  <a:lnTo>
                    <a:pt x="6941" y="59055"/>
                  </a:lnTo>
                  <a:lnTo>
                    <a:pt x="6396" y="0"/>
                  </a:lnTo>
                  <a:lnTo>
                    <a:pt x="0" y="71"/>
                  </a:lnTo>
                  <a:lnTo>
                    <a:pt x="770" y="59123"/>
                  </a:lnTo>
                  <a:lnTo>
                    <a:pt x="1541" y="118176"/>
                  </a:lnTo>
                  <a:lnTo>
                    <a:pt x="2312" y="177229"/>
                  </a:lnTo>
                  <a:lnTo>
                    <a:pt x="3082" y="236281"/>
                  </a:lnTo>
                  <a:lnTo>
                    <a:pt x="3853" y="295334"/>
                  </a:lnTo>
                  <a:lnTo>
                    <a:pt x="4624" y="354387"/>
                  </a:lnTo>
                  <a:lnTo>
                    <a:pt x="5395" y="413439"/>
                  </a:lnTo>
                  <a:lnTo>
                    <a:pt x="6165" y="472492"/>
                  </a:lnTo>
                  <a:lnTo>
                    <a:pt x="6936" y="531544"/>
                  </a:lnTo>
                  <a:lnTo>
                    <a:pt x="7707" y="590597"/>
                  </a:lnTo>
                  <a:lnTo>
                    <a:pt x="8478" y="649650"/>
                  </a:lnTo>
                  <a:lnTo>
                    <a:pt x="9248" y="708702"/>
                  </a:lnTo>
                  <a:lnTo>
                    <a:pt x="10019" y="767755"/>
                  </a:lnTo>
                  <a:lnTo>
                    <a:pt x="10790" y="826807"/>
                  </a:lnTo>
                  <a:lnTo>
                    <a:pt x="11561" y="885860"/>
                  </a:lnTo>
                  <a:lnTo>
                    <a:pt x="12331" y="944913"/>
                  </a:lnTo>
                  <a:lnTo>
                    <a:pt x="13102" y="1003965"/>
                  </a:lnTo>
                  <a:lnTo>
                    <a:pt x="13873" y="1063018"/>
                  </a:lnTo>
                  <a:lnTo>
                    <a:pt x="14644" y="1122071"/>
                  </a:lnTo>
                  <a:lnTo>
                    <a:pt x="15414" y="1181123"/>
                  </a:lnTo>
                  <a:lnTo>
                    <a:pt x="16185" y="1240176"/>
                  </a:lnTo>
                  <a:close/>
                </a:path>
              </a:pathLst>
            </a:custGeom>
            <a:solidFill>
              <a:srgbClr val="90AD1C">
                <a:alpha val="100000"/>
              </a:srgbClr>
            </a:solidFill>
            <a:ln w="13550" cap="flat">
              <a:solidFill>
                <a:srgbClr val="000000">
                  <a:alpha val="100000"/>
                </a:srgbClr>
              </a:solidFill>
              <a:prstDash val="solid"/>
              <a:miter/>
            </a:ln>
          </p:spPr>
          <p:txBody>
            <a:bodyPr/>
            <a:lstStyle/>
            <a:p/>
          </p:txBody>
        </p:sp>
        <p:sp>
          <p:nvSpPr>
            <p:cNvPr id="27" name="pg27"/>
            <p:cNvSpPr/>
            <p:nvPr/>
          </p:nvSpPr>
          <p:spPr>
            <a:xfrm>
              <a:off x="2351721" y="2272531"/>
              <a:ext cx="12585" cy="1240192"/>
            </a:xfrm>
            <a:custGeom>
              <a:avLst/>
              <a:pathLst>
                <a:path w="12585" h="1240192">
                  <a:moveTo>
                    <a:pt x="12585" y="1240183"/>
                  </a:moveTo>
                  <a:lnTo>
                    <a:pt x="12195" y="1181127"/>
                  </a:lnTo>
                  <a:lnTo>
                    <a:pt x="11804" y="1122070"/>
                  </a:lnTo>
                  <a:lnTo>
                    <a:pt x="11414" y="1063014"/>
                  </a:lnTo>
                  <a:lnTo>
                    <a:pt x="11024" y="1003958"/>
                  </a:lnTo>
                  <a:lnTo>
                    <a:pt x="10634" y="944901"/>
                  </a:lnTo>
                  <a:lnTo>
                    <a:pt x="10244" y="885845"/>
                  </a:lnTo>
                  <a:lnTo>
                    <a:pt x="9853" y="826789"/>
                  </a:lnTo>
                  <a:lnTo>
                    <a:pt x="9463" y="767732"/>
                  </a:lnTo>
                  <a:lnTo>
                    <a:pt x="9073" y="708676"/>
                  </a:lnTo>
                  <a:lnTo>
                    <a:pt x="8683" y="649619"/>
                  </a:lnTo>
                  <a:lnTo>
                    <a:pt x="8292" y="590563"/>
                  </a:lnTo>
                  <a:lnTo>
                    <a:pt x="7902" y="531507"/>
                  </a:lnTo>
                  <a:lnTo>
                    <a:pt x="7512" y="472450"/>
                  </a:lnTo>
                  <a:lnTo>
                    <a:pt x="7122" y="413394"/>
                  </a:lnTo>
                  <a:lnTo>
                    <a:pt x="6732" y="354338"/>
                  </a:lnTo>
                  <a:lnTo>
                    <a:pt x="6341" y="295281"/>
                  </a:lnTo>
                  <a:lnTo>
                    <a:pt x="5951" y="236225"/>
                  </a:lnTo>
                  <a:lnTo>
                    <a:pt x="5561" y="177169"/>
                  </a:lnTo>
                  <a:lnTo>
                    <a:pt x="5171" y="118112"/>
                  </a:lnTo>
                  <a:lnTo>
                    <a:pt x="4780" y="59056"/>
                  </a:lnTo>
                  <a:lnTo>
                    <a:pt x="4390" y="0"/>
                  </a:lnTo>
                  <a:lnTo>
                    <a:pt x="0" y="34"/>
                  </a:lnTo>
                  <a:lnTo>
                    <a:pt x="545" y="59089"/>
                  </a:lnTo>
                  <a:lnTo>
                    <a:pt x="1090" y="118145"/>
                  </a:lnTo>
                  <a:lnTo>
                    <a:pt x="1635" y="177200"/>
                  </a:lnTo>
                  <a:lnTo>
                    <a:pt x="2180" y="236255"/>
                  </a:lnTo>
                  <a:lnTo>
                    <a:pt x="2725" y="295310"/>
                  </a:lnTo>
                  <a:lnTo>
                    <a:pt x="3270" y="354365"/>
                  </a:lnTo>
                  <a:lnTo>
                    <a:pt x="3815" y="413420"/>
                  </a:lnTo>
                  <a:lnTo>
                    <a:pt x="4360" y="472475"/>
                  </a:lnTo>
                  <a:lnTo>
                    <a:pt x="4905" y="531531"/>
                  </a:lnTo>
                  <a:lnTo>
                    <a:pt x="5451" y="590586"/>
                  </a:lnTo>
                  <a:lnTo>
                    <a:pt x="5996" y="649641"/>
                  </a:lnTo>
                  <a:lnTo>
                    <a:pt x="6541" y="708696"/>
                  </a:lnTo>
                  <a:lnTo>
                    <a:pt x="7086" y="767751"/>
                  </a:lnTo>
                  <a:lnTo>
                    <a:pt x="7631" y="826806"/>
                  </a:lnTo>
                  <a:lnTo>
                    <a:pt x="8176" y="885861"/>
                  </a:lnTo>
                  <a:lnTo>
                    <a:pt x="8721" y="944916"/>
                  </a:lnTo>
                  <a:lnTo>
                    <a:pt x="9266" y="1003972"/>
                  </a:lnTo>
                  <a:lnTo>
                    <a:pt x="9811" y="1063027"/>
                  </a:lnTo>
                  <a:lnTo>
                    <a:pt x="10356" y="1122082"/>
                  </a:lnTo>
                  <a:lnTo>
                    <a:pt x="10902" y="1181137"/>
                  </a:lnTo>
                  <a:lnTo>
                    <a:pt x="11447" y="1240192"/>
                  </a:lnTo>
                  <a:close/>
                </a:path>
              </a:pathLst>
            </a:custGeom>
            <a:solidFill>
              <a:srgbClr val="B00068">
                <a:alpha val="100000"/>
              </a:srgbClr>
            </a:solidFill>
            <a:ln w="13550" cap="flat">
              <a:solidFill>
                <a:srgbClr val="000000">
                  <a:alpha val="100000"/>
                </a:srgbClr>
              </a:solidFill>
              <a:prstDash val="solid"/>
              <a:miter/>
            </a:ln>
          </p:spPr>
          <p:txBody>
            <a:bodyPr/>
            <a:lstStyle/>
            <a:p/>
          </p:txBody>
        </p:sp>
        <p:sp>
          <p:nvSpPr>
            <p:cNvPr id="28" name="pg28"/>
            <p:cNvSpPr/>
            <p:nvPr/>
          </p:nvSpPr>
          <p:spPr>
            <a:xfrm>
              <a:off x="2356112" y="2272513"/>
              <a:ext cx="9021" cy="1240201"/>
            </a:xfrm>
            <a:custGeom>
              <a:avLst/>
              <a:pathLst>
                <a:path w="9021" h="1240201">
                  <a:moveTo>
                    <a:pt x="9021" y="1240196"/>
                  </a:moveTo>
                  <a:lnTo>
                    <a:pt x="8743" y="1181139"/>
                  </a:lnTo>
                  <a:lnTo>
                    <a:pt x="8465" y="1122082"/>
                  </a:lnTo>
                  <a:lnTo>
                    <a:pt x="8188" y="1063025"/>
                  </a:lnTo>
                  <a:lnTo>
                    <a:pt x="7910" y="1003968"/>
                  </a:lnTo>
                  <a:lnTo>
                    <a:pt x="7632" y="944911"/>
                  </a:lnTo>
                  <a:lnTo>
                    <a:pt x="7354" y="885854"/>
                  </a:lnTo>
                  <a:lnTo>
                    <a:pt x="7076" y="826797"/>
                  </a:lnTo>
                  <a:lnTo>
                    <a:pt x="6799" y="767740"/>
                  </a:lnTo>
                  <a:lnTo>
                    <a:pt x="6521" y="708683"/>
                  </a:lnTo>
                  <a:lnTo>
                    <a:pt x="6243" y="649626"/>
                  </a:lnTo>
                  <a:lnTo>
                    <a:pt x="5965" y="590569"/>
                  </a:lnTo>
                  <a:lnTo>
                    <a:pt x="5688" y="531512"/>
                  </a:lnTo>
                  <a:lnTo>
                    <a:pt x="5410" y="472455"/>
                  </a:lnTo>
                  <a:lnTo>
                    <a:pt x="5132" y="413398"/>
                  </a:lnTo>
                  <a:lnTo>
                    <a:pt x="4854" y="354341"/>
                  </a:lnTo>
                  <a:lnTo>
                    <a:pt x="4577" y="295284"/>
                  </a:lnTo>
                  <a:lnTo>
                    <a:pt x="4299" y="236227"/>
                  </a:lnTo>
                  <a:lnTo>
                    <a:pt x="4021" y="177170"/>
                  </a:lnTo>
                  <a:lnTo>
                    <a:pt x="3743" y="118113"/>
                  </a:lnTo>
                  <a:lnTo>
                    <a:pt x="3466" y="59056"/>
                  </a:lnTo>
                  <a:lnTo>
                    <a:pt x="3188" y="0"/>
                  </a:lnTo>
                  <a:lnTo>
                    <a:pt x="0" y="18"/>
                  </a:lnTo>
                  <a:lnTo>
                    <a:pt x="390" y="59074"/>
                  </a:lnTo>
                  <a:lnTo>
                    <a:pt x="780" y="118130"/>
                  </a:lnTo>
                  <a:lnTo>
                    <a:pt x="1170" y="177187"/>
                  </a:lnTo>
                  <a:lnTo>
                    <a:pt x="1560" y="236243"/>
                  </a:lnTo>
                  <a:lnTo>
                    <a:pt x="1951" y="295299"/>
                  </a:lnTo>
                  <a:lnTo>
                    <a:pt x="2341" y="354356"/>
                  </a:lnTo>
                  <a:lnTo>
                    <a:pt x="2731" y="413412"/>
                  </a:lnTo>
                  <a:lnTo>
                    <a:pt x="3121" y="472468"/>
                  </a:lnTo>
                  <a:lnTo>
                    <a:pt x="3512" y="531525"/>
                  </a:lnTo>
                  <a:lnTo>
                    <a:pt x="3902" y="590581"/>
                  </a:lnTo>
                  <a:lnTo>
                    <a:pt x="4292" y="649638"/>
                  </a:lnTo>
                  <a:lnTo>
                    <a:pt x="4682" y="708694"/>
                  </a:lnTo>
                  <a:lnTo>
                    <a:pt x="5072" y="767750"/>
                  </a:lnTo>
                  <a:lnTo>
                    <a:pt x="5463" y="826807"/>
                  </a:lnTo>
                  <a:lnTo>
                    <a:pt x="5853" y="885863"/>
                  </a:lnTo>
                  <a:lnTo>
                    <a:pt x="6243" y="944919"/>
                  </a:lnTo>
                  <a:lnTo>
                    <a:pt x="6633" y="1003976"/>
                  </a:lnTo>
                  <a:lnTo>
                    <a:pt x="7024" y="1063032"/>
                  </a:lnTo>
                  <a:lnTo>
                    <a:pt x="7414" y="1122088"/>
                  </a:lnTo>
                  <a:lnTo>
                    <a:pt x="7804" y="1181145"/>
                  </a:lnTo>
                  <a:lnTo>
                    <a:pt x="8194" y="1240201"/>
                  </a:lnTo>
                  <a:close/>
                </a:path>
              </a:pathLst>
            </a:custGeom>
            <a:solidFill>
              <a:srgbClr val="FEAF16">
                <a:alpha val="100000"/>
              </a:srgbClr>
            </a:solidFill>
            <a:ln w="13550" cap="flat">
              <a:solidFill>
                <a:srgbClr val="000000">
                  <a:alpha val="100000"/>
                </a:srgbClr>
              </a:solidFill>
              <a:prstDash val="solid"/>
              <a:miter/>
            </a:ln>
          </p:spPr>
          <p:txBody>
            <a:bodyPr/>
            <a:lstStyle/>
            <a:p/>
          </p:txBody>
        </p:sp>
        <p:sp>
          <p:nvSpPr>
            <p:cNvPr id="29" name="pg29"/>
            <p:cNvSpPr/>
            <p:nvPr/>
          </p:nvSpPr>
          <p:spPr>
            <a:xfrm>
              <a:off x="2359300" y="2272501"/>
              <a:ext cx="6654" cy="1240208"/>
            </a:xfrm>
            <a:custGeom>
              <a:avLst/>
              <a:pathLst>
                <a:path w="6654" h="1240208">
                  <a:moveTo>
                    <a:pt x="6654" y="1240205"/>
                  </a:moveTo>
                  <a:lnTo>
                    <a:pt x="6488" y="1181148"/>
                  </a:lnTo>
                  <a:lnTo>
                    <a:pt x="6322" y="1122090"/>
                  </a:lnTo>
                  <a:lnTo>
                    <a:pt x="6156" y="1063033"/>
                  </a:lnTo>
                  <a:lnTo>
                    <a:pt x="5990" y="1003976"/>
                  </a:lnTo>
                  <a:lnTo>
                    <a:pt x="5824" y="944918"/>
                  </a:lnTo>
                  <a:lnTo>
                    <a:pt x="5658" y="885861"/>
                  </a:lnTo>
                  <a:lnTo>
                    <a:pt x="5492" y="826803"/>
                  </a:lnTo>
                  <a:lnTo>
                    <a:pt x="5326" y="767746"/>
                  </a:lnTo>
                  <a:lnTo>
                    <a:pt x="5160" y="708689"/>
                  </a:lnTo>
                  <a:lnTo>
                    <a:pt x="4994" y="649631"/>
                  </a:lnTo>
                  <a:lnTo>
                    <a:pt x="4827" y="590574"/>
                  </a:lnTo>
                  <a:lnTo>
                    <a:pt x="4661" y="531516"/>
                  </a:lnTo>
                  <a:lnTo>
                    <a:pt x="4495" y="472459"/>
                  </a:lnTo>
                  <a:lnTo>
                    <a:pt x="4329" y="413401"/>
                  </a:lnTo>
                  <a:lnTo>
                    <a:pt x="4163" y="354344"/>
                  </a:lnTo>
                  <a:lnTo>
                    <a:pt x="3997" y="295287"/>
                  </a:lnTo>
                  <a:lnTo>
                    <a:pt x="3831" y="236229"/>
                  </a:lnTo>
                  <a:lnTo>
                    <a:pt x="3665" y="177172"/>
                  </a:lnTo>
                  <a:lnTo>
                    <a:pt x="3499" y="118114"/>
                  </a:lnTo>
                  <a:lnTo>
                    <a:pt x="3333" y="59057"/>
                  </a:lnTo>
                  <a:lnTo>
                    <a:pt x="3167" y="0"/>
                  </a:lnTo>
                  <a:lnTo>
                    <a:pt x="0" y="11"/>
                  </a:lnTo>
                  <a:lnTo>
                    <a:pt x="277" y="59068"/>
                  </a:lnTo>
                  <a:lnTo>
                    <a:pt x="555" y="118125"/>
                  </a:lnTo>
                  <a:lnTo>
                    <a:pt x="833" y="177182"/>
                  </a:lnTo>
                  <a:lnTo>
                    <a:pt x="1111" y="236239"/>
                  </a:lnTo>
                  <a:lnTo>
                    <a:pt x="1388" y="295296"/>
                  </a:lnTo>
                  <a:lnTo>
                    <a:pt x="1666" y="354353"/>
                  </a:lnTo>
                  <a:lnTo>
                    <a:pt x="1944" y="413410"/>
                  </a:lnTo>
                  <a:lnTo>
                    <a:pt x="2222" y="472467"/>
                  </a:lnTo>
                  <a:lnTo>
                    <a:pt x="2499" y="531524"/>
                  </a:lnTo>
                  <a:lnTo>
                    <a:pt x="2777" y="590581"/>
                  </a:lnTo>
                  <a:lnTo>
                    <a:pt x="3055" y="649638"/>
                  </a:lnTo>
                  <a:lnTo>
                    <a:pt x="3333" y="708695"/>
                  </a:lnTo>
                  <a:lnTo>
                    <a:pt x="3610" y="767752"/>
                  </a:lnTo>
                  <a:lnTo>
                    <a:pt x="3888" y="826809"/>
                  </a:lnTo>
                  <a:lnTo>
                    <a:pt x="4166" y="885866"/>
                  </a:lnTo>
                  <a:lnTo>
                    <a:pt x="4444" y="944923"/>
                  </a:lnTo>
                  <a:lnTo>
                    <a:pt x="4721" y="1003980"/>
                  </a:lnTo>
                  <a:lnTo>
                    <a:pt x="4999" y="1063037"/>
                  </a:lnTo>
                  <a:lnTo>
                    <a:pt x="5277" y="1122094"/>
                  </a:lnTo>
                  <a:lnTo>
                    <a:pt x="5555" y="1181151"/>
                  </a:lnTo>
                  <a:lnTo>
                    <a:pt x="5833" y="1240208"/>
                  </a:lnTo>
                  <a:close/>
                </a:path>
              </a:pathLst>
            </a:custGeom>
            <a:solidFill>
              <a:srgbClr val="3283FE">
                <a:alpha val="100000"/>
              </a:srgbClr>
            </a:solidFill>
            <a:ln w="13550" cap="flat">
              <a:solidFill>
                <a:srgbClr val="000000">
                  <a:alpha val="100000"/>
                </a:srgbClr>
              </a:solidFill>
              <a:prstDash val="solid"/>
              <a:miter/>
            </a:ln>
          </p:spPr>
          <p:txBody>
            <a:bodyPr/>
            <a:lstStyle/>
            <a:p/>
          </p:txBody>
        </p:sp>
        <p:sp>
          <p:nvSpPr>
            <p:cNvPr id="30" name="pg30"/>
            <p:cNvSpPr/>
            <p:nvPr/>
          </p:nvSpPr>
          <p:spPr>
            <a:xfrm>
              <a:off x="2362468" y="2272496"/>
              <a:ext cx="4045" cy="1240210"/>
            </a:xfrm>
            <a:custGeom>
              <a:avLst/>
              <a:pathLst>
                <a:path w="4045" h="1240210">
                  <a:moveTo>
                    <a:pt x="4045" y="1240209"/>
                  </a:moveTo>
                  <a:lnTo>
                    <a:pt x="3956" y="1181151"/>
                  </a:lnTo>
                  <a:lnTo>
                    <a:pt x="3866" y="1122094"/>
                  </a:lnTo>
                  <a:lnTo>
                    <a:pt x="3776" y="1063036"/>
                  </a:lnTo>
                  <a:lnTo>
                    <a:pt x="3686" y="1003978"/>
                  </a:lnTo>
                  <a:lnTo>
                    <a:pt x="3596" y="944921"/>
                  </a:lnTo>
                  <a:lnTo>
                    <a:pt x="3506" y="885863"/>
                  </a:lnTo>
                  <a:lnTo>
                    <a:pt x="3416" y="826806"/>
                  </a:lnTo>
                  <a:lnTo>
                    <a:pt x="3326" y="767748"/>
                  </a:lnTo>
                  <a:lnTo>
                    <a:pt x="3236" y="708691"/>
                  </a:lnTo>
                  <a:lnTo>
                    <a:pt x="3146" y="649633"/>
                  </a:lnTo>
                  <a:lnTo>
                    <a:pt x="3056" y="590575"/>
                  </a:lnTo>
                  <a:lnTo>
                    <a:pt x="2966" y="531518"/>
                  </a:lnTo>
                  <a:lnTo>
                    <a:pt x="2876" y="472460"/>
                  </a:lnTo>
                  <a:lnTo>
                    <a:pt x="2787" y="413403"/>
                  </a:lnTo>
                  <a:lnTo>
                    <a:pt x="2697" y="354345"/>
                  </a:lnTo>
                  <a:lnTo>
                    <a:pt x="2607" y="295287"/>
                  </a:lnTo>
                  <a:lnTo>
                    <a:pt x="2517" y="236230"/>
                  </a:lnTo>
                  <a:lnTo>
                    <a:pt x="2427" y="177172"/>
                  </a:lnTo>
                  <a:lnTo>
                    <a:pt x="2337" y="118115"/>
                  </a:lnTo>
                  <a:lnTo>
                    <a:pt x="2247" y="59057"/>
                  </a:lnTo>
                  <a:lnTo>
                    <a:pt x="2157" y="0"/>
                  </a:lnTo>
                  <a:lnTo>
                    <a:pt x="0" y="4"/>
                  </a:lnTo>
                  <a:lnTo>
                    <a:pt x="166" y="59062"/>
                  </a:lnTo>
                  <a:lnTo>
                    <a:pt x="332" y="118119"/>
                  </a:lnTo>
                  <a:lnTo>
                    <a:pt x="498" y="177176"/>
                  </a:lnTo>
                  <a:lnTo>
                    <a:pt x="664" y="236234"/>
                  </a:lnTo>
                  <a:lnTo>
                    <a:pt x="830" y="295291"/>
                  </a:lnTo>
                  <a:lnTo>
                    <a:pt x="996" y="354349"/>
                  </a:lnTo>
                  <a:lnTo>
                    <a:pt x="1162" y="413406"/>
                  </a:lnTo>
                  <a:lnTo>
                    <a:pt x="1328" y="472464"/>
                  </a:lnTo>
                  <a:lnTo>
                    <a:pt x="1494" y="531521"/>
                  </a:lnTo>
                  <a:lnTo>
                    <a:pt x="1660" y="590578"/>
                  </a:lnTo>
                  <a:lnTo>
                    <a:pt x="1826" y="649636"/>
                  </a:lnTo>
                  <a:lnTo>
                    <a:pt x="1992" y="708693"/>
                  </a:lnTo>
                  <a:lnTo>
                    <a:pt x="2158" y="767751"/>
                  </a:lnTo>
                  <a:lnTo>
                    <a:pt x="2324" y="826808"/>
                  </a:lnTo>
                  <a:lnTo>
                    <a:pt x="2490" y="885865"/>
                  </a:lnTo>
                  <a:lnTo>
                    <a:pt x="2656" y="944923"/>
                  </a:lnTo>
                  <a:lnTo>
                    <a:pt x="2822" y="1003980"/>
                  </a:lnTo>
                  <a:lnTo>
                    <a:pt x="2988" y="1063038"/>
                  </a:lnTo>
                  <a:lnTo>
                    <a:pt x="3154" y="1122095"/>
                  </a:lnTo>
                  <a:lnTo>
                    <a:pt x="3320" y="1181153"/>
                  </a:lnTo>
                  <a:lnTo>
                    <a:pt x="3486" y="1240210"/>
                  </a:lnTo>
                  <a:close/>
                </a:path>
              </a:pathLst>
            </a:custGeom>
            <a:solidFill>
              <a:srgbClr val="00CC99">
                <a:alpha val="100000"/>
              </a:srgbClr>
            </a:solidFill>
            <a:ln w="13550" cap="flat">
              <a:solidFill>
                <a:srgbClr val="000000">
                  <a:alpha val="100000"/>
                </a:srgbClr>
              </a:solidFill>
              <a:prstDash val="solid"/>
              <a:miter/>
            </a:ln>
          </p:spPr>
          <p:txBody>
            <a:bodyPr/>
            <a:lstStyle/>
            <a:p/>
          </p:txBody>
        </p:sp>
        <p:sp>
          <p:nvSpPr>
            <p:cNvPr id="31" name="pg31"/>
            <p:cNvSpPr/>
            <p:nvPr/>
          </p:nvSpPr>
          <p:spPr>
            <a:xfrm>
              <a:off x="2364626" y="2272495"/>
              <a:ext cx="2173" cy="1240210"/>
            </a:xfrm>
            <a:custGeom>
              <a:avLst/>
              <a:pathLst>
                <a:path w="2173" h="1240210">
                  <a:moveTo>
                    <a:pt x="2173" y="1240210"/>
                  </a:moveTo>
                  <a:lnTo>
                    <a:pt x="2122" y="1181152"/>
                  </a:lnTo>
                  <a:lnTo>
                    <a:pt x="2071" y="1122094"/>
                  </a:lnTo>
                  <a:lnTo>
                    <a:pt x="2019" y="1063037"/>
                  </a:lnTo>
                  <a:lnTo>
                    <a:pt x="1968" y="1003979"/>
                  </a:lnTo>
                  <a:lnTo>
                    <a:pt x="1917" y="944922"/>
                  </a:lnTo>
                  <a:lnTo>
                    <a:pt x="1866" y="885864"/>
                  </a:lnTo>
                  <a:lnTo>
                    <a:pt x="1815" y="826806"/>
                  </a:lnTo>
                  <a:lnTo>
                    <a:pt x="1764" y="767749"/>
                  </a:lnTo>
                  <a:lnTo>
                    <a:pt x="1713" y="708691"/>
                  </a:lnTo>
                  <a:lnTo>
                    <a:pt x="1661" y="649633"/>
                  </a:lnTo>
                  <a:lnTo>
                    <a:pt x="1610" y="590576"/>
                  </a:lnTo>
                  <a:lnTo>
                    <a:pt x="1559" y="531518"/>
                  </a:lnTo>
                  <a:lnTo>
                    <a:pt x="1508" y="472461"/>
                  </a:lnTo>
                  <a:lnTo>
                    <a:pt x="1457" y="413403"/>
                  </a:lnTo>
                  <a:lnTo>
                    <a:pt x="1406" y="354345"/>
                  </a:lnTo>
                  <a:lnTo>
                    <a:pt x="1355" y="295288"/>
                  </a:lnTo>
                  <a:lnTo>
                    <a:pt x="1303" y="236230"/>
                  </a:lnTo>
                  <a:lnTo>
                    <a:pt x="1252" y="177172"/>
                  </a:lnTo>
                  <a:lnTo>
                    <a:pt x="1201" y="118115"/>
                  </a:lnTo>
                  <a:lnTo>
                    <a:pt x="1150" y="59057"/>
                  </a:lnTo>
                  <a:lnTo>
                    <a:pt x="1099" y="0"/>
                  </a:lnTo>
                  <a:lnTo>
                    <a:pt x="0" y="1"/>
                  </a:lnTo>
                  <a:lnTo>
                    <a:pt x="89" y="59058"/>
                  </a:lnTo>
                  <a:lnTo>
                    <a:pt x="179" y="118116"/>
                  </a:lnTo>
                  <a:lnTo>
                    <a:pt x="269" y="177174"/>
                  </a:lnTo>
                  <a:lnTo>
                    <a:pt x="359" y="236231"/>
                  </a:lnTo>
                  <a:lnTo>
                    <a:pt x="449" y="295289"/>
                  </a:lnTo>
                  <a:lnTo>
                    <a:pt x="539" y="354346"/>
                  </a:lnTo>
                  <a:lnTo>
                    <a:pt x="629" y="413404"/>
                  </a:lnTo>
                  <a:lnTo>
                    <a:pt x="719" y="472461"/>
                  </a:lnTo>
                  <a:lnTo>
                    <a:pt x="809" y="531519"/>
                  </a:lnTo>
                  <a:lnTo>
                    <a:pt x="899" y="590577"/>
                  </a:lnTo>
                  <a:lnTo>
                    <a:pt x="989" y="649634"/>
                  </a:lnTo>
                  <a:lnTo>
                    <a:pt x="1079" y="708692"/>
                  </a:lnTo>
                  <a:lnTo>
                    <a:pt x="1168" y="767749"/>
                  </a:lnTo>
                  <a:lnTo>
                    <a:pt x="1258" y="826807"/>
                  </a:lnTo>
                  <a:lnTo>
                    <a:pt x="1348" y="885865"/>
                  </a:lnTo>
                  <a:lnTo>
                    <a:pt x="1438" y="944922"/>
                  </a:lnTo>
                  <a:lnTo>
                    <a:pt x="1528" y="1003980"/>
                  </a:lnTo>
                  <a:lnTo>
                    <a:pt x="1618" y="1063037"/>
                  </a:lnTo>
                  <a:lnTo>
                    <a:pt x="1708" y="1122095"/>
                  </a:lnTo>
                  <a:lnTo>
                    <a:pt x="1798" y="1181152"/>
                  </a:lnTo>
                  <a:lnTo>
                    <a:pt x="1888" y="1240210"/>
                  </a:lnTo>
                  <a:close/>
                </a:path>
              </a:pathLst>
            </a:custGeom>
            <a:solidFill>
              <a:srgbClr val="FE00FA">
                <a:alpha val="100000"/>
              </a:srgbClr>
            </a:solidFill>
            <a:ln w="13550" cap="flat">
              <a:solidFill>
                <a:srgbClr val="000000">
                  <a:alpha val="100000"/>
                </a:srgbClr>
              </a:solidFill>
              <a:prstDash val="solid"/>
              <a:miter/>
            </a:ln>
          </p:spPr>
          <p:txBody>
            <a:bodyPr/>
            <a:lstStyle/>
            <a:p/>
          </p:txBody>
        </p:sp>
        <p:sp>
          <p:nvSpPr>
            <p:cNvPr id="32" name="pg32"/>
            <p:cNvSpPr/>
            <p:nvPr/>
          </p:nvSpPr>
          <p:spPr>
            <a:xfrm>
              <a:off x="2365725" y="2272494"/>
              <a:ext cx="1236" cy="1240210"/>
            </a:xfrm>
            <a:custGeom>
              <a:avLst/>
              <a:pathLst>
                <a:path w="1236" h="1240210">
                  <a:moveTo>
                    <a:pt x="1236" y="1240210"/>
                  </a:moveTo>
                  <a:lnTo>
                    <a:pt x="1207" y="1181152"/>
                  </a:lnTo>
                  <a:lnTo>
                    <a:pt x="1177" y="1122095"/>
                  </a:lnTo>
                  <a:lnTo>
                    <a:pt x="1148" y="1063037"/>
                  </a:lnTo>
                  <a:lnTo>
                    <a:pt x="1119" y="1003979"/>
                  </a:lnTo>
                  <a:lnTo>
                    <a:pt x="1090" y="944922"/>
                  </a:lnTo>
                  <a:lnTo>
                    <a:pt x="1061" y="885864"/>
                  </a:lnTo>
                  <a:lnTo>
                    <a:pt x="1032" y="826807"/>
                  </a:lnTo>
                  <a:lnTo>
                    <a:pt x="1003" y="767749"/>
                  </a:lnTo>
                  <a:lnTo>
                    <a:pt x="974" y="708691"/>
                  </a:lnTo>
                  <a:lnTo>
                    <a:pt x="945" y="649634"/>
                  </a:lnTo>
                  <a:lnTo>
                    <a:pt x="916" y="590576"/>
                  </a:lnTo>
                  <a:lnTo>
                    <a:pt x="887" y="531518"/>
                  </a:lnTo>
                  <a:lnTo>
                    <a:pt x="857" y="472461"/>
                  </a:lnTo>
                  <a:lnTo>
                    <a:pt x="828" y="413403"/>
                  </a:lnTo>
                  <a:lnTo>
                    <a:pt x="799" y="354345"/>
                  </a:lnTo>
                  <a:lnTo>
                    <a:pt x="770" y="295288"/>
                  </a:lnTo>
                  <a:lnTo>
                    <a:pt x="741" y="236230"/>
                  </a:lnTo>
                  <a:lnTo>
                    <a:pt x="712" y="177172"/>
                  </a:lnTo>
                  <a:lnTo>
                    <a:pt x="683" y="118115"/>
                  </a:lnTo>
                  <a:lnTo>
                    <a:pt x="654" y="59057"/>
                  </a:lnTo>
                  <a:lnTo>
                    <a:pt x="625" y="0"/>
                  </a:lnTo>
                  <a:lnTo>
                    <a:pt x="0" y="0"/>
                  </a:lnTo>
                  <a:lnTo>
                    <a:pt x="51" y="59058"/>
                  </a:lnTo>
                  <a:lnTo>
                    <a:pt x="102" y="118115"/>
                  </a:lnTo>
                  <a:lnTo>
                    <a:pt x="153" y="177173"/>
                  </a:lnTo>
                  <a:lnTo>
                    <a:pt x="204" y="236230"/>
                  </a:lnTo>
                  <a:lnTo>
                    <a:pt x="255" y="295288"/>
                  </a:lnTo>
                  <a:lnTo>
                    <a:pt x="306" y="354346"/>
                  </a:lnTo>
                  <a:lnTo>
                    <a:pt x="357" y="413403"/>
                  </a:lnTo>
                  <a:lnTo>
                    <a:pt x="409" y="472461"/>
                  </a:lnTo>
                  <a:lnTo>
                    <a:pt x="460" y="531519"/>
                  </a:lnTo>
                  <a:lnTo>
                    <a:pt x="511" y="590576"/>
                  </a:lnTo>
                  <a:lnTo>
                    <a:pt x="562" y="649634"/>
                  </a:lnTo>
                  <a:lnTo>
                    <a:pt x="613" y="708691"/>
                  </a:lnTo>
                  <a:lnTo>
                    <a:pt x="664" y="767749"/>
                  </a:lnTo>
                  <a:lnTo>
                    <a:pt x="715" y="826807"/>
                  </a:lnTo>
                  <a:lnTo>
                    <a:pt x="767" y="885864"/>
                  </a:lnTo>
                  <a:lnTo>
                    <a:pt x="818" y="944922"/>
                  </a:lnTo>
                  <a:lnTo>
                    <a:pt x="869" y="1003980"/>
                  </a:lnTo>
                  <a:lnTo>
                    <a:pt x="920" y="1063037"/>
                  </a:lnTo>
                  <a:lnTo>
                    <a:pt x="971" y="1122095"/>
                  </a:lnTo>
                  <a:lnTo>
                    <a:pt x="1022" y="1181153"/>
                  </a:lnTo>
                  <a:lnTo>
                    <a:pt x="1073" y="1240210"/>
                  </a:lnTo>
                  <a:close/>
                </a:path>
              </a:pathLst>
            </a:custGeom>
            <a:solidFill>
              <a:srgbClr val="3B00FB">
                <a:alpha val="100000"/>
              </a:srgbClr>
            </a:solidFill>
            <a:ln w="13550" cap="flat">
              <a:solidFill>
                <a:srgbClr val="000000">
                  <a:alpha val="100000"/>
                </a:srgbClr>
              </a:solidFill>
              <a:prstDash val="solid"/>
              <a:miter/>
            </a:ln>
          </p:spPr>
          <p:txBody>
            <a:bodyPr/>
            <a:lstStyle/>
            <a:p/>
          </p:txBody>
        </p:sp>
        <p:sp>
          <p:nvSpPr>
            <p:cNvPr id="33" name="pg33"/>
            <p:cNvSpPr/>
            <p:nvPr/>
          </p:nvSpPr>
          <p:spPr>
            <a:xfrm>
              <a:off x="2366350" y="2272494"/>
              <a:ext cx="735" cy="1240210"/>
            </a:xfrm>
            <a:custGeom>
              <a:avLst/>
              <a:pathLst>
                <a:path w="735" h="1240210">
                  <a:moveTo>
                    <a:pt x="735" y="1240210"/>
                  </a:moveTo>
                  <a:lnTo>
                    <a:pt x="723" y="1181153"/>
                  </a:lnTo>
                  <a:lnTo>
                    <a:pt x="711" y="1122095"/>
                  </a:lnTo>
                  <a:lnTo>
                    <a:pt x="699" y="1063037"/>
                  </a:lnTo>
                  <a:lnTo>
                    <a:pt x="687" y="1003980"/>
                  </a:lnTo>
                  <a:lnTo>
                    <a:pt x="674" y="944922"/>
                  </a:lnTo>
                  <a:lnTo>
                    <a:pt x="662" y="885864"/>
                  </a:lnTo>
                  <a:lnTo>
                    <a:pt x="650" y="826807"/>
                  </a:lnTo>
                  <a:lnTo>
                    <a:pt x="638" y="767749"/>
                  </a:lnTo>
                  <a:lnTo>
                    <a:pt x="626" y="708691"/>
                  </a:lnTo>
                  <a:lnTo>
                    <a:pt x="614" y="649634"/>
                  </a:lnTo>
                  <a:lnTo>
                    <a:pt x="602" y="590576"/>
                  </a:lnTo>
                  <a:lnTo>
                    <a:pt x="590" y="531518"/>
                  </a:lnTo>
                  <a:lnTo>
                    <a:pt x="577" y="472461"/>
                  </a:lnTo>
                  <a:lnTo>
                    <a:pt x="565" y="413403"/>
                  </a:lnTo>
                  <a:lnTo>
                    <a:pt x="553" y="354345"/>
                  </a:lnTo>
                  <a:lnTo>
                    <a:pt x="541" y="295288"/>
                  </a:lnTo>
                  <a:lnTo>
                    <a:pt x="529" y="236230"/>
                  </a:lnTo>
                  <a:lnTo>
                    <a:pt x="517" y="177172"/>
                  </a:lnTo>
                  <a:lnTo>
                    <a:pt x="505" y="118115"/>
                  </a:lnTo>
                  <a:lnTo>
                    <a:pt x="493" y="59057"/>
                  </a:lnTo>
                  <a:lnTo>
                    <a:pt x="480" y="0"/>
                  </a:lnTo>
                  <a:lnTo>
                    <a:pt x="0" y="0"/>
                  </a:lnTo>
                  <a:lnTo>
                    <a:pt x="29" y="59057"/>
                  </a:lnTo>
                  <a:lnTo>
                    <a:pt x="58" y="118115"/>
                  </a:lnTo>
                  <a:lnTo>
                    <a:pt x="87" y="177173"/>
                  </a:lnTo>
                  <a:lnTo>
                    <a:pt x="116" y="236230"/>
                  </a:lnTo>
                  <a:lnTo>
                    <a:pt x="145" y="295288"/>
                  </a:lnTo>
                  <a:lnTo>
                    <a:pt x="174" y="354346"/>
                  </a:lnTo>
                  <a:lnTo>
                    <a:pt x="203" y="413403"/>
                  </a:lnTo>
                  <a:lnTo>
                    <a:pt x="232" y="472461"/>
                  </a:lnTo>
                  <a:lnTo>
                    <a:pt x="261" y="531518"/>
                  </a:lnTo>
                  <a:lnTo>
                    <a:pt x="290" y="590576"/>
                  </a:lnTo>
                  <a:lnTo>
                    <a:pt x="319" y="649634"/>
                  </a:lnTo>
                  <a:lnTo>
                    <a:pt x="349" y="708691"/>
                  </a:lnTo>
                  <a:lnTo>
                    <a:pt x="378" y="767749"/>
                  </a:lnTo>
                  <a:lnTo>
                    <a:pt x="407" y="826807"/>
                  </a:lnTo>
                  <a:lnTo>
                    <a:pt x="436" y="885864"/>
                  </a:lnTo>
                  <a:lnTo>
                    <a:pt x="465" y="944922"/>
                  </a:lnTo>
                  <a:lnTo>
                    <a:pt x="494" y="1003980"/>
                  </a:lnTo>
                  <a:lnTo>
                    <a:pt x="523" y="1063037"/>
                  </a:lnTo>
                  <a:lnTo>
                    <a:pt x="552" y="1122095"/>
                  </a:lnTo>
                  <a:lnTo>
                    <a:pt x="581" y="1181153"/>
                  </a:lnTo>
                  <a:close/>
                </a:path>
              </a:pathLst>
            </a:custGeom>
            <a:solidFill>
              <a:srgbClr val="F26A21">
                <a:alpha val="100000"/>
              </a:srgbClr>
            </a:solidFill>
            <a:ln w="13550" cap="flat">
              <a:solidFill>
                <a:srgbClr val="000000">
                  <a:alpha val="100000"/>
                </a:srgbClr>
              </a:solidFill>
              <a:prstDash val="solid"/>
              <a:miter/>
            </a:ln>
          </p:spPr>
          <p:txBody>
            <a:bodyPr/>
            <a:lstStyle/>
            <a:p/>
          </p:txBody>
        </p:sp>
        <p:sp>
          <p:nvSpPr>
            <p:cNvPr id="34" name="pg34"/>
            <p:cNvSpPr/>
            <p:nvPr/>
          </p:nvSpPr>
          <p:spPr>
            <a:xfrm>
              <a:off x="2366831" y="2272494"/>
              <a:ext cx="343" cy="1240210"/>
            </a:xfrm>
            <a:custGeom>
              <a:avLst/>
              <a:pathLst>
                <a:path w="343" h="1240210">
                  <a:moveTo>
                    <a:pt x="343" y="1240210"/>
                  </a:moveTo>
                  <a:lnTo>
                    <a:pt x="343" y="1181153"/>
                  </a:lnTo>
                  <a:lnTo>
                    <a:pt x="343" y="1122095"/>
                  </a:lnTo>
                  <a:lnTo>
                    <a:pt x="343" y="1063037"/>
                  </a:lnTo>
                  <a:lnTo>
                    <a:pt x="343" y="1003980"/>
                  </a:lnTo>
                  <a:lnTo>
                    <a:pt x="343" y="944922"/>
                  </a:lnTo>
                  <a:lnTo>
                    <a:pt x="343" y="885864"/>
                  </a:lnTo>
                  <a:lnTo>
                    <a:pt x="343" y="826807"/>
                  </a:lnTo>
                  <a:lnTo>
                    <a:pt x="343" y="767749"/>
                  </a:lnTo>
                  <a:lnTo>
                    <a:pt x="343" y="708691"/>
                  </a:lnTo>
                  <a:lnTo>
                    <a:pt x="343" y="649634"/>
                  </a:lnTo>
                  <a:lnTo>
                    <a:pt x="343" y="590576"/>
                  </a:lnTo>
                  <a:lnTo>
                    <a:pt x="343" y="531518"/>
                  </a:lnTo>
                  <a:lnTo>
                    <a:pt x="343" y="472461"/>
                  </a:lnTo>
                  <a:lnTo>
                    <a:pt x="343" y="413403"/>
                  </a:lnTo>
                  <a:lnTo>
                    <a:pt x="343" y="354345"/>
                  </a:lnTo>
                  <a:lnTo>
                    <a:pt x="343" y="295288"/>
                  </a:lnTo>
                  <a:lnTo>
                    <a:pt x="343" y="236230"/>
                  </a:lnTo>
                  <a:lnTo>
                    <a:pt x="343" y="177172"/>
                  </a:lnTo>
                  <a:lnTo>
                    <a:pt x="343" y="118115"/>
                  </a:lnTo>
                  <a:lnTo>
                    <a:pt x="343" y="59057"/>
                  </a:lnTo>
                  <a:lnTo>
                    <a:pt x="343" y="0"/>
                  </a:lnTo>
                  <a:lnTo>
                    <a:pt x="0" y="0"/>
                  </a:lnTo>
                  <a:lnTo>
                    <a:pt x="12" y="59057"/>
                  </a:lnTo>
                  <a:lnTo>
                    <a:pt x="24" y="118115"/>
                  </a:lnTo>
                  <a:lnTo>
                    <a:pt x="36" y="177172"/>
                  </a:lnTo>
                  <a:lnTo>
                    <a:pt x="48" y="236230"/>
                  </a:lnTo>
                  <a:lnTo>
                    <a:pt x="60" y="295288"/>
                  </a:lnTo>
                  <a:lnTo>
                    <a:pt x="72" y="354345"/>
                  </a:lnTo>
                  <a:lnTo>
                    <a:pt x="84" y="413403"/>
                  </a:lnTo>
                  <a:lnTo>
                    <a:pt x="96" y="472461"/>
                  </a:lnTo>
                  <a:lnTo>
                    <a:pt x="109" y="531518"/>
                  </a:lnTo>
                  <a:lnTo>
                    <a:pt x="121" y="590576"/>
                  </a:lnTo>
                  <a:lnTo>
                    <a:pt x="133" y="649634"/>
                  </a:lnTo>
                  <a:lnTo>
                    <a:pt x="145" y="708691"/>
                  </a:lnTo>
                  <a:lnTo>
                    <a:pt x="157" y="767749"/>
                  </a:lnTo>
                  <a:lnTo>
                    <a:pt x="169" y="826807"/>
                  </a:lnTo>
                  <a:lnTo>
                    <a:pt x="181" y="885864"/>
                  </a:lnTo>
                  <a:lnTo>
                    <a:pt x="193" y="944922"/>
                  </a:lnTo>
                  <a:lnTo>
                    <a:pt x="206" y="1003980"/>
                  </a:lnTo>
                  <a:lnTo>
                    <a:pt x="218" y="1063037"/>
                  </a:lnTo>
                  <a:lnTo>
                    <a:pt x="230" y="1122095"/>
                  </a:lnTo>
                  <a:lnTo>
                    <a:pt x="242" y="1181153"/>
                  </a:lnTo>
                  <a:close/>
                </a:path>
              </a:pathLst>
            </a:custGeom>
            <a:solidFill>
              <a:srgbClr val="E8E8E8">
                <a:alpha val="100000"/>
              </a:srgbClr>
            </a:solidFill>
            <a:ln w="13550" cap="flat">
              <a:solidFill>
                <a:srgbClr val="000000">
                  <a:alpha val="100000"/>
                </a:srgbClr>
              </a:solidFill>
              <a:prstDash val="solid"/>
              <a:miter/>
            </a:ln>
          </p:spPr>
          <p:txBody>
            <a:bodyPr/>
            <a:lstStyle/>
            <a:p/>
          </p:txBody>
        </p:sp>
        <p:sp>
          <p:nvSpPr>
            <p:cNvPr id="35" name="tx35"/>
            <p:cNvSpPr/>
            <p:nvPr/>
          </p:nvSpPr>
          <p:spPr>
            <a:xfrm>
              <a:off x="2120241" y="3869192"/>
              <a:ext cx="493867" cy="155173"/>
            </a:xfrm>
            <a:prstGeom prst="rect">
              <a:avLst/>
            </a:prstGeom>
            <a:noFill/>
          </p:spPr>
          <p:txBody>
            <a:bodyPr lIns="0" rIns="0" tIns="0" bIns="0" anchorCtr="1" anchor="ctr" wrap="none"/>
            <a:lstStyle/>
            <a:p>
              <a:pPr algn="l" marL="0" marR="0" indent="0">
                <a:spcBef>
                  <a:spcPts val="0"/>
                </a:spcBef>
                <a:spcAft>
                  <a:spcPts val="0"/>
                </a:spcAft>
              </a:pPr>
              <a:r>
                <a:rPr sz="1707" i="0" b="1">
                  <a:solidFill>
                    <a:srgbClr val="000000">
                      <a:alpha val="100000"/>
                    </a:srgbClr>
                  </a:solidFill>
                  <a:latin typeface="Arial"/>
                  <a:cs typeface="Arial"/>
                </a:rPr>
                <a:t>1.5m</a:t>
              </a:r>
            </a:p>
          </p:txBody>
        </p:sp>
        <p:sp>
          <p:nvSpPr>
            <p:cNvPr id="36" name="tx36"/>
            <p:cNvSpPr/>
            <p:nvPr/>
          </p:nvSpPr>
          <p:spPr>
            <a:xfrm>
              <a:off x="4532031" y="2106318"/>
              <a:ext cx="2913095"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 DTP3 unvaccinated (% of total unvaccinated)</a:t>
              </a:r>
            </a:p>
          </p:txBody>
        </p:sp>
        <p:sp>
          <p:nvSpPr>
            <p:cNvPr id="37" name="rc37"/>
            <p:cNvSpPr/>
            <p:nvPr/>
          </p:nvSpPr>
          <p:spPr>
            <a:xfrm>
              <a:off x="4541031" y="2299665"/>
              <a:ext cx="201456" cy="201456"/>
            </a:xfrm>
            <a:prstGeom prst="rect">
              <a:avLst/>
            </a:prstGeom>
            <a:solidFill>
              <a:srgbClr val="7ED7D1">
                <a:alpha val="100000"/>
              </a:srgbClr>
            </a:solidFill>
            <a:ln w="13550" cap="flat">
              <a:solidFill>
                <a:srgbClr val="000000">
                  <a:alpha val="100000"/>
                </a:srgbClr>
              </a:solidFill>
              <a:prstDash val="solid"/>
              <a:miter/>
            </a:ln>
          </p:spPr>
          <p:txBody>
            <a:bodyPr/>
            <a:lstStyle/>
            <a:p/>
          </p:txBody>
        </p:sp>
        <p:sp>
          <p:nvSpPr>
            <p:cNvPr id="38" name="rc38"/>
            <p:cNvSpPr/>
            <p:nvPr/>
          </p:nvSpPr>
          <p:spPr>
            <a:xfrm>
              <a:off x="4541031" y="2519121"/>
              <a:ext cx="201456" cy="201456"/>
            </a:xfrm>
            <a:prstGeom prst="rect">
              <a:avLst/>
            </a:prstGeom>
            <a:solidFill>
              <a:srgbClr val="66B0FF">
                <a:alpha val="100000"/>
              </a:srgbClr>
            </a:solidFill>
            <a:ln w="13550" cap="flat">
              <a:solidFill>
                <a:srgbClr val="000000">
                  <a:alpha val="100000"/>
                </a:srgbClr>
              </a:solidFill>
              <a:prstDash val="solid"/>
              <a:miter/>
            </a:ln>
          </p:spPr>
          <p:txBody>
            <a:bodyPr/>
            <a:lstStyle/>
            <a:p/>
          </p:txBody>
        </p:sp>
        <p:sp>
          <p:nvSpPr>
            <p:cNvPr id="39" name="rc39"/>
            <p:cNvSpPr/>
            <p:nvPr/>
          </p:nvSpPr>
          <p:spPr>
            <a:xfrm>
              <a:off x="4541031" y="2738577"/>
              <a:ext cx="201456" cy="201456"/>
            </a:xfrm>
            <a:prstGeom prst="rect">
              <a:avLst/>
            </a:prstGeom>
            <a:solidFill>
              <a:srgbClr val="822E1C">
                <a:alpha val="100000"/>
              </a:srgbClr>
            </a:solidFill>
            <a:ln w="13550" cap="flat">
              <a:solidFill>
                <a:srgbClr val="000000">
                  <a:alpha val="100000"/>
                </a:srgbClr>
              </a:solidFill>
              <a:prstDash val="solid"/>
              <a:miter/>
            </a:ln>
          </p:spPr>
          <p:txBody>
            <a:bodyPr/>
            <a:lstStyle/>
            <a:p/>
          </p:txBody>
        </p:sp>
        <p:sp>
          <p:nvSpPr>
            <p:cNvPr id="40" name="rc40"/>
            <p:cNvSpPr/>
            <p:nvPr/>
          </p:nvSpPr>
          <p:spPr>
            <a:xfrm>
              <a:off x="4541031" y="2958033"/>
              <a:ext cx="201456" cy="201456"/>
            </a:xfrm>
            <a:prstGeom prst="rect">
              <a:avLst/>
            </a:prstGeom>
            <a:solidFill>
              <a:srgbClr val="1C7F93">
                <a:alpha val="100000"/>
              </a:srgbClr>
            </a:solidFill>
            <a:ln w="13550" cap="flat">
              <a:solidFill>
                <a:srgbClr val="000000">
                  <a:alpha val="100000"/>
                </a:srgbClr>
              </a:solidFill>
              <a:prstDash val="solid"/>
              <a:miter/>
            </a:ln>
          </p:spPr>
          <p:txBody>
            <a:bodyPr/>
            <a:lstStyle/>
            <a:p/>
          </p:txBody>
        </p:sp>
        <p:sp>
          <p:nvSpPr>
            <p:cNvPr id="41" name="rc41"/>
            <p:cNvSpPr/>
            <p:nvPr/>
          </p:nvSpPr>
          <p:spPr>
            <a:xfrm>
              <a:off x="4541031" y="3177489"/>
              <a:ext cx="201456" cy="201456"/>
            </a:xfrm>
            <a:prstGeom prst="rect">
              <a:avLst/>
            </a:prstGeom>
            <a:solidFill>
              <a:srgbClr val="AAF400">
                <a:alpha val="100000"/>
              </a:srgbClr>
            </a:solidFill>
            <a:ln w="13550" cap="flat">
              <a:solidFill>
                <a:srgbClr val="000000">
                  <a:alpha val="100000"/>
                </a:srgbClr>
              </a:solidFill>
              <a:prstDash val="solid"/>
              <a:miter/>
            </a:ln>
          </p:spPr>
          <p:txBody>
            <a:bodyPr/>
            <a:lstStyle/>
            <a:p/>
          </p:txBody>
        </p:sp>
        <p:sp>
          <p:nvSpPr>
            <p:cNvPr id="42" name="rc42"/>
            <p:cNvSpPr/>
            <p:nvPr/>
          </p:nvSpPr>
          <p:spPr>
            <a:xfrm>
              <a:off x="4541031" y="3396945"/>
              <a:ext cx="201456" cy="201456"/>
            </a:xfrm>
            <a:prstGeom prst="rect">
              <a:avLst/>
            </a:prstGeom>
            <a:solidFill>
              <a:srgbClr val="DEA0FD">
                <a:alpha val="100000"/>
              </a:srgbClr>
            </a:solidFill>
            <a:ln w="13550" cap="flat">
              <a:solidFill>
                <a:srgbClr val="000000">
                  <a:alpha val="100000"/>
                </a:srgbClr>
              </a:solidFill>
              <a:prstDash val="solid"/>
              <a:miter/>
            </a:ln>
          </p:spPr>
          <p:txBody>
            <a:bodyPr/>
            <a:lstStyle/>
            <a:p/>
          </p:txBody>
        </p:sp>
        <p:sp>
          <p:nvSpPr>
            <p:cNvPr id="43" name="rc43"/>
            <p:cNvSpPr/>
            <p:nvPr/>
          </p:nvSpPr>
          <p:spPr>
            <a:xfrm>
              <a:off x="4541031" y="3616401"/>
              <a:ext cx="201456" cy="201456"/>
            </a:xfrm>
            <a:prstGeom prst="rect">
              <a:avLst/>
            </a:prstGeom>
            <a:solidFill>
              <a:srgbClr val="C075A6">
                <a:alpha val="100000"/>
              </a:srgbClr>
            </a:solidFill>
            <a:ln w="13550" cap="flat">
              <a:solidFill>
                <a:srgbClr val="000000">
                  <a:alpha val="100000"/>
                </a:srgbClr>
              </a:solidFill>
              <a:prstDash val="solid"/>
              <a:miter/>
            </a:ln>
          </p:spPr>
          <p:txBody>
            <a:bodyPr/>
            <a:lstStyle/>
            <a:p/>
          </p:txBody>
        </p:sp>
        <p:sp>
          <p:nvSpPr>
            <p:cNvPr id="44" name="rc44"/>
            <p:cNvSpPr/>
            <p:nvPr/>
          </p:nvSpPr>
          <p:spPr>
            <a:xfrm>
              <a:off x="4541031" y="3835857"/>
              <a:ext cx="201456" cy="201456"/>
            </a:xfrm>
            <a:prstGeom prst="rect">
              <a:avLst/>
            </a:prstGeom>
            <a:solidFill>
              <a:srgbClr val="F7E1A0">
                <a:alpha val="100000"/>
              </a:srgbClr>
            </a:solidFill>
            <a:ln w="13550" cap="flat">
              <a:solidFill>
                <a:srgbClr val="000000">
                  <a:alpha val="100000"/>
                </a:srgbClr>
              </a:solidFill>
              <a:prstDash val="solid"/>
              <a:miter/>
            </a:ln>
          </p:spPr>
          <p:txBody>
            <a:bodyPr/>
            <a:lstStyle/>
            <a:p/>
          </p:txBody>
        </p:sp>
        <p:sp>
          <p:nvSpPr>
            <p:cNvPr id="45" name="rc45"/>
            <p:cNvSpPr/>
            <p:nvPr/>
          </p:nvSpPr>
          <p:spPr>
            <a:xfrm>
              <a:off x="4541031" y="4055313"/>
              <a:ext cx="201456" cy="201456"/>
            </a:xfrm>
            <a:prstGeom prst="rect">
              <a:avLst/>
            </a:prstGeom>
            <a:solidFill>
              <a:srgbClr val="FC1CBF">
                <a:alpha val="100000"/>
              </a:srgbClr>
            </a:solidFill>
            <a:ln w="13550" cap="flat">
              <a:solidFill>
                <a:srgbClr val="000000">
                  <a:alpha val="100000"/>
                </a:srgbClr>
              </a:solidFill>
              <a:prstDash val="solid"/>
              <a:miter/>
            </a:ln>
          </p:spPr>
          <p:txBody>
            <a:bodyPr/>
            <a:lstStyle/>
            <a:p/>
          </p:txBody>
        </p:sp>
        <p:sp>
          <p:nvSpPr>
            <p:cNvPr id="46" name="rc46"/>
            <p:cNvSpPr/>
            <p:nvPr/>
          </p:nvSpPr>
          <p:spPr>
            <a:xfrm>
              <a:off x="4541031" y="4274769"/>
              <a:ext cx="201456" cy="201456"/>
            </a:xfrm>
            <a:prstGeom prst="rect">
              <a:avLst/>
            </a:prstGeom>
            <a:solidFill>
              <a:srgbClr val="FA0087">
                <a:alpha val="100000"/>
              </a:srgbClr>
            </a:solidFill>
            <a:ln w="13550" cap="flat">
              <a:solidFill>
                <a:srgbClr val="000000">
                  <a:alpha val="100000"/>
                </a:srgbClr>
              </a:solidFill>
              <a:prstDash val="solid"/>
              <a:miter/>
            </a:ln>
          </p:spPr>
          <p:txBody>
            <a:bodyPr/>
            <a:lstStyle/>
            <a:p/>
          </p:txBody>
        </p:sp>
        <p:sp>
          <p:nvSpPr>
            <p:cNvPr id="47" name="rc47"/>
            <p:cNvSpPr/>
            <p:nvPr/>
          </p:nvSpPr>
          <p:spPr>
            <a:xfrm>
              <a:off x="4541031" y="4494225"/>
              <a:ext cx="201456" cy="201456"/>
            </a:xfrm>
            <a:prstGeom prst="rect">
              <a:avLst/>
            </a:prstGeom>
            <a:solidFill>
              <a:srgbClr val="1CBE4F">
                <a:alpha val="100000"/>
              </a:srgbClr>
            </a:solidFill>
            <a:ln w="13550" cap="flat">
              <a:solidFill>
                <a:srgbClr val="000000">
                  <a:alpha val="100000"/>
                </a:srgbClr>
              </a:solidFill>
              <a:prstDash val="solid"/>
              <a:miter/>
            </a:ln>
          </p:spPr>
          <p:txBody>
            <a:bodyPr/>
            <a:lstStyle/>
            <a:p/>
          </p:txBody>
        </p:sp>
        <p:sp>
          <p:nvSpPr>
            <p:cNvPr id="48" name="rc48"/>
            <p:cNvSpPr/>
            <p:nvPr/>
          </p:nvSpPr>
          <p:spPr>
            <a:xfrm>
              <a:off x="4541031" y="4713681"/>
              <a:ext cx="201456" cy="201456"/>
            </a:xfrm>
            <a:prstGeom prst="rect">
              <a:avLst/>
            </a:prstGeom>
            <a:solidFill>
              <a:srgbClr val="FBE426">
                <a:alpha val="100000"/>
              </a:srgbClr>
            </a:solidFill>
            <a:ln w="13550" cap="flat">
              <a:solidFill>
                <a:srgbClr val="000000">
                  <a:alpha val="100000"/>
                </a:srgbClr>
              </a:solidFill>
              <a:prstDash val="solid"/>
              <a:miter/>
            </a:ln>
          </p:spPr>
          <p:txBody>
            <a:bodyPr/>
            <a:lstStyle/>
            <a:p/>
          </p:txBody>
        </p:sp>
        <p:sp>
          <p:nvSpPr>
            <p:cNvPr id="49" name="rc49"/>
            <p:cNvSpPr/>
            <p:nvPr/>
          </p:nvSpPr>
          <p:spPr>
            <a:xfrm>
              <a:off x="4541031" y="4933137"/>
              <a:ext cx="201456" cy="201456"/>
            </a:xfrm>
            <a:prstGeom prst="rect">
              <a:avLst/>
            </a:prstGeom>
            <a:solidFill>
              <a:srgbClr val="B10DA1">
                <a:alpha val="100000"/>
              </a:srgbClr>
            </a:solidFill>
            <a:ln w="13550" cap="flat">
              <a:solidFill>
                <a:srgbClr val="000000">
                  <a:alpha val="100000"/>
                </a:srgbClr>
              </a:solidFill>
              <a:prstDash val="solid"/>
              <a:miter/>
            </a:ln>
          </p:spPr>
          <p:txBody>
            <a:bodyPr/>
            <a:lstStyle/>
            <a:p/>
          </p:txBody>
        </p:sp>
        <p:sp>
          <p:nvSpPr>
            <p:cNvPr id="50" name="rc50"/>
            <p:cNvSpPr/>
            <p:nvPr/>
          </p:nvSpPr>
          <p:spPr>
            <a:xfrm>
              <a:off x="4541031" y="5152593"/>
              <a:ext cx="201456" cy="201456"/>
            </a:xfrm>
            <a:prstGeom prst="rect">
              <a:avLst/>
            </a:prstGeom>
            <a:solidFill>
              <a:srgbClr val="85660D">
                <a:alpha val="100000"/>
              </a:srgbClr>
            </a:solidFill>
            <a:ln w="13550" cap="flat">
              <a:solidFill>
                <a:srgbClr val="000000">
                  <a:alpha val="100000"/>
                </a:srgbClr>
              </a:solidFill>
              <a:prstDash val="solid"/>
              <a:miter/>
            </a:ln>
          </p:spPr>
          <p:txBody>
            <a:bodyPr/>
            <a:lstStyle/>
            <a:p/>
          </p:txBody>
        </p:sp>
        <p:sp>
          <p:nvSpPr>
            <p:cNvPr id="51" name="rc51"/>
            <p:cNvSpPr/>
            <p:nvPr/>
          </p:nvSpPr>
          <p:spPr>
            <a:xfrm>
              <a:off x="4541031" y="5372049"/>
              <a:ext cx="201456" cy="201456"/>
            </a:xfrm>
            <a:prstGeom prst="rect">
              <a:avLst/>
            </a:prstGeom>
            <a:solidFill>
              <a:srgbClr val="1C8356">
                <a:alpha val="100000"/>
              </a:srgbClr>
            </a:solidFill>
            <a:ln w="13550" cap="flat">
              <a:solidFill>
                <a:srgbClr val="000000">
                  <a:alpha val="100000"/>
                </a:srgbClr>
              </a:solidFill>
              <a:prstDash val="solid"/>
              <a:miter/>
            </a:ln>
          </p:spPr>
          <p:txBody>
            <a:bodyPr/>
            <a:lstStyle/>
            <a:p/>
          </p:txBody>
        </p:sp>
        <p:sp>
          <p:nvSpPr>
            <p:cNvPr id="52" name="rc52"/>
            <p:cNvSpPr/>
            <p:nvPr/>
          </p:nvSpPr>
          <p:spPr>
            <a:xfrm>
              <a:off x="4541031" y="5591505"/>
              <a:ext cx="201456" cy="201456"/>
            </a:xfrm>
            <a:prstGeom prst="rect">
              <a:avLst/>
            </a:prstGeom>
            <a:solidFill>
              <a:srgbClr val="C4451C">
                <a:alpha val="100000"/>
              </a:srgbClr>
            </a:solidFill>
            <a:ln w="13550" cap="flat">
              <a:solidFill>
                <a:srgbClr val="000000">
                  <a:alpha val="100000"/>
                </a:srgbClr>
              </a:solidFill>
              <a:prstDash val="solid"/>
              <a:miter/>
            </a:ln>
          </p:spPr>
          <p:txBody>
            <a:bodyPr/>
            <a:lstStyle/>
            <a:p/>
          </p:txBody>
        </p:sp>
        <p:sp>
          <p:nvSpPr>
            <p:cNvPr id="53" name="rc53"/>
            <p:cNvSpPr/>
            <p:nvPr/>
          </p:nvSpPr>
          <p:spPr>
            <a:xfrm>
              <a:off x="6881718" y="2299665"/>
              <a:ext cx="201455" cy="201456"/>
            </a:xfrm>
            <a:prstGeom prst="rect">
              <a:avLst/>
            </a:prstGeom>
            <a:solidFill>
              <a:srgbClr val="325A9B">
                <a:alpha val="100000"/>
              </a:srgbClr>
            </a:solidFill>
            <a:ln w="13550" cap="flat">
              <a:solidFill>
                <a:srgbClr val="000000">
                  <a:alpha val="100000"/>
                </a:srgbClr>
              </a:solidFill>
              <a:prstDash val="solid"/>
              <a:miter/>
            </a:ln>
          </p:spPr>
          <p:txBody>
            <a:bodyPr/>
            <a:lstStyle/>
            <a:p/>
          </p:txBody>
        </p:sp>
        <p:sp>
          <p:nvSpPr>
            <p:cNvPr id="54" name="rc54"/>
            <p:cNvSpPr/>
            <p:nvPr/>
          </p:nvSpPr>
          <p:spPr>
            <a:xfrm>
              <a:off x="6881718" y="2519121"/>
              <a:ext cx="201455" cy="201456"/>
            </a:xfrm>
            <a:prstGeom prst="rect">
              <a:avLst/>
            </a:prstGeom>
            <a:solidFill>
              <a:srgbClr val="F8A19F">
                <a:alpha val="100000"/>
              </a:srgbClr>
            </a:solidFill>
            <a:ln w="13550" cap="flat">
              <a:solidFill>
                <a:srgbClr val="000000">
                  <a:alpha val="100000"/>
                </a:srgbClr>
              </a:solidFill>
              <a:prstDash val="solid"/>
              <a:miter/>
            </a:ln>
          </p:spPr>
          <p:txBody>
            <a:bodyPr/>
            <a:lstStyle/>
            <a:p/>
          </p:txBody>
        </p:sp>
        <p:sp>
          <p:nvSpPr>
            <p:cNvPr id="55" name="rc55"/>
            <p:cNvSpPr/>
            <p:nvPr/>
          </p:nvSpPr>
          <p:spPr>
            <a:xfrm>
              <a:off x="6881718" y="2738577"/>
              <a:ext cx="201455" cy="201456"/>
            </a:xfrm>
            <a:prstGeom prst="rect">
              <a:avLst/>
            </a:prstGeom>
            <a:solidFill>
              <a:srgbClr val="AA0DFE">
                <a:alpha val="100000"/>
              </a:srgbClr>
            </a:solidFill>
            <a:ln w="13550" cap="flat">
              <a:solidFill>
                <a:srgbClr val="000000">
                  <a:alpha val="100000"/>
                </a:srgbClr>
              </a:solidFill>
              <a:prstDash val="solid"/>
              <a:miter/>
            </a:ln>
          </p:spPr>
          <p:txBody>
            <a:bodyPr/>
            <a:lstStyle/>
            <a:p/>
          </p:txBody>
        </p:sp>
        <p:sp>
          <p:nvSpPr>
            <p:cNvPr id="56" name="rc56"/>
            <p:cNvSpPr/>
            <p:nvPr/>
          </p:nvSpPr>
          <p:spPr>
            <a:xfrm>
              <a:off x="6881718" y="2958033"/>
              <a:ext cx="201455" cy="201456"/>
            </a:xfrm>
            <a:prstGeom prst="rect">
              <a:avLst/>
            </a:prstGeom>
            <a:solidFill>
              <a:srgbClr val="F6222E">
                <a:alpha val="100000"/>
              </a:srgbClr>
            </a:solidFill>
            <a:ln w="13550" cap="flat">
              <a:solidFill>
                <a:srgbClr val="000000">
                  <a:alpha val="100000"/>
                </a:srgbClr>
              </a:solidFill>
              <a:prstDash val="solid"/>
              <a:miter/>
            </a:ln>
          </p:spPr>
          <p:txBody>
            <a:bodyPr/>
            <a:lstStyle/>
            <a:p/>
          </p:txBody>
        </p:sp>
        <p:sp>
          <p:nvSpPr>
            <p:cNvPr id="57" name="rc57"/>
            <p:cNvSpPr/>
            <p:nvPr/>
          </p:nvSpPr>
          <p:spPr>
            <a:xfrm>
              <a:off x="6881718" y="3177489"/>
              <a:ext cx="201455" cy="201456"/>
            </a:xfrm>
            <a:prstGeom prst="rect">
              <a:avLst/>
            </a:prstGeom>
            <a:solidFill>
              <a:srgbClr val="2ED9FF">
                <a:alpha val="100000"/>
              </a:srgbClr>
            </a:solidFill>
            <a:ln w="13550" cap="flat">
              <a:solidFill>
                <a:srgbClr val="000000">
                  <a:alpha val="100000"/>
                </a:srgbClr>
              </a:solidFill>
              <a:prstDash val="solid"/>
              <a:miter/>
            </a:ln>
          </p:spPr>
          <p:txBody>
            <a:bodyPr/>
            <a:lstStyle/>
            <a:p/>
          </p:txBody>
        </p:sp>
        <p:sp>
          <p:nvSpPr>
            <p:cNvPr id="58" name="rc58"/>
            <p:cNvSpPr/>
            <p:nvPr/>
          </p:nvSpPr>
          <p:spPr>
            <a:xfrm>
              <a:off x="6881718" y="3396945"/>
              <a:ext cx="201455" cy="201456"/>
            </a:xfrm>
            <a:prstGeom prst="rect">
              <a:avLst/>
            </a:prstGeom>
            <a:solidFill>
              <a:srgbClr val="782AB6">
                <a:alpha val="100000"/>
              </a:srgbClr>
            </a:solidFill>
            <a:ln w="13550" cap="flat">
              <a:solidFill>
                <a:srgbClr val="000000">
                  <a:alpha val="100000"/>
                </a:srgbClr>
              </a:solidFill>
              <a:prstDash val="solid"/>
              <a:miter/>
            </a:ln>
          </p:spPr>
          <p:txBody>
            <a:bodyPr/>
            <a:lstStyle/>
            <a:p/>
          </p:txBody>
        </p:sp>
        <p:sp>
          <p:nvSpPr>
            <p:cNvPr id="59" name="rc59"/>
            <p:cNvSpPr/>
            <p:nvPr/>
          </p:nvSpPr>
          <p:spPr>
            <a:xfrm>
              <a:off x="6881718" y="3616401"/>
              <a:ext cx="201455" cy="201456"/>
            </a:xfrm>
            <a:prstGeom prst="rect">
              <a:avLst/>
            </a:prstGeom>
            <a:solidFill>
              <a:srgbClr val="90AD1C">
                <a:alpha val="100000"/>
              </a:srgbClr>
            </a:solidFill>
            <a:ln w="13550" cap="flat">
              <a:solidFill>
                <a:srgbClr val="000000">
                  <a:alpha val="100000"/>
                </a:srgbClr>
              </a:solidFill>
              <a:prstDash val="solid"/>
              <a:miter/>
            </a:ln>
          </p:spPr>
          <p:txBody>
            <a:bodyPr/>
            <a:lstStyle/>
            <a:p/>
          </p:txBody>
        </p:sp>
        <p:sp>
          <p:nvSpPr>
            <p:cNvPr id="60" name="rc60"/>
            <p:cNvSpPr/>
            <p:nvPr/>
          </p:nvSpPr>
          <p:spPr>
            <a:xfrm>
              <a:off x="6881718" y="3835857"/>
              <a:ext cx="201455" cy="201456"/>
            </a:xfrm>
            <a:prstGeom prst="rect">
              <a:avLst/>
            </a:prstGeom>
            <a:solidFill>
              <a:srgbClr val="B00068">
                <a:alpha val="100000"/>
              </a:srgbClr>
            </a:solidFill>
            <a:ln w="13550" cap="flat">
              <a:solidFill>
                <a:srgbClr val="000000">
                  <a:alpha val="100000"/>
                </a:srgbClr>
              </a:solidFill>
              <a:prstDash val="solid"/>
              <a:miter/>
            </a:ln>
          </p:spPr>
          <p:txBody>
            <a:bodyPr/>
            <a:lstStyle/>
            <a:p/>
          </p:txBody>
        </p:sp>
        <p:sp>
          <p:nvSpPr>
            <p:cNvPr id="61" name="rc61"/>
            <p:cNvSpPr/>
            <p:nvPr/>
          </p:nvSpPr>
          <p:spPr>
            <a:xfrm>
              <a:off x="6881718" y="4055313"/>
              <a:ext cx="201455" cy="201456"/>
            </a:xfrm>
            <a:prstGeom prst="rect">
              <a:avLst/>
            </a:prstGeom>
            <a:solidFill>
              <a:srgbClr val="FEAF16">
                <a:alpha val="100000"/>
              </a:srgbClr>
            </a:solidFill>
            <a:ln w="13550" cap="flat">
              <a:solidFill>
                <a:srgbClr val="000000">
                  <a:alpha val="100000"/>
                </a:srgbClr>
              </a:solidFill>
              <a:prstDash val="solid"/>
              <a:miter/>
            </a:ln>
          </p:spPr>
          <p:txBody>
            <a:bodyPr/>
            <a:lstStyle/>
            <a:p/>
          </p:txBody>
        </p:sp>
        <p:sp>
          <p:nvSpPr>
            <p:cNvPr id="62" name="rc62"/>
            <p:cNvSpPr/>
            <p:nvPr/>
          </p:nvSpPr>
          <p:spPr>
            <a:xfrm>
              <a:off x="6881718" y="4274769"/>
              <a:ext cx="201455" cy="201456"/>
            </a:xfrm>
            <a:prstGeom prst="rect">
              <a:avLst/>
            </a:prstGeom>
            <a:solidFill>
              <a:srgbClr val="3283FE">
                <a:alpha val="100000"/>
              </a:srgbClr>
            </a:solidFill>
            <a:ln w="13550" cap="flat">
              <a:solidFill>
                <a:srgbClr val="000000">
                  <a:alpha val="100000"/>
                </a:srgbClr>
              </a:solidFill>
              <a:prstDash val="solid"/>
              <a:miter/>
            </a:ln>
          </p:spPr>
          <p:txBody>
            <a:bodyPr/>
            <a:lstStyle/>
            <a:p/>
          </p:txBody>
        </p:sp>
        <p:sp>
          <p:nvSpPr>
            <p:cNvPr id="63" name="rc63"/>
            <p:cNvSpPr/>
            <p:nvPr/>
          </p:nvSpPr>
          <p:spPr>
            <a:xfrm>
              <a:off x="6881718" y="4494225"/>
              <a:ext cx="201455" cy="201456"/>
            </a:xfrm>
            <a:prstGeom prst="rect">
              <a:avLst/>
            </a:prstGeom>
            <a:solidFill>
              <a:srgbClr val="00CC99">
                <a:alpha val="100000"/>
              </a:srgbClr>
            </a:solidFill>
            <a:ln w="13550" cap="flat">
              <a:solidFill>
                <a:srgbClr val="000000">
                  <a:alpha val="100000"/>
                </a:srgbClr>
              </a:solidFill>
              <a:prstDash val="solid"/>
              <a:miter/>
            </a:ln>
          </p:spPr>
          <p:txBody>
            <a:bodyPr/>
            <a:lstStyle/>
            <a:p/>
          </p:txBody>
        </p:sp>
        <p:sp>
          <p:nvSpPr>
            <p:cNvPr id="64" name="rc64"/>
            <p:cNvSpPr/>
            <p:nvPr/>
          </p:nvSpPr>
          <p:spPr>
            <a:xfrm>
              <a:off x="6881718" y="4713681"/>
              <a:ext cx="201455" cy="201456"/>
            </a:xfrm>
            <a:prstGeom prst="rect">
              <a:avLst/>
            </a:prstGeom>
            <a:solidFill>
              <a:srgbClr val="FE00FA">
                <a:alpha val="100000"/>
              </a:srgbClr>
            </a:solidFill>
            <a:ln w="13550" cap="flat">
              <a:solidFill>
                <a:srgbClr val="000000">
                  <a:alpha val="100000"/>
                </a:srgbClr>
              </a:solidFill>
              <a:prstDash val="solid"/>
              <a:miter/>
            </a:ln>
          </p:spPr>
          <p:txBody>
            <a:bodyPr/>
            <a:lstStyle/>
            <a:p/>
          </p:txBody>
        </p:sp>
        <p:sp>
          <p:nvSpPr>
            <p:cNvPr id="65" name="rc65"/>
            <p:cNvSpPr/>
            <p:nvPr/>
          </p:nvSpPr>
          <p:spPr>
            <a:xfrm>
              <a:off x="6881718" y="4933137"/>
              <a:ext cx="201455" cy="201456"/>
            </a:xfrm>
            <a:prstGeom prst="rect">
              <a:avLst/>
            </a:prstGeom>
            <a:solidFill>
              <a:srgbClr val="3B00FB">
                <a:alpha val="100000"/>
              </a:srgbClr>
            </a:solidFill>
            <a:ln w="13550" cap="flat">
              <a:solidFill>
                <a:srgbClr val="000000">
                  <a:alpha val="100000"/>
                </a:srgbClr>
              </a:solidFill>
              <a:prstDash val="solid"/>
              <a:miter/>
            </a:ln>
          </p:spPr>
          <p:txBody>
            <a:bodyPr/>
            <a:lstStyle/>
            <a:p/>
          </p:txBody>
        </p:sp>
        <p:sp>
          <p:nvSpPr>
            <p:cNvPr id="66" name="rc66"/>
            <p:cNvSpPr/>
            <p:nvPr/>
          </p:nvSpPr>
          <p:spPr>
            <a:xfrm>
              <a:off x="6881718" y="5152593"/>
              <a:ext cx="201455" cy="201456"/>
            </a:xfrm>
            <a:prstGeom prst="rect">
              <a:avLst/>
            </a:prstGeom>
            <a:solidFill>
              <a:srgbClr val="F26A21">
                <a:alpha val="100000"/>
              </a:srgbClr>
            </a:solidFill>
            <a:ln w="13550" cap="flat">
              <a:solidFill>
                <a:srgbClr val="000000">
                  <a:alpha val="100000"/>
                </a:srgbClr>
              </a:solidFill>
              <a:prstDash val="solid"/>
              <a:miter/>
            </a:ln>
          </p:spPr>
          <p:txBody>
            <a:bodyPr/>
            <a:lstStyle/>
            <a:p/>
          </p:txBody>
        </p:sp>
        <p:sp>
          <p:nvSpPr>
            <p:cNvPr id="67" name="rc67"/>
            <p:cNvSpPr/>
            <p:nvPr/>
          </p:nvSpPr>
          <p:spPr>
            <a:xfrm>
              <a:off x="6881718" y="5372049"/>
              <a:ext cx="201455" cy="201456"/>
            </a:xfrm>
            <a:prstGeom prst="rect">
              <a:avLst/>
            </a:prstGeom>
            <a:solidFill>
              <a:srgbClr val="E8E8E8">
                <a:alpha val="100000"/>
              </a:srgbClr>
            </a:solidFill>
            <a:ln w="13550" cap="flat">
              <a:solidFill>
                <a:srgbClr val="000000">
                  <a:alpha val="100000"/>
                </a:srgbClr>
              </a:solidFill>
              <a:prstDash val="solid"/>
              <a:miter/>
            </a:ln>
          </p:spPr>
          <p:txBody>
            <a:bodyPr/>
            <a:lstStyle/>
            <a:p/>
          </p:txBody>
        </p:sp>
        <p:sp>
          <p:nvSpPr>
            <p:cNvPr id="68" name="tx68"/>
            <p:cNvSpPr/>
            <p:nvPr/>
          </p:nvSpPr>
          <p:spPr>
            <a:xfrm>
              <a:off x="4821076" y="2360388"/>
              <a:ext cx="132981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1) Brazil: 350,000 (22.9%) </a:t>
              </a:r>
            </a:p>
          </p:txBody>
        </p:sp>
        <p:sp>
          <p:nvSpPr>
            <p:cNvPr id="69" name="tx69"/>
            <p:cNvSpPr/>
            <p:nvPr/>
          </p:nvSpPr>
          <p:spPr>
            <a:xfrm>
              <a:off x="4821076" y="2579844"/>
              <a:ext cx="140442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 Mexico: 218,000 (14.3%) </a:t>
              </a:r>
            </a:p>
          </p:txBody>
        </p:sp>
        <p:sp>
          <p:nvSpPr>
            <p:cNvPr id="70" name="tx70"/>
            <p:cNvSpPr/>
            <p:nvPr/>
          </p:nvSpPr>
          <p:spPr>
            <a:xfrm>
              <a:off x="4821076" y="2799300"/>
              <a:ext cx="157258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3) Venezuela: 215,000 (14.1%) </a:t>
              </a:r>
            </a:p>
          </p:txBody>
        </p:sp>
        <p:sp>
          <p:nvSpPr>
            <p:cNvPr id="71" name="tx71"/>
            <p:cNvSpPr/>
            <p:nvPr/>
          </p:nvSpPr>
          <p:spPr>
            <a:xfrm>
              <a:off x="4821076" y="3018756"/>
              <a:ext cx="146066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4) Argentina: 126,000 (8.2%) </a:t>
              </a:r>
            </a:p>
          </p:txBody>
        </p:sp>
        <p:sp>
          <p:nvSpPr>
            <p:cNvPr id="72" name="tx72"/>
            <p:cNvSpPr/>
            <p:nvPr/>
          </p:nvSpPr>
          <p:spPr>
            <a:xfrm>
              <a:off x="4821076" y="3238212"/>
              <a:ext cx="131737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5) Bolivia: 104,000 (6.8%) </a:t>
              </a:r>
            </a:p>
          </p:txBody>
        </p:sp>
        <p:sp>
          <p:nvSpPr>
            <p:cNvPr id="73" name="tx73"/>
            <p:cNvSpPr/>
            <p:nvPr/>
          </p:nvSpPr>
          <p:spPr>
            <a:xfrm>
              <a:off x="4821076" y="3457668"/>
              <a:ext cx="121176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6) Haiti: 104,000 (6.8%) </a:t>
              </a:r>
            </a:p>
          </p:txBody>
        </p:sp>
        <p:sp>
          <p:nvSpPr>
            <p:cNvPr id="74" name="tx74"/>
            <p:cNvSpPr/>
            <p:nvPr/>
          </p:nvSpPr>
          <p:spPr>
            <a:xfrm>
              <a:off x="4821076" y="3677124"/>
              <a:ext cx="147291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7) Guatemala: 86,000 (5.6%) </a:t>
              </a:r>
            </a:p>
          </p:txBody>
        </p:sp>
        <p:sp>
          <p:nvSpPr>
            <p:cNvPr id="75" name="tx75"/>
            <p:cNvSpPr/>
            <p:nvPr/>
          </p:nvSpPr>
          <p:spPr>
            <a:xfrm>
              <a:off x="4821076" y="3896580"/>
              <a:ext cx="116220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8) Peru: 85,000 (5.6%) </a:t>
              </a:r>
            </a:p>
          </p:txBody>
        </p:sp>
        <p:sp>
          <p:nvSpPr>
            <p:cNvPr id="76" name="tx76"/>
            <p:cNvSpPr/>
            <p:nvPr/>
          </p:nvSpPr>
          <p:spPr>
            <a:xfrm>
              <a:off x="4821076" y="4116036"/>
              <a:ext cx="124916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9) Ecuador: 61,000 (4%) </a:t>
              </a:r>
            </a:p>
          </p:txBody>
        </p:sp>
        <p:sp>
          <p:nvSpPr>
            <p:cNvPr id="77" name="tx77"/>
            <p:cNvSpPr/>
            <p:nvPr/>
          </p:nvSpPr>
          <p:spPr>
            <a:xfrm>
              <a:off x="4821076" y="4335492"/>
              <a:ext cx="146029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10) Colombia: 55,000 (3.6%) </a:t>
              </a:r>
            </a:p>
          </p:txBody>
        </p:sp>
        <p:sp>
          <p:nvSpPr>
            <p:cNvPr id="78" name="tx78"/>
            <p:cNvSpPr/>
            <p:nvPr/>
          </p:nvSpPr>
          <p:spPr>
            <a:xfrm>
              <a:off x="4821076" y="4554948"/>
              <a:ext cx="146459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11) Honduras: 32,000 (2.1%) </a:t>
              </a:r>
            </a:p>
          </p:txBody>
        </p:sp>
        <p:sp>
          <p:nvSpPr>
            <p:cNvPr id="79" name="tx79"/>
            <p:cNvSpPr/>
            <p:nvPr/>
          </p:nvSpPr>
          <p:spPr>
            <a:xfrm>
              <a:off x="4821076" y="4774404"/>
              <a:ext cx="146678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12) Paraguay: 27,000 (1.7%) </a:t>
              </a:r>
            </a:p>
          </p:txBody>
        </p:sp>
        <p:sp>
          <p:nvSpPr>
            <p:cNvPr id="80" name="tx80"/>
            <p:cNvSpPr/>
            <p:nvPr/>
          </p:nvSpPr>
          <p:spPr>
            <a:xfrm>
              <a:off x="4821076" y="4993860"/>
              <a:ext cx="198205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13) Dominican Republic: 25,000 (1.7%) </a:t>
              </a:r>
            </a:p>
          </p:txBody>
        </p:sp>
        <p:sp>
          <p:nvSpPr>
            <p:cNvPr id="81" name="tx81"/>
            <p:cNvSpPr/>
            <p:nvPr/>
          </p:nvSpPr>
          <p:spPr>
            <a:xfrm>
              <a:off x="4821076" y="5213316"/>
              <a:ext cx="137662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14) Panama: 14,000 (&lt;1%) </a:t>
              </a:r>
            </a:p>
          </p:txBody>
        </p:sp>
        <p:sp>
          <p:nvSpPr>
            <p:cNvPr id="82" name="tx82"/>
            <p:cNvSpPr/>
            <p:nvPr/>
          </p:nvSpPr>
          <p:spPr>
            <a:xfrm>
              <a:off x="4821076" y="5432772"/>
              <a:ext cx="115269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15) Chile: 8,000 (&lt;1%) </a:t>
              </a:r>
            </a:p>
          </p:txBody>
        </p:sp>
        <p:sp>
          <p:nvSpPr>
            <p:cNvPr id="83" name="tx83"/>
            <p:cNvSpPr/>
            <p:nvPr/>
          </p:nvSpPr>
          <p:spPr>
            <a:xfrm>
              <a:off x="4821076" y="5652228"/>
              <a:ext cx="140753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16) Nicaragua: 5,000 (&lt;1%) </a:t>
              </a:r>
            </a:p>
          </p:txBody>
        </p:sp>
        <p:sp>
          <p:nvSpPr>
            <p:cNvPr id="84" name="tx84"/>
            <p:cNvSpPr/>
            <p:nvPr/>
          </p:nvSpPr>
          <p:spPr>
            <a:xfrm>
              <a:off x="7161763" y="2360388"/>
              <a:ext cx="137644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17) Suriname: 2,000 (&lt;1%) </a:t>
              </a:r>
            </a:p>
          </p:txBody>
        </p:sp>
        <p:sp>
          <p:nvSpPr>
            <p:cNvPr id="85" name="tx85"/>
            <p:cNvSpPr/>
            <p:nvPr/>
          </p:nvSpPr>
          <p:spPr>
            <a:xfrm>
              <a:off x="7161763" y="2579844"/>
              <a:ext cx="144466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18) Costa Rica: 2,000 (&lt;1%) </a:t>
              </a:r>
            </a:p>
          </p:txBody>
        </p:sp>
        <p:sp>
          <p:nvSpPr>
            <p:cNvPr id="86" name="tx86"/>
            <p:cNvSpPr/>
            <p:nvPr/>
          </p:nvSpPr>
          <p:spPr>
            <a:xfrm>
              <a:off x="7161763" y="2799300"/>
              <a:ext cx="131426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19) Jamaica: 2,000 (&lt;1%) </a:t>
              </a:r>
            </a:p>
          </p:txBody>
        </p:sp>
        <p:sp>
          <p:nvSpPr>
            <p:cNvPr id="87" name="tx87"/>
            <p:cNvSpPr/>
            <p:nvPr/>
          </p:nvSpPr>
          <p:spPr>
            <a:xfrm>
              <a:off x="7161763" y="3018756"/>
              <a:ext cx="132057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20) Uruguay: 1,000 (&lt;1%) </a:t>
              </a:r>
            </a:p>
          </p:txBody>
        </p:sp>
        <p:sp>
          <p:nvSpPr>
            <p:cNvPr id="88" name="tx88"/>
            <p:cNvSpPr/>
            <p:nvPr/>
          </p:nvSpPr>
          <p:spPr>
            <a:xfrm>
              <a:off x="7161763" y="3238212"/>
              <a:ext cx="120243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21) Belize: 1,000 (&lt;1%) </a:t>
              </a:r>
            </a:p>
          </p:txBody>
        </p:sp>
        <p:sp>
          <p:nvSpPr>
            <p:cNvPr id="89" name="tx89"/>
            <p:cNvSpPr/>
            <p:nvPr/>
          </p:nvSpPr>
          <p:spPr>
            <a:xfrm>
              <a:off x="7161763" y="3457668"/>
              <a:ext cx="153491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22) El Salvador: &lt;1,000 (&lt;1%) </a:t>
              </a:r>
            </a:p>
          </p:txBody>
        </p:sp>
        <p:sp>
          <p:nvSpPr>
            <p:cNvPr id="90" name="tx90"/>
            <p:cNvSpPr/>
            <p:nvPr/>
          </p:nvSpPr>
          <p:spPr>
            <a:xfrm>
              <a:off x="7161763" y="3677124"/>
              <a:ext cx="123059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23) Cuba: &lt;1,000 (&lt;1%) </a:t>
              </a:r>
            </a:p>
          </p:txBody>
        </p:sp>
        <p:sp>
          <p:nvSpPr>
            <p:cNvPr id="91" name="tx91"/>
            <p:cNvSpPr/>
            <p:nvPr/>
          </p:nvSpPr>
          <p:spPr>
            <a:xfrm>
              <a:off x="7161763" y="3896580"/>
              <a:ext cx="143560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24) Bahamas: &lt;1,000 (&lt;1%) </a:t>
              </a:r>
            </a:p>
          </p:txBody>
        </p:sp>
        <p:sp>
          <p:nvSpPr>
            <p:cNvPr id="92" name="tx92"/>
            <p:cNvSpPr/>
            <p:nvPr/>
          </p:nvSpPr>
          <p:spPr>
            <a:xfrm>
              <a:off x="7161763" y="4116036"/>
              <a:ext cx="134864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25) Barbados: &lt;500 (&lt;1%) </a:t>
              </a:r>
            </a:p>
          </p:txBody>
        </p:sp>
        <p:sp>
          <p:nvSpPr>
            <p:cNvPr id="93" name="tx93"/>
            <p:cNvSpPr/>
            <p:nvPr/>
          </p:nvSpPr>
          <p:spPr>
            <a:xfrm>
              <a:off x="7161763" y="4335492"/>
              <a:ext cx="188119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26) Trinidad and Tobago: &lt;500 (&lt;1%) </a:t>
              </a:r>
            </a:p>
          </p:txBody>
        </p:sp>
        <p:sp>
          <p:nvSpPr>
            <p:cNvPr id="94" name="tx94"/>
            <p:cNvSpPr/>
            <p:nvPr/>
          </p:nvSpPr>
          <p:spPr>
            <a:xfrm>
              <a:off x="7161763" y="4554948"/>
              <a:ext cx="127403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27) St Lucia: &lt;500 (&lt;1%) </a:t>
              </a:r>
            </a:p>
          </p:txBody>
        </p:sp>
        <p:sp>
          <p:nvSpPr>
            <p:cNvPr id="95" name="tx95"/>
            <p:cNvSpPr/>
            <p:nvPr/>
          </p:nvSpPr>
          <p:spPr>
            <a:xfrm>
              <a:off x="7161763" y="4774404"/>
              <a:ext cx="126168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28) Guyana: &lt;200 (&lt;1%) </a:t>
              </a:r>
            </a:p>
          </p:txBody>
        </p:sp>
        <p:sp>
          <p:nvSpPr>
            <p:cNvPr id="96" name="tx96"/>
            <p:cNvSpPr/>
            <p:nvPr/>
          </p:nvSpPr>
          <p:spPr>
            <a:xfrm>
              <a:off x="7161763" y="4993860"/>
              <a:ext cx="130521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29) Grenada: &lt;100 (&lt;1%) </a:t>
              </a:r>
            </a:p>
          </p:txBody>
        </p:sp>
        <p:sp>
          <p:nvSpPr>
            <p:cNvPr id="97" name="tx97"/>
            <p:cNvSpPr/>
            <p:nvPr/>
          </p:nvSpPr>
          <p:spPr>
            <a:xfrm>
              <a:off x="7161763" y="5213316"/>
              <a:ext cx="133584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30) Dominica: &lt;100 (&lt;1%) </a:t>
              </a:r>
            </a:p>
          </p:txBody>
        </p:sp>
        <p:sp>
          <p:nvSpPr>
            <p:cNvPr id="98" name="tx98"/>
            <p:cNvSpPr/>
            <p:nvPr/>
          </p:nvSpPr>
          <p:spPr>
            <a:xfrm>
              <a:off x="7161763" y="5432772"/>
              <a:ext cx="198223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31) Remaining 3 countries: &lt;100 (&lt;1%) </a:t>
              </a:r>
            </a:p>
          </p:txBody>
        </p:sp>
        <p:sp>
          <p:nvSpPr>
            <p:cNvPr id="99" name="tx99"/>
            <p:cNvSpPr/>
            <p:nvPr/>
          </p:nvSpPr>
          <p:spPr>
            <a:xfrm>
              <a:off x="274320" y="1698749"/>
              <a:ext cx="3492093" cy="119969"/>
            </a:xfrm>
            <a:prstGeom prst="rect">
              <a:avLst/>
            </a:prstGeom>
            <a:noFill/>
          </p:spPr>
          <p:txBody>
            <a:bodyPr lIns="0" rIns="0" tIns="0" bIns="0" anchorCtr="1" anchor="ctr" wrap="none"/>
            <a:lstStyle/>
            <a:p>
              <a:pPr algn="l" marL="0" marR="0" indent="0">
                <a:spcBef>
                  <a:spcPts val="0"/>
                </a:spcBef>
                <a:spcAft>
                  <a:spcPts val="0"/>
                </a:spcAft>
              </a:pPr>
              <a:r>
                <a:rPr sz="1320" i="0" b="0">
                  <a:solidFill>
                    <a:srgbClr val="000000">
                      <a:alpha val="100000"/>
                    </a:srgbClr>
                  </a:solidFill>
                  <a:latin typeface="Arial"/>
                  <a:cs typeface="Arial"/>
                </a:rPr>
                <a:t># DTP3 unvaccinated (% of total unvaccinated)</a:t>
              </a:r>
            </a:p>
          </p:txBody>
        </p:sp>
        <p:sp>
          <p:nvSpPr>
            <p:cNvPr id="100" name="tx100"/>
            <p:cNvSpPr/>
            <p:nvPr/>
          </p:nvSpPr>
          <p:spPr>
            <a:xfrm>
              <a:off x="298048" y="6109223"/>
              <a:ext cx="416198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Source: WHO/UNICEF Estimates of National Immunization Coverage, 2025 revision</a:t>
              </a:r>
            </a:p>
          </p:txBody>
        </p:sp>
        <p:sp>
          <p:nvSpPr>
            <p:cNvPr id="101" name="tx101"/>
            <p:cNvSpPr/>
            <p:nvPr/>
          </p:nvSpPr>
          <p:spPr>
            <a:xfrm>
              <a:off x="414542" y="6229924"/>
              <a:ext cx="404548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Note: Number in legend corresponds to region ranking based on highest to lowest</a:t>
              </a:r>
            </a:p>
          </p:txBody>
        </p:sp>
        <p:sp>
          <p:nvSpPr>
            <p:cNvPr id="102" name="tx102"/>
            <p:cNvSpPr/>
            <p:nvPr/>
          </p:nvSpPr>
          <p:spPr>
            <a:xfrm>
              <a:off x="843487" y="6350625"/>
              <a:ext cx="361654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absolute number of unvaccinated children and reflects order of pie slices.</a:t>
              </a:r>
            </a:p>
          </p:txBody>
        </p:sp>
      </p:grpSp>
      <p:sp>
        <p:nvSpPr>
          <p:cNvPr id="103"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In 2025, 3 countries accounted for over half (51.3%) of all un- and under-vaccinated children in LACR.
Brazil had the highest number of children who did not receive DTP3 (n=350,000), which is approximately 22.9% of all un- and under-vaccinated children in LACR (n=1.5 million).
The number of unvaccinated children is influenced by both the birth cohort size and programme performance. As a result, countries with large birth cohorts may still have a high number of unvaccinated children, even if coverage rates are high. At the same time, countries with high coverage will also have a greater absolute number of children who are vaccinated. Please refer to the heatmaps for country-specific coverage.</a:t>
            </a:r>
          </a:p>
        </p:txBody>
      </p:sp>
      <p:sp>
        <p:nvSpPr>
          <p:cNvPr id="104" name="body"/>
          <p:cNvSpPr>
            <a:spLocks noGrp="1"/>
          </p:cNvSpPr>
          <p:nvPr>
            <p:ph/>
          </p:nvPr>
        </p:nvSpPr>
        <p:spPr>
          <a:xfrm>
            <a:off x="292608" y="182880"/>
            <a:ext cx="8595360" cy="649224"/>
          </a:xfrm>
          <a:solidFill>
            <a:srgbClr val="FFFFFF">
              <a:alpha val="100000"/>
            </a:srgbClr>
          </a:solidFill>
        </p:spPr>
        <p:txBody>
          <a:bodyPr/>
          <a:lstStyle/>
          <a:p>
            <a:pPr algn="l" marL="0" marR="0">
              <a:lnSpc>
                <a:spcPct val="100000"/>
              </a:lnSpc>
              <a:spcBef>
                <a:spcPts val="0"/>
              </a:spcBef>
              <a:spcAft>
                <a:spcPts val="0"/>
              </a:spcAft>
              <a:buNone/>
            </a:pPr>
            <a:r>
              <a:rPr cap="none" sz="1450" i="0" b="0" u="none" strike="noStrike">
                <a:solidFill>
                  <a:srgbClr val="000000">
                    <a:alpha val="100000"/>
                  </a:srgbClr>
                </a:solidFill>
                <a:latin typeface="Arial"/>
                <a:cs typeface="Arial"/>
                <a:ea typeface="Arial"/>
                <a:sym typeface="Arial"/>
              </a:rPr>
              <a:t>In 2025, 3 countries accounted for over half of all un- and under-vaccinated children in LACR, with Brazil contributing the highest share.</a:t>
            </a:r>
          </a:p>
        </p:txBody>
      </p:sp>
      <p:grpSp xmlns:pic="http://schemas.openxmlformats.org/drawingml/2006/picture">
        <p:nvGrpSpPr>
          <p:cNvPr id="105" name=""/>
          <p:cNvGrpSpPr/>
          <p:nvPr/>
        </p:nvGrpSpPr>
        <p:grpSpPr>
          <a:xfrm>
            <a:off x="292608" y="914400"/>
            <a:ext cx="8595360" cy="28575"/>
            <a:chOff x="292608" y="914400"/>
            <a:chExt cx="8595360" cy="28575"/>
          </a:xfrm>
        </p:grpSpPr>
        <p:sp>
          <p:nvSpPr>
            <p:cNvPr id="106" name="rc3"/>
            <p:cNvSpPr/>
            <p:nvPr/>
          </p:nvSpPr>
          <p:spPr>
            <a:xfrm>
              <a:off x="292608" y="914400"/>
              <a:ext cx="8595360" cy="28575"/>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107" name="rc4"/>
            <p:cNvSpPr/>
            <p:nvPr/>
          </p:nvSpPr>
          <p:spPr>
            <a:xfrm>
              <a:off x="292608" y="914400"/>
              <a:ext cx="8595360" cy="28575"/>
            </a:xfrm>
            <a:prstGeom prst="rect">
              <a:avLst/>
            </a:prstGeom>
            <a:solidFill>
              <a:srgbClr val="000000">
                <a:alpha val="100000"/>
              </a:srgbClr>
            </a:solidFill>
          </p:spPr>
          <p:txBody>
            <a:bodyPr/>
            <a:lstStyle/>
            <a:p/>
          </p:txBody>
        </p:sp>
      </p:grpSp>
    </p:spTree>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body"/>
          <p:cNvSpPr>
            <a:spLocks noGrp="1"/>
          </p:cNvSpPr>
          <p:nvPr>
            <p:ph/>
          </p:nvPr>
        </p:nvSpPr>
        <p:spPr>
          <a:xfrm>
            <a:off x="0" y="2743200"/>
            <a:ext cx="12252960" cy="1828800"/>
          </a:xfrm>
          <a:solidFill>
            <a:srgbClr val="203864">
              <a:alpha val="100000"/>
            </a:srgbClr>
          </a:solidFill>
        </p:spPr>
        <p:txBody>
          <a:bodyPr/>
          <a:lstStyle/>
          <a:p>
            <a:pPr algn="ctr" marL="0" marR="0">
              <a:lnSpc>
                <a:spcPct val="100000"/>
              </a:lnSpc>
              <a:spcBef>
                <a:spcPts val="0"/>
              </a:spcBef>
              <a:spcAft>
                <a:spcPts val="0"/>
              </a:spcAft>
              <a:buNone/>
            </a:pPr>
            <a:r>
              <a:rPr cap="none" sz="4400" i="0" b="0" u="none" strike="noStrike">
                <a:solidFill>
                  <a:srgbClr val="FFFFFF">
                    <a:alpha val="100000"/>
                  </a:srgbClr>
                </a:solidFill>
                <a:latin typeface="Arial"/>
                <a:cs typeface="Arial"/>
                <a:ea typeface="Arial"/>
                <a:sym typeface="Arial"/>
              </a:rPr>
              <a:t>MCV1</a:t>
            </a:r>
          </a:p>
        </p:txBody>
      </p:sp>
    </p:spTree>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1298448"/>
            <a:ext cx="8869680" cy="5486400"/>
            <a:chOff x="274320" y="1298448"/>
            <a:chExt cx="8869680" cy="5486400"/>
          </a:xfrm>
        </p:grpSpPr>
        <p:sp>
          <p:nvSpPr>
            <p:cNvPr id="3" name="rc3"/>
            <p:cNvSpPr/>
            <p:nvPr/>
          </p:nvSpPr>
          <p:spPr>
            <a:xfrm>
              <a:off x="274320" y="1298448"/>
              <a:ext cx="8869680" cy="5486400"/>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rc4"/>
            <p:cNvSpPr/>
            <p:nvPr/>
          </p:nvSpPr>
          <p:spPr>
            <a:xfrm>
              <a:off x="274320" y="1298448"/>
              <a:ext cx="8869680" cy="5486399"/>
            </a:xfrm>
            <a:prstGeom prst="rect">
              <a:avLst/>
            </a:prstGeom>
            <a:solidFill>
              <a:srgbClr val="FFFFFF">
                <a:alpha val="100000"/>
              </a:srgbClr>
            </a:solidFill>
            <a:ln w="13550" cap="rnd">
              <a:solidFill>
                <a:srgbClr val="FFFFFF">
                  <a:alpha val="100000"/>
                </a:srgbClr>
              </a:solidFill>
              <a:prstDash val="solid"/>
              <a:round/>
            </a:ln>
          </p:spPr>
          <p:txBody>
            <a:bodyPr/>
            <a:lstStyle/>
            <a:p/>
          </p:txBody>
        </p:sp>
        <p:sp>
          <p:nvSpPr>
            <p:cNvPr id="5" name="pl5"/>
            <p:cNvSpPr/>
            <p:nvPr/>
          </p:nvSpPr>
          <p:spPr>
            <a:xfrm>
              <a:off x="963002" y="3831277"/>
              <a:ext cx="7548917" cy="0"/>
            </a:xfrm>
            <a:custGeom>
              <a:avLst/>
              <a:pathLst>
                <a:path w="7548917" h="0">
                  <a:moveTo>
                    <a:pt x="0" y="0"/>
                  </a:moveTo>
                  <a:lnTo>
                    <a:pt x="7548917" y="0"/>
                  </a:lnTo>
                  <a:lnTo>
                    <a:pt x="7548917" y="0"/>
                  </a:lnTo>
                </a:path>
              </a:pathLst>
            </a:custGeom>
            <a:ln w="6775" cap="flat">
              <a:solidFill>
                <a:srgbClr val="EBEBEB">
                  <a:alpha val="100000"/>
                </a:srgbClr>
              </a:solidFill>
              <a:prstDash val="solid"/>
              <a:round/>
            </a:ln>
          </p:spPr>
          <p:txBody>
            <a:bodyPr/>
            <a:lstStyle/>
            <a:p/>
          </p:txBody>
        </p:sp>
        <p:sp>
          <p:nvSpPr>
            <p:cNvPr id="6" name="pl6"/>
            <p:cNvSpPr/>
            <p:nvPr/>
          </p:nvSpPr>
          <p:spPr>
            <a:xfrm>
              <a:off x="963002" y="3207898"/>
              <a:ext cx="7548917" cy="0"/>
            </a:xfrm>
            <a:custGeom>
              <a:avLst/>
              <a:pathLst>
                <a:path w="7548917" h="0">
                  <a:moveTo>
                    <a:pt x="0" y="0"/>
                  </a:moveTo>
                  <a:lnTo>
                    <a:pt x="7548917" y="0"/>
                  </a:lnTo>
                  <a:lnTo>
                    <a:pt x="7548917" y="0"/>
                  </a:lnTo>
                </a:path>
              </a:pathLst>
            </a:custGeom>
            <a:ln w="6775" cap="flat">
              <a:solidFill>
                <a:srgbClr val="EBEBEB">
                  <a:alpha val="100000"/>
                </a:srgbClr>
              </a:solidFill>
              <a:prstDash val="solid"/>
              <a:round/>
            </a:ln>
          </p:spPr>
          <p:txBody>
            <a:bodyPr/>
            <a:lstStyle/>
            <a:p/>
          </p:txBody>
        </p:sp>
        <p:sp>
          <p:nvSpPr>
            <p:cNvPr id="7" name="pl7"/>
            <p:cNvSpPr/>
            <p:nvPr/>
          </p:nvSpPr>
          <p:spPr>
            <a:xfrm>
              <a:off x="963002" y="2584519"/>
              <a:ext cx="7548917" cy="0"/>
            </a:xfrm>
            <a:custGeom>
              <a:avLst/>
              <a:pathLst>
                <a:path w="7548917" h="0">
                  <a:moveTo>
                    <a:pt x="0" y="0"/>
                  </a:moveTo>
                  <a:lnTo>
                    <a:pt x="7548917" y="0"/>
                  </a:lnTo>
                  <a:lnTo>
                    <a:pt x="7548917" y="0"/>
                  </a:lnTo>
                </a:path>
              </a:pathLst>
            </a:custGeom>
            <a:ln w="6775" cap="flat">
              <a:solidFill>
                <a:srgbClr val="EBEBEB">
                  <a:alpha val="100000"/>
                </a:srgbClr>
              </a:solidFill>
              <a:prstDash val="solid"/>
              <a:round/>
            </a:ln>
          </p:spPr>
          <p:txBody>
            <a:bodyPr/>
            <a:lstStyle/>
            <a:p/>
          </p:txBody>
        </p:sp>
        <p:sp>
          <p:nvSpPr>
            <p:cNvPr id="8" name="pl8"/>
            <p:cNvSpPr/>
            <p:nvPr/>
          </p:nvSpPr>
          <p:spPr>
            <a:xfrm>
              <a:off x="963002" y="1961141"/>
              <a:ext cx="7548917" cy="0"/>
            </a:xfrm>
            <a:custGeom>
              <a:avLst/>
              <a:pathLst>
                <a:path w="7548917" h="0">
                  <a:moveTo>
                    <a:pt x="0" y="0"/>
                  </a:moveTo>
                  <a:lnTo>
                    <a:pt x="7548917" y="0"/>
                  </a:lnTo>
                  <a:lnTo>
                    <a:pt x="7548917" y="0"/>
                  </a:lnTo>
                </a:path>
              </a:pathLst>
            </a:custGeom>
            <a:ln w="6775" cap="flat">
              <a:solidFill>
                <a:srgbClr val="EBEBEB">
                  <a:alpha val="100000"/>
                </a:srgbClr>
              </a:solidFill>
              <a:prstDash val="solid"/>
              <a:round/>
            </a:ln>
          </p:spPr>
          <p:txBody>
            <a:bodyPr/>
            <a:lstStyle/>
            <a:p/>
          </p:txBody>
        </p:sp>
        <p:sp>
          <p:nvSpPr>
            <p:cNvPr id="9" name="pl9"/>
            <p:cNvSpPr/>
            <p:nvPr/>
          </p:nvSpPr>
          <p:spPr>
            <a:xfrm>
              <a:off x="963002" y="4142966"/>
              <a:ext cx="7548917" cy="0"/>
            </a:xfrm>
            <a:custGeom>
              <a:avLst/>
              <a:pathLst>
                <a:path w="7548917" h="0">
                  <a:moveTo>
                    <a:pt x="0" y="0"/>
                  </a:moveTo>
                  <a:lnTo>
                    <a:pt x="7548917" y="0"/>
                  </a:lnTo>
                  <a:lnTo>
                    <a:pt x="7548917" y="0"/>
                  </a:lnTo>
                </a:path>
              </a:pathLst>
            </a:custGeom>
            <a:ln w="13550" cap="flat">
              <a:solidFill>
                <a:srgbClr val="EBEBEB">
                  <a:alpha val="100000"/>
                </a:srgbClr>
              </a:solidFill>
              <a:prstDash val="solid"/>
              <a:round/>
            </a:ln>
          </p:spPr>
          <p:txBody>
            <a:bodyPr/>
            <a:lstStyle/>
            <a:p/>
          </p:txBody>
        </p:sp>
        <p:sp>
          <p:nvSpPr>
            <p:cNvPr id="10" name="pl10"/>
            <p:cNvSpPr/>
            <p:nvPr/>
          </p:nvSpPr>
          <p:spPr>
            <a:xfrm>
              <a:off x="963002" y="3519587"/>
              <a:ext cx="7548917" cy="0"/>
            </a:xfrm>
            <a:custGeom>
              <a:avLst/>
              <a:pathLst>
                <a:path w="7548917" h="0">
                  <a:moveTo>
                    <a:pt x="0" y="0"/>
                  </a:moveTo>
                  <a:lnTo>
                    <a:pt x="7548917" y="0"/>
                  </a:lnTo>
                  <a:lnTo>
                    <a:pt x="7548917" y="0"/>
                  </a:lnTo>
                </a:path>
              </a:pathLst>
            </a:custGeom>
            <a:ln w="13550" cap="flat">
              <a:solidFill>
                <a:srgbClr val="EBEBEB">
                  <a:alpha val="100000"/>
                </a:srgbClr>
              </a:solidFill>
              <a:prstDash val="solid"/>
              <a:round/>
            </a:ln>
          </p:spPr>
          <p:txBody>
            <a:bodyPr/>
            <a:lstStyle/>
            <a:p/>
          </p:txBody>
        </p:sp>
        <p:sp>
          <p:nvSpPr>
            <p:cNvPr id="11" name="pl11"/>
            <p:cNvSpPr/>
            <p:nvPr/>
          </p:nvSpPr>
          <p:spPr>
            <a:xfrm>
              <a:off x="963002" y="2896209"/>
              <a:ext cx="7548917" cy="0"/>
            </a:xfrm>
            <a:custGeom>
              <a:avLst/>
              <a:pathLst>
                <a:path w="7548917" h="0">
                  <a:moveTo>
                    <a:pt x="0" y="0"/>
                  </a:moveTo>
                  <a:lnTo>
                    <a:pt x="7548917" y="0"/>
                  </a:lnTo>
                  <a:lnTo>
                    <a:pt x="7548917" y="0"/>
                  </a:lnTo>
                </a:path>
              </a:pathLst>
            </a:custGeom>
            <a:ln w="13550" cap="flat">
              <a:solidFill>
                <a:srgbClr val="EBEBEB">
                  <a:alpha val="100000"/>
                </a:srgbClr>
              </a:solidFill>
              <a:prstDash val="solid"/>
              <a:round/>
            </a:ln>
          </p:spPr>
          <p:txBody>
            <a:bodyPr/>
            <a:lstStyle/>
            <a:p/>
          </p:txBody>
        </p:sp>
        <p:sp>
          <p:nvSpPr>
            <p:cNvPr id="12" name="pl12"/>
            <p:cNvSpPr/>
            <p:nvPr/>
          </p:nvSpPr>
          <p:spPr>
            <a:xfrm>
              <a:off x="963002" y="2272830"/>
              <a:ext cx="7548917" cy="0"/>
            </a:xfrm>
            <a:custGeom>
              <a:avLst/>
              <a:pathLst>
                <a:path w="7548917" h="0">
                  <a:moveTo>
                    <a:pt x="0" y="0"/>
                  </a:moveTo>
                  <a:lnTo>
                    <a:pt x="7548917" y="0"/>
                  </a:lnTo>
                  <a:lnTo>
                    <a:pt x="7548917" y="0"/>
                  </a:lnTo>
                </a:path>
              </a:pathLst>
            </a:custGeom>
            <a:ln w="13550" cap="flat">
              <a:solidFill>
                <a:srgbClr val="EBEBEB">
                  <a:alpha val="100000"/>
                </a:srgbClr>
              </a:solidFill>
              <a:prstDash val="solid"/>
              <a:round/>
            </a:ln>
          </p:spPr>
          <p:txBody>
            <a:bodyPr/>
            <a:lstStyle/>
            <a:p/>
          </p:txBody>
        </p:sp>
        <p:sp>
          <p:nvSpPr>
            <p:cNvPr id="13" name="pl13"/>
            <p:cNvSpPr/>
            <p:nvPr/>
          </p:nvSpPr>
          <p:spPr>
            <a:xfrm>
              <a:off x="1425369" y="1662388"/>
              <a:ext cx="0" cy="2598700"/>
            </a:xfrm>
            <a:custGeom>
              <a:avLst/>
              <a:pathLst>
                <a:path w="0" h="2598700">
                  <a:moveTo>
                    <a:pt x="0" y="2598700"/>
                  </a:moveTo>
                  <a:lnTo>
                    <a:pt x="0" y="0"/>
                  </a:lnTo>
                  <a:lnTo>
                    <a:pt x="0" y="0"/>
                  </a:lnTo>
                </a:path>
              </a:pathLst>
            </a:custGeom>
            <a:ln w="13550" cap="flat">
              <a:solidFill>
                <a:srgbClr val="EBEBEB">
                  <a:alpha val="100000"/>
                </a:srgbClr>
              </a:solidFill>
              <a:prstDash val="solid"/>
              <a:round/>
            </a:ln>
          </p:spPr>
          <p:txBody>
            <a:bodyPr/>
            <a:lstStyle/>
            <a:p/>
          </p:txBody>
        </p:sp>
        <p:sp>
          <p:nvSpPr>
            <p:cNvPr id="14" name="pl14"/>
            <p:cNvSpPr/>
            <p:nvPr/>
          </p:nvSpPr>
          <p:spPr>
            <a:xfrm>
              <a:off x="2750206" y="1662388"/>
              <a:ext cx="0" cy="2598700"/>
            </a:xfrm>
            <a:custGeom>
              <a:avLst/>
              <a:pathLst>
                <a:path w="0" h="2598700">
                  <a:moveTo>
                    <a:pt x="0" y="2598700"/>
                  </a:moveTo>
                  <a:lnTo>
                    <a:pt x="0" y="0"/>
                  </a:lnTo>
                  <a:lnTo>
                    <a:pt x="0" y="0"/>
                  </a:lnTo>
                </a:path>
              </a:pathLst>
            </a:custGeom>
            <a:ln w="13550" cap="flat">
              <a:solidFill>
                <a:srgbClr val="EBEBEB">
                  <a:alpha val="100000"/>
                </a:srgbClr>
              </a:solidFill>
              <a:prstDash val="solid"/>
              <a:round/>
            </a:ln>
          </p:spPr>
          <p:txBody>
            <a:bodyPr/>
            <a:lstStyle/>
            <a:p/>
          </p:txBody>
        </p:sp>
        <p:sp>
          <p:nvSpPr>
            <p:cNvPr id="15" name="pl15"/>
            <p:cNvSpPr/>
            <p:nvPr/>
          </p:nvSpPr>
          <p:spPr>
            <a:xfrm>
              <a:off x="4075042" y="1662388"/>
              <a:ext cx="0" cy="2598700"/>
            </a:xfrm>
            <a:custGeom>
              <a:avLst/>
              <a:pathLst>
                <a:path w="0" h="2598700">
                  <a:moveTo>
                    <a:pt x="0" y="2598700"/>
                  </a:moveTo>
                  <a:lnTo>
                    <a:pt x="0" y="0"/>
                  </a:lnTo>
                  <a:lnTo>
                    <a:pt x="0" y="0"/>
                  </a:lnTo>
                </a:path>
              </a:pathLst>
            </a:custGeom>
            <a:ln w="13550" cap="flat">
              <a:solidFill>
                <a:srgbClr val="EBEBEB">
                  <a:alpha val="100000"/>
                </a:srgbClr>
              </a:solidFill>
              <a:prstDash val="solid"/>
              <a:round/>
            </a:ln>
          </p:spPr>
          <p:txBody>
            <a:bodyPr/>
            <a:lstStyle/>
            <a:p/>
          </p:txBody>
        </p:sp>
        <p:sp>
          <p:nvSpPr>
            <p:cNvPr id="16" name="pl16"/>
            <p:cNvSpPr/>
            <p:nvPr/>
          </p:nvSpPr>
          <p:spPr>
            <a:xfrm>
              <a:off x="5399878" y="1662388"/>
              <a:ext cx="0" cy="2598700"/>
            </a:xfrm>
            <a:custGeom>
              <a:avLst/>
              <a:pathLst>
                <a:path w="0" h="2598700">
                  <a:moveTo>
                    <a:pt x="0" y="2598700"/>
                  </a:moveTo>
                  <a:lnTo>
                    <a:pt x="0" y="0"/>
                  </a:lnTo>
                  <a:lnTo>
                    <a:pt x="0" y="0"/>
                  </a:lnTo>
                </a:path>
              </a:pathLst>
            </a:custGeom>
            <a:ln w="13550" cap="flat">
              <a:solidFill>
                <a:srgbClr val="EBEBEB">
                  <a:alpha val="100000"/>
                </a:srgbClr>
              </a:solidFill>
              <a:prstDash val="solid"/>
              <a:round/>
            </a:ln>
          </p:spPr>
          <p:txBody>
            <a:bodyPr/>
            <a:lstStyle/>
            <a:p/>
          </p:txBody>
        </p:sp>
        <p:sp>
          <p:nvSpPr>
            <p:cNvPr id="17" name="pl17"/>
            <p:cNvSpPr/>
            <p:nvPr/>
          </p:nvSpPr>
          <p:spPr>
            <a:xfrm>
              <a:off x="6459747" y="1662388"/>
              <a:ext cx="0" cy="2598700"/>
            </a:xfrm>
            <a:custGeom>
              <a:avLst/>
              <a:pathLst>
                <a:path w="0" h="2598700">
                  <a:moveTo>
                    <a:pt x="0" y="2598700"/>
                  </a:moveTo>
                  <a:lnTo>
                    <a:pt x="0" y="0"/>
                  </a:lnTo>
                  <a:lnTo>
                    <a:pt x="0" y="0"/>
                  </a:lnTo>
                </a:path>
              </a:pathLst>
            </a:custGeom>
            <a:ln w="13550" cap="flat">
              <a:solidFill>
                <a:srgbClr val="EBEBEB">
                  <a:alpha val="100000"/>
                </a:srgbClr>
              </a:solidFill>
              <a:prstDash val="solid"/>
              <a:round/>
            </a:ln>
          </p:spPr>
          <p:txBody>
            <a:bodyPr/>
            <a:lstStyle/>
            <a:p/>
          </p:txBody>
        </p:sp>
        <p:sp>
          <p:nvSpPr>
            <p:cNvPr id="18" name="pl18"/>
            <p:cNvSpPr/>
            <p:nvPr/>
          </p:nvSpPr>
          <p:spPr>
            <a:xfrm>
              <a:off x="6724715" y="1662388"/>
              <a:ext cx="0" cy="2598700"/>
            </a:xfrm>
            <a:custGeom>
              <a:avLst/>
              <a:pathLst>
                <a:path w="0" h="2598700">
                  <a:moveTo>
                    <a:pt x="0" y="2598700"/>
                  </a:moveTo>
                  <a:lnTo>
                    <a:pt x="0" y="0"/>
                  </a:lnTo>
                  <a:lnTo>
                    <a:pt x="0" y="0"/>
                  </a:lnTo>
                </a:path>
              </a:pathLst>
            </a:custGeom>
            <a:ln w="13550" cap="flat">
              <a:solidFill>
                <a:srgbClr val="EBEBEB">
                  <a:alpha val="100000"/>
                </a:srgbClr>
              </a:solidFill>
              <a:prstDash val="solid"/>
              <a:round/>
            </a:ln>
          </p:spPr>
          <p:txBody>
            <a:bodyPr/>
            <a:lstStyle/>
            <a:p/>
          </p:txBody>
        </p:sp>
        <p:sp>
          <p:nvSpPr>
            <p:cNvPr id="19" name="pl19"/>
            <p:cNvSpPr/>
            <p:nvPr/>
          </p:nvSpPr>
          <p:spPr>
            <a:xfrm>
              <a:off x="6989682" y="1662388"/>
              <a:ext cx="0" cy="2598700"/>
            </a:xfrm>
            <a:custGeom>
              <a:avLst/>
              <a:pathLst>
                <a:path w="0" h="2598700">
                  <a:moveTo>
                    <a:pt x="0" y="2598700"/>
                  </a:moveTo>
                  <a:lnTo>
                    <a:pt x="0" y="0"/>
                  </a:lnTo>
                  <a:lnTo>
                    <a:pt x="0" y="0"/>
                  </a:lnTo>
                </a:path>
              </a:pathLst>
            </a:custGeom>
            <a:ln w="13550" cap="flat">
              <a:solidFill>
                <a:srgbClr val="EBEBEB">
                  <a:alpha val="100000"/>
                </a:srgbClr>
              </a:solidFill>
              <a:prstDash val="solid"/>
              <a:round/>
            </a:ln>
          </p:spPr>
          <p:txBody>
            <a:bodyPr/>
            <a:lstStyle/>
            <a:p/>
          </p:txBody>
        </p:sp>
        <p:sp>
          <p:nvSpPr>
            <p:cNvPr id="20" name="pl20"/>
            <p:cNvSpPr/>
            <p:nvPr/>
          </p:nvSpPr>
          <p:spPr>
            <a:xfrm>
              <a:off x="7254649" y="1662388"/>
              <a:ext cx="0" cy="2598700"/>
            </a:xfrm>
            <a:custGeom>
              <a:avLst/>
              <a:pathLst>
                <a:path w="0" h="2598700">
                  <a:moveTo>
                    <a:pt x="0" y="2598700"/>
                  </a:moveTo>
                  <a:lnTo>
                    <a:pt x="0" y="0"/>
                  </a:lnTo>
                  <a:lnTo>
                    <a:pt x="0" y="0"/>
                  </a:lnTo>
                </a:path>
              </a:pathLst>
            </a:custGeom>
            <a:ln w="13550" cap="flat">
              <a:solidFill>
                <a:srgbClr val="EBEBEB">
                  <a:alpha val="100000"/>
                </a:srgbClr>
              </a:solidFill>
              <a:prstDash val="solid"/>
              <a:round/>
            </a:ln>
          </p:spPr>
          <p:txBody>
            <a:bodyPr/>
            <a:lstStyle/>
            <a:p/>
          </p:txBody>
        </p:sp>
        <p:sp>
          <p:nvSpPr>
            <p:cNvPr id="21" name="pl21"/>
            <p:cNvSpPr/>
            <p:nvPr/>
          </p:nvSpPr>
          <p:spPr>
            <a:xfrm>
              <a:off x="7519616" y="1662388"/>
              <a:ext cx="0" cy="2598700"/>
            </a:xfrm>
            <a:custGeom>
              <a:avLst/>
              <a:pathLst>
                <a:path w="0" h="2598700">
                  <a:moveTo>
                    <a:pt x="0" y="2598700"/>
                  </a:moveTo>
                  <a:lnTo>
                    <a:pt x="0" y="0"/>
                  </a:lnTo>
                  <a:lnTo>
                    <a:pt x="0" y="0"/>
                  </a:lnTo>
                </a:path>
              </a:pathLst>
            </a:custGeom>
            <a:ln w="13550" cap="flat">
              <a:solidFill>
                <a:srgbClr val="EBEBEB">
                  <a:alpha val="100000"/>
                </a:srgbClr>
              </a:solidFill>
              <a:prstDash val="solid"/>
              <a:round/>
            </a:ln>
          </p:spPr>
          <p:txBody>
            <a:bodyPr/>
            <a:lstStyle/>
            <a:p/>
          </p:txBody>
        </p:sp>
        <p:sp>
          <p:nvSpPr>
            <p:cNvPr id="22" name="pl22"/>
            <p:cNvSpPr/>
            <p:nvPr/>
          </p:nvSpPr>
          <p:spPr>
            <a:xfrm>
              <a:off x="7784584" y="1662388"/>
              <a:ext cx="0" cy="2598700"/>
            </a:xfrm>
            <a:custGeom>
              <a:avLst/>
              <a:pathLst>
                <a:path w="0" h="2598700">
                  <a:moveTo>
                    <a:pt x="0" y="2598700"/>
                  </a:moveTo>
                  <a:lnTo>
                    <a:pt x="0" y="0"/>
                  </a:lnTo>
                  <a:lnTo>
                    <a:pt x="0" y="0"/>
                  </a:lnTo>
                </a:path>
              </a:pathLst>
            </a:custGeom>
            <a:ln w="13550" cap="flat">
              <a:solidFill>
                <a:srgbClr val="EBEBEB">
                  <a:alpha val="100000"/>
                </a:srgbClr>
              </a:solidFill>
              <a:prstDash val="solid"/>
              <a:round/>
            </a:ln>
          </p:spPr>
          <p:txBody>
            <a:bodyPr/>
            <a:lstStyle/>
            <a:p/>
          </p:txBody>
        </p:sp>
        <p:sp>
          <p:nvSpPr>
            <p:cNvPr id="23" name="pl23"/>
            <p:cNvSpPr/>
            <p:nvPr/>
          </p:nvSpPr>
          <p:spPr>
            <a:xfrm>
              <a:off x="8049551" y="1662388"/>
              <a:ext cx="0" cy="2598700"/>
            </a:xfrm>
            <a:custGeom>
              <a:avLst/>
              <a:pathLst>
                <a:path w="0" h="2598700">
                  <a:moveTo>
                    <a:pt x="0" y="2598700"/>
                  </a:moveTo>
                  <a:lnTo>
                    <a:pt x="0" y="0"/>
                  </a:lnTo>
                  <a:lnTo>
                    <a:pt x="0" y="0"/>
                  </a:lnTo>
                </a:path>
              </a:pathLst>
            </a:custGeom>
            <a:ln w="13550" cap="flat">
              <a:solidFill>
                <a:srgbClr val="EBEBEB">
                  <a:alpha val="100000"/>
                </a:srgbClr>
              </a:solidFill>
              <a:prstDash val="solid"/>
              <a:round/>
            </a:ln>
          </p:spPr>
          <p:txBody>
            <a:bodyPr/>
            <a:lstStyle/>
            <a:p/>
          </p:txBody>
        </p:sp>
        <p:sp>
          <p:nvSpPr>
            <p:cNvPr id="24" name="rc24"/>
            <p:cNvSpPr/>
            <p:nvPr/>
          </p:nvSpPr>
          <p:spPr>
            <a:xfrm>
              <a:off x="1306134" y="3989366"/>
              <a:ext cx="238470" cy="153600"/>
            </a:xfrm>
            <a:prstGeom prst="rect">
              <a:avLst/>
            </a:prstGeom>
            <a:solidFill>
              <a:srgbClr val="E2231A">
                <a:alpha val="100000"/>
              </a:srgbClr>
            </a:solidFill>
          </p:spPr>
          <p:txBody>
            <a:bodyPr/>
            <a:lstStyle/>
            <a:p/>
          </p:txBody>
        </p:sp>
        <p:sp>
          <p:nvSpPr>
            <p:cNvPr id="25" name="rc25"/>
            <p:cNvSpPr/>
            <p:nvPr/>
          </p:nvSpPr>
          <p:spPr>
            <a:xfrm>
              <a:off x="1571101" y="4018590"/>
              <a:ext cx="238470" cy="124375"/>
            </a:xfrm>
            <a:prstGeom prst="rect">
              <a:avLst/>
            </a:prstGeom>
            <a:solidFill>
              <a:srgbClr val="E2231A">
                <a:alpha val="100000"/>
              </a:srgbClr>
            </a:solidFill>
          </p:spPr>
          <p:txBody>
            <a:bodyPr/>
            <a:lstStyle/>
            <a:p/>
          </p:txBody>
        </p:sp>
        <p:sp>
          <p:nvSpPr>
            <p:cNvPr id="26" name="rc26"/>
            <p:cNvSpPr/>
            <p:nvPr/>
          </p:nvSpPr>
          <p:spPr>
            <a:xfrm>
              <a:off x="1836069" y="3991986"/>
              <a:ext cx="238470" cy="150979"/>
            </a:xfrm>
            <a:prstGeom prst="rect">
              <a:avLst/>
            </a:prstGeom>
            <a:solidFill>
              <a:srgbClr val="E2231A">
                <a:alpha val="100000"/>
              </a:srgbClr>
            </a:solidFill>
          </p:spPr>
          <p:txBody>
            <a:bodyPr/>
            <a:lstStyle/>
            <a:p/>
          </p:txBody>
        </p:sp>
        <p:sp>
          <p:nvSpPr>
            <p:cNvPr id="27" name="rc27"/>
            <p:cNvSpPr/>
            <p:nvPr/>
          </p:nvSpPr>
          <p:spPr>
            <a:xfrm>
              <a:off x="2101036" y="4002536"/>
              <a:ext cx="238470" cy="140429"/>
            </a:xfrm>
            <a:prstGeom prst="rect">
              <a:avLst/>
            </a:prstGeom>
            <a:solidFill>
              <a:srgbClr val="E2231A">
                <a:alpha val="100000"/>
              </a:srgbClr>
            </a:solidFill>
          </p:spPr>
          <p:txBody>
            <a:bodyPr/>
            <a:lstStyle/>
            <a:p/>
          </p:txBody>
        </p:sp>
        <p:sp>
          <p:nvSpPr>
            <p:cNvPr id="28" name="rc28"/>
            <p:cNvSpPr/>
            <p:nvPr/>
          </p:nvSpPr>
          <p:spPr>
            <a:xfrm>
              <a:off x="2366003" y="3982767"/>
              <a:ext cx="238470" cy="160198"/>
            </a:xfrm>
            <a:prstGeom prst="rect">
              <a:avLst/>
            </a:prstGeom>
            <a:solidFill>
              <a:srgbClr val="E2231A">
                <a:alpha val="100000"/>
              </a:srgbClr>
            </a:solidFill>
          </p:spPr>
          <p:txBody>
            <a:bodyPr/>
            <a:lstStyle/>
            <a:p/>
          </p:txBody>
        </p:sp>
        <p:sp>
          <p:nvSpPr>
            <p:cNvPr id="29" name="rc29"/>
            <p:cNvSpPr/>
            <p:nvPr/>
          </p:nvSpPr>
          <p:spPr>
            <a:xfrm>
              <a:off x="2630970" y="3974386"/>
              <a:ext cx="238470" cy="168580"/>
            </a:xfrm>
            <a:prstGeom prst="rect">
              <a:avLst/>
            </a:prstGeom>
            <a:solidFill>
              <a:srgbClr val="E2231A">
                <a:alpha val="100000"/>
              </a:srgbClr>
            </a:solidFill>
          </p:spPr>
          <p:txBody>
            <a:bodyPr/>
            <a:lstStyle/>
            <a:p/>
          </p:txBody>
        </p:sp>
        <p:sp>
          <p:nvSpPr>
            <p:cNvPr id="30" name="rc30"/>
            <p:cNvSpPr/>
            <p:nvPr/>
          </p:nvSpPr>
          <p:spPr>
            <a:xfrm>
              <a:off x="2895938" y="4013882"/>
              <a:ext cx="238470" cy="129084"/>
            </a:xfrm>
            <a:prstGeom prst="rect">
              <a:avLst/>
            </a:prstGeom>
            <a:solidFill>
              <a:srgbClr val="E2231A">
                <a:alpha val="100000"/>
              </a:srgbClr>
            </a:solidFill>
          </p:spPr>
          <p:txBody>
            <a:bodyPr/>
            <a:lstStyle/>
            <a:p/>
          </p:txBody>
        </p:sp>
        <p:sp>
          <p:nvSpPr>
            <p:cNvPr id="31" name="rc31"/>
            <p:cNvSpPr/>
            <p:nvPr/>
          </p:nvSpPr>
          <p:spPr>
            <a:xfrm>
              <a:off x="3160905" y="4008488"/>
              <a:ext cx="238470" cy="134478"/>
            </a:xfrm>
            <a:prstGeom prst="rect">
              <a:avLst/>
            </a:prstGeom>
            <a:solidFill>
              <a:srgbClr val="E2231A">
                <a:alpha val="100000"/>
              </a:srgbClr>
            </a:solidFill>
          </p:spPr>
          <p:txBody>
            <a:bodyPr/>
            <a:lstStyle/>
            <a:p/>
          </p:txBody>
        </p:sp>
        <p:sp>
          <p:nvSpPr>
            <p:cNvPr id="32" name="rc32"/>
            <p:cNvSpPr/>
            <p:nvPr/>
          </p:nvSpPr>
          <p:spPr>
            <a:xfrm>
              <a:off x="3425872" y="4028121"/>
              <a:ext cx="238470" cy="114845"/>
            </a:xfrm>
            <a:prstGeom prst="rect">
              <a:avLst/>
            </a:prstGeom>
            <a:solidFill>
              <a:srgbClr val="E2231A">
                <a:alpha val="100000"/>
              </a:srgbClr>
            </a:solidFill>
          </p:spPr>
          <p:txBody>
            <a:bodyPr/>
            <a:lstStyle/>
            <a:p/>
          </p:txBody>
        </p:sp>
        <p:sp>
          <p:nvSpPr>
            <p:cNvPr id="33" name="rc33"/>
            <p:cNvSpPr/>
            <p:nvPr/>
          </p:nvSpPr>
          <p:spPr>
            <a:xfrm>
              <a:off x="3690840" y="4022213"/>
              <a:ext cx="238470" cy="120753"/>
            </a:xfrm>
            <a:prstGeom prst="rect">
              <a:avLst/>
            </a:prstGeom>
            <a:solidFill>
              <a:srgbClr val="E2231A">
                <a:alpha val="100000"/>
              </a:srgbClr>
            </a:solidFill>
          </p:spPr>
          <p:txBody>
            <a:bodyPr/>
            <a:lstStyle/>
            <a:p/>
          </p:txBody>
        </p:sp>
        <p:sp>
          <p:nvSpPr>
            <p:cNvPr id="34" name="rc34"/>
            <p:cNvSpPr/>
            <p:nvPr/>
          </p:nvSpPr>
          <p:spPr>
            <a:xfrm>
              <a:off x="3955807" y="3998689"/>
              <a:ext cx="238470" cy="144277"/>
            </a:xfrm>
            <a:prstGeom prst="rect">
              <a:avLst/>
            </a:prstGeom>
            <a:solidFill>
              <a:srgbClr val="E2231A">
                <a:alpha val="100000"/>
              </a:srgbClr>
            </a:solidFill>
          </p:spPr>
          <p:txBody>
            <a:bodyPr/>
            <a:lstStyle/>
            <a:p/>
          </p:txBody>
        </p:sp>
        <p:sp>
          <p:nvSpPr>
            <p:cNvPr id="35" name="rc35"/>
            <p:cNvSpPr/>
            <p:nvPr/>
          </p:nvSpPr>
          <p:spPr>
            <a:xfrm>
              <a:off x="4220774" y="4022790"/>
              <a:ext cx="238470" cy="120176"/>
            </a:xfrm>
            <a:prstGeom prst="rect">
              <a:avLst/>
            </a:prstGeom>
            <a:solidFill>
              <a:srgbClr val="E2231A">
                <a:alpha val="100000"/>
              </a:srgbClr>
            </a:solidFill>
          </p:spPr>
          <p:txBody>
            <a:bodyPr/>
            <a:lstStyle/>
            <a:p/>
          </p:txBody>
        </p:sp>
        <p:sp>
          <p:nvSpPr>
            <p:cNvPr id="36" name="rc36"/>
            <p:cNvSpPr/>
            <p:nvPr/>
          </p:nvSpPr>
          <p:spPr>
            <a:xfrm>
              <a:off x="4485741" y="4038943"/>
              <a:ext cx="238470" cy="104022"/>
            </a:xfrm>
            <a:prstGeom prst="rect">
              <a:avLst/>
            </a:prstGeom>
            <a:solidFill>
              <a:srgbClr val="E2231A">
                <a:alpha val="100000"/>
              </a:srgbClr>
            </a:solidFill>
          </p:spPr>
          <p:txBody>
            <a:bodyPr/>
            <a:lstStyle/>
            <a:p/>
          </p:txBody>
        </p:sp>
        <p:sp>
          <p:nvSpPr>
            <p:cNvPr id="37" name="rc37"/>
            <p:cNvSpPr/>
            <p:nvPr/>
          </p:nvSpPr>
          <p:spPr>
            <a:xfrm>
              <a:off x="4750709" y="3965635"/>
              <a:ext cx="238470" cy="177331"/>
            </a:xfrm>
            <a:prstGeom prst="rect">
              <a:avLst/>
            </a:prstGeom>
            <a:solidFill>
              <a:srgbClr val="E2231A">
                <a:alpha val="100000"/>
              </a:srgbClr>
            </a:solidFill>
          </p:spPr>
          <p:txBody>
            <a:bodyPr/>
            <a:lstStyle/>
            <a:p/>
          </p:txBody>
        </p:sp>
        <p:sp>
          <p:nvSpPr>
            <p:cNvPr id="38" name="rc38"/>
            <p:cNvSpPr/>
            <p:nvPr/>
          </p:nvSpPr>
          <p:spPr>
            <a:xfrm>
              <a:off x="5015676" y="3991713"/>
              <a:ext cx="238470" cy="151253"/>
            </a:xfrm>
            <a:prstGeom prst="rect">
              <a:avLst/>
            </a:prstGeom>
            <a:solidFill>
              <a:srgbClr val="E2231A">
                <a:alpha val="100000"/>
              </a:srgbClr>
            </a:solidFill>
          </p:spPr>
          <p:txBody>
            <a:bodyPr/>
            <a:lstStyle/>
            <a:p/>
          </p:txBody>
        </p:sp>
        <p:sp>
          <p:nvSpPr>
            <p:cNvPr id="39" name="rc39"/>
            <p:cNvSpPr/>
            <p:nvPr/>
          </p:nvSpPr>
          <p:spPr>
            <a:xfrm>
              <a:off x="5280643" y="3999328"/>
              <a:ext cx="238470" cy="143637"/>
            </a:xfrm>
            <a:prstGeom prst="rect">
              <a:avLst/>
            </a:prstGeom>
            <a:solidFill>
              <a:srgbClr val="E2231A">
                <a:alpha val="100000"/>
              </a:srgbClr>
            </a:solidFill>
          </p:spPr>
          <p:txBody>
            <a:bodyPr/>
            <a:lstStyle/>
            <a:p/>
          </p:txBody>
        </p:sp>
        <p:sp>
          <p:nvSpPr>
            <p:cNvPr id="40" name="rc40"/>
            <p:cNvSpPr/>
            <p:nvPr/>
          </p:nvSpPr>
          <p:spPr>
            <a:xfrm>
              <a:off x="5545610" y="3990491"/>
              <a:ext cx="238470" cy="152475"/>
            </a:xfrm>
            <a:prstGeom prst="rect">
              <a:avLst/>
            </a:prstGeom>
            <a:solidFill>
              <a:srgbClr val="E2231A">
                <a:alpha val="100000"/>
              </a:srgbClr>
            </a:solidFill>
          </p:spPr>
          <p:txBody>
            <a:bodyPr/>
            <a:lstStyle/>
            <a:p/>
          </p:txBody>
        </p:sp>
        <p:sp>
          <p:nvSpPr>
            <p:cNvPr id="41" name="rc41"/>
            <p:cNvSpPr/>
            <p:nvPr/>
          </p:nvSpPr>
          <p:spPr>
            <a:xfrm>
              <a:off x="5810578" y="3856258"/>
              <a:ext cx="238470" cy="286707"/>
            </a:xfrm>
            <a:prstGeom prst="rect">
              <a:avLst/>
            </a:prstGeom>
            <a:solidFill>
              <a:srgbClr val="E2231A">
                <a:alpha val="100000"/>
              </a:srgbClr>
            </a:solidFill>
          </p:spPr>
          <p:txBody>
            <a:bodyPr/>
            <a:lstStyle/>
            <a:p/>
          </p:txBody>
        </p:sp>
        <p:sp>
          <p:nvSpPr>
            <p:cNvPr id="42" name="rc42"/>
            <p:cNvSpPr/>
            <p:nvPr/>
          </p:nvSpPr>
          <p:spPr>
            <a:xfrm>
              <a:off x="6075545" y="3962306"/>
              <a:ext cx="238470" cy="180660"/>
            </a:xfrm>
            <a:prstGeom prst="rect">
              <a:avLst/>
            </a:prstGeom>
            <a:solidFill>
              <a:srgbClr val="E2231A">
                <a:alpha val="100000"/>
              </a:srgbClr>
            </a:solidFill>
          </p:spPr>
          <p:txBody>
            <a:bodyPr/>
            <a:lstStyle/>
            <a:p/>
          </p:txBody>
        </p:sp>
        <p:sp>
          <p:nvSpPr>
            <p:cNvPr id="43" name="rc43"/>
            <p:cNvSpPr/>
            <p:nvPr/>
          </p:nvSpPr>
          <p:spPr>
            <a:xfrm>
              <a:off x="6340512" y="3864434"/>
              <a:ext cx="238470" cy="278531"/>
            </a:xfrm>
            <a:prstGeom prst="rect">
              <a:avLst/>
            </a:prstGeom>
            <a:solidFill>
              <a:srgbClr val="E2231A">
                <a:alpha val="100000"/>
              </a:srgbClr>
            </a:solidFill>
          </p:spPr>
          <p:txBody>
            <a:bodyPr/>
            <a:lstStyle/>
            <a:p/>
          </p:txBody>
        </p:sp>
        <p:sp>
          <p:nvSpPr>
            <p:cNvPr id="44" name="rc44"/>
            <p:cNvSpPr/>
            <p:nvPr/>
          </p:nvSpPr>
          <p:spPr>
            <a:xfrm>
              <a:off x="6605479" y="3824446"/>
              <a:ext cx="238470" cy="318519"/>
            </a:xfrm>
            <a:prstGeom prst="rect">
              <a:avLst/>
            </a:prstGeom>
            <a:solidFill>
              <a:srgbClr val="E2231A">
                <a:alpha val="100000"/>
              </a:srgbClr>
            </a:solidFill>
          </p:spPr>
          <p:txBody>
            <a:bodyPr/>
            <a:lstStyle/>
            <a:p/>
          </p:txBody>
        </p:sp>
        <p:sp>
          <p:nvSpPr>
            <p:cNvPr id="45" name="rc45"/>
            <p:cNvSpPr/>
            <p:nvPr/>
          </p:nvSpPr>
          <p:spPr>
            <a:xfrm>
              <a:off x="6870447" y="3810575"/>
              <a:ext cx="238470" cy="332390"/>
            </a:xfrm>
            <a:prstGeom prst="rect">
              <a:avLst/>
            </a:prstGeom>
            <a:solidFill>
              <a:srgbClr val="E2231A">
                <a:alpha val="100000"/>
              </a:srgbClr>
            </a:solidFill>
          </p:spPr>
          <p:txBody>
            <a:bodyPr/>
            <a:lstStyle/>
            <a:p/>
          </p:txBody>
        </p:sp>
        <p:sp>
          <p:nvSpPr>
            <p:cNvPr id="46" name="rc46"/>
            <p:cNvSpPr/>
            <p:nvPr/>
          </p:nvSpPr>
          <p:spPr>
            <a:xfrm>
              <a:off x="7135414" y="3782913"/>
              <a:ext cx="238470" cy="360053"/>
            </a:xfrm>
            <a:prstGeom prst="rect">
              <a:avLst/>
            </a:prstGeom>
            <a:solidFill>
              <a:srgbClr val="E2231A">
                <a:alpha val="100000"/>
              </a:srgbClr>
            </a:solidFill>
          </p:spPr>
          <p:txBody>
            <a:bodyPr/>
            <a:lstStyle/>
            <a:p/>
          </p:txBody>
        </p:sp>
        <p:sp>
          <p:nvSpPr>
            <p:cNvPr id="47" name="rc47"/>
            <p:cNvSpPr/>
            <p:nvPr/>
          </p:nvSpPr>
          <p:spPr>
            <a:xfrm>
              <a:off x="7400381" y="3841026"/>
              <a:ext cx="238470" cy="301939"/>
            </a:xfrm>
            <a:prstGeom prst="rect">
              <a:avLst/>
            </a:prstGeom>
            <a:solidFill>
              <a:srgbClr val="E2231A">
                <a:alpha val="100000"/>
              </a:srgbClr>
            </a:solidFill>
          </p:spPr>
          <p:txBody>
            <a:bodyPr/>
            <a:lstStyle/>
            <a:p/>
          </p:txBody>
        </p:sp>
        <p:sp>
          <p:nvSpPr>
            <p:cNvPr id="48" name="rc48"/>
            <p:cNvSpPr/>
            <p:nvPr/>
          </p:nvSpPr>
          <p:spPr>
            <a:xfrm>
              <a:off x="7665348" y="3904075"/>
              <a:ext cx="238470" cy="238891"/>
            </a:xfrm>
            <a:prstGeom prst="rect">
              <a:avLst/>
            </a:prstGeom>
            <a:solidFill>
              <a:srgbClr val="E2231A">
                <a:alpha val="100000"/>
              </a:srgbClr>
            </a:solidFill>
          </p:spPr>
          <p:txBody>
            <a:bodyPr/>
            <a:lstStyle/>
            <a:p/>
          </p:txBody>
        </p:sp>
        <p:sp>
          <p:nvSpPr>
            <p:cNvPr id="49" name="rc49"/>
            <p:cNvSpPr/>
            <p:nvPr/>
          </p:nvSpPr>
          <p:spPr>
            <a:xfrm>
              <a:off x="7930316" y="3873777"/>
              <a:ext cx="238470" cy="269189"/>
            </a:xfrm>
            <a:prstGeom prst="rect">
              <a:avLst/>
            </a:prstGeom>
            <a:solidFill>
              <a:srgbClr val="E2231A">
                <a:alpha val="100000"/>
              </a:srgbClr>
            </a:solidFill>
          </p:spPr>
          <p:txBody>
            <a:bodyPr/>
            <a:lstStyle/>
            <a:p/>
          </p:txBody>
        </p:sp>
        <p:sp>
          <p:nvSpPr>
            <p:cNvPr id="50" name="rc50"/>
            <p:cNvSpPr/>
            <p:nvPr/>
          </p:nvSpPr>
          <p:spPr>
            <a:xfrm>
              <a:off x="1306134" y="3203616"/>
              <a:ext cx="238470" cy="785749"/>
            </a:xfrm>
            <a:prstGeom prst="rect">
              <a:avLst/>
            </a:prstGeom>
            <a:solidFill>
              <a:srgbClr val="B3B3B3">
                <a:alpha val="100000"/>
              </a:srgbClr>
            </a:solidFill>
          </p:spPr>
          <p:txBody>
            <a:bodyPr/>
            <a:lstStyle/>
            <a:p/>
          </p:txBody>
        </p:sp>
        <p:sp>
          <p:nvSpPr>
            <p:cNvPr id="51" name="rc51"/>
            <p:cNvSpPr/>
            <p:nvPr/>
          </p:nvSpPr>
          <p:spPr>
            <a:xfrm>
              <a:off x="1571101" y="3224387"/>
              <a:ext cx="238470" cy="794203"/>
            </a:xfrm>
            <a:prstGeom prst="rect">
              <a:avLst/>
            </a:prstGeom>
            <a:solidFill>
              <a:srgbClr val="B3B3B3">
                <a:alpha val="100000"/>
              </a:srgbClr>
            </a:solidFill>
          </p:spPr>
          <p:txBody>
            <a:bodyPr/>
            <a:lstStyle/>
            <a:p/>
          </p:txBody>
        </p:sp>
        <p:sp>
          <p:nvSpPr>
            <p:cNvPr id="52" name="rc52"/>
            <p:cNvSpPr/>
            <p:nvPr/>
          </p:nvSpPr>
          <p:spPr>
            <a:xfrm>
              <a:off x="1836069" y="3128344"/>
              <a:ext cx="238470" cy="863642"/>
            </a:xfrm>
            <a:prstGeom prst="rect">
              <a:avLst/>
            </a:prstGeom>
            <a:solidFill>
              <a:srgbClr val="B3B3B3">
                <a:alpha val="100000"/>
              </a:srgbClr>
            </a:solidFill>
          </p:spPr>
          <p:txBody>
            <a:bodyPr/>
            <a:lstStyle/>
            <a:p/>
          </p:txBody>
        </p:sp>
        <p:sp>
          <p:nvSpPr>
            <p:cNvPr id="53" name="rc53"/>
            <p:cNvSpPr/>
            <p:nvPr/>
          </p:nvSpPr>
          <p:spPr>
            <a:xfrm>
              <a:off x="2101036" y="3098336"/>
              <a:ext cx="238470" cy="904200"/>
            </a:xfrm>
            <a:prstGeom prst="rect">
              <a:avLst/>
            </a:prstGeom>
            <a:solidFill>
              <a:srgbClr val="B3B3B3">
                <a:alpha val="100000"/>
              </a:srgbClr>
            </a:solidFill>
          </p:spPr>
          <p:txBody>
            <a:bodyPr/>
            <a:lstStyle/>
            <a:p/>
          </p:txBody>
        </p:sp>
        <p:sp>
          <p:nvSpPr>
            <p:cNvPr id="54" name="rc54"/>
            <p:cNvSpPr/>
            <p:nvPr/>
          </p:nvSpPr>
          <p:spPr>
            <a:xfrm>
              <a:off x="2366003" y="3138111"/>
              <a:ext cx="238470" cy="844656"/>
            </a:xfrm>
            <a:prstGeom prst="rect">
              <a:avLst/>
            </a:prstGeom>
            <a:solidFill>
              <a:srgbClr val="B3B3B3">
                <a:alpha val="100000"/>
              </a:srgbClr>
            </a:solidFill>
          </p:spPr>
          <p:txBody>
            <a:bodyPr/>
            <a:lstStyle/>
            <a:p/>
          </p:txBody>
        </p:sp>
        <p:sp>
          <p:nvSpPr>
            <p:cNvPr id="55" name="rc55"/>
            <p:cNvSpPr/>
            <p:nvPr/>
          </p:nvSpPr>
          <p:spPr>
            <a:xfrm>
              <a:off x="2630970" y="3120295"/>
              <a:ext cx="238470" cy="854090"/>
            </a:xfrm>
            <a:prstGeom prst="rect">
              <a:avLst/>
            </a:prstGeom>
            <a:solidFill>
              <a:srgbClr val="B3B3B3">
                <a:alpha val="100000"/>
              </a:srgbClr>
            </a:solidFill>
          </p:spPr>
          <p:txBody>
            <a:bodyPr/>
            <a:lstStyle/>
            <a:p/>
          </p:txBody>
        </p:sp>
        <p:sp>
          <p:nvSpPr>
            <p:cNvPr id="56" name="rc56"/>
            <p:cNvSpPr/>
            <p:nvPr/>
          </p:nvSpPr>
          <p:spPr>
            <a:xfrm>
              <a:off x="2895938" y="3104652"/>
              <a:ext cx="238470" cy="909230"/>
            </a:xfrm>
            <a:prstGeom prst="rect">
              <a:avLst/>
            </a:prstGeom>
            <a:solidFill>
              <a:srgbClr val="B3B3B3">
                <a:alpha val="100000"/>
              </a:srgbClr>
            </a:solidFill>
          </p:spPr>
          <p:txBody>
            <a:bodyPr/>
            <a:lstStyle/>
            <a:p/>
          </p:txBody>
        </p:sp>
        <p:sp>
          <p:nvSpPr>
            <p:cNvPr id="57" name="rc57"/>
            <p:cNvSpPr/>
            <p:nvPr/>
          </p:nvSpPr>
          <p:spPr>
            <a:xfrm>
              <a:off x="3160905" y="3063389"/>
              <a:ext cx="238470" cy="945098"/>
            </a:xfrm>
            <a:prstGeom prst="rect">
              <a:avLst/>
            </a:prstGeom>
            <a:solidFill>
              <a:srgbClr val="B3B3B3">
                <a:alpha val="100000"/>
              </a:srgbClr>
            </a:solidFill>
          </p:spPr>
          <p:txBody>
            <a:bodyPr/>
            <a:lstStyle/>
            <a:p/>
          </p:txBody>
        </p:sp>
        <p:sp>
          <p:nvSpPr>
            <p:cNvPr id="58" name="rc58"/>
            <p:cNvSpPr/>
            <p:nvPr/>
          </p:nvSpPr>
          <p:spPr>
            <a:xfrm>
              <a:off x="3425872" y="3139485"/>
              <a:ext cx="238470" cy="888635"/>
            </a:xfrm>
            <a:prstGeom prst="rect">
              <a:avLst/>
            </a:prstGeom>
            <a:solidFill>
              <a:srgbClr val="B3B3B3">
                <a:alpha val="100000"/>
              </a:srgbClr>
            </a:solidFill>
          </p:spPr>
          <p:txBody>
            <a:bodyPr/>
            <a:lstStyle/>
            <a:p/>
          </p:txBody>
        </p:sp>
        <p:sp>
          <p:nvSpPr>
            <p:cNvPr id="59" name="rc59"/>
            <p:cNvSpPr/>
            <p:nvPr/>
          </p:nvSpPr>
          <p:spPr>
            <a:xfrm>
              <a:off x="3690840" y="3240055"/>
              <a:ext cx="238470" cy="782158"/>
            </a:xfrm>
            <a:prstGeom prst="rect">
              <a:avLst/>
            </a:prstGeom>
            <a:solidFill>
              <a:srgbClr val="B3B3B3">
                <a:alpha val="100000"/>
              </a:srgbClr>
            </a:solidFill>
          </p:spPr>
          <p:txBody>
            <a:bodyPr/>
            <a:lstStyle/>
            <a:p/>
          </p:txBody>
        </p:sp>
        <p:sp>
          <p:nvSpPr>
            <p:cNvPr id="60" name="rc60"/>
            <p:cNvSpPr/>
            <p:nvPr/>
          </p:nvSpPr>
          <p:spPr>
            <a:xfrm>
              <a:off x="3955807" y="3264701"/>
              <a:ext cx="238470" cy="733988"/>
            </a:xfrm>
            <a:prstGeom prst="rect">
              <a:avLst/>
            </a:prstGeom>
            <a:solidFill>
              <a:srgbClr val="B3B3B3">
                <a:alpha val="100000"/>
              </a:srgbClr>
            </a:solidFill>
          </p:spPr>
          <p:txBody>
            <a:bodyPr/>
            <a:lstStyle/>
            <a:p/>
          </p:txBody>
        </p:sp>
        <p:sp>
          <p:nvSpPr>
            <p:cNvPr id="61" name="rc61"/>
            <p:cNvSpPr/>
            <p:nvPr/>
          </p:nvSpPr>
          <p:spPr>
            <a:xfrm>
              <a:off x="4220774" y="3419044"/>
              <a:ext cx="238470" cy="603745"/>
            </a:xfrm>
            <a:prstGeom prst="rect">
              <a:avLst/>
            </a:prstGeom>
            <a:solidFill>
              <a:srgbClr val="B3B3B3">
                <a:alpha val="100000"/>
              </a:srgbClr>
            </a:solidFill>
          </p:spPr>
          <p:txBody>
            <a:bodyPr/>
            <a:lstStyle/>
            <a:p/>
          </p:txBody>
        </p:sp>
        <p:sp>
          <p:nvSpPr>
            <p:cNvPr id="62" name="rc62"/>
            <p:cNvSpPr/>
            <p:nvPr/>
          </p:nvSpPr>
          <p:spPr>
            <a:xfrm>
              <a:off x="4485741" y="3392522"/>
              <a:ext cx="238470" cy="646421"/>
            </a:xfrm>
            <a:prstGeom prst="rect">
              <a:avLst/>
            </a:prstGeom>
            <a:solidFill>
              <a:srgbClr val="B3B3B3">
                <a:alpha val="100000"/>
              </a:srgbClr>
            </a:solidFill>
          </p:spPr>
          <p:txBody>
            <a:bodyPr/>
            <a:lstStyle/>
            <a:p/>
          </p:txBody>
        </p:sp>
        <p:sp>
          <p:nvSpPr>
            <p:cNvPr id="63" name="rc63"/>
            <p:cNvSpPr/>
            <p:nvPr/>
          </p:nvSpPr>
          <p:spPr>
            <a:xfrm>
              <a:off x="4750709" y="3288079"/>
              <a:ext cx="238470" cy="677556"/>
            </a:xfrm>
            <a:prstGeom prst="rect">
              <a:avLst/>
            </a:prstGeom>
            <a:solidFill>
              <a:srgbClr val="B3B3B3">
                <a:alpha val="100000"/>
              </a:srgbClr>
            </a:solidFill>
          </p:spPr>
          <p:txBody>
            <a:bodyPr/>
            <a:lstStyle/>
            <a:p/>
          </p:txBody>
        </p:sp>
        <p:sp>
          <p:nvSpPr>
            <p:cNvPr id="64" name="rc64"/>
            <p:cNvSpPr/>
            <p:nvPr/>
          </p:nvSpPr>
          <p:spPr>
            <a:xfrm>
              <a:off x="5015676" y="3553477"/>
              <a:ext cx="238470" cy="438235"/>
            </a:xfrm>
            <a:prstGeom prst="rect">
              <a:avLst/>
            </a:prstGeom>
            <a:solidFill>
              <a:srgbClr val="B3B3B3">
                <a:alpha val="100000"/>
              </a:srgbClr>
            </a:solidFill>
          </p:spPr>
          <p:txBody>
            <a:bodyPr/>
            <a:lstStyle/>
            <a:p/>
          </p:txBody>
        </p:sp>
        <p:sp>
          <p:nvSpPr>
            <p:cNvPr id="65" name="rc65"/>
            <p:cNvSpPr/>
            <p:nvPr/>
          </p:nvSpPr>
          <p:spPr>
            <a:xfrm>
              <a:off x="5280643" y="3521095"/>
              <a:ext cx="238470" cy="478233"/>
            </a:xfrm>
            <a:prstGeom prst="rect">
              <a:avLst/>
            </a:prstGeom>
            <a:solidFill>
              <a:srgbClr val="B3B3B3">
                <a:alpha val="100000"/>
              </a:srgbClr>
            </a:solidFill>
          </p:spPr>
          <p:txBody>
            <a:bodyPr/>
            <a:lstStyle/>
            <a:p/>
          </p:txBody>
        </p:sp>
        <p:sp>
          <p:nvSpPr>
            <p:cNvPr id="66" name="rc66"/>
            <p:cNvSpPr/>
            <p:nvPr/>
          </p:nvSpPr>
          <p:spPr>
            <a:xfrm>
              <a:off x="5545610" y="3585131"/>
              <a:ext cx="238470" cy="405359"/>
            </a:xfrm>
            <a:prstGeom prst="rect">
              <a:avLst/>
            </a:prstGeom>
            <a:solidFill>
              <a:srgbClr val="B3B3B3">
                <a:alpha val="100000"/>
              </a:srgbClr>
            </a:solidFill>
          </p:spPr>
          <p:txBody>
            <a:bodyPr/>
            <a:lstStyle/>
            <a:p/>
          </p:txBody>
        </p:sp>
        <p:sp>
          <p:nvSpPr>
            <p:cNvPr id="67" name="rc67"/>
            <p:cNvSpPr/>
            <p:nvPr/>
          </p:nvSpPr>
          <p:spPr>
            <a:xfrm>
              <a:off x="5810578" y="3419392"/>
              <a:ext cx="238470" cy="436866"/>
            </a:xfrm>
            <a:prstGeom prst="rect">
              <a:avLst/>
            </a:prstGeom>
            <a:solidFill>
              <a:srgbClr val="B3B3B3">
                <a:alpha val="100000"/>
              </a:srgbClr>
            </a:solidFill>
          </p:spPr>
          <p:txBody>
            <a:bodyPr/>
            <a:lstStyle/>
            <a:p/>
          </p:txBody>
        </p:sp>
        <p:sp>
          <p:nvSpPr>
            <p:cNvPr id="68" name="rc68"/>
            <p:cNvSpPr/>
            <p:nvPr/>
          </p:nvSpPr>
          <p:spPr>
            <a:xfrm>
              <a:off x="6075545" y="3718016"/>
              <a:ext cx="238470" cy="244290"/>
            </a:xfrm>
            <a:prstGeom prst="rect">
              <a:avLst/>
            </a:prstGeom>
            <a:solidFill>
              <a:srgbClr val="B3B3B3">
                <a:alpha val="100000"/>
              </a:srgbClr>
            </a:solidFill>
          </p:spPr>
          <p:txBody>
            <a:bodyPr/>
            <a:lstStyle/>
            <a:p/>
          </p:txBody>
        </p:sp>
        <p:sp>
          <p:nvSpPr>
            <p:cNvPr id="69" name="rc69"/>
            <p:cNvSpPr/>
            <p:nvPr/>
          </p:nvSpPr>
          <p:spPr>
            <a:xfrm>
              <a:off x="6340512" y="3355481"/>
              <a:ext cx="238470" cy="508953"/>
            </a:xfrm>
            <a:prstGeom prst="rect">
              <a:avLst/>
            </a:prstGeom>
            <a:solidFill>
              <a:srgbClr val="B3B3B3">
                <a:alpha val="100000"/>
              </a:srgbClr>
            </a:solidFill>
          </p:spPr>
          <p:txBody>
            <a:bodyPr/>
            <a:lstStyle/>
            <a:p/>
          </p:txBody>
        </p:sp>
        <p:sp>
          <p:nvSpPr>
            <p:cNvPr id="70" name="rc70"/>
            <p:cNvSpPr/>
            <p:nvPr/>
          </p:nvSpPr>
          <p:spPr>
            <a:xfrm>
              <a:off x="6605479" y="3371415"/>
              <a:ext cx="238470" cy="453031"/>
            </a:xfrm>
            <a:prstGeom prst="rect">
              <a:avLst/>
            </a:prstGeom>
            <a:solidFill>
              <a:srgbClr val="B3B3B3">
                <a:alpha val="100000"/>
              </a:srgbClr>
            </a:solidFill>
          </p:spPr>
          <p:txBody>
            <a:bodyPr/>
            <a:lstStyle/>
            <a:p/>
          </p:txBody>
        </p:sp>
        <p:sp>
          <p:nvSpPr>
            <p:cNvPr id="71" name="rc71"/>
            <p:cNvSpPr/>
            <p:nvPr/>
          </p:nvSpPr>
          <p:spPr>
            <a:xfrm>
              <a:off x="6870447" y="3501035"/>
              <a:ext cx="238470" cy="309540"/>
            </a:xfrm>
            <a:prstGeom prst="rect">
              <a:avLst/>
            </a:prstGeom>
            <a:solidFill>
              <a:srgbClr val="B3B3B3">
                <a:alpha val="100000"/>
              </a:srgbClr>
            </a:solidFill>
          </p:spPr>
          <p:txBody>
            <a:bodyPr/>
            <a:lstStyle/>
            <a:p/>
          </p:txBody>
        </p:sp>
        <p:sp>
          <p:nvSpPr>
            <p:cNvPr id="72" name="rc72"/>
            <p:cNvSpPr/>
            <p:nvPr/>
          </p:nvSpPr>
          <p:spPr>
            <a:xfrm>
              <a:off x="7135414" y="3520093"/>
              <a:ext cx="238470" cy="262819"/>
            </a:xfrm>
            <a:prstGeom prst="rect">
              <a:avLst/>
            </a:prstGeom>
            <a:solidFill>
              <a:srgbClr val="B3B3B3">
                <a:alpha val="100000"/>
              </a:srgbClr>
            </a:solidFill>
          </p:spPr>
          <p:txBody>
            <a:bodyPr/>
            <a:lstStyle/>
            <a:p/>
          </p:txBody>
        </p:sp>
        <p:sp>
          <p:nvSpPr>
            <p:cNvPr id="73" name="rc73"/>
            <p:cNvSpPr/>
            <p:nvPr/>
          </p:nvSpPr>
          <p:spPr>
            <a:xfrm>
              <a:off x="7400381" y="3529493"/>
              <a:ext cx="238470" cy="311533"/>
            </a:xfrm>
            <a:prstGeom prst="rect">
              <a:avLst/>
            </a:prstGeom>
            <a:solidFill>
              <a:srgbClr val="B3B3B3">
                <a:alpha val="100000"/>
              </a:srgbClr>
            </a:solidFill>
          </p:spPr>
          <p:txBody>
            <a:bodyPr/>
            <a:lstStyle/>
            <a:p/>
          </p:txBody>
        </p:sp>
        <p:sp>
          <p:nvSpPr>
            <p:cNvPr id="74" name="rc74"/>
            <p:cNvSpPr/>
            <p:nvPr/>
          </p:nvSpPr>
          <p:spPr>
            <a:xfrm>
              <a:off x="7665348" y="3608477"/>
              <a:ext cx="238470" cy="295598"/>
            </a:xfrm>
            <a:prstGeom prst="rect">
              <a:avLst/>
            </a:prstGeom>
            <a:solidFill>
              <a:srgbClr val="B3B3B3">
                <a:alpha val="100000"/>
              </a:srgbClr>
            </a:solidFill>
          </p:spPr>
          <p:txBody>
            <a:bodyPr/>
            <a:lstStyle/>
            <a:p/>
          </p:txBody>
        </p:sp>
        <p:sp>
          <p:nvSpPr>
            <p:cNvPr id="75" name="rc75"/>
            <p:cNvSpPr/>
            <p:nvPr/>
          </p:nvSpPr>
          <p:spPr>
            <a:xfrm>
              <a:off x="7930316" y="3586484"/>
              <a:ext cx="238470" cy="287293"/>
            </a:xfrm>
            <a:prstGeom prst="rect">
              <a:avLst/>
            </a:prstGeom>
            <a:solidFill>
              <a:srgbClr val="B3B3B3">
                <a:alpha val="100000"/>
              </a:srgbClr>
            </a:solidFill>
          </p:spPr>
          <p:txBody>
            <a:bodyPr/>
            <a:lstStyle/>
            <a:p/>
          </p:txBody>
        </p:sp>
        <p:sp>
          <p:nvSpPr>
            <p:cNvPr id="76" name="pl76"/>
            <p:cNvSpPr/>
            <p:nvPr/>
          </p:nvSpPr>
          <p:spPr>
            <a:xfrm>
              <a:off x="1425369" y="1875964"/>
              <a:ext cx="6624181" cy="334084"/>
            </a:xfrm>
            <a:custGeom>
              <a:avLst/>
              <a:pathLst>
                <a:path w="6624181" h="334084">
                  <a:moveTo>
                    <a:pt x="0" y="47726"/>
                  </a:moveTo>
                  <a:lnTo>
                    <a:pt x="264967" y="0"/>
                  </a:lnTo>
                  <a:lnTo>
                    <a:pt x="529934" y="47726"/>
                  </a:lnTo>
                  <a:lnTo>
                    <a:pt x="794901" y="23863"/>
                  </a:lnTo>
                  <a:lnTo>
                    <a:pt x="1059869" y="47726"/>
                  </a:lnTo>
                  <a:lnTo>
                    <a:pt x="1324836" y="71589"/>
                  </a:lnTo>
                  <a:lnTo>
                    <a:pt x="1589803" y="23863"/>
                  </a:lnTo>
                  <a:lnTo>
                    <a:pt x="1854770" y="23863"/>
                  </a:lnTo>
                  <a:lnTo>
                    <a:pt x="2119738" y="0"/>
                  </a:lnTo>
                  <a:lnTo>
                    <a:pt x="2384705" y="0"/>
                  </a:lnTo>
                  <a:lnTo>
                    <a:pt x="2649672" y="47726"/>
                  </a:lnTo>
                  <a:lnTo>
                    <a:pt x="2914639" y="0"/>
                  </a:lnTo>
                  <a:lnTo>
                    <a:pt x="3179607" y="0"/>
                  </a:lnTo>
                  <a:lnTo>
                    <a:pt x="3444574" y="71589"/>
                  </a:lnTo>
                  <a:lnTo>
                    <a:pt x="3709541" y="47726"/>
                  </a:lnTo>
                  <a:lnTo>
                    <a:pt x="3974508" y="47726"/>
                  </a:lnTo>
                  <a:lnTo>
                    <a:pt x="4239476" y="47726"/>
                  </a:lnTo>
                  <a:lnTo>
                    <a:pt x="4504443" y="214768"/>
                  </a:lnTo>
                  <a:lnTo>
                    <a:pt x="4769410" y="95452"/>
                  </a:lnTo>
                  <a:lnTo>
                    <a:pt x="5034377" y="214768"/>
                  </a:lnTo>
                  <a:lnTo>
                    <a:pt x="5299345" y="262495"/>
                  </a:lnTo>
                  <a:lnTo>
                    <a:pt x="5564312" y="286358"/>
                  </a:lnTo>
                  <a:lnTo>
                    <a:pt x="5829279" y="334084"/>
                  </a:lnTo>
                  <a:lnTo>
                    <a:pt x="6094246" y="262495"/>
                  </a:lnTo>
                  <a:lnTo>
                    <a:pt x="6359214" y="190905"/>
                  </a:lnTo>
                  <a:lnTo>
                    <a:pt x="6624181" y="214768"/>
                  </a:lnTo>
                </a:path>
              </a:pathLst>
            </a:custGeom>
            <a:ln w="27101" cap="flat">
              <a:solidFill>
                <a:srgbClr val="0058AB">
                  <a:alpha val="80000"/>
                </a:srgbClr>
              </a:solidFill>
              <a:prstDash val="solid"/>
              <a:round/>
            </a:ln>
          </p:spPr>
          <p:txBody>
            <a:bodyPr/>
            <a:lstStyle/>
            <a:p/>
          </p:txBody>
        </p:sp>
        <p:sp>
          <p:nvSpPr>
            <p:cNvPr id="77" name="pl77"/>
            <p:cNvSpPr/>
            <p:nvPr/>
          </p:nvSpPr>
          <p:spPr>
            <a:xfrm>
              <a:off x="1425369" y="2233912"/>
              <a:ext cx="6624181" cy="668169"/>
            </a:xfrm>
            <a:custGeom>
              <a:avLst/>
              <a:pathLst>
                <a:path w="6624181" h="668169">
                  <a:moveTo>
                    <a:pt x="0" y="477263"/>
                  </a:moveTo>
                  <a:lnTo>
                    <a:pt x="264967" y="453400"/>
                  </a:lnTo>
                  <a:lnTo>
                    <a:pt x="529934" y="572716"/>
                  </a:lnTo>
                  <a:lnTo>
                    <a:pt x="794901" y="596579"/>
                  </a:lnTo>
                  <a:lnTo>
                    <a:pt x="1059869" y="572716"/>
                  </a:lnTo>
                  <a:lnTo>
                    <a:pt x="1324836" y="596579"/>
                  </a:lnTo>
                  <a:lnTo>
                    <a:pt x="1589803" y="620442"/>
                  </a:lnTo>
                  <a:lnTo>
                    <a:pt x="1854770" y="668169"/>
                  </a:lnTo>
                  <a:lnTo>
                    <a:pt x="2119738" y="596579"/>
                  </a:lnTo>
                  <a:lnTo>
                    <a:pt x="2384705" y="477263"/>
                  </a:lnTo>
                  <a:lnTo>
                    <a:pt x="2649672" y="477263"/>
                  </a:lnTo>
                  <a:lnTo>
                    <a:pt x="2914639" y="310221"/>
                  </a:lnTo>
                  <a:lnTo>
                    <a:pt x="3179607" y="334084"/>
                  </a:lnTo>
                  <a:lnTo>
                    <a:pt x="3444574" y="453400"/>
                  </a:lnTo>
                  <a:lnTo>
                    <a:pt x="3709541" y="167042"/>
                  </a:lnTo>
                  <a:lnTo>
                    <a:pt x="3974508" y="214768"/>
                  </a:lnTo>
                  <a:lnTo>
                    <a:pt x="4239476" y="143179"/>
                  </a:lnTo>
                  <a:lnTo>
                    <a:pt x="4504443" y="310221"/>
                  </a:lnTo>
                  <a:lnTo>
                    <a:pt x="4769410" y="0"/>
                  </a:lnTo>
                  <a:lnTo>
                    <a:pt x="5034377" y="405674"/>
                  </a:lnTo>
                  <a:lnTo>
                    <a:pt x="5299345" y="381810"/>
                  </a:lnTo>
                  <a:lnTo>
                    <a:pt x="5564312" y="262495"/>
                  </a:lnTo>
                  <a:lnTo>
                    <a:pt x="5829279" y="262495"/>
                  </a:lnTo>
                  <a:lnTo>
                    <a:pt x="6094246" y="262495"/>
                  </a:lnTo>
                  <a:lnTo>
                    <a:pt x="6359214" y="167042"/>
                  </a:lnTo>
                  <a:lnTo>
                    <a:pt x="6624181" y="214768"/>
                  </a:lnTo>
                </a:path>
              </a:pathLst>
            </a:custGeom>
            <a:ln w="27101" cap="flat">
              <a:solidFill>
                <a:srgbClr val="333333">
                  <a:alpha val="80000"/>
                </a:srgbClr>
              </a:solidFill>
              <a:prstDash val="solid"/>
              <a:round/>
            </a:ln>
          </p:spPr>
          <p:txBody>
            <a:bodyPr/>
            <a:lstStyle/>
            <a:p/>
          </p:txBody>
        </p:sp>
        <p:sp>
          <p:nvSpPr>
            <p:cNvPr id="78" name="tx78"/>
            <p:cNvSpPr/>
            <p:nvPr/>
          </p:nvSpPr>
          <p:spPr>
            <a:xfrm>
              <a:off x="6389430" y="1909681"/>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86</a:t>
              </a:r>
            </a:p>
          </p:txBody>
        </p:sp>
        <p:sp>
          <p:nvSpPr>
            <p:cNvPr id="79" name="tx79"/>
            <p:cNvSpPr/>
            <p:nvPr/>
          </p:nvSpPr>
          <p:spPr>
            <a:xfrm>
              <a:off x="6654397" y="1957408"/>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84</a:t>
              </a:r>
            </a:p>
          </p:txBody>
        </p:sp>
        <p:sp>
          <p:nvSpPr>
            <p:cNvPr id="80" name="tx80"/>
            <p:cNvSpPr/>
            <p:nvPr/>
          </p:nvSpPr>
          <p:spPr>
            <a:xfrm>
              <a:off x="6919365" y="1981271"/>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83</a:t>
              </a:r>
            </a:p>
          </p:txBody>
        </p:sp>
        <p:sp>
          <p:nvSpPr>
            <p:cNvPr id="81" name="tx81"/>
            <p:cNvSpPr/>
            <p:nvPr/>
          </p:nvSpPr>
          <p:spPr>
            <a:xfrm>
              <a:off x="7184332" y="2028997"/>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81</a:t>
              </a:r>
            </a:p>
          </p:txBody>
        </p:sp>
        <p:sp>
          <p:nvSpPr>
            <p:cNvPr id="82" name="tx82"/>
            <p:cNvSpPr/>
            <p:nvPr/>
          </p:nvSpPr>
          <p:spPr>
            <a:xfrm>
              <a:off x="7449299" y="1957408"/>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84</a:t>
              </a:r>
            </a:p>
          </p:txBody>
        </p:sp>
        <p:sp>
          <p:nvSpPr>
            <p:cNvPr id="83" name="tx83"/>
            <p:cNvSpPr/>
            <p:nvPr/>
          </p:nvSpPr>
          <p:spPr>
            <a:xfrm>
              <a:off x="7714266" y="1885818"/>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87</a:t>
              </a:r>
            </a:p>
          </p:txBody>
        </p:sp>
        <p:sp>
          <p:nvSpPr>
            <p:cNvPr id="84" name="tx84"/>
            <p:cNvSpPr/>
            <p:nvPr/>
          </p:nvSpPr>
          <p:spPr>
            <a:xfrm>
              <a:off x="7979234" y="1909681"/>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86</a:t>
              </a:r>
            </a:p>
          </p:txBody>
        </p:sp>
        <p:sp>
          <p:nvSpPr>
            <p:cNvPr id="85" name="tx85"/>
            <p:cNvSpPr/>
            <p:nvPr/>
          </p:nvSpPr>
          <p:spPr>
            <a:xfrm>
              <a:off x="6389430" y="2702954"/>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333333">
                      <a:alpha val="100000"/>
                    </a:srgbClr>
                  </a:solidFill>
                  <a:latin typeface="Arial"/>
                  <a:cs typeface="Arial"/>
                </a:rPr>
                <a:t>63</a:t>
              </a:r>
            </a:p>
          </p:txBody>
        </p:sp>
        <p:sp>
          <p:nvSpPr>
            <p:cNvPr id="86" name="tx86"/>
            <p:cNvSpPr/>
            <p:nvPr/>
          </p:nvSpPr>
          <p:spPr>
            <a:xfrm>
              <a:off x="6654397" y="2679090"/>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333333">
                      <a:alpha val="100000"/>
                    </a:srgbClr>
                  </a:solidFill>
                  <a:latin typeface="Arial"/>
                  <a:cs typeface="Arial"/>
                </a:rPr>
                <a:t>64</a:t>
              </a:r>
            </a:p>
          </p:txBody>
        </p:sp>
        <p:sp>
          <p:nvSpPr>
            <p:cNvPr id="87" name="tx87"/>
            <p:cNvSpPr/>
            <p:nvPr/>
          </p:nvSpPr>
          <p:spPr>
            <a:xfrm>
              <a:off x="6919365" y="2559774"/>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333333">
                      <a:alpha val="100000"/>
                    </a:srgbClr>
                  </a:solidFill>
                  <a:latin typeface="Arial"/>
                  <a:cs typeface="Arial"/>
                </a:rPr>
                <a:t>69</a:t>
              </a:r>
            </a:p>
          </p:txBody>
        </p:sp>
        <p:sp>
          <p:nvSpPr>
            <p:cNvPr id="88" name="tx88"/>
            <p:cNvSpPr/>
            <p:nvPr/>
          </p:nvSpPr>
          <p:spPr>
            <a:xfrm>
              <a:off x="7184332" y="2559774"/>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333333">
                      <a:alpha val="100000"/>
                    </a:srgbClr>
                  </a:solidFill>
                  <a:latin typeface="Arial"/>
                  <a:cs typeface="Arial"/>
                </a:rPr>
                <a:t>69</a:t>
              </a:r>
            </a:p>
          </p:txBody>
        </p:sp>
        <p:sp>
          <p:nvSpPr>
            <p:cNvPr id="89" name="tx89"/>
            <p:cNvSpPr/>
            <p:nvPr/>
          </p:nvSpPr>
          <p:spPr>
            <a:xfrm>
              <a:off x="7449299" y="2559774"/>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333333">
                      <a:alpha val="100000"/>
                    </a:srgbClr>
                  </a:solidFill>
                  <a:latin typeface="Arial"/>
                  <a:cs typeface="Arial"/>
                </a:rPr>
                <a:t>69</a:t>
              </a:r>
            </a:p>
          </p:txBody>
        </p:sp>
        <p:sp>
          <p:nvSpPr>
            <p:cNvPr id="90" name="tx90"/>
            <p:cNvSpPr/>
            <p:nvPr/>
          </p:nvSpPr>
          <p:spPr>
            <a:xfrm>
              <a:off x="7714266" y="2464322"/>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333333">
                      <a:alpha val="100000"/>
                    </a:srgbClr>
                  </a:solidFill>
                  <a:latin typeface="Arial"/>
                  <a:cs typeface="Arial"/>
                </a:rPr>
                <a:t>73</a:t>
              </a:r>
            </a:p>
          </p:txBody>
        </p:sp>
        <p:sp>
          <p:nvSpPr>
            <p:cNvPr id="91" name="tx91"/>
            <p:cNvSpPr/>
            <p:nvPr/>
          </p:nvSpPr>
          <p:spPr>
            <a:xfrm>
              <a:off x="7979234" y="2512048"/>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333333">
                      <a:alpha val="100000"/>
                    </a:srgbClr>
                  </a:solidFill>
                  <a:latin typeface="Arial"/>
                  <a:cs typeface="Arial"/>
                </a:rPr>
                <a:t>71</a:t>
              </a:r>
            </a:p>
          </p:txBody>
        </p:sp>
        <p:sp>
          <p:nvSpPr>
            <p:cNvPr id="92" name="tx92"/>
            <p:cNvSpPr/>
            <p:nvPr/>
          </p:nvSpPr>
          <p:spPr>
            <a:xfrm>
              <a:off x="1350069" y="4027350"/>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0.7</a:t>
              </a:r>
            </a:p>
          </p:txBody>
        </p:sp>
        <p:sp>
          <p:nvSpPr>
            <p:cNvPr id="93" name="tx93"/>
            <p:cNvSpPr/>
            <p:nvPr/>
          </p:nvSpPr>
          <p:spPr>
            <a:xfrm>
              <a:off x="2674905" y="4019860"/>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0.8</a:t>
              </a:r>
            </a:p>
          </p:txBody>
        </p:sp>
        <p:sp>
          <p:nvSpPr>
            <p:cNvPr id="94" name="tx94"/>
            <p:cNvSpPr/>
            <p:nvPr/>
          </p:nvSpPr>
          <p:spPr>
            <a:xfrm>
              <a:off x="3999741" y="4032011"/>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0.7</a:t>
              </a:r>
            </a:p>
          </p:txBody>
        </p:sp>
        <p:sp>
          <p:nvSpPr>
            <p:cNvPr id="95" name="tx95"/>
            <p:cNvSpPr/>
            <p:nvPr/>
          </p:nvSpPr>
          <p:spPr>
            <a:xfrm>
              <a:off x="5324577" y="4032331"/>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0.7</a:t>
              </a:r>
            </a:p>
          </p:txBody>
        </p:sp>
        <p:sp>
          <p:nvSpPr>
            <p:cNvPr id="96" name="tx96"/>
            <p:cNvSpPr/>
            <p:nvPr/>
          </p:nvSpPr>
          <p:spPr>
            <a:xfrm>
              <a:off x="6384447" y="3964884"/>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1.3</a:t>
              </a:r>
            </a:p>
          </p:txBody>
        </p:sp>
        <p:sp>
          <p:nvSpPr>
            <p:cNvPr id="97" name="tx97"/>
            <p:cNvSpPr/>
            <p:nvPr/>
          </p:nvSpPr>
          <p:spPr>
            <a:xfrm>
              <a:off x="6649414" y="3944890"/>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1.5</a:t>
              </a:r>
            </a:p>
          </p:txBody>
        </p:sp>
        <p:sp>
          <p:nvSpPr>
            <p:cNvPr id="98" name="tx98"/>
            <p:cNvSpPr/>
            <p:nvPr/>
          </p:nvSpPr>
          <p:spPr>
            <a:xfrm>
              <a:off x="6914381" y="3937954"/>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1.6</a:t>
              </a:r>
            </a:p>
          </p:txBody>
        </p:sp>
        <p:sp>
          <p:nvSpPr>
            <p:cNvPr id="99" name="tx99"/>
            <p:cNvSpPr/>
            <p:nvPr/>
          </p:nvSpPr>
          <p:spPr>
            <a:xfrm>
              <a:off x="7179348" y="3924123"/>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1.7</a:t>
              </a:r>
            </a:p>
          </p:txBody>
        </p:sp>
        <p:sp>
          <p:nvSpPr>
            <p:cNvPr id="100" name="tx100"/>
            <p:cNvSpPr/>
            <p:nvPr/>
          </p:nvSpPr>
          <p:spPr>
            <a:xfrm>
              <a:off x="7444316" y="3953180"/>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1.5</a:t>
              </a:r>
            </a:p>
          </p:txBody>
        </p:sp>
        <p:sp>
          <p:nvSpPr>
            <p:cNvPr id="101" name="tx101"/>
            <p:cNvSpPr/>
            <p:nvPr/>
          </p:nvSpPr>
          <p:spPr>
            <a:xfrm>
              <a:off x="7709283" y="3984704"/>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1.1</a:t>
              </a:r>
            </a:p>
          </p:txBody>
        </p:sp>
        <p:sp>
          <p:nvSpPr>
            <p:cNvPr id="102" name="tx102"/>
            <p:cNvSpPr/>
            <p:nvPr/>
          </p:nvSpPr>
          <p:spPr>
            <a:xfrm>
              <a:off x="7974250" y="3969555"/>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1.3</a:t>
              </a:r>
            </a:p>
          </p:txBody>
        </p:sp>
        <p:sp>
          <p:nvSpPr>
            <p:cNvPr id="103" name="tx103"/>
            <p:cNvSpPr/>
            <p:nvPr/>
          </p:nvSpPr>
          <p:spPr>
            <a:xfrm>
              <a:off x="1350069" y="3557675"/>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3.8</a:t>
              </a:r>
            </a:p>
          </p:txBody>
        </p:sp>
        <p:sp>
          <p:nvSpPr>
            <p:cNvPr id="104" name="tx104"/>
            <p:cNvSpPr/>
            <p:nvPr/>
          </p:nvSpPr>
          <p:spPr>
            <a:xfrm>
              <a:off x="2674905" y="3508524"/>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4.1</a:t>
              </a:r>
            </a:p>
          </p:txBody>
        </p:sp>
        <p:sp>
          <p:nvSpPr>
            <p:cNvPr id="105" name="tx105"/>
            <p:cNvSpPr/>
            <p:nvPr/>
          </p:nvSpPr>
          <p:spPr>
            <a:xfrm>
              <a:off x="3999741" y="3592879"/>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3.5</a:t>
              </a:r>
            </a:p>
          </p:txBody>
        </p:sp>
        <p:sp>
          <p:nvSpPr>
            <p:cNvPr id="106" name="tx106"/>
            <p:cNvSpPr/>
            <p:nvPr/>
          </p:nvSpPr>
          <p:spPr>
            <a:xfrm>
              <a:off x="5324577" y="3721395"/>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2.3</a:t>
              </a:r>
            </a:p>
          </p:txBody>
        </p:sp>
        <p:sp>
          <p:nvSpPr>
            <p:cNvPr id="107" name="tx107"/>
            <p:cNvSpPr/>
            <p:nvPr/>
          </p:nvSpPr>
          <p:spPr>
            <a:xfrm>
              <a:off x="6384447" y="3571142"/>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2.4</a:t>
              </a:r>
            </a:p>
          </p:txBody>
        </p:sp>
        <p:sp>
          <p:nvSpPr>
            <p:cNvPr id="108" name="tx108"/>
            <p:cNvSpPr/>
            <p:nvPr/>
          </p:nvSpPr>
          <p:spPr>
            <a:xfrm>
              <a:off x="6649414" y="3559114"/>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2.2</a:t>
              </a:r>
            </a:p>
          </p:txBody>
        </p:sp>
        <p:sp>
          <p:nvSpPr>
            <p:cNvPr id="109" name="tx109"/>
            <p:cNvSpPr/>
            <p:nvPr/>
          </p:nvSpPr>
          <p:spPr>
            <a:xfrm>
              <a:off x="6914381" y="3616989"/>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1.5</a:t>
              </a:r>
            </a:p>
          </p:txBody>
        </p:sp>
        <p:sp>
          <p:nvSpPr>
            <p:cNvPr id="110" name="tx110"/>
            <p:cNvSpPr/>
            <p:nvPr/>
          </p:nvSpPr>
          <p:spPr>
            <a:xfrm>
              <a:off x="7179348" y="3612686"/>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1.3</a:t>
              </a:r>
            </a:p>
          </p:txBody>
        </p:sp>
        <p:sp>
          <p:nvSpPr>
            <p:cNvPr id="111" name="tx111"/>
            <p:cNvSpPr/>
            <p:nvPr/>
          </p:nvSpPr>
          <p:spPr>
            <a:xfrm>
              <a:off x="7444316" y="3646443"/>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1.5</a:t>
              </a:r>
            </a:p>
          </p:txBody>
        </p:sp>
        <p:sp>
          <p:nvSpPr>
            <p:cNvPr id="112" name="tx112"/>
            <p:cNvSpPr/>
            <p:nvPr/>
          </p:nvSpPr>
          <p:spPr>
            <a:xfrm>
              <a:off x="7709283" y="3717460"/>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1.4</a:t>
              </a:r>
            </a:p>
          </p:txBody>
        </p:sp>
        <p:sp>
          <p:nvSpPr>
            <p:cNvPr id="113" name="tx113"/>
            <p:cNvSpPr/>
            <p:nvPr/>
          </p:nvSpPr>
          <p:spPr>
            <a:xfrm>
              <a:off x="7974250" y="3691314"/>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1.4</a:t>
              </a:r>
            </a:p>
          </p:txBody>
        </p:sp>
        <p:sp>
          <p:nvSpPr>
            <p:cNvPr id="114" name="tx114"/>
            <p:cNvSpPr/>
            <p:nvPr/>
          </p:nvSpPr>
          <p:spPr>
            <a:xfrm>
              <a:off x="1350069" y="3087168"/>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4.5</a:t>
              </a:r>
            </a:p>
          </p:txBody>
        </p:sp>
        <p:sp>
          <p:nvSpPr>
            <p:cNvPr id="115" name="tx115"/>
            <p:cNvSpPr/>
            <p:nvPr/>
          </p:nvSpPr>
          <p:spPr>
            <a:xfrm>
              <a:off x="2674905" y="3003846"/>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4.9</a:t>
              </a:r>
            </a:p>
          </p:txBody>
        </p:sp>
        <p:sp>
          <p:nvSpPr>
            <p:cNvPr id="116" name="tx116"/>
            <p:cNvSpPr/>
            <p:nvPr/>
          </p:nvSpPr>
          <p:spPr>
            <a:xfrm>
              <a:off x="3999741" y="3148252"/>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4.2</a:t>
              </a:r>
            </a:p>
          </p:txBody>
        </p:sp>
        <p:sp>
          <p:nvSpPr>
            <p:cNvPr id="117" name="tx117"/>
            <p:cNvSpPr/>
            <p:nvPr/>
          </p:nvSpPr>
          <p:spPr>
            <a:xfrm>
              <a:off x="5369749" y="340464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118" name="tx118"/>
            <p:cNvSpPr/>
            <p:nvPr/>
          </p:nvSpPr>
          <p:spPr>
            <a:xfrm>
              <a:off x="6384447" y="3239032"/>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3.8</a:t>
              </a:r>
            </a:p>
          </p:txBody>
        </p:sp>
        <p:sp>
          <p:nvSpPr>
            <p:cNvPr id="119" name="tx119"/>
            <p:cNvSpPr/>
            <p:nvPr/>
          </p:nvSpPr>
          <p:spPr>
            <a:xfrm>
              <a:off x="6649414" y="3254966"/>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3.7</a:t>
              </a:r>
            </a:p>
          </p:txBody>
        </p:sp>
        <p:sp>
          <p:nvSpPr>
            <p:cNvPr id="120" name="tx120"/>
            <p:cNvSpPr/>
            <p:nvPr/>
          </p:nvSpPr>
          <p:spPr>
            <a:xfrm>
              <a:off x="6914381" y="3384586"/>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3.1</a:t>
              </a:r>
            </a:p>
          </p:txBody>
        </p:sp>
        <p:sp>
          <p:nvSpPr>
            <p:cNvPr id="121" name="tx121"/>
            <p:cNvSpPr/>
            <p:nvPr/>
          </p:nvSpPr>
          <p:spPr>
            <a:xfrm>
              <a:off x="7224520" y="340364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122" name="tx122"/>
            <p:cNvSpPr/>
            <p:nvPr/>
          </p:nvSpPr>
          <p:spPr>
            <a:xfrm>
              <a:off x="7489487" y="341304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123" name="tx123"/>
            <p:cNvSpPr/>
            <p:nvPr/>
          </p:nvSpPr>
          <p:spPr>
            <a:xfrm>
              <a:off x="7709283" y="3492028"/>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2.6</a:t>
              </a:r>
            </a:p>
          </p:txBody>
        </p:sp>
        <p:sp>
          <p:nvSpPr>
            <p:cNvPr id="124" name="tx124"/>
            <p:cNvSpPr/>
            <p:nvPr/>
          </p:nvSpPr>
          <p:spPr>
            <a:xfrm>
              <a:off x="7974250" y="3470035"/>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2.7</a:t>
              </a:r>
            </a:p>
          </p:txBody>
        </p:sp>
        <p:sp>
          <p:nvSpPr>
            <p:cNvPr id="125" name="tx125"/>
            <p:cNvSpPr/>
            <p:nvPr/>
          </p:nvSpPr>
          <p:spPr>
            <a:xfrm>
              <a:off x="688596" y="4088376"/>
              <a:ext cx="211775"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4D4D4D">
                      <a:alpha val="100000"/>
                    </a:srgbClr>
                  </a:solidFill>
                  <a:latin typeface="Arial"/>
                  <a:cs typeface="Arial"/>
                </a:rPr>
                <a:t>0M</a:t>
              </a:r>
            </a:p>
          </p:txBody>
        </p:sp>
        <p:sp>
          <p:nvSpPr>
            <p:cNvPr id="126" name="tx126"/>
            <p:cNvSpPr/>
            <p:nvPr/>
          </p:nvSpPr>
          <p:spPr>
            <a:xfrm>
              <a:off x="688596" y="3464998"/>
              <a:ext cx="211775"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4D4D4D">
                      <a:alpha val="100000"/>
                    </a:srgbClr>
                  </a:solidFill>
                  <a:latin typeface="Arial"/>
                  <a:cs typeface="Arial"/>
                </a:rPr>
                <a:t>3M</a:t>
              </a:r>
            </a:p>
          </p:txBody>
        </p:sp>
        <p:sp>
          <p:nvSpPr>
            <p:cNvPr id="127" name="tx127"/>
            <p:cNvSpPr/>
            <p:nvPr/>
          </p:nvSpPr>
          <p:spPr>
            <a:xfrm>
              <a:off x="688596" y="2841619"/>
              <a:ext cx="211775"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4D4D4D">
                      <a:alpha val="100000"/>
                    </a:srgbClr>
                  </a:solidFill>
                  <a:latin typeface="Arial"/>
                  <a:cs typeface="Arial"/>
                </a:rPr>
                <a:t>6M</a:t>
              </a:r>
            </a:p>
          </p:txBody>
        </p:sp>
        <p:sp>
          <p:nvSpPr>
            <p:cNvPr id="128" name="tx128"/>
            <p:cNvSpPr/>
            <p:nvPr/>
          </p:nvSpPr>
          <p:spPr>
            <a:xfrm>
              <a:off x="688596" y="2218240"/>
              <a:ext cx="211775"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4D4D4D">
                      <a:alpha val="100000"/>
                    </a:srgbClr>
                  </a:solidFill>
                  <a:latin typeface="Arial"/>
                  <a:cs typeface="Arial"/>
                </a:rPr>
                <a:t>9M</a:t>
              </a:r>
            </a:p>
          </p:txBody>
        </p:sp>
        <p:sp>
          <p:nvSpPr>
            <p:cNvPr id="129" name="tx129"/>
            <p:cNvSpPr/>
            <p:nvPr/>
          </p:nvSpPr>
          <p:spPr>
            <a:xfrm>
              <a:off x="8574549" y="4088376"/>
              <a:ext cx="84764"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4D4D4D">
                      <a:alpha val="100000"/>
                    </a:srgbClr>
                  </a:solidFill>
                  <a:latin typeface="Arial"/>
                  <a:cs typeface="Arial"/>
                </a:rPr>
                <a:t>0</a:t>
              </a:r>
            </a:p>
          </p:txBody>
        </p:sp>
        <p:sp>
          <p:nvSpPr>
            <p:cNvPr id="130" name="tx130"/>
            <p:cNvSpPr/>
            <p:nvPr/>
          </p:nvSpPr>
          <p:spPr>
            <a:xfrm>
              <a:off x="8574549" y="3491797"/>
              <a:ext cx="169529"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4D4D4D">
                      <a:alpha val="100000"/>
                    </a:srgbClr>
                  </a:solidFill>
                  <a:latin typeface="Arial"/>
                  <a:cs typeface="Arial"/>
                </a:rPr>
                <a:t>25</a:t>
              </a:r>
            </a:p>
          </p:txBody>
        </p:sp>
        <p:sp>
          <p:nvSpPr>
            <p:cNvPr id="131" name="tx131"/>
            <p:cNvSpPr/>
            <p:nvPr/>
          </p:nvSpPr>
          <p:spPr>
            <a:xfrm>
              <a:off x="8574549" y="2895217"/>
              <a:ext cx="169529"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4D4D4D">
                      <a:alpha val="100000"/>
                    </a:srgbClr>
                  </a:solidFill>
                  <a:latin typeface="Arial"/>
                  <a:cs typeface="Arial"/>
                </a:rPr>
                <a:t>50</a:t>
              </a:r>
            </a:p>
          </p:txBody>
        </p:sp>
        <p:sp>
          <p:nvSpPr>
            <p:cNvPr id="132" name="tx132"/>
            <p:cNvSpPr/>
            <p:nvPr/>
          </p:nvSpPr>
          <p:spPr>
            <a:xfrm>
              <a:off x="8574549" y="2298638"/>
              <a:ext cx="169529"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4D4D4D">
                      <a:alpha val="100000"/>
                    </a:srgbClr>
                  </a:solidFill>
                  <a:latin typeface="Arial"/>
                  <a:cs typeface="Arial"/>
                </a:rPr>
                <a:t>75</a:t>
              </a:r>
            </a:p>
          </p:txBody>
        </p:sp>
        <p:sp>
          <p:nvSpPr>
            <p:cNvPr id="133" name="tx133"/>
            <p:cNvSpPr/>
            <p:nvPr/>
          </p:nvSpPr>
          <p:spPr>
            <a:xfrm>
              <a:off x="8574549" y="1702058"/>
              <a:ext cx="254294"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4D4D4D">
                      <a:alpha val="100000"/>
                    </a:srgbClr>
                  </a:solidFill>
                  <a:latin typeface="Arial"/>
                  <a:cs typeface="Arial"/>
                </a:rPr>
                <a:t>100</a:t>
              </a:r>
            </a:p>
          </p:txBody>
        </p:sp>
        <p:sp>
          <p:nvSpPr>
            <p:cNvPr id="134" name="tx134"/>
            <p:cNvSpPr/>
            <p:nvPr/>
          </p:nvSpPr>
          <p:spPr>
            <a:xfrm rot="-5400000">
              <a:off x="1255840" y="4438659"/>
              <a:ext cx="339059"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4D4D4D">
                      <a:alpha val="100000"/>
                    </a:srgbClr>
                  </a:solidFill>
                  <a:latin typeface="Arial"/>
                  <a:cs typeface="Arial"/>
                </a:rPr>
                <a:t>2000</a:t>
              </a:r>
            </a:p>
          </p:txBody>
        </p:sp>
        <p:sp>
          <p:nvSpPr>
            <p:cNvPr id="135" name="tx135"/>
            <p:cNvSpPr/>
            <p:nvPr/>
          </p:nvSpPr>
          <p:spPr>
            <a:xfrm rot="-5400000">
              <a:off x="2580676" y="4438659"/>
              <a:ext cx="339059"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4D4D4D">
                      <a:alpha val="100000"/>
                    </a:srgbClr>
                  </a:solidFill>
                  <a:latin typeface="Arial"/>
                  <a:cs typeface="Arial"/>
                </a:rPr>
                <a:t>2005</a:t>
              </a:r>
            </a:p>
          </p:txBody>
        </p:sp>
        <p:sp>
          <p:nvSpPr>
            <p:cNvPr id="136" name="tx136"/>
            <p:cNvSpPr/>
            <p:nvPr/>
          </p:nvSpPr>
          <p:spPr>
            <a:xfrm rot="-5400000">
              <a:off x="3905512" y="4438659"/>
              <a:ext cx="339059"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4D4D4D">
                      <a:alpha val="100000"/>
                    </a:srgbClr>
                  </a:solidFill>
                  <a:latin typeface="Arial"/>
                  <a:cs typeface="Arial"/>
                </a:rPr>
                <a:t>2010</a:t>
              </a:r>
            </a:p>
          </p:txBody>
        </p:sp>
        <p:sp>
          <p:nvSpPr>
            <p:cNvPr id="137" name="tx137"/>
            <p:cNvSpPr/>
            <p:nvPr/>
          </p:nvSpPr>
          <p:spPr>
            <a:xfrm rot="-5400000">
              <a:off x="5230349" y="4438659"/>
              <a:ext cx="339059"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4D4D4D">
                      <a:alpha val="100000"/>
                    </a:srgbClr>
                  </a:solidFill>
                  <a:latin typeface="Arial"/>
                  <a:cs typeface="Arial"/>
                </a:rPr>
                <a:t>2015</a:t>
              </a:r>
            </a:p>
          </p:txBody>
        </p:sp>
        <p:sp>
          <p:nvSpPr>
            <p:cNvPr id="138" name="tx138"/>
            <p:cNvSpPr/>
            <p:nvPr/>
          </p:nvSpPr>
          <p:spPr>
            <a:xfrm rot="-5400000">
              <a:off x="6290218" y="4438659"/>
              <a:ext cx="339059"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4D4D4D">
                      <a:alpha val="100000"/>
                    </a:srgbClr>
                  </a:solidFill>
                  <a:latin typeface="Arial"/>
                  <a:cs typeface="Arial"/>
                </a:rPr>
                <a:t>2019</a:t>
              </a:r>
            </a:p>
          </p:txBody>
        </p:sp>
        <p:sp>
          <p:nvSpPr>
            <p:cNvPr id="139" name="tx139"/>
            <p:cNvSpPr/>
            <p:nvPr/>
          </p:nvSpPr>
          <p:spPr>
            <a:xfrm rot="-5400000">
              <a:off x="6555185" y="4438659"/>
              <a:ext cx="339059"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4D4D4D">
                      <a:alpha val="100000"/>
                    </a:srgbClr>
                  </a:solidFill>
                  <a:latin typeface="Arial"/>
                  <a:cs typeface="Arial"/>
                </a:rPr>
                <a:t>2020</a:t>
              </a:r>
            </a:p>
          </p:txBody>
        </p:sp>
        <p:sp>
          <p:nvSpPr>
            <p:cNvPr id="140" name="tx140"/>
            <p:cNvSpPr/>
            <p:nvPr/>
          </p:nvSpPr>
          <p:spPr>
            <a:xfrm rot="-5400000">
              <a:off x="6820152" y="4438659"/>
              <a:ext cx="339059"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4D4D4D">
                      <a:alpha val="100000"/>
                    </a:srgbClr>
                  </a:solidFill>
                  <a:latin typeface="Arial"/>
                  <a:cs typeface="Arial"/>
                </a:rPr>
                <a:t>2021</a:t>
              </a:r>
            </a:p>
          </p:txBody>
        </p:sp>
        <p:sp>
          <p:nvSpPr>
            <p:cNvPr id="141" name="tx141"/>
            <p:cNvSpPr/>
            <p:nvPr/>
          </p:nvSpPr>
          <p:spPr>
            <a:xfrm rot="-5400000">
              <a:off x="7085119" y="4438659"/>
              <a:ext cx="339059"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4D4D4D">
                      <a:alpha val="100000"/>
                    </a:srgbClr>
                  </a:solidFill>
                  <a:latin typeface="Arial"/>
                  <a:cs typeface="Arial"/>
                </a:rPr>
                <a:t>2022</a:t>
              </a:r>
            </a:p>
          </p:txBody>
        </p:sp>
        <p:sp>
          <p:nvSpPr>
            <p:cNvPr id="142" name="tx142"/>
            <p:cNvSpPr/>
            <p:nvPr/>
          </p:nvSpPr>
          <p:spPr>
            <a:xfrm rot="-5400000">
              <a:off x="7350087" y="4438659"/>
              <a:ext cx="339059"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4D4D4D">
                      <a:alpha val="100000"/>
                    </a:srgbClr>
                  </a:solidFill>
                  <a:latin typeface="Arial"/>
                  <a:cs typeface="Arial"/>
                </a:rPr>
                <a:t>2023</a:t>
              </a:r>
            </a:p>
          </p:txBody>
        </p:sp>
        <p:sp>
          <p:nvSpPr>
            <p:cNvPr id="143" name="tx143"/>
            <p:cNvSpPr/>
            <p:nvPr/>
          </p:nvSpPr>
          <p:spPr>
            <a:xfrm rot="-5400000">
              <a:off x="7615054" y="4438659"/>
              <a:ext cx="339059"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4D4D4D">
                      <a:alpha val="100000"/>
                    </a:srgbClr>
                  </a:solidFill>
                  <a:latin typeface="Arial"/>
                  <a:cs typeface="Arial"/>
                </a:rPr>
                <a:t>2024</a:t>
              </a:r>
            </a:p>
          </p:txBody>
        </p:sp>
        <p:sp>
          <p:nvSpPr>
            <p:cNvPr id="144" name="tx144"/>
            <p:cNvSpPr/>
            <p:nvPr/>
          </p:nvSpPr>
          <p:spPr>
            <a:xfrm rot="-5400000">
              <a:off x="7880021" y="4438659"/>
              <a:ext cx="339059"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4D4D4D">
                      <a:alpha val="100000"/>
                    </a:srgbClr>
                  </a:solidFill>
                  <a:latin typeface="Arial"/>
                  <a:cs typeface="Arial"/>
                </a:rPr>
                <a:t>2025</a:t>
              </a:r>
            </a:p>
          </p:txBody>
        </p:sp>
        <p:sp>
          <p:nvSpPr>
            <p:cNvPr id="145" name="tx145"/>
            <p:cNvSpPr/>
            <p:nvPr/>
          </p:nvSpPr>
          <p:spPr>
            <a:xfrm rot="-5400000">
              <a:off x="-734851" y="2907149"/>
              <a:ext cx="2405877"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000000">
                      <a:alpha val="100000"/>
                    </a:srgbClr>
                  </a:solidFill>
                  <a:latin typeface="Arial"/>
                  <a:cs typeface="Arial"/>
                </a:rPr>
                <a:t>Un- and under-vaccinated (millions)</a:t>
              </a:r>
            </a:p>
          </p:txBody>
        </p:sp>
        <p:sp>
          <p:nvSpPr>
            <p:cNvPr id="146" name="tx146"/>
            <p:cNvSpPr/>
            <p:nvPr/>
          </p:nvSpPr>
          <p:spPr>
            <a:xfrm rot="5400000">
              <a:off x="8289532" y="2907149"/>
              <a:ext cx="1321399"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000000">
                      <a:alpha val="100000"/>
                    </a:srgbClr>
                  </a:solidFill>
                  <a:latin typeface="Arial"/>
                  <a:cs typeface="Arial"/>
                </a:rPr>
                <a:t>MCV Coverage (%)</a:t>
              </a:r>
            </a:p>
          </p:txBody>
        </p:sp>
        <p:sp>
          <p:nvSpPr>
            <p:cNvPr id="147" name="pl147"/>
            <p:cNvSpPr/>
            <p:nvPr/>
          </p:nvSpPr>
          <p:spPr>
            <a:xfrm>
              <a:off x="2888253" y="5157252"/>
              <a:ext cx="175564" cy="0"/>
            </a:xfrm>
            <a:custGeom>
              <a:avLst/>
              <a:pathLst>
                <a:path w="175564" h="0">
                  <a:moveTo>
                    <a:pt x="0" y="0"/>
                  </a:moveTo>
                  <a:lnTo>
                    <a:pt x="175564" y="0"/>
                  </a:lnTo>
                </a:path>
              </a:pathLst>
            </a:custGeom>
            <a:ln w="27101" cap="flat">
              <a:solidFill>
                <a:srgbClr val="0058AB">
                  <a:alpha val="80000"/>
                </a:srgbClr>
              </a:solidFill>
              <a:prstDash val="solid"/>
              <a:round/>
            </a:ln>
          </p:spPr>
          <p:txBody>
            <a:bodyPr/>
            <a:lstStyle/>
            <a:p/>
          </p:txBody>
        </p:sp>
        <p:sp>
          <p:nvSpPr>
            <p:cNvPr id="148" name="pl148"/>
            <p:cNvSpPr/>
            <p:nvPr/>
          </p:nvSpPr>
          <p:spPr>
            <a:xfrm>
              <a:off x="3670437" y="5157252"/>
              <a:ext cx="175564" cy="0"/>
            </a:xfrm>
            <a:custGeom>
              <a:avLst/>
              <a:pathLst>
                <a:path w="175564" h="0">
                  <a:moveTo>
                    <a:pt x="0" y="0"/>
                  </a:moveTo>
                  <a:lnTo>
                    <a:pt x="175564" y="0"/>
                  </a:lnTo>
                </a:path>
              </a:pathLst>
            </a:custGeom>
            <a:ln w="27101" cap="flat">
              <a:solidFill>
                <a:srgbClr val="333333">
                  <a:alpha val="80000"/>
                </a:srgbClr>
              </a:solidFill>
              <a:prstDash val="solid"/>
              <a:round/>
            </a:ln>
          </p:spPr>
          <p:txBody>
            <a:bodyPr/>
            <a:lstStyle/>
            <a:p/>
          </p:txBody>
        </p:sp>
        <p:sp>
          <p:nvSpPr>
            <p:cNvPr id="149" name="tx149"/>
            <p:cNvSpPr/>
            <p:nvPr/>
          </p:nvSpPr>
          <p:spPr>
            <a:xfrm>
              <a:off x="3155352" y="5102662"/>
              <a:ext cx="423550"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000000">
                      <a:alpha val="100000"/>
                    </a:srgbClr>
                  </a:solidFill>
                  <a:latin typeface="Arial"/>
                  <a:cs typeface="Arial"/>
                </a:rPr>
                <a:t>MCV1</a:t>
              </a:r>
            </a:p>
          </p:txBody>
        </p:sp>
        <p:sp>
          <p:nvSpPr>
            <p:cNvPr id="150" name="tx150"/>
            <p:cNvSpPr/>
            <p:nvPr/>
          </p:nvSpPr>
          <p:spPr>
            <a:xfrm>
              <a:off x="3937537" y="5102662"/>
              <a:ext cx="423550"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000000">
                      <a:alpha val="100000"/>
                    </a:srgbClr>
                  </a:solidFill>
                  <a:latin typeface="Arial"/>
                  <a:cs typeface="Arial"/>
                </a:rPr>
                <a:t>MCV2</a:t>
              </a:r>
            </a:p>
          </p:txBody>
        </p:sp>
        <p:sp>
          <p:nvSpPr>
            <p:cNvPr id="151" name="rc151"/>
            <p:cNvSpPr/>
            <p:nvPr/>
          </p:nvSpPr>
          <p:spPr>
            <a:xfrm>
              <a:off x="4648443" y="5056524"/>
              <a:ext cx="201456" cy="201456"/>
            </a:xfrm>
            <a:prstGeom prst="rect">
              <a:avLst/>
            </a:prstGeom>
            <a:solidFill>
              <a:srgbClr val="E2231A">
                <a:alpha val="100000"/>
              </a:srgbClr>
            </a:solidFill>
          </p:spPr>
          <p:txBody>
            <a:bodyPr/>
            <a:lstStyle/>
            <a:p/>
          </p:txBody>
        </p:sp>
        <p:sp>
          <p:nvSpPr>
            <p:cNvPr id="152" name="rc152"/>
            <p:cNvSpPr/>
            <p:nvPr/>
          </p:nvSpPr>
          <p:spPr>
            <a:xfrm>
              <a:off x="5667822" y="5056524"/>
              <a:ext cx="201456" cy="201456"/>
            </a:xfrm>
            <a:prstGeom prst="rect">
              <a:avLst/>
            </a:prstGeom>
            <a:solidFill>
              <a:srgbClr val="B3B3B3">
                <a:alpha val="100000"/>
              </a:srgbClr>
            </a:solidFill>
          </p:spPr>
          <p:txBody>
            <a:bodyPr/>
            <a:lstStyle/>
            <a:p/>
          </p:txBody>
        </p:sp>
        <p:sp>
          <p:nvSpPr>
            <p:cNvPr id="153" name="tx153"/>
            <p:cNvSpPr/>
            <p:nvPr/>
          </p:nvSpPr>
          <p:spPr>
            <a:xfrm>
              <a:off x="4928488" y="5102662"/>
              <a:ext cx="660745"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000000">
                      <a:alpha val="100000"/>
                    </a:srgbClr>
                  </a:solidFill>
                  <a:latin typeface="Arial"/>
                  <a:cs typeface="Arial"/>
                </a:rPr>
                <a:t>No MCV1</a:t>
              </a:r>
            </a:p>
          </p:txBody>
        </p:sp>
        <p:sp>
          <p:nvSpPr>
            <p:cNvPr id="154" name="tx154"/>
            <p:cNvSpPr/>
            <p:nvPr/>
          </p:nvSpPr>
          <p:spPr>
            <a:xfrm>
              <a:off x="5947867" y="5102662"/>
              <a:ext cx="660745"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000000">
                      <a:alpha val="100000"/>
                    </a:srgbClr>
                  </a:solidFill>
                  <a:latin typeface="Arial"/>
                  <a:cs typeface="Arial"/>
                </a:rPr>
                <a:t>No MCV2</a:t>
              </a:r>
            </a:p>
          </p:txBody>
        </p:sp>
        <p:sp>
          <p:nvSpPr>
            <p:cNvPr id="155" name="tx155"/>
            <p:cNvSpPr/>
            <p:nvPr/>
          </p:nvSpPr>
          <p:spPr>
            <a:xfrm>
              <a:off x="963002" y="1437626"/>
              <a:ext cx="7266919" cy="119969"/>
            </a:xfrm>
            <a:prstGeom prst="rect">
              <a:avLst/>
            </a:prstGeom>
            <a:noFill/>
          </p:spPr>
          <p:txBody>
            <a:bodyPr lIns="0" rIns="0" tIns="0" bIns="0" anchorCtr="1" anchor="ctr" wrap="none"/>
            <a:lstStyle/>
            <a:p>
              <a:pPr algn="l" marL="0" marR="0" indent="0">
                <a:spcBef>
                  <a:spcPts val="0"/>
                </a:spcBef>
                <a:spcAft>
                  <a:spcPts val="0"/>
                </a:spcAft>
              </a:pPr>
              <a:r>
                <a:rPr sz="1320" i="0" b="0">
                  <a:solidFill>
                    <a:srgbClr val="000000">
                      <a:alpha val="100000"/>
                    </a:srgbClr>
                  </a:solidFill>
                  <a:latin typeface="Arial"/>
                  <a:cs typeface="Arial"/>
                </a:rPr>
                <a:t>Estimated coverage and number of un- and under-vaccinated children for MCV, LACR, 2000-2025</a:t>
              </a:r>
            </a:p>
          </p:txBody>
        </p:sp>
        <p:sp>
          <p:nvSpPr>
            <p:cNvPr id="156" name="pl156"/>
            <p:cNvSpPr/>
            <p:nvPr/>
          </p:nvSpPr>
          <p:spPr>
            <a:xfrm>
              <a:off x="2211555" y="5475747"/>
              <a:ext cx="0" cy="519740"/>
            </a:xfrm>
            <a:custGeom>
              <a:avLst/>
              <a:pathLst>
                <a:path w="0" h="519740">
                  <a:moveTo>
                    <a:pt x="0" y="519740"/>
                  </a:moveTo>
                  <a:lnTo>
                    <a:pt x="0" y="0"/>
                  </a:lnTo>
                  <a:lnTo>
                    <a:pt x="0" y="0"/>
                  </a:lnTo>
                </a:path>
              </a:pathLst>
            </a:custGeom>
            <a:ln w="6775" cap="flat">
              <a:solidFill>
                <a:srgbClr val="EBEBEB">
                  <a:alpha val="100000"/>
                </a:srgbClr>
              </a:solidFill>
              <a:prstDash val="solid"/>
              <a:round/>
            </a:ln>
          </p:spPr>
          <p:txBody>
            <a:bodyPr/>
            <a:lstStyle/>
            <a:p/>
          </p:txBody>
        </p:sp>
        <p:sp>
          <p:nvSpPr>
            <p:cNvPr id="157" name="pl157"/>
            <p:cNvSpPr/>
            <p:nvPr/>
          </p:nvSpPr>
          <p:spPr>
            <a:xfrm>
              <a:off x="4022396" y="5475747"/>
              <a:ext cx="0" cy="519740"/>
            </a:xfrm>
            <a:custGeom>
              <a:avLst/>
              <a:pathLst>
                <a:path w="0" h="519740">
                  <a:moveTo>
                    <a:pt x="0" y="519740"/>
                  </a:moveTo>
                  <a:lnTo>
                    <a:pt x="0" y="0"/>
                  </a:lnTo>
                  <a:lnTo>
                    <a:pt x="0" y="0"/>
                  </a:lnTo>
                </a:path>
              </a:pathLst>
            </a:custGeom>
            <a:ln w="6775" cap="flat">
              <a:solidFill>
                <a:srgbClr val="EBEBEB">
                  <a:alpha val="100000"/>
                </a:srgbClr>
              </a:solidFill>
              <a:prstDash val="solid"/>
              <a:round/>
            </a:ln>
          </p:spPr>
          <p:txBody>
            <a:bodyPr/>
            <a:lstStyle/>
            <a:p/>
          </p:txBody>
        </p:sp>
        <p:sp>
          <p:nvSpPr>
            <p:cNvPr id="158" name="pl158"/>
            <p:cNvSpPr/>
            <p:nvPr/>
          </p:nvSpPr>
          <p:spPr>
            <a:xfrm>
              <a:off x="5833237" y="5475747"/>
              <a:ext cx="0" cy="519740"/>
            </a:xfrm>
            <a:custGeom>
              <a:avLst/>
              <a:pathLst>
                <a:path w="0" h="519740">
                  <a:moveTo>
                    <a:pt x="0" y="519740"/>
                  </a:moveTo>
                  <a:lnTo>
                    <a:pt x="0" y="0"/>
                  </a:lnTo>
                  <a:lnTo>
                    <a:pt x="0" y="0"/>
                  </a:lnTo>
                </a:path>
              </a:pathLst>
            </a:custGeom>
            <a:ln w="6775" cap="flat">
              <a:solidFill>
                <a:srgbClr val="EBEBEB">
                  <a:alpha val="100000"/>
                </a:srgbClr>
              </a:solidFill>
              <a:prstDash val="solid"/>
              <a:round/>
            </a:ln>
          </p:spPr>
          <p:txBody>
            <a:bodyPr/>
            <a:lstStyle/>
            <a:p/>
          </p:txBody>
        </p:sp>
        <p:sp>
          <p:nvSpPr>
            <p:cNvPr id="159" name="pl159"/>
            <p:cNvSpPr/>
            <p:nvPr/>
          </p:nvSpPr>
          <p:spPr>
            <a:xfrm>
              <a:off x="7644079" y="5475747"/>
              <a:ext cx="0" cy="519740"/>
            </a:xfrm>
            <a:custGeom>
              <a:avLst/>
              <a:pathLst>
                <a:path w="0" h="519740">
                  <a:moveTo>
                    <a:pt x="0" y="519740"/>
                  </a:moveTo>
                  <a:lnTo>
                    <a:pt x="0" y="0"/>
                  </a:lnTo>
                  <a:lnTo>
                    <a:pt x="0" y="0"/>
                  </a:lnTo>
                </a:path>
              </a:pathLst>
            </a:custGeom>
            <a:ln w="6775" cap="flat">
              <a:solidFill>
                <a:srgbClr val="EBEBEB">
                  <a:alpha val="100000"/>
                </a:srgbClr>
              </a:solidFill>
              <a:prstDash val="solid"/>
              <a:round/>
            </a:ln>
          </p:spPr>
          <p:txBody>
            <a:bodyPr/>
            <a:lstStyle/>
            <a:p/>
          </p:txBody>
        </p:sp>
        <p:sp>
          <p:nvSpPr>
            <p:cNvPr id="160" name="pl160"/>
            <p:cNvSpPr/>
            <p:nvPr/>
          </p:nvSpPr>
          <p:spPr>
            <a:xfrm>
              <a:off x="963002" y="5898035"/>
              <a:ext cx="7548917" cy="0"/>
            </a:xfrm>
            <a:custGeom>
              <a:avLst/>
              <a:pathLst>
                <a:path w="7548917" h="0">
                  <a:moveTo>
                    <a:pt x="0" y="0"/>
                  </a:moveTo>
                  <a:lnTo>
                    <a:pt x="7548917" y="0"/>
                  </a:lnTo>
                  <a:lnTo>
                    <a:pt x="7548917" y="0"/>
                  </a:lnTo>
                </a:path>
              </a:pathLst>
            </a:custGeom>
            <a:ln w="13550" cap="flat">
              <a:solidFill>
                <a:srgbClr val="EBEBEB">
                  <a:alpha val="100000"/>
                </a:srgbClr>
              </a:solidFill>
              <a:prstDash val="solid"/>
              <a:round/>
            </a:ln>
          </p:spPr>
          <p:txBody>
            <a:bodyPr/>
            <a:lstStyle/>
            <a:p/>
          </p:txBody>
        </p:sp>
        <p:sp>
          <p:nvSpPr>
            <p:cNvPr id="161" name="pl161"/>
            <p:cNvSpPr/>
            <p:nvPr/>
          </p:nvSpPr>
          <p:spPr>
            <a:xfrm>
              <a:off x="963002" y="5735617"/>
              <a:ext cx="7548917" cy="0"/>
            </a:xfrm>
            <a:custGeom>
              <a:avLst/>
              <a:pathLst>
                <a:path w="7548917" h="0">
                  <a:moveTo>
                    <a:pt x="0" y="0"/>
                  </a:moveTo>
                  <a:lnTo>
                    <a:pt x="7548917" y="0"/>
                  </a:lnTo>
                  <a:lnTo>
                    <a:pt x="7548917" y="0"/>
                  </a:lnTo>
                </a:path>
              </a:pathLst>
            </a:custGeom>
            <a:ln w="13550" cap="flat">
              <a:solidFill>
                <a:srgbClr val="EBEBEB">
                  <a:alpha val="100000"/>
                </a:srgbClr>
              </a:solidFill>
              <a:prstDash val="solid"/>
              <a:round/>
            </a:ln>
          </p:spPr>
          <p:txBody>
            <a:bodyPr/>
            <a:lstStyle/>
            <a:p/>
          </p:txBody>
        </p:sp>
        <p:sp>
          <p:nvSpPr>
            <p:cNvPr id="162" name="pl162"/>
            <p:cNvSpPr/>
            <p:nvPr/>
          </p:nvSpPr>
          <p:spPr>
            <a:xfrm>
              <a:off x="963002" y="5573198"/>
              <a:ext cx="7548917" cy="0"/>
            </a:xfrm>
            <a:custGeom>
              <a:avLst/>
              <a:pathLst>
                <a:path w="7548917" h="0">
                  <a:moveTo>
                    <a:pt x="0" y="0"/>
                  </a:moveTo>
                  <a:lnTo>
                    <a:pt x="7548917" y="0"/>
                  </a:lnTo>
                  <a:lnTo>
                    <a:pt x="7548917" y="0"/>
                  </a:lnTo>
                </a:path>
              </a:pathLst>
            </a:custGeom>
            <a:ln w="13550" cap="flat">
              <a:solidFill>
                <a:srgbClr val="EBEBEB">
                  <a:alpha val="100000"/>
                </a:srgbClr>
              </a:solidFill>
              <a:prstDash val="solid"/>
              <a:round/>
            </a:ln>
          </p:spPr>
          <p:txBody>
            <a:bodyPr/>
            <a:lstStyle/>
            <a:p/>
          </p:txBody>
        </p:sp>
        <p:sp>
          <p:nvSpPr>
            <p:cNvPr id="163" name="pl163"/>
            <p:cNvSpPr/>
            <p:nvPr/>
          </p:nvSpPr>
          <p:spPr>
            <a:xfrm>
              <a:off x="1306134" y="5475747"/>
              <a:ext cx="0" cy="519740"/>
            </a:xfrm>
            <a:custGeom>
              <a:avLst/>
              <a:pathLst>
                <a:path w="0" h="519740">
                  <a:moveTo>
                    <a:pt x="0" y="519740"/>
                  </a:moveTo>
                  <a:lnTo>
                    <a:pt x="0" y="0"/>
                  </a:lnTo>
                  <a:lnTo>
                    <a:pt x="0" y="0"/>
                  </a:lnTo>
                </a:path>
              </a:pathLst>
            </a:custGeom>
            <a:ln w="13550" cap="flat">
              <a:solidFill>
                <a:srgbClr val="EBEBEB">
                  <a:alpha val="100000"/>
                </a:srgbClr>
              </a:solidFill>
              <a:prstDash val="solid"/>
              <a:round/>
            </a:ln>
          </p:spPr>
          <p:txBody>
            <a:bodyPr/>
            <a:lstStyle/>
            <a:p/>
          </p:txBody>
        </p:sp>
        <p:sp>
          <p:nvSpPr>
            <p:cNvPr id="164" name="pl164"/>
            <p:cNvSpPr/>
            <p:nvPr/>
          </p:nvSpPr>
          <p:spPr>
            <a:xfrm>
              <a:off x="3116975" y="5475747"/>
              <a:ext cx="0" cy="519740"/>
            </a:xfrm>
            <a:custGeom>
              <a:avLst/>
              <a:pathLst>
                <a:path w="0" h="519740">
                  <a:moveTo>
                    <a:pt x="0" y="519740"/>
                  </a:moveTo>
                  <a:lnTo>
                    <a:pt x="0" y="0"/>
                  </a:lnTo>
                  <a:lnTo>
                    <a:pt x="0" y="0"/>
                  </a:lnTo>
                </a:path>
              </a:pathLst>
            </a:custGeom>
            <a:ln w="13550" cap="flat">
              <a:solidFill>
                <a:srgbClr val="EBEBEB">
                  <a:alpha val="100000"/>
                </a:srgbClr>
              </a:solidFill>
              <a:prstDash val="solid"/>
              <a:round/>
            </a:ln>
          </p:spPr>
          <p:txBody>
            <a:bodyPr/>
            <a:lstStyle/>
            <a:p/>
          </p:txBody>
        </p:sp>
        <p:sp>
          <p:nvSpPr>
            <p:cNvPr id="165" name="pl165"/>
            <p:cNvSpPr/>
            <p:nvPr/>
          </p:nvSpPr>
          <p:spPr>
            <a:xfrm>
              <a:off x="4927817" y="5475747"/>
              <a:ext cx="0" cy="519740"/>
            </a:xfrm>
            <a:custGeom>
              <a:avLst/>
              <a:pathLst>
                <a:path w="0" h="519740">
                  <a:moveTo>
                    <a:pt x="0" y="519740"/>
                  </a:moveTo>
                  <a:lnTo>
                    <a:pt x="0" y="0"/>
                  </a:lnTo>
                  <a:lnTo>
                    <a:pt x="0" y="0"/>
                  </a:lnTo>
                </a:path>
              </a:pathLst>
            </a:custGeom>
            <a:ln w="13550" cap="flat">
              <a:solidFill>
                <a:srgbClr val="EBEBEB">
                  <a:alpha val="100000"/>
                </a:srgbClr>
              </a:solidFill>
              <a:prstDash val="solid"/>
              <a:round/>
            </a:ln>
          </p:spPr>
          <p:txBody>
            <a:bodyPr/>
            <a:lstStyle/>
            <a:p/>
          </p:txBody>
        </p:sp>
        <p:sp>
          <p:nvSpPr>
            <p:cNvPr id="166" name="pl166"/>
            <p:cNvSpPr/>
            <p:nvPr/>
          </p:nvSpPr>
          <p:spPr>
            <a:xfrm>
              <a:off x="6738658" y="5475747"/>
              <a:ext cx="0" cy="519740"/>
            </a:xfrm>
            <a:custGeom>
              <a:avLst/>
              <a:pathLst>
                <a:path w="0" h="519740">
                  <a:moveTo>
                    <a:pt x="0" y="519740"/>
                  </a:moveTo>
                  <a:lnTo>
                    <a:pt x="0" y="0"/>
                  </a:lnTo>
                  <a:lnTo>
                    <a:pt x="0" y="0"/>
                  </a:lnTo>
                </a:path>
              </a:pathLst>
            </a:custGeom>
            <a:ln w="13550" cap="flat">
              <a:solidFill>
                <a:srgbClr val="EBEBEB">
                  <a:alpha val="100000"/>
                </a:srgbClr>
              </a:solidFill>
              <a:prstDash val="solid"/>
              <a:round/>
            </a:ln>
          </p:spPr>
          <p:txBody>
            <a:bodyPr/>
            <a:lstStyle/>
            <a:p/>
          </p:txBody>
        </p:sp>
        <p:sp>
          <p:nvSpPr>
            <p:cNvPr id="167" name="rc167"/>
            <p:cNvSpPr/>
            <p:nvPr/>
          </p:nvSpPr>
          <p:spPr>
            <a:xfrm>
              <a:off x="1306134" y="5824947"/>
              <a:ext cx="2427304" cy="146176"/>
            </a:xfrm>
            <a:prstGeom prst="rect">
              <a:avLst/>
            </a:prstGeom>
            <a:solidFill>
              <a:srgbClr val="E2231A">
                <a:alpha val="100000"/>
              </a:srgbClr>
            </a:solidFill>
          </p:spPr>
          <p:txBody>
            <a:bodyPr/>
            <a:lstStyle/>
            <a:p/>
          </p:txBody>
        </p:sp>
        <p:sp>
          <p:nvSpPr>
            <p:cNvPr id="168" name="rc168"/>
            <p:cNvSpPr/>
            <p:nvPr/>
          </p:nvSpPr>
          <p:spPr>
            <a:xfrm>
              <a:off x="1306134" y="5662528"/>
              <a:ext cx="2081851" cy="146176"/>
            </a:xfrm>
            <a:prstGeom prst="rect">
              <a:avLst/>
            </a:prstGeom>
            <a:solidFill>
              <a:srgbClr val="E2231A">
                <a:alpha val="100000"/>
              </a:srgbClr>
            </a:solidFill>
          </p:spPr>
          <p:txBody>
            <a:bodyPr/>
            <a:lstStyle/>
            <a:p/>
          </p:txBody>
        </p:sp>
        <p:sp>
          <p:nvSpPr>
            <p:cNvPr id="169" name="rc169"/>
            <p:cNvSpPr/>
            <p:nvPr/>
          </p:nvSpPr>
          <p:spPr>
            <a:xfrm>
              <a:off x="1306134" y="5500109"/>
              <a:ext cx="2345886" cy="146176"/>
            </a:xfrm>
            <a:prstGeom prst="rect">
              <a:avLst/>
            </a:prstGeom>
            <a:solidFill>
              <a:srgbClr val="E2231A">
                <a:alpha val="100000"/>
              </a:srgbClr>
            </a:solidFill>
          </p:spPr>
          <p:txBody>
            <a:bodyPr/>
            <a:lstStyle/>
            <a:p/>
          </p:txBody>
        </p:sp>
        <p:sp>
          <p:nvSpPr>
            <p:cNvPr id="170" name="rc170"/>
            <p:cNvSpPr/>
            <p:nvPr/>
          </p:nvSpPr>
          <p:spPr>
            <a:xfrm>
              <a:off x="3733438" y="5824947"/>
              <a:ext cx="4435347" cy="146176"/>
            </a:xfrm>
            <a:prstGeom prst="rect">
              <a:avLst/>
            </a:prstGeom>
            <a:solidFill>
              <a:srgbClr val="B3B3B3">
                <a:alpha val="100000"/>
              </a:srgbClr>
            </a:solidFill>
          </p:spPr>
          <p:txBody>
            <a:bodyPr/>
            <a:lstStyle/>
            <a:p/>
          </p:txBody>
        </p:sp>
        <p:sp>
          <p:nvSpPr>
            <p:cNvPr id="171" name="rc171"/>
            <p:cNvSpPr/>
            <p:nvPr/>
          </p:nvSpPr>
          <p:spPr>
            <a:xfrm>
              <a:off x="3387986" y="5662528"/>
              <a:ext cx="2576033" cy="146176"/>
            </a:xfrm>
            <a:prstGeom prst="rect">
              <a:avLst/>
            </a:prstGeom>
            <a:solidFill>
              <a:srgbClr val="B3B3B3">
                <a:alpha val="100000"/>
              </a:srgbClr>
            </a:solidFill>
          </p:spPr>
          <p:txBody>
            <a:bodyPr/>
            <a:lstStyle/>
            <a:p/>
          </p:txBody>
        </p:sp>
        <p:sp>
          <p:nvSpPr>
            <p:cNvPr id="172" name="rc172"/>
            <p:cNvSpPr/>
            <p:nvPr/>
          </p:nvSpPr>
          <p:spPr>
            <a:xfrm>
              <a:off x="3652021" y="5500109"/>
              <a:ext cx="2503658" cy="146176"/>
            </a:xfrm>
            <a:prstGeom prst="rect">
              <a:avLst/>
            </a:prstGeom>
            <a:solidFill>
              <a:srgbClr val="B3B3B3">
                <a:alpha val="100000"/>
              </a:srgbClr>
            </a:solidFill>
          </p:spPr>
          <p:txBody>
            <a:bodyPr/>
            <a:lstStyle/>
            <a:p/>
          </p:txBody>
        </p:sp>
        <p:sp>
          <p:nvSpPr>
            <p:cNvPr id="173" name="tx173"/>
            <p:cNvSpPr/>
            <p:nvPr/>
          </p:nvSpPr>
          <p:spPr>
            <a:xfrm>
              <a:off x="2140447" y="5852773"/>
              <a:ext cx="758677"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FFFFFF">
                      <a:alpha val="100000"/>
                    </a:srgbClr>
                  </a:solidFill>
                  <a:latin typeface="Arial"/>
                  <a:cs typeface="Arial"/>
                </a:rPr>
                <a:t>No MCV1 1.3</a:t>
              </a:r>
            </a:p>
          </p:txBody>
        </p:sp>
        <p:sp>
          <p:nvSpPr>
            <p:cNvPr id="174" name="tx174"/>
            <p:cNvSpPr/>
            <p:nvPr/>
          </p:nvSpPr>
          <p:spPr>
            <a:xfrm>
              <a:off x="1967721" y="5690354"/>
              <a:ext cx="758677"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FFFFFF">
                      <a:alpha val="100000"/>
                    </a:srgbClr>
                  </a:solidFill>
                  <a:latin typeface="Arial"/>
                  <a:cs typeface="Arial"/>
                </a:rPr>
                <a:t>No MCV1 1.1</a:t>
              </a:r>
            </a:p>
          </p:txBody>
        </p:sp>
        <p:sp>
          <p:nvSpPr>
            <p:cNvPr id="175" name="tx175"/>
            <p:cNvSpPr/>
            <p:nvPr/>
          </p:nvSpPr>
          <p:spPr>
            <a:xfrm>
              <a:off x="2099739" y="5527935"/>
              <a:ext cx="758677"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FFFFFF">
                      <a:alpha val="100000"/>
                    </a:srgbClr>
                  </a:solidFill>
                  <a:latin typeface="Arial"/>
                  <a:cs typeface="Arial"/>
                </a:rPr>
                <a:t>No MCV1 1.3</a:t>
              </a:r>
            </a:p>
          </p:txBody>
        </p:sp>
        <p:sp>
          <p:nvSpPr>
            <p:cNvPr id="176" name="tx176"/>
            <p:cNvSpPr/>
            <p:nvPr/>
          </p:nvSpPr>
          <p:spPr>
            <a:xfrm>
              <a:off x="5571773" y="5852773"/>
              <a:ext cx="758677"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FFFFFF">
                      <a:alpha val="100000"/>
                    </a:srgbClr>
                  </a:solidFill>
                  <a:latin typeface="Arial"/>
                  <a:cs typeface="Arial"/>
                </a:rPr>
                <a:t>No MCV2 2.4</a:t>
              </a:r>
            </a:p>
          </p:txBody>
        </p:sp>
        <p:sp>
          <p:nvSpPr>
            <p:cNvPr id="177" name="tx177"/>
            <p:cNvSpPr/>
            <p:nvPr/>
          </p:nvSpPr>
          <p:spPr>
            <a:xfrm>
              <a:off x="4296664" y="5690354"/>
              <a:ext cx="758677"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FFFFFF">
                      <a:alpha val="100000"/>
                    </a:srgbClr>
                  </a:solidFill>
                  <a:latin typeface="Arial"/>
                  <a:cs typeface="Arial"/>
                </a:rPr>
                <a:t>No MCV2 1.4</a:t>
              </a:r>
            </a:p>
          </p:txBody>
        </p:sp>
        <p:sp>
          <p:nvSpPr>
            <p:cNvPr id="178" name="tx178"/>
            <p:cNvSpPr/>
            <p:nvPr/>
          </p:nvSpPr>
          <p:spPr>
            <a:xfrm>
              <a:off x="4524511" y="5527935"/>
              <a:ext cx="758677"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FFFFFF">
                      <a:alpha val="100000"/>
                    </a:srgbClr>
                  </a:solidFill>
                  <a:latin typeface="Arial"/>
                  <a:cs typeface="Arial"/>
                </a:rPr>
                <a:t>No MCV2 1.4</a:t>
              </a:r>
            </a:p>
          </p:txBody>
        </p:sp>
        <p:sp>
          <p:nvSpPr>
            <p:cNvPr id="179" name="tx179"/>
            <p:cNvSpPr/>
            <p:nvPr/>
          </p:nvSpPr>
          <p:spPr>
            <a:xfrm>
              <a:off x="8229054" y="5846326"/>
              <a:ext cx="200893" cy="103418"/>
            </a:xfrm>
            <a:prstGeom prst="rect">
              <a:avLst/>
            </a:prstGeom>
            <a:noFill/>
          </p:spPr>
          <p:txBody>
            <a:bodyPr lIns="0" rIns="0" tIns="0" bIns="0" anchorCtr="1" anchor="ctr" wrap="none"/>
            <a:lstStyle/>
            <a:p>
              <a:pPr algn="l" marL="0" marR="0" indent="0">
                <a:spcBef>
                  <a:spcPts val="0"/>
                </a:spcBef>
                <a:spcAft>
                  <a:spcPts val="0"/>
                </a:spcAft>
              </a:pPr>
              <a:r>
                <a:rPr sz="1138" i="0" b="0">
                  <a:solidFill>
                    <a:srgbClr val="000000">
                      <a:alpha val="100000"/>
                    </a:srgbClr>
                  </a:solidFill>
                  <a:latin typeface="Arial"/>
                  <a:cs typeface="Arial"/>
                </a:rPr>
                <a:t>3.8</a:t>
              </a:r>
            </a:p>
          </p:txBody>
        </p:sp>
        <p:sp>
          <p:nvSpPr>
            <p:cNvPr id="180" name="tx180"/>
            <p:cNvSpPr/>
            <p:nvPr/>
          </p:nvSpPr>
          <p:spPr>
            <a:xfrm>
              <a:off x="6024288" y="5683907"/>
              <a:ext cx="200893" cy="103418"/>
            </a:xfrm>
            <a:prstGeom prst="rect">
              <a:avLst/>
            </a:prstGeom>
            <a:noFill/>
          </p:spPr>
          <p:txBody>
            <a:bodyPr lIns="0" rIns="0" tIns="0" bIns="0" anchorCtr="1" anchor="ctr" wrap="none"/>
            <a:lstStyle/>
            <a:p>
              <a:pPr algn="l" marL="0" marR="0" indent="0">
                <a:spcBef>
                  <a:spcPts val="0"/>
                </a:spcBef>
                <a:spcAft>
                  <a:spcPts val="0"/>
                </a:spcAft>
              </a:pPr>
              <a:r>
                <a:rPr sz="1138" i="0" b="0">
                  <a:solidFill>
                    <a:srgbClr val="000000">
                      <a:alpha val="100000"/>
                    </a:srgbClr>
                  </a:solidFill>
                  <a:latin typeface="Arial"/>
                  <a:cs typeface="Arial"/>
                </a:rPr>
                <a:t>2.6</a:t>
              </a:r>
            </a:p>
          </p:txBody>
        </p:sp>
        <p:sp>
          <p:nvSpPr>
            <p:cNvPr id="181" name="tx181"/>
            <p:cNvSpPr/>
            <p:nvPr/>
          </p:nvSpPr>
          <p:spPr>
            <a:xfrm>
              <a:off x="6215947" y="5521489"/>
              <a:ext cx="200893" cy="103418"/>
            </a:xfrm>
            <a:prstGeom prst="rect">
              <a:avLst/>
            </a:prstGeom>
            <a:noFill/>
          </p:spPr>
          <p:txBody>
            <a:bodyPr lIns="0" rIns="0" tIns="0" bIns="0" anchorCtr="1" anchor="ctr" wrap="none"/>
            <a:lstStyle/>
            <a:p>
              <a:pPr algn="l" marL="0" marR="0" indent="0">
                <a:spcBef>
                  <a:spcPts val="0"/>
                </a:spcBef>
                <a:spcAft>
                  <a:spcPts val="0"/>
                </a:spcAft>
              </a:pPr>
              <a:r>
                <a:rPr sz="1138" i="0" b="0">
                  <a:solidFill>
                    <a:srgbClr val="000000">
                      <a:alpha val="100000"/>
                    </a:srgbClr>
                  </a:solidFill>
                  <a:latin typeface="Arial"/>
                  <a:cs typeface="Arial"/>
                </a:rPr>
                <a:t>2.7</a:t>
              </a:r>
            </a:p>
          </p:txBody>
        </p:sp>
        <p:sp>
          <p:nvSpPr>
            <p:cNvPr id="182" name="tx182"/>
            <p:cNvSpPr/>
            <p:nvPr/>
          </p:nvSpPr>
          <p:spPr>
            <a:xfrm>
              <a:off x="589475" y="5848018"/>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2019</a:t>
              </a:r>
            </a:p>
          </p:txBody>
        </p:sp>
        <p:sp>
          <p:nvSpPr>
            <p:cNvPr id="183" name="tx183"/>
            <p:cNvSpPr/>
            <p:nvPr/>
          </p:nvSpPr>
          <p:spPr>
            <a:xfrm>
              <a:off x="589475" y="5685599"/>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2024</a:t>
              </a:r>
            </a:p>
          </p:txBody>
        </p:sp>
        <p:sp>
          <p:nvSpPr>
            <p:cNvPr id="184" name="tx184"/>
            <p:cNvSpPr/>
            <p:nvPr/>
          </p:nvSpPr>
          <p:spPr>
            <a:xfrm>
              <a:off x="589475" y="5523180"/>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2025</a:t>
              </a:r>
            </a:p>
          </p:txBody>
        </p:sp>
        <p:sp>
          <p:nvSpPr>
            <p:cNvPr id="185" name="tx185"/>
            <p:cNvSpPr/>
            <p:nvPr/>
          </p:nvSpPr>
          <p:spPr>
            <a:xfrm>
              <a:off x="1189640" y="6058117"/>
              <a:ext cx="232989"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0 M</a:t>
              </a:r>
            </a:p>
          </p:txBody>
        </p:sp>
        <p:sp>
          <p:nvSpPr>
            <p:cNvPr id="186" name="tx186"/>
            <p:cNvSpPr/>
            <p:nvPr/>
          </p:nvSpPr>
          <p:spPr>
            <a:xfrm>
              <a:off x="3000481" y="6058117"/>
              <a:ext cx="232989"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1 M</a:t>
              </a:r>
            </a:p>
          </p:txBody>
        </p:sp>
        <p:sp>
          <p:nvSpPr>
            <p:cNvPr id="187" name="tx187"/>
            <p:cNvSpPr/>
            <p:nvPr/>
          </p:nvSpPr>
          <p:spPr>
            <a:xfrm>
              <a:off x="4811322" y="6058117"/>
              <a:ext cx="232989"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 M</a:t>
              </a:r>
            </a:p>
          </p:txBody>
        </p:sp>
        <p:sp>
          <p:nvSpPr>
            <p:cNvPr id="188" name="tx188"/>
            <p:cNvSpPr/>
            <p:nvPr/>
          </p:nvSpPr>
          <p:spPr>
            <a:xfrm>
              <a:off x="6622163" y="6058117"/>
              <a:ext cx="232989"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3 M</a:t>
              </a:r>
            </a:p>
          </p:txBody>
        </p:sp>
        <p:sp>
          <p:nvSpPr>
            <p:cNvPr id="189" name="tx189"/>
            <p:cNvSpPr/>
            <p:nvPr/>
          </p:nvSpPr>
          <p:spPr>
            <a:xfrm>
              <a:off x="3634602" y="6222390"/>
              <a:ext cx="2205715"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Un- and under-vaccinated (millions)</a:t>
              </a:r>
            </a:p>
          </p:txBody>
        </p:sp>
        <p:sp>
          <p:nvSpPr>
            <p:cNvPr id="190" name="tx190"/>
            <p:cNvSpPr/>
            <p:nvPr/>
          </p:nvSpPr>
          <p:spPr>
            <a:xfrm>
              <a:off x="4349936" y="6421459"/>
              <a:ext cx="416198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Source: WHO/UNICEF Estimates of National Immunization Coverage, 2025 revision</a:t>
              </a:r>
            </a:p>
          </p:txBody>
        </p:sp>
        <p:sp>
          <p:nvSpPr>
            <p:cNvPr id="191" name="tx191"/>
            <p:cNvSpPr/>
            <p:nvPr/>
          </p:nvSpPr>
          <p:spPr>
            <a:xfrm>
              <a:off x="5972356" y="6542159"/>
              <a:ext cx="253956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Note: There may be discrepancies due to rounding.</a:t>
              </a:r>
            </a:p>
          </p:txBody>
        </p:sp>
      </p:grpSp>
      <p:sp>
        <p:nvSpPr>
          <p:cNvPr id="192"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Measles, because of its high transmissibility, acts as a 'canary in the coalmine', quickly exposing any immunity gaps in the population. The coverage of measles containing vaccine (MCV) is thus often used as a tracer for protection.
The percentage of children receiving MCV1 – typically at 9 or 12 months – remained relatively constant at 86%. This is similar to in 2019, where coverage was 86%.
1.3 million children missed their routine first dose of measles vaccine.
MCV2 is typically administered to children between 18 months and five years old. MCV2 coverage declined at 71% in 2025.</a:t>
            </a:r>
          </a:p>
        </p:txBody>
      </p:sp>
      <p:sp>
        <p:nvSpPr>
          <p:cNvPr id="193" name="body"/>
          <p:cNvSpPr>
            <a:spLocks noGrp="1"/>
          </p:cNvSpPr>
          <p:nvPr>
            <p:ph/>
          </p:nvPr>
        </p:nvSpPr>
        <p:spPr>
          <a:xfrm>
            <a:off x="292608" y="182880"/>
            <a:ext cx="8595360" cy="649224"/>
          </a:xfrm>
          <a:solidFill>
            <a:srgbClr val="FFFFFF">
              <a:alpha val="100000"/>
            </a:srgbClr>
          </a:solidFill>
        </p:spPr>
        <p:txBody>
          <a:bodyPr/>
          <a:lstStyle/>
          <a:p>
            <a:pPr algn="l" marL="0" marR="0">
              <a:lnSpc>
                <a:spcPct val="100000"/>
              </a:lnSpc>
              <a:spcBef>
                <a:spcPts val="0"/>
              </a:spcBef>
              <a:spcAft>
                <a:spcPts val="0"/>
              </a:spcAft>
              <a:buNone/>
            </a:pPr>
            <a:r>
              <a:rPr cap="none" sz="1450" i="0" b="0" u="none" strike="noStrike">
                <a:solidFill>
                  <a:srgbClr val="000000">
                    <a:alpha val="100000"/>
                  </a:srgbClr>
                </a:solidFill>
                <a:latin typeface="Arial"/>
                <a:cs typeface="Arial"/>
                <a:ea typeface="Arial"/>
                <a:sym typeface="Arial"/>
              </a:rPr>
              <a:t>MCV1 coverage remained relatively constant 87% in 2025, leaving 1.3 million children without any protection against measles. MCV2 coverage declined to 71% in 2025.</a:t>
            </a:r>
          </a:p>
        </p:txBody>
      </p:sp>
      <p:grpSp xmlns:pic="http://schemas.openxmlformats.org/drawingml/2006/picture">
        <p:nvGrpSpPr>
          <p:cNvPr id="194" name=""/>
          <p:cNvGrpSpPr/>
          <p:nvPr/>
        </p:nvGrpSpPr>
        <p:grpSpPr>
          <a:xfrm>
            <a:off x="292608" y="1005840"/>
            <a:ext cx="8595360" cy="28575"/>
            <a:chOff x="292608" y="1005840"/>
            <a:chExt cx="8595360" cy="28575"/>
          </a:xfrm>
        </p:grpSpPr>
        <p:sp>
          <p:nvSpPr>
            <p:cNvPr id="195" name="rc3"/>
            <p:cNvSpPr/>
            <p:nvPr/>
          </p:nvSpPr>
          <p:spPr>
            <a:xfrm>
              <a:off x="292608" y="1005840"/>
              <a:ext cx="8595360" cy="28575"/>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196" name="rc4"/>
            <p:cNvSpPr/>
            <p:nvPr/>
          </p:nvSpPr>
          <p:spPr>
            <a:xfrm>
              <a:off x="292608" y="1005840"/>
              <a:ext cx="8595360" cy="28575"/>
            </a:xfrm>
            <a:prstGeom prst="rect">
              <a:avLst/>
            </a:prstGeom>
            <a:solidFill>
              <a:srgbClr val="000000">
                <a:alpha val="100000"/>
              </a:srgbClr>
            </a:solidFill>
          </p:spPr>
          <p:txBody>
            <a:bodyPr/>
            <a:lstStyle/>
            <a:p/>
          </p:txBody>
        </p:sp>
      </p:grpSp>
    </p:spTree>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1298448"/>
            <a:ext cx="8869680" cy="5486400"/>
            <a:chOff x="274320" y="1298448"/>
            <a:chExt cx="8869680" cy="5486400"/>
          </a:xfrm>
        </p:grpSpPr>
        <p:sp>
          <p:nvSpPr>
            <p:cNvPr id="3" name="rc3"/>
            <p:cNvSpPr/>
            <p:nvPr/>
          </p:nvSpPr>
          <p:spPr>
            <a:xfrm>
              <a:off x="274320" y="1298448"/>
              <a:ext cx="8869680" cy="5486400"/>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rc4"/>
            <p:cNvSpPr/>
            <p:nvPr/>
          </p:nvSpPr>
          <p:spPr>
            <a:xfrm>
              <a:off x="274320" y="1298448"/>
              <a:ext cx="8869680" cy="5486400"/>
            </a:xfrm>
            <a:prstGeom prst="rect">
              <a:avLst/>
            </a:prstGeom>
            <a:solidFill>
              <a:srgbClr val="FFFFFF">
                <a:alpha val="100000"/>
              </a:srgbClr>
            </a:solidFill>
            <a:ln w="13550" cap="rnd">
              <a:solidFill>
                <a:srgbClr val="FFFFFF">
                  <a:alpha val="100000"/>
                </a:srgbClr>
              </a:solidFill>
              <a:prstDash val="solid"/>
              <a:round/>
            </a:ln>
          </p:spPr>
          <p:txBody>
            <a:bodyPr/>
            <a:lstStyle/>
            <a:p/>
          </p:txBody>
        </p:sp>
        <p:sp>
          <p:nvSpPr>
            <p:cNvPr id="5" name="pl5"/>
            <p:cNvSpPr/>
            <p:nvPr/>
          </p:nvSpPr>
          <p:spPr>
            <a:xfrm>
              <a:off x="951297" y="3972884"/>
              <a:ext cx="7593448" cy="0"/>
            </a:xfrm>
            <a:custGeom>
              <a:avLst/>
              <a:pathLst>
                <a:path w="7593448" h="0">
                  <a:moveTo>
                    <a:pt x="0" y="0"/>
                  </a:moveTo>
                  <a:lnTo>
                    <a:pt x="7593448" y="0"/>
                  </a:lnTo>
                  <a:lnTo>
                    <a:pt x="7593448" y="0"/>
                  </a:lnTo>
                </a:path>
              </a:pathLst>
            </a:custGeom>
            <a:ln w="6775" cap="flat">
              <a:solidFill>
                <a:srgbClr val="EBEBEB">
                  <a:alpha val="100000"/>
                </a:srgbClr>
              </a:solidFill>
              <a:prstDash val="solid"/>
              <a:round/>
            </a:ln>
          </p:spPr>
          <p:txBody>
            <a:bodyPr/>
            <a:lstStyle/>
            <a:p/>
          </p:txBody>
        </p:sp>
        <p:sp>
          <p:nvSpPr>
            <p:cNvPr id="6" name="pl6"/>
            <p:cNvSpPr/>
            <p:nvPr/>
          </p:nvSpPr>
          <p:spPr>
            <a:xfrm>
              <a:off x="951297" y="3495227"/>
              <a:ext cx="7593448" cy="0"/>
            </a:xfrm>
            <a:custGeom>
              <a:avLst/>
              <a:pathLst>
                <a:path w="7593448" h="0">
                  <a:moveTo>
                    <a:pt x="0" y="0"/>
                  </a:moveTo>
                  <a:lnTo>
                    <a:pt x="7593448" y="0"/>
                  </a:lnTo>
                  <a:lnTo>
                    <a:pt x="7593448" y="0"/>
                  </a:lnTo>
                </a:path>
              </a:pathLst>
            </a:custGeom>
            <a:ln w="6775" cap="flat">
              <a:solidFill>
                <a:srgbClr val="EBEBEB">
                  <a:alpha val="100000"/>
                </a:srgbClr>
              </a:solidFill>
              <a:prstDash val="solid"/>
              <a:round/>
            </a:ln>
          </p:spPr>
          <p:txBody>
            <a:bodyPr/>
            <a:lstStyle/>
            <a:p/>
          </p:txBody>
        </p:sp>
        <p:sp>
          <p:nvSpPr>
            <p:cNvPr id="7" name="pl7"/>
            <p:cNvSpPr/>
            <p:nvPr/>
          </p:nvSpPr>
          <p:spPr>
            <a:xfrm>
              <a:off x="951297" y="3017571"/>
              <a:ext cx="7593448" cy="0"/>
            </a:xfrm>
            <a:custGeom>
              <a:avLst/>
              <a:pathLst>
                <a:path w="7593448" h="0">
                  <a:moveTo>
                    <a:pt x="0" y="0"/>
                  </a:moveTo>
                  <a:lnTo>
                    <a:pt x="7593448" y="0"/>
                  </a:lnTo>
                  <a:lnTo>
                    <a:pt x="7593448" y="0"/>
                  </a:lnTo>
                </a:path>
              </a:pathLst>
            </a:custGeom>
            <a:ln w="6775" cap="flat">
              <a:solidFill>
                <a:srgbClr val="EBEBEB">
                  <a:alpha val="100000"/>
                </a:srgbClr>
              </a:solidFill>
              <a:prstDash val="solid"/>
              <a:round/>
            </a:ln>
          </p:spPr>
          <p:txBody>
            <a:bodyPr/>
            <a:lstStyle/>
            <a:p/>
          </p:txBody>
        </p:sp>
        <p:sp>
          <p:nvSpPr>
            <p:cNvPr id="8" name="pl8"/>
            <p:cNvSpPr/>
            <p:nvPr/>
          </p:nvSpPr>
          <p:spPr>
            <a:xfrm>
              <a:off x="951297" y="2539914"/>
              <a:ext cx="7593448" cy="0"/>
            </a:xfrm>
            <a:custGeom>
              <a:avLst/>
              <a:pathLst>
                <a:path w="7593448" h="0">
                  <a:moveTo>
                    <a:pt x="0" y="0"/>
                  </a:moveTo>
                  <a:lnTo>
                    <a:pt x="7593448" y="0"/>
                  </a:lnTo>
                  <a:lnTo>
                    <a:pt x="7593448" y="0"/>
                  </a:lnTo>
                </a:path>
              </a:pathLst>
            </a:custGeom>
            <a:ln w="6775" cap="flat">
              <a:solidFill>
                <a:srgbClr val="EBEBEB">
                  <a:alpha val="100000"/>
                </a:srgbClr>
              </a:solidFill>
              <a:prstDash val="solid"/>
              <a:round/>
            </a:ln>
          </p:spPr>
          <p:txBody>
            <a:bodyPr/>
            <a:lstStyle/>
            <a:p/>
          </p:txBody>
        </p:sp>
        <p:sp>
          <p:nvSpPr>
            <p:cNvPr id="9" name="pl9"/>
            <p:cNvSpPr/>
            <p:nvPr/>
          </p:nvSpPr>
          <p:spPr>
            <a:xfrm>
              <a:off x="951297" y="2062257"/>
              <a:ext cx="7593448" cy="0"/>
            </a:xfrm>
            <a:custGeom>
              <a:avLst/>
              <a:pathLst>
                <a:path w="7593448" h="0">
                  <a:moveTo>
                    <a:pt x="0" y="0"/>
                  </a:moveTo>
                  <a:lnTo>
                    <a:pt x="7593448" y="0"/>
                  </a:lnTo>
                  <a:lnTo>
                    <a:pt x="7593448" y="0"/>
                  </a:lnTo>
                </a:path>
              </a:pathLst>
            </a:custGeom>
            <a:ln w="6775" cap="flat">
              <a:solidFill>
                <a:srgbClr val="EBEBEB">
                  <a:alpha val="100000"/>
                </a:srgbClr>
              </a:solidFill>
              <a:prstDash val="solid"/>
              <a:round/>
            </a:ln>
          </p:spPr>
          <p:txBody>
            <a:bodyPr/>
            <a:lstStyle/>
            <a:p/>
          </p:txBody>
        </p:sp>
        <p:sp>
          <p:nvSpPr>
            <p:cNvPr id="10" name="pl10"/>
            <p:cNvSpPr/>
            <p:nvPr/>
          </p:nvSpPr>
          <p:spPr>
            <a:xfrm>
              <a:off x="951297" y="4211712"/>
              <a:ext cx="7593448" cy="0"/>
            </a:xfrm>
            <a:custGeom>
              <a:avLst/>
              <a:pathLst>
                <a:path w="7593448" h="0">
                  <a:moveTo>
                    <a:pt x="0" y="0"/>
                  </a:moveTo>
                  <a:lnTo>
                    <a:pt x="7593448" y="0"/>
                  </a:lnTo>
                  <a:lnTo>
                    <a:pt x="7593448" y="0"/>
                  </a:lnTo>
                </a:path>
              </a:pathLst>
            </a:custGeom>
            <a:ln w="13550" cap="flat">
              <a:solidFill>
                <a:srgbClr val="EBEBEB">
                  <a:alpha val="100000"/>
                </a:srgbClr>
              </a:solidFill>
              <a:prstDash val="solid"/>
              <a:round/>
            </a:ln>
          </p:spPr>
          <p:txBody>
            <a:bodyPr/>
            <a:lstStyle/>
            <a:p/>
          </p:txBody>
        </p:sp>
        <p:sp>
          <p:nvSpPr>
            <p:cNvPr id="11" name="pl11"/>
            <p:cNvSpPr/>
            <p:nvPr/>
          </p:nvSpPr>
          <p:spPr>
            <a:xfrm>
              <a:off x="951297" y="3734056"/>
              <a:ext cx="7593448" cy="0"/>
            </a:xfrm>
            <a:custGeom>
              <a:avLst/>
              <a:pathLst>
                <a:path w="7593448" h="0">
                  <a:moveTo>
                    <a:pt x="0" y="0"/>
                  </a:moveTo>
                  <a:lnTo>
                    <a:pt x="7593448" y="0"/>
                  </a:lnTo>
                  <a:lnTo>
                    <a:pt x="7593448" y="0"/>
                  </a:lnTo>
                </a:path>
              </a:pathLst>
            </a:custGeom>
            <a:ln w="13550" cap="flat">
              <a:solidFill>
                <a:srgbClr val="EBEBEB">
                  <a:alpha val="100000"/>
                </a:srgbClr>
              </a:solidFill>
              <a:prstDash val="solid"/>
              <a:round/>
            </a:ln>
          </p:spPr>
          <p:txBody>
            <a:bodyPr/>
            <a:lstStyle/>
            <a:p/>
          </p:txBody>
        </p:sp>
        <p:sp>
          <p:nvSpPr>
            <p:cNvPr id="12" name="pl12"/>
            <p:cNvSpPr/>
            <p:nvPr/>
          </p:nvSpPr>
          <p:spPr>
            <a:xfrm>
              <a:off x="951297" y="3256399"/>
              <a:ext cx="7593448" cy="0"/>
            </a:xfrm>
            <a:custGeom>
              <a:avLst/>
              <a:pathLst>
                <a:path w="7593448" h="0">
                  <a:moveTo>
                    <a:pt x="0" y="0"/>
                  </a:moveTo>
                  <a:lnTo>
                    <a:pt x="7593448" y="0"/>
                  </a:lnTo>
                  <a:lnTo>
                    <a:pt x="7593448" y="0"/>
                  </a:lnTo>
                </a:path>
              </a:pathLst>
            </a:custGeom>
            <a:ln w="13550" cap="flat">
              <a:solidFill>
                <a:srgbClr val="EBEBEB">
                  <a:alpha val="100000"/>
                </a:srgbClr>
              </a:solidFill>
              <a:prstDash val="solid"/>
              <a:round/>
            </a:ln>
          </p:spPr>
          <p:txBody>
            <a:bodyPr/>
            <a:lstStyle/>
            <a:p/>
          </p:txBody>
        </p:sp>
        <p:sp>
          <p:nvSpPr>
            <p:cNvPr id="13" name="pl13"/>
            <p:cNvSpPr/>
            <p:nvPr/>
          </p:nvSpPr>
          <p:spPr>
            <a:xfrm>
              <a:off x="951297" y="2778742"/>
              <a:ext cx="7593448" cy="0"/>
            </a:xfrm>
            <a:custGeom>
              <a:avLst/>
              <a:pathLst>
                <a:path w="7593448" h="0">
                  <a:moveTo>
                    <a:pt x="0" y="0"/>
                  </a:moveTo>
                  <a:lnTo>
                    <a:pt x="7593448" y="0"/>
                  </a:lnTo>
                  <a:lnTo>
                    <a:pt x="7593448" y="0"/>
                  </a:lnTo>
                </a:path>
              </a:pathLst>
            </a:custGeom>
            <a:ln w="13550" cap="flat">
              <a:solidFill>
                <a:srgbClr val="EBEBEB">
                  <a:alpha val="100000"/>
                </a:srgbClr>
              </a:solidFill>
              <a:prstDash val="solid"/>
              <a:round/>
            </a:ln>
          </p:spPr>
          <p:txBody>
            <a:bodyPr/>
            <a:lstStyle/>
            <a:p/>
          </p:txBody>
        </p:sp>
        <p:sp>
          <p:nvSpPr>
            <p:cNvPr id="14" name="pl14"/>
            <p:cNvSpPr/>
            <p:nvPr/>
          </p:nvSpPr>
          <p:spPr>
            <a:xfrm>
              <a:off x="951297" y="2301086"/>
              <a:ext cx="7593448" cy="0"/>
            </a:xfrm>
            <a:custGeom>
              <a:avLst/>
              <a:pathLst>
                <a:path w="7593448" h="0">
                  <a:moveTo>
                    <a:pt x="0" y="0"/>
                  </a:moveTo>
                  <a:lnTo>
                    <a:pt x="7593448" y="0"/>
                  </a:lnTo>
                  <a:lnTo>
                    <a:pt x="7593448" y="0"/>
                  </a:lnTo>
                </a:path>
              </a:pathLst>
            </a:custGeom>
            <a:ln w="13550" cap="flat">
              <a:solidFill>
                <a:srgbClr val="EBEBEB">
                  <a:alpha val="100000"/>
                </a:srgbClr>
              </a:solidFill>
              <a:prstDash val="solid"/>
              <a:round/>
            </a:ln>
          </p:spPr>
          <p:txBody>
            <a:bodyPr/>
            <a:lstStyle/>
            <a:p/>
          </p:txBody>
        </p:sp>
        <p:sp>
          <p:nvSpPr>
            <p:cNvPr id="15" name="pl15"/>
            <p:cNvSpPr/>
            <p:nvPr/>
          </p:nvSpPr>
          <p:spPr>
            <a:xfrm>
              <a:off x="1416393" y="1843440"/>
              <a:ext cx="0" cy="2481047"/>
            </a:xfrm>
            <a:custGeom>
              <a:avLst/>
              <a:pathLst>
                <a:path w="0" h="2481047">
                  <a:moveTo>
                    <a:pt x="0" y="2481047"/>
                  </a:moveTo>
                  <a:lnTo>
                    <a:pt x="0" y="0"/>
                  </a:lnTo>
                  <a:lnTo>
                    <a:pt x="0" y="0"/>
                  </a:lnTo>
                </a:path>
              </a:pathLst>
            </a:custGeom>
            <a:ln w="13550" cap="flat">
              <a:solidFill>
                <a:srgbClr val="EBEBEB">
                  <a:alpha val="100000"/>
                </a:srgbClr>
              </a:solidFill>
              <a:prstDash val="solid"/>
              <a:round/>
            </a:ln>
          </p:spPr>
          <p:txBody>
            <a:bodyPr/>
            <a:lstStyle/>
            <a:p/>
          </p:txBody>
        </p:sp>
        <p:sp>
          <p:nvSpPr>
            <p:cNvPr id="16" name="pl16"/>
            <p:cNvSpPr/>
            <p:nvPr/>
          </p:nvSpPr>
          <p:spPr>
            <a:xfrm>
              <a:off x="2749044" y="1843440"/>
              <a:ext cx="0" cy="2481047"/>
            </a:xfrm>
            <a:custGeom>
              <a:avLst/>
              <a:pathLst>
                <a:path w="0" h="2481047">
                  <a:moveTo>
                    <a:pt x="0" y="2481047"/>
                  </a:moveTo>
                  <a:lnTo>
                    <a:pt x="0" y="0"/>
                  </a:lnTo>
                  <a:lnTo>
                    <a:pt x="0" y="0"/>
                  </a:lnTo>
                </a:path>
              </a:pathLst>
            </a:custGeom>
            <a:ln w="13550" cap="flat">
              <a:solidFill>
                <a:srgbClr val="EBEBEB">
                  <a:alpha val="100000"/>
                </a:srgbClr>
              </a:solidFill>
              <a:prstDash val="solid"/>
              <a:round/>
            </a:ln>
          </p:spPr>
          <p:txBody>
            <a:bodyPr/>
            <a:lstStyle/>
            <a:p/>
          </p:txBody>
        </p:sp>
        <p:sp>
          <p:nvSpPr>
            <p:cNvPr id="17" name="pl17"/>
            <p:cNvSpPr/>
            <p:nvPr/>
          </p:nvSpPr>
          <p:spPr>
            <a:xfrm>
              <a:off x="4081696" y="1843440"/>
              <a:ext cx="0" cy="2481047"/>
            </a:xfrm>
            <a:custGeom>
              <a:avLst/>
              <a:pathLst>
                <a:path w="0" h="2481047">
                  <a:moveTo>
                    <a:pt x="0" y="2481047"/>
                  </a:moveTo>
                  <a:lnTo>
                    <a:pt x="0" y="0"/>
                  </a:lnTo>
                  <a:lnTo>
                    <a:pt x="0" y="0"/>
                  </a:lnTo>
                </a:path>
              </a:pathLst>
            </a:custGeom>
            <a:ln w="13550" cap="flat">
              <a:solidFill>
                <a:srgbClr val="EBEBEB">
                  <a:alpha val="100000"/>
                </a:srgbClr>
              </a:solidFill>
              <a:prstDash val="solid"/>
              <a:round/>
            </a:ln>
          </p:spPr>
          <p:txBody>
            <a:bodyPr/>
            <a:lstStyle/>
            <a:p/>
          </p:txBody>
        </p:sp>
        <p:sp>
          <p:nvSpPr>
            <p:cNvPr id="18" name="pl18"/>
            <p:cNvSpPr/>
            <p:nvPr/>
          </p:nvSpPr>
          <p:spPr>
            <a:xfrm>
              <a:off x="5414347" y="1843440"/>
              <a:ext cx="0" cy="2481047"/>
            </a:xfrm>
            <a:custGeom>
              <a:avLst/>
              <a:pathLst>
                <a:path w="0" h="2481047">
                  <a:moveTo>
                    <a:pt x="0" y="2481047"/>
                  </a:moveTo>
                  <a:lnTo>
                    <a:pt x="0" y="0"/>
                  </a:lnTo>
                  <a:lnTo>
                    <a:pt x="0" y="0"/>
                  </a:lnTo>
                </a:path>
              </a:pathLst>
            </a:custGeom>
            <a:ln w="13550" cap="flat">
              <a:solidFill>
                <a:srgbClr val="EBEBEB">
                  <a:alpha val="100000"/>
                </a:srgbClr>
              </a:solidFill>
              <a:prstDash val="solid"/>
              <a:round/>
            </a:ln>
          </p:spPr>
          <p:txBody>
            <a:bodyPr/>
            <a:lstStyle/>
            <a:p/>
          </p:txBody>
        </p:sp>
        <p:sp>
          <p:nvSpPr>
            <p:cNvPr id="19" name="pl19"/>
            <p:cNvSpPr/>
            <p:nvPr/>
          </p:nvSpPr>
          <p:spPr>
            <a:xfrm>
              <a:off x="6480468" y="1843440"/>
              <a:ext cx="0" cy="2481047"/>
            </a:xfrm>
            <a:custGeom>
              <a:avLst/>
              <a:pathLst>
                <a:path w="0" h="2481047">
                  <a:moveTo>
                    <a:pt x="0" y="2481047"/>
                  </a:moveTo>
                  <a:lnTo>
                    <a:pt x="0" y="0"/>
                  </a:lnTo>
                  <a:lnTo>
                    <a:pt x="0" y="0"/>
                  </a:lnTo>
                </a:path>
              </a:pathLst>
            </a:custGeom>
            <a:ln w="13550" cap="flat">
              <a:solidFill>
                <a:srgbClr val="EBEBEB">
                  <a:alpha val="100000"/>
                </a:srgbClr>
              </a:solidFill>
              <a:prstDash val="solid"/>
              <a:round/>
            </a:ln>
          </p:spPr>
          <p:txBody>
            <a:bodyPr/>
            <a:lstStyle/>
            <a:p/>
          </p:txBody>
        </p:sp>
        <p:sp>
          <p:nvSpPr>
            <p:cNvPr id="20" name="pl20"/>
            <p:cNvSpPr/>
            <p:nvPr/>
          </p:nvSpPr>
          <p:spPr>
            <a:xfrm>
              <a:off x="6746999" y="1843440"/>
              <a:ext cx="0" cy="2481047"/>
            </a:xfrm>
            <a:custGeom>
              <a:avLst/>
              <a:pathLst>
                <a:path w="0" h="2481047">
                  <a:moveTo>
                    <a:pt x="0" y="2481047"/>
                  </a:moveTo>
                  <a:lnTo>
                    <a:pt x="0" y="0"/>
                  </a:lnTo>
                  <a:lnTo>
                    <a:pt x="0" y="0"/>
                  </a:lnTo>
                </a:path>
              </a:pathLst>
            </a:custGeom>
            <a:ln w="13550" cap="flat">
              <a:solidFill>
                <a:srgbClr val="EBEBEB">
                  <a:alpha val="100000"/>
                </a:srgbClr>
              </a:solidFill>
              <a:prstDash val="solid"/>
              <a:round/>
            </a:ln>
          </p:spPr>
          <p:txBody>
            <a:bodyPr/>
            <a:lstStyle/>
            <a:p/>
          </p:txBody>
        </p:sp>
        <p:sp>
          <p:nvSpPr>
            <p:cNvPr id="21" name="pl21"/>
            <p:cNvSpPr/>
            <p:nvPr/>
          </p:nvSpPr>
          <p:spPr>
            <a:xfrm>
              <a:off x="7013529" y="1843440"/>
              <a:ext cx="0" cy="2481047"/>
            </a:xfrm>
            <a:custGeom>
              <a:avLst/>
              <a:pathLst>
                <a:path w="0" h="2481047">
                  <a:moveTo>
                    <a:pt x="0" y="2481047"/>
                  </a:moveTo>
                  <a:lnTo>
                    <a:pt x="0" y="0"/>
                  </a:lnTo>
                  <a:lnTo>
                    <a:pt x="0" y="0"/>
                  </a:lnTo>
                </a:path>
              </a:pathLst>
            </a:custGeom>
            <a:ln w="13550" cap="flat">
              <a:solidFill>
                <a:srgbClr val="EBEBEB">
                  <a:alpha val="100000"/>
                </a:srgbClr>
              </a:solidFill>
              <a:prstDash val="solid"/>
              <a:round/>
            </a:ln>
          </p:spPr>
          <p:txBody>
            <a:bodyPr/>
            <a:lstStyle/>
            <a:p/>
          </p:txBody>
        </p:sp>
        <p:sp>
          <p:nvSpPr>
            <p:cNvPr id="22" name="pl22"/>
            <p:cNvSpPr/>
            <p:nvPr/>
          </p:nvSpPr>
          <p:spPr>
            <a:xfrm>
              <a:off x="7280059" y="1843440"/>
              <a:ext cx="0" cy="2481047"/>
            </a:xfrm>
            <a:custGeom>
              <a:avLst/>
              <a:pathLst>
                <a:path w="0" h="2481047">
                  <a:moveTo>
                    <a:pt x="0" y="2481047"/>
                  </a:moveTo>
                  <a:lnTo>
                    <a:pt x="0" y="0"/>
                  </a:lnTo>
                  <a:lnTo>
                    <a:pt x="0" y="0"/>
                  </a:lnTo>
                </a:path>
              </a:pathLst>
            </a:custGeom>
            <a:ln w="13550" cap="flat">
              <a:solidFill>
                <a:srgbClr val="EBEBEB">
                  <a:alpha val="100000"/>
                </a:srgbClr>
              </a:solidFill>
              <a:prstDash val="solid"/>
              <a:round/>
            </a:ln>
          </p:spPr>
          <p:txBody>
            <a:bodyPr/>
            <a:lstStyle/>
            <a:p/>
          </p:txBody>
        </p:sp>
        <p:sp>
          <p:nvSpPr>
            <p:cNvPr id="23" name="pl23"/>
            <p:cNvSpPr/>
            <p:nvPr/>
          </p:nvSpPr>
          <p:spPr>
            <a:xfrm>
              <a:off x="7546590" y="1843440"/>
              <a:ext cx="0" cy="2481047"/>
            </a:xfrm>
            <a:custGeom>
              <a:avLst/>
              <a:pathLst>
                <a:path w="0" h="2481047">
                  <a:moveTo>
                    <a:pt x="0" y="2481047"/>
                  </a:moveTo>
                  <a:lnTo>
                    <a:pt x="0" y="0"/>
                  </a:lnTo>
                  <a:lnTo>
                    <a:pt x="0" y="0"/>
                  </a:lnTo>
                </a:path>
              </a:pathLst>
            </a:custGeom>
            <a:ln w="13550" cap="flat">
              <a:solidFill>
                <a:srgbClr val="EBEBEB">
                  <a:alpha val="100000"/>
                </a:srgbClr>
              </a:solidFill>
              <a:prstDash val="solid"/>
              <a:round/>
            </a:ln>
          </p:spPr>
          <p:txBody>
            <a:bodyPr/>
            <a:lstStyle/>
            <a:p/>
          </p:txBody>
        </p:sp>
        <p:sp>
          <p:nvSpPr>
            <p:cNvPr id="24" name="pl24"/>
            <p:cNvSpPr/>
            <p:nvPr/>
          </p:nvSpPr>
          <p:spPr>
            <a:xfrm>
              <a:off x="7813120" y="1843440"/>
              <a:ext cx="0" cy="2481047"/>
            </a:xfrm>
            <a:custGeom>
              <a:avLst/>
              <a:pathLst>
                <a:path w="0" h="2481047">
                  <a:moveTo>
                    <a:pt x="0" y="2481047"/>
                  </a:moveTo>
                  <a:lnTo>
                    <a:pt x="0" y="0"/>
                  </a:lnTo>
                  <a:lnTo>
                    <a:pt x="0" y="0"/>
                  </a:lnTo>
                </a:path>
              </a:pathLst>
            </a:custGeom>
            <a:ln w="13550" cap="flat">
              <a:solidFill>
                <a:srgbClr val="EBEBEB">
                  <a:alpha val="100000"/>
                </a:srgbClr>
              </a:solidFill>
              <a:prstDash val="solid"/>
              <a:round/>
            </a:ln>
          </p:spPr>
          <p:txBody>
            <a:bodyPr/>
            <a:lstStyle/>
            <a:p/>
          </p:txBody>
        </p:sp>
        <p:sp>
          <p:nvSpPr>
            <p:cNvPr id="25" name="pl25"/>
            <p:cNvSpPr/>
            <p:nvPr/>
          </p:nvSpPr>
          <p:spPr>
            <a:xfrm>
              <a:off x="8079650" y="1843440"/>
              <a:ext cx="0" cy="2481047"/>
            </a:xfrm>
            <a:custGeom>
              <a:avLst/>
              <a:pathLst>
                <a:path w="0" h="2481047">
                  <a:moveTo>
                    <a:pt x="0" y="2481047"/>
                  </a:moveTo>
                  <a:lnTo>
                    <a:pt x="0" y="0"/>
                  </a:lnTo>
                  <a:lnTo>
                    <a:pt x="0" y="0"/>
                  </a:lnTo>
                </a:path>
              </a:pathLst>
            </a:custGeom>
            <a:ln w="13550" cap="flat">
              <a:solidFill>
                <a:srgbClr val="EBEBEB">
                  <a:alpha val="100000"/>
                </a:srgbClr>
              </a:solidFill>
              <a:prstDash val="solid"/>
              <a:round/>
            </a:ln>
          </p:spPr>
          <p:txBody>
            <a:bodyPr/>
            <a:lstStyle/>
            <a:p/>
          </p:txBody>
        </p:sp>
        <p:sp>
          <p:nvSpPr>
            <p:cNvPr id="26" name="rc26"/>
            <p:cNvSpPr/>
            <p:nvPr/>
          </p:nvSpPr>
          <p:spPr>
            <a:xfrm>
              <a:off x="1296454" y="3208282"/>
              <a:ext cx="239877" cy="1003429"/>
            </a:xfrm>
            <a:prstGeom prst="rect">
              <a:avLst/>
            </a:prstGeom>
            <a:solidFill>
              <a:srgbClr val="80BD41">
                <a:alpha val="100000"/>
              </a:srgbClr>
            </a:solidFill>
          </p:spPr>
          <p:txBody>
            <a:bodyPr/>
            <a:lstStyle/>
            <a:p/>
          </p:txBody>
        </p:sp>
        <p:sp>
          <p:nvSpPr>
            <p:cNvPr id="27" name="rc27"/>
            <p:cNvSpPr/>
            <p:nvPr/>
          </p:nvSpPr>
          <p:spPr>
            <a:xfrm>
              <a:off x="1296454" y="3137666"/>
              <a:ext cx="239877" cy="70616"/>
            </a:xfrm>
            <a:prstGeom prst="rect">
              <a:avLst/>
            </a:prstGeom>
            <a:solidFill>
              <a:srgbClr val="E2231A">
                <a:alpha val="100000"/>
              </a:srgbClr>
            </a:solidFill>
          </p:spPr>
          <p:txBody>
            <a:bodyPr/>
            <a:lstStyle/>
            <a:p/>
          </p:txBody>
        </p:sp>
        <p:sp>
          <p:nvSpPr>
            <p:cNvPr id="28" name="rc28"/>
            <p:cNvSpPr/>
            <p:nvPr/>
          </p:nvSpPr>
          <p:spPr>
            <a:xfrm>
              <a:off x="1562984" y="3205657"/>
              <a:ext cx="239877" cy="1006055"/>
            </a:xfrm>
            <a:prstGeom prst="rect">
              <a:avLst/>
            </a:prstGeom>
            <a:solidFill>
              <a:srgbClr val="80BD41">
                <a:alpha val="100000"/>
              </a:srgbClr>
            </a:solidFill>
          </p:spPr>
          <p:txBody>
            <a:bodyPr/>
            <a:lstStyle/>
            <a:p/>
          </p:txBody>
        </p:sp>
        <p:sp>
          <p:nvSpPr>
            <p:cNvPr id="29" name="rc29"/>
            <p:cNvSpPr/>
            <p:nvPr/>
          </p:nvSpPr>
          <p:spPr>
            <a:xfrm>
              <a:off x="1562984" y="3148476"/>
              <a:ext cx="239877" cy="57180"/>
            </a:xfrm>
            <a:prstGeom prst="rect">
              <a:avLst/>
            </a:prstGeom>
            <a:solidFill>
              <a:srgbClr val="E2231A">
                <a:alpha val="100000"/>
              </a:srgbClr>
            </a:solidFill>
          </p:spPr>
          <p:txBody>
            <a:bodyPr/>
            <a:lstStyle/>
            <a:p/>
          </p:txBody>
        </p:sp>
        <p:sp>
          <p:nvSpPr>
            <p:cNvPr id="30" name="rc30"/>
            <p:cNvSpPr/>
            <p:nvPr/>
          </p:nvSpPr>
          <p:spPr>
            <a:xfrm>
              <a:off x="1829515" y="3228453"/>
              <a:ext cx="239877" cy="983259"/>
            </a:xfrm>
            <a:prstGeom prst="rect">
              <a:avLst/>
            </a:prstGeom>
            <a:solidFill>
              <a:srgbClr val="80BD41">
                <a:alpha val="100000"/>
              </a:srgbClr>
            </a:solidFill>
          </p:spPr>
          <p:txBody>
            <a:bodyPr/>
            <a:lstStyle/>
            <a:p/>
          </p:txBody>
        </p:sp>
        <p:sp>
          <p:nvSpPr>
            <p:cNvPr id="31" name="rc31"/>
            <p:cNvSpPr/>
            <p:nvPr/>
          </p:nvSpPr>
          <p:spPr>
            <a:xfrm>
              <a:off x="1829515" y="3159041"/>
              <a:ext cx="239877" cy="69411"/>
            </a:xfrm>
            <a:prstGeom prst="rect">
              <a:avLst/>
            </a:prstGeom>
            <a:solidFill>
              <a:srgbClr val="E2231A">
                <a:alpha val="100000"/>
              </a:srgbClr>
            </a:solidFill>
          </p:spPr>
          <p:txBody>
            <a:bodyPr/>
            <a:lstStyle/>
            <a:p/>
          </p:txBody>
        </p:sp>
        <p:sp>
          <p:nvSpPr>
            <p:cNvPr id="32" name="rc32"/>
            <p:cNvSpPr/>
            <p:nvPr/>
          </p:nvSpPr>
          <p:spPr>
            <a:xfrm>
              <a:off x="2096045" y="3235527"/>
              <a:ext cx="239877" cy="976185"/>
            </a:xfrm>
            <a:prstGeom prst="rect">
              <a:avLst/>
            </a:prstGeom>
            <a:solidFill>
              <a:srgbClr val="80BD41">
                <a:alpha val="100000"/>
              </a:srgbClr>
            </a:solidFill>
          </p:spPr>
          <p:txBody>
            <a:bodyPr/>
            <a:lstStyle/>
            <a:p/>
          </p:txBody>
        </p:sp>
        <p:sp>
          <p:nvSpPr>
            <p:cNvPr id="33" name="rc33"/>
            <p:cNvSpPr/>
            <p:nvPr/>
          </p:nvSpPr>
          <p:spPr>
            <a:xfrm>
              <a:off x="2096045" y="3170965"/>
              <a:ext cx="239877" cy="64561"/>
            </a:xfrm>
            <a:prstGeom prst="rect">
              <a:avLst/>
            </a:prstGeom>
            <a:solidFill>
              <a:srgbClr val="E2231A">
                <a:alpha val="100000"/>
              </a:srgbClr>
            </a:solidFill>
          </p:spPr>
          <p:txBody>
            <a:bodyPr/>
            <a:lstStyle/>
            <a:p/>
          </p:txBody>
        </p:sp>
        <p:sp>
          <p:nvSpPr>
            <p:cNvPr id="34" name="rc34"/>
            <p:cNvSpPr/>
            <p:nvPr/>
          </p:nvSpPr>
          <p:spPr>
            <a:xfrm>
              <a:off x="2362575" y="3250339"/>
              <a:ext cx="239877" cy="961373"/>
            </a:xfrm>
            <a:prstGeom prst="rect">
              <a:avLst/>
            </a:prstGeom>
            <a:solidFill>
              <a:srgbClr val="80BD41">
                <a:alpha val="100000"/>
              </a:srgbClr>
            </a:solidFill>
          </p:spPr>
          <p:txBody>
            <a:bodyPr/>
            <a:lstStyle/>
            <a:p/>
          </p:txBody>
        </p:sp>
        <p:sp>
          <p:nvSpPr>
            <p:cNvPr id="35" name="rc35"/>
            <p:cNvSpPr/>
            <p:nvPr/>
          </p:nvSpPr>
          <p:spPr>
            <a:xfrm>
              <a:off x="2362575" y="3176688"/>
              <a:ext cx="239877" cy="73650"/>
            </a:xfrm>
            <a:prstGeom prst="rect">
              <a:avLst/>
            </a:prstGeom>
            <a:solidFill>
              <a:srgbClr val="E2231A">
                <a:alpha val="100000"/>
              </a:srgbClr>
            </a:solidFill>
          </p:spPr>
          <p:txBody>
            <a:bodyPr/>
            <a:lstStyle/>
            <a:p/>
          </p:txBody>
        </p:sp>
        <p:sp>
          <p:nvSpPr>
            <p:cNvPr id="36" name="rc36"/>
            <p:cNvSpPr/>
            <p:nvPr/>
          </p:nvSpPr>
          <p:spPr>
            <a:xfrm>
              <a:off x="2629106" y="3259107"/>
              <a:ext cx="239877" cy="952605"/>
            </a:xfrm>
            <a:prstGeom prst="rect">
              <a:avLst/>
            </a:prstGeom>
            <a:solidFill>
              <a:srgbClr val="80BD41">
                <a:alpha val="100000"/>
              </a:srgbClr>
            </a:solidFill>
          </p:spPr>
          <p:txBody>
            <a:bodyPr/>
            <a:lstStyle/>
            <a:p/>
          </p:txBody>
        </p:sp>
        <p:sp>
          <p:nvSpPr>
            <p:cNvPr id="37" name="rc37"/>
            <p:cNvSpPr/>
            <p:nvPr/>
          </p:nvSpPr>
          <p:spPr>
            <a:xfrm>
              <a:off x="2629106" y="3181604"/>
              <a:ext cx="239877" cy="77503"/>
            </a:xfrm>
            <a:prstGeom prst="rect">
              <a:avLst/>
            </a:prstGeom>
            <a:solidFill>
              <a:srgbClr val="E2231A">
                <a:alpha val="100000"/>
              </a:srgbClr>
            </a:solidFill>
          </p:spPr>
          <p:txBody>
            <a:bodyPr/>
            <a:lstStyle/>
            <a:p/>
          </p:txBody>
        </p:sp>
        <p:sp>
          <p:nvSpPr>
            <p:cNvPr id="38" name="rc38"/>
            <p:cNvSpPr/>
            <p:nvPr/>
          </p:nvSpPr>
          <p:spPr>
            <a:xfrm>
              <a:off x="2895636" y="3249512"/>
              <a:ext cx="239877" cy="962200"/>
            </a:xfrm>
            <a:prstGeom prst="rect">
              <a:avLst/>
            </a:prstGeom>
            <a:solidFill>
              <a:srgbClr val="80BD41">
                <a:alpha val="100000"/>
              </a:srgbClr>
            </a:solidFill>
          </p:spPr>
          <p:txBody>
            <a:bodyPr/>
            <a:lstStyle/>
            <a:p/>
          </p:txBody>
        </p:sp>
        <p:sp>
          <p:nvSpPr>
            <p:cNvPr id="39" name="rc39"/>
            <p:cNvSpPr/>
            <p:nvPr/>
          </p:nvSpPr>
          <p:spPr>
            <a:xfrm>
              <a:off x="2895636" y="3190167"/>
              <a:ext cx="239877" cy="59345"/>
            </a:xfrm>
            <a:prstGeom prst="rect">
              <a:avLst/>
            </a:prstGeom>
            <a:solidFill>
              <a:srgbClr val="E2231A">
                <a:alpha val="100000"/>
              </a:srgbClr>
            </a:solidFill>
          </p:spPr>
          <p:txBody>
            <a:bodyPr/>
            <a:lstStyle/>
            <a:p/>
          </p:txBody>
        </p:sp>
        <p:sp>
          <p:nvSpPr>
            <p:cNvPr id="40" name="rc40"/>
            <p:cNvSpPr/>
            <p:nvPr/>
          </p:nvSpPr>
          <p:spPr>
            <a:xfrm>
              <a:off x="3162166" y="3257925"/>
              <a:ext cx="239877" cy="953787"/>
            </a:xfrm>
            <a:prstGeom prst="rect">
              <a:avLst/>
            </a:prstGeom>
            <a:solidFill>
              <a:srgbClr val="80BD41">
                <a:alpha val="100000"/>
              </a:srgbClr>
            </a:solidFill>
          </p:spPr>
          <p:txBody>
            <a:bodyPr/>
            <a:lstStyle/>
            <a:p/>
          </p:txBody>
        </p:sp>
        <p:sp>
          <p:nvSpPr>
            <p:cNvPr id="41" name="rc41"/>
            <p:cNvSpPr/>
            <p:nvPr/>
          </p:nvSpPr>
          <p:spPr>
            <a:xfrm>
              <a:off x="3162166" y="3196100"/>
              <a:ext cx="239877" cy="61825"/>
            </a:xfrm>
            <a:prstGeom prst="rect">
              <a:avLst/>
            </a:prstGeom>
            <a:solidFill>
              <a:srgbClr val="E2231A">
                <a:alpha val="100000"/>
              </a:srgbClr>
            </a:solidFill>
          </p:spPr>
          <p:txBody>
            <a:bodyPr/>
            <a:lstStyle/>
            <a:p/>
          </p:txBody>
        </p:sp>
        <p:sp>
          <p:nvSpPr>
            <p:cNvPr id="42" name="rc42"/>
            <p:cNvSpPr/>
            <p:nvPr/>
          </p:nvSpPr>
          <p:spPr>
            <a:xfrm>
              <a:off x="3428696" y="3250323"/>
              <a:ext cx="239877" cy="961389"/>
            </a:xfrm>
            <a:prstGeom prst="rect">
              <a:avLst/>
            </a:prstGeom>
            <a:solidFill>
              <a:srgbClr val="80BD41">
                <a:alpha val="100000"/>
              </a:srgbClr>
            </a:solidFill>
          </p:spPr>
          <p:txBody>
            <a:bodyPr/>
            <a:lstStyle/>
            <a:p/>
          </p:txBody>
        </p:sp>
        <p:sp>
          <p:nvSpPr>
            <p:cNvPr id="43" name="rc43"/>
            <p:cNvSpPr/>
            <p:nvPr/>
          </p:nvSpPr>
          <p:spPr>
            <a:xfrm>
              <a:off x="3428696" y="3197523"/>
              <a:ext cx="239877" cy="52799"/>
            </a:xfrm>
            <a:prstGeom prst="rect">
              <a:avLst/>
            </a:prstGeom>
            <a:solidFill>
              <a:srgbClr val="E2231A">
                <a:alpha val="100000"/>
              </a:srgbClr>
            </a:solidFill>
          </p:spPr>
          <p:txBody>
            <a:bodyPr/>
            <a:lstStyle/>
            <a:p/>
          </p:txBody>
        </p:sp>
        <p:sp>
          <p:nvSpPr>
            <p:cNvPr id="44" name="rc44"/>
            <p:cNvSpPr/>
            <p:nvPr/>
          </p:nvSpPr>
          <p:spPr>
            <a:xfrm>
              <a:off x="3695227" y="3254543"/>
              <a:ext cx="239877" cy="957169"/>
            </a:xfrm>
            <a:prstGeom prst="rect">
              <a:avLst/>
            </a:prstGeom>
            <a:solidFill>
              <a:srgbClr val="80BD41">
                <a:alpha val="100000"/>
              </a:srgbClr>
            </a:solidFill>
          </p:spPr>
          <p:txBody>
            <a:bodyPr/>
            <a:lstStyle/>
            <a:p/>
          </p:txBody>
        </p:sp>
        <p:sp>
          <p:nvSpPr>
            <p:cNvPr id="45" name="rc45"/>
            <p:cNvSpPr/>
            <p:nvPr/>
          </p:nvSpPr>
          <p:spPr>
            <a:xfrm>
              <a:off x="3695227" y="3199027"/>
              <a:ext cx="239877" cy="55515"/>
            </a:xfrm>
            <a:prstGeom prst="rect">
              <a:avLst/>
            </a:prstGeom>
            <a:solidFill>
              <a:srgbClr val="E2231A">
                <a:alpha val="100000"/>
              </a:srgbClr>
            </a:solidFill>
          </p:spPr>
          <p:txBody>
            <a:bodyPr/>
            <a:lstStyle/>
            <a:p/>
          </p:txBody>
        </p:sp>
        <p:sp>
          <p:nvSpPr>
            <p:cNvPr id="46" name="rc46"/>
            <p:cNvSpPr/>
            <p:nvPr/>
          </p:nvSpPr>
          <p:spPr>
            <a:xfrm>
              <a:off x="3961757" y="3269279"/>
              <a:ext cx="239877" cy="942433"/>
            </a:xfrm>
            <a:prstGeom prst="rect">
              <a:avLst/>
            </a:prstGeom>
            <a:solidFill>
              <a:srgbClr val="80BD41">
                <a:alpha val="100000"/>
              </a:srgbClr>
            </a:solidFill>
          </p:spPr>
          <p:txBody>
            <a:bodyPr/>
            <a:lstStyle/>
            <a:p/>
          </p:txBody>
        </p:sp>
        <p:sp>
          <p:nvSpPr>
            <p:cNvPr id="47" name="rc47"/>
            <p:cNvSpPr/>
            <p:nvPr/>
          </p:nvSpPr>
          <p:spPr>
            <a:xfrm>
              <a:off x="3961757" y="3202948"/>
              <a:ext cx="239877" cy="66330"/>
            </a:xfrm>
            <a:prstGeom prst="rect">
              <a:avLst/>
            </a:prstGeom>
            <a:solidFill>
              <a:srgbClr val="E2231A">
                <a:alpha val="100000"/>
              </a:srgbClr>
            </a:solidFill>
          </p:spPr>
          <p:txBody>
            <a:bodyPr/>
            <a:lstStyle/>
            <a:p/>
          </p:txBody>
        </p:sp>
        <p:sp>
          <p:nvSpPr>
            <p:cNvPr id="48" name="rc48"/>
            <p:cNvSpPr/>
            <p:nvPr/>
          </p:nvSpPr>
          <p:spPr>
            <a:xfrm>
              <a:off x="4228287" y="3258134"/>
              <a:ext cx="239877" cy="953578"/>
            </a:xfrm>
            <a:prstGeom prst="rect">
              <a:avLst/>
            </a:prstGeom>
            <a:solidFill>
              <a:srgbClr val="80BD41">
                <a:alpha val="100000"/>
              </a:srgbClr>
            </a:solidFill>
          </p:spPr>
          <p:txBody>
            <a:bodyPr/>
            <a:lstStyle/>
            <a:p/>
          </p:txBody>
        </p:sp>
        <p:sp>
          <p:nvSpPr>
            <p:cNvPr id="49" name="rc49"/>
            <p:cNvSpPr/>
            <p:nvPr/>
          </p:nvSpPr>
          <p:spPr>
            <a:xfrm>
              <a:off x="4228287" y="3202884"/>
              <a:ext cx="239877" cy="55250"/>
            </a:xfrm>
            <a:prstGeom prst="rect">
              <a:avLst/>
            </a:prstGeom>
            <a:solidFill>
              <a:srgbClr val="E2231A">
                <a:alpha val="100000"/>
              </a:srgbClr>
            </a:solidFill>
          </p:spPr>
          <p:txBody>
            <a:bodyPr/>
            <a:lstStyle/>
            <a:p/>
          </p:txBody>
        </p:sp>
        <p:sp>
          <p:nvSpPr>
            <p:cNvPr id="50" name="rc50"/>
            <p:cNvSpPr/>
            <p:nvPr/>
          </p:nvSpPr>
          <p:spPr>
            <a:xfrm>
              <a:off x="4494818" y="3256544"/>
              <a:ext cx="239877" cy="955167"/>
            </a:xfrm>
            <a:prstGeom prst="rect">
              <a:avLst/>
            </a:prstGeom>
            <a:solidFill>
              <a:srgbClr val="80BD41">
                <a:alpha val="100000"/>
              </a:srgbClr>
            </a:solidFill>
          </p:spPr>
          <p:txBody>
            <a:bodyPr/>
            <a:lstStyle/>
            <a:p/>
          </p:txBody>
        </p:sp>
        <p:sp>
          <p:nvSpPr>
            <p:cNvPr id="51" name="rc51"/>
            <p:cNvSpPr/>
            <p:nvPr/>
          </p:nvSpPr>
          <p:spPr>
            <a:xfrm>
              <a:off x="4494818" y="3208721"/>
              <a:ext cx="239877" cy="47823"/>
            </a:xfrm>
            <a:prstGeom prst="rect">
              <a:avLst/>
            </a:prstGeom>
            <a:solidFill>
              <a:srgbClr val="E2231A">
                <a:alpha val="100000"/>
              </a:srgbClr>
            </a:solidFill>
          </p:spPr>
          <p:txBody>
            <a:bodyPr/>
            <a:lstStyle/>
            <a:p/>
          </p:txBody>
        </p:sp>
        <p:sp>
          <p:nvSpPr>
            <p:cNvPr id="52" name="rc52"/>
            <p:cNvSpPr/>
            <p:nvPr/>
          </p:nvSpPr>
          <p:spPr>
            <a:xfrm>
              <a:off x="4761348" y="3293587"/>
              <a:ext cx="239877" cy="918125"/>
            </a:xfrm>
            <a:prstGeom prst="rect">
              <a:avLst/>
            </a:prstGeom>
            <a:solidFill>
              <a:srgbClr val="80BD41">
                <a:alpha val="100000"/>
              </a:srgbClr>
            </a:solidFill>
          </p:spPr>
          <p:txBody>
            <a:bodyPr/>
            <a:lstStyle/>
            <a:p/>
          </p:txBody>
        </p:sp>
        <p:sp>
          <p:nvSpPr>
            <p:cNvPr id="53" name="rc53"/>
            <p:cNvSpPr/>
            <p:nvPr/>
          </p:nvSpPr>
          <p:spPr>
            <a:xfrm>
              <a:off x="4761348" y="3212060"/>
              <a:ext cx="239877" cy="81526"/>
            </a:xfrm>
            <a:prstGeom prst="rect">
              <a:avLst/>
            </a:prstGeom>
            <a:solidFill>
              <a:srgbClr val="E2231A">
                <a:alpha val="100000"/>
              </a:srgbClr>
            </a:solidFill>
          </p:spPr>
          <p:txBody>
            <a:bodyPr/>
            <a:lstStyle/>
            <a:p/>
          </p:txBody>
        </p:sp>
        <p:sp>
          <p:nvSpPr>
            <p:cNvPr id="54" name="rc54"/>
            <p:cNvSpPr/>
            <p:nvPr/>
          </p:nvSpPr>
          <p:spPr>
            <a:xfrm>
              <a:off x="5027878" y="3283824"/>
              <a:ext cx="239877" cy="927888"/>
            </a:xfrm>
            <a:prstGeom prst="rect">
              <a:avLst/>
            </a:prstGeom>
            <a:solidFill>
              <a:srgbClr val="80BD41">
                <a:alpha val="100000"/>
              </a:srgbClr>
            </a:solidFill>
          </p:spPr>
          <p:txBody>
            <a:bodyPr/>
            <a:lstStyle/>
            <a:p/>
          </p:txBody>
        </p:sp>
        <p:sp>
          <p:nvSpPr>
            <p:cNvPr id="55" name="rc55"/>
            <p:cNvSpPr/>
            <p:nvPr/>
          </p:nvSpPr>
          <p:spPr>
            <a:xfrm>
              <a:off x="5027878" y="3214286"/>
              <a:ext cx="239877" cy="69537"/>
            </a:xfrm>
            <a:prstGeom prst="rect">
              <a:avLst/>
            </a:prstGeom>
            <a:solidFill>
              <a:srgbClr val="E2231A">
                <a:alpha val="100000"/>
              </a:srgbClr>
            </a:solidFill>
          </p:spPr>
          <p:txBody>
            <a:bodyPr/>
            <a:lstStyle/>
            <a:p/>
          </p:txBody>
        </p:sp>
        <p:sp>
          <p:nvSpPr>
            <p:cNvPr id="56" name="rc56"/>
            <p:cNvSpPr/>
            <p:nvPr/>
          </p:nvSpPr>
          <p:spPr>
            <a:xfrm>
              <a:off x="5294409" y="3289682"/>
              <a:ext cx="239877" cy="922030"/>
            </a:xfrm>
            <a:prstGeom prst="rect">
              <a:avLst/>
            </a:prstGeom>
            <a:solidFill>
              <a:srgbClr val="80BD41">
                <a:alpha val="100000"/>
              </a:srgbClr>
            </a:solidFill>
          </p:spPr>
          <p:txBody>
            <a:bodyPr/>
            <a:lstStyle/>
            <a:p/>
          </p:txBody>
        </p:sp>
        <p:sp>
          <p:nvSpPr>
            <p:cNvPr id="57" name="rc57"/>
            <p:cNvSpPr/>
            <p:nvPr/>
          </p:nvSpPr>
          <p:spPr>
            <a:xfrm>
              <a:off x="5294409" y="3223646"/>
              <a:ext cx="239877" cy="66036"/>
            </a:xfrm>
            <a:prstGeom prst="rect">
              <a:avLst/>
            </a:prstGeom>
            <a:solidFill>
              <a:srgbClr val="E2231A">
                <a:alpha val="100000"/>
              </a:srgbClr>
            </a:solidFill>
          </p:spPr>
          <p:txBody>
            <a:bodyPr/>
            <a:lstStyle/>
            <a:p/>
          </p:txBody>
        </p:sp>
        <p:sp>
          <p:nvSpPr>
            <p:cNvPr id="58" name="rc58"/>
            <p:cNvSpPr/>
            <p:nvPr/>
          </p:nvSpPr>
          <p:spPr>
            <a:xfrm>
              <a:off x="5560939" y="3313858"/>
              <a:ext cx="239877" cy="897854"/>
            </a:xfrm>
            <a:prstGeom prst="rect">
              <a:avLst/>
            </a:prstGeom>
            <a:solidFill>
              <a:srgbClr val="80BD41">
                <a:alpha val="100000"/>
              </a:srgbClr>
            </a:solidFill>
          </p:spPr>
          <p:txBody>
            <a:bodyPr/>
            <a:lstStyle/>
            <a:p/>
          </p:txBody>
        </p:sp>
        <p:sp>
          <p:nvSpPr>
            <p:cNvPr id="59" name="rc59"/>
            <p:cNvSpPr/>
            <p:nvPr/>
          </p:nvSpPr>
          <p:spPr>
            <a:xfrm>
              <a:off x="5560939" y="3243758"/>
              <a:ext cx="239877" cy="70099"/>
            </a:xfrm>
            <a:prstGeom prst="rect">
              <a:avLst/>
            </a:prstGeom>
            <a:solidFill>
              <a:srgbClr val="E2231A">
                <a:alpha val="100000"/>
              </a:srgbClr>
            </a:solidFill>
          </p:spPr>
          <p:txBody>
            <a:bodyPr/>
            <a:lstStyle/>
            <a:p/>
          </p:txBody>
        </p:sp>
        <p:sp>
          <p:nvSpPr>
            <p:cNvPr id="60" name="rc60"/>
            <p:cNvSpPr/>
            <p:nvPr/>
          </p:nvSpPr>
          <p:spPr>
            <a:xfrm>
              <a:off x="5827469" y="3382887"/>
              <a:ext cx="239877" cy="828825"/>
            </a:xfrm>
            <a:prstGeom prst="rect">
              <a:avLst/>
            </a:prstGeom>
            <a:solidFill>
              <a:srgbClr val="80BD41">
                <a:alpha val="100000"/>
              </a:srgbClr>
            </a:solidFill>
          </p:spPr>
          <p:txBody>
            <a:bodyPr/>
            <a:lstStyle/>
            <a:p/>
          </p:txBody>
        </p:sp>
        <p:sp>
          <p:nvSpPr>
            <p:cNvPr id="61" name="rc61"/>
            <p:cNvSpPr/>
            <p:nvPr/>
          </p:nvSpPr>
          <p:spPr>
            <a:xfrm>
              <a:off x="5827469" y="3251075"/>
              <a:ext cx="239877" cy="131811"/>
            </a:xfrm>
            <a:prstGeom prst="rect">
              <a:avLst/>
            </a:prstGeom>
            <a:solidFill>
              <a:srgbClr val="E2231A">
                <a:alpha val="100000"/>
              </a:srgbClr>
            </a:solidFill>
          </p:spPr>
          <p:txBody>
            <a:bodyPr/>
            <a:lstStyle/>
            <a:p/>
          </p:txBody>
        </p:sp>
        <p:sp>
          <p:nvSpPr>
            <p:cNvPr id="62" name="rc62"/>
            <p:cNvSpPr/>
            <p:nvPr/>
          </p:nvSpPr>
          <p:spPr>
            <a:xfrm>
              <a:off x="6094000" y="3339621"/>
              <a:ext cx="239877" cy="872091"/>
            </a:xfrm>
            <a:prstGeom prst="rect">
              <a:avLst/>
            </a:prstGeom>
            <a:solidFill>
              <a:srgbClr val="80BD41">
                <a:alpha val="100000"/>
              </a:srgbClr>
            </a:solidFill>
          </p:spPr>
          <p:txBody>
            <a:bodyPr/>
            <a:lstStyle/>
            <a:p/>
          </p:txBody>
        </p:sp>
        <p:sp>
          <p:nvSpPr>
            <p:cNvPr id="63" name="rc63"/>
            <p:cNvSpPr/>
            <p:nvPr/>
          </p:nvSpPr>
          <p:spPr>
            <a:xfrm>
              <a:off x="6094000" y="3256564"/>
              <a:ext cx="239877" cy="83057"/>
            </a:xfrm>
            <a:prstGeom prst="rect">
              <a:avLst/>
            </a:prstGeom>
            <a:solidFill>
              <a:srgbClr val="E2231A">
                <a:alpha val="100000"/>
              </a:srgbClr>
            </a:solidFill>
          </p:spPr>
          <p:txBody>
            <a:bodyPr/>
            <a:lstStyle/>
            <a:p/>
          </p:txBody>
        </p:sp>
        <p:sp>
          <p:nvSpPr>
            <p:cNvPr id="64" name="rc64"/>
            <p:cNvSpPr/>
            <p:nvPr/>
          </p:nvSpPr>
          <p:spPr>
            <a:xfrm>
              <a:off x="6360530" y="3404534"/>
              <a:ext cx="239877" cy="807178"/>
            </a:xfrm>
            <a:prstGeom prst="rect">
              <a:avLst/>
            </a:prstGeom>
            <a:solidFill>
              <a:srgbClr val="80BD41">
                <a:alpha val="100000"/>
              </a:srgbClr>
            </a:solidFill>
          </p:spPr>
          <p:txBody>
            <a:bodyPr/>
            <a:lstStyle/>
            <a:p/>
          </p:txBody>
        </p:sp>
        <p:sp>
          <p:nvSpPr>
            <p:cNvPr id="65" name="rc65"/>
            <p:cNvSpPr/>
            <p:nvPr/>
          </p:nvSpPr>
          <p:spPr>
            <a:xfrm>
              <a:off x="6360530" y="3276481"/>
              <a:ext cx="239877" cy="128052"/>
            </a:xfrm>
            <a:prstGeom prst="rect">
              <a:avLst/>
            </a:prstGeom>
            <a:solidFill>
              <a:srgbClr val="E2231A">
                <a:alpha val="100000"/>
              </a:srgbClr>
            </a:solidFill>
          </p:spPr>
          <p:txBody>
            <a:bodyPr/>
            <a:lstStyle/>
            <a:p/>
          </p:txBody>
        </p:sp>
        <p:sp>
          <p:nvSpPr>
            <p:cNvPr id="66" name="rc66"/>
            <p:cNvSpPr/>
            <p:nvPr/>
          </p:nvSpPr>
          <p:spPr>
            <a:xfrm>
              <a:off x="6627060" y="3450533"/>
              <a:ext cx="239877" cy="761179"/>
            </a:xfrm>
            <a:prstGeom prst="rect">
              <a:avLst/>
            </a:prstGeom>
            <a:solidFill>
              <a:srgbClr val="80BD41">
                <a:alpha val="100000"/>
              </a:srgbClr>
            </a:solidFill>
          </p:spPr>
          <p:txBody>
            <a:bodyPr/>
            <a:lstStyle/>
            <a:p/>
          </p:txBody>
        </p:sp>
        <p:sp>
          <p:nvSpPr>
            <p:cNvPr id="67" name="rc67"/>
            <p:cNvSpPr/>
            <p:nvPr/>
          </p:nvSpPr>
          <p:spPr>
            <a:xfrm>
              <a:off x="6627060" y="3304096"/>
              <a:ext cx="239877" cy="146437"/>
            </a:xfrm>
            <a:prstGeom prst="rect">
              <a:avLst/>
            </a:prstGeom>
            <a:solidFill>
              <a:srgbClr val="E2231A">
                <a:alpha val="100000"/>
              </a:srgbClr>
            </a:solidFill>
          </p:spPr>
          <p:txBody>
            <a:bodyPr/>
            <a:lstStyle/>
            <a:p/>
          </p:txBody>
        </p:sp>
        <p:sp>
          <p:nvSpPr>
            <p:cNvPr id="68" name="rc68"/>
            <p:cNvSpPr/>
            <p:nvPr/>
          </p:nvSpPr>
          <p:spPr>
            <a:xfrm>
              <a:off x="6893590" y="3467905"/>
              <a:ext cx="239877" cy="743807"/>
            </a:xfrm>
            <a:prstGeom prst="rect">
              <a:avLst/>
            </a:prstGeom>
            <a:solidFill>
              <a:srgbClr val="80BD41">
                <a:alpha val="100000"/>
              </a:srgbClr>
            </a:solidFill>
          </p:spPr>
          <p:txBody>
            <a:bodyPr/>
            <a:lstStyle/>
            <a:p/>
          </p:txBody>
        </p:sp>
        <p:sp>
          <p:nvSpPr>
            <p:cNvPr id="69" name="rc69"/>
            <p:cNvSpPr/>
            <p:nvPr/>
          </p:nvSpPr>
          <p:spPr>
            <a:xfrm>
              <a:off x="6893590" y="3315090"/>
              <a:ext cx="239877" cy="152814"/>
            </a:xfrm>
            <a:prstGeom prst="rect">
              <a:avLst/>
            </a:prstGeom>
            <a:solidFill>
              <a:srgbClr val="E2231A">
                <a:alpha val="100000"/>
              </a:srgbClr>
            </a:solidFill>
          </p:spPr>
          <p:txBody>
            <a:bodyPr/>
            <a:lstStyle/>
            <a:p/>
          </p:txBody>
        </p:sp>
        <p:sp>
          <p:nvSpPr>
            <p:cNvPr id="70" name="rc70"/>
            <p:cNvSpPr/>
            <p:nvPr/>
          </p:nvSpPr>
          <p:spPr>
            <a:xfrm>
              <a:off x="7160121" y="3490165"/>
              <a:ext cx="239877" cy="721547"/>
            </a:xfrm>
            <a:prstGeom prst="rect">
              <a:avLst/>
            </a:prstGeom>
            <a:solidFill>
              <a:srgbClr val="80BD41">
                <a:alpha val="100000"/>
              </a:srgbClr>
            </a:solidFill>
          </p:spPr>
          <p:txBody>
            <a:bodyPr/>
            <a:lstStyle/>
            <a:p/>
          </p:txBody>
        </p:sp>
        <p:sp>
          <p:nvSpPr>
            <p:cNvPr id="71" name="rc71"/>
            <p:cNvSpPr/>
            <p:nvPr/>
          </p:nvSpPr>
          <p:spPr>
            <a:xfrm>
              <a:off x="7160121" y="3324633"/>
              <a:ext cx="239877" cy="165532"/>
            </a:xfrm>
            <a:prstGeom prst="rect">
              <a:avLst/>
            </a:prstGeom>
            <a:solidFill>
              <a:srgbClr val="E2231A">
                <a:alpha val="100000"/>
              </a:srgbClr>
            </a:solidFill>
          </p:spPr>
          <p:txBody>
            <a:bodyPr/>
            <a:lstStyle/>
            <a:p/>
          </p:txBody>
        </p:sp>
        <p:sp>
          <p:nvSpPr>
            <p:cNvPr id="72" name="rc72"/>
            <p:cNvSpPr/>
            <p:nvPr/>
          </p:nvSpPr>
          <p:spPr>
            <a:xfrm>
              <a:off x="7426651" y="3470950"/>
              <a:ext cx="239877" cy="740762"/>
            </a:xfrm>
            <a:prstGeom prst="rect">
              <a:avLst/>
            </a:prstGeom>
            <a:solidFill>
              <a:srgbClr val="80BD41">
                <a:alpha val="100000"/>
              </a:srgbClr>
            </a:solidFill>
          </p:spPr>
          <p:txBody>
            <a:bodyPr/>
            <a:lstStyle/>
            <a:p/>
          </p:txBody>
        </p:sp>
        <p:sp>
          <p:nvSpPr>
            <p:cNvPr id="73" name="rc73"/>
            <p:cNvSpPr/>
            <p:nvPr/>
          </p:nvSpPr>
          <p:spPr>
            <a:xfrm>
              <a:off x="7426651" y="3332135"/>
              <a:ext cx="239877" cy="138814"/>
            </a:xfrm>
            <a:prstGeom prst="rect">
              <a:avLst/>
            </a:prstGeom>
            <a:solidFill>
              <a:srgbClr val="E2231A">
                <a:alpha val="100000"/>
              </a:srgbClr>
            </a:solidFill>
          </p:spPr>
          <p:txBody>
            <a:bodyPr/>
            <a:lstStyle/>
            <a:p/>
          </p:txBody>
        </p:sp>
        <p:sp>
          <p:nvSpPr>
            <p:cNvPr id="74" name="rc74"/>
            <p:cNvSpPr/>
            <p:nvPr/>
          </p:nvSpPr>
          <p:spPr>
            <a:xfrm>
              <a:off x="7693181" y="3446237"/>
              <a:ext cx="239877" cy="765475"/>
            </a:xfrm>
            <a:prstGeom prst="rect">
              <a:avLst/>
            </a:prstGeom>
            <a:solidFill>
              <a:srgbClr val="80BD41">
                <a:alpha val="100000"/>
              </a:srgbClr>
            </a:solidFill>
          </p:spPr>
          <p:txBody>
            <a:bodyPr/>
            <a:lstStyle/>
            <a:p/>
          </p:txBody>
        </p:sp>
        <p:sp>
          <p:nvSpPr>
            <p:cNvPr id="75" name="rc75"/>
            <p:cNvSpPr/>
            <p:nvPr/>
          </p:nvSpPr>
          <p:spPr>
            <a:xfrm>
              <a:off x="7693181" y="3336408"/>
              <a:ext cx="239877" cy="109828"/>
            </a:xfrm>
            <a:prstGeom prst="rect">
              <a:avLst/>
            </a:prstGeom>
            <a:solidFill>
              <a:srgbClr val="E2231A">
                <a:alpha val="100000"/>
              </a:srgbClr>
            </a:solidFill>
          </p:spPr>
          <p:txBody>
            <a:bodyPr/>
            <a:lstStyle/>
            <a:p/>
          </p:txBody>
        </p:sp>
        <p:sp>
          <p:nvSpPr>
            <p:cNvPr id="76" name="rc76"/>
            <p:cNvSpPr/>
            <p:nvPr/>
          </p:nvSpPr>
          <p:spPr>
            <a:xfrm>
              <a:off x="7959712" y="3467519"/>
              <a:ext cx="239877" cy="744193"/>
            </a:xfrm>
            <a:prstGeom prst="rect">
              <a:avLst/>
            </a:prstGeom>
            <a:solidFill>
              <a:srgbClr val="80BD41">
                <a:alpha val="100000"/>
              </a:srgbClr>
            </a:solidFill>
          </p:spPr>
          <p:txBody>
            <a:bodyPr/>
            <a:lstStyle/>
            <a:p/>
          </p:txBody>
        </p:sp>
        <p:sp>
          <p:nvSpPr>
            <p:cNvPr id="77" name="rc77"/>
            <p:cNvSpPr/>
            <p:nvPr/>
          </p:nvSpPr>
          <p:spPr>
            <a:xfrm>
              <a:off x="7959712" y="3343761"/>
              <a:ext cx="239877" cy="123757"/>
            </a:xfrm>
            <a:prstGeom prst="rect">
              <a:avLst/>
            </a:prstGeom>
            <a:solidFill>
              <a:srgbClr val="E2231A">
                <a:alpha val="100000"/>
              </a:srgbClr>
            </a:solidFill>
          </p:spPr>
          <p:txBody>
            <a:bodyPr/>
            <a:lstStyle/>
            <a:p/>
          </p:txBody>
        </p:sp>
        <p:sp>
          <p:nvSpPr>
            <p:cNvPr id="78" name="pl78"/>
            <p:cNvSpPr/>
            <p:nvPr/>
          </p:nvSpPr>
          <p:spPr>
            <a:xfrm>
              <a:off x="1416393" y="2171024"/>
              <a:ext cx="6663257" cy="300733"/>
            </a:xfrm>
            <a:custGeom>
              <a:avLst/>
              <a:pathLst>
                <a:path w="6663257" h="300733">
                  <a:moveTo>
                    <a:pt x="0" y="42961"/>
                  </a:moveTo>
                  <a:lnTo>
                    <a:pt x="266530" y="0"/>
                  </a:lnTo>
                  <a:lnTo>
                    <a:pt x="533060" y="42961"/>
                  </a:lnTo>
                  <a:lnTo>
                    <a:pt x="799590" y="21480"/>
                  </a:lnTo>
                  <a:lnTo>
                    <a:pt x="1066121" y="42961"/>
                  </a:lnTo>
                  <a:lnTo>
                    <a:pt x="1332651" y="64442"/>
                  </a:lnTo>
                  <a:lnTo>
                    <a:pt x="1599181" y="21480"/>
                  </a:lnTo>
                  <a:lnTo>
                    <a:pt x="1865712" y="21480"/>
                  </a:lnTo>
                  <a:lnTo>
                    <a:pt x="2132242" y="0"/>
                  </a:lnTo>
                  <a:lnTo>
                    <a:pt x="2398772" y="0"/>
                  </a:lnTo>
                  <a:lnTo>
                    <a:pt x="2665303" y="42961"/>
                  </a:lnTo>
                  <a:lnTo>
                    <a:pt x="2931833" y="0"/>
                  </a:lnTo>
                  <a:lnTo>
                    <a:pt x="3198363" y="0"/>
                  </a:lnTo>
                  <a:lnTo>
                    <a:pt x="3464893" y="64442"/>
                  </a:lnTo>
                  <a:lnTo>
                    <a:pt x="3731424" y="42961"/>
                  </a:lnTo>
                  <a:lnTo>
                    <a:pt x="3997954" y="42961"/>
                  </a:lnTo>
                  <a:lnTo>
                    <a:pt x="4264484" y="42961"/>
                  </a:lnTo>
                  <a:lnTo>
                    <a:pt x="4531015" y="193328"/>
                  </a:lnTo>
                  <a:lnTo>
                    <a:pt x="4797545" y="85923"/>
                  </a:lnTo>
                  <a:lnTo>
                    <a:pt x="5064075" y="193328"/>
                  </a:lnTo>
                  <a:lnTo>
                    <a:pt x="5330606" y="236290"/>
                  </a:lnTo>
                  <a:lnTo>
                    <a:pt x="5597136" y="257771"/>
                  </a:lnTo>
                  <a:lnTo>
                    <a:pt x="5863666" y="300733"/>
                  </a:lnTo>
                  <a:lnTo>
                    <a:pt x="6130197" y="236290"/>
                  </a:lnTo>
                  <a:lnTo>
                    <a:pt x="6396727" y="171847"/>
                  </a:lnTo>
                  <a:lnTo>
                    <a:pt x="6663257" y="193328"/>
                  </a:lnTo>
                </a:path>
              </a:pathLst>
            </a:custGeom>
            <a:ln w="27101" cap="flat">
              <a:solidFill>
                <a:srgbClr val="0058AB">
                  <a:alpha val="100000"/>
                </a:srgbClr>
              </a:solidFill>
              <a:prstDash val="solid"/>
              <a:round/>
            </a:ln>
          </p:spPr>
          <p:txBody>
            <a:bodyPr/>
            <a:lstStyle/>
            <a:p/>
          </p:txBody>
        </p:sp>
        <p:sp>
          <p:nvSpPr>
            <p:cNvPr id="79" name="tx79"/>
            <p:cNvSpPr/>
            <p:nvPr/>
          </p:nvSpPr>
          <p:spPr>
            <a:xfrm>
              <a:off x="1346075" y="2032934"/>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93</a:t>
              </a:r>
            </a:p>
          </p:txBody>
        </p:sp>
        <p:sp>
          <p:nvSpPr>
            <p:cNvPr id="80" name="tx80"/>
            <p:cNvSpPr/>
            <p:nvPr/>
          </p:nvSpPr>
          <p:spPr>
            <a:xfrm>
              <a:off x="2678727" y="2054415"/>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92</a:t>
              </a:r>
            </a:p>
          </p:txBody>
        </p:sp>
        <p:sp>
          <p:nvSpPr>
            <p:cNvPr id="81" name="tx81"/>
            <p:cNvSpPr/>
            <p:nvPr/>
          </p:nvSpPr>
          <p:spPr>
            <a:xfrm>
              <a:off x="4011378" y="2032934"/>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93</a:t>
              </a:r>
            </a:p>
          </p:txBody>
        </p:sp>
        <p:sp>
          <p:nvSpPr>
            <p:cNvPr id="82" name="tx82"/>
            <p:cNvSpPr/>
            <p:nvPr/>
          </p:nvSpPr>
          <p:spPr>
            <a:xfrm>
              <a:off x="5344030" y="2032934"/>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93</a:t>
              </a:r>
            </a:p>
          </p:txBody>
        </p:sp>
        <p:sp>
          <p:nvSpPr>
            <p:cNvPr id="83" name="tx83"/>
            <p:cNvSpPr/>
            <p:nvPr/>
          </p:nvSpPr>
          <p:spPr>
            <a:xfrm>
              <a:off x="6410151" y="2183301"/>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86</a:t>
              </a:r>
            </a:p>
          </p:txBody>
        </p:sp>
        <p:sp>
          <p:nvSpPr>
            <p:cNvPr id="84" name="tx84"/>
            <p:cNvSpPr/>
            <p:nvPr/>
          </p:nvSpPr>
          <p:spPr>
            <a:xfrm>
              <a:off x="6676681" y="2226263"/>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84</a:t>
              </a:r>
            </a:p>
          </p:txBody>
        </p:sp>
        <p:sp>
          <p:nvSpPr>
            <p:cNvPr id="85" name="tx85"/>
            <p:cNvSpPr/>
            <p:nvPr/>
          </p:nvSpPr>
          <p:spPr>
            <a:xfrm>
              <a:off x="6943212" y="2247744"/>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83</a:t>
              </a:r>
            </a:p>
          </p:txBody>
        </p:sp>
        <p:sp>
          <p:nvSpPr>
            <p:cNvPr id="86" name="tx86"/>
            <p:cNvSpPr/>
            <p:nvPr/>
          </p:nvSpPr>
          <p:spPr>
            <a:xfrm>
              <a:off x="7209742" y="2290706"/>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81</a:t>
              </a:r>
            </a:p>
          </p:txBody>
        </p:sp>
        <p:sp>
          <p:nvSpPr>
            <p:cNvPr id="87" name="tx87"/>
            <p:cNvSpPr/>
            <p:nvPr/>
          </p:nvSpPr>
          <p:spPr>
            <a:xfrm>
              <a:off x="7476272" y="2226263"/>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84</a:t>
              </a:r>
            </a:p>
          </p:txBody>
        </p:sp>
        <p:sp>
          <p:nvSpPr>
            <p:cNvPr id="88" name="tx88"/>
            <p:cNvSpPr/>
            <p:nvPr/>
          </p:nvSpPr>
          <p:spPr>
            <a:xfrm>
              <a:off x="7742803" y="2161820"/>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87</a:t>
              </a:r>
            </a:p>
          </p:txBody>
        </p:sp>
        <p:sp>
          <p:nvSpPr>
            <p:cNvPr id="89" name="tx89"/>
            <p:cNvSpPr/>
            <p:nvPr/>
          </p:nvSpPr>
          <p:spPr>
            <a:xfrm>
              <a:off x="8009333" y="2183301"/>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86</a:t>
              </a:r>
            </a:p>
          </p:txBody>
        </p:sp>
        <p:sp>
          <p:nvSpPr>
            <p:cNvPr id="90" name="tx90"/>
            <p:cNvSpPr/>
            <p:nvPr/>
          </p:nvSpPr>
          <p:spPr>
            <a:xfrm>
              <a:off x="1310962" y="3671181"/>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10.5</a:t>
              </a:r>
            </a:p>
          </p:txBody>
        </p:sp>
        <p:sp>
          <p:nvSpPr>
            <p:cNvPr id="91" name="tx91"/>
            <p:cNvSpPr/>
            <p:nvPr/>
          </p:nvSpPr>
          <p:spPr>
            <a:xfrm>
              <a:off x="1341092" y="3134158"/>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0.7</a:t>
              </a:r>
            </a:p>
          </p:txBody>
        </p:sp>
        <p:sp>
          <p:nvSpPr>
            <p:cNvPr id="92" name="tx92"/>
            <p:cNvSpPr/>
            <p:nvPr/>
          </p:nvSpPr>
          <p:spPr>
            <a:xfrm>
              <a:off x="2688785" y="369659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10</a:t>
              </a:r>
            </a:p>
          </p:txBody>
        </p:sp>
        <p:sp>
          <p:nvSpPr>
            <p:cNvPr id="93" name="tx93"/>
            <p:cNvSpPr/>
            <p:nvPr/>
          </p:nvSpPr>
          <p:spPr>
            <a:xfrm>
              <a:off x="2673743" y="3181539"/>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0.8</a:t>
              </a:r>
            </a:p>
          </p:txBody>
        </p:sp>
        <p:sp>
          <p:nvSpPr>
            <p:cNvPr id="94" name="tx94"/>
            <p:cNvSpPr/>
            <p:nvPr/>
          </p:nvSpPr>
          <p:spPr>
            <a:xfrm>
              <a:off x="4006395" y="3701679"/>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9.9</a:t>
              </a:r>
            </a:p>
          </p:txBody>
        </p:sp>
        <p:sp>
          <p:nvSpPr>
            <p:cNvPr id="95" name="tx95"/>
            <p:cNvSpPr/>
            <p:nvPr/>
          </p:nvSpPr>
          <p:spPr>
            <a:xfrm>
              <a:off x="4006395" y="3197297"/>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0.7</a:t>
              </a:r>
            </a:p>
          </p:txBody>
        </p:sp>
        <p:sp>
          <p:nvSpPr>
            <p:cNvPr id="96" name="tx96"/>
            <p:cNvSpPr/>
            <p:nvPr/>
          </p:nvSpPr>
          <p:spPr>
            <a:xfrm>
              <a:off x="5339046" y="3711881"/>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9.7</a:t>
              </a:r>
            </a:p>
          </p:txBody>
        </p:sp>
        <p:sp>
          <p:nvSpPr>
            <p:cNvPr id="97" name="tx97"/>
            <p:cNvSpPr/>
            <p:nvPr/>
          </p:nvSpPr>
          <p:spPr>
            <a:xfrm>
              <a:off x="5339046" y="3217848"/>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0.7</a:t>
              </a:r>
            </a:p>
          </p:txBody>
        </p:sp>
        <p:sp>
          <p:nvSpPr>
            <p:cNvPr id="98" name="tx98"/>
            <p:cNvSpPr/>
            <p:nvPr/>
          </p:nvSpPr>
          <p:spPr>
            <a:xfrm>
              <a:off x="6405168" y="3769307"/>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8.4</a:t>
              </a:r>
            </a:p>
          </p:txBody>
        </p:sp>
        <p:sp>
          <p:nvSpPr>
            <p:cNvPr id="99" name="tx99"/>
            <p:cNvSpPr/>
            <p:nvPr/>
          </p:nvSpPr>
          <p:spPr>
            <a:xfrm>
              <a:off x="6405168" y="3301691"/>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1.3</a:t>
              </a:r>
            </a:p>
          </p:txBody>
        </p:sp>
        <p:sp>
          <p:nvSpPr>
            <p:cNvPr id="100" name="tx100"/>
            <p:cNvSpPr/>
            <p:nvPr/>
          </p:nvSpPr>
          <p:spPr>
            <a:xfrm>
              <a:off x="6716869" y="379230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8</a:t>
              </a:r>
            </a:p>
          </p:txBody>
        </p:sp>
        <p:sp>
          <p:nvSpPr>
            <p:cNvPr id="101" name="tx101"/>
            <p:cNvSpPr/>
            <p:nvPr/>
          </p:nvSpPr>
          <p:spPr>
            <a:xfrm>
              <a:off x="6671698" y="3338498"/>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1.5</a:t>
              </a:r>
            </a:p>
          </p:txBody>
        </p:sp>
        <p:sp>
          <p:nvSpPr>
            <p:cNvPr id="102" name="tx102"/>
            <p:cNvSpPr/>
            <p:nvPr/>
          </p:nvSpPr>
          <p:spPr>
            <a:xfrm>
              <a:off x="6938228" y="3800992"/>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7.8</a:t>
              </a:r>
            </a:p>
          </p:txBody>
        </p:sp>
        <p:sp>
          <p:nvSpPr>
            <p:cNvPr id="103" name="tx103"/>
            <p:cNvSpPr/>
            <p:nvPr/>
          </p:nvSpPr>
          <p:spPr>
            <a:xfrm>
              <a:off x="6938228" y="3352681"/>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1.6</a:t>
              </a:r>
            </a:p>
          </p:txBody>
        </p:sp>
        <p:sp>
          <p:nvSpPr>
            <p:cNvPr id="104" name="tx104"/>
            <p:cNvSpPr/>
            <p:nvPr/>
          </p:nvSpPr>
          <p:spPr>
            <a:xfrm>
              <a:off x="7204759" y="3812122"/>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7.6</a:t>
              </a:r>
            </a:p>
          </p:txBody>
        </p:sp>
        <p:sp>
          <p:nvSpPr>
            <p:cNvPr id="105" name="tx105"/>
            <p:cNvSpPr/>
            <p:nvPr/>
          </p:nvSpPr>
          <p:spPr>
            <a:xfrm>
              <a:off x="7204759" y="3368583"/>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1.7</a:t>
              </a:r>
            </a:p>
          </p:txBody>
        </p:sp>
        <p:sp>
          <p:nvSpPr>
            <p:cNvPr id="106" name="tx106"/>
            <p:cNvSpPr/>
            <p:nvPr/>
          </p:nvSpPr>
          <p:spPr>
            <a:xfrm>
              <a:off x="7471289" y="3802515"/>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7.8</a:t>
              </a:r>
            </a:p>
          </p:txBody>
        </p:sp>
        <p:sp>
          <p:nvSpPr>
            <p:cNvPr id="107" name="tx107"/>
            <p:cNvSpPr/>
            <p:nvPr/>
          </p:nvSpPr>
          <p:spPr>
            <a:xfrm>
              <a:off x="7471289" y="3362726"/>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1.5</a:t>
              </a:r>
            </a:p>
          </p:txBody>
        </p:sp>
        <p:sp>
          <p:nvSpPr>
            <p:cNvPr id="108" name="tx108"/>
            <p:cNvSpPr/>
            <p:nvPr/>
          </p:nvSpPr>
          <p:spPr>
            <a:xfrm>
              <a:off x="7782991" y="379015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8</a:t>
              </a:r>
            </a:p>
          </p:txBody>
        </p:sp>
        <p:sp>
          <p:nvSpPr>
            <p:cNvPr id="109" name="tx109"/>
            <p:cNvSpPr/>
            <p:nvPr/>
          </p:nvSpPr>
          <p:spPr>
            <a:xfrm>
              <a:off x="7737819" y="3352506"/>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1.1</a:t>
              </a:r>
            </a:p>
          </p:txBody>
        </p:sp>
        <p:sp>
          <p:nvSpPr>
            <p:cNvPr id="110" name="tx110"/>
            <p:cNvSpPr/>
            <p:nvPr/>
          </p:nvSpPr>
          <p:spPr>
            <a:xfrm>
              <a:off x="8004349" y="3800799"/>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7.8</a:t>
              </a:r>
            </a:p>
          </p:txBody>
        </p:sp>
        <p:sp>
          <p:nvSpPr>
            <p:cNvPr id="111" name="tx111"/>
            <p:cNvSpPr/>
            <p:nvPr/>
          </p:nvSpPr>
          <p:spPr>
            <a:xfrm>
              <a:off x="8004349" y="3366824"/>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1.3</a:t>
              </a:r>
            </a:p>
          </p:txBody>
        </p:sp>
        <p:sp>
          <p:nvSpPr>
            <p:cNvPr id="112" name="tx112"/>
            <p:cNvSpPr/>
            <p:nvPr/>
          </p:nvSpPr>
          <p:spPr>
            <a:xfrm>
              <a:off x="1314986" y="2982401"/>
              <a:ext cx="202813"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11.2</a:t>
              </a:r>
            </a:p>
          </p:txBody>
        </p:sp>
        <p:sp>
          <p:nvSpPr>
            <p:cNvPr id="113" name="tx113"/>
            <p:cNvSpPr/>
            <p:nvPr/>
          </p:nvSpPr>
          <p:spPr>
            <a:xfrm>
              <a:off x="2643614" y="3026339"/>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10.8</a:t>
              </a:r>
            </a:p>
          </p:txBody>
        </p:sp>
        <p:sp>
          <p:nvSpPr>
            <p:cNvPr id="114" name="tx114"/>
            <p:cNvSpPr/>
            <p:nvPr/>
          </p:nvSpPr>
          <p:spPr>
            <a:xfrm>
              <a:off x="3976265" y="3047683"/>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10.6</a:t>
              </a:r>
            </a:p>
          </p:txBody>
        </p:sp>
        <p:sp>
          <p:nvSpPr>
            <p:cNvPr id="115" name="tx115"/>
            <p:cNvSpPr/>
            <p:nvPr/>
          </p:nvSpPr>
          <p:spPr>
            <a:xfrm>
              <a:off x="5308917" y="3068381"/>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10.3</a:t>
              </a:r>
            </a:p>
          </p:txBody>
        </p:sp>
        <p:sp>
          <p:nvSpPr>
            <p:cNvPr id="116" name="tx116"/>
            <p:cNvSpPr/>
            <p:nvPr/>
          </p:nvSpPr>
          <p:spPr>
            <a:xfrm>
              <a:off x="6405168" y="3121216"/>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9.8</a:t>
              </a:r>
            </a:p>
          </p:txBody>
        </p:sp>
        <p:sp>
          <p:nvSpPr>
            <p:cNvPr id="117" name="tx117"/>
            <p:cNvSpPr/>
            <p:nvPr/>
          </p:nvSpPr>
          <p:spPr>
            <a:xfrm>
              <a:off x="6671698" y="3148831"/>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9.5</a:t>
              </a:r>
            </a:p>
          </p:txBody>
        </p:sp>
        <p:sp>
          <p:nvSpPr>
            <p:cNvPr id="118" name="tx118"/>
            <p:cNvSpPr/>
            <p:nvPr/>
          </p:nvSpPr>
          <p:spPr>
            <a:xfrm>
              <a:off x="6938228" y="3159825"/>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9.4</a:t>
              </a:r>
            </a:p>
          </p:txBody>
        </p:sp>
        <p:sp>
          <p:nvSpPr>
            <p:cNvPr id="119" name="tx119"/>
            <p:cNvSpPr/>
            <p:nvPr/>
          </p:nvSpPr>
          <p:spPr>
            <a:xfrm>
              <a:off x="7204759" y="3169368"/>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9.3</a:t>
              </a:r>
            </a:p>
          </p:txBody>
        </p:sp>
        <p:sp>
          <p:nvSpPr>
            <p:cNvPr id="120" name="tx120"/>
            <p:cNvSpPr/>
            <p:nvPr/>
          </p:nvSpPr>
          <p:spPr>
            <a:xfrm>
              <a:off x="7471289" y="3176870"/>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9.2</a:t>
              </a:r>
            </a:p>
          </p:txBody>
        </p:sp>
        <p:sp>
          <p:nvSpPr>
            <p:cNvPr id="121" name="tx121"/>
            <p:cNvSpPr/>
            <p:nvPr/>
          </p:nvSpPr>
          <p:spPr>
            <a:xfrm>
              <a:off x="7737819" y="3181143"/>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9.2</a:t>
              </a:r>
            </a:p>
          </p:txBody>
        </p:sp>
        <p:sp>
          <p:nvSpPr>
            <p:cNvPr id="122" name="tx122"/>
            <p:cNvSpPr/>
            <p:nvPr/>
          </p:nvSpPr>
          <p:spPr>
            <a:xfrm>
              <a:off x="8004349" y="3188496"/>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9.1</a:t>
              </a:r>
            </a:p>
          </p:txBody>
        </p:sp>
        <p:sp>
          <p:nvSpPr>
            <p:cNvPr id="123" name="tx123"/>
            <p:cNvSpPr/>
            <p:nvPr/>
          </p:nvSpPr>
          <p:spPr>
            <a:xfrm>
              <a:off x="694540" y="4161695"/>
              <a:ext cx="194127"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0M</a:t>
              </a:r>
            </a:p>
          </p:txBody>
        </p:sp>
        <p:sp>
          <p:nvSpPr>
            <p:cNvPr id="124" name="tx124"/>
            <p:cNvSpPr/>
            <p:nvPr/>
          </p:nvSpPr>
          <p:spPr>
            <a:xfrm>
              <a:off x="694540" y="3684038"/>
              <a:ext cx="194127"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5M</a:t>
              </a:r>
            </a:p>
          </p:txBody>
        </p:sp>
        <p:sp>
          <p:nvSpPr>
            <p:cNvPr id="125" name="tx125"/>
            <p:cNvSpPr/>
            <p:nvPr/>
          </p:nvSpPr>
          <p:spPr>
            <a:xfrm>
              <a:off x="616816" y="3206381"/>
              <a:ext cx="271851"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10M</a:t>
              </a:r>
            </a:p>
          </p:txBody>
        </p:sp>
        <p:sp>
          <p:nvSpPr>
            <p:cNvPr id="126" name="tx126"/>
            <p:cNvSpPr/>
            <p:nvPr/>
          </p:nvSpPr>
          <p:spPr>
            <a:xfrm>
              <a:off x="616816" y="2728725"/>
              <a:ext cx="271851"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15M</a:t>
              </a:r>
            </a:p>
          </p:txBody>
        </p:sp>
        <p:sp>
          <p:nvSpPr>
            <p:cNvPr id="127" name="tx127"/>
            <p:cNvSpPr/>
            <p:nvPr/>
          </p:nvSpPr>
          <p:spPr>
            <a:xfrm>
              <a:off x="616816" y="2251068"/>
              <a:ext cx="271851"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20M</a:t>
              </a:r>
            </a:p>
          </p:txBody>
        </p:sp>
        <p:sp>
          <p:nvSpPr>
            <p:cNvPr id="128" name="tx128"/>
            <p:cNvSpPr/>
            <p:nvPr/>
          </p:nvSpPr>
          <p:spPr>
            <a:xfrm>
              <a:off x="8607376" y="4161695"/>
              <a:ext cx="77724"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0</a:t>
              </a:r>
            </a:p>
          </p:txBody>
        </p:sp>
        <p:sp>
          <p:nvSpPr>
            <p:cNvPr id="129" name="tx129"/>
            <p:cNvSpPr/>
            <p:nvPr/>
          </p:nvSpPr>
          <p:spPr>
            <a:xfrm>
              <a:off x="8607376" y="3624671"/>
              <a:ext cx="155448"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25</a:t>
              </a:r>
            </a:p>
          </p:txBody>
        </p:sp>
        <p:sp>
          <p:nvSpPr>
            <p:cNvPr id="130" name="tx130"/>
            <p:cNvSpPr/>
            <p:nvPr/>
          </p:nvSpPr>
          <p:spPr>
            <a:xfrm>
              <a:off x="8607376" y="3087648"/>
              <a:ext cx="155448"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50</a:t>
              </a:r>
            </a:p>
          </p:txBody>
        </p:sp>
        <p:sp>
          <p:nvSpPr>
            <p:cNvPr id="131" name="tx131"/>
            <p:cNvSpPr/>
            <p:nvPr/>
          </p:nvSpPr>
          <p:spPr>
            <a:xfrm>
              <a:off x="8607376" y="2550625"/>
              <a:ext cx="155448"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75</a:t>
              </a:r>
            </a:p>
          </p:txBody>
        </p:sp>
        <p:sp>
          <p:nvSpPr>
            <p:cNvPr id="132" name="tx132"/>
            <p:cNvSpPr/>
            <p:nvPr/>
          </p:nvSpPr>
          <p:spPr>
            <a:xfrm>
              <a:off x="8607376" y="2013601"/>
              <a:ext cx="233172"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100</a:t>
              </a:r>
            </a:p>
          </p:txBody>
        </p:sp>
        <p:sp>
          <p:nvSpPr>
            <p:cNvPr id="133" name="tx133"/>
            <p:cNvSpPr/>
            <p:nvPr/>
          </p:nvSpPr>
          <p:spPr>
            <a:xfrm rot="-5400000">
              <a:off x="1260945" y="4492548"/>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2000</a:t>
              </a:r>
            </a:p>
          </p:txBody>
        </p:sp>
        <p:sp>
          <p:nvSpPr>
            <p:cNvPr id="134" name="tx134"/>
            <p:cNvSpPr/>
            <p:nvPr/>
          </p:nvSpPr>
          <p:spPr>
            <a:xfrm rot="-5400000">
              <a:off x="2593596" y="4492548"/>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2005</a:t>
              </a:r>
            </a:p>
          </p:txBody>
        </p:sp>
        <p:sp>
          <p:nvSpPr>
            <p:cNvPr id="135" name="tx135"/>
            <p:cNvSpPr/>
            <p:nvPr/>
          </p:nvSpPr>
          <p:spPr>
            <a:xfrm rot="-5400000">
              <a:off x="3926248" y="4492548"/>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2010</a:t>
              </a:r>
            </a:p>
          </p:txBody>
        </p:sp>
        <p:sp>
          <p:nvSpPr>
            <p:cNvPr id="136" name="tx136"/>
            <p:cNvSpPr/>
            <p:nvPr/>
          </p:nvSpPr>
          <p:spPr>
            <a:xfrm rot="-5400000">
              <a:off x="5258899" y="4492548"/>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2015</a:t>
              </a:r>
            </a:p>
          </p:txBody>
        </p:sp>
        <p:sp>
          <p:nvSpPr>
            <p:cNvPr id="137" name="tx137"/>
            <p:cNvSpPr/>
            <p:nvPr/>
          </p:nvSpPr>
          <p:spPr>
            <a:xfrm rot="-5400000">
              <a:off x="6325020" y="4492548"/>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2019</a:t>
              </a:r>
            </a:p>
          </p:txBody>
        </p:sp>
        <p:sp>
          <p:nvSpPr>
            <p:cNvPr id="138" name="tx138"/>
            <p:cNvSpPr/>
            <p:nvPr/>
          </p:nvSpPr>
          <p:spPr>
            <a:xfrm rot="-5400000">
              <a:off x="6591551" y="4492548"/>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2020</a:t>
              </a:r>
            </a:p>
          </p:txBody>
        </p:sp>
        <p:sp>
          <p:nvSpPr>
            <p:cNvPr id="139" name="tx139"/>
            <p:cNvSpPr/>
            <p:nvPr/>
          </p:nvSpPr>
          <p:spPr>
            <a:xfrm rot="-5400000">
              <a:off x="6858081" y="4492548"/>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2021</a:t>
              </a:r>
            </a:p>
          </p:txBody>
        </p:sp>
        <p:sp>
          <p:nvSpPr>
            <p:cNvPr id="140" name="tx140"/>
            <p:cNvSpPr/>
            <p:nvPr/>
          </p:nvSpPr>
          <p:spPr>
            <a:xfrm rot="-5400000">
              <a:off x="7124611" y="4492548"/>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2022</a:t>
              </a:r>
            </a:p>
          </p:txBody>
        </p:sp>
        <p:sp>
          <p:nvSpPr>
            <p:cNvPr id="141" name="tx141"/>
            <p:cNvSpPr/>
            <p:nvPr/>
          </p:nvSpPr>
          <p:spPr>
            <a:xfrm rot="-5400000">
              <a:off x="7391142" y="4492548"/>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2023</a:t>
              </a:r>
            </a:p>
          </p:txBody>
        </p:sp>
        <p:sp>
          <p:nvSpPr>
            <p:cNvPr id="142" name="tx142"/>
            <p:cNvSpPr/>
            <p:nvPr/>
          </p:nvSpPr>
          <p:spPr>
            <a:xfrm rot="-5400000">
              <a:off x="7657672" y="4492548"/>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2024</a:t>
              </a:r>
            </a:p>
          </p:txBody>
        </p:sp>
        <p:sp>
          <p:nvSpPr>
            <p:cNvPr id="143" name="tx143"/>
            <p:cNvSpPr/>
            <p:nvPr/>
          </p:nvSpPr>
          <p:spPr>
            <a:xfrm rot="-5400000">
              <a:off x="7924202" y="4492548"/>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2025</a:t>
              </a:r>
            </a:p>
          </p:txBody>
        </p:sp>
        <p:sp>
          <p:nvSpPr>
            <p:cNvPr id="144" name="tx144"/>
            <p:cNvSpPr/>
            <p:nvPr/>
          </p:nvSpPr>
          <p:spPr>
            <a:xfrm rot="-5400000">
              <a:off x="-425601" y="3033946"/>
              <a:ext cx="1778233"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Number of children (millions)</a:t>
              </a:r>
            </a:p>
          </p:txBody>
        </p:sp>
        <p:sp>
          <p:nvSpPr>
            <p:cNvPr id="145" name="tx145"/>
            <p:cNvSpPr/>
            <p:nvPr/>
          </p:nvSpPr>
          <p:spPr>
            <a:xfrm rot="5400000">
              <a:off x="8310243" y="3033946"/>
              <a:ext cx="1289121"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MCV1 Coverage (%)</a:t>
              </a:r>
            </a:p>
          </p:txBody>
        </p:sp>
        <p:sp>
          <p:nvSpPr>
            <p:cNvPr id="146" name="pl146"/>
            <p:cNvSpPr/>
            <p:nvPr/>
          </p:nvSpPr>
          <p:spPr>
            <a:xfrm>
              <a:off x="2897629" y="5180782"/>
              <a:ext cx="175564" cy="0"/>
            </a:xfrm>
            <a:custGeom>
              <a:avLst/>
              <a:pathLst>
                <a:path w="175564" h="0">
                  <a:moveTo>
                    <a:pt x="0" y="0"/>
                  </a:moveTo>
                  <a:lnTo>
                    <a:pt x="175564" y="0"/>
                  </a:lnTo>
                </a:path>
              </a:pathLst>
            </a:custGeom>
            <a:ln w="27101" cap="flat">
              <a:solidFill>
                <a:srgbClr val="0058AB">
                  <a:alpha val="100000"/>
                </a:srgbClr>
              </a:solidFill>
              <a:prstDash val="solid"/>
              <a:round/>
            </a:ln>
          </p:spPr>
          <p:txBody>
            <a:bodyPr/>
            <a:lstStyle/>
            <a:p/>
          </p:txBody>
        </p:sp>
        <p:sp>
          <p:nvSpPr>
            <p:cNvPr id="147" name="tx147"/>
            <p:cNvSpPr/>
            <p:nvPr/>
          </p:nvSpPr>
          <p:spPr>
            <a:xfrm>
              <a:off x="3164728" y="5130764"/>
              <a:ext cx="1001908"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MCV1 coverage</a:t>
              </a:r>
            </a:p>
          </p:txBody>
        </p:sp>
        <p:sp>
          <p:nvSpPr>
            <p:cNvPr id="148" name="rc148"/>
            <p:cNvSpPr/>
            <p:nvPr/>
          </p:nvSpPr>
          <p:spPr>
            <a:xfrm>
              <a:off x="4453993" y="5080054"/>
              <a:ext cx="201456" cy="201456"/>
            </a:xfrm>
            <a:prstGeom prst="rect">
              <a:avLst/>
            </a:prstGeom>
            <a:solidFill>
              <a:srgbClr val="E2231A">
                <a:alpha val="100000"/>
              </a:srgbClr>
            </a:solidFill>
          </p:spPr>
          <p:txBody>
            <a:bodyPr/>
            <a:lstStyle/>
            <a:p/>
          </p:txBody>
        </p:sp>
        <p:sp>
          <p:nvSpPr>
            <p:cNvPr id="149" name="rc149"/>
            <p:cNvSpPr/>
            <p:nvPr/>
          </p:nvSpPr>
          <p:spPr>
            <a:xfrm>
              <a:off x="5659270" y="5080054"/>
              <a:ext cx="201456" cy="201456"/>
            </a:xfrm>
            <a:prstGeom prst="rect">
              <a:avLst/>
            </a:prstGeom>
            <a:solidFill>
              <a:srgbClr val="80BD41">
                <a:alpha val="100000"/>
              </a:srgbClr>
            </a:solidFill>
          </p:spPr>
          <p:txBody>
            <a:bodyPr/>
            <a:lstStyle/>
            <a:p/>
          </p:txBody>
        </p:sp>
        <p:sp>
          <p:nvSpPr>
            <p:cNvPr id="150" name="tx150"/>
            <p:cNvSpPr/>
            <p:nvPr/>
          </p:nvSpPr>
          <p:spPr>
            <a:xfrm>
              <a:off x="4734038" y="5130764"/>
              <a:ext cx="846642"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Unvaccinated</a:t>
              </a:r>
            </a:p>
          </p:txBody>
        </p:sp>
        <p:sp>
          <p:nvSpPr>
            <p:cNvPr id="151" name="tx151"/>
            <p:cNvSpPr/>
            <p:nvPr/>
          </p:nvSpPr>
          <p:spPr>
            <a:xfrm>
              <a:off x="5939315" y="5130764"/>
              <a:ext cx="681045"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Vaccinated</a:t>
              </a:r>
            </a:p>
          </p:txBody>
        </p:sp>
        <p:sp>
          <p:nvSpPr>
            <p:cNvPr id="152" name="tx152"/>
            <p:cNvSpPr/>
            <p:nvPr/>
          </p:nvSpPr>
          <p:spPr>
            <a:xfrm>
              <a:off x="951297" y="1437626"/>
              <a:ext cx="6053145" cy="119969"/>
            </a:xfrm>
            <a:prstGeom prst="rect">
              <a:avLst/>
            </a:prstGeom>
            <a:noFill/>
          </p:spPr>
          <p:txBody>
            <a:bodyPr lIns="0" rIns="0" tIns="0" bIns="0" anchorCtr="1" anchor="ctr" wrap="none"/>
            <a:lstStyle/>
            <a:p>
              <a:pPr algn="l" marL="0" marR="0" indent="0">
                <a:spcBef>
                  <a:spcPts val="0"/>
                </a:spcBef>
                <a:spcAft>
                  <a:spcPts val="0"/>
                </a:spcAft>
              </a:pPr>
              <a:r>
                <a:rPr sz="1320" i="0" b="0">
                  <a:solidFill>
                    <a:srgbClr val="000000">
                      <a:alpha val="100000"/>
                    </a:srgbClr>
                  </a:solidFill>
                  <a:latin typeface="Arial"/>
                  <a:cs typeface="Arial"/>
                </a:rPr>
                <a:t>Estimated MCV1 coverage, and number of vaccinated and unvaccinated children,</a:t>
              </a:r>
            </a:p>
          </p:txBody>
        </p:sp>
        <p:sp>
          <p:nvSpPr>
            <p:cNvPr id="153" name="tx153"/>
            <p:cNvSpPr/>
            <p:nvPr/>
          </p:nvSpPr>
          <p:spPr>
            <a:xfrm>
              <a:off x="951297" y="1618677"/>
              <a:ext cx="1341150" cy="119969"/>
            </a:xfrm>
            <a:prstGeom prst="rect">
              <a:avLst/>
            </a:prstGeom>
            <a:noFill/>
          </p:spPr>
          <p:txBody>
            <a:bodyPr lIns="0" rIns="0" tIns="0" bIns="0" anchorCtr="1" anchor="ctr" wrap="none"/>
            <a:lstStyle/>
            <a:p>
              <a:pPr algn="l" marL="0" marR="0" indent="0">
                <a:spcBef>
                  <a:spcPts val="0"/>
                </a:spcBef>
                <a:spcAft>
                  <a:spcPts val="0"/>
                </a:spcAft>
              </a:pPr>
              <a:r>
                <a:rPr sz="1320" i="0" b="0">
                  <a:solidFill>
                    <a:srgbClr val="000000">
                      <a:alpha val="100000"/>
                    </a:srgbClr>
                  </a:solidFill>
                  <a:latin typeface="Arial"/>
                  <a:cs typeface="Arial"/>
                </a:rPr>
                <a:t>LACR, 2000-2025</a:t>
              </a:r>
            </a:p>
          </p:txBody>
        </p:sp>
        <p:sp>
          <p:nvSpPr>
            <p:cNvPr id="154" name="pl154"/>
            <p:cNvSpPr/>
            <p:nvPr/>
          </p:nvSpPr>
          <p:spPr>
            <a:xfrm>
              <a:off x="2135902" y="5499277"/>
              <a:ext cx="0" cy="496209"/>
            </a:xfrm>
            <a:custGeom>
              <a:avLst/>
              <a:pathLst>
                <a:path w="0" h="496209">
                  <a:moveTo>
                    <a:pt x="0" y="496209"/>
                  </a:moveTo>
                  <a:lnTo>
                    <a:pt x="0" y="0"/>
                  </a:lnTo>
                  <a:lnTo>
                    <a:pt x="0" y="0"/>
                  </a:lnTo>
                </a:path>
              </a:pathLst>
            </a:custGeom>
            <a:ln w="6775" cap="flat">
              <a:solidFill>
                <a:srgbClr val="EBEBEB">
                  <a:alpha val="100000"/>
                </a:srgbClr>
              </a:solidFill>
              <a:prstDash val="solid"/>
              <a:round/>
            </a:ln>
          </p:spPr>
          <p:txBody>
            <a:bodyPr/>
            <a:lstStyle/>
            <a:p/>
          </p:txBody>
        </p:sp>
        <p:sp>
          <p:nvSpPr>
            <p:cNvPr id="155" name="pl155"/>
            <p:cNvSpPr/>
            <p:nvPr/>
          </p:nvSpPr>
          <p:spPr>
            <a:xfrm>
              <a:off x="3814798" y="5499277"/>
              <a:ext cx="0" cy="496209"/>
            </a:xfrm>
            <a:custGeom>
              <a:avLst/>
              <a:pathLst>
                <a:path w="0" h="496209">
                  <a:moveTo>
                    <a:pt x="0" y="496209"/>
                  </a:moveTo>
                  <a:lnTo>
                    <a:pt x="0" y="0"/>
                  </a:lnTo>
                  <a:lnTo>
                    <a:pt x="0" y="0"/>
                  </a:lnTo>
                </a:path>
              </a:pathLst>
            </a:custGeom>
            <a:ln w="6775" cap="flat">
              <a:solidFill>
                <a:srgbClr val="EBEBEB">
                  <a:alpha val="100000"/>
                </a:srgbClr>
              </a:solidFill>
              <a:prstDash val="solid"/>
              <a:round/>
            </a:ln>
          </p:spPr>
          <p:txBody>
            <a:bodyPr/>
            <a:lstStyle/>
            <a:p/>
          </p:txBody>
        </p:sp>
        <p:sp>
          <p:nvSpPr>
            <p:cNvPr id="156" name="pl156"/>
            <p:cNvSpPr/>
            <p:nvPr/>
          </p:nvSpPr>
          <p:spPr>
            <a:xfrm>
              <a:off x="5493695" y="5499277"/>
              <a:ext cx="0" cy="496209"/>
            </a:xfrm>
            <a:custGeom>
              <a:avLst/>
              <a:pathLst>
                <a:path w="0" h="496209">
                  <a:moveTo>
                    <a:pt x="0" y="496209"/>
                  </a:moveTo>
                  <a:lnTo>
                    <a:pt x="0" y="0"/>
                  </a:lnTo>
                  <a:lnTo>
                    <a:pt x="0" y="0"/>
                  </a:lnTo>
                </a:path>
              </a:pathLst>
            </a:custGeom>
            <a:ln w="6775" cap="flat">
              <a:solidFill>
                <a:srgbClr val="EBEBEB">
                  <a:alpha val="100000"/>
                </a:srgbClr>
              </a:solidFill>
              <a:prstDash val="solid"/>
              <a:round/>
            </a:ln>
          </p:spPr>
          <p:txBody>
            <a:bodyPr/>
            <a:lstStyle/>
            <a:p/>
          </p:txBody>
        </p:sp>
        <p:sp>
          <p:nvSpPr>
            <p:cNvPr id="157" name="pl157"/>
            <p:cNvSpPr/>
            <p:nvPr/>
          </p:nvSpPr>
          <p:spPr>
            <a:xfrm>
              <a:off x="7172591" y="5499277"/>
              <a:ext cx="0" cy="496209"/>
            </a:xfrm>
            <a:custGeom>
              <a:avLst/>
              <a:pathLst>
                <a:path w="0" h="496209">
                  <a:moveTo>
                    <a:pt x="0" y="496209"/>
                  </a:moveTo>
                  <a:lnTo>
                    <a:pt x="0" y="0"/>
                  </a:lnTo>
                  <a:lnTo>
                    <a:pt x="0" y="0"/>
                  </a:lnTo>
                </a:path>
              </a:pathLst>
            </a:custGeom>
            <a:ln w="6775" cap="flat">
              <a:solidFill>
                <a:srgbClr val="EBEBEB">
                  <a:alpha val="100000"/>
                </a:srgbClr>
              </a:solidFill>
              <a:prstDash val="solid"/>
              <a:round/>
            </a:ln>
          </p:spPr>
          <p:txBody>
            <a:bodyPr/>
            <a:lstStyle/>
            <a:p/>
          </p:txBody>
        </p:sp>
        <p:sp>
          <p:nvSpPr>
            <p:cNvPr id="158" name="pl158"/>
            <p:cNvSpPr/>
            <p:nvPr/>
          </p:nvSpPr>
          <p:spPr>
            <a:xfrm>
              <a:off x="951297" y="5902447"/>
              <a:ext cx="7593448" cy="0"/>
            </a:xfrm>
            <a:custGeom>
              <a:avLst/>
              <a:pathLst>
                <a:path w="7593448" h="0">
                  <a:moveTo>
                    <a:pt x="0" y="0"/>
                  </a:moveTo>
                  <a:lnTo>
                    <a:pt x="7593448" y="0"/>
                  </a:lnTo>
                  <a:lnTo>
                    <a:pt x="7593448" y="0"/>
                  </a:lnTo>
                </a:path>
              </a:pathLst>
            </a:custGeom>
            <a:ln w="13550" cap="flat">
              <a:solidFill>
                <a:srgbClr val="EBEBEB">
                  <a:alpha val="100000"/>
                </a:srgbClr>
              </a:solidFill>
              <a:prstDash val="solid"/>
              <a:round/>
            </a:ln>
          </p:spPr>
          <p:txBody>
            <a:bodyPr/>
            <a:lstStyle/>
            <a:p/>
          </p:txBody>
        </p:sp>
        <p:sp>
          <p:nvSpPr>
            <p:cNvPr id="159" name="pl159"/>
            <p:cNvSpPr/>
            <p:nvPr/>
          </p:nvSpPr>
          <p:spPr>
            <a:xfrm>
              <a:off x="951297" y="5747382"/>
              <a:ext cx="7593448" cy="0"/>
            </a:xfrm>
            <a:custGeom>
              <a:avLst/>
              <a:pathLst>
                <a:path w="7593448" h="0">
                  <a:moveTo>
                    <a:pt x="0" y="0"/>
                  </a:moveTo>
                  <a:lnTo>
                    <a:pt x="7593448" y="0"/>
                  </a:lnTo>
                  <a:lnTo>
                    <a:pt x="7593448" y="0"/>
                  </a:lnTo>
                </a:path>
              </a:pathLst>
            </a:custGeom>
            <a:ln w="13550" cap="flat">
              <a:solidFill>
                <a:srgbClr val="EBEBEB">
                  <a:alpha val="100000"/>
                </a:srgbClr>
              </a:solidFill>
              <a:prstDash val="solid"/>
              <a:round/>
            </a:ln>
          </p:spPr>
          <p:txBody>
            <a:bodyPr/>
            <a:lstStyle/>
            <a:p/>
          </p:txBody>
        </p:sp>
        <p:sp>
          <p:nvSpPr>
            <p:cNvPr id="160" name="pl160"/>
            <p:cNvSpPr/>
            <p:nvPr/>
          </p:nvSpPr>
          <p:spPr>
            <a:xfrm>
              <a:off x="951297" y="5592316"/>
              <a:ext cx="7593448" cy="0"/>
            </a:xfrm>
            <a:custGeom>
              <a:avLst/>
              <a:pathLst>
                <a:path w="7593448" h="0">
                  <a:moveTo>
                    <a:pt x="0" y="0"/>
                  </a:moveTo>
                  <a:lnTo>
                    <a:pt x="7593448" y="0"/>
                  </a:lnTo>
                  <a:lnTo>
                    <a:pt x="7593448" y="0"/>
                  </a:lnTo>
                </a:path>
              </a:pathLst>
            </a:custGeom>
            <a:ln w="13550" cap="flat">
              <a:solidFill>
                <a:srgbClr val="EBEBEB">
                  <a:alpha val="100000"/>
                </a:srgbClr>
              </a:solidFill>
              <a:prstDash val="solid"/>
              <a:round/>
            </a:ln>
          </p:spPr>
          <p:txBody>
            <a:bodyPr/>
            <a:lstStyle/>
            <a:p/>
          </p:txBody>
        </p:sp>
        <p:sp>
          <p:nvSpPr>
            <p:cNvPr id="161" name="pl161"/>
            <p:cNvSpPr/>
            <p:nvPr/>
          </p:nvSpPr>
          <p:spPr>
            <a:xfrm>
              <a:off x="1296454" y="5499277"/>
              <a:ext cx="0" cy="496209"/>
            </a:xfrm>
            <a:custGeom>
              <a:avLst/>
              <a:pathLst>
                <a:path w="0" h="496209">
                  <a:moveTo>
                    <a:pt x="0" y="496209"/>
                  </a:moveTo>
                  <a:lnTo>
                    <a:pt x="0" y="0"/>
                  </a:lnTo>
                  <a:lnTo>
                    <a:pt x="0" y="0"/>
                  </a:lnTo>
                </a:path>
              </a:pathLst>
            </a:custGeom>
            <a:ln w="13550" cap="flat">
              <a:solidFill>
                <a:srgbClr val="EBEBEB">
                  <a:alpha val="100000"/>
                </a:srgbClr>
              </a:solidFill>
              <a:prstDash val="solid"/>
              <a:round/>
            </a:ln>
          </p:spPr>
          <p:txBody>
            <a:bodyPr/>
            <a:lstStyle/>
            <a:p/>
          </p:txBody>
        </p:sp>
        <p:sp>
          <p:nvSpPr>
            <p:cNvPr id="162" name="pl162"/>
            <p:cNvSpPr/>
            <p:nvPr/>
          </p:nvSpPr>
          <p:spPr>
            <a:xfrm>
              <a:off x="2975350" y="5499277"/>
              <a:ext cx="0" cy="496209"/>
            </a:xfrm>
            <a:custGeom>
              <a:avLst/>
              <a:pathLst>
                <a:path w="0" h="496209">
                  <a:moveTo>
                    <a:pt x="0" y="496209"/>
                  </a:moveTo>
                  <a:lnTo>
                    <a:pt x="0" y="0"/>
                  </a:lnTo>
                  <a:lnTo>
                    <a:pt x="0" y="0"/>
                  </a:lnTo>
                </a:path>
              </a:pathLst>
            </a:custGeom>
            <a:ln w="13550" cap="flat">
              <a:solidFill>
                <a:srgbClr val="EBEBEB">
                  <a:alpha val="100000"/>
                </a:srgbClr>
              </a:solidFill>
              <a:prstDash val="solid"/>
              <a:round/>
            </a:ln>
          </p:spPr>
          <p:txBody>
            <a:bodyPr/>
            <a:lstStyle/>
            <a:p/>
          </p:txBody>
        </p:sp>
        <p:sp>
          <p:nvSpPr>
            <p:cNvPr id="163" name="pl163"/>
            <p:cNvSpPr/>
            <p:nvPr/>
          </p:nvSpPr>
          <p:spPr>
            <a:xfrm>
              <a:off x="4654247" y="5499277"/>
              <a:ext cx="0" cy="496209"/>
            </a:xfrm>
            <a:custGeom>
              <a:avLst/>
              <a:pathLst>
                <a:path w="0" h="496209">
                  <a:moveTo>
                    <a:pt x="0" y="496209"/>
                  </a:moveTo>
                  <a:lnTo>
                    <a:pt x="0" y="0"/>
                  </a:lnTo>
                  <a:lnTo>
                    <a:pt x="0" y="0"/>
                  </a:lnTo>
                </a:path>
              </a:pathLst>
            </a:custGeom>
            <a:ln w="13550" cap="flat">
              <a:solidFill>
                <a:srgbClr val="EBEBEB">
                  <a:alpha val="100000"/>
                </a:srgbClr>
              </a:solidFill>
              <a:prstDash val="solid"/>
              <a:round/>
            </a:ln>
          </p:spPr>
          <p:txBody>
            <a:bodyPr/>
            <a:lstStyle/>
            <a:p/>
          </p:txBody>
        </p:sp>
        <p:sp>
          <p:nvSpPr>
            <p:cNvPr id="164" name="pl164"/>
            <p:cNvSpPr/>
            <p:nvPr/>
          </p:nvSpPr>
          <p:spPr>
            <a:xfrm>
              <a:off x="6333143" y="5499277"/>
              <a:ext cx="0" cy="496209"/>
            </a:xfrm>
            <a:custGeom>
              <a:avLst/>
              <a:pathLst>
                <a:path w="0" h="496209">
                  <a:moveTo>
                    <a:pt x="0" y="496209"/>
                  </a:moveTo>
                  <a:lnTo>
                    <a:pt x="0" y="0"/>
                  </a:lnTo>
                  <a:lnTo>
                    <a:pt x="0" y="0"/>
                  </a:lnTo>
                </a:path>
              </a:pathLst>
            </a:custGeom>
            <a:ln w="13550" cap="flat">
              <a:solidFill>
                <a:srgbClr val="EBEBEB">
                  <a:alpha val="100000"/>
                </a:srgbClr>
              </a:solidFill>
              <a:prstDash val="solid"/>
              <a:round/>
            </a:ln>
          </p:spPr>
          <p:txBody>
            <a:bodyPr/>
            <a:lstStyle/>
            <a:p/>
          </p:txBody>
        </p:sp>
        <p:sp>
          <p:nvSpPr>
            <p:cNvPr id="165" name="pl165"/>
            <p:cNvSpPr/>
            <p:nvPr/>
          </p:nvSpPr>
          <p:spPr>
            <a:xfrm>
              <a:off x="8012039" y="5499277"/>
              <a:ext cx="0" cy="496209"/>
            </a:xfrm>
            <a:custGeom>
              <a:avLst/>
              <a:pathLst>
                <a:path w="0" h="496209">
                  <a:moveTo>
                    <a:pt x="0" y="496209"/>
                  </a:moveTo>
                  <a:lnTo>
                    <a:pt x="0" y="0"/>
                  </a:lnTo>
                  <a:lnTo>
                    <a:pt x="0" y="0"/>
                  </a:lnTo>
                </a:path>
              </a:pathLst>
            </a:custGeom>
            <a:ln w="13550" cap="flat">
              <a:solidFill>
                <a:srgbClr val="EBEBEB">
                  <a:alpha val="100000"/>
                </a:srgbClr>
              </a:solidFill>
              <a:prstDash val="solid"/>
              <a:round/>
            </a:ln>
          </p:spPr>
          <p:txBody>
            <a:bodyPr/>
            <a:lstStyle/>
            <a:p/>
          </p:txBody>
        </p:sp>
        <p:sp>
          <p:nvSpPr>
            <p:cNvPr id="166" name="rc166"/>
            <p:cNvSpPr/>
            <p:nvPr/>
          </p:nvSpPr>
          <p:spPr>
            <a:xfrm>
              <a:off x="1296454" y="5840421"/>
              <a:ext cx="5674237" cy="124052"/>
            </a:xfrm>
            <a:prstGeom prst="rect">
              <a:avLst/>
            </a:prstGeom>
            <a:solidFill>
              <a:srgbClr val="80BD41">
                <a:alpha val="100000"/>
              </a:srgbClr>
            </a:solidFill>
          </p:spPr>
          <p:txBody>
            <a:bodyPr/>
            <a:lstStyle/>
            <a:p/>
          </p:txBody>
        </p:sp>
        <p:sp>
          <p:nvSpPr>
            <p:cNvPr id="167" name="rc167"/>
            <p:cNvSpPr/>
            <p:nvPr/>
          </p:nvSpPr>
          <p:spPr>
            <a:xfrm>
              <a:off x="6970692" y="5840421"/>
              <a:ext cx="900176" cy="124052"/>
            </a:xfrm>
            <a:prstGeom prst="rect">
              <a:avLst/>
            </a:prstGeom>
            <a:solidFill>
              <a:srgbClr val="E2231A">
                <a:alpha val="100000"/>
              </a:srgbClr>
            </a:solidFill>
          </p:spPr>
          <p:txBody>
            <a:bodyPr/>
            <a:lstStyle/>
            <a:p/>
          </p:txBody>
        </p:sp>
        <p:sp>
          <p:nvSpPr>
            <p:cNvPr id="168" name="rc168"/>
            <p:cNvSpPr/>
            <p:nvPr/>
          </p:nvSpPr>
          <p:spPr>
            <a:xfrm>
              <a:off x="1296454" y="5685356"/>
              <a:ext cx="5381080" cy="124052"/>
            </a:xfrm>
            <a:prstGeom prst="rect">
              <a:avLst/>
            </a:prstGeom>
            <a:solidFill>
              <a:srgbClr val="80BD41">
                <a:alpha val="100000"/>
              </a:srgbClr>
            </a:solidFill>
          </p:spPr>
          <p:txBody>
            <a:bodyPr/>
            <a:lstStyle/>
            <a:p/>
          </p:txBody>
        </p:sp>
        <p:sp>
          <p:nvSpPr>
            <p:cNvPr id="169" name="rc169"/>
            <p:cNvSpPr/>
            <p:nvPr/>
          </p:nvSpPr>
          <p:spPr>
            <a:xfrm>
              <a:off x="6677534" y="5685356"/>
              <a:ext cx="772063" cy="124052"/>
            </a:xfrm>
            <a:prstGeom prst="rect">
              <a:avLst/>
            </a:prstGeom>
            <a:solidFill>
              <a:srgbClr val="E2231A">
                <a:alpha val="100000"/>
              </a:srgbClr>
            </a:solidFill>
          </p:spPr>
          <p:txBody>
            <a:bodyPr/>
            <a:lstStyle/>
            <a:p/>
          </p:txBody>
        </p:sp>
        <p:sp>
          <p:nvSpPr>
            <p:cNvPr id="170" name="rc170"/>
            <p:cNvSpPr/>
            <p:nvPr/>
          </p:nvSpPr>
          <p:spPr>
            <a:xfrm>
              <a:off x="1296454" y="5530290"/>
              <a:ext cx="5231471" cy="124052"/>
            </a:xfrm>
            <a:prstGeom prst="rect">
              <a:avLst/>
            </a:prstGeom>
            <a:solidFill>
              <a:srgbClr val="80BD41">
                <a:alpha val="100000"/>
              </a:srgbClr>
            </a:solidFill>
          </p:spPr>
          <p:txBody>
            <a:bodyPr/>
            <a:lstStyle/>
            <a:p/>
          </p:txBody>
        </p:sp>
        <p:sp>
          <p:nvSpPr>
            <p:cNvPr id="171" name="rc171"/>
            <p:cNvSpPr/>
            <p:nvPr/>
          </p:nvSpPr>
          <p:spPr>
            <a:xfrm>
              <a:off x="6527926" y="5530290"/>
              <a:ext cx="869982" cy="124052"/>
            </a:xfrm>
            <a:prstGeom prst="rect">
              <a:avLst/>
            </a:prstGeom>
            <a:solidFill>
              <a:srgbClr val="E2231A">
                <a:alpha val="100000"/>
              </a:srgbClr>
            </a:solidFill>
          </p:spPr>
          <p:txBody>
            <a:bodyPr/>
            <a:lstStyle/>
            <a:p/>
          </p:txBody>
        </p:sp>
        <p:sp>
          <p:nvSpPr>
            <p:cNvPr id="172" name="tx172"/>
            <p:cNvSpPr/>
            <p:nvPr/>
          </p:nvSpPr>
          <p:spPr>
            <a:xfrm>
              <a:off x="4045699" y="5857185"/>
              <a:ext cx="175747"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FFFFFF">
                      <a:alpha val="100000"/>
                    </a:srgbClr>
                  </a:solidFill>
                  <a:latin typeface="Arial"/>
                  <a:cs typeface="Arial"/>
                </a:rPr>
                <a:t>8.4</a:t>
              </a:r>
            </a:p>
          </p:txBody>
        </p:sp>
        <p:sp>
          <p:nvSpPr>
            <p:cNvPr id="173" name="tx173"/>
            <p:cNvSpPr/>
            <p:nvPr/>
          </p:nvSpPr>
          <p:spPr>
            <a:xfrm>
              <a:off x="7332906" y="5857185"/>
              <a:ext cx="175747"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FFFFFF">
                      <a:alpha val="100000"/>
                    </a:srgbClr>
                  </a:solidFill>
                  <a:latin typeface="Arial"/>
                  <a:cs typeface="Arial"/>
                </a:rPr>
                <a:t>1.3</a:t>
              </a:r>
            </a:p>
          </p:txBody>
        </p:sp>
        <p:sp>
          <p:nvSpPr>
            <p:cNvPr id="174" name="tx174"/>
            <p:cNvSpPr/>
            <p:nvPr/>
          </p:nvSpPr>
          <p:spPr>
            <a:xfrm>
              <a:off x="3951835" y="5702119"/>
              <a:ext cx="70317"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FFFFFF">
                      <a:alpha val="100000"/>
                    </a:srgbClr>
                  </a:solidFill>
                  <a:latin typeface="Arial"/>
                  <a:cs typeface="Arial"/>
                </a:rPr>
                <a:t>8</a:t>
              </a:r>
            </a:p>
          </p:txBody>
        </p:sp>
        <p:sp>
          <p:nvSpPr>
            <p:cNvPr id="175" name="tx175"/>
            <p:cNvSpPr/>
            <p:nvPr/>
          </p:nvSpPr>
          <p:spPr>
            <a:xfrm>
              <a:off x="6975692" y="5702119"/>
              <a:ext cx="175747"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FFFFFF">
                      <a:alpha val="100000"/>
                    </a:srgbClr>
                  </a:solidFill>
                  <a:latin typeface="Arial"/>
                  <a:cs typeface="Arial"/>
                </a:rPr>
                <a:t>1.1</a:t>
              </a:r>
            </a:p>
          </p:txBody>
        </p:sp>
        <p:sp>
          <p:nvSpPr>
            <p:cNvPr id="176" name="tx176"/>
            <p:cNvSpPr/>
            <p:nvPr/>
          </p:nvSpPr>
          <p:spPr>
            <a:xfrm>
              <a:off x="3824316" y="5547054"/>
              <a:ext cx="175747"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FFFFFF">
                      <a:alpha val="100000"/>
                    </a:srgbClr>
                  </a:solidFill>
                  <a:latin typeface="Arial"/>
                  <a:cs typeface="Arial"/>
                </a:rPr>
                <a:t>7.8</a:t>
              </a:r>
            </a:p>
          </p:txBody>
        </p:sp>
        <p:sp>
          <p:nvSpPr>
            <p:cNvPr id="177" name="tx177"/>
            <p:cNvSpPr/>
            <p:nvPr/>
          </p:nvSpPr>
          <p:spPr>
            <a:xfrm>
              <a:off x="6875043" y="5547054"/>
              <a:ext cx="175747"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FFFFFF">
                      <a:alpha val="100000"/>
                    </a:srgbClr>
                  </a:solidFill>
                  <a:latin typeface="Arial"/>
                  <a:cs typeface="Arial"/>
                </a:rPr>
                <a:t>1.3</a:t>
              </a:r>
            </a:p>
          </p:txBody>
        </p:sp>
        <p:sp>
          <p:nvSpPr>
            <p:cNvPr id="178" name="tx178"/>
            <p:cNvSpPr/>
            <p:nvPr/>
          </p:nvSpPr>
          <p:spPr>
            <a:xfrm>
              <a:off x="8111715" y="5857185"/>
              <a:ext cx="175747"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0000">
                      <a:alpha val="100000"/>
                    </a:srgbClr>
                  </a:solidFill>
                  <a:latin typeface="Arial"/>
                  <a:cs typeface="Arial"/>
                </a:rPr>
                <a:t>9.8</a:t>
              </a:r>
            </a:p>
          </p:txBody>
        </p:sp>
        <p:sp>
          <p:nvSpPr>
            <p:cNvPr id="179" name="tx179"/>
            <p:cNvSpPr/>
            <p:nvPr/>
          </p:nvSpPr>
          <p:spPr>
            <a:xfrm>
              <a:off x="7669382" y="5702119"/>
              <a:ext cx="175747"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0000">
                      <a:alpha val="100000"/>
                    </a:srgbClr>
                  </a:solidFill>
                  <a:latin typeface="Arial"/>
                  <a:cs typeface="Arial"/>
                </a:rPr>
                <a:t>9.2</a:t>
              </a:r>
            </a:p>
          </p:txBody>
        </p:sp>
        <p:sp>
          <p:nvSpPr>
            <p:cNvPr id="180" name="tx180"/>
            <p:cNvSpPr/>
            <p:nvPr/>
          </p:nvSpPr>
          <p:spPr>
            <a:xfrm>
              <a:off x="7615107" y="5547054"/>
              <a:ext cx="175747"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0000">
                      <a:alpha val="100000"/>
                    </a:srgbClr>
                  </a:solidFill>
                  <a:latin typeface="Arial"/>
                  <a:cs typeface="Arial"/>
                </a:rPr>
                <a:t>9.1</a:t>
              </a:r>
            </a:p>
          </p:txBody>
        </p:sp>
        <p:sp>
          <p:nvSpPr>
            <p:cNvPr id="181" name="tx181"/>
            <p:cNvSpPr/>
            <p:nvPr/>
          </p:nvSpPr>
          <p:spPr>
            <a:xfrm>
              <a:off x="577771" y="5852430"/>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2019</a:t>
              </a:r>
            </a:p>
          </p:txBody>
        </p:sp>
        <p:sp>
          <p:nvSpPr>
            <p:cNvPr id="182" name="tx182"/>
            <p:cNvSpPr/>
            <p:nvPr/>
          </p:nvSpPr>
          <p:spPr>
            <a:xfrm>
              <a:off x="577771" y="5697364"/>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2024</a:t>
              </a:r>
            </a:p>
          </p:txBody>
        </p:sp>
        <p:sp>
          <p:nvSpPr>
            <p:cNvPr id="183" name="tx183"/>
            <p:cNvSpPr/>
            <p:nvPr/>
          </p:nvSpPr>
          <p:spPr>
            <a:xfrm>
              <a:off x="577771" y="5542299"/>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2025</a:t>
              </a:r>
            </a:p>
          </p:txBody>
        </p:sp>
        <p:sp>
          <p:nvSpPr>
            <p:cNvPr id="184" name="tx184"/>
            <p:cNvSpPr/>
            <p:nvPr/>
          </p:nvSpPr>
          <p:spPr>
            <a:xfrm>
              <a:off x="1121666" y="6058117"/>
              <a:ext cx="349575"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0.0 M</a:t>
              </a:r>
            </a:p>
          </p:txBody>
        </p:sp>
        <p:sp>
          <p:nvSpPr>
            <p:cNvPr id="185" name="tx185"/>
            <p:cNvSpPr/>
            <p:nvPr/>
          </p:nvSpPr>
          <p:spPr>
            <a:xfrm>
              <a:off x="2800563" y="6058117"/>
              <a:ext cx="349575"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2.5 M</a:t>
              </a:r>
            </a:p>
          </p:txBody>
        </p:sp>
        <p:sp>
          <p:nvSpPr>
            <p:cNvPr id="186" name="tx186"/>
            <p:cNvSpPr/>
            <p:nvPr/>
          </p:nvSpPr>
          <p:spPr>
            <a:xfrm>
              <a:off x="4479459" y="6058117"/>
              <a:ext cx="349575"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5.0 M</a:t>
              </a:r>
            </a:p>
          </p:txBody>
        </p:sp>
        <p:sp>
          <p:nvSpPr>
            <p:cNvPr id="187" name="tx187"/>
            <p:cNvSpPr/>
            <p:nvPr/>
          </p:nvSpPr>
          <p:spPr>
            <a:xfrm>
              <a:off x="6158355" y="6058117"/>
              <a:ext cx="349575"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7.5 M</a:t>
              </a:r>
            </a:p>
          </p:txBody>
        </p:sp>
        <p:sp>
          <p:nvSpPr>
            <p:cNvPr id="188" name="tx188"/>
            <p:cNvSpPr/>
            <p:nvPr/>
          </p:nvSpPr>
          <p:spPr>
            <a:xfrm>
              <a:off x="7798390" y="6058117"/>
              <a:ext cx="427299"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10.0 M</a:t>
              </a:r>
            </a:p>
          </p:txBody>
        </p:sp>
        <p:sp>
          <p:nvSpPr>
            <p:cNvPr id="189" name="tx189"/>
            <p:cNvSpPr/>
            <p:nvPr/>
          </p:nvSpPr>
          <p:spPr>
            <a:xfrm>
              <a:off x="3858905" y="6222390"/>
              <a:ext cx="1778233"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Number of children (millions)</a:t>
              </a:r>
            </a:p>
          </p:txBody>
        </p:sp>
        <p:sp>
          <p:nvSpPr>
            <p:cNvPr id="190" name="tx190"/>
            <p:cNvSpPr/>
            <p:nvPr/>
          </p:nvSpPr>
          <p:spPr>
            <a:xfrm>
              <a:off x="4295803" y="6421459"/>
              <a:ext cx="424894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Sources: WHO/UNICEF Estimates of National Immunization Coverage, 2025 revision;</a:t>
              </a:r>
            </a:p>
          </p:txBody>
        </p:sp>
        <p:sp>
          <p:nvSpPr>
            <p:cNvPr id="191" name="tx191"/>
            <p:cNvSpPr/>
            <p:nvPr/>
          </p:nvSpPr>
          <p:spPr>
            <a:xfrm>
              <a:off x="1751485" y="6542159"/>
              <a:ext cx="679326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United Nations, Department of Economic and Social Affairs, Population Division (2024). World Population Prospects 2024, Online Edition.</a:t>
              </a:r>
            </a:p>
          </p:txBody>
        </p:sp>
      </p:grpSp>
      <p:sp>
        <p:nvSpPr>
          <p:cNvPr id="192"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MCV1 coverage in 2025 (86%) was the same as in 2019 (86%).
The number of children vaccinated with MCV1 decreased 8% from 8.4 million in 2019 to 7.8 million in 2025.
The number of surviving infants decreased approximately 7% from 9.8 million in 2019 to 9.1 million in 2025.
In 2025, 659,000 fewer children were vaccinated than in 2019.
In 2025, there were 704,000 fewer surviving infants (target population) than in 2019.
For vaccine coverage to increase, the number of children vaccinated needs to either increase or at least decline at a slower rate than the decline in surviving infant target population.</a:t>
            </a:r>
          </a:p>
        </p:txBody>
      </p:sp>
      <p:sp>
        <p:nvSpPr>
          <p:cNvPr id="193" name="body"/>
          <p:cNvSpPr>
            <a:spLocks noGrp="1"/>
          </p:cNvSpPr>
          <p:nvPr>
            <p:ph/>
          </p:nvPr>
        </p:nvSpPr>
        <p:spPr>
          <a:xfrm>
            <a:off x="292608" y="182880"/>
            <a:ext cx="8595360" cy="649224"/>
          </a:xfrm>
          <a:solidFill>
            <a:srgbClr val="FFFFFF">
              <a:alpha val="100000"/>
            </a:srgbClr>
          </a:solidFill>
        </p:spPr>
        <p:txBody>
          <a:bodyPr/>
          <a:lstStyle/>
          <a:p>
            <a:pPr algn="l" marL="0" marR="0">
              <a:lnSpc>
                <a:spcPct val="100000"/>
              </a:lnSpc>
              <a:spcBef>
                <a:spcPts val="0"/>
              </a:spcBef>
              <a:spcAft>
                <a:spcPts val="0"/>
              </a:spcAft>
              <a:buNone/>
            </a:pPr>
            <a:r>
              <a:rPr cap="none" sz="1450" i="0" b="0" u="none" strike="noStrike">
                <a:solidFill>
                  <a:srgbClr val="000000">
                    <a:alpha val="100000"/>
                  </a:srgbClr>
                </a:solidFill>
                <a:latin typeface="Arial"/>
                <a:cs typeface="Arial"/>
                <a:ea typeface="Arial"/>
                <a:sym typeface="Arial"/>
              </a:rPr>
              <a:t>In 2025, MCV1 coverage was 86%: 7.8 million children received the measles vaccine, but 1.3 million remain unvaccinated against the highly contagious disease.</a:t>
            </a:r>
          </a:p>
        </p:txBody>
      </p:sp>
      <p:grpSp xmlns:pic="http://schemas.openxmlformats.org/drawingml/2006/picture">
        <p:nvGrpSpPr>
          <p:cNvPr id="194" name=""/>
          <p:cNvGrpSpPr/>
          <p:nvPr/>
        </p:nvGrpSpPr>
        <p:grpSpPr>
          <a:xfrm>
            <a:off x="292608" y="1005840"/>
            <a:ext cx="8595360" cy="28575"/>
            <a:chOff x="292608" y="1005840"/>
            <a:chExt cx="8595360" cy="28575"/>
          </a:xfrm>
        </p:grpSpPr>
        <p:sp>
          <p:nvSpPr>
            <p:cNvPr id="195" name="rc3"/>
            <p:cNvSpPr/>
            <p:nvPr/>
          </p:nvSpPr>
          <p:spPr>
            <a:xfrm>
              <a:off x="292608" y="1005840"/>
              <a:ext cx="8595360" cy="28575"/>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196" name="rc4"/>
            <p:cNvSpPr/>
            <p:nvPr/>
          </p:nvSpPr>
          <p:spPr>
            <a:xfrm>
              <a:off x="292608" y="1005840"/>
              <a:ext cx="8595360" cy="28575"/>
            </a:xfrm>
            <a:prstGeom prst="rect">
              <a:avLst/>
            </a:prstGeom>
            <a:solidFill>
              <a:srgbClr val="000000">
                <a:alpha val="100000"/>
              </a:srgbClr>
            </a:solidFill>
          </p:spPr>
          <p:txBody>
            <a:bodyPr/>
            <a:lstStyle/>
            <a:p/>
          </p:txBody>
        </p:sp>
      </p:grpSp>
    </p:spTree>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rc4"/>
            <p:cNvSpPr/>
            <p:nvPr/>
          </p:nvSpPr>
          <p:spPr>
            <a:xfrm>
              <a:off x="1982311" y="2007077"/>
              <a:ext cx="259783" cy="13256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5" name="rc5"/>
            <p:cNvSpPr/>
            <p:nvPr/>
          </p:nvSpPr>
          <p:spPr>
            <a:xfrm>
              <a:off x="2242095" y="2007077"/>
              <a:ext cx="259783" cy="132568"/>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6" name="rc6"/>
            <p:cNvSpPr/>
            <p:nvPr/>
          </p:nvSpPr>
          <p:spPr>
            <a:xfrm>
              <a:off x="2501879" y="2007077"/>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 name="rc7"/>
            <p:cNvSpPr/>
            <p:nvPr/>
          </p:nvSpPr>
          <p:spPr>
            <a:xfrm>
              <a:off x="2761663" y="2007077"/>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8" name="rc8"/>
            <p:cNvSpPr/>
            <p:nvPr/>
          </p:nvSpPr>
          <p:spPr>
            <a:xfrm>
              <a:off x="3021447" y="2007077"/>
              <a:ext cx="259783" cy="132568"/>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9" name="rc9"/>
            <p:cNvSpPr/>
            <p:nvPr/>
          </p:nvSpPr>
          <p:spPr>
            <a:xfrm>
              <a:off x="3281230" y="2007077"/>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0" name="rc10"/>
            <p:cNvSpPr/>
            <p:nvPr/>
          </p:nvSpPr>
          <p:spPr>
            <a:xfrm>
              <a:off x="3541014" y="2007077"/>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1" name="rc11"/>
            <p:cNvSpPr/>
            <p:nvPr/>
          </p:nvSpPr>
          <p:spPr>
            <a:xfrm>
              <a:off x="3800798" y="2007077"/>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2" name="rc12"/>
            <p:cNvSpPr/>
            <p:nvPr/>
          </p:nvSpPr>
          <p:spPr>
            <a:xfrm>
              <a:off x="4060582" y="2007077"/>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 name="rc13"/>
            <p:cNvSpPr/>
            <p:nvPr/>
          </p:nvSpPr>
          <p:spPr>
            <a:xfrm>
              <a:off x="4320366" y="2007077"/>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4" name="rc14"/>
            <p:cNvSpPr/>
            <p:nvPr/>
          </p:nvSpPr>
          <p:spPr>
            <a:xfrm>
              <a:off x="4580150" y="2007077"/>
              <a:ext cx="259783" cy="132568"/>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5" name="rc15"/>
            <p:cNvSpPr/>
            <p:nvPr/>
          </p:nvSpPr>
          <p:spPr>
            <a:xfrm>
              <a:off x="4839934" y="2007077"/>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6" name="rc16"/>
            <p:cNvSpPr/>
            <p:nvPr/>
          </p:nvSpPr>
          <p:spPr>
            <a:xfrm>
              <a:off x="5099717" y="2007077"/>
              <a:ext cx="259783" cy="132568"/>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7" name="rc17"/>
            <p:cNvSpPr/>
            <p:nvPr/>
          </p:nvSpPr>
          <p:spPr>
            <a:xfrm>
              <a:off x="5359501" y="2007077"/>
              <a:ext cx="259783" cy="132568"/>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8" name="rc18"/>
            <p:cNvSpPr/>
            <p:nvPr/>
          </p:nvSpPr>
          <p:spPr>
            <a:xfrm>
              <a:off x="5619285" y="2007077"/>
              <a:ext cx="259783" cy="132568"/>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9" name="rc19"/>
            <p:cNvSpPr/>
            <p:nvPr/>
          </p:nvSpPr>
          <p:spPr>
            <a:xfrm>
              <a:off x="5879069" y="2007077"/>
              <a:ext cx="259783" cy="132568"/>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20" name="rc20"/>
            <p:cNvSpPr/>
            <p:nvPr/>
          </p:nvSpPr>
          <p:spPr>
            <a:xfrm>
              <a:off x="6138853" y="2007077"/>
              <a:ext cx="259783" cy="132568"/>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21" name="rc21"/>
            <p:cNvSpPr/>
            <p:nvPr/>
          </p:nvSpPr>
          <p:spPr>
            <a:xfrm>
              <a:off x="6398637" y="2007077"/>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2" name="rc22"/>
            <p:cNvSpPr/>
            <p:nvPr/>
          </p:nvSpPr>
          <p:spPr>
            <a:xfrm>
              <a:off x="6658421" y="2007077"/>
              <a:ext cx="259783" cy="132568"/>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23" name="rc23"/>
            <p:cNvSpPr/>
            <p:nvPr/>
          </p:nvSpPr>
          <p:spPr>
            <a:xfrm>
              <a:off x="6918204" y="2007077"/>
              <a:ext cx="259783" cy="132568"/>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24" name="rc24"/>
            <p:cNvSpPr/>
            <p:nvPr/>
          </p:nvSpPr>
          <p:spPr>
            <a:xfrm>
              <a:off x="7177988" y="2007077"/>
              <a:ext cx="259783" cy="132568"/>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25" name="rc25"/>
            <p:cNvSpPr/>
            <p:nvPr/>
          </p:nvSpPr>
          <p:spPr>
            <a:xfrm>
              <a:off x="7437772" y="2007077"/>
              <a:ext cx="259783" cy="132568"/>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26" name="rc26"/>
            <p:cNvSpPr/>
            <p:nvPr/>
          </p:nvSpPr>
          <p:spPr>
            <a:xfrm>
              <a:off x="7697556" y="2007077"/>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7" name="rc27"/>
            <p:cNvSpPr/>
            <p:nvPr/>
          </p:nvSpPr>
          <p:spPr>
            <a:xfrm>
              <a:off x="7957340" y="2007077"/>
              <a:ext cx="259783" cy="132568"/>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28" name="rc28"/>
            <p:cNvSpPr/>
            <p:nvPr/>
          </p:nvSpPr>
          <p:spPr>
            <a:xfrm>
              <a:off x="8217124" y="2007077"/>
              <a:ext cx="259783" cy="132568"/>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29" name="rc29"/>
            <p:cNvSpPr/>
            <p:nvPr/>
          </p:nvSpPr>
          <p:spPr>
            <a:xfrm>
              <a:off x="8476908" y="2007077"/>
              <a:ext cx="259783" cy="132568"/>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30" name="rc30"/>
            <p:cNvSpPr/>
            <p:nvPr/>
          </p:nvSpPr>
          <p:spPr>
            <a:xfrm>
              <a:off x="1982311" y="4791021"/>
              <a:ext cx="259783" cy="132568"/>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31" name="rc31"/>
            <p:cNvSpPr/>
            <p:nvPr/>
          </p:nvSpPr>
          <p:spPr>
            <a:xfrm>
              <a:off x="2242095" y="4791021"/>
              <a:ext cx="259783" cy="132568"/>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32" name="rc32"/>
            <p:cNvSpPr/>
            <p:nvPr/>
          </p:nvSpPr>
          <p:spPr>
            <a:xfrm>
              <a:off x="2501879" y="4791021"/>
              <a:ext cx="259783" cy="13256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3" name="rc33"/>
            <p:cNvSpPr/>
            <p:nvPr/>
          </p:nvSpPr>
          <p:spPr>
            <a:xfrm>
              <a:off x="2761663" y="4791021"/>
              <a:ext cx="259783" cy="132568"/>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34" name="rc34"/>
            <p:cNvSpPr/>
            <p:nvPr/>
          </p:nvSpPr>
          <p:spPr>
            <a:xfrm>
              <a:off x="3021447" y="4791021"/>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5" name="rc35"/>
            <p:cNvSpPr/>
            <p:nvPr/>
          </p:nvSpPr>
          <p:spPr>
            <a:xfrm>
              <a:off x="3281230" y="4791021"/>
              <a:ext cx="259783" cy="132568"/>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36" name="rc36"/>
            <p:cNvSpPr/>
            <p:nvPr/>
          </p:nvSpPr>
          <p:spPr>
            <a:xfrm>
              <a:off x="3541014" y="4791021"/>
              <a:ext cx="259783" cy="132568"/>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37" name="rc37"/>
            <p:cNvSpPr/>
            <p:nvPr/>
          </p:nvSpPr>
          <p:spPr>
            <a:xfrm>
              <a:off x="3800798" y="4791021"/>
              <a:ext cx="259783" cy="132568"/>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38" name="rc38"/>
            <p:cNvSpPr/>
            <p:nvPr/>
          </p:nvSpPr>
          <p:spPr>
            <a:xfrm>
              <a:off x="4060582" y="4791021"/>
              <a:ext cx="259783" cy="132568"/>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39" name="rc39"/>
            <p:cNvSpPr/>
            <p:nvPr/>
          </p:nvSpPr>
          <p:spPr>
            <a:xfrm>
              <a:off x="4320366" y="4791021"/>
              <a:ext cx="259783" cy="132568"/>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40" name="rc40"/>
            <p:cNvSpPr/>
            <p:nvPr/>
          </p:nvSpPr>
          <p:spPr>
            <a:xfrm>
              <a:off x="4580150" y="4791021"/>
              <a:ext cx="259783" cy="13256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1" name="rc41"/>
            <p:cNvSpPr/>
            <p:nvPr/>
          </p:nvSpPr>
          <p:spPr>
            <a:xfrm>
              <a:off x="4839934" y="4791021"/>
              <a:ext cx="259783" cy="13256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2" name="rc42"/>
            <p:cNvSpPr/>
            <p:nvPr/>
          </p:nvSpPr>
          <p:spPr>
            <a:xfrm>
              <a:off x="5099717" y="4791021"/>
              <a:ext cx="259783" cy="132568"/>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43" name="rc43"/>
            <p:cNvSpPr/>
            <p:nvPr/>
          </p:nvSpPr>
          <p:spPr>
            <a:xfrm>
              <a:off x="5359501" y="4791021"/>
              <a:ext cx="259783" cy="132568"/>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44" name="rc44"/>
            <p:cNvSpPr/>
            <p:nvPr/>
          </p:nvSpPr>
          <p:spPr>
            <a:xfrm>
              <a:off x="5619285" y="4791021"/>
              <a:ext cx="259783" cy="13256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5" name="rc45"/>
            <p:cNvSpPr/>
            <p:nvPr/>
          </p:nvSpPr>
          <p:spPr>
            <a:xfrm>
              <a:off x="5879069" y="4791021"/>
              <a:ext cx="259783" cy="132568"/>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46" name="rc46"/>
            <p:cNvSpPr/>
            <p:nvPr/>
          </p:nvSpPr>
          <p:spPr>
            <a:xfrm>
              <a:off x="6138853" y="4791021"/>
              <a:ext cx="259783" cy="13256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47" name="rc47"/>
            <p:cNvSpPr/>
            <p:nvPr/>
          </p:nvSpPr>
          <p:spPr>
            <a:xfrm>
              <a:off x="6398637" y="4791021"/>
              <a:ext cx="259783" cy="13256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48" name="rc48"/>
            <p:cNvSpPr/>
            <p:nvPr/>
          </p:nvSpPr>
          <p:spPr>
            <a:xfrm>
              <a:off x="6658421" y="4791021"/>
              <a:ext cx="259783" cy="132568"/>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49" name="rc49"/>
            <p:cNvSpPr/>
            <p:nvPr/>
          </p:nvSpPr>
          <p:spPr>
            <a:xfrm>
              <a:off x="6918204" y="4791021"/>
              <a:ext cx="259783" cy="132568"/>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50" name="rc50"/>
            <p:cNvSpPr/>
            <p:nvPr/>
          </p:nvSpPr>
          <p:spPr>
            <a:xfrm>
              <a:off x="7177988" y="4791021"/>
              <a:ext cx="259783" cy="132568"/>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51" name="rc51"/>
            <p:cNvSpPr/>
            <p:nvPr/>
          </p:nvSpPr>
          <p:spPr>
            <a:xfrm>
              <a:off x="7437772" y="4791021"/>
              <a:ext cx="259783" cy="132568"/>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52" name="rc52"/>
            <p:cNvSpPr/>
            <p:nvPr/>
          </p:nvSpPr>
          <p:spPr>
            <a:xfrm>
              <a:off x="7697556" y="4791021"/>
              <a:ext cx="259783" cy="132568"/>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53" name="rc53"/>
            <p:cNvSpPr/>
            <p:nvPr/>
          </p:nvSpPr>
          <p:spPr>
            <a:xfrm>
              <a:off x="7957340" y="4791021"/>
              <a:ext cx="259783" cy="132568"/>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54" name="rc54"/>
            <p:cNvSpPr/>
            <p:nvPr/>
          </p:nvSpPr>
          <p:spPr>
            <a:xfrm>
              <a:off x="8217124" y="4791021"/>
              <a:ext cx="259783" cy="132568"/>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55" name="rc55"/>
            <p:cNvSpPr/>
            <p:nvPr/>
          </p:nvSpPr>
          <p:spPr>
            <a:xfrm>
              <a:off x="8476908" y="4791021"/>
              <a:ext cx="259783" cy="132568"/>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56" name="rc56"/>
            <p:cNvSpPr/>
            <p:nvPr/>
          </p:nvSpPr>
          <p:spPr>
            <a:xfrm>
              <a:off x="1982311" y="2935058"/>
              <a:ext cx="259783" cy="132568"/>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57" name="rc57"/>
            <p:cNvSpPr/>
            <p:nvPr/>
          </p:nvSpPr>
          <p:spPr>
            <a:xfrm>
              <a:off x="2242095" y="2935058"/>
              <a:ext cx="259783" cy="132568"/>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58" name="rc58"/>
            <p:cNvSpPr/>
            <p:nvPr/>
          </p:nvSpPr>
          <p:spPr>
            <a:xfrm>
              <a:off x="2501879" y="2935058"/>
              <a:ext cx="259783" cy="132568"/>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59" name="rc59"/>
            <p:cNvSpPr/>
            <p:nvPr/>
          </p:nvSpPr>
          <p:spPr>
            <a:xfrm>
              <a:off x="2761663" y="2935058"/>
              <a:ext cx="259783" cy="13256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60" name="rc60"/>
            <p:cNvSpPr/>
            <p:nvPr/>
          </p:nvSpPr>
          <p:spPr>
            <a:xfrm>
              <a:off x="3021447" y="2935058"/>
              <a:ext cx="259783" cy="132568"/>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61" name="rc61"/>
            <p:cNvSpPr/>
            <p:nvPr/>
          </p:nvSpPr>
          <p:spPr>
            <a:xfrm>
              <a:off x="3281230" y="2935058"/>
              <a:ext cx="259783" cy="132568"/>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62" name="rc62"/>
            <p:cNvSpPr/>
            <p:nvPr/>
          </p:nvSpPr>
          <p:spPr>
            <a:xfrm>
              <a:off x="3541014" y="2935058"/>
              <a:ext cx="259783" cy="132568"/>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63" name="rc63"/>
            <p:cNvSpPr/>
            <p:nvPr/>
          </p:nvSpPr>
          <p:spPr>
            <a:xfrm>
              <a:off x="3800798" y="2935058"/>
              <a:ext cx="259783" cy="132568"/>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64" name="rc64"/>
            <p:cNvSpPr/>
            <p:nvPr/>
          </p:nvSpPr>
          <p:spPr>
            <a:xfrm>
              <a:off x="4060582" y="2935058"/>
              <a:ext cx="259783" cy="13256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65" name="rc65"/>
            <p:cNvSpPr/>
            <p:nvPr/>
          </p:nvSpPr>
          <p:spPr>
            <a:xfrm>
              <a:off x="4320366" y="2935058"/>
              <a:ext cx="259783" cy="132568"/>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66" name="rc66"/>
            <p:cNvSpPr/>
            <p:nvPr/>
          </p:nvSpPr>
          <p:spPr>
            <a:xfrm>
              <a:off x="4580150" y="2935058"/>
              <a:ext cx="259783" cy="132568"/>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67" name="rc67"/>
            <p:cNvSpPr/>
            <p:nvPr/>
          </p:nvSpPr>
          <p:spPr>
            <a:xfrm>
              <a:off x="4839934" y="2935058"/>
              <a:ext cx="259783" cy="13256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68" name="rc68"/>
            <p:cNvSpPr/>
            <p:nvPr/>
          </p:nvSpPr>
          <p:spPr>
            <a:xfrm>
              <a:off x="5099717" y="2935058"/>
              <a:ext cx="259783" cy="132568"/>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69" name="rc69"/>
            <p:cNvSpPr/>
            <p:nvPr/>
          </p:nvSpPr>
          <p:spPr>
            <a:xfrm>
              <a:off x="5359501" y="2935058"/>
              <a:ext cx="259783" cy="132568"/>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70" name="rc70"/>
            <p:cNvSpPr/>
            <p:nvPr/>
          </p:nvSpPr>
          <p:spPr>
            <a:xfrm>
              <a:off x="5619285" y="2935058"/>
              <a:ext cx="259783" cy="132568"/>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71" name="rc71"/>
            <p:cNvSpPr/>
            <p:nvPr/>
          </p:nvSpPr>
          <p:spPr>
            <a:xfrm>
              <a:off x="5879069" y="2935058"/>
              <a:ext cx="259783" cy="132568"/>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72" name="rc72"/>
            <p:cNvSpPr/>
            <p:nvPr/>
          </p:nvSpPr>
          <p:spPr>
            <a:xfrm>
              <a:off x="6138853" y="2935058"/>
              <a:ext cx="259783" cy="132568"/>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73" name="rc73"/>
            <p:cNvSpPr/>
            <p:nvPr/>
          </p:nvSpPr>
          <p:spPr>
            <a:xfrm>
              <a:off x="6398637" y="2935058"/>
              <a:ext cx="259783" cy="13256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74" name="rc74"/>
            <p:cNvSpPr/>
            <p:nvPr/>
          </p:nvSpPr>
          <p:spPr>
            <a:xfrm>
              <a:off x="6658421" y="2935058"/>
              <a:ext cx="259783" cy="132568"/>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75" name="rc75"/>
            <p:cNvSpPr/>
            <p:nvPr/>
          </p:nvSpPr>
          <p:spPr>
            <a:xfrm>
              <a:off x="6918204" y="2935058"/>
              <a:ext cx="259783" cy="132568"/>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76" name="rc76"/>
            <p:cNvSpPr/>
            <p:nvPr/>
          </p:nvSpPr>
          <p:spPr>
            <a:xfrm>
              <a:off x="7177988" y="2935058"/>
              <a:ext cx="259783" cy="132568"/>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77" name="rc77"/>
            <p:cNvSpPr/>
            <p:nvPr/>
          </p:nvSpPr>
          <p:spPr>
            <a:xfrm>
              <a:off x="7437772" y="2935058"/>
              <a:ext cx="259783" cy="132568"/>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78" name="rc78"/>
            <p:cNvSpPr/>
            <p:nvPr/>
          </p:nvSpPr>
          <p:spPr>
            <a:xfrm>
              <a:off x="7697556" y="2935058"/>
              <a:ext cx="259783" cy="132568"/>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79" name="rc79"/>
            <p:cNvSpPr/>
            <p:nvPr/>
          </p:nvSpPr>
          <p:spPr>
            <a:xfrm>
              <a:off x="7957340" y="2935058"/>
              <a:ext cx="259783" cy="132568"/>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80" name="rc80"/>
            <p:cNvSpPr/>
            <p:nvPr/>
          </p:nvSpPr>
          <p:spPr>
            <a:xfrm>
              <a:off x="8217124" y="2935058"/>
              <a:ext cx="259783" cy="132568"/>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81" name="rc81"/>
            <p:cNvSpPr/>
            <p:nvPr/>
          </p:nvSpPr>
          <p:spPr>
            <a:xfrm>
              <a:off x="8476908" y="2935058"/>
              <a:ext cx="259783" cy="132568"/>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82" name="rc82"/>
            <p:cNvSpPr/>
            <p:nvPr/>
          </p:nvSpPr>
          <p:spPr>
            <a:xfrm>
              <a:off x="1982311" y="3597902"/>
              <a:ext cx="259783" cy="132568"/>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83" name="rc83"/>
            <p:cNvSpPr/>
            <p:nvPr/>
          </p:nvSpPr>
          <p:spPr>
            <a:xfrm>
              <a:off x="2242095" y="3597902"/>
              <a:ext cx="259783" cy="132568"/>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84" name="rc84"/>
            <p:cNvSpPr/>
            <p:nvPr/>
          </p:nvSpPr>
          <p:spPr>
            <a:xfrm>
              <a:off x="2501879" y="3597902"/>
              <a:ext cx="259783" cy="132568"/>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85" name="rc85"/>
            <p:cNvSpPr/>
            <p:nvPr/>
          </p:nvSpPr>
          <p:spPr>
            <a:xfrm>
              <a:off x="2761663" y="3597902"/>
              <a:ext cx="259783" cy="13256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86" name="rc86"/>
            <p:cNvSpPr/>
            <p:nvPr/>
          </p:nvSpPr>
          <p:spPr>
            <a:xfrm>
              <a:off x="3021447" y="3597902"/>
              <a:ext cx="259783" cy="132568"/>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87" name="rc87"/>
            <p:cNvSpPr/>
            <p:nvPr/>
          </p:nvSpPr>
          <p:spPr>
            <a:xfrm>
              <a:off x="3281230" y="3597902"/>
              <a:ext cx="259783" cy="132568"/>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88" name="rc88"/>
            <p:cNvSpPr/>
            <p:nvPr/>
          </p:nvSpPr>
          <p:spPr>
            <a:xfrm>
              <a:off x="3541014" y="3597902"/>
              <a:ext cx="259783" cy="132568"/>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89" name="rc89"/>
            <p:cNvSpPr/>
            <p:nvPr/>
          </p:nvSpPr>
          <p:spPr>
            <a:xfrm>
              <a:off x="3800798" y="3597902"/>
              <a:ext cx="259783" cy="132568"/>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90" name="rc90"/>
            <p:cNvSpPr/>
            <p:nvPr/>
          </p:nvSpPr>
          <p:spPr>
            <a:xfrm>
              <a:off x="4060582" y="3597902"/>
              <a:ext cx="259783" cy="132568"/>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91" name="rc91"/>
            <p:cNvSpPr/>
            <p:nvPr/>
          </p:nvSpPr>
          <p:spPr>
            <a:xfrm>
              <a:off x="4320366" y="3597902"/>
              <a:ext cx="259783" cy="132568"/>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92" name="rc92"/>
            <p:cNvSpPr/>
            <p:nvPr/>
          </p:nvSpPr>
          <p:spPr>
            <a:xfrm>
              <a:off x="4580150" y="3597902"/>
              <a:ext cx="259783" cy="132568"/>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93" name="rc93"/>
            <p:cNvSpPr/>
            <p:nvPr/>
          </p:nvSpPr>
          <p:spPr>
            <a:xfrm>
              <a:off x="4839934" y="3597902"/>
              <a:ext cx="259783" cy="132568"/>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94" name="rc94"/>
            <p:cNvSpPr/>
            <p:nvPr/>
          </p:nvSpPr>
          <p:spPr>
            <a:xfrm>
              <a:off x="5099717" y="3597902"/>
              <a:ext cx="259783" cy="13256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95" name="rc95"/>
            <p:cNvSpPr/>
            <p:nvPr/>
          </p:nvSpPr>
          <p:spPr>
            <a:xfrm>
              <a:off x="5359501" y="3597902"/>
              <a:ext cx="259783" cy="132568"/>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96" name="rc96"/>
            <p:cNvSpPr/>
            <p:nvPr/>
          </p:nvSpPr>
          <p:spPr>
            <a:xfrm>
              <a:off x="5619285" y="3597902"/>
              <a:ext cx="259783" cy="13256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97" name="rc97"/>
            <p:cNvSpPr/>
            <p:nvPr/>
          </p:nvSpPr>
          <p:spPr>
            <a:xfrm>
              <a:off x="5879069" y="3597902"/>
              <a:ext cx="259783" cy="132568"/>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98" name="rc98"/>
            <p:cNvSpPr/>
            <p:nvPr/>
          </p:nvSpPr>
          <p:spPr>
            <a:xfrm>
              <a:off x="6138853" y="3597902"/>
              <a:ext cx="259783" cy="132568"/>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99" name="rc99"/>
            <p:cNvSpPr/>
            <p:nvPr/>
          </p:nvSpPr>
          <p:spPr>
            <a:xfrm>
              <a:off x="6398637" y="3597902"/>
              <a:ext cx="259783" cy="132568"/>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00" name="rc100"/>
            <p:cNvSpPr/>
            <p:nvPr/>
          </p:nvSpPr>
          <p:spPr>
            <a:xfrm>
              <a:off x="6658421" y="3597902"/>
              <a:ext cx="259783" cy="132568"/>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101" name="rc101"/>
            <p:cNvSpPr/>
            <p:nvPr/>
          </p:nvSpPr>
          <p:spPr>
            <a:xfrm>
              <a:off x="6918204" y="3597902"/>
              <a:ext cx="259783" cy="132568"/>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02" name="rc102"/>
            <p:cNvSpPr/>
            <p:nvPr/>
          </p:nvSpPr>
          <p:spPr>
            <a:xfrm>
              <a:off x="7177988" y="3597902"/>
              <a:ext cx="259783" cy="132568"/>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103" name="rc103"/>
            <p:cNvSpPr/>
            <p:nvPr/>
          </p:nvSpPr>
          <p:spPr>
            <a:xfrm>
              <a:off x="7437772" y="3597902"/>
              <a:ext cx="259783" cy="132568"/>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104" name="rc104"/>
            <p:cNvSpPr/>
            <p:nvPr/>
          </p:nvSpPr>
          <p:spPr>
            <a:xfrm>
              <a:off x="7697556" y="3597902"/>
              <a:ext cx="259783" cy="132568"/>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105" name="rc105"/>
            <p:cNvSpPr/>
            <p:nvPr/>
          </p:nvSpPr>
          <p:spPr>
            <a:xfrm>
              <a:off x="7957340" y="3597902"/>
              <a:ext cx="259783" cy="132568"/>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106" name="rc106"/>
            <p:cNvSpPr/>
            <p:nvPr/>
          </p:nvSpPr>
          <p:spPr>
            <a:xfrm>
              <a:off x="8217124" y="3597902"/>
              <a:ext cx="259783" cy="132568"/>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07" name="rc107"/>
            <p:cNvSpPr/>
            <p:nvPr/>
          </p:nvSpPr>
          <p:spPr>
            <a:xfrm>
              <a:off x="8476908" y="3597902"/>
              <a:ext cx="259783" cy="132568"/>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108" name="rc108"/>
            <p:cNvSpPr/>
            <p:nvPr/>
          </p:nvSpPr>
          <p:spPr>
            <a:xfrm>
              <a:off x="1982311" y="3730471"/>
              <a:ext cx="259783" cy="132568"/>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09" name="rc109"/>
            <p:cNvSpPr/>
            <p:nvPr/>
          </p:nvSpPr>
          <p:spPr>
            <a:xfrm>
              <a:off x="2242095" y="3730471"/>
              <a:ext cx="259783" cy="132568"/>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10" name="rc110"/>
            <p:cNvSpPr/>
            <p:nvPr/>
          </p:nvSpPr>
          <p:spPr>
            <a:xfrm>
              <a:off x="2501879" y="3730471"/>
              <a:ext cx="259783" cy="132568"/>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11" name="rc111"/>
            <p:cNvSpPr/>
            <p:nvPr/>
          </p:nvSpPr>
          <p:spPr>
            <a:xfrm>
              <a:off x="2761663" y="3730471"/>
              <a:ext cx="259783" cy="132568"/>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12" name="rc112"/>
            <p:cNvSpPr/>
            <p:nvPr/>
          </p:nvSpPr>
          <p:spPr>
            <a:xfrm>
              <a:off x="3021447" y="3730471"/>
              <a:ext cx="259783" cy="132568"/>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13" name="rc113"/>
            <p:cNvSpPr/>
            <p:nvPr/>
          </p:nvSpPr>
          <p:spPr>
            <a:xfrm>
              <a:off x="3281230" y="3730471"/>
              <a:ext cx="259783" cy="13256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14" name="rc114"/>
            <p:cNvSpPr/>
            <p:nvPr/>
          </p:nvSpPr>
          <p:spPr>
            <a:xfrm>
              <a:off x="3541014" y="3730471"/>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15" name="rc115"/>
            <p:cNvSpPr/>
            <p:nvPr/>
          </p:nvSpPr>
          <p:spPr>
            <a:xfrm>
              <a:off x="3800798" y="3730471"/>
              <a:ext cx="259783" cy="132568"/>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16" name="rc116"/>
            <p:cNvSpPr/>
            <p:nvPr/>
          </p:nvSpPr>
          <p:spPr>
            <a:xfrm>
              <a:off x="4060582" y="3730471"/>
              <a:ext cx="259783" cy="132568"/>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17" name="rc117"/>
            <p:cNvSpPr/>
            <p:nvPr/>
          </p:nvSpPr>
          <p:spPr>
            <a:xfrm>
              <a:off x="4320366" y="3730471"/>
              <a:ext cx="259783" cy="132568"/>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18" name="rc118"/>
            <p:cNvSpPr/>
            <p:nvPr/>
          </p:nvSpPr>
          <p:spPr>
            <a:xfrm>
              <a:off x="4580150" y="3730471"/>
              <a:ext cx="259783" cy="132568"/>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19" name="rc119"/>
            <p:cNvSpPr/>
            <p:nvPr/>
          </p:nvSpPr>
          <p:spPr>
            <a:xfrm>
              <a:off x="4839934" y="3730471"/>
              <a:ext cx="259783" cy="132568"/>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20" name="rc120"/>
            <p:cNvSpPr/>
            <p:nvPr/>
          </p:nvSpPr>
          <p:spPr>
            <a:xfrm>
              <a:off x="5099717" y="3730471"/>
              <a:ext cx="259783" cy="132568"/>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21" name="rc121"/>
            <p:cNvSpPr/>
            <p:nvPr/>
          </p:nvSpPr>
          <p:spPr>
            <a:xfrm>
              <a:off x="5359501" y="3730471"/>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22" name="rc122"/>
            <p:cNvSpPr/>
            <p:nvPr/>
          </p:nvSpPr>
          <p:spPr>
            <a:xfrm>
              <a:off x="5619285" y="3730471"/>
              <a:ext cx="259783" cy="13256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23" name="rc123"/>
            <p:cNvSpPr/>
            <p:nvPr/>
          </p:nvSpPr>
          <p:spPr>
            <a:xfrm>
              <a:off x="5879069" y="3730471"/>
              <a:ext cx="259783" cy="132568"/>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24" name="rc124"/>
            <p:cNvSpPr/>
            <p:nvPr/>
          </p:nvSpPr>
          <p:spPr>
            <a:xfrm>
              <a:off x="6138853" y="3730471"/>
              <a:ext cx="259783" cy="13256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25" name="rc125"/>
            <p:cNvSpPr/>
            <p:nvPr/>
          </p:nvSpPr>
          <p:spPr>
            <a:xfrm>
              <a:off x="6398637" y="3730471"/>
              <a:ext cx="259783" cy="13256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26" name="rc126"/>
            <p:cNvSpPr/>
            <p:nvPr/>
          </p:nvSpPr>
          <p:spPr>
            <a:xfrm>
              <a:off x="6658421" y="3730471"/>
              <a:ext cx="259783" cy="132568"/>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27" name="rc127"/>
            <p:cNvSpPr/>
            <p:nvPr/>
          </p:nvSpPr>
          <p:spPr>
            <a:xfrm>
              <a:off x="6918204" y="3730471"/>
              <a:ext cx="259783" cy="132568"/>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28" name="rc128"/>
            <p:cNvSpPr/>
            <p:nvPr/>
          </p:nvSpPr>
          <p:spPr>
            <a:xfrm>
              <a:off x="7177988" y="3730471"/>
              <a:ext cx="259783" cy="132568"/>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129" name="rc129"/>
            <p:cNvSpPr/>
            <p:nvPr/>
          </p:nvSpPr>
          <p:spPr>
            <a:xfrm>
              <a:off x="7437772" y="3730471"/>
              <a:ext cx="259783" cy="132568"/>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130" name="rc130"/>
            <p:cNvSpPr/>
            <p:nvPr/>
          </p:nvSpPr>
          <p:spPr>
            <a:xfrm>
              <a:off x="7697556" y="3730471"/>
              <a:ext cx="259783" cy="132568"/>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131" name="rc131"/>
            <p:cNvSpPr/>
            <p:nvPr/>
          </p:nvSpPr>
          <p:spPr>
            <a:xfrm>
              <a:off x="7957340" y="3730471"/>
              <a:ext cx="259783" cy="132568"/>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32" name="rc132"/>
            <p:cNvSpPr/>
            <p:nvPr/>
          </p:nvSpPr>
          <p:spPr>
            <a:xfrm>
              <a:off x="8217124" y="3730471"/>
              <a:ext cx="259783" cy="132568"/>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133" name="rc133"/>
            <p:cNvSpPr/>
            <p:nvPr/>
          </p:nvSpPr>
          <p:spPr>
            <a:xfrm>
              <a:off x="8476908" y="3730471"/>
              <a:ext cx="259783" cy="132568"/>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34" name="rc134"/>
            <p:cNvSpPr/>
            <p:nvPr/>
          </p:nvSpPr>
          <p:spPr>
            <a:xfrm>
              <a:off x="1982311" y="5188727"/>
              <a:ext cx="259783" cy="132568"/>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135" name="rc135"/>
            <p:cNvSpPr/>
            <p:nvPr/>
          </p:nvSpPr>
          <p:spPr>
            <a:xfrm>
              <a:off x="2242095" y="5188727"/>
              <a:ext cx="259783" cy="132568"/>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36" name="rc136"/>
            <p:cNvSpPr/>
            <p:nvPr/>
          </p:nvSpPr>
          <p:spPr>
            <a:xfrm>
              <a:off x="2501879" y="5188727"/>
              <a:ext cx="259783" cy="132568"/>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37" name="rc137"/>
            <p:cNvSpPr/>
            <p:nvPr/>
          </p:nvSpPr>
          <p:spPr>
            <a:xfrm>
              <a:off x="2761663" y="5188727"/>
              <a:ext cx="259783" cy="132568"/>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38" name="rc138"/>
            <p:cNvSpPr/>
            <p:nvPr/>
          </p:nvSpPr>
          <p:spPr>
            <a:xfrm>
              <a:off x="3021447" y="5188727"/>
              <a:ext cx="259783" cy="13256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39" name="rc139"/>
            <p:cNvSpPr/>
            <p:nvPr/>
          </p:nvSpPr>
          <p:spPr>
            <a:xfrm>
              <a:off x="3281230" y="5188727"/>
              <a:ext cx="259783" cy="132568"/>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140" name="rc140"/>
            <p:cNvSpPr/>
            <p:nvPr/>
          </p:nvSpPr>
          <p:spPr>
            <a:xfrm>
              <a:off x="3541014" y="5188727"/>
              <a:ext cx="259783" cy="132568"/>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41" name="rc141"/>
            <p:cNvSpPr/>
            <p:nvPr/>
          </p:nvSpPr>
          <p:spPr>
            <a:xfrm>
              <a:off x="3800798" y="5188727"/>
              <a:ext cx="259783" cy="132568"/>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142" name="rc142"/>
            <p:cNvSpPr/>
            <p:nvPr/>
          </p:nvSpPr>
          <p:spPr>
            <a:xfrm>
              <a:off x="4060582" y="5188727"/>
              <a:ext cx="259783" cy="132568"/>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43" name="rc143"/>
            <p:cNvSpPr/>
            <p:nvPr/>
          </p:nvSpPr>
          <p:spPr>
            <a:xfrm>
              <a:off x="4320366" y="5188727"/>
              <a:ext cx="259783" cy="132568"/>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44" name="rc144"/>
            <p:cNvSpPr/>
            <p:nvPr/>
          </p:nvSpPr>
          <p:spPr>
            <a:xfrm>
              <a:off x="4580150" y="5188727"/>
              <a:ext cx="259783" cy="132568"/>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45" name="rc145"/>
            <p:cNvSpPr/>
            <p:nvPr/>
          </p:nvSpPr>
          <p:spPr>
            <a:xfrm>
              <a:off x="4839934" y="5188727"/>
              <a:ext cx="259783" cy="132568"/>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46" name="rc146"/>
            <p:cNvSpPr/>
            <p:nvPr/>
          </p:nvSpPr>
          <p:spPr>
            <a:xfrm>
              <a:off x="5099717" y="5188727"/>
              <a:ext cx="259783" cy="132568"/>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47" name="rc147"/>
            <p:cNvSpPr/>
            <p:nvPr/>
          </p:nvSpPr>
          <p:spPr>
            <a:xfrm>
              <a:off x="5359501" y="5188727"/>
              <a:ext cx="259783" cy="132568"/>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148" name="rc148"/>
            <p:cNvSpPr/>
            <p:nvPr/>
          </p:nvSpPr>
          <p:spPr>
            <a:xfrm>
              <a:off x="5619285" y="5188727"/>
              <a:ext cx="259783" cy="132568"/>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149" name="rc149"/>
            <p:cNvSpPr/>
            <p:nvPr/>
          </p:nvSpPr>
          <p:spPr>
            <a:xfrm>
              <a:off x="5879069" y="5188727"/>
              <a:ext cx="259783" cy="13256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50" name="rc150"/>
            <p:cNvSpPr/>
            <p:nvPr/>
          </p:nvSpPr>
          <p:spPr>
            <a:xfrm>
              <a:off x="6138853" y="5188727"/>
              <a:ext cx="259783" cy="132568"/>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51" name="rc151"/>
            <p:cNvSpPr/>
            <p:nvPr/>
          </p:nvSpPr>
          <p:spPr>
            <a:xfrm>
              <a:off x="6398637" y="5188727"/>
              <a:ext cx="259783" cy="132568"/>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152" name="rc152"/>
            <p:cNvSpPr/>
            <p:nvPr/>
          </p:nvSpPr>
          <p:spPr>
            <a:xfrm>
              <a:off x="6658421" y="5188727"/>
              <a:ext cx="259783" cy="132568"/>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153" name="rc153"/>
            <p:cNvSpPr/>
            <p:nvPr/>
          </p:nvSpPr>
          <p:spPr>
            <a:xfrm>
              <a:off x="6918204" y="5188727"/>
              <a:ext cx="259783" cy="132568"/>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154" name="rc154"/>
            <p:cNvSpPr/>
            <p:nvPr/>
          </p:nvSpPr>
          <p:spPr>
            <a:xfrm>
              <a:off x="7177988" y="5188727"/>
              <a:ext cx="259783" cy="132568"/>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155" name="rc155"/>
            <p:cNvSpPr/>
            <p:nvPr/>
          </p:nvSpPr>
          <p:spPr>
            <a:xfrm>
              <a:off x="7437772" y="5188727"/>
              <a:ext cx="259783" cy="132568"/>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156" name="rc156"/>
            <p:cNvSpPr/>
            <p:nvPr/>
          </p:nvSpPr>
          <p:spPr>
            <a:xfrm>
              <a:off x="7697556" y="5188727"/>
              <a:ext cx="259783" cy="132568"/>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157" name="rc157"/>
            <p:cNvSpPr/>
            <p:nvPr/>
          </p:nvSpPr>
          <p:spPr>
            <a:xfrm>
              <a:off x="7957340" y="5188727"/>
              <a:ext cx="259783" cy="132568"/>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158" name="rc158"/>
            <p:cNvSpPr/>
            <p:nvPr/>
          </p:nvSpPr>
          <p:spPr>
            <a:xfrm>
              <a:off x="8217124" y="5188727"/>
              <a:ext cx="259783" cy="132568"/>
            </a:xfrm>
            <a:prstGeom prst="rect">
              <a:avLst/>
            </a:prstGeom>
            <a:solidFill>
              <a:srgbClr val="EA4C1D">
                <a:alpha val="100000"/>
              </a:srgbClr>
            </a:solidFill>
            <a:ln w="2710" cap="flat">
              <a:solidFill>
                <a:srgbClr val="FFFFFF">
                  <a:alpha val="100000"/>
                </a:srgbClr>
              </a:solidFill>
              <a:prstDash val="solid"/>
              <a:miter/>
            </a:ln>
          </p:spPr>
          <p:txBody>
            <a:bodyPr/>
            <a:lstStyle/>
            <a:p/>
          </p:txBody>
        </p:sp>
        <p:sp>
          <p:nvSpPr>
            <p:cNvPr id="159" name="rc159"/>
            <p:cNvSpPr/>
            <p:nvPr/>
          </p:nvSpPr>
          <p:spPr>
            <a:xfrm>
              <a:off x="8476908" y="5188727"/>
              <a:ext cx="259783" cy="132568"/>
            </a:xfrm>
            <a:prstGeom prst="rect">
              <a:avLst/>
            </a:prstGeom>
            <a:solidFill>
              <a:srgbClr val="EA4C1D">
                <a:alpha val="100000"/>
              </a:srgbClr>
            </a:solidFill>
            <a:ln w="2710" cap="flat">
              <a:solidFill>
                <a:srgbClr val="FFFFFF">
                  <a:alpha val="100000"/>
                </a:srgbClr>
              </a:solidFill>
              <a:prstDash val="solid"/>
              <a:miter/>
            </a:ln>
          </p:spPr>
          <p:txBody>
            <a:bodyPr/>
            <a:lstStyle/>
            <a:p/>
          </p:txBody>
        </p:sp>
        <p:sp>
          <p:nvSpPr>
            <p:cNvPr id="160" name="rc160"/>
            <p:cNvSpPr/>
            <p:nvPr/>
          </p:nvSpPr>
          <p:spPr>
            <a:xfrm>
              <a:off x="1982311" y="3200196"/>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61" name="rc161"/>
            <p:cNvSpPr/>
            <p:nvPr/>
          </p:nvSpPr>
          <p:spPr>
            <a:xfrm>
              <a:off x="2242095" y="3200196"/>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62" name="rc162"/>
            <p:cNvSpPr/>
            <p:nvPr/>
          </p:nvSpPr>
          <p:spPr>
            <a:xfrm>
              <a:off x="2501879" y="3200196"/>
              <a:ext cx="259783" cy="132568"/>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63" name="rc163"/>
            <p:cNvSpPr/>
            <p:nvPr/>
          </p:nvSpPr>
          <p:spPr>
            <a:xfrm>
              <a:off x="2761663" y="3200196"/>
              <a:ext cx="259783" cy="132568"/>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64" name="rc164"/>
            <p:cNvSpPr/>
            <p:nvPr/>
          </p:nvSpPr>
          <p:spPr>
            <a:xfrm>
              <a:off x="3021447" y="3200196"/>
              <a:ext cx="259783" cy="132568"/>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65" name="rc165"/>
            <p:cNvSpPr/>
            <p:nvPr/>
          </p:nvSpPr>
          <p:spPr>
            <a:xfrm>
              <a:off x="3281230" y="3200196"/>
              <a:ext cx="259783" cy="132568"/>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66" name="rc166"/>
            <p:cNvSpPr/>
            <p:nvPr/>
          </p:nvSpPr>
          <p:spPr>
            <a:xfrm>
              <a:off x="3541014" y="3200196"/>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67" name="rc167"/>
            <p:cNvSpPr/>
            <p:nvPr/>
          </p:nvSpPr>
          <p:spPr>
            <a:xfrm>
              <a:off x="3800798" y="3200196"/>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68" name="rc168"/>
            <p:cNvSpPr/>
            <p:nvPr/>
          </p:nvSpPr>
          <p:spPr>
            <a:xfrm>
              <a:off x="4060582" y="3200196"/>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69" name="rc169"/>
            <p:cNvSpPr/>
            <p:nvPr/>
          </p:nvSpPr>
          <p:spPr>
            <a:xfrm>
              <a:off x="4320366" y="3200196"/>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70" name="rc170"/>
            <p:cNvSpPr/>
            <p:nvPr/>
          </p:nvSpPr>
          <p:spPr>
            <a:xfrm>
              <a:off x="4580150" y="3200196"/>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71" name="rc171"/>
            <p:cNvSpPr/>
            <p:nvPr/>
          </p:nvSpPr>
          <p:spPr>
            <a:xfrm>
              <a:off x="4839934" y="3200196"/>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72" name="rc172"/>
            <p:cNvSpPr/>
            <p:nvPr/>
          </p:nvSpPr>
          <p:spPr>
            <a:xfrm>
              <a:off x="5099717" y="3200196"/>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73" name="rc173"/>
            <p:cNvSpPr/>
            <p:nvPr/>
          </p:nvSpPr>
          <p:spPr>
            <a:xfrm>
              <a:off x="5359501" y="3200196"/>
              <a:ext cx="259783" cy="132568"/>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74" name="rc174"/>
            <p:cNvSpPr/>
            <p:nvPr/>
          </p:nvSpPr>
          <p:spPr>
            <a:xfrm>
              <a:off x="5619285" y="3200196"/>
              <a:ext cx="259783" cy="132568"/>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75" name="rc175"/>
            <p:cNvSpPr/>
            <p:nvPr/>
          </p:nvSpPr>
          <p:spPr>
            <a:xfrm>
              <a:off x="5879069" y="3200196"/>
              <a:ext cx="259783" cy="132568"/>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76" name="rc176"/>
            <p:cNvSpPr/>
            <p:nvPr/>
          </p:nvSpPr>
          <p:spPr>
            <a:xfrm>
              <a:off x="6138853" y="3200196"/>
              <a:ext cx="259783" cy="13256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77" name="rc177"/>
            <p:cNvSpPr/>
            <p:nvPr/>
          </p:nvSpPr>
          <p:spPr>
            <a:xfrm>
              <a:off x="6398637" y="3200196"/>
              <a:ext cx="259783" cy="132568"/>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178" name="rc178"/>
            <p:cNvSpPr/>
            <p:nvPr/>
          </p:nvSpPr>
          <p:spPr>
            <a:xfrm>
              <a:off x="6658421" y="3200196"/>
              <a:ext cx="259783" cy="132568"/>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79" name="rc179"/>
            <p:cNvSpPr/>
            <p:nvPr/>
          </p:nvSpPr>
          <p:spPr>
            <a:xfrm>
              <a:off x="6918204" y="3200196"/>
              <a:ext cx="259783" cy="132568"/>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80" name="rc180"/>
            <p:cNvSpPr/>
            <p:nvPr/>
          </p:nvSpPr>
          <p:spPr>
            <a:xfrm>
              <a:off x="7177988" y="3200196"/>
              <a:ext cx="259783" cy="132568"/>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181" name="rc181"/>
            <p:cNvSpPr/>
            <p:nvPr/>
          </p:nvSpPr>
          <p:spPr>
            <a:xfrm>
              <a:off x="7437772" y="3200196"/>
              <a:ext cx="259783" cy="132568"/>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182" name="rc182"/>
            <p:cNvSpPr/>
            <p:nvPr/>
          </p:nvSpPr>
          <p:spPr>
            <a:xfrm>
              <a:off x="7697556" y="3200196"/>
              <a:ext cx="259783" cy="132568"/>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183" name="rc183"/>
            <p:cNvSpPr/>
            <p:nvPr/>
          </p:nvSpPr>
          <p:spPr>
            <a:xfrm>
              <a:off x="7957340" y="3200196"/>
              <a:ext cx="259783" cy="13256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84" name="rc184"/>
            <p:cNvSpPr/>
            <p:nvPr/>
          </p:nvSpPr>
          <p:spPr>
            <a:xfrm>
              <a:off x="8217124" y="3200196"/>
              <a:ext cx="259783" cy="132568"/>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85" name="rc185"/>
            <p:cNvSpPr/>
            <p:nvPr/>
          </p:nvSpPr>
          <p:spPr>
            <a:xfrm>
              <a:off x="8476908" y="3200196"/>
              <a:ext cx="259783" cy="13256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86" name="rc186"/>
            <p:cNvSpPr/>
            <p:nvPr/>
          </p:nvSpPr>
          <p:spPr>
            <a:xfrm>
              <a:off x="1982311" y="2139645"/>
              <a:ext cx="259783" cy="132568"/>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87" name="rc187"/>
            <p:cNvSpPr/>
            <p:nvPr/>
          </p:nvSpPr>
          <p:spPr>
            <a:xfrm>
              <a:off x="2242095" y="2139645"/>
              <a:ext cx="259783" cy="132568"/>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88" name="rc188"/>
            <p:cNvSpPr/>
            <p:nvPr/>
          </p:nvSpPr>
          <p:spPr>
            <a:xfrm>
              <a:off x="2501879" y="2139645"/>
              <a:ext cx="259783" cy="13256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89" name="rc189"/>
            <p:cNvSpPr/>
            <p:nvPr/>
          </p:nvSpPr>
          <p:spPr>
            <a:xfrm>
              <a:off x="2761663" y="2139645"/>
              <a:ext cx="259783" cy="132568"/>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90" name="rc190"/>
            <p:cNvSpPr/>
            <p:nvPr/>
          </p:nvSpPr>
          <p:spPr>
            <a:xfrm>
              <a:off x="3021447" y="2139645"/>
              <a:ext cx="259783" cy="132568"/>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91" name="rc191"/>
            <p:cNvSpPr/>
            <p:nvPr/>
          </p:nvSpPr>
          <p:spPr>
            <a:xfrm>
              <a:off x="3281230" y="2139645"/>
              <a:ext cx="259783" cy="13256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92" name="rc192"/>
            <p:cNvSpPr/>
            <p:nvPr/>
          </p:nvSpPr>
          <p:spPr>
            <a:xfrm>
              <a:off x="3541014" y="2139645"/>
              <a:ext cx="259783" cy="132568"/>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93" name="rc193"/>
            <p:cNvSpPr/>
            <p:nvPr/>
          </p:nvSpPr>
          <p:spPr>
            <a:xfrm>
              <a:off x="3800798" y="2139645"/>
              <a:ext cx="259783" cy="132568"/>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94" name="rc194"/>
            <p:cNvSpPr/>
            <p:nvPr/>
          </p:nvSpPr>
          <p:spPr>
            <a:xfrm>
              <a:off x="4060582" y="2139645"/>
              <a:ext cx="259783" cy="132568"/>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95" name="rc195"/>
            <p:cNvSpPr/>
            <p:nvPr/>
          </p:nvSpPr>
          <p:spPr>
            <a:xfrm>
              <a:off x="4320366" y="2139645"/>
              <a:ext cx="259783" cy="132568"/>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96" name="rc196"/>
            <p:cNvSpPr/>
            <p:nvPr/>
          </p:nvSpPr>
          <p:spPr>
            <a:xfrm>
              <a:off x="4580150" y="2139645"/>
              <a:ext cx="259783" cy="132568"/>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97" name="rc197"/>
            <p:cNvSpPr/>
            <p:nvPr/>
          </p:nvSpPr>
          <p:spPr>
            <a:xfrm>
              <a:off x="4839934" y="2139645"/>
              <a:ext cx="259783" cy="132568"/>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98" name="rc198"/>
            <p:cNvSpPr/>
            <p:nvPr/>
          </p:nvSpPr>
          <p:spPr>
            <a:xfrm>
              <a:off x="5099717" y="2139645"/>
              <a:ext cx="259783" cy="13256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99" name="rc199"/>
            <p:cNvSpPr/>
            <p:nvPr/>
          </p:nvSpPr>
          <p:spPr>
            <a:xfrm>
              <a:off x="5359501" y="2139645"/>
              <a:ext cx="259783" cy="13256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200" name="rc200"/>
            <p:cNvSpPr/>
            <p:nvPr/>
          </p:nvSpPr>
          <p:spPr>
            <a:xfrm>
              <a:off x="5619285" y="2139645"/>
              <a:ext cx="259783" cy="132568"/>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201" name="rc201"/>
            <p:cNvSpPr/>
            <p:nvPr/>
          </p:nvSpPr>
          <p:spPr>
            <a:xfrm>
              <a:off x="5879069" y="2139645"/>
              <a:ext cx="259783" cy="132568"/>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202" name="rc202"/>
            <p:cNvSpPr/>
            <p:nvPr/>
          </p:nvSpPr>
          <p:spPr>
            <a:xfrm>
              <a:off x="6138853" y="2139645"/>
              <a:ext cx="259783" cy="132568"/>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203" name="rc203"/>
            <p:cNvSpPr/>
            <p:nvPr/>
          </p:nvSpPr>
          <p:spPr>
            <a:xfrm>
              <a:off x="6398637" y="2139645"/>
              <a:ext cx="259783" cy="132568"/>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204" name="rc204"/>
            <p:cNvSpPr/>
            <p:nvPr/>
          </p:nvSpPr>
          <p:spPr>
            <a:xfrm>
              <a:off x="6658421" y="2139645"/>
              <a:ext cx="259783" cy="132568"/>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205" name="rc205"/>
            <p:cNvSpPr/>
            <p:nvPr/>
          </p:nvSpPr>
          <p:spPr>
            <a:xfrm>
              <a:off x="6918204" y="2139645"/>
              <a:ext cx="259783" cy="13256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06" name="rc206"/>
            <p:cNvSpPr/>
            <p:nvPr/>
          </p:nvSpPr>
          <p:spPr>
            <a:xfrm>
              <a:off x="7177988" y="2139645"/>
              <a:ext cx="259783" cy="132568"/>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207" name="rc207"/>
            <p:cNvSpPr/>
            <p:nvPr/>
          </p:nvSpPr>
          <p:spPr>
            <a:xfrm>
              <a:off x="7437772" y="2139645"/>
              <a:ext cx="259783" cy="132568"/>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208" name="rc208"/>
            <p:cNvSpPr/>
            <p:nvPr/>
          </p:nvSpPr>
          <p:spPr>
            <a:xfrm>
              <a:off x="7697556" y="2139645"/>
              <a:ext cx="259783" cy="132568"/>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209" name="rc209"/>
            <p:cNvSpPr/>
            <p:nvPr/>
          </p:nvSpPr>
          <p:spPr>
            <a:xfrm>
              <a:off x="7957340" y="2139645"/>
              <a:ext cx="259783" cy="132568"/>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210" name="rc210"/>
            <p:cNvSpPr/>
            <p:nvPr/>
          </p:nvSpPr>
          <p:spPr>
            <a:xfrm>
              <a:off x="8217124" y="2139645"/>
              <a:ext cx="259783" cy="132568"/>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211" name="rc211"/>
            <p:cNvSpPr/>
            <p:nvPr/>
          </p:nvSpPr>
          <p:spPr>
            <a:xfrm>
              <a:off x="8476908" y="2139645"/>
              <a:ext cx="259783" cy="13256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12" name="rc212"/>
            <p:cNvSpPr/>
            <p:nvPr/>
          </p:nvSpPr>
          <p:spPr>
            <a:xfrm>
              <a:off x="1982311" y="3067627"/>
              <a:ext cx="259783" cy="132568"/>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213" name="rc213"/>
            <p:cNvSpPr/>
            <p:nvPr/>
          </p:nvSpPr>
          <p:spPr>
            <a:xfrm>
              <a:off x="2242095" y="3067627"/>
              <a:ext cx="259783" cy="132568"/>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214" name="rc214"/>
            <p:cNvSpPr/>
            <p:nvPr/>
          </p:nvSpPr>
          <p:spPr>
            <a:xfrm>
              <a:off x="2501879" y="3067627"/>
              <a:ext cx="259783" cy="132568"/>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215" name="rc215"/>
            <p:cNvSpPr/>
            <p:nvPr/>
          </p:nvSpPr>
          <p:spPr>
            <a:xfrm>
              <a:off x="2761663" y="3067627"/>
              <a:ext cx="259783" cy="132568"/>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216" name="rc216"/>
            <p:cNvSpPr/>
            <p:nvPr/>
          </p:nvSpPr>
          <p:spPr>
            <a:xfrm>
              <a:off x="3021447" y="3067627"/>
              <a:ext cx="259783" cy="132568"/>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217" name="rc217"/>
            <p:cNvSpPr/>
            <p:nvPr/>
          </p:nvSpPr>
          <p:spPr>
            <a:xfrm>
              <a:off x="3281230" y="3067627"/>
              <a:ext cx="259783" cy="132568"/>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218" name="rc218"/>
            <p:cNvSpPr/>
            <p:nvPr/>
          </p:nvSpPr>
          <p:spPr>
            <a:xfrm>
              <a:off x="3541014" y="3067627"/>
              <a:ext cx="259783" cy="13256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19" name="rc219"/>
            <p:cNvSpPr/>
            <p:nvPr/>
          </p:nvSpPr>
          <p:spPr>
            <a:xfrm>
              <a:off x="3800798" y="3067627"/>
              <a:ext cx="259783" cy="13256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20" name="rc220"/>
            <p:cNvSpPr/>
            <p:nvPr/>
          </p:nvSpPr>
          <p:spPr>
            <a:xfrm>
              <a:off x="4060582" y="3067627"/>
              <a:ext cx="259783" cy="132568"/>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221" name="rc221"/>
            <p:cNvSpPr/>
            <p:nvPr/>
          </p:nvSpPr>
          <p:spPr>
            <a:xfrm>
              <a:off x="4320366" y="3067627"/>
              <a:ext cx="259783" cy="13256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22" name="rc222"/>
            <p:cNvSpPr/>
            <p:nvPr/>
          </p:nvSpPr>
          <p:spPr>
            <a:xfrm>
              <a:off x="4580150" y="3067627"/>
              <a:ext cx="259783" cy="132568"/>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223" name="rc223"/>
            <p:cNvSpPr/>
            <p:nvPr/>
          </p:nvSpPr>
          <p:spPr>
            <a:xfrm>
              <a:off x="4839934" y="3067627"/>
              <a:ext cx="259783" cy="132568"/>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224" name="rc224"/>
            <p:cNvSpPr/>
            <p:nvPr/>
          </p:nvSpPr>
          <p:spPr>
            <a:xfrm>
              <a:off x="5099717" y="3067627"/>
              <a:ext cx="259783" cy="132568"/>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225" name="rc225"/>
            <p:cNvSpPr/>
            <p:nvPr/>
          </p:nvSpPr>
          <p:spPr>
            <a:xfrm>
              <a:off x="5359501" y="3067627"/>
              <a:ext cx="259783" cy="132568"/>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226" name="rc226"/>
            <p:cNvSpPr/>
            <p:nvPr/>
          </p:nvSpPr>
          <p:spPr>
            <a:xfrm>
              <a:off x="5619285" y="3067627"/>
              <a:ext cx="259783" cy="132568"/>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227" name="rc227"/>
            <p:cNvSpPr/>
            <p:nvPr/>
          </p:nvSpPr>
          <p:spPr>
            <a:xfrm>
              <a:off x="5879069" y="3067627"/>
              <a:ext cx="259783" cy="132568"/>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228" name="rc228"/>
            <p:cNvSpPr/>
            <p:nvPr/>
          </p:nvSpPr>
          <p:spPr>
            <a:xfrm>
              <a:off x="6138853" y="3067627"/>
              <a:ext cx="259783" cy="132568"/>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229" name="rc229"/>
            <p:cNvSpPr/>
            <p:nvPr/>
          </p:nvSpPr>
          <p:spPr>
            <a:xfrm>
              <a:off x="6398637" y="3067627"/>
              <a:ext cx="259783" cy="132568"/>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230" name="rc230"/>
            <p:cNvSpPr/>
            <p:nvPr/>
          </p:nvSpPr>
          <p:spPr>
            <a:xfrm>
              <a:off x="6658421" y="3067627"/>
              <a:ext cx="259783" cy="13256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31" name="rc231"/>
            <p:cNvSpPr/>
            <p:nvPr/>
          </p:nvSpPr>
          <p:spPr>
            <a:xfrm>
              <a:off x="6918204" y="3067627"/>
              <a:ext cx="259783" cy="13256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32" name="rc232"/>
            <p:cNvSpPr/>
            <p:nvPr/>
          </p:nvSpPr>
          <p:spPr>
            <a:xfrm>
              <a:off x="7177988" y="3067627"/>
              <a:ext cx="259783" cy="13256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233" name="rc233"/>
            <p:cNvSpPr/>
            <p:nvPr/>
          </p:nvSpPr>
          <p:spPr>
            <a:xfrm>
              <a:off x="7437772" y="3067627"/>
              <a:ext cx="259783" cy="132568"/>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234" name="rc234"/>
            <p:cNvSpPr/>
            <p:nvPr/>
          </p:nvSpPr>
          <p:spPr>
            <a:xfrm>
              <a:off x="7697556" y="3067627"/>
              <a:ext cx="259783" cy="132568"/>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235" name="rc235"/>
            <p:cNvSpPr/>
            <p:nvPr/>
          </p:nvSpPr>
          <p:spPr>
            <a:xfrm>
              <a:off x="7957340" y="3067627"/>
              <a:ext cx="259783" cy="132568"/>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236" name="rc236"/>
            <p:cNvSpPr/>
            <p:nvPr/>
          </p:nvSpPr>
          <p:spPr>
            <a:xfrm>
              <a:off x="8217124" y="3067627"/>
              <a:ext cx="259783" cy="132568"/>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237" name="rc237"/>
            <p:cNvSpPr/>
            <p:nvPr/>
          </p:nvSpPr>
          <p:spPr>
            <a:xfrm>
              <a:off x="8476908" y="3067627"/>
              <a:ext cx="259783" cy="132568"/>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238" name="rc238"/>
            <p:cNvSpPr/>
            <p:nvPr/>
          </p:nvSpPr>
          <p:spPr>
            <a:xfrm>
              <a:off x="1982311" y="1609370"/>
              <a:ext cx="259783" cy="132568"/>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239" name="rc239"/>
            <p:cNvSpPr/>
            <p:nvPr/>
          </p:nvSpPr>
          <p:spPr>
            <a:xfrm>
              <a:off x="2242095" y="1609370"/>
              <a:ext cx="259783" cy="132568"/>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240" name="rc240"/>
            <p:cNvSpPr/>
            <p:nvPr/>
          </p:nvSpPr>
          <p:spPr>
            <a:xfrm>
              <a:off x="2501879" y="1609370"/>
              <a:ext cx="259783" cy="132568"/>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241" name="rc241"/>
            <p:cNvSpPr/>
            <p:nvPr/>
          </p:nvSpPr>
          <p:spPr>
            <a:xfrm>
              <a:off x="2761663" y="1609370"/>
              <a:ext cx="259783" cy="132568"/>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242" name="rc242"/>
            <p:cNvSpPr/>
            <p:nvPr/>
          </p:nvSpPr>
          <p:spPr>
            <a:xfrm>
              <a:off x="3021447" y="1609370"/>
              <a:ext cx="259783" cy="132568"/>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243" name="rc243"/>
            <p:cNvSpPr/>
            <p:nvPr/>
          </p:nvSpPr>
          <p:spPr>
            <a:xfrm>
              <a:off x="3281230" y="1609370"/>
              <a:ext cx="259783" cy="132568"/>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244" name="rc244"/>
            <p:cNvSpPr/>
            <p:nvPr/>
          </p:nvSpPr>
          <p:spPr>
            <a:xfrm>
              <a:off x="3541014" y="1609370"/>
              <a:ext cx="259783" cy="13256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245" name="rc245"/>
            <p:cNvSpPr/>
            <p:nvPr/>
          </p:nvSpPr>
          <p:spPr>
            <a:xfrm>
              <a:off x="3800798" y="1609370"/>
              <a:ext cx="259783" cy="13256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246" name="rc246"/>
            <p:cNvSpPr/>
            <p:nvPr/>
          </p:nvSpPr>
          <p:spPr>
            <a:xfrm>
              <a:off x="4060582" y="1609370"/>
              <a:ext cx="259783" cy="132568"/>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247" name="rc247"/>
            <p:cNvSpPr/>
            <p:nvPr/>
          </p:nvSpPr>
          <p:spPr>
            <a:xfrm>
              <a:off x="4320366" y="1609370"/>
              <a:ext cx="259783" cy="132568"/>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248" name="rc248"/>
            <p:cNvSpPr/>
            <p:nvPr/>
          </p:nvSpPr>
          <p:spPr>
            <a:xfrm>
              <a:off x="4580150" y="1609370"/>
              <a:ext cx="259783" cy="132568"/>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249" name="rc249"/>
            <p:cNvSpPr/>
            <p:nvPr/>
          </p:nvSpPr>
          <p:spPr>
            <a:xfrm>
              <a:off x="4839934" y="1609370"/>
              <a:ext cx="259783" cy="132568"/>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250" name="rc250"/>
            <p:cNvSpPr/>
            <p:nvPr/>
          </p:nvSpPr>
          <p:spPr>
            <a:xfrm>
              <a:off x="5099717" y="1609370"/>
              <a:ext cx="259783" cy="13256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251" name="rc251"/>
            <p:cNvSpPr/>
            <p:nvPr/>
          </p:nvSpPr>
          <p:spPr>
            <a:xfrm>
              <a:off x="5359501" y="1609370"/>
              <a:ext cx="259783" cy="132568"/>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252" name="rc252"/>
            <p:cNvSpPr/>
            <p:nvPr/>
          </p:nvSpPr>
          <p:spPr>
            <a:xfrm>
              <a:off x="5619285" y="1609370"/>
              <a:ext cx="259783" cy="13256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53" name="rc253"/>
            <p:cNvSpPr/>
            <p:nvPr/>
          </p:nvSpPr>
          <p:spPr>
            <a:xfrm>
              <a:off x="5879069" y="1609370"/>
              <a:ext cx="259783" cy="132568"/>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254" name="rc254"/>
            <p:cNvSpPr/>
            <p:nvPr/>
          </p:nvSpPr>
          <p:spPr>
            <a:xfrm>
              <a:off x="6138853" y="1609370"/>
              <a:ext cx="259783" cy="132568"/>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255" name="rc255"/>
            <p:cNvSpPr/>
            <p:nvPr/>
          </p:nvSpPr>
          <p:spPr>
            <a:xfrm>
              <a:off x="6398637" y="1609370"/>
              <a:ext cx="259783" cy="132568"/>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256" name="rc256"/>
            <p:cNvSpPr/>
            <p:nvPr/>
          </p:nvSpPr>
          <p:spPr>
            <a:xfrm>
              <a:off x="6658421" y="1609370"/>
              <a:ext cx="259783" cy="132568"/>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257" name="rc257"/>
            <p:cNvSpPr/>
            <p:nvPr/>
          </p:nvSpPr>
          <p:spPr>
            <a:xfrm>
              <a:off x="6918204" y="1609370"/>
              <a:ext cx="259783" cy="13256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58" name="rc258"/>
            <p:cNvSpPr/>
            <p:nvPr/>
          </p:nvSpPr>
          <p:spPr>
            <a:xfrm>
              <a:off x="7177988" y="1609370"/>
              <a:ext cx="259783" cy="13256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59" name="rc259"/>
            <p:cNvSpPr/>
            <p:nvPr/>
          </p:nvSpPr>
          <p:spPr>
            <a:xfrm>
              <a:off x="7437772" y="1609370"/>
              <a:ext cx="259783" cy="132568"/>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260" name="rc260"/>
            <p:cNvSpPr/>
            <p:nvPr/>
          </p:nvSpPr>
          <p:spPr>
            <a:xfrm>
              <a:off x="7697556" y="1609370"/>
              <a:ext cx="259783" cy="13256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261" name="rc261"/>
            <p:cNvSpPr/>
            <p:nvPr/>
          </p:nvSpPr>
          <p:spPr>
            <a:xfrm>
              <a:off x="7957340" y="1609370"/>
              <a:ext cx="259783" cy="132568"/>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262" name="rc262"/>
            <p:cNvSpPr/>
            <p:nvPr/>
          </p:nvSpPr>
          <p:spPr>
            <a:xfrm>
              <a:off x="8217124" y="1609370"/>
              <a:ext cx="259783" cy="132568"/>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263" name="rc263"/>
            <p:cNvSpPr/>
            <p:nvPr/>
          </p:nvSpPr>
          <p:spPr>
            <a:xfrm>
              <a:off x="8476908" y="1609370"/>
              <a:ext cx="259783" cy="132568"/>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264" name="rc264"/>
            <p:cNvSpPr/>
            <p:nvPr/>
          </p:nvSpPr>
          <p:spPr>
            <a:xfrm>
              <a:off x="1982311" y="1211664"/>
              <a:ext cx="259783" cy="132568"/>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265" name="rc265"/>
            <p:cNvSpPr/>
            <p:nvPr/>
          </p:nvSpPr>
          <p:spPr>
            <a:xfrm>
              <a:off x="2242095" y="1211664"/>
              <a:ext cx="259783" cy="132568"/>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266" name="rc266"/>
            <p:cNvSpPr/>
            <p:nvPr/>
          </p:nvSpPr>
          <p:spPr>
            <a:xfrm>
              <a:off x="2501879" y="1211664"/>
              <a:ext cx="259783" cy="132568"/>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267" name="rc267"/>
            <p:cNvSpPr/>
            <p:nvPr/>
          </p:nvSpPr>
          <p:spPr>
            <a:xfrm>
              <a:off x="2761663" y="1211664"/>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68" name="rc268"/>
            <p:cNvSpPr/>
            <p:nvPr/>
          </p:nvSpPr>
          <p:spPr>
            <a:xfrm>
              <a:off x="3021447" y="1211664"/>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69" name="rc269"/>
            <p:cNvSpPr/>
            <p:nvPr/>
          </p:nvSpPr>
          <p:spPr>
            <a:xfrm>
              <a:off x="3281230" y="1211664"/>
              <a:ext cx="259783" cy="132568"/>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270" name="rc270"/>
            <p:cNvSpPr/>
            <p:nvPr/>
          </p:nvSpPr>
          <p:spPr>
            <a:xfrm>
              <a:off x="3541014" y="1211664"/>
              <a:ext cx="259783" cy="132568"/>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271" name="rc271"/>
            <p:cNvSpPr/>
            <p:nvPr/>
          </p:nvSpPr>
          <p:spPr>
            <a:xfrm>
              <a:off x="3800798" y="1211664"/>
              <a:ext cx="259783" cy="132568"/>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272" name="rc272"/>
            <p:cNvSpPr/>
            <p:nvPr/>
          </p:nvSpPr>
          <p:spPr>
            <a:xfrm>
              <a:off x="4060582" y="1211664"/>
              <a:ext cx="259783" cy="132568"/>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273" name="rc273"/>
            <p:cNvSpPr/>
            <p:nvPr/>
          </p:nvSpPr>
          <p:spPr>
            <a:xfrm>
              <a:off x="4320366" y="1211664"/>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74" name="rc274"/>
            <p:cNvSpPr/>
            <p:nvPr/>
          </p:nvSpPr>
          <p:spPr>
            <a:xfrm>
              <a:off x="4580150" y="1211664"/>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75" name="rc275"/>
            <p:cNvSpPr/>
            <p:nvPr/>
          </p:nvSpPr>
          <p:spPr>
            <a:xfrm>
              <a:off x="4839934" y="1211664"/>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76" name="rc276"/>
            <p:cNvSpPr/>
            <p:nvPr/>
          </p:nvSpPr>
          <p:spPr>
            <a:xfrm>
              <a:off x="5099717" y="1211664"/>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77" name="rc277"/>
            <p:cNvSpPr/>
            <p:nvPr/>
          </p:nvSpPr>
          <p:spPr>
            <a:xfrm>
              <a:off x="5359501" y="1211664"/>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78" name="rc278"/>
            <p:cNvSpPr/>
            <p:nvPr/>
          </p:nvSpPr>
          <p:spPr>
            <a:xfrm>
              <a:off x="5619285" y="1211664"/>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79" name="rc279"/>
            <p:cNvSpPr/>
            <p:nvPr/>
          </p:nvSpPr>
          <p:spPr>
            <a:xfrm>
              <a:off x="5879069" y="1211664"/>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80" name="rc280"/>
            <p:cNvSpPr/>
            <p:nvPr/>
          </p:nvSpPr>
          <p:spPr>
            <a:xfrm>
              <a:off x="6138853" y="1211664"/>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81" name="rc281"/>
            <p:cNvSpPr/>
            <p:nvPr/>
          </p:nvSpPr>
          <p:spPr>
            <a:xfrm>
              <a:off x="6398637" y="1211664"/>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82" name="rc282"/>
            <p:cNvSpPr/>
            <p:nvPr/>
          </p:nvSpPr>
          <p:spPr>
            <a:xfrm>
              <a:off x="6658421" y="1211664"/>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83" name="rc283"/>
            <p:cNvSpPr/>
            <p:nvPr/>
          </p:nvSpPr>
          <p:spPr>
            <a:xfrm>
              <a:off x="6918204" y="1211664"/>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84" name="rc284"/>
            <p:cNvSpPr/>
            <p:nvPr/>
          </p:nvSpPr>
          <p:spPr>
            <a:xfrm>
              <a:off x="7177988" y="1211664"/>
              <a:ext cx="259783" cy="132568"/>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285" name="rc285"/>
            <p:cNvSpPr/>
            <p:nvPr/>
          </p:nvSpPr>
          <p:spPr>
            <a:xfrm>
              <a:off x="7437772" y="1211664"/>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86" name="rc286"/>
            <p:cNvSpPr/>
            <p:nvPr/>
          </p:nvSpPr>
          <p:spPr>
            <a:xfrm>
              <a:off x="7697556" y="1211664"/>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87" name="rc287"/>
            <p:cNvSpPr/>
            <p:nvPr/>
          </p:nvSpPr>
          <p:spPr>
            <a:xfrm>
              <a:off x="7957340" y="1211664"/>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88" name="rc288"/>
            <p:cNvSpPr/>
            <p:nvPr/>
          </p:nvSpPr>
          <p:spPr>
            <a:xfrm>
              <a:off x="8217124" y="1211664"/>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89" name="rc289"/>
            <p:cNvSpPr/>
            <p:nvPr/>
          </p:nvSpPr>
          <p:spPr>
            <a:xfrm>
              <a:off x="8476908" y="1211664"/>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90" name="rc290"/>
            <p:cNvSpPr/>
            <p:nvPr/>
          </p:nvSpPr>
          <p:spPr>
            <a:xfrm>
              <a:off x="1982311" y="4923590"/>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91" name="rc291"/>
            <p:cNvSpPr/>
            <p:nvPr/>
          </p:nvSpPr>
          <p:spPr>
            <a:xfrm>
              <a:off x="2242095" y="4923590"/>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92" name="rc292"/>
            <p:cNvSpPr/>
            <p:nvPr/>
          </p:nvSpPr>
          <p:spPr>
            <a:xfrm>
              <a:off x="2501879" y="4923590"/>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93" name="rc293"/>
            <p:cNvSpPr/>
            <p:nvPr/>
          </p:nvSpPr>
          <p:spPr>
            <a:xfrm>
              <a:off x="2761663" y="4923590"/>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94" name="rc294"/>
            <p:cNvSpPr/>
            <p:nvPr/>
          </p:nvSpPr>
          <p:spPr>
            <a:xfrm>
              <a:off x="3021447" y="4923590"/>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95" name="rc295"/>
            <p:cNvSpPr/>
            <p:nvPr/>
          </p:nvSpPr>
          <p:spPr>
            <a:xfrm>
              <a:off x="3281230" y="4923590"/>
              <a:ext cx="259783" cy="132568"/>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296" name="rc296"/>
            <p:cNvSpPr/>
            <p:nvPr/>
          </p:nvSpPr>
          <p:spPr>
            <a:xfrm>
              <a:off x="3541014" y="4923590"/>
              <a:ext cx="259783" cy="132568"/>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297" name="rc297"/>
            <p:cNvSpPr/>
            <p:nvPr/>
          </p:nvSpPr>
          <p:spPr>
            <a:xfrm>
              <a:off x="3800798" y="4923590"/>
              <a:ext cx="259783" cy="132568"/>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298" name="rc298"/>
            <p:cNvSpPr/>
            <p:nvPr/>
          </p:nvSpPr>
          <p:spPr>
            <a:xfrm>
              <a:off x="4060582" y="4923590"/>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99" name="rc299"/>
            <p:cNvSpPr/>
            <p:nvPr/>
          </p:nvSpPr>
          <p:spPr>
            <a:xfrm>
              <a:off x="4320366" y="4923590"/>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00" name="rc300"/>
            <p:cNvSpPr/>
            <p:nvPr/>
          </p:nvSpPr>
          <p:spPr>
            <a:xfrm>
              <a:off x="4580150" y="4923590"/>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01" name="rc301"/>
            <p:cNvSpPr/>
            <p:nvPr/>
          </p:nvSpPr>
          <p:spPr>
            <a:xfrm>
              <a:off x="4839934" y="4923590"/>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02" name="rc302"/>
            <p:cNvSpPr/>
            <p:nvPr/>
          </p:nvSpPr>
          <p:spPr>
            <a:xfrm>
              <a:off x="5099717" y="4923590"/>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03" name="rc303"/>
            <p:cNvSpPr/>
            <p:nvPr/>
          </p:nvSpPr>
          <p:spPr>
            <a:xfrm>
              <a:off x="5359501" y="4923590"/>
              <a:ext cx="259783" cy="132568"/>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304" name="rc304"/>
            <p:cNvSpPr/>
            <p:nvPr/>
          </p:nvSpPr>
          <p:spPr>
            <a:xfrm>
              <a:off x="5619285" y="4923590"/>
              <a:ext cx="259783" cy="132568"/>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305" name="rc305"/>
            <p:cNvSpPr/>
            <p:nvPr/>
          </p:nvSpPr>
          <p:spPr>
            <a:xfrm>
              <a:off x="5879069" y="4923590"/>
              <a:ext cx="259783" cy="132568"/>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306" name="rc306"/>
            <p:cNvSpPr/>
            <p:nvPr/>
          </p:nvSpPr>
          <p:spPr>
            <a:xfrm>
              <a:off x="6138853" y="4923590"/>
              <a:ext cx="259783" cy="132568"/>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307" name="rc307"/>
            <p:cNvSpPr/>
            <p:nvPr/>
          </p:nvSpPr>
          <p:spPr>
            <a:xfrm>
              <a:off x="6398637" y="4923590"/>
              <a:ext cx="259783" cy="132568"/>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308" name="rc308"/>
            <p:cNvSpPr/>
            <p:nvPr/>
          </p:nvSpPr>
          <p:spPr>
            <a:xfrm>
              <a:off x="6658421" y="4923590"/>
              <a:ext cx="259783" cy="132568"/>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309" name="rc309"/>
            <p:cNvSpPr/>
            <p:nvPr/>
          </p:nvSpPr>
          <p:spPr>
            <a:xfrm>
              <a:off x="6918204" y="4923590"/>
              <a:ext cx="259783" cy="132568"/>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310" name="rc310"/>
            <p:cNvSpPr/>
            <p:nvPr/>
          </p:nvSpPr>
          <p:spPr>
            <a:xfrm>
              <a:off x="7177988" y="4923590"/>
              <a:ext cx="259783" cy="132568"/>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311" name="rc311"/>
            <p:cNvSpPr/>
            <p:nvPr/>
          </p:nvSpPr>
          <p:spPr>
            <a:xfrm>
              <a:off x="7437772" y="4923590"/>
              <a:ext cx="259783" cy="132568"/>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312" name="rc312"/>
            <p:cNvSpPr/>
            <p:nvPr/>
          </p:nvSpPr>
          <p:spPr>
            <a:xfrm>
              <a:off x="7697556" y="4923590"/>
              <a:ext cx="259783" cy="132568"/>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313" name="rc313"/>
            <p:cNvSpPr/>
            <p:nvPr/>
          </p:nvSpPr>
          <p:spPr>
            <a:xfrm>
              <a:off x="7957340" y="4923590"/>
              <a:ext cx="259783" cy="132568"/>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314" name="rc314"/>
            <p:cNvSpPr/>
            <p:nvPr/>
          </p:nvSpPr>
          <p:spPr>
            <a:xfrm>
              <a:off x="8217124" y="4923590"/>
              <a:ext cx="259783" cy="132568"/>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315" name="rc315"/>
            <p:cNvSpPr/>
            <p:nvPr/>
          </p:nvSpPr>
          <p:spPr>
            <a:xfrm>
              <a:off x="8476908" y="4923590"/>
              <a:ext cx="259783" cy="132568"/>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316" name="rc316"/>
            <p:cNvSpPr/>
            <p:nvPr/>
          </p:nvSpPr>
          <p:spPr>
            <a:xfrm>
              <a:off x="1982311" y="2272214"/>
              <a:ext cx="259783" cy="132568"/>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317" name="rc317"/>
            <p:cNvSpPr/>
            <p:nvPr/>
          </p:nvSpPr>
          <p:spPr>
            <a:xfrm>
              <a:off x="2242095" y="2272214"/>
              <a:ext cx="259783" cy="132568"/>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318" name="rc318"/>
            <p:cNvSpPr/>
            <p:nvPr/>
          </p:nvSpPr>
          <p:spPr>
            <a:xfrm>
              <a:off x="2501879" y="2272214"/>
              <a:ext cx="259783" cy="132568"/>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319" name="rc319"/>
            <p:cNvSpPr/>
            <p:nvPr/>
          </p:nvSpPr>
          <p:spPr>
            <a:xfrm>
              <a:off x="2761663" y="2272214"/>
              <a:ext cx="259783" cy="132568"/>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320" name="rc320"/>
            <p:cNvSpPr/>
            <p:nvPr/>
          </p:nvSpPr>
          <p:spPr>
            <a:xfrm>
              <a:off x="3021447" y="2272214"/>
              <a:ext cx="259783" cy="132568"/>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321" name="rc321"/>
            <p:cNvSpPr/>
            <p:nvPr/>
          </p:nvSpPr>
          <p:spPr>
            <a:xfrm>
              <a:off x="3281230" y="2272214"/>
              <a:ext cx="259783" cy="132568"/>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322" name="rc322"/>
            <p:cNvSpPr/>
            <p:nvPr/>
          </p:nvSpPr>
          <p:spPr>
            <a:xfrm>
              <a:off x="3541014" y="2272214"/>
              <a:ext cx="259783" cy="132568"/>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323" name="rc323"/>
            <p:cNvSpPr/>
            <p:nvPr/>
          </p:nvSpPr>
          <p:spPr>
            <a:xfrm>
              <a:off x="3800798" y="2272214"/>
              <a:ext cx="259783" cy="132568"/>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324" name="rc324"/>
            <p:cNvSpPr/>
            <p:nvPr/>
          </p:nvSpPr>
          <p:spPr>
            <a:xfrm>
              <a:off x="4060582" y="2272214"/>
              <a:ext cx="259783" cy="132568"/>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325" name="rc325"/>
            <p:cNvSpPr/>
            <p:nvPr/>
          </p:nvSpPr>
          <p:spPr>
            <a:xfrm>
              <a:off x="4320366" y="2272214"/>
              <a:ext cx="259783" cy="132568"/>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326" name="rc326"/>
            <p:cNvSpPr/>
            <p:nvPr/>
          </p:nvSpPr>
          <p:spPr>
            <a:xfrm>
              <a:off x="4580150" y="2272214"/>
              <a:ext cx="259783" cy="132568"/>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327" name="rc327"/>
            <p:cNvSpPr/>
            <p:nvPr/>
          </p:nvSpPr>
          <p:spPr>
            <a:xfrm>
              <a:off x="4839934" y="2272214"/>
              <a:ext cx="259783" cy="132568"/>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328" name="rc328"/>
            <p:cNvSpPr/>
            <p:nvPr/>
          </p:nvSpPr>
          <p:spPr>
            <a:xfrm>
              <a:off x="5099717" y="2272214"/>
              <a:ext cx="259783" cy="132568"/>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329" name="rc329"/>
            <p:cNvSpPr/>
            <p:nvPr/>
          </p:nvSpPr>
          <p:spPr>
            <a:xfrm>
              <a:off x="5359501" y="2272214"/>
              <a:ext cx="259783" cy="132568"/>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330" name="rc330"/>
            <p:cNvSpPr/>
            <p:nvPr/>
          </p:nvSpPr>
          <p:spPr>
            <a:xfrm>
              <a:off x="5619285" y="2272214"/>
              <a:ext cx="259783" cy="132568"/>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331" name="rc331"/>
            <p:cNvSpPr/>
            <p:nvPr/>
          </p:nvSpPr>
          <p:spPr>
            <a:xfrm>
              <a:off x="5879069" y="2272214"/>
              <a:ext cx="259783" cy="13256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332" name="rc332"/>
            <p:cNvSpPr/>
            <p:nvPr/>
          </p:nvSpPr>
          <p:spPr>
            <a:xfrm>
              <a:off x="6138853" y="2272214"/>
              <a:ext cx="259783" cy="132568"/>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333" name="rc333"/>
            <p:cNvSpPr/>
            <p:nvPr/>
          </p:nvSpPr>
          <p:spPr>
            <a:xfrm>
              <a:off x="6398637" y="2272214"/>
              <a:ext cx="259783" cy="132568"/>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334" name="rc334"/>
            <p:cNvSpPr/>
            <p:nvPr/>
          </p:nvSpPr>
          <p:spPr>
            <a:xfrm>
              <a:off x="6658421" y="2272214"/>
              <a:ext cx="259783" cy="132568"/>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335" name="rc335"/>
            <p:cNvSpPr/>
            <p:nvPr/>
          </p:nvSpPr>
          <p:spPr>
            <a:xfrm>
              <a:off x="6918204" y="2272214"/>
              <a:ext cx="259783" cy="132568"/>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336" name="rc336"/>
            <p:cNvSpPr/>
            <p:nvPr/>
          </p:nvSpPr>
          <p:spPr>
            <a:xfrm>
              <a:off x="7177988" y="2272214"/>
              <a:ext cx="259783" cy="132568"/>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337" name="rc337"/>
            <p:cNvSpPr/>
            <p:nvPr/>
          </p:nvSpPr>
          <p:spPr>
            <a:xfrm>
              <a:off x="7437772" y="2272214"/>
              <a:ext cx="259783" cy="132568"/>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338" name="rc338"/>
            <p:cNvSpPr/>
            <p:nvPr/>
          </p:nvSpPr>
          <p:spPr>
            <a:xfrm>
              <a:off x="7697556" y="2272214"/>
              <a:ext cx="259783" cy="132568"/>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339" name="rc339"/>
            <p:cNvSpPr/>
            <p:nvPr/>
          </p:nvSpPr>
          <p:spPr>
            <a:xfrm>
              <a:off x="7957340" y="2272214"/>
              <a:ext cx="259783" cy="132568"/>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340" name="rc340"/>
            <p:cNvSpPr/>
            <p:nvPr/>
          </p:nvSpPr>
          <p:spPr>
            <a:xfrm>
              <a:off x="8217124" y="2272214"/>
              <a:ext cx="259783" cy="13256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41" name="rc341"/>
            <p:cNvSpPr/>
            <p:nvPr/>
          </p:nvSpPr>
          <p:spPr>
            <a:xfrm>
              <a:off x="8476908" y="2272214"/>
              <a:ext cx="259783" cy="13256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42" name="rc342"/>
            <p:cNvSpPr/>
            <p:nvPr/>
          </p:nvSpPr>
          <p:spPr>
            <a:xfrm>
              <a:off x="1982311" y="5056158"/>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43" name="rc343"/>
            <p:cNvSpPr/>
            <p:nvPr/>
          </p:nvSpPr>
          <p:spPr>
            <a:xfrm>
              <a:off x="2242095" y="5056158"/>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44" name="rc344"/>
            <p:cNvSpPr/>
            <p:nvPr/>
          </p:nvSpPr>
          <p:spPr>
            <a:xfrm>
              <a:off x="2501879" y="5056158"/>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45" name="rc345"/>
            <p:cNvSpPr/>
            <p:nvPr/>
          </p:nvSpPr>
          <p:spPr>
            <a:xfrm>
              <a:off x="2761663" y="5056158"/>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46" name="rc346"/>
            <p:cNvSpPr/>
            <p:nvPr/>
          </p:nvSpPr>
          <p:spPr>
            <a:xfrm>
              <a:off x="3021447" y="5056158"/>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47" name="rc347"/>
            <p:cNvSpPr/>
            <p:nvPr/>
          </p:nvSpPr>
          <p:spPr>
            <a:xfrm>
              <a:off x="3281230" y="5056158"/>
              <a:ext cx="259783" cy="132568"/>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348" name="rc348"/>
            <p:cNvSpPr/>
            <p:nvPr/>
          </p:nvSpPr>
          <p:spPr>
            <a:xfrm>
              <a:off x="3541014" y="5056158"/>
              <a:ext cx="259783" cy="132568"/>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349" name="rc349"/>
            <p:cNvSpPr/>
            <p:nvPr/>
          </p:nvSpPr>
          <p:spPr>
            <a:xfrm>
              <a:off x="3800798" y="5056158"/>
              <a:ext cx="259783" cy="132568"/>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350" name="rc350"/>
            <p:cNvSpPr/>
            <p:nvPr/>
          </p:nvSpPr>
          <p:spPr>
            <a:xfrm>
              <a:off x="4060582" y="5056158"/>
              <a:ext cx="259783" cy="132568"/>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351" name="rc351"/>
            <p:cNvSpPr/>
            <p:nvPr/>
          </p:nvSpPr>
          <p:spPr>
            <a:xfrm>
              <a:off x="4320366" y="5056158"/>
              <a:ext cx="259783" cy="132568"/>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352" name="rc352"/>
            <p:cNvSpPr/>
            <p:nvPr/>
          </p:nvSpPr>
          <p:spPr>
            <a:xfrm>
              <a:off x="4580150" y="5056158"/>
              <a:ext cx="259783" cy="13256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53" name="rc353"/>
            <p:cNvSpPr/>
            <p:nvPr/>
          </p:nvSpPr>
          <p:spPr>
            <a:xfrm>
              <a:off x="4839934" y="5056158"/>
              <a:ext cx="259783" cy="132568"/>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354" name="rc354"/>
            <p:cNvSpPr/>
            <p:nvPr/>
          </p:nvSpPr>
          <p:spPr>
            <a:xfrm>
              <a:off x="5099717" y="5056158"/>
              <a:ext cx="259783" cy="132568"/>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355" name="rc355"/>
            <p:cNvSpPr/>
            <p:nvPr/>
          </p:nvSpPr>
          <p:spPr>
            <a:xfrm>
              <a:off x="5359501" y="5056158"/>
              <a:ext cx="259783" cy="132568"/>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356" name="rc356"/>
            <p:cNvSpPr/>
            <p:nvPr/>
          </p:nvSpPr>
          <p:spPr>
            <a:xfrm>
              <a:off x="5619285" y="5056158"/>
              <a:ext cx="259783" cy="132568"/>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357" name="rc357"/>
            <p:cNvSpPr/>
            <p:nvPr/>
          </p:nvSpPr>
          <p:spPr>
            <a:xfrm>
              <a:off x="5879069" y="5056158"/>
              <a:ext cx="259783" cy="132568"/>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358" name="rc358"/>
            <p:cNvSpPr/>
            <p:nvPr/>
          </p:nvSpPr>
          <p:spPr>
            <a:xfrm>
              <a:off x="6138853" y="5056158"/>
              <a:ext cx="259783" cy="132568"/>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359" name="rc359"/>
            <p:cNvSpPr/>
            <p:nvPr/>
          </p:nvSpPr>
          <p:spPr>
            <a:xfrm>
              <a:off x="6398637" y="5056158"/>
              <a:ext cx="259783" cy="132568"/>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360" name="rc360"/>
            <p:cNvSpPr/>
            <p:nvPr/>
          </p:nvSpPr>
          <p:spPr>
            <a:xfrm>
              <a:off x="6658421" y="5056158"/>
              <a:ext cx="259783" cy="132568"/>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361" name="rc361"/>
            <p:cNvSpPr/>
            <p:nvPr/>
          </p:nvSpPr>
          <p:spPr>
            <a:xfrm>
              <a:off x="6918204" y="5056158"/>
              <a:ext cx="259783" cy="132568"/>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362" name="rc362"/>
            <p:cNvSpPr/>
            <p:nvPr/>
          </p:nvSpPr>
          <p:spPr>
            <a:xfrm>
              <a:off x="7177988" y="5056158"/>
              <a:ext cx="259783" cy="132568"/>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363" name="rc363"/>
            <p:cNvSpPr/>
            <p:nvPr/>
          </p:nvSpPr>
          <p:spPr>
            <a:xfrm>
              <a:off x="7437772" y="5056158"/>
              <a:ext cx="259783" cy="132568"/>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364" name="rc364"/>
            <p:cNvSpPr/>
            <p:nvPr/>
          </p:nvSpPr>
          <p:spPr>
            <a:xfrm>
              <a:off x="7697556" y="5056158"/>
              <a:ext cx="259783" cy="132568"/>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365" name="rc365"/>
            <p:cNvSpPr/>
            <p:nvPr/>
          </p:nvSpPr>
          <p:spPr>
            <a:xfrm>
              <a:off x="7957340" y="5056158"/>
              <a:ext cx="259783" cy="132568"/>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366" name="rc366"/>
            <p:cNvSpPr/>
            <p:nvPr/>
          </p:nvSpPr>
          <p:spPr>
            <a:xfrm>
              <a:off x="8217124" y="5056158"/>
              <a:ext cx="259783" cy="132568"/>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367" name="rc367"/>
            <p:cNvSpPr/>
            <p:nvPr/>
          </p:nvSpPr>
          <p:spPr>
            <a:xfrm>
              <a:off x="8476908" y="5056158"/>
              <a:ext cx="259783" cy="132568"/>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368" name="rc368"/>
            <p:cNvSpPr/>
            <p:nvPr/>
          </p:nvSpPr>
          <p:spPr>
            <a:xfrm>
              <a:off x="1982311" y="1741939"/>
              <a:ext cx="259783" cy="132568"/>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369" name="rc369"/>
            <p:cNvSpPr/>
            <p:nvPr/>
          </p:nvSpPr>
          <p:spPr>
            <a:xfrm>
              <a:off x="2242095" y="1741939"/>
              <a:ext cx="259783" cy="13256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70" name="rc370"/>
            <p:cNvSpPr/>
            <p:nvPr/>
          </p:nvSpPr>
          <p:spPr>
            <a:xfrm>
              <a:off x="2501879" y="1741939"/>
              <a:ext cx="259783" cy="132568"/>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371" name="rc371"/>
            <p:cNvSpPr/>
            <p:nvPr/>
          </p:nvSpPr>
          <p:spPr>
            <a:xfrm>
              <a:off x="2761663" y="1741939"/>
              <a:ext cx="259783" cy="13256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372" name="rc372"/>
            <p:cNvSpPr/>
            <p:nvPr/>
          </p:nvSpPr>
          <p:spPr>
            <a:xfrm>
              <a:off x="3021447" y="1741939"/>
              <a:ext cx="259783" cy="132568"/>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373" name="rc373"/>
            <p:cNvSpPr/>
            <p:nvPr/>
          </p:nvSpPr>
          <p:spPr>
            <a:xfrm>
              <a:off x="3281230" y="1741939"/>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74" name="rc374"/>
            <p:cNvSpPr/>
            <p:nvPr/>
          </p:nvSpPr>
          <p:spPr>
            <a:xfrm>
              <a:off x="3541014" y="1741939"/>
              <a:ext cx="259783" cy="132568"/>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375" name="rc375"/>
            <p:cNvSpPr/>
            <p:nvPr/>
          </p:nvSpPr>
          <p:spPr>
            <a:xfrm>
              <a:off x="3800798" y="1741939"/>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76" name="rc376"/>
            <p:cNvSpPr/>
            <p:nvPr/>
          </p:nvSpPr>
          <p:spPr>
            <a:xfrm>
              <a:off x="4060582" y="1741939"/>
              <a:ext cx="259783" cy="13256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77" name="rc377"/>
            <p:cNvSpPr/>
            <p:nvPr/>
          </p:nvSpPr>
          <p:spPr>
            <a:xfrm>
              <a:off x="4320366" y="1741939"/>
              <a:ext cx="259783" cy="132568"/>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378" name="rc378"/>
            <p:cNvSpPr/>
            <p:nvPr/>
          </p:nvSpPr>
          <p:spPr>
            <a:xfrm>
              <a:off x="4580150" y="1741939"/>
              <a:ext cx="259783" cy="132568"/>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379" name="rc379"/>
            <p:cNvSpPr/>
            <p:nvPr/>
          </p:nvSpPr>
          <p:spPr>
            <a:xfrm>
              <a:off x="4839934" y="1741939"/>
              <a:ext cx="259783" cy="132568"/>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380" name="rc380"/>
            <p:cNvSpPr/>
            <p:nvPr/>
          </p:nvSpPr>
          <p:spPr>
            <a:xfrm>
              <a:off x="5099717" y="1741939"/>
              <a:ext cx="259783" cy="132568"/>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381" name="rc381"/>
            <p:cNvSpPr/>
            <p:nvPr/>
          </p:nvSpPr>
          <p:spPr>
            <a:xfrm>
              <a:off x="5359501" y="1741939"/>
              <a:ext cx="259783" cy="132568"/>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382" name="rc382"/>
            <p:cNvSpPr/>
            <p:nvPr/>
          </p:nvSpPr>
          <p:spPr>
            <a:xfrm>
              <a:off x="5619285" y="1741939"/>
              <a:ext cx="259783" cy="132568"/>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383" name="rc383"/>
            <p:cNvSpPr/>
            <p:nvPr/>
          </p:nvSpPr>
          <p:spPr>
            <a:xfrm>
              <a:off x="5879069" y="1741939"/>
              <a:ext cx="259783" cy="132568"/>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384" name="rc384"/>
            <p:cNvSpPr/>
            <p:nvPr/>
          </p:nvSpPr>
          <p:spPr>
            <a:xfrm>
              <a:off x="6138853" y="1741939"/>
              <a:ext cx="259783" cy="132568"/>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385" name="rc385"/>
            <p:cNvSpPr/>
            <p:nvPr/>
          </p:nvSpPr>
          <p:spPr>
            <a:xfrm>
              <a:off x="6398637" y="1741939"/>
              <a:ext cx="259783" cy="132568"/>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386" name="rc386"/>
            <p:cNvSpPr/>
            <p:nvPr/>
          </p:nvSpPr>
          <p:spPr>
            <a:xfrm>
              <a:off x="6658421" y="1741939"/>
              <a:ext cx="259783" cy="132568"/>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387" name="rc387"/>
            <p:cNvSpPr/>
            <p:nvPr/>
          </p:nvSpPr>
          <p:spPr>
            <a:xfrm>
              <a:off x="6918204" y="1741939"/>
              <a:ext cx="259783" cy="132568"/>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388" name="rc388"/>
            <p:cNvSpPr/>
            <p:nvPr/>
          </p:nvSpPr>
          <p:spPr>
            <a:xfrm>
              <a:off x="7177988" y="1741939"/>
              <a:ext cx="259783" cy="132568"/>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389" name="rc389"/>
            <p:cNvSpPr/>
            <p:nvPr/>
          </p:nvSpPr>
          <p:spPr>
            <a:xfrm>
              <a:off x="7437772" y="1741939"/>
              <a:ext cx="259783" cy="132568"/>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390" name="rc390"/>
            <p:cNvSpPr/>
            <p:nvPr/>
          </p:nvSpPr>
          <p:spPr>
            <a:xfrm>
              <a:off x="7697556" y="1741939"/>
              <a:ext cx="259783" cy="132568"/>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391" name="rc391"/>
            <p:cNvSpPr/>
            <p:nvPr/>
          </p:nvSpPr>
          <p:spPr>
            <a:xfrm>
              <a:off x="7957340" y="1741939"/>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92" name="rc392"/>
            <p:cNvSpPr/>
            <p:nvPr/>
          </p:nvSpPr>
          <p:spPr>
            <a:xfrm>
              <a:off x="8217124" y="1741939"/>
              <a:ext cx="259783" cy="132568"/>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393" name="rc393"/>
            <p:cNvSpPr/>
            <p:nvPr/>
          </p:nvSpPr>
          <p:spPr>
            <a:xfrm>
              <a:off x="8476908" y="1741939"/>
              <a:ext cx="259783" cy="132568"/>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394" name="rc394"/>
            <p:cNvSpPr/>
            <p:nvPr/>
          </p:nvSpPr>
          <p:spPr>
            <a:xfrm>
              <a:off x="1982311" y="4658452"/>
              <a:ext cx="259783" cy="132568"/>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395" name="rc395"/>
            <p:cNvSpPr/>
            <p:nvPr/>
          </p:nvSpPr>
          <p:spPr>
            <a:xfrm>
              <a:off x="2242095" y="4658452"/>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96" name="rc396"/>
            <p:cNvSpPr/>
            <p:nvPr/>
          </p:nvSpPr>
          <p:spPr>
            <a:xfrm>
              <a:off x="2501879" y="4658452"/>
              <a:ext cx="259783" cy="132568"/>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397" name="rc397"/>
            <p:cNvSpPr/>
            <p:nvPr/>
          </p:nvSpPr>
          <p:spPr>
            <a:xfrm>
              <a:off x="2761663" y="4658452"/>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98" name="rc398"/>
            <p:cNvSpPr/>
            <p:nvPr/>
          </p:nvSpPr>
          <p:spPr>
            <a:xfrm>
              <a:off x="3021447" y="4658452"/>
              <a:ext cx="259783" cy="132568"/>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399" name="rc399"/>
            <p:cNvSpPr/>
            <p:nvPr/>
          </p:nvSpPr>
          <p:spPr>
            <a:xfrm>
              <a:off x="3281230" y="4658452"/>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400" name="rc400"/>
            <p:cNvSpPr/>
            <p:nvPr/>
          </p:nvSpPr>
          <p:spPr>
            <a:xfrm>
              <a:off x="3541014" y="4658452"/>
              <a:ext cx="259783" cy="132568"/>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401" name="rc401"/>
            <p:cNvSpPr/>
            <p:nvPr/>
          </p:nvSpPr>
          <p:spPr>
            <a:xfrm>
              <a:off x="3800798" y="4658452"/>
              <a:ext cx="259783" cy="132568"/>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402" name="rc402"/>
            <p:cNvSpPr/>
            <p:nvPr/>
          </p:nvSpPr>
          <p:spPr>
            <a:xfrm>
              <a:off x="4060582" y="4658452"/>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403" name="rc403"/>
            <p:cNvSpPr/>
            <p:nvPr/>
          </p:nvSpPr>
          <p:spPr>
            <a:xfrm>
              <a:off x="4320366" y="4658452"/>
              <a:ext cx="259783" cy="132568"/>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404" name="rc404"/>
            <p:cNvSpPr/>
            <p:nvPr/>
          </p:nvSpPr>
          <p:spPr>
            <a:xfrm>
              <a:off x="4580150" y="4658452"/>
              <a:ext cx="259783" cy="13256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05" name="rc405"/>
            <p:cNvSpPr/>
            <p:nvPr/>
          </p:nvSpPr>
          <p:spPr>
            <a:xfrm>
              <a:off x="4839934" y="4658452"/>
              <a:ext cx="259783" cy="13256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06" name="rc406"/>
            <p:cNvSpPr/>
            <p:nvPr/>
          </p:nvSpPr>
          <p:spPr>
            <a:xfrm>
              <a:off x="5099717" y="4658452"/>
              <a:ext cx="259783" cy="132568"/>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407" name="rc407"/>
            <p:cNvSpPr/>
            <p:nvPr/>
          </p:nvSpPr>
          <p:spPr>
            <a:xfrm>
              <a:off x="5359501" y="4658452"/>
              <a:ext cx="259783" cy="132568"/>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408" name="rc408"/>
            <p:cNvSpPr/>
            <p:nvPr/>
          </p:nvSpPr>
          <p:spPr>
            <a:xfrm>
              <a:off x="5619285" y="4658452"/>
              <a:ext cx="259783" cy="132568"/>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409" name="rc409"/>
            <p:cNvSpPr/>
            <p:nvPr/>
          </p:nvSpPr>
          <p:spPr>
            <a:xfrm>
              <a:off x="5879069" y="4658452"/>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410" name="rc410"/>
            <p:cNvSpPr/>
            <p:nvPr/>
          </p:nvSpPr>
          <p:spPr>
            <a:xfrm>
              <a:off x="6138853" y="4658452"/>
              <a:ext cx="259783" cy="13256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11" name="rc411"/>
            <p:cNvSpPr/>
            <p:nvPr/>
          </p:nvSpPr>
          <p:spPr>
            <a:xfrm>
              <a:off x="6398637" y="4658452"/>
              <a:ext cx="259783" cy="132568"/>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412" name="rc412"/>
            <p:cNvSpPr/>
            <p:nvPr/>
          </p:nvSpPr>
          <p:spPr>
            <a:xfrm>
              <a:off x="6658421" y="4658452"/>
              <a:ext cx="259783" cy="132568"/>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413" name="rc413"/>
            <p:cNvSpPr/>
            <p:nvPr/>
          </p:nvSpPr>
          <p:spPr>
            <a:xfrm>
              <a:off x="6918204" y="4658452"/>
              <a:ext cx="259783" cy="132568"/>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414" name="rc414"/>
            <p:cNvSpPr/>
            <p:nvPr/>
          </p:nvSpPr>
          <p:spPr>
            <a:xfrm>
              <a:off x="7177988" y="4658452"/>
              <a:ext cx="259783" cy="132568"/>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415" name="rc415"/>
            <p:cNvSpPr/>
            <p:nvPr/>
          </p:nvSpPr>
          <p:spPr>
            <a:xfrm>
              <a:off x="7437772" y="4658452"/>
              <a:ext cx="259783" cy="132568"/>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416" name="rc416"/>
            <p:cNvSpPr/>
            <p:nvPr/>
          </p:nvSpPr>
          <p:spPr>
            <a:xfrm>
              <a:off x="7697556" y="4658452"/>
              <a:ext cx="259783" cy="132568"/>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417" name="rc417"/>
            <p:cNvSpPr/>
            <p:nvPr/>
          </p:nvSpPr>
          <p:spPr>
            <a:xfrm>
              <a:off x="7957340" y="4658452"/>
              <a:ext cx="259783" cy="132568"/>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418" name="rc418"/>
            <p:cNvSpPr/>
            <p:nvPr/>
          </p:nvSpPr>
          <p:spPr>
            <a:xfrm>
              <a:off x="8217124" y="4658452"/>
              <a:ext cx="259783" cy="132568"/>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419" name="rc419"/>
            <p:cNvSpPr/>
            <p:nvPr/>
          </p:nvSpPr>
          <p:spPr>
            <a:xfrm>
              <a:off x="8476908" y="4658452"/>
              <a:ext cx="259783" cy="132568"/>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420" name="rc420"/>
            <p:cNvSpPr/>
            <p:nvPr/>
          </p:nvSpPr>
          <p:spPr>
            <a:xfrm>
              <a:off x="1982311" y="3332764"/>
              <a:ext cx="259783" cy="132568"/>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421" name="rc421"/>
            <p:cNvSpPr/>
            <p:nvPr/>
          </p:nvSpPr>
          <p:spPr>
            <a:xfrm>
              <a:off x="2242095" y="3332764"/>
              <a:ext cx="259783" cy="132568"/>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422" name="rc422"/>
            <p:cNvSpPr/>
            <p:nvPr/>
          </p:nvSpPr>
          <p:spPr>
            <a:xfrm>
              <a:off x="2501879" y="3332764"/>
              <a:ext cx="259783" cy="132568"/>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423" name="rc423"/>
            <p:cNvSpPr/>
            <p:nvPr/>
          </p:nvSpPr>
          <p:spPr>
            <a:xfrm>
              <a:off x="2761663" y="3332764"/>
              <a:ext cx="259783" cy="132568"/>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424" name="rc424"/>
            <p:cNvSpPr/>
            <p:nvPr/>
          </p:nvSpPr>
          <p:spPr>
            <a:xfrm>
              <a:off x="3021447" y="3332764"/>
              <a:ext cx="259783" cy="13256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25" name="rc425"/>
            <p:cNvSpPr/>
            <p:nvPr/>
          </p:nvSpPr>
          <p:spPr>
            <a:xfrm>
              <a:off x="3281230" y="3332764"/>
              <a:ext cx="259783" cy="132568"/>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426" name="rc426"/>
            <p:cNvSpPr/>
            <p:nvPr/>
          </p:nvSpPr>
          <p:spPr>
            <a:xfrm>
              <a:off x="3541014" y="3332764"/>
              <a:ext cx="259783" cy="13256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27" name="rc427"/>
            <p:cNvSpPr/>
            <p:nvPr/>
          </p:nvSpPr>
          <p:spPr>
            <a:xfrm>
              <a:off x="3800798" y="3332764"/>
              <a:ext cx="259783" cy="132568"/>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428" name="rc428"/>
            <p:cNvSpPr/>
            <p:nvPr/>
          </p:nvSpPr>
          <p:spPr>
            <a:xfrm>
              <a:off x="4060582" y="3332764"/>
              <a:ext cx="259783" cy="132568"/>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429" name="rc429"/>
            <p:cNvSpPr/>
            <p:nvPr/>
          </p:nvSpPr>
          <p:spPr>
            <a:xfrm>
              <a:off x="4320366" y="3332764"/>
              <a:ext cx="259783" cy="132568"/>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430" name="rc430"/>
            <p:cNvSpPr/>
            <p:nvPr/>
          </p:nvSpPr>
          <p:spPr>
            <a:xfrm>
              <a:off x="4580150" y="3332764"/>
              <a:ext cx="259783" cy="132568"/>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431" name="rc431"/>
            <p:cNvSpPr/>
            <p:nvPr/>
          </p:nvSpPr>
          <p:spPr>
            <a:xfrm>
              <a:off x="4839934" y="3332764"/>
              <a:ext cx="259783" cy="132568"/>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432" name="rc432"/>
            <p:cNvSpPr/>
            <p:nvPr/>
          </p:nvSpPr>
          <p:spPr>
            <a:xfrm>
              <a:off x="5099717" y="3332764"/>
              <a:ext cx="259783" cy="132568"/>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433" name="rc433"/>
            <p:cNvSpPr/>
            <p:nvPr/>
          </p:nvSpPr>
          <p:spPr>
            <a:xfrm>
              <a:off x="5359501" y="3332764"/>
              <a:ext cx="259783" cy="132568"/>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434" name="rc434"/>
            <p:cNvSpPr/>
            <p:nvPr/>
          </p:nvSpPr>
          <p:spPr>
            <a:xfrm>
              <a:off x="5619285" y="3332764"/>
              <a:ext cx="259783" cy="132568"/>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435" name="rc435"/>
            <p:cNvSpPr/>
            <p:nvPr/>
          </p:nvSpPr>
          <p:spPr>
            <a:xfrm>
              <a:off x="5879069" y="3332764"/>
              <a:ext cx="259783" cy="132568"/>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436" name="rc436"/>
            <p:cNvSpPr/>
            <p:nvPr/>
          </p:nvSpPr>
          <p:spPr>
            <a:xfrm>
              <a:off x="6138853" y="3332764"/>
              <a:ext cx="259783" cy="132568"/>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437" name="rc437"/>
            <p:cNvSpPr/>
            <p:nvPr/>
          </p:nvSpPr>
          <p:spPr>
            <a:xfrm>
              <a:off x="6398637" y="3332764"/>
              <a:ext cx="259783" cy="132568"/>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438" name="rc438"/>
            <p:cNvSpPr/>
            <p:nvPr/>
          </p:nvSpPr>
          <p:spPr>
            <a:xfrm>
              <a:off x="6658421" y="3332764"/>
              <a:ext cx="259783" cy="132568"/>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439" name="rc439"/>
            <p:cNvSpPr/>
            <p:nvPr/>
          </p:nvSpPr>
          <p:spPr>
            <a:xfrm>
              <a:off x="6918204" y="3332764"/>
              <a:ext cx="259783" cy="13256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440" name="rc440"/>
            <p:cNvSpPr/>
            <p:nvPr/>
          </p:nvSpPr>
          <p:spPr>
            <a:xfrm>
              <a:off x="7177988" y="3332764"/>
              <a:ext cx="259783" cy="132568"/>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441" name="rc441"/>
            <p:cNvSpPr/>
            <p:nvPr/>
          </p:nvSpPr>
          <p:spPr>
            <a:xfrm>
              <a:off x="7437772" y="3332764"/>
              <a:ext cx="259783" cy="132568"/>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442" name="rc442"/>
            <p:cNvSpPr/>
            <p:nvPr/>
          </p:nvSpPr>
          <p:spPr>
            <a:xfrm>
              <a:off x="7697556" y="3332764"/>
              <a:ext cx="259783" cy="132568"/>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443" name="rc443"/>
            <p:cNvSpPr/>
            <p:nvPr/>
          </p:nvSpPr>
          <p:spPr>
            <a:xfrm>
              <a:off x="7957340" y="3332764"/>
              <a:ext cx="259783" cy="132568"/>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444" name="rc444"/>
            <p:cNvSpPr/>
            <p:nvPr/>
          </p:nvSpPr>
          <p:spPr>
            <a:xfrm>
              <a:off x="8217124" y="3332764"/>
              <a:ext cx="259783" cy="132568"/>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445" name="rc445"/>
            <p:cNvSpPr/>
            <p:nvPr/>
          </p:nvSpPr>
          <p:spPr>
            <a:xfrm>
              <a:off x="8476908" y="3332764"/>
              <a:ext cx="259783" cy="13256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446" name="rc446"/>
            <p:cNvSpPr/>
            <p:nvPr/>
          </p:nvSpPr>
          <p:spPr>
            <a:xfrm>
              <a:off x="1982311" y="1344233"/>
              <a:ext cx="259783" cy="132568"/>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447" name="rc447"/>
            <p:cNvSpPr/>
            <p:nvPr/>
          </p:nvSpPr>
          <p:spPr>
            <a:xfrm>
              <a:off x="2242095" y="1344233"/>
              <a:ext cx="259783" cy="132568"/>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448" name="rc448"/>
            <p:cNvSpPr/>
            <p:nvPr/>
          </p:nvSpPr>
          <p:spPr>
            <a:xfrm>
              <a:off x="2501879" y="1344233"/>
              <a:ext cx="259783" cy="132568"/>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449" name="rc449"/>
            <p:cNvSpPr/>
            <p:nvPr/>
          </p:nvSpPr>
          <p:spPr>
            <a:xfrm>
              <a:off x="2761663" y="1344233"/>
              <a:ext cx="259783" cy="132568"/>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450" name="rc450"/>
            <p:cNvSpPr/>
            <p:nvPr/>
          </p:nvSpPr>
          <p:spPr>
            <a:xfrm>
              <a:off x="3021447" y="1344233"/>
              <a:ext cx="259783" cy="132568"/>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451" name="rc451"/>
            <p:cNvSpPr/>
            <p:nvPr/>
          </p:nvSpPr>
          <p:spPr>
            <a:xfrm>
              <a:off x="3281230" y="1344233"/>
              <a:ext cx="259783" cy="132568"/>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452" name="rc452"/>
            <p:cNvSpPr/>
            <p:nvPr/>
          </p:nvSpPr>
          <p:spPr>
            <a:xfrm>
              <a:off x="3541014" y="1344233"/>
              <a:ext cx="259783" cy="13256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453" name="rc453"/>
            <p:cNvSpPr/>
            <p:nvPr/>
          </p:nvSpPr>
          <p:spPr>
            <a:xfrm>
              <a:off x="3800798" y="1344233"/>
              <a:ext cx="259783" cy="132568"/>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454" name="rc454"/>
            <p:cNvSpPr/>
            <p:nvPr/>
          </p:nvSpPr>
          <p:spPr>
            <a:xfrm>
              <a:off x="4060582" y="1344233"/>
              <a:ext cx="259783" cy="13256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55" name="rc455"/>
            <p:cNvSpPr/>
            <p:nvPr/>
          </p:nvSpPr>
          <p:spPr>
            <a:xfrm>
              <a:off x="4320366" y="1344233"/>
              <a:ext cx="259783" cy="132568"/>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456" name="rc456"/>
            <p:cNvSpPr/>
            <p:nvPr/>
          </p:nvSpPr>
          <p:spPr>
            <a:xfrm>
              <a:off x="4580150" y="1344233"/>
              <a:ext cx="259783" cy="13256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57" name="rc457"/>
            <p:cNvSpPr/>
            <p:nvPr/>
          </p:nvSpPr>
          <p:spPr>
            <a:xfrm>
              <a:off x="4839934" y="1344233"/>
              <a:ext cx="259783" cy="132568"/>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458" name="rc458"/>
            <p:cNvSpPr/>
            <p:nvPr/>
          </p:nvSpPr>
          <p:spPr>
            <a:xfrm>
              <a:off x="5099717" y="1344233"/>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459" name="rc459"/>
            <p:cNvSpPr/>
            <p:nvPr/>
          </p:nvSpPr>
          <p:spPr>
            <a:xfrm>
              <a:off x="5359501" y="1344233"/>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460" name="rc460"/>
            <p:cNvSpPr/>
            <p:nvPr/>
          </p:nvSpPr>
          <p:spPr>
            <a:xfrm>
              <a:off x="5619285" y="1344233"/>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461" name="rc461"/>
            <p:cNvSpPr/>
            <p:nvPr/>
          </p:nvSpPr>
          <p:spPr>
            <a:xfrm>
              <a:off x="5879069" y="1344233"/>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462" name="rc462"/>
            <p:cNvSpPr/>
            <p:nvPr/>
          </p:nvSpPr>
          <p:spPr>
            <a:xfrm>
              <a:off x="6138853" y="1344233"/>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463" name="rc463"/>
            <p:cNvSpPr/>
            <p:nvPr/>
          </p:nvSpPr>
          <p:spPr>
            <a:xfrm>
              <a:off x="6398637" y="1344233"/>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464" name="rc464"/>
            <p:cNvSpPr/>
            <p:nvPr/>
          </p:nvSpPr>
          <p:spPr>
            <a:xfrm>
              <a:off x="6658421" y="1344233"/>
              <a:ext cx="259783" cy="132568"/>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465" name="rc465"/>
            <p:cNvSpPr/>
            <p:nvPr/>
          </p:nvSpPr>
          <p:spPr>
            <a:xfrm>
              <a:off x="6918204" y="1344233"/>
              <a:ext cx="259783" cy="132568"/>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466" name="rc466"/>
            <p:cNvSpPr/>
            <p:nvPr/>
          </p:nvSpPr>
          <p:spPr>
            <a:xfrm>
              <a:off x="7177988" y="1344233"/>
              <a:ext cx="259783" cy="132568"/>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467" name="rc467"/>
            <p:cNvSpPr/>
            <p:nvPr/>
          </p:nvSpPr>
          <p:spPr>
            <a:xfrm>
              <a:off x="7437772" y="1344233"/>
              <a:ext cx="259783" cy="13256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68" name="rc468"/>
            <p:cNvSpPr/>
            <p:nvPr/>
          </p:nvSpPr>
          <p:spPr>
            <a:xfrm>
              <a:off x="7697556" y="1344233"/>
              <a:ext cx="259783" cy="132568"/>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469" name="rc469"/>
            <p:cNvSpPr/>
            <p:nvPr/>
          </p:nvSpPr>
          <p:spPr>
            <a:xfrm>
              <a:off x="7957340" y="1344233"/>
              <a:ext cx="259783" cy="132568"/>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470" name="rc470"/>
            <p:cNvSpPr/>
            <p:nvPr/>
          </p:nvSpPr>
          <p:spPr>
            <a:xfrm>
              <a:off x="8217124" y="1344233"/>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471" name="rc471"/>
            <p:cNvSpPr/>
            <p:nvPr/>
          </p:nvSpPr>
          <p:spPr>
            <a:xfrm>
              <a:off x="8476908" y="1344233"/>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472" name="rc472"/>
            <p:cNvSpPr/>
            <p:nvPr/>
          </p:nvSpPr>
          <p:spPr>
            <a:xfrm>
              <a:off x="1982311" y="5453865"/>
              <a:ext cx="259783" cy="132568"/>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473" name="rc473"/>
            <p:cNvSpPr/>
            <p:nvPr/>
          </p:nvSpPr>
          <p:spPr>
            <a:xfrm>
              <a:off x="2242095" y="5453865"/>
              <a:ext cx="259783" cy="132568"/>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474" name="rc474"/>
            <p:cNvSpPr/>
            <p:nvPr/>
          </p:nvSpPr>
          <p:spPr>
            <a:xfrm>
              <a:off x="2501879" y="5453865"/>
              <a:ext cx="259783" cy="132568"/>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475" name="rc475"/>
            <p:cNvSpPr/>
            <p:nvPr/>
          </p:nvSpPr>
          <p:spPr>
            <a:xfrm>
              <a:off x="2761663" y="5453865"/>
              <a:ext cx="259783" cy="132568"/>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476" name="rc476"/>
            <p:cNvSpPr/>
            <p:nvPr/>
          </p:nvSpPr>
          <p:spPr>
            <a:xfrm>
              <a:off x="3021447" y="5453865"/>
              <a:ext cx="259783" cy="132568"/>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477" name="rc477"/>
            <p:cNvSpPr/>
            <p:nvPr/>
          </p:nvSpPr>
          <p:spPr>
            <a:xfrm>
              <a:off x="3281230" y="5453865"/>
              <a:ext cx="259783" cy="132568"/>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478" name="rc478"/>
            <p:cNvSpPr/>
            <p:nvPr/>
          </p:nvSpPr>
          <p:spPr>
            <a:xfrm>
              <a:off x="3541014" y="5453865"/>
              <a:ext cx="259783" cy="132568"/>
            </a:xfrm>
            <a:prstGeom prst="rect">
              <a:avLst/>
            </a:prstGeom>
            <a:solidFill>
              <a:srgbClr val="D81E14">
                <a:alpha val="100000"/>
              </a:srgbClr>
            </a:solidFill>
            <a:ln w="2710" cap="flat">
              <a:solidFill>
                <a:srgbClr val="FFFFFF">
                  <a:alpha val="100000"/>
                </a:srgbClr>
              </a:solidFill>
              <a:prstDash val="solid"/>
              <a:miter/>
            </a:ln>
          </p:spPr>
          <p:txBody>
            <a:bodyPr/>
            <a:lstStyle/>
            <a:p/>
          </p:txBody>
        </p:sp>
        <p:sp>
          <p:nvSpPr>
            <p:cNvPr id="479" name="rc479"/>
            <p:cNvSpPr/>
            <p:nvPr/>
          </p:nvSpPr>
          <p:spPr>
            <a:xfrm>
              <a:off x="3800798" y="5453865"/>
              <a:ext cx="259783" cy="132568"/>
            </a:xfrm>
            <a:prstGeom prst="rect">
              <a:avLst/>
            </a:prstGeom>
            <a:solidFill>
              <a:srgbClr val="D91E15">
                <a:alpha val="100000"/>
              </a:srgbClr>
            </a:solidFill>
            <a:ln w="2710" cap="flat">
              <a:solidFill>
                <a:srgbClr val="FFFFFF">
                  <a:alpha val="100000"/>
                </a:srgbClr>
              </a:solidFill>
              <a:prstDash val="solid"/>
              <a:miter/>
            </a:ln>
          </p:spPr>
          <p:txBody>
            <a:bodyPr/>
            <a:lstStyle/>
            <a:p/>
          </p:txBody>
        </p:sp>
        <p:sp>
          <p:nvSpPr>
            <p:cNvPr id="480" name="rc480"/>
            <p:cNvSpPr/>
            <p:nvPr/>
          </p:nvSpPr>
          <p:spPr>
            <a:xfrm>
              <a:off x="4060582" y="5453865"/>
              <a:ext cx="259783" cy="132568"/>
            </a:xfrm>
            <a:prstGeom prst="rect">
              <a:avLst/>
            </a:prstGeom>
            <a:solidFill>
              <a:srgbClr val="DA1F16">
                <a:alpha val="100000"/>
              </a:srgbClr>
            </a:solidFill>
            <a:ln w="2710" cap="flat">
              <a:solidFill>
                <a:srgbClr val="FFFFFF">
                  <a:alpha val="100000"/>
                </a:srgbClr>
              </a:solidFill>
              <a:prstDash val="solid"/>
              <a:miter/>
            </a:ln>
          </p:spPr>
          <p:txBody>
            <a:bodyPr/>
            <a:lstStyle/>
            <a:p/>
          </p:txBody>
        </p:sp>
        <p:sp>
          <p:nvSpPr>
            <p:cNvPr id="481" name="rc481"/>
            <p:cNvSpPr/>
            <p:nvPr/>
          </p:nvSpPr>
          <p:spPr>
            <a:xfrm>
              <a:off x="4320366" y="5453865"/>
              <a:ext cx="259783" cy="132568"/>
            </a:xfrm>
            <a:prstGeom prst="rect">
              <a:avLst/>
            </a:prstGeom>
            <a:solidFill>
              <a:srgbClr val="E32C1B">
                <a:alpha val="100000"/>
              </a:srgbClr>
            </a:solidFill>
            <a:ln w="2710" cap="flat">
              <a:solidFill>
                <a:srgbClr val="FFFFFF">
                  <a:alpha val="100000"/>
                </a:srgbClr>
              </a:solidFill>
              <a:prstDash val="solid"/>
              <a:miter/>
            </a:ln>
          </p:spPr>
          <p:txBody>
            <a:bodyPr/>
            <a:lstStyle/>
            <a:p/>
          </p:txBody>
        </p:sp>
        <p:sp>
          <p:nvSpPr>
            <p:cNvPr id="482" name="rc482"/>
            <p:cNvSpPr/>
            <p:nvPr/>
          </p:nvSpPr>
          <p:spPr>
            <a:xfrm>
              <a:off x="4580150" y="5453865"/>
              <a:ext cx="259783" cy="132568"/>
            </a:xfrm>
            <a:prstGeom prst="rect">
              <a:avLst/>
            </a:prstGeom>
            <a:solidFill>
              <a:srgbClr val="E5341B">
                <a:alpha val="100000"/>
              </a:srgbClr>
            </a:solidFill>
            <a:ln w="2710" cap="flat">
              <a:solidFill>
                <a:srgbClr val="FFFFFF">
                  <a:alpha val="100000"/>
                </a:srgbClr>
              </a:solidFill>
              <a:prstDash val="solid"/>
              <a:miter/>
            </a:ln>
          </p:spPr>
          <p:txBody>
            <a:bodyPr/>
            <a:lstStyle/>
            <a:p/>
          </p:txBody>
        </p:sp>
        <p:sp>
          <p:nvSpPr>
            <p:cNvPr id="483" name="rc483"/>
            <p:cNvSpPr/>
            <p:nvPr/>
          </p:nvSpPr>
          <p:spPr>
            <a:xfrm>
              <a:off x="4839934" y="5453865"/>
              <a:ext cx="259783" cy="132568"/>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484" name="rc484"/>
            <p:cNvSpPr/>
            <p:nvPr/>
          </p:nvSpPr>
          <p:spPr>
            <a:xfrm>
              <a:off x="5099717" y="5453865"/>
              <a:ext cx="259783" cy="132568"/>
            </a:xfrm>
            <a:prstGeom prst="rect">
              <a:avLst/>
            </a:prstGeom>
            <a:solidFill>
              <a:srgbClr val="E9471D">
                <a:alpha val="100000"/>
              </a:srgbClr>
            </a:solidFill>
            <a:ln w="2710" cap="flat">
              <a:solidFill>
                <a:srgbClr val="FFFFFF">
                  <a:alpha val="100000"/>
                </a:srgbClr>
              </a:solidFill>
              <a:prstDash val="solid"/>
              <a:miter/>
            </a:ln>
          </p:spPr>
          <p:txBody>
            <a:bodyPr/>
            <a:lstStyle/>
            <a:p/>
          </p:txBody>
        </p:sp>
        <p:sp>
          <p:nvSpPr>
            <p:cNvPr id="485" name="rc485"/>
            <p:cNvSpPr/>
            <p:nvPr/>
          </p:nvSpPr>
          <p:spPr>
            <a:xfrm>
              <a:off x="5359501" y="5453865"/>
              <a:ext cx="259783" cy="132568"/>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486" name="rc486"/>
            <p:cNvSpPr/>
            <p:nvPr/>
          </p:nvSpPr>
          <p:spPr>
            <a:xfrm>
              <a:off x="5619285" y="5453865"/>
              <a:ext cx="259783" cy="132568"/>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487" name="rc487"/>
            <p:cNvSpPr/>
            <p:nvPr/>
          </p:nvSpPr>
          <p:spPr>
            <a:xfrm>
              <a:off x="5879069" y="5453865"/>
              <a:ext cx="259783" cy="132568"/>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488" name="rc488"/>
            <p:cNvSpPr/>
            <p:nvPr/>
          </p:nvSpPr>
          <p:spPr>
            <a:xfrm>
              <a:off x="6138853" y="5453865"/>
              <a:ext cx="259783" cy="132568"/>
            </a:xfrm>
            <a:prstGeom prst="rect">
              <a:avLst/>
            </a:prstGeom>
            <a:solidFill>
              <a:srgbClr val="EA4C1D">
                <a:alpha val="100000"/>
              </a:srgbClr>
            </a:solidFill>
            <a:ln w="2710" cap="flat">
              <a:solidFill>
                <a:srgbClr val="FFFFFF">
                  <a:alpha val="100000"/>
                </a:srgbClr>
              </a:solidFill>
              <a:prstDash val="solid"/>
              <a:miter/>
            </a:ln>
          </p:spPr>
          <p:txBody>
            <a:bodyPr/>
            <a:lstStyle/>
            <a:p/>
          </p:txBody>
        </p:sp>
        <p:sp>
          <p:nvSpPr>
            <p:cNvPr id="489" name="rc489"/>
            <p:cNvSpPr/>
            <p:nvPr/>
          </p:nvSpPr>
          <p:spPr>
            <a:xfrm>
              <a:off x="6398637" y="5453865"/>
              <a:ext cx="259783" cy="132568"/>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490" name="rc490"/>
            <p:cNvSpPr/>
            <p:nvPr/>
          </p:nvSpPr>
          <p:spPr>
            <a:xfrm>
              <a:off x="6658421" y="5453865"/>
              <a:ext cx="259783" cy="132568"/>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491" name="rc491"/>
            <p:cNvSpPr/>
            <p:nvPr/>
          </p:nvSpPr>
          <p:spPr>
            <a:xfrm>
              <a:off x="6918204" y="5453865"/>
              <a:ext cx="259783" cy="132568"/>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492" name="rc492"/>
            <p:cNvSpPr/>
            <p:nvPr/>
          </p:nvSpPr>
          <p:spPr>
            <a:xfrm>
              <a:off x="7177988" y="5453865"/>
              <a:ext cx="259783" cy="132568"/>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493" name="rc493"/>
            <p:cNvSpPr/>
            <p:nvPr/>
          </p:nvSpPr>
          <p:spPr>
            <a:xfrm>
              <a:off x="7437772" y="5453865"/>
              <a:ext cx="259783" cy="132568"/>
            </a:xfrm>
            <a:prstGeom prst="rect">
              <a:avLst/>
            </a:prstGeom>
            <a:solidFill>
              <a:srgbClr val="E5341B">
                <a:alpha val="100000"/>
              </a:srgbClr>
            </a:solidFill>
            <a:ln w="2710" cap="flat">
              <a:solidFill>
                <a:srgbClr val="FFFFFF">
                  <a:alpha val="100000"/>
                </a:srgbClr>
              </a:solidFill>
              <a:prstDash val="solid"/>
              <a:miter/>
            </a:ln>
          </p:spPr>
          <p:txBody>
            <a:bodyPr/>
            <a:lstStyle/>
            <a:p/>
          </p:txBody>
        </p:sp>
        <p:sp>
          <p:nvSpPr>
            <p:cNvPr id="494" name="rc494"/>
            <p:cNvSpPr/>
            <p:nvPr/>
          </p:nvSpPr>
          <p:spPr>
            <a:xfrm>
              <a:off x="7697556" y="5453865"/>
              <a:ext cx="259783" cy="132568"/>
            </a:xfrm>
            <a:prstGeom prst="rect">
              <a:avLst/>
            </a:prstGeom>
            <a:solidFill>
              <a:srgbClr val="E9471D">
                <a:alpha val="100000"/>
              </a:srgbClr>
            </a:solidFill>
            <a:ln w="2710" cap="flat">
              <a:solidFill>
                <a:srgbClr val="FFFFFF">
                  <a:alpha val="100000"/>
                </a:srgbClr>
              </a:solidFill>
              <a:prstDash val="solid"/>
              <a:miter/>
            </a:ln>
          </p:spPr>
          <p:txBody>
            <a:bodyPr/>
            <a:lstStyle/>
            <a:p/>
          </p:txBody>
        </p:sp>
        <p:sp>
          <p:nvSpPr>
            <p:cNvPr id="495" name="rc495"/>
            <p:cNvSpPr/>
            <p:nvPr/>
          </p:nvSpPr>
          <p:spPr>
            <a:xfrm>
              <a:off x="7957340" y="5453865"/>
              <a:ext cx="259783" cy="132568"/>
            </a:xfrm>
            <a:prstGeom prst="rect">
              <a:avLst/>
            </a:prstGeom>
            <a:solidFill>
              <a:srgbClr val="F16520">
                <a:alpha val="100000"/>
              </a:srgbClr>
            </a:solidFill>
            <a:ln w="2710" cap="flat">
              <a:solidFill>
                <a:srgbClr val="FFFFFF">
                  <a:alpha val="100000"/>
                </a:srgbClr>
              </a:solidFill>
              <a:prstDash val="solid"/>
              <a:miter/>
            </a:ln>
          </p:spPr>
          <p:txBody>
            <a:bodyPr/>
            <a:lstStyle/>
            <a:p/>
          </p:txBody>
        </p:sp>
        <p:sp>
          <p:nvSpPr>
            <p:cNvPr id="496" name="rc496"/>
            <p:cNvSpPr/>
            <p:nvPr/>
          </p:nvSpPr>
          <p:spPr>
            <a:xfrm>
              <a:off x="8217124" y="5453865"/>
              <a:ext cx="259783" cy="132568"/>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497" name="rc497"/>
            <p:cNvSpPr/>
            <p:nvPr/>
          </p:nvSpPr>
          <p:spPr>
            <a:xfrm>
              <a:off x="8476908" y="5453865"/>
              <a:ext cx="259783" cy="132568"/>
            </a:xfrm>
            <a:prstGeom prst="rect">
              <a:avLst/>
            </a:prstGeom>
            <a:solidFill>
              <a:srgbClr val="E32C1B">
                <a:alpha val="100000"/>
              </a:srgbClr>
            </a:solidFill>
            <a:ln w="2710" cap="flat">
              <a:solidFill>
                <a:srgbClr val="FFFFFF">
                  <a:alpha val="100000"/>
                </a:srgbClr>
              </a:solidFill>
              <a:prstDash val="solid"/>
              <a:miter/>
            </a:ln>
          </p:spPr>
          <p:txBody>
            <a:bodyPr/>
            <a:lstStyle/>
            <a:p/>
          </p:txBody>
        </p:sp>
        <p:sp>
          <p:nvSpPr>
            <p:cNvPr id="498" name="rc498"/>
            <p:cNvSpPr/>
            <p:nvPr/>
          </p:nvSpPr>
          <p:spPr>
            <a:xfrm>
              <a:off x="1982311" y="3995608"/>
              <a:ext cx="259783" cy="132568"/>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499" name="rc499"/>
            <p:cNvSpPr/>
            <p:nvPr/>
          </p:nvSpPr>
          <p:spPr>
            <a:xfrm>
              <a:off x="2242095" y="3995608"/>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00" name="rc500"/>
            <p:cNvSpPr/>
            <p:nvPr/>
          </p:nvSpPr>
          <p:spPr>
            <a:xfrm>
              <a:off x="2501879" y="3995608"/>
              <a:ext cx="259783" cy="132568"/>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501" name="rc501"/>
            <p:cNvSpPr/>
            <p:nvPr/>
          </p:nvSpPr>
          <p:spPr>
            <a:xfrm>
              <a:off x="2761663" y="3995608"/>
              <a:ext cx="259783" cy="13256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502" name="rc502"/>
            <p:cNvSpPr/>
            <p:nvPr/>
          </p:nvSpPr>
          <p:spPr>
            <a:xfrm>
              <a:off x="3021447" y="3995608"/>
              <a:ext cx="259783" cy="132568"/>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503" name="rc503"/>
            <p:cNvSpPr/>
            <p:nvPr/>
          </p:nvSpPr>
          <p:spPr>
            <a:xfrm>
              <a:off x="3281230" y="3995608"/>
              <a:ext cx="259783" cy="132568"/>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504" name="rc504"/>
            <p:cNvSpPr/>
            <p:nvPr/>
          </p:nvSpPr>
          <p:spPr>
            <a:xfrm>
              <a:off x="3541014" y="3995608"/>
              <a:ext cx="259783" cy="13256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505" name="rc505"/>
            <p:cNvSpPr/>
            <p:nvPr/>
          </p:nvSpPr>
          <p:spPr>
            <a:xfrm>
              <a:off x="3800798" y="3995608"/>
              <a:ext cx="259783" cy="132568"/>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506" name="rc506"/>
            <p:cNvSpPr/>
            <p:nvPr/>
          </p:nvSpPr>
          <p:spPr>
            <a:xfrm>
              <a:off x="4060582" y="3995608"/>
              <a:ext cx="259783" cy="132568"/>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507" name="rc507"/>
            <p:cNvSpPr/>
            <p:nvPr/>
          </p:nvSpPr>
          <p:spPr>
            <a:xfrm>
              <a:off x="4320366" y="3995608"/>
              <a:ext cx="259783" cy="132568"/>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508" name="rc508"/>
            <p:cNvSpPr/>
            <p:nvPr/>
          </p:nvSpPr>
          <p:spPr>
            <a:xfrm>
              <a:off x="4580150" y="3995608"/>
              <a:ext cx="259783" cy="132568"/>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509" name="rc509"/>
            <p:cNvSpPr/>
            <p:nvPr/>
          </p:nvSpPr>
          <p:spPr>
            <a:xfrm>
              <a:off x="4839934" y="3995608"/>
              <a:ext cx="259783" cy="132568"/>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510" name="rc510"/>
            <p:cNvSpPr/>
            <p:nvPr/>
          </p:nvSpPr>
          <p:spPr>
            <a:xfrm>
              <a:off x="5099717" y="3995608"/>
              <a:ext cx="259783" cy="132568"/>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511" name="rc511"/>
            <p:cNvSpPr/>
            <p:nvPr/>
          </p:nvSpPr>
          <p:spPr>
            <a:xfrm>
              <a:off x="5359501" y="3995608"/>
              <a:ext cx="259783" cy="132568"/>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512" name="rc512"/>
            <p:cNvSpPr/>
            <p:nvPr/>
          </p:nvSpPr>
          <p:spPr>
            <a:xfrm>
              <a:off x="5619285" y="3995608"/>
              <a:ext cx="259783" cy="132568"/>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513" name="rc513"/>
            <p:cNvSpPr/>
            <p:nvPr/>
          </p:nvSpPr>
          <p:spPr>
            <a:xfrm>
              <a:off x="5879069" y="3995608"/>
              <a:ext cx="259783" cy="132568"/>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514" name="rc514"/>
            <p:cNvSpPr/>
            <p:nvPr/>
          </p:nvSpPr>
          <p:spPr>
            <a:xfrm>
              <a:off x="6138853" y="3995608"/>
              <a:ext cx="259783" cy="132568"/>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515" name="rc515"/>
            <p:cNvSpPr/>
            <p:nvPr/>
          </p:nvSpPr>
          <p:spPr>
            <a:xfrm>
              <a:off x="6398637" y="3995608"/>
              <a:ext cx="259783" cy="132568"/>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516" name="rc516"/>
            <p:cNvSpPr/>
            <p:nvPr/>
          </p:nvSpPr>
          <p:spPr>
            <a:xfrm>
              <a:off x="6658421" y="3995608"/>
              <a:ext cx="259783" cy="132568"/>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517" name="rc517"/>
            <p:cNvSpPr/>
            <p:nvPr/>
          </p:nvSpPr>
          <p:spPr>
            <a:xfrm>
              <a:off x="6918204" y="3995608"/>
              <a:ext cx="259783" cy="13256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518" name="rc518"/>
            <p:cNvSpPr/>
            <p:nvPr/>
          </p:nvSpPr>
          <p:spPr>
            <a:xfrm>
              <a:off x="7177988" y="3995608"/>
              <a:ext cx="259783" cy="13256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519" name="rc519"/>
            <p:cNvSpPr/>
            <p:nvPr/>
          </p:nvSpPr>
          <p:spPr>
            <a:xfrm>
              <a:off x="7437772" y="3995608"/>
              <a:ext cx="259783" cy="132568"/>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520" name="rc520"/>
            <p:cNvSpPr/>
            <p:nvPr/>
          </p:nvSpPr>
          <p:spPr>
            <a:xfrm>
              <a:off x="7697556" y="3995608"/>
              <a:ext cx="259783" cy="132568"/>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521" name="rc521"/>
            <p:cNvSpPr/>
            <p:nvPr/>
          </p:nvSpPr>
          <p:spPr>
            <a:xfrm>
              <a:off x="7957340" y="3995608"/>
              <a:ext cx="259783" cy="132568"/>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522" name="rc522"/>
            <p:cNvSpPr/>
            <p:nvPr/>
          </p:nvSpPr>
          <p:spPr>
            <a:xfrm>
              <a:off x="8217124" y="3995608"/>
              <a:ext cx="259783" cy="132568"/>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523" name="rc523"/>
            <p:cNvSpPr/>
            <p:nvPr/>
          </p:nvSpPr>
          <p:spPr>
            <a:xfrm>
              <a:off x="8476908" y="3995608"/>
              <a:ext cx="259783" cy="132568"/>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524" name="rc524"/>
            <p:cNvSpPr/>
            <p:nvPr/>
          </p:nvSpPr>
          <p:spPr>
            <a:xfrm>
              <a:off x="1982311" y="2537352"/>
              <a:ext cx="259783" cy="132568"/>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525" name="rc525"/>
            <p:cNvSpPr/>
            <p:nvPr/>
          </p:nvSpPr>
          <p:spPr>
            <a:xfrm>
              <a:off x="2242095" y="2537352"/>
              <a:ext cx="259783" cy="132568"/>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526" name="rc526"/>
            <p:cNvSpPr/>
            <p:nvPr/>
          </p:nvSpPr>
          <p:spPr>
            <a:xfrm>
              <a:off x="2501879" y="2537352"/>
              <a:ext cx="259783" cy="132568"/>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527" name="rc527"/>
            <p:cNvSpPr/>
            <p:nvPr/>
          </p:nvSpPr>
          <p:spPr>
            <a:xfrm>
              <a:off x="2761663" y="2537352"/>
              <a:ext cx="259783" cy="132568"/>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528" name="rc528"/>
            <p:cNvSpPr/>
            <p:nvPr/>
          </p:nvSpPr>
          <p:spPr>
            <a:xfrm>
              <a:off x="3021447" y="2537352"/>
              <a:ext cx="259783" cy="132568"/>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529" name="rc529"/>
            <p:cNvSpPr/>
            <p:nvPr/>
          </p:nvSpPr>
          <p:spPr>
            <a:xfrm>
              <a:off x="3281230" y="2537352"/>
              <a:ext cx="259783" cy="132568"/>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530" name="rc530"/>
            <p:cNvSpPr/>
            <p:nvPr/>
          </p:nvSpPr>
          <p:spPr>
            <a:xfrm>
              <a:off x="3541014" y="2537352"/>
              <a:ext cx="259783" cy="132568"/>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531" name="rc531"/>
            <p:cNvSpPr/>
            <p:nvPr/>
          </p:nvSpPr>
          <p:spPr>
            <a:xfrm>
              <a:off x="3800798" y="2537352"/>
              <a:ext cx="259783" cy="132568"/>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532" name="rc532"/>
            <p:cNvSpPr/>
            <p:nvPr/>
          </p:nvSpPr>
          <p:spPr>
            <a:xfrm>
              <a:off x="4060582" y="2537352"/>
              <a:ext cx="259783" cy="132568"/>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533" name="rc533"/>
            <p:cNvSpPr/>
            <p:nvPr/>
          </p:nvSpPr>
          <p:spPr>
            <a:xfrm>
              <a:off x="4320366" y="2537352"/>
              <a:ext cx="259783" cy="132568"/>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534" name="rc534"/>
            <p:cNvSpPr/>
            <p:nvPr/>
          </p:nvSpPr>
          <p:spPr>
            <a:xfrm>
              <a:off x="4580150" y="2537352"/>
              <a:ext cx="259783" cy="132568"/>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535" name="rc535"/>
            <p:cNvSpPr/>
            <p:nvPr/>
          </p:nvSpPr>
          <p:spPr>
            <a:xfrm>
              <a:off x="4839934" y="2537352"/>
              <a:ext cx="259783" cy="132568"/>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536" name="rc536"/>
            <p:cNvSpPr/>
            <p:nvPr/>
          </p:nvSpPr>
          <p:spPr>
            <a:xfrm>
              <a:off x="5099717" y="2537352"/>
              <a:ext cx="259783" cy="132568"/>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537" name="rc537"/>
            <p:cNvSpPr/>
            <p:nvPr/>
          </p:nvSpPr>
          <p:spPr>
            <a:xfrm>
              <a:off x="5359501" y="2537352"/>
              <a:ext cx="259783" cy="132568"/>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538" name="rc538"/>
            <p:cNvSpPr/>
            <p:nvPr/>
          </p:nvSpPr>
          <p:spPr>
            <a:xfrm>
              <a:off x="5619285" y="2537352"/>
              <a:ext cx="259783" cy="132568"/>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539" name="rc539"/>
            <p:cNvSpPr/>
            <p:nvPr/>
          </p:nvSpPr>
          <p:spPr>
            <a:xfrm>
              <a:off x="5879069" y="2537352"/>
              <a:ext cx="259783" cy="132568"/>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540" name="rc540"/>
            <p:cNvSpPr/>
            <p:nvPr/>
          </p:nvSpPr>
          <p:spPr>
            <a:xfrm>
              <a:off x="6138853" y="2537352"/>
              <a:ext cx="259783" cy="13256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541" name="rc541"/>
            <p:cNvSpPr/>
            <p:nvPr/>
          </p:nvSpPr>
          <p:spPr>
            <a:xfrm>
              <a:off x="6398637" y="2537352"/>
              <a:ext cx="259783" cy="13256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542" name="rc542"/>
            <p:cNvSpPr/>
            <p:nvPr/>
          </p:nvSpPr>
          <p:spPr>
            <a:xfrm>
              <a:off x="6658421" y="2537352"/>
              <a:ext cx="259783" cy="132568"/>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543" name="rc543"/>
            <p:cNvSpPr/>
            <p:nvPr/>
          </p:nvSpPr>
          <p:spPr>
            <a:xfrm>
              <a:off x="6918204" y="2537352"/>
              <a:ext cx="259783" cy="132568"/>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544" name="rc544"/>
            <p:cNvSpPr/>
            <p:nvPr/>
          </p:nvSpPr>
          <p:spPr>
            <a:xfrm>
              <a:off x="7177988" y="2537352"/>
              <a:ext cx="259783" cy="132568"/>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545" name="rc545"/>
            <p:cNvSpPr/>
            <p:nvPr/>
          </p:nvSpPr>
          <p:spPr>
            <a:xfrm>
              <a:off x="7437772" y="2537352"/>
              <a:ext cx="259783" cy="132568"/>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546" name="rc546"/>
            <p:cNvSpPr/>
            <p:nvPr/>
          </p:nvSpPr>
          <p:spPr>
            <a:xfrm>
              <a:off x="7697556" y="2537352"/>
              <a:ext cx="259783" cy="132568"/>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547" name="rc547"/>
            <p:cNvSpPr/>
            <p:nvPr/>
          </p:nvSpPr>
          <p:spPr>
            <a:xfrm>
              <a:off x="7957340" y="2537352"/>
              <a:ext cx="259783" cy="132568"/>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548" name="rc548"/>
            <p:cNvSpPr/>
            <p:nvPr/>
          </p:nvSpPr>
          <p:spPr>
            <a:xfrm>
              <a:off x="8217124" y="2537352"/>
              <a:ext cx="259783" cy="132568"/>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549" name="rc549"/>
            <p:cNvSpPr/>
            <p:nvPr/>
          </p:nvSpPr>
          <p:spPr>
            <a:xfrm>
              <a:off x="8476908" y="2537352"/>
              <a:ext cx="259783" cy="132568"/>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550" name="rc550"/>
            <p:cNvSpPr/>
            <p:nvPr/>
          </p:nvSpPr>
          <p:spPr>
            <a:xfrm>
              <a:off x="1982311" y="3863040"/>
              <a:ext cx="259783" cy="132568"/>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551" name="rc551"/>
            <p:cNvSpPr/>
            <p:nvPr/>
          </p:nvSpPr>
          <p:spPr>
            <a:xfrm>
              <a:off x="2242095" y="3863040"/>
              <a:ext cx="259783" cy="13256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552" name="rc552"/>
            <p:cNvSpPr/>
            <p:nvPr/>
          </p:nvSpPr>
          <p:spPr>
            <a:xfrm>
              <a:off x="2501879" y="3863040"/>
              <a:ext cx="259783" cy="132568"/>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553" name="rc553"/>
            <p:cNvSpPr/>
            <p:nvPr/>
          </p:nvSpPr>
          <p:spPr>
            <a:xfrm>
              <a:off x="2761663" y="3863040"/>
              <a:ext cx="259783" cy="132568"/>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554" name="rc554"/>
            <p:cNvSpPr/>
            <p:nvPr/>
          </p:nvSpPr>
          <p:spPr>
            <a:xfrm>
              <a:off x="3021447" y="3863040"/>
              <a:ext cx="259783" cy="132568"/>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555" name="rc555"/>
            <p:cNvSpPr/>
            <p:nvPr/>
          </p:nvSpPr>
          <p:spPr>
            <a:xfrm>
              <a:off x="3281230" y="3863040"/>
              <a:ext cx="259783" cy="132568"/>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556" name="rc556"/>
            <p:cNvSpPr/>
            <p:nvPr/>
          </p:nvSpPr>
          <p:spPr>
            <a:xfrm>
              <a:off x="3541014" y="3863040"/>
              <a:ext cx="259783" cy="132568"/>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557" name="rc557"/>
            <p:cNvSpPr/>
            <p:nvPr/>
          </p:nvSpPr>
          <p:spPr>
            <a:xfrm>
              <a:off x="3800798" y="3863040"/>
              <a:ext cx="259783" cy="132568"/>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558" name="rc558"/>
            <p:cNvSpPr/>
            <p:nvPr/>
          </p:nvSpPr>
          <p:spPr>
            <a:xfrm>
              <a:off x="4060582" y="3863040"/>
              <a:ext cx="259783" cy="132568"/>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559" name="rc559"/>
            <p:cNvSpPr/>
            <p:nvPr/>
          </p:nvSpPr>
          <p:spPr>
            <a:xfrm>
              <a:off x="4320366" y="3863040"/>
              <a:ext cx="259783" cy="132568"/>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560" name="rc560"/>
            <p:cNvSpPr/>
            <p:nvPr/>
          </p:nvSpPr>
          <p:spPr>
            <a:xfrm>
              <a:off x="4580150" y="3863040"/>
              <a:ext cx="259783" cy="13256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561" name="rc561"/>
            <p:cNvSpPr/>
            <p:nvPr/>
          </p:nvSpPr>
          <p:spPr>
            <a:xfrm>
              <a:off x="4839934" y="3863040"/>
              <a:ext cx="259783" cy="132568"/>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562" name="rc562"/>
            <p:cNvSpPr/>
            <p:nvPr/>
          </p:nvSpPr>
          <p:spPr>
            <a:xfrm>
              <a:off x="5099717" y="3863040"/>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63" name="rc563"/>
            <p:cNvSpPr/>
            <p:nvPr/>
          </p:nvSpPr>
          <p:spPr>
            <a:xfrm>
              <a:off x="5359501" y="3863040"/>
              <a:ext cx="259783" cy="132568"/>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564" name="rc564"/>
            <p:cNvSpPr/>
            <p:nvPr/>
          </p:nvSpPr>
          <p:spPr>
            <a:xfrm>
              <a:off x="5619285" y="3863040"/>
              <a:ext cx="259783" cy="132568"/>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565" name="rc565"/>
            <p:cNvSpPr/>
            <p:nvPr/>
          </p:nvSpPr>
          <p:spPr>
            <a:xfrm>
              <a:off x="5879069" y="3863040"/>
              <a:ext cx="259783" cy="132568"/>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566" name="rc566"/>
            <p:cNvSpPr/>
            <p:nvPr/>
          </p:nvSpPr>
          <p:spPr>
            <a:xfrm>
              <a:off x="6138853" y="3863040"/>
              <a:ext cx="259783" cy="132568"/>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567" name="rc567"/>
            <p:cNvSpPr/>
            <p:nvPr/>
          </p:nvSpPr>
          <p:spPr>
            <a:xfrm>
              <a:off x="6398637" y="3863040"/>
              <a:ext cx="259783" cy="132568"/>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568" name="rc568"/>
            <p:cNvSpPr/>
            <p:nvPr/>
          </p:nvSpPr>
          <p:spPr>
            <a:xfrm>
              <a:off x="6658421" y="3863040"/>
              <a:ext cx="259783" cy="132568"/>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569" name="rc569"/>
            <p:cNvSpPr/>
            <p:nvPr/>
          </p:nvSpPr>
          <p:spPr>
            <a:xfrm>
              <a:off x="6918204" y="3863040"/>
              <a:ext cx="259783" cy="132568"/>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570" name="rc570"/>
            <p:cNvSpPr/>
            <p:nvPr/>
          </p:nvSpPr>
          <p:spPr>
            <a:xfrm>
              <a:off x="7177988" y="3863040"/>
              <a:ext cx="259783" cy="132568"/>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571" name="rc571"/>
            <p:cNvSpPr/>
            <p:nvPr/>
          </p:nvSpPr>
          <p:spPr>
            <a:xfrm>
              <a:off x="7437772" y="3863040"/>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72" name="rc572"/>
            <p:cNvSpPr/>
            <p:nvPr/>
          </p:nvSpPr>
          <p:spPr>
            <a:xfrm>
              <a:off x="7697556" y="3863040"/>
              <a:ext cx="259783" cy="132568"/>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573" name="rc573"/>
            <p:cNvSpPr/>
            <p:nvPr/>
          </p:nvSpPr>
          <p:spPr>
            <a:xfrm>
              <a:off x="7957340" y="3863040"/>
              <a:ext cx="259783" cy="132568"/>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574" name="rc574"/>
            <p:cNvSpPr/>
            <p:nvPr/>
          </p:nvSpPr>
          <p:spPr>
            <a:xfrm>
              <a:off x="8217124" y="3863040"/>
              <a:ext cx="259783" cy="132568"/>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575" name="rc575"/>
            <p:cNvSpPr/>
            <p:nvPr/>
          </p:nvSpPr>
          <p:spPr>
            <a:xfrm>
              <a:off x="8476908" y="3863040"/>
              <a:ext cx="259783" cy="132568"/>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576" name="rc576"/>
            <p:cNvSpPr/>
            <p:nvPr/>
          </p:nvSpPr>
          <p:spPr>
            <a:xfrm>
              <a:off x="1982311" y="2404783"/>
              <a:ext cx="259783" cy="132568"/>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577" name="rc577"/>
            <p:cNvSpPr/>
            <p:nvPr/>
          </p:nvSpPr>
          <p:spPr>
            <a:xfrm>
              <a:off x="2242095" y="2404783"/>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78" name="rc578"/>
            <p:cNvSpPr/>
            <p:nvPr/>
          </p:nvSpPr>
          <p:spPr>
            <a:xfrm>
              <a:off x="2501879" y="2404783"/>
              <a:ext cx="259783" cy="132568"/>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579" name="rc579"/>
            <p:cNvSpPr/>
            <p:nvPr/>
          </p:nvSpPr>
          <p:spPr>
            <a:xfrm>
              <a:off x="2761663" y="2404783"/>
              <a:ext cx="259783" cy="132568"/>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580" name="rc580"/>
            <p:cNvSpPr/>
            <p:nvPr/>
          </p:nvSpPr>
          <p:spPr>
            <a:xfrm>
              <a:off x="3021447" y="2404783"/>
              <a:ext cx="259783" cy="132568"/>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581" name="rc581"/>
            <p:cNvSpPr/>
            <p:nvPr/>
          </p:nvSpPr>
          <p:spPr>
            <a:xfrm>
              <a:off x="3281230" y="2404783"/>
              <a:ext cx="259783" cy="132568"/>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582" name="rc582"/>
            <p:cNvSpPr/>
            <p:nvPr/>
          </p:nvSpPr>
          <p:spPr>
            <a:xfrm>
              <a:off x="3541014" y="2404783"/>
              <a:ext cx="259783" cy="132568"/>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583" name="rc583"/>
            <p:cNvSpPr/>
            <p:nvPr/>
          </p:nvSpPr>
          <p:spPr>
            <a:xfrm>
              <a:off x="3800798" y="2404783"/>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84" name="rc584"/>
            <p:cNvSpPr/>
            <p:nvPr/>
          </p:nvSpPr>
          <p:spPr>
            <a:xfrm>
              <a:off x="4060582" y="2404783"/>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85" name="rc585"/>
            <p:cNvSpPr/>
            <p:nvPr/>
          </p:nvSpPr>
          <p:spPr>
            <a:xfrm>
              <a:off x="4320366" y="2404783"/>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86" name="rc586"/>
            <p:cNvSpPr/>
            <p:nvPr/>
          </p:nvSpPr>
          <p:spPr>
            <a:xfrm>
              <a:off x="4580150" y="2404783"/>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87" name="rc587"/>
            <p:cNvSpPr/>
            <p:nvPr/>
          </p:nvSpPr>
          <p:spPr>
            <a:xfrm>
              <a:off x="4839934" y="2404783"/>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88" name="rc588"/>
            <p:cNvSpPr/>
            <p:nvPr/>
          </p:nvSpPr>
          <p:spPr>
            <a:xfrm>
              <a:off x="5099717" y="2404783"/>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89" name="rc589"/>
            <p:cNvSpPr/>
            <p:nvPr/>
          </p:nvSpPr>
          <p:spPr>
            <a:xfrm>
              <a:off x="5359501" y="2404783"/>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90" name="rc590"/>
            <p:cNvSpPr/>
            <p:nvPr/>
          </p:nvSpPr>
          <p:spPr>
            <a:xfrm>
              <a:off x="5619285" y="2404783"/>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91" name="rc591"/>
            <p:cNvSpPr/>
            <p:nvPr/>
          </p:nvSpPr>
          <p:spPr>
            <a:xfrm>
              <a:off x="5879069" y="2404783"/>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92" name="rc592"/>
            <p:cNvSpPr/>
            <p:nvPr/>
          </p:nvSpPr>
          <p:spPr>
            <a:xfrm>
              <a:off x="6138853" y="2404783"/>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93" name="rc593"/>
            <p:cNvSpPr/>
            <p:nvPr/>
          </p:nvSpPr>
          <p:spPr>
            <a:xfrm>
              <a:off x="6398637" y="2404783"/>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94" name="rc594"/>
            <p:cNvSpPr/>
            <p:nvPr/>
          </p:nvSpPr>
          <p:spPr>
            <a:xfrm>
              <a:off x="6658421" y="2404783"/>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95" name="rc595"/>
            <p:cNvSpPr/>
            <p:nvPr/>
          </p:nvSpPr>
          <p:spPr>
            <a:xfrm>
              <a:off x="6918204" y="2404783"/>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96" name="rc596"/>
            <p:cNvSpPr/>
            <p:nvPr/>
          </p:nvSpPr>
          <p:spPr>
            <a:xfrm>
              <a:off x="7177988" y="2404783"/>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97" name="rc597"/>
            <p:cNvSpPr/>
            <p:nvPr/>
          </p:nvSpPr>
          <p:spPr>
            <a:xfrm>
              <a:off x="7437772" y="2404783"/>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98" name="rc598"/>
            <p:cNvSpPr/>
            <p:nvPr/>
          </p:nvSpPr>
          <p:spPr>
            <a:xfrm>
              <a:off x="7697556" y="2404783"/>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99" name="rc599"/>
            <p:cNvSpPr/>
            <p:nvPr/>
          </p:nvSpPr>
          <p:spPr>
            <a:xfrm>
              <a:off x="7957340" y="2404783"/>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00" name="rc600"/>
            <p:cNvSpPr/>
            <p:nvPr/>
          </p:nvSpPr>
          <p:spPr>
            <a:xfrm>
              <a:off x="8217124" y="2404783"/>
              <a:ext cx="259783" cy="13256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601" name="rc601"/>
            <p:cNvSpPr/>
            <p:nvPr/>
          </p:nvSpPr>
          <p:spPr>
            <a:xfrm>
              <a:off x="8476908" y="2404783"/>
              <a:ext cx="259783" cy="132568"/>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602" name="rc602"/>
            <p:cNvSpPr/>
            <p:nvPr/>
          </p:nvSpPr>
          <p:spPr>
            <a:xfrm>
              <a:off x="1982311" y="4128177"/>
              <a:ext cx="259783" cy="132568"/>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603" name="rc603"/>
            <p:cNvSpPr/>
            <p:nvPr/>
          </p:nvSpPr>
          <p:spPr>
            <a:xfrm>
              <a:off x="2242095" y="4128177"/>
              <a:ext cx="259783" cy="13256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604" name="rc604"/>
            <p:cNvSpPr/>
            <p:nvPr/>
          </p:nvSpPr>
          <p:spPr>
            <a:xfrm>
              <a:off x="2501879" y="4128177"/>
              <a:ext cx="259783" cy="13256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605" name="rc605"/>
            <p:cNvSpPr/>
            <p:nvPr/>
          </p:nvSpPr>
          <p:spPr>
            <a:xfrm>
              <a:off x="2761663" y="4128177"/>
              <a:ext cx="259783" cy="13256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606" name="rc606"/>
            <p:cNvSpPr/>
            <p:nvPr/>
          </p:nvSpPr>
          <p:spPr>
            <a:xfrm>
              <a:off x="3021447" y="4128177"/>
              <a:ext cx="259783" cy="132568"/>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607" name="rc607"/>
            <p:cNvSpPr/>
            <p:nvPr/>
          </p:nvSpPr>
          <p:spPr>
            <a:xfrm>
              <a:off x="3281230" y="4128177"/>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08" name="rc608"/>
            <p:cNvSpPr/>
            <p:nvPr/>
          </p:nvSpPr>
          <p:spPr>
            <a:xfrm>
              <a:off x="3541014" y="4128177"/>
              <a:ext cx="259783" cy="13256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609" name="rc609"/>
            <p:cNvSpPr/>
            <p:nvPr/>
          </p:nvSpPr>
          <p:spPr>
            <a:xfrm>
              <a:off x="3800798" y="4128177"/>
              <a:ext cx="259783" cy="13256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610" name="rc610"/>
            <p:cNvSpPr/>
            <p:nvPr/>
          </p:nvSpPr>
          <p:spPr>
            <a:xfrm>
              <a:off x="4060582" y="4128177"/>
              <a:ext cx="259783" cy="132568"/>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611" name="rc611"/>
            <p:cNvSpPr/>
            <p:nvPr/>
          </p:nvSpPr>
          <p:spPr>
            <a:xfrm>
              <a:off x="4320366" y="4128177"/>
              <a:ext cx="259783" cy="132568"/>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612" name="rc612"/>
            <p:cNvSpPr/>
            <p:nvPr/>
          </p:nvSpPr>
          <p:spPr>
            <a:xfrm>
              <a:off x="4580150" y="4128177"/>
              <a:ext cx="259783" cy="132568"/>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613" name="rc613"/>
            <p:cNvSpPr/>
            <p:nvPr/>
          </p:nvSpPr>
          <p:spPr>
            <a:xfrm>
              <a:off x="4839934" y="4128177"/>
              <a:ext cx="259783" cy="132568"/>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614" name="rc614"/>
            <p:cNvSpPr/>
            <p:nvPr/>
          </p:nvSpPr>
          <p:spPr>
            <a:xfrm>
              <a:off x="5099717" y="4128177"/>
              <a:ext cx="259783" cy="132568"/>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615" name="rc615"/>
            <p:cNvSpPr/>
            <p:nvPr/>
          </p:nvSpPr>
          <p:spPr>
            <a:xfrm>
              <a:off x="5359501" y="4128177"/>
              <a:ext cx="259783" cy="132568"/>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616" name="rc616"/>
            <p:cNvSpPr/>
            <p:nvPr/>
          </p:nvSpPr>
          <p:spPr>
            <a:xfrm>
              <a:off x="5619285" y="4128177"/>
              <a:ext cx="259783" cy="13256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617" name="rc617"/>
            <p:cNvSpPr/>
            <p:nvPr/>
          </p:nvSpPr>
          <p:spPr>
            <a:xfrm>
              <a:off x="5879069" y="4128177"/>
              <a:ext cx="259783" cy="132568"/>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618" name="rc618"/>
            <p:cNvSpPr/>
            <p:nvPr/>
          </p:nvSpPr>
          <p:spPr>
            <a:xfrm>
              <a:off x="6138853" y="4128177"/>
              <a:ext cx="259783" cy="13256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619" name="rc619"/>
            <p:cNvSpPr/>
            <p:nvPr/>
          </p:nvSpPr>
          <p:spPr>
            <a:xfrm>
              <a:off x="6398637" y="4128177"/>
              <a:ext cx="259783" cy="132568"/>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620" name="rc620"/>
            <p:cNvSpPr/>
            <p:nvPr/>
          </p:nvSpPr>
          <p:spPr>
            <a:xfrm>
              <a:off x="6658421" y="4128177"/>
              <a:ext cx="259783" cy="132568"/>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621" name="rc621"/>
            <p:cNvSpPr/>
            <p:nvPr/>
          </p:nvSpPr>
          <p:spPr>
            <a:xfrm>
              <a:off x="6918204" y="4128177"/>
              <a:ext cx="259783" cy="132568"/>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622" name="rc622"/>
            <p:cNvSpPr/>
            <p:nvPr/>
          </p:nvSpPr>
          <p:spPr>
            <a:xfrm>
              <a:off x="7177988" y="4128177"/>
              <a:ext cx="259783" cy="132568"/>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623" name="rc623"/>
            <p:cNvSpPr/>
            <p:nvPr/>
          </p:nvSpPr>
          <p:spPr>
            <a:xfrm>
              <a:off x="7437772" y="4128177"/>
              <a:ext cx="259783" cy="132568"/>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624" name="rc624"/>
            <p:cNvSpPr/>
            <p:nvPr/>
          </p:nvSpPr>
          <p:spPr>
            <a:xfrm>
              <a:off x="7697556" y="4128177"/>
              <a:ext cx="259783" cy="132568"/>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625" name="rc625"/>
            <p:cNvSpPr/>
            <p:nvPr/>
          </p:nvSpPr>
          <p:spPr>
            <a:xfrm>
              <a:off x="7957340" y="4128177"/>
              <a:ext cx="259783" cy="132568"/>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626" name="rc626"/>
            <p:cNvSpPr/>
            <p:nvPr/>
          </p:nvSpPr>
          <p:spPr>
            <a:xfrm>
              <a:off x="8217124" y="4128177"/>
              <a:ext cx="259783" cy="132568"/>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627" name="rc627"/>
            <p:cNvSpPr/>
            <p:nvPr/>
          </p:nvSpPr>
          <p:spPr>
            <a:xfrm>
              <a:off x="8476908" y="4128177"/>
              <a:ext cx="259783" cy="132568"/>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628" name="rc628"/>
            <p:cNvSpPr/>
            <p:nvPr/>
          </p:nvSpPr>
          <p:spPr>
            <a:xfrm>
              <a:off x="1982311" y="3465333"/>
              <a:ext cx="259783" cy="132568"/>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629" name="rc629"/>
            <p:cNvSpPr/>
            <p:nvPr/>
          </p:nvSpPr>
          <p:spPr>
            <a:xfrm>
              <a:off x="2242095" y="3465333"/>
              <a:ext cx="259783" cy="13256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630" name="rc630"/>
            <p:cNvSpPr/>
            <p:nvPr/>
          </p:nvSpPr>
          <p:spPr>
            <a:xfrm>
              <a:off x="2501879" y="3465333"/>
              <a:ext cx="259783" cy="132568"/>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631" name="rc631"/>
            <p:cNvSpPr/>
            <p:nvPr/>
          </p:nvSpPr>
          <p:spPr>
            <a:xfrm>
              <a:off x="2761663" y="3465333"/>
              <a:ext cx="259783" cy="132568"/>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632" name="rc632"/>
            <p:cNvSpPr/>
            <p:nvPr/>
          </p:nvSpPr>
          <p:spPr>
            <a:xfrm>
              <a:off x="3021447" y="3465333"/>
              <a:ext cx="259783" cy="132568"/>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633" name="rc633"/>
            <p:cNvSpPr/>
            <p:nvPr/>
          </p:nvSpPr>
          <p:spPr>
            <a:xfrm>
              <a:off x="3281230" y="3465333"/>
              <a:ext cx="259783" cy="132568"/>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634" name="rc634"/>
            <p:cNvSpPr/>
            <p:nvPr/>
          </p:nvSpPr>
          <p:spPr>
            <a:xfrm>
              <a:off x="3541014" y="3465333"/>
              <a:ext cx="259783" cy="132568"/>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635" name="rc635"/>
            <p:cNvSpPr/>
            <p:nvPr/>
          </p:nvSpPr>
          <p:spPr>
            <a:xfrm>
              <a:off x="3800798" y="3465333"/>
              <a:ext cx="259783" cy="132568"/>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636" name="rc636"/>
            <p:cNvSpPr/>
            <p:nvPr/>
          </p:nvSpPr>
          <p:spPr>
            <a:xfrm>
              <a:off x="4060582" y="3465333"/>
              <a:ext cx="259783" cy="132568"/>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637" name="rc637"/>
            <p:cNvSpPr/>
            <p:nvPr/>
          </p:nvSpPr>
          <p:spPr>
            <a:xfrm>
              <a:off x="4320366" y="3465333"/>
              <a:ext cx="259783" cy="132568"/>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638" name="rc638"/>
            <p:cNvSpPr/>
            <p:nvPr/>
          </p:nvSpPr>
          <p:spPr>
            <a:xfrm>
              <a:off x="4580150" y="3465333"/>
              <a:ext cx="259783" cy="132568"/>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639" name="rc639"/>
            <p:cNvSpPr/>
            <p:nvPr/>
          </p:nvSpPr>
          <p:spPr>
            <a:xfrm>
              <a:off x="4839934" y="3465333"/>
              <a:ext cx="259783" cy="132568"/>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640" name="rc640"/>
            <p:cNvSpPr/>
            <p:nvPr/>
          </p:nvSpPr>
          <p:spPr>
            <a:xfrm>
              <a:off x="5099717" y="3465333"/>
              <a:ext cx="259783" cy="132568"/>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641" name="rc641"/>
            <p:cNvSpPr/>
            <p:nvPr/>
          </p:nvSpPr>
          <p:spPr>
            <a:xfrm>
              <a:off x="5359501" y="3465333"/>
              <a:ext cx="259783" cy="132568"/>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642" name="rc642"/>
            <p:cNvSpPr/>
            <p:nvPr/>
          </p:nvSpPr>
          <p:spPr>
            <a:xfrm>
              <a:off x="5619285" y="3465333"/>
              <a:ext cx="259783" cy="132568"/>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643" name="rc643"/>
            <p:cNvSpPr/>
            <p:nvPr/>
          </p:nvSpPr>
          <p:spPr>
            <a:xfrm>
              <a:off x="5879069" y="3465333"/>
              <a:ext cx="259783" cy="132568"/>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644" name="rc644"/>
            <p:cNvSpPr/>
            <p:nvPr/>
          </p:nvSpPr>
          <p:spPr>
            <a:xfrm>
              <a:off x="6138853" y="3465333"/>
              <a:ext cx="259783" cy="132568"/>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645" name="rc645"/>
            <p:cNvSpPr/>
            <p:nvPr/>
          </p:nvSpPr>
          <p:spPr>
            <a:xfrm>
              <a:off x="6398637" y="3465333"/>
              <a:ext cx="259783" cy="132568"/>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646" name="rc646"/>
            <p:cNvSpPr/>
            <p:nvPr/>
          </p:nvSpPr>
          <p:spPr>
            <a:xfrm>
              <a:off x="6658421" y="3465333"/>
              <a:ext cx="259783" cy="132568"/>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647" name="rc647"/>
            <p:cNvSpPr/>
            <p:nvPr/>
          </p:nvSpPr>
          <p:spPr>
            <a:xfrm>
              <a:off x="6918204" y="3465333"/>
              <a:ext cx="259783" cy="132568"/>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648" name="rc648"/>
            <p:cNvSpPr/>
            <p:nvPr/>
          </p:nvSpPr>
          <p:spPr>
            <a:xfrm>
              <a:off x="7177988" y="3465333"/>
              <a:ext cx="259783" cy="132568"/>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649" name="rc649"/>
            <p:cNvSpPr/>
            <p:nvPr/>
          </p:nvSpPr>
          <p:spPr>
            <a:xfrm>
              <a:off x="7437772" y="3465333"/>
              <a:ext cx="259783" cy="132568"/>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650" name="rc650"/>
            <p:cNvSpPr/>
            <p:nvPr/>
          </p:nvSpPr>
          <p:spPr>
            <a:xfrm>
              <a:off x="7697556" y="3465333"/>
              <a:ext cx="259783" cy="132568"/>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651" name="rc651"/>
            <p:cNvSpPr/>
            <p:nvPr/>
          </p:nvSpPr>
          <p:spPr>
            <a:xfrm>
              <a:off x="7957340" y="3465333"/>
              <a:ext cx="259783" cy="132568"/>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652" name="rc652"/>
            <p:cNvSpPr/>
            <p:nvPr/>
          </p:nvSpPr>
          <p:spPr>
            <a:xfrm>
              <a:off x="8217124" y="3465333"/>
              <a:ext cx="259783" cy="13256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653" name="rc653"/>
            <p:cNvSpPr/>
            <p:nvPr/>
          </p:nvSpPr>
          <p:spPr>
            <a:xfrm>
              <a:off x="8476908" y="3465333"/>
              <a:ext cx="259783" cy="13256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654" name="rc654"/>
            <p:cNvSpPr/>
            <p:nvPr/>
          </p:nvSpPr>
          <p:spPr>
            <a:xfrm>
              <a:off x="1982311" y="4525883"/>
              <a:ext cx="259783" cy="132568"/>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655" name="rc655"/>
            <p:cNvSpPr/>
            <p:nvPr/>
          </p:nvSpPr>
          <p:spPr>
            <a:xfrm>
              <a:off x="2242095" y="4525883"/>
              <a:ext cx="259783" cy="132568"/>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656" name="rc656"/>
            <p:cNvSpPr/>
            <p:nvPr/>
          </p:nvSpPr>
          <p:spPr>
            <a:xfrm>
              <a:off x="2501879" y="4525883"/>
              <a:ext cx="259783" cy="13256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657" name="rc657"/>
            <p:cNvSpPr/>
            <p:nvPr/>
          </p:nvSpPr>
          <p:spPr>
            <a:xfrm>
              <a:off x="2761663" y="4525883"/>
              <a:ext cx="259783" cy="13256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658" name="rc658"/>
            <p:cNvSpPr/>
            <p:nvPr/>
          </p:nvSpPr>
          <p:spPr>
            <a:xfrm>
              <a:off x="3021447" y="4525883"/>
              <a:ext cx="259783" cy="132568"/>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659" name="rc659"/>
            <p:cNvSpPr/>
            <p:nvPr/>
          </p:nvSpPr>
          <p:spPr>
            <a:xfrm>
              <a:off x="3281230" y="4525883"/>
              <a:ext cx="259783" cy="132568"/>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660" name="rc660"/>
            <p:cNvSpPr/>
            <p:nvPr/>
          </p:nvSpPr>
          <p:spPr>
            <a:xfrm>
              <a:off x="3541014" y="4525883"/>
              <a:ext cx="259783" cy="132568"/>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661" name="rc661"/>
            <p:cNvSpPr/>
            <p:nvPr/>
          </p:nvSpPr>
          <p:spPr>
            <a:xfrm>
              <a:off x="3800798" y="4525883"/>
              <a:ext cx="259783" cy="132568"/>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662" name="rc662"/>
            <p:cNvSpPr/>
            <p:nvPr/>
          </p:nvSpPr>
          <p:spPr>
            <a:xfrm>
              <a:off x="4060582" y="4525883"/>
              <a:ext cx="259783" cy="132568"/>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663" name="rc663"/>
            <p:cNvSpPr/>
            <p:nvPr/>
          </p:nvSpPr>
          <p:spPr>
            <a:xfrm>
              <a:off x="4320366" y="4525883"/>
              <a:ext cx="259783" cy="132568"/>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664" name="rc664"/>
            <p:cNvSpPr/>
            <p:nvPr/>
          </p:nvSpPr>
          <p:spPr>
            <a:xfrm>
              <a:off x="4580150" y="4525883"/>
              <a:ext cx="259783" cy="132568"/>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665" name="rc665"/>
            <p:cNvSpPr/>
            <p:nvPr/>
          </p:nvSpPr>
          <p:spPr>
            <a:xfrm>
              <a:off x="4839934" y="4525883"/>
              <a:ext cx="259783" cy="132568"/>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666" name="rc666"/>
            <p:cNvSpPr/>
            <p:nvPr/>
          </p:nvSpPr>
          <p:spPr>
            <a:xfrm>
              <a:off x="5099717" y="4525883"/>
              <a:ext cx="259783" cy="132568"/>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667" name="rc667"/>
            <p:cNvSpPr/>
            <p:nvPr/>
          </p:nvSpPr>
          <p:spPr>
            <a:xfrm>
              <a:off x="5359501" y="4525883"/>
              <a:ext cx="259783" cy="132568"/>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668" name="rc668"/>
            <p:cNvSpPr/>
            <p:nvPr/>
          </p:nvSpPr>
          <p:spPr>
            <a:xfrm>
              <a:off x="5619285" y="4525883"/>
              <a:ext cx="259783" cy="132568"/>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669" name="rc669"/>
            <p:cNvSpPr/>
            <p:nvPr/>
          </p:nvSpPr>
          <p:spPr>
            <a:xfrm>
              <a:off x="5879069" y="4525883"/>
              <a:ext cx="259783" cy="132568"/>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670" name="rc670"/>
            <p:cNvSpPr/>
            <p:nvPr/>
          </p:nvSpPr>
          <p:spPr>
            <a:xfrm>
              <a:off x="6138853" y="4525883"/>
              <a:ext cx="259783" cy="132568"/>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671" name="rc671"/>
            <p:cNvSpPr/>
            <p:nvPr/>
          </p:nvSpPr>
          <p:spPr>
            <a:xfrm>
              <a:off x="6398637" y="4525883"/>
              <a:ext cx="259783" cy="132568"/>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672" name="rc672"/>
            <p:cNvSpPr/>
            <p:nvPr/>
          </p:nvSpPr>
          <p:spPr>
            <a:xfrm>
              <a:off x="6658421" y="4525883"/>
              <a:ext cx="259783" cy="132568"/>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673" name="rc673"/>
            <p:cNvSpPr/>
            <p:nvPr/>
          </p:nvSpPr>
          <p:spPr>
            <a:xfrm>
              <a:off x="6918204" y="4525883"/>
              <a:ext cx="259783" cy="132568"/>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674" name="rc674"/>
            <p:cNvSpPr/>
            <p:nvPr/>
          </p:nvSpPr>
          <p:spPr>
            <a:xfrm>
              <a:off x="7177988" y="4525883"/>
              <a:ext cx="259783" cy="132568"/>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675" name="rc675"/>
            <p:cNvSpPr/>
            <p:nvPr/>
          </p:nvSpPr>
          <p:spPr>
            <a:xfrm>
              <a:off x="7437772" y="4525883"/>
              <a:ext cx="259783" cy="132568"/>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676" name="rc676"/>
            <p:cNvSpPr/>
            <p:nvPr/>
          </p:nvSpPr>
          <p:spPr>
            <a:xfrm>
              <a:off x="7697556" y="4525883"/>
              <a:ext cx="259783" cy="132568"/>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677" name="rc677"/>
            <p:cNvSpPr/>
            <p:nvPr/>
          </p:nvSpPr>
          <p:spPr>
            <a:xfrm>
              <a:off x="7957340" y="4525883"/>
              <a:ext cx="259783" cy="132568"/>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678" name="rc678"/>
            <p:cNvSpPr/>
            <p:nvPr/>
          </p:nvSpPr>
          <p:spPr>
            <a:xfrm>
              <a:off x="8217124" y="4525883"/>
              <a:ext cx="259783" cy="132568"/>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679" name="rc679"/>
            <p:cNvSpPr/>
            <p:nvPr/>
          </p:nvSpPr>
          <p:spPr>
            <a:xfrm>
              <a:off x="8476908" y="4525883"/>
              <a:ext cx="259783" cy="132568"/>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680" name="rc680"/>
            <p:cNvSpPr/>
            <p:nvPr/>
          </p:nvSpPr>
          <p:spPr>
            <a:xfrm>
              <a:off x="1982311" y="2669921"/>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81" name="rc681"/>
            <p:cNvSpPr/>
            <p:nvPr/>
          </p:nvSpPr>
          <p:spPr>
            <a:xfrm>
              <a:off x="2242095" y="2669921"/>
              <a:ext cx="259783" cy="13256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682" name="rc682"/>
            <p:cNvSpPr/>
            <p:nvPr/>
          </p:nvSpPr>
          <p:spPr>
            <a:xfrm>
              <a:off x="2501879" y="2669921"/>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83" name="rc683"/>
            <p:cNvSpPr/>
            <p:nvPr/>
          </p:nvSpPr>
          <p:spPr>
            <a:xfrm>
              <a:off x="2761663" y="2669921"/>
              <a:ext cx="259783" cy="132568"/>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684" name="rc684"/>
            <p:cNvSpPr/>
            <p:nvPr/>
          </p:nvSpPr>
          <p:spPr>
            <a:xfrm>
              <a:off x="3021447" y="2669921"/>
              <a:ext cx="259783" cy="132568"/>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685" name="rc685"/>
            <p:cNvSpPr/>
            <p:nvPr/>
          </p:nvSpPr>
          <p:spPr>
            <a:xfrm>
              <a:off x="3281230" y="2669921"/>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86" name="rc686"/>
            <p:cNvSpPr/>
            <p:nvPr/>
          </p:nvSpPr>
          <p:spPr>
            <a:xfrm>
              <a:off x="3541014" y="2669921"/>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87" name="rc687"/>
            <p:cNvSpPr/>
            <p:nvPr/>
          </p:nvSpPr>
          <p:spPr>
            <a:xfrm>
              <a:off x="3800798" y="2669921"/>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88" name="rc688"/>
            <p:cNvSpPr/>
            <p:nvPr/>
          </p:nvSpPr>
          <p:spPr>
            <a:xfrm>
              <a:off x="4060582" y="2669921"/>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89" name="rc689"/>
            <p:cNvSpPr/>
            <p:nvPr/>
          </p:nvSpPr>
          <p:spPr>
            <a:xfrm>
              <a:off x="4320366" y="2669921"/>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90" name="rc690"/>
            <p:cNvSpPr/>
            <p:nvPr/>
          </p:nvSpPr>
          <p:spPr>
            <a:xfrm>
              <a:off x="4580150" y="2669921"/>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91" name="rc691"/>
            <p:cNvSpPr/>
            <p:nvPr/>
          </p:nvSpPr>
          <p:spPr>
            <a:xfrm>
              <a:off x="4839934" y="2669921"/>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92" name="rc692"/>
            <p:cNvSpPr/>
            <p:nvPr/>
          </p:nvSpPr>
          <p:spPr>
            <a:xfrm>
              <a:off x="5099717" y="2669921"/>
              <a:ext cx="259783" cy="13256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693" name="rc693"/>
            <p:cNvSpPr/>
            <p:nvPr/>
          </p:nvSpPr>
          <p:spPr>
            <a:xfrm>
              <a:off x="5359501" y="2669921"/>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94" name="rc694"/>
            <p:cNvSpPr/>
            <p:nvPr/>
          </p:nvSpPr>
          <p:spPr>
            <a:xfrm>
              <a:off x="5619285" y="2669921"/>
              <a:ext cx="259783" cy="132568"/>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695" name="rc695"/>
            <p:cNvSpPr/>
            <p:nvPr/>
          </p:nvSpPr>
          <p:spPr>
            <a:xfrm>
              <a:off x="5879069" y="2669921"/>
              <a:ext cx="259783" cy="13256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696" name="rc696"/>
            <p:cNvSpPr/>
            <p:nvPr/>
          </p:nvSpPr>
          <p:spPr>
            <a:xfrm>
              <a:off x="6138853" y="2669921"/>
              <a:ext cx="259783" cy="132568"/>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697" name="rc697"/>
            <p:cNvSpPr/>
            <p:nvPr/>
          </p:nvSpPr>
          <p:spPr>
            <a:xfrm>
              <a:off x="6398637" y="2669921"/>
              <a:ext cx="259783" cy="132568"/>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698" name="rc698"/>
            <p:cNvSpPr/>
            <p:nvPr/>
          </p:nvSpPr>
          <p:spPr>
            <a:xfrm>
              <a:off x="6658421" y="2669921"/>
              <a:ext cx="259783" cy="132568"/>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699" name="rc699"/>
            <p:cNvSpPr/>
            <p:nvPr/>
          </p:nvSpPr>
          <p:spPr>
            <a:xfrm>
              <a:off x="6918204" y="2669921"/>
              <a:ext cx="259783" cy="132568"/>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700" name="rc700"/>
            <p:cNvSpPr/>
            <p:nvPr/>
          </p:nvSpPr>
          <p:spPr>
            <a:xfrm>
              <a:off x="7177988" y="2669921"/>
              <a:ext cx="259783" cy="13256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701" name="rc701"/>
            <p:cNvSpPr/>
            <p:nvPr/>
          </p:nvSpPr>
          <p:spPr>
            <a:xfrm>
              <a:off x="7437772" y="2669921"/>
              <a:ext cx="259783" cy="132568"/>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702" name="rc702"/>
            <p:cNvSpPr/>
            <p:nvPr/>
          </p:nvSpPr>
          <p:spPr>
            <a:xfrm>
              <a:off x="7697556" y="2669921"/>
              <a:ext cx="259783" cy="13256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703" name="rc703"/>
            <p:cNvSpPr/>
            <p:nvPr/>
          </p:nvSpPr>
          <p:spPr>
            <a:xfrm>
              <a:off x="7957340" y="2669921"/>
              <a:ext cx="259783" cy="13256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704" name="rc704"/>
            <p:cNvSpPr/>
            <p:nvPr/>
          </p:nvSpPr>
          <p:spPr>
            <a:xfrm>
              <a:off x="8217124" y="2669921"/>
              <a:ext cx="259783" cy="13256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705" name="rc705"/>
            <p:cNvSpPr/>
            <p:nvPr/>
          </p:nvSpPr>
          <p:spPr>
            <a:xfrm>
              <a:off x="8476908" y="2669921"/>
              <a:ext cx="259783" cy="132568"/>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706" name="rc706"/>
            <p:cNvSpPr/>
            <p:nvPr/>
          </p:nvSpPr>
          <p:spPr>
            <a:xfrm>
              <a:off x="1982311" y="4393315"/>
              <a:ext cx="259783" cy="132568"/>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707" name="rc707"/>
            <p:cNvSpPr/>
            <p:nvPr/>
          </p:nvSpPr>
          <p:spPr>
            <a:xfrm>
              <a:off x="2242095" y="4393315"/>
              <a:ext cx="259783" cy="132568"/>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708" name="rc708"/>
            <p:cNvSpPr/>
            <p:nvPr/>
          </p:nvSpPr>
          <p:spPr>
            <a:xfrm>
              <a:off x="2501879" y="4393315"/>
              <a:ext cx="259783" cy="132568"/>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709" name="rc709"/>
            <p:cNvSpPr/>
            <p:nvPr/>
          </p:nvSpPr>
          <p:spPr>
            <a:xfrm>
              <a:off x="2761663" y="4393315"/>
              <a:ext cx="259783" cy="13256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710" name="rc710"/>
            <p:cNvSpPr/>
            <p:nvPr/>
          </p:nvSpPr>
          <p:spPr>
            <a:xfrm>
              <a:off x="3021447" y="4393315"/>
              <a:ext cx="259783" cy="13256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711" name="rc711"/>
            <p:cNvSpPr/>
            <p:nvPr/>
          </p:nvSpPr>
          <p:spPr>
            <a:xfrm>
              <a:off x="3281230" y="4393315"/>
              <a:ext cx="259783" cy="132568"/>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712" name="rc712"/>
            <p:cNvSpPr/>
            <p:nvPr/>
          </p:nvSpPr>
          <p:spPr>
            <a:xfrm>
              <a:off x="3541014" y="4393315"/>
              <a:ext cx="259783" cy="132568"/>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713" name="rc713"/>
            <p:cNvSpPr/>
            <p:nvPr/>
          </p:nvSpPr>
          <p:spPr>
            <a:xfrm>
              <a:off x="3800798" y="4393315"/>
              <a:ext cx="259783" cy="132568"/>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714" name="rc714"/>
            <p:cNvSpPr/>
            <p:nvPr/>
          </p:nvSpPr>
          <p:spPr>
            <a:xfrm>
              <a:off x="4060582" y="4393315"/>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15" name="rc715"/>
            <p:cNvSpPr/>
            <p:nvPr/>
          </p:nvSpPr>
          <p:spPr>
            <a:xfrm>
              <a:off x="4320366" y="4393315"/>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16" name="rc716"/>
            <p:cNvSpPr/>
            <p:nvPr/>
          </p:nvSpPr>
          <p:spPr>
            <a:xfrm>
              <a:off x="4580150" y="4393315"/>
              <a:ext cx="259783" cy="13256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717" name="rc717"/>
            <p:cNvSpPr/>
            <p:nvPr/>
          </p:nvSpPr>
          <p:spPr>
            <a:xfrm>
              <a:off x="4839934" y="4393315"/>
              <a:ext cx="259783" cy="132568"/>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718" name="rc718"/>
            <p:cNvSpPr/>
            <p:nvPr/>
          </p:nvSpPr>
          <p:spPr>
            <a:xfrm>
              <a:off x="5099717" y="4393315"/>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19" name="rc719"/>
            <p:cNvSpPr/>
            <p:nvPr/>
          </p:nvSpPr>
          <p:spPr>
            <a:xfrm>
              <a:off x="5359501" y="4393315"/>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20" name="rc720"/>
            <p:cNvSpPr/>
            <p:nvPr/>
          </p:nvSpPr>
          <p:spPr>
            <a:xfrm>
              <a:off x="5619285" y="4393315"/>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21" name="rc721"/>
            <p:cNvSpPr/>
            <p:nvPr/>
          </p:nvSpPr>
          <p:spPr>
            <a:xfrm>
              <a:off x="5879069" y="4393315"/>
              <a:ext cx="259783" cy="132568"/>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722" name="rc722"/>
            <p:cNvSpPr/>
            <p:nvPr/>
          </p:nvSpPr>
          <p:spPr>
            <a:xfrm>
              <a:off x="6138853" y="4393315"/>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23" name="rc723"/>
            <p:cNvSpPr/>
            <p:nvPr/>
          </p:nvSpPr>
          <p:spPr>
            <a:xfrm>
              <a:off x="6398637" y="4393315"/>
              <a:ext cx="259783" cy="132568"/>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724" name="rc724"/>
            <p:cNvSpPr/>
            <p:nvPr/>
          </p:nvSpPr>
          <p:spPr>
            <a:xfrm>
              <a:off x="6658421" y="4393315"/>
              <a:ext cx="259783" cy="132568"/>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725" name="rc725"/>
            <p:cNvSpPr/>
            <p:nvPr/>
          </p:nvSpPr>
          <p:spPr>
            <a:xfrm>
              <a:off x="6918204" y="4393315"/>
              <a:ext cx="259783" cy="132568"/>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726" name="rc726"/>
            <p:cNvSpPr/>
            <p:nvPr/>
          </p:nvSpPr>
          <p:spPr>
            <a:xfrm>
              <a:off x="7177988" y="4393315"/>
              <a:ext cx="259783" cy="132568"/>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727" name="rc727"/>
            <p:cNvSpPr/>
            <p:nvPr/>
          </p:nvSpPr>
          <p:spPr>
            <a:xfrm>
              <a:off x="7437772" y="4393315"/>
              <a:ext cx="259783" cy="132568"/>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728" name="rc728"/>
            <p:cNvSpPr/>
            <p:nvPr/>
          </p:nvSpPr>
          <p:spPr>
            <a:xfrm>
              <a:off x="7697556" y="4393315"/>
              <a:ext cx="259783" cy="132568"/>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729" name="rc729"/>
            <p:cNvSpPr/>
            <p:nvPr/>
          </p:nvSpPr>
          <p:spPr>
            <a:xfrm>
              <a:off x="7957340" y="4393315"/>
              <a:ext cx="259783" cy="132568"/>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730" name="rc730"/>
            <p:cNvSpPr/>
            <p:nvPr/>
          </p:nvSpPr>
          <p:spPr>
            <a:xfrm>
              <a:off x="8217124" y="4393315"/>
              <a:ext cx="259783" cy="132568"/>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731" name="rc731"/>
            <p:cNvSpPr/>
            <p:nvPr/>
          </p:nvSpPr>
          <p:spPr>
            <a:xfrm>
              <a:off x="8476908" y="4393315"/>
              <a:ext cx="259783" cy="132568"/>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732" name="rc732"/>
            <p:cNvSpPr/>
            <p:nvPr/>
          </p:nvSpPr>
          <p:spPr>
            <a:xfrm>
              <a:off x="1982311" y="1476802"/>
              <a:ext cx="259783" cy="132568"/>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733" name="rc733"/>
            <p:cNvSpPr/>
            <p:nvPr/>
          </p:nvSpPr>
          <p:spPr>
            <a:xfrm>
              <a:off x="2242095" y="1476802"/>
              <a:ext cx="259783" cy="132568"/>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734" name="rc734"/>
            <p:cNvSpPr/>
            <p:nvPr/>
          </p:nvSpPr>
          <p:spPr>
            <a:xfrm>
              <a:off x="2501879" y="1476802"/>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35" name="rc735"/>
            <p:cNvSpPr/>
            <p:nvPr/>
          </p:nvSpPr>
          <p:spPr>
            <a:xfrm>
              <a:off x="2761663" y="1476802"/>
              <a:ext cx="259783" cy="132568"/>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736" name="rc736"/>
            <p:cNvSpPr/>
            <p:nvPr/>
          </p:nvSpPr>
          <p:spPr>
            <a:xfrm>
              <a:off x="3021447" y="1476802"/>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37" name="rc737"/>
            <p:cNvSpPr/>
            <p:nvPr/>
          </p:nvSpPr>
          <p:spPr>
            <a:xfrm>
              <a:off x="3281230" y="1476802"/>
              <a:ext cx="259783" cy="132568"/>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738" name="rc738"/>
            <p:cNvSpPr/>
            <p:nvPr/>
          </p:nvSpPr>
          <p:spPr>
            <a:xfrm>
              <a:off x="3541014" y="1476802"/>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39" name="rc739"/>
            <p:cNvSpPr/>
            <p:nvPr/>
          </p:nvSpPr>
          <p:spPr>
            <a:xfrm>
              <a:off x="3800798" y="1476802"/>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40" name="rc740"/>
            <p:cNvSpPr/>
            <p:nvPr/>
          </p:nvSpPr>
          <p:spPr>
            <a:xfrm>
              <a:off x="4060582" y="1476802"/>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41" name="rc741"/>
            <p:cNvSpPr/>
            <p:nvPr/>
          </p:nvSpPr>
          <p:spPr>
            <a:xfrm>
              <a:off x="4320366" y="1476802"/>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42" name="rc742"/>
            <p:cNvSpPr/>
            <p:nvPr/>
          </p:nvSpPr>
          <p:spPr>
            <a:xfrm>
              <a:off x="4580150" y="1476802"/>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43" name="rc743"/>
            <p:cNvSpPr/>
            <p:nvPr/>
          </p:nvSpPr>
          <p:spPr>
            <a:xfrm>
              <a:off x="4839934" y="1476802"/>
              <a:ext cx="259783" cy="132568"/>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744" name="rc744"/>
            <p:cNvSpPr/>
            <p:nvPr/>
          </p:nvSpPr>
          <p:spPr>
            <a:xfrm>
              <a:off x="5099717" y="1476802"/>
              <a:ext cx="259783" cy="132568"/>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745" name="rc745"/>
            <p:cNvSpPr/>
            <p:nvPr/>
          </p:nvSpPr>
          <p:spPr>
            <a:xfrm>
              <a:off x="5359501" y="1476802"/>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46" name="rc746"/>
            <p:cNvSpPr/>
            <p:nvPr/>
          </p:nvSpPr>
          <p:spPr>
            <a:xfrm>
              <a:off x="5619285" y="1476802"/>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47" name="rc747"/>
            <p:cNvSpPr/>
            <p:nvPr/>
          </p:nvSpPr>
          <p:spPr>
            <a:xfrm>
              <a:off x="5879069" y="1476802"/>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48" name="rc748"/>
            <p:cNvSpPr/>
            <p:nvPr/>
          </p:nvSpPr>
          <p:spPr>
            <a:xfrm>
              <a:off x="6138853" y="1476802"/>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49" name="rc749"/>
            <p:cNvSpPr/>
            <p:nvPr/>
          </p:nvSpPr>
          <p:spPr>
            <a:xfrm>
              <a:off x="6398637" y="1476802"/>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50" name="rc750"/>
            <p:cNvSpPr/>
            <p:nvPr/>
          </p:nvSpPr>
          <p:spPr>
            <a:xfrm>
              <a:off x="6658421" y="1476802"/>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51" name="rc751"/>
            <p:cNvSpPr/>
            <p:nvPr/>
          </p:nvSpPr>
          <p:spPr>
            <a:xfrm>
              <a:off x="6918204" y="1476802"/>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52" name="rc752"/>
            <p:cNvSpPr/>
            <p:nvPr/>
          </p:nvSpPr>
          <p:spPr>
            <a:xfrm>
              <a:off x="7177988" y="1476802"/>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53" name="rc753"/>
            <p:cNvSpPr/>
            <p:nvPr/>
          </p:nvSpPr>
          <p:spPr>
            <a:xfrm>
              <a:off x="7437772" y="1476802"/>
              <a:ext cx="259783" cy="132568"/>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754" name="rc754"/>
            <p:cNvSpPr/>
            <p:nvPr/>
          </p:nvSpPr>
          <p:spPr>
            <a:xfrm>
              <a:off x="7697556" y="1476802"/>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55" name="rc755"/>
            <p:cNvSpPr/>
            <p:nvPr/>
          </p:nvSpPr>
          <p:spPr>
            <a:xfrm>
              <a:off x="7957340" y="1476802"/>
              <a:ext cx="259783" cy="13256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756" name="rc756"/>
            <p:cNvSpPr/>
            <p:nvPr/>
          </p:nvSpPr>
          <p:spPr>
            <a:xfrm>
              <a:off x="8217124" y="1476802"/>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57" name="rc757"/>
            <p:cNvSpPr/>
            <p:nvPr/>
          </p:nvSpPr>
          <p:spPr>
            <a:xfrm>
              <a:off x="8476908" y="1476802"/>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58" name="rc758"/>
            <p:cNvSpPr/>
            <p:nvPr/>
          </p:nvSpPr>
          <p:spPr>
            <a:xfrm>
              <a:off x="1982311" y="5321296"/>
              <a:ext cx="259783" cy="132568"/>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759" name="rc759"/>
            <p:cNvSpPr/>
            <p:nvPr/>
          </p:nvSpPr>
          <p:spPr>
            <a:xfrm>
              <a:off x="2242095" y="5321296"/>
              <a:ext cx="259783" cy="132568"/>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760" name="rc760"/>
            <p:cNvSpPr/>
            <p:nvPr/>
          </p:nvSpPr>
          <p:spPr>
            <a:xfrm>
              <a:off x="2501879" y="5321296"/>
              <a:ext cx="259783" cy="132568"/>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761" name="rc761"/>
            <p:cNvSpPr/>
            <p:nvPr/>
          </p:nvSpPr>
          <p:spPr>
            <a:xfrm>
              <a:off x="2761663" y="5321296"/>
              <a:ext cx="259783" cy="132568"/>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762" name="rc762"/>
            <p:cNvSpPr/>
            <p:nvPr/>
          </p:nvSpPr>
          <p:spPr>
            <a:xfrm>
              <a:off x="3021447" y="5321296"/>
              <a:ext cx="259783" cy="132568"/>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763" name="rc763"/>
            <p:cNvSpPr/>
            <p:nvPr/>
          </p:nvSpPr>
          <p:spPr>
            <a:xfrm>
              <a:off x="3281230" y="5321296"/>
              <a:ext cx="259783" cy="132568"/>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764" name="rc764"/>
            <p:cNvSpPr/>
            <p:nvPr/>
          </p:nvSpPr>
          <p:spPr>
            <a:xfrm>
              <a:off x="3541014" y="5321296"/>
              <a:ext cx="259783" cy="132568"/>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765" name="rc765"/>
            <p:cNvSpPr/>
            <p:nvPr/>
          </p:nvSpPr>
          <p:spPr>
            <a:xfrm>
              <a:off x="3800798" y="5321296"/>
              <a:ext cx="259783" cy="132568"/>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766" name="rc766"/>
            <p:cNvSpPr/>
            <p:nvPr/>
          </p:nvSpPr>
          <p:spPr>
            <a:xfrm>
              <a:off x="4060582" y="5321296"/>
              <a:ext cx="259783" cy="132568"/>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767" name="rc767"/>
            <p:cNvSpPr/>
            <p:nvPr/>
          </p:nvSpPr>
          <p:spPr>
            <a:xfrm>
              <a:off x="4320366" y="5321296"/>
              <a:ext cx="259783" cy="132568"/>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768" name="rc768"/>
            <p:cNvSpPr/>
            <p:nvPr/>
          </p:nvSpPr>
          <p:spPr>
            <a:xfrm>
              <a:off x="4580150" y="5321296"/>
              <a:ext cx="259783" cy="132568"/>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769" name="rc769"/>
            <p:cNvSpPr/>
            <p:nvPr/>
          </p:nvSpPr>
          <p:spPr>
            <a:xfrm>
              <a:off x="4839934" y="5321296"/>
              <a:ext cx="259783" cy="132568"/>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770" name="rc770"/>
            <p:cNvSpPr/>
            <p:nvPr/>
          </p:nvSpPr>
          <p:spPr>
            <a:xfrm>
              <a:off x="5099717" y="5321296"/>
              <a:ext cx="259783" cy="132568"/>
            </a:xfrm>
            <a:prstGeom prst="rect">
              <a:avLst/>
            </a:prstGeom>
            <a:solidFill>
              <a:srgbClr val="E63B1C">
                <a:alpha val="100000"/>
              </a:srgbClr>
            </a:solidFill>
            <a:ln w="2710" cap="flat">
              <a:solidFill>
                <a:srgbClr val="FFFFFF">
                  <a:alpha val="100000"/>
                </a:srgbClr>
              </a:solidFill>
              <a:prstDash val="solid"/>
              <a:miter/>
            </a:ln>
          </p:spPr>
          <p:txBody>
            <a:bodyPr/>
            <a:lstStyle/>
            <a:p/>
          </p:txBody>
        </p:sp>
        <p:sp>
          <p:nvSpPr>
            <p:cNvPr id="771" name="rc771"/>
            <p:cNvSpPr/>
            <p:nvPr/>
          </p:nvSpPr>
          <p:spPr>
            <a:xfrm>
              <a:off x="5359501" y="5321296"/>
              <a:ext cx="259783" cy="132568"/>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772" name="rc772"/>
            <p:cNvSpPr/>
            <p:nvPr/>
          </p:nvSpPr>
          <p:spPr>
            <a:xfrm>
              <a:off x="5619285" y="5321296"/>
              <a:ext cx="259783" cy="132568"/>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773" name="rc773"/>
            <p:cNvSpPr/>
            <p:nvPr/>
          </p:nvSpPr>
          <p:spPr>
            <a:xfrm>
              <a:off x="5879069" y="5321296"/>
              <a:ext cx="259783" cy="132568"/>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774" name="rc774"/>
            <p:cNvSpPr/>
            <p:nvPr/>
          </p:nvSpPr>
          <p:spPr>
            <a:xfrm>
              <a:off x="6138853" y="5321296"/>
              <a:ext cx="259783" cy="132568"/>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775" name="rc775"/>
            <p:cNvSpPr/>
            <p:nvPr/>
          </p:nvSpPr>
          <p:spPr>
            <a:xfrm>
              <a:off x="6398637" y="5321296"/>
              <a:ext cx="259783" cy="132568"/>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776" name="rc776"/>
            <p:cNvSpPr/>
            <p:nvPr/>
          </p:nvSpPr>
          <p:spPr>
            <a:xfrm>
              <a:off x="6658421" y="5321296"/>
              <a:ext cx="259783" cy="132568"/>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777" name="rc777"/>
            <p:cNvSpPr/>
            <p:nvPr/>
          </p:nvSpPr>
          <p:spPr>
            <a:xfrm>
              <a:off x="6918204" y="5321296"/>
              <a:ext cx="259783" cy="132568"/>
            </a:xfrm>
            <a:prstGeom prst="rect">
              <a:avLst/>
            </a:prstGeom>
            <a:solidFill>
              <a:srgbClr val="E63B1C">
                <a:alpha val="100000"/>
              </a:srgbClr>
            </a:solidFill>
            <a:ln w="2710" cap="flat">
              <a:solidFill>
                <a:srgbClr val="FFFFFF">
                  <a:alpha val="100000"/>
                </a:srgbClr>
              </a:solidFill>
              <a:prstDash val="solid"/>
              <a:miter/>
            </a:ln>
          </p:spPr>
          <p:txBody>
            <a:bodyPr/>
            <a:lstStyle/>
            <a:p/>
          </p:txBody>
        </p:sp>
        <p:sp>
          <p:nvSpPr>
            <p:cNvPr id="778" name="rc778"/>
            <p:cNvSpPr/>
            <p:nvPr/>
          </p:nvSpPr>
          <p:spPr>
            <a:xfrm>
              <a:off x="7177988" y="5321296"/>
              <a:ext cx="259783" cy="132568"/>
            </a:xfrm>
            <a:prstGeom prst="rect">
              <a:avLst/>
            </a:prstGeom>
            <a:solidFill>
              <a:srgbClr val="D11A11">
                <a:alpha val="100000"/>
              </a:srgbClr>
            </a:solidFill>
            <a:ln w="2710" cap="flat">
              <a:solidFill>
                <a:srgbClr val="FFFFFF">
                  <a:alpha val="100000"/>
                </a:srgbClr>
              </a:solidFill>
              <a:prstDash val="solid"/>
              <a:miter/>
            </a:ln>
          </p:spPr>
          <p:txBody>
            <a:bodyPr/>
            <a:lstStyle/>
            <a:p/>
          </p:txBody>
        </p:sp>
        <p:sp>
          <p:nvSpPr>
            <p:cNvPr id="779" name="rc779"/>
            <p:cNvSpPr/>
            <p:nvPr/>
          </p:nvSpPr>
          <p:spPr>
            <a:xfrm>
              <a:off x="7437772" y="5321296"/>
              <a:ext cx="259783" cy="132568"/>
            </a:xfrm>
            <a:prstGeom prst="rect">
              <a:avLst/>
            </a:prstGeom>
            <a:solidFill>
              <a:srgbClr val="DA1F15">
                <a:alpha val="100000"/>
              </a:srgbClr>
            </a:solidFill>
            <a:ln w="2710" cap="flat">
              <a:solidFill>
                <a:srgbClr val="FFFFFF">
                  <a:alpha val="100000"/>
                </a:srgbClr>
              </a:solidFill>
              <a:prstDash val="solid"/>
              <a:miter/>
            </a:ln>
          </p:spPr>
          <p:txBody>
            <a:bodyPr/>
            <a:lstStyle/>
            <a:p/>
          </p:txBody>
        </p:sp>
        <p:sp>
          <p:nvSpPr>
            <p:cNvPr id="780" name="rc780"/>
            <p:cNvSpPr/>
            <p:nvPr/>
          </p:nvSpPr>
          <p:spPr>
            <a:xfrm>
              <a:off x="7697556" y="5321296"/>
              <a:ext cx="259783" cy="132568"/>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781" name="rc781"/>
            <p:cNvSpPr/>
            <p:nvPr/>
          </p:nvSpPr>
          <p:spPr>
            <a:xfrm>
              <a:off x="7957340" y="5321296"/>
              <a:ext cx="259783" cy="132568"/>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782" name="rc782"/>
            <p:cNvSpPr/>
            <p:nvPr/>
          </p:nvSpPr>
          <p:spPr>
            <a:xfrm>
              <a:off x="8217124" y="5321296"/>
              <a:ext cx="259783" cy="132568"/>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783" name="rc783"/>
            <p:cNvSpPr/>
            <p:nvPr/>
          </p:nvSpPr>
          <p:spPr>
            <a:xfrm>
              <a:off x="8476908" y="5321296"/>
              <a:ext cx="259783" cy="132568"/>
            </a:xfrm>
            <a:prstGeom prst="rect">
              <a:avLst/>
            </a:prstGeom>
            <a:solidFill>
              <a:srgbClr val="EA4C1D">
                <a:alpha val="100000"/>
              </a:srgbClr>
            </a:solidFill>
            <a:ln w="2710" cap="flat">
              <a:solidFill>
                <a:srgbClr val="FFFFFF">
                  <a:alpha val="100000"/>
                </a:srgbClr>
              </a:solidFill>
              <a:prstDash val="solid"/>
              <a:miter/>
            </a:ln>
          </p:spPr>
          <p:txBody>
            <a:bodyPr/>
            <a:lstStyle/>
            <a:p/>
          </p:txBody>
        </p:sp>
        <p:sp>
          <p:nvSpPr>
            <p:cNvPr id="784" name="rc784"/>
            <p:cNvSpPr/>
            <p:nvPr/>
          </p:nvSpPr>
          <p:spPr>
            <a:xfrm>
              <a:off x="1982311" y="2802489"/>
              <a:ext cx="259783" cy="13256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785" name="rc785"/>
            <p:cNvSpPr/>
            <p:nvPr/>
          </p:nvSpPr>
          <p:spPr>
            <a:xfrm>
              <a:off x="2242095" y="2802489"/>
              <a:ext cx="259783" cy="132568"/>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786" name="rc786"/>
            <p:cNvSpPr/>
            <p:nvPr/>
          </p:nvSpPr>
          <p:spPr>
            <a:xfrm>
              <a:off x="2501879" y="2802489"/>
              <a:ext cx="259783" cy="132568"/>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787" name="rc787"/>
            <p:cNvSpPr/>
            <p:nvPr/>
          </p:nvSpPr>
          <p:spPr>
            <a:xfrm>
              <a:off x="2761663" y="2802489"/>
              <a:ext cx="259783" cy="132568"/>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788" name="rc788"/>
            <p:cNvSpPr/>
            <p:nvPr/>
          </p:nvSpPr>
          <p:spPr>
            <a:xfrm>
              <a:off x="3021447" y="2802489"/>
              <a:ext cx="259783" cy="13256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789" name="rc789"/>
            <p:cNvSpPr/>
            <p:nvPr/>
          </p:nvSpPr>
          <p:spPr>
            <a:xfrm>
              <a:off x="3281230" y="2802489"/>
              <a:ext cx="259783" cy="132568"/>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790" name="rc790"/>
            <p:cNvSpPr/>
            <p:nvPr/>
          </p:nvSpPr>
          <p:spPr>
            <a:xfrm>
              <a:off x="3541014" y="2802489"/>
              <a:ext cx="259783" cy="132568"/>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791" name="rc791"/>
            <p:cNvSpPr/>
            <p:nvPr/>
          </p:nvSpPr>
          <p:spPr>
            <a:xfrm>
              <a:off x="3800798" y="2802489"/>
              <a:ext cx="259783" cy="132568"/>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792" name="rc792"/>
            <p:cNvSpPr/>
            <p:nvPr/>
          </p:nvSpPr>
          <p:spPr>
            <a:xfrm>
              <a:off x="4060582" y="2802489"/>
              <a:ext cx="259783" cy="132568"/>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793" name="rc793"/>
            <p:cNvSpPr/>
            <p:nvPr/>
          </p:nvSpPr>
          <p:spPr>
            <a:xfrm>
              <a:off x="4320366" y="2802489"/>
              <a:ext cx="259783" cy="132568"/>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794" name="rc794"/>
            <p:cNvSpPr/>
            <p:nvPr/>
          </p:nvSpPr>
          <p:spPr>
            <a:xfrm>
              <a:off x="4580150" y="2802489"/>
              <a:ext cx="259783" cy="132568"/>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795" name="rc795"/>
            <p:cNvSpPr/>
            <p:nvPr/>
          </p:nvSpPr>
          <p:spPr>
            <a:xfrm>
              <a:off x="4839934" y="2802489"/>
              <a:ext cx="259783" cy="132568"/>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796" name="rc796"/>
            <p:cNvSpPr/>
            <p:nvPr/>
          </p:nvSpPr>
          <p:spPr>
            <a:xfrm>
              <a:off x="5099717" y="2802489"/>
              <a:ext cx="259783" cy="132568"/>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797" name="rc797"/>
            <p:cNvSpPr/>
            <p:nvPr/>
          </p:nvSpPr>
          <p:spPr>
            <a:xfrm>
              <a:off x="5359501" y="2802489"/>
              <a:ext cx="259783" cy="132568"/>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798" name="rc798"/>
            <p:cNvSpPr/>
            <p:nvPr/>
          </p:nvSpPr>
          <p:spPr>
            <a:xfrm>
              <a:off x="5619285" y="2802489"/>
              <a:ext cx="259783" cy="132568"/>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799" name="rc799"/>
            <p:cNvSpPr/>
            <p:nvPr/>
          </p:nvSpPr>
          <p:spPr>
            <a:xfrm>
              <a:off x="5879069" y="2802489"/>
              <a:ext cx="259783" cy="132568"/>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800" name="rc800"/>
            <p:cNvSpPr/>
            <p:nvPr/>
          </p:nvSpPr>
          <p:spPr>
            <a:xfrm>
              <a:off x="6138853" y="2802489"/>
              <a:ext cx="259783" cy="132568"/>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801" name="rc801"/>
            <p:cNvSpPr/>
            <p:nvPr/>
          </p:nvSpPr>
          <p:spPr>
            <a:xfrm>
              <a:off x="6398637" y="2802489"/>
              <a:ext cx="259783" cy="132568"/>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802" name="rc802"/>
            <p:cNvSpPr/>
            <p:nvPr/>
          </p:nvSpPr>
          <p:spPr>
            <a:xfrm>
              <a:off x="6658421" y="2802489"/>
              <a:ext cx="259783" cy="13256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803" name="rc803"/>
            <p:cNvSpPr/>
            <p:nvPr/>
          </p:nvSpPr>
          <p:spPr>
            <a:xfrm>
              <a:off x="6918204" y="2802489"/>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804" name="rc804"/>
            <p:cNvSpPr/>
            <p:nvPr/>
          </p:nvSpPr>
          <p:spPr>
            <a:xfrm>
              <a:off x="7177988" y="2802489"/>
              <a:ext cx="259783" cy="132568"/>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805" name="rc805"/>
            <p:cNvSpPr/>
            <p:nvPr/>
          </p:nvSpPr>
          <p:spPr>
            <a:xfrm>
              <a:off x="7437772" y="2802489"/>
              <a:ext cx="259783" cy="132568"/>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806" name="rc806"/>
            <p:cNvSpPr/>
            <p:nvPr/>
          </p:nvSpPr>
          <p:spPr>
            <a:xfrm>
              <a:off x="7697556" y="2802489"/>
              <a:ext cx="259783" cy="132568"/>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807" name="rc807"/>
            <p:cNvSpPr/>
            <p:nvPr/>
          </p:nvSpPr>
          <p:spPr>
            <a:xfrm>
              <a:off x="7957340" y="2802489"/>
              <a:ext cx="259783" cy="13256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808" name="rc808"/>
            <p:cNvSpPr/>
            <p:nvPr/>
          </p:nvSpPr>
          <p:spPr>
            <a:xfrm>
              <a:off x="8217124" y="2802489"/>
              <a:ext cx="259783" cy="132568"/>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809" name="rc809"/>
            <p:cNvSpPr/>
            <p:nvPr/>
          </p:nvSpPr>
          <p:spPr>
            <a:xfrm>
              <a:off x="8476908" y="2802489"/>
              <a:ext cx="259783" cy="132568"/>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810" name="rc810"/>
            <p:cNvSpPr/>
            <p:nvPr/>
          </p:nvSpPr>
          <p:spPr>
            <a:xfrm>
              <a:off x="1982311" y="1874508"/>
              <a:ext cx="259783" cy="132568"/>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811" name="rc811"/>
            <p:cNvSpPr/>
            <p:nvPr/>
          </p:nvSpPr>
          <p:spPr>
            <a:xfrm>
              <a:off x="2242095" y="1874508"/>
              <a:ext cx="259783" cy="132568"/>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812" name="rc812"/>
            <p:cNvSpPr/>
            <p:nvPr/>
          </p:nvSpPr>
          <p:spPr>
            <a:xfrm>
              <a:off x="2501879" y="1874508"/>
              <a:ext cx="259783" cy="13256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813" name="rc813"/>
            <p:cNvSpPr/>
            <p:nvPr/>
          </p:nvSpPr>
          <p:spPr>
            <a:xfrm>
              <a:off x="2761663" y="1874508"/>
              <a:ext cx="259783" cy="13256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814" name="rc814"/>
            <p:cNvSpPr/>
            <p:nvPr/>
          </p:nvSpPr>
          <p:spPr>
            <a:xfrm>
              <a:off x="3021447" y="1874508"/>
              <a:ext cx="259783" cy="13256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815" name="rc815"/>
            <p:cNvSpPr/>
            <p:nvPr/>
          </p:nvSpPr>
          <p:spPr>
            <a:xfrm>
              <a:off x="3281230" y="1874508"/>
              <a:ext cx="259783" cy="13256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816" name="rc816"/>
            <p:cNvSpPr/>
            <p:nvPr/>
          </p:nvSpPr>
          <p:spPr>
            <a:xfrm>
              <a:off x="3541014" y="1874508"/>
              <a:ext cx="259783" cy="132568"/>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817" name="rc817"/>
            <p:cNvSpPr/>
            <p:nvPr/>
          </p:nvSpPr>
          <p:spPr>
            <a:xfrm>
              <a:off x="3800798" y="1874508"/>
              <a:ext cx="259783" cy="132568"/>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818" name="rc818"/>
            <p:cNvSpPr/>
            <p:nvPr/>
          </p:nvSpPr>
          <p:spPr>
            <a:xfrm>
              <a:off x="4060582" y="1874508"/>
              <a:ext cx="259783" cy="13256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819" name="rc819"/>
            <p:cNvSpPr/>
            <p:nvPr/>
          </p:nvSpPr>
          <p:spPr>
            <a:xfrm>
              <a:off x="4320366" y="1874508"/>
              <a:ext cx="259783" cy="132568"/>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820" name="rc820"/>
            <p:cNvSpPr/>
            <p:nvPr/>
          </p:nvSpPr>
          <p:spPr>
            <a:xfrm>
              <a:off x="4580150" y="1874508"/>
              <a:ext cx="259783" cy="13256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821" name="rc821"/>
            <p:cNvSpPr/>
            <p:nvPr/>
          </p:nvSpPr>
          <p:spPr>
            <a:xfrm>
              <a:off x="4839934" y="1874508"/>
              <a:ext cx="259783" cy="13256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822" name="rc822"/>
            <p:cNvSpPr/>
            <p:nvPr/>
          </p:nvSpPr>
          <p:spPr>
            <a:xfrm>
              <a:off x="5099717" y="1874508"/>
              <a:ext cx="259783" cy="132568"/>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823" name="rc823"/>
            <p:cNvSpPr/>
            <p:nvPr/>
          </p:nvSpPr>
          <p:spPr>
            <a:xfrm>
              <a:off x="5359501" y="1874508"/>
              <a:ext cx="259783" cy="132568"/>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824" name="rc824"/>
            <p:cNvSpPr/>
            <p:nvPr/>
          </p:nvSpPr>
          <p:spPr>
            <a:xfrm>
              <a:off x="5619285" y="1874508"/>
              <a:ext cx="259783" cy="132568"/>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825" name="rc825"/>
            <p:cNvSpPr/>
            <p:nvPr/>
          </p:nvSpPr>
          <p:spPr>
            <a:xfrm>
              <a:off x="5879069" y="1874508"/>
              <a:ext cx="259783" cy="132568"/>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826" name="rc826"/>
            <p:cNvSpPr/>
            <p:nvPr/>
          </p:nvSpPr>
          <p:spPr>
            <a:xfrm>
              <a:off x="6138853" y="1874508"/>
              <a:ext cx="259783" cy="13256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827" name="rc827"/>
            <p:cNvSpPr/>
            <p:nvPr/>
          </p:nvSpPr>
          <p:spPr>
            <a:xfrm>
              <a:off x="6398637" y="1874508"/>
              <a:ext cx="259783" cy="132568"/>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828" name="rc828"/>
            <p:cNvSpPr/>
            <p:nvPr/>
          </p:nvSpPr>
          <p:spPr>
            <a:xfrm>
              <a:off x="6658421" y="1874508"/>
              <a:ext cx="259783" cy="132568"/>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829" name="rc829"/>
            <p:cNvSpPr/>
            <p:nvPr/>
          </p:nvSpPr>
          <p:spPr>
            <a:xfrm>
              <a:off x="6918204" y="1874508"/>
              <a:ext cx="259783" cy="132568"/>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830" name="rc830"/>
            <p:cNvSpPr/>
            <p:nvPr/>
          </p:nvSpPr>
          <p:spPr>
            <a:xfrm>
              <a:off x="7177988" y="1874508"/>
              <a:ext cx="259783" cy="13256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831" name="rc831"/>
            <p:cNvSpPr/>
            <p:nvPr/>
          </p:nvSpPr>
          <p:spPr>
            <a:xfrm>
              <a:off x="7437772" y="1874508"/>
              <a:ext cx="259783" cy="132568"/>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832" name="rc832"/>
            <p:cNvSpPr/>
            <p:nvPr/>
          </p:nvSpPr>
          <p:spPr>
            <a:xfrm>
              <a:off x="7697556" y="1874508"/>
              <a:ext cx="259783" cy="132568"/>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833" name="rc833"/>
            <p:cNvSpPr/>
            <p:nvPr/>
          </p:nvSpPr>
          <p:spPr>
            <a:xfrm>
              <a:off x="7957340" y="1874508"/>
              <a:ext cx="259783" cy="132568"/>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834" name="rc834"/>
            <p:cNvSpPr/>
            <p:nvPr/>
          </p:nvSpPr>
          <p:spPr>
            <a:xfrm>
              <a:off x="8217124" y="1874508"/>
              <a:ext cx="259783" cy="132568"/>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835" name="rc835"/>
            <p:cNvSpPr/>
            <p:nvPr/>
          </p:nvSpPr>
          <p:spPr>
            <a:xfrm>
              <a:off x="8476908" y="1874508"/>
              <a:ext cx="259783" cy="132568"/>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836" name="rc836"/>
            <p:cNvSpPr/>
            <p:nvPr/>
          </p:nvSpPr>
          <p:spPr>
            <a:xfrm>
              <a:off x="1982311" y="5586434"/>
              <a:ext cx="259783" cy="132568"/>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837" name="rc837"/>
            <p:cNvSpPr/>
            <p:nvPr/>
          </p:nvSpPr>
          <p:spPr>
            <a:xfrm>
              <a:off x="2242095" y="5586434"/>
              <a:ext cx="259783" cy="132568"/>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838" name="rc838"/>
            <p:cNvSpPr/>
            <p:nvPr/>
          </p:nvSpPr>
          <p:spPr>
            <a:xfrm>
              <a:off x="2501879" y="5586434"/>
              <a:ext cx="259783" cy="132568"/>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839" name="rc839"/>
            <p:cNvSpPr/>
            <p:nvPr/>
          </p:nvSpPr>
          <p:spPr>
            <a:xfrm>
              <a:off x="2761663" y="5586434"/>
              <a:ext cx="259783" cy="132568"/>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840" name="rc840"/>
            <p:cNvSpPr/>
            <p:nvPr/>
          </p:nvSpPr>
          <p:spPr>
            <a:xfrm>
              <a:off x="3021447" y="5586434"/>
              <a:ext cx="259783" cy="132568"/>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841" name="rc841"/>
            <p:cNvSpPr/>
            <p:nvPr/>
          </p:nvSpPr>
          <p:spPr>
            <a:xfrm>
              <a:off x="3281230" y="5586434"/>
              <a:ext cx="259783" cy="132568"/>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842" name="rc842"/>
            <p:cNvSpPr/>
            <p:nvPr/>
          </p:nvSpPr>
          <p:spPr>
            <a:xfrm>
              <a:off x="3541014" y="5586434"/>
              <a:ext cx="259783" cy="132568"/>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843" name="rc843"/>
            <p:cNvSpPr/>
            <p:nvPr/>
          </p:nvSpPr>
          <p:spPr>
            <a:xfrm>
              <a:off x="3800798" y="5586434"/>
              <a:ext cx="259783" cy="132568"/>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844" name="rc844"/>
            <p:cNvSpPr/>
            <p:nvPr/>
          </p:nvSpPr>
          <p:spPr>
            <a:xfrm>
              <a:off x="4060582" y="5586434"/>
              <a:ext cx="259783" cy="132568"/>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845" name="rc845"/>
            <p:cNvSpPr/>
            <p:nvPr/>
          </p:nvSpPr>
          <p:spPr>
            <a:xfrm>
              <a:off x="4320366" y="5586434"/>
              <a:ext cx="259783" cy="132568"/>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846" name="rc846"/>
            <p:cNvSpPr/>
            <p:nvPr/>
          </p:nvSpPr>
          <p:spPr>
            <a:xfrm>
              <a:off x="4580150" y="5586434"/>
              <a:ext cx="259783" cy="132568"/>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847" name="rc847"/>
            <p:cNvSpPr/>
            <p:nvPr/>
          </p:nvSpPr>
          <p:spPr>
            <a:xfrm>
              <a:off x="4839934" y="5586434"/>
              <a:ext cx="259783" cy="132568"/>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848" name="rc848"/>
            <p:cNvSpPr/>
            <p:nvPr/>
          </p:nvSpPr>
          <p:spPr>
            <a:xfrm>
              <a:off x="5099717" y="5586434"/>
              <a:ext cx="259783" cy="132568"/>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849" name="rc849"/>
            <p:cNvSpPr/>
            <p:nvPr/>
          </p:nvSpPr>
          <p:spPr>
            <a:xfrm>
              <a:off x="5359501" y="5586434"/>
              <a:ext cx="259783" cy="132568"/>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850" name="rc850"/>
            <p:cNvSpPr/>
            <p:nvPr/>
          </p:nvSpPr>
          <p:spPr>
            <a:xfrm>
              <a:off x="5619285" y="5586434"/>
              <a:ext cx="259783" cy="132568"/>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851" name="rc851"/>
            <p:cNvSpPr/>
            <p:nvPr/>
          </p:nvSpPr>
          <p:spPr>
            <a:xfrm>
              <a:off x="5879069" y="5586434"/>
              <a:ext cx="259783" cy="132568"/>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852" name="rc852"/>
            <p:cNvSpPr/>
            <p:nvPr/>
          </p:nvSpPr>
          <p:spPr>
            <a:xfrm>
              <a:off x="6138853" y="5586434"/>
              <a:ext cx="259783" cy="132568"/>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853" name="rc853"/>
            <p:cNvSpPr/>
            <p:nvPr/>
          </p:nvSpPr>
          <p:spPr>
            <a:xfrm>
              <a:off x="6398637" y="5586434"/>
              <a:ext cx="259783" cy="132568"/>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854" name="rc854"/>
            <p:cNvSpPr/>
            <p:nvPr/>
          </p:nvSpPr>
          <p:spPr>
            <a:xfrm>
              <a:off x="6658421" y="5586434"/>
              <a:ext cx="259783" cy="132568"/>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855" name="rc855"/>
            <p:cNvSpPr/>
            <p:nvPr/>
          </p:nvSpPr>
          <p:spPr>
            <a:xfrm>
              <a:off x="6918204" y="5586434"/>
              <a:ext cx="259783" cy="132568"/>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856" name="rc856"/>
            <p:cNvSpPr/>
            <p:nvPr/>
          </p:nvSpPr>
          <p:spPr>
            <a:xfrm>
              <a:off x="7177988" y="5586434"/>
              <a:ext cx="259783" cy="132568"/>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857" name="rc857"/>
            <p:cNvSpPr/>
            <p:nvPr/>
          </p:nvSpPr>
          <p:spPr>
            <a:xfrm>
              <a:off x="7437772" y="5586434"/>
              <a:ext cx="259783" cy="132568"/>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858" name="rc858"/>
            <p:cNvSpPr/>
            <p:nvPr/>
          </p:nvSpPr>
          <p:spPr>
            <a:xfrm>
              <a:off x="7697556" y="5586434"/>
              <a:ext cx="259783" cy="132568"/>
            </a:xfrm>
            <a:prstGeom prst="rect">
              <a:avLst/>
            </a:prstGeom>
            <a:solidFill>
              <a:srgbClr val="D61D13">
                <a:alpha val="100000"/>
              </a:srgbClr>
            </a:solidFill>
            <a:ln w="2710" cap="flat">
              <a:solidFill>
                <a:srgbClr val="FFFFFF">
                  <a:alpha val="100000"/>
                </a:srgbClr>
              </a:solidFill>
              <a:prstDash val="solid"/>
              <a:miter/>
            </a:ln>
          </p:spPr>
          <p:txBody>
            <a:bodyPr/>
            <a:lstStyle/>
            <a:p/>
          </p:txBody>
        </p:sp>
        <p:sp>
          <p:nvSpPr>
            <p:cNvPr id="859" name="rc859"/>
            <p:cNvSpPr/>
            <p:nvPr/>
          </p:nvSpPr>
          <p:spPr>
            <a:xfrm>
              <a:off x="7957340" y="5586434"/>
              <a:ext cx="259783" cy="132568"/>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860" name="rc860"/>
            <p:cNvSpPr/>
            <p:nvPr/>
          </p:nvSpPr>
          <p:spPr>
            <a:xfrm>
              <a:off x="8217124" y="5586434"/>
              <a:ext cx="259783" cy="132568"/>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861" name="rc861"/>
            <p:cNvSpPr/>
            <p:nvPr/>
          </p:nvSpPr>
          <p:spPr>
            <a:xfrm>
              <a:off x="8476908" y="5586434"/>
              <a:ext cx="259783" cy="132568"/>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862" name="rc862"/>
            <p:cNvSpPr/>
            <p:nvPr/>
          </p:nvSpPr>
          <p:spPr>
            <a:xfrm>
              <a:off x="1982311" y="4260746"/>
              <a:ext cx="259783" cy="132568"/>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863" name="rc863"/>
            <p:cNvSpPr/>
            <p:nvPr/>
          </p:nvSpPr>
          <p:spPr>
            <a:xfrm>
              <a:off x="2242095" y="4260746"/>
              <a:ext cx="259783" cy="13256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864" name="rc864"/>
            <p:cNvSpPr/>
            <p:nvPr/>
          </p:nvSpPr>
          <p:spPr>
            <a:xfrm>
              <a:off x="2501879" y="4260746"/>
              <a:ext cx="259783" cy="132568"/>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865" name="rc865"/>
            <p:cNvSpPr/>
            <p:nvPr/>
          </p:nvSpPr>
          <p:spPr>
            <a:xfrm>
              <a:off x="2761663" y="4260746"/>
              <a:ext cx="259783" cy="132568"/>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866" name="rc866"/>
            <p:cNvSpPr/>
            <p:nvPr/>
          </p:nvSpPr>
          <p:spPr>
            <a:xfrm>
              <a:off x="3021447" y="4260746"/>
              <a:ext cx="259783" cy="132568"/>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867" name="rc867"/>
            <p:cNvSpPr/>
            <p:nvPr/>
          </p:nvSpPr>
          <p:spPr>
            <a:xfrm>
              <a:off x="3281230" y="4260746"/>
              <a:ext cx="259783" cy="132568"/>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868" name="rc868"/>
            <p:cNvSpPr/>
            <p:nvPr/>
          </p:nvSpPr>
          <p:spPr>
            <a:xfrm>
              <a:off x="3541014" y="4260746"/>
              <a:ext cx="259783" cy="132568"/>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869" name="rc869"/>
            <p:cNvSpPr/>
            <p:nvPr/>
          </p:nvSpPr>
          <p:spPr>
            <a:xfrm>
              <a:off x="3800798" y="4260746"/>
              <a:ext cx="259783" cy="132568"/>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870" name="rc870"/>
            <p:cNvSpPr/>
            <p:nvPr/>
          </p:nvSpPr>
          <p:spPr>
            <a:xfrm>
              <a:off x="4060582" y="4260746"/>
              <a:ext cx="259783" cy="13256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871" name="rc871"/>
            <p:cNvSpPr/>
            <p:nvPr/>
          </p:nvSpPr>
          <p:spPr>
            <a:xfrm>
              <a:off x="4320366" y="4260746"/>
              <a:ext cx="259783" cy="13256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872" name="rc872"/>
            <p:cNvSpPr/>
            <p:nvPr/>
          </p:nvSpPr>
          <p:spPr>
            <a:xfrm>
              <a:off x="4580150" y="4260746"/>
              <a:ext cx="259783" cy="132568"/>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873" name="rc873"/>
            <p:cNvSpPr/>
            <p:nvPr/>
          </p:nvSpPr>
          <p:spPr>
            <a:xfrm>
              <a:off x="4839934" y="4260746"/>
              <a:ext cx="259783" cy="13256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874" name="rc874"/>
            <p:cNvSpPr/>
            <p:nvPr/>
          </p:nvSpPr>
          <p:spPr>
            <a:xfrm>
              <a:off x="5099717" y="4260746"/>
              <a:ext cx="259783" cy="13256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875" name="rc875"/>
            <p:cNvSpPr/>
            <p:nvPr/>
          </p:nvSpPr>
          <p:spPr>
            <a:xfrm>
              <a:off x="5359501" y="4260746"/>
              <a:ext cx="259783" cy="132568"/>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876" name="rc876"/>
            <p:cNvSpPr/>
            <p:nvPr/>
          </p:nvSpPr>
          <p:spPr>
            <a:xfrm>
              <a:off x="5619285" y="4260746"/>
              <a:ext cx="259783" cy="132568"/>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877" name="rc877"/>
            <p:cNvSpPr/>
            <p:nvPr/>
          </p:nvSpPr>
          <p:spPr>
            <a:xfrm>
              <a:off x="5879069" y="4260746"/>
              <a:ext cx="259783" cy="132568"/>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878" name="rc878"/>
            <p:cNvSpPr/>
            <p:nvPr/>
          </p:nvSpPr>
          <p:spPr>
            <a:xfrm>
              <a:off x="6138853" y="4260746"/>
              <a:ext cx="259783" cy="132568"/>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879" name="rc879"/>
            <p:cNvSpPr/>
            <p:nvPr/>
          </p:nvSpPr>
          <p:spPr>
            <a:xfrm>
              <a:off x="6398637" y="4260746"/>
              <a:ext cx="259783" cy="132568"/>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880" name="rc880"/>
            <p:cNvSpPr/>
            <p:nvPr/>
          </p:nvSpPr>
          <p:spPr>
            <a:xfrm>
              <a:off x="6658421" y="4260746"/>
              <a:ext cx="259783" cy="132568"/>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881" name="rc881"/>
            <p:cNvSpPr/>
            <p:nvPr/>
          </p:nvSpPr>
          <p:spPr>
            <a:xfrm>
              <a:off x="6918204" y="4260746"/>
              <a:ext cx="259783" cy="132568"/>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882" name="rc882"/>
            <p:cNvSpPr/>
            <p:nvPr/>
          </p:nvSpPr>
          <p:spPr>
            <a:xfrm>
              <a:off x="7177988" y="4260746"/>
              <a:ext cx="259783" cy="132568"/>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883" name="rc883"/>
            <p:cNvSpPr/>
            <p:nvPr/>
          </p:nvSpPr>
          <p:spPr>
            <a:xfrm>
              <a:off x="7437772" y="4260746"/>
              <a:ext cx="259783" cy="132568"/>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884" name="rc884"/>
            <p:cNvSpPr/>
            <p:nvPr/>
          </p:nvSpPr>
          <p:spPr>
            <a:xfrm>
              <a:off x="7697556" y="4260746"/>
              <a:ext cx="259783" cy="132568"/>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885" name="rc885"/>
            <p:cNvSpPr/>
            <p:nvPr/>
          </p:nvSpPr>
          <p:spPr>
            <a:xfrm>
              <a:off x="7957340" y="4260746"/>
              <a:ext cx="259783" cy="132568"/>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886" name="rc886"/>
            <p:cNvSpPr/>
            <p:nvPr/>
          </p:nvSpPr>
          <p:spPr>
            <a:xfrm>
              <a:off x="8217124" y="4260746"/>
              <a:ext cx="259783" cy="132568"/>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887" name="rc887"/>
            <p:cNvSpPr/>
            <p:nvPr/>
          </p:nvSpPr>
          <p:spPr>
            <a:xfrm>
              <a:off x="8476908" y="4260746"/>
              <a:ext cx="259783" cy="132568"/>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888" name="tx888"/>
            <p:cNvSpPr/>
            <p:nvPr/>
          </p:nvSpPr>
          <p:spPr>
            <a:xfrm>
              <a:off x="2057979" y="203847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95</a:t>
              </a:r>
            </a:p>
          </p:txBody>
        </p:sp>
        <p:sp>
          <p:nvSpPr>
            <p:cNvPr id="889" name="tx889"/>
            <p:cNvSpPr/>
            <p:nvPr/>
          </p:nvSpPr>
          <p:spPr>
            <a:xfrm>
              <a:off x="2317763" y="203847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97</a:t>
              </a:r>
            </a:p>
          </p:txBody>
        </p:sp>
        <p:sp>
          <p:nvSpPr>
            <p:cNvPr id="890" name="tx890"/>
            <p:cNvSpPr/>
            <p:nvPr/>
          </p:nvSpPr>
          <p:spPr>
            <a:xfrm>
              <a:off x="2577547" y="203847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891" name="tx891"/>
            <p:cNvSpPr/>
            <p:nvPr/>
          </p:nvSpPr>
          <p:spPr>
            <a:xfrm>
              <a:off x="2837331" y="203847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892" name="tx892"/>
            <p:cNvSpPr/>
            <p:nvPr/>
          </p:nvSpPr>
          <p:spPr>
            <a:xfrm>
              <a:off x="3097115" y="203847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97</a:t>
              </a:r>
            </a:p>
          </p:txBody>
        </p:sp>
        <p:sp>
          <p:nvSpPr>
            <p:cNvPr id="893" name="tx893"/>
            <p:cNvSpPr/>
            <p:nvPr/>
          </p:nvSpPr>
          <p:spPr>
            <a:xfrm>
              <a:off x="3356898" y="203847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894" name="tx894"/>
            <p:cNvSpPr/>
            <p:nvPr/>
          </p:nvSpPr>
          <p:spPr>
            <a:xfrm>
              <a:off x="3616682" y="203847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895" name="tx895"/>
            <p:cNvSpPr/>
            <p:nvPr/>
          </p:nvSpPr>
          <p:spPr>
            <a:xfrm>
              <a:off x="3876466" y="203847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896" name="tx896"/>
            <p:cNvSpPr/>
            <p:nvPr/>
          </p:nvSpPr>
          <p:spPr>
            <a:xfrm>
              <a:off x="4136250" y="203847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897" name="tx897"/>
            <p:cNvSpPr/>
            <p:nvPr/>
          </p:nvSpPr>
          <p:spPr>
            <a:xfrm>
              <a:off x="4396034" y="203847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898" name="tx898"/>
            <p:cNvSpPr/>
            <p:nvPr/>
          </p:nvSpPr>
          <p:spPr>
            <a:xfrm>
              <a:off x="4655818" y="203847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98</a:t>
              </a:r>
            </a:p>
          </p:txBody>
        </p:sp>
        <p:sp>
          <p:nvSpPr>
            <p:cNvPr id="899" name="tx899"/>
            <p:cNvSpPr/>
            <p:nvPr/>
          </p:nvSpPr>
          <p:spPr>
            <a:xfrm>
              <a:off x="4915602" y="203847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900" name="tx900"/>
            <p:cNvSpPr/>
            <p:nvPr/>
          </p:nvSpPr>
          <p:spPr>
            <a:xfrm>
              <a:off x="5175385" y="203847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98</a:t>
              </a:r>
            </a:p>
          </p:txBody>
        </p:sp>
        <p:sp>
          <p:nvSpPr>
            <p:cNvPr id="901" name="tx901"/>
            <p:cNvSpPr/>
            <p:nvPr/>
          </p:nvSpPr>
          <p:spPr>
            <a:xfrm>
              <a:off x="5435169" y="203847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902" name="tx902"/>
            <p:cNvSpPr/>
            <p:nvPr/>
          </p:nvSpPr>
          <p:spPr>
            <a:xfrm>
              <a:off x="5694953" y="203847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93</a:t>
              </a:r>
            </a:p>
          </p:txBody>
        </p:sp>
        <p:sp>
          <p:nvSpPr>
            <p:cNvPr id="903" name="tx903"/>
            <p:cNvSpPr/>
            <p:nvPr/>
          </p:nvSpPr>
          <p:spPr>
            <a:xfrm>
              <a:off x="5954737" y="203847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91</a:t>
              </a:r>
            </a:p>
          </p:txBody>
        </p:sp>
        <p:sp>
          <p:nvSpPr>
            <p:cNvPr id="904" name="tx904"/>
            <p:cNvSpPr/>
            <p:nvPr/>
          </p:nvSpPr>
          <p:spPr>
            <a:xfrm>
              <a:off x="6214521" y="203847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88</a:t>
              </a:r>
            </a:p>
          </p:txBody>
        </p:sp>
        <p:sp>
          <p:nvSpPr>
            <p:cNvPr id="905" name="tx905"/>
            <p:cNvSpPr/>
            <p:nvPr/>
          </p:nvSpPr>
          <p:spPr>
            <a:xfrm>
              <a:off x="6474305" y="203847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906" name="tx906"/>
            <p:cNvSpPr/>
            <p:nvPr/>
          </p:nvSpPr>
          <p:spPr>
            <a:xfrm>
              <a:off x="6734089" y="203847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907" name="tx907"/>
            <p:cNvSpPr/>
            <p:nvPr/>
          </p:nvSpPr>
          <p:spPr>
            <a:xfrm>
              <a:off x="6993872" y="203847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97</a:t>
              </a:r>
            </a:p>
          </p:txBody>
        </p:sp>
        <p:sp>
          <p:nvSpPr>
            <p:cNvPr id="908" name="tx908"/>
            <p:cNvSpPr/>
            <p:nvPr/>
          </p:nvSpPr>
          <p:spPr>
            <a:xfrm>
              <a:off x="7253656" y="203847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89</a:t>
              </a:r>
            </a:p>
          </p:txBody>
        </p:sp>
        <p:sp>
          <p:nvSpPr>
            <p:cNvPr id="909" name="tx909"/>
            <p:cNvSpPr/>
            <p:nvPr/>
          </p:nvSpPr>
          <p:spPr>
            <a:xfrm>
              <a:off x="7513440" y="203847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85</a:t>
              </a:r>
            </a:p>
          </p:txBody>
        </p:sp>
        <p:sp>
          <p:nvSpPr>
            <p:cNvPr id="910" name="tx910"/>
            <p:cNvSpPr/>
            <p:nvPr/>
          </p:nvSpPr>
          <p:spPr>
            <a:xfrm>
              <a:off x="7773224" y="203847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911" name="tx911"/>
            <p:cNvSpPr/>
            <p:nvPr/>
          </p:nvSpPr>
          <p:spPr>
            <a:xfrm>
              <a:off x="8033008" y="203847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94</a:t>
              </a:r>
            </a:p>
          </p:txBody>
        </p:sp>
        <p:sp>
          <p:nvSpPr>
            <p:cNvPr id="912" name="tx912"/>
            <p:cNvSpPr/>
            <p:nvPr/>
          </p:nvSpPr>
          <p:spPr>
            <a:xfrm>
              <a:off x="8292792" y="203847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97</a:t>
              </a:r>
            </a:p>
          </p:txBody>
        </p:sp>
        <p:sp>
          <p:nvSpPr>
            <p:cNvPr id="913" name="tx913"/>
            <p:cNvSpPr/>
            <p:nvPr/>
          </p:nvSpPr>
          <p:spPr>
            <a:xfrm>
              <a:off x="8552576" y="203847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97</a:t>
              </a:r>
            </a:p>
          </p:txBody>
        </p:sp>
        <p:sp>
          <p:nvSpPr>
            <p:cNvPr id="914" name="tx914"/>
            <p:cNvSpPr/>
            <p:nvPr/>
          </p:nvSpPr>
          <p:spPr>
            <a:xfrm>
              <a:off x="2057979" y="482242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91</a:t>
              </a:r>
            </a:p>
          </p:txBody>
        </p:sp>
        <p:sp>
          <p:nvSpPr>
            <p:cNvPr id="915" name="tx915"/>
            <p:cNvSpPr/>
            <p:nvPr/>
          </p:nvSpPr>
          <p:spPr>
            <a:xfrm>
              <a:off x="2317763" y="482242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89</a:t>
              </a:r>
            </a:p>
          </p:txBody>
        </p:sp>
        <p:sp>
          <p:nvSpPr>
            <p:cNvPr id="916" name="tx916"/>
            <p:cNvSpPr/>
            <p:nvPr/>
          </p:nvSpPr>
          <p:spPr>
            <a:xfrm>
              <a:off x="2577547" y="482242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95</a:t>
              </a:r>
            </a:p>
          </p:txBody>
        </p:sp>
        <p:sp>
          <p:nvSpPr>
            <p:cNvPr id="917" name="tx917"/>
            <p:cNvSpPr/>
            <p:nvPr/>
          </p:nvSpPr>
          <p:spPr>
            <a:xfrm>
              <a:off x="2837331" y="482242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97</a:t>
              </a:r>
            </a:p>
          </p:txBody>
        </p:sp>
        <p:sp>
          <p:nvSpPr>
            <p:cNvPr id="918" name="tx918"/>
            <p:cNvSpPr/>
            <p:nvPr/>
          </p:nvSpPr>
          <p:spPr>
            <a:xfrm>
              <a:off x="3097115" y="482242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919" name="tx919"/>
            <p:cNvSpPr/>
            <p:nvPr/>
          </p:nvSpPr>
          <p:spPr>
            <a:xfrm>
              <a:off x="3356898" y="482242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98</a:t>
              </a:r>
            </a:p>
          </p:txBody>
        </p:sp>
        <p:sp>
          <p:nvSpPr>
            <p:cNvPr id="920" name="tx920"/>
            <p:cNvSpPr/>
            <p:nvPr/>
          </p:nvSpPr>
          <p:spPr>
            <a:xfrm>
              <a:off x="3616682" y="482242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97</a:t>
              </a:r>
            </a:p>
          </p:txBody>
        </p:sp>
        <p:sp>
          <p:nvSpPr>
            <p:cNvPr id="921" name="tx921"/>
            <p:cNvSpPr/>
            <p:nvPr/>
          </p:nvSpPr>
          <p:spPr>
            <a:xfrm>
              <a:off x="3876466" y="482242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94</a:t>
              </a:r>
            </a:p>
          </p:txBody>
        </p:sp>
        <p:sp>
          <p:nvSpPr>
            <p:cNvPr id="922" name="tx922"/>
            <p:cNvSpPr/>
            <p:nvPr/>
          </p:nvSpPr>
          <p:spPr>
            <a:xfrm>
              <a:off x="4136250" y="482242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923" name="tx923"/>
            <p:cNvSpPr/>
            <p:nvPr/>
          </p:nvSpPr>
          <p:spPr>
            <a:xfrm>
              <a:off x="4396034" y="482242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924" name="tx924"/>
            <p:cNvSpPr/>
            <p:nvPr/>
          </p:nvSpPr>
          <p:spPr>
            <a:xfrm>
              <a:off x="4655818" y="482242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95</a:t>
              </a:r>
            </a:p>
          </p:txBody>
        </p:sp>
        <p:sp>
          <p:nvSpPr>
            <p:cNvPr id="925" name="tx925"/>
            <p:cNvSpPr/>
            <p:nvPr/>
          </p:nvSpPr>
          <p:spPr>
            <a:xfrm>
              <a:off x="4915602" y="482242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95</a:t>
              </a:r>
            </a:p>
          </p:txBody>
        </p:sp>
        <p:sp>
          <p:nvSpPr>
            <p:cNvPr id="926" name="tx926"/>
            <p:cNvSpPr/>
            <p:nvPr/>
          </p:nvSpPr>
          <p:spPr>
            <a:xfrm>
              <a:off x="5175385" y="482242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94</a:t>
              </a:r>
            </a:p>
          </p:txBody>
        </p:sp>
        <p:sp>
          <p:nvSpPr>
            <p:cNvPr id="927" name="tx927"/>
            <p:cNvSpPr/>
            <p:nvPr/>
          </p:nvSpPr>
          <p:spPr>
            <a:xfrm>
              <a:off x="5435169" y="482242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94</a:t>
              </a:r>
            </a:p>
          </p:txBody>
        </p:sp>
        <p:sp>
          <p:nvSpPr>
            <p:cNvPr id="928" name="tx928"/>
            <p:cNvSpPr/>
            <p:nvPr/>
          </p:nvSpPr>
          <p:spPr>
            <a:xfrm>
              <a:off x="5694953" y="482242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95</a:t>
              </a:r>
            </a:p>
          </p:txBody>
        </p:sp>
        <p:sp>
          <p:nvSpPr>
            <p:cNvPr id="929" name="tx929"/>
            <p:cNvSpPr/>
            <p:nvPr/>
          </p:nvSpPr>
          <p:spPr>
            <a:xfrm>
              <a:off x="5954737" y="482242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89</a:t>
              </a:r>
            </a:p>
          </p:txBody>
        </p:sp>
        <p:sp>
          <p:nvSpPr>
            <p:cNvPr id="930" name="tx930"/>
            <p:cNvSpPr/>
            <p:nvPr/>
          </p:nvSpPr>
          <p:spPr>
            <a:xfrm>
              <a:off x="6214521" y="482242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90</a:t>
              </a:r>
            </a:p>
          </p:txBody>
        </p:sp>
        <p:sp>
          <p:nvSpPr>
            <p:cNvPr id="931" name="tx931"/>
            <p:cNvSpPr/>
            <p:nvPr/>
          </p:nvSpPr>
          <p:spPr>
            <a:xfrm>
              <a:off x="6474305" y="482242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90</a:t>
              </a:r>
            </a:p>
          </p:txBody>
        </p:sp>
        <p:sp>
          <p:nvSpPr>
            <p:cNvPr id="932" name="tx932"/>
            <p:cNvSpPr/>
            <p:nvPr/>
          </p:nvSpPr>
          <p:spPr>
            <a:xfrm>
              <a:off x="6734089" y="482242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94</a:t>
              </a:r>
            </a:p>
          </p:txBody>
        </p:sp>
        <p:sp>
          <p:nvSpPr>
            <p:cNvPr id="933" name="tx933"/>
            <p:cNvSpPr/>
            <p:nvPr/>
          </p:nvSpPr>
          <p:spPr>
            <a:xfrm>
              <a:off x="6993872" y="482242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86</a:t>
              </a:r>
            </a:p>
          </p:txBody>
        </p:sp>
        <p:sp>
          <p:nvSpPr>
            <p:cNvPr id="934" name="tx934"/>
            <p:cNvSpPr/>
            <p:nvPr/>
          </p:nvSpPr>
          <p:spPr>
            <a:xfrm>
              <a:off x="7253656" y="482242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77</a:t>
              </a:r>
            </a:p>
          </p:txBody>
        </p:sp>
        <p:sp>
          <p:nvSpPr>
            <p:cNvPr id="935" name="tx935"/>
            <p:cNvSpPr/>
            <p:nvPr/>
          </p:nvSpPr>
          <p:spPr>
            <a:xfrm>
              <a:off x="7513440" y="482242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86</a:t>
              </a:r>
            </a:p>
          </p:txBody>
        </p:sp>
        <p:sp>
          <p:nvSpPr>
            <p:cNvPr id="936" name="tx936"/>
            <p:cNvSpPr/>
            <p:nvPr/>
          </p:nvSpPr>
          <p:spPr>
            <a:xfrm>
              <a:off x="7773224" y="482242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85</a:t>
              </a:r>
            </a:p>
          </p:txBody>
        </p:sp>
        <p:sp>
          <p:nvSpPr>
            <p:cNvPr id="937" name="tx937"/>
            <p:cNvSpPr/>
            <p:nvPr/>
          </p:nvSpPr>
          <p:spPr>
            <a:xfrm>
              <a:off x="8033008" y="482242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80</a:t>
              </a:r>
            </a:p>
          </p:txBody>
        </p:sp>
        <p:sp>
          <p:nvSpPr>
            <p:cNvPr id="938" name="tx938"/>
            <p:cNvSpPr/>
            <p:nvPr/>
          </p:nvSpPr>
          <p:spPr>
            <a:xfrm>
              <a:off x="8292792" y="482242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82</a:t>
              </a:r>
            </a:p>
          </p:txBody>
        </p:sp>
        <p:sp>
          <p:nvSpPr>
            <p:cNvPr id="939" name="tx939"/>
            <p:cNvSpPr/>
            <p:nvPr/>
          </p:nvSpPr>
          <p:spPr>
            <a:xfrm>
              <a:off x="8552576" y="482242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82</a:t>
              </a:r>
            </a:p>
          </p:txBody>
        </p:sp>
        <p:sp>
          <p:nvSpPr>
            <p:cNvPr id="940" name="tx940"/>
            <p:cNvSpPr/>
            <p:nvPr/>
          </p:nvSpPr>
          <p:spPr>
            <a:xfrm>
              <a:off x="2057979" y="296645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93</a:t>
              </a:r>
            </a:p>
          </p:txBody>
        </p:sp>
        <p:sp>
          <p:nvSpPr>
            <p:cNvPr id="941" name="tx941"/>
            <p:cNvSpPr/>
            <p:nvPr/>
          </p:nvSpPr>
          <p:spPr>
            <a:xfrm>
              <a:off x="2317763" y="296645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94</a:t>
              </a:r>
            </a:p>
          </p:txBody>
        </p:sp>
        <p:sp>
          <p:nvSpPr>
            <p:cNvPr id="942" name="tx942"/>
            <p:cNvSpPr/>
            <p:nvPr/>
          </p:nvSpPr>
          <p:spPr>
            <a:xfrm>
              <a:off x="2577547" y="296645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94</a:t>
              </a:r>
            </a:p>
          </p:txBody>
        </p:sp>
        <p:sp>
          <p:nvSpPr>
            <p:cNvPr id="943" name="tx943"/>
            <p:cNvSpPr/>
            <p:nvPr/>
          </p:nvSpPr>
          <p:spPr>
            <a:xfrm>
              <a:off x="2837331" y="296645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90</a:t>
              </a:r>
            </a:p>
          </p:txBody>
        </p:sp>
        <p:sp>
          <p:nvSpPr>
            <p:cNvPr id="944" name="tx944"/>
            <p:cNvSpPr/>
            <p:nvPr/>
          </p:nvSpPr>
          <p:spPr>
            <a:xfrm>
              <a:off x="3097115" y="296645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89</a:t>
              </a:r>
            </a:p>
          </p:txBody>
        </p:sp>
        <p:sp>
          <p:nvSpPr>
            <p:cNvPr id="945" name="tx945"/>
            <p:cNvSpPr/>
            <p:nvPr/>
          </p:nvSpPr>
          <p:spPr>
            <a:xfrm>
              <a:off x="3356898" y="296645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85</a:t>
              </a:r>
            </a:p>
          </p:txBody>
        </p:sp>
        <p:sp>
          <p:nvSpPr>
            <p:cNvPr id="946" name="tx946"/>
            <p:cNvSpPr/>
            <p:nvPr/>
          </p:nvSpPr>
          <p:spPr>
            <a:xfrm>
              <a:off x="3616682" y="296645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88</a:t>
              </a:r>
            </a:p>
          </p:txBody>
        </p:sp>
        <p:sp>
          <p:nvSpPr>
            <p:cNvPr id="947" name="tx947"/>
            <p:cNvSpPr/>
            <p:nvPr/>
          </p:nvSpPr>
          <p:spPr>
            <a:xfrm>
              <a:off x="3876466" y="296645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948" name="tx948"/>
            <p:cNvSpPr/>
            <p:nvPr/>
          </p:nvSpPr>
          <p:spPr>
            <a:xfrm>
              <a:off x="4136250" y="296645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90</a:t>
              </a:r>
            </a:p>
          </p:txBody>
        </p:sp>
        <p:sp>
          <p:nvSpPr>
            <p:cNvPr id="949" name="tx949"/>
            <p:cNvSpPr/>
            <p:nvPr/>
          </p:nvSpPr>
          <p:spPr>
            <a:xfrm>
              <a:off x="4396034" y="296645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98</a:t>
              </a:r>
            </a:p>
          </p:txBody>
        </p:sp>
        <p:sp>
          <p:nvSpPr>
            <p:cNvPr id="950" name="tx950"/>
            <p:cNvSpPr/>
            <p:nvPr/>
          </p:nvSpPr>
          <p:spPr>
            <a:xfrm>
              <a:off x="4655818" y="296645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94</a:t>
              </a:r>
            </a:p>
          </p:txBody>
        </p:sp>
        <p:sp>
          <p:nvSpPr>
            <p:cNvPr id="951" name="tx951"/>
            <p:cNvSpPr/>
            <p:nvPr/>
          </p:nvSpPr>
          <p:spPr>
            <a:xfrm>
              <a:off x="4915602" y="296645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90</a:t>
              </a:r>
            </a:p>
          </p:txBody>
        </p:sp>
        <p:sp>
          <p:nvSpPr>
            <p:cNvPr id="952" name="tx952"/>
            <p:cNvSpPr/>
            <p:nvPr/>
          </p:nvSpPr>
          <p:spPr>
            <a:xfrm>
              <a:off x="5175385" y="296645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91</a:t>
              </a:r>
            </a:p>
          </p:txBody>
        </p:sp>
        <p:sp>
          <p:nvSpPr>
            <p:cNvPr id="953" name="tx953"/>
            <p:cNvSpPr/>
            <p:nvPr/>
          </p:nvSpPr>
          <p:spPr>
            <a:xfrm>
              <a:off x="5435169" y="296645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92</a:t>
              </a:r>
            </a:p>
          </p:txBody>
        </p:sp>
        <p:sp>
          <p:nvSpPr>
            <p:cNvPr id="954" name="tx954"/>
            <p:cNvSpPr/>
            <p:nvPr/>
          </p:nvSpPr>
          <p:spPr>
            <a:xfrm>
              <a:off x="5694953" y="296645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92</a:t>
              </a:r>
            </a:p>
          </p:txBody>
        </p:sp>
        <p:sp>
          <p:nvSpPr>
            <p:cNvPr id="955" name="tx955"/>
            <p:cNvSpPr/>
            <p:nvPr/>
          </p:nvSpPr>
          <p:spPr>
            <a:xfrm>
              <a:off x="5954737" y="296645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94</a:t>
              </a:r>
            </a:p>
          </p:txBody>
        </p:sp>
        <p:sp>
          <p:nvSpPr>
            <p:cNvPr id="956" name="tx956"/>
            <p:cNvSpPr/>
            <p:nvPr/>
          </p:nvSpPr>
          <p:spPr>
            <a:xfrm>
              <a:off x="6214521" y="296645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89</a:t>
              </a:r>
            </a:p>
          </p:txBody>
        </p:sp>
        <p:sp>
          <p:nvSpPr>
            <p:cNvPr id="957" name="tx957"/>
            <p:cNvSpPr/>
            <p:nvPr/>
          </p:nvSpPr>
          <p:spPr>
            <a:xfrm>
              <a:off x="6474305" y="296645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90</a:t>
              </a:r>
            </a:p>
          </p:txBody>
        </p:sp>
        <p:sp>
          <p:nvSpPr>
            <p:cNvPr id="958" name="tx958"/>
            <p:cNvSpPr/>
            <p:nvPr/>
          </p:nvSpPr>
          <p:spPr>
            <a:xfrm>
              <a:off x="6734089" y="296645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89</a:t>
              </a:r>
            </a:p>
          </p:txBody>
        </p:sp>
        <p:sp>
          <p:nvSpPr>
            <p:cNvPr id="959" name="tx959"/>
            <p:cNvSpPr/>
            <p:nvPr/>
          </p:nvSpPr>
          <p:spPr>
            <a:xfrm>
              <a:off x="6993872" y="296645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83</a:t>
              </a:r>
            </a:p>
          </p:txBody>
        </p:sp>
        <p:sp>
          <p:nvSpPr>
            <p:cNvPr id="960" name="tx960"/>
            <p:cNvSpPr/>
            <p:nvPr/>
          </p:nvSpPr>
          <p:spPr>
            <a:xfrm>
              <a:off x="7253656" y="296645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87</a:t>
              </a:r>
            </a:p>
          </p:txBody>
        </p:sp>
        <p:sp>
          <p:nvSpPr>
            <p:cNvPr id="961" name="tx961"/>
            <p:cNvSpPr/>
            <p:nvPr/>
          </p:nvSpPr>
          <p:spPr>
            <a:xfrm>
              <a:off x="7513440" y="296645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82</a:t>
              </a:r>
            </a:p>
          </p:txBody>
        </p:sp>
        <p:sp>
          <p:nvSpPr>
            <p:cNvPr id="962" name="tx962"/>
            <p:cNvSpPr/>
            <p:nvPr/>
          </p:nvSpPr>
          <p:spPr>
            <a:xfrm>
              <a:off x="7773224" y="296645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80</a:t>
              </a:r>
            </a:p>
          </p:txBody>
        </p:sp>
        <p:sp>
          <p:nvSpPr>
            <p:cNvPr id="963" name="tx963"/>
            <p:cNvSpPr/>
            <p:nvPr/>
          </p:nvSpPr>
          <p:spPr>
            <a:xfrm>
              <a:off x="8033008" y="296645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86</a:t>
              </a:r>
            </a:p>
          </p:txBody>
        </p:sp>
        <p:sp>
          <p:nvSpPr>
            <p:cNvPr id="964" name="tx964"/>
            <p:cNvSpPr/>
            <p:nvPr/>
          </p:nvSpPr>
          <p:spPr>
            <a:xfrm>
              <a:off x="8292792" y="296645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86</a:t>
              </a:r>
            </a:p>
          </p:txBody>
        </p:sp>
        <p:sp>
          <p:nvSpPr>
            <p:cNvPr id="965" name="tx965"/>
            <p:cNvSpPr/>
            <p:nvPr/>
          </p:nvSpPr>
          <p:spPr>
            <a:xfrm>
              <a:off x="8552576" y="296645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91</a:t>
              </a:r>
            </a:p>
          </p:txBody>
        </p:sp>
        <p:sp>
          <p:nvSpPr>
            <p:cNvPr id="966" name="tx966"/>
            <p:cNvSpPr/>
            <p:nvPr/>
          </p:nvSpPr>
          <p:spPr>
            <a:xfrm>
              <a:off x="2057979" y="362930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94</a:t>
              </a:r>
            </a:p>
          </p:txBody>
        </p:sp>
        <p:sp>
          <p:nvSpPr>
            <p:cNvPr id="967" name="tx967"/>
            <p:cNvSpPr/>
            <p:nvPr/>
          </p:nvSpPr>
          <p:spPr>
            <a:xfrm>
              <a:off x="2317763" y="362930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93</a:t>
              </a:r>
            </a:p>
          </p:txBody>
        </p:sp>
        <p:sp>
          <p:nvSpPr>
            <p:cNvPr id="968" name="tx968"/>
            <p:cNvSpPr/>
            <p:nvPr/>
          </p:nvSpPr>
          <p:spPr>
            <a:xfrm>
              <a:off x="2577547" y="362930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91</a:t>
              </a:r>
            </a:p>
          </p:txBody>
        </p:sp>
        <p:sp>
          <p:nvSpPr>
            <p:cNvPr id="969" name="tx969"/>
            <p:cNvSpPr/>
            <p:nvPr/>
          </p:nvSpPr>
          <p:spPr>
            <a:xfrm>
              <a:off x="2837331" y="362930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90</a:t>
              </a:r>
            </a:p>
          </p:txBody>
        </p:sp>
        <p:sp>
          <p:nvSpPr>
            <p:cNvPr id="970" name="tx970"/>
            <p:cNvSpPr/>
            <p:nvPr/>
          </p:nvSpPr>
          <p:spPr>
            <a:xfrm>
              <a:off x="3097115" y="362930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98</a:t>
              </a:r>
            </a:p>
          </p:txBody>
        </p:sp>
        <p:sp>
          <p:nvSpPr>
            <p:cNvPr id="971" name="tx971"/>
            <p:cNvSpPr/>
            <p:nvPr/>
          </p:nvSpPr>
          <p:spPr>
            <a:xfrm>
              <a:off x="3356898" y="362930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93</a:t>
              </a:r>
            </a:p>
          </p:txBody>
        </p:sp>
        <p:sp>
          <p:nvSpPr>
            <p:cNvPr id="972" name="tx972"/>
            <p:cNvSpPr/>
            <p:nvPr/>
          </p:nvSpPr>
          <p:spPr>
            <a:xfrm>
              <a:off x="3616682" y="362930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92</a:t>
              </a:r>
            </a:p>
          </p:txBody>
        </p:sp>
        <p:sp>
          <p:nvSpPr>
            <p:cNvPr id="973" name="tx973"/>
            <p:cNvSpPr/>
            <p:nvPr/>
          </p:nvSpPr>
          <p:spPr>
            <a:xfrm>
              <a:off x="3876466" y="362930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75</a:t>
              </a:r>
            </a:p>
          </p:txBody>
        </p:sp>
        <p:sp>
          <p:nvSpPr>
            <p:cNvPr id="974" name="tx974"/>
            <p:cNvSpPr/>
            <p:nvPr/>
          </p:nvSpPr>
          <p:spPr>
            <a:xfrm>
              <a:off x="4136250" y="362930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94</a:t>
              </a:r>
            </a:p>
          </p:txBody>
        </p:sp>
        <p:sp>
          <p:nvSpPr>
            <p:cNvPr id="975" name="tx975"/>
            <p:cNvSpPr/>
            <p:nvPr/>
          </p:nvSpPr>
          <p:spPr>
            <a:xfrm>
              <a:off x="4396034" y="362930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94</a:t>
              </a:r>
            </a:p>
          </p:txBody>
        </p:sp>
        <p:sp>
          <p:nvSpPr>
            <p:cNvPr id="976" name="tx976"/>
            <p:cNvSpPr/>
            <p:nvPr/>
          </p:nvSpPr>
          <p:spPr>
            <a:xfrm>
              <a:off x="4655818" y="362930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85</a:t>
              </a:r>
            </a:p>
          </p:txBody>
        </p:sp>
        <p:sp>
          <p:nvSpPr>
            <p:cNvPr id="977" name="tx977"/>
            <p:cNvSpPr/>
            <p:nvPr/>
          </p:nvSpPr>
          <p:spPr>
            <a:xfrm>
              <a:off x="4915602" y="362930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93</a:t>
              </a:r>
            </a:p>
          </p:txBody>
        </p:sp>
        <p:sp>
          <p:nvSpPr>
            <p:cNvPr id="978" name="tx978"/>
            <p:cNvSpPr/>
            <p:nvPr/>
          </p:nvSpPr>
          <p:spPr>
            <a:xfrm>
              <a:off x="5175385" y="362930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90</a:t>
              </a:r>
            </a:p>
          </p:txBody>
        </p:sp>
        <p:sp>
          <p:nvSpPr>
            <p:cNvPr id="979" name="tx979"/>
            <p:cNvSpPr/>
            <p:nvPr/>
          </p:nvSpPr>
          <p:spPr>
            <a:xfrm>
              <a:off x="5435169" y="362930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87</a:t>
              </a:r>
            </a:p>
          </p:txBody>
        </p:sp>
        <p:sp>
          <p:nvSpPr>
            <p:cNvPr id="980" name="tx980"/>
            <p:cNvSpPr/>
            <p:nvPr/>
          </p:nvSpPr>
          <p:spPr>
            <a:xfrm>
              <a:off x="5694953" y="362930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95</a:t>
              </a:r>
            </a:p>
          </p:txBody>
        </p:sp>
        <p:sp>
          <p:nvSpPr>
            <p:cNvPr id="981" name="tx981"/>
            <p:cNvSpPr/>
            <p:nvPr/>
          </p:nvSpPr>
          <p:spPr>
            <a:xfrm>
              <a:off x="5954737" y="362930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982" name="tx982"/>
            <p:cNvSpPr/>
            <p:nvPr/>
          </p:nvSpPr>
          <p:spPr>
            <a:xfrm>
              <a:off x="6214521" y="362930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92</a:t>
              </a:r>
            </a:p>
          </p:txBody>
        </p:sp>
        <p:sp>
          <p:nvSpPr>
            <p:cNvPr id="983" name="tx983"/>
            <p:cNvSpPr/>
            <p:nvPr/>
          </p:nvSpPr>
          <p:spPr>
            <a:xfrm>
              <a:off x="6474305" y="362930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92</a:t>
              </a:r>
            </a:p>
          </p:txBody>
        </p:sp>
        <p:sp>
          <p:nvSpPr>
            <p:cNvPr id="984" name="tx984"/>
            <p:cNvSpPr/>
            <p:nvPr/>
          </p:nvSpPr>
          <p:spPr>
            <a:xfrm>
              <a:off x="6734089" y="362930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85</a:t>
              </a:r>
            </a:p>
          </p:txBody>
        </p:sp>
        <p:sp>
          <p:nvSpPr>
            <p:cNvPr id="985" name="tx985"/>
            <p:cNvSpPr/>
            <p:nvPr/>
          </p:nvSpPr>
          <p:spPr>
            <a:xfrm>
              <a:off x="6993872" y="362930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92</a:t>
              </a:r>
            </a:p>
          </p:txBody>
        </p:sp>
        <p:sp>
          <p:nvSpPr>
            <p:cNvPr id="986" name="tx986"/>
            <p:cNvSpPr/>
            <p:nvPr/>
          </p:nvSpPr>
          <p:spPr>
            <a:xfrm>
              <a:off x="7253656" y="362930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89</a:t>
              </a:r>
            </a:p>
          </p:txBody>
        </p:sp>
        <p:sp>
          <p:nvSpPr>
            <p:cNvPr id="987" name="tx987"/>
            <p:cNvSpPr/>
            <p:nvPr/>
          </p:nvSpPr>
          <p:spPr>
            <a:xfrm>
              <a:off x="7513440" y="362930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77</a:t>
              </a:r>
            </a:p>
          </p:txBody>
        </p:sp>
        <p:sp>
          <p:nvSpPr>
            <p:cNvPr id="988" name="tx988"/>
            <p:cNvSpPr/>
            <p:nvPr/>
          </p:nvSpPr>
          <p:spPr>
            <a:xfrm>
              <a:off x="7773224" y="362930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85</a:t>
              </a:r>
            </a:p>
          </p:txBody>
        </p:sp>
        <p:sp>
          <p:nvSpPr>
            <p:cNvPr id="989" name="tx989"/>
            <p:cNvSpPr/>
            <p:nvPr/>
          </p:nvSpPr>
          <p:spPr>
            <a:xfrm>
              <a:off x="8033008" y="362930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89</a:t>
              </a:r>
            </a:p>
          </p:txBody>
        </p:sp>
        <p:sp>
          <p:nvSpPr>
            <p:cNvPr id="990" name="tx990"/>
            <p:cNvSpPr/>
            <p:nvPr/>
          </p:nvSpPr>
          <p:spPr>
            <a:xfrm>
              <a:off x="8292792" y="362930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88</a:t>
              </a:r>
            </a:p>
          </p:txBody>
        </p:sp>
        <p:sp>
          <p:nvSpPr>
            <p:cNvPr id="991" name="tx991"/>
            <p:cNvSpPr/>
            <p:nvPr/>
          </p:nvSpPr>
          <p:spPr>
            <a:xfrm>
              <a:off x="8552576" y="362930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89</a:t>
              </a:r>
            </a:p>
          </p:txBody>
        </p:sp>
        <p:sp>
          <p:nvSpPr>
            <p:cNvPr id="992" name="tx992"/>
            <p:cNvSpPr/>
            <p:nvPr/>
          </p:nvSpPr>
          <p:spPr>
            <a:xfrm>
              <a:off x="2057979" y="376187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993" name="tx993"/>
            <p:cNvSpPr/>
            <p:nvPr/>
          </p:nvSpPr>
          <p:spPr>
            <a:xfrm>
              <a:off x="2317763" y="376187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94</a:t>
              </a:r>
            </a:p>
          </p:txBody>
        </p:sp>
        <p:sp>
          <p:nvSpPr>
            <p:cNvPr id="994" name="tx994"/>
            <p:cNvSpPr/>
            <p:nvPr/>
          </p:nvSpPr>
          <p:spPr>
            <a:xfrm>
              <a:off x="2577547" y="376187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88</a:t>
              </a:r>
            </a:p>
          </p:txBody>
        </p:sp>
        <p:sp>
          <p:nvSpPr>
            <p:cNvPr id="995" name="tx995"/>
            <p:cNvSpPr/>
            <p:nvPr/>
          </p:nvSpPr>
          <p:spPr>
            <a:xfrm>
              <a:off x="2837331" y="376187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996" name="tx996"/>
            <p:cNvSpPr/>
            <p:nvPr/>
          </p:nvSpPr>
          <p:spPr>
            <a:xfrm>
              <a:off x="3097115" y="376187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97</a:t>
              </a:r>
            </a:p>
          </p:txBody>
        </p:sp>
        <p:sp>
          <p:nvSpPr>
            <p:cNvPr id="997" name="tx997"/>
            <p:cNvSpPr/>
            <p:nvPr/>
          </p:nvSpPr>
          <p:spPr>
            <a:xfrm>
              <a:off x="3356898" y="376187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95</a:t>
              </a:r>
            </a:p>
          </p:txBody>
        </p:sp>
        <p:sp>
          <p:nvSpPr>
            <p:cNvPr id="998" name="tx998"/>
            <p:cNvSpPr/>
            <p:nvPr/>
          </p:nvSpPr>
          <p:spPr>
            <a:xfrm>
              <a:off x="3616682" y="376187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999" name="tx999"/>
            <p:cNvSpPr/>
            <p:nvPr/>
          </p:nvSpPr>
          <p:spPr>
            <a:xfrm>
              <a:off x="3876466" y="376187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1000" name="tx1000"/>
            <p:cNvSpPr/>
            <p:nvPr/>
          </p:nvSpPr>
          <p:spPr>
            <a:xfrm>
              <a:off x="4136250" y="376187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1001" name="tx1001"/>
            <p:cNvSpPr/>
            <p:nvPr/>
          </p:nvSpPr>
          <p:spPr>
            <a:xfrm>
              <a:off x="4396034" y="376187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97</a:t>
              </a:r>
            </a:p>
          </p:txBody>
        </p:sp>
        <p:sp>
          <p:nvSpPr>
            <p:cNvPr id="1002" name="tx1002"/>
            <p:cNvSpPr/>
            <p:nvPr/>
          </p:nvSpPr>
          <p:spPr>
            <a:xfrm>
              <a:off x="4655818" y="376187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98</a:t>
              </a:r>
            </a:p>
          </p:txBody>
        </p:sp>
        <p:sp>
          <p:nvSpPr>
            <p:cNvPr id="1003" name="tx1003"/>
            <p:cNvSpPr/>
            <p:nvPr/>
          </p:nvSpPr>
          <p:spPr>
            <a:xfrm>
              <a:off x="4915602" y="376187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98</a:t>
              </a:r>
            </a:p>
          </p:txBody>
        </p:sp>
        <p:sp>
          <p:nvSpPr>
            <p:cNvPr id="1004" name="tx1004"/>
            <p:cNvSpPr/>
            <p:nvPr/>
          </p:nvSpPr>
          <p:spPr>
            <a:xfrm>
              <a:off x="5175385" y="376187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1005" name="tx1005"/>
            <p:cNvSpPr/>
            <p:nvPr/>
          </p:nvSpPr>
          <p:spPr>
            <a:xfrm>
              <a:off x="5435169" y="376187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006" name="tx1006"/>
            <p:cNvSpPr/>
            <p:nvPr/>
          </p:nvSpPr>
          <p:spPr>
            <a:xfrm>
              <a:off x="5694953" y="376187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95</a:t>
              </a:r>
            </a:p>
          </p:txBody>
        </p:sp>
        <p:sp>
          <p:nvSpPr>
            <p:cNvPr id="1007" name="tx1007"/>
            <p:cNvSpPr/>
            <p:nvPr/>
          </p:nvSpPr>
          <p:spPr>
            <a:xfrm>
              <a:off x="5954737" y="376187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1008" name="tx1008"/>
            <p:cNvSpPr/>
            <p:nvPr/>
          </p:nvSpPr>
          <p:spPr>
            <a:xfrm>
              <a:off x="6214521" y="376187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95</a:t>
              </a:r>
            </a:p>
          </p:txBody>
        </p:sp>
        <p:sp>
          <p:nvSpPr>
            <p:cNvPr id="1009" name="tx1009"/>
            <p:cNvSpPr/>
            <p:nvPr/>
          </p:nvSpPr>
          <p:spPr>
            <a:xfrm>
              <a:off x="6474305" y="376187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90</a:t>
              </a:r>
            </a:p>
          </p:txBody>
        </p:sp>
        <p:sp>
          <p:nvSpPr>
            <p:cNvPr id="1010" name="tx1010"/>
            <p:cNvSpPr/>
            <p:nvPr/>
          </p:nvSpPr>
          <p:spPr>
            <a:xfrm>
              <a:off x="6734089" y="376187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97</a:t>
              </a:r>
            </a:p>
          </p:txBody>
        </p:sp>
        <p:sp>
          <p:nvSpPr>
            <p:cNvPr id="1011" name="tx1011"/>
            <p:cNvSpPr/>
            <p:nvPr/>
          </p:nvSpPr>
          <p:spPr>
            <a:xfrm>
              <a:off x="6993872" y="376187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1012" name="tx1012"/>
            <p:cNvSpPr/>
            <p:nvPr/>
          </p:nvSpPr>
          <p:spPr>
            <a:xfrm>
              <a:off x="7253656" y="376187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82</a:t>
              </a:r>
            </a:p>
          </p:txBody>
        </p:sp>
        <p:sp>
          <p:nvSpPr>
            <p:cNvPr id="1013" name="tx1013"/>
            <p:cNvSpPr/>
            <p:nvPr/>
          </p:nvSpPr>
          <p:spPr>
            <a:xfrm>
              <a:off x="7513440" y="376187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79</a:t>
              </a:r>
            </a:p>
          </p:txBody>
        </p:sp>
        <p:sp>
          <p:nvSpPr>
            <p:cNvPr id="1014" name="tx1014"/>
            <p:cNvSpPr/>
            <p:nvPr/>
          </p:nvSpPr>
          <p:spPr>
            <a:xfrm>
              <a:off x="7773224" y="376187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81</a:t>
              </a:r>
            </a:p>
          </p:txBody>
        </p:sp>
        <p:sp>
          <p:nvSpPr>
            <p:cNvPr id="1015" name="tx1015"/>
            <p:cNvSpPr/>
            <p:nvPr/>
          </p:nvSpPr>
          <p:spPr>
            <a:xfrm>
              <a:off x="8033008" y="376187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93</a:t>
              </a:r>
            </a:p>
          </p:txBody>
        </p:sp>
        <p:sp>
          <p:nvSpPr>
            <p:cNvPr id="1016" name="tx1016"/>
            <p:cNvSpPr/>
            <p:nvPr/>
          </p:nvSpPr>
          <p:spPr>
            <a:xfrm>
              <a:off x="8292792" y="376187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84</a:t>
              </a:r>
            </a:p>
          </p:txBody>
        </p:sp>
        <p:sp>
          <p:nvSpPr>
            <p:cNvPr id="1017" name="tx1017"/>
            <p:cNvSpPr/>
            <p:nvPr/>
          </p:nvSpPr>
          <p:spPr>
            <a:xfrm>
              <a:off x="8552576" y="376187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88</a:t>
              </a:r>
            </a:p>
          </p:txBody>
        </p:sp>
        <p:sp>
          <p:nvSpPr>
            <p:cNvPr id="1018" name="tx1018"/>
            <p:cNvSpPr/>
            <p:nvPr/>
          </p:nvSpPr>
          <p:spPr>
            <a:xfrm>
              <a:off x="2057979" y="522012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84</a:t>
              </a:r>
            </a:p>
          </p:txBody>
        </p:sp>
        <p:sp>
          <p:nvSpPr>
            <p:cNvPr id="1019" name="tx1019"/>
            <p:cNvSpPr/>
            <p:nvPr/>
          </p:nvSpPr>
          <p:spPr>
            <a:xfrm>
              <a:off x="2317763" y="522012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88</a:t>
              </a:r>
            </a:p>
          </p:txBody>
        </p:sp>
        <p:sp>
          <p:nvSpPr>
            <p:cNvPr id="1020" name="tx1020"/>
            <p:cNvSpPr/>
            <p:nvPr/>
          </p:nvSpPr>
          <p:spPr>
            <a:xfrm>
              <a:off x="2577547" y="522012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91</a:t>
              </a:r>
            </a:p>
          </p:txBody>
        </p:sp>
        <p:sp>
          <p:nvSpPr>
            <p:cNvPr id="1021" name="tx1021"/>
            <p:cNvSpPr/>
            <p:nvPr/>
          </p:nvSpPr>
          <p:spPr>
            <a:xfrm>
              <a:off x="2837331" y="522012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1022" name="tx1022"/>
            <p:cNvSpPr/>
            <p:nvPr/>
          </p:nvSpPr>
          <p:spPr>
            <a:xfrm>
              <a:off x="3097115" y="522012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90</a:t>
              </a:r>
            </a:p>
          </p:txBody>
        </p:sp>
        <p:sp>
          <p:nvSpPr>
            <p:cNvPr id="1023" name="tx1023"/>
            <p:cNvSpPr/>
            <p:nvPr/>
          </p:nvSpPr>
          <p:spPr>
            <a:xfrm>
              <a:off x="3356898" y="522012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89</a:t>
              </a:r>
            </a:p>
          </p:txBody>
        </p:sp>
        <p:sp>
          <p:nvSpPr>
            <p:cNvPr id="1024" name="tx1024"/>
            <p:cNvSpPr/>
            <p:nvPr/>
          </p:nvSpPr>
          <p:spPr>
            <a:xfrm>
              <a:off x="3616682" y="522012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88</a:t>
              </a:r>
            </a:p>
          </p:txBody>
        </p:sp>
        <p:sp>
          <p:nvSpPr>
            <p:cNvPr id="1025" name="tx1025"/>
            <p:cNvSpPr/>
            <p:nvPr/>
          </p:nvSpPr>
          <p:spPr>
            <a:xfrm>
              <a:off x="3876466" y="522012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86</a:t>
              </a:r>
            </a:p>
          </p:txBody>
        </p:sp>
        <p:sp>
          <p:nvSpPr>
            <p:cNvPr id="1026" name="tx1026"/>
            <p:cNvSpPr/>
            <p:nvPr/>
          </p:nvSpPr>
          <p:spPr>
            <a:xfrm>
              <a:off x="4136250" y="522012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92</a:t>
              </a:r>
            </a:p>
          </p:txBody>
        </p:sp>
        <p:sp>
          <p:nvSpPr>
            <p:cNvPr id="1027" name="tx1027"/>
            <p:cNvSpPr/>
            <p:nvPr/>
          </p:nvSpPr>
          <p:spPr>
            <a:xfrm>
              <a:off x="4396034" y="522012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93</a:t>
              </a:r>
            </a:p>
          </p:txBody>
        </p:sp>
        <p:sp>
          <p:nvSpPr>
            <p:cNvPr id="1028" name="tx1028"/>
            <p:cNvSpPr/>
            <p:nvPr/>
          </p:nvSpPr>
          <p:spPr>
            <a:xfrm>
              <a:off x="4655818" y="522012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88</a:t>
              </a:r>
            </a:p>
          </p:txBody>
        </p:sp>
        <p:sp>
          <p:nvSpPr>
            <p:cNvPr id="1029" name="tx1029"/>
            <p:cNvSpPr/>
            <p:nvPr/>
          </p:nvSpPr>
          <p:spPr>
            <a:xfrm>
              <a:off x="4915602" y="522012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1030" name="tx1030"/>
            <p:cNvSpPr/>
            <p:nvPr/>
          </p:nvSpPr>
          <p:spPr>
            <a:xfrm>
              <a:off x="5175385" y="522012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92</a:t>
              </a:r>
            </a:p>
          </p:txBody>
        </p:sp>
        <p:sp>
          <p:nvSpPr>
            <p:cNvPr id="1031" name="tx1031"/>
            <p:cNvSpPr/>
            <p:nvPr/>
          </p:nvSpPr>
          <p:spPr>
            <a:xfrm>
              <a:off x="5435169" y="522012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87</a:t>
              </a:r>
            </a:p>
          </p:txBody>
        </p:sp>
        <p:sp>
          <p:nvSpPr>
            <p:cNvPr id="1032" name="tx1032"/>
            <p:cNvSpPr/>
            <p:nvPr/>
          </p:nvSpPr>
          <p:spPr>
            <a:xfrm>
              <a:off x="5694953" y="522012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89</a:t>
              </a:r>
            </a:p>
          </p:txBody>
        </p:sp>
        <p:sp>
          <p:nvSpPr>
            <p:cNvPr id="1033" name="tx1033"/>
            <p:cNvSpPr/>
            <p:nvPr/>
          </p:nvSpPr>
          <p:spPr>
            <a:xfrm>
              <a:off x="5954737" y="522012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95</a:t>
              </a:r>
            </a:p>
          </p:txBody>
        </p:sp>
        <p:sp>
          <p:nvSpPr>
            <p:cNvPr id="1034" name="tx1034"/>
            <p:cNvSpPr/>
            <p:nvPr/>
          </p:nvSpPr>
          <p:spPr>
            <a:xfrm>
              <a:off x="6214521" y="522012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94</a:t>
              </a:r>
            </a:p>
          </p:txBody>
        </p:sp>
        <p:sp>
          <p:nvSpPr>
            <p:cNvPr id="1035" name="tx1035"/>
            <p:cNvSpPr/>
            <p:nvPr/>
          </p:nvSpPr>
          <p:spPr>
            <a:xfrm>
              <a:off x="6474305" y="522012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83</a:t>
              </a:r>
            </a:p>
          </p:txBody>
        </p:sp>
        <p:sp>
          <p:nvSpPr>
            <p:cNvPr id="1036" name="tx1036"/>
            <p:cNvSpPr/>
            <p:nvPr/>
          </p:nvSpPr>
          <p:spPr>
            <a:xfrm>
              <a:off x="6734089" y="522012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89</a:t>
              </a:r>
            </a:p>
          </p:txBody>
        </p:sp>
        <p:sp>
          <p:nvSpPr>
            <p:cNvPr id="1037" name="tx1037"/>
            <p:cNvSpPr/>
            <p:nvPr/>
          </p:nvSpPr>
          <p:spPr>
            <a:xfrm>
              <a:off x="6993872" y="522012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79</a:t>
              </a:r>
            </a:p>
          </p:txBody>
        </p:sp>
        <p:sp>
          <p:nvSpPr>
            <p:cNvPr id="1038" name="tx1038"/>
            <p:cNvSpPr/>
            <p:nvPr/>
          </p:nvSpPr>
          <p:spPr>
            <a:xfrm>
              <a:off x="7253656" y="522012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74</a:t>
              </a:r>
            </a:p>
          </p:txBody>
        </p:sp>
        <p:sp>
          <p:nvSpPr>
            <p:cNvPr id="1039" name="tx1039"/>
            <p:cNvSpPr/>
            <p:nvPr/>
          </p:nvSpPr>
          <p:spPr>
            <a:xfrm>
              <a:off x="7513440" y="522012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75</a:t>
              </a:r>
            </a:p>
          </p:txBody>
        </p:sp>
        <p:sp>
          <p:nvSpPr>
            <p:cNvPr id="1040" name="tx1040"/>
            <p:cNvSpPr/>
            <p:nvPr/>
          </p:nvSpPr>
          <p:spPr>
            <a:xfrm>
              <a:off x="7773224" y="522012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69</a:t>
              </a:r>
            </a:p>
          </p:txBody>
        </p:sp>
        <p:sp>
          <p:nvSpPr>
            <p:cNvPr id="1041" name="tx1041"/>
            <p:cNvSpPr/>
            <p:nvPr/>
          </p:nvSpPr>
          <p:spPr>
            <a:xfrm>
              <a:off x="8033008" y="522012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68</a:t>
              </a:r>
            </a:p>
          </p:txBody>
        </p:sp>
        <p:sp>
          <p:nvSpPr>
            <p:cNvPr id="1042" name="tx1042"/>
            <p:cNvSpPr/>
            <p:nvPr/>
          </p:nvSpPr>
          <p:spPr>
            <a:xfrm>
              <a:off x="8292792" y="522012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67</a:t>
              </a:r>
            </a:p>
          </p:txBody>
        </p:sp>
        <p:sp>
          <p:nvSpPr>
            <p:cNvPr id="1043" name="tx1043"/>
            <p:cNvSpPr/>
            <p:nvPr/>
          </p:nvSpPr>
          <p:spPr>
            <a:xfrm>
              <a:off x="8552576" y="522012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67</a:t>
              </a:r>
            </a:p>
          </p:txBody>
        </p:sp>
        <p:sp>
          <p:nvSpPr>
            <p:cNvPr id="1044" name="tx1044"/>
            <p:cNvSpPr/>
            <p:nvPr/>
          </p:nvSpPr>
          <p:spPr>
            <a:xfrm>
              <a:off x="2057979" y="323159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045" name="tx1045"/>
            <p:cNvSpPr/>
            <p:nvPr/>
          </p:nvSpPr>
          <p:spPr>
            <a:xfrm>
              <a:off x="2317763" y="323159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046" name="tx1046"/>
            <p:cNvSpPr/>
            <p:nvPr/>
          </p:nvSpPr>
          <p:spPr>
            <a:xfrm>
              <a:off x="2577547" y="323159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1047" name="tx1047"/>
            <p:cNvSpPr/>
            <p:nvPr/>
          </p:nvSpPr>
          <p:spPr>
            <a:xfrm>
              <a:off x="2837331" y="323159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97</a:t>
              </a:r>
            </a:p>
          </p:txBody>
        </p:sp>
        <p:sp>
          <p:nvSpPr>
            <p:cNvPr id="1048" name="tx1048"/>
            <p:cNvSpPr/>
            <p:nvPr/>
          </p:nvSpPr>
          <p:spPr>
            <a:xfrm>
              <a:off x="3097115" y="323159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97</a:t>
              </a:r>
            </a:p>
          </p:txBody>
        </p:sp>
        <p:sp>
          <p:nvSpPr>
            <p:cNvPr id="1049" name="tx1049"/>
            <p:cNvSpPr/>
            <p:nvPr/>
          </p:nvSpPr>
          <p:spPr>
            <a:xfrm>
              <a:off x="3356898" y="323159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98</a:t>
              </a:r>
            </a:p>
          </p:txBody>
        </p:sp>
        <p:sp>
          <p:nvSpPr>
            <p:cNvPr id="1050" name="tx1050"/>
            <p:cNvSpPr/>
            <p:nvPr/>
          </p:nvSpPr>
          <p:spPr>
            <a:xfrm>
              <a:off x="3616682" y="323159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051" name="tx1051"/>
            <p:cNvSpPr/>
            <p:nvPr/>
          </p:nvSpPr>
          <p:spPr>
            <a:xfrm>
              <a:off x="3876466" y="323159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052" name="tx1052"/>
            <p:cNvSpPr/>
            <p:nvPr/>
          </p:nvSpPr>
          <p:spPr>
            <a:xfrm>
              <a:off x="4136250" y="323159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053" name="tx1053"/>
            <p:cNvSpPr/>
            <p:nvPr/>
          </p:nvSpPr>
          <p:spPr>
            <a:xfrm>
              <a:off x="4396034" y="323159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054" name="tx1054"/>
            <p:cNvSpPr/>
            <p:nvPr/>
          </p:nvSpPr>
          <p:spPr>
            <a:xfrm>
              <a:off x="4655818" y="323159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055" name="tx1055"/>
            <p:cNvSpPr/>
            <p:nvPr/>
          </p:nvSpPr>
          <p:spPr>
            <a:xfrm>
              <a:off x="4915602" y="323159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056" name="tx1056"/>
            <p:cNvSpPr/>
            <p:nvPr/>
          </p:nvSpPr>
          <p:spPr>
            <a:xfrm>
              <a:off x="5175385" y="323159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057" name="tx1057"/>
            <p:cNvSpPr/>
            <p:nvPr/>
          </p:nvSpPr>
          <p:spPr>
            <a:xfrm>
              <a:off x="5435169" y="323159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98</a:t>
              </a:r>
            </a:p>
          </p:txBody>
        </p:sp>
        <p:sp>
          <p:nvSpPr>
            <p:cNvPr id="1058" name="tx1058"/>
            <p:cNvSpPr/>
            <p:nvPr/>
          </p:nvSpPr>
          <p:spPr>
            <a:xfrm>
              <a:off x="5694953" y="323159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97</a:t>
              </a:r>
            </a:p>
          </p:txBody>
        </p:sp>
        <p:sp>
          <p:nvSpPr>
            <p:cNvPr id="1059" name="tx1059"/>
            <p:cNvSpPr/>
            <p:nvPr/>
          </p:nvSpPr>
          <p:spPr>
            <a:xfrm>
              <a:off x="5954737" y="323159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1060" name="tx1060"/>
            <p:cNvSpPr/>
            <p:nvPr/>
          </p:nvSpPr>
          <p:spPr>
            <a:xfrm>
              <a:off x="6214521" y="323159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95</a:t>
              </a:r>
            </a:p>
          </p:txBody>
        </p:sp>
        <p:sp>
          <p:nvSpPr>
            <p:cNvPr id="1061" name="tx1061"/>
            <p:cNvSpPr/>
            <p:nvPr/>
          </p:nvSpPr>
          <p:spPr>
            <a:xfrm>
              <a:off x="6474305" y="323159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87</a:t>
              </a:r>
            </a:p>
          </p:txBody>
        </p:sp>
        <p:sp>
          <p:nvSpPr>
            <p:cNvPr id="1062" name="tx1062"/>
            <p:cNvSpPr/>
            <p:nvPr/>
          </p:nvSpPr>
          <p:spPr>
            <a:xfrm>
              <a:off x="6734089" y="323159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92</a:t>
              </a:r>
            </a:p>
          </p:txBody>
        </p:sp>
        <p:sp>
          <p:nvSpPr>
            <p:cNvPr id="1063" name="tx1063"/>
            <p:cNvSpPr/>
            <p:nvPr/>
          </p:nvSpPr>
          <p:spPr>
            <a:xfrm>
              <a:off x="6993872" y="323159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91</a:t>
              </a:r>
            </a:p>
          </p:txBody>
        </p:sp>
        <p:sp>
          <p:nvSpPr>
            <p:cNvPr id="1064" name="tx1064"/>
            <p:cNvSpPr/>
            <p:nvPr/>
          </p:nvSpPr>
          <p:spPr>
            <a:xfrm>
              <a:off x="7253656" y="323159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79</a:t>
              </a:r>
            </a:p>
          </p:txBody>
        </p:sp>
        <p:sp>
          <p:nvSpPr>
            <p:cNvPr id="1065" name="tx1065"/>
            <p:cNvSpPr/>
            <p:nvPr/>
          </p:nvSpPr>
          <p:spPr>
            <a:xfrm>
              <a:off x="7513440" y="323159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73</a:t>
              </a:r>
            </a:p>
          </p:txBody>
        </p:sp>
        <p:sp>
          <p:nvSpPr>
            <p:cNvPr id="1066" name="tx1066"/>
            <p:cNvSpPr/>
            <p:nvPr/>
          </p:nvSpPr>
          <p:spPr>
            <a:xfrm>
              <a:off x="7773224" y="323159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81</a:t>
              </a:r>
            </a:p>
          </p:txBody>
        </p:sp>
        <p:sp>
          <p:nvSpPr>
            <p:cNvPr id="1067" name="tx1067"/>
            <p:cNvSpPr/>
            <p:nvPr/>
          </p:nvSpPr>
          <p:spPr>
            <a:xfrm>
              <a:off x="8033008" y="323159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90</a:t>
              </a:r>
            </a:p>
          </p:txBody>
        </p:sp>
        <p:sp>
          <p:nvSpPr>
            <p:cNvPr id="1068" name="tx1068"/>
            <p:cNvSpPr/>
            <p:nvPr/>
          </p:nvSpPr>
          <p:spPr>
            <a:xfrm>
              <a:off x="8292792" y="323159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1069" name="tx1069"/>
            <p:cNvSpPr/>
            <p:nvPr/>
          </p:nvSpPr>
          <p:spPr>
            <a:xfrm>
              <a:off x="8552576" y="323159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90</a:t>
              </a:r>
            </a:p>
          </p:txBody>
        </p:sp>
        <p:sp>
          <p:nvSpPr>
            <p:cNvPr id="1070" name="tx1070"/>
            <p:cNvSpPr/>
            <p:nvPr/>
          </p:nvSpPr>
          <p:spPr>
            <a:xfrm>
              <a:off x="2057979" y="217104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97</a:t>
              </a:r>
            </a:p>
          </p:txBody>
        </p:sp>
        <p:sp>
          <p:nvSpPr>
            <p:cNvPr id="1071" name="tx1071"/>
            <p:cNvSpPr/>
            <p:nvPr/>
          </p:nvSpPr>
          <p:spPr>
            <a:xfrm>
              <a:off x="2317763" y="217104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1072" name="tx1072"/>
            <p:cNvSpPr/>
            <p:nvPr/>
          </p:nvSpPr>
          <p:spPr>
            <a:xfrm>
              <a:off x="2577547" y="217104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95</a:t>
              </a:r>
            </a:p>
          </p:txBody>
        </p:sp>
        <p:sp>
          <p:nvSpPr>
            <p:cNvPr id="1073" name="tx1073"/>
            <p:cNvSpPr/>
            <p:nvPr/>
          </p:nvSpPr>
          <p:spPr>
            <a:xfrm>
              <a:off x="2837331" y="217104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1074" name="tx1074"/>
            <p:cNvSpPr/>
            <p:nvPr/>
          </p:nvSpPr>
          <p:spPr>
            <a:xfrm>
              <a:off x="3097115" y="217104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94</a:t>
              </a:r>
            </a:p>
          </p:txBody>
        </p:sp>
        <p:sp>
          <p:nvSpPr>
            <p:cNvPr id="1075" name="tx1075"/>
            <p:cNvSpPr/>
            <p:nvPr/>
          </p:nvSpPr>
          <p:spPr>
            <a:xfrm>
              <a:off x="3356898" y="217104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90</a:t>
              </a:r>
            </a:p>
          </p:txBody>
        </p:sp>
        <p:sp>
          <p:nvSpPr>
            <p:cNvPr id="1076" name="tx1076"/>
            <p:cNvSpPr/>
            <p:nvPr/>
          </p:nvSpPr>
          <p:spPr>
            <a:xfrm>
              <a:off x="3616682" y="217104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91</a:t>
              </a:r>
            </a:p>
          </p:txBody>
        </p:sp>
        <p:sp>
          <p:nvSpPr>
            <p:cNvPr id="1077" name="tx1077"/>
            <p:cNvSpPr/>
            <p:nvPr/>
          </p:nvSpPr>
          <p:spPr>
            <a:xfrm>
              <a:off x="3876466" y="217104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92</a:t>
              </a:r>
            </a:p>
          </p:txBody>
        </p:sp>
        <p:sp>
          <p:nvSpPr>
            <p:cNvPr id="1078" name="tx1078"/>
            <p:cNvSpPr/>
            <p:nvPr/>
          </p:nvSpPr>
          <p:spPr>
            <a:xfrm>
              <a:off x="4136250" y="217104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1079" name="tx1079"/>
            <p:cNvSpPr/>
            <p:nvPr/>
          </p:nvSpPr>
          <p:spPr>
            <a:xfrm>
              <a:off x="4396034" y="217104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93</a:t>
              </a:r>
            </a:p>
          </p:txBody>
        </p:sp>
        <p:sp>
          <p:nvSpPr>
            <p:cNvPr id="1080" name="tx1080"/>
            <p:cNvSpPr/>
            <p:nvPr/>
          </p:nvSpPr>
          <p:spPr>
            <a:xfrm>
              <a:off x="4655818" y="217104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93</a:t>
              </a:r>
            </a:p>
          </p:txBody>
        </p:sp>
        <p:sp>
          <p:nvSpPr>
            <p:cNvPr id="1081" name="tx1081"/>
            <p:cNvSpPr/>
            <p:nvPr/>
          </p:nvSpPr>
          <p:spPr>
            <a:xfrm>
              <a:off x="4915602" y="217104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91</a:t>
              </a:r>
            </a:p>
          </p:txBody>
        </p:sp>
        <p:sp>
          <p:nvSpPr>
            <p:cNvPr id="1082" name="tx1082"/>
            <p:cNvSpPr/>
            <p:nvPr/>
          </p:nvSpPr>
          <p:spPr>
            <a:xfrm>
              <a:off x="5175385" y="217104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90</a:t>
              </a:r>
            </a:p>
          </p:txBody>
        </p:sp>
        <p:sp>
          <p:nvSpPr>
            <p:cNvPr id="1083" name="tx1083"/>
            <p:cNvSpPr/>
            <p:nvPr/>
          </p:nvSpPr>
          <p:spPr>
            <a:xfrm>
              <a:off x="5435169" y="217104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90</a:t>
              </a:r>
            </a:p>
          </p:txBody>
        </p:sp>
        <p:sp>
          <p:nvSpPr>
            <p:cNvPr id="1084" name="tx1084"/>
            <p:cNvSpPr/>
            <p:nvPr/>
          </p:nvSpPr>
          <p:spPr>
            <a:xfrm>
              <a:off x="5694953" y="217104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97</a:t>
              </a:r>
            </a:p>
          </p:txBody>
        </p:sp>
        <p:sp>
          <p:nvSpPr>
            <p:cNvPr id="1085" name="tx1085"/>
            <p:cNvSpPr/>
            <p:nvPr/>
          </p:nvSpPr>
          <p:spPr>
            <a:xfrm>
              <a:off x="5954737" y="217104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1086" name="tx1086"/>
            <p:cNvSpPr/>
            <p:nvPr/>
          </p:nvSpPr>
          <p:spPr>
            <a:xfrm>
              <a:off x="6214521" y="217104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93</a:t>
              </a:r>
            </a:p>
          </p:txBody>
        </p:sp>
        <p:sp>
          <p:nvSpPr>
            <p:cNvPr id="1087" name="tx1087"/>
            <p:cNvSpPr/>
            <p:nvPr/>
          </p:nvSpPr>
          <p:spPr>
            <a:xfrm>
              <a:off x="6474305" y="217104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93</a:t>
              </a:r>
            </a:p>
          </p:txBody>
        </p:sp>
        <p:sp>
          <p:nvSpPr>
            <p:cNvPr id="1088" name="tx1088"/>
            <p:cNvSpPr/>
            <p:nvPr/>
          </p:nvSpPr>
          <p:spPr>
            <a:xfrm>
              <a:off x="6734089" y="217104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93</a:t>
              </a:r>
            </a:p>
          </p:txBody>
        </p:sp>
        <p:sp>
          <p:nvSpPr>
            <p:cNvPr id="1089" name="tx1089"/>
            <p:cNvSpPr/>
            <p:nvPr/>
          </p:nvSpPr>
          <p:spPr>
            <a:xfrm>
              <a:off x="6993872" y="217104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95</a:t>
              </a:r>
            </a:p>
          </p:txBody>
        </p:sp>
        <p:sp>
          <p:nvSpPr>
            <p:cNvPr id="1090" name="tx1090"/>
            <p:cNvSpPr/>
            <p:nvPr/>
          </p:nvSpPr>
          <p:spPr>
            <a:xfrm>
              <a:off x="7253656" y="217104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91</a:t>
              </a:r>
            </a:p>
          </p:txBody>
        </p:sp>
        <p:sp>
          <p:nvSpPr>
            <p:cNvPr id="1091" name="tx1091"/>
            <p:cNvSpPr/>
            <p:nvPr/>
          </p:nvSpPr>
          <p:spPr>
            <a:xfrm>
              <a:off x="7513440" y="217104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92</a:t>
              </a:r>
            </a:p>
          </p:txBody>
        </p:sp>
        <p:sp>
          <p:nvSpPr>
            <p:cNvPr id="1092" name="tx1092"/>
            <p:cNvSpPr/>
            <p:nvPr/>
          </p:nvSpPr>
          <p:spPr>
            <a:xfrm>
              <a:off x="7773224" y="217104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94</a:t>
              </a:r>
            </a:p>
          </p:txBody>
        </p:sp>
        <p:sp>
          <p:nvSpPr>
            <p:cNvPr id="1093" name="tx1093"/>
            <p:cNvSpPr/>
            <p:nvPr/>
          </p:nvSpPr>
          <p:spPr>
            <a:xfrm>
              <a:off x="8033008" y="217104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94</a:t>
              </a:r>
            </a:p>
          </p:txBody>
        </p:sp>
        <p:sp>
          <p:nvSpPr>
            <p:cNvPr id="1094" name="tx1094"/>
            <p:cNvSpPr/>
            <p:nvPr/>
          </p:nvSpPr>
          <p:spPr>
            <a:xfrm>
              <a:off x="8292792" y="217104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93</a:t>
              </a:r>
            </a:p>
          </p:txBody>
        </p:sp>
        <p:sp>
          <p:nvSpPr>
            <p:cNvPr id="1095" name="tx1095"/>
            <p:cNvSpPr/>
            <p:nvPr/>
          </p:nvSpPr>
          <p:spPr>
            <a:xfrm>
              <a:off x="8552576" y="217104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95</a:t>
              </a:r>
            </a:p>
          </p:txBody>
        </p:sp>
        <p:sp>
          <p:nvSpPr>
            <p:cNvPr id="1096" name="tx1096"/>
            <p:cNvSpPr/>
            <p:nvPr/>
          </p:nvSpPr>
          <p:spPr>
            <a:xfrm>
              <a:off x="2057979" y="309902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88</a:t>
              </a:r>
            </a:p>
          </p:txBody>
        </p:sp>
        <p:sp>
          <p:nvSpPr>
            <p:cNvPr id="1097" name="tx1097"/>
            <p:cNvSpPr/>
            <p:nvPr/>
          </p:nvSpPr>
          <p:spPr>
            <a:xfrm>
              <a:off x="2317763" y="309902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93</a:t>
              </a:r>
            </a:p>
          </p:txBody>
        </p:sp>
        <p:sp>
          <p:nvSpPr>
            <p:cNvPr id="1098" name="tx1098"/>
            <p:cNvSpPr/>
            <p:nvPr/>
          </p:nvSpPr>
          <p:spPr>
            <a:xfrm>
              <a:off x="2577547" y="309902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93</a:t>
              </a:r>
            </a:p>
          </p:txBody>
        </p:sp>
        <p:sp>
          <p:nvSpPr>
            <p:cNvPr id="1099" name="tx1099"/>
            <p:cNvSpPr/>
            <p:nvPr/>
          </p:nvSpPr>
          <p:spPr>
            <a:xfrm>
              <a:off x="2837331" y="309902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93</a:t>
              </a:r>
            </a:p>
          </p:txBody>
        </p:sp>
        <p:sp>
          <p:nvSpPr>
            <p:cNvPr id="1100" name="tx1100"/>
            <p:cNvSpPr/>
            <p:nvPr/>
          </p:nvSpPr>
          <p:spPr>
            <a:xfrm>
              <a:off x="3097115" y="309902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92</a:t>
              </a:r>
            </a:p>
          </p:txBody>
        </p:sp>
        <p:sp>
          <p:nvSpPr>
            <p:cNvPr id="1101" name="tx1101"/>
            <p:cNvSpPr/>
            <p:nvPr/>
          </p:nvSpPr>
          <p:spPr>
            <a:xfrm>
              <a:off x="3356898" y="309902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94</a:t>
              </a:r>
            </a:p>
          </p:txBody>
        </p:sp>
        <p:sp>
          <p:nvSpPr>
            <p:cNvPr id="1102" name="tx1102"/>
            <p:cNvSpPr/>
            <p:nvPr/>
          </p:nvSpPr>
          <p:spPr>
            <a:xfrm>
              <a:off x="3616682" y="309902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95</a:t>
              </a:r>
            </a:p>
          </p:txBody>
        </p:sp>
        <p:sp>
          <p:nvSpPr>
            <p:cNvPr id="1103" name="tx1103"/>
            <p:cNvSpPr/>
            <p:nvPr/>
          </p:nvSpPr>
          <p:spPr>
            <a:xfrm>
              <a:off x="3876466" y="309902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95</a:t>
              </a:r>
            </a:p>
          </p:txBody>
        </p:sp>
        <p:sp>
          <p:nvSpPr>
            <p:cNvPr id="1104" name="tx1104"/>
            <p:cNvSpPr/>
            <p:nvPr/>
          </p:nvSpPr>
          <p:spPr>
            <a:xfrm>
              <a:off x="4136250" y="309902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92</a:t>
              </a:r>
            </a:p>
          </p:txBody>
        </p:sp>
        <p:sp>
          <p:nvSpPr>
            <p:cNvPr id="1105" name="tx1105"/>
            <p:cNvSpPr/>
            <p:nvPr/>
          </p:nvSpPr>
          <p:spPr>
            <a:xfrm>
              <a:off x="4396034" y="309902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95</a:t>
              </a:r>
            </a:p>
          </p:txBody>
        </p:sp>
        <p:sp>
          <p:nvSpPr>
            <p:cNvPr id="1106" name="tx1106"/>
            <p:cNvSpPr/>
            <p:nvPr/>
          </p:nvSpPr>
          <p:spPr>
            <a:xfrm>
              <a:off x="4655818" y="309902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88</a:t>
              </a:r>
            </a:p>
          </p:txBody>
        </p:sp>
        <p:sp>
          <p:nvSpPr>
            <p:cNvPr id="1107" name="tx1107"/>
            <p:cNvSpPr/>
            <p:nvPr/>
          </p:nvSpPr>
          <p:spPr>
            <a:xfrm>
              <a:off x="4915602" y="309902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88</a:t>
              </a:r>
            </a:p>
          </p:txBody>
        </p:sp>
        <p:sp>
          <p:nvSpPr>
            <p:cNvPr id="1108" name="tx1108"/>
            <p:cNvSpPr/>
            <p:nvPr/>
          </p:nvSpPr>
          <p:spPr>
            <a:xfrm>
              <a:off x="5175385" y="309902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94</a:t>
              </a:r>
            </a:p>
          </p:txBody>
        </p:sp>
        <p:sp>
          <p:nvSpPr>
            <p:cNvPr id="1109" name="tx1109"/>
            <p:cNvSpPr/>
            <p:nvPr/>
          </p:nvSpPr>
          <p:spPr>
            <a:xfrm>
              <a:off x="5435169" y="309902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92</a:t>
              </a:r>
            </a:p>
          </p:txBody>
        </p:sp>
        <p:sp>
          <p:nvSpPr>
            <p:cNvPr id="1110" name="tx1110"/>
            <p:cNvSpPr/>
            <p:nvPr/>
          </p:nvSpPr>
          <p:spPr>
            <a:xfrm>
              <a:off x="5694953" y="309902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91</a:t>
              </a:r>
            </a:p>
          </p:txBody>
        </p:sp>
        <p:sp>
          <p:nvSpPr>
            <p:cNvPr id="1111" name="tx1111"/>
            <p:cNvSpPr/>
            <p:nvPr/>
          </p:nvSpPr>
          <p:spPr>
            <a:xfrm>
              <a:off x="5954737" y="309902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94</a:t>
              </a:r>
            </a:p>
          </p:txBody>
        </p:sp>
        <p:sp>
          <p:nvSpPr>
            <p:cNvPr id="1112" name="tx1112"/>
            <p:cNvSpPr/>
            <p:nvPr/>
          </p:nvSpPr>
          <p:spPr>
            <a:xfrm>
              <a:off x="6214521" y="309902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93</a:t>
              </a:r>
            </a:p>
          </p:txBody>
        </p:sp>
        <p:sp>
          <p:nvSpPr>
            <p:cNvPr id="1113" name="tx1113"/>
            <p:cNvSpPr/>
            <p:nvPr/>
          </p:nvSpPr>
          <p:spPr>
            <a:xfrm>
              <a:off x="6474305" y="309902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93</a:t>
              </a:r>
            </a:p>
          </p:txBody>
        </p:sp>
        <p:sp>
          <p:nvSpPr>
            <p:cNvPr id="1114" name="tx1114"/>
            <p:cNvSpPr/>
            <p:nvPr/>
          </p:nvSpPr>
          <p:spPr>
            <a:xfrm>
              <a:off x="6734089" y="309902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95</a:t>
              </a:r>
            </a:p>
          </p:txBody>
        </p:sp>
        <p:sp>
          <p:nvSpPr>
            <p:cNvPr id="1115" name="tx1115"/>
            <p:cNvSpPr/>
            <p:nvPr/>
          </p:nvSpPr>
          <p:spPr>
            <a:xfrm>
              <a:off x="6993872" y="309902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95</a:t>
              </a:r>
            </a:p>
          </p:txBody>
        </p:sp>
        <p:sp>
          <p:nvSpPr>
            <p:cNvPr id="1116" name="tx1116"/>
            <p:cNvSpPr/>
            <p:nvPr/>
          </p:nvSpPr>
          <p:spPr>
            <a:xfrm>
              <a:off x="7253656" y="309902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90</a:t>
              </a:r>
            </a:p>
          </p:txBody>
        </p:sp>
        <p:sp>
          <p:nvSpPr>
            <p:cNvPr id="1117" name="tx1117"/>
            <p:cNvSpPr/>
            <p:nvPr/>
          </p:nvSpPr>
          <p:spPr>
            <a:xfrm>
              <a:off x="7513440" y="309902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86</a:t>
              </a:r>
            </a:p>
          </p:txBody>
        </p:sp>
        <p:sp>
          <p:nvSpPr>
            <p:cNvPr id="1118" name="tx1118"/>
            <p:cNvSpPr/>
            <p:nvPr/>
          </p:nvSpPr>
          <p:spPr>
            <a:xfrm>
              <a:off x="7773224" y="309902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88</a:t>
              </a:r>
            </a:p>
          </p:txBody>
        </p:sp>
        <p:sp>
          <p:nvSpPr>
            <p:cNvPr id="1119" name="tx1119"/>
            <p:cNvSpPr/>
            <p:nvPr/>
          </p:nvSpPr>
          <p:spPr>
            <a:xfrm>
              <a:off x="8033008" y="309902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93</a:t>
              </a:r>
            </a:p>
          </p:txBody>
        </p:sp>
        <p:sp>
          <p:nvSpPr>
            <p:cNvPr id="1120" name="tx1120"/>
            <p:cNvSpPr/>
            <p:nvPr/>
          </p:nvSpPr>
          <p:spPr>
            <a:xfrm>
              <a:off x="8292792" y="309902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93</a:t>
              </a:r>
            </a:p>
          </p:txBody>
        </p:sp>
        <p:sp>
          <p:nvSpPr>
            <p:cNvPr id="1121" name="tx1121"/>
            <p:cNvSpPr/>
            <p:nvPr/>
          </p:nvSpPr>
          <p:spPr>
            <a:xfrm>
              <a:off x="8552576" y="309902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91</a:t>
              </a:r>
            </a:p>
          </p:txBody>
        </p:sp>
        <p:sp>
          <p:nvSpPr>
            <p:cNvPr id="1122" name="tx1122"/>
            <p:cNvSpPr/>
            <p:nvPr/>
          </p:nvSpPr>
          <p:spPr>
            <a:xfrm>
              <a:off x="2057979" y="164077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82</a:t>
              </a:r>
            </a:p>
          </p:txBody>
        </p:sp>
        <p:sp>
          <p:nvSpPr>
            <p:cNvPr id="1123" name="tx1123"/>
            <p:cNvSpPr/>
            <p:nvPr/>
          </p:nvSpPr>
          <p:spPr>
            <a:xfrm>
              <a:off x="2317763" y="164077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82</a:t>
              </a:r>
            </a:p>
          </p:txBody>
        </p:sp>
        <p:sp>
          <p:nvSpPr>
            <p:cNvPr id="1124" name="tx1124"/>
            <p:cNvSpPr/>
            <p:nvPr/>
          </p:nvSpPr>
          <p:spPr>
            <a:xfrm>
              <a:off x="2577547" y="164077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94</a:t>
              </a:r>
            </a:p>
          </p:txBody>
        </p:sp>
        <p:sp>
          <p:nvSpPr>
            <p:cNvPr id="1125" name="tx1125"/>
            <p:cNvSpPr/>
            <p:nvPr/>
          </p:nvSpPr>
          <p:spPr>
            <a:xfrm>
              <a:off x="2837331" y="164077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89</a:t>
              </a:r>
            </a:p>
          </p:txBody>
        </p:sp>
        <p:sp>
          <p:nvSpPr>
            <p:cNvPr id="1126" name="tx1126"/>
            <p:cNvSpPr/>
            <p:nvPr/>
          </p:nvSpPr>
          <p:spPr>
            <a:xfrm>
              <a:off x="3097115" y="164077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88</a:t>
              </a:r>
            </a:p>
          </p:txBody>
        </p:sp>
        <p:sp>
          <p:nvSpPr>
            <p:cNvPr id="1127" name="tx1127"/>
            <p:cNvSpPr/>
            <p:nvPr/>
          </p:nvSpPr>
          <p:spPr>
            <a:xfrm>
              <a:off x="3356898" y="164077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89</a:t>
              </a:r>
            </a:p>
          </p:txBody>
        </p:sp>
        <p:sp>
          <p:nvSpPr>
            <p:cNvPr id="1128" name="tx1128"/>
            <p:cNvSpPr/>
            <p:nvPr/>
          </p:nvSpPr>
          <p:spPr>
            <a:xfrm>
              <a:off x="3616682" y="164077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90</a:t>
              </a:r>
            </a:p>
          </p:txBody>
        </p:sp>
        <p:sp>
          <p:nvSpPr>
            <p:cNvPr id="1129" name="tx1129"/>
            <p:cNvSpPr/>
            <p:nvPr/>
          </p:nvSpPr>
          <p:spPr>
            <a:xfrm>
              <a:off x="3876466" y="164077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90</a:t>
              </a:r>
            </a:p>
          </p:txBody>
        </p:sp>
        <p:sp>
          <p:nvSpPr>
            <p:cNvPr id="1130" name="tx1130"/>
            <p:cNvSpPr/>
            <p:nvPr/>
          </p:nvSpPr>
          <p:spPr>
            <a:xfrm>
              <a:off x="4136250" y="164077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89</a:t>
              </a:r>
            </a:p>
          </p:txBody>
        </p:sp>
        <p:sp>
          <p:nvSpPr>
            <p:cNvPr id="1131" name="tx1131"/>
            <p:cNvSpPr/>
            <p:nvPr/>
          </p:nvSpPr>
          <p:spPr>
            <a:xfrm>
              <a:off x="4396034" y="164077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81</a:t>
              </a:r>
            </a:p>
          </p:txBody>
        </p:sp>
        <p:sp>
          <p:nvSpPr>
            <p:cNvPr id="1132" name="tx1132"/>
            <p:cNvSpPr/>
            <p:nvPr/>
          </p:nvSpPr>
          <p:spPr>
            <a:xfrm>
              <a:off x="4655818" y="164077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83</a:t>
              </a:r>
            </a:p>
          </p:txBody>
        </p:sp>
        <p:sp>
          <p:nvSpPr>
            <p:cNvPr id="1133" name="tx1133"/>
            <p:cNvSpPr/>
            <p:nvPr/>
          </p:nvSpPr>
          <p:spPr>
            <a:xfrm>
              <a:off x="4915602" y="164077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83</a:t>
              </a:r>
            </a:p>
          </p:txBody>
        </p:sp>
        <p:sp>
          <p:nvSpPr>
            <p:cNvPr id="1134" name="tx1134"/>
            <p:cNvSpPr/>
            <p:nvPr/>
          </p:nvSpPr>
          <p:spPr>
            <a:xfrm>
              <a:off x="5175385" y="164077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90</a:t>
              </a:r>
            </a:p>
          </p:txBody>
        </p:sp>
        <p:sp>
          <p:nvSpPr>
            <p:cNvPr id="1135" name="tx1135"/>
            <p:cNvSpPr/>
            <p:nvPr/>
          </p:nvSpPr>
          <p:spPr>
            <a:xfrm>
              <a:off x="5435169" y="164077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91</a:t>
              </a:r>
            </a:p>
          </p:txBody>
        </p:sp>
        <p:sp>
          <p:nvSpPr>
            <p:cNvPr id="1136" name="tx1136"/>
            <p:cNvSpPr/>
            <p:nvPr/>
          </p:nvSpPr>
          <p:spPr>
            <a:xfrm>
              <a:off x="5694953" y="164077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95</a:t>
              </a:r>
            </a:p>
          </p:txBody>
        </p:sp>
        <p:sp>
          <p:nvSpPr>
            <p:cNvPr id="1137" name="tx1137"/>
            <p:cNvSpPr/>
            <p:nvPr/>
          </p:nvSpPr>
          <p:spPr>
            <a:xfrm>
              <a:off x="5954737" y="164077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93</a:t>
              </a:r>
            </a:p>
          </p:txBody>
        </p:sp>
        <p:sp>
          <p:nvSpPr>
            <p:cNvPr id="1138" name="tx1138"/>
            <p:cNvSpPr/>
            <p:nvPr/>
          </p:nvSpPr>
          <p:spPr>
            <a:xfrm>
              <a:off x="6214521" y="164077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93</a:t>
              </a:r>
            </a:p>
          </p:txBody>
        </p:sp>
        <p:sp>
          <p:nvSpPr>
            <p:cNvPr id="1139" name="tx1139"/>
            <p:cNvSpPr/>
            <p:nvPr/>
          </p:nvSpPr>
          <p:spPr>
            <a:xfrm>
              <a:off x="6474305" y="164077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1140" name="tx1140"/>
            <p:cNvSpPr/>
            <p:nvPr/>
          </p:nvSpPr>
          <p:spPr>
            <a:xfrm>
              <a:off x="6734089" y="164077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94</a:t>
              </a:r>
            </a:p>
          </p:txBody>
        </p:sp>
        <p:sp>
          <p:nvSpPr>
            <p:cNvPr id="1141" name="tx1141"/>
            <p:cNvSpPr/>
            <p:nvPr/>
          </p:nvSpPr>
          <p:spPr>
            <a:xfrm>
              <a:off x="6993872" y="164077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95</a:t>
              </a:r>
            </a:p>
          </p:txBody>
        </p:sp>
        <p:sp>
          <p:nvSpPr>
            <p:cNvPr id="1142" name="tx1142"/>
            <p:cNvSpPr/>
            <p:nvPr/>
          </p:nvSpPr>
          <p:spPr>
            <a:xfrm>
              <a:off x="7253656" y="164077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95</a:t>
              </a:r>
            </a:p>
          </p:txBody>
        </p:sp>
        <p:sp>
          <p:nvSpPr>
            <p:cNvPr id="1143" name="tx1143"/>
            <p:cNvSpPr/>
            <p:nvPr/>
          </p:nvSpPr>
          <p:spPr>
            <a:xfrm>
              <a:off x="7513440" y="164077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89</a:t>
              </a:r>
            </a:p>
          </p:txBody>
        </p:sp>
        <p:sp>
          <p:nvSpPr>
            <p:cNvPr id="1144" name="tx1144"/>
            <p:cNvSpPr/>
            <p:nvPr/>
          </p:nvSpPr>
          <p:spPr>
            <a:xfrm>
              <a:off x="7773224" y="164077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90</a:t>
              </a:r>
            </a:p>
          </p:txBody>
        </p:sp>
        <p:sp>
          <p:nvSpPr>
            <p:cNvPr id="1145" name="tx1145"/>
            <p:cNvSpPr/>
            <p:nvPr/>
          </p:nvSpPr>
          <p:spPr>
            <a:xfrm>
              <a:off x="8033008" y="164077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93</a:t>
              </a:r>
            </a:p>
          </p:txBody>
        </p:sp>
        <p:sp>
          <p:nvSpPr>
            <p:cNvPr id="1146" name="tx1146"/>
            <p:cNvSpPr/>
            <p:nvPr/>
          </p:nvSpPr>
          <p:spPr>
            <a:xfrm>
              <a:off x="8292792" y="164077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1147" name="tx1147"/>
            <p:cNvSpPr/>
            <p:nvPr/>
          </p:nvSpPr>
          <p:spPr>
            <a:xfrm>
              <a:off x="8552576" y="164077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98</a:t>
              </a:r>
            </a:p>
          </p:txBody>
        </p:sp>
        <p:sp>
          <p:nvSpPr>
            <p:cNvPr id="1148" name="tx1148"/>
            <p:cNvSpPr/>
            <p:nvPr/>
          </p:nvSpPr>
          <p:spPr>
            <a:xfrm>
              <a:off x="2057979" y="124306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94</a:t>
              </a:r>
            </a:p>
          </p:txBody>
        </p:sp>
        <p:sp>
          <p:nvSpPr>
            <p:cNvPr id="1149" name="tx1149"/>
            <p:cNvSpPr/>
            <p:nvPr/>
          </p:nvSpPr>
          <p:spPr>
            <a:xfrm>
              <a:off x="2317763" y="124306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1150" name="tx1150"/>
            <p:cNvSpPr/>
            <p:nvPr/>
          </p:nvSpPr>
          <p:spPr>
            <a:xfrm>
              <a:off x="2577547" y="124306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98</a:t>
              </a:r>
            </a:p>
          </p:txBody>
        </p:sp>
        <p:sp>
          <p:nvSpPr>
            <p:cNvPr id="1151" name="tx1151"/>
            <p:cNvSpPr/>
            <p:nvPr/>
          </p:nvSpPr>
          <p:spPr>
            <a:xfrm>
              <a:off x="2837331" y="124306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152" name="tx1152"/>
            <p:cNvSpPr/>
            <p:nvPr/>
          </p:nvSpPr>
          <p:spPr>
            <a:xfrm>
              <a:off x="3097115" y="124306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153" name="tx1153"/>
            <p:cNvSpPr/>
            <p:nvPr/>
          </p:nvSpPr>
          <p:spPr>
            <a:xfrm>
              <a:off x="3356898" y="124306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98</a:t>
              </a:r>
            </a:p>
          </p:txBody>
        </p:sp>
        <p:sp>
          <p:nvSpPr>
            <p:cNvPr id="1154" name="tx1154"/>
            <p:cNvSpPr/>
            <p:nvPr/>
          </p:nvSpPr>
          <p:spPr>
            <a:xfrm>
              <a:off x="3616682" y="124306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1155" name="tx1155"/>
            <p:cNvSpPr/>
            <p:nvPr/>
          </p:nvSpPr>
          <p:spPr>
            <a:xfrm>
              <a:off x="3876466" y="124306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97</a:t>
              </a:r>
            </a:p>
          </p:txBody>
        </p:sp>
        <p:sp>
          <p:nvSpPr>
            <p:cNvPr id="1156" name="tx1156"/>
            <p:cNvSpPr/>
            <p:nvPr/>
          </p:nvSpPr>
          <p:spPr>
            <a:xfrm>
              <a:off x="4136250" y="124306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98</a:t>
              </a:r>
            </a:p>
          </p:txBody>
        </p:sp>
        <p:sp>
          <p:nvSpPr>
            <p:cNvPr id="1157" name="tx1157"/>
            <p:cNvSpPr/>
            <p:nvPr/>
          </p:nvSpPr>
          <p:spPr>
            <a:xfrm>
              <a:off x="4396034" y="124306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158" name="tx1158"/>
            <p:cNvSpPr/>
            <p:nvPr/>
          </p:nvSpPr>
          <p:spPr>
            <a:xfrm>
              <a:off x="4655818" y="124306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159" name="tx1159"/>
            <p:cNvSpPr/>
            <p:nvPr/>
          </p:nvSpPr>
          <p:spPr>
            <a:xfrm>
              <a:off x="4915602" y="124306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160" name="tx1160"/>
            <p:cNvSpPr/>
            <p:nvPr/>
          </p:nvSpPr>
          <p:spPr>
            <a:xfrm>
              <a:off x="5175385" y="124306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161" name="tx1161"/>
            <p:cNvSpPr/>
            <p:nvPr/>
          </p:nvSpPr>
          <p:spPr>
            <a:xfrm>
              <a:off x="5435169" y="124306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162" name="tx1162"/>
            <p:cNvSpPr/>
            <p:nvPr/>
          </p:nvSpPr>
          <p:spPr>
            <a:xfrm>
              <a:off x="5694953" y="124306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163" name="tx1163"/>
            <p:cNvSpPr/>
            <p:nvPr/>
          </p:nvSpPr>
          <p:spPr>
            <a:xfrm>
              <a:off x="5954737" y="124306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164" name="tx1164"/>
            <p:cNvSpPr/>
            <p:nvPr/>
          </p:nvSpPr>
          <p:spPr>
            <a:xfrm>
              <a:off x="6214521" y="124306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165" name="tx1165"/>
            <p:cNvSpPr/>
            <p:nvPr/>
          </p:nvSpPr>
          <p:spPr>
            <a:xfrm>
              <a:off x="6474305" y="124306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166" name="tx1166"/>
            <p:cNvSpPr/>
            <p:nvPr/>
          </p:nvSpPr>
          <p:spPr>
            <a:xfrm>
              <a:off x="6734089" y="124306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167" name="tx1167"/>
            <p:cNvSpPr/>
            <p:nvPr/>
          </p:nvSpPr>
          <p:spPr>
            <a:xfrm>
              <a:off x="6993872" y="124306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168" name="tx1168"/>
            <p:cNvSpPr/>
            <p:nvPr/>
          </p:nvSpPr>
          <p:spPr>
            <a:xfrm>
              <a:off x="7253656" y="124306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98</a:t>
              </a:r>
            </a:p>
          </p:txBody>
        </p:sp>
        <p:sp>
          <p:nvSpPr>
            <p:cNvPr id="1169" name="tx1169"/>
            <p:cNvSpPr/>
            <p:nvPr/>
          </p:nvSpPr>
          <p:spPr>
            <a:xfrm>
              <a:off x="7513440" y="124306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170" name="tx1170"/>
            <p:cNvSpPr/>
            <p:nvPr/>
          </p:nvSpPr>
          <p:spPr>
            <a:xfrm>
              <a:off x="7773224" y="124306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171" name="tx1171"/>
            <p:cNvSpPr/>
            <p:nvPr/>
          </p:nvSpPr>
          <p:spPr>
            <a:xfrm>
              <a:off x="8033008" y="124306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172" name="tx1172"/>
            <p:cNvSpPr/>
            <p:nvPr/>
          </p:nvSpPr>
          <p:spPr>
            <a:xfrm>
              <a:off x="8292792" y="124306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173" name="tx1173"/>
            <p:cNvSpPr/>
            <p:nvPr/>
          </p:nvSpPr>
          <p:spPr>
            <a:xfrm>
              <a:off x="8552576" y="124306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174" name="tx1174"/>
            <p:cNvSpPr/>
            <p:nvPr/>
          </p:nvSpPr>
          <p:spPr>
            <a:xfrm>
              <a:off x="2057979" y="495499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175" name="tx1175"/>
            <p:cNvSpPr/>
            <p:nvPr/>
          </p:nvSpPr>
          <p:spPr>
            <a:xfrm>
              <a:off x="2317763" y="495499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176" name="tx1176"/>
            <p:cNvSpPr/>
            <p:nvPr/>
          </p:nvSpPr>
          <p:spPr>
            <a:xfrm>
              <a:off x="2577547" y="495499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177" name="tx1177"/>
            <p:cNvSpPr/>
            <p:nvPr/>
          </p:nvSpPr>
          <p:spPr>
            <a:xfrm>
              <a:off x="2837331" y="495499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178" name="tx1178"/>
            <p:cNvSpPr/>
            <p:nvPr/>
          </p:nvSpPr>
          <p:spPr>
            <a:xfrm>
              <a:off x="3097115" y="495499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179" name="tx1179"/>
            <p:cNvSpPr/>
            <p:nvPr/>
          </p:nvSpPr>
          <p:spPr>
            <a:xfrm>
              <a:off x="3356898" y="495499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98</a:t>
              </a:r>
            </a:p>
          </p:txBody>
        </p:sp>
        <p:sp>
          <p:nvSpPr>
            <p:cNvPr id="1180" name="tx1180"/>
            <p:cNvSpPr/>
            <p:nvPr/>
          </p:nvSpPr>
          <p:spPr>
            <a:xfrm>
              <a:off x="3616682" y="495499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97</a:t>
              </a:r>
            </a:p>
          </p:txBody>
        </p:sp>
        <p:sp>
          <p:nvSpPr>
            <p:cNvPr id="1181" name="tx1181"/>
            <p:cNvSpPr/>
            <p:nvPr/>
          </p:nvSpPr>
          <p:spPr>
            <a:xfrm>
              <a:off x="3876466" y="495499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1182" name="tx1182"/>
            <p:cNvSpPr/>
            <p:nvPr/>
          </p:nvSpPr>
          <p:spPr>
            <a:xfrm>
              <a:off x="4136250" y="495499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183" name="tx1183"/>
            <p:cNvSpPr/>
            <p:nvPr/>
          </p:nvSpPr>
          <p:spPr>
            <a:xfrm>
              <a:off x="4396034" y="495499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184" name="tx1184"/>
            <p:cNvSpPr/>
            <p:nvPr/>
          </p:nvSpPr>
          <p:spPr>
            <a:xfrm>
              <a:off x="4655818" y="495499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185" name="tx1185"/>
            <p:cNvSpPr/>
            <p:nvPr/>
          </p:nvSpPr>
          <p:spPr>
            <a:xfrm>
              <a:off x="4915602" y="495499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186" name="tx1186"/>
            <p:cNvSpPr/>
            <p:nvPr/>
          </p:nvSpPr>
          <p:spPr>
            <a:xfrm>
              <a:off x="5175385" y="495499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187" name="tx1187"/>
            <p:cNvSpPr/>
            <p:nvPr/>
          </p:nvSpPr>
          <p:spPr>
            <a:xfrm>
              <a:off x="5435169" y="495499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93</a:t>
              </a:r>
            </a:p>
          </p:txBody>
        </p:sp>
        <p:sp>
          <p:nvSpPr>
            <p:cNvPr id="1188" name="tx1188"/>
            <p:cNvSpPr/>
            <p:nvPr/>
          </p:nvSpPr>
          <p:spPr>
            <a:xfrm>
              <a:off x="5694953" y="495499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94</a:t>
              </a:r>
            </a:p>
          </p:txBody>
        </p:sp>
        <p:sp>
          <p:nvSpPr>
            <p:cNvPr id="1189" name="tx1189"/>
            <p:cNvSpPr/>
            <p:nvPr/>
          </p:nvSpPr>
          <p:spPr>
            <a:xfrm>
              <a:off x="5954737" y="495499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1190" name="tx1190"/>
            <p:cNvSpPr/>
            <p:nvPr/>
          </p:nvSpPr>
          <p:spPr>
            <a:xfrm>
              <a:off x="6214521" y="495499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1191" name="tx1191"/>
            <p:cNvSpPr/>
            <p:nvPr/>
          </p:nvSpPr>
          <p:spPr>
            <a:xfrm>
              <a:off x="6474305" y="495499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77</a:t>
              </a:r>
            </a:p>
          </p:txBody>
        </p:sp>
        <p:sp>
          <p:nvSpPr>
            <p:cNvPr id="1192" name="tx1192"/>
            <p:cNvSpPr/>
            <p:nvPr/>
          </p:nvSpPr>
          <p:spPr>
            <a:xfrm>
              <a:off x="6734089" y="495499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84</a:t>
              </a:r>
            </a:p>
          </p:txBody>
        </p:sp>
        <p:sp>
          <p:nvSpPr>
            <p:cNvPr id="1193" name="tx1193"/>
            <p:cNvSpPr/>
            <p:nvPr/>
          </p:nvSpPr>
          <p:spPr>
            <a:xfrm>
              <a:off x="6993872" y="495499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92</a:t>
              </a:r>
            </a:p>
          </p:txBody>
        </p:sp>
        <p:sp>
          <p:nvSpPr>
            <p:cNvPr id="1194" name="tx1194"/>
            <p:cNvSpPr/>
            <p:nvPr/>
          </p:nvSpPr>
          <p:spPr>
            <a:xfrm>
              <a:off x="7253656" y="495499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92</a:t>
              </a:r>
            </a:p>
          </p:txBody>
        </p:sp>
        <p:sp>
          <p:nvSpPr>
            <p:cNvPr id="1195" name="tx1195"/>
            <p:cNvSpPr/>
            <p:nvPr/>
          </p:nvSpPr>
          <p:spPr>
            <a:xfrm>
              <a:off x="7513440" y="495499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88</a:t>
              </a:r>
            </a:p>
          </p:txBody>
        </p:sp>
        <p:sp>
          <p:nvSpPr>
            <p:cNvPr id="1196" name="tx1196"/>
            <p:cNvSpPr/>
            <p:nvPr/>
          </p:nvSpPr>
          <p:spPr>
            <a:xfrm>
              <a:off x="7773224" y="495499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87</a:t>
              </a:r>
            </a:p>
          </p:txBody>
        </p:sp>
        <p:sp>
          <p:nvSpPr>
            <p:cNvPr id="1197" name="tx1197"/>
            <p:cNvSpPr/>
            <p:nvPr/>
          </p:nvSpPr>
          <p:spPr>
            <a:xfrm>
              <a:off x="8033008" y="495499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84</a:t>
              </a:r>
            </a:p>
          </p:txBody>
        </p:sp>
        <p:sp>
          <p:nvSpPr>
            <p:cNvPr id="1198" name="tx1198"/>
            <p:cNvSpPr/>
            <p:nvPr/>
          </p:nvSpPr>
          <p:spPr>
            <a:xfrm>
              <a:off x="8292792" y="495499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80</a:t>
              </a:r>
            </a:p>
          </p:txBody>
        </p:sp>
        <p:sp>
          <p:nvSpPr>
            <p:cNvPr id="1199" name="tx1199"/>
            <p:cNvSpPr/>
            <p:nvPr/>
          </p:nvSpPr>
          <p:spPr>
            <a:xfrm>
              <a:off x="8552576" y="495499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80</a:t>
              </a:r>
            </a:p>
          </p:txBody>
        </p:sp>
        <p:sp>
          <p:nvSpPr>
            <p:cNvPr id="1200" name="tx1200"/>
            <p:cNvSpPr/>
            <p:nvPr/>
          </p:nvSpPr>
          <p:spPr>
            <a:xfrm>
              <a:off x="2057979" y="230361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85</a:t>
              </a:r>
            </a:p>
          </p:txBody>
        </p:sp>
        <p:sp>
          <p:nvSpPr>
            <p:cNvPr id="1201" name="tx1201"/>
            <p:cNvSpPr/>
            <p:nvPr/>
          </p:nvSpPr>
          <p:spPr>
            <a:xfrm>
              <a:off x="2317763" y="230361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88</a:t>
              </a:r>
            </a:p>
          </p:txBody>
        </p:sp>
        <p:sp>
          <p:nvSpPr>
            <p:cNvPr id="1202" name="tx1202"/>
            <p:cNvSpPr/>
            <p:nvPr/>
          </p:nvSpPr>
          <p:spPr>
            <a:xfrm>
              <a:off x="2577547" y="230361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86</a:t>
              </a:r>
            </a:p>
          </p:txBody>
        </p:sp>
        <p:sp>
          <p:nvSpPr>
            <p:cNvPr id="1203" name="tx1203"/>
            <p:cNvSpPr/>
            <p:nvPr/>
          </p:nvSpPr>
          <p:spPr>
            <a:xfrm>
              <a:off x="2837331" y="230361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83</a:t>
              </a:r>
            </a:p>
          </p:txBody>
        </p:sp>
        <p:sp>
          <p:nvSpPr>
            <p:cNvPr id="1204" name="tx1204"/>
            <p:cNvSpPr/>
            <p:nvPr/>
          </p:nvSpPr>
          <p:spPr>
            <a:xfrm>
              <a:off x="3097115" y="230361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81</a:t>
              </a:r>
            </a:p>
          </p:txBody>
        </p:sp>
        <p:sp>
          <p:nvSpPr>
            <p:cNvPr id="1205" name="tx1205"/>
            <p:cNvSpPr/>
            <p:nvPr/>
          </p:nvSpPr>
          <p:spPr>
            <a:xfrm>
              <a:off x="3356898" y="230361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79</a:t>
              </a:r>
            </a:p>
          </p:txBody>
        </p:sp>
        <p:sp>
          <p:nvSpPr>
            <p:cNvPr id="1206" name="tx1206"/>
            <p:cNvSpPr/>
            <p:nvPr/>
          </p:nvSpPr>
          <p:spPr>
            <a:xfrm>
              <a:off x="3616682" y="230361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81</a:t>
              </a:r>
            </a:p>
          </p:txBody>
        </p:sp>
        <p:sp>
          <p:nvSpPr>
            <p:cNvPr id="1207" name="tx1207"/>
            <p:cNvSpPr/>
            <p:nvPr/>
          </p:nvSpPr>
          <p:spPr>
            <a:xfrm>
              <a:off x="3876466" y="230361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82</a:t>
              </a:r>
            </a:p>
          </p:txBody>
        </p:sp>
        <p:sp>
          <p:nvSpPr>
            <p:cNvPr id="1208" name="tx1208"/>
            <p:cNvSpPr/>
            <p:nvPr/>
          </p:nvSpPr>
          <p:spPr>
            <a:xfrm>
              <a:off x="4136250" y="230361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83</a:t>
              </a:r>
            </a:p>
          </p:txBody>
        </p:sp>
        <p:sp>
          <p:nvSpPr>
            <p:cNvPr id="1209" name="tx1209"/>
            <p:cNvSpPr/>
            <p:nvPr/>
          </p:nvSpPr>
          <p:spPr>
            <a:xfrm>
              <a:off x="4396034" y="230361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84</a:t>
              </a:r>
            </a:p>
          </p:txBody>
        </p:sp>
        <p:sp>
          <p:nvSpPr>
            <p:cNvPr id="1210" name="tx1210"/>
            <p:cNvSpPr/>
            <p:nvPr/>
          </p:nvSpPr>
          <p:spPr>
            <a:xfrm>
              <a:off x="4655818" y="230361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85</a:t>
              </a:r>
            </a:p>
          </p:txBody>
        </p:sp>
        <p:sp>
          <p:nvSpPr>
            <p:cNvPr id="1211" name="tx1211"/>
            <p:cNvSpPr/>
            <p:nvPr/>
          </p:nvSpPr>
          <p:spPr>
            <a:xfrm>
              <a:off x="4915602" y="230361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87</a:t>
              </a:r>
            </a:p>
          </p:txBody>
        </p:sp>
        <p:sp>
          <p:nvSpPr>
            <p:cNvPr id="1212" name="tx1212"/>
            <p:cNvSpPr/>
            <p:nvPr/>
          </p:nvSpPr>
          <p:spPr>
            <a:xfrm>
              <a:off x="5175385" y="230361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88</a:t>
              </a:r>
            </a:p>
          </p:txBody>
        </p:sp>
        <p:sp>
          <p:nvSpPr>
            <p:cNvPr id="1213" name="tx1213"/>
            <p:cNvSpPr/>
            <p:nvPr/>
          </p:nvSpPr>
          <p:spPr>
            <a:xfrm>
              <a:off x="5435169" y="230361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83</a:t>
              </a:r>
            </a:p>
          </p:txBody>
        </p:sp>
        <p:sp>
          <p:nvSpPr>
            <p:cNvPr id="1214" name="tx1214"/>
            <p:cNvSpPr/>
            <p:nvPr/>
          </p:nvSpPr>
          <p:spPr>
            <a:xfrm>
              <a:off x="5694953" y="230361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88</a:t>
              </a:r>
            </a:p>
          </p:txBody>
        </p:sp>
        <p:sp>
          <p:nvSpPr>
            <p:cNvPr id="1215" name="tx1215"/>
            <p:cNvSpPr/>
            <p:nvPr/>
          </p:nvSpPr>
          <p:spPr>
            <a:xfrm>
              <a:off x="5954737" y="230361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90</a:t>
              </a:r>
            </a:p>
          </p:txBody>
        </p:sp>
        <p:sp>
          <p:nvSpPr>
            <p:cNvPr id="1216" name="tx1216"/>
            <p:cNvSpPr/>
            <p:nvPr/>
          </p:nvSpPr>
          <p:spPr>
            <a:xfrm>
              <a:off x="6214521" y="230361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85</a:t>
              </a:r>
            </a:p>
          </p:txBody>
        </p:sp>
        <p:sp>
          <p:nvSpPr>
            <p:cNvPr id="1217" name="tx1217"/>
            <p:cNvSpPr/>
            <p:nvPr/>
          </p:nvSpPr>
          <p:spPr>
            <a:xfrm>
              <a:off x="6474305" y="230361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86</a:t>
              </a:r>
            </a:p>
          </p:txBody>
        </p:sp>
        <p:sp>
          <p:nvSpPr>
            <p:cNvPr id="1218" name="tx1218"/>
            <p:cNvSpPr/>
            <p:nvPr/>
          </p:nvSpPr>
          <p:spPr>
            <a:xfrm>
              <a:off x="6734089" y="230361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91</a:t>
              </a:r>
            </a:p>
          </p:txBody>
        </p:sp>
        <p:sp>
          <p:nvSpPr>
            <p:cNvPr id="1219" name="tx1219"/>
            <p:cNvSpPr/>
            <p:nvPr/>
          </p:nvSpPr>
          <p:spPr>
            <a:xfrm>
              <a:off x="6993872" y="230361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1220" name="tx1220"/>
            <p:cNvSpPr/>
            <p:nvPr/>
          </p:nvSpPr>
          <p:spPr>
            <a:xfrm>
              <a:off x="7253656" y="230361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82</a:t>
              </a:r>
            </a:p>
          </p:txBody>
        </p:sp>
        <p:sp>
          <p:nvSpPr>
            <p:cNvPr id="1221" name="tx1221"/>
            <p:cNvSpPr/>
            <p:nvPr/>
          </p:nvSpPr>
          <p:spPr>
            <a:xfrm>
              <a:off x="7513440" y="230361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88</a:t>
              </a:r>
            </a:p>
          </p:txBody>
        </p:sp>
        <p:sp>
          <p:nvSpPr>
            <p:cNvPr id="1222" name="tx1222"/>
            <p:cNvSpPr/>
            <p:nvPr/>
          </p:nvSpPr>
          <p:spPr>
            <a:xfrm>
              <a:off x="7773224" y="230361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91</a:t>
              </a:r>
            </a:p>
          </p:txBody>
        </p:sp>
        <p:sp>
          <p:nvSpPr>
            <p:cNvPr id="1223" name="tx1223"/>
            <p:cNvSpPr/>
            <p:nvPr/>
          </p:nvSpPr>
          <p:spPr>
            <a:xfrm>
              <a:off x="8033008" y="230361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94</a:t>
              </a:r>
            </a:p>
          </p:txBody>
        </p:sp>
        <p:sp>
          <p:nvSpPr>
            <p:cNvPr id="1224" name="tx1224"/>
            <p:cNvSpPr/>
            <p:nvPr/>
          </p:nvSpPr>
          <p:spPr>
            <a:xfrm>
              <a:off x="8292792" y="230361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95</a:t>
              </a:r>
            </a:p>
          </p:txBody>
        </p:sp>
        <p:sp>
          <p:nvSpPr>
            <p:cNvPr id="1225" name="tx1225"/>
            <p:cNvSpPr/>
            <p:nvPr/>
          </p:nvSpPr>
          <p:spPr>
            <a:xfrm>
              <a:off x="8552576" y="230361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95</a:t>
              </a:r>
            </a:p>
          </p:txBody>
        </p:sp>
        <p:sp>
          <p:nvSpPr>
            <p:cNvPr id="1226" name="tx1226"/>
            <p:cNvSpPr/>
            <p:nvPr/>
          </p:nvSpPr>
          <p:spPr>
            <a:xfrm>
              <a:off x="2057979" y="508755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227" name="tx1227"/>
            <p:cNvSpPr/>
            <p:nvPr/>
          </p:nvSpPr>
          <p:spPr>
            <a:xfrm>
              <a:off x="2317763" y="508755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228" name="tx1228"/>
            <p:cNvSpPr/>
            <p:nvPr/>
          </p:nvSpPr>
          <p:spPr>
            <a:xfrm>
              <a:off x="2577547" y="508755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229" name="tx1229"/>
            <p:cNvSpPr/>
            <p:nvPr/>
          </p:nvSpPr>
          <p:spPr>
            <a:xfrm>
              <a:off x="2837331" y="508755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230" name="tx1230"/>
            <p:cNvSpPr/>
            <p:nvPr/>
          </p:nvSpPr>
          <p:spPr>
            <a:xfrm>
              <a:off x="3097115" y="508755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231" name="tx1231"/>
            <p:cNvSpPr/>
            <p:nvPr/>
          </p:nvSpPr>
          <p:spPr>
            <a:xfrm>
              <a:off x="3356898" y="508755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93</a:t>
              </a:r>
            </a:p>
          </p:txBody>
        </p:sp>
        <p:sp>
          <p:nvSpPr>
            <p:cNvPr id="1232" name="tx1232"/>
            <p:cNvSpPr/>
            <p:nvPr/>
          </p:nvSpPr>
          <p:spPr>
            <a:xfrm>
              <a:off x="3616682" y="508755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97</a:t>
              </a:r>
            </a:p>
          </p:txBody>
        </p:sp>
        <p:sp>
          <p:nvSpPr>
            <p:cNvPr id="1233" name="tx1233"/>
            <p:cNvSpPr/>
            <p:nvPr/>
          </p:nvSpPr>
          <p:spPr>
            <a:xfrm>
              <a:off x="3876466" y="508755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98</a:t>
              </a:r>
            </a:p>
          </p:txBody>
        </p:sp>
        <p:sp>
          <p:nvSpPr>
            <p:cNvPr id="1234" name="tx1234"/>
            <p:cNvSpPr/>
            <p:nvPr/>
          </p:nvSpPr>
          <p:spPr>
            <a:xfrm>
              <a:off x="4136250" y="508755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98</a:t>
              </a:r>
            </a:p>
          </p:txBody>
        </p:sp>
        <p:sp>
          <p:nvSpPr>
            <p:cNvPr id="1235" name="tx1235"/>
            <p:cNvSpPr/>
            <p:nvPr/>
          </p:nvSpPr>
          <p:spPr>
            <a:xfrm>
              <a:off x="4396034" y="508755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97</a:t>
              </a:r>
            </a:p>
          </p:txBody>
        </p:sp>
        <p:sp>
          <p:nvSpPr>
            <p:cNvPr id="1236" name="tx1236"/>
            <p:cNvSpPr/>
            <p:nvPr/>
          </p:nvSpPr>
          <p:spPr>
            <a:xfrm>
              <a:off x="4655818" y="508755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95</a:t>
              </a:r>
            </a:p>
          </p:txBody>
        </p:sp>
        <p:sp>
          <p:nvSpPr>
            <p:cNvPr id="1237" name="tx1237"/>
            <p:cNvSpPr/>
            <p:nvPr/>
          </p:nvSpPr>
          <p:spPr>
            <a:xfrm>
              <a:off x="4915602" y="508755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94</a:t>
              </a:r>
            </a:p>
          </p:txBody>
        </p:sp>
        <p:sp>
          <p:nvSpPr>
            <p:cNvPr id="1238" name="tx1238"/>
            <p:cNvSpPr/>
            <p:nvPr/>
          </p:nvSpPr>
          <p:spPr>
            <a:xfrm>
              <a:off x="5175385" y="508755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1239" name="tx1239"/>
            <p:cNvSpPr/>
            <p:nvPr/>
          </p:nvSpPr>
          <p:spPr>
            <a:xfrm>
              <a:off x="5435169" y="508755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97</a:t>
              </a:r>
            </a:p>
          </p:txBody>
        </p:sp>
        <p:sp>
          <p:nvSpPr>
            <p:cNvPr id="1240" name="tx1240"/>
            <p:cNvSpPr/>
            <p:nvPr/>
          </p:nvSpPr>
          <p:spPr>
            <a:xfrm>
              <a:off x="5694953" y="508755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85</a:t>
              </a:r>
            </a:p>
          </p:txBody>
        </p:sp>
        <p:sp>
          <p:nvSpPr>
            <p:cNvPr id="1241" name="tx1241"/>
            <p:cNvSpPr/>
            <p:nvPr/>
          </p:nvSpPr>
          <p:spPr>
            <a:xfrm>
              <a:off x="5954737" y="508755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84</a:t>
              </a:r>
            </a:p>
          </p:txBody>
        </p:sp>
        <p:sp>
          <p:nvSpPr>
            <p:cNvPr id="1242" name="tx1242"/>
            <p:cNvSpPr/>
            <p:nvPr/>
          </p:nvSpPr>
          <p:spPr>
            <a:xfrm>
              <a:off x="6214521" y="508755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86</a:t>
              </a:r>
            </a:p>
          </p:txBody>
        </p:sp>
        <p:sp>
          <p:nvSpPr>
            <p:cNvPr id="1243" name="tx1243"/>
            <p:cNvSpPr/>
            <p:nvPr/>
          </p:nvSpPr>
          <p:spPr>
            <a:xfrm>
              <a:off x="6474305" y="508755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81</a:t>
              </a:r>
            </a:p>
          </p:txBody>
        </p:sp>
        <p:sp>
          <p:nvSpPr>
            <p:cNvPr id="1244" name="tx1244"/>
            <p:cNvSpPr/>
            <p:nvPr/>
          </p:nvSpPr>
          <p:spPr>
            <a:xfrm>
              <a:off x="6734089" y="508755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83</a:t>
              </a:r>
            </a:p>
          </p:txBody>
        </p:sp>
        <p:sp>
          <p:nvSpPr>
            <p:cNvPr id="1245" name="tx1245"/>
            <p:cNvSpPr/>
            <p:nvPr/>
          </p:nvSpPr>
          <p:spPr>
            <a:xfrm>
              <a:off x="6993872" y="508755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83</a:t>
              </a:r>
            </a:p>
          </p:txBody>
        </p:sp>
        <p:sp>
          <p:nvSpPr>
            <p:cNvPr id="1246" name="tx1246"/>
            <p:cNvSpPr/>
            <p:nvPr/>
          </p:nvSpPr>
          <p:spPr>
            <a:xfrm>
              <a:off x="7253656" y="508755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81</a:t>
              </a:r>
            </a:p>
          </p:txBody>
        </p:sp>
        <p:sp>
          <p:nvSpPr>
            <p:cNvPr id="1247" name="tx1247"/>
            <p:cNvSpPr/>
            <p:nvPr/>
          </p:nvSpPr>
          <p:spPr>
            <a:xfrm>
              <a:off x="7513440" y="508755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65</a:t>
              </a:r>
            </a:p>
          </p:txBody>
        </p:sp>
        <p:sp>
          <p:nvSpPr>
            <p:cNvPr id="1248" name="tx1248"/>
            <p:cNvSpPr/>
            <p:nvPr/>
          </p:nvSpPr>
          <p:spPr>
            <a:xfrm>
              <a:off x="7773224" y="508755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74</a:t>
              </a:r>
            </a:p>
          </p:txBody>
        </p:sp>
        <p:sp>
          <p:nvSpPr>
            <p:cNvPr id="1249" name="tx1249"/>
            <p:cNvSpPr/>
            <p:nvPr/>
          </p:nvSpPr>
          <p:spPr>
            <a:xfrm>
              <a:off x="8033008" y="508755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81</a:t>
              </a:r>
            </a:p>
          </p:txBody>
        </p:sp>
        <p:sp>
          <p:nvSpPr>
            <p:cNvPr id="1250" name="tx1250"/>
            <p:cNvSpPr/>
            <p:nvPr/>
          </p:nvSpPr>
          <p:spPr>
            <a:xfrm>
              <a:off x="8292792" y="508755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87</a:t>
              </a:r>
            </a:p>
          </p:txBody>
        </p:sp>
        <p:sp>
          <p:nvSpPr>
            <p:cNvPr id="1251" name="tx1251"/>
            <p:cNvSpPr/>
            <p:nvPr/>
          </p:nvSpPr>
          <p:spPr>
            <a:xfrm>
              <a:off x="8552576" y="508755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78</a:t>
              </a:r>
            </a:p>
          </p:txBody>
        </p:sp>
        <p:sp>
          <p:nvSpPr>
            <p:cNvPr id="1252" name="tx1252"/>
            <p:cNvSpPr/>
            <p:nvPr/>
          </p:nvSpPr>
          <p:spPr>
            <a:xfrm>
              <a:off x="2057979" y="177333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97</a:t>
              </a:r>
            </a:p>
          </p:txBody>
        </p:sp>
        <p:sp>
          <p:nvSpPr>
            <p:cNvPr id="1253" name="tx1253"/>
            <p:cNvSpPr/>
            <p:nvPr/>
          </p:nvSpPr>
          <p:spPr>
            <a:xfrm>
              <a:off x="2317763" y="177333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95</a:t>
              </a:r>
            </a:p>
          </p:txBody>
        </p:sp>
        <p:sp>
          <p:nvSpPr>
            <p:cNvPr id="1254" name="tx1254"/>
            <p:cNvSpPr/>
            <p:nvPr/>
          </p:nvSpPr>
          <p:spPr>
            <a:xfrm>
              <a:off x="2577547" y="177333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93</a:t>
              </a:r>
            </a:p>
          </p:txBody>
        </p:sp>
        <p:sp>
          <p:nvSpPr>
            <p:cNvPr id="1255" name="tx1255"/>
            <p:cNvSpPr/>
            <p:nvPr/>
          </p:nvSpPr>
          <p:spPr>
            <a:xfrm>
              <a:off x="2837331" y="177333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90</a:t>
              </a:r>
            </a:p>
          </p:txBody>
        </p:sp>
        <p:sp>
          <p:nvSpPr>
            <p:cNvPr id="1256" name="tx1256"/>
            <p:cNvSpPr/>
            <p:nvPr/>
          </p:nvSpPr>
          <p:spPr>
            <a:xfrm>
              <a:off x="3097115" y="177333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93</a:t>
              </a:r>
            </a:p>
          </p:txBody>
        </p:sp>
        <p:sp>
          <p:nvSpPr>
            <p:cNvPr id="1257" name="tx1257"/>
            <p:cNvSpPr/>
            <p:nvPr/>
          </p:nvSpPr>
          <p:spPr>
            <a:xfrm>
              <a:off x="3356898" y="177333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258" name="tx1258"/>
            <p:cNvSpPr/>
            <p:nvPr/>
          </p:nvSpPr>
          <p:spPr>
            <a:xfrm>
              <a:off x="3616682" y="177333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98</a:t>
              </a:r>
            </a:p>
          </p:txBody>
        </p:sp>
        <p:sp>
          <p:nvSpPr>
            <p:cNvPr id="1259" name="tx1259"/>
            <p:cNvSpPr/>
            <p:nvPr/>
          </p:nvSpPr>
          <p:spPr>
            <a:xfrm>
              <a:off x="3876466" y="177333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260" name="tx1260"/>
            <p:cNvSpPr/>
            <p:nvPr/>
          </p:nvSpPr>
          <p:spPr>
            <a:xfrm>
              <a:off x="4136250" y="177333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95</a:t>
              </a:r>
            </a:p>
          </p:txBody>
        </p:sp>
        <p:sp>
          <p:nvSpPr>
            <p:cNvPr id="1261" name="tx1261"/>
            <p:cNvSpPr/>
            <p:nvPr/>
          </p:nvSpPr>
          <p:spPr>
            <a:xfrm>
              <a:off x="4396034" y="177333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91</a:t>
              </a:r>
            </a:p>
          </p:txBody>
        </p:sp>
        <p:sp>
          <p:nvSpPr>
            <p:cNvPr id="1262" name="tx1262"/>
            <p:cNvSpPr/>
            <p:nvPr/>
          </p:nvSpPr>
          <p:spPr>
            <a:xfrm>
              <a:off x="4655818" y="177333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92</a:t>
              </a:r>
            </a:p>
          </p:txBody>
        </p:sp>
        <p:sp>
          <p:nvSpPr>
            <p:cNvPr id="1263" name="tx1263"/>
            <p:cNvSpPr/>
            <p:nvPr/>
          </p:nvSpPr>
          <p:spPr>
            <a:xfrm>
              <a:off x="4915602" y="177333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89</a:t>
              </a:r>
            </a:p>
          </p:txBody>
        </p:sp>
        <p:sp>
          <p:nvSpPr>
            <p:cNvPr id="1264" name="tx1264"/>
            <p:cNvSpPr/>
            <p:nvPr/>
          </p:nvSpPr>
          <p:spPr>
            <a:xfrm>
              <a:off x="5175385" y="177333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93</a:t>
              </a:r>
            </a:p>
          </p:txBody>
        </p:sp>
        <p:sp>
          <p:nvSpPr>
            <p:cNvPr id="1265" name="tx1265"/>
            <p:cNvSpPr/>
            <p:nvPr/>
          </p:nvSpPr>
          <p:spPr>
            <a:xfrm>
              <a:off x="5435169" y="177333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94</a:t>
              </a:r>
            </a:p>
          </p:txBody>
        </p:sp>
        <p:sp>
          <p:nvSpPr>
            <p:cNvPr id="1266" name="tx1266"/>
            <p:cNvSpPr/>
            <p:nvPr/>
          </p:nvSpPr>
          <p:spPr>
            <a:xfrm>
              <a:off x="5694953" y="177333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1267" name="tx1267"/>
            <p:cNvSpPr/>
            <p:nvPr/>
          </p:nvSpPr>
          <p:spPr>
            <a:xfrm>
              <a:off x="5954737" y="177333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97</a:t>
              </a:r>
            </a:p>
          </p:txBody>
        </p:sp>
        <p:sp>
          <p:nvSpPr>
            <p:cNvPr id="1268" name="tx1268"/>
            <p:cNvSpPr/>
            <p:nvPr/>
          </p:nvSpPr>
          <p:spPr>
            <a:xfrm>
              <a:off x="6214521" y="177333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98</a:t>
              </a:r>
            </a:p>
          </p:txBody>
        </p:sp>
        <p:sp>
          <p:nvSpPr>
            <p:cNvPr id="1269" name="tx1269"/>
            <p:cNvSpPr/>
            <p:nvPr/>
          </p:nvSpPr>
          <p:spPr>
            <a:xfrm>
              <a:off x="6474305" y="177333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89</a:t>
              </a:r>
            </a:p>
          </p:txBody>
        </p:sp>
        <p:sp>
          <p:nvSpPr>
            <p:cNvPr id="1270" name="tx1270"/>
            <p:cNvSpPr/>
            <p:nvPr/>
          </p:nvSpPr>
          <p:spPr>
            <a:xfrm>
              <a:off x="6734089" y="177333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87</a:t>
              </a:r>
            </a:p>
          </p:txBody>
        </p:sp>
        <p:sp>
          <p:nvSpPr>
            <p:cNvPr id="1271" name="tx1271"/>
            <p:cNvSpPr/>
            <p:nvPr/>
          </p:nvSpPr>
          <p:spPr>
            <a:xfrm>
              <a:off x="6993872" y="177333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1272" name="tx1272"/>
            <p:cNvSpPr/>
            <p:nvPr/>
          </p:nvSpPr>
          <p:spPr>
            <a:xfrm>
              <a:off x="7253656" y="177333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84</a:t>
              </a:r>
            </a:p>
          </p:txBody>
        </p:sp>
        <p:sp>
          <p:nvSpPr>
            <p:cNvPr id="1273" name="tx1273"/>
            <p:cNvSpPr/>
            <p:nvPr/>
          </p:nvSpPr>
          <p:spPr>
            <a:xfrm>
              <a:off x="7513440" y="177333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97</a:t>
              </a:r>
            </a:p>
          </p:txBody>
        </p:sp>
        <p:sp>
          <p:nvSpPr>
            <p:cNvPr id="1274" name="tx1274"/>
            <p:cNvSpPr/>
            <p:nvPr/>
          </p:nvSpPr>
          <p:spPr>
            <a:xfrm>
              <a:off x="7773224" y="177333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80</a:t>
              </a:r>
            </a:p>
          </p:txBody>
        </p:sp>
        <p:sp>
          <p:nvSpPr>
            <p:cNvPr id="1275" name="tx1275"/>
            <p:cNvSpPr/>
            <p:nvPr/>
          </p:nvSpPr>
          <p:spPr>
            <a:xfrm>
              <a:off x="8033008" y="177333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276" name="tx1276"/>
            <p:cNvSpPr/>
            <p:nvPr/>
          </p:nvSpPr>
          <p:spPr>
            <a:xfrm>
              <a:off x="8292792" y="177333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1277" name="tx1277"/>
            <p:cNvSpPr/>
            <p:nvPr/>
          </p:nvSpPr>
          <p:spPr>
            <a:xfrm>
              <a:off x="8552576" y="177333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98</a:t>
              </a:r>
            </a:p>
          </p:txBody>
        </p:sp>
        <p:sp>
          <p:nvSpPr>
            <p:cNvPr id="1278" name="tx1278"/>
            <p:cNvSpPr/>
            <p:nvPr/>
          </p:nvSpPr>
          <p:spPr>
            <a:xfrm>
              <a:off x="2057979" y="468985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92</a:t>
              </a:r>
            </a:p>
          </p:txBody>
        </p:sp>
        <p:sp>
          <p:nvSpPr>
            <p:cNvPr id="1279" name="tx1279"/>
            <p:cNvSpPr/>
            <p:nvPr/>
          </p:nvSpPr>
          <p:spPr>
            <a:xfrm>
              <a:off x="2317763" y="468985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280" name="tx1280"/>
            <p:cNvSpPr/>
            <p:nvPr/>
          </p:nvSpPr>
          <p:spPr>
            <a:xfrm>
              <a:off x="2577547" y="468985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1281" name="tx1281"/>
            <p:cNvSpPr/>
            <p:nvPr/>
          </p:nvSpPr>
          <p:spPr>
            <a:xfrm>
              <a:off x="2837331" y="468985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282" name="tx1282"/>
            <p:cNvSpPr/>
            <p:nvPr/>
          </p:nvSpPr>
          <p:spPr>
            <a:xfrm>
              <a:off x="3097115" y="468985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74</a:t>
              </a:r>
            </a:p>
          </p:txBody>
        </p:sp>
        <p:sp>
          <p:nvSpPr>
            <p:cNvPr id="1283" name="tx1283"/>
            <p:cNvSpPr/>
            <p:nvPr/>
          </p:nvSpPr>
          <p:spPr>
            <a:xfrm>
              <a:off x="3356898" y="468985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284" name="tx1284"/>
            <p:cNvSpPr/>
            <p:nvPr/>
          </p:nvSpPr>
          <p:spPr>
            <a:xfrm>
              <a:off x="3616682" y="468985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98</a:t>
              </a:r>
            </a:p>
          </p:txBody>
        </p:sp>
        <p:sp>
          <p:nvSpPr>
            <p:cNvPr id="1285" name="tx1285"/>
            <p:cNvSpPr/>
            <p:nvPr/>
          </p:nvSpPr>
          <p:spPr>
            <a:xfrm>
              <a:off x="3876466" y="468985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98</a:t>
              </a:r>
            </a:p>
          </p:txBody>
        </p:sp>
        <p:sp>
          <p:nvSpPr>
            <p:cNvPr id="1286" name="tx1286"/>
            <p:cNvSpPr/>
            <p:nvPr/>
          </p:nvSpPr>
          <p:spPr>
            <a:xfrm>
              <a:off x="4136250" y="468985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287" name="tx1287"/>
            <p:cNvSpPr/>
            <p:nvPr/>
          </p:nvSpPr>
          <p:spPr>
            <a:xfrm>
              <a:off x="4396034" y="468985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98</a:t>
              </a:r>
            </a:p>
          </p:txBody>
        </p:sp>
        <p:sp>
          <p:nvSpPr>
            <p:cNvPr id="1288" name="tx1288"/>
            <p:cNvSpPr/>
            <p:nvPr/>
          </p:nvSpPr>
          <p:spPr>
            <a:xfrm>
              <a:off x="4655818" y="468985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95</a:t>
              </a:r>
            </a:p>
          </p:txBody>
        </p:sp>
        <p:sp>
          <p:nvSpPr>
            <p:cNvPr id="1289" name="tx1289"/>
            <p:cNvSpPr/>
            <p:nvPr/>
          </p:nvSpPr>
          <p:spPr>
            <a:xfrm>
              <a:off x="4915602" y="468985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95</a:t>
              </a:r>
            </a:p>
          </p:txBody>
        </p:sp>
        <p:sp>
          <p:nvSpPr>
            <p:cNvPr id="1290" name="tx1290"/>
            <p:cNvSpPr/>
            <p:nvPr/>
          </p:nvSpPr>
          <p:spPr>
            <a:xfrm>
              <a:off x="5175385" y="468985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94</a:t>
              </a:r>
            </a:p>
          </p:txBody>
        </p:sp>
        <p:sp>
          <p:nvSpPr>
            <p:cNvPr id="1291" name="tx1291"/>
            <p:cNvSpPr/>
            <p:nvPr/>
          </p:nvSpPr>
          <p:spPr>
            <a:xfrm>
              <a:off x="5435169" y="468985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94</a:t>
              </a:r>
            </a:p>
          </p:txBody>
        </p:sp>
        <p:sp>
          <p:nvSpPr>
            <p:cNvPr id="1292" name="tx1292"/>
            <p:cNvSpPr/>
            <p:nvPr/>
          </p:nvSpPr>
          <p:spPr>
            <a:xfrm>
              <a:off x="5694953" y="468985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94</a:t>
              </a:r>
            </a:p>
          </p:txBody>
        </p:sp>
        <p:sp>
          <p:nvSpPr>
            <p:cNvPr id="1293" name="tx1293"/>
            <p:cNvSpPr/>
            <p:nvPr/>
          </p:nvSpPr>
          <p:spPr>
            <a:xfrm>
              <a:off x="5954737" y="468985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294" name="tx1294"/>
            <p:cNvSpPr/>
            <p:nvPr/>
          </p:nvSpPr>
          <p:spPr>
            <a:xfrm>
              <a:off x="6214521" y="468985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95</a:t>
              </a:r>
            </a:p>
          </p:txBody>
        </p:sp>
        <p:sp>
          <p:nvSpPr>
            <p:cNvPr id="1295" name="tx1295"/>
            <p:cNvSpPr/>
            <p:nvPr/>
          </p:nvSpPr>
          <p:spPr>
            <a:xfrm>
              <a:off x="6474305" y="468985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85</a:t>
              </a:r>
            </a:p>
          </p:txBody>
        </p:sp>
        <p:sp>
          <p:nvSpPr>
            <p:cNvPr id="1296" name="tx1296"/>
            <p:cNvSpPr/>
            <p:nvPr/>
          </p:nvSpPr>
          <p:spPr>
            <a:xfrm>
              <a:off x="6734089" y="468985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84</a:t>
              </a:r>
            </a:p>
          </p:txBody>
        </p:sp>
        <p:sp>
          <p:nvSpPr>
            <p:cNvPr id="1297" name="tx1297"/>
            <p:cNvSpPr/>
            <p:nvPr/>
          </p:nvSpPr>
          <p:spPr>
            <a:xfrm>
              <a:off x="6993872" y="468985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94</a:t>
              </a:r>
            </a:p>
          </p:txBody>
        </p:sp>
        <p:sp>
          <p:nvSpPr>
            <p:cNvPr id="1298" name="tx1298"/>
            <p:cNvSpPr/>
            <p:nvPr/>
          </p:nvSpPr>
          <p:spPr>
            <a:xfrm>
              <a:off x="7253656" y="468985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83</a:t>
              </a:r>
            </a:p>
          </p:txBody>
        </p:sp>
        <p:sp>
          <p:nvSpPr>
            <p:cNvPr id="1299" name="tx1299"/>
            <p:cNvSpPr/>
            <p:nvPr/>
          </p:nvSpPr>
          <p:spPr>
            <a:xfrm>
              <a:off x="7513440" y="468985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70</a:t>
              </a:r>
            </a:p>
          </p:txBody>
        </p:sp>
        <p:sp>
          <p:nvSpPr>
            <p:cNvPr id="1300" name="tx1300"/>
            <p:cNvSpPr/>
            <p:nvPr/>
          </p:nvSpPr>
          <p:spPr>
            <a:xfrm>
              <a:off x="7773224" y="468985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76</a:t>
              </a:r>
            </a:p>
          </p:txBody>
        </p:sp>
        <p:sp>
          <p:nvSpPr>
            <p:cNvPr id="1301" name="tx1301"/>
            <p:cNvSpPr/>
            <p:nvPr/>
          </p:nvSpPr>
          <p:spPr>
            <a:xfrm>
              <a:off x="8033008" y="468985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82</a:t>
              </a:r>
            </a:p>
          </p:txBody>
        </p:sp>
        <p:sp>
          <p:nvSpPr>
            <p:cNvPr id="1302" name="tx1302"/>
            <p:cNvSpPr/>
            <p:nvPr/>
          </p:nvSpPr>
          <p:spPr>
            <a:xfrm>
              <a:off x="8292792" y="468985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83</a:t>
              </a:r>
            </a:p>
          </p:txBody>
        </p:sp>
        <p:sp>
          <p:nvSpPr>
            <p:cNvPr id="1303" name="tx1303"/>
            <p:cNvSpPr/>
            <p:nvPr/>
          </p:nvSpPr>
          <p:spPr>
            <a:xfrm>
              <a:off x="8552576" y="468985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83</a:t>
              </a:r>
            </a:p>
          </p:txBody>
        </p:sp>
        <p:sp>
          <p:nvSpPr>
            <p:cNvPr id="1304" name="tx1304"/>
            <p:cNvSpPr/>
            <p:nvPr/>
          </p:nvSpPr>
          <p:spPr>
            <a:xfrm>
              <a:off x="2057979" y="336416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86</a:t>
              </a:r>
            </a:p>
          </p:txBody>
        </p:sp>
        <p:sp>
          <p:nvSpPr>
            <p:cNvPr id="1305" name="tx1305"/>
            <p:cNvSpPr/>
            <p:nvPr/>
          </p:nvSpPr>
          <p:spPr>
            <a:xfrm>
              <a:off x="2317763" y="336416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91</a:t>
              </a:r>
            </a:p>
          </p:txBody>
        </p:sp>
        <p:sp>
          <p:nvSpPr>
            <p:cNvPr id="1306" name="tx1306"/>
            <p:cNvSpPr/>
            <p:nvPr/>
          </p:nvSpPr>
          <p:spPr>
            <a:xfrm>
              <a:off x="2577547" y="336416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92</a:t>
              </a:r>
            </a:p>
          </p:txBody>
        </p:sp>
        <p:sp>
          <p:nvSpPr>
            <p:cNvPr id="1307" name="tx1307"/>
            <p:cNvSpPr/>
            <p:nvPr/>
          </p:nvSpPr>
          <p:spPr>
            <a:xfrm>
              <a:off x="2837331" y="336416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94</a:t>
              </a:r>
            </a:p>
          </p:txBody>
        </p:sp>
        <p:sp>
          <p:nvSpPr>
            <p:cNvPr id="1308" name="tx1308"/>
            <p:cNvSpPr/>
            <p:nvPr/>
          </p:nvSpPr>
          <p:spPr>
            <a:xfrm>
              <a:off x="3097115" y="336416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95</a:t>
              </a:r>
            </a:p>
          </p:txBody>
        </p:sp>
        <p:sp>
          <p:nvSpPr>
            <p:cNvPr id="1309" name="tx1309"/>
            <p:cNvSpPr/>
            <p:nvPr/>
          </p:nvSpPr>
          <p:spPr>
            <a:xfrm>
              <a:off x="3356898" y="336416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93</a:t>
              </a:r>
            </a:p>
          </p:txBody>
        </p:sp>
        <p:sp>
          <p:nvSpPr>
            <p:cNvPr id="1310" name="tx1310"/>
            <p:cNvSpPr/>
            <p:nvPr/>
          </p:nvSpPr>
          <p:spPr>
            <a:xfrm>
              <a:off x="3616682" y="336416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95</a:t>
              </a:r>
            </a:p>
          </p:txBody>
        </p:sp>
        <p:sp>
          <p:nvSpPr>
            <p:cNvPr id="1311" name="tx1311"/>
            <p:cNvSpPr/>
            <p:nvPr/>
          </p:nvSpPr>
          <p:spPr>
            <a:xfrm>
              <a:off x="3876466" y="336416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86</a:t>
              </a:r>
            </a:p>
          </p:txBody>
        </p:sp>
        <p:sp>
          <p:nvSpPr>
            <p:cNvPr id="1312" name="tx1312"/>
            <p:cNvSpPr/>
            <p:nvPr/>
          </p:nvSpPr>
          <p:spPr>
            <a:xfrm>
              <a:off x="4136250" y="336416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1313" name="tx1313"/>
            <p:cNvSpPr/>
            <p:nvPr/>
          </p:nvSpPr>
          <p:spPr>
            <a:xfrm>
              <a:off x="4396034" y="336416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92</a:t>
              </a:r>
            </a:p>
          </p:txBody>
        </p:sp>
        <p:sp>
          <p:nvSpPr>
            <p:cNvPr id="1314" name="tx1314"/>
            <p:cNvSpPr/>
            <p:nvPr/>
          </p:nvSpPr>
          <p:spPr>
            <a:xfrm>
              <a:off x="4655818" y="336416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93</a:t>
              </a:r>
            </a:p>
          </p:txBody>
        </p:sp>
        <p:sp>
          <p:nvSpPr>
            <p:cNvPr id="1315" name="tx1315"/>
            <p:cNvSpPr/>
            <p:nvPr/>
          </p:nvSpPr>
          <p:spPr>
            <a:xfrm>
              <a:off x="4915602" y="336416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89</a:t>
              </a:r>
            </a:p>
          </p:txBody>
        </p:sp>
        <p:sp>
          <p:nvSpPr>
            <p:cNvPr id="1316" name="tx1316"/>
            <p:cNvSpPr/>
            <p:nvPr/>
          </p:nvSpPr>
          <p:spPr>
            <a:xfrm>
              <a:off x="5175385" y="336416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93</a:t>
              </a:r>
            </a:p>
          </p:txBody>
        </p:sp>
        <p:sp>
          <p:nvSpPr>
            <p:cNvPr id="1317" name="tx1317"/>
            <p:cNvSpPr/>
            <p:nvPr/>
          </p:nvSpPr>
          <p:spPr>
            <a:xfrm>
              <a:off x="5435169" y="336416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91</a:t>
              </a:r>
            </a:p>
          </p:txBody>
        </p:sp>
        <p:sp>
          <p:nvSpPr>
            <p:cNvPr id="1318" name="tx1318"/>
            <p:cNvSpPr/>
            <p:nvPr/>
          </p:nvSpPr>
          <p:spPr>
            <a:xfrm>
              <a:off x="5694953" y="336416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68</a:t>
              </a:r>
            </a:p>
          </p:txBody>
        </p:sp>
        <p:sp>
          <p:nvSpPr>
            <p:cNvPr id="1319" name="tx1319"/>
            <p:cNvSpPr/>
            <p:nvPr/>
          </p:nvSpPr>
          <p:spPr>
            <a:xfrm>
              <a:off x="5954737" y="336416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79</a:t>
              </a:r>
            </a:p>
          </p:txBody>
        </p:sp>
        <p:sp>
          <p:nvSpPr>
            <p:cNvPr id="1320" name="tx1320"/>
            <p:cNvSpPr/>
            <p:nvPr/>
          </p:nvSpPr>
          <p:spPr>
            <a:xfrm>
              <a:off x="6214521" y="336416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89</a:t>
              </a:r>
            </a:p>
          </p:txBody>
        </p:sp>
        <p:sp>
          <p:nvSpPr>
            <p:cNvPr id="1321" name="tx1321"/>
            <p:cNvSpPr/>
            <p:nvPr/>
          </p:nvSpPr>
          <p:spPr>
            <a:xfrm>
              <a:off x="6474305" y="336416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94</a:t>
              </a:r>
            </a:p>
          </p:txBody>
        </p:sp>
        <p:sp>
          <p:nvSpPr>
            <p:cNvPr id="1322" name="tx1322"/>
            <p:cNvSpPr/>
            <p:nvPr/>
          </p:nvSpPr>
          <p:spPr>
            <a:xfrm>
              <a:off x="6734089" y="336416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89</a:t>
              </a:r>
            </a:p>
          </p:txBody>
        </p:sp>
        <p:sp>
          <p:nvSpPr>
            <p:cNvPr id="1323" name="tx1323"/>
            <p:cNvSpPr/>
            <p:nvPr/>
          </p:nvSpPr>
          <p:spPr>
            <a:xfrm>
              <a:off x="6993872" y="336416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90</a:t>
              </a:r>
            </a:p>
          </p:txBody>
        </p:sp>
        <p:sp>
          <p:nvSpPr>
            <p:cNvPr id="1324" name="tx1324"/>
            <p:cNvSpPr/>
            <p:nvPr/>
          </p:nvSpPr>
          <p:spPr>
            <a:xfrm>
              <a:off x="7253656" y="336416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89</a:t>
              </a:r>
            </a:p>
          </p:txBody>
        </p:sp>
        <p:sp>
          <p:nvSpPr>
            <p:cNvPr id="1325" name="tx1325"/>
            <p:cNvSpPr/>
            <p:nvPr/>
          </p:nvSpPr>
          <p:spPr>
            <a:xfrm>
              <a:off x="7513440" y="336416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88</a:t>
              </a:r>
            </a:p>
          </p:txBody>
        </p:sp>
        <p:sp>
          <p:nvSpPr>
            <p:cNvPr id="1326" name="tx1326"/>
            <p:cNvSpPr/>
            <p:nvPr/>
          </p:nvSpPr>
          <p:spPr>
            <a:xfrm>
              <a:off x="7773224" y="336416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86</a:t>
              </a:r>
            </a:p>
          </p:txBody>
        </p:sp>
        <p:sp>
          <p:nvSpPr>
            <p:cNvPr id="1327" name="tx1327"/>
            <p:cNvSpPr/>
            <p:nvPr/>
          </p:nvSpPr>
          <p:spPr>
            <a:xfrm>
              <a:off x="8033008" y="336416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89</a:t>
              </a:r>
            </a:p>
          </p:txBody>
        </p:sp>
        <p:sp>
          <p:nvSpPr>
            <p:cNvPr id="1328" name="tx1328"/>
            <p:cNvSpPr/>
            <p:nvPr/>
          </p:nvSpPr>
          <p:spPr>
            <a:xfrm>
              <a:off x="8292792" y="336416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91</a:t>
              </a:r>
            </a:p>
          </p:txBody>
        </p:sp>
        <p:sp>
          <p:nvSpPr>
            <p:cNvPr id="1329" name="tx1329"/>
            <p:cNvSpPr/>
            <p:nvPr/>
          </p:nvSpPr>
          <p:spPr>
            <a:xfrm>
              <a:off x="8552576" y="336416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90</a:t>
              </a:r>
            </a:p>
          </p:txBody>
        </p:sp>
        <p:sp>
          <p:nvSpPr>
            <p:cNvPr id="1330" name="tx1330"/>
            <p:cNvSpPr/>
            <p:nvPr/>
          </p:nvSpPr>
          <p:spPr>
            <a:xfrm>
              <a:off x="2057979" y="137563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86</a:t>
              </a:r>
            </a:p>
          </p:txBody>
        </p:sp>
        <p:sp>
          <p:nvSpPr>
            <p:cNvPr id="1331" name="tx1331"/>
            <p:cNvSpPr/>
            <p:nvPr/>
          </p:nvSpPr>
          <p:spPr>
            <a:xfrm>
              <a:off x="2317763" y="137563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92</a:t>
              </a:r>
            </a:p>
          </p:txBody>
        </p:sp>
        <p:sp>
          <p:nvSpPr>
            <p:cNvPr id="1332" name="tx1332"/>
            <p:cNvSpPr/>
            <p:nvPr/>
          </p:nvSpPr>
          <p:spPr>
            <a:xfrm>
              <a:off x="2577547" y="137563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93</a:t>
              </a:r>
            </a:p>
          </p:txBody>
        </p:sp>
        <p:sp>
          <p:nvSpPr>
            <p:cNvPr id="1333" name="tx1333"/>
            <p:cNvSpPr/>
            <p:nvPr/>
          </p:nvSpPr>
          <p:spPr>
            <a:xfrm>
              <a:off x="2837331" y="137563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89</a:t>
              </a:r>
            </a:p>
          </p:txBody>
        </p:sp>
        <p:sp>
          <p:nvSpPr>
            <p:cNvPr id="1334" name="tx1334"/>
            <p:cNvSpPr/>
            <p:nvPr/>
          </p:nvSpPr>
          <p:spPr>
            <a:xfrm>
              <a:off x="3097115" y="137563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88</a:t>
              </a:r>
            </a:p>
          </p:txBody>
        </p:sp>
        <p:sp>
          <p:nvSpPr>
            <p:cNvPr id="1335" name="tx1335"/>
            <p:cNvSpPr/>
            <p:nvPr/>
          </p:nvSpPr>
          <p:spPr>
            <a:xfrm>
              <a:off x="3356898" y="137563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92</a:t>
              </a:r>
            </a:p>
          </p:txBody>
        </p:sp>
        <p:sp>
          <p:nvSpPr>
            <p:cNvPr id="1336" name="tx1336"/>
            <p:cNvSpPr/>
            <p:nvPr/>
          </p:nvSpPr>
          <p:spPr>
            <a:xfrm>
              <a:off x="3616682" y="137563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90</a:t>
              </a:r>
            </a:p>
          </p:txBody>
        </p:sp>
        <p:sp>
          <p:nvSpPr>
            <p:cNvPr id="1337" name="tx1337"/>
            <p:cNvSpPr/>
            <p:nvPr/>
          </p:nvSpPr>
          <p:spPr>
            <a:xfrm>
              <a:off x="3876466" y="137563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1338" name="tx1338"/>
            <p:cNvSpPr/>
            <p:nvPr/>
          </p:nvSpPr>
          <p:spPr>
            <a:xfrm>
              <a:off x="4136250" y="137563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95</a:t>
              </a:r>
            </a:p>
          </p:txBody>
        </p:sp>
        <p:sp>
          <p:nvSpPr>
            <p:cNvPr id="1339" name="tx1339"/>
            <p:cNvSpPr/>
            <p:nvPr/>
          </p:nvSpPr>
          <p:spPr>
            <a:xfrm>
              <a:off x="4396034" y="137563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97</a:t>
              </a:r>
            </a:p>
          </p:txBody>
        </p:sp>
        <p:sp>
          <p:nvSpPr>
            <p:cNvPr id="1340" name="tx1340"/>
            <p:cNvSpPr/>
            <p:nvPr/>
          </p:nvSpPr>
          <p:spPr>
            <a:xfrm>
              <a:off x="4655818" y="137563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95</a:t>
              </a:r>
            </a:p>
          </p:txBody>
        </p:sp>
        <p:sp>
          <p:nvSpPr>
            <p:cNvPr id="1341" name="tx1341"/>
            <p:cNvSpPr/>
            <p:nvPr/>
          </p:nvSpPr>
          <p:spPr>
            <a:xfrm>
              <a:off x="4915602" y="137563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98</a:t>
              </a:r>
            </a:p>
          </p:txBody>
        </p:sp>
        <p:sp>
          <p:nvSpPr>
            <p:cNvPr id="1342" name="tx1342"/>
            <p:cNvSpPr/>
            <p:nvPr/>
          </p:nvSpPr>
          <p:spPr>
            <a:xfrm>
              <a:off x="5175385" y="137563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343" name="tx1343"/>
            <p:cNvSpPr/>
            <p:nvPr/>
          </p:nvSpPr>
          <p:spPr>
            <a:xfrm>
              <a:off x="5435169" y="137563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344" name="tx1344"/>
            <p:cNvSpPr/>
            <p:nvPr/>
          </p:nvSpPr>
          <p:spPr>
            <a:xfrm>
              <a:off x="5694953" y="137563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345" name="tx1345"/>
            <p:cNvSpPr/>
            <p:nvPr/>
          </p:nvSpPr>
          <p:spPr>
            <a:xfrm>
              <a:off x="5954737" y="137563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346" name="tx1346"/>
            <p:cNvSpPr/>
            <p:nvPr/>
          </p:nvSpPr>
          <p:spPr>
            <a:xfrm>
              <a:off x="6214521" y="137563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347" name="tx1347"/>
            <p:cNvSpPr/>
            <p:nvPr/>
          </p:nvSpPr>
          <p:spPr>
            <a:xfrm>
              <a:off x="6474305" y="137563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348" name="tx1348"/>
            <p:cNvSpPr/>
            <p:nvPr/>
          </p:nvSpPr>
          <p:spPr>
            <a:xfrm>
              <a:off x="6734089" y="137563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98</a:t>
              </a:r>
            </a:p>
          </p:txBody>
        </p:sp>
        <p:sp>
          <p:nvSpPr>
            <p:cNvPr id="1349" name="tx1349"/>
            <p:cNvSpPr/>
            <p:nvPr/>
          </p:nvSpPr>
          <p:spPr>
            <a:xfrm>
              <a:off x="6993872" y="137563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98</a:t>
              </a:r>
            </a:p>
          </p:txBody>
        </p:sp>
        <p:sp>
          <p:nvSpPr>
            <p:cNvPr id="1350" name="tx1350"/>
            <p:cNvSpPr/>
            <p:nvPr/>
          </p:nvSpPr>
          <p:spPr>
            <a:xfrm>
              <a:off x="7253656" y="137563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98</a:t>
              </a:r>
            </a:p>
          </p:txBody>
        </p:sp>
        <p:sp>
          <p:nvSpPr>
            <p:cNvPr id="1351" name="tx1351"/>
            <p:cNvSpPr/>
            <p:nvPr/>
          </p:nvSpPr>
          <p:spPr>
            <a:xfrm>
              <a:off x="7513440" y="137563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95</a:t>
              </a:r>
            </a:p>
          </p:txBody>
        </p:sp>
        <p:sp>
          <p:nvSpPr>
            <p:cNvPr id="1352" name="tx1352"/>
            <p:cNvSpPr/>
            <p:nvPr/>
          </p:nvSpPr>
          <p:spPr>
            <a:xfrm>
              <a:off x="7773224" y="137563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97</a:t>
              </a:r>
            </a:p>
          </p:txBody>
        </p:sp>
        <p:sp>
          <p:nvSpPr>
            <p:cNvPr id="1353" name="tx1353"/>
            <p:cNvSpPr/>
            <p:nvPr/>
          </p:nvSpPr>
          <p:spPr>
            <a:xfrm>
              <a:off x="8033008" y="137563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98</a:t>
              </a:r>
            </a:p>
          </p:txBody>
        </p:sp>
        <p:sp>
          <p:nvSpPr>
            <p:cNvPr id="1354" name="tx1354"/>
            <p:cNvSpPr/>
            <p:nvPr/>
          </p:nvSpPr>
          <p:spPr>
            <a:xfrm>
              <a:off x="8292792" y="137563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355" name="tx1355"/>
            <p:cNvSpPr/>
            <p:nvPr/>
          </p:nvSpPr>
          <p:spPr>
            <a:xfrm>
              <a:off x="8552576" y="137563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356" name="tx1356"/>
            <p:cNvSpPr/>
            <p:nvPr/>
          </p:nvSpPr>
          <p:spPr>
            <a:xfrm>
              <a:off x="4396034" y="548526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62</a:t>
              </a:r>
            </a:p>
          </p:txBody>
        </p:sp>
        <p:sp>
          <p:nvSpPr>
            <p:cNvPr id="1357" name="tx1357"/>
            <p:cNvSpPr/>
            <p:nvPr/>
          </p:nvSpPr>
          <p:spPr>
            <a:xfrm>
              <a:off x="4655818" y="548526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63</a:t>
              </a:r>
            </a:p>
          </p:txBody>
        </p:sp>
        <p:sp>
          <p:nvSpPr>
            <p:cNvPr id="1358" name="tx1358"/>
            <p:cNvSpPr/>
            <p:nvPr/>
          </p:nvSpPr>
          <p:spPr>
            <a:xfrm>
              <a:off x="4915602" y="548526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65</a:t>
              </a:r>
            </a:p>
          </p:txBody>
        </p:sp>
        <p:sp>
          <p:nvSpPr>
            <p:cNvPr id="1359" name="tx1359"/>
            <p:cNvSpPr/>
            <p:nvPr/>
          </p:nvSpPr>
          <p:spPr>
            <a:xfrm>
              <a:off x="5175385" y="548526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66</a:t>
              </a:r>
            </a:p>
          </p:txBody>
        </p:sp>
        <p:sp>
          <p:nvSpPr>
            <p:cNvPr id="1360" name="tx1360"/>
            <p:cNvSpPr/>
            <p:nvPr/>
          </p:nvSpPr>
          <p:spPr>
            <a:xfrm>
              <a:off x="5435169" y="548526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68</a:t>
              </a:r>
            </a:p>
          </p:txBody>
        </p:sp>
        <p:sp>
          <p:nvSpPr>
            <p:cNvPr id="1361" name="tx1361"/>
            <p:cNvSpPr/>
            <p:nvPr/>
          </p:nvSpPr>
          <p:spPr>
            <a:xfrm>
              <a:off x="5694953" y="548526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69</a:t>
              </a:r>
            </a:p>
          </p:txBody>
        </p:sp>
        <p:sp>
          <p:nvSpPr>
            <p:cNvPr id="1362" name="tx1362"/>
            <p:cNvSpPr/>
            <p:nvPr/>
          </p:nvSpPr>
          <p:spPr>
            <a:xfrm>
              <a:off x="5954737" y="548526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69</a:t>
              </a:r>
            </a:p>
          </p:txBody>
        </p:sp>
        <p:sp>
          <p:nvSpPr>
            <p:cNvPr id="1363" name="tx1363"/>
            <p:cNvSpPr/>
            <p:nvPr/>
          </p:nvSpPr>
          <p:spPr>
            <a:xfrm>
              <a:off x="6214521" y="548526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67</a:t>
              </a:r>
            </a:p>
          </p:txBody>
        </p:sp>
        <p:sp>
          <p:nvSpPr>
            <p:cNvPr id="1364" name="tx1364"/>
            <p:cNvSpPr/>
            <p:nvPr/>
          </p:nvSpPr>
          <p:spPr>
            <a:xfrm>
              <a:off x="6474305" y="548526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65</a:t>
              </a:r>
            </a:p>
          </p:txBody>
        </p:sp>
        <p:sp>
          <p:nvSpPr>
            <p:cNvPr id="1365" name="tx1365"/>
            <p:cNvSpPr/>
            <p:nvPr/>
          </p:nvSpPr>
          <p:spPr>
            <a:xfrm>
              <a:off x="6734089" y="548526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70</a:t>
              </a:r>
            </a:p>
          </p:txBody>
        </p:sp>
        <p:sp>
          <p:nvSpPr>
            <p:cNvPr id="1366" name="tx1366"/>
            <p:cNvSpPr/>
            <p:nvPr/>
          </p:nvSpPr>
          <p:spPr>
            <a:xfrm>
              <a:off x="6993872" y="548526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74</a:t>
              </a:r>
            </a:p>
          </p:txBody>
        </p:sp>
        <p:sp>
          <p:nvSpPr>
            <p:cNvPr id="1367" name="tx1367"/>
            <p:cNvSpPr/>
            <p:nvPr/>
          </p:nvSpPr>
          <p:spPr>
            <a:xfrm>
              <a:off x="7253656" y="548526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74</a:t>
              </a:r>
            </a:p>
          </p:txBody>
        </p:sp>
        <p:sp>
          <p:nvSpPr>
            <p:cNvPr id="1368" name="tx1368"/>
            <p:cNvSpPr/>
            <p:nvPr/>
          </p:nvSpPr>
          <p:spPr>
            <a:xfrm>
              <a:off x="7513440" y="548526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63</a:t>
              </a:r>
            </a:p>
          </p:txBody>
        </p:sp>
        <p:sp>
          <p:nvSpPr>
            <p:cNvPr id="1369" name="tx1369"/>
            <p:cNvSpPr/>
            <p:nvPr/>
          </p:nvSpPr>
          <p:spPr>
            <a:xfrm>
              <a:off x="7773224" y="548526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66</a:t>
              </a:r>
            </a:p>
          </p:txBody>
        </p:sp>
        <p:sp>
          <p:nvSpPr>
            <p:cNvPr id="1370" name="tx1370"/>
            <p:cNvSpPr/>
            <p:nvPr/>
          </p:nvSpPr>
          <p:spPr>
            <a:xfrm>
              <a:off x="8033008" y="548526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72</a:t>
              </a:r>
            </a:p>
          </p:txBody>
        </p:sp>
        <p:sp>
          <p:nvSpPr>
            <p:cNvPr id="1371" name="tx1371"/>
            <p:cNvSpPr/>
            <p:nvPr/>
          </p:nvSpPr>
          <p:spPr>
            <a:xfrm>
              <a:off x="8292792" y="548526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77</a:t>
              </a:r>
            </a:p>
          </p:txBody>
        </p:sp>
        <p:sp>
          <p:nvSpPr>
            <p:cNvPr id="1372" name="tx1372"/>
            <p:cNvSpPr/>
            <p:nvPr/>
          </p:nvSpPr>
          <p:spPr>
            <a:xfrm>
              <a:off x="8552576" y="548526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62</a:t>
              </a:r>
            </a:p>
          </p:txBody>
        </p:sp>
        <p:sp>
          <p:nvSpPr>
            <p:cNvPr id="1373" name="tx1373"/>
            <p:cNvSpPr/>
            <p:nvPr/>
          </p:nvSpPr>
          <p:spPr>
            <a:xfrm>
              <a:off x="2057979" y="402700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98</a:t>
              </a:r>
            </a:p>
          </p:txBody>
        </p:sp>
        <p:sp>
          <p:nvSpPr>
            <p:cNvPr id="1374" name="tx1374"/>
            <p:cNvSpPr/>
            <p:nvPr/>
          </p:nvSpPr>
          <p:spPr>
            <a:xfrm>
              <a:off x="2317763" y="402700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375" name="tx1375"/>
            <p:cNvSpPr/>
            <p:nvPr/>
          </p:nvSpPr>
          <p:spPr>
            <a:xfrm>
              <a:off x="2577547" y="402700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97</a:t>
              </a:r>
            </a:p>
          </p:txBody>
        </p:sp>
        <p:sp>
          <p:nvSpPr>
            <p:cNvPr id="1376" name="tx1376"/>
            <p:cNvSpPr/>
            <p:nvPr/>
          </p:nvSpPr>
          <p:spPr>
            <a:xfrm>
              <a:off x="2837331" y="402700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95</a:t>
              </a:r>
            </a:p>
          </p:txBody>
        </p:sp>
        <p:sp>
          <p:nvSpPr>
            <p:cNvPr id="1377" name="tx1377"/>
            <p:cNvSpPr/>
            <p:nvPr/>
          </p:nvSpPr>
          <p:spPr>
            <a:xfrm>
              <a:off x="3097115" y="402700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92</a:t>
              </a:r>
            </a:p>
          </p:txBody>
        </p:sp>
        <p:sp>
          <p:nvSpPr>
            <p:cNvPr id="1378" name="tx1378"/>
            <p:cNvSpPr/>
            <p:nvPr/>
          </p:nvSpPr>
          <p:spPr>
            <a:xfrm>
              <a:off x="3356898" y="402700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1379" name="tx1379"/>
            <p:cNvSpPr/>
            <p:nvPr/>
          </p:nvSpPr>
          <p:spPr>
            <a:xfrm>
              <a:off x="3616682" y="402700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95</a:t>
              </a:r>
            </a:p>
          </p:txBody>
        </p:sp>
        <p:sp>
          <p:nvSpPr>
            <p:cNvPr id="1380" name="tx1380"/>
            <p:cNvSpPr/>
            <p:nvPr/>
          </p:nvSpPr>
          <p:spPr>
            <a:xfrm>
              <a:off x="3876466" y="402700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94</a:t>
              </a:r>
            </a:p>
          </p:txBody>
        </p:sp>
        <p:sp>
          <p:nvSpPr>
            <p:cNvPr id="1381" name="tx1381"/>
            <p:cNvSpPr/>
            <p:nvPr/>
          </p:nvSpPr>
          <p:spPr>
            <a:xfrm>
              <a:off x="4136250" y="402700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93</a:t>
              </a:r>
            </a:p>
          </p:txBody>
        </p:sp>
        <p:sp>
          <p:nvSpPr>
            <p:cNvPr id="1382" name="tx1382"/>
            <p:cNvSpPr/>
            <p:nvPr/>
          </p:nvSpPr>
          <p:spPr>
            <a:xfrm>
              <a:off x="4396034" y="402700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98</a:t>
              </a:r>
            </a:p>
          </p:txBody>
        </p:sp>
        <p:sp>
          <p:nvSpPr>
            <p:cNvPr id="1383" name="tx1383"/>
            <p:cNvSpPr/>
            <p:nvPr/>
          </p:nvSpPr>
          <p:spPr>
            <a:xfrm>
              <a:off x="4655818" y="402700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98</a:t>
              </a:r>
            </a:p>
          </p:txBody>
        </p:sp>
        <p:sp>
          <p:nvSpPr>
            <p:cNvPr id="1384" name="tx1384"/>
            <p:cNvSpPr/>
            <p:nvPr/>
          </p:nvSpPr>
          <p:spPr>
            <a:xfrm>
              <a:off x="4915602" y="402700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97</a:t>
              </a:r>
            </a:p>
          </p:txBody>
        </p:sp>
        <p:sp>
          <p:nvSpPr>
            <p:cNvPr id="1385" name="tx1385"/>
            <p:cNvSpPr/>
            <p:nvPr/>
          </p:nvSpPr>
          <p:spPr>
            <a:xfrm>
              <a:off x="5175385" y="402700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97</a:t>
              </a:r>
            </a:p>
          </p:txBody>
        </p:sp>
        <p:sp>
          <p:nvSpPr>
            <p:cNvPr id="1386" name="tx1386"/>
            <p:cNvSpPr/>
            <p:nvPr/>
          </p:nvSpPr>
          <p:spPr>
            <a:xfrm>
              <a:off x="5435169" y="402700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97</a:t>
              </a:r>
            </a:p>
          </p:txBody>
        </p:sp>
        <p:sp>
          <p:nvSpPr>
            <p:cNvPr id="1387" name="tx1387"/>
            <p:cNvSpPr/>
            <p:nvPr/>
          </p:nvSpPr>
          <p:spPr>
            <a:xfrm>
              <a:off x="5694953" y="402700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97</a:t>
              </a:r>
            </a:p>
          </p:txBody>
        </p:sp>
        <p:sp>
          <p:nvSpPr>
            <p:cNvPr id="1388" name="tx1388"/>
            <p:cNvSpPr/>
            <p:nvPr/>
          </p:nvSpPr>
          <p:spPr>
            <a:xfrm>
              <a:off x="5954737" y="402700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98</a:t>
              </a:r>
            </a:p>
          </p:txBody>
        </p:sp>
        <p:sp>
          <p:nvSpPr>
            <p:cNvPr id="1389" name="tx1389"/>
            <p:cNvSpPr/>
            <p:nvPr/>
          </p:nvSpPr>
          <p:spPr>
            <a:xfrm>
              <a:off x="6214521" y="402700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98</a:t>
              </a:r>
            </a:p>
          </p:txBody>
        </p:sp>
        <p:sp>
          <p:nvSpPr>
            <p:cNvPr id="1390" name="tx1390"/>
            <p:cNvSpPr/>
            <p:nvPr/>
          </p:nvSpPr>
          <p:spPr>
            <a:xfrm>
              <a:off x="6474305" y="402700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98</a:t>
              </a:r>
            </a:p>
          </p:txBody>
        </p:sp>
        <p:sp>
          <p:nvSpPr>
            <p:cNvPr id="1391" name="tx1391"/>
            <p:cNvSpPr/>
            <p:nvPr/>
          </p:nvSpPr>
          <p:spPr>
            <a:xfrm>
              <a:off x="6734089" y="402700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91</a:t>
              </a:r>
            </a:p>
          </p:txBody>
        </p:sp>
        <p:sp>
          <p:nvSpPr>
            <p:cNvPr id="1392" name="tx1392"/>
            <p:cNvSpPr/>
            <p:nvPr/>
          </p:nvSpPr>
          <p:spPr>
            <a:xfrm>
              <a:off x="6993872" y="402700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90</a:t>
              </a:r>
            </a:p>
          </p:txBody>
        </p:sp>
        <p:sp>
          <p:nvSpPr>
            <p:cNvPr id="1393" name="tx1393"/>
            <p:cNvSpPr/>
            <p:nvPr/>
          </p:nvSpPr>
          <p:spPr>
            <a:xfrm>
              <a:off x="7253656" y="402700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90</a:t>
              </a:r>
            </a:p>
          </p:txBody>
        </p:sp>
        <p:sp>
          <p:nvSpPr>
            <p:cNvPr id="1394" name="tx1394"/>
            <p:cNvSpPr/>
            <p:nvPr/>
          </p:nvSpPr>
          <p:spPr>
            <a:xfrm>
              <a:off x="7513440" y="402700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89</a:t>
              </a:r>
            </a:p>
          </p:txBody>
        </p:sp>
        <p:sp>
          <p:nvSpPr>
            <p:cNvPr id="1395" name="tx1395"/>
            <p:cNvSpPr/>
            <p:nvPr/>
          </p:nvSpPr>
          <p:spPr>
            <a:xfrm>
              <a:off x="7773224" y="402700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89</a:t>
              </a:r>
            </a:p>
          </p:txBody>
        </p:sp>
        <p:sp>
          <p:nvSpPr>
            <p:cNvPr id="1396" name="tx1396"/>
            <p:cNvSpPr/>
            <p:nvPr/>
          </p:nvSpPr>
          <p:spPr>
            <a:xfrm>
              <a:off x="8033008" y="402700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88</a:t>
              </a:r>
            </a:p>
          </p:txBody>
        </p:sp>
        <p:sp>
          <p:nvSpPr>
            <p:cNvPr id="1397" name="tx1397"/>
            <p:cNvSpPr/>
            <p:nvPr/>
          </p:nvSpPr>
          <p:spPr>
            <a:xfrm>
              <a:off x="8292792" y="402700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88</a:t>
              </a:r>
            </a:p>
          </p:txBody>
        </p:sp>
        <p:sp>
          <p:nvSpPr>
            <p:cNvPr id="1398" name="tx1398"/>
            <p:cNvSpPr/>
            <p:nvPr/>
          </p:nvSpPr>
          <p:spPr>
            <a:xfrm>
              <a:off x="8552576" y="402700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87</a:t>
              </a:r>
            </a:p>
          </p:txBody>
        </p:sp>
        <p:sp>
          <p:nvSpPr>
            <p:cNvPr id="1399" name="tx1399"/>
            <p:cNvSpPr/>
            <p:nvPr/>
          </p:nvSpPr>
          <p:spPr>
            <a:xfrm>
              <a:off x="2057979" y="256875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88</a:t>
              </a:r>
            </a:p>
          </p:txBody>
        </p:sp>
        <p:sp>
          <p:nvSpPr>
            <p:cNvPr id="1400" name="tx1400"/>
            <p:cNvSpPr/>
            <p:nvPr/>
          </p:nvSpPr>
          <p:spPr>
            <a:xfrm>
              <a:off x="2317763" y="256875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85</a:t>
              </a:r>
            </a:p>
          </p:txBody>
        </p:sp>
        <p:sp>
          <p:nvSpPr>
            <p:cNvPr id="1401" name="tx1401"/>
            <p:cNvSpPr/>
            <p:nvPr/>
          </p:nvSpPr>
          <p:spPr>
            <a:xfrm>
              <a:off x="2577547" y="256875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86</a:t>
              </a:r>
            </a:p>
          </p:txBody>
        </p:sp>
        <p:sp>
          <p:nvSpPr>
            <p:cNvPr id="1402" name="tx1402"/>
            <p:cNvSpPr/>
            <p:nvPr/>
          </p:nvSpPr>
          <p:spPr>
            <a:xfrm>
              <a:off x="2837331" y="256875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78</a:t>
              </a:r>
            </a:p>
          </p:txBody>
        </p:sp>
        <p:sp>
          <p:nvSpPr>
            <p:cNvPr id="1403" name="tx1403"/>
            <p:cNvSpPr/>
            <p:nvPr/>
          </p:nvSpPr>
          <p:spPr>
            <a:xfrm>
              <a:off x="3097115" y="256875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86</a:t>
              </a:r>
            </a:p>
          </p:txBody>
        </p:sp>
        <p:sp>
          <p:nvSpPr>
            <p:cNvPr id="1404" name="tx1404"/>
            <p:cNvSpPr/>
            <p:nvPr/>
          </p:nvSpPr>
          <p:spPr>
            <a:xfrm>
              <a:off x="3356898" y="256875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84</a:t>
              </a:r>
            </a:p>
          </p:txBody>
        </p:sp>
        <p:sp>
          <p:nvSpPr>
            <p:cNvPr id="1405" name="tx1405"/>
            <p:cNvSpPr/>
            <p:nvPr/>
          </p:nvSpPr>
          <p:spPr>
            <a:xfrm>
              <a:off x="3616682" y="256875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87</a:t>
              </a:r>
            </a:p>
          </p:txBody>
        </p:sp>
        <p:sp>
          <p:nvSpPr>
            <p:cNvPr id="1406" name="tx1406"/>
            <p:cNvSpPr/>
            <p:nvPr/>
          </p:nvSpPr>
          <p:spPr>
            <a:xfrm>
              <a:off x="3876466" y="256875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76</a:t>
              </a:r>
            </a:p>
          </p:txBody>
        </p:sp>
        <p:sp>
          <p:nvSpPr>
            <p:cNvPr id="1407" name="tx1407"/>
            <p:cNvSpPr/>
            <p:nvPr/>
          </p:nvSpPr>
          <p:spPr>
            <a:xfrm>
              <a:off x="4136250" y="256875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88</a:t>
              </a:r>
            </a:p>
          </p:txBody>
        </p:sp>
        <p:sp>
          <p:nvSpPr>
            <p:cNvPr id="1408" name="tx1408"/>
            <p:cNvSpPr/>
            <p:nvPr/>
          </p:nvSpPr>
          <p:spPr>
            <a:xfrm>
              <a:off x="4396034" y="256875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88</a:t>
              </a:r>
            </a:p>
          </p:txBody>
        </p:sp>
        <p:sp>
          <p:nvSpPr>
            <p:cNvPr id="1409" name="tx1409"/>
            <p:cNvSpPr/>
            <p:nvPr/>
          </p:nvSpPr>
          <p:spPr>
            <a:xfrm>
              <a:off x="4655818" y="256875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89</a:t>
              </a:r>
            </a:p>
          </p:txBody>
        </p:sp>
        <p:sp>
          <p:nvSpPr>
            <p:cNvPr id="1410" name="tx1410"/>
            <p:cNvSpPr/>
            <p:nvPr/>
          </p:nvSpPr>
          <p:spPr>
            <a:xfrm>
              <a:off x="4915602" y="256875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88</a:t>
              </a:r>
            </a:p>
          </p:txBody>
        </p:sp>
        <p:sp>
          <p:nvSpPr>
            <p:cNvPr id="1411" name="tx1411"/>
            <p:cNvSpPr/>
            <p:nvPr/>
          </p:nvSpPr>
          <p:spPr>
            <a:xfrm>
              <a:off x="5175385" y="256875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93</a:t>
              </a:r>
            </a:p>
          </p:txBody>
        </p:sp>
        <p:sp>
          <p:nvSpPr>
            <p:cNvPr id="1412" name="tx1412"/>
            <p:cNvSpPr/>
            <p:nvPr/>
          </p:nvSpPr>
          <p:spPr>
            <a:xfrm>
              <a:off x="5435169" y="256875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94</a:t>
              </a:r>
            </a:p>
          </p:txBody>
        </p:sp>
        <p:sp>
          <p:nvSpPr>
            <p:cNvPr id="1413" name="tx1413"/>
            <p:cNvSpPr/>
            <p:nvPr/>
          </p:nvSpPr>
          <p:spPr>
            <a:xfrm>
              <a:off x="5694953" y="256875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92</a:t>
              </a:r>
            </a:p>
          </p:txBody>
        </p:sp>
        <p:sp>
          <p:nvSpPr>
            <p:cNvPr id="1414" name="tx1414"/>
            <p:cNvSpPr/>
            <p:nvPr/>
          </p:nvSpPr>
          <p:spPr>
            <a:xfrm>
              <a:off x="5954737" y="256875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91</a:t>
              </a:r>
            </a:p>
          </p:txBody>
        </p:sp>
        <p:sp>
          <p:nvSpPr>
            <p:cNvPr id="1415" name="tx1415"/>
            <p:cNvSpPr/>
            <p:nvPr/>
          </p:nvSpPr>
          <p:spPr>
            <a:xfrm>
              <a:off x="6214521" y="256875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95</a:t>
              </a:r>
            </a:p>
          </p:txBody>
        </p:sp>
        <p:sp>
          <p:nvSpPr>
            <p:cNvPr id="1416" name="tx1416"/>
            <p:cNvSpPr/>
            <p:nvPr/>
          </p:nvSpPr>
          <p:spPr>
            <a:xfrm>
              <a:off x="6474305" y="256875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95</a:t>
              </a:r>
            </a:p>
          </p:txBody>
        </p:sp>
        <p:sp>
          <p:nvSpPr>
            <p:cNvPr id="1417" name="tx1417"/>
            <p:cNvSpPr/>
            <p:nvPr/>
          </p:nvSpPr>
          <p:spPr>
            <a:xfrm>
              <a:off x="6734089" y="256875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89</a:t>
              </a:r>
            </a:p>
          </p:txBody>
        </p:sp>
        <p:sp>
          <p:nvSpPr>
            <p:cNvPr id="1418" name="tx1418"/>
            <p:cNvSpPr/>
            <p:nvPr/>
          </p:nvSpPr>
          <p:spPr>
            <a:xfrm>
              <a:off x="6993872" y="256875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94</a:t>
              </a:r>
            </a:p>
          </p:txBody>
        </p:sp>
        <p:sp>
          <p:nvSpPr>
            <p:cNvPr id="1419" name="tx1419"/>
            <p:cNvSpPr/>
            <p:nvPr/>
          </p:nvSpPr>
          <p:spPr>
            <a:xfrm>
              <a:off x="7253656" y="256875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93</a:t>
              </a:r>
            </a:p>
          </p:txBody>
        </p:sp>
        <p:sp>
          <p:nvSpPr>
            <p:cNvPr id="1420" name="tx1420"/>
            <p:cNvSpPr/>
            <p:nvPr/>
          </p:nvSpPr>
          <p:spPr>
            <a:xfrm>
              <a:off x="7513440" y="256875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88</a:t>
              </a:r>
            </a:p>
          </p:txBody>
        </p:sp>
        <p:sp>
          <p:nvSpPr>
            <p:cNvPr id="1421" name="tx1421"/>
            <p:cNvSpPr/>
            <p:nvPr/>
          </p:nvSpPr>
          <p:spPr>
            <a:xfrm>
              <a:off x="7773224" y="256875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91</a:t>
              </a:r>
            </a:p>
          </p:txBody>
        </p:sp>
        <p:sp>
          <p:nvSpPr>
            <p:cNvPr id="1422" name="tx1422"/>
            <p:cNvSpPr/>
            <p:nvPr/>
          </p:nvSpPr>
          <p:spPr>
            <a:xfrm>
              <a:off x="8033008" y="256875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93</a:t>
              </a:r>
            </a:p>
          </p:txBody>
        </p:sp>
        <p:sp>
          <p:nvSpPr>
            <p:cNvPr id="1423" name="tx1423"/>
            <p:cNvSpPr/>
            <p:nvPr/>
          </p:nvSpPr>
          <p:spPr>
            <a:xfrm>
              <a:off x="8292792" y="256875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94</a:t>
              </a:r>
            </a:p>
          </p:txBody>
        </p:sp>
        <p:sp>
          <p:nvSpPr>
            <p:cNvPr id="1424" name="tx1424"/>
            <p:cNvSpPr/>
            <p:nvPr/>
          </p:nvSpPr>
          <p:spPr>
            <a:xfrm>
              <a:off x="8552576" y="256875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93</a:t>
              </a:r>
            </a:p>
          </p:txBody>
        </p:sp>
        <p:sp>
          <p:nvSpPr>
            <p:cNvPr id="1425" name="tx1425"/>
            <p:cNvSpPr/>
            <p:nvPr/>
          </p:nvSpPr>
          <p:spPr>
            <a:xfrm>
              <a:off x="2057979" y="389444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1426" name="tx1426"/>
            <p:cNvSpPr/>
            <p:nvPr/>
          </p:nvSpPr>
          <p:spPr>
            <a:xfrm>
              <a:off x="2317763" y="389444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95</a:t>
              </a:r>
            </a:p>
          </p:txBody>
        </p:sp>
        <p:sp>
          <p:nvSpPr>
            <p:cNvPr id="1427" name="tx1427"/>
            <p:cNvSpPr/>
            <p:nvPr/>
          </p:nvSpPr>
          <p:spPr>
            <a:xfrm>
              <a:off x="2577547" y="389444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1428" name="tx1428"/>
            <p:cNvSpPr/>
            <p:nvPr/>
          </p:nvSpPr>
          <p:spPr>
            <a:xfrm>
              <a:off x="2837331" y="389444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1429" name="tx1429"/>
            <p:cNvSpPr/>
            <p:nvPr/>
          </p:nvSpPr>
          <p:spPr>
            <a:xfrm>
              <a:off x="3097115" y="389444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1430" name="tx1430"/>
            <p:cNvSpPr/>
            <p:nvPr/>
          </p:nvSpPr>
          <p:spPr>
            <a:xfrm>
              <a:off x="3356898" y="389444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1431" name="tx1431"/>
            <p:cNvSpPr/>
            <p:nvPr/>
          </p:nvSpPr>
          <p:spPr>
            <a:xfrm>
              <a:off x="3616682" y="389444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1432" name="tx1432"/>
            <p:cNvSpPr/>
            <p:nvPr/>
          </p:nvSpPr>
          <p:spPr>
            <a:xfrm>
              <a:off x="3876466" y="389444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1433" name="tx1433"/>
            <p:cNvSpPr/>
            <p:nvPr/>
          </p:nvSpPr>
          <p:spPr>
            <a:xfrm>
              <a:off x="4136250" y="389444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1434" name="tx1434"/>
            <p:cNvSpPr/>
            <p:nvPr/>
          </p:nvSpPr>
          <p:spPr>
            <a:xfrm>
              <a:off x="4396034" y="389444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1435" name="tx1435"/>
            <p:cNvSpPr/>
            <p:nvPr/>
          </p:nvSpPr>
          <p:spPr>
            <a:xfrm>
              <a:off x="4655818" y="389444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95</a:t>
              </a:r>
            </a:p>
          </p:txBody>
        </p:sp>
        <p:sp>
          <p:nvSpPr>
            <p:cNvPr id="1436" name="tx1436"/>
            <p:cNvSpPr/>
            <p:nvPr/>
          </p:nvSpPr>
          <p:spPr>
            <a:xfrm>
              <a:off x="4915602" y="389444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98</a:t>
              </a:r>
            </a:p>
          </p:txBody>
        </p:sp>
        <p:sp>
          <p:nvSpPr>
            <p:cNvPr id="1437" name="tx1437"/>
            <p:cNvSpPr/>
            <p:nvPr/>
          </p:nvSpPr>
          <p:spPr>
            <a:xfrm>
              <a:off x="5175385" y="389444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438" name="tx1438"/>
            <p:cNvSpPr/>
            <p:nvPr/>
          </p:nvSpPr>
          <p:spPr>
            <a:xfrm>
              <a:off x="5435169" y="389444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89</a:t>
              </a:r>
            </a:p>
          </p:txBody>
        </p:sp>
        <p:sp>
          <p:nvSpPr>
            <p:cNvPr id="1439" name="tx1439"/>
            <p:cNvSpPr/>
            <p:nvPr/>
          </p:nvSpPr>
          <p:spPr>
            <a:xfrm>
              <a:off x="5694953" y="389444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98</a:t>
              </a:r>
            </a:p>
          </p:txBody>
        </p:sp>
        <p:sp>
          <p:nvSpPr>
            <p:cNvPr id="1440" name="tx1440"/>
            <p:cNvSpPr/>
            <p:nvPr/>
          </p:nvSpPr>
          <p:spPr>
            <a:xfrm>
              <a:off x="5954737" y="389444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98</a:t>
              </a:r>
            </a:p>
          </p:txBody>
        </p:sp>
        <p:sp>
          <p:nvSpPr>
            <p:cNvPr id="1441" name="tx1441"/>
            <p:cNvSpPr/>
            <p:nvPr/>
          </p:nvSpPr>
          <p:spPr>
            <a:xfrm>
              <a:off x="6214521" y="389444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97</a:t>
              </a:r>
            </a:p>
          </p:txBody>
        </p:sp>
        <p:sp>
          <p:nvSpPr>
            <p:cNvPr id="1442" name="tx1442"/>
            <p:cNvSpPr/>
            <p:nvPr/>
          </p:nvSpPr>
          <p:spPr>
            <a:xfrm>
              <a:off x="6474305" y="389444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76</a:t>
              </a:r>
            </a:p>
          </p:txBody>
        </p:sp>
        <p:sp>
          <p:nvSpPr>
            <p:cNvPr id="1443" name="tx1443"/>
            <p:cNvSpPr/>
            <p:nvPr/>
          </p:nvSpPr>
          <p:spPr>
            <a:xfrm>
              <a:off x="6734089" y="389444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97</a:t>
              </a:r>
            </a:p>
          </p:txBody>
        </p:sp>
        <p:sp>
          <p:nvSpPr>
            <p:cNvPr id="1444" name="tx1444"/>
            <p:cNvSpPr/>
            <p:nvPr/>
          </p:nvSpPr>
          <p:spPr>
            <a:xfrm>
              <a:off x="6993872" y="389444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73</a:t>
              </a:r>
            </a:p>
          </p:txBody>
        </p:sp>
        <p:sp>
          <p:nvSpPr>
            <p:cNvPr id="1445" name="tx1445"/>
            <p:cNvSpPr/>
            <p:nvPr/>
          </p:nvSpPr>
          <p:spPr>
            <a:xfrm>
              <a:off x="7253656" y="389444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92</a:t>
              </a:r>
            </a:p>
          </p:txBody>
        </p:sp>
        <p:sp>
          <p:nvSpPr>
            <p:cNvPr id="1446" name="tx1446"/>
            <p:cNvSpPr/>
            <p:nvPr/>
          </p:nvSpPr>
          <p:spPr>
            <a:xfrm>
              <a:off x="7513440" y="389444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447" name="tx1447"/>
            <p:cNvSpPr/>
            <p:nvPr/>
          </p:nvSpPr>
          <p:spPr>
            <a:xfrm>
              <a:off x="7773224" y="389444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86</a:t>
              </a:r>
            </a:p>
          </p:txBody>
        </p:sp>
        <p:sp>
          <p:nvSpPr>
            <p:cNvPr id="1448" name="tx1448"/>
            <p:cNvSpPr/>
            <p:nvPr/>
          </p:nvSpPr>
          <p:spPr>
            <a:xfrm>
              <a:off x="8033008" y="389444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76</a:t>
              </a:r>
            </a:p>
          </p:txBody>
        </p:sp>
        <p:sp>
          <p:nvSpPr>
            <p:cNvPr id="1449" name="tx1449"/>
            <p:cNvSpPr/>
            <p:nvPr/>
          </p:nvSpPr>
          <p:spPr>
            <a:xfrm>
              <a:off x="8292792" y="389444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80</a:t>
              </a:r>
            </a:p>
          </p:txBody>
        </p:sp>
        <p:sp>
          <p:nvSpPr>
            <p:cNvPr id="1450" name="tx1450"/>
            <p:cNvSpPr/>
            <p:nvPr/>
          </p:nvSpPr>
          <p:spPr>
            <a:xfrm>
              <a:off x="8552576" y="389444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88</a:t>
              </a:r>
            </a:p>
          </p:txBody>
        </p:sp>
        <p:sp>
          <p:nvSpPr>
            <p:cNvPr id="1451" name="tx1451"/>
            <p:cNvSpPr/>
            <p:nvPr/>
          </p:nvSpPr>
          <p:spPr>
            <a:xfrm>
              <a:off x="2057979" y="243618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86</a:t>
              </a:r>
            </a:p>
          </p:txBody>
        </p:sp>
        <p:sp>
          <p:nvSpPr>
            <p:cNvPr id="1452" name="tx1452"/>
            <p:cNvSpPr/>
            <p:nvPr/>
          </p:nvSpPr>
          <p:spPr>
            <a:xfrm>
              <a:off x="2317763" y="243618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453" name="tx1453"/>
            <p:cNvSpPr/>
            <p:nvPr/>
          </p:nvSpPr>
          <p:spPr>
            <a:xfrm>
              <a:off x="2577547" y="243618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98</a:t>
              </a:r>
            </a:p>
          </p:txBody>
        </p:sp>
        <p:sp>
          <p:nvSpPr>
            <p:cNvPr id="1454" name="tx1454"/>
            <p:cNvSpPr/>
            <p:nvPr/>
          </p:nvSpPr>
          <p:spPr>
            <a:xfrm>
              <a:off x="2837331" y="243618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93</a:t>
              </a:r>
            </a:p>
          </p:txBody>
        </p:sp>
        <p:sp>
          <p:nvSpPr>
            <p:cNvPr id="1455" name="tx1455"/>
            <p:cNvSpPr/>
            <p:nvPr/>
          </p:nvSpPr>
          <p:spPr>
            <a:xfrm>
              <a:off x="3097115" y="243618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84</a:t>
              </a:r>
            </a:p>
          </p:txBody>
        </p:sp>
        <p:sp>
          <p:nvSpPr>
            <p:cNvPr id="1456" name="tx1456"/>
            <p:cNvSpPr/>
            <p:nvPr/>
          </p:nvSpPr>
          <p:spPr>
            <a:xfrm>
              <a:off x="3356898" y="243618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1457" name="tx1457"/>
            <p:cNvSpPr/>
            <p:nvPr/>
          </p:nvSpPr>
          <p:spPr>
            <a:xfrm>
              <a:off x="3616682" y="243618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98</a:t>
              </a:r>
            </a:p>
          </p:txBody>
        </p:sp>
        <p:sp>
          <p:nvSpPr>
            <p:cNvPr id="1458" name="tx1458"/>
            <p:cNvSpPr/>
            <p:nvPr/>
          </p:nvSpPr>
          <p:spPr>
            <a:xfrm>
              <a:off x="3876466" y="243618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459" name="tx1459"/>
            <p:cNvSpPr/>
            <p:nvPr/>
          </p:nvSpPr>
          <p:spPr>
            <a:xfrm>
              <a:off x="4136250" y="243618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460" name="tx1460"/>
            <p:cNvSpPr/>
            <p:nvPr/>
          </p:nvSpPr>
          <p:spPr>
            <a:xfrm>
              <a:off x="4396034" y="243618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461" name="tx1461"/>
            <p:cNvSpPr/>
            <p:nvPr/>
          </p:nvSpPr>
          <p:spPr>
            <a:xfrm>
              <a:off x="4655818" y="243618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462" name="tx1462"/>
            <p:cNvSpPr/>
            <p:nvPr/>
          </p:nvSpPr>
          <p:spPr>
            <a:xfrm>
              <a:off x="4915602" y="243618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463" name="tx1463"/>
            <p:cNvSpPr/>
            <p:nvPr/>
          </p:nvSpPr>
          <p:spPr>
            <a:xfrm>
              <a:off x="5175385" y="243618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464" name="tx1464"/>
            <p:cNvSpPr/>
            <p:nvPr/>
          </p:nvSpPr>
          <p:spPr>
            <a:xfrm>
              <a:off x="5435169" y="243618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465" name="tx1465"/>
            <p:cNvSpPr/>
            <p:nvPr/>
          </p:nvSpPr>
          <p:spPr>
            <a:xfrm>
              <a:off x="5694953" y="243618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466" name="tx1466"/>
            <p:cNvSpPr/>
            <p:nvPr/>
          </p:nvSpPr>
          <p:spPr>
            <a:xfrm>
              <a:off x="5954737" y="243618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467" name="tx1467"/>
            <p:cNvSpPr/>
            <p:nvPr/>
          </p:nvSpPr>
          <p:spPr>
            <a:xfrm>
              <a:off x="6214521" y="243618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468" name="tx1468"/>
            <p:cNvSpPr/>
            <p:nvPr/>
          </p:nvSpPr>
          <p:spPr>
            <a:xfrm>
              <a:off x="6474305" y="243618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469" name="tx1469"/>
            <p:cNvSpPr/>
            <p:nvPr/>
          </p:nvSpPr>
          <p:spPr>
            <a:xfrm>
              <a:off x="6734089" y="243618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470" name="tx1470"/>
            <p:cNvSpPr/>
            <p:nvPr/>
          </p:nvSpPr>
          <p:spPr>
            <a:xfrm>
              <a:off x="6993872" y="243618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471" name="tx1471"/>
            <p:cNvSpPr/>
            <p:nvPr/>
          </p:nvSpPr>
          <p:spPr>
            <a:xfrm>
              <a:off x="7253656" y="243618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472" name="tx1472"/>
            <p:cNvSpPr/>
            <p:nvPr/>
          </p:nvSpPr>
          <p:spPr>
            <a:xfrm>
              <a:off x="7513440" y="243618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473" name="tx1473"/>
            <p:cNvSpPr/>
            <p:nvPr/>
          </p:nvSpPr>
          <p:spPr>
            <a:xfrm>
              <a:off x="7773224" y="243618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474" name="tx1474"/>
            <p:cNvSpPr/>
            <p:nvPr/>
          </p:nvSpPr>
          <p:spPr>
            <a:xfrm>
              <a:off x="8033008" y="243618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475" name="tx1475"/>
            <p:cNvSpPr/>
            <p:nvPr/>
          </p:nvSpPr>
          <p:spPr>
            <a:xfrm>
              <a:off x="8292792" y="243618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95</a:t>
              </a:r>
            </a:p>
          </p:txBody>
        </p:sp>
        <p:sp>
          <p:nvSpPr>
            <p:cNvPr id="1476" name="tx1476"/>
            <p:cNvSpPr/>
            <p:nvPr/>
          </p:nvSpPr>
          <p:spPr>
            <a:xfrm>
              <a:off x="8552576" y="243618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94</a:t>
              </a:r>
            </a:p>
          </p:txBody>
        </p:sp>
        <p:sp>
          <p:nvSpPr>
            <p:cNvPr id="1477" name="tx1477"/>
            <p:cNvSpPr/>
            <p:nvPr/>
          </p:nvSpPr>
          <p:spPr>
            <a:xfrm>
              <a:off x="2057979" y="415957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97</a:t>
              </a:r>
            </a:p>
          </p:txBody>
        </p:sp>
        <p:sp>
          <p:nvSpPr>
            <p:cNvPr id="1478" name="tx1478"/>
            <p:cNvSpPr/>
            <p:nvPr/>
          </p:nvSpPr>
          <p:spPr>
            <a:xfrm>
              <a:off x="2317763" y="415957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95</a:t>
              </a:r>
            </a:p>
          </p:txBody>
        </p:sp>
        <p:sp>
          <p:nvSpPr>
            <p:cNvPr id="1479" name="tx1479"/>
            <p:cNvSpPr/>
            <p:nvPr/>
          </p:nvSpPr>
          <p:spPr>
            <a:xfrm>
              <a:off x="2577547" y="415957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95</a:t>
              </a:r>
            </a:p>
          </p:txBody>
        </p:sp>
        <p:sp>
          <p:nvSpPr>
            <p:cNvPr id="1480" name="tx1480"/>
            <p:cNvSpPr/>
            <p:nvPr/>
          </p:nvSpPr>
          <p:spPr>
            <a:xfrm>
              <a:off x="2837331" y="415957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95</a:t>
              </a:r>
            </a:p>
          </p:txBody>
        </p:sp>
        <p:sp>
          <p:nvSpPr>
            <p:cNvPr id="1481" name="tx1481"/>
            <p:cNvSpPr/>
            <p:nvPr/>
          </p:nvSpPr>
          <p:spPr>
            <a:xfrm>
              <a:off x="3097115" y="415957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97</a:t>
              </a:r>
            </a:p>
          </p:txBody>
        </p:sp>
        <p:sp>
          <p:nvSpPr>
            <p:cNvPr id="1482" name="tx1482"/>
            <p:cNvSpPr/>
            <p:nvPr/>
          </p:nvSpPr>
          <p:spPr>
            <a:xfrm>
              <a:off x="3356898" y="415957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483" name="tx1483"/>
            <p:cNvSpPr/>
            <p:nvPr/>
          </p:nvSpPr>
          <p:spPr>
            <a:xfrm>
              <a:off x="3616682" y="415957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95</a:t>
              </a:r>
            </a:p>
          </p:txBody>
        </p:sp>
        <p:sp>
          <p:nvSpPr>
            <p:cNvPr id="1484" name="tx1484"/>
            <p:cNvSpPr/>
            <p:nvPr/>
          </p:nvSpPr>
          <p:spPr>
            <a:xfrm>
              <a:off x="3876466" y="415957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95</a:t>
              </a:r>
            </a:p>
          </p:txBody>
        </p:sp>
        <p:sp>
          <p:nvSpPr>
            <p:cNvPr id="1485" name="tx1485"/>
            <p:cNvSpPr/>
            <p:nvPr/>
          </p:nvSpPr>
          <p:spPr>
            <a:xfrm>
              <a:off x="4136250" y="415957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1486" name="tx1486"/>
            <p:cNvSpPr/>
            <p:nvPr/>
          </p:nvSpPr>
          <p:spPr>
            <a:xfrm>
              <a:off x="4396034" y="415957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1487" name="tx1487"/>
            <p:cNvSpPr/>
            <p:nvPr/>
          </p:nvSpPr>
          <p:spPr>
            <a:xfrm>
              <a:off x="4655818" y="415957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97</a:t>
              </a:r>
            </a:p>
          </p:txBody>
        </p:sp>
        <p:sp>
          <p:nvSpPr>
            <p:cNvPr id="1488" name="tx1488"/>
            <p:cNvSpPr/>
            <p:nvPr/>
          </p:nvSpPr>
          <p:spPr>
            <a:xfrm>
              <a:off x="4915602" y="415957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97</a:t>
              </a:r>
            </a:p>
          </p:txBody>
        </p:sp>
        <p:sp>
          <p:nvSpPr>
            <p:cNvPr id="1489" name="tx1489"/>
            <p:cNvSpPr/>
            <p:nvPr/>
          </p:nvSpPr>
          <p:spPr>
            <a:xfrm>
              <a:off x="5175385" y="415957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98</a:t>
              </a:r>
            </a:p>
          </p:txBody>
        </p:sp>
        <p:sp>
          <p:nvSpPr>
            <p:cNvPr id="1490" name="tx1490"/>
            <p:cNvSpPr/>
            <p:nvPr/>
          </p:nvSpPr>
          <p:spPr>
            <a:xfrm>
              <a:off x="5435169" y="415957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92</a:t>
              </a:r>
            </a:p>
          </p:txBody>
        </p:sp>
        <p:sp>
          <p:nvSpPr>
            <p:cNvPr id="1491" name="tx1491"/>
            <p:cNvSpPr/>
            <p:nvPr/>
          </p:nvSpPr>
          <p:spPr>
            <a:xfrm>
              <a:off x="5694953" y="415957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90</a:t>
              </a:r>
            </a:p>
          </p:txBody>
        </p:sp>
        <p:sp>
          <p:nvSpPr>
            <p:cNvPr id="1492" name="tx1492"/>
            <p:cNvSpPr/>
            <p:nvPr/>
          </p:nvSpPr>
          <p:spPr>
            <a:xfrm>
              <a:off x="5954737" y="415957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93</a:t>
              </a:r>
            </a:p>
          </p:txBody>
        </p:sp>
        <p:sp>
          <p:nvSpPr>
            <p:cNvPr id="1493" name="tx1493"/>
            <p:cNvSpPr/>
            <p:nvPr/>
          </p:nvSpPr>
          <p:spPr>
            <a:xfrm>
              <a:off x="6214521" y="415957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95</a:t>
              </a:r>
            </a:p>
          </p:txBody>
        </p:sp>
        <p:sp>
          <p:nvSpPr>
            <p:cNvPr id="1494" name="tx1494"/>
            <p:cNvSpPr/>
            <p:nvPr/>
          </p:nvSpPr>
          <p:spPr>
            <a:xfrm>
              <a:off x="6474305" y="415957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98</a:t>
              </a:r>
            </a:p>
          </p:txBody>
        </p:sp>
        <p:sp>
          <p:nvSpPr>
            <p:cNvPr id="1495" name="tx1495"/>
            <p:cNvSpPr/>
            <p:nvPr/>
          </p:nvSpPr>
          <p:spPr>
            <a:xfrm>
              <a:off x="6734089" y="415957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98</a:t>
              </a:r>
            </a:p>
          </p:txBody>
        </p:sp>
        <p:sp>
          <p:nvSpPr>
            <p:cNvPr id="1496" name="tx1496"/>
            <p:cNvSpPr/>
            <p:nvPr/>
          </p:nvSpPr>
          <p:spPr>
            <a:xfrm>
              <a:off x="6993872" y="415957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97</a:t>
              </a:r>
            </a:p>
          </p:txBody>
        </p:sp>
        <p:sp>
          <p:nvSpPr>
            <p:cNvPr id="1497" name="tx1497"/>
            <p:cNvSpPr/>
            <p:nvPr/>
          </p:nvSpPr>
          <p:spPr>
            <a:xfrm>
              <a:off x="7253656" y="415957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80</a:t>
              </a:r>
            </a:p>
          </p:txBody>
        </p:sp>
        <p:sp>
          <p:nvSpPr>
            <p:cNvPr id="1498" name="tx1498"/>
            <p:cNvSpPr/>
            <p:nvPr/>
          </p:nvSpPr>
          <p:spPr>
            <a:xfrm>
              <a:off x="7513440" y="415957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92</a:t>
              </a:r>
            </a:p>
          </p:txBody>
        </p:sp>
        <p:sp>
          <p:nvSpPr>
            <p:cNvPr id="1499" name="tx1499"/>
            <p:cNvSpPr/>
            <p:nvPr/>
          </p:nvSpPr>
          <p:spPr>
            <a:xfrm>
              <a:off x="7773224" y="415957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87</a:t>
              </a:r>
            </a:p>
          </p:txBody>
        </p:sp>
        <p:sp>
          <p:nvSpPr>
            <p:cNvPr id="1500" name="tx1500"/>
            <p:cNvSpPr/>
            <p:nvPr/>
          </p:nvSpPr>
          <p:spPr>
            <a:xfrm>
              <a:off x="8033008" y="415957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88</a:t>
              </a:r>
            </a:p>
          </p:txBody>
        </p:sp>
        <p:sp>
          <p:nvSpPr>
            <p:cNvPr id="1501" name="tx1501"/>
            <p:cNvSpPr/>
            <p:nvPr/>
          </p:nvSpPr>
          <p:spPr>
            <a:xfrm>
              <a:off x="8292792" y="415957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1502" name="tx1502"/>
            <p:cNvSpPr/>
            <p:nvPr/>
          </p:nvSpPr>
          <p:spPr>
            <a:xfrm>
              <a:off x="8552576" y="415957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87</a:t>
              </a:r>
            </a:p>
          </p:txBody>
        </p:sp>
        <p:sp>
          <p:nvSpPr>
            <p:cNvPr id="1503" name="tx1503"/>
            <p:cNvSpPr/>
            <p:nvPr/>
          </p:nvSpPr>
          <p:spPr>
            <a:xfrm>
              <a:off x="2057979" y="349673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92</a:t>
              </a:r>
            </a:p>
          </p:txBody>
        </p:sp>
        <p:sp>
          <p:nvSpPr>
            <p:cNvPr id="1504" name="tx1504"/>
            <p:cNvSpPr/>
            <p:nvPr/>
          </p:nvSpPr>
          <p:spPr>
            <a:xfrm>
              <a:off x="2317763" y="349673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90</a:t>
              </a:r>
            </a:p>
          </p:txBody>
        </p:sp>
        <p:sp>
          <p:nvSpPr>
            <p:cNvPr id="1505" name="tx1505"/>
            <p:cNvSpPr/>
            <p:nvPr/>
          </p:nvSpPr>
          <p:spPr>
            <a:xfrm>
              <a:off x="2577547" y="349673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86</a:t>
              </a:r>
            </a:p>
          </p:txBody>
        </p:sp>
        <p:sp>
          <p:nvSpPr>
            <p:cNvPr id="1506" name="tx1506"/>
            <p:cNvSpPr/>
            <p:nvPr/>
          </p:nvSpPr>
          <p:spPr>
            <a:xfrm>
              <a:off x="2837331" y="349673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91</a:t>
              </a:r>
            </a:p>
          </p:txBody>
        </p:sp>
        <p:sp>
          <p:nvSpPr>
            <p:cNvPr id="1507" name="tx1507"/>
            <p:cNvSpPr/>
            <p:nvPr/>
          </p:nvSpPr>
          <p:spPr>
            <a:xfrm>
              <a:off x="3097115" y="349673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91</a:t>
              </a:r>
            </a:p>
          </p:txBody>
        </p:sp>
        <p:sp>
          <p:nvSpPr>
            <p:cNvPr id="1508" name="tx1508"/>
            <p:cNvSpPr/>
            <p:nvPr/>
          </p:nvSpPr>
          <p:spPr>
            <a:xfrm>
              <a:off x="3356898" y="349673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91</a:t>
              </a:r>
            </a:p>
          </p:txBody>
        </p:sp>
        <p:sp>
          <p:nvSpPr>
            <p:cNvPr id="1509" name="tx1509"/>
            <p:cNvSpPr/>
            <p:nvPr/>
          </p:nvSpPr>
          <p:spPr>
            <a:xfrm>
              <a:off x="3616682" y="349673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91</a:t>
              </a:r>
            </a:p>
          </p:txBody>
        </p:sp>
        <p:sp>
          <p:nvSpPr>
            <p:cNvPr id="1510" name="tx1510"/>
            <p:cNvSpPr/>
            <p:nvPr/>
          </p:nvSpPr>
          <p:spPr>
            <a:xfrm>
              <a:off x="3876466" y="349673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91</a:t>
              </a:r>
            </a:p>
          </p:txBody>
        </p:sp>
        <p:sp>
          <p:nvSpPr>
            <p:cNvPr id="1511" name="tx1511"/>
            <p:cNvSpPr/>
            <p:nvPr/>
          </p:nvSpPr>
          <p:spPr>
            <a:xfrm>
              <a:off x="4136250" y="349673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91</a:t>
              </a:r>
            </a:p>
          </p:txBody>
        </p:sp>
        <p:sp>
          <p:nvSpPr>
            <p:cNvPr id="1512" name="tx1512"/>
            <p:cNvSpPr/>
            <p:nvPr/>
          </p:nvSpPr>
          <p:spPr>
            <a:xfrm>
              <a:off x="4396034" y="349673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91</a:t>
              </a:r>
            </a:p>
          </p:txBody>
        </p:sp>
        <p:sp>
          <p:nvSpPr>
            <p:cNvPr id="1513" name="tx1513"/>
            <p:cNvSpPr/>
            <p:nvPr/>
          </p:nvSpPr>
          <p:spPr>
            <a:xfrm>
              <a:off x="4655818" y="349673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93</a:t>
              </a:r>
            </a:p>
          </p:txBody>
        </p:sp>
        <p:sp>
          <p:nvSpPr>
            <p:cNvPr id="1514" name="tx1514"/>
            <p:cNvSpPr/>
            <p:nvPr/>
          </p:nvSpPr>
          <p:spPr>
            <a:xfrm>
              <a:off x="4915602" y="349673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91</a:t>
              </a:r>
            </a:p>
          </p:txBody>
        </p:sp>
        <p:sp>
          <p:nvSpPr>
            <p:cNvPr id="1515" name="tx1515"/>
            <p:cNvSpPr/>
            <p:nvPr/>
          </p:nvSpPr>
          <p:spPr>
            <a:xfrm>
              <a:off x="5175385" y="349673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88</a:t>
              </a:r>
            </a:p>
          </p:txBody>
        </p:sp>
        <p:sp>
          <p:nvSpPr>
            <p:cNvPr id="1516" name="tx1516"/>
            <p:cNvSpPr/>
            <p:nvPr/>
          </p:nvSpPr>
          <p:spPr>
            <a:xfrm>
              <a:off x="5435169" y="349673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88</a:t>
              </a:r>
            </a:p>
          </p:txBody>
        </p:sp>
        <p:sp>
          <p:nvSpPr>
            <p:cNvPr id="1517" name="tx1517"/>
            <p:cNvSpPr/>
            <p:nvPr/>
          </p:nvSpPr>
          <p:spPr>
            <a:xfrm>
              <a:off x="5694953" y="349673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84</a:t>
              </a:r>
            </a:p>
          </p:txBody>
        </p:sp>
        <p:sp>
          <p:nvSpPr>
            <p:cNvPr id="1518" name="tx1518"/>
            <p:cNvSpPr/>
            <p:nvPr/>
          </p:nvSpPr>
          <p:spPr>
            <a:xfrm>
              <a:off x="5954737" y="349673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78</a:t>
              </a:r>
            </a:p>
          </p:txBody>
        </p:sp>
        <p:sp>
          <p:nvSpPr>
            <p:cNvPr id="1519" name="tx1519"/>
            <p:cNvSpPr/>
            <p:nvPr/>
          </p:nvSpPr>
          <p:spPr>
            <a:xfrm>
              <a:off x="6214521" y="349673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85</a:t>
              </a:r>
            </a:p>
          </p:txBody>
        </p:sp>
        <p:sp>
          <p:nvSpPr>
            <p:cNvPr id="1520" name="tx1520"/>
            <p:cNvSpPr/>
            <p:nvPr/>
          </p:nvSpPr>
          <p:spPr>
            <a:xfrm>
              <a:off x="6474305" y="349673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92</a:t>
              </a:r>
            </a:p>
          </p:txBody>
        </p:sp>
        <p:sp>
          <p:nvSpPr>
            <p:cNvPr id="1521" name="tx1521"/>
            <p:cNvSpPr/>
            <p:nvPr/>
          </p:nvSpPr>
          <p:spPr>
            <a:xfrm>
              <a:off x="6734089" y="349673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93</a:t>
              </a:r>
            </a:p>
          </p:txBody>
        </p:sp>
        <p:sp>
          <p:nvSpPr>
            <p:cNvPr id="1522" name="tx1522"/>
            <p:cNvSpPr/>
            <p:nvPr/>
          </p:nvSpPr>
          <p:spPr>
            <a:xfrm>
              <a:off x="6993872" y="349673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87</a:t>
              </a:r>
            </a:p>
          </p:txBody>
        </p:sp>
        <p:sp>
          <p:nvSpPr>
            <p:cNvPr id="1523" name="tx1523"/>
            <p:cNvSpPr/>
            <p:nvPr/>
          </p:nvSpPr>
          <p:spPr>
            <a:xfrm>
              <a:off x="7253656" y="349673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80</a:t>
              </a:r>
            </a:p>
          </p:txBody>
        </p:sp>
        <p:sp>
          <p:nvSpPr>
            <p:cNvPr id="1524" name="tx1524"/>
            <p:cNvSpPr/>
            <p:nvPr/>
          </p:nvSpPr>
          <p:spPr>
            <a:xfrm>
              <a:off x="7513440" y="349673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68</a:t>
              </a:r>
            </a:p>
          </p:txBody>
        </p:sp>
        <p:sp>
          <p:nvSpPr>
            <p:cNvPr id="1525" name="tx1525"/>
            <p:cNvSpPr/>
            <p:nvPr/>
          </p:nvSpPr>
          <p:spPr>
            <a:xfrm>
              <a:off x="8033008" y="349673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83</a:t>
              </a:r>
            </a:p>
          </p:txBody>
        </p:sp>
        <p:sp>
          <p:nvSpPr>
            <p:cNvPr id="1526" name="tx1526"/>
            <p:cNvSpPr/>
            <p:nvPr/>
          </p:nvSpPr>
          <p:spPr>
            <a:xfrm>
              <a:off x="8292792" y="349673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90</a:t>
              </a:r>
            </a:p>
          </p:txBody>
        </p:sp>
        <p:sp>
          <p:nvSpPr>
            <p:cNvPr id="1527" name="tx1527"/>
            <p:cNvSpPr/>
            <p:nvPr/>
          </p:nvSpPr>
          <p:spPr>
            <a:xfrm>
              <a:off x="8552576" y="349673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90</a:t>
              </a:r>
            </a:p>
          </p:txBody>
        </p:sp>
        <p:sp>
          <p:nvSpPr>
            <p:cNvPr id="1528" name="tx1528"/>
            <p:cNvSpPr/>
            <p:nvPr/>
          </p:nvSpPr>
          <p:spPr>
            <a:xfrm>
              <a:off x="2057979" y="455728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97</a:t>
              </a:r>
            </a:p>
          </p:txBody>
        </p:sp>
        <p:sp>
          <p:nvSpPr>
            <p:cNvPr id="1529" name="tx1529"/>
            <p:cNvSpPr/>
            <p:nvPr/>
          </p:nvSpPr>
          <p:spPr>
            <a:xfrm>
              <a:off x="2317763" y="455728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97</a:t>
              </a:r>
            </a:p>
          </p:txBody>
        </p:sp>
        <p:sp>
          <p:nvSpPr>
            <p:cNvPr id="1530" name="tx1530"/>
            <p:cNvSpPr/>
            <p:nvPr/>
          </p:nvSpPr>
          <p:spPr>
            <a:xfrm>
              <a:off x="2577547" y="455728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95</a:t>
              </a:r>
            </a:p>
          </p:txBody>
        </p:sp>
        <p:sp>
          <p:nvSpPr>
            <p:cNvPr id="1531" name="tx1531"/>
            <p:cNvSpPr/>
            <p:nvPr/>
          </p:nvSpPr>
          <p:spPr>
            <a:xfrm>
              <a:off x="2837331" y="455728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95</a:t>
              </a:r>
            </a:p>
          </p:txBody>
        </p:sp>
        <p:sp>
          <p:nvSpPr>
            <p:cNvPr id="1532" name="tx1532"/>
            <p:cNvSpPr/>
            <p:nvPr/>
          </p:nvSpPr>
          <p:spPr>
            <a:xfrm>
              <a:off x="3097115" y="455728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85</a:t>
              </a:r>
            </a:p>
          </p:txBody>
        </p:sp>
        <p:sp>
          <p:nvSpPr>
            <p:cNvPr id="1533" name="tx1533"/>
            <p:cNvSpPr/>
            <p:nvPr/>
          </p:nvSpPr>
          <p:spPr>
            <a:xfrm>
              <a:off x="3356898" y="455728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77</a:t>
              </a:r>
            </a:p>
          </p:txBody>
        </p:sp>
        <p:sp>
          <p:nvSpPr>
            <p:cNvPr id="1534" name="tx1534"/>
            <p:cNvSpPr/>
            <p:nvPr/>
          </p:nvSpPr>
          <p:spPr>
            <a:xfrm>
              <a:off x="3616682" y="455728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93</a:t>
              </a:r>
            </a:p>
          </p:txBody>
        </p:sp>
        <p:sp>
          <p:nvSpPr>
            <p:cNvPr id="1535" name="tx1535"/>
            <p:cNvSpPr/>
            <p:nvPr/>
          </p:nvSpPr>
          <p:spPr>
            <a:xfrm>
              <a:off x="3876466" y="455728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92</a:t>
              </a:r>
            </a:p>
          </p:txBody>
        </p:sp>
        <p:sp>
          <p:nvSpPr>
            <p:cNvPr id="1536" name="tx1536"/>
            <p:cNvSpPr/>
            <p:nvPr/>
          </p:nvSpPr>
          <p:spPr>
            <a:xfrm>
              <a:off x="4136250" y="455728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92</a:t>
              </a:r>
            </a:p>
          </p:txBody>
        </p:sp>
        <p:sp>
          <p:nvSpPr>
            <p:cNvPr id="1537" name="tx1537"/>
            <p:cNvSpPr/>
            <p:nvPr/>
          </p:nvSpPr>
          <p:spPr>
            <a:xfrm>
              <a:off x="4396034" y="455728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91</a:t>
              </a:r>
            </a:p>
          </p:txBody>
        </p:sp>
        <p:sp>
          <p:nvSpPr>
            <p:cNvPr id="1538" name="tx1538"/>
            <p:cNvSpPr/>
            <p:nvPr/>
          </p:nvSpPr>
          <p:spPr>
            <a:xfrm>
              <a:off x="4655818" y="455728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94</a:t>
              </a:r>
            </a:p>
          </p:txBody>
        </p:sp>
        <p:sp>
          <p:nvSpPr>
            <p:cNvPr id="1539" name="tx1539"/>
            <p:cNvSpPr/>
            <p:nvPr/>
          </p:nvSpPr>
          <p:spPr>
            <a:xfrm>
              <a:off x="4915602" y="455728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1540" name="tx1540"/>
            <p:cNvSpPr/>
            <p:nvPr/>
          </p:nvSpPr>
          <p:spPr>
            <a:xfrm>
              <a:off x="5175385" y="455728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94</a:t>
              </a:r>
            </a:p>
          </p:txBody>
        </p:sp>
        <p:sp>
          <p:nvSpPr>
            <p:cNvPr id="1541" name="tx1541"/>
            <p:cNvSpPr/>
            <p:nvPr/>
          </p:nvSpPr>
          <p:spPr>
            <a:xfrm>
              <a:off x="5435169" y="455728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85</a:t>
              </a:r>
            </a:p>
          </p:txBody>
        </p:sp>
        <p:sp>
          <p:nvSpPr>
            <p:cNvPr id="1542" name="tx1542"/>
            <p:cNvSpPr/>
            <p:nvPr/>
          </p:nvSpPr>
          <p:spPr>
            <a:xfrm>
              <a:off x="5694953" y="455728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89</a:t>
              </a:r>
            </a:p>
          </p:txBody>
        </p:sp>
        <p:sp>
          <p:nvSpPr>
            <p:cNvPr id="1543" name="tx1543"/>
            <p:cNvSpPr/>
            <p:nvPr/>
          </p:nvSpPr>
          <p:spPr>
            <a:xfrm>
              <a:off x="5954737" y="455728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92</a:t>
              </a:r>
            </a:p>
          </p:txBody>
        </p:sp>
        <p:sp>
          <p:nvSpPr>
            <p:cNvPr id="1544" name="tx1544"/>
            <p:cNvSpPr/>
            <p:nvPr/>
          </p:nvSpPr>
          <p:spPr>
            <a:xfrm>
              <a:off x="6214521" y="455728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89</a:t>
              </a:r>
            </a:p>
          </p:txBody>
        </p:sp>
        <p:sp>
          <p:nvSpPr>
            <p:cNvPr id="1545" name="tx1545"/>
            <p:cNvSpPr/>
            <p:nvPr/>
          </p:nvSpPr>
          <p:spPr>
            <a:xfrm>
              <a:off x="6474305" y="455728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88</a:t>
              </a:r>
            </a:p>
          </p:txBody>
        </p:sp>
        <p:sp>
          <p:nvSpPr>
            <p:cNvPr id="1546" name="tx1546"/>
            <p:cNvSpPr/>
            <p:nvPr/>
          </p:nvSpPr>
          <p:spPr>
            <a:xfrm>
              <a:off x="6734089" y="455728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86</a:t>
              </a:r>
            </a:p>
          </p:txBody>
        </p:sp>
        <p:sp>
          <p:nvSpPr>
            <p:cNvPr id="1547" name="tx1547"/>
            <p:cNvSpPr/>
            <p:nvPr/>
          </p:nvSpPr>
          <p:spPr>
            <a:xfrm>
              <a:off x="6993872" y="455728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85</a:t>
              </a:r>
            </a:p>
          </p:txBody>
        </p:sp>
        <p:sp>
          <p:nvSpPr>
            <p:cNvPr id="1548" name="tx1548"/>
            <p:cNvSpPr/>
            <p:nvPr/>
          </p:nvSpPr>
          <p:spPr>
            <a:xfrm>
              <a:off x="7253656" y="455728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77</a:t>
              </a:r>
            </a:p>
          </p:txBody>
        </p:sp>
        <p:sp>
          <p:nvSpPr>
            <p:cNvPr id="1549" name="tx1549"/>
            <p:cNvSpPr/>
            <p:nvPr/>
          </p:nvSpPr>
          <p:spPr>
            <a:xfrm>
              <a:off x="7513440" y="455728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78</a:t>
              </a:r>
            </a:p>
          </p:txBody>
        </p:sp>
        <p:sp>
          <p:nvSpPr>
            <p:cNvPr id="1550" name="tx1550"/>
            <p:cNvSpPr/>
            <p:nvPr/>
          </p:nvSpPr>
          <p:spPr>
            <a:xfrm>
              <a:off x="7773224" y="455728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74</a:t>
              </a:r>
            </a:p>
          </p:txBody>
        </p:sp>
        <p:sp>
          <p:nvSpPr>
            <p:cNvPr id="1551" name="tx1551"/>
            <p:cNvSpPr/>
            <p:nvPr/>
          </p:nvSpPr>
          <p:spPr>
            <a:xfrm>
              <a:off x="8033008" y="455728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84</a:t>
              </a:r>
            </a:p>
          </p:txBody>
        </p:sp>
        <p:sp>
          <p:nvSpPr>
            <p:cNvPr id="1552" name="tx1552"/>
            <p:cNvSpPr/>
            <p:nvPr/>
          </p:nvSpPr>
          <p:spPr>
            <a:xfrm>
              <a:off x="8292792" y="455728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84</a:t>
              </a:r>
            </a:p>
          </p:txBody>
        </p:sp>
        <p:sp>
          <p:nvSpPr>
            <p:cNvPr id="1553" name="tx1553"/>
            <p:cNvSpPr/>
            <p:nvPr/>
          </p:nvSpPr>
          <p:spPr>
            <a:xfrm>
              <a:off x="8552576" y="455728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84</a:t>
              </a:r>
            </a:p>
          </p:txBody>
        </p:sp>
        <p:sp>
          <p:nvSpPr>
            <p:cNvPr id="1554" name="tx1554"/>
            <p:cNvSpPr/>
            <p:nvPr/>
          </p:nvSpPr>
          <p:spPr>
            <a:xfrm>
              <a:off x="2057979" y="270132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555" name="tx1555"/>
            <p:cNvSpPr/>
            <p:nvPr/>
          </p:nvSpPr>
          <p:spPr>
            <a:xfrm>
              <a:off x="2317763" y="270132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90</a:t>
              </a:r>
            </a:p>
          </p:txBody>
        </p:sp>
        <p:sp>
          <p:nvSpPr>
            <p:cNvPr id="1556" name="tx1556"/>
            <p:cNvSpPr/>
            <p:nvPr/>
          </p:nvSpPr>
          <p:spPr>
            <a:xfrm>
              <a:off x="2577547" y="270132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557" name="tx1557"/>
            <p:cNvSpPr/>
            <p:nvPr/>
          </p:nvSpPr>
          <p:spPr>
            <a:xfrm>
              <a:off x="2837331" y="270132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98</a:t>
              </a:r>
            </a:p>
          </p:txBody>
        </p:sp>
        <p:sp>
          <p:nvSpPr>
            <p:cNvPr id="1558" name="tx1558"/>
            <p:cNvSpPr/>
            <p:nvPr/>
          </p:nvSpPr>
          <p:spPr>
            <a:xfrm>
              <a:off x="3097115" y="270132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98</a:t>
              </a:r>
            </a:p>
          </p:txBody>
        </p:sp>
        <p:sp>
          <p:nvSpPr>
            <p:cNvPr id="1559" name="tx1559"/>
            <p:cNvSpPr/>
            <p:nvPr/>
          </p:nvSpPr>
          <p:spPr>
            <a:xfrm>
              <a:off x="3356898" y="270132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560" name="tx1560"/>
            <p:cNvSpPr/>
            <p:nvPr/>
          </p:nvSpPr>
          <p:spPr>
            <a:xfrm>
              <a:off x="3616682" y="270132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561" name="tx1561"/>
            <p:cNvSpPr/>
            <p:nvPr/>
          </p:nvSpPr>
          <p:spPr>
            <a:xfrm>
              <a:off x="3876466" y="270132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562" name="tx1562"/>
            <p:cNvSpPr/>
            <p:nvPr/>
          </p:nvSpPr>
          <p:spPr>
            <a:xfrm>
              <a:off x="4136250" y="270132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563" name="tx1563"/>
            <p:cNvSpPr/>
            <p:nvPr/>
          </p:nvSpPr>
          <p:spPr>
            <a:xfrm>
              <a:off x="4396034" y="270132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564" name="tx1564"/>
            <p:cNvSpPr/>
            <p:nvPr/>
          </p:nvSpPr>
          <p:spPr>
            <a:xfrm>
              <a:off x="4655818" y="270132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565" name="tx1565"/>
            <p:cNvSpPr/>
            <p:nvPr/>
          </p:nvSpPr>
          <p:spPr>
            <a:xfrm>
              <a:off x="4915602" y="270132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566" name="tx1566"/>
            <p:cNvSpPr/>
            <p:nvPr/>
          </p:nvSpPr>
          <p:spPr>
            <a:xfrm>
              <a:off x="5175385" y="270132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95</a:t>
              </a:r>
            </a:p>
          </p:txBody>
        </p:sp>
        <p:sp>
          <p:nvSpPr>
            <p:cNvPr id="1567" name="tx1567"/>
            <p:cNvSpPr/>
            <p:nvPr/>
          </p:nvSpPr>
          <p:spPr>
            <a:xfrm>
              <a:off x="5435169" y="270132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568" name="tx1568"/>
            <p:cNvSpPr/>
            <p:nvPr/>
          </p:nvSpPr>
          <p:spPr>
            <a:xfrm>
              <a:off x="5694953" y="270132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93</a:t>
              </a:r>
            </a:p>
          </p:txBody>
        </p:sp>
        <p:sp>
          <p:nvSpPr>
            <p:cNvPr id="1569" name="tx1569"/>
            <p:cNvSpPr/>
            <p:nvPr/>
          </p:nvSpPr>
          <p:spPr>
            <a:xfrm>
              <a:off x="5954737" y="270132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95</a:t>
              </a:r>
            </a:p>
          </p:txBody>
        </p:sp>
        <p:sp>
          <p:nvSpPr>
            <p:cNvPr id="1570" name="tx1570"/>
            <p:cNvSpPr/>
            <p:nvPr/>
          </p:nvSpPr>
          <p:spPr>
            <a:xfrm>
              <a:off x="6214521" y="270132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98</a:t>
              </a:r>
            </a:p>
          </p:txBody>
        </p:sp>
        <p:sp>
          <p:nvSpPr>
            <p:cNvPr id="1571" name="tx1571"/>
            <p:cNvSpPr/>
            <p:nvPr/>
          </p:nvSpPr>
          <p:spPr>
            <a:xfrm>
              <a:off x="6474305" y="270132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93</a:t>
              </a:r>
            </a:p>
          </p:txBody>
        </p:sp>
        <p:sp>
          <p:nvSpPr>
            <p:cNvPr id="1572" name="tx1572"/>
            <p:cNvSpPr/>
            <p:nvPr/>
          </p:nvSpPr>
          <p:spPr>
            <a:xfrm>
              <a:off x="6734089" y="270132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1573" name="tx1573"/>
            <p:cNvSpPr/>
            <p:nvPr/>
          </p:nvSpPr>
          <p:spPr>
            <a:xfrm>
              <a:off x="6993872" y="270132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97</a:t>
              </a:r>
            </a:p>
          </p:txBody>
        </p:sp>
        <p:sp>
          <p:nvSpPr>
            <p:cNvPr id="1574" name="tx1574"/>
            <p:cNvSpPr/>
            <p:nvPr/>
          </p:nvSpPr>
          <p:spPr>
            <a:xfrm>
              <a:off x="7253656" y="270132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95</a:t>
              </a:r>
            </a:p>
          </p:txBody>
        </p:sp>
        <p:sp>
          <p:nvSpPr>
            <p:cNvPr id="1575" name="tx1575"/>
            <p:cNvSpPr/>
            <p:nvPr/>
          </p:nvSpPr>
          <p:spPr>
            <a:xfrm>
              <a:off x="7513440" y="270132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1576" name="tx1576"/>
            <p:cNvSpPr/>
            <p:nvPr/>
          </p:nvSpPr>
          <p:spPr>
            <a:xfrm>
              <a:off x="7773224" y="270132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95</a:t>
              </a:r>
            </a:p>
          </p:txBody>
        </p:sp>
        <p:sp>
          <p:nvSpPr>
            <p:cNvPr id="1577" name="tx1577"/>
            <p:cNvSpPr/>
            <p:nvPr/>
          </p:nvSpPr>
          <p:spPr>
            <a:xfrm>
              <a:off x="8033008" y="270132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95</a:t>
              </a:r>
            </a:p>
          </p:txBody>
        </p:sp>
        <p:sp>
          <p:nvSpPr>
            <p:cNvPr id="1578" name="tx1578"/>
            <p:cNvSpPr/>
            <p:nvPr/>
          </p:nvSpPr>
          <p:spPr>
            <a:xfrm>
              <a:off x="8292792" y="270132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95</a:t>
              </a:r>
            </a:p>
          </p:txBody>
        </p:sp>
        <p:sp>
          <p:nvSpPr>
            <p:cNvPr id="1579" name="tx1579"/>
            <p:cNvSpPr/>
            <p:nvPr/>
          </p:nvSpPr>
          <p:spPr>
            <a:xfrm>
              <a:off x="8552576" y="270132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93</a:t>
              </a:r>
            </a:p>
          </p:txBody>
        </p:sp>
        <p:sp>
          <p:nvSpPr>
            <p:cNvPr id="1580" name="tx1580"/>
            <p:cNvSpPr/>
            <p:nvPr/>
          </p:nvSpPr>
          <p:spPr>
            <a:xfrm>
              <a:off x="2057979" y="442471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88</a:t>
              </a:r>
            </a:p>
          </p:txBody>
        </p:sp>
        <p:sp>
          <p:nvSpPr>
            <p:cNvPr id="1581" name="tx1581"/>
            <p:cNvSpPr/>
            <p:nvPr/>
          </p:nvSpPr>
          <p:spPr>
            <a:xfrm>
              <a:off x="2317763" y="442471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89</a:t>
              </a:r>
            </a:p>
          </p:txBody>
        </p:sp>
        <p:sp>
          <p:nvSpPr>
            <p:cNvPr id="1582" name="tx1582"/>
            <p:cNvSpPr/>
            <p:nvPr/>
          </p:nvSpPr>
          <p:spPr>
            <a:xfrm>
              <a:off x="2577547" y="442471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98</a:t>
              </a:r>
            </a:p>
          </p:txBody>
        </p:sp>
        <p:sp>
          <p:nvSpPr>
            <p:cNvPr id="1583" name="tx1583"/>
            <p:cNvSpPr/>
            <p:nvPr/>
          </p:nvSpPr>
          <p:spPr>
            <a:xfrm>
              <a:off x="2837331" y="442471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90</a:t>
              </a:r>
            </a:p>
          </p:txBody>
        </p:sp>
        <p:sp>
          <p:nvSpPr>
            <p:cNvPr id="1584" name="tx1584"/>
            <p:cNvSpPr/>
            <p:nvPr/>
          </p:nvSpPr>
          <p:spPr>
            <a:xfrm>
              <a:off x="3097115" y="442471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95</a:t>
              </a:r>
            </a:p>
          </p:txBody>
        </p:sp>
        <p:sp>
          <p:nvSpPr>
            <p:cNvPr id="1585" name="tx1585"/>
            <p:cNvSpPr/>
            <p:nvPr/>
          </p:nvSpPr>
          <p:spPr>
            <a:xfrm>
              <a:off x="3356898" y="442471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94</a:t>
              </a:r>
            </a:p>
          </p:txBody>
        </p:sp>
        <p:sp>
          <p:nvSpPr>
            <p:cNvPr id="1586" name="tx1586"/>
            <p:cNvSpPr/>
            <p:nvPr/>
          </p:nvSpPr>
          <p:spPr>
            <a:xfrm>
              <a:off x="3616682" y="442471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94</a:t>
              </a:r>
            </a:p>
          </p:txBody>
        </p:sp>
        <p:sp>
          <p:nvSpPr>
            <p:cNvPr id="1587" name="tx1587"/>
            <p:cNvSpPr/>
            <p:nvPr/>
          </p:nvSpPr>
          <p:spPr>
            <a:xfrm>
              <a:off x="3876466" y="442471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94</a:t>
              </a:r>
            </a:p>
          </p:txBody>
        </p:sp>
        <p:sp>
          <p:nvSpPr>
            <p:cNvPr id="1588" name="tx1588"/>
            <p:cNvSpPr/>
            <p:nvPr/>
          </p:nvSpPr>
          <p:spPr>
            <a:xfrm>
              <a:off x="4136250" y="442471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589" name="tx1589"/>
            <p:cNvSpPr/>
            <p:nvPr/>
          </p:nvSpPr>
          <p:spPr>
            <a:xfrm>
              <a:off x="4396034" y="442471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590" name="tx1590"/>
            <p:cNvSpPr/>
            <p:nvPr/>
          </p:nvSpPr>
          <p:spPr>
            <a:xfrm>
              <a:off x="4655818" y="442471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95</a:t>
              </a:r>
            </a:p>
          </p:txBody>
        </p:sp>
        <p:sp>
          <p:nvSpPr>
            <p:cNvPr id="1591" name="tx1591"/>
            <p:cNvSpPr/>
            <p:nvPr/>
          </p:nvSpPr>
          <p:spPr>
            <a:xfrm>
              <a:off x="4915602" y="442471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91</a:t>
              </a:r>
            </a:p>
          </p:txBody>
        </p:sp>
        <p:sp>
          <p:nvSpPr>
            <p:cNvPr id="1592" name="tx1592"/>
            <p:cNvSpPr/>
            <p:nvPr/>
          </p:nvSpPr>
          <p:spPr>
            <a:xfrm>
              <a:off x="5175385" y="442471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593" name="tx1593"/>
            <p:cNvSpPr/>
            <p:nvPr/>
          </p:nvSpPr>
          <p:spPr>
            <a:xfrm>
              <a:off x="5435169" y="442471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594" name="tx1594"/>
            <p:cNvSpPr/>
            <p:nvPr/>
          </p:nvSpPr>
          <p:spPr>
            <a:xfrm>
              <a:off x="5694953" y="442471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595" name="tx1595"/>
            <p:cNvSpPr/>
            <p:nvPr/>
          </p:nvSpPr>
          <p:spPr>
            <a:xfrm>
              <a:off x="5954737" y="442471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97</a:t>
              </a:r>
            </a:p>
          </p:txBody>
        </p:sp>
        <p:sp>
          <p:nvSpPr>
            <p:cNvPr id="1596" name="tx1596"/>
            <p:cNvSpPr/>
            <p:nvPr/>
          </p:nvSpPr>
          <p:spPr>
            <a:xfrm>
              <a:off x="6214521" y="442471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597" name="tx1597"/>
            <p:cNvSpPr/>
            <p:nvPr/>
          </p:nvSpPr>
          <p:spPr>
            <a:xfrm>
              <a:off x="6474305" y="442471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87</a:t>
              </a:r>
            </a:p>
          </p:txBody>
        </p:sp>
        <p:sp>
          <p:nvSpPr>
            <p:cNvPr id="1598" name="tx1598"/>
            <p:cNvSpPr/>
            <p:nvPr/>
          </p:nvSpPr>
          <p:spPr>
            <a:xfrm>
              <a:off x="6734089" y="442471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86</a:t>
              </a:r>
            </a:p>
          </p:txBody>
        </p:sp>
        <p:sp>
          <p:nvSpPr>
            <p:cNvPr id="1599" name="tx1599"/>
            <p:cNvSpPr/>
            <p:nvPr/>
          </p:nvSpPr>
          <p:spPr>
            <a:xfrm>
              <a:off x="6993872" y="442471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1600" name="tx1600"/>
            <p:cNvSpPr/>
            <p:nvPr/>
          </p:nvSpPr>
          <p:spPr>
            <a:xfrm>
              <a:off x="7253656" y="442471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89</a:t>
              </a:r>
            </a:p>
          </p:txBody>
        </p:sp>
        <p:sp>
          <p:nvSpPr>
            <p:cNvPr id="1601" name="tx1601"/>
            <p:cNvSpPr/>
            <p:nvPr/>
          </p:nvSpPr>
          <p:spPr>
            <a:xfrm>
              <a:off x="7513440" y="442471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77</a:t>
              </a:r>
            </a:p>
          </p:txBody>
        </p:sp>
        <p:sp>
          <p:nvSpPr>
            <p:cNvPr id="1602" name="tx1602"/>
            <p:cNvSpPr/>
            <p:nvPr/>
          </p:nvSpPr>
          <p:spPr>
            <a:xfrm>
              <a:off x="7773224" y="442471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81</a:t>
              </a:r>
            </a:p>
          </p:txBody>
        </p:sp>
        <p:sp>
          <p:nvSpPr>
            <p:cNvPr id="1603" name="tx1603"/>
            <p:cNvSpPr/>
            <p:nvPr/>
          </p:nvSpPr>
          <p:spPr>
            <a:xfrm>
              <a:off x="8033008" y="442471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85</a:t>
              </a:r>
            </a:p>
          </p:txBody>
        </p:sp>
        <p:sp>
          <p:nvSpPr>
            <p:cNvPr id="1604" name="tx1604"/>
            <p:cNvSpPr/>
            <p:nvPr/>
          </p:nvSpPr>
          <p:spPr>
            <a:xfrm>
              <a:off x="8292792" y="442471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83</a:t>
              </a:r>
            </a:p>
          </p:txBody>
        </p:sp>
        <p:sp>
          <p:nvSpPr>
            <p:cNvPr id="1605" name="tx1605"/>
            <p:cNvSpPr/>
            <p:nvPr/>
          </p:nvSpPr>
          <p:spPr>
            <a:xfrm>
              <a:off x="8552576" y="442471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86</a:t>
              </a:r>
            </a:p>
          </p:txBody>
        </p:sp>
        <p:sp>
          <p:nvSpPr>
            <p:cNvPr id="1606" name="tx1606"/>
            <p:cNvSpPr/>
            <p:nvPr/>
          </p:nvSpPr>
          <p:spPr>
            <a:xfrm>
              <a:off x="2057979" y="150820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1607" name="tx1607"/>
            <p:cNvSpPr/>
            <p:nvPr/>
          </p:nvSpPr>
          <p:spPr>
            <a:xfrm>
              <a:off x="2317763" y="150820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98</a:t>
              </a:r>
            </a:p>
          </p:txBody>
        </p:sp>
        <p:sp>
          <p:nvSpPr>
            <p:cNvPr id="1608" name="tx1608"/>
            <p:cNvSpPr/>
            <p:nvPr/>
          </p:nvSpPr>
          <p:spPr>
            <a:xfrm>
              <a:off x="2577547" y="150820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609" name="tx1609"/>
            <p:cNvSpPr/>
            <p:nvPr/>
          </p:nvSpPr>
          <p:spPr>
            <a:xfrm>
              <a:off x="2837331" y="150820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94</a:t>
              </a:r>
            </a:p>
          </p:txBody>
        </p:sp>
        <p:sp>
          <p:nvSpPr>
            <p:cNvPr id="1610" name="tx1610"/>
            <p:cNvSpPr/>
            <p:nvPr/>
          </p:nvSpPr>
          <p:spPr>
            <a:xfrm>
              <a:off x="3097115" y="150820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611" name="tx1611"/>
            <p:cNvSpPr/>
            <p:nvPr/>
          </p:nvSpPr>
          <p:spPr>
            <a:xfrm>
              <a:off x="3356898" y="150820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97</a:t>
              </a:r>
            </a:p>
          </p:txBody>
        </p:sp>
        <p:sp>
          <p:nvSpPr>
            <p:cNvPr id="1612" name="tx1612"/>
            <p:cNvSpPr/>
            <p:nvPr/>
          </p:nvSpPr>
          <p:spPr>
            <a:xfrm>
              <a:off x="3616682" y="150820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613" name="tx1613"/>
            <p:cNvSpPr/>
            <p:nvPr/>
          </p:nvSpPr>
          <p:spPr>
            <a:xfrm>
              <a:off x="3876466" y="150820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614" name="tx1614"/>
            <p:cNvSpPr/>
            <p:nvPr/>
          </p:nvSpPr>
          <p:spPr>
            <a:xfrm>
              <a:off x="4136250" y="150820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615" name="tx1615"/>
            <p:cNvSpPr/>
            <p:nvPr/>
          </p:nvSpPr>
          <p:spPr>
            <a:xfrm>
              <a:off x="4396034" y="150820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616" name="tx1616"/>
            <p:cNvSpPr/>
            <p:nvPr/>
          </p:nvSpPr>
          <p:spPr>
            <a:xfrm>
              <a:off x="4655818" y="150820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617" name="tx1617"/>
            <p:cNvSpPr/>
            <p:nvPr/>
          </p:nvSpPr>
          <p:spPr>
            <a:xfrm>
              <a:off x="4915602" y="150820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97</a:t>
              </a:r>
            </a:p>
          </p:txBody>
        </p:sp>
        <p:sp>
          <p:nvSpPr>
            <p:cNvPr id="1618" name="tx1618"/>
            <p:cNvSpPr/>
            <p:nvPr/>
          </p:nvSpPr>
          <p:spPr>
            <a:xfrm>
              <a:off x="5175385" y="150820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94</a:t>
              </a:r>
            </a:p>
          </p:txBody>
        </p:sp>
        <p:sp>
          <p:nvSpPr>
            <p:cNvPr id="1619" name="tx1619"/>
            <p:cNvSpPr/>
            <p:nvPr/>
          </p:nvSpPr>
          <p:spPr>
            <a:xfrm>
              <a:off x="5435169" y="150820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620" name="tx1620"/>
            <p:cNvSpPr/>
            <p:nvPr/>
          </p:nvSpPr>
          <p:spPr>
            <a:xfrm>
              <a:off x="5694953" y="150820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621" name="tx1621"/>
            <p:cNvSpPr/>
            <p:nvPr/>
          </p:nvSpPr>
          <p:spPr>
            <a:xfrm>
              <a:off x="5954737" y="150820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622" name="tx1622"/>
            <p:cNvSpPr/>
            <p:nvPr/>
          </p:nvSpPr>
          <p:spPr>
            <a:xfrm>
              <a:off x="6214521" y="150820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623" name="tx1623"/>
            <p:cNvSpPr/>
            <p:nvPr/>
          </p:nvSpPr>
          <p:spPr>
            <a:xfrm>
              <a:off x="6474305" y="150820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624" name="tx1624"/>
            <p:cNvSpPr/>
            <p:nvPr/>
          </p:nvSpPr>
          <p:spPr>
            <a:xfrm>
              <a:off x="6734089" y="150820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625" name="tx1625"/>
            <p:cNvSpPr/>
            <p:nvPr/>
          </p:nvSpPr>
          <p:spPr>
            <a:xfrm>
              <a:off x="6993872" y="150820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626" name="tx1626"/>
            <p:cNvSpPr/>
            <p:nvPr/>
          </p:nvSpPr>
          <p:spPr>
            <a:xfrm>
              <a:off x="7253656" y="150820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627" name="tx1627"/>
            <p:cNvSpPr/>
            <p:nvPr/>
          </p:nvSpPr>
          <p:spPr>
            <a:xfrm>
              <a:off x="7513440" y="150820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1628" name="tx1628"/>
            <p:cNvSpPr/>
            <p:nvPr/>
          </p:nvSpPr>
          <p:spPr>
            <a:xfrm>
              <a:off x="7773224" y="150820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629" name="tx1629"/>
            <p:cNvSpPr/>
            <p:nvPr/>
          </p:nvSpPr>
          <p:spPr>
            <a:xfrm>
              <a:off x="8033008" y="150820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90</a:t>
              </a:r>
            </a:p>
          </p:txBody>
        </p:sp>
        <p:sp>
          <p:nvSpPr>
            <p:cNvPr id="1630" name="tx1630"/>
            <p:cNvSpPr/>
            <p:nvPr/>
          </p:nvSpPr>
          <p:spPr>
            <a:xfrm>
              <a:off x="8292792" y="150820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631" name="tx1631"/>
            <p:cNvSpPr/>
            <p:nvPr/>
          </p:nvSpPr>
          <p:spPr>
            <a:xfrm>
              <a:off x="8552576" y="150820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632" name="tx1632"/>
            <p:cNvSpPr/>
            <p:nvPr/>
          </p:nvSpPr>
          <p:spPr>
            <a:xfrm>
              <a:off x="2057979" y="535269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84</a:t>
              </a:r>
            </a:p>
          </p:txBody>
        </p:sp>
        <p:sp>
          <p:nvSpPr>
            <p:cNvPr id="1633" name="tx1633"/>
            <p:cNvSpPr/>
            <p:nvPr/>
          </p:nvSpPr>
          <p:spPr>
            <a:xfrm>
              <a:off x="2317763" y="535269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82</a:t>
              </a:r>
            </a:p>
          </p:txBody>
        </p:sp>
        <p:sp>
          <p:nvSpPr>
            <p:cNvPr id="1634" name="tx1634"/>
            <p:cNvSpPr/>
            <p:nvPr/>
          </p:nvSpPr>
          <p:spPr>
            <a:xfrm>
              <a:off x="2577547" y="535269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73</a:t>
              </a:r>
            </a:p>
          </p:txBody>
        </p:sp>
        <p:sp>
          <p:nvSpPr>
            <p:cNvPr id="1635" name="tx1635"/>
            <p:cNvSpPr/>
            <p:nvPr/>
          </p:nvSpPr>
          <p:spPr>
            <a:xfrm>
              <a:off x="2837331" y="535269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69</a:t>
              </a:r>
            </a:p>
          </p:txBody>
        </p:sp>
        <p:sp>
          <p:nvSpPr>
            <p:cNvPr id="1636" name="tx1636"/>
            <p:cNvSpPr/>
            <p:nvPr/>
          </p:nvSpPr>
          <p:spPr>
            <a:xfrm>
              <a:off x="3097115" y="535269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86</a:t>
              </a:r>
            </a:p>
          </p:txBody>
        </p:sp>
        <p:sp>
          <p:nvSpPr>
            <p:cNvPr id="1637" name="tx1637"/>
            <p:cNvSpPr/>
            <p:nvPr/>
          </p:nvSpPr>
          <p:spPr>
            <a:xfrm>
              <a:off x="3356898" y="535269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91</a:t>
              </a:r>
            </a:p>
          </p:txBody>
        </p:sp>
        <p:sp>
          <p:nvSpPr>
            <p:cNvPr id="1638" name="tx1638"/>
            <p:cNvSpPr/>
            <p:nvPr/>
          </p:nvSpPr>
          <p:spPr>
            <a:xfrm>
              <a:off x="3616682" y="535269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83</a:t>
              </a:r>
            </a:p>
          </p:txBody>
        </p:sp>
        <p:sp>
          <p:nvSpPr>
            <p:cNvPr id="1639" name="tx1639"/>
            <p:cNvSpPr/>
            <p:nvPr/>
          </p:nvSpPr>
          <p:spPr>
            <a:xfrm>
              <a:off x="3876466" y="535269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85</a:t>
              </a:r>
            </a:p>
          </p:txBody>
        </p:sp>
        <p:sp>
          <p:nvSpPr>
            <p:cNvPr id="1640" name="tx1640"/>
            <p:cNvSpPr/>
            <p:nvPr/>
          </p:nvSpPr>
          <p:spPr>
            <a:xfrm>
              <a:off x="4136250" y="535269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86</a:t>
              </a:r>
            </a:p>
          </p:txBody>
        </p:sp>
        <p:sp>
          <p:nvSpPr>
            <p:cNvPr id="1641" name="tx1641"/>
            <p:cNvSpPr/>
            <p:nvPr/>
          </p:nvSpPr>
          <p:spPr>
            <a:xfrm>
              <a:off x="4396034" y="535269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88</a:t>
              </a:r>
            </a:p>
          </p:txBody>
        </p:sp>
        <p:sp>
          <p:nvSpPr>
            <p:cNvPr id="1642" name="tx1642"/>
            <p:cNvSpPr/>
            <p:nvPr/>
          </p:nvSpPr>
          <p:spPr>
            <a:xfrm>
              <a:off x="4655818" y="535269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87</a:t>
              </a:r>
            </a:p>
          </p:txBody>
        </p:sp>
        <p:sp>
          <p:nvSpPr>
            <p:cNvPr id="1643" name="tx1643"/>
            <p:cNvSpPr/>
            <p:nvPr/>
          </p:nvSpPr>
          <p:spPr>
            <a:xfrm>
              <a:off x="4915602" y="535269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79</a:t>
              </a:r>
            </a:p>
          </p:txBody>
        </p:sp>
        <p:sp>
          <p:nvSpPr>
            <p:cNvPr id="1644" name="tx1644"/>
            <p:cNvSpPr/>
            <p:nvPr/>
          </p:nvSpPr>
          <p:spPr>
            <a:xfrm>
              <a:off x="5175385" y="535269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64</a:t>
              </a:r>
            </a:p>
          </p:txBody>
        </p:sp>
        <p:sp>
          <p:nvSpPr>
            <p:cNvPr id="1645" name="tx1645"/>
            <p:cNvSpPr/>
            <p:nvPr/>
          </p:nvSpPr>
          <p:spPr>
            <a:xfrm>
              <a:off x="5435169" y="535269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81</a:t>
              </a:r>
            </a:p>
          </p:txBody>
        </p:sp>
        <p:sp>
          <p:nvSpPr>
            <p:cNvPr id="1646" name="tx1646"/>
            <p:cNvSpPr/>
            <p:nvPr/>
          </p:nvSpPr>
          <p:spPr>
            <a:xfrm>
              <a:off x="5694953" y="535269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70</a:t>
              </a:r>
            </a:p>
          </p:txBody>
        </p:sp>
        <p:sp>
          <p:nvSpPr>
            <p:cNvPr id="1647" name="tx1647"/>
            <p:cNvSpPr/>
            <p:nvPr/>
          </p:nvSpPr>
          <p:spPr>
            <a:xfrm>
              <a:off x="5954737" y="535269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76</a:t>
              </a:r>
            </a:p>
          </p:txBody>
        </p:sp>
        <p:sp>
          <p:nvSpPr>
            <p:cNvPr id="1648" name="tx1648"/>
            <p:cNvSpPr/>
            <p:nvPr/>
          </p:nvSpPr>
          <p:spPr>
            <a:xfrm>
              <a:off x="6214521" y="535269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76</a:t>
              </a:r>
            </a:p>
          </p:txBody>
        </p:sp>
        <p:sp>
          <p:nvSpPr>
            <p:cNvPr id="1649" name="tx1649"/>
            <p:cNvSpPr/>
            <p:nvPr/>
          </p:nvSpPr>
          <p:spPr>
            <a:xfrm>
              <a:off x="6474305" y="535269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76</a:t>
              </a:r>
            </a:p>
          </p:txBody>
        </p:sp>
        <p:sp>
          <p:nvSpPr>
            <p:cNvPr id="1650" name="tx1650"/>
            <p:cNvSpPr/>
            <p:nvPr/>
          </p:nvSpPr>
          <p:spPr>
            <a:xfrm>
              <a:off x="6734089" y="535269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77</a:t>
              </a:r>
            </a:p>
          </p:txBody>
        </p:sp>
        <p:sp>
          <p:nvSpPr>
            <p:cNvPr id="1651" name="tx1651"/>
            <p:cNvSpPr/>
            <p:nvPr/>
          </p:nvSpPr>
          <p:spPr>
            <a:xfrm>
              <a:off x="6993872" y="535269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64</a:t>
              </a:r>
            </a:p>
          </p:txBody>
        </p:sp>
        <p:sp>
          <p:nvSpPr>
            <p:cNvPr id="1652" name="tx1652"/>
            <p:cNvSpPr/>
            <p:nvPr/>
          </p:nvSpPr>
          <p:spPr>
            <a:xfrm>
              <a:off x="7773224" y="535269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74</a:t>
              </a:r>
            </a:p>
          </p:txBody>
        </p:sp>
        <p:sp>
          <p:nvSpPr>
            <p:cNvPr id="1653" name="tx1653"/>
            <p:cNvSpPr/>
            <p:nvPr/>
          </p:nvSpPr>
          <p:spPr>
            <a:xfrm>
              <a:off x="8033008" y="535269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71</a:t>
              </a:r>
            </a:p>
          </p:txBody>
        </p:sp>
        <p:sp>
          <p:nvSpPr>
            <p:cNvPr id="1654" name="tx1654"/>
            <p:cNvSpPr/>
            <p:nvPr/>
          </p:nvSpPr>
          <p:spPr>
            <a:xfrm>
              <a:off x="8292792" y="535269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73</a:t>
              </a:r>
            </a:p>
          </p:txBody>
        </p:sp>
        <p:sp>
          <p:nvSpPr>
            <p:cNvPr id="1655" name="tx1655"/>
            <p:cNvSpPr/>
            <p:nvPr/>
          </p:nvSpPr>
          <p:spPr>
            <a:xfrm>
              <a:off x="8552576" y="535269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67</a:t>
              </a:r>
            </a:p>
          </p:txBody>
        </p:sp>
        <p:sp>
          <p:nvSpPr>
            <p:cNvPr id="1656" name="tx1656"/>
            <p:cNvSpPr/>
            <p:nvPr/>
          </p:nvSpPr>
          <p:spPr>
            <a:xfrm>
              <a:off x="2057979" y="283388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90</a:t>
              </a:r>
            </a:p>
          </p:txBody>
        </p:sp>
        <p:sp>
          <p:nvSpPr>
            <p:cNvPr id="1657" name="tx1657"/>
            <p:cNvSpPr/>
            <p:nvPr/>
          </p:nvSpPr>
          <p:spPr>
            <a:xfrm>
              <a:off x="2317763" y="283388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91</a:t>
              </a:r>
            </a:p>
          </p:txBody>
        </p:sp>
        <p:sp>
          <p:nvSpPr>
            <p:cNvPr id="1658" name="tx1658"/>
            <p:cNvSpPr/>
            <p:nvPr/>
          </p:nvSpPr>
          <p:spPr>
            <a:xfrm>
              <a:off x="2577547" y="283388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87</a:t>
              </a:r>
            </a:p>
          </p:txBody>
        </p:sp>
        <p:sp>
          <p:nvSpPr>
            <p:cNvPr id="1659" name="tx1659"/>
            <p:cNvSpPr/>
            <p:nvPr/>
          </p:nvSpPr>
          <p:spPr>
            <a:xfrm>
              <a:off x="2837331" y="283388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88</a:t>
              </a:r>
            </a:p>
          </p:txBody>
        </p:sp>
        <p:sp>
          <p:nvSpPr>
            <p:cNvPr id="1660" name="tx1660"/>
            <p:cNvSpPr/>
            <p:nvPr/>
          </p:nvSpPr>
          <p:spPr>
            <a:xfrm>
              <a:off x="3097115" y="283388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95</a:t>
              </a:r>
            </a:p>
          </p:txBody>
        </p:sp>
        <p:sp>
          <p:nvSpPr>
            <p:cNvPr id="1661" name="tx1661"/>
            <p:cNvSpPr/>
            <p:nvPr/>
          </p:nvSpPr>
          <p:spPr>
            <a:xfrm>
              <a:off x="3356898" y="283388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93</a:t>
              </a:r>
            </a:p>
          </p:txBody>
        </p:sp>
        <p:sp>
          <p:nvSpPr>
            <p:cNvPr id="1662" name="tx1662"/>
            <p:cNvSpPr/>
            <p:nvPr/>
          </p:nvSpPr>
          <p:spPr>
            <a:xfrm>
              <a:off x="3616682" y="283388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89</a:t>
              </a:r>
            </a:p>
          </p:txBody>
        </p:sp>
        <p:sp>
          <p:nvSpPr>
            <p:cNvPr id="1663" name="tx1663"/>
            <p:cNvSpPr/>
            <p:nvPr/>
          </p:nvSpPr>
          <p:spPr>
            <a:xfrm>
              <a:off x="3876466" y="283388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91</a:t>
              </a:r>
            </a:p>
          </p:txBody>
        </p:sp>
        <p:sp>
          <p:nvSpPr>
            <p:cNvPr id="1664" name="tx1664"/>
            <p:cNvSpPr/>
            <p:nvPr/>
          </p:nvSpPr>
          <p:spPr>
            <a:xfrm>
              <a:off x="4136250" y="283388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91</a:t>
              </a:r>
            </a:p>
          </p:txBody>
        </p:sp>
        <p:sp>
          <p:nvSpPr>
            <p:cNvPr id="1665" name="tx1665"/>
            <p:cNvSpPr/>
            <p:nvPr/>
          </p:nvSpPr>
          <p:spPr>
            <a:xfrm>
              <a:off x="4396034" y="283388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94</a:t>
              </a:r>
            </a:p>
          </p:txBody>
        </p:sp>
        <p:sp>
          <p:nvSpPr>
            <p:cNvPr id="1666" name="tx1666"/>
            <p:cNvSpPr/>
            <p:nvPr/>
          </p:nvSpPr>
          <p:spPr>
            <a:xfrm>
              <a:off x="4655818" y="283388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92</a:t>
              </a:r>
            </a:p>
          </p:txBody>
        </p:sp>
        <p:sp>
          <p:nvSpPr>
            <p:cNvPr id="1667" name="tx1667"/>
            <p:cNvSpPr/>
            <p:nvPr/>
          </p:nvSpPr>
          <p:spPr>
            <a:xfrm>
              <a:off x="4915602" y="283388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92</a:t>
              </a:r>
            </a:p>
          </p:txBody>
        </p:sp>
        <p:sp>
          <p:nvSpPr>
            <p:cNvPr id="1668" name="tx1668"/>
            <p:cNvSpPr/>
            <p:nvPr/>
          </p:nvSpPr>
          <p:spPr>
            <a:xfrm>
              <a:off x="5175385" y="283388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85</a:t>
              </a:r>
            </a:p>
          </p:txBody>
        </p:sp>
        <p:sp>
          <p:nvSpPr>
            <p:cNvPr id="1669" name="tx1669"/>
            <p:cNvSpPr/>
            <p:nvPr/>
          </p:nvSpPr>
          <p:spPr>
            <a:xfrm>
              <a:off x="5435169" y="283388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91</a:t>
              </a:r>
            </a:p>
          </p:txBody>
        </p:sp>
        <p:sp>
          <p:nvSpPr>
            <p:cNvPr id="1670" name="tx1670"/>
            <p:cNvSpPr/>
            <p:nvPr/>
          </p:nvSpPr>
          <p:spPr>
            <a:xfrm>
              <a:off x="5694953" y="283388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1671" name="tx1671"/>
            <p:cNvSpPr/>
            <p:nvPr/>
          </p:nvSpPr>
          <p:spPr>
            <a:xfrm>
              <a:off x="5954737" y="283388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89</a:t>
              </a:r>
            </a:p>
          </p:txBody>
        </p:sp>
        <p:sp>
          <p:nvSpPr>
            <p:cNvPr id="1672" name="tx1672"/>
            <p:cNvSpPr/>
            <p:nvPr/>
          </p:nvSpPr>
          <p:spPr>
            <a:xfrm>
              <a:off x="6214521" y="283388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86</a:t>
              </a:r>
            </a:p>
          </p:txBody>
        </p:sp>
        <p:sp>
          <p:nvSpPr>
            <p:cNvPr id="1673" name="tx1673"/>
            <p:cNvSpPr/>
            <p:nvPr/>
          </p:nvSpPr>
          <p:spPr>
            <a:xfrm>
              <a:off x="6474305" y="283388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93</a:t>
              </a:r>
            </a:p>
          </p:txBody>
        </p:sp>
        <p:sp>
          <p:nvSpPr>
            <p:cNvPr id="1674" name="tx1674"/>
            <p:cNvSpPr/>
            <p:nvPr/>
          </p:nvSpPr>
          <p:spPr>
            <a:xfrm>
              <a:off x="6734089" y="283388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90</a:t>
              </a:r>
            </a:p>
          </p:txBody>
        </p:sp>
        <p:sp>
          <p:nvSpPr>
            <p:cNvPr id="1675" name="tx1675"/>
            <p:cNvSpPr/>
            <p:nvPr/>
          </p:nvSpPr>
          <p:spPr>
            <a:xfrm>
              <a:off x="6993872" y="283388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676" name="tx1676"/>
            <p:cNvSpPr/>
            <p:nvPr/>
          </p:nvSpPr>
          <p:spPr>
            <a:xfrm>
              <a:off x="7253656" y="283388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91</a:t>
              </a:r>
            </a:p>
          </p:txBody>
        </p:sp>
        <p:sp>
          <p:nvSpPr>
            <p:cNvPr id="1677" name="tx1677"/>
            <p:cNvSpPr/>
            <p:nvPr/>
          </p:nvSpPr>
          <p:spPr>
            <a:xfrm>
              <a:off x="7513440" y="283388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93</a:t>
              </a:r>
            </a:p>
          </p:txBody>
        </p:sp>
        <p:sp>
          <p:nvSpPr>
            <p:cNvPr id="1678" name="tx1678"/>
            <p:cNvSpPr/>
            <p:nvPr/>
          </p:nvSpPr>
          <p:spPr>
            <a:xfrm>
              <a:off x="7773224" y="283388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92</a:t>
              </a:r>
            </a:p>
          </p:txBody>
        </p:sp>
        <p:sp>
          <p:nvSpPr>
            <p:cNvPr id="1679" name="tx1679"/>
            <p:cNvSpPr/>
            <p:nvPr/>
          </p:nvSpPr>
          <p:spPr>
            <a:xfrm>
              <a:off x="8033008" y="283388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90</a:t>
              </a:r>
            </a:p>
          </p:txBody>
        </p:sp>
        <p:sp>
          <p:nvSpPr>
            <p:cNvPr id="1680" name="tx1680"/>
            <p:cNvSpPr/>
            <p:nvPr/>
          </p:nvSpPr>
          <p:spPr>
            <a:xfrm>
              <a:off x="8292792" y="283388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1681" name="tx1681"/>
            <p:cNvSpPr/>
            <p:nvPr/>
          </p:nvSpPr>
          <p:spPr>
            <a:xfrm>
              <a:off x="8552576" y="283388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93</a:t>
              </a:r>
            </a:p>
          </p:txBody>
        </p:sp>
        <p:sp>
          <p:nvSpPr>
            <p:cNvPr id="1682" name="tx1682"/>
            <p:cNvSpPr/>
            <p:nvPr/>
          </p:nvSpPr>
          <p:spPr>
            <a:xfrm>
              <a:off x="2057979" y="190590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89</a:t>
              </a:r>
            </a:p>
          </p:txBody>
        </p:sp>
        <p:sp>
          <p:nvSpPr>
            <p:cNvPr id="1683" name="tx1683"/>
            <p:cNvSpPr/>
            <p:nvPr/>
          </p:nvSpPr>
          <p:spPr>
            <a:xfrm>
              <a:off x="2317763" y="190590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94</a:t>
              </a:r>
            </a:p>
          </p:txBody>
        </p:sp>
        <p:sp>
          <p:nvSpPr>
            <p:cNvPr id="1684" name="tx1684"/>
            <p:cNvSpPr/>
            <p:nvPr/>
          </p:nvSpPr>
          <p:spPr>
            <a:xfrm>
              <a:off x="2577547" y="190590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95</a:t>
              </a:r>
            </a:p>
          </p:txBody>
        </p:sp>
        <p:sp>
          <p:nvSpPr>
            <p:cNvPr id="1685" name="tx1685"/>
            <p:cNvSpPr/>
            <p:nvPr/>
          </p:nvSpPr>
          <p:spPr>
            <a:xfrm>
              <a:off x="2837331" y="190590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95</a:t>
              </a:r>
            </a:p>
          </p:txBody>
        </p:sp>
        <p:sp>
          <p:nvSpPr>
            <p:cNvPr id="1686" name="tx1686"/>
            <p:cNvSpPr/>
            <p:nvPr/>
          </p:nvSpPr>
          <p:spPr>
            <a:xfrm>
              <a:off x="3097115" y="190590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95</a:t>
              </a:r>
            </a:p>
          </p:txBody>
        </p:sp>
        <p:sp>
          <p:nvSpPr>
            <p:cNvPr id="1687" name="tx1687"/>
            <p:cNvSpPr/>
            <p:nvPr/>
          </p:nvSpPr>
          <p:spPr>
            <a:xfrm>
              <a:off x="3356898" y="190590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95</a:t>
              </a:r>
            </a:p>
          </p:txBody>
        </p:sp>
        <p:sp>
          <p:nvSpPr>
            <p:cNvPr id="1688" name="tx1688"/>
            <p:cNvSpPr/>
            <p:nvPr/>
          </p:nvSpPr>
          <p:spPr>
            <a:xfrm>
              <a:off x="3616682" y="190590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94</a:t>
              </a:r>
            </a:p>
          </p:txBody>
        </p:sp>
        <p:sp>
          <p:nvSpPr>
            <p:cNvPr id="1689" name="tx1689"/>
            <p:cNvSpPr/>
            <p:nvPr/>
          </p:nvSpPr>
          <p:spPr>
            <a:xfrm>
              <a:off x="3876466" y="190590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1690" name="tx1690"/>
            <p:cNvSpPr/>
            <p:nvPr/>
          </p:nvSpPr>
          <p:spPr>
            <a:xfrm>
              <a:off x="4136250" y="190590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95</a:t>
              </a:r>
            </a:p>
          </p:txBody>
        </p:sp>
        <p:sp>
          <p:nvSpPr>
            <p:cNvPr id="1691" name="tx1691"/>
            <p:cNvSpPr/>
            <p:nvPr/>
          </p:nvSpPr>
          <p:spPr>
            <a:xfrm>
              <a:off x="4396034" y="190590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94</a:t>
              </a:r>
            </a:p>
          </p:txBody>
        </p:sp>
        <p:sp>
          <p:nvSpPr>
            <p:cNvPr id="1692" name="tx1692"/>
            <p:cNvSpPr/>
            <p:nvPr/>
          </p:nvSpPr>
          <p:spPr>
            <a:xfrm>
              <a:off x="4655818" y="190590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95</a:t>
              </a:r>
            </a:p>
          </p:txBody>
        </p:sp>
        <p:sp>
          <p:nvSpPr>
            <p:cNvPr id="1693" name="tx1693"/>
            <p:cNvSpPr/>
            <p:nvPr/>
          </p:nvSpPr>
          <p:spPr>
            <a:xfrm>
              <a:off x="4915602" y="190590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95</a:t>
              </a:r>
            </a:p>
          </p:txBody>
        </p:sp>
        <p:sp>
          <p:nvSpPr>
            <p:cNvPr id="1694" name="tx1694"/>
            <p:cNvSpPr/>
            <p:nvPr/>
          </p:nvSpPr>
          <p:spPr>
            <a:xfrm>
              <a:off x="5175385" y="190590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1695" name="tx1695"/>
            <p:cNvSpPr/>
            <p:nvPr/>
          </p:nvSpPr>
          <p:spPr>
            <a:xfrm>
              <a:off x="5435169" y="190590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1696" name="tx1696"/>
            <p:cNvSpPr/>
            <p:nvPr/>
          </p:nvSpPr>
          <p:spPr>
            <a:xfrm>
              <a:off x="5694953" y="190590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1697" name="tx1697"/>
            <p:cNvSpPr/>
            <p:nvPr/>
          </p:nvSpPr>
          <p:spPr>
            <a:xfrm>
              <a:off x="5954737" y="190590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1698" name="tx1698"/>
            <p:cNvSpPr/>
            <p:nvPr/>
          </p:nvSpPr>
          <p:spPr>
            <a:xfrm>
              <a:off x="6214521" y="190590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95</a:t>
              </a:r>
            </a:p>
          </p:txBody>
        </p:sp>
        <p:sp>
          <p:nvSpPr>
            <p:cNvPr id="1699" name="tx1699"/>
            <p:cNvSpPr/>
            <p:nvPr/>
          </p:nvSpPr>
          <p:spPr>
            <a:xfrm>
              <a:off x="6474305" y="190590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1700" name="tx1700"/>
            <p:cNvSpPr/>
            <p:nvPr/>
          </p:nvSpPr>
          <p:spPr>
            <a:xfrm>
              <a:off x="6734089" y="190590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97</a:t>
              </a:r>
            </a:p>
          </p:txBody>
        </p:sp>
        <p:sp>
          <p:nvSpPr>
            <p:cNvPr id="1701" name="tx1701"/>
            <p:cNvSpPr/>
            <p:nvPr/>
          </p:nvSpPr>
          <p:spPr>
            <a:xfrm>
              <a:off x="6993872" y="190590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1702" name="tx1702"/>
            <p:cNvSpPr/>
            <p:nvPr/>
          </p:nvSpPr>
          <p:spPr>
            <a:xfrm>
              <a:off x="7253656" y="190590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95</a:t>
              </a:r>
            </a:p>
          </p:txBody>
        </p:sp>
        <p:sp>
          <p:nvSpPr>
            <p:cNvPr id="1703" name="tx1703"/>
            <p:cNvSpPr/>
            <p:nvPr/>
          </p:nvSpPr>
          <p:spPr>
            <a:xfrm>
              <a:off x="7513440" y="190590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93</a:t>
              </a:r>
            </a:p>
          </p:txBody>
        </p:sp>
        <p:sp>
          <p:nvSpPr>
            <p:cNvPr id="1704" name="tx1704"/>
            <p:cNvSpPr/>
            <p:nvPr/>
          </p:nvSpPr>
          <p:spPr>
            <a:xfrm>
              <a:off x="7773224" y="190590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1705" name="tx1705"/>
            <p:cNvSpPr/>
            <p:nvPr/>
          </p:nvSpPr>
          <p:spPr>
            <a:xfrm>
              <a:off x="8033008" y="190590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1706" name="tx1706"/>
            <p:cNvSpPr/>
            <p:nvPr/>
          </p:nvSpPr>
          <p:spPr>
            <a:xfrm>
              <a:off x="8292792" y="190590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97</a:t>
              </a:r>
            </a:p>
          </p:txBody>
        </p:sp>
        <p:sp>
          <p:nvSpPr>
            <p:cNvPr id="1707" name="tx1707"/>
            <p:cNvSpPr/>
            <p:nvPr/>
          </p:nvSpPr>
          <p:spPr>
            <a:xfrm>
              <a:off x="8552576" y="190590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98</a:t>
              </a:r>
            </a:p>
          </p:txBody>
        </p:sp>
        <p:sp>
          <p:nvSpPr>
            <p:cNvPr id="1708" name="tx1708"/>
            <p:cNvSpPr/>
            <p:nvPr/>
          </p:nvSpPr>
          <p:spPr>
            <a:xfrm>
              <a:off x="2057979" y="561783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84</a:t>
              </a:r>
            </a:p>
          </p:txBody>
        </p:sp>
        <p:sp>
          <p:nvSpPr>
            <p:cNvPr id="1709" name="tx1709"/>
            <p:cNvSpPr/>
            <p:nvPr/>
          </p:nvSpPr>
          <p:spPr>
            <a:xfrm>
              <a:off x="2317763" y="561783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98</a:t>
              </a:r>
            </a:p>
          </p:txBody>
        </p:sp>
        <p:sp>
          <p:nvSpPr>
            <p:cNvPr id="1710" name="tx1710"/>
            <p:cNvSpPr/>
            <p:nvPr/>
          </p:nvSpPr>
          <p:spPr>
            <a:xfrm>
              <a:off x="2577547" y="561783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83</a:t>
              </a:r>
            </a:p>
          </p:txBody>
        </p:sp>
        <p:sp>
          <p:nvSpPr>
            <p:cNvPr id="1711" name="tx1711"/>
            <p:cNvSpPr/>
            <p:nvPr/>
          </p:nvSpPr>
          <p:spPr>
            <a:xfrm>
              <a:off x="2837331" y="561783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83</a:t>
              </a:r>
            </a:p>
          </p:txBody>
        </p:sp>
        <p:sp>
          <p:nvSpPr>
            <p:cNvPr id="1712" name="tx1712"/>
            <p:cNvSpPr/>
            <p:nvPr/>
          </p:nvSpPr>
          <p:spPr>
            <a:xfrm>
              <a:off x="3097115" y="561783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80</a:t>
              </a:r>
            </a:p>
          </p:txBody>
        </p:sp>
        <p:sp>
          <p:nvSpPr>
            <p:cNvPr id="1713" name="tx1713"/>
            <p:cNvSpPr/>
            <p:nvPr/>
          </p:nvSpPr>
          <p:spPr>
            <a:xfrm>
              <a:off x="3356898" y="561783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76</a:t>
              </a:r>
            </a:p>
          </p:txBody>
        </p:sp>
        <p:sp>
          <p:nvSpPr>
            <p:cNvPr id="1714" name="tx1714"/>
            <p:cNvSpPr/>
            <p:nvPr/>
          </p:nvSpPr>
          <p:spPr>
            <a:xfrm>
              <a:off x="3616682" y="561783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82</a:t>
              </a:r>
            </a:p>
          </p:txBody>
        </p:sp>
        <p:sp>
          <p:nvSpPr>
            <p:cNvPr id="1715" name="tx1715"/>
            <p:cNvSpPr/>
            <p:nvPr/>
          </p:nvSpPr>
          <p:spPr>
            <a:xfrm>
              <a:off x="3876466" y="561783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87</a:t>
              </a:r>
            </a:p>
          </p:txBody>
        </p:sp>
        <p:sp>
          <p:nvSpPr>
            <p:cNvPr id="1716" name="tx1716"/>
            <p:cNvSpPr/>
            <p:nvPr/>
          </p:nvSpPr>
          <p:spPr>
            <a:xfrm>
              <a:off x="4136250" y="561783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93</a:t>
              </a:r>
            </a:p>
          </p:txBody>
        </p:sp>
        <p:sp>
          <p:nvSpPr>
            <p:cNvPr id="1717" name="tx1717"/>
            <p:cNvSpPr/>
            <p:nvPr/>
          </p:nvSpPr>
          <p:spPr>
            <a:xfrm>
              <a:off x="4396034" y="561783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87</a:t>
              </a:r>
            </a:p>
          </p:txBody>
        </p:sp>
        <p:sp>
          <p:nvSpPr>
            <p:cNvPr id="1718" name="tx1718"/>
            <p:cNvSpPr/>
            <p:nvPr/>
          </p:nvSpPr>
          <p:spPr>
            <a:xfrm>
              <a:off x="4655818" y="561783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79</a:t>
              </a:r>
            </a:p>
          </p:txBody>
        </p:sp>
        <p:sp>
          <p:nvSpPr>
            <p:cNvPr id="1719" name="tx1719"/>
            <p:cNvSpPr/>
            <p:nvPr/>
          </p:nvSpPr>
          <p:spPr>
            <a:xfrm>
              <a:off x="4915602" y="561783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86</a:t>
              </a:r>
            </a:p>
          </p:txBody>
        </p:sp>
        <p:sp>
          <p:nvSpPr>
            <p:cNvPr id="1720" name="tx1720"/>
            <p:cNvSpPr/>
            <p:nvPr/>
          </p:nvSpPr>
          <p:spPr>
            <a:xfrm>
              <a:off x="5175385" y="561783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87</a:t>
              </a:r>
            </a:p>
          </p:txBody>
        </p:sp>
        <p:sp>
          <p:nvSpPr>
            <p:cNvPr id="1721" name="tx1721"/>
            <p:cNvSpPr/>
            <p:nvPr/>
          </p:nvSpPr>
          <p:spPr>
            <a:xfrm>
              <a:off x="5435169" y="561783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85</a:t>
              </a:r>
            </a:p>
          </p:txBody>
        </p:sp>
        <p:sp>
          <p:nvSpPr>
            <p:cNvPr id="1722" name="tx1722"/>
            <p:cNvSpPr/>
            <p:nvPr/>
          </p:nvSpPr>
          <p:spPr>
            <a:xfrm>
              <a:off x="5694953" y="561783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89</a:t>
              </a:r>
            </a:p>
          </p:txBody>
        </p:sp>
        <p:sp>
          <p:nvSpPr>
            <p:cNvPr id="1723" name="tx1723"/>
            <p:cNvSpPr/>
            <p:nvPr/>
          </p:nvSpPr>
          <p:spPr>
            <a:xfrm>
              <a:off x="5954737" y="561783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92</a:t>
              </a:r>
            </a:p>
          </p:txBody>
        </p:sp>
        <p:sp>
          <p:nvSpPr>
            <p:cNvPr id="1724" name="tx1724"/>
            <p:cNvSpPr/>
            <p:nvPr/>
          </p:nvSpPr>
          <p:spPr>
            <a:xfrm>
              <a:off x="6214521" y="561783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88</a:t>
              </a:r>
            </a:p>
          </p:txBody>
        </p:sp>
        <p:sp>
          <p:nvSpPr>
            <p:cNvPr id="1725" name="tx1725"/>
            <p:cNvSpPr/>
            <p:nvPr/>
          </p:nvSpPr>
          <p:spPr>
            <a:xfrm>
              <a:off x="6474305" y="561783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1726" name="tx1726"/>
            <p:cNvSpPr/>
            <p:nvPr/>
          </p:nvSpPr>
          <p:spPr>
            <a:xfrm>
              <a:off x="6734089" y="561783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74</a:t>
              </a:r>
            </a:p>
          </p:txBody>
        </p:sp>
        <p:sp>
          <p:nvSpPr>
            <p:cNvPr id="1727" name="tx1727"/>
            <p:cNvSpPr/>
            <p:nvPr/>
          </p:nvSpPr>
          <p:spPr>
            <a:xfrm>
              <a:off x="6993872" y="561783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93</a:t>
              </a:r>
            </a:p>
          </p:txBody>
        </p:sp>
        <p:sp>
          <p:nvSpPr>
            <p:cNvPr id="1728" name="tx1728"/>
            <p:cNvSpPr/>
            <p:nvPr/>
          </p:nvSpPr>
          <p:spPr>
            <a:xfrm>
              <a:off x="7253656" y="561783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76</a:t>
              </a:r>
            </a:p>
          </p:txBody>
        </p:sp>
        <p:sp>
          <p:nvSpPr>
            <p:cNvPr id="1729" name="tx1729"/>
            <p:cNvSpPr/>
            <p:nvPr/>
          </p:nvSpPr>
          <p:spPr>
            <a:xfrm>
              <a:off x="7513440" y="561783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68</a:t>
              </a:r>
            </a:p>
          </p:txBody>
        </p:sp>
        <p:sp>
          <p:nvSpPr>
            <p:cNvPr id="1730" name="tx1730"/>
            <p:cNvSpPr/>
            <p:nvPr/>
          </p:nvSpPr>
          <p:spPr>
            <a:xfrm>
              <a:off x="8033008" y="561783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68</a:t>
              </a:r>
            </a:p>
          </p:txBody>
        </p:sp>
        <p:sp>
          <p:nvSpPr>
            <p:cNvPr id="1731" name="tx1731"/>
            <p:cNvSpPr/>
            <p:nvPr/>
          </p:nvSpPr>
          <p:spPr>
            <a:xfrm>
              <a:off x="8292792" y="561783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71</a:t>
              </a:r>
            </a:p>
          </p:txBody>
        </p:sp>
        <p:sp>
          <p:nvSpPr>
            <p:cNvPr id="1732" name="tx1732"/>
            <p:cNvSpPr/>
            <p:nvPr/>
          </p:nvSpPr>
          <p:spPr>
            <a:xfrm>
              <a:off x="2057979" y="429214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93</a:t>
              </a:r>
            </a:p>
          </p:txBody>
        </p:sp>
        <p:sp>
          <p:nvSpPr>
            <p:cNvPr id="1733" name="tx1733"/>
            <p:cNvSpPr/>
            <p:nvPr/>
          </p:nvSpPr>
          <p:spPr>
            <a:xfrm>
              <a:off x="2317763" y="429214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95</a:t>
              </a:r>
            </a:p>
          </p:txBody>
        </p:sp>
        <p:sp>
          <p:nvSpPr>
            <p:cNvPr id="1734" name="tx1734"/>
            <p:cNvSpPr/>
            <p:nvPr/>
          </p:nvSpPr>
          <p:spPr>
            <a:xfrm>
              <a:off x="2577547" y="429214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93</a:t>
              </a:r>
            </a:p>
          </p:txBody>
        </p:sp>
        <p:sp>
          <p:nvSpPr>
            <p:cNvPr id="1735" name="tx1735"/>
            <p:cNvSpPr/>
            <p:nvPr/>
          </p:nvSpPr>
          <p:spPr>
            <a:xfrm>
              <a:off x="2837331" y="429214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94</a:t>
              </a:r>
            </a:p>
          </p:txBody>
        </p:sp>
        <p:sp>
          <p:nvSpPr>
            <p:cNvPr id="1736" name="tx1736"/>
            <p:cNvSpPr/>
            <p:nvPr/>
          </p:nvSpPr>
          <p:spPr>
            <a:xfrm>
              <a:off x="3097115" y="429214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93</a:t>
              </a:r>
            </a:p>
          </p:txBody>
        </p:sp>
        <p:sp>
          <p:nvSpPr>
            <p:cNvPr id="1737" name="tx1737"/>
            <p:cNvSpPr/>
            <p:nvPr/>
          </p:nvSpPr>
          <p:spPr>
            <a:xfrm>
              <a:off x="3356898" y="429214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92</a:t>
              </a:r>
            </a:p>
          </p:txBody>
        </p:sp>
        <p:sp>
          <p:nvSpPr>
            <p:cNvPr id="1738" name="tx1738"/>
            <p:cNvSpPr/>
            <p:nvPr/>
          </p:nvSpPr>
          <p:spPr>
            <a:xfrm>
              <a:off x="3616682" y="429214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94</a:t>
              </a:r>
            </a:p>
          </p:txBody>
        </p:sp>
        <p:sp>
          <p:nvSpPr>
            <p:cNvPr id="1739" name="tx1739"/>
            <p:cNvSpPr/>
            <p:nvPr/>
          </p:nvSpPr>
          <p:spPr>
            <a:xfrm>
              <a:off x="3876466" y="429214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94</a:t>
              </a:r>
            </a:p>
          </p:txBody>
        </p:sp>
        <p:sp>
          <p:nvSpPr>
            <p:cNvPr id="1740" name="tx1740"/>
            <p:cNvSpPr/>
            <p:nvPr/>
          </p:nvSpPr>
          <p:spPr>
            <a:xfrm>
              <a:off x="4136250" y="429214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95</a:t>
              </a:r>
            </a:p>
          </p:txBody>
        </p:sp>
        <p:sp>
          <p:nvSpPr>
            <p:cNvPr id="1741" name="tx1741"/>
            <p:cNvSpPr/>
            <p:nvPr/>
          </p:nvSpPr>
          <p:spPr>
            <a:xfrm>
              <a:off x="4396034" y="429214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95</a:t>
              </a:r>
            </a:p>
          </p:txBody>
        </p:sp>
        <p:sp>
          <p:nvSpPr>
            <p:cNvPr id="1742" name="tx1742"/>
            <p:cNvSpPr/>
            <p:nvPr/>
          </p:nvSpPr>
          <p:spPr>
            <a:xfrm>
              <a:off x="4655818" y="429214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93</a:t>
              </a:r>
            </a:p>
          </p:txBody>
        </p:sp>
        <p:sp>
          <p:nvSpPr>
            <p:cNvPr id="1743" name="tx1743"/>
            <p:cNvSpPr/>
            <p:nvPr/>
          </p:nvSpPr>
          <p:spPr>
            <a:xfrm>
              <a:off x="4915602" y="429214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95</a:t>
              </a:r>
            </a:p>
          </p:txBody>
        </p:sp>
        <p:sp>
          <p:nvSpPr>
            <p:cNvPr id="1744" name="tx1744"/>
            <p:cNvSpPr/>
            <p:nvPr/>
          </p:nvSpPr>
          <p:spPr>
            <a:xfrm>
              <a:off x="5175385" y="429214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95</a:t>
              </a:r>
            </a:p>
          </p:txBody>
        </p:sp>
        <p:sp>
          <p:nvSpPr>
            <p:cNvPr id="1745" name="tx1745"/>
            <p:cNvSpPr/>
            <p:nvPr/>
          </p:nvSpPr>
          <p:spPr>
            <a:xfrm>
              <a:off x="5435169" y="429214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92</a:t>
              </a:r>
            </a:p>
          </p:txBody>
        </p:sp>
        <p:sp>
          <p:nvSpPr>
            <p:cNvPr id="1746" name="tx1746"/>
            <p:cNvSpPr/>
            <p:nvPr/>
          </p:nvSpPr>
          <p:spPr>
            <a:xfrm>
              <a:off x="5694953" y="429214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93</a:t>
              </a:r>
            </a:p>
          </p:txBody>
        </p:sp>
        <p:sp>
          <p:nvSpPr>
            <p:cNvPr id="1747" name="tx1747"/>
            <p:cNvSpPr/>
            <p:nvPr/>
          </p:nvSpPr>
          <p:spPr>
            <a:xfrm>
              <a:off x="5954737" y="429214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93</a:t>
              </a:r>
            </a:p>
          </p:txBody>
        </p:sp>
        <p:sp>
          <p:nvSpPr>
            <p:cNvPr id="1748" name="tx1748"/>
            <p:cNvSpPr/>
            <p:nvPr/>
          </p:nvSpPr>
          <p:spPr>
            <a:xfrm>
              <a:off x="6214521" y="429214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93</a:t>
              </a:r>
            </a:p>
          </p:txBody>
        </p:sp>
        <p:sp>
          <p:nvSpPr>
            <p:cNvPr id="1749" name="tx1749"/>
            <p:cNvSpPr/>
            <p:nvPr/>
          </p:nvSpPr>
          <p:spPr>
            <a:xfrm>
              <a:off x="6474305" y="429214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86</a:t>
              </a:r>
            </a:p>
          </p:txBody>
        </p:sp>
        <p:sp>
          <p:nvSpPr>
            <p:cNvPr id="1750" name="tx1750"/>
            <p:cNvSpPr/>
            <p:nvPr/>
          </p:nvSpPr>
          <p:spPr>
            <a:xfrm>
              <a:off x="6734089" y="429214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91</a:t>
              </a:r>
            </a:p>
          </p:txBody>
        </p:sp>
        <p:sp>
          <p:nvSpPr>
            <p:cNvPr id="1751" name="tx1751"/>
            <p:cNvSpPr/>
            <p:nvPr/>
          </p:nvSpPr>
          <p:spPr>
            <a:xfrm>
              <a:off x="6993872" y="429214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86</a:t>
              </a:r>
            </a:p>
          </p:txBody>
        </p:sp>
        <p:sp>
          <p:nvSpPr>
            <p:cNvPr id="1752" name="tx1752"/>
            <p:cNvSpPr/>
            <p:nvPr/>
          </p:nvSpPr>
          <p:spPr>
            <a:xfrm>
              <a:off x="7253656" y="429214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84</a:t>
              </a:r>
            </a:p>
          </p:txBody>
        </p:sp>
        <p:sp>
          <p:nvSpPr>
            <p:cNvPr id="1753" name="tx1753"/>
            <p:cNvSpPr/>
            <p:nvPr/>
          </p:nvSpPr>
          <p:spPr>
            <a:xfrm>
              <a:off x="7513440" y="429214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83</a:t>
              </a:r>
            </a:p>
          </p:txBody>
        </p:sp>
        <p:sp>
          <p:nvSpPr>
            <p:cNvPr id="1754" name="tx1754"/>
            <p:cNvSpPr/>
            <p:nvPr/>
          </p:nvSpPr>
          <p:spPr>
            <a:xfrm>
              <a:off x="7773224" y="429214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81</a:t>
              </a:r>
            </a:p>
          </p:txBody>
        </p:sp>
        <p:sp>
          <p:nvSpPr>
            <p:cNvPr id="1755" name="tx1755"/>
            <p:cNvSpPr/>
            <p:nvPr/>
          </p:nvSpPr>
          <p:spPr>
            <a:xfrm>
              <a:off x="8033008" y="429214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84</a:t>
              </a:r>
            </a:p>
          </p:txBody>
        </p:sp>
        <p:sp>
          <p:nvSpPr>
            <p:cNvPr id="1756" name="tx1756"/>
            <p:cNvSpPr/>
            <p:nvPr/>
          </p:nvSpPr>
          <p:spPr>
            <a:xfrm>
              <a:off x="8292792" y="429214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87</a:t>
              </a:r>
            </a:p>
          </p:txBody>
        </p:sp>
        <p:sp>
          <p:nvSpPr>
            <p:cNvPr id="1757" name="tx1757"/>
            <p:cNvSpPr/>
            <p:nvPr/>
          </p:nvSpPr>
          <p:spPr>
            <a:xfrm>
              <a:off x="8552576" y="429214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86</a:t>
              </a:r>
            </a:p>
          </p:txBody>
        </p:sp>
        <p:sp>
          <p:nvSpPr>
            <p:cNvPr id="1758" name="tx1758"/>
            <p:cNvSpPr/>
            <p:nvPr/>
          </p:nvSpPr>
          <p:spPr>
            <a:xfrm>
              <a:off x="2057979" y="548526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54</a:t>
              </a:r>
            </a:p>
          </p:txBody>
        </p:sp>
        <p:sp>
          <p:nvSpPr>
            <p:cNvPr id="1759" name="tx1759"/>
            <p:cNvSpPr/>
            <p:nvPr/>
          </p:nvSpPr>
          <p:spPr>
            <a:xfrm>
              <a:off x="2317763" y="548526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54</a:t>
              </a:r>
            </a:p>
          </p:txBody>
        </p:sp>
        <p:sp>
          <p:nvSpPr>
            <p:cNvPr id="1760" name="tx1760"/>
            <p:cNvSpPr/>
            <p:nvPr/>
          </p:nvSpPr>
          <p:spPr>
            <a:xfrm>
              <a:off x="2577547" y="548526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53</a:t>
              </a:r>
            </a:p>
          </p:txBody>
        </p:sp>
        <p:sp>
          <p:nvSpPr>
            <p:cNvPr id="1761" name="tx1761"/>
            <p:cNvSpPr/>
            <p:nvPr/>
          </p:nvSpPr>
          <p:spPr>
            <a:xfrm>
              <a:off x="2837331" y="548526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53</a:t>
              </a:r>
            </a:p>
          </p:txBody>
        </p:sp>
        <p:sp>
          <p:nvSpPr>
            <p:cNvPr id="1762" name="tx1762"/>
            <p:cNvSpPr/>
            <p:nvPr/>
          </p:nvSpPr>
          <p:spPr>
            <a:xfrm>
              <a:off x="3097115" y="548526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53</a:t>
              </a:r>
            </a:p>
          </p:txBody>
        </p:sp>
        <p:sp>
          <p:nvSpPr>
            <p:cNvPr id="1763" name="tx1763"/>
            <p:cNvSpPr/>
            <p:nvPr/>
          </p:nvSpPr>
          <p:spPr>
            <a:xfrm>
              <a:off x="3356898" y="548526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53</a:t>
              </a:r>
            </a:p>
          </p:txBody>
        </p:sp>
        <p:sp>
          <p:nvSpPr>
            <p:cNvPr id="1764" name="tx1764"/>
            <p:cNvSpPr/>
            <p:nvPr/>
          </p:nvSpPr>
          <p:spPr>
            <a:xfrm>
              <a:off x="3616682" y="548526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55</a:t>
              </a:r>
            </a:p>
          </p:txBody>
        </p:sp>
        <p:sp>
          <p:nvSpPr>
            <p:cNvPr id="1765" name="tx1765"/>
            <p:cNvSpPr/>
            <p:nvPr/>
          </p:nvSpPr>
          <p:spPr>
            <a:xfrm>
              <a:off x="3876466" y="548526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57</a:t>
              </a:r>
            </a:p>
          </p:txBody>
        </p:sp>
        <p:sp>
          <p:nvSpPr>
            <p:cNvPr id="1766" name="tx1766"/>
            <p:cNvSpPr/>
            <p:nvPr/>
          </p:nvSpPr>
          <p:spPr>
            <a:xfrm>
              <a:off x="4136250" y="548526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59</a:t>
              </a:r>
            </a:p>
          </p:txBody>
        </p:sp>
        <p:sp>
          <p:nvSpPr>
            <p:cNvPr id="1767" name="tx1767"/>
            <p:cNvSpPr/>
            <p:nvPr/>
          </p:nvSpPr>
          <p:spPr>
            <a:xfrm>
              <a:off x="7773224" y="349673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54</a:t>
              </a:r>
            </a:p>
          </p:txBody>
        </p:sp>
        <p:sp>
          <p:nvSpPr>
            <p:cNvPr id="1768" name="tx1768"/>
            <p:cNvSpPr/>
            <p:nvPr/>
          </p:nvSpPr>
          <p:spPr>
            <a:xfrm>
              <a:off x="7253656" y="535269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45</a:t>
              </a:r>
            </a:p>
          </p:txBody>
        </p:sp>
        <p:sp>
          <p:nvSpPr>
            <p:cNvPr id="1769" name="tx1769"/>
            <p:cNvSpPr/>
            <p:nvPr/>
          </p:nvSpPr>
          <p:spPr>
            <a:xfrm>
              <a:off x="7513440" y="535269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58</a:t>
              </a:r>
            </a:p>
          </p:txBody>
        </p:sp>
        <p:sp>
          <p:nvSpPr>
            <p:cNvPr id="1770" name="tx1770"/>
            <p:cNvSpPr/>
            <p:nvPr/>
          </p:nvSpPr>
          <p:spPr>
            <a:xfrm>
              <a:off x="7773224" y="561783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52</a:t>
              </a:r>
            </a:p>
          </p:txBody>
        </p:sp>
        <p:sp>
          <p:nvSpPr>
            <p:cNvPr id="1771" name="tx1771"/>
            <p:cNvSpPr/>
            <p:nvPr/>
          </p:nvSpPr>
          <p:spPr>
            <a:xfrm>
              <a:off x="8552576" y="561783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53</a:t>
              </a:r>
            </a:p>
          </p:txBody>
        </p:sp>
        <p:sp>
          <p:nvSpPr>
            <p:cNvPr id="1772" name="rc1772"/>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773" name="rc1773"/>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774" name="rc1774"/>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775" name="rc1775"/>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776" name="rc1776"/>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777" name="rc1777"/>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778" name="rc1778"/>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779" name="rc1779"/>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780" name="rc1780"/>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781" name="rc1781"/>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782" name="rc1782"/>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783" name="rc1783"/>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784" name="rc1784"/>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785" name="rc1785"/>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786" name="rc1786"/>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787" name="rc1787"/>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788" name="rc1788"/>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789" name="rc1789"/>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790" name="rc1790"/>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791" name="rc1791"/>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792" name="rc1792"/>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793" name="rc1793"/>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794" name="rc1794"/>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795" name="rc1795"/>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796" name="rc1796"/>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797" name="rc1797"/>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798" name="rc1798"/>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799" name="rc1799"/>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800" name="rc1800"/>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801" name="rc1801"/>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802" name="rc1802"/>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803" name="rc1803"/>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804" name="rc1804"/>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805" name="rc1805"/>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806" name="rc1806"/>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807" name="rc1807"/>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808" name="rc1808"/>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809" name="rc1809"/>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810" name="rc1810"/>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811" name="rc1811"/>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812" name="rc1812"/>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813" name="rc1813"/>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814" name="rc1814"/>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815" name="rc1815"/>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816" name="rc1816"/>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817" name="rc1817"/>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818" name="rc1818"/>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819" name="rc1819"/>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820" name="rc1820"/>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821" name="rc1821"/>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822" name="rc1822"/>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823" name="rc1823"/>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824" name="rc1824"/>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825" name="rc1825"/>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826" name="rc1826"/>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827" name="rc1827"/>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828" name="rc1828"/>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829" name="rc1829"/>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830" name="rc1830"/>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831" name="rc1831"/>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832" name="rc1832"/>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833" name="rc1833"/>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834" name="rc1834"/>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835" name="rc1835"/>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836" name="rc1836"/>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837" name="rc1837"/>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838" name="rc1838"/>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839" name="rc1839"/>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840" name="rc1840"/>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841" name="rc1841"/>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842" name="rc1842"/>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843" name="rc1843"/>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844" name="rc1844"/>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845" name="rc1845"/>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846" name="rc1846"/>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847" name="rc1847"/>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848" name="rc1848"/>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849" name="rc1849"/>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850" name="rc1850"/>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851" name="rc1851"/>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852" name="rc1852"/>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853" name="rc1853"/>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854" name="rc1854"/>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855" name="rc1855"/>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856" name="rc1856"/>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857" name="rc1857"/>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858" name="rc1858"/>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859" name="rc1859"/>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860" name="rc1860"/>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861" name="rc1861"/>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862" name="rc1862"/>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863" name="rc1863"/>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864" name="rc1864"/>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865" name="rc1865"/>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866" name="rc1866"/>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867" name="rc1867"/>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868" name="rc1868"/>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869" name="rc1869"/>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870" name="rc1870"/>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871" name="rc1871"/>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872" name="rc1872"/>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873" name="rc1873"/>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874" name="rc1874"/>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875" name="rc1875"/>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876" name="rc1876"/>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877" name="rc1877"/>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878" name="rc1878"/>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879" name="rc1879"/>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880" name="rc1880"/>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881" name="rc1881"/>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882" name="rc1882"/>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883" name="rc1883"/>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884" name="rc1884"/>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885" name="rc1885"/>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886" name="rc1886"/>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887" name="rc1887"/>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888" name="rc1888"/>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889" name="rc1889"/>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890" name="rc1890"/>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891" name="rc1891"/>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892" name="rc1892"/>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893" name="rc1893"/>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894" name="rc1894"/>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895" name="rc1895"/>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896" name="rc1896"/>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897" name="rc1897"/>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898" name="rc1898"/>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899" name="rc1899"/>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900" name="rc1900"/>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901" name="rc1901"/>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902" name="rc1902"/>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903" name="rc1903"/>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904" name="rc1904"/>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905" name="rc1905"/>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906" name="rc1906"/>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907" name="rc1907"/>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908" name="rc1908"/>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909" name="rc1909"/>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910" name="rc1910"/>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911" name="rc1911"/>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912" name="rc1912"/>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913" name="rc1913"/>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914" name="rc1914"/>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915" name="rc1915"/>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916" name="rc1916"/>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917" name="rc1917"/>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918" name="rc1918"/>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919" name="rc1919"/>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920" name="rc1920"/>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921" name="rc1921"/>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922" name="rc1922"/>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923" name="rc1923"/>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924" name="rc1924"/>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925" name="rc1925"/>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926" name="rc1926"/>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927" name="rc1927"/>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928" name="rc1928"/>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929" name="rc1929"/>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930" name="rc1930"/>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931" name="rc1931"/>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932" name="rc1932"/>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933" name="rc1933"/>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934" name="rc1934"/>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935" name="rc1935"/>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936" name="rc1936"/>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937" name="rc1937"/>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938" name="rc1938"/>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939" name="rc1939"/>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940" name="rc1940"/>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941" name="rc1941"/>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942" name="rc1942"/>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943" name="rc1943"/>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944" name="rc1944"/>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945" name="rc1945"/>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946" name="rc1946"/>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947" name="rc1947"/>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948" name="rc1948"/>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949" name="rc1949"/>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950" name="rc1950"/>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951" name="rc1951"/>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952" name="rc1952"/>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953" name="rc1953"/>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954" name="rc1954"/>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955" name="rc1955"/>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956" name="rc1956"/>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957" name="rc1957"/>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958" name="rc1958"/>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959" name="rc1959"/>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960" name="rc1960"/>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961" name="rc1961"/>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962" name="rc1962"/>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963" name="rc1963"/>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964" name="rc1964"/>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965" name="rc1965"/>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966" name="rc1966"/>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967" name="rc1967"/>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968" name="rc1968"/>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969" name="rc1969"/>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970" name="rc1970"/>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971" name="rc1971"/>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972" name="rc1972"/>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973" name="rc1973"/>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974" name="rc1974"/>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975" name="rc1975"/>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976" name="rc1976"/>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977" name="rc1977"/>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978" name="rc1978"/>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979" name="rc1979"/>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980" name="rc1980"/>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981" name="rc1981"/>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982" name="rc1982"/>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983" name="rc1983"/>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984" name="rc1984"/>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985" name="rc1985"/>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986" name="rc1986"/>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987" name="rc1987"/>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988" name="rc1988"/>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989" name="rc1989"/>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990" name="rc1990"/>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991" name="rc1991"/>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992" name="rc1992"/>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993" name="rc1993"/>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994" name="rc1994"/>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995" name="rc1995"/>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996" name="rc1996"/>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997" name="rc1997"/>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998" name="rc1998"/>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999" name="rc1999"/>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000" name="rc2000"/>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001" name="rc2001"/>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002" name="rc2002"/>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003" name="rc2003"/>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004" name="rc2004"/>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005" name="rc2005"/>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006" name="rc2006"/>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007" name="rc2007"/>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008" name="rc2008"/>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009" name="rc2009"/>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010" name="rc2010"/>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011" name="rc2011"/>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012" name="rc2012"/>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013" name="rc2013"/>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014" name="rc2014"/>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015" name="rc2015"/>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016" name="rc2016"/>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017" name="rc2017"/>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018" name="rc2018"/>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019" name="rc2019"/>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020" name="rc2020"/>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021" name="rc2021"/>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022" name="rc2022"/>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023" name="rc2023"/>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024" name="rc2024"/>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025" name="rc2025"/>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026" name="rc2026"/>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027" name="rc2027"/>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028" name="rc2028"/>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029" name="rc2029"/>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030" name="rc2030"/>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031" name="rc2031"/>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032" name="rc2032"/>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033" name="rc2033"/>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034" name="rc2034"/>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035" name="rc2035"/>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036" name="rc2036"/>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037" name="rc2037"/>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038" name="rc2038"/>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039" name="rc2039"/>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040" name="rc2040"/>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041" name="rc2041"/>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042" name="rc2042"/>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043" name="rc2043"/>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044" name="rc2044"/>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045" name="rc2045"/>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046" name="rc2046"/>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047" name="rc2047"/>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048" name="rc2048"/>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049" name="rc2049"/>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050" name="rc2050"/>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051" name="rc2051"/>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052" name="rc2052"/>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053" name="rc2053"/>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054" name="rc2054"/>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055" name="rc2055"/>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056" name="rc2056"/>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057" name="rc2057"/>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058" name="rc2058"/>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059" name="rc2059"/>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060" name="rc2060"/>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061" name="rc2061"/>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062" name="rc2062"/>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063" name="rc2063"/>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064" name="rc2064"/>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065" name="rc2065"/>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066" name="rc2066"/>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067" name="rc2067"/>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068" name="rc2068"/>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069" name="rc2069"/>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070" name="rc2070"/>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071" name="rc2071"/>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072" name="rc2072"/>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073" name="rc2073"/>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074" name="rc2074"/>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075" name="rc2075"/>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076" name="rc2076"/>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077" name="rc2077"/>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078" name="rc2078"/>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079" name="rc2079"/>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080" name="rc2080"/>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081" name="rc2081"/>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082" name="rc2082"/>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083" name="rc2083"/>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084" name="rc2084"/>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085" name="rc2085"/>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086" name="rc2086"/>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087" name="rc2087"/>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088" name="rc2088"/>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089" name="rc2089"/>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090" name="rc2090"/>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091" name="rc2091"/>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092" name="rc2092"/>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093" name="rc2093"/>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094" name="rc2094"/>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095" name="rc2095"/>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096" name="rc2096"/>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097" name="rc2097"/>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098" name="rc2098"/>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099" name="rc2099"/>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100" name="rc2100"/>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101" name="rc2101"/>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102" name="rc2102"/>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103" name="rc2103"/>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104" name="rc2104"/>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105" name="rc2105"/>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106" name="rc2106"/>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107" name="rc2107"/>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108" name="rc2108"/>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109" name="rc2109"/>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110" name="rc2110"/>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111" name="rc2111"/>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112" name="rc2112"/>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113" name="rc2113"/>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114" name="rc2114"/>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115" name="rc2115"/>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116" name="rc2116"/>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117" name="rc2117"/>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118" name="rc2118"/>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119" name="rc2119"/>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120" name="rc2120"/>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121" name="rc2121"/>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122" name="rc2122"/>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123" name="rc2123"/>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124" name="rc2124"/>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125" name="rc2125"/>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126" name="rc2126"/>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127" name="rc2127"/>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128" name="rc2128"/>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129" name="rc2129"/>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130" name="rc2130"/>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131" name="rc2131"/>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132" name="rc2132"/>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133" name="rc2133"/>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134" name="rc2134"/>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135" name="rc2135"/>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136" name="rc2136"/>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137" name="rc2137"/>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138" name="rc2138"/>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139" name="rc2139"/>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140" name="rc2140"/>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141" name="rc2141"/>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142" name="rc2142"/>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143" name="rc2143"/>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144" name="rc2144"/>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145" name="rc2145"/>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146" name="rc2146"/>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147" name="rc2147"/>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148" name="rc2148"/>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149" name="rc2149"/>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150" name="rc2150"/>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151" name="rc2151"/>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152" name="rc2152"/>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153" name="rc2153"/>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154" name="rc2154"/>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155" name="rc2155"/>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156" name="rc2156"/>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157" name="rc2157"/>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158" name="rc2158"/>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159" name="rc2159"/>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160" name="rc2160"/>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161" name="rc2161"/>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162" name="rc2162"/>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163" name="rc2163"/>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164" name="rc2164"/>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165" name="rc2165"/>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166" name="rc2166"/>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167" name="rc2167"/>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168" name="rc2168"/>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169" name="rc2169"/>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170" name="rc2170"/>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171" name="rc2171"/>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172" name="rc2172"/>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173" name="rc2173"/>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174" name="rc2174"/>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175" name="rc2175"/>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176" name="rc2176"/>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177" name="rc2177"/>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178" name="rc2178"/>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179" name="rc2179"/>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180" name="rc2180"/>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181" name="rc2181"/>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182" name="rc2182"/>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183" name="rc2183"/>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184" name="rc2184"/>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185" name="rc2185"/>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186" name="rc2186"/>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187" name="rc2187"/>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188" name="rc2188"/>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189" name="rc2189"/>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190" name="rc2190"/>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191" name="rc2191"/>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192" name="rc2192"/>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193" name="rc2193"/>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194" name="rc2194"/>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195" name="rc2195"/>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196" name="rc2196"/>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197" name="rc2197"/>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198" name="rc2198"/>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199" name="rc2199"/>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200" name="rc2200"/>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201" name="rc2201"/>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202" name="rc2202"/>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203" name="rc2203"/>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204" name="rc2204"/>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205" name="rc2205"/>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206" name="rc2206"/>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207" name="rc2207"/>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208" name="rc2208"/>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209" name="rc2209"/>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210" name="rc2210"/>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211" name="rc2211"/>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212" name="rc2212"/>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213" name="rc2213"/>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214" name="rc2214"/>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215" name="rc2215"/>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216" name="rc2216"/>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217" name="rc2217"/>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218" name="rc2218"/>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219" name="rc2219"/>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220" name="rc2220"/>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221" name="rc2221"/>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222" name="rc2222"/>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223" name="rc2223"/>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224" name="rc2224"/>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225" name="rc2225"/>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226" name="rc2226"/>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227" name="rc2227"/>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228" name="rc2228"/>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229" name="rc2229"/>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230" name="rc2230"/>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231" name="rc2231"/>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232" name="rc2232"/>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233" name="rc2233"/>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234" name="rc2234"/>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235" name="rc2235"/>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236" name="rc2236"/>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237" name="rc2237"/>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238" name="rc2238"/>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239" name="rc2239"/>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240" name="rc2240"/>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241" name="rc2241"/>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242" name="rc2242"/>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243" name="rc2243"/>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244" name="rc2244"/>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245" name="rc2245"/>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246" name="rc2246"/>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247" name="rc2247"/>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248" name="rc2248"/>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249" name="rc2249"/>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250" name="rc2250"/>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251" name="rc2251"/>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252" name="rc2252"/>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253" name="rc2253"/>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254" name="rc2254"/>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255" name="rc2255"/>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256" name="rc2256"/>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257" name="rc2257"/>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258" name="rc2258"/>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259" name="rc2259"/>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260" name="rc2260"/>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261" name="rc2261"/>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262" name="rc2262"/>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263" name="rc2263"/>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264" name="rc2264"/>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265" name="rc2265"/>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266" name="rc2266"/>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267" name="rc2267"/>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268" name="rc2268"/>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269" name="rc2269"/>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270" name="rc2270"/>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271" name="rc2271"/>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272" name="rc2272"/>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273" name="rc2273"/>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274" name="rc2274"/>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275" name="rc2275"/>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276" name="rc2276"/>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277" name="rc2277"/>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278" name="rc2278"/>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279" name="rc2279"/>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280" name="rc2280"/>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281" name="rc2281"/>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282" name="rc2282"/>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283" name="rc2283"/>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284" name="rc2284"/>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285" name="rc2285"/>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286" name="rc2286"/>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287" name="rc2287"/>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288" name="rc2288"/>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289" name="rc2289"/>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290" name="rc2290"/>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291" name="rc2291"/>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292" name="rc2292"/>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293" name="rc2293"/>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294" name="rc2294"/>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295" name="rc2295"/>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296" name="rc2296"/>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297" name="rc2297"/>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298" name="rc2298"/>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299" name="rc2299"/>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300" name="rc2300"/>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301" name="rc2301"/>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302" name="rc2302"/>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303" name="rc2303"/>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304" name="rc2304"/>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305" name="rc2305"/>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306" name="rc2306"/>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307" name="rc2307"/>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308" name="rc2308"/>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309" name="rc2309"/>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310" name="rc2310"/>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311" name="rc2311"/>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312" name="rc2312"/>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313" name="rc2313"/>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314" name="rc2314"/>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315" name="rc2315"/>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316" name="rc2316"/>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317" name="rc2317"/>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318" name="rc2318"/>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319" name="rc2319"/>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320" name="rc2320"/>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321" name="rc2321"/>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322" name="rc2322"/>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323" name="rc2323"/>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324" name="rc2324"/>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325" name="rc2325"/>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326" name="rc2326"/>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327" name="rc2327"/>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328" name="rc2328"/>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329" name="rc2329"/>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330" name="rc2330"/>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331" name="rc2331"/>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332" name="rc2332"/>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333" name="rc2333"/>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334" name="rc2334"/>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335" name="rc2335"/>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336" name="rc2336"/>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337" name="rc2337"/>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338" name="rc2338"/>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339" name="rc2339"/>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340" name="rc2340"/>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341" name="rc2341"/>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342" name="rc2342"/>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343" name="rc2343"/>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344" name="rc2344"/>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345" name="rc2345"/>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346" name="rc2346"/>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347" name="rc2347"/>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348" name="rc2348"/>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349" name="rc2349"/>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350" name="rc2350"/>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351" name="rc2351"/>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352" name="rc2352"/>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353" name="rc2353"/>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354" name="rc2354"/>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355" name="rc2355"/>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356" name="rc2356"/>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357" name="rc2357"/>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358" name="rc2358"/>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359" name="rc2359"/>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360" name="rc2360"/>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361" name="rc2361"/>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362" name="rc2362"/>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363" name="rc2363"/>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364" name="rc2364"/>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365" name="rc2365"/>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366" name="rc2366"/>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367" name="rc2367"/>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368" name="rc2368"/>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369" name="rc2369"/>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370" name="rc2370"/>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371" name="rc2371"/>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372" name="rc2372"/>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373" name="rc2373"/>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374" name="rc2374"/>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375" name="rc2375"/>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376" name="rc2376"/>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377" name="rc2377"/>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378" name="rc2378"/>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379" name="rc2379"/>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380" name="rc2380"/>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381" name="rc2381"/>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382" name="rc2382"/>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383" name="rc2383"/>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384" name="rc2384"/>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385" name="rc2385"/>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386" name="rc2386"/>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387" name="rc2387"/>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388" name="rc2388"/>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389" name="rc2389"/>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390" name="rc2390"/>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391" name="rc2391"/>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392" name="rc2392"/>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393" name="rc2393"/>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394" name="rc2394"/>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395" name="rc2395"/>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396" name="rc2396"/>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397" name="rc2397"/>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398" name="rc2398"/>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399" name="rc2399"/>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400" name="rc2400"/>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401" name="rc2401"/>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402" name="rc2402"/>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403" name="rc2403"/>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404" name="rc2404"/>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405" name="rc2405"/>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406" name="rc2406"/>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407" name="rc2407"/>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408" name="rc2408"/>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409" name="rc2409"/>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410" name="rc2410"/>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411" name="rc2411"/>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412" name="rc2412"/>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413" name="rc2413"/>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414" name="rc2414"/>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415" name="rc2415"/>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416" name="rc2416"/>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417" name="rc2417"/>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418" name="rc2418"/>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419" name="rc2419"/>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420" name="rc2420"/>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421" name="rc2421"/>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422" name="rc2422"/>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423" name="rc2423"/>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424" name="rc2424"/>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425" name="rc2425"/>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426" name="rc2426"/>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427" name="rc2427"/>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428" name="rc2428"/>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429" name="rc2429"/>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430" name="rc2430"/>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431" name="rc2431"/>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432" name="rc2432"/>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433" name="rc2433"/>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434" name="rc2434"/>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435" name="rc2435"/>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436" name="rc2436"/>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437" name="rc2437"/>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438" name="rc2438"/>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439" name="rc2439"/>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440" name="rc2440"/>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441" name="rc2441"/>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442" name="rc2442"/>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443" name="rc2443"/>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444" name="rc2444"/>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445" name="rc2445"/>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446" name="rc2446"/>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447" name="rc2447"/>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448" name="rc2448"/>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449" name="rc2449"/>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450" name="rc2450"/>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451" name="rc2451"/>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452" name="rc2452"/>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453" name="rc2453"/>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454" name="rc2454"/>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455" name="rc2455"/>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456" name="rc2456"/>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457" name="rc2457"/>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458" name="rc2458"/>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459" name="rc2459"/>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460" name="rc2460"/>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461" name="rc2461"/>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462" name="rc2462"/>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463" name="rc2463"/>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464" name="rc2464"/>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465" name="rc2465"/>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466" name="rc2466"/>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467" name="rc2467"/>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468" name="rc2468"/>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469" name="rc2469"/>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470" name="rc2470"/>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471" name="rc2471"/>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472" name="rc2472"/>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473" name="rc2473"/>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474" name="rc2474"/>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475" name="rc2475"/>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476" name="rc2476"/>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477" name="rc2477"/>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478" name="rc2478"/>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479" name="rc2479"/>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480" name="rc2480"/>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481" name="rc2481"/>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482" name="rc2482"/>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483" name="rc2483"/>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484" name="rc2484"/>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485" name="rc2485"/>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486" name="rc2486"/>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487" name="rc2487"/>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488" name="rc2488"/>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489" name="rc2489"/>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490" name="rc2490"/>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491" name="rc2491"/>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492" name="rc2492"/>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493" name="rc2493"/>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494" name="rc2494"/>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495" name="rc2495"/>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496" name="rc2496"/>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497" name="rc2497"/>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498" name="rc2498"/>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499" name="rc2499"/>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500" name="rc2500"/>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501" name="rc2501"/>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502" name="rc2502"/>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503" name="rc2503"/>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504" name="rc2504"/>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505" name="rc2505"/>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506" name="rc2506"/>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507" name="rc2507"/>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508" name="rc2508"/>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509" name="rc2509"/>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510" name="rc2510"/>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511" name="rc2511"/>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512" name="rc2512"/>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513" name="rc2513"/>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514" name="rc2514"/>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515" name="rc2515"/>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516" name="rc2516"/>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517" name="rc2517"/>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518" name="rc2518"/>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519" name="rc2519"/>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520" name="rc2520"/>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521" name="rc2521"/>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522" name="rc2522"/>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523" name="rc2523"/>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524" name="rc2524"/>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525" name="rc2525"/>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526" name="rc2526"/>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527" name="rc2527"/>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528" name="rc2528"/>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529" name="rc2529"/>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530" name="rc2530"/>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531" name="rc2531"/>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532" name="rc2532"/>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533" name="rc2533"/>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534" name="rc2534"/>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535" name="rc2535"/>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536" name="rc2536"/>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537" name="rc2537"/>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538" name="rc2538"/>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539" name="rc2539"/>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540" name="rc2540"/>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541" name="rc2541"/>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542" name="rc2542"/>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543" name="rc2543"/>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544" name="rc2544"/>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545" name="rc2545"/>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546" name="rc2546"/>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547" name="rc2547"/>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548" name="rc2548"/>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549" name="rc2549"/>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550" name="rc2550"/>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551" name="rc2551"/>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552" name="rc2552"/>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553" name="rc2553"/>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554" name="rc2554"/>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555" name="rc2555"/>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556" name="rc2556"/>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557" name="rc2557"/>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558" name="rc2558"/>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559" name="rc2559"/>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560" name="rc2560"/>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561" name="rc2561"/>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562" name="rc2562"/>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563" name="rc2563"/>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564" name="rc2564"/>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565" name="rc2565"/>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566" name="rc2566"/>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567" name="rc2567"/>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568" name="rc2568"/>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569" name="rc2569"/>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570" name="rc2570"/>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571" name="rc2571"/>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572" name="rc2572"/>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573" name="rc2573"/>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574" name="rc2574"/>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575" name="rc2575"/>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576" name="rc2576"/>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577" name="rc2577"/>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578" name="rc2578"/>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579" name="rc2579"/>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580" name="rc2580"/>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581" name="rc2581"/>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582" name="rc2582"/>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583" name="rc2583"/>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584" name="rc2584"/>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585" name="rc2585"/>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586" name="rc2586"/>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587" name="rc2587"/>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588" name="rc2588"/>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589" name="rc2589"/>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590" name="rc2590"/>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591" name="rc2591"/>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592" name="rc2592"/>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593" name="rc2593"/>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594" name="rc2594"/>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595" name="rc2595"/>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596" name="rc2596"/>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597" name="rc2597"/>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598" name="rc2598"/>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599" name="rc2599"/>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600" name="rc2600"/>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601" name="rc2601"/>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602" name="rc2602"/>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603" name="rc2603"/>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604" name="rc2604"/>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605" name="rc2605"/>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606" name="rc2606"/>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607" name="rc2607"/>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608" name="rc2608"/>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609" name="rc2609"/>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610" name="rc2610"/>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611" name="rc2611"/>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612" name="rc2612"/>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613" name="rc2613"/>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614" name="rc2614"/>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615" name="rc2615"/>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616" name="rc2616"/>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617" name="rc2617"/>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618" name="rc2618"/>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619" name="rc2619"/>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620" name="rc2620"/>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621" name="rc2621"/>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622" name="rc2622"/>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623" name="rc2623"/>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624" name="rc2624"/>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625" name="rc2625"/>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626" name="rc2626"/>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627" name="rc2627"/>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628" name="rc2628"/>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629" name="rc2629"/>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630" name="rc2630"/>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631" name="rc2631"/>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632" name="rc2632"/>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633" name="rc2633"/>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634" name="rc2634"/>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635" name="rc2635"/>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636" name="rc2636"/>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637" name="rc2637"/>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638" name="rc2638"/>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639" name="rc2639"/>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640" name="rc2640"/>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641" name="rc2641"/>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642" name="rc2642"/>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643" name="rc2643"/>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644" name="rc2644"/>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645" name="rc2645"/>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646" name="rc2646"/>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647" name="rc2647"/>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648" name="rc2648"/>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649" name="rc2649"/>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650" name="rc2650"/>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651" name="rc2651"/>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652" name="rc2652"/>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653" name="rc2653"/>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654" name="rc2654"/>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655" name="rc2655"/>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656" name="tx2656"/>
            <p:cNvSpPr/>
            <p:nvPr/>
          </p:nvSpPr>
          <p:spPr>
            <a:xfrm rot="-2700000">
              <a:off x="2031306"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2000</a:t>
              </a:r>
            </a:p>
          </p:txBody>
        </p:sp>
        <p:sp>
          <p:nvSpPr>
            <p:cNvPr id="2657" name="tx2657"/>
            <p:cNvSpPr/>
            <p:nvPr/>
          </p:nvSpPr>
          <p:spPr>
            <a:xfrm rot="-2700000">
              <a:off x="2291089"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2001</a:t>
              </a:r>
            </a:p>
          </p:txBody>
        </p:sp>
        <p:sp>
          <p:nvSpPr>
            <p:cNvPr id="2658" name="tx2658"/>
            <p:cNvSpPr/>
            <p:nvPr/>
          </p:nvSpPr>
          <p:spPr>
            <a:xfrm rot="-2700000">
              <a:off x="2550873"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2002</a:t>
              </a:r>
            </a:p>
          </p:txBody>
        </p:sp>
        <p:sp>
          <p:nvSpPr>
            <p:cNvPr id="2659" name="tx2659"/>
            <p:cNvSpPr/>
            <p:nvPr/>
          </p:nvSpPr>
          <p:spPr>
            <a:xfrm rot="-2700000">
              <a:off x="2810657"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2003</a:t>
              </a:r>
            </a:p>
          </p:txBody>
        </p:sp>
        <p:sp>
          <p:nvSpPr>
            <p:cNvPr id="2660" name="tx2660"/>
            <p:cNvSpPr/>
            <p:nvPr/>
          </p:nvSpPr>
          <p:spPr>
            <a:xfrm rot="-2700000">
              <a:off x="3070441"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2004</a:t>
              </a:r>
            </a:p>
          </p:txBody>
        </p:sp>
        <p:sp>
          <p:nvSpPr>
            <p:cNvPr id="2661" name="tx2661"/>
            <p:cNvSpPr/>
            <p:nvPr/>
          </p:nvSpPr>
          <p:spPr>
            <a:xfrm rot="-2700000">
              <a:off x="3330225"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2005</a:t>
              </a:r>
            </a:p>
          </p:txBody>
        </p:sp>
        <p:sp>
          <p:nvSpPr>
            <p:cNvPr id="2662" name="tx2662"/>
            <p:cNvSpPr/>
            <p:nvPr/>
          </p:nvSpPr>
          <p:spPr>
            <a:xfrm rot="-2700000">
              <a:off x="3590009"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2006</a:t>
              </a:r>
            </a:p>
          </p:txBody>
        </p:sp>
        <p:sp>
          <p:nvSpPr>
            <p:cNvPr id="2663" name="tx2663"/>
            <p:cNvSpPr/>
            <p:nvPr/>
          </p:nvSpPr>
          <p:spPr>
            <a:xfrm rot="-2700000">
              <a:off x="3849793"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2007</a:t>
              </a:r>
            </a:p>
          </p:txBody>
        </p:sp>
        <p:sp>
          <p:nvSpPr>
            <p:cNvPr id="2664" name="tx2664"/>
            <p:cNvSpPr/>
            <p:nvPr/>
          </p:nvSpPr>
          <p:spPr>
            <a:xfrm rot="-2700000">
              <a:off x="4109576"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2008</a:t>
              </a:r>
            </a:p>
          </p:txBody>
        </p:sp>
        <p:sp>
          <p:nvSpPr>
            <p:cNvPr id="2665" name="tx2665"/>
            <p:cNvSpPr/>
            <p:nvPr/>
          </p:nvSpPr>
          <p:spPr>
            <a:xfrm rot="-2700000">
              <a:off x="4369360"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2009</a:t>
              </a:r>
            </a:p>
          </p:txBody>
        </p:sp>
        <p:sp>
          <p:nvSpPr>
            <p:cNvPr id="2666" name="tx2666"/>
            <p:cNvSpPr/>
            <p:nvPr/>
          </p:nvSpPr>
          <p:spPr>
            <a:xfrm rot="-2700000">
              <a:off x="4629144"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2010</a:t>
              </a:r>
            </a:p>
          </p:txBody>
        </p:sp>
        <p:sp>
          <p:nvSpPr>
            <p:cNvPr id="2667" name="tx2667"/>
            <p:cNvSpPr/>
            <p:nvPr/>
          </p:nvSpPr>
          <p:spPr>
            <a:xfrm rot="-2700000">
              <a:off x="4890441" y="944126"/>
              <a:ext cx="300563"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2011</a:t>
              </a:r>
            </a:p>
          </p:txBody>
        </p:sp>
        <p:sp>
          <p:nvSpPr>
            <p:cNvPr id="2668" name="tx2668"/>
            <p:cNvSpPr/>
            <p:nvPr/>
          </p:nvSpPr>
          <p:spPr>
            <a:xfrm rot="-2700000">
              <a:off x="5148712"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2012</a:t>
              </a:r>
            </a:p>
          </p:txBody>
        </p:sp>
        <p:sp>
          <p:nvSpPr>
            <p:cNvPr id="2669" name="tx2669"/>
            <p:cNvSpPr/>
            <p:nvPr/>
          </p:nvSpPr>
          <p:spPr>
            <a:xfrm rot="-2700000">
              <a:off x="5408496"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2013</a:t>
              </a:r>
            </a:p>
          </p:txBody>
        </p:sp>
        <p:sp>
          <p:nvSpPr>
            <p:cNvPr id="2670" name="tx2670"/>
            <p:cNvSpPr/>
            <p:nvPr/>
          </p:nvSpPr>
          <p:spPr>
            <a:xfrm rot="-2700000">
              <a:off x="5668280"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2014</a:t>
              </a:r>
            </a:p>
          </p:txBody>
        </p:sp>
        <p:sp>
          <p:nvSpPr>
            <p:cNvPr id="2671" name="tx2671"/>
            <p:cNvSpPr/>
            <p:nvPr/>
          </p:nvSpPr>
          <p:spPr>
            <a:xfrm rot="-2700000">
              <a:off x="5928063"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2015</a:t>
              </a:r>
            </a:p>
          </p:txBody>
        </p:sp>
        <p:sp>
          <p:nvSpPr>
            <p:cNvPr id="2672" name="tx2672"/>
            <p:cNvSpPr/>
            <p:nvPr/>
          </p:nvSpPr>
          <p:spPr>
            <a:xfrm rot="-2700000">
              <a:off x="6187847"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2016</a:t>
              </a:r>
            </a:p>
          </p:txBody>
        </p:sp>
        <p:sp>
          <p:nvSpPr>
            <p:cNvPr id="2673" name="tx2673"/>
            <p:cNvSpPr/>
            <p:nvPr/>
          </p:nvSpPr>
          <p:spPr>
            <a:xfrm rot="-2700000">
              <a:off x="6447631"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2017</a:t>
              </a:r>
            </a:p>
          </p:txBody>
        </p:sp>
        <p:sp>
          <p:nvSpPr>
            <p:cNvPr id="2674" name="tx2674"/>
            <p:cNvSpPr/>
            <p:nvPr/>
          </p:nvSpPr>
          <p:spPr>
            <a:xfrm rot="-2700000">
              <a:off x="6707415"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2018</a:t>
              </a:r>
            </a:p>
          </p:txBody>
        </p:sp>
        <p:sp>
          <p:nvSpPr>
            <p:cNvPr id="2675" name="tx2675"/>
            <p:cNvSpPr/>
            <p:nvPr/>
          </p:nvSpPr>
          <p:spPr>
            <a:xfrm rot="-2700000">
              <a:off x="6967199"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2019</a:t>
              </a:r>
            </a:p>
          </p:txBody>
        </p:sp>
        <p:sp>
          <p:nvSpPr>
            <p:cNvPr id="2676" name="tx2676"/>
            <p:cNvSpPr/>
            <p:nvPr/>
          </p:nvSpPr>
          <p:spPr>
            <a:xfrm rot="-2700000">
              <a:off x="7226983"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2020</a:t>
              </a:r>
            </a:p>
          </p:txBody>
        </p:sp>
        <p:sp>
          <p:nvSpPr>
            <p:cNvPr id="2677" name="tx2677"/>
            <p:cNvSpPr/>
            <p:nvPr/>
          </p:nvSpPr>
          <p:spPr>
            <a:xfrm rot="-2700000">
              <a:off x="7486767"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2021</a:t>
              </a:r>
            </a:p>
          </p:txBody>
        </p:sp>
        <p:sp>
          <p:nvSpPr>
            <p:cNvPr id="2678" name="tx2678"/>
            <p:cNvSpPr/>
            <p:nvPr/>
          </p:nvSpPr>
          <p:spPr>
            <a:xfrm rot="-2700000">
              <a:off x="7746550"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2022</a:t>
              </a:r>
            </a:p>
          </p:txBody>
        </p:sp>
        <p:sp>
          <p:nvSpPr>
            <p:cNvPr id="2679" name="tx2679"/>
            <p:cNvSpPr/>
            <p:nvPr/>
          </p:nvSpPr>
          <p:spPr>
            <a:xfrm rot="-2700000">
              <a:off x="8006334"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2023</a:t>
              </a:r>
            </a:p>
          </p:txBody>
        </p:sp>
        <p:sp>
          <p:nvSpPr>
            <p:cNvPr id="2680" name="tx2680"/>
            <p:cNvSpPr/>
            <p:nvPr/>
          </p:nvSpPr>
          <p:spPr>
            <a:xfrm rot="-2700000">
              <a:off x="8266118"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2024</a:t>
              </a:r>
            </a:p>
          </p:txBody>
        </p:sp>
        <p:sp>
          <p:nvSpPr>
            <p:cNvPr id="2681" name="tx2681"/>
            <p:cNvSpPr/>
            <p:nvPr/>
          </p:nvSpPr>
          <p:spPr>
            <a:xfrm rot="-2700000">
              <a:off x="8525902"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2025</a:t>
              </a:r>
            </a:p>
          </p:txBody>
        </p:sp>
        <p:sp>
          <p:nvSpPr>
            <p:cNvPr id="2682" name="tx2682"/>
            <p:cNvSpPr/>
            <p:nvPr/>
          </p:nvSpPr>
          <p:spPr>
            <a:xfrm>
              <a:off x="1048135" y="5599820"/>
              <a:ext cx="533826"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Venezuela</a:t>
              </a:r>
            </a:p>
          </p:txBody>
        </p:sp>
        <p:sp>
          <p:nvSpPr>
            <p:cNvPr id="2683" name="tx2683"/>
            <p:cNvSpPr/>
            <p:nvPr/>
          </p:nvSpPr>
          <p:spPr>
            <a:xfrm>
              <a:off x="1353271" y="5467251"/>
              <a:ext cx="228691"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Haiti</a:t>
              </a:r>
            </a:p>
          </p:txBody>
        </p:sp>
        <p:sp>
          <p:nvSpPr>
            <p:cNvPr id="2684" name="tx2684"/>
            <p:cNvSpPr/>
            <p:nvPr/>
          </p:nvSpPr>
          <p:spPr>
            <a:xfrm>
              <a:off x="1092849" y="5334682"/>
              <a:ext cx="489112"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Suriname</a:t>
              </a:r>
            </a:p>
          </p:txBody>
        </p:sp>
        <p:sp>
          <p:nvSpPr>
            <p:cNvPr id="2685" name="tx2685"/>
            <p:cNvSpPr/>
            <p:nvPr/>
          </p:nvSpPr>
          <p:spPr>
            <a:xfrm>
              <a:off x="1245189" y="5202114"/>
              <a:ext cx="33677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Bolivia</a:t>
              </a:r>
            </a:p>
          </p:txBody>
        </p:sp>
        <p:sp>
          <p:nvSpPr>
            <p:cNvPr id="2686" name="tx2686"/>
            <p:cNvSpPr/>
            <p:nvPr/>
          </p:nvSpPr>
          <p:spPr>
            <a:xfrm>
              <a:off x="1156309" y="5069545"/>
              <a:ext cx="42565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Ecuador</a:t>
              </a:r>
            </a:p>
          </p:txBody>
        </p:sp>
        <p:sp>
          <p:nvSpPr>
            <p:cNvPr id="2687" name="tx2687"/>
            <p:cNvSpPr/>
            <p:nvPr/>
          </p:nvSpPr>
          <p:spPr>
            <a:xfrm>
              <a:off x="1105560" y="4936976"/>
              <a:ext cx="476402"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Dominica</a:t>
              </a:r>
            </a:p>
          </p:txBody>
        </p:sp>
        <p:sp>
          <p:nvSpPr>
            <p:cNvPr id="2688" name="tx2688"/>
            <p:cNvSpPr/>
            <p:nvPr/>
          </p:nvSpPr>
          <p:spPr>
            <a:xfrm>
              <a:off x="1092758" y="4804407"/>
              <a:ext cx="489204"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Argentina</a:t>
              </a:r>
            </a:p>
          </p:txBody>
        </p:sp>
        <p:sp>
          <p:nvSpPr>
            <p:cNvPr id="2689" name="tx2689"/>
            <p:cNvSpPr/>
            <p:nvPr/>
          </p:nvSpPr>
          <p:spPr>
            <a:xfrm>
              <a:off x="1137289" y="4671839"/>
              <a:ext cx="444672"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Grenada</a:t>
              </a:r>
            </a:p>
          </p:txBody>
        </p:sp>
        <p:sp>
          <p:nvSpPr>
            <p:cNvPr id="2690" name="tx2690"/>
            <p:cNvSpPr/>
            <p:nvPr/>
          </p:nvSpPr>
          <p:spPr>
            <a:xfrm>
              <a:off x="1340560" y="4539270"/>
              <a:ext cx="241401"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Peru</a:t>
              </a:r>
            </a:p>
          </p:txBody>
        </p:sp>
        <p:sp>
          <p:nvSpPr>
            <p:cNvPr id="2691" name="tx2691"/>
            <p:cNvSpPr/>
            <p:nvPr/>
          </p:nvSpPr>
          <p:spPr>
            <a:xfrm>
              <a:off x="1169019" y="4406701"/>
              <a:ext cx="107990"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St</a:t>
              </a:r>
            </a:p>
          </p:txBody>
        </p:sp>
        <p:sp>
          <p:nvSpPr>
            <p:cNvPr id="2692" name="tx2692"/>
            <p:cNvSpPr/>
            <p:nvPr/>
          </p:nvSpPr>
          <p:spPr>
            <a:xfrm>
              <a:off x="1308739" y="4406701"/>
              <a:ext cx="273222"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Lucia</a:t>
              </a:r>
            </a:p>
          </p:txBody>
        </p:sp>
        <p:sp>
          <p:nvSpPr>
            <p:cNvPr id="2693" name="tx2693"/>
            <p:cNvSpPr/>
            <p:nvPr/>
          </p:nvSpPr>
          <p:spPr>
            <a:xfrm>
              <a:off x="1264391" y="4274086"/>
              <a:ext cx="317571" cy="81838"/>
            </a:xfrm>
            <a:prstGeom prst="rect">
              <a:avLst/>
            </a:prstGeom>
            <a:noFill/>
          </p:spPr>
          <p:txBody>
            <a:bodyPr lIns="0" rIns="0" tIns="0" bIns="0" anchorCtr="1" anchor="ctr" wrap="none"/>
            <a:lstStyle/>
            <a:p>
              <a:pPr algn="l" marL="0" marR="0" indent="0">
                <a:spcBef>
                  <a:spcPts val="0"/>
                </a:spcBef>
                <a:spcAft>
                  <a:spcPts val="0"/>
                </a:spcAft>
              </a:pPr>
              <a:r>
                <a:rPr sz="900" i="0" b="1">
                  <a:solidFill>
                    <a:srgbClr val="4D4D4D">
                      <a:alpha val="100000"/>
                    </a:srgbClr>
                  </a:solidFill>
                  <a:latin typeface="Arial"/>
                  <a:cs typeface="Arial"/>
                </a:rPr>
                <a:t>LACR</a:t>
              </a:r>
            </a:p>
          </p:txBody>
        </p:sp>
        <p:sp>
          <p:nvSpPr>
            <p:cNvPr id="2694" name="tx2694"/>
            <p:cNvSpPr/>
            <p:nvPr/>
          </p:nvSpPr>
          <p:spPr>
            <a:xfrm>
              <a:off x="1156309" y="4141563"/>
              <a:ext cx="42565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Panama</a:t>
              </a:r>
            </a:p>
          </p:txBody>
        </p:sp>
        <p:sp>
          <p:nvSpPr>
            <p:cNvPr id="2695" name="tx2695"/>
            <p:cNvSpPr/>
            <p:nvPr/>
          </p:nvSpPr>
          <p:spPr>
            <a:xfrm>
              <a:off x="1086449" y="4008995"/>
              <a:ext cx="49551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Honduras</a:t>
              </a:r>
            </a:p>
          </p:txBody>
        </p:sp>
        <p:sp>
          <p:nvSpPr>
            <p:cNvPr id="2696" name="tx2696"/>
            <p:cNvSpPr/>
            <p:nvPr/>
          </p:nvSpPr>
          <p:spPr>
            <a:xfrm>
              <a:off x="1219951" y="3876426"/>
              <a:ext cx="362010"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Mexico</a:t>
              </a:r>
            </a:p>
          </p:txBody>
        </p:sp>
        <p:sp>
          <p:nvSpPr>
            <p:cNvPr id="2697" name="tx2697"/>
            <p:cNvSpPr/>
            <p:nvPr/>
          </p:nvSpPr>
          <p:spPr>
            <a:xfrm>
              <a:off x="1270609" y="3743857"/>
              <a:ext cx="31135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Belize</a:t>
              </a:r>
            </a:p>
          </p:txBody>
        </p:sp>
        <p:sp>
          <p:nvSpPr>
            <p:cNvPr id="2698" name="tx2698"/>
            <p:cNvSpPr/>
            <p:nvPr/>
          </p:nvSpPr>
          <p:spPr>
            <a:xfrm>
              <a:off x="1092758" y="3611288"/>
              <a:ext cx="489204"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Barbados</a:t>
              </a:r>
            </a:p>
          </p:txBody>
        </p:sp>
        <p:sp>
          <p:nvSpPr>
            <p:cNvPr id="2699" name="tx2699"/>
            <p:cNvSpPr/>
            <p:nvPr/>
          </p:nvSpPr>
          <p:spPr>
            <a:xfrm>
              <a:off x="1092758" y="3478720"/>
              <a:ext cx="489204"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Paraguay</a:t>
              </a:r>
            </a:p>
          </p:txBody>
        </p:sp>
        <p:sp>
          <p:nvSpPr>
            <p:cNvPr id="2700" name="tx2700"/>
            <p:cNvSpPr/>
            <p:nvPr/>
          </p:nvSpPr>
          <p:spPr>
            <a:xfrm>
              <a:off x="1022989" y="3346151"/>
              <a:ext cx="558972"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Guatemala</a:t>
              </a:r>
            </a:p>
          </p:txBody>
        </p:sp>
        <p:sp>
          <p:nvSpPr>
            <p:cNvPr id="2701" name="tx2701"/>
            <p:cNvSpPr/>
            <p:nvPr/>
          </p:nvSpPr>
          <p:spPr>
            <a:xfrm>
              <a:off x="1296121" y="3213582"/>
              <a:ext cx="285841"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Brazil</a:t>
              </a:r>
            </a:p>
          </p:txBody>
        </p:sp>
        <p:sp>
          <p:nvSpPr>
            <p:cNvPr id="2702" name="tx2702"/>
            <p:cNvSpPr/>
            <p:nvPr/>
          </p:nvSpPr>
          <p:spPr>
            <a:xfrm>
              <a:off x="1099159" y="3081013"/>
              <a:ext cx="4828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Colombia</a:t>
              </a:r>
            </a:p>
          </p:txBody>
        </p:sp>
        <p:sp>
          <p:nvSpPr>
            <p:cNvPr id="2703" name="tx2703"/>
            <p:cNvSpPr/>
            <p:nvPr/>
          </p:nvSpPr>
          <p:spPr>
            <a:xfrm>
              <a:off x="1099159" y="2948444"/>
              <a:ext cx="4828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Bahamas</a:t>
              </a:r>
            </a:p>
          </p:txBody>
        </p:sp>
        <p:sp>
          <p:nvSpPr>
            <p:cNvPr id="2704" name="tx2704"/>
            <p:cNvSpPr/>
            <p:nvPr/>
          </p:nvSpPr>
          <p:spPr>
            <a:xfrm>
              <a:off x="544209" y="2815876"/>
              <a:ext cx="408736"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Trinidad</a:t>
              </a:r>
            </a:p>
          </p:txBody>
        </p:sp>
        <p:sp>
          <p:nvSpPr>
            <p:cNvPr id="2705" name="tx2705"/>
            <p:cNvSpPr/>
            <p:nvPr/>
          </p:nvSpPr>
          <p:spPr>
            <a:xfrm>
              <a:off x="984676" y="2815876"/>
              <a:ext cx="190652"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and</a:t>
              </a:r>
            </a:p>
          </p:txBody>
        </p:sp>
        <p:sp>
          <p:nvSpPr>
            <p:cNvPr id="2706" name="tx2706"/>
            <p:cNvSpPr/>
            <p:nvPr/>
          </p:nvSpPr>
          <p:spPr>
            <a:xfrm>
              <a:off x="1207058" y="2815876"/>
              <a:ext cx="374904"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Tobago</a:t>
              </a:r>
            </a:p>
          </p:txBody>
        </p:sp>
        <p:sp>
          <p:nvSpPr>
            <p:cNvPr id="2707" name="tx2707"/>
            <p:cNvSpPr/>
            <p:nvPr/>
          </p:nvSpPr>
          <p:spPr>
            <a:xfrm>
              <a:off x="679998" y="2683307"/>
              <a:ext cx="107990"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St</a:t>
              </a:r>
            </a:p>
          </p:txBody>
        </p:sp>
        <p:sp>
          <p:nvSpPr>
            <p:cNvPr id="2708" name="tx2708"/>
            <p:cNvSpPr/>
            <p:nvPr/>
          </p:nvSpPr>
          <p:spPr>
            <a:xfrm>
              <a:off x="819718" y="2683307"/>
              <a:ext cx="222290"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Kitts</a:t>
              </a:r>
            </a:p>
          </p:txBody>
        </p:sp>
        <p:sp>
          <p:nvSpPr>
            <p:cNvPr id="2709" name="tx2709"/>
            <p:cNvSpPr/>
            <p:nvPr/>
          </p:nvSpPr>
          <p:spPr>
            <a:xfrm>
              <a:off x="1073739" y="2683307"/>
              <a:ext cx="190652"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and</a:t>
              </a:r>
            </a:p>
          </p:txBody>
        </p:sp>
        <p:sp>
          <p:nvSpPr>
            <p:cNvPr id="2710" name="tx2710"/>
            <p:cNvSpPr/>
            <p:nvPr/>
          </p:nvSpPr>
          <p:spPr>
            <a:xfrm>
              <a:off x="1296121" y="2683307"/>
              <a:ext cx="285841"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Nevis</a:t>
              </a:r>
            </a:p>
          </p:txBody>
        </p:sp>
        <p:sp>
          <p:nvSpPr>
            <p:cNvPr id="2711" name="tx2711"/>
            <p:cNvSpPr/>
            <p:nvPr/>
          </p:nvSpPr>
          <p:spPr>
            <a:xfrm>
              <a:off x="1156400" y="2550738"/>
              <a:ext cx="425561"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Jamaica</a:t>
              </a:r>
            </a:p>
          </p:txBody>
        </p:sp>
        <p:sp>
          <p:nvSpPr>
            <p:cNvPr id="2712" name="tx2712"/>
            <p:cNvSpPr/>
            <p:nvPr/>
          </p:nvSpPr>
          <p:spPr>
            <a:xfrm>
              <a:off x="1061028" y="2418169"/>
              <a:ext cx="52093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Nicaragua</a:t>
              </a:r>
            </a:p>
          </p:txBody>
        </p:sp>
        <p:sp>
          <p:nvSpPr>
            <p:cNvPr id="2713" name="tx2713"/>
            <p:cNvSpPr/>
            <p:nvPr/>
          </p:nvSpPr>
          <p:spPr>
            <a:xfrm>
              <a:off x="565515" y="2285601"/>
              <a:ext cx="53995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Dominican</a:t>
              </a:r>
            </a:p>
          </p:txBody>
        </p:sp>
        <p:sp>
          <p:nvSpPr>
            <p:cNvPr id="2714" name="tx2714"/>
            <p:cNvSpPr/>
            <p:nvPr/>
          </p:nvSpPr>
          <p:spPr>
            <a:xfrm>
              <a:off x="1137198" y="2285601"/>
              <a:ext cx="444764"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Republic</a:t>
              </a:r>
            </a:p>
          </p:txBody>
        </p:sp>
        <p:sp>
          <p:nvSpPr>
            <p:cNvPr id="2715" name="tx2715"/>
            <p:cNvSpPr/>
            <p:nvPr/>
          </p:nvSpPr>
          <p:spPr>
            <a:xfrm>
              <a:off x="1321449" y="2153032"/>
              <a:ext cx="260512"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Chile</a:t>
              </a:r>
            </a:p>
          </p:txBody>
        </p:sp>
        <p:sp>
          <p:nvSpPr>
            <p:cNvPr id="2716" name="tx2716"/>
            <p:cNvSpPr/>
            <p:nvPr/>
          </p:nvSpPr>
          <p:spPr>
            <a:xfrm>
              <a:off x="508182" y="2020463"/>
              <a:ext cx="387614"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Antigua</a:t>
              </a:r>
            </a:p>
          </p:txBody>
        </p:sp>
        <p:sp>
          <p:nvSpPr>
            <p:cNvPr id="2717" name="tx2717"/>
            <p:cNvSpPr/>
            <p:nvPr/>
          </p:nvSpPr>
          <p:spPr>
            <a:xfrm>
              <a:off x="927526" y="2020463"/>
              <a:ext cx="190652"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and</a:t>
              </a:r>
            </a:p>
          </p:txBody>
        </p:sp>
        <p:sp>
          <p:nvSpPr>
            <p:cNvPr id="2718" name="tx2718"/>
            <p:cNvSpPr/>
            <p:nvPr/>
          </p:nvSpPr>
          <p:spPr>
            <a:xfrm>
              <a:off x="1149908" y="2020463"/>
              <a:ext cx="432054"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Barbuda</a:t>
              </a:r>
            </a:p>
          </p:txBody>
        </p:sp>
        <p:sp>
          <p:nvSpPr>
            <p:cNvPr id="2719" name="tx2719"/>
            <p:cNvSpPr/>
            <p:nvPr/>
          </p:nvSpPr>
          <p:spPr>
            <a:xfrm>
              <a:off x="1149999" y="1887894"/>
              <a:ext cx="431962"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Uruguay</a:t>
              </a:r>
            </a:p>
          </p:txBody>
        </p:sp>
        <p:sp>
          <p:nvSpPr>
            <p:cNvPr id="2720" name="tx2720"/>
            <p:cNvSpPr/>
            <p:nvPr/>
          </p:nvSpPr>
          <p:spPr>
            <a:xfrm>
              <a:off x="997478" y="1755325"/>
              <a:ext cx="101681"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El</a:t>
              </a:r>
            </a:p>
          </p:txBody>
        </p:sp>
        <p:sp>
          <p:nvSpPr>
            <p:cNvPr id="2721" name="tx2721"/>
            <p:cNvSpPr/>
            <p:nvPr/>
          </p:nvSpPr>
          <p:spPr>
            <a:xfrm>
              <a:off x="1130889" y="1755325"/>
              <a:ext cx="45107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Salvador</a:t>
              </a:r>
            </a:p>
          </p:txBody>
        </p:sp>
        <p:sp>
          <p:nvSpPr>
            <p:cNvPr id="2722" name="tx2722"/>
            <p:cNvSpPr/>
            <p:nvPr/>
          </p:nvSpPr>
          <p:spPr>
            <a:xfrm>
              <a:off x="1022989" y="1622757"/>
              <a:ext cx="298551"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Costa</a:t>
              </a:r>
            </a:p>
          </p:txBody>
        </p:sp>
        <p:sp>
          <p:nvSpPr>
            <p:cNvPr id="2723" name="tx2723"/>
            <p:cNvSpPr/>
            <p:nvPr/>
          </p:nvSpPr>
          <p:spPr>
            <a:xfrm>
              <a:off x="1353271" y="1622757"/>
              <a:ext cx="228691"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Rica</a:t>
              </a:r>
            </a:p>
          </p:txBody>
        </p:sp>
        <p:sp>
          <p:nvSpPr>
            <p:cNvPr id="2724" name="tx2724"/>
            <p:cNvSpPr/>
            <p:nvPr/>
          </p:nvSpPr>
          <p:spPr>
            <a:xfrm>
              <a:off x="1063131" y="1490188"/>
              <a:ext cx="107990"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St</a:t>
              </a:r>
            </a:p>
          </p:txBody>
        </p:sp>
        <p:sp>
          <p:nvSpPr>
            <p:cNvPr id="2725" name="tx2725"/>
            <p:cNvSpPr/>
            <p:nvPr/>
          </p:nvSpPr>
          <p:spPr>
            <a:xfrm>
              <a:off x="1202852" y="1490188"/>
              <a:ext cx="379110"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Vincent</a:t>
              </a:r>
            </a:p>
          </p:txBody>
        </p:sp>
        <p:sp>
          <p:nvSpPr>
            <p:cNvPr id="2726" name="tx2726"/>
            <p:cNvSpPr/>
            <p:nvPr/>
          </p:nvSpPr>
          <p:spPr>
            <a:xfrm>
              <a:off x="1181729" y="1357619"/>
              <a:ext cx="400232"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Guyana</a:t>
              </a:r>
            </a:p>
          </p:txBody>
        </p:sp>
        <p:sp>
          <p:nvSpPr>
            <p:cNvPr id="2727" name="tx2727"/>
            <p:cNvSpPr/>
            <p:nvPr/>
          </p:nvSpPr>
          <p:spPr>
            <a:xfrm>
              <a:off x="1308739" y="1225050"/>
              <a:ext cx="273222"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Cuba</a:t>
              </a:r>
            </a:p>
          </p:txBody>
        </p:sp>
        <p:sp>
          <p:nvSpPr>
            <p:cNvPr id="2728" name="tx2728"/>
            <p:cNvSpPr/>
            <p:nvPr/>
          </p:nvSpPr>
          <p:spPr>
            <a:xfrm>
              <a:off x="3453705" y="6087286"/>
              <a:ext cx="1582003"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Vaccination coverage (%)</a:t>
              </a:r>
            </a:p>
          </p:txBody>
        </p:sp>
        <p:pic>
          <p:nvPicPr>
            <p:cNvPr id="2729" name="pic2729"/>
            <p:cNvPicPr/>
            <p:nvPr/>
          </p:nvPicPr>
          <p:blipFill>
            <a:blip r:embed="rId2" cstate="print"/>
            <a:stretch>
              <a:fillRect/>
            </a:stretch>
          </p:blipFill>
          <p:spPr>
            <a:xfrm>
              <a:off x="5105298" y="5941026"/>
              <a:ext cx="2160000" cy="219455"/>
            </a:xfrm>
            <a:prstGeom prst="rect">
              <a:avLst/>
            </a:prstGeom>
          </p:spPr>
        </p:pic>
        <p:sp>
          <p:nvSpPr>
            <p:cNvPr id="2730" name="pl2730"/>
            <p:cNvSpPr/>
            <p:nvPr/>
          </p:nvSpPr>
          <p:spPr>
            <a:xfrm>
              <a:off x="5108898" y="6116591"/>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2731" name="pl2731"/>
            <p:cNvSpPr/>
            <p:nvPr/>
          </p:nvSpPr>
          <p:spPr>
            <a:xfrm>
              <a:off x="6400578" y="6116591"/>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2732" name="pl2732"/>
            <p:cNvSpPr/>
            <p:nvPr/>
          </p:nvSpPr>
          <p:spPr>
            <a:xfrm>
              <a:off x="6615858" y="6116591"/>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2733" name="pl2733"/>
            <p:cNvSpPr/>
            <p:nvPr/>
          </p:nvSpPr>
          <p:spPr>
            <a:xfrm>
              <a:off x="6831138" y="6116591"/>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2734" name="pl2734"/>
            <p:cNvSpPr/>
            <p:nvPr/>
          </p:nvSpPr>
          <p:spPr>
            <a:xfrm>
              <a:off x="7046418" y="6116591"/>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2735" name="pl2735"/>
            <p:cNvSpPr/>
            <p:nvPr/>
          </p:nvSpPr>
          <p:spPr>
            <a:xfrm>
              <a:off x="7261698" y="6116591"/>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2736" name="pl2736"/>
            <p:cNvSpPr/>
            <p:nvPr/>
          </p:nvSpPr>
          <p:spPr>
            <a:xfrm>
              <a:off x="5108898" y="5941026"/>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2737" name="pl2737"/>
            <p:cNvSpPr/>
            <p:nvPr/>
          </p:nvSpPr>
          <p:spPr>
            <a:xfrm>
              <a:off x="6400578" y="5941026"/>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2738" name="pl2738"/>
            <p:cNvSpPr/>
            <p:nvPr/>
          </p:nvSpPr>
          <p:spPr>
            <a:xfrm>
              <a:off x="6615858" y="5941026"/>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2739" name="pl2739"/>
            <p:cNvSpPr/>
            <p:nvPr/>
          </p:nvSpPr>
          <p:spPr>
            <a:xfrm>
              <a:off x="6831138" y="5941026"/>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2740" name="pl2740"/>
            <p:cNvSpPr/>
            <p:nvPr/>
          </p:nvSpPr>
          <p:spPr>
            <a:xfrm>
              <a:off x="7046418" y="5941026"/>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2741" name="pl2741"/>
            <p:cNvSpPr/>
            <p:nvPr/>
          </p:nvSpPr>
          <p:spPr>
            <a:xfrm>
              <a:off x="7261698" y="5941026"/>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2742" name="tx2742"/>
            <p:cNvSpPr/>
            <p:nvPr/>
          </p:nvSpPr>
          <p:spPr>
            <a:xfrm>
              <a:off x="5077808" y="6230071"/>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0</a:t>
              </a:r>
            </a:p>
          </p:txBody>
        </p:sp>
        <p:sp>
          <p:nvSpPr>
            <p:cNvPr id="2743" name="tx2743"/>
            <p:cNvSpPr/>
            <p:nvPr/>
          </p:nvSpPr>
          <p:spPr>
            <a:xfrm>
              <a:off x="6338398" y="6230071"/>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60</a:t>
              </a:r>
            </a:p>
          </p:txBody>
        </p:sp>
        <p:sp>
          <p:nvSpPr>
            <p:cNvPr id="2744" name="tx2744"/>
            <p:cNvSpPr/>
            <p:nvPr/>
          </p:nvSpPr>
          <p:spPr>
            <a:xfrm>
              <a:off x="6553678" y="6230071"/>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70</a:t>
              </a:r>
            </a:p>
          </p:txBody>
        </p:sp>
        <p:sp>
          <p:nvSpPr>
            <p:cNvPr id="2745" name="tx2745"/>
            <p:cNvSpPr/>
            <p:nvPr/>
          </p:nvSpPr>
          <p:spPr>
            <a:xfrm>
              <a:off x="6768958" y="6230071"/>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80</a:t>
              </a:r>
            </a:p>
          </p:txBody>
        </p:sp>
        <p:sp>
          <p:nvSpPr>
            <p:cNvPr id="2746" name="tx2746"/>
            <p:cNvSpPr/>
            <p:nvPr/>
          </p:nvSpPr>
          <p:spPr>
            <a:xfrm>
              <a:off x="6984238" y="6230071"/>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90</a:t>
              </a:r>
            </a:p>
          </p:txBody>
        </p:sp>
        <p:sp>
          <p:nvSpPr>
            <p:cNvPr id="2747" name="tx2747"/>
            <p:cNvSpPr/>
            <p:nvPr/>
          </p:nvSpPr>
          <p:spPr>
            <a:xfrm>
              <a:off x="7168429" y="6230071"/>
              <a:ext cx="1865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100</a:t>
              </a:r>
            </a:p>
          </p:txBody>
        </p:sp>
        <p:sp>
          <p:nvSpPr>
            <p:cNvPr id="2748" name="tx2748"/>
            <p:cNvSpPr/>
            <p:nvPr/>
          </p:nvSpPr>
          <p:spPr>
            <a:xfrm>
              <a:off x="1644592" y="435349"/>
              <a:ext cx="3488893" cy="119969"/>
            </a:xfrm>
            <a:prstGeom prst="rect">
              <a:avLst/>
            </a:prstGeom>
            <a:noFill/>
          </p:spPr>
          <p:txBody>
            <a:bodyPr lIns="0" rIns="0" tIns="0" bIns="0" anchorCtr="1" anchor="ctr" wrap="none"/>
            <a:lstStyle/>
            <a:p>
              <a:pPr algn="l" marL="0" marR="0" indent="0">
                <a:spcBef>
                  <a:spcPts val="0"/>
                </a:spcBef>
                <a:spcAft>
                  <a:spcPts val="0"/>
                </a:spcAft>
              </a:pPr>
              <a:r>
                <a:rPr sz="1320" i="0" b="0">
                  <a:solidFill>
                    <a:srgbClr val="000000">
                      <a:alpha val="100000"/>
                    </a:srgbClr>
                  </a:solidFill>
                  <a:latin typeface="Arial"/>
                  <a:cs typeface="Arial"/>
                </a:rPr>
                <a:t>MCV1 coverage, by country, LACR, 2000-2025</a:t>
              </a:r>
            </a:p>
          </p:txBody>
        </p:sp>
        <p:sp>
          <p:nvSpPr>
            <p:cNvPr id="2749" name="tx2749"/>
            <p:cNvSpPr/>
            <p:nvPr/>
          </p:nvSpPr>
          <p:spPr>
            <a:xfrm>
              <a:off x="4912427" y="6472760"/>
              <a:ext cx="416198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Source: WHO/UNICEF Estimates of National Immunization Coverage, 2025 revision</a:t>
              </a:r>
            </a:p>
          </p:txBody>
        </p:sp>
        <p:sp>
          <p:nvSpPr>
            <p:cNvPr id="2750" name="tx2750"/>
            <p:cNvSpPr/>
            <p:nvPr/>
          </p:nvSpPr>
          <p:spPr>
            <a:xfrm>
              <a:off x="5898608" y="6593460"/>
              <a:ext cx="317580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Note: Countries ordered based on descending coverage in 2025</a:t>
              </a:r>
            </a:p>
          </p:txBody>
        </p:sp>
      </p:grpSp>
      <p:sp>
        <p:nvSpPr>
          <p:cNvPr id="2751"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This heatmap shows MCV1 coverage, by region and year. Red indicates low coverage (&lt;60%) and green indicates high coverage (≥90%). The changing colour gradient can be used to tracked changes in coverage over time and recovery from pandemic-related disruptions where applicable.</a:t>
            </a:r>
          </a:p>
        </p:txBody>
      </p:sp>
    </p:spTree>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1298448"/>
            <a:ext cx="8869680" cy="5486400"/>
            <a:chOff x="274320" y="1298448"/>
            <a:chExt cx="8869680" cy="5486400"/>
          </a:xfrm>
        </p:grpSpPr>
        <p:sp>
          <p:nvSpPr>
            <p:cNvPr id="3" name="rc3"/>
            <p:cNvSpPr/>
            <p:nvPr/>
          </p:nvSpPr>
          <p:spPr>
            <a:xfrm>
              <a:off x="274320" y="1298448"/>
              <a:ext cx="8869680" cy="5486400"/>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rc4"/>
            <p:cNvSpPr/>
            <p:nvPr/>
          </p:nvSpPr>
          <p:spPr>
            <a:xfrm>
              <a:off x="274320" y="1298448"/>
              <a:ext cx="8869679" cy="5486400"/>
            </a:xfrm>
            <a:prstGeom prst="rect">
              <a:avLst/>
            </a:prstGeom>
            <a:solidFill>
              <a:srgbClr val="FFFFFF">
                <a:alpha val="100000"/>
              </a:srgbClr>
            </a:solidFill>
            <a:ln w="13550" cap="rnd">
              <a:solidFill>
                <a:srgbClr val="FFFFFF">
                  <a:alpha val="100000"/>
                </a:srgbClr>
              </a:solidFill>
              <a:prstDash val="solid"/>
              <a:round/>
            </a:ln>
          </p:spPr>
          <p:txBody>
            <a:bodyPr/>
            <a:lstStyle/>
            <a:p/>
          </p:txBody>
        </p:sp>
        <p:sp>
          <p:nvSpPr>
            <p:cNvPr id="5" name="pl5"/>
            <p:cNvSpPr/>
            <p:nvPr/>
          </p:nvSpPr>
          <p:spPr>
            <a:xfrm>
              <a:off x="911338" y="3857425"/>
              <a:ext cx="3777747" cy="0"/>
            </a:xfrm>
            <a:custGeom>
              <a:avLst/>
              <a:pathLst>
                <a:path w="3777747" h="0">
                  <a:moveTo>
                    <a:pt x="0" y="0"/>
                  </a:moveTo>
                  <a:lnTo>
                    <a:pt x="3777747" y="0"/>
                  </a:lnTo>
                  <a:lnTo>
                    <a:pt x="3777747" y="0"/>
                  </a:lnTo>
                </a:path>
              </a:pathLst>
            </a:custGeom>
            <a:ln w="6775" cap="flat">
              <a:solidFill>
                <a:srgbClr val="EBEBEB">
                  <a:alpha val="100000"/>
                </a:srgbClr>
              </a:solidFill>
              <a:prstDash val="solid"/>
              <a:round/>
            </a:ln>
          </p:spPr>
          <p:txBody>
            <a:bodyPr/>
            <a:lstStyle/>
            <a:p/>
          </p:txBody>
        </p:sp>
        <p:sp>
          <p:nvSpPr>
            <p:cNvPr id="6" name="pl6"/>
            <p:cNvSpPr/>
            <p:nvPr/>
          </p:nvSpPr>
          <p:spPr>
            <a:xfrm>
              <a:off x="911338" y="3656604"/>
              <a:ext cx="3777747" cy="0"/>
            </a:xfrm>
            <a:custGeom>
              <a:avLst/>
              <a:pathLst>
                <a:path w="3777747" h="0">
                  <a:moveTo>
                    <a:pt x="0" y="0"/>
                  </a:moveTo>
                  <a:lnTo>
                    <a:pt x="3777747" y="0"/>
                  </a:lnTo>
                  <a:lnTo>
                    <a:pt x="3777747" y="0"/>
                  </a:lnTo>
                </a:path>
              </a:pathLst>
            </a:custGeom>
            <a:ln w="6775" cap="flat">
              <a:solidFill>
                <a:srgbClr val="EBEBEB">
                  <a:alpha val="100000"/>
                </a:srgbClr>
              </a:solidFill>
              <a:prstDash val="solid"/>
              <a:round/>
            </a:ln>
          </p:spPr>
          <p:txBody>
            <a:bodyPr/>
            <a:lstStyle/>
            <a:p/>
          </p:txBody>
        </p:sp>
        <p:sp>
          <p:nvSpPr>
            <p:cNvPr id="7" name="pl7"/>
            <p:cNvSpPr/>
            <p:nvPr/>
          </p:nvSpPr>
          <p:spPr>
            <a:xfrm>
              <a:off x="911338" y="3455783"/>
              <a:ext cx="3777747" cy="0"/>
            </a:xfrm>
            <a:custGeom>
              <a:avLst/>
              <a:pathLst>
                <a:path w="3777747" h="0">
                  <a:moveTo>
                    <a:pt x="0" y="0"/>
                  </a:moveTo>
                  <a:lnTo>
                    <a:pt x="3777747" y="0"/>
                  </a:lnTo>
                  <a:lnTo>
                    <a:pt x="3777747" y="0"/>
                  </a:lnTo>
                </a:path>
              </a:pathLst>
            </a:custGeom>
            <a:ln w="6775" cap="flat">
              <a:solidFill>
                <a:srgbClr val="EBEBEB">
                  <a:alpha val="100000"/>
                </a:srgbClr>
              </a:solidFill>
              <a:prstDash val="solid"/>
              <a:round/>
            </a:ln>
          </p:spPr>
          <p:txBody>
            <a:bodyPr/>
            <a:lstStyle/>
            <a:p/>
          </p:txBody>
        </p:sp>
        <p:sp>
          <p:nvSpPr>
            <p:cNvPr id="8" name="pl8"/>
            <p:cNvSpPr/>
            <p:nvPr/>
          </p:nvSpPr>
          <p:spPr>
            <a:xfrm>
              <a:off x="911338" y="3254963"/>
              <a:ext cx="3777747" cy="0"/>
            </a:xfrm>
            <a:custGeom>
              <a:avLst/>
              <a:pathLst>
                <a:path w="3777747" h="0">
                  <a:moveTo>
                    <a:pt x="0" y="0"/>
                  </a:moveTo>
                  <a:lnTo>
                    <a:pt x="3777747" y="0"/>
                  </a:lnTo>
                  <a:lnTo>
                    <a:pt x="3777747" y="0"/>
                  </a:lnTo>
                </a:path>
              </a:pathLst>
            </a:custGeom>
            <a:ln w="6775" cap="flat">
              <a:solidFill>
                <a:srgbClr val="EBEBEB">
                  <a:alpha val="100000"/>
                </a:srgbClr>
              </a:solidFill>
              <a:prstDash val="solid"/>
              <a:round/>
            </a:ln>
          </p:spPr>
          <p:txBody>
            <a:bodyPr/>
            <a:lstStyle/>
            <a:p/>
          </p:txBody>
        </p:sp>
        <p:sp>
          <p:nvSpPr>
            <p:cNvPr id="9" name="pl9"/>
            <p:cNvSpPr/>
            <p:nvPr/>
          </p:nvSpPr>
          <p:spPr>
            <a:xfrm>
              <a:off x="911338" y="3054142"/>
              <a:ext cx="3777747" cy="0"/>
            </a:xfrm>
            <a:custGeom>
              <a:avLst/>
              <a:pathLst>
                <a:path w="3777747" h="0">
                  <a:moveTo>
                    <a:pt x="0" y="0"/>
                  </a:moveTo>
                  <a:lnTo>
                    <a:pt x="3777747" y="0"/>
                  </a:lnTo>
                  <a:lnTo>
                    <a:pt x="3777747" y="0"/>
                  </a:lnTo>
                </a:path>
              </a:pathLst>
            </a:custGeom>
            <a:ln w="6775" cap="flat">
              <a:solidFill>
                <a:srgbClr val="EBEBEB">
                  <a:alpha val="100000"/>
                </a:srgbClr>
              </a:solidFill>
              <a:prstDash val="solid"/>
              <a:round/>
            </a:ln>
          </p:spPr>
          <p:txBody>
            <a:bodyPr/>
            <a:lstStyle/>
            <a:p/>
          </p:txBody>
        </p:sp>
        <p:sp>
          <p:nvSpPr>
            <p:cNvPr id="10" name="pl10"/>
            <p:cNvSpPr/>
            <p:nvPr/>
          </p:nvSpPr>
          <p:spPr>
            <a:xfrm>
              <a:off x="911338" y="2853322"/>
              <a:ext cx="3777747" cy="0"/>
            </a:xfrm>
            <a:custGeom>
              <a:avLst/>
              <a:pathLst>
                <a:path w="3777747" h="0">
                  <a:moveTo>
                    <a:pt x="0" y="0"/>
                  </a:moveTo>
                  <a:lnTo>
                    <a:pt x="3777747" y="0"/>
                  </a:lnTo>
                  <a:lnTo>
                    <a:pt x="3777747" y="0"/>
                  </a:lnTo>
                </a:path>
              </a:pathLst>
            </a:custGeom>
            <a:ln w="6775" cap="flat">
              <a:solidFill>
                <a:srgbClr val="EBEBEB">
                  <a:alpha val="100000"/>
                </a:srgbClr>
              </a:solidFill>
              <a:prstDash val="solid"/>
              <a:round/>
            </a:ln>
          </p:spPr>
          <p:txBody>
            <a:bodyPr/>
            <a:lstStyle/>
            <a:p/>
          </p:txBody>
        </p:sp>
        <p:sp>
          <p:nvSpPr>
            <p:cNvPr id="11" name="pl11"/>
            <p:cNvSpPr/>
            <p:nvPr/>
          </p:nvSpPr>
          <p:spPr>
            <a:xfrm>
              <a:off x="911338" y="2652501"/>
              <a:ext cx="3777747" cy="0"/>
            </a:xfrm>
            <a:custGeom>
              <a:avLst/>
              <a:pathLst>
                <a:path w="3777747" h="0">
                  <a:moveTo>
                    <a:pt x="0" y="0"/>
                  </a:moveTo>
                  <a:lnTo>
                    <a:pt x="3777747" y="0"/>
                  </a:lnTo>
                  <a:lnTo>
                    <a:pt x="3777747" y="0"/>
                  </a:lnTo>
                </a:path>
              </a:pathLst>
            </a:custGeom>
            <a:ln w="6775" cap="flat">
              <a:solidFill>
                <a:srgbClr val="EBEBEB">
                  <a:alpha val="100000"/>
                </a:srgbClr>
              </a:solidFill>
              <a:prstDash val="solid"/>
              <a:round/>
            </a:ln>
          </p:spPr>
          <p:txBody>
            <a:bodyPr/>
            <a:lstStyle/>
            <a:p/>
          </p:txBody>
        </p:sp>
        <p:sp>
          <p:nvSpPr>
            <p:cNvPr id="12" name="pl12"/>
            <p:cNvSpPr/>
            <p:nvPr/>
          </p:nvSpPr>
          <p:spPr>
            <a:xfrm>
              <a:off x="911338" y="2451680"/>
              <a:ext cx="3777747" cy="0"/>
            </a:xfrm>
            <a:custGeom>
              <a:avLst/>
              <a:pathLst>
                <a:path w="3777747" h="0">
                  <a:moveTo>
                    <a:pt x="0" y="0"/>
                  </a:moveTo>
                  <a:lnTo>
                    <a:pt x="3777747" y="0"/>
                  </a:lnTo>
                  <a:lnTo>
                    <a:pt x="3777747" y="0"/>
                  </a:lnTo>
                </a:path>
              </a:pathLst>
            </a:custGeom>
            <a:ln w="6775" cap="flat">
              <a:solidFill>
                <a:srgbClr val="EBEBEB">
                  <a:alpha val="100000"/>
                </a:srgbClr>
              </a:solidFill>
              <a:prstDash val="solid"/>
              <a:round/>
            </a:ln>
          </p:spPr>
          <p:txBody>
            <a:bodyPr/>
            <a:lstStyle/>
            <a:p/>
          </p:txBody>
        </p:sp>
        <p:sp>
          <p:nvSpPr>
            <p:cNvPr id="13" name="pl13"/>
            <p:cNvSpPr/>
            <p:nvPr/>
          </p:nvSpPr>
          <p:spPr>
            <a:xfrm>
              <a:off x="911338" y="2250860"/>
              <a:ext cx="3777747" cy="0"/>
            </a:xfrm>
            <a:custGeom>
              <a:avLst/>
              <a:pathLst>
                <a:path w="3777747" h="0">
                  <a:moveTo>
                    <a:pt x="0" y="0"/>
                  </a:moveTo>
                  <a:lnTo>
                    <a:pt x="3777747" y="0"/>
                  </a:lnTo>
                  <a:lnTo>
                    <a:pt x="3777747" y="0"/>
                  </a:lnTo>
                </a:path>
              </a:pathLst>
            </a:custGeom>
            <a:ln w="6775" cap="flat">
              <a:solidFill>
                <a:srgbClr val="EBEBEB">
                  <a:alpha val="100000"/>
                </a:srgbClr>
              </a:solidFill>
              <a:prstDash val="solid"/>
              <a:round/>
            </a:ln>
          </p:spPr>
          <p:txBody>
            <a:bodyPr/>
            <a:lstStyle/>
            <a:p/>
          </p:txBody>
        </p:sp>
        <p:sp>
          <p:nvSpPr>
            <p:cNvPr id="14" name="pl14"/>
            <p:cNvSpPr/>
            <p:nvPr/>
          </p:nvSpPr>
          <p:spPr>
            <a:xfrm>
              <a:off x="911338" y="2050039"/>
              <a:ext cx="3777747" cy="0"/>
            </a:xfrm>
            <a:custGeom>
              <a:avLst/>
              <a:pathLst>
                <a:path w="3777747" h="0">
                  <a:moveTo>
                    <a:pt x="0" y="0"/>
                  </a:moveTo>
                  <a:lnTo>
                    <a:pt x="3777747" y="0"/>
                  </a:lnTo>
                  <a:lnTo>
                    <a:pt x="3777747" y="0"/>
                  </a:lnTo>
                </a:path>
              </a:pathLst>
            </a:custGeom>
            <a:ln w="6775" cap="flat">
              <a:solidFill>
                <a:srgbClr val="EBEBEB">
                  <a:alpha val="100000"/>
                </a:srgbClr>
              </a:solidFill>
              <a:prstDash val="solid"/>
              <a:round/>
            </a:ln>
          </p:spPr>
          <p:txBody>
            <a:bodyPr/>
            <a:lstStyle/>
            <a:p/>
          </p:txBody>
        </p:sp>
        <p:sp>
          <p:nvSpPr>
            <p:cNvPr id="15" name="pl15"/>
            <p:cNvSpPr/>
            <p:nvPr/>
          </p:nvSpPr>
          <p:spPr>
            <a:xfrm>
              <a:off x="911338" y="1849219"/>
              <a:ext cx="3777747" cy="0"/>
            </a:xfrm>
            <a:custGeom>
              <a:avLst/>
              <a:pathLst>
                <a:path w="3777747" h="0">
                  <a:moveTo>
                    <a:pt x="0" y="0"/>
                  </a:moveTo>
                  <a:lnTo>
                    <a:pt x="3777747" y="0"/>
                  </a:lnTo>
                  <a:lnTo>
                    <a:pt x="3777747" y="0"/>
                  </a:lnTo>
                </a:path>
              </a:pathLst>
            </a:custGeom>
            <a:ln w="6775" cap="flat">
              <a:solidFill>
                <a:srgbClr val="EBEBEB">
                  <a:alpha val="100000"/>
                </a:srgbClr>
              </a:solidFill>
              <a:prstDash val="solid"/>
              <a:round/>
            </a:ln>
          </p:spPr>
          <p:txBody>
            <a:bodyPr/>
            <a:lstStyle/>
            <a:p/>
          </p:txBody>
        </p:sp>
        <p:sp>
          <p:nvSpPr>
            <p:cNvPr id="16" name="pl16"/>
            <p:cNvSpPr/>
            <p:nvPr/>
          </p:nvSpPr>
          <p:spPr>
            <a:xfrm>
              <a:off x="911338" y="1648398"/>
              <a:ext cx="3777747" cy="0"/>
            </a:xfrm>
            <a:custGeom>
              <a:avLst/>
              <a:pathLst>
                <a:path w="3777747" h="0">
                  <a:moveTo>
                    <a:pt x="0" y="0"/>
                  </a:moveTo>
                  <a:lnTo>
                    <a:pt x="3777747" y="0"/>
                  </a:lnTo>
                  <a:lnTo>
                    <a:pt x="3777747" y="0"/>
                  </a:lnTo>
                </a:path>
              </a:pathLst>
            </a:custGeom>
            <a:ln w="6775" cap="flat">
              <a:solidFill>
                <a:srgbClr val="EBEBEB">
                  <a:alpha val="100000"/>
                </a:srgbClr>
              </a:solidFill>
              <a:prstDash val="solid"/>
              <a:round/>
            </a:ln>
          </p:spPr>
          <p:txBody>
            <a:bodyPr/>
            <a:lstStyle/>
            <a:p/>
          </p:txBody>
        </p:sp>
        <p:sp>
          <p:nvSpPr>
            <p:cNvPr id="17" name="pl17"/>
            <p:cNvSpPr/>
            <p:nvPr/>
          </p:nvSpPr>
          <p:spPr>
            <a:xfrm>
              <a:off x="911338" y="3757014"/>
              <a:ext cx="3777747" cy="0"/>
            </a:xfrm>
            <a:custGeom>
              <a:avLst/>
              <a:pathLst>
                <a:path w="3777747" h="0">
                  <a:moveTo>
                    <a:pt x="0" y="0"/>
                  </a:moveTo>
                  <a:lnTo>
                    <a:pt x="3777747" y="0"/>
                  </a:lnTo>
                  <a:lnTo>
                    <a:pt x="3777747" y="0"/>
                  </a:lnTo>
                </a:path>
              </a:pathLst>
            </a:custGeom>
            <a:ln w="13550" cap="flat">
              <a:solidFill>
                <a:srgbClr val="EBEBEB">
                  <a:alpha val="100000"/>
                </a:srgbClr>
              </a:solidFill>
              <a:prstDash val="solid"/>
              <a:round/>
            </a:ln>
          </p:spPr>
          <p:txBody>
            <a:bodyPr/>
            <a:lstStyle/>
            <a:p/>
          </p:txBody>
        </p:sp>
        <p:sp>
          <p:nvSpPr>
            <p:cNvPr id="18" name="pl18"/>
            <p:cNvSpPr/>
            <p:nvPr/>
          </p:nvSpPr>
          <p:spPr>
            <a:xfrm>
              <a:off x="911338" y="3556194"/>
              <a:ext cx="3777747" cy="0"/>
            </a:xfrm>
            <a:custGeom>
              <a:avLst/>
              <a:pathLst>
                <a:path w="3777747" h="0">
                  <a:moveTo>
                    <a:pt x="0" y="0"/>
                  </a:moveTo>
                  <a:lnTo>
                    <a:pt x="3777747" y="0"/>
                  </a:lnTo>
                  <a:lnTo>
                    <a:pt x="3777747" y="0"/>
                  </a:lnTo>
                </a:path>
              </a:pathLst>
            </a:custGeom>
            <a:ln w="13550" cap="flat">
              <a:solidFill>
                <a:srgbClr val="EBEBEB">
                  <a:alpha val="100000"/>
                </a:srgbClr>
              </a:solidFill>
              <a:prstDash val="solid"/>
              <a:round/>
            </a:ln>
          </p:spPr>
          <p:txBody>
            <a:bodyPr/>
            <a:lstStyle/>
            <a:p/>
          </p:txBody>
        </p:sp>
        <p:sp>
          <p:nvSpPr>
            <p:cNvPr id="19" name="pl19"/>
            <p:cNvSpPr/>
            <p:nvPr/>
          </p:nvSpPr>
          <p:spPr>
            <a:xfrm>
              <a:off x="911338" y="3355373"/>
              <a:ext cx="3777747" cy="0"/>
            </a:xfrm>
            <a:custGeom>
              <a:avLst/>
              <a:pathLst>
                <a:path w="3777747" h="0">
                  <a:moveTo>
                    <a:pt x="0" y="0"/>
                  </a:moveTo>
                  <a:lnTo>
                    <a:pt x="3777747" y="0"/>
                  </a:lnTo>
                  <a:lnTo>
                    <a:pt x="3777747" y="0"/>
                  </a:lnTo>
                </a:path>
              </a:pathLst>
            </a:custGeom>
            <a:ln w="13550" cap="flat">
              <a:solidFill>
                <a:srgbClr val="EBEBEB">
                  <a:alpha val="100000"/>
                </a:srgbClr>
              </a:solidFill>
              <a:prstDash val="solid"/>
              <a:round/>
            </a:ln>
          </p:spPr>
          <p:txBody>
            <a:bodyPr/>
            <a:lstStyle/>
            <a:p/>
          </p:txBody>
        </p:sp>
        <p:sp>
          <p:nvSpPr>
            <p:cNvPr id="20" name="pl20"/>
            <p:cNvSpPr/>
            <p:nvPr/>
          </p:nvSpPr>
          <p:spPr>
            <a:xfrm>
              <a:off x="911338" y="3154553"/>
              <a:ext cx="3777747" cy="0"/>
            </a:xfrm>
            <a:custGeom>
              <a:avLst/>
              <a:pathLst>
                <a:path w="3777747" h="0">
                  <a:moveTo>
                    <a:pt x="0" y="0"/>
                  </a:moveTo>
                  <a:lnTo>
                    <a:pt x="3777747" y="0"/>
                  </a:lnTo>
                  <a:lnTo>
                    <a:pt x="3777747" y="0"/>
                  </a:lnTo>
                </a:path>
              </a:pathLst>
            </a:custGeom>
            <a:ln w="13550" cap="flat">
              <a:solidFill>
                <a:srgbClr val="EBEBEB">
                  <a:alpha val="100000"/>
                </a:srgbClr>
              </a:solidFill>
              <a:prstDash val="solid"/>
              <a:round/>
            </a:ln>
          </p:spPr>
          <p:txBody>
            <a:bodyPr/>
            <a:lstStyle/>
            <a:p/>
          </p:txBody>
        </p:sp>
        <p:sp>
          <p:nvSpPr>
            <p:cNvPr id="21" name="pl21"/>
            <p:cNvSpPr/>
            <p:nvPr/>
          </p:nvSpPr>
          <p:spPr>
            <a:xfrm>
              <a:off x="911338" y="2953732"/>
              <a:ext cx="3777747" cy="0"/>
            </a:xfrm>
            <a:custGeom>
              <a:avLst/>
              <a:pathLst>
                <a:path w="3777747" h="0">
                  <a:moveTo>
                    <a:pt x="0" y="0"/>
                  </a:moveTo>
                  <a:lnTo>
                    <a:pt x="3777747" y="0"/>
                  </a:lnTo>
                  <a:lnTo>
                    <a:pt x="3777747" y="0"/>
                  </a:lnTo>
                </a:path>
              </a:pathLst>
            </a:custGeom>
            <a:ln w="13550" cap="flat">
              <a:solidFill>
                <a:srgbClr val="EBEBEB">
                  <a:alpha val="100000"/>
                </a:srgbClr>
              </a:solidFill>
              <a:prstDash val="solid"/>
              <a:round/>
            </a:ln>
          </p:spPr>
          <p:txBody>
            <a:bodyPr/>
            <a:lstStyle/>
            <a:p/>
          </p:txBody>
        </p:sp>
        <p:sp>
          <p:nvSpPr>
            <p:cNvPr id="22" name="pl22"/>
            <p:cNvSpPr/>
            <p:nvPr/>
          </p:nvSpPr>
          <p:spPr>
            <a:xfrm>
              <a:off x="911338" y="2752911"/>
              <a:ext cx="3777747" cy="0"/>
            </a:xfrm>
            <a:custGeom>
              <a:avLst/>
              <a:pathLst>
                <a:path w="3777747" h="0">
                  <a:moveTo>
                    <a:pt x="0" y="0"/>
                  </a:moveTo>
                  <a:lnTo>
                    <a:pt x="3777747" y="0"/>
                  </a:lnTo>
                  <a:lnTo>
                    <a:pt x="3777747" y="0"/>
                  </a:lnTo>
                </a:path>
              </a:pathLst>
            </a:custGeom>
            <a:ln w="13550" cap="flat">
              <a:solidFill>
                <a:srgbClr val="EBEBEB">
                  <a:alpha val="100000"/>
                </a:srgbClr>
              </a:solidFill>
              <a:prstDash val="solid"/>
              <a:round/>
            </a:ln>
          </p:spPr>
          <p:txBody>
            <a:bodyPr/>
            <a:lstStyle/>
            <a:p/>
          </p:txBody>
        </p:sp>
        <p:sp>
          <p:nvSpPr>
            <p:cNvPr id="23" name="pl23"/>
            <p:cNvSpPr/>
            <p:nvPr/>
          </p:nvSpPr>
          <p:spPr>
            <a:xfrm>
              <a:off x="911338" y="2552091"/>
              <a:ext cx="3777747" cy="0"/>
            </a:xfrm>
            <a:custGeom>
              <a:avLst/>
              <a:pathLst>
                <a:path w="3777747" h="0">
                  <a:moveTo>
                    <a:pt x="0" y="0"/>
                  </a:moveTo>
                  <a:lnTo>
                    <a:pt x="3777747" y="0"/>
                  </a:lnTo>
                  <a:lnTo>
                    <a:pt x="3777747" y="0"/>
                  </a:lnTo>
                </a:path>
              </a:pathLst>
            </a:custGeom>
            <a:ln w="13550" cap="flat">
              <a:solidFill>
                <a:srgbClr val="EBEBEB">
                  <a:alpha val="100000"/>
                </a:srgbClr>
              </a:solidFill>
              <a:prstDash val="solid"/>
              <a:round/>
            </a:ln>
          </p:spPr>
          <p:txBody>
            <a:bodyPr/>
            <a:lstStyle/>
            <a:p/>
          </p:txBody>
        </p:sp>
        <p:sp>
          <p:nvSpPr>
            <p:cNvPr id="24" name="pl24"/>
            <p:cNvSpPr/>
            <p:nvPr/>
          </p:nvSpPr>
          <p:spPr>
            <a:xfrm>
              <a:off x="911338" y="2351270"/>
              <a:ext cx="3777747" cy="0"/>
            </a:xfrm>
            <a:custGeom>
              <a:avLst/>
              <a:pathLst>
                <a:path w="3777747" h="0">
                  <a:moveTo>
                    <a:pt x="0" y="0"/>
                  </a:moveTo>
                  <a:lnTo>
                    <a:pt x="3777747" y="0"/>
                  </a:lnTo>
                  <a:lnTo>
                    <a:pt x="3777747" y="0"/>
                  </a:lnTo>
                </a:path>
              </a:pathLst>
            </a:custGeom>
            <a:ln w="13550" cap="flat">
              <a:solidFill>
                <a:srgbClr val="EBEBEB">
                  <a:alpha val="100000"/>
                </a:srgbClr>
              </a:solidFill>
              <a:prstDash val="solid"/>
              <a:round/>
            </a:ln>
          </p:spPr>
          <p:txBody>
            <a:bodyPr/>
            <a:lstStyle/>
            <a:p/>
          </p:txBody>
        </p:sp>
        <p:sp>
          <p:nvSpPr>
            <p:cNvPr id="25" name="pl25"/>
            <p:cNvSpPr/>
            <p:nvPr/>
          </p:nvSpPr>
          <p:spPr>
            <a:xfrm>
              <a:off x="911338" y="2150450"/>
              <a:ext cx="3777747" cy="0"/>
            </a:xfrm>
            <a:custGeom>
              <a:avLst/>
              <a:pathLst>
                <a:path w="3777747" h="0">
                  <a:moveTo>
                    <a:pt x="0" y="0"/>
                  </a:moveTo>
                  <a:lnTo>
                    <a:pt x="3777747" y="0"/>
                  </a:lnTo>
                  <a:lnTo>
                    <a:pt x="3777747" y="0"/>
                  </a:lnTo>
                </a:path>
              </a:pathLst>
            </a:custGeom>
            <a:ln w="13550" cap="flat">
              <a:solidFill>
                <a:srgbClr val="EBEBEB">
                  <a:alpha val="100000"/>
                </a:srgbClr>
              </a:solidFill>
              <a:prstDash val="solid"/>
              <a:round/>
            </a:ln>
          </p:spPr>
          <p:txBody>
            <a:bodyPr/>
            <a:lstStyle/>
            <a:p/>
          </p:txBody>
        </p:sp>
        <p:sp>
          <p:nvSpPr>
            <p:cNvPr id="26" name="pl26"/>
            <p:cNvSpPr/>
            <p:nvPr/>
          </p:nvSpPr>
          <p:spPr>
            <a:xfrm>
              <a:off x="911338" y="1949629"/>
              <a:ext cx="3777747" cy="0"/>
            </a:xfrm>
            <a:custGeom>
              <a:avLst/>
              <a:pathLst>
                <a:path w="3777747" h="0">
                  <a:moveTo>
                    <a:pt x="0" y="0"/>
                  </a:moveTo>
                  <a:lnTo>
                    <a:pt x="3777747" y="0"/>
                  </a:lnTo>
                  <a:lnTo>
                    <a:pt x="3777747" y="0"/>
                  </a:lnTo>
                </a:path>
              </a:pathLst>
            </a:custGeom>
            <a:ln w="13550" cap="flat">
              <a:solidFill>
                <a:srgbClr val="EBEBEB">
                  <a:alpha val="100000"/>
                </a:srgbClr>
              </a:solidFill>
              <a:prstDash val="solid"/>
              <a:round/>
            </a:ln>
          </p:spPr>
          <p:txBody>
            <a:bodyPr/>
            <a:lstStyle/>
            <a:p/>
          </p:txBody>
        </p:sp>
        <p:sp>
          <p:nvSpPr>
            <p:cNvPr id="27" name="pl27"/>
            <p:cNvSpPr/>
            <p:nvPr/>
          </p:nvSpPr>
          <p:spPr>
            <a:xfrm>
              <a:off x="911338" y="1748808"/>
              <a:ext cx="3777747" cy="0"/>
            </a:xfrm>
            <a:custGeom>
              <a:avLst/>
              <a:pathLst>
                <a:path w="3777747" h="0">
                  <a:moveTo>
                    <a:pt x="0" y="0"/>
                  </a:moveTo>
                  <a:lnTo>
                    <a:pt x="3777747" y="0"/>
                  </a:lnTo>
                  <a:lnTo>
                    <a:pt x="3777747" y="0"/>
                  </a:lnTo>
                </a:path>
              </a:pathLst>
            </a:custGeom>
            <a:ln w="13550" cap="flat">
              <a:solidFill>
                <a:srgbClr val="EBEBEB">
                  <a:alpha val="100000"/>
                </a:srgbClr>
              </a:solidFill>
              <a:prstDash val="solid"/>
              <a:round/>
            </a:ln>
          </p:spPr>
          <p:txBody>
            <a:bodyPr/>
            <a:lstStyle/>
            <a:p/>
          </p:txBody>
        </p:sp>
        <p:sp>
          <p:nvSpPr>
            <p:cNvPr id="28" name="pl28"/>
            <p:cNvSpPr/>
            <p:nvPr/>
          </p:nvSpPr>
          <p:spPr>
            <a:xfrm>
              <a:off x="1083054" y="1648398"/>
              <a:ext cx="0" cy="2209026"/>
            </a:xfrm>
            <a:custGeom>
              <a:avLst/>
              <a:pathLst>
                <a:path w="0" h="2209026">
                  <a:moveTo>
                    <a:pt x="0" y="2209026"/>
                  </a:moveTo>
                  <a:lnTo>
                    <a:pt x="0" y="0"/>
                  </a:lnTo>
                  <a:lnTo>
                    <a:pt x="0" y="0"/>
                  </a:lnTo>
                </a:path>
              </a:pathLst>
            </a:custGeom>
            <a:ln w="13550" cap="flat">
              <a:solidFill>
                <a:srgbClr val="EBEBEB">
                  <a:alpha val="100000"/>
                </a:srgbClr>
              </a:solidFill>
              <a:prstDash val="solid"/>
              <a:round/>
            </a:ln>
          </p:spPr>
          <p:txBody>
            <a:bodyPr/>
            <a:lstStyle/>
            <a:p/>
          </p:txBody>
        </p:sp>
        <p:sp>
          <p:nvSpPr>
            <p:cNvPr id="29" name="pl29"/>
            <p:cNvSpPr/>
            <p:nvPr/>
          </p:nvSpPr>
          <p:spPr>
            <a:xfrm>
              <a:off x="1769917" y="1648398"/>
              <a:ext cx="0" cy="2209026"/>
            </a:xfrm>
            <a:custGeom>
              <a:avLst/>
              <a:pathLst>
                <a:path w="0" h="2209026">
                  <a:moveTo>
                    <a:pt x="0" y="2209026"/>
                  </a:moveTo>
                  <a:lnTo>
                    <a:pt x="0" y="0"/>
                  </a:lnTo>
                  <a:lnTo>
                    <a:pt x="0" y="0"/>
                  </a:lnTo>
                </a:path>
              </a:pathLst>
            </a:custGeom>
            <a:ln w="13550" cap="flat">
              <a:solidFill>
                <a:srgbClr val="EBEBEB">
                  <a:alpha val="100000"/>
                </a:srgbClr>
              </a:solidFill>
              <a:prstDash val="solid"/>
              <a:round/>
            </a:ln>
          </p:spPr>
          <p:txBody>
            <a:bodyPr/>
            <a:lstStyle/>
            <a:p/>
          </p:txBody>
        </p:sp>
        <p:sp>
          <p:nvSpPr>
            <p:cNvPr id="30" name="pl30"/>
            <p:cNvSpPr/>
            <p:nvPr/>
          </p:nvSpPr>
          <p:spPr>
            <a:xfrm>
              <a:off x="2456780" y="1648398"/>
              <a:ext cx="0" cy="2209026"/>
            </a:xfrm>
            <a:custGeom>
              <a:avLst/>
              <a:pathLst>
                <a:path w="0" h="2209026">
                  <a:moveTo>
                    <a:pt x="0" y="2209026"/>
                  </a:moveTo>
                  <a:lnTo>
                    <a:pt x="0" y="0"/>
                  </a:lnTo>
                  <a:lnTo>
                    <a:pt x="0" y="0"/>
                  </a:lnTo>
                </a:path>
              </a:pathLst>
            </a:custGeom>
            <a:ln w="13550" cap="flat">
              <a:solidFill>
                <a:srgbClr val="EBEBEB">
                  <a:alpha val="100000"/>
                </a:srgbClr>
              </a:solidFill>
              <a:prstDash val="solid"/>
              <a:round/>
            </a:ln>
          </p:spPr>
          <p:txBody>
            <a:bodyPr/>
            <a:lstStyle/>
            <a:p/>
          </p:txBody>
        </p:sp>
        <p:sp>
          <p:nvSpPr>
            <p:cNvPr id="31" name="pl31"/>
            <p:cNvSpPr/>
            <p:nvPr/>
          </p:nvSpPr>
          <p:spPr>
            <a:xfrm>
              <a:off x="3143643" y="1648398"/>
              <a:ext cx="0" cy="2209026"/>
            </a:xfrm>
            <a:custGeom>
              <a:avLst/>
              <a:pathLst>
                <a:path w="0" h="2209026">
                  <a:moveTo>
                    <a:pt x="0" y="2209026"/>
                  </a:moveTo>
                  <a:lnTo>
                    <a:pt x="0" y="0"/>
                  </a:lnTo>
                  <a:lnTo>
                    <a:pt x="0" y="0"/>
                  </a:lnTo>
                </a:path>
              </a:pathLst>
            </a:custGeom>
            <a:ln w="13550" cap="flat">
              <a:solidFill>
                <a:srgbClr val="EBEBEB">
                  <a:alpha val="100000"/>
                </a:srgbClr>
              </a:solidFill>
              <a:prstDash val="solid"/>
              <a:round/>
            </a:ln>
          </p:spPr>
          <p:txBody>
            <a:bodyPr/>
            <a:lstStyle/>
            <a:p/>
          </p:txBody>
        </p:sp>
        <p:sp>
          <p:nvSpPr>
            <p:cNvPr id="32" name="pl32"/>
            <p:cNvSpPr/>
            <p:nvPr/>
          </p:nvSpPr>
          <p:spPr>
            <a:xfrm>
              <a:off x="3693134" y="1648398"/>
              <a:ext cx="0" cy="2209026"/>
            </a:xfrm>
            <a:custGeom>
              <a:avLst/>
              <a:pathLst>
                <a:path w="0" h="2209026">
                  <a:moveTo>
                    <a:pt x="0" y="2209026"/>
                  </a:moveTo>
                  <a:lnTo>
                    <a:pt x="0" y="0"/>
                  </a:lnTo>
                  <a:lnTo>
                    <a:pt x="0" y="0"/>
                  </a:lnTo>
                </a:path>
              </a:pathLst>
            </a:custGeom>
            <a:ln w="13550" cap="flat">
              <a:solidFill>
                <a:srgbClr val="EBEBEB">
                  <a:alpha val="100000"/>
                </a:srgbClr>
              </a:solidFill>
              <a:prstDash val="solid"/>
              <a:round/>
            </a:ln>
          </p:spPr>
          <p:txBody>
            <a:bodyPr/>
            <a:lstStyle/>
            <a:p/>
          </p:txBody>
        </p:sp>
        <p:sp>
          <p:nvSpPr>
            <p:cNvPr id="33" name="pl33"/>
            <p:cNvSpPr/>
            <p:nvPr/>
          </p:nvSpPr>
          <p:spPr>
            <a:xfrm>
              <a:off x="4517369" y="1648398"/>
              <a:ext cx="0" cy="2209026"/>
            </a:xfrm>
            <a:custGeom>
              <a:avLst/>
              <a:pathLst>
                <a:path w="0" h="2209026">
                  <a:moveTo>
                    <a:pt x="0" y="2209026"/>
                  </a:moveTo>
                  <a:lnTo>
                    <a:pt x="0" y="0"/>
                  </a:lnTo>
                  <a:lnTo>
                    <a:pt x="0" y="0"/>
                  </a:lnTo>
                </a:path>
              </a:pathLst>
            </a:custGeom>
            <a:ln w="13550" cap="flat">
              <a:solidFill>
                <a:srgbClr val="EBEBEB">
                  <a:alpha val="100000"/>
                </a:srgbClr>
              </a:solidFill>
              <a:prstDash val="solid"/>
              <a:round/>
            </a:ln>
          </p:spPr>
          <p:txBody>
            <a:bodyPr/>
            <a:lstStyle/>
            <a:p/>
          </p:txBody>
        </p:sp>
        <p:sp>
          <p:nvSpPr>
            <p:cNvPr id="34" name="pl34"/>
            <p:cNvSpPr/>
            <p:nvPr/>
          </p:nvSpPr>
          <p:spPr>
            <a:xfrm>
              <a:off x="1083054" y="1849219"/>
              <a:ext cx="3434315" cy="240984"/>
            </a:xfrm>
            <a:custGeom>
              <a:avLst/>
              <a:pathLst>
                <a:path w="3434315" h="240984">
                  <a:moveTo>
                    <a:pt x="0" y="240984"/>
                  </a:moveTo>
                  <a:lnTo>
                    <a:pt x="137372" y="240984"/>
                  </a:lnTo>
                  <a:lnTo>
                    <a:pt x="274745" y="240984"/>
                  </a:lnTo>
                  <a:lnTo>
                    <a:pt x="412117" y="220902"/>
                  </a:lnTo>
                  <a:lnTo>
                    <a:pt x="549490" y="180738"/>
                  </a:lnTo>
                  <a:lnTo>
                    <a:pt x="686863" y="180738"/>
                  </a:lnTo>
                  <a:lnTo>
                    <a:pt x="824235" y="100410"/>
                  </a:lnTo>
                  <a:lnTo>
                    <a:pt x="961608" y="120492"/>
                  </a:lnTo>
                  <a:lnTo>
                    <a:pt x="1098981" y="60246"/>
                  </a:lnTo>
                  <a:lnTo>
                    <a:pt x="1236353" y="40164"/>
                  </a:lnTo>
                  <a:lnTo>
                    <a:pt x="1373726" y="40164"/>
                  </a:lnTo>
                  <a:lnTo>
                    <a:pt x="1511098" y="20082"/>
                  </a:lnTo>
                  <a:lnTo>
                    <a:pt x="1648471" y="20082"/>
                  </a:lnTo>
                  <a:lnTo>
                    <a:pt x="1785844" y="0"/>
                  </a:lnTo>
                  <a:lnTo>
                    <a:pt x="1923216" y="20082"/>
                  </a:lnTo>
                  <a:lnTo>
                    <a:pt x="2060589" y="20082"/>
                  </a:lnTo>
                  <a:lnTo>
                    <a:pt x="2197962" y="0"/>
                  </a:lnTo>
                  <a:lnTo>
                    <a:pt x="2335334" y="0"/>
                  </a:lnTo>
                  <a:lnTo>
                    <a:pt x="2472707" y="0"/>
                  </a:lnTo>
                  <a:lnTo>
                    <a:pt x="2610079" y="20082"/>
                  </a:lnTo>
                  <a:lnTo>
                    <a:pt x="2747452" y="80328"/>
                  </a:lnTo>
                  <a:lnTo>
                    <a:pt x="2884825" y="180738"/>
                  </a:lnTo>
                  <a:lnTo>
                    <a:pt x="3022197" y="60246"/>
                  </a:lnTo>
                  <a:lnTo>
                    <a:pt x="3159570" y="140574"/>
                  </a:lnTo>
                  <a:lnTo>
                    <a:pt x="3296943" y="120492"/>
                  </a:lnTo>
                  <a:lnTo>
                    <a:pt x="3434315" y="120492"/>
                  </a:lnTo>
                </a:path>
              </a:pathLst>
            </a:custGeom>
            <a:ln w="27101" cap="flat">
              <a:solidFill>
                <a:srgbClr val="0058AB">
                  <a:alpha val="69803"/>
                </a:srgbClr>
              </a:solidFill>
              <a:prstDash val="solid"/>
              <a:round/>
            </a:ln>
          </p:spPr>
          <p:txBody>
            <a:bodyPr/>
            <a:lstStyle/>
            <a:p/>
          </p:txBody>
        </p:sp>
        <p:sp>
          <p:nvSpPr>
            <p:cNvPr id="35" name="pl35"/>
            <p:cNvSpPr/>
            <p:nvPr/>
          </p:nvSpPr>
          <p:spPr>
            <a:xfrm>
              <a:off x="1083054" y="1829137"/>
              <a:ext cx="3434315" cy="160656"/>
            </a:xfrm>
            <a:custGeom>
              <a:avLst/>
              <a:pathLst>
                <a:path w="3434315" h="160656">
                  <a:moveTo>
                    <a:pt x="0" y="80328"/>
                  </a:moveTo>
                  <a:lnTo>
                    <a:pt x="137372" y="60246"/>
                  </a:lnTo>
                  <a:lnTo>
                    <a:pt x="274745" y="120492"/>
                  </a:lnTo>
                  <a:lnTo>
                    <a:pt x="412117" y="160656"/>
                  </a:lnTo>
                  <a:lnTo>
                    <a:pt x="549490" y="120492"/>
                  </a:lnTo>
                  <a:lnTo>
                    <a:pt x="686863" y="40164"/>
                  </a:lnTo>
                  <a:lnTo>
                    <a:pt x="824235" y="20082"/>
                  </a:lnTo>
                  <a:lnTo>
                    <a:pt x="961608" y="0"/>
                  </a:lnTo>
                  <a:lnTo>
                    <a:pt x="1098981" y="0"/>
                  </a:lnTo>
                  <a:lnTo>
                    <a:pt x="1236353" y="60246"/>
                  </a:lnTo>
                  <a:lnTo>
                    <a:pt x="1373726" y="80328"/>
                  </a:lnTo>
                  <a:lnTo>
                    <a:pt x="1511098" y="60246"/>
                  </a:lnTo>
                  <a:lnTo>
                    <a:pt x="1648471" y="40164"/>
                  </a:lnTo>
                  <a:lnTo>
                    <a:pt x="1785844" y="40164"/>
                  </a:lnTo>
                  <a:lnTo>
                    <a:pt x="1923216" y="100410"/>
                  </a:lnTo>
                  <a:lnTo>
                    <a:pt x="2060589" y="100410"/>
                  </a:lnTo>
                  <a:lnTo>
                    <a:pt x="2197962" y="140574"/>
                  </a:lnTo>
                  <a:lnTo>
                    <a:pt x="2335334" y="60246"/>
                  </a:lnTo>
                  <a:lnTo>
                    <a:pt x="2472707" y="80328"/>
                  </a:lnTo>
                  <a:lnTo>
                    <a:pt x="2610079" y="60246"/>
                  </a:lnTo>
                  <a:lnTo>
                    <a:pt x="2747452" y="140574"/>
                  </a:lnTo>
                  <a:lnTo>
                    <a:pt x="2884825" y="120492"/>
                  </a:lnTo>
                  <a:lnTo>
                    <a:pt x="3022197" y="140574"/>
                  </a:lnTo>
                  <a:lnTo>
                    <a:pt x="3159570" y="120492"/>
                  </a:lnTo>
                  <a:lnTo>
                    <a:pt x="3296943" y="160656"/>
                  </a:lnTo>
                  <a:lnTo>
                    <a:pt x="3434315" y="160656"/>
                  </a:lnTo>
                </a:path>
              </a:pathLst>
            </a:custGeom>
            <a:ln w="27101" cap="flat">
              <a:solidFill>
                <a:srgbClr val="1CABE2">
                  <a:alpha val="69803"/>
                </a:srgbClr>
              </a:solidFill>
              <a:prstDash val="solid"/>
              <a:round/>
            </a:ln>
          </p:spPr>
          <p:txBody>
            <a:bodyPr/>
            <a:lstStyle/>
            <a:p/>
          </p:txBody>
        </p:sp>
        <p:sp>
          <p:nvSpPr>
            <p:cNvPr id="36" name="pl36"/>
            <p:cNvSpPr/>
            <p:nvPr/>
          </p:nvSpPr>
          <p:spPr>
            <a:xfrm>
              <a:off x="1083054" y="2190614"/>
              <a:ext cx="3434315" cy="401641"/>
            </a:xfrm>
            <a:custGeom>
              <a:avLst/>
              <a:pathLst>
                <a:path w="3434315" h="401641">
                  <a:moveTo>
                    <a:pt x="0" y="401641"/>
                  </a:moveTo>
                  <a:lnTo>
                    <a:pt x="137372" y="341395"/>
                  </a:lnTo>
                  <a:lnTo>
                    <a:pt x="274745" y="301230"/>
                  </a:lnTo>
                  <a:lnTo>
                    <a:pt x="412117" y="281148"/>
                  </a:lnTo>
                  <a:lnTo>
                    <a:pt x="549490" y="261066"/>
                  </a:lnTo>
                  <a:lnTo>
                    <a:pt x="686863" y="261066"/>
                  </a:lnTo>
                  <a:lnTo>
                    <a:pt x="824235" y="200820"/>
                  </a:lnTo>
                  <a:lnTo>
                    <a:pt x="961608" y="160656"/>
                  </a:lnTo>
                  <a:lnTo>
                    <a:pt x="1098981" y="120492"/>
                  </a:lnTo>
                  <a:lnTo>
                    <a:pt x="1236353" y="60246"/>
                  </a:lnTo>
                  <a:lnTo>
                    <a:pt x="1373726" y="40164"/>
                  </a:lnTo>
                  <a:lnTo>
                    <a:pt x="1511098" y="20082"/>
                  </a:lnTo>
                  <a:lnTo>
                    <a:pt x="1648471" y="20082"/>
                  </a:lnTo>
                  <a:lnTo>
                    <a:pt x="1785844" y="40164"/>
                  </a:lnTo>
                  <a:lnTo>
                    <a:pt x="1923216" y="40164"/>
                  </a:lnTo>
                  <a:lnTo>
                    <a:pt x="2060589" y="40164"/>
                  </a:lnTo>
                  <a:lnTo>
                    <a:pt x="2197962" y="80328"/>
                  </a:lnTo>
                  <a:lnTo>
                    <a:pt x="2335334" y="80328"/>
                  </a:lnTo>
                  <a:lnTo>
                    <a:pt x="2472707" y="20082"/>
                  </a:lnTo>
                  <a:lnTo>
                    <a:pt x="2610079" y="0"/>
                  </a:lnTo>
                  <a:lnTo>
                    <a:pt x="2747452" y="20082"/>
                  </a:lnTo>
                  <a:lnTo>
                    <a:pt x="2884825" y="80328"/>
                  </a:lnTo>
                  <a:lnTo>
                    <a:pt x="3022197" y="60246"/>
                  </a:lnTo>
                  <a:lnTo>
                    <a:pt x="3159570" y="20082"/>
                  </a:lnTo>
                  <a:lnTo>
                    <a:pt x="3296943" y="40164"/>
                  </a:lnTo>
                  <a:lnTo>
                    <a:pt x="3434315" y="20082"/>
                  </a:lnTo>
                </a:path>
              </a:pathLst>
            </a:custGeom>
            <a:ln w="27101" cap="flat">
              <a:solidFill>
                <a:srgbClr val="00833D">
                  <a:alpha val="69803"/>
                </a:srgbClr>
              </a:solidFill>
              <a:prstDash val="solid"/>
              <a:round/>
            </a:ln>
          </p:spPr>
          <p:txBody>
            <a:bodyPr/>
            <a:lstStyle/>
            <a:p/>
          </p:txBody>
        </p:sp>
        <p:sp>
          <p:nvSpPr>
            <p:cNvPr id="37" name="pl37"/>
            <p:cNvSpPr/>
            <p:nvPr/>
          </p:nvSpPr>
          <p:spPr>
            <a:xfrm>
              <a:off x="1083054" y="1849219"/>
              <a:ext cx="3434315" cy="281148"/>
            </a:xfrm>
            <a:custGeom>
              <a:avLst/>
              <a:pathLst>
                <a:path w="3434315" h="281148">
                  <a:moveTo>
                    <a:pt x="0" y="40164"/>
                  </a:moveTo>
                  <a:lnTo>
                    <a:pt x="137372" y="0"/>
                  </a:lnTo>
                  <a:lnTo>
                    <a:pt x="274745" y="40164"/>
                  </a:lnTo>
                  <a:lnTo>
                    <a:pt x="412117" y="20082"/>
                  </a:lnTo>
                  <a:lnTo>
                    <a:pt x="549490" y="40164"/>
                  </a:lnTo>
                  <a:lnTo>
                    <a:pt x="686863" y="60246"/>
                  </a:lnTo>
                  <a:lnTo>
                    <a:pt x="824235" y="20082"/>
                  </a:lnTo>
                  <a:lnTo>
                    <a:pt x="961608" y="20082"/>
                  </a:lnTo>
                  <a:lnTo>
                    <a:pt x="1098981" y="0"/>
                  </a:lnTo>
                  <a:lnTo>
                    <a:pt x="1236353" y="0"/>
                  </a:lnTo>
                  <a:lnTo>
                    <a:pt x="1373726" y="40164"/>
                  </a:lnTo>
                  <a:lnTo>
                    <a:pt x="1511098" y="0"/>
                  </a:lnTo>
                  <a:lnTo>
                    <a:pt x="1648471" y="0"/>
                  </a:lnTo>
                  <a:lnTo>
                    <a:pt x="1785844" y="60246"/>
                  </a:lnTo>
                  <a:lnTo>
                    <a:pt x="1923216" y="40164"/>
                  </a:lnTo>
                  <a:lnTo>
                    <a:pt x="2060589" y="40164"/>
                  </a:lnTo>
                  <a:lnTo>
                    <a:pt x="2197962" y="40164"/>
                  </a:lnTo>
                  <a:lnTo>
                    <a:pt x="2335334" y="180738"/>
                  </a:lnTo>
                  <a:lnTo>
                    <a:pt x="2472707" y="80328"/>
                  </a:lnTo>
                  <a:lnTo>
                    <a:pt x="2610079" y="180738"/>
                  </a:lnTo>
                  <a:lnTo>
                    <a:pt x="2747452" y="220902"/>
                  </a:lnTo>
                  <a:lnTo>
                    <a:pt x="2884825" y="240984"/>
                  </a:lnTo>
                  <a:lnTo>
                    <a:pt x="3022197" y="281148"/>
                  </a:lnTo>
                  <a:lnTo>
                    <a:pt x="3159570" y="220902"/>
                  </a:lnTo>
                  <a:lnTo>
                    <a:pt x="3296943" y="160656"/>
                  </a:lnTo>
                  <a:lnTo>
                    <a:pt x="3434315" y="180738"/>
                  </a:lnTo>
                </a:path>
              </a:pathLst>
            </a:custGeom>
            <a:ln w="27101" cap="flat">
              <a:solidFill>
                <a:srgbClr val="80BD41">
                  <a:alpha val="69803"/>
                </a:srgbClr>
              </a:solidFill>
              <a:prstDash val="solid"/>
              <a:round/>
            </a:ln>
          </p:spPr>
          <p:txBody>
            <a:bodyPr/>
            <a:lstStyle/>
            <a:p/>
          </p:txBody>
        </p:sp>
        <p:sp>
          <p:nvSpPr>
            <p:cNvPr id="38" name="pl38"/>
            <p:cNvSpPr/>
            <p:nvPr/>
          </p:nvSpPr>
          <p:spPr>
            <a:xfrm>
              <a:off x="1083054" y="1929547"/>
              <a:ext cx="3434315" cy="180738"/>
            </a:xfrm>
            <a:custGeom>
              <a:avLst/>
              <a:pathLst>
                <a:path w="3434315" h="180738">
                  <a:moveTo>
                    <a:pt x="0" y="120492"/>
                  </a:moveTo>
                  <a:lnTo>
                    <a:pt x="137372" y="120492"/>
                  </a:lnTo>
                  <a:lnTo>
                    <a:pt x="274745" y="140574"/>
                  </a:lnTo>
                  <a:lnTo>
                    <a:pt x="412117" y="140574"/>
                  </a:lnTo>
                  <a:lnTo>
                    <a:pt x="549490" y="120492"/>
                  </a:lnTo>
                  <a:lnTo>
                    <a:pt x="686863" y="100410"/>
                  </a:lnTo>
                  <a:lnTo>
                    <a:pt x="824235" y="100410"/>
                  </a:lnTo>
                  <a:lnTo>
                    <a:pt x="961608" y="80328"/>
                  </a:lnTo>
                  <a:lnTo>
                    <a:pt x="1098981" y="80328"/>
                  </a:lnTo>
                  <a:lnTo>
                    <a:pt x="1236353" y="40164"/>
                  </a:lnTo>
                  <a:lnTo>
                    <a:pt x="1373726" y="0"/>
                  </a:lnTo>
                  <a:lnTo>
                    <a:pt x="1511098" y="20082"/>
                  </a:lnTo>
                  <a:lnTo>
                    <a:pt x="1648471" y="60246"/>
                  </a:lnTo>
                  <a:lnTo>
                    <a:pt x="1785844" y="40164"/>
                  </a:lnTo>
                  <a:lnTo>
                    <a:pt x="1923216" y="60246"/>
                  </a:lnTo>
                  <a:lnTo>
                    <a:pt x="2060589" y="60246"/>
                  </a:lnTo>
                  <a:lnTo>
                    <a:pt x="2197962" y="20082"/>
                  </a:lnTo>
                  <a:lnTo>
                    <a:pt x="2335334" y="40164"/>
                  </a:lnTo>
                  <a:lnTo>
                    <a:pt x="2472707" y="80328"/>
                  </a:lnTo>
                  <a:lnTo>
                    <a:pt x="2610079" y="80328"/>
                  </a:lnTo>
                  <a:lnTo>
                    <a:pt x="2747452" y="100410"/>
                  </a:lnTo>
                  <a:lnTo>
                    <a:pt x="2884825" y="120492"/>
                  </a:lnTo>
                  <a:lnTo>
                    <a:pt x="3022197" y="120492"/>
                  </a:lnTo>
                  <a:lnTo>
                    <a:pt x="3159570" y="160656"/>
                  </a:lnTo>
                  <a:lnTo>
                    <a:pt x="3296943" y="180738"/>
                  </a:lnTo>
                  <a:lnTo>
                    <a:pt x="3434315" y="140574"/>
                  </a:lnTo>
                </a:path>
              </a:pathLst>
            </a:custGeom>
            <a:ln w="27101" cap="flat">
              <a:solidFill>
                <a:srgbClr val="6A1E74">
                  <a:alpha val="69803"/>
                </a:srgbClr>
              </a:solidFill>
              <a:prstDash val="solid"/>
              <a:round/>
            </a:ln>
          </p:spPr>
          <p:txBody>
            <a:bodyPr/>
            <a:lstStyle/>
            <a:p/>
          </p:txBody>
        </p:sp>
        <p:sp>
          <p:nvSpPr>
            <p:cNvPr id="39" name="pl39"/>
            <p:cNvSpPr/>
            <p:nvPr/>
          </p:nvSpPr>
          <p:spPr>
            <a:xfrm>
              <a:off x="1083054" y="1889383"/>
              <a:ext cx="3434315" cy="702872"/>
            </a:xfrm>
            <a:custGeom>
              <a:avLst/>
              <a:pathLst>
                <a:path w="3434315" h="702872">
                  <a:moveTo>
                    <a:pt x="0" y="702872"/>
                  </a:moveTo>
                  <a:lnTo>
                    <a:pt x="137372" y="682790"/>
                  </a:lnTo>
                  <a:lnTo>
                    <a:pt x="274745" y="682790"/>
                  </a:lnTo>
                  <a:lnTo>
                    <a:pt x="412117" y="622543"/>
                  </a:lnTo>
                  <a:lnTo>
                    <a:pt x="549490" y="542215"/>
                  </a:lnTo>
                  <a:lnTo>
                    <a:pt x="686863" y="481969"/>
                  </a:lnTo>
                  <a:lnTo>
                    <a:pt x="824235" y="481969"/>
                  </a:lnTo>
                  <a:lnTo>
                    <a:pt x="961608" y="461887"/>
                  </a:lnTo>
                  <a:lnTo>
                    <a:pt x="1098981" y="441805"/>
                  </a:lnTo>
                  <a:lnTo>
                    <a:pt x="1236353" y="341395"/>
                  </a:lnTo>
                  <a:lnTo>
                    <a:pt x="1373726" y="301230"/>
                  </a:lnTo>
                  <a:lnTo>
                    <a:pt x="1511098" y="261066"/>
                  </a:lnTo>
                  <a:lnTo>
                    <a:pt x="1648471" y="281148"/>
                  </a:lnTo>
                  <a:lnTo>
                    <a:pt x="1785844" y="261066"/>
                  </a:lnTo>
                  <a:lnTo>
                    <a:pt x="1923216" y="200820"/>
                  </a:lnTo>
                  <a:lnTo>
                    <a:pt x="2060589" y="160656"/>
                  </a:lnTo>
                  <a:lnTo>
                    <a:pt x="2197962" y="140574"/>
                  </a:lnTo>
                  <a:lnTo>
                    <a:pt x="2335334" y="120492"/>
                  </a:lnTo>
                  <a:lnTo>
                    <a:pt x="2472707" y="60246"/>
                  </a:lnTo>
                  <a:lnTo>
                    <a:pt x="2610079" y="40164"/>
                  </a:lnTo>
                  <a:lnTo>
                    <a:pt x="2747452" y="120492"/>
                  </a:lnTo>
                  <a:lnTo>
                    <a:pt x="2884825" y="120492"/>
                  </a:lnTo>
                  <a:lnTo>
                    <a:pt x="3022197" y="40164"/>
                  </a:lnTo>
                  <a:lnTo>
                    <a:pt x="3159570" y="60246"/>
                  </a:lnTo>
                  <a:lnTo>
                    <a:pt x="3296943" y="0"/>
                  </a:lnTo>
                  <a:lnTo>
                    <a:pt x="3434315" y="0"/>
                  </a:lnTo>
                </a:path>
              </a:pathLst>
            </a:custGeom>
            <a:ln w="27101" cap="flat">
              <a:solidFill>
                <a:srgbClr val="E2231A">
                  <a:alpha val="69803"/>
                </a:srgbClr>
              </a:solidFill>
              <a:prstDash val="solid"/>
              <a:round/>
            </a:ln>
          </p:spPr>
          <p:txBody>
            <a:bodyPr/>
            <a:lstStyle/>
            <a:p/>
          </p:txBody>
        </p:sp>
        <p:sp>
          <p:nvSpPr>
            <p:cNvPr id="40" name="pl40"/>
            <p:cNvSpPr/>
            <p:nvPr/>
          </p:nvSpPr>
          <p:spPr>
            <a:xfrm>
              <a:off x="1083054" y="2391434"/>
              <a:ext cx="3434315" cy="542215"/>
            </a:xfrm>
            <a:custGeom>
              <a:avLst/>
              <a:pathLst>
                <a:path w="3434315" h="542215">
                  <a:moveTo>
                    <a:pt x="0" y="542215"/>
                  </a:moveTo>
                  <a:lnTo>
                    <a:pt x="137372" y="502051"/>
                  </a:lnTo>
                  <a:lnTo>
                    <a:pt x="274745" y="481969"/>
                  </a:lnTo>
                  <a:lnTo>
                    <a:pt x="412117" y="401641"/>
                  </a:lnTo>
                  <a:lnTo>
                    <a:pt x="549490" y="321312"/>
                  </a:lnTo>
                  <a:lnTo>
                    <a:pt x="686863" y="240984"/>
                  </a:lnTo>
                  <a:lnTo>
                    <a:pt x="824235" y="200820"/>
                  </a:lnTo>
                  <a:lnTo>
                    <a:pt x="961608" y="200820"/>
                  </a:lnTo>
                  <a:lnTo>
                    <a:pt x="1098981" y="120492"/>
                  </a:lnTo>
                  <a:lnTo>
                    <a:pt x="1236353" y="0"/>
                  </a:lnTo>
                  <a:lnTo>
                    <a:pt x="1373726" y="60246"/>
                  </a:lnTo>
                  <a:lnTo>
                    <a:pt x="1511098" y="120492"/>
                  </a:lnTo>
                  <a:lnTo>
                    <a:pt x="1648471" y="140574"/>
                  </a:lnTo>
                  <a:lnTo>
                    <a:pt x="1785844" y="140574"/>
                  </a:lnTo>
                  <a:lnTo>
                    <a:pt x="1923216" y="160656"/>
                  </a:lnTo>
                  <a:lnTo>
                    <a:pt x="2060589" y="160656"/>
                  </a:lnTo>
                  <a:lnTo>
                    <a:pt x="2197962" y="120492"/>
                  </a:lnTo>
                  <a:lnTo>
                    <a:pt x="2335334" y="80328"/>
                  </a:lnTo>
                  <a:lnTo>
                    <a:pt x="2472707" y="80328"/>
                  </a:lnTo>
                  <a:lnTo>
                    <a:pt x="2610079" y="60246"/>
                  </a:lnTo>
                  <a:lnTo>
                    <a:pt x="2747452" y="80328"/>
                  </a:lnTo>
                  <a:lnTo>
                    <a:pt x="2884825" y="160656"/>
                  </a:lnTo>
                  <a:lnTo>
                    <a:pt x="3022197" y="160656"/>
                  </a:lnTo>
                  <a:lnTo>
                    <a:pt x="3159570" y="120492"/>
                  </a:lnTo>
                  <a:lnTo>
                    <a:pt x="3296943" y="60246"/>
                  </a:lnTo>
                  <a:lnTo>
                    <a:pt x="3434315" y="80328"/>
                  </a:lnTo>
                </a:path>
              </a:pathLst>
            </a:custGeom>
            <a:ln w="27101" cap="flat">
              <a:solidFill>
                <a:srgbClr val="F26A21">
                  <a:alpha val="69803"/>
                </a:srgbClr>
              </a:solidFill>
              <a:prstDash val="solid"/>
              <a:round/>
            </a:ln>
          </p:spPr>
          <p:txBody>
            <a:bodyPr/>
            <a:lstStyle/>
            <a:p/>
          </p:txBody>
        </p:sp>
        <p:sp>
          <p:nvSpPr>
            <p:cNvPr id="41" name="pl41"/>
            <p:cNvSpPr/>
            <p:nvPr/>
          </p:nvSpPr>
          <p:spPr>
            <a:xfrm>
              <a:off x="1083054" y="1849219"/>
              <a:ext cx="3434315" cy="281148"/>
            </a:xfrm>
            <a:custGeom>
              <a:avLst/>
              <a:pathLst>
                <a:path w="3434315" h="281148">
                  <a:moveTo>
                    <a:pt x="0" y="40164"/>
                  </a:moveTo>
                  <a:lnTo>
                    <a:pt x="137372" y="0"/>
                  </a:lnTo>
                  <a:lnTo>
                    <a:pt x="274745" y="40164"/>
                  </a:lnTo>
                  <a:lnTo>
                    <a:pt x="412117" y="20082"/>
                  </a:lnTo>
                  <a:lnTo>
                    <a:pt x="549490" y="40164"/>
                  </a:lnTo>
                  <a:lnTo>
                    <a:pt x="686863" y="60246"/>
                  </a:lnTo>
                  <a:lnTo>
                    <a:pt x="824235" y="20082"/>
                  </a:lnTo>
                  <a:lnTo>
                    <a:pt x="961608" y="20082"/>
                  </a:lnTo>
                  <a:lnTo>
                    <a:pt x="1098981" y="0"/>
                  </a:lnTo>
                  <a:lnTo>
                    <a:pt x="1236353" y="0"/>
                  </a:lnTo>
                  <a:lnTo>
                    <a:pt x="1373726" y="40164"/>
                  </a:lnTo>
                  <a:lnTo>
                    <a:pt x="1511098" y="0"/>
                  </a:lnTo>
                  <a:lnTo>
                    <a:pt x="1648471" y="0"/>
                  </a:lnTo>
                  <a:lnTo>
                    <a:pt x="1785844" y="60246"/>
                  </a:lnTo>
                  <a:lnTo>
                    <a:pt x="1923216" y="40164"/>
                  </a:lnTo>
                  <a:lnTo>
                    <a:pt x="2060589" y="40164"/>
                  </a:lnTo>
                  <a:lnTo>
                    <a:pt x="2197962" y="40164"/>
                  </a:lnTo>
                  <a:lnTo>
                    <a:pt x="2335334" y="180738"/>
                  </a:lnTo>
                  <a:lnTo>
                    <a:pt x="2472707" y="80328"/>
                  </a:lnTo>
                  <a:lnTo>
                    <a:pt x="2610079" y="180738"/>
                  </a:lnTo>
                  <a:lnTo>
                    <a:pt x="2747452" y="220902"/>
                  </a:lnTo>
                  <a:lnTo>
                    <a:pt x="2884825" y="240984"/>
                  </a:lnTo>
                  <a:lnTo>
                    <a:pt x="3022197" y="281148"/>
                  </a:lnTo>
                  <a:lnTo>
                    <a:pt x="3159570" y="220902"/>
                  </a:lnTo>
                  <a:lnTo>
                    <a:pt x="3296943" y="160656"/>
                  </a:lnTo>
                  <a:lnTo>
                    <a:pt x="3434315" y="180738"/>
                  </a:lnTo>
                </a:path>
              </a:pathLst>
            </a:custGeom>
            <a:ln w="65043" cap="flat">
              <a:solidFill>
                <a:srgbClr val="000000">
                  <a:alpha val="100000"/>
                </a:srgbClr>
              </a:solidFill>
              <a:prstDash val="solid"/>
              <a:round/>
            </a:ln>
          </p:spPr>
          <p:txBody>
            <a:bodyPr/>
            <a:lstStyle/>
            <a:p/>
          </p:txBody>
        </p:sp>
        <p:sp>
          <p:nvSpPr>
            <p:cNvPr id="42" name="pl42"/>
            <p:cNvSpPr/>
            <p:nvPr/>
          </p:nvSpPr>
          <p:spPr>
            <a:xfrm>
              <a:off x="1083054" y="1849219"/>
              <a:ext cx="3434315" cy="281148"/>
            </a:xfrm>
            <a:custGeom>
              <a:avLst/>
              <a:pathLst>
                <a:path w="3434315" h="281148">
                  <a:moveTo>
                    <a:pt x="0" y="40164"/>
                  </a:moveTo>
                  <a:lnTo>
                    <a:pt x="137372" y="0"/>
                  </a:lnTo>
                  <a:lnTo>
                    <a:pt x="274745" y="40164"/>
                  </a:lnTo>
                  <a:lnTo>
                    <a:pt x="412117" y="20082"/>
                  </a:lnTo>
                  <a:lnTo>
                    <a:pt x="549490" y="40164"/>
                  </a:lnTo>
                  <a:lnTo>
                    <a:pt x="686863" y="60246"/>
                  </a:lnTo>
                  <a:lnTo>
                    <a:pt x="824235" y="20082"/>
                  </a:lnTo>
                  <a:lnTo>
                    <a:pt x="961608" y="20082"/>
                  </a:lnTo>
                  <a:lnTo>
                    <a:pt x="1098981" y="0"/>
                  </a:lnTo>
                  <a:lnTo>
                    <a:pt x="1236353" y="0"/>
                  </a:lnTo>
                  <a:lnTo>
                    <a:pt x="1373726" y="40164"/>
                  </a:lnTo>
                  <a:lnTo>
                    <a:pt x="1511098" y="0"/>
                  </a:lnTo>
                  <a:lnTo>
                    <a:pt x="1648471" y="0"/>
                  </a:lnTo>
                  <a:lnTo>
                    <a:pt x="1785844" y="60246"/>
                  </a:lnTo>
                  <a:lnTo>
                    <a:pt x="1923216" y="40164"/>
                  </a:lnTo>
                  <a:lnTo>
                    <a:pt x="2060589" y="40164"/>
                  </a:lnTo>
                  <a:lnTo>
                    <a:pt x="2197962" y="40164"/>
                  </a:lnTo>
                  <a:lnTo>
                    <a:pt x="2335334" y="180738"/>
                  </a:lnTo>
                  <a:lnTo>
                    <a:pt x="2472707" y="80328"/>
                  </a:lnTo>
                  <a:lnTo>
                    <a:pt x="2610079" y="180738"/>
                  </a:lnTo>
                  <a:lnTo>
                    <a:pt x="2747452" y="220902"/>
                  </a:lnTo>
                  <a:lnTo>
                    <a:pt x="2884825" y="240984"/>
                  </a:lnTo>
                  <a:lnTo>
                    <a:pt x="3022197" y="281148"/>
                  </a:lnTo>
                  <a:lnTo>
                    <a:pt x="3159570" y="220902"/>
                  </a:lnTo>
                  <a:lnTo>
                    <a:pt x="3296943" y="160656"/>
                  </a:lnTo>
                  <a:lnTo>
                    <a:pt x="3434315" y="180738"/>
                  </a:lnTo>
                </a:path>
              </a:pathLst>
            </a:custGeom>
            <a:ln w="40651" cap="flat">
              <a:solidFill>
                <a:srgbClr val="80BD41">
                  <a:alpha val="100000"/>
                </a:srgbClr>
              </a:solidFill>
              <a:prstDash val="solid"/>
              <a:round/>
            </a:ln>
          </p:spPr>
          <p:txBody>
            <a:bodyPr/>
            <a:lstStyle/>
            <a:p/>
          </p:txBody>
        </p:sp>
        <p:sp>
          <p:nvSpPr>
            <p:cNvPr id="43" name="tx43"/>
            <p:cNvSpPr/>
            <p:nvPr/>
          </p:nvSpPr>
          <p:spPr>
            <a:xfrm>
              <a:off x="1022795" y="171859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93</a:t>
              </a:r>
            </a:p>
          </p:txBody>
        </p:sp>
        <p:sp>
          <p:nvSpPr>
            <p:cNvPr id="44" name="tx44"/>
            <p:cNvSpPr/>
            <p:nvPr/>
          </p:nvSpPr>
          <p:spPr>
            <a:xfrm>
              <a:off x="1709658" y="173867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92</a:t>
              </a:r>
            </a:p>
          </p:txBody>
        </p:sp>
        <p:sp>
          <p:nvSpPr>
            <p:cNvPr id="45" name="tx45"/>
            <p:cNvSpPr/>
            <p:nvPr/>
          </p:nvSpPr>
          <p:spPr>
            <a:xfrm>
              <a:off x="2396521" y="171859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93</a:t>
              </a:r>
            </a:p>
          </p:txBody>
        </p:sp>
        <p:sp>
          <p:nvSpPr>
            <p:cNvPr id="46" name="tx46"/>
            <p:cNvSpPr/>
            <p:nvPr/>
          </p:nvSpPr>
          <p:spPr>
            <a:xfrm>
              <a:off x="3083384" y="171859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93</a:t>
              </a:r>
            </a:p>
          </p:txBody>
        </p:sp>
        <p:sp>
          <p:nvSpPr>
            <p:cNvPr id="47" name="tx47"/>
            <p:cNvSpPr/>
            <p:nvPr/>
          </p:nvSpPr>
          <p:spPr>
            <a:xfrm>
              <a:off x="3632875" y="185916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86</a:t>
              </a:r>
            </a:p>
          </p:txBody>
        </p:sp>
        <p:sp>
          <p:nvSpPr>
            <p:cNvPr id="48" name="tx48"/>
            <p:cNvSpPr/>
            <p:nvPr/>
          </p:nvSpPr>
          <p:spPr>
            <a:xfrm>
              <a:off x="4457110" y="185916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86</a:t>
              </a:r>
            </a:p>
          </p:txBody>
        </p:sp>
        <p:sp>
          <p:nvSpPr>
            <p:cNvPr id="49" name="tx49"/>
            <p:cNvSpPr/>
            <p:nvPr/>
          </p:nvSpPr>
          <p:spPr>
            <a:xfrm>
              <a:off x="778025" y="3711523"/>
              <a:ext cx="70683"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0</a:t>
              </a:r>
            </a:p>
          </p:txBody>
        </p:sp>
        <p:sp>
          <p:nvSpPr>
            <p:cNvPr id="50" name="tx50"/>
            <p:cNvSpPr/>
            <p:nvPr/>
          </p:nvSpPr>
          <p:spPr>
            <a:xfrm>
              <a:off x="707342" y="3510702"/>
              <a:ext cx="141366"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10</a:t>
              </a:r>
            </a:p>
          </p:txBody>
        </p:sp>
        <p:sp>
          <p:nvSpPr>
            <p:cNvPr id="51" name="tx51"/>
            <p:cNvSpPr/>
            <p:nvPr/>
          </p:nvSpPr>
          <p:spPr>
            <a:xfrm>
              <a:off x="707342" y="3309882"/>
              <a:ext cx="141366"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a:t>
              </a:r>
            </a:p>
          </p:txBody>
        </p:sp>
        <p:sp>
          <p:nvSpPr>
            <p:cNvPr id="52" name="tx52"/>
            <p:cNvSpPr/>
            <p:nvPr/>
          </p:nvSpPr>
          <p:spPr>
            <a:xfrm>
              <a:off x="707342" y="3109061"/>
              <a:ext cx="141366"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30</a:t>
              </a:r>
            </a:p>
          </p:txBody>
        </p:sp>
        <p:sp>
          <p:nvSpPr>
            <p:cNvPr id="53" name="tx53"/>
            <p:cNvSpPr/>
            <p:nvPr/>
          </p:nvSpPr>
          <p:spPr>
            <a:xfrm>
              <a:off x="707342" y="2908241"/>
              <a:ext cx="141366"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40</a:t>
              </a:r>
            </a:p>
          </p:txBody>
        </p:sp>
        <p:sp>
          <p:nvSpPr>
            <p:cNvPr id="54" name="tx54"/>
            <p:cNvSpPr/>
            <p:nvPr/>
          </p:nvSpPr>
          <p:spPr>
            <a:xfrm>
              <a:off x="707342" y="2707420"/>
              <a:ext cx="141366"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50</a:t>
              </a:r>
            </a:p>
          </p:txBody>
        </p:sp>
        <p:sp>
          <p:nvSpPr>
            <p:cNvPr id="55" name="tx55"/>
            <p:cNvSpPr/>
            <p:nvPr/>
          </p:nvSpPr>
          <p:spPr>
            <a:xfrm>
              <a:off x="707342" y="2506599"/>
              <a:ext cx="141366"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60</a:t>
              </a:r>
            </a:p>
          </p:txBody>
        </p:sp>
        <p:sp>
          <p:nvSpPr>
            <p:cNvPr id="56" name="tx56"/>
            <p:cNvSpPr/>
            <p:nvPr/>
          </p:nvSpPr>
          <p:spPr>
            <a:xfrm>
              <a:off x="707342" y="2305779"/>
              <a:ext cx="141366"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70</a:t>
              </a:r>
            </a:p>
          </p:txBody>
        </p:sp>
        <p:sp>
          <p:nvSpPr>
            <p:cNvPr id="57" name="tx57"/>
            <p:cNvSpPr/>
            <p:nvPr/>
          </p:nvSpPr>
          <p:spPr>
            <a:xfrm>
              <a:off x="707342" y="2104958"/>
              <a:ext cx="141366"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80</a:t>
              </a:r>
            </a:p>
          </p:txBody>
        </p:sp>
        <p:sp>
          <p:nvSpPr>
            <p:cNvPr id="58" name="tx58"/>
            <p:cNvSpPr/>
            <p:nvPr/>
          </p:nvSpPr>
          <p:spPr>
            <a:xfrm>
              <a:off x="707342" y="1904138"/>
              <a:ext cx="141366"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90</a:t>
              </a:r>
            </a:p>
          </p:txBody>
        </p:sp>
        <p:sp>
          <p:nvSpPr>
            <p:cNvPr id="59" name="tx59"/>
            <p:cNvSpPr/>
            <p:nvPr/>
          </p:nvSpPr>
          <p:spPr>
            <a:xfrm>
              <a:off x="636659" y="1703317"/>
              <a:ext cx="212049"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100</a:t>
              </a:r>
            </a:p>
          </p:txBody>
        </p:sp>
        <p:sp>
          <p:nvSpPr>
            <p:cNvPr id="60" name="tx60"/>
            <p:cNvSpPr/>
            <p:nvPr/>
          </p:nvSpPr>
          <p:spPr>
            <a:xfrm rot="-5400000">
              <a:off x="941688" y="4015930"/>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2000</a:t>
              </a:r>
            </a:p>
          </p:txBody>
        </p:sp>
        <p:sp>
          <p:nvSpPr>
            <p:cNvPr id="61" name="tx61"/>
            <p:cNvSpPr/>
            <p:nvPr/>
          </p:nvSpPr>
          <p:spPr>
            <a:xfrm rot="-5400000">
              <a:off x="1628551" y="4015930"/>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2005</a:t>
              </a:r>
            </a:p>
          </p:txBody>
        </p:sp>
        <p:sp>
          <p:nvSpPr>
            <p:cNvPr id="62" name="tx62"/>
            <p:cNvSpPr/>
            <p:nvPr/>
          </p:nvSpPr>
          <p:spPr>
            <a:xfrm rot="-5400000">
              <a:off x="2315414" y="4015930"/>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2010</a:t>
              </a:r>
            </a:p>
          </p:txBody>
        </p:sp>
        <p:sp>
          <p:nvSpPr>
            <p:cNvPr id="63" name="tx63"/>
            <p:cNvSpPr/>
            <p:nvPr/>
          </p:nvSpPr>
          <p:spPr>
            <a:xfrm rot="-5400000">
              <a:off x="3002277" y="4015930"/>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2015</a:t>
              </a:r>
            </a:p>
          </p:txBody>
        </p:sp>
        <p:sp>
          <p:nvSpPr>
            <p:cNvPr id="64" name="tx64"/>
            <p:cNvSpPr/>
            <p:nvPr/>
          </p:nvSpPr>
          <p:spPr>
            <a:xfrm rot="-5400000">
              <a:off x="3551767" y="4015930"/>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2019</a:t>
              </a:r>
            </a:p>
          </p:txBody>
        </p:sp>
        <p:sp>
          <p:nvSpPr>
            <p:cNvPr id="65" name="tx65"/>
            <p:cNvSpPr/>
            <p:nvPr/>
          </p:nvSpPr>
          <p:spPr>
            <a:xfrm rot="-5400000">
              <a:off x="4376003" y="4015930"/>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2025</a:t>
              </a:r>
            </a:p>
          </p:txBody>
        </p:sp>
        <p:sp>
          <p:nvSpPr>
            <p:cNvPr id="66" name="tx66"/>
            <p:cNvSpPr/>
            <p:nvPr/>
          </p:nvSpPr>
          <p:spPr>
            <a:xfrm rot="-5400000">
              <a:off x="67031" y="2707420"/>
              <a:ext cx="783915"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Coverage (%)</a:t>
              </a:r>
            </a:p>
          </p:txBody>
        </p:sp>
        <p:sp>
          <p:nvSpPr>
            <p:cNvPr id="67" name="pl67"/>
            <p:cNvSpPr/>
            <p:nvPr/>
          </p:nvSpPr>
          <p:spPr>
            <a:xfrm>
              <a:off x="1413010" y="4701924"/>
              <a:ext cx="175564" cy="0"/>
            </a:xfrm>
            <a:custGeom>
              <a:avLst/>
              <a:pathLst>
                <a:path w="175564" h="0">
                  <a:moveTo>
                    <a:pt x="0" y="0"/>
                  </a:moveTo>
                  <a:lnTo>
                    <a:pt x="175564" y="0"/>
                  </a:lnTo>
                </a:path>
              </a:pathLst>
            </a:custGeom>
            <a:ln w="27101" cap="flat">
              <a:solidFill>
                <a:srgbClr val="0058AB">
                  <a:alpha val="100000"/>
                </a:srgbClr>
              </a:solidFill>
              <a:prstDash val="solid"/>
              <a:round/>
            </a:ln>
          </p:spPr>
          <p:txBody>
            <a:bodyPr/>
            <a:lstStyle/>
            <a:p/>
          </p:txBody>
        </p:sp>
        <p:sp>
          <p:nvSpPr>
            <p:cNvPr id="68" name="pl68"/>
            <p:cNvSpPr/>
            <p:nvPr/>
          </p:nvSpPr>
          <p:spPr>
            <a:xfrm>
              <a:off x="1413010" y="4990969"/>
              <a:ext cx="175564" cy="0"/>
            </a:xfrm>
            <a:custGeom>
              <a:avLst/>
              <a:pathLst>
                <a:path w="175564" h="0">
                  <a:moveTo>
                    <a:pt x="0" y="0"/>
                  </a:moveTo>
                  <a:lnTo>
                    <a:pt x="175564" y="0"/>
                  </a:lnTo>
                </a:path>
              </a:pathLst>
            </a:custGeom>
            <a:ln w="27101" cap="flat">
              <a:solidFill>
                <a:srgbClr val="1CABE2">
                  <a:alpha val="100000"/>
                </a:srgbClr>
              </a:solidFill>
              <a:prstDash val="solid"/>
              <a:round/>
            </a:ln>
          </p:spPr>
          <p:txBody>
            <a:bodyPr/>
            <a:lstStyle/>
            <a:p/>
          </p:txBody>
        </p:sp>
        <p:sp>
          <p:nvSpPr>
            <p:cNvPr id="69" name="pl69"/>
            <p:cNvSpPr/>
            <p:nvPr/>
          </p:nvSpPr>
          <p:spPr>
            <a:xfrm>
              <a:off x="2124419" y="4701924"/>
              <a:ext cx="175564" cy="0"/>
            </a:xfrm>
            <a:custGeom>
              <a:avLst/>
              <a:pathLst>
                <a:path w="175564" h="0">
                  <a:moveTo>
                    <a:pt x="0" y="0"/>
                  </a:moveTo>
                  <a:lnTo>
                    <a:pt x="175564" y="0"/>
                  </a:lnTo>
                </a:path>
              </a:pathLst>
            </a:custGeom>
            <a:ln w="27101" cap="flat">
              <a:solidFill>
                <a:srgbClr val="00833D">
                  <a:alpha val="100000"/>
                </a:srgbClr>
              </a:solidFill>
              <a:prstDash val="solid"/>
              <a:round/>
            </a:ln>
          </p:spPr>
          <p:txBody>
            <a:bodyPr/>
            <a:lstStyle/>
            <a:p/>
          </p:txBody>
        </p:sp>
        <p:sp>
          <p:nvSpPr>
            <p:cNvPr id="70" name="pl70"/>
            <p:cNvSpPr/>
            <p:nvPr/>
          </p:nvSpPr>
          <p:spPr>
            <a:xfrm>
              <a:off x="2124419" y="4990969"/>
              <a:ext cx="175564" cy="0"/>
            </a:xfrm>
            <a:custGeom>
              <a:avLst/>
              <a:pathLst>
                <a:path w="175564" h="0">
                  <a:moveTo>
                    <a:pt x="0" y="0"/>
                  </a:moveTo>
                  <a:lnTo>
                    <a:pt x="175564" y="0"/>
                  </a:lnTo>
                </a:path>
              </a:pathLst>
            </a:custGeom>
            <a:ln w="27101" cap="flat">
              <a:solidFill>
                <a:srgbClr val="80BD41">
                  <a:alpha val="100000"/>
                </a:srgbClr>
              </a:solidFill>
              <a:prstDash val="solid"/>
              <a:round/>
            </a:ln>
          </p:spPr>
          <p:txBody>
            <a:bodyPr/>
            <a:lstStyle/>
            <a:p/>
          </p:txBody>
        </p:sp>
        <p:sp>
          <p:nvSpPr>
            <p:cNvPr id="71" name="pl71"/>
            <p:cNvSpPr/>
            <p:nvPr/>
          </p:nvSpPr>
          <p:spPr>
            <a:xfrm>
              <a:off x="2124419" y="4990969"/>
              <a:ext cx="175564" cy="0"/>
            </a:xfrm>
            <a:custGeom>
              <a:avLst/>
              <a:pathLst>
                <a:path w="175564" h="0">
                  <a:moveTo>
                    <a:pt x="0" y="0"/>
                  </a:moveTo>
                  <a:lnTo>
                    <a:pt x="175564" y="0"/>
                  </a:lnTo>
                </a:path>
              </a:pathLst>
            </a:custGeom>
            <a:ln w="40651" cap="flat">
              <a:solidFill>
                <a:srgbClr val="80BD41">
                  <a:alpha val="100000"/>
                </a:srgbClr>
              </a:solidFill>
              <a:prstDash val="solid"/>
              <a:round/>
            </a:ln>
          </p:spPr>
          <p:txBody>
            <a:bodyPr/>
            <a:lstStyle/>
            <a:p/>
          </p:txBody>
        </p:sp>
        <p:sp>
          <p:nvSpPr>
            <p:cNvPr id="72" name="pl72"/>
            <p:cNvSpPr/>
            <p:nvPr/>
          </p:nvSpPr>
          <p:spPr>
            <a:xfrm>
              <a:off x="2828788" y="4701924"/>
              <a:ext cx="175564" cy="0"/>
            </a:xfrm>
            <a:custGeom>
              <a:avLst/>
              <a:pathLst>
                <a:path w="175564" h="0">
                  <a:moveTo>
                    <a:pt x="0" y="0"/>
                  </a:moveTo>
                  <a:lnTo>
                    <a:pt x="175564" y="0"/>
                  </a:lnTo>
                </a:path>
              </a:pathLst>
            </a:custGeom>
            <a:ln w="27101" cap="flat">
              <a:solidFill>
                <a:srgbClr val="6A1E74">
                  <a:alpha val="100000"/>
                </a:srgbClr>
              </a:solidFill>
              <a:prstDash val="solid"/>
              <a:round/>
            </a:ln>
          </p:spPr>
          <p:txBody>
            <a:bodyPr/>
            <a:lstStyle/>
            <a:p/>
          </p:txBody>
        </p:sp>
        <p:sp>
          <p:nvSpPr>
            <p:cNvPr id="73" name="pl73"/>
            <p:cNvSpPr/>
            <p:nvPr/>
          </p:nvSpPr>
          <p:spPr>
            <a:xfrm>
              <a:off x="2828788" y="4990969"/>
              <a:ext cx="175564" cy="0"/>
            </a:xfrm>
            <a:custGeom>
              <a:avLst/>
              <a:pathLst>
                <a:path w="175564" h="0">
                  <a:moveTo>
                    <a:pt x="0" y="0"/>
                  </a:moveTo>
                  <a:lnTo>
                    <a:pt x="175564" y="0"/>
                  </a:lnTo>
                </a:path>
              </a:pathLst>
            </a:custGeom>
            <a:ln w="27101" cap="flat">
              <a:solidFill>
                <a:srgbClr val="E2231A">
                  <a:alpha val="100000"/>
                </a:srgbClr>
              </a:solidFill>
              <a:prstDash val="solid"/>
              <a:round/>
            </a:ln>
          </p:spPr>
          <p:txBody>
            <a:bodyPr/>
            <a:lstStyle/>
            <a:p/>
          </p:txBody>
        </p:sp>
        <p:sp>
          <p:nvSpPr>
            <p:cNvPr id="74" name="pl74"/>
            <p:cNvSpPr/>
            <p:nvPr/>
          </p:nvSpPr>
          <p:spPr>
            <a:xfrm>
              <a:off x="3554280" y="4701924"/>
              <a:ext cx="175564" cy="0"/>
            </a:xfrm>
            <a:custGeom>
              <a:avLst/>
              <a:pathLst>
                <a:path w="175564" h="0">
                  <a:moveTo>
                    <a:pt x="0" y="0"/>
                  </a:moveTo>
                  <a:lnTo>
                    <a:pt x="175564" y="0"/>
                  </a:lnTo>
                </a:path>
              </a:pathLst>
            </a:custGeom>
            <a:ln w="27101" cap="flat">
              <a:solidFill>
                <a:srgbClr val="F26A21">
                  <a:alpha val="100000"/>
                </a:srgbClr>
              </a:solidFill>
              <a:prstDash val="solid"/>
              <a:round/>
            </a:ln>
          </p:spPr>
          <p:txBody>
            <a:bodyPr/>
            <a:lstStyle/>
            <a:p/>
          </p:txBody>
        </p:sp>
        <p:sp>
          <p:nvSpPr>
            <p:cNvPr id="75" name="tx75"/>
            <p:cNvSpPr/>
            <p:nvPr/>
          </p:nvSpPr>
          <p:spPr>
            <a:xfrm>
              <a:off x="1680109" y="4656432"/>
              <a:ext cx="345734"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EAPR</a:t>
              </a:r>
            </a:p>
          </p:txBody>
        </p:sp>
        <p:sp>
          <p:nvSpPr>
            <p:cNvPr id="76" name="tx76"/>
            <p:cNvSpPr/>
            <p:nvPr/>
          </p:nvSpPr>
          <p:spPr>
            <a:xfrm>
              <a:off x="1680109" y="4945477"/>
              <a:ext cx="352775"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ECAR</a:t>
              </a:r>
            </a:p>
          </p:txBody>
        </p:sp>
        <p:sp>
          <p:nvSpPr>
            <p:cNvPr id="77" name="tx77"/>
            <p:cNvSpPr/>
            <p:nvPr/>
          </p:nvSpPr>
          <p:spPr>
            <a:xfrm>
              <a:off x="2391519" y="4656432"/>
              <a:ext cx="345734"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ESAR</a:t>
              </a:r>
            </a:p>
          </p:txBody>
        </p:sp>
        <p:sp>
          <p:nvSpPr>
            <p:cNvPr id="78" name="tx78"/>
            <p:cNvSpPr/>
            <p:nvPr/>
          </p:nvSpPr>
          <p:spPr>
            <a:xfrm>
              <a:off x="2391519" y="4945477"/>
              <a:ext cx="338785"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LACR</a:t>
              </a:r>
            </a:p>
          </p:txBody>
        </p:sp>
        <p:sp>
          <p:nvSpPr>
            <p:cNvPr id="79" name="tx79"/>
            <p:cNvSpPr/>
            <p:nvPr/>
          </p:nvSpPr>
          <p:spPr>
            <a:xfrm>
              <a:off x="3095888" y="4656432"/>
              <a:ext cx="366857"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MENA</a:t>
              </a:r>
            </a:p>
          </p:txBody>
        </p:sp>
        <p:sp>
          <p:nvSpPr>
            <p:cNvPr id="80" name="tx80"/>
            <p:cNvSpPr/>
            <p:nvPr/>
          </p:nvSpPr>
          <p:spPr>
            <a:xfrm>
              <a:off x="3095888" y="4945477"/>
              <a:ext cx="359816"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ROSA</a:t>
              </a:r>
            </a:p>
          </p:txBody>
        </p:sp>
        <p:sp>
          <p:nvSpPr>
            <p:cNvPr id="81" name="tx81"/>
            <p:cNvSpPr/>
            <p:nvPr/>
          </p:nvSpPr>
          <p:spPr>
            <a:xfrm>
              <a:off x="3821379" y="4656432"/>
              <a:ext cx="387979"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WCAR</a:t>
              </a:r>
            </a:p>
          </p:txBody>
        </p:sp>
        <p:sp>
          <p:nvSpPr>
            <p:cNvPr id="82" name="tx82"/>
            <p:cNvSpPr/>
            <p:nvPr/>
          </p:nvSpPr>
          <p:spPr>
            <a:xfrm>
              <a:off x="1601296" y="1437626"/>
              <a:ext cx="2397831"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000000">
                      <a:alpha val="100000"/>
                    </a:srgbClr>
                  </a:solidFill>
                  <a:latin typeface="Arial"/>
                  <a:cs typeface="Arial"/>
                </a:rPr>
                <a:t>MCV1 coverage, LACR, 2000-2025</a:t>
              </a:r>
            </a:p>
          </p:txBody>
        </p:sp>
        <p:sp>
          <p:nvSpPr>
            <p:cNvPr id="83" name="pl83"/>
            <p:cNvSpPr/>
            <p:nvPr/>
          </p:nvSpPr>
          <p:spPr>
            <a:xfrm>
              <a:off x="5227074" y="3852643"/>
              <a:ext cx="3777747" cy="0"/>
            </a:xfrm>
            <a:custGeom>
              <a:avLst/>
              <a:pathLst>
                <a:path w="3777747" h="0">
                  <a:moveTo>
                    <a:pt x="0" y="0"/>
                  </a:moveTo>
                  <a:lnTo>
                    <a:pt x="3777747" y="0"/>
                  </a:lnTo>
                  <a:lnTo>
                    <a:pt x="3777747" y="0"/>
                  </a:lnTo>
                </a:path>
              </a:pathLst>
            </a:custGeom>
            <a:ln w="6775" cap="flat">
              <a:solidFill>
                <a:srgbClr val="EBEBEB">
                  <a:alpha val="100000"/>
                </a:srgbClr>
              </a:solidFill>
              <a:prstDash val="solid"/>
              <a:round/>
            </a:ln>
          </p:spPr>
          <p:txBody>
            <a:bodyPr/>
            <a:lstStyle/>
            <a:p/>
          </p:txBody>
        </p:sp>
        <p:sp>
          <p:nvSpPr>
            <p:cNvPr id="84" name="pl84"/>
            <p:cNvSpPr/>
            <p:nvPr/>
          </p:nvSpPr>
          <p:spPr>
            <a:xfrm>
              <a:off x="5227074" y="3374499"/>
              <a:ext cx="3777747" cy="0"/>
            </a:xfrm>
            <a:custGeom>
              <a:avLst/>
              <a:pathLst>
                <a:path w="3777747" h="0">
                  <a:moveTo>
                    <a:pt x="0" y="0"/>
                  </a:moveTo>
                  <a:lnTo>
                    <a:pt x="3777747" y="0"/>
                  </a:lnTo>
                  <a:lnTo>
                    <a:pt x="3777747" y="0"/>
                  </a:lnTo>
                </a:path>
              </a:pathLst>
            </a:custGeom>
            <a:ln w="6775" cap="flat">
              <a:solidFill>
                <a:srgbClr val="EBEBEB">
                  <a:alpha val="100000"/>
                </a:srgbClr>
              </a:solidFill>
              <a:prstDash val="solid"/>
              <a:round/>
            </a:ln>
          </p:spPr>
          <p:txBody>
            <a:bodyPr/>
            <a:lstStyle/>
            <a:p/>
          </p:txBody>
        </p:sp>
        <p:sp>
          <p:nvSpPr>
            <p:cNvPr id="85" name="pl85"/>
            <p:cNvSpPr/>
            <p:nvPr/>
          </p:nvSpPr>
          <p:spPr>
            <a:xfrm>
              <a:off x="5227074" y="2896355"/>
              <a:ext cx="3777747" cy="0"/>
            </a:xfrm>
            <a:custGeom>
              <a:avLst/>
              <a:pathLst>
                <a:path w="3777747" h="0">
                  <a:moveTo>
                    <a:pt x="0" y="0"/>
                  </a:moveTo>
                  <a:lnTo>
                    <a:pt x="3777747" y="0"/>
                  </a:lnTo>
                  <a:lnTo>
                    <a:pt x="3777747" y="0"/>
                  </a:lnTo>
                </a:path>
              </a:pathLst>
            </a:custGeom>
            <a:ln w="6775" cap="flat">
              <a:solidFill>
                <a:srgbClr val="EBEBEB">
                  <a:alpha val="100000"/>
                </a:srgbClr>
              </a:solidFill>
              <a:prstDash val="solid"/>
              <a:round/>
            </a:ln>
          </p:spPr>
          <p:txBody>
            <a:bodyPr/>
            <a:lstStyle/>
            <a:p/>
          </p:txBody>
        </p:sp>
        <p:sp>
          <p:nvSpPr>
            <p:cNvPr id="86" name="pl86"/>
            <p:cNvSpPr/>
            <p:nvPr/>
          </p:nvSpPr>
          <p:spPr>
            <a:xfrm>
              <a:off x="5227074" y="2418210"/>
              <a:ext cx="3777747" cy="0"/>
            </a:xfrm>
            <a:custGeom>
              <a:avLst/>
              <a:pathLst>
                <a:path w="3777747" h="0">
                  <a:moveTo>
                    <a:pt x="0" y="0"/>
                  </a:moveTo>
                  <a:lnTo>
                    <a:pt x="3777747" y="0"/>
                  </a:lnTo>
                  <a:lnTo>
                    <a:pt x="3777747" y="0"/>
                  </a:lnTo>
                </a:path>
              </a:pathLst>
            </a:custGeom>
            <a:ln w="6775" cap="flat">
              <a:solidFill>
                <a:srgbClr val="EBEBEB">
                  <a:alpha val="100000"/>
                </a:srgbClr>
              </a:solidFill>
              <a:prstDash val="solid"/>
              <a:round/>
            </a:ln>
          </p:spPr>
          <p:txBody>
            <a:bodyPr/>
            <a:lstStyle/>
            <a:p/>
          </p:txBody>
        </p:sp>
        <p:sp>
          <p:nvSpPr>
            <p:cNvPr id="87" name="pl87"/>
            <p:cNvSpPr/>
            <p:nvPr/>
          </p:nvSpPr>
          <p:spPr>
            <a:xfrm>
              <a:off x="5227074" y="1940066"/>
              <a:ext cx="3777747" cy="0"/>
            </a:xfrm>
            <a:custGeom>
              <a:avLst/>
              <a:pathLst>
                <a:path w="3777747" h="0">
                  <a:moveTo>
                    <a:pt x="0" y="0"/>
                  </a:moveTo>
                  <a:lnTo>
                    <a:pt x="3777747" y="0"/>
                  </a:lnTo>
                  <a:lnTo>
                    <a:pt x="3777747" y="0"/>
                  </a:lnTo>
                </a:path>
              </a:pathLst>
            </a:custGeom>
            <a:ln w="6775" cap="flat">
              <a:solidFill>
                <a:srgbClr val="EBEBEB">
                  <a:alpha val="100000"/>
                </a:srgbClr>
              </a:solidFill>
              <a:prstDash val="solid"/>
              <a:round/>
            </a:ln>
          </p:spPr>
          <p:txBody>
            <a:bodyPr/>
            <a:lstStyle/>
            <a:p/>
          </p:txBody>
        </p:sp>
        <p:sp>
          <p:nvSpPr>
            <p:cNvPr id="88" name="pl88"/>
            <p:cNvSpPr/>
            <p:nvPr/>
          </p:nvSpPr>
          <p:spPr>
            <a:xfrm>
              <a:off x="5227074" y="3613571"/>
              <a:ext cx="3777747" cy="0"/>
            </a:xfrm>
            <a:custGeom>
              <a:avLst/>
              <a:pathLst>
                <a:path w="3777747" h="0">
                  <a:moveTo>
                    <a:pt x="0" y="0"/>
                  </a:moveTo>
                  <a:lnTo>
                    <a:pt x="3777747" y="0"/>
                  </a:lnTo>
                  <a:lnTo>
                    <a:pt x="3777747" y="0"/>
                  </a:lnTo>
                </a:path>
              </a:pathLst>
            </a:custGeom>
            <a:ln w="13550" cap="flat">
              <a:solidFill>
                <a:srgbClr val="EBEBEB">
                  <a:alpha val="100000"/>
                </a:srgbClr>
              </a:solidFill>
              <a:prstDash val="solid"/>
              <a:round/>
            </a:ln>
          </p:spPr>
          <p:txBody>
            <a:bodyPr/>
            <a:lstStyle/>
            <a:p/>
          </p:txBody>
        </p:sp>
        <p:sp>
          <p:nvSpPr>
            <p:cNvPr id="89" name="pl89"/>
            <p:cNvSpPr/>
            <p:nvPr/>
          </p:nvSpPr>
          <p:spPr>
            <a:xfrm>
              <a:off x="5227074" y="3135427"/>
              <a:ext cx="3777747" cy="0"/>
            </a:xfrm>
            <a:custGeom>
              <a:avLst/>
              <a:pathLst>
                <a:path w="3777747" h="0">
                  <a:moveTo>
                    <a:pt x="0" y="0"/>
                  </a:moveTo>
                  <a:lnTo>
                    <a:pt x="3777747" y="0"/>
                  </a:lnTo>
                  <a:lnTo>
                    <a:pt x="3777747" y="0"/>
                  </a:lnTo>
                </a:path>
              </a:pathLst>
            </a:custGeom>
            <a:ln w="13550" cap="flat">
              <a:solidFill>
                <a:srgbClr val="EBEBEB">
                  <a:alpha val="100000"/>
                </a:srgbClr>
              </a:solidFill>
              <a:prstDash val="solid"/>
              <a:round/>
            </a:ln>
          </p:spPr>
          <p:txBody>
            <a:bodyPr/>
            <a:lstStyle/>
            <a:p/>
          </p:txBody>
        </p:sp>
        <p:sp>
          <p:nvSpPr>
            <p:cNvPr id="90" name="pl90"/>
            <p:cNvSpPr/>
            <p:nvPr/>
          </p:nvSpPr>
          <p:spPr>
            <a:xfrm>
              <a:off x="5227074" y="2657282"/>
              <a:ext cx="3777747" cy="0"/>
            </a:xfrm>
            <a:custGeom>
              <a:avLst/>
              <a:pathLst>
                <a:path w="3777747" h="0">
                  <a:moveTo>
                    <a:pt x="0" y="0"/>
                  </a:moveTo>
                  <a:lnTo>
                    <a:pt x="3777747" y="0"/>
                  </a:lnTo>
                  <a:lnTo>
                    <a:pt x="3777747" y="0"/>
                  </a:lnTo>
                </a:path>
              </a:pathLst>
            </a:custGeom>
            <a:ln w="13550" cap="flat">
              <a:solidFill>
                <a:srgbClr val="EBEBEB">
                  <a:alpha val="100000"/>
                </a:srgbClr>
              </a:solidFill>
              <a:prstDash val="solid"/>
              <a:round/>
            </a:ln>
          </p:spPr>
          <p:txBody>
            <a:bodyPr/>
            <a:lstStyle/>
            <a:p/>
          </p:txBody>
        </p:sp>
        <p:sp>
          <p:nvSpPr>
            <p:cNvPr id="91" name="pl91"/>
            <p:cNvSpPr/>
            <p:nvPr/>
          </p:nvSpPr>
          <p:spPr>
            <a:xfrm>
              <a:off x="5227074" y="2179138"/>
              <a:ext cx="3777747" cy="0"/>
            </a:xfrm>
            <a:custGeom>
              <a:avLst/>
              <a:pathLst>
                <a:path w="3777747" h="0">
                  <a:moveTo>
                    <a:pt x="0" y="0"/>
                  </a:moveTo>
                  <a:lnTo>
                    <a:pt x="3777747" y="0"/>
                  </a:lnTo>
                  <a:lnTo>
                    <a:pt x="3777747" y="0"/>
                  </a:lnTo>
                </a:path>
              </a:pathLst>
            </a:custGeom>
            <a:ln w="13550" cap="flat">
              <a:solidFill>
                <a:srgbClr val="EBEBEB">
                  <a:alpha val="100000"/>
                </a:srgbClr>
              </a:solidFill>
              <a:prstDash val="solid"/>
              <a:round/>
            </a:ln>
          </p:spPr>
          <p:txBody>
            <a:bodyPr/>
            <a:lstStyle/>
            <a:p/>
          </p:txBody>
        </p:sp>
        <p:sp>
          <p:nvSpPr>
            <p:cNvPr id="92" name="pl92"/>
            <p:cNvSpPr/>
            <p:nvPr/>
          </p:nvSpPr>
          <p:spPr>
            <a:xfrm>
              <a:off x="5227074" y="1700994"/>
              <a:ext cx="3777747" cy="0"/>
            </a:xfrm>
            <a:custGeom>
              <a:avLst/>
              <a:pathLst>
                <a:path w="3777747" h="0">
                  <a:moveTo>
                    <a:pt x="0" y="0"/>
                  </a:moveTo>
                  <a:lnTo>
                    <a:pt x="3777747" y="0"/>
                  </a:lnTo>
                  <a:lnTo>
                    <a:pt x="3777747" y="0"/>
                  </a:lnTo>
                </a:path>
              </a:pathLst>
            </a:custGeom>
            <a:ln w="13550" cap="flat">
              <a:solidFill>
                <a:srgbClr val="EBEBEB">
                  <a:alpha val="100000"/>
                </a:srgbClr>
              </a:solidFill>
              <a:prstDash val="solid"/>
              <a:round/>
            </a:ln>
          </p:spPr>
          <p:txBody>
            <a:bodyPr/>
            <a:lstStyle/>
            <a:p/>
          </p:txBody>
        </p:sp>
        <p:sp>
          <p:nvSpPr>
            <p:cNvPr id="93" name="pl93"/>
            <p:cNvSpPr/>
            <p:nvPr/>
          </p:nvSpPr>
          <p:spPr>
            <a:xfrm>
              <a:off x="5398790" y="1648398"/>
              <a:ext cx="0" cy="2209026"/>
            </a:xfrm>
            <a:custGeom>
              <a:avLst/>
              <a:pathLst>
                <a:path w="0" h="2209026">
                  <a:moveTo>
                    <a:pt x="0" y="2209026"/>
                  </a:moveTo>
                  <a:lnTo>
                    <a:pt x="0" y="0"/>
                  </a:lnTo>
                  <a:lnTo>
                    <a:pt x="0" y="0"/>
                  </a:lnTo>
                </a:path>
              </a:pathLst>
            </a:custGeom>
            <a:ln w="13550" cap="flat">
              <a:solidFill>
                <a:srgbClr val="EBEBEB">
                  <a:alpha val="100000"/>
                </a:srgbClr>
              </a:solidFill>
              <a:prstDash val="solid"/>
              <a:round/>
            </a:ln>
          </p:spPr>
          <p:txBody>
            <a:bodyPr/>
            <a:lstStyle/>
            <a:p/>
          </p:txBody>
        </p:sp>
        <p:sp>
          <p:nvSpPr>
            <p:cNvPr id="94" name="pl94"/>
            <p:cNvSpPr/>
            <p:nvPr/>
          </p:nvSpPr>
          <p:spPr>
            <a:xfrm>
              <a:off x="6085653" y="1648398"/>
              <a:ext cx="0" cy="2209026"/>
            </a:xfrm>
            <a:custGeom>
              <a:avLst/>
              <a:pathLst>
                <a:path w="0" h="2209026">
                  <a:moveTo>
                    <a:pt x="0" y="2209026"/>
                  </a:moveTo>
                  <a:lnTo>
                    <a:pt x="0" y="0"/>
                  </a:lnTo>
                  <a:lnTo>
                    <a:pt x="0" y="0"/>
                  </a:lnTo>
                </a:path>
              </a:pathLst>
            </a:custGeom>
            <a:ln w="13550" cap="flat">
              <a:solidFill>
                <a:srgbClr val="EBEBEB">
                  <a:alpha val="100000"/>
                </a:srgbClr>
              </a:solidFill>
              <a:prstDash val="solid"/>
              <a:round/>
            </a:ln>
          </p:spPr>
          <p:txBody>
            <a:bodyPr/>
            <a:lstStyle/>
            <a:p/>
          </p:txBody>
        </p:sp>
        <p:sp>
          <p:nvSpPr>
            <p:cNvPr id="95" name="pl95"/>
            <p:cNvSpPr/>
            <p:nvPr/>
          </p:nvSpPr>
          <p:spPr>
            <a:xfrm>
              <a:off x="6772516" y="1648398"/>
              <a:ext cx="0" cy="2209026"/>
            </a:xfrm>
            <a:custGeom>
              <a:avLst/>
              <a:pathLst>
                <a:path w="0" h="2209026">
                  <a:moveTo>
                    <a:pt x="0" y="2209026"/>
                  </a:moveTo>
                  <a:lnTo>
                    <a:pt x="0" y="0"/>
                  </a:lnTo>
                  <a:lnTo>
                    <a:pt x="0" y="0"/>
                  </a:lnTo>
                </a:path>
              </a:pathLst>
            </a:custGeom>
            <a:ln w="13550" cap="flat">
              <a:solidFill>
                <a:srgbClr val="EBEBEB">
                  <a:alpha val="100000"/>
                </a:srgbClr>
              </a:solidFill>
              <a:prstDash val="solid"/>
              <a:round/>
            </a:ln>
          </p:spPr>
          <p:txBody>
            <a:bodyPr/>
            <a:lstStyle/>
            <a:p/>
          </p:txBody>
        </p:sp>
        <p:sp>
          <p:nvSpPr>
            <p:cNvPr id="96" name="pl96"/>
            <p:cNvSpPr/>
            <p:nvPr/>
          </p:nvSpPr>
          <p:spPr>
            <a:xfrm>
              <a:off x="7459379" y="1648398"/>
              <a:ext cx="0" cy="2209026"/>
            </a:xfrm>
            <a:custGeom>
              <a:avLst/>
              <a:pathLst>
                <a:path w="0" h="2209026">
                  <a:moveTo>
                    <a:pt x="0" y="2209026"/>
                  </a:moveTo>
                  <a:lnTo>
                    <a:pt x="0" y="0"/>
                  </a:lnTo>
                  <a:lnTo>
                    <a:pt x="0" y="0"/>
                  </a:lnTo>
                </a:path>
              </a:pathLst>
            </a:custGeom>
            <a:ln w="13550" cap="flat">
              <a:solidFill>
                <a:srgbClr val="EBEBEB">
                  <a:alpha val="100000"/>
                </a:srgbClr>
              </a:solidFill>
              <a:prstDash val="solid"/>
              <a:round/>
            </a:ln>
          </p:spPr>
          <p:txBody>
            <a:bodyPr/>
            <a:lstStyle/>
            <a:p/>
          </p:txBody>
        </p:sp>
        <p:sp>
          <p:nvSpPr>
            <p:cNvPr id="97" name="pl97"/>
            <p:cNvSpPr/>
            <p:nvPr/>
          </p:nvSpPr>
          <p:spPr>
            <a:xfrm>
              <a:off x="8008870" y="1648398"/>
              <a:ext cx="0" cy="2209026"/>
            </a:xfrm>
            <a:custGeom>
              <a:avLst/>
              <a:pathLst>
                <a:path w="0" h="2209026">
                  <a:moveTo>
                    <a:pt x="0" y="2209026"/>
                  </a:moveTo>
                  <a:lnTo>
                    <a:pt x="0" y="0"/>
                  </a:lnTo>
                  <a:lnTo>
                    <a:pt x="0" y="0"/>
                  </a:lnTo>
                </a:path>
              </a:pathLst>
            </a:custGeom>
            <a:ln w="13550" cap="flat">
              <a:solidFill>
                <a:srgbClr val="EBEBEB">
                  <a:alpha val="100000"/>
                </a:srgbClr>
              </a:solidFill>
              <a:prstDash val="solid"/>
              <a:round/>
            </a:ln>
          </p:spPr>
          <p:txBody>
            <a:bodyPr/>
            <a:lstStyle/>
            <a:p/>
          </p:txBody>
        </p:sp>
        <p:sp>
          <p:nvSpPr>
            <p:cNvPr id="98" name="pl98"/>
            <p:cNvSpPr/>
            <p:nvPr/>
          </p:nvSpPr>
          <p:spPr>
            <a:xfrm>
              <a:off x="8833106" y="1648398"/>
              <a:ext cx="0" cy="2209026"/>
            </a:xfrm>
            <a:custGeom>
              <a:avLst/>
              <a:pathLst>
                <a:path w="0" h="2209026">
                  <a:moveTo>
                    <a:pt x="0" y="2209026"/>
                  </a:moveTo>
                  <a:lnTo>
                    <a:pt x="0" y="0"/>
                  </a:lnTo>
                  <a:lnTo>
                    <a:pt x="0" y="0"/>
                  </a:lnTo>
                </a:path>
              </a:pathLst>
            </a:custGeom>
            <a:ln w="13550" cap="flat">
              <a:solidFill>
                <a:srgbClr val="EBEBEB">
                  <a:alpha val="100000"/>
                </a:srgbClr>
              </a:solidFill>
              <a:prstDash val="solid"/>
              <a:round/>
            </a:ln>
          </p:spPr>
          <p:txBody>
            <a:bodyPr/>
            <a:lstStyle/>
            <a:p/>
          </p:txBody>
        </p:sp>
        <p:sp>
          <p:nvSpPr>
            <p:cNvPr id="99" name="pl99"/>
            <p:cNvSpPr/>
            <p:nvPr/>
          </p:nvSpPr>
          <p:spPr>
            <a:xfrm>
              <a:off x="5398790" y="2131324"/>
              <a:ext cx="3434315" cy="573773"/>
            </a:xfrm>
            <a:custGeom>
              <a:avLst/>
              <a:pathLst>
                <a:path w="3434315" h="573773">
                  <a:moveTo>
                    <a:pt x="0" y="573773"/>
                  </a:moveTo>
                  <a:lnTo>
                    <a:pt x="137372" y="573773"/>
                  </a:lnTo>
                  <a:lnTo>
                    <a:pt x="274745" y="573773"/>
                  </a:lnTo>
                  <a:lnTo>
                    <a:pt x="412117" y="525958"/>
                  </a:lnTo>
                  <a:lnTo>
                    <a:pt x="549490" y="430329"/>
                  </a:lnTo>
                  <a:lnTo>
                    <a:pt x="686863" y="430329"/>
                  </a:lnTo>
                  <a:lnTo>
                    <a:pt x="824235" y="239072"/>
                  </a:lnTo>
                  <a:lnTo>
                    <a:pt x="961608" y="286886"/>
                  </a:lnTo>
                  <a:lnTo>
                    <a:pt x="1098981" y="143443"/>
                  </a:lnTo>
                  <a:lnTo>
                    <a:pt x="1236353" y="95628"/>
                  </a:lnTo>
                  <a:lnTo>
                    <a:pt x="1373726" y="95628"/>
                  </a:lnTo>
                  <a:lnTo>
                    <a:pt x="1511098" y="47814"/>
                  </a:lnTo>
                  <a:lnTo>
                    <a:pt x="1648471" y="47814"/>
                  </a:lnTo>
                  <a:lnTo>
                    <a:pt x="1785844" y="0"/>
                  </a:lnTo>
                  <a:lnTo>
                    <a:pt x="1923216" y="47814"/>
                  </a:lnTo>
                  <a:lnTo>
                    <a:pt x="2060589" y="47814"/>
                  </a:lnTo>
                  <a:lnTo>
                    <a:pt x="2197962" y="0"/>
                  </a:lnTo>
                  <a:lnTo>
                    <a:pt x="2335334" y="0"/>
                  </a:lnTo>
                  <a:lnTo>
                    <a:pt x="2472707" y="0"/>
                  </a:lnTo>
                  <a:lnTo>
                    <a:pt x="2610079" y="47814"/>
                  </a:lnTo>
                  <a:lnTo>
                    <a:pt x="2747452" y="191257"/>
                  </a:lnTo>
                  <a:lnTo>
                    <a:pt x="2884825" y="430329"/>
                  </a:lnTo>
                  <a:lnTo>
                    <a:pt x="3022197" y="143443"/>
                  </a:lnTo>
                  <a:lnTo>
                    <a:pt x="3159570" y="334701"/>
                  </a:lnTo>
                  <a:lnTo>
                    <a:pt x="3296943" y="286886"/>
                  </a:lnTo>
                  <a:lnTo>
                    <a:pt x="3434315" y="286886"/>
                  </a:lnTo>
                </a:path>
              </a:pathLst>
            </a:custGeom>
            <a:ln w="27101" cap="flat">
              <a:solidFill>
                <a:srgbClr val="0058AB">
                  <a:alpha val="69803"/>
                </a:srgbClr>
              </a:solidFill>
              <a:prstDash val="solid"/>
              <a:round/>
            </a:ln>
          </p:spPr>
          <p:txBody>
            <a:bodyPr/>
            <a:lstStyle/>
            <a:p/>
          </p:txBody>
        </p:sp>
        <p:sp>
          <p:nvSpPr>
            <p:cNvPr id="100" name="pl100"/>
            <p:cNvSpPr/>
            <p:nvPr/>
          </p:nvSpPr>
          <p:spPr>
            <a:xfrm>
              <a:off x="5398790" y="2035695"/>
              <a:ext cx="3434315" cy="382515"/>
            </a:xfrm>
            <a:custGeom>
              <a:avLst/>
              <a:pathLst>
                <a:path w="3434315" h="382515">
                  <a:moveTo>
                    <a:pt x="0" y="191257"/>
                  </a:moveTo>
                  <a:lnTo>
                    <a:pt x="137372" y="143443"/>
                  </a:lnTo>
                  <a:lnTo>
                    <a:pt x="274745" y="286886"/>
                  </a:lnTo>
                  <a:lnTo>
                    <a:pt x="412117" y="382515"/>
                  </a:lnTo>
                  <a:lnTo>
                    <a:pt x="549490" y="286886"/>
                  </a:lnTo>
                  <a:lnTo>
                    <a:pt x="686863" y="95628"/>
                  </a:lnTo>
                  <a:lnTo>
                    <a:pt x="824235" y="47814"/>
                  </a:lnTo>
                  <a:lnTo>
                    <a:pt x="961608" y="0"/>
                  </a:lnTo>
                  <a:lnTo>
                    <a:pt x="1098981" y="0"/>
                  </a:lnTo>
                  <a:lnTo>
                    <a:pt x="1236353" y="143443"/>
                  </a:lnTo>
                  <a:lnTo>
                    <a:pt x="1373726" y="191257"/>
                  </a:lnTo>
                  <a:lnTo>
                    <a:pt x="1511098" y="143443"/>
                  </a:lnTo>
                  <a:lnTo>
                    <a:pt x="1648471" y="95628"/>
                  </a:lnTo>
                  <a:lnTo>
                    <a:pt x="1785844" y="95628"/>
                  </a:lnTo>
                  <a:lnTo>
                    <a:pt x="1923216" y="239072"/>
                  </a:lnTo>
                  <a:lnTo>
                    <a:pt x="2060589" y="239072"/>
                  </a:lnTo>
                  <a:lnTo>
                    <a:pt x="2197962" y="334701"/>
                  </a:lnTo>
                  <a:lnTo>
                    <a:pt x="2335334" y="143443"/>
                  </a:lnTo>
                  <a:lnTo>
                    <a:pt x="2472707" y="191257"/>
                  </a:lnTo>
                  <a:lnTo>
                    <a:pt x="2610079" y="143443"/>
                  </a:lnTo>
                  <a:lnTo>
                    <a:pt x="2747452" y="334701"/>
                  </a:lnTo>
                  <a:lnTo>
                    <a:pt x="2884825" y="286886"/>
                  </a:lnTo>
                  <a:lnTo>
                    <a:pt x="3022197" y="334701"/>
                  </a:lnTo>
                  <a:lnTo>
                    <a:pt x="3159570" y="286886"/>
                  </a:lnTo>
                  <a:lnTo>
                    <a:pt x="3296943" y="382515"/>
                  </a:lnTo>
                  <a:lnTo>
                    <a:pt x="3434315" y="382515"/>
                  </a:lnTo>
                </a:path>
              </a:pathLst>
            </a:custGeom>
            <a:ln w="27101" cap="flat">
              <a:solidFill>
                <a:srgbClr val="1CABE2">
                  <a:alpha val="69803"/>
                </a:srgbClr>
              </a:solidFill>
              <a:prstDash val="solid"/>
              <a:round/>
            </a:ln>
          </p:spPr>
          <p:txBody>
            <a:bodyPr/>
            <a:lstStyle/>
            <a:p/>
          </p:txBody>
        </p:sp>
        <p:sp>
          <p:nvSpPr>
            <p:cNvPr id="101" name="pl101"/>
            <p:cNvSpPr/>
            <p:nvPr/>
          </p:nvSpPr>
          <p:spPr>
            <a:xfrm>
              <a:off x="5398790" y="2179138"/>
              <a:ext cx="3434315" cy="956288"/>
            </a:xfrm>
            <a:custGeom>
              <a:avLst/>
              <a:pathLst>
                <a:path w="3434315" h="956288">
                  <a:moveTo>
                    <a:pt x="0" y="956288"/>
                  </a:moveTo>
                  <a:lnTo>
                    <a:pt x="137372" y="812845"/>
                  </a:lnTo>
                  <a:lnTo>
                    <a:pt x="274745" y="717216"/>
                  </a:lnTo>
                  <a:lnTo>
                    <a:pt x="412117" y="669402"/>
                  </a:lnTo>
                  <a:lnTo>
                    <a:pt x="549490" y="621587"/>
                  </a:lnTo>
                  <a:lnTo>
                    <a:pt x="686863" y="621587"/>
                  </a:lnTo>
                  <a:lnTo>
                    <a:pt x="824235" y="478144"/>
                  </a:lnTo>
                  <a:lnTo>
                    <a:pt x="961608" y="382515"/>
                  </a:lnTo>
                  <a:lnTo>
                    <a:pt x="1098981" y="286886"/>
                  </a:lnTo>
                  <a:lnTo>
                    <a:pt x="1236353" y="143443"/>
                  </a:lnTo>
                  <a:lnTo>
                    <a:pt x="1373726" y="95628"/>
                  </a:lnTo>
                  <a:lnTo>
                    <a:pt x="1511098" y="47814"/>
                  </a:lnTo>
                  <a:lnTo>
                    <a:pt x="1648471" y="47814"/>
                  </a:lnTo>
                  <a:lnTo>
                    <a:pt x="1785844" y="95628"/>
                  </a:lnTo>
                  <a:lnTo>
                    <a:pt x="1923216" y="95628"/>
                  </a:lnTo>
                  <a:lnTo>
                    <a:pt x="2060589" y="95628"/>
                  </a:lnTo>
                  <a:lnTo>
                    <a:pt x="2197962" y="191257"/>
                  </a:lnTo>
                  <a:lnTo>
                    <a:pt x="2335334" y="191257"/>
                  </a:lnTo>
                  <a:lnTo>
                    <a:pt x="2472707" y="47814"/>
                  </a:lnTo>
                  <a:lnTo>
                    <a:pt x="2610079" y="0"/>
                  </a:lnTo>
                  <a:lnTo>
                    <a:pt x="2747452" y="47814"/>
                  </a:lnTo>
                  <a:lnTo>
                    <a:pt x="2884825" y="191257"/>
                  </a:lnTo>
                  <a:lnTo>
                    <a:pt x="3022197" y="143443"/>
                  </a:lnTo>
                  <a:lnTo>
                    <a:pt x="3159570" y="47814"/>
                  </a:lnTo>
                  <a:lnTo>
                    <a:pt x="3296943" y="95628"/>
                  </a:lnTo>
                  <a:lnTo>
                    <a:pt x="3434315" y="47814"/>
                  </a:lnTo>
                </a:path>
              </a:pathLst>
            </a:custGeom>
            <a:ln w="27101" cap="flat">
              <a:solidFill>
                <a:srgbClr val="00833D">
                  <a:alpha val="69803"/>
                </a:srgbClr>
              </a:solidFill>
              <a:prstDash val="solid"/>
              <a:round/>
            </a:ln>
          </p:spPr>
          <p:txBody>
            <a:bodyPr/>
            <a:lstStyle/>
            <a:p/>
          </p:txBody>
        </p:sp>
        <p:sp>
          <p:nvSpPr>
            <p:cNvPr id="102" name="pl102"/>
            <p:cNvSpPr/>
            <p:nvPr/>
          </p:nvSpPr>
          <p:spPr>
            <a:xfrm>
              <a:off x="5398790" y="1748808"/>
              <a:ext cx="3434315" cy="669402"/>
            </a:xfrm>
            <a:custGeom>
              <a:avLst/>
              <a:pathLst>
                <a:path w="3434315" h="669402">
                  <a:moveTo>
                    <a:pt x="0" y="95628"/>
                  </a:moveTo>
                  <a:lnTo>
                    <a:pt x="137372" y="0"/>
                  </a:lnTo>
                  <a:lnTo>
                    <a:pt x="274745" y="95628"/>
                  </a:lnTo>
                  <a:lnTo>
                    <a:pt x="412117" y="47814"/>
                  </a:lnTo>
                  <a:lnTo>
                    <a:pt x="549490" y="95628"/>
                  </a:lnTo>
                  <a:lnTo>
                    <a:pt x="686863" y="143443"/>
                  </a:lnTo>
                  <a:lnTo>
                    <a:pt x="824235" y="47814"/>
                  </a:lnTo>
                  <a:lnTo>
                    <a:pt x="961608" y="47814"/>
                  </a:lnTo>
                  <a:lnTo>
                    <a:pt x="1098981" y="0"/>
                  </a:lnTo>
                  <a:lnTo>
                    <a:pt x="1236353" y="0"/>
                  </a:lnTo>
                  <a:lnTo>
                    <a:pt x="1373726" y="95628"/>
                  </a:lnTo>
                  <a:lnTo>
                    <a:pt x="1511098" y="0"/>
                  </a:lnTo>
                  <a:lnTo>
                    <a:pt x="1648471" y="0"/>
                  </a:lnTo>
                  <a:lnTo>
                    <a:pt x="1785844" y="143443"/>
                  </a:lnTo>
                  <a:lnTo>
                    <a:pt x="1923216" y="95628"/>
                  </a:lnTo>
                  <a:lnTo>
                    <a:pt x="2060589" y="95628"/>
                  </a:lnTo>
                  <a:lnTo>
                    <a:pt x="2197962" y="95628"/>
                  </a:lnTo>
                  <a:lnTo>
                    <a:pt x="2335334" y="430329"/>
                  </a:lnTo>
                  <a:lnTo>
                    <a:pt x="2472707" y="191257"/>
                  </a:lnTo>
                  <a:lnTo>
                    <a:pt x="2610079" y="430329"/>
                  </a:lnTo>
                  <a:lnTo>
                    <a:pt x="2747452" y="525958"/>
                  </a:lnTo>
                  <a:lnTo>
                    <a:pt x="2884825" y="573773"/>
                  </a:lnTo>
                  <a:lnTo>
                    <a:pt x="3022197" y="669402"/>
                  </a:lnTo>
                  <a:lnTo>
                    <a:pt x="3159570" y="525958"/>
                  </a:lnTo>
                  <a:lnTo>
                    <a:pt x="3296943" y="382515"/>
                  </a:lnTo>
                  <a:lnTo>
                    <a:pt x="3434315" y="430329"/>
                  </a:lnTo>
                </a:path>
              </a:pathLst>
            </a:custGeom>
            <a:ln w="27101" cap="flat">
              <a:solidFill>
                <a:srgbClr val="80BD41">
                  <a:alpha val="69803"/>
                </a:srgbClr>
              </a:solidFill>
              <a:prstDash val="solid"/>
              <a:round/>
            </a:ln>
          </p:spPr>
          <p:txBody>
            <a:bodyPr/>
            <a:lstStyle/>
            <a:p/>
          </p:txBody>
        </p:sp>
        <p:sp>
          <p:nvSpPr>
            <p:cNvPr id="103" name="pl103"/>
            <p:cNvSpPr/>
            <p:nvPr/>
          </p:nvSpPr>
          <p:spPr>
            <a:xfrm>
              <a:off x="5398790" y="1987880"/>
              <a:ext cx="3434315" cy="430329"/>
            </a:xfrm>
            <a:custGeom>
              <a:avLst/>
              <a:pathLst>
                <a:path w="3434315" h="430329">
                  <a:moveTo>
                    <a:pt x="0" y="286886"/>
                  </a:moveTo>
                  <a:lnTo>
                    <a:pt x="137372" y="286886"/>
                  </a:lnTo>
                  <a:lnTo>
                    <a:pt x="274745" y="334701"/>
                  </a:lnTo>
                  <a:lnTo>
                    <a:pt x="412117" y="334701"/>
                  </a:lnTo>
                  <a:lnTo>
                    <a:pt x="549490" y="286886"/>
                  </a:lnTo>
                  <a:lnTo>
                    <a:pt x="686863" y="239072"/>
                  </a:lnTo>
                  <a:lnTo>
                    <a:pt x="824235" y="239072"/>
                  </a:lnTo>
                  <a:lnTo>
                    <a:pt x="961608" y="191257"/>
                  </a:lnTo>
                  <a:lnTo>
                    <a:pt x="1098981" y="191257"/>
                  </a:lnTo>
                  <a:lnTo>
                    <a:pt x="1236353" y="95628"/>
                  </a:lnTo>
                  <a:lnTo>
                    <a:pt x="1373726" y="0"/>
                  </a:lnTo>
                  <a:lnTo>
                    <a:pt x="1511098" y="47814"/>
                  </a:lnTo>
                  <a:lnTo>
                    <a:pt x="1648471" y="143443"/>
                  </a:lnTo>
                  <a:lnTo>
                    <a:pt x="1785844" y="95628"/>
                  </a:lnTo>
                  <a:lnTo>
                    <a:pt x="1923216" y="143443"/>
                  </a:lnTo>
                  <a:lnTo>
                    <a:pt x="2060589" y="143443"/>
                  </a:lnTo>
                  <a:lnTo>
                    <a:pt x="2197962" y="47814"/>
                  </a:lnTo>
                  <a:lnTo>
                    <a:pt x="2335334" y="95628"/>
                  </a:lnTo>
                  <a:lnTo>
                    <a:pt x="2472707" y="191257"/>
                  </a:lnTo>
                  <a:lnTo>
                    <a:pt x="2610079" y="191257"/>
                  </a:lnTo>
                  <a:lnTo>
                    <a:pt x="2747452" y="239072"/>
                  </a:lnTo>
                  <a:lnTo>
                    <a:pt x="2884825" y="286886"/>
                  </a:lnTo>
                  <a:lnTo>
                    <a:pt x="3022197" y="286886"/>
                  </a:lnTo>
                  <a:lnTo>
                    <a:pt x="3159570" y="382515"/>
                  </a:lnTo>
                  <a:lnTo>
                    <a:pt x="3296943" y="430329"/>
                  </a:lnTo>
                  <a:lnTo>
                    <a:pt x="3434315" y="334701"/>
                  </a:lnTo>
                </a:path>
              </a:pathLst>
            </a:custGeom>
            <a:ln w="27101" cap="flat">
              <a:solidFill>
                <a:srgbClr val="6A1E74">
                  <a:alpha val="69803"/>
                </a:srgbClr>
              </a:solidFill>
              <a:prstDash val="solid"/>
              <a:round/>
            </a:ln>
          </p:spPr>
          <p:txBody>
            <a:bodyPr/>
            <a:lstStyle/>
            <a:p/>
          </p:txBody>
        </p:sp>
        <p:sp>
          <p:nvSpPr>
            <p:cNvPr id="104" name="pl104"/>
            <p:cNvSpPr/>
            <p:nvPr/>
          </p:nvSpPr>
          <p:spPr>
            <a:xfrm>
              <a:off x="5398790" y="2083509"/>
              <a:ext cx="3434315" cy="1673505"/>
            </a:xfrm>
            <a:custGeom>
              <a:avLst/>
              <a:pathLst>
                <a:path w="3434315" h="1673505">
                  <a:moveTo>
                    <a:pt x="0" y="1673505"/>
                  </a:moveTo>
                  <a:lnTo>
                    <a:pt x="137372" y="1625690"/>
                  </a:lnTo>
                  <a:lnTo>
                    <a:pt x="274745" y="1625690"/>
                  </a:lnTo>
                  <a:lnTo>
                    <a:pt x="412117" y="1482247"/>
                  </a:lnTo>
                  <a:lnTo>
                    <a:pt x="549490" y="1290989"/>
                  </a:lnTo>
                  <a:lnTo>
                    <a:pt x="686863" y="1147546"/>
                  </a:lnTo>
                  <a:lnTo>
                    <a:pt x="824235" y="1147546"/>
                  </a:lnTo>
                  <a:lnTo>
                    <a:pt x="961608" y="1099731"/>
                  </a:lnTo>
                  <a:lnTo>
                    <a:pt x="1098981" y="1051917"/>
                  </a:lnTo>
                  <a:lnTo>
                    <a:pt x="1236353" y="812845"/>
                  </a:lnTo>
                  <a:lnTo>
                    <a:pt x="1373726" y="717216"/>
                  </a:lnTo>
                  <a:lnTo>
                    <a:pt x="1511098" y="621587"/>
                  </a:lnTo>
                  <a:lnTo>
                    <a:pt x="1648471" y="669402"/>
                  </a:lnTo>
                  <a:lnTo>
                    <a:pt x="1785844" y="621587"/>
                  </a:lnTo>
                  <a:lnTo>
                    <a:pt x="1923216" y="478144"/>
                  </a:lnTo>
                  <a:lnTo>
                    <a:pt x="2060589" y="382515"/>
                  </a:lnTo>
                  <a:lnTo>
                    <a:pt x="2197962" y="334701"/>
                  </a:lnTo>
                  <a:lnTo>
                    <a:pt x="2335334" y="286886"/>
                  </a:lnTo>
                  <a:lnTo>
                    <a:pt x="2472707" y="143443"/>
                  </a:lnTo>
                  <a:lnTo>
                    <a:pt x="2610079" y="95628"/>
                  </a:lnTo>
                  <a:lnTo>
                    <a:pt x="2747452" y="286886"/>
                  </a:lnTo>
                  <a:lnTo>
                    <a:pt x="2884825" y="286886"/>
                  </a:lnTo>
                  <a:lnTo>
                    <a:pt x="3022197" y="95628"/>
                  </a:lnTo>
                  <a:lnTo>
                    <a:pt x="3159570" y="143443"/>
                  </a:lnTo>
                  <a:lnTo>
                    <a:pt x="3296943" y="0"/>
                  </a:lnTo>
                  <a:lnTo>
                    <a:pt x="3434315" y="0"/>
                  </a:lnTo>
                </a:path>
              </a:pathLst>
            </a:custGeom>
            <a:ln w="27101" cap="flat">
              <a:solidFill>
                <a:srgbClr val="E2231A">
                  <a:alpha val="69803"/>
                </a:srgbClr>
              </a:solidFill>
              <a:prstDash val="solid"/>
              <a:round/>
            </a:ln>
          </p:spPr>
          <p:txBody>
            <a:bodyPr/>
            <a:lstStyle/>
            <a:p/>
          </p:txBody>
        </p:sp>
        <p:sp>
          <p:nvSpPr>
            <p:cNvPr id="105" name="pl105"/>
            <p:cNvSpPr/>
            <p:nvPr/>
          </p:nvSpPr>
          <p:spPr>
            <a:xfrm>
              <a:off x="5398790" y="2035695"/>
              <a:ext cx="3434315" cy="1290989"/>
            </a:xfrm>
            <a:custGeom>
              <a:avLst/>
              <a:pathLst>
                <a:path w="3434315" h="1290989">
                  <a:moveTo>
                    <a:pt x="0" y="1290989"/>
                  </a:moveTo>
                  <a:lnTo>
                    <a:pt x="137372" y="1195360"/>
                  </a:lnTo>
                  <a:lnTo>
                    <a:pt x="274745" y="1147546"/>
                  </a:lnTo>
                  <a:lnTo>
                    <a:pt x="412117" y="956288"/>
                  </a:lnTo>
                  <a:lnTo>
                    <a:pt x="549490" y="765030"/>
                  </a:lnTo>
                  <a:lnTo>
                    <a:pt x="686863" y="573773"/>
                  </a:lnTo>
                  <a:lnTo>
                    <a:pt x="824235" y="478144"/>
                  </a:lnTo>
                  <a:lnTo>
                    <a:pt x="961608" y="478144"/>
                  </a:lnTo>
                  <a:lnTo>
                    <a:pt x="1098981" y="286886"/>
                  </a:lnTo>
                  <a:lnTo>
                    <a:pt x="1236353" y="0"/>
                  </a:lnTo>
                  <a:lnTo>
                    <a:pt x="1373726" y="143443"/>
                  </a:lnTo>
                  <a:lnTo>
                    <a:pt x="1511098" y="286886"/>
                  </a:lnTo>
                  <a:lnTo>
                    <a:pt x="1648471" y="334701"/>
                  </a:lnTo>
                  <a:lnTo>
                    <a:pt x="1785844" y="334701"/>
                  </a:lnTo>
                  <a:lnTo>
                    <a:pt x="1923216" y="382515"/>
                  </a:lnTo>
                  <a:lnTo>
                    <a:pt x="2060589" y="382515"/>
                  </a:lnTo>
                  <a:lnTo>
                    <a:pt x="2197962" y="286886"/>
                  </a:lnTo>
                  <a:lnTo>
                    <a:pt x="2335334" y="191257"/>
                  </a:lnTo>
                  <a:lnTo>
                    <a:pt x="2472707" y="191257"/>
                  </a:lnTo>
                  <a:lnTo>
                    <a:pt x="2610079" y="143443"/>
                  </a:lnTo>
                  <a:lnTo>
                    <a:pt x="2747452" y="191257"/>
                  </a:lnTo>
                  <a:lnTo>
                    <a:pt x="2884825" y="382515"/>
                  </a:lnTo>
                  <a:lnTo>
                    <a:pt x="3022197" y="382515"/>
                  </a:lnTo>
                  <a:lnTo>
                    <a:pt x="3159570" y="286886"/>
                  </a:lnTo>
                  <a:lnTo>
                    <a:pt x="3296943" y="143443"/>
                  </a:lnTo>
                  <a:lnTo>
                    <a:pt x="3434315" y="191257"/>
                  </a:lnTo>
                </a:path>
              </a:pathLst>
            </a:custGeom>
            <a:ln w="27101" cap="flat">
              <a:solidFill>
                <a:srgbClr val="F26A21">
                  <a:alpha val="69803"/>
                </a:srgbClr>
              </a:solidFill>
              <a:prstDash val="solid"/>
              <a:round/>
            </a:ln>
          </p:spPr>
          <p:txBody>
            <a:bodyPr/>
            <a:lstStyle/>
            <a:p/>
          </p:txBody>
        </p:sp>
        <p:sp>
          <p:nvSpPr>
            <p:cNvPr id="106" name="pl106"/>
            <p:cNvSpPr/>
            <p:nvPr/>
          </p:nvSpPr>
          <p:spPr>
            <a:xfrm>
              <a:off x="5398790" y="2179138"/>
              <a:ext cx="3434315" cy="0"/>
            </a:xfrm>
            <a:custGeom>
              <a:avLst/>
              <a:pathLst>
                <a:path w="3434315" h="0">
                  <a:moveTo>
                    <a:pt x="0" y="0"/>
                  </a:moveTo>
                  <a:lnTo>
                    <a:pt x="0" y="0"/>
                  </a:lnTo>
                  <a:lnTo>
                    <a:pt x="0" y="0"/>
                  </a:lnTo>
                  <a:lnTo>
                    <a:pt x="0" y="0"/>
                  </a:lnTo>
                  <a:lnTo>
                    <a:pt x="0" y="0"/>
                  </a:lnTo>
                  <a:lnTo>
                    <a:pt x="0" y="0"/>
                  </a:lnTo>
                  <a:lnTo>
                    <a:pt x="0" y="0"/>
                  </a:lnTo>
                  <a:lnTo>
                    <a:pt x="137372" y="0"/>
                  </a:lnTo>
                  <a:lnTo>
                    <a:pt x="137372" y="0"/>
                  </a:lnTo>
                  <a:lnTo>
                    <a:pt x="137372" y="0"/>
                  </a:lnTo>
                  <a:lnTo>
                    <a:pt x="137372" y="0"/>
                  </a:lnTo>
                  <a:lnTo>
                    <a:pt x="137372" y="0"/>
                  </a:lnTo>
                  <a:lnTo>
                    <a:pt x="137372" y="0"/>
                  </a:lnTo>
                  <a:lnTo>
                    <a:pt x="137372" y="0"/>
                  </a:lnTo>
                  <a:lnTo>
                    <a:pt x="274745" y="0"/>
                  </a:lnTo>
                  <a:lnTo>
                    <a:pt x="274745" y="0"/>
                  </a:lnTo>
                  <a:lnTo>
                    <a:pt x="274745" y="0"/>
                  </a:lnTo>
                  <a:lnTo>
                    <a:pt x="274745" y="0"/>
                  </a:lnTo>
                  <a:lnTo>
                    <a:pt x="274745" y="0"/>
                  </a:lnTo>
                  <a:lnTo>
                    <a:pt x="274745" y="0"/>
                  </a:lnTo>
                  <a:lnTo>
                    <a:pt x="274745" y="0"/>
                  </a:lnTo>
                  <a:lnTo>
                    <a:pt x="412117" y="0"/>
                  </a:lnTo>
                  <a:lnTo>
                    <a:pt x="412117" y="0"/>
                  </a:lnTo>
                  <a:lnTo>
                    <a:pt x="412117" y="0"/>
                  </a:lnTo>
                  <a:lnTo>
                    <a:pt x="412117" y="0"/>
                  </a:lnTo>
                  <a:lnTo>
                    <a:pt x="412117" y="0"/>
                  </a:lnTo>
                  <a:lnTo>
                    <a:pt x="412117" y="0"/>
                  </a:lnTo>
                  <a:lnTo>
                    <a:pt x="412117" y="0"/>
                  </a:lnTo>
                  <a:lnTo>
                    <a:pt x="549490" y="0"/>
                  </a:lnTo>
                  <a:lnTo>
                    <a:pt x="549490" y="0"/>
                  </a:lnTo>
                  <a:lnTo>
                    <a:pt x="549490" y="0"/>
                  </a:lnTo>
                  <a:lnTo>
                    <a:pt x="549490" y="0"/>
                  </a:lnTo>
                  <a:lnTo>
                    <a:pt x="549490" y="0"/>
                  </a:lnTo>
                  <a:lnTo>
                    <a:pt x="549490" y="0"/>
                  </a:lnTo>
                  <a:lnTo>
                    <a:pt x="549490" y="0"/>
                  </a:lnTo>
                  <a:lnTo>
                    <a:pt x="686863" y="0"/>
                  </a:lnTo>
                  <a:lnTo>
                    <a:pt x="686863" y="0"/>
                  </a:lnTo>
                  <a:lnTo>
                    <a:pt x="686863" y="0"/>
                  </a:lnTo>
                  <a:lnTo>
                    <a:pt x="686863" y="0"/>
                  </a:lnTo>
                  <a:lnTo>
                    <a:pt x="686863" y="0"/>
                  </a:lnTo>
                  <a:lnTo>
                    <a:pt x="686863" y="0"/>
                  </a:lnTo>
                  <a:lnTo>
                    <a:pt x="686863" y="0"/>
                  </a:lnTo>
                  <a:lnTo>
                    <a:pt x="824235" y="0"/>
                  </a:lnTo>
                  <a:lnTo>
                    <a:pt x="824235" y="0"/>
                  </a:lnTo>
                  <a:lnTo>
                    <a:pt x="824235" y="0"/>
                  </a:lnTo>
                  <a:lnTo>
                    <a:pt x="824235" y="0"/>
                  </a:lnTo>
                  <a:lnTo>
                    <a:pt x="824235" y="0"/>
                  </a:lnTo>
                  <a:lnTo>
                    <a:pt x="824235" y="0"/>
                  </a:lnTo>
                  <a:lnTo>
                    <a:pt x="824235" y="0"/>
                  </a:lnTo>
                  <a:lnTo>
                    <a:pt x="961608" y="0"/>
                  </a:lnTo>
                  <a:lnTo>
                    <a:pt x="961608" y="0"/>
                  </a:lnTo>
                  <a:lnTo>
                    <a:pt x="961608" y="0"/>
                  </a:lnTo>
                  <a:lnTo>
                    <a:pt x="961608" y="0"/>
                  </a:lnTo>
                  <a:lnTo>
                    <a:pt x="961608" y="0"/>
                  </a:lnTo>
                  <a:lnTo>
                    <a:pt x="961608" y="0"/>
                  </a:lnTo>
                  <a:lnTo>
                    <a:pt x="961608" y="0"/>
                  </a:lnTo>
                  <a:lnTo>
                    <a:pt x="1098981" y="0"/>
                  </a:lnTo>
                  <a:lnTo>
                    <a:pt x="1098981" y="0"/>
                  </a:lnTo>
                  <a:lnTo>
                    <a:pt x="1098981" y="0"/>
                  </a:lnTo>
                  <a:lnTo>
                    <a:pt x="1098981" y="0"/>
                  </a:lnTo>
                  <a:lnTo>
                    <a:pt x="1098981" y="0"/>
                  </a:lnTo>
                  <a:lnTo>
                    <a:pt x="1098981" y="0"/>
                  </a:lnTo>
                  <a:lnTo>
                    <a:pt x="1098981" y="0"/>
                  </a:lnTo>
                  <a:lnTo>
                    <a:pt x="1236353" y="0"/>
                  </a:lnTo>
                  <a:lnTo>
                    <a:pt x="1236353" y="0"/>
                  </a:lnTo>
                  <a:lnTo>
                    <a:pt x="1236353" y="0"/>
                  </a:lnTo>
                  <a:lnTo>
                    <a:pt x="1236353" y="0"/>
                  </a:lnTo>
                  <a:lnTo>
                    <a:pt x="1236353" y="0"/>
                  </a:lnTo>
                  <a:lnTo>
                    <a:pt x="1236353" y="0"/>
                  </a:lnTo>
                  <a:lnTo>
                    <a:pt x="1236353" y="0"/>
                  </a:lnTo>
                  <a:lnTo>
                    <a:pt x="1373726" y="0"/>
                  </a:lnTo>
                  <a:lnTo>
                    <a:pt x="1373726" y="0"/>
                  </a:lnTo>
                  <a:lnTo>
                    <a:pt x="1373726" y="0"/>
                  </a:lnTo>
                  <a:lnTo>
                    <a:pt x="1373726" y="0"/>
                  </a:lnTo>
                  <a:lnTo>
                    <a:pt x="1373726" y="0"/>
                  </a:lnTo>
                  <a:lnTo>
                    <a:pt x="1373726" y="0"/>
                  </a:lnTo>
                  <a:lnTo>
                    <a:pt x="1373726" y="0"/>
                  </a:lnTo>
                  <a:lnTo>
                    <a:pt x="1511098" y="0"/>
                  </a:lnTo>
                  <a:lnTo>
                    <a:pt x="1511098" y="0"/>
                  </a:lnTo>
                  <a:lnTo>
                    <a:pt x="1511098" y="0"/>
                  </a:lnTo>
                  <a:lnTo>
                    <a:pt x="1511098" y="0"/>
                  </a:lnTo>
                  <a:lnTo>
                    <a:pt x="1511098" y="0"/>
                  </a:lnTo>
                  <a:lnTo>
                    <a:pt x="1511098" y="0"/>
                  </a:lnTo>
                  <a:lnTo>
                    <a:pt x="1511098" y="0"/>
                  </a:lnTo>
                  <a:lnTo>
                    <a:pt x="1648471" y="0"/>
                  </a:lnTo>
                  <a:lnTo>
                    <a:pt x="1648471" y="0"/>
                  </a:lnTo>
                  <a:lnTo>
                    <a:pt x="1648471" y="0"/>
                  </a:lnTo>
                  <a:lnTo>
                    <a:pt x="1648471" y="0"/>
                  </a:lnTo>
                  <a:lnTo>
                    <a:pt x="1648471" y="0"/>
                  </a:lnTo>
                  <a:lnTo>
                    <a:pt x="1648471" y="0"/>
                  </a:lnTo>
                  <a:lnTo>
                    <a:pt x="1648471" y="0"/>
                  </a:lnTo>
                  <a:lnTo>
                    <a:pt x="1785844" y="0"/>
                  </a:lnTo>
                  <a:lnTo>
                    <a:pt x="1785844" y="0"/>
                  </a:lnTo>
                  <a:lnTo>
                    <a:pt x="1785844" y="0"/>
                  </a:lnTo>
                  <a:lnTo>
                    <a:pt x="1785844" y="0"/>
                  </a:lnTo>
                  <a:lnTo>
                    <a:pt x="1785844" y="0"/>
                  </a:lnTo>
                  <a:lnTo>
                    <a:pt x="1785844" y="0"/>
                  </a:lnTo>
                  <a:lnTo>
                    <a:pt x="1785844" y="0"/>
                  </a:lnTo>
                  <a:lnTo>
                    <a:pt x="1923216" y="0"/>
                  </a:lnTo>
                  <a:lnTo>
                    <a:pt x="1923216" y="0"/>
                  </a:lnTo>
                  <a:lnTo>
                    <a:pt x="1923216" y="0"/>
                  </a:lnTo>
                  <a:lnTo>
                    <a:pt x="1923216" y="0"/>
                  </a:lnTo>
                  <a:lnTo>
                    <a:pt x="1923216" y="0"/>
                  </a:lnTo>
                  <a:lnTo>
                    <a:pt x="1923216" y="0"/>
                  </a:lnTo>
                  <a:lnTo>
                    <a:pt x="1923216" y="0"/>
                  </a:lnTo>
                  <a:lnTo>
                    <a:pt x="2060589" y="0"/>
                  </a:lnTo>
                  <a:lnTo>
                    <a:pt x="2060589" y="0"/>
                  </a:lnTo>
                  <a:lnTo>
                    <a:pt x="2060589" y="0"/>
                  </a:lnTo>
                  <a:lnTo>
                    <a:pt x="2060589" y="0"/>
                  </a:lnTo>
                  <a:lnTo>
                    <a:pt x="2060589" y="0"/>
                  </a:lnTo>
                  <a:lnTo>
                    <a:pt x="2060589" y="0"/>
                  </a:lnTo>
                  <a:lnTo>
                    <a:pt x="2060589" y="0"/>
                  </a:lnTo>
                  <a:lnTo>
                    <a:pt x="2197962" y="0"/>
                  </a:lnTo>
                  <a:lnTo>
                    <a:pt x="2197962" y="0"/>
                  </a:lnTo>
                  <a:lnTo>
                    <a:pt x="2197962" y="0"/>
                  </a:lnTo>
                  <a:lnTo>
                    <a:pt x="2197962" y="0"/>
                  </a:lnTo>
                  <a:lnTo>
                    <a:pt x="2197962" y="0"/>
                  </a:lnTo>
                  <a:lnTo>
                    <a:pt x="2197962" y="0"/>
                  </a:lnTo>
                  <a:lnTo>
                    <a:pt x="2197962" y="0"/>
                  </a:lnTo>
                  <a:lnTo>
                    <a:pt x="2335334" y="0"/>
                  </a:lnTo>
                  <a:lnTo>
                    <a:pt x="2335334" y="0"/>
                  </a:lnTo>
                  <a:lnTo>
                    <a:pt x="2335334" y="0"/>
                  </a:lnTo>
                  <a:lnTo>
                    <a:pt x="2335334" y="0"/>
                  </a:lnTo>
                  <a:lnTo>
                    <a:pt x="2335334" y="0"/>
                  </a:lnTo>
                  <a:lnTo>
                    <a:pt x="2335334" y="0"/>
                  </a:lnTo>
                  <a:lnTo>
                    <a:pt x="2335334" y="0"/>
                  </a:lnTo>
                  <a:lnTo>
                    <a:pt x="2472707" y="0"/>
                  </a:lnTo>
                  <a:lnTo>
                    <a:pt x="2472707" y="0"/>
                  </a:lnTo>
                  <a:lnTo>
                    <a:pt x="2472707" y="0"/>
                  </a:lnTo>
                  <a:lnTo>
                    <a:pt x="2472707" y="0"/>
                  </a:lnTo>
                  <a:lnTo>
                    <a:pt x="2472707" y="0"/>
                  </a:lnTo>
                  <a:lnTo>
                    <a:pt x="2472707" y="0"/>
                  </a:lnTo>
                  <a:lnTo>
                    <a:pt x="2472707" y="0"/>
                  </a:lnTo>
                  <a:lnTo>
                    <a:pt x="2610079" y="0"/>
                  </a:lnTo>
                  <a:lnTo>
                    <a:pt x="2610079" y="0"/>
                  </a:lnTo>
                  <a:lnTo>
                    <a:pt x="2610079" y="0"/>
                  </a:lnTo>
                  <a:lnTo>
                    <a:pt x="2610079" y="0"/>
                  </a:lnTo>
                  <a:lnTo>
                    <a:pt x="2610079" y="0"/>
                  </a:lnTo>
                  <a:lnTo>
                    <a:pt x="2610079" y="0"/>
                  </a:lnTo>
                  <a:lnTo>
                    <a:pt x="2610079" y="0"/>
                  </a:lnTo>
                  <a:lnTo>
                    <a:pt x="2747452" y="0"/>
                  </a:lnTo>
                  <a:lnTo>
                    <a:pt x="2747452" y="0"/>
                  </a:lnTo>
                  <a:lnTo>
                    <a:pt x="2747452" y="0"/>
                  </a:lnTo>
                  <a:lnTo>
                    <a:pt x="2747452" y="0"/>
                  </a:lnTo>
                  <a:lnTo>
                    <a:pt x="2747452" y="0"/>
                  </a:lnTo>
                  <a:lnTo>
                    <a:pt x="2747452" y="0"/>
                  </a:lnTo>
                  <a:lnTo>
                    <a:pt x="2747452" y="0"/>
                  </a:lnTo>
                  <a:lnTo>
                    <a:pt x="2884825" y="0"/>
                  </a:lnTo>
                  <a:lnTo>
                    <a:pt x="2884825" y="0"/>
                  </a:lnTo>
                  <a:lnTo>
                    <a:pt x="2884825" y="0"/>
                  </a:lnTo>
                  <a:lnTo>
                    <a:pt x="2884825" y="0"/>
                  </a:lnTo>
                  <a:lnTo>
                    <a:pt x="2884825" y="0"/>
                  </a:lnTo>
                  <a:lnTo>
                    <a:pt x="2884825" y="0"/>
                  </a:lnTo>
                  <a:lnTo>
                    <a:pt x="2884825" y="0"/>
                  </a:lnTo>
                  <a:lnTo>
                    <a:pt x="3022197" y="0"/>
                  </a:lnTo>
                  <a:lnTo>
                    <a:pt x="3022197" y="0"/>
                  </a:lnTo>
                  <a:lnTo>
                    <a:pt x="3022197" y="0"/>
                  </a:lnTo>
                  <a:lnTo>
                    <a:pt x="3022197" y="0"/>
                  </a:lnTo>
                  <a:lnTo>
                    <a:pt x="3022197" y="0"/>
                  </a:lnTo>
                  <a:lnTo>
                    <a:pt x="3022197" y="0"/>
                  </a:lnTo>
                  <a:lnTo>
                    <a:pt x="3022197" y="0"/>
                  </a:lnTo>
                  <a:lnTo>
                    <a:pt x="3159570" y="0"/>
                  </a:lnTo>
                  <a:lnTo>
                    <a:pt x="3159570" y="0"/>
                  </a:lnTo>
                  <a:lnTo>
                    <a:pt x="3159570" y="0"/>
                  </a:lnTo>
                  <a:lnTo>
                    <a:pt x="3159570" y="0"/>
                  </a:lnTo>
                  <a:lnTo>
                    <a:pt x="3159570" y="0"/>
                  </a:lnTo>
                  <a:lnTo>
                    <a:pt x="3159570" y="0"/>
                  </a:lnTo>
                  <a:lnTo>
                    <a:pt x="3159570" y="0"/>
                  </a:lnTo>
                  <a:lnTo>
                    <a:pt x="3296943" y="0"/>
                  </a:lnTo>
                  <a:lnTo>
                    <a:pt x="3296943" y="0"/>
                  </a:lnTo>
                  <a:lnTo>
                    <a:pt x="3296943" y="0"/>
                  </a:lnTo>
                  <a:lnTo>
                    <a:pt x="3296943" y="0"/>
                  </a:lnTo>
                  <a:lnTo>
                    <a:pt x="3296943" y="0"/>
                  </a:lnTo>
                  <a:lnTo>
                    <a:pt x="3296943" y="0"/>
                  </a:lnTo>
                  <a:lnTo>
                    <a:pt x="3296943" y="0"/>
                  </a:lnTo>
                  <a:lnTo>
                    <a:pt x="3434315" y="0"/>
                  </a:lnTo>
                  <a:lnTo>
                    <a:pt x="3434315" y="0"/>
                  </a:lnTo>
                  <a:lnTo>
                    <a:pt x="3434315" y="0"/>
                  </a:lnTo>
                  <a:lnTo>
                    <a:pt x="3434315" y="0"/>
                  </a:lnTo>
                  <a:lnTo>
                    <a:pt x="3434315" y="0"/>
                  </a:lnTo>
                  <a:lnTo>
                    <a:pt x="3434315" y="0"/>
                  </a:lnTo>
                  <a:lnTo>
                    <a:pt x="3434315" y="0"/>
                  </a:lnTo>
                </a:path>
              </a:pathLst>
            </a:custGeom>
            <a:ln w="13550" cap="flat">
              <a:solidFill>
                <a:srgbClr val="000000">
                  <a:alpha val="100000"/>
                </a:srgbClr>
              </a:solidFill>
              <a:prstDash val="dash"/>
              <a:round/>
            </a:ln>
          </p:spPr>
          <p:txBody>
            <a:bodyPr/>
            <a:lstStyle/>
            <a:p/>
          </p:txBody>
        </p:sp>
        <p:sp>
          <p:nvSpPr>
            <p:cNvPr id="107" name="pl107"/>
            <p:cNvSpPr/>
            <p:nvPr/>
          </p:nvSpPr>
          <p:spPr>
            <a:xfrm>
              <a:off x="5398790" y="1748808"/>
              <a:ext cx="3434315" cy="669402"/>
            </a:xfrm>
            <a:custGeom>
              <a:avLst/>
              <a:pathLst>
                <a:path w="3434315" h="669402">
                  <a:moveTo>
                    <a:pt x="0" y="95628"/>
                  </a:moveTo>
                  <a:lnTo>
                    <a:pt x="137372" y="0"/>
                  </a:lnTo>
                  <a:lnTo>
                    <a:pt x="274745" y="95628"/>
                  </a:lnTo>
                  <a:lnTo>
                    <a:pt x="412117" y="47814"/>
                  </a:lnTo>
                  <a:lnTo>
                    <a:pt x="549490" y="95628"/>
                  </a:lnTo>
                  <a:lnTo>
                    <a:pt x="686863" y="143443"/>
                  </a:lnTo>
                  <a:lnTo>
                    <a:pt x="824235" y="47814"/>
                  </a:lnTo>
                  <a:lnTo>
                    <a:pt x="961608" y="47814"/>
                  </a:lnTo>
                  <a:lnTo>
                    <a:pt x="1098981" y="0"/>
                  </a:lnTo>
                  <a:lnTo>
                    <a:pt x="1236353" y="0"/>
                  </a:lnTo>
                  <a:lnTo>
                    <a:pt x="1373726" y="95628"/>
                  </a:lnTo>
                  <a:lnTo>
                    <a:pt x="1511098" y="0"/>
                  </a:lnTo>
                  <a:lnTo>
                    <a:pt x="1648471" y="0"/>
                  </a:lnTo>
                  <a:lnTo>
                    <a:pt x="1785844" y="143443"/>
                  </a:lnTo>
                  <a:lnTo>
                    <a:pt x="1923216" y="95628"/>
                  </a:lnTo>
                  <a:lnTo>
                    <a:pt x="2060589" y="95628"/>
                  </a:lnTo>
                  <a:lnTo>
                    <a:pt x="2197962" y="95628"/>
                  </a:lnTo>
                  <a:lnTo>
                    <a:pt x="2335334" y="430329"/>
                  </a:lnTo>
                  <a:lnTo>
                    <a:pt x="2472707" y="191257"/>
                  </a:lnTo>
                  <a:lnTo>
                    <a:pt x="2610079" y="430329"/>
                  </a:lnTo>
                  <a:lnTo>
                    <a:pt x="2747452" y="525958"/>
                  </a:lnTo>
                  <a:lnTo>
                    <a:pt x="2884825" y="573773"/>
                  </a:lnTo>
                  <a:lnTo>
                    <a:pt x="3022197" y="669402"/>
                  </a:lnTo>
                  <a:lnTo>
                    <a:pt x="3159570" y="525958"/>
                  </a:lnTo>
                  <a:lnTo>
                    <a:pt x="3296943" y="382515"/>
                  </a:lnTo>
                  <a:lnTo>
                    <a:pt x="3434315" y="430329"/>
                  </a:lnTo>
                </a:path>
              </a:pathLst>
            </a:custGeom>
            <a:ln w="65043" cap="flat">
              <a:solidFill>
                <a:srgbClr val="000000">
                  <a:alpha val="100000"/>
                </a:srgbClr>
              </a:solidFill>
              <a:prstDash val="solid"/>
              <a:round/>
            </a:ln>
          </p:spPr>
          <p:txBody>
            <a:bodyPr/>
            <a:lstStyle/>
            <a:p/>
          </p:txBody>
        </p:sp>
        <p:sp>
          <p:nvSpPr>
            <p:cNvPr id="108" name="pl108"/>
            <p:cNvSpPr/>
            <p:nvPr/>
          </p:nvSpPr>
          <p:spPr>
            <a:xfrm>
              <a:off x="5398790" y="1748808"/>
              <a:ext cx="3434315" cy="669402"/>
            </a:xfrm>
            <a:custGeom>
              <a:avLst/>
              <a:pathLst>
                <a:path w="3434315" h="669402">
                  <a:moveTo>
                    <a:pt x="0" y="95628"/>
                  </a:moveTo>
                  <a:lnTo>
                    <a:pt x="137372" y="0"/>
                  </a:lnTo>
                  <a:lnTo>
                    <a:pt x="274745" y="95628"/>
                  </a:lnTo>
                  <a:lnTo>
                    <a:pt x="412117" y="47814"/>
                  </a:lnTo>
                  <a:lnTo>
                    <a:pt x="549490" y="95628"/>
                  </a:lnTo>
                  <a:lnTo>
                    <a:pt x="686863" y="143443"/>
                  </a:lnTo>
                  <a:lnTo>
                    <a:pt x="824235" y="47814"/>
                  </a:lnTo>
                  <a:lnTo>
                    <a:pt x="961608" y="47814"/>
                  </a:lnTo>
                  <a:lnTo>
                    <a:pt x="1098981" y="0"/>
                  </a:lnTo>
                  <a:lnTo>
                    <a:pt x="1236353" y="0"/>
                  </a:lnTo>
                  <a:lnTo>
                    <a:pt x="1373726" y="95628"/>
                  </a:lnTo>
                  <a:lnTo>
                    <a:pt x="1511098" y="0"/>
                  </a:lnTo>
                  <a:lnTo>
                    <a:pt x="1648471" y="0"/>
                  </a:lnTo>
                  <a:lnTo>
                    <a:pt x="1785844" y="143443"/>
                  </a:lnTo>
                  <a:lnTo>
                    <a:pt x="1923216" y="95628"/>
                  </a:lnTo>
                  <a:lnTo>
                    <a:pt x="2060589" y="95628"/>
                  </a:lnTo>
                  <a:lnTo>
                    <a:pt x="2197962" y="95628"/>
                  </a:lnTo>
                  <a:lnTo>
                    <a:pt x="2335334" y="430329"/>
                  </a:lnTo>
                  <a:lnTo>
                    <a:pt x="2472707" y="191257"/>
                  </a:lnTo>
                  <a:lnTo>
                    <a:pt x="2610079" y="430329"/>
                  </a:lnTo>
                  <a:lnTo>
                    <a:pt x="2747452" y="525958"/>
                  </a:lnTo>
                  <a:lnTo>
                    <a:pt x="2884825" y="573773"/>
                  </a:lnTo>
                  <a:lnTo>
                    <a:pt x="3022197" y="669402"/>
                  </a:lnTo>
                  <a:lnTo>
                    <a:pt x="3159570" y="525958"/>
                  </a:lnTo>
                  <a:lnTo>
                    <a:pt x="3296943" y="382515"/>
                  </a:lnTo>
                  <a:lnTo>
                    <a:pt x="3434315" y="430329"/>
                  </a:lnTo>
                </a:path>
              </a:pathLst>
            </a:custGeom>
            <a:ln w="40651" cap="flat">
              <a:solidFill>
                <a:srgbClr val="80BD41">
                  <a:alpha val="100000"/>
                </a:srgbClr>
              </a:solidFill>
              <a:prstDash val="solid"/>
              <a:round/>
            </a:ln>
          </p:spPr>
          <p:txBody>
            <a:bodyPr/>
            <a:lstStyle/>
            <a:p/>
          </p:txBody>
        </p:sp>
        <p:sp>
          <p:nvSpPr>
            <p:cNvPr id="109" name="tx109"/>
            <p:cNvSpPr/>
            <p:nvPr/>
          </p:nvSpPr>
          <p:spPr>
            <a:xfrm>
              <a:off x="5368661" y="166588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a:t>
              </a:r>
            </a:p>
          </p:txBody>
        </p:sp>
        <p:sp>
          <p:nvSpPr>
            <p:cNvPr id="110" name="tx110"/>
            <p:cNvSpPr/>
            <p:nvPr/>
          </p:nvSpPr>
          <p:spPr>
            <a:xfrm>
              <a:off x="6055524" y="171369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a:t>
              </a:r>
            </a:p>
          </p:txBody>
        </p:sp>
        <p:sp>
          <p:nvSpPr>
            <p:cNvPr id="111" name="tx111"/>
            <p:cNvSpPr/>
            <p:nvPr/>
          </p:nvSpPr>
          <p:spPr>
            <a:xfrm>
              <a:off x="6742387" y="166588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a:t>
              </a:r>
            </a:p>
          </p:txBody>
        </p:sp>
        <p:sp>
          <p:nvSpPr>
            <p:cNvPr id="112" name="tx112"/>
            <p:cNvSpPr/>
            <p:nvPr/>
          </p:nvSpPr>
          <p:spPr>
            <a:xfrm>
              <a:off x="7429250" y="166588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a:t>
              </a:r>
            </a:p>
          </p:txBody>
        </p:sp>
        <p:sp>
          <p:nvSpPr>
            <p:cNvPr id="113" name="tx113"/>
            <p:cNvSpPr/>
            <p:nvPr/>
          </p:nvSpPr>
          <p:spPr>
            <a:xfrm>
              <a:off x="7978740" y="200058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14" name="tx114"/>
            <p:cNvSpPr/>
            <p:nvPr/>
          </p:nvSpPr>
          <p:spPr>
            <a:xfrm>
              <a:off x="8802976" y="200058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15" name="tx115"/>
            <p:cNvSpPr/>
            <p:nvPr/>
          </p:nvSpPr>
          <p:spPr>
            <a:xfrm>
              <a:off x="4980741" y="3568080"/>
              <a:ext cx="18370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-30</a:t>
              </a:r>
            </a:p>
          </p:txBody>
        </p:sp>
        <p:sp>
          <p:nvSpPr>
            <p:cNvPr id="116" name="tx116"/>
            <p:cNvSpPr/>
            <p:nvPr/>
          </p:nvSpPr>
          <p:spPr>
            <a:xfrm>
              <a:off x="4980741" y="3089935"/>
              <a:ext cx="18370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a:t>
              </a:r>
            </a:p>
          </p:txBody>
        </p:sp>
        <p:sp>
          <p:nvSpPr>
            <p:cNvPr id="117" name="tx117"/>
            <p:cNvSpPr/>
            <p:nvPr/>
          </p:nvSpPr>
          <p:spPr>
            <a:xfrm>
              <a:off x="4980741" y="2611791"/>
              <a:ext cx="18370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-10</a:t>
              </a:r>
            </a:p>
          </p:txBody>
        </p:sp>
        <p:sp>
          <p:nvSpPr>
            <p:cNvPr id="118" name="tx118"/>
            <p:cNvSpPr/>
            <p:nvPr/>
          </p:nvSpPr>
          <p:spPr>
            <a:xfrm>
              <a:off x="5093761" y="2133647"/>
              <a:ext cx="70683"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0</a:t>
              </a:r>
            </a:p>
          </p:txBody>
        </p:sp>
        <p:sp>
          <p:nvSpPr>
            <p:cNvPr id="119" name="tx119"/>
            <p:cNvSpPr/>
            <p:nvPr/>
          </p:nvSpPr>
          <p:spPr>
            <a:xfrm>
              <a:off x="5023078" y="1655502"/>
              <a:ext cx="141366"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10</a:t>
              </a:r>
            </a:p>
          </p:txBody>
        </p:sp>
        <p:sp>
          <p:nvSpPr>
            <p:cNvPr id="120" name="tx120"/>
            <p:cNvSpPr/>
            <p:nvPr/>
          </p:nvSpPr>
          <p:spPr>
            <a:xfrm rot="-5400000">
              <a:off x="5243342" y="4025485"/>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2000</a:t>
              </a:r>
            </a:p>
          </p:txBody>
        </p:sp>
        <p:sp>
          <p:nvSpPr>
            <p:cNvPr id="121" name="tx121"/>
            <p:cNvSpPr/>
            <p:nvPr/>
          </p:nvSpPr>
          <p:spPr>
            <a:xfrm rot="-5400000">
              <a:off x="5930205" y="4025485"/>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2005</a:t>
              </a:r>
            </a:p>
          </p:txBody>
        </p:sp>
        <p:sp>
          <p:nvSpPr>
            <p:cNvPr id="122" name="tx122"/>
            <p:cNvSpPr/>
            <p:nvPr/>
          </p:nvSpPr>
          <p:spPr>
            <a:xfrm rot="-5400000">
              <a:off x="6617068" y="4025485"/>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2010</a:t>
              </a:r>
            </a:p>
          </p:txBody>
        </p:sp>
        <p:sp>
          <p:nvSpPr>
            <p:cNvPr id="123" name="tx123"/>
            <p:cNvSpPr/>
            <p:nvPr/>
          </p:nvSpPr>
          <p:spPr>
            <a:xfrm rot="-5400000">
              <a:off x="7303931" y="4025485"/>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2015</a:t>
              </a:r>
            </a:p>
          </p:txBody>
        </p:sp>
        <p:sp>
          <p:nvSpPr>
            <p:cNvPr id="124" name="tx124"/>
            <p:cNvSpPr/>
            <p:nvPr/>
          </p:nvSpPr>
          <p:spPr>
            <a:xfrm rot="-5400000">
              <a:off x="7853422" y="4025485"/>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2019</a:t>
              </a:r>
            </a:p>
          </p:txBody>
        </p:sp>
        <p:sp>
          <p:nvSpPr>
            <p:cNvPr id="125" name="tx125"/>
            <p:cNvSpPr/>
            <p:nvPr/>
          </p:nvSpPr>
          <p:spPr>
            <a:xfrm rot="-5400000">
              <a:off x="8677658" y="4025485"/>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2025</a:t>
              </a:r>
            </a:p>
          </p:txBody>
        </p:sp>
        <p:sp>
          <p:nvSpPr>
            <p:cNvPr id="126" name="tx126"/>
            <p:cNvSpPr/>
            <p:nvPr/>
          </p:nvSpPr>
          <p:spPr>
            <a:xfrm rot="-5400000">
              <a:off x="4281635" y="2707420"/>
              <a:ext cx="1184239"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Difference (% points)</a:t>
              </a:r>
            </a:p>
          </p:txBody>
        </p:sp>
        <p:sp>
          <p:nvSpPr>
            <p:cNvPr id="127" name="pl127"/>
            <p:cNvSpPr/>
            <p:nvPr/>
          </p:nvSpPr>
          <p:spPr>
            <a:xfrm>
              <a:off x="5728746" y="4701924"/>
              <a:ext cx="175564" cy="0"/>
            </a:xfrm>
            <a:custGeom>
              <a:avLst/>
              <a:pathLst>
                <a:path w="175564" h="0">
                  <a:moveTo>
                    <a:pt x="0" y="0"/>
                  </a:moveTo>
                  <a:lnTo>
                    <a:pt x="175564" y="0"/>
                  </a:lnTo>
                </a:path>
              </a:pathLst>
            </a:custGeom>
            <a:ln w="27101" cap="flat">
              <a:solidFill>
                <a:srgbClr val="0058AB">
                  <a:alpha val="100000"/>
                </a:srgbClr>
              </a:solidFill>
              <a:prstDash val="solid"/>
              <a:round/>
            </a:ln>
          </p:spPr>
          <p:txBody>
            <a:bodyPr/>
            <a:lstStyle/>
            <a:p/>
          </p:txBody>
        </p:sp>
        <p:sp>
          <p:nvSpPr>
            <p:cNvPr id="128" name="pl128"/>
            <p:cNvSpPr/>
            <p:nvPr/>
          </p:nvSpPr>
          <p:spPr>
            <a:xfrm>
              <a:off x="5728746" y="4990969"/>
              <a:ext cx="175564" cy="0"/>
            </a:xfrm>
            <a:custGeom>
              <a:avLst/>
              <a:pathLst>
                <a:path w="175564" h="0">
                  <a:moveTo>
                    <a:pt x="0" y="0"/>
                  </a:moveTo>
                  <a:lnTo>
                    <a:pt x="175564" y="0"/>
                  </a:lnTo>
                </a:path>
              </a:pathLst>
            </a:custGeom>
            <a:ln w="27101" cap="flat">
              <a:solidFill>
                <a:srgbClr val="1CABE2">
                  <a:alpha val="100000"/>
                </a:srgbClr>
              </a:solidFill>
              <a:prstDash val="solid"/>
              <a:round/>
            </a:ln>
          </p:spPr>
          <p:txBody>
            <a:bodyPr/>
            <a:lstStyle/>
            <a:p/>
          </p:txBody>
        </p:sp>
        <p:sp>
          <p:nvSpPr>
            <p:cNvPr id="129" name="pl129"/>
            <p:cNvSpPr/>
            <p:nvPr/>
          </p:nvSpPr>
          <p:spPr>
            <a:xfrm>
              <a:off x="6440156" y="4701924"/>
              <a:ext cx="175564" cy="0"/>
            </a:xfrm>
            <a:custGeom>
              <a:avLst/>
              <a:pathLst>
                <a:path w="175564" h="0">
                  <a:moveTo>
                    <a:pt x="0" y="0"/>
                  </a:moveTo>
                  <a:lnTo>
                    <a:pt x="175564" y="0"/>
                  </a:lnTo>
                </a:path>
              </a:pathLst>
            </a:custGeom>
            <a:ln w="27101" cap="flat">
              <a:solidFill>
                <a:srgbClr val="00833D">
                  <a:alpha val="100000"/>
                </a:srgbClr>
              </a:solidFill>
              <a:prstDash val="solid"/>
              <a:round/>
            </a:ln>
          </p:spPr>
          <p:txBody>
            <a:bodyPr/>
            <a:lstStyle/>
            <a:p/>
          </p:txBody>
        </p:sp>
        <p:sp>
          <p:nvSpPr>
            <p:cNvPr id="130" name="pl130"/>
            <p:cNvSpPr/>
            <p:nvPr/>
          </p:nvSpPr>
          <p:spPr>
            <a:xfrm>
              <a:off x="6440156" y="4990969"/>
              <a:ext cx="175564" cy="0"/>
            </a:xfrm>
            <a:custGeom>
              <a:avLst/>
              <a:pathLst>
                <a:path w="175564" h="0">
                  <a:moveTo>
                    <a:pt x="0" y="0"/>
                  </a:moveTo>
                  <a:lnTo>
                    <a:pt x="175564" y="0"/>
                  </a:lnTo>
                </a:path>
              </a:pathLst>
            </a:custGeom>
            <a:ln w="27101" cap="flat">
              <a:solidFill>
                <a:srgbClr val="80BD41">
                  <a:alpha val="100000"/>
                </a:srgbClr>
              </a:solidFill>
              <a:prstDash val="solid"/>
              <a:round/>
            </a:ln>
          </p:spPr>
          <p:txBody>
            <a:bodyPr/>
            <a:lstStyle/>
            <a:p/>
          </p:txBody>
        </p:sp>
        <p:sp>
          <p:nvSpPr>
            <p:cNvPr id="131" name="pl131"/>
            <p:cNvSpPr/>
            <p:nvPr/>
          </p:nvSpPr>
          <p:spPr>
            <a:xfrm>
              <a:off x="6440156" y="4990969"/>
              <a:ext cx="175564" cy="0"/>
            </a:xfrm>
            <a:custGeom>
              <a:avLst/>
              <a:pathLst>
                <a:path w="175564" h="0">
                  <a:moveTo>
                    <a:pt x="0" y="0"/>
                  </a:moveTo>
                  <a:lnTo>
                    <a:pt x="175564" y="0"/>
                  </a:lnTo>
                </a:path>
              </a:pathLst>
            </a:custGeom>
            <a:ln w="40651" cap="flat">
              <a:solidFill>
                <a:srgbClr val="80BD41">
                  <a:alpha val="100000"/>
                </a:srgbClr>
              </a:solidFill>
              <a:prstDash val="solid"/>
              <a:round/>
            </a:ln>
          </p:spPr>
          <p:txBody>
            <a:bodyPr/>
            <a:lstStyle/>
            <a:p/>
          </p:txBody>
        </p:sp>
        <p:sp>
          <p:nvSpPr>
            <p:cNvPr id="132" name="pl132"/>
            <p:cNvSpPr/>
            <p:nvPr/>
          </p:nvSpPr>
          <p:spPr>
            <a:xfrm>
              <a:off x="7144524" y="4701924"/>
              <a:ext cx="175564" cy="0"/>
            </a:xfrm>
            <a:custGeom>
              <a:avLst/>
              <a:pathLst>
                <a:path w="175564" h="0">
                  <a:moveTo>
                    <a:pt x="0" y="0"/>
                  </a:moveTo>
                  <a:lnTo>
                    <a:pt x="175564" y="0"/>
                  </a:lnTo>
                </a:path>
              </a:pathLst>
            </a:custGeom>
            <a:ln w="27101" cap="flat">
              <a:solidFill>
                <a:srgbClr val="6A1E74">
                  <a:alpha val="100000"/>
                </a:srgbClr>
              </a:solidFill>
              <a:prstDash val="solid"/>
              <a:round/>
            </a:ln>
          </p:spPr>
          <p:txBody>
            <a:bodyPr/>
            <a:lstStyle/>
            <a:p/>
          </p:txBody>
        </p:sp>
        <p:sp>
          <p:nvSpPr>
            <p:cNvPr id="133" name="pl133"/>
            <p:cNvSpPr/>
            <p:nvPr/>
          </p:nvSpPr>
          <p:spPr>
            <a:xfrm>
              <a:off x="7144524" y="4990969"/>
              <a:ext cx="175564" cy="0"/>
            </a:xfrm>
            <a:custGeom>
              <a:avLst/>
              <a:pathLst>
                <a:path w="175564" h="0">
                  <a:moveTo>
                    <a:pt x="0" y="0"/>
                  </a:moveTo>
                  <a:lnTo>
                    <a:pt x="175564" y="0"/>
                  </a:lnTo>
                </a:path>
              </a:pathLst>
            </a:custGeom>
            <a:ln w="27101" cap="flat">
              <a:solidFill>
                <a:srgbClr val="E2231A">
                  <a:alpha val="100000"/>
                </a:srgbClr>
              </a:solidFill>
              <a:prstDash val="solid"/>
              <a:round/>
            </a:ln>
          </p:spPr>
          <p:txBody>
            <a:bodyPr/>
            <a:lstStyle/>
            <a:p/>
          </p:txBody>
        </p:sp>
        <p:sp>
          <p:nvSpPr>
            <p:cNvPr id="134" name="pl134"/>
            <p:cNvSpPr/>
            <p:nvPr/>
          </p:nvSpPr>
          <p:spPr>
            <a:xfrm>
              <a:off x="7870016" y="4701924"/>
              <a:ext cx="175564" cy="0"/>
            </a:xfrm>
            <a:custGeom>
              <a:avLst/>
              <a:pathLst>
                <a:path w="175564" h="0">
                  <a:moveTo>
                    <a:pt x="0" y="0"/>
                  </a:moveTo>
                  <a:lnTo>
                    <a:pt x="175564" y="0"/>
                  </a:lnTo>
                </a:path>
              </a:pathLst>
            </a:custGeom>
            <a:ln w="27101" cap="flat">
              <a:solidFill>
                <a:srgbClr val="F26A21">
                  <a:alpha val="100000"/>
                </a:srgbClr>
              </a:solidFill>
              <a:prstDash val="solid"/>
              <a:round/>
            </a:ln>
          </p:spPr>
          <p:txBody>
            <a:bodyPr/>
            <a:lstStyle/>
            <a:p/>
          </p:txBody>
        </p:sp>
        <p:sp>
          <p:nvSpPr>
            <p:cNvPr id="135" name="tx135"/>
            <p:cNvSpPr/>
            <p:nvPr/>
          </p:nvSpPr>
          <p:spPr>
            <a:xfrm>
              <a:off x="5995846" y="4656432"/>
              <a:ext cx="345734"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EAPR</a:t>
              </a:r>
            </a:p>
          </p:txBody>
        </p:sp>
        <p:sp>
          <p:nvSpPr>
            <p:cNvPr id="136" name="tx136"/>
            <p:cNvSpPr/>
            <p:nvPr/>
          </p:nvSpPr>
          <p:spPr>
            <a:xfrm>
              <a:off x="5995846" y="4945477"/>
              <a:ext cx="352775"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ECAR</a:t>
              </a:r>
            </a:p>
          </p:txBody>
        </p:sp>
        <p:sp>
          <p:nvSpPr>
            <p:cNvPr id="137" name="tx137"/>
            <p:cNvSpPr/>
            <p:nvPr/>
          </p:nvSpPr>
          <p:spPr>
            <a:xfrm>
              <a:off x="6707255" y="4656432"/>
              <a:ext cx="345734"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ESAR</a:t>
              </a:r>
            </a:p>
          </p:txBody>
        </p:sp>
        <p:sp>
          <p:nvSpPr>
            <p:cNvPr id="138" name="tx138"/>
            <p:cNvSpPr/>
            <p:nvPr/>
          </p:nvSpPr>
          <p:spPr>
            <a:xfrm>
              <a:off x="6707255" y="4945477"/>
              <a:ext cx="338785"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LACR</a:t>
              </a:r>
            </a:p>
          </p:txBody>
        </p:sp>
        <p:sp>
          <p:nvSpPr>
            <p:cNvPr id="139" name="tx139"/>
            <p:cNvSpPr/>
            <p:nvPr/>
          </p:nvSpPr>
          <p:spPr>
            <a:xfrm>
              <a:off x="7411624" y="4656432"/>
              <a:ext cx="366857"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MENA</a:t>
              </a:r>
            </a:p>
          </p:txBody>
        </p:sp>
        <p:sp>
          <p:nvSpPr>
            <p:cNvPr id="140" name="tx140"/>
            <p:cNvSpPr/>
            <p:nvPr/>
          </p:nvSpPr>
          <p:spPr>
            <a:xfrm>
              <a:off x="7411624" y="4945477"/>
              <a:ext cx="359816"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ROSA</a:t>
              </a:r>
            </a:p>
          </p:txBody>
        </p:sp>
        <p:sp>
          <p:nvSpPr>
            <p:cNvPr id="141" name="tx141"/>
            <p:cNvSpPr/>
            <p:nvPr/>
          </p:nvSpPr>
          <p:spPr>
            <a:xfrm>
              <a:off x="8137115" y="4656432"/>
              <a:ext cx="387979"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WCAR</a:t>
              </a:r>
            </a:p>
          </p:txBody>
        </p:sp>
        <p:sp>
          <p:nvSpPr>
            <p:cNvPr id="142" name="tx142"/>
            <p:cNvSpPr/>
            <p:nvPr/>
          </p:nvSpPr>
          <p:spPr>
            <a:xfrm>
              <a:off x="5579481" y="1437626"/>
              <a:ext cx="3072932"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000000">
                      <a:alpha val="100000"/>
                    </a:srgbClr>
                  </a:solidFill>
                  <a:latin typeface="Arial"/>
                  <a:cs typeface="Arial"/>
                </a:rPr>
                <a:t>MCV1 coverage difference compared to 2019</a:t>
              </a:r>
            </a:p>
          </p:txBody>
        </p:sp>
        <p:sp>
          <p:nvSpPr>
            <p:cNvPr id="143" name="pl143"/>
            <p:cNvSpPr/>
            <p:nvPr/>
          </p:nvSpPr>
          <p:spPr>
            <a:xfrm>
              <a:off x="2694168" y="5520236"/>
              <a:ext cx="0" cy="401641"/>
            </a:xfrm>
            <a:custGeom>
              <a:avLst/>
              <a:pathLst>
                <a:path w="0" h="401641">
                  <a:moveTo>
                    <a:pt x="0" y="401641"/>
                  </a:moveTo>
                  <a:lnTo>
                    <a:pt x="0" y="0"/>
                  </a:lnTo>
                  <a:lnTo>
                    <a:pt x="0" y="0"/>
                  </a:lnTo>
                </a:path>
              </a:pathLst>
            </a:custGeom>
            <a:ln w="6775" cap="flat">
              <a:solidFill>
                <a:srgbClr val="EBEBEB">
                  <a:alpha val="100000"/>
                </a:srgbClr>
              </a:solidFill>
              <a:prstDash val="solid"/>
              <a:round/>
            </a:ln>
          </p:spPr>
          <p:txBody>
            <a:bodyPr/>
            <a:lstStyle/>
            <a:p/>
          </p:txBody>
        </p:sp>
        <p:sp>
          <p:nvSpPr>
            <p:cNvPr id="144" name="pl144"/>
            <p:cNvSpPr/>
            <p:nvPr/>
          </p:nvSpPr>
          <p:spPr>
            <a:xfrm>
              <a:off x="5524058" y="5520236"/>
              <a:ext cx="0" cy="401641"/>
            </a:xfrm>
            <a:custGeom>
              <a:avLst/>
              <a:pathLst>
                <a:path w="0" h="401641">
                  <a:moveTo>
                    <a:pt x="0" y="401641"/>
                  </a:moveTo>
                  <a:lnTo>
                    <a:pt x="0" y="0"/>
                  </a:lnTo>
                  <a:lnTo>
                    <a:pt x="0" y="0"/>
                  </a:lnTo>
                </a:path>
              </a:pathLst>
            </a:custGeom>
            <a:ln w="6775" cap="flat">
              <a:solidFill>
                <a:srgbClr val="EBEBEB">
                  <a:alpha val="100000"/>
                </a:srgbClr>
              </a:solidFill>
              <a:prstDash val="solid"/>
              <a:round/>
            </a:ln>
          </p:spPr>
          <p:txBody>
            <a:bodyPr/>
            <a:lstStyle/>
            <a:p/>
          </p:txBody>
        </p:sp>
        <p:sp>
          <p:nvSpPr>
            <p:cNvPr id="145" name="pl145"/>
            <p:cNvSpPr/>
            <p:nvPr/>
          </p:nvSpPr>
          <p:spPr>
            <a:xfrm>
              <a:off x="8353947" y="5520236"/>
              <a:ext cx="0" cy="401641"/>
            </a:xfrm>
            <a:custGeom>
              <a:avLst/>
              <a:pathLst>
                <a:path w="0" h="401641">
                  <a:moveTo>
                    <a:pt x="0" y="401641"/>
                  </a:moveTo>
                  <a:lnTo>
                    <a:pt x="0" y="0"/>
                  </a:lnTo>
                  <a:lnTo>
                    <a:pt x="0" y="0"/>
                  </a:lnTo>
                </a:path>
              </a:pathLst>
            </a:custGeom>
            <a:ln w="6775" cap="flat">
              <a:solidFill>
                <a:srgbClr val="EBEBEB">
                  <a:alpha val="100000"/>
                </a:srgbClr>
              </a:solidFill>
              <a:prstDash val="solid"/>
              <a:round/>
            </a:ln>
          </p:spPr>
          <p:txBody>
            <a:bodyPr/>
            <a:lstStyle/>
            <a:p/>
          </p:txBody>
        </p:sp>
        <p:sp>
          <p:nvSpPr>
            <p:cNvPr id="146" name="pl146"/>
            <p:cNvSpPr/>
            <p:nvPr/>
          </p:nvSpPr>
          <p:spPr>
            <a:xfrm>
              <a:off x="911338" y="5846570"/>
              <a:ext cx="8093483" cy="0"/>
            </a:xfrm>
            <a:custGeom>
              <a:avLst/>
              <a:pathLst>
                <a:path w="8093483" h="0">
                  <a:moveTo>
                    <a:pt x="0" y="0"/>
                  </a:moveTo>
                  <a:lnTo>
                    <a:pt x="8093483" y="0"/>
                  </a:lnTo>
                  <a:lnTo>
                    <a:pt x="8093483" y="0"/>
                  </a:lnTo>
                </a:path>
              </a:pathLst>
            </a:custGeom>
            <a:ln w="13550" cap="flat">
              <a:solidFill>
                <a:srgbClr val="EBEBEB">
                  <a:alpha val="100000"/>
                </a:srgbClr>
              </a:solidFill>
              <a:prstDash val="solid"/>
              <a:round/>
            </a:ln>
          </p:spPr>
          <p:txBody>
            <a:bodyPr/>
            <a:lstStyle/>
            <a:p/>
          </p:txBody>
        </p:sp>
        <p:sp>
          <p:nvSpPr>
            <p:cNvPr id="147" name="pl147"/>
            <p:cNvSpPr/>
            <p:nvPr/>
          </p:nvSpPr>
          <p:spPr>
            <a:xfrm>
              <a:off x="911338" y="5721057"/>
              <a:ext cx="8093483" cy="0"/>
            </a:xfrm>
            <a:custGeom>
              <a:avLst/>
              <a:pathLst>
                <a:path w="8093483" h="0">
                  <a:moveTo>
                    <a:pt x="0" y="0"/>
                  </a:moveTo>
                  <a:lnTo>
                    <a:pt x="8093483" y="0"/>
                  </a:lnTo>
                  <a:lnTo>
                    <a:pt x="8093483" y="0"/>
                  </a:lnTo>
                </a:path>
              </a:pathLst>
            </a:custGeom>
            <a:ln w="13550" cap="flat">
              <a:solidFill>
                <a:srgbClr val="EBEBEB">
                  <a:alpha val="100000"/>
                </a:srgbClr>
              </a:solidFill>
              <a:prstDash val="solid"/>
              <a:round/>
            </a:ln>
          </p:spPr>
          <p:txBody>
            <a:bodyPr/>
            <a:lstStyle/>
            <a:p/>
          </p:txBody>
        </p:sp>
        <p:sp>
          <p:nvSpPr>
            <p:cNvPr id="148" name="pl148"/>
            <p:cNvSpPr/>
            <p:nvPr/>
          </p:nvSpPr>
          <p:spPr>
            <a:xfrm>
              <a:off x="911338" y="5595544"/>
              <a:ext cx="8093483" cy="0"/>
            </a:xfrm>
            <a:custGeom>
              <a:avLst/>
              <a:pathLst>
                <a:path w="8093483" h="0">
                  <a:moveTo>
                    <a:pt x="0" y="0"/>
                  </a:moveTo>
                  <a:lnTo>
                    <a:pt x="8093483" y="0"/>
                  </a:lnTo>
                  <a:lnTo>
                    <a:pt x="8093483" y="0"/>
                  </a:lnTo>
                </a:path>
              </a:pathLst>
            </a:custGeom>
            <a:ln w="13550" cap="flat">
              <a:solidFill>
                <a:srgbClr val="EBEBEB">
                  <a:alpha val="100000"/>
                </a:srgbClr>
              </a:solidFill>
              <a:prstDash val="solid"/>
              <a:round/>
            </a:ln>
          </p:spPr>
          <p:txBody>
            <a:bodyPr/>
            <a:lstStyle/>
            <a:p/>
          </p:txBody>
        </p:sp>
        <p:sp>
          <p:nvSpPr>
            <p:cNvPr id="149" name="pl149"/>
            <p:cNvSpPr/>
            <p:nvPr/>
          </p:nvSpPr>
          <p:spPr>
            <a:xfrm>
              <a:off x="1279224" y="5520236"/>
              <a:ext cx="0" cy="401641"/>
            </a:xfrm>
            <a:custGeom>
              <a:avLst/>
              <a:pathLst>
                <a:path w="0" h="401641">
                  <a:moveTo>
                    <a:pt x="0" y="401641"/>
                  </a:moveTo>
                  <a:lnTo>
                    <a:pt x="0" y="0"/>
                  </a:lnTo>
                  <a:lnTo>
                    <a:pt x="0" y="0"/>
                  </a:lnTo>
                </a:path>
              </a:pathLst>
            </a:custGeom>
            <a:ln w="13550" cap="flat">
              <a:solidFill>
                <a:srgbClr val="EBEBEB">
                  <a:alpha val="100000"/>
                </a:srgbClr>
              </a:solidFill>
              <a:prstDash val="solid"/>
              <a:round/>
            </a:ln>
          </p:spPr>
          <p:txBody>
            <a:bodyPr/>
            <a:lstStyle/>
            <a:p/>
          </p:txBody>
        </p:sp>
        <p:sp>
          <p:nvSpPr>
            <p:cNvPr id="150" name="pl150"/>
            <p:cNvSpPr/>
            <p:nvPr/>
          </p:nvSpPr>
          <p:spPr>
            <a:xfrm>
              <a:off x="4109113" y="5520236"/>
              <a:ext cx="0" cy="401641"/>
            </a:xfrm>
            <a:custGeom>
              <a:avLst/>
              <a:pathLst>
                <a:path w="0" h="401641">
                  <a:moveTo>
                    <a:pt x="0" y="401641"/>
                  </a:moveTo>
                  <a:lnTo>
                    <a:pt x="0" y="0"/>
                  </a:lnTo>
                  <a:lnTo>
                    <a:pt x="0" y="0"/>
                  </a:lnTo>
                </a:path>
              </a:pathLst>
            </a:custGeom>
            <a:ln w="13550" cap="flat">
              <a:solidFill>
                <a:srgbClr val="EBEBEB">
                  <a:alpha val="100000"/>
                </a:srgbClr>
              </a:solidFill>
              <a:prstDash val="solid"/>
              <a:round/>
            </a:ln>
          </p:spPr>
          <p:txBody>
            <a:bodyPr/>
            <a:lstStyle/>
            <a:p/>
          </p:txBody>
        </p:sp>
        <p:sp>
          <p:nvSpPr>
            <p:cNvPr id="151" name="pl151"/>
            <p:cNvSpPr/>
            <p:nvPr/>
          </p:nvSpPr>
          <p:spPr>
            <a:xfrm>
              <a:off x="6939002" y="5520236"/>
              <a:ext cx="0" cy="401641"/>
            </a:xfrm>
            <a:custGeom>
              <a:avLst/>
              <a:pathLst>
                <a:path w="0" h="401641">
                  <a:moveTo>
                    <a:pt x="0" y="401641"/>
                  </a:moveTo>
                  <a:lnTo>
                    <a:pt x="0" y="0"/>
                  </a:lnTo>
                  <a:lnTo>
                    <a:pt x="0" y="0"/>
                  </a:lnTo>
                </a:path>
              </a:pathLst>
            </a:custGeom>
            <a:ln w="13550" cap="flat">
              <a:solidFill>
                <a:srgbClr val="EBEBEB">
                  <a:alpha val="100000"/>
                </a:srgbClr>
              </a:solidFill>
              <a:prstDash val="solid"/>
              <a:round/>
            </a:ln>
          </p:spPr>
          <p:txBody>
            <a:bodyPr/>
            <a:lstStyle/>
            <a:p/>
          </p:txBody>
        </p:sp>
        <p:sp>
          <p:nvSpPr>
            <p:cNvPr id="152" name="rc152"/>
            <p:cNvSpPr/>
            <p:nvPr/>
          </p:nvSpPr>
          <p:spPr>
            <a:xfrm>
              <a:off x="1279224" y="5796365"/>
              <a:ext cx="7357712" cy="100410"/>
            </a:xfrm>
            <a:prstGeom prst="rect">
              <a:avLst/>
            </a:prstGeom>
            <a:solidFill>
              <a:srgbClr val="80BD41">
                <a:alpha val="80000"/>
              </a:srgbClr>
            </a:solidFill>
          </p:spPr>
          <p:txBody>
            <a:bodyPr/>
            <a:lstStyle/>
            <a:p/>
          </p:txBody>
        </p:sp>
        <p:sp>
          <p:nvSpPr>
            <p:cNvPr id="153" name="rc153"/>
            <p:cNvSpPr/>
            <p:nvPr/>
          </p:nvSpPr>
          <p:spPr>
            <a:xfrm>
              <a:off x="1279224" y="5670852"/>
              <a:ext cx="6225756" cy="100410"/>
            </a:xfrm>
            <a:prstGeom prst="rect">
              <a:avLst/>
            </a:prstGeom>
            <a:solidFill>
              <a:srgbClr val="80BD41">
                <a:alpha val="80000"/>
              </a:srgbClr>
            </a:solidFill>
          </p:spPr>
          <p:txBody>
            <a:bodyPr/>
            <a:lstStyle/>
            <a:p/>
          </p:txBody>
        </p:sp>
        <p:sp>
          <p:nvSpPr>
            <p:cNvPr id="154" name="rc154"/>
            <p:cNvSpPr/>
            <p:nvPr/>
          </p:nvSpPr>
          <p:spPr>
            <a:xfrm>
              <a:off x="1279224" y="5545339"/>
              <a:ext cx="7357712" cy="100410"/>
            </a:xfrm>
            <a:prstGeom prst="rect">
              <a:avLst/>
            </a:prstGeom>
            <a:solidFill>
              <a:srgbClr val="80BD41">
                <a:alpha val="80000"/>
              </a:srgbClr>
            </a:solidFill>
          </p:spPr>
          <p:txBody>
            <a:bodyPr/>
            <a:lstStyle/>
            <a:p/>
          </p:txBody>
        </p:sp>
        <p:sp>
          <p:nvSpPr>
            <p:cNvPr id="155" name="tx155"/>
            <p:cNvSpPr/>
            <p:nvPr/>
          </p:nvSpPr>
          <p:spPr>
            <a:xfrm>
              <a:off x="8712237" y="5807754"/>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1.3</a:t>
              </a:r>
            </a:p>
          </p:txBody>
        </p:sp>
        <p:sp>
          <p:nvSpPr>
            <p:cNvPr id="156" name="tx156"/>
            <p:cNvSpPr/>
            <p:nvPr/>
          </p:nvSpPr>
          <p:spPr>
            <a:xfrm>
              <a:off x="7580281" y="5682241"/>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1.1</a:t>
              </a:r>
            </a:p>
          </p:txBody>
        </p:sp>
        <p:sp>
          <p:nvSpPr>
            <p:cNvPr id="157" name="tx157"/>
            <p:cNvSpPr/>
            <p:nvPr/>
          </p:nvSpPr>
          <p:spPr>
            <a:xfrm>
              <a:off x="8712237" y="5556728"/>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1.3</a:t>
              </a:r>
            </a:p>
          </p:txBody>
        </p:sp>
        <p:sp>
          <p:nvSpPr>
            <p:cNvPr id="158" name="tx158"/>
            <p:cNvSpPr/>
            <p:nvPr/>
          </p:nvSpPr>
          <p:spPr>
            <a:xfrm>
              <a:off x="565975" y="5801078"/>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2019</a:t>
              </a:r>
            </a:p>
          </p:txBody>
        </p:sp>
        <p:sp>
          <p:nvSpPr>
            <p:cNvPr id="159" name="tx159"/>
            <p:cNvSpPr/>
            <p:nvPr/>
          </p:nvSpPr>
          <p:spPr>
            <a:xfrm>
              <a:off x="565975" y="5675566"/>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2024</a:t>
              </a:r>
            </a:p>
          </p:txBody>
        </p:sp>
        <p:sp>
          <p:nvSpPr>
            <p:cNvPr id="160" name="tx160"/>
            <p:cNvSpPr/>
            <p:nvPr/>
          </p:nvSpPr>
          <p:spPr>
            <a:xfrm>
              <a:off x="565975" y="5550053"/>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2025</a:t>
              </a:r>
            </a:p>
          </p:txBody>
        </p:sp>
        <p:sp>
          <p:nvSpPr>
            <p:cNvPr id="161" name="tx161"/>
            <p:cNvSpPr/>
            <p:nvPr/>
          </p:nvSpPr>
          <p:spPr>
            <a:xfrm>
              <a:off x="1102562" y="5997858"/>
              <a:ext cx="17666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0.0</a:t>
              </a:r>
            </a:p>
          </p:txBody>
        </p:sp>
        <p:sp>
          <p:nvSpPr>
            <p:cNvPr id="162" name="tx162"/>
            <p:cNvSpPr/>
            <p:nvPr/>
          </p:nvSpPr>
          <p:spPr>
            <a:xfrm>
              <a:off x="3932451" y="5997858"/>
              <a:ext cx="17666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0.5</a:t>
              </a:r>
            </a:p>
          </p:txBody>
        </p:sp>
        <p:sp>
          <p:nvSpPr>
            <p:cNvPr id="163" name="tx163"/>
            <p:cNvSpPr/>
            <p:nvPr/>
          </p:nvSpPr>
          <p:spPr>
            <a:xfrm>
              <a:off x="6762340" y="5997858"/>
              <a:ext cx="17666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1.0</a:t>
              </a:r>
            </a:p>
          </p:txBody>
        </p:sp>
        <p:sp>
          <p:nvSpPr>
            <p:cNvPr id="164" name="tx164"/>
            <p:cNvSpPr/>
            <p:nvPr/>
          </p:nvSpPr>
          <p:spPr>
            <a:xfrm>
              <a:off x="4240779" y="6136985"/>
              <a:ext cx="1434602"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000000">
                      <a:alpha val="100000"/>
                    </a:srgbClr>
                  </a:solidFill>
                  <a:latin typeface="Arial"/>
                  <a:cs typeface="Arial"/>
                </a:rPr>
                <a:t>Unvaccinated children (millions)</a:t>
              </a:r>
            </a:p>
          </p:txBody>
        </p:sp>
        <p:sp>
          <p:nvSpPr>
            <p:cNvPr id="165" name="tx165"/>
            <p:cNvSpPr/>
            <p:nvPr/>
          </p:nvSpPr>
          <p:spPr>
            <a:xfrm>
              <a:off x="911338" y="5309464"/>
              <a:ext cx="3685489"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000000">
                      <a:alpha val="100000"/>
                    </a:srgbClr>
                  </a:solidFill>
                  <a:latin typeface="Arial"/>
                  <a:cs typeface="Arial"/>
                </a:rPr>
                <a:t>Number of infants unprotected against measles, LACR</a:t>
              </a:r>
            </a:p>
          </p:txBody>
        </p:sp>
        <p:sp>
          <p:nvSpPr>
            <p:cNvPr id="166" name="tx166"/>
            <p:cNvSpPr/>
            <p:nvPr/>
          </p:nvSpPr>
          <p:spPr>
            <a:xfrm>
              <a:off x="4842838" y="6300758"/>
              <a:ext cx="416198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Source: WHO/UNICEF Estimates of National Immunization Coverage, 2025 revision</a:t>
              </a:r>
            </a:p>
          </p:txBody>
        </p:sp>
        <p:sp>
          <p:nvSpPr>
            <p:cNvPr id="167" name="tx167"/>
            <p:cNvSpPr/>
            <p:nvPr/>
          </p:nvSpPr>
          <p:spPr>
            <a:xfrm>
              <a:off x="840875" y="6421459"/>
              <a:ext cx="816394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Note: Coverage difference compared to 2019 - values above zero indicate coverage higher than in 2019 and values below zero indicate coverage lower than in 2019.</a:t>
              </a:r>
            </a:p>
          </p:txBody>
        </p:sp>
        <p:sp>
          <p:nvSpPr>
            <p:cNvPr id="168" name="tx168"/>
            <p:cNvSpPr/>
            <p:nvPr/>
          </p:nvSpPr>
          <p:spPr>
            <a:xfrm>
              <a:off x="4792363" y="6542159"/>
              <a:ext cx="421245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There may be discrepancies in total Unvaccinated children (millions) due to rounding.</a:t>
              </a:r>
            </a:p>
          </p:txBody>
        </p:sp>
      </p:grpSp>
      <p:sp>
        <p:nvSpPr>
          <p:cNvPr id="169"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In 2025, LACR ranked number 4 out of 7 UNICEF regions, with MCV1 coverage of 86%.
MCV1 coverage (86%) was the same as in 2019 (86%).
This equates to 1.3 million unvaccinated children in 2025 compared to 1.3 million unvaccinated children in 2019.</a:t>
            </a:r>
          </a:p>
        </p:txBody>
      </p:sp>
      <p:sp>
        <p:nvSpPr>
          <p:cNvPr id="170" name="body"/>
          <p:cNvSpPr>
            <a:spLocks noGrp="1"/>
          </p:cNvSpPr>
          <p:nvPr>
            <p:ph/>
          </p:nvPr>
        </p:nvSpPr>
        <p:spPr>
          <a:xfrm>
            <a:off x="292608" y="182880"/>
            <a:ext cx="8595360" cy="649224"/>
          </a:xfrm>
          <a:solidFill>
            <a:srgbClr val="FFFFFF">
              <a:alpha val="100000"/>
            </a:srgbClr>
          </a:solidFill>
        </p:spPr>
        <p:txBody>
          <a:bodyPr/>
          <a:lstStyle/>
          <a:p>
            <a:pPr algn="l" marL="0" marR="0">
              <a:lnSpc>
                <a:spcPct val="100000"/>
              </a:lnSpc>
              <a:spcBef>
                <a:spcPts val="0"/>
              </a:spcBef>
              <a:spcAft>
                <a:spcPts val="0"/>
              </a:spcAft>
              <a:buNone/>
            </a:pPr>
            <a:r>
              <a:rPr cap="none" sz="1450" i="0" b="0" u="none" strike="noStrike">
                <a:solidFill>
                  <a:srgbClr val="000000">
                    <a:alpha val="100000"/>
                  </a:srgbClr>
                </a:solidFill>
                <a:latin typeface="Arial"/>
                <a:cs typeface="Arial"/>
                <a:ea typeface="Arial"/>
                <a:sym typeface="Arial"/>
              </a:rPr>
              <a:t>MCV1 coverage has improved since 2000 in most regions and exceeded pre-pandemic levels in two regions, but progress is uneven and gaps in unvaccinated children persist.</a:t>
            </a:r>
          </a:p>
        </p:txBody>
      </p:sp>
      <p:grpSp xmlns:pic="http://schemas.openxmlformats.org/drawingml/2006/picture">
        <p:nvGrpSpPr>
          <p:cNvPr id="171" name=""/>
          <p:cNvGrpSpPr/>
          <p:nvPr/>
        </p:nvGrpSpPr>
        <p:grpSpPr>
          <a:xfrm>
            <a:off x="292608" y="1005840"/>
            <a:ext cx="8595360" cy="28575"/>
            <a:chOff x="292608" y="1005840"/>
            <a:chExt cx="8595360" cy="28575"/>
          </a:xfrm>
        </p:grpSpPr>
        <p:sp>
          <p:nvSpPr>
            <p:cNvPr id="172" name="rc3"/>
            <p:cNvSpPr/>
            <p:nvPr/>
          </p:nvSpPr>
          <p:spPr>
            <a:xfrm>
              <a:off x="292608" y="1005840"/>
              <a:ext cx="8595360" cy="28575"/>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173" name="rc4"/>
            <p:cNvSpPr/>
            <p:nvPr/>
          </p:nvSpPr>
          <p:spPr>
            <a:xfrm>
              <a:off x="292608" y="1005840"/>
              <a:ext cx="8595360" cy="28575"/>
            </a:xfrm>
            <a:prstGeom prst="rect">
              <a:avLst/>
            </a:prstGeom>
            <a:solidFill>
              <a:srgbClr val="000000">
                <a:alpha val="100000"/>
              </a:srgbClr>
            </a:solidFill>
          </p:spPr>
          <p:txBody>
            <a:bodyPr/>
            <a:lstStyle/>
            <a:p/>
          </p:txBody>
        </p:sp>
      </p:grpSp>
    </p:spTree>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1298448"/>
            <a:ext cx="8869680" cy="5486400"/>
            <a:chOff x="274320" y="1298448"/>
            <a:chExt cx="8869680" cy="5486400"/>
          </a:xfrm>
        </p:grpSpPr>
        <p:sp>
          <p:nvSpPr>
            <p:cNvPr id="3" name="rc3"/>
            <p:cNvSpPr/>
            <p:nvPr/>
          </p:nvSpPr>
          <p:spPr>
            <a:xfrm>
              <a:off x="274320" y="1298448"/>
              <a:ext cx="8869680" cy="5486400"/>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rc4"/>
            <p:cNvSpPr/>
            <p:nvPr/>
          </p:nvSpPr>
          <p:spPr>
            <a:xfrm>
              <a:off x="274320" y="1298448"/>
              <a:ext cx="8869679" cy="5486400"/>
            </a:xfrm>
            <a:prstGeom prst="rect">
              <a:avLst/>
            </a:prstGeom>
            <a:solidFill>
              <a:srgbClr val="FFFFFF">
                <a:alpha val="100000"/>
              </a:srgbClr>
            </a:solidFill>
            <a:ln w="13550" cap="rnd">
              <a:solidFill>
                <a:srgbClr val="FFFFFF">
                  <a:alpha val="100000"/>
                </a:srgbClr>
              </a:solidFill>
              <a:prstDash val="solid"/>
              <a:round/>
            </a:ln>
          </p:spPr>
          <p:txBody>
            <a:bodyPr/>
            <a:lstStyle/>
            <a:p/>
          </p:txBody>
        </p:sp>
        <p:sp>
          <p:nvSpPr>
            <p:cNvPr id="5" name="pl5"/>
            <p:cNvSpPr/>
            <p:nvPr/>
          </p:nvSpPr>
          <p:spPr>
            <a:xfrm>
              <a:off x="911338" y="3526028"/>
              <a:ext cx="3813088" cy="0"/>
            </a:xfrm>
            <a:custGeom>
              <a:avLst/>
              <a:pathLst>
                <a:path w="3813088" h="0">
                  <a:moveTo>
                    <a:pt x="0" y="0"/>
                  </a:moveTo>
                  <a:lnTo>
                    <a:pt x="3813088" y="0"/>
                  </a:lnTo>
                  <a:lnTo>
                    <a:pt x="3813088" y="0"/>
                  </a:lnTo>
                </a:path>
              </a:pathLst>
            </a:custGeom>
            <a:ln w="6775" cap="flat">
              <a:solidFill>
                <a:srgbClr val="EBEBEB">
                  <a:alpha val="100000"/>
                </a:srgbClr>
              </a:solidFill>
              <a:prstDash val="solid"/>
              <a:round/>
            </a:ln>
          </p:spPr>
          <p:txBody>
            <a:bodyPr/>
            <a:lstStyle/>
            <a:p/>
          </p:txBody>
        </p:sp>
        <p:sp>
          <p:nvSpPr>
            <p:cNvPr id="6" name="pl6"/>
            <p:cNvSpPr/>
            <p:nvPr/>
          </p:nvSpPr>
          <p:spPr>
            <a:xfrm>
              <a:off x="911338" y="3018560"/>
              <a:ext cx="3813088" cy="0"/>
            </a:xfrm>
            <a:custGeom>
              <a:avLst/>
              <a:pathLst>
                <a:path w="3813088" h="0">
                  <a:moveTo>
                    <a:pt x="0" y="0"/>
                  </a:moveTo>
                  <a:lnTo>
                    <a:pt x="3813088" y="0"/>
                  </a:lnTo>
                  <a:lnTo>
                    <a:pt x="3813088" y="0"/>
                  </a:lnTo>
                </a:path>
              </a:pathLst>
            </a:custGeom>
            <a:ln w="6775" cap="flat">
              <a:solidFill>
                <a:srgbClr val="EBEBEB">
                  <a:alpha val="100000"/>
                </a:srgbClr>
              </a:solidFill>
              <a:prstDash val="solid"/>
              <a:round/>
            </a:ln>
          </p:spPr>
          <p:txBody>
            <a:bodyPr/>
            <a:lstStyle/>
            <a:p/>
          </p:txBody>
        </p:sp>
        <p:sp>
          <p:nvSpPr>
            <p:cNvPr id="7" name="pl7"/>
            <p:cNvSpPr/>
            <p:nvPr/>
          </p:nvSpPr>
          <p:spPr>
            <a:xfrm>
              <a:off x="911338" y="2511093"/>
              <a:ext cx="3813088" cy="0"/>
            </a:xfrm>
            <a:custGeom>
              <a:avLst/>
              <a:pathLst>
                <a:path w="3813088" h="0">
                  <a:moveTo>
                    <a:pt x="0" y="0"/>
                  </a:moveTo>
                  <a:lnTo>
                    <a:pt x="3813088" y="0"/>
                  </a:lnTo>
                  <a:lnTo>
                    <a:pt x="3813088" y="0"/>
                  </a:lnTo>
                </a:path>
              </a:pathLst>
            </a:custGeom>
            <a:ln w="6775" cap="flat">
              <a:solidFill>
                <a:srgbClr val="EBEBEB">
                  <a:alpha val="100000"/>
                </a:srgbClr>
              </a:solidFill>
              <a:prstDash val="solid"/>
              <a:round/>
            </a:ln>
          </p:spPr>
          <p:txBody>
            <a:bodyPr/>
            <a:lstStyle/>
            <a:p/>
          </p:txBody>
        </p:sp>
        <p:sp>
          <p:nvSpPr>
            <p:cNvPr id="8" name="pl8"/>
            <p:cNvSpPr/>
            <p:nvPr/>
          </p:nvSpPr>
          <p:spPr>
            <a:xfrm>
              <a:off x="911338" y="2003625"/>
              <a:ext cx="3813088" cy="0"/>
            </a:xfrm>
            <a:custGeom>
              <a:avLst/>
              <a:pathLst>
                <a:path w="3813088" h="0">
                  <a:moveTo>
                    <a:pt x="0" y="0"/>
                  </a:moveTo>
                  <a:lnTo>
                    <a:pt x="3813088" y="0"/>
                  </a:lnTo>
                  <a:lnTo>
                    <a:pt x="3813088" y="0"/>
                  </a:lnTo>
                </a:path>
              </a:pathLst>
            </a:custGeom>
            <a:ln w="6775" cap="flat">
              <a:solidFill>
                <a:srgbClr val="EBEBEB">
                  <a:alpha val="100000"/>
                </a:srgbClr>
              </a:solidFill>
              <a:prstDash val="solid"/>
              <a:round/>
            </a:ln>
          </p:spPr>
          <p:txBody>
            <a:bodyPr/>
            <a:lstStyle/>
            <a:p/>
          </p:txBody>
        </p:sp>
        <p:sp>
          <p:nvSpPr>
            <p:cNvPr id="9" name="pl9"/>
            <p:cNvSpPr/>
            <p:nvPr/>
          </p:nvSpPr>
          <p:spPr>
            <a:xfrm>
              <a:off x="911338" y="3779762"/>
              <a:ext cx="3813088" cy="0"/>
            </a:xfrm>
            <a:custGeom>
              <a:avLst/>
              <a:pathLst>
                <a:path w="3813088" h="0">
                  <a:moveTo>
                    <a:pt x="0" y="0"/>
                  </a:moveTo>
                  <a:lnTo>
                    <a:pt x="3813088" y="0"/>
                  </a:lnTo>
                  <a:lnTo>
                    <a:pt x="3813088" y="0"/>
                  </a:lnTo>
                </a:path>
              </a:pathLst>
            </a:custGeom>
            <a:ln w="13550" cap="flat">
              <a:solidFill>
                <a:srgbClr val="EBEBEB">
                  <a:alpha val="100000"/>
                </a:srgbClr>
              </a:solidFill>
              <a:prstDash val="solid"/>
              <a:round/>
            </a:ln>
          </p:spPr>
          <p:txBody>
            <a:bodyPr/>
            <a:lstStyle/>
            <a:p/>
          </p:txBody>
        </p:sp>
        <p:sp>
          <p:nvSpPr>
            <p:cNvPr id="10" name="pl10"/>
            <p:cNvSpPr/>
            <p:nvPr/>
          </p:nvSpPr>
          <p:spPr>
            <a:xfrm>
              <a:off x="911338" y="3272294"/>
              <a:ext cx="3813088" cy="0"/>
            </a:xfrm>
            <a:custGeom>
              <a:avLst/>
              <a:pathLst>
                <a:path w="3813088" h="0">
                  <a:moveTo>
                    <a:pt x="0" y="0"/>
                  </a:moveTo>
                  <a:lnTo>
                    <a:pt x="3813088" y="0"/>
                  </a:lnTo>
                  <a:lnTo>
                    <a:pt x="3813088" y="0"/>
                  </a:lnTo>
                </a:path>
              </a:pathLst>
            </a:custGeom>
            <a:ln w="13550" cap="flat">
              <a:solidFill>
                <a:srgbClr val="EBEBEB">
                  <a:alpha val="100000"/>
                </a:srgbClr>
              </a:solidFill>
              <a:prstDash val="solid"/>
              <a:round/>
            </a:ln>
          </p:spPr>
          <p:txBody>
            <a:bodyPr/>
            <a:lstStyle/>
            <a:p/>
          </p:txBody>
        </p:sp>
        <p:sp>
          <p:nvSpPr>
            <p:cNvPr id="11" name="pl11"/>
            <p:cNvSpPr/>
            <p:nvPr/>
          </p:nvSpPr>
          <p:spPr>
            <a:xfrm>
              <a:off x="911338" y="2764827"/>
              <a:ext cx="3813088" cy="0"/>
            </a:xfrm>
            <a:custGeom>
              <a:avLst/>
              <a:pathLst>
                <a:path w="3813088" h="0">
                  <a:moveTo>
                    <a:pt x="0" y="0"/>
                  </a:moveTo>
                  <a:lnTo>
                    <a:pt x="3813088" y="0"/>
                  </a:lnTo>
                  <a:lnTo>
                    <a:pt x="3813088" y="0"/>
                  </a:lnTo>
                </a:path>
              </a:pathLst>
            </a:custGeom>
            <a:ln w="13550" cap="flat">
              <a:solidFill>
                <a:srgbClr val="EBEBEB">
                  <a:alpha val="100000"/>
                </a:srgbClr>
              </a:solidFill>
              <a:prstDash val="solid"/>
              <a:round/>
            </a:ln>
          </p:spPr>
          <p:txBody>
            <a:bodyPr/>
            <a:lstStyle/>
            <a:p/>
          </p:txBody>
        </p:sp>
        <p:sp>
          <p:nvSpPr>
            <p:cNvPr id="12" name="pl12"/>
            <p:cNvSpPr/>
            <p:nvPr/>
          </p:nvSpPr>
          <p:spPr>
            <a:xfrm>
              <a:off x="911338" y="2257359"/>
              <a:ext cx="3813088" cy="0"/>
            </a:xfrm>
            <a:custGeom>
              <a:avLst/>
              <a:pathLst>
                <a:path w="3813088" h="0">
                  <a:moveTo>
                    <a:pt x="0" y="0"/>
                  </a:moveTo>
                  <a:lnTo>
                    <a:pt x="3813088" y="0"/>
                  </a:lnTo>
                  <a:lnTo>
                    <a:pt x="3813088" y="0"/>
                  </a:lnTo>
                </a:path>
              </a:pathLst>
            </a:custGeom>
            <a:ln w="13550" cap="flat">
              <a:solidFill>
                <a:srgbClr val="EBEBEB">
                  <a:alpha val="100000"/>
                </a:srgbClr>
              </a:solidFill>
              <a:prstDash val="solid"/>
              <a:round/>
            </a:ln>
          </p:spPr>
          <p:txBody>
            <a:bodyPr/>
            <a:lstStyle/>
            <a:p/>
          </p:txBody>
        </p:sp>
        <p:sp>
          <p:nvSpPr>
            <p:cNvPr id="13" name="pl13"/>
            <p:cNvSpPr/>
            <p:nvPr/>
          </p:nvSpPr>
          <p:spPr>
            <a:xfrm>
              <a:off x="911338" y="1749892"/>
              <a:ext cx="3813088" cy="0"/>
            </a:xfrm>
            <a:custGeom>
              <a:avLst/>
              <a:pathLst>
                <a:path w="3813088" h="0">
                  <a:moveTo>
                    <a:pt x="0" y="0"/>
                  </a:moveTo>
                  <a:lnTo>
                    <a:pt x="3813088" y="0"/>
                  </a:lnTo>
                  <a:lnTo>
                    <a:pt x="3813088" y="0"/>
                  </a:lnTo>
                </a:path>
              </a:pathLst>
            </a:custGeom>
            <a:ln w="13550" cap="flat">
              <a:solidFill>
                <a:srgbClr val="EBEBEB">
                  <a:alpha val="100000"/>
                </a:srgbClr>
              </a:solidFill>
              <a:prstDash val="solid"/>
              <a:round/>
            </a:ln>
          </p:spPr>
          <p:txBody>
            <a:bodyPr/>
            <a:lstStyle/>
            <a:p/>
          </p:txBody>
        </p:sp>
        <p:sp>
          <p:nvSpPr>
            <p:cNvPr id="14" name="pl14"/>
            <p:cNvSpPr/>
            <p:nvPr/>
          </p:nvSpPr>
          <p:spPr>
            <a:xfrm>
              <a:off x="1084660" y="1648398"/>
              <a:ext cx="0" cy="2232857"/>
            </a:xfrm>
            <a:custGeom>
              <a:avLst/>
              <a:pathLst>
                <a:path w="0" h="2232857">
                  <a:moveTo>
                    <a:pt x="0" y="2232857"/>
                  </a:moveTo>
                  <a:lnTo>
                    <a:pt x="0" y="0"/>
                  </a:lnTo>
                  <a:lnTo>
                    <a:pt x="0" y="0"/>
                  </a:lnTo>
                </a:path>
              </a:pathLst>
            </a:custGeom>
            <a:ln w="13550" cap="flat">
              <a:solidFill>
                <a:srgbClr val="EBEBEB">
                  <a:alpha val="100000"/>
                </a:srgbClr>
              </a:solidFill>
              <a:prstDash val="solid"/>
              <a:round/>
            </a:ln>
          </p:spPr>
          <p:txBody>
            <a:bodyPr/>
            <a:lstStyle/>
            <a:p/>
          </p:txBody>
        </p:sp>
        <p:sp>
          <p:nvSpPr>
            <p:cNvPr id="15" name="pl15"/>
            <p:cNvSpPr/>
            <p:nvPr/>
          </p:nvSpPr>
          <p:spPr>
            <a:xfrm>
              <a:off x="2075073" y="1648398"/>
              <a:ext cx="0" cy="2232857"/>
            </a:xfrm>
            <a:custGeom>
              <a:avLst/>
              <a:pathLst>
                <a:path w="0" h="2232857">
                  <a:moveTo>
                    <a:pt x="0" y="2232857"/>
                  </a:moveTo>
                  <a:lnTo>
                    <a:pt x="0" y="0"/>
                  </a:lnTo>
                  <a:lnTo>
                    <a:pt x="0" y="0"/>
                  </a:lnTo>
                </a:path>
              </a:pathLst>
            </a:custGeom>
            <a:ln w="13550" cap="flat">
              <a:solidFill>
                <a:srgbClr val="EBEBEB">
                  <a:alpha val="100000"/>
                </a:srgbClr>
              </a:solidFill>
              <a:prstDash val="solid"/>
              <a:round/>
            </a:ln>
          </p:spPr>
          <p:txBody>
            <a:bodyPr/>
            <a:lstStyle/>
            <a:p/>
          </p:txBody>
        </p:sp>
        <p:sp>
          <p:nvSpPr>
            <p:cNvPr id="16" name="pl16"/>
            <p:cNvSpPr/>
            <p:nvPr/>
          </p:nvSpPr>
          <p:spPr>
            <a:xfrm>
              <a:off x="3065486" y="1648398"/>
              <a:ext cx="0" cy="2232857"/>
            </a:xfrm>
            <a:custGeom>
              <a:avLst/>
              <a:pathLst>
                <a:path w="0" h="2232857">
                  <a:moveTo>
                    <a:pt x="0" y="2232857"/>
                  </a:moveTo>
                  <a:lnTo>
                    <a:pt x="0" y="0"/>
                  </a:lnTo>
                  <a:lnTo>
                    <a:pt x="0" y="0"/>
                  </a:lnTo>
                </a:path>
              </a:pathLst>
            </a:custGeom>
            <a:ln w="13550" cap="flat">
              <a:solidFill>
                <a:srgbClr val="EBEBEB">
                  <a:alpha val="100000"/>
                </a:srgbClr>
              </a:solidFill>
              <a:prstDash val="solid"/>
              <a:round/>
            </a:ln>
          </p:spPr>
          <p:txBody>
            <a:bodyPr/>
            <a:lstStyle/>
            <a:p/>
          </p:txBody>
        </p:sp>
        <p:sp>
          <p:nvSpPr>
            <p:cNvPr id="17" name="pl17"/>
            <p:cNvSpPr/>
            <p:nvPr/>
          </p:nvSpPr>
          <p:spPr>
            <a:xfrm>
              <a:off x="4055898" y="1648398"/>
              <a:ext cx="0" cy="2232857"/>
            </a:xfrm>
            <a:custGeom>
              <a:avLst/>
              <a:pathLst>
                <a:path w="0" h="2232857">
                  <a:moveTo>
                    <a:pt x="0" y="2232857"/>
                  </a:moveTo>
                  <a:lnTo>
                    <a:pt x="0" y="0"/>
                  </a:lnTo>
                  <a:lnTo>
                    <a:pt x="0" y="0"/>
                  </a:lnTo>
                </a:path>
              </a:pathLst>
            </a:custGeom>
            <a:ln w="13550" cap="flat">
              <a:solidFill>
                <a:srgbClr val="EBEBEB">
                  <a:alpha val="100000"/>
                </a:srgbClr>
              </a:solidFill>
              <a:prstDash val="solid"/>
              <a:round/>
            </a:ln>
          </p:spPr>
          <p:txBody>
            <a:bodyPr/>
            <a:lstStyle/>
            <a:p/>
          </p:txBody>
        </p:sp>
        <p:sp>
          <p:nvSpPr>
            <p:cNvPr id="18" name="pl18"/>
            <p:cNvSpPr/>
            <p:nvPr/>
          </p:nvSpPr>
          <p:spPr>
            <a:xfrm>
              <a:off x="1084660" y="2003625"/>
              <a:ext cx="3466444" cy="456720"/>
            </a:xfrm>
            <a:custGeom>
              <a:avLst/>
              <a:pathLst>
                <a:path w="3466444" h="456720">
                  <a:moveTo>
                    <a:pt x="0" y="0"/>
                  </a:moveTo>
                  <a:lnTo>
                    <a:pt x="495206" y="50746"/>
                  </a:lnTo>
                  <a:lnTo>
                    <a:pt x="990412" y="202987"/>
                  </a:lnTo>
                  <a:lnTo>
                    <a:pt x="1485619" y="456720"/>
                  </a:lnTo>
                  <a:lnTo>
                    <a:pt x="1980825" y="152240"/>
                  </a:lnTo>
                  <a:lnTo>
                    <a:pt x="2476031" y="355227"/>
                  </a:lnTo>
                  <a:lnTo>
                    <a:pt x="2971238" y="304480"/>
                  </a:lnTo>
                  <a:lnTo>
                    <a:pt x="3466444" y="304480"/>
                  </a:lnTo>
                </a:path>
              </a:pathLst>
            </a:custGeom>
            <a:ln w="27101" cap="flat">
              <a:solidFill>
                <a:srgbClr val="0058AB">
                  <a:alpha val="69803"/>
                </a:srgbClr>
              </a:solidFill>
              <a:prstDash val="solid"/>
              <a:round/>
            </a:ln>
          </p:spPr>
          <p:txBody>
            <a:bodyPr/>
            <a:lstStyle/>
            <a:p/>
          </p:txBody>
        </p:sp>
        <p:sp>
          <p:nvSpPr>
            <p:cNvPr id="19" name="pl19"/>
            <p:cNvSpPr/>
            <p:nvPr/>
          </p:nvSpPr>
          <p:spPr>
            <a:xfrm>
              <a:off x="1084660" y="2105119"/>
              <a:ext cx="3466444" cy="253733"/>
            </a:xfrm>
            <a:custGeom>
              <a:avLst/>
              <a:pathLst>
                <a:path w="3466444" h="253733">
                  <a:moveTo>
                    <a:pt x="0" y="50746"/>
                  </a:moveTo>
                  <a:lnTo>
                    <a:pt x="495206" y="0"/>
                  </a:lnTo>
                  <a:lnTo>
                    <a:pt x="990412" y="202987"/>
                  </a:lnTo>
                  <a:lnTo>
                    <a:pt x="1485619" y="152240"/>
                  </a:lnTo>
                  <a:lnTo>
                    <a:pt x="1980825" y="202987"/>
                  </a:lnTo>
                  <a:lnTo>
                    <a:pt x="2476031" y="152240"/>
                  </a:lnTo>
                  <a:lnTo>
                    <a:pt x="2971238" y="253733"/>
                  </a:lnTo>
                  <a:lnTo>
                    <a:pt x="3466444" y="253733"/>
                  </a:lnTo>
                </a:path>
              </a:pathLst>
            </a:custGeom>
            <a:ln w="27101" cap="flat">
              <a:solidFill>
                <a:srgbClr val="1CABE2">
                  <a:alpha val="69803"/>
                </a:srgbClr>
              </a:solidFill>
              <a:prstDash val="solid"/>
              <a:round/>
            </a:ln>
          </p:spPr>
          <p:txBody>
            <a:bodyPr/>
            <a:lstStyle/>
            <a:p/>
          </p:txBody>
        </p:sp>
        <p:sp>
          <p:nvSpPr>
            <p:cNvPr id="20" name="pl20"/>
            <p:cNvSpPr/>
            <p:nvPr/>
          </p:nvSpPr>
          <p:spPr>
            <a:xfrm>
              <a:off x="1084660" y="2866320"/>
              <a:ext cx="3466444" cy="202987"/>
            </a:xfrm>
            <a:custGeom>
              <a:avLst/>
              <a:pathLst>
                <a:path w="3466444" h="202987">
                  <a:moveTo>
                    <a:pt x="0" y="50746"/>
                  </a:moveTo>
                  <a:lnTo>
                    <a:pt x="495206" y="0"/>
                  </a:lnTo>
                  <a:lnTo>
                    <a:pt x="990412" y="50746"/>
                  </a:lnTo>
                  <a:lnTo>
                    <a:pt x="1485619" y="202987"/>
                  </a:lnTo>
                  <a:lnTo>
                    <a:pt x="1980825" y="152240"/>
                  </a:lnTo>
                  <a:lnTo>
                    <a:pt x="2476031" y="50746"/>
                  </a:lnTo>
                  <a:lnTo>
                    <a:pt x="2971238" y="101493"/>
                  </a:lnTo>
                  <a:lnTo>
                    <a:pt x="3466444" y="50746"/>
                  </a:lnTo>
                </a:path>
              </a:pathLst>
            </a:custGeom>
            <a:ln w="27101" cap="flat">
              <a:solidFill>
                <a:srgbClr val="00833D">
                  <a:alpha val="69803"/>
                </a:srgbClr>
              </a:solidFill>
              <a:prstDash val="solid"/>
              <a:round/>
            </a:ln>
          </p:spPr>
          <p:txBody>
            <a:bodyPr/>
            <a:lstStyle/>
            <a:p/>
          </p:txBody>
        </p:sp>
        <p:sp>
          <p:nvSpPr>
            <p:cNvPr id="21" name="pl21"/>
            <p:cNvSpPr/>
            <p:nvPr/>
          </p:nvSpPr>
          <p:spPr>
            <a:xfrm>
              <a:off x="1084660" y="2206612"/>
              <a:ext cx="3466444" cy="507467"/>
            </a:xfrm>
            <a:custGeom>
              <a:avLst/>
              <a:pathLst>
                <a:path w="3466444" h="507467">
                  <a:moveTo>
                    <a:pt x="0" y="0"/>
                  </a:moveTo>
                  <a:lnTo>
                    <a:pt x="495206" y="253733"/>
                  </a:lnTo>
                  <a:lnTo>
                    <a:pt x="990412" y="355227"/>
                  </a:lnTo>
                  <a:lnTo>
                    <a:pt x="1485619" y="405974"/>
                  </a:lnTo>
                  <a:lnTo>
                    <a:pt x="1980825" y="507467"/>
                  </a:lnTo>
                  <a:lnTo>
                    <a:pt x="2476031" y="355227"/>
                  </a:lnTo>
                  <a:lnTo>
                    <a:pt x="2971238" y="202987"/>
                  </a:lnTo>
                  <a:lnTo>
                    <a:pt x="3466444" y="253733"/>
                  </a:lnTo>
                </a:path>
              </a:pathLst>
            </a:custGeom>
            <a:ln w="27101" cap="flat">
              <a:solidFill>
                <a:srgbClr val="80BD41">
                  <a:alpha val="69803"/>
                </a:srgbClr>
              </a:solidFill>
              <a:prstDash val="solid"/>
              <a:round/>
            </a:ln>
          </p:spPr>
          <p:txBody>
            <a:bodyPr/>
            <a:lstStyle/>
            <a:p/>
          </p:txBody>
        </p:sp>
        <p:sp>
          <p:nvSpPr>
            <p:cNvPr id="22" name="pl22"/>
            <p:cNvSpPr/>
            <p:nvPr/>
          </p:nvSpPr>
          <p:spPr>
            <a:xfrm>
              <a:off x="1084660" y="2409599"/>
              <a:ext cx="3466444" cy="253733"/>
            </a:xfrm>
            <a:custGeom>
              <a:avLst/>
              <a:pathLst>
                <a:path w="3466444" h="253733">
                  <a:moveTo>
                    <a:pt x="0" y="0"/>
                  </a:moveTo>
                  <a:lnTo>
                    <a:pt x="495206" y="0"/>
                  </a:lnTo>
                  <a:lnTo>
                    <a:pt x="990412" y="50746"/>
                  </a:lnTo>
                  <a:lnTo>
                    <a:pt x="1485619" y="101493"/>
                  </a:lnTo>
                  <a:lnTo>
                    <a:pt x="1980825" y="101493"/>
                  </a:lnTo>
                  <a:lnTo>
                    <a:pt x="2476031" y="202987"/>
                  </a:lnTo>
                  <a:lnTo>
                    <a:pt x="2971238" y="253733"/>
                  </a:lnTo>
                  <a:lnTo>
                    <a:pt x="3466444" y="152240"/>
                  </a:lnTo>
                </a:path>
              </a:pathLst>
            </a:custGeom>
            <a:ln w="27101" cap="flat">
              <a:solidFill>
                <a:srgbClr val="6A1E74">
                  <a:alpha val="69803"/>
                </a:srgbClr>
              </a:solidFill>
              <a:prstDash val="solid"/>
              <a:round/>
            </a:ln>
          </p:spPr>
          <p:txBody>
            <a:bodyPr/>
            <a:lstStyle/>
            <a:p/>
          </p:txBody>
        </p:sp>
        <p:sp>
          <p:nvSpPr>
            <p:cNvPr id="23" name="pl23"/>
            <p:cNvSpPr/>
            <p:nvPr/>
          </p:nvSpPr>
          <p:spPr>
            <a:xfrm>
              <a:off x="1084660" y="2105119"/>
              <a:ext cx="3466444" cy="304480"/>
            </a:xfrm>
            <a:custGeom>
              <a:avLst/>
              <a:pathLst>
                <a:path w="3466444" h="304480">
                  <a:moveTo>
                    <a:pt x="0" y="152240"/>
                  </a:moveTo>
                  <a:lnTo>
                    <a:pt x="495206" y="101493"/>
                  </a:lnTo>
                  <a:lnTo>
                    <a:pt x="990412" y="304480"/>
                  </a:lnTo>
                  <a:lnTo>
                    <a:pt x="1485619" y="304480"/>
                  </a:lnTo>
                  <a:lnTo>
                    <a:pt x="1980825" y="101493"/>
                  </a:lnTo>
                  <a:lnTo>
                    <a:pt x="2476031" y="152240"/>
                  </a:lnTo>
                  <a:lnTo>
                    <a:pt x="2971238" y="0"/>
                  </a:lnTo>
                  <a:lnTo>
                    <a:pt x="3466444" y="0"/>
                  </a:lnTo>
                </a:path>
              </a:pathLst>
            </a:custGeom>
            <a:ln w="27101" cap="flat">
              <a:solidFill>
                <a:srgbClr val="E2231A">
                  <a:alpha val="69803"/>
                </a:srgbClr>
              </a:solidFill>
              <a:prstDash val="solid"/>
              <a:round/>
            </a:ln>
          </p:spPr>
          <p:txBody>
            <a:bodyPr/>
            <a:lstStyle/>
            <a:p/>
          </p:txBody>
        </p:sp>
        <p:sp>
          <p:nvSpPr>
            <p:cNvPr id="24" name="pl24"/>
            <p:cNvSpPr/>
            <p:nvPr/>
          </p:nvSpPr>
          <p:spPr>
            <a:xfrm>
              <a:off x="1084660" y="3526028"/>
              <a:ext cx="3466444" cy="253733"/>
            </a:xfrm>
            <a:custGeom>
              <a:avLst/>
              <a:pathLst>
                <a:path w="3466444" h="253733">
                  <a:moveTo>
                    <a:pt x="0" y="50746"/>
                  </a:moveTo>
                  <a:lnTo>
                    <a:pt x="495206" y="0"/>
                  </a:lnTo>
                  <a:lnTo>
                    <a:pt x="990412" y="50746"/>
                  </a:lnTo>
                  <a:lnTo>
                    <a:pt x="1485619" y="253733"/>
                  </a:lnTo>
                  <a:lnTo>
                    <a:pt x="1980825" y="253733"/>
                  </a:lnTo>
                  <a:lnTo>
                    <a:pt x="2476031" y="152240"/>
                  </a:lnTo>
                  <a:lnTo>
                    <a:pt x="2971238" y="0"/>
                  </a:lnTo>
                  <a:lnTo>
                    <a:pt x="3466444" y="50746"/>
                  </a:lnTo>
                </a:path>
              </a:pathLst>
            </a:custGeom>
            <a:ln w="27101" cap="flat">
              <a:solidFill>
                <a:srgbClr val="F26A21">
                  <a:alpha val="69803"/>
                </a:srgbClr>
              </a:solidFill>
              <a:prstDash val="solid"/>
              <a:round/>
            </a:ln>
          </p:spPr>
          <p:txBody>
            <a:bodyPr/>
            <a:lstStyle/>
            <a:p/>
          </p:txBody>
        </p:sp>
        <p:sp>
          <p:nvSpPr>
            <p:cNvPr id="25" name="pl25"/>
            <p:cNvSpPr/>
            <p:nvPr/>
          </p:nvSpPr>
          <p:spPr>
            <a:xfrm>
              <a:off x="1084660" y="2206612"/>
              <a:ext cx="3466444" cy="507467"/>
            </a:xfrm>
            <a:custGeom>
              <a:avLst/>
              <a:pathLst>
                <a:path w="3466444" h="507467">
                  <a:moveTo>
                    <a:pt x="0" y="0"/>
                  </a:moveTo>
                  <a:lnTo>
                    <a:pt x="495206" y="253733"/>
                  </a:lnTo>
                  <a:lnTo>
                    <a:pt x="990412" y="355227"/>
                  </a:lnTo>
                  <a:lnTo>
                    <a:pt x="1485619" y="405974"/>
                  </a:lnTo>
                  <a:lnTo>
                    <a:pt x="1980825" y="507467"/>
                  </a:lnTo>
                  <a:lnTo>
                    <a:pt x="2476031" y="355227"/>
                  </a:lnTo>
                  <a:lnTo>
                    <a:pt x="2971238" y="202987"/>
                  </a:lnTo>
                  <a:lnTo>
                    <a:pt x="3466444" y="253733"/>
                  </a:lnTo>
                </a:path>
              </a:pathLst>
            </a:custGeom>
            <a:ln w="65043" cap="flat">
              <a:solidFill>
                <a:srgbClr val="000000">
                  <a:alpha val="100000"/>
                </a:srgbClr>
              </a:solidFill>
              <a:prstDash val="solid"/>
              <a:round/>
            </a:ln>
          </p:spPr>
          <p:txBody>
            <a:bodyPr/>
            <a:lstStyle/>
            <a:p/>
          </p:txBody>
        </p:sp>
        <p:sp>
          <p:nvSpPr>
            <p:cNvPr id="26" name="pl26"/>
            <p:cNvSpPr/>
            <p:nvPr/>
          </p:nvSpPr>
          <p:spPr>
            <a:xfrm>
              <a:off x="1084660" y="2206612"/>
              <a:ext cx="3466444" cy="507467"/>
            </a:xfrm>
            <a:custGeom>
              <a:avLst/>
              <a:pathLst>
                <a:path w="3466444" h="507467">
                  <a:moveTo>
                    <a:pt x="0" y="0"/>
                  </a:moveTo>
                  <a:lnTo>
                    <a:pt x="495206" y="253733"/>
                  </a:lnTo>
                  <a:lnTo>
                    <a:pt x="990412" y="355227"/>
                  </a:lnTo>
                  <a:lnTo>
                    <a:pt x="1485619" y="405974"/>
                  </a:lnTo>
                  <a:lnTo>
                    <a:pt x="1980825" y="507467"/>
                  </a:lnTo>
                  <a:lnTo>
                    <a:pt x="2476031" y="355227"/>
                  </a:lnTo>
                  <a:lnTo>
                    <a:pt x="2971238" y="202987"/>
                  </a:lnTo>
                  <a:lnTo>
                    <a:pt x="3466444" y="253733"/>
                  </a:lnTo>
                </a:path>
              </a:pathLst>
            </a:custGeom>
            <a:ln w="40651" cap="flat">
              <a:solidFill>
                <a:srgbClr val="80BD41">
                  <a:alpha val="100000"/>
                </a:srgbClr>
              </a:solidFill>
              <a:prstDash val="solid"/>
              <a:round/>
            </a:ln>
          </p:spPr>
          <p:txBody>
            <a:bodyPr/>
            <a:lstStyle/>
            <a:p/>
          </p:txBody>
        </p:sp>
        <p:sp>
          <p:nvSpPr>
            <p:cNvPr id="27" name="tx27"/>
            <p:cNvSpPr/>
            <p:nvPr/>
          </p:nvSpPr>
          <p:spPr>
            <a:xfrm>
              <a:off x="1024401" y="203582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91</a:t>
              </a:r>
            </a:p>
          </p:txBody>
        </p:sp>
        <p:sp>
          <p:nvSpPr>
            <p:cNvPr id="28" name="tx28"/>
            <p:cNvSpPr/>
            <p:nvPr/>
          </p:nvSpPr>
          <p:spPr>
            <a:xfrm>
              <a:off x="1519608" y="228955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86</a:t>
              </a:r>
            </a:p>
          </p:txBody>
        </p:sp>
        <p:sp>
          <p:nvSpPr>
            <p:cNvPr id="29" name="tx29"/>
            <p:cNvSpPr/>
            <p:nvPr/>
          </p:nvSpPr>
          <p:spPr>
            <a:xfrm>
              <a:off x="2014814" y="239104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84</a:t>
              </a:r>
            </a:p>
          </p:txBody>
        </p:sp>
        <p:sp>
          <p:nvSpPr>
            <p:cNvPr id="30" name="tx30"/>
            <p:cNvSpPr/>
            <p:nvPr/>
          </p:nvSpPr>
          <p:spPr>
            <a:xfrm>
              <a:off x="2510020" y="244179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83</a:t>
              </a:r>
            </a:p>
          </p:txBody>
        </p:sp>
        <p:sp>
          <p:nvSpPr>
            <p:cNvPr id="31" name="tx31"/>
            <p:cNvSpPr/>
            <p:nvPr/>
          </p:nvSpPr>
          <p:spPr>
            <a:xfrm>
              <a:off x="3005227" y="254328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81</a:t>
              </a:r>
            </a:p>
          </p:txBody>
        </p:sp>
        <p:sp>
          <p:nvSpPr>
            <p:cNvPr id="32" name="tx32"/>
            <p:cNvSpPr/>
            <p:nvPr/>
          </p:nvSpPr>
          <p:spPr>
            <a:xfrm>
              <a:off x="3500433" y="239104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84</a:t>
              </a:r>
            </a:p>
          </p:txBody>
        </p:sp>
        <p:sp>
          <p:nvSpPr>
            <p:cNvPr id="33" name="tx33"/>
            <p:cNvSpPr/>
            <p:nvPr/>
          </p:nvSpPr>
          <p:spPr>
            <a:xfrm>
              <a:off x="3995639" y="223880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87</a:t>
              </a:r>
            </a:p>
          </p:txBody>
        </p:sp>
        <p:sp>
          <p:nvSpPr>
            <p:cNvPr id="34" name="tx34"/>
            <p:cNvSpPr/>
            <p:nvPr/>
          </p:nvSpPr>
          <p:spPr>
            <a:xfrm>
              <a:off x="4490846" y="228955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86</a:t>
              </a:r>
            </a:p>
          </p:txBody>
        </p:sp>
        <p:sp>
          <p:nvSpPr>
            <p:cNvPr id="35" name="tx35"/>
            <p:cNvSpPr/>
            <p:nvPr/>
          </p:nvSpPr>
          <p:spPr>
            <a:xfrm>
              <a:off x="707342" y="3734270"/>
              <a:ext cx="141366"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60</a:t>
              </a:r>
            </a:p>
          </p:txBody>
        </p:sp>
        <p:sp>
          <p:nvSpPr>
            <p:cNvPr id="36" name="tx36"/>
            <p:cNvSpPr/>
            <p:nvPr/>
          </p:nvSpPr>
          <p:spPr>
            <a:xfrm>
              <a:off x="707342" y="3226803"/>
              <a:ext cx="141366"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70</a:t>
              </a:r>
            </a:p>
          </p:txBody>
        </p:sp>
        <p:sp>
          <p:nvSpPr>
            <p:cNvPr id="37" name="tx37"/>
            <p:cNvSpPr/>
            <p:nvPr/>
          </p:nvSpPr>
          <p:spPr>
            <a:xfrm>
              <a:off x="707342" y="2719335"/>
              <a:ext cx="141366"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80</a:t>
              </a:r>
            </a:p>
          </p:txBody>
        </p:sp>
        <p:sp>
          <p:nvSpPr>
            <p:cNvPr id="38" name="tx38"/>
            <p:cNvSpPr/>
            <p:nvPr/>
          </p:nvSpPr>
          <p:spPr>
            <a:xfrm>
              <a:off x="707342" y="2211868"/>
              <a:ext cx="141366"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90</a:t>
              </a:r>
            </a:p>
          </p:txBody>
        </p:sp>
        <p:sp>
          <p:nvSpPr>
            <p:cNvPr id="39" name="tx39"/>
            <p:cNvSpPr/>
            <p:nvPr/>
          </p:nvSpPr>
          <p:spPr>
            <a:xfrm>
              <a:off x="636659" y="1704400"/>
              <a:ext cx="212049"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100</a:t>
              </a:r>
            </a:p>
          </p:txBody>
        </p:sp>
        <p:sp>
          <p:nvSpPr>
            <p:cNvPr id="40" name="tx40"/>
            <p:cNvSpPr/>
            <p:nvPr/>
          </p:nvSpPr>
          <p:spPr>
            <a:xfrm rot="-5400000">
              <a:off x="943294" y="4039760"/>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2018</a:t>
              </a:r>
            </a:p>
          </p:txBody>
        </p:sp>
        <p:sp>
          <p:nvSpPr>
            <p:cNvPr id="41" name="tx41"/>
            <p:cNvSpPr/>
            <p:nvPr/>
          </p:nvSpPr>
          <p:spPr>
            <a:xfrm rot="-5400000">
              <a:off x="1933707" y="4039760"/>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2020</a:t>
              </a:r>
            </a:p>
          </p:txBody>
        </p:sp>
        <p:sp>
          <p:nvSpPr>
            <p:cNvPr id="42" name="tx42"/>
            <p:cNvSpPr/>
            <p:nvPr/>
          </p:nvSpPr>
          <p:spPr>
            <a:xfrm rot="-5400000">
              <a:off x="2924119" y="4039760"/>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2022</a:t>
              </a:r>
            </a:p>
          </p:txBody>
        </p:sp>
        <p:sp>
          <p:nvSpPr>
            <p:cNvPr id="43" name="tx43"/>
            <p:cNvSpPr/>
            <p:nvPr/>
          </p:nvSpPr>
          <p:spPr>
            <a:xfrm rot="-5400000">
              <a:off x="3914532" y="4039760"/>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2024</a:t>
              </a:r>
            </a:p>
          </p:txBody>
        </p:sp>
        <p:sp>
          <p:nvSpPr>
            <p:cNvPr id="44" name="tx44"/>
            <p:cNvSpPr/>
            <p:nvPr/>
          </p:nvSpPr>
          <p:spPr>
            <a:xfrm rot="-5400000">
              <a:off x="67031" y="2719335"/>
              <a:ext cx="783915"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Coverage (%)</a:t>
              </a:r>
            </a:p>
          </p:txBody>
        </p:sp>
        <p:sp>
          <p:nvSpPr>
            <p:cNvPr id="45" name="pl45"/>
            <p:cNvSpPr/>
            <p:nvPr/>
          </p:nvSpPr>
          <p:spPr>
            <a:xfrm>
              <a:off x="1430681" y="4697591"/>
              <a:ext cx="175564" cy="0"/>
            </a:xfrm>
            <a:custGeom>
              <a:avLst/>
              <a:pathLst>
                <a:path w="175564" h="0">
                  <a:moveTo>
                    <a:pt x="0" y="0"/>
                  </a:moveTo>
                  <a:lnTo>
                    <a:pt x="175564" y="0"/>
                  </a:lnTo>
                </a:path>
              </a:pathLst>
            </a:custGeom>
            <a:ln w="27101" cap="flat">
              <a:solidFill>
                <a:srgbClr val="0058AB">
                  <a:alpha val="100000"/>
                </a:srgbClr>
              </a:solidFill>
              <a:prstDash val="solid"/>
              <a:round/>
            </a:ln>
          </p:spPr>
          <p:txBody>
            <a:bodyPr/>
            <a:lstStyle/>
            <a:p/>
          </p:txBody>
        </p:sp>
        <p:sp>
          <p:nvSpPr>
            <p:cNvPr id="46" name="pl46"/>
            <p:cNvSpPr/>
            <p:nvPr/>
          </p:nvSpPr>
          <p:spPr>
            <a:xfrm>
              <a:off x="1430681" y="4986636"/>
              <a:ext cx="175564" cy="0"/>
            </a:xfrm>
            <a:custGeom>
              <a:avLst/>
              <a:pathLst>
                <a:path w="175564" h="0">
                  <a:moveTo>
                    <a:pt x="0" y="0"/>
                  </a:moveTo>
                  <a:lnTo>
                    <a:pt x="175564" y="0"/>
                  </a:lnTo>
                </a:path>
              </a:pathLst>
            </a:custGeom>
            <a:ln w="27101" cap="flat">
              <a:solidFill>
                <a:srgbClr val="1CABE2">
                  <a:alpha val="100000"/>
                </a:srgbClr>
              </a:solidFill>
              <a:prstDash val="solid"/>
              <a:round/>
            </a:ln>
          </p:spPr>
          <p:txBody>
            <a:bodyPr/>
            <a:lstStyle/>
            <a:p/>
          </p:txBody>
        </p:sp>
        <p:sp>
          <p:nvSpPr>
            <p:cNvPr id="47" name="pl47"/>
            <p:cNvSpPr/>
            <p:nvPr/>
          </p:nvSpPr>
          <p:spPr>
            <a:xfrm>
              <a:off x="2142090" y="4697591"/>
              <a:ext cx="175564" cy="0"/>
            </a:xfrm>
            <a:custGeom>
              <a:avLst/>
              <a:pathLst>
                <a:path w="175564" h="0">
                  <a:moveTo>
                    <a:pt x="0" y="0"/>
                  </a:moveTo>
                  <a:lnTo>
                    <a:pt x="175564" y="0"/>
                  </a:lnTo>
                </a:path>
              </a:pathLst>
            </a:custGeom>
            <a:ln w="27101" cap="flat">
              <a:solidFill>
                <a:srgbClr val="00833D">
                  <a:alpha val="100000"/>
                </a:srgbClr>
              </a:solidFill>
              <a:prstDash val="solid"/>
              <a:round/>
            </a:ln>
          </p:spPr>
          <p:txBody>
            <a:bodyPr/>
            <a:lstStyle/>
            <a:p/>
          </p:txBody>
        </p:sp>
        <p:sp>
          <p:nvSpPr>
            <p:cNvPr id="48" name="pl48"/>
            <p:cNvSpPr/>
            <p:nvPr/>
          </p:nvSpPr>
          <p:spPr>
            <a:xfrm>
              <a:off x="2142090" y="4986636"/>
              <a:ext cx="175564" cy="0"/>
            </a:xfrm>
            <a:custGeom>
              <a:avLst/>
              <a:pathLst>
                <a:path w="175564" h="0">
                  <a:moveTo>
                    <a:pt x="0" y="0"/>
                  </a:moveTo>
                  <a:lnTo>
                    <a:pt x="175564" y="0"/>
                  </a:lnTo>
                </a:path>
              </a:pathLst>
            </a:custGeom>
            <a:ln w="27101" cap="flat">
              <a:solidFill>
                <a:srgbClr val="80BD41">
                  <a:alpha val="100000"/>
                </a:srgbClr>
              </a:solidFill>
              <a:prstDash val="solid"/>
              <a:round/>
            </a:ln>
          </p:spPr>
          <p:txBody>
            <a:bodyPr/>
            <a:lstStyle/>
            <a:p/>
          </p:txBody>
        </p:sp>
        <p:sp>
          <p:nvSpPr>
            <p:cNvPr id="49" name="pl49"/>
            <p:cNvSpPr/>
            <p:nvPr/>
          </p:nvSpPr>
          <p:spPr>
            <a:xfrm>
              <a:off x="2142090" y="4986636"/>
              <a:ext cx="175564" cy="0"/>
            </a:xfrm>
            <a:custGeom>
              <a:avLst/>
              <a:pathLst>
                <a:path w="175564" h="0">
                  <a:moveTo>
                    <a:pt x="0" y="0"/>
                  </a:moveTo>
                  <a:lnTo>
                    <a:pt x="175564" y="0"/>
                  </a:lnTo>
                </a:path>
              </a:pathLst>
            </a:custGeom>
            <a:ln w="40651" cap="flat">
              <a:solidFill>
                <a:srgbClr val="80BD41">
                  <a:alpha val="100000"/>
                </a:srgbClr>
              </a:solidFill>
              <a:prstDash val="solid"/>
              <a:round/>
            </a:ln>
          </p:spPr>
          <p:txBody>
            <a:bodyPr/>
            <a:lstStyle/>
            <a:p/>
          </p:txBody>
        </p:sp>
        <p:sp>
          <p:nvSpPr>
            <p:cNvPr id="50" name="pl50"/>
            <p:cNvSpPr/>
            <p:nvPr/>
          </p:nvSpPr>
          <p:spPr>
            <a:xfrm>
              <a:off x="2846459" y="4697591"/>
              <a:ext cx="175564" cy="0"/>
            </a:xfrm>
            <a:custGeom>
              <a:avLst/>
              <a:pathLst>
                <a:path w="175564" h="0">
                  <a:moveTo>
                    <a:pt x="0" y="0"/>
                  </a:moveTo>
                  <a:lnTo>
                    <a:pt x="175564" y="0"/>
                  </a:lnTo>
                </a:path>
              </a:pathLst>
            </a:custGeom>
            <a:ln w="27101" cap="flat">
              <a:solidFill>
                <a:srgbClr val="6A1E74">
                  <a:alpha val="100000"/>
                </a:srgbClr>
              </a:solidFill>
              <a:prstDash val="solid"/>
              <a:round/>
            </a:ln>
          </p:spPr>
          <p:txBody>
            <a:bodyPr/>
            <a:lstStyle/>
            <a:p/>
          </p:txBody>
        </p:sp>
        <p:sp>
          <p:nvSpPr>
            <p:cNvPr id="51" name="pl51"/>
            <p:cNvSpPr/>
            <p:nvPr/>
          </p:nvSpPr>
          <p:spPr>
            <a:xfrm>
              <a:off x="2846459" y="4986636"/>
              <a:ext cx="175564" cy="0"/>
            </a:xfrm>
            <a:custGeom>
              <a:avLst/>
              <a:pathLst>
                <a:path w="175564" h="0">
                  <a:moveTo>
                    <a:pt x="0" y="0"/>
                  </a:moveTo>
                  <a:lnTo>
                    <a:pt x="175564" y="0"/>
                  </a:lnTo>
                </a:path>
              </a:pathLst>
            </a:custGeom>
            <a:ln w="27101" cap="flat">
              <a:solidFill>
                <a:srgbClr val="E2231A">
                  <a:alpha val="100000"/>
                </a:srgbClr>
              </a:solidFill>
              <a:prstDash val="solid"/>
              <a:round/>
            </a:ln>
          </p:spPr>
          <p:txBody>
            <a:bodyPr/>
            <a:lstStyle/>
            <a:p/>
          </p:txBody>
        </p:sp>
        <p:sp>
          <p:nvSpPr>
            <p:cNvPr id="52" name="pl52"/>
            <p:cNvSpPr/>
            <p:nvPr/>
          </p:nvSpPr>
          <p:spPr>
            <a:xfrm>
              <a:off x="3571950" y="4697591"/>
              <a:ext cx="175564" cy="0"/>
            </a:xfrm>
            <a:custGeom>
              <a:avLst/>
              <a:pathLst>
                <a:path w="175564" h="0">
                  <a:moveTo>
                    <a:pt x="0" y="0"/>
                  </a:moveTo>
                  <a:lnTo>
                    <a:pt x="175564" y="0"/>
                  </a:lnTo>
                </a:path>
              </a:pathLst>
            </a:custGeom>
            <a:ln w="27101" cap="flat">
              <a:solidFill>
                <a:srgbClr val="F26A21">
                  <a:alpha val="100000"/>
                </a:srgbClr>
              </a:solidFill>
              <a:prstDash val="solid"/>
              <a:round/>
            </a:ln>
          </p:spPr>
          <p:txBody>
            <a:bodyPr/>
            <a:lstStyle/>
            <a:p/>
          </p:txBody>
        </p:sp>
        <p:sp>
          <p:nvSpPr>
            <p:cNvPr id="53" name="tx53"/>
            <p:cNvSpPr/>
            <p:nvPr/>
          </p:nvSpPr>
          <p:spPr>
            <a:xfrm>
              <a:off x="1697780" y="4652100"/>
              <a:ext cx="345734"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EAPR</a:t>
              </a:r>
            </a:p>
          </p:txBody>
        </p:sp>
        <p:sp>
          <p:nvSpPr>
            <p:cNvPr id="54" name="tx54"/>
            <p:cNvSpPr/>
            <p:nvPr/>
          </p:nvSpPr>
          <p:spPr>
            <a:xfrm>
              <a:off x="1697780" y="4941145"/>
              <a:ext cx="352775"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ECAR</a:t>
              </a:r>
            </a:p>
          </p:txBody>
        </p:sp>
        <p:sp>
          <p:nvSpPr>
            <p:cNvPr id="55" name="tx55"/>
            <p:cNvSpPr/>
            <p:nvPr/>
          </p:nvSpPr>
          <p:spPr>
            <a:xfrm>
              <a:off x="2409190" y="4652100"/>
              <a:ext cx="345734"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ESAR</a:t>
              </a:r>
            </a:p>
          </p:txBody>
        </p:sp>
        <p:sp>
          <p:nvSpPr>
            <p:cNvPr id="56" name="tx56"/>
            <p:cNvSpPr/>
            <p:nvPr/>
          </p:nvSpPr>
          <p:spPr>
            <a:xfrm>
              <a:off x="2409190" y="4941145"/>
              <a:ext cx="338785"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LACR</a:t>
              </a:r>
            </a:p>
          </p:txBody>
        </p:sp>
        <p:sp>
          <p:nvSpPr>
            <p:cNvPr id="57" name="tx57"/>
            <p:cNvSpPr/>
            <p:nvPr/>
          </p:nvSpPr>
          <p:spPr>
            <a:xfrm>
              <a:off x="3113558" y="4652100"/>
              <a:ext cx="366857"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MENA</a:t>
              </a:r>
            </a:p>
          </p:txBody>
        </p:sp>
        <p:sp>
          <p:nvSpPr>
            <p:cNvPr id="58" name="tx58"/>
            <p:cNvSpPr/>
            <p:nvPr/>
          </p:nvSpPr>
          <p:spPr>
            <a:xfrm>
              <a:off x="3113558" y="4941145"/>
              <a:ext cx="359816"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ROSA</a:t>
              </a:r>
            </a:p>
          </p:txBody>
        </p:sp>
        <p:sp>
          <p:nvSpPr>
            <p:cNvPr id="59" name="tx59"/>
            <p:cNvSpPr/>
            <p:nvPr/>
          </p:nvSpPr>
          <p:spPr>
            <a:xfrm>
              <a:off x="3839050" y="4652100"/>
              <a:ext cx="387979"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WCAR</a:t>
              </a:r>
            </a:p>
          </p:txBody>
        </p:sp>
        <p:sp>
          <p:nvSpPr>
            <p:cNvPr id="60" name="tx60"/>
            <p:cNvSpPr/>
            <p:nvPr/>
          </p:nvSpPr>
          <p:spPr>
            <a:xfrm>
              <a:off x="1618967" y="1437626"/>
              <a:ext cx="2397831"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000000">
                      <a:alpha val="100000"/>
                    </a:srgbClr>
                  </a:solidFill>
                  <a:latin typeface="Arial"/>
                  <a:cs typeface="Arial"/>
                </a:rPr>
                <a:t>MCV1 coverage, LACR, 2018-2025</a:t>
              </a:r>
            </a:p>
          </p:txBody>
        </p:sp>
        <p:sp>
          <p:nvSpPr>
            <p:cNvPr id="61" name="pl61"/>
            <p:cNvSpPr/>
            <p:nvPr/>
          </p:nvSpPr>
          <p:spPr>
            <a:xfrm>
              <a:off x="5191733" y="3701690"/>
              <a:ext cx="3813088" cy="0"/>
            </a:xfrm>
            <a:custGeom>
              <a:avLst/>
              <a:pathLst>
                <a:path w="3813088" h="0">
                  <a:moveTo>
                    <a:pt x="0" y="0"/>
                  </a:moveTo>
                  <a:lnTo>
                    <a:pt x="3813088" y="0"/>
                  </a:lnTo>
                  <a:lnTo>
                    <a:pt x="3813088" y="0"/>
                  </a:lnTo>
                </a:path>
              </a:pathLst>
            </a:custGeom>
            <a:ln w="6775" cap="flat">
              <a:solidFill>
                <a:srgbClr val="EBEBEB">
                  <a:alpha val="100000"/>
                </a:srgbClr>
              </a:solidFill>
              <a:prstDash val="solid"/>
              <a:round/>
            </a:ln>
          </p:spPr>
          <p:txBody>
            <a:bodyPr/>
            <a:lstStyle/>
            <a:p/>
          </p:txBody>
        </p:sp>
        <p:sp>
          <p:nvSpPr>
            <p:cNvPr id="62" name="pl62"/>
            <p:cNvSpPr/>
            <p:nvPr/>
          </p:nvSpPr>
          <p:spPr>
            <a:xfrm>
              <a:off x="5191733" y="2920971"/>
              <a:ext cx="3813088" cy="0"/>
            </a:xfrm>
            <a:custGeom>
              <a:avLst/>
              <a:pathLst>
                <a:path w="3813088" h="0">
                  <a:moveTo>
                    <a:pt x="0" y="0"/>
                  </a:moveTo>
                  <a:lnTo>
                    <a:pt x="3813088" y="0"/>
                  </a:lnTo>
                  <a:lnTo>
                    <a:pt x="3813088" y="0"/>
                  </a:lnTo>
                </a:path>
              </a:pathLst>
            </a:custGeom>
            <a:ln w="6775" cap="flat">
              <a:solidFill>
                <a:srgbClr val="EBEBEB">
                  <a:alpha val="100000"/>
                </a:srgbClr>
              </a:solidFill>
              <a:prstDash val="solid"/>
              <a:round/>
            </a:ln>
          </p:spPr>
          <p:txBody>
            <a:bodyPr/>
            <a:lstStyle/>
            <a:p/>
          </p:txBody>
        </p:sp>
        <p:sp>
          <p:nvSpPr>
            <p:cNvPr id="63" name="pl63"/>
            <p:cNvSpPr/>
            <p:nvPr/>
          </p:nvSpPr>
          <p:spPr>
            <a:xfrm>
              <a:off x="5191733" y="2140251"/>
              <a:ext cx="3813088" cy="0"/>
            </a:xfrm>
            <a:custGeom>
              <a:avLst/>
              <a:pathLst>
                <a:path w="3813088" h="0">
                  <a:moveTo>
                    <a:pt x="0" y="0"/>
                  </a:moveTo>
                  <a:lnTo>
                    <a:pt x="3813088" y="0"/>
                  </a:lnTo>
                  <a:lnTo>
                    <a:pt x="3813088" y="0"/>
                  </a:lnTo>
                </a:path>
              </a:pathLst>
            </a:custGeom>
            <a:ln w="6775" cap="flat">
              <a:solidFill>
                <a:srgbClr val="EBEBEB">
                  <a:alpha val="100000"/>
                </a:srgbClr>
              </a:solidFill>
              <a:prstDash val="solid"/>
              <a:round/>
            </a:ln>
          </p:spPr>
          <p:txBody>
            <a:bodyPr/>
            <a:lstStyle/>
            <a:p/>
          </p:txBody>
        </p:sp>
        <p:sp>
          <p:nvSpPr>
            <p:cNvPr id="64" name="pl64"/>
            <p:cNvSpPr/>
            <p:nvPr/>
          </p:nvSpPr>
          <p:spPr>
            <a:xfrm>
              <a:off x="5191733" y="3311330"/>
              <a:ext cx="3813088" cy="0"/>
            </a:xfrm>
            <a:custGeom>
              <a:avLst/>
              <a:pathLst>
                <a:path w="3813088" h="0">
                  <a:moveTo>
                    <a:pt x="0" y="0"/>
                  </a:moveTo>
                  <a:lnTo>
                    <a:pt x="3813088" y="0"/>
                  </a:lnTo>
                  <a:lnTo>
                    <a:pt x="3813088" y="0"/>
                  </a:lnTo>
                </a:path>
              </a:pathLst>
            </a:custGeom>
            <a:ln w="13550" cap="flat">
              <a:solidFill>
                <a:srgbClr val="EBEBEB">
                  <a:alpha val="100000"/>
                </a:srgbClr>
              </a:solidFill>
              <a:prstDash val="solid"/>
              <a:round/>
            </a:ln>
          </p:spPr>
          <p:txBody>
            <a:bodyPr/>
            <a:lstStyle/>
            <a:p/>
          </p:txBody>
        </p:sp>
        <p:sp>
          <p:nvSpPr>
            <p:cNvPr id="65" name="pl65"/>
            <p:cNvSpPr/>
            <p:nvPr/>
          </p:nvSpPr>
          <p:spPr>
            <a:xfrm>
              <a:off x="5191733" y="2530611"/>
              <a:ext cx="3813088" cy="0"/>
            </a:xfrm>
            <a:custGeom>
              <a:avLst/>
              <a:pathLst>
                <a:path w="3813088" h="0">
                  <a:moveTo>
                    <a:pt x="0" y="0"/>
                  </a:moveTo>
                  <a:lnTo>
                    <a:pt x="3813088" y="0"/>
                  </a:lnTo>
                  <a:lnTo>
                    <a:pt x="3813088" y="0"/>
                  </a:lnTo>
                </a:path>
              </a:pathLst>
            </a:custGeom>
            <a:ln w="13550" cap="flat">
              <a:solidFill>
                <a:srgbClr val="EBEBEB">
                  <a:alpha val="100000"/>
                </a:srgbClr>
              </a:solidFill>
              <a:prstDash val="solid"/>
              <a:round/>
            </a:ln>
          </p:spPr>
          <p:txBody>
            <a:bodyPr/>
            <a:lstStyle/>
            <a:p/>
          </p:txBody>
        </p:sp>
        <p:sp>
          <p:nvSpPr>
            <p:cNvPr id="66" name="pl66"/>
            <p:cNvSpPr/>
            <p:nvPr/>
          </p:nvSpPr>
          <p:spPr>
            <a:xfrm>
              <a:off x="5191733" y="1749892"/>
              <a:ext cx="3813088" cy="0"/>
            </a:xfrm>
            <a:custGeom>
              <a:avLst/>
              <a:pathLst>
                <a:path w="3813088" h="0">
                  <a:moveTo>
                    <a:pt x="0" y="0"/>
                  </a:moveTo>
                  <a:lnTo>
                    <a:pt x="3813088" y="0"/>
                  </a:lnTo>
                  <a:lnTo>
                    <a:pt x="3813088" y="0"/>
                  </a:lnTo>
                </a:path>
              </a:pathLst>
            </a:custGeom>
            <a:ln w="13550" cap="flat">
              <a:solidFill>
                <a:srgbClr val="EBEBEB">
                  <a:alpha val="100000"/>
                </a:srgbClr>
              </a:solidFill>
              <a:prstDash val="solid"/>
              <a:round/>
            </a:ln>
          </p:spPr>
          <p:txBody>
            <a:bodyPr/>
            <a:lstStyle/>
            <a:p/>
          </p:txBody>
        </p:sp>
        <p:sp>
          <p:nvSpPr>
            <p:cNvPr id="67" name="pl67"/>
            <p:cNvSpPr/>
            <p:nvPr/>
          </p:nvSpPr>
          <p:spPr>
            <a:xfrm>
              <a:off x="5365055" y="1648398"/>
              <a:ext cx="0" cy="2232857"/>
            </a:xfrm>
            <a:custGeom>
              <a:avLst/>
              <a:pathLst>
                <a:path w="0" h="2232857">
                  <a:moveTo>
                    <a:pt x="0" y="2232857"/>
                  </a:moveTo>
                  <a:lnTo>
                    <a:pt x="0" y="0"/>
                  </a:lnTo>
                  <a:lnTo>
                    <a:pt x="0" y="0"/>
                  </a:lnTo>
                </a:path>
              </a:pathLst>
            </a:custGeom>
            <a:ln w="13550" cap="flat">
              <a:solidFill>
                <a:srgbClr val="EBEBEB">
                  <a:alpha val="100000"/>
                </a:srgbClr>
              </a:solidFill>
              <a:prstDash val="solid"/>
              <a:round/>
            </a:ln>
          </p:spPr>
          <p:txBody>
            <a:bodyPr/>
            <a:lstStyle/>
            <a:p/>
          </p:txBody>
        </p:sp>
        <p:sp>
          <p:nvSpPr>
            <p:cNvPr id="68" name="pl68"/>
            <p:cNvSpPr/>
            <p:nvPr/>
          </p:nvSpPr>
          <p:spPr>
            <a:xfrm>
              <a:off x="6355468" y="1648398"/>
              <a:ext cx="0" cy="2232857"/>
            </a:xfrm>
            <a:custGeom>
              <a:avLst/>
              <a:pathLst>
                <a:path w="0" h="2232857">
                  <a:moveTo>
                    <a:pt x="0" y="2232857"/>
                  </a:moveTo>
                  <a:lnTo>
                    <a:pt x="0" y="0"/>
                  </a:lnTo>
                  <a:lnTo>
                    <a:pt x="0" y="0"/>
                  </a:lnTo>
                </a:path>
              </a:pathLst>
            </a:custGeom>
            <a:ln w="13550" cap="flat">
              <a:solidFill>
                <a:srgbClr val="EBEBEB">
                  <a:alpha val="100000"/>
                </a:srgbClr>
              </a:solidFill>
              <a:prstDash val="solid"/>
              <a:round/>
            </a:ln>
          </p:spPr>
          <p:txBody>
            <a:bodyPr/>
            <a:lstStyle/>
            <a:p/>
          </p:txBody>
        </p:sp>
        <p:sp>
          <p:nvSpPr>
            <p:cNvPr id="69" name="pl69"/>
            <p:cNvSpPr/>
            <p:nvPr/>
          </p:nvSpPr>
          <p:spPr>
            <a:xfrm>
              <a:off x="7345880" y="1648398"/>
              <a:ext cx="0" cy="2232857"/>
            </a:xfrm>
            <a:custGeom>
              <a:avLst/>
              <a:pathLst>
                <a:path w="0" h="2232857">
                  <a:moveTo>
                    <a:pt x="0" y="2232857"/>
                  </a:moveTo>
                  <a:lnTo>
                    <a:pt x="0" y="0"/>
                  </a:lnTo>
                  <a:lnTo>
                    <a:pt x="0" y="0"/>
                  </a:lnTo>
                </a:path>
              </a:pathLst>
            </a:custGeom>
            <a:ln w="13550" cap="flat">
              <a:solidFill>
                <a:srgbClr val="EBEBEB">
                  <a:alpha val="100000"/>
                </a:srgbClr>
              </a:solidFill>
              <a:prstDash val="solid"/>
              <a:round/>
            </a:ln>
          </p:spPr>
          <p:txBody>
            <a:bodyPr/>
            <a:lstStyle/>
            <a:p/>
          </p:txBody>
        </p:sp>
        <p:sp>
          <p:nvSpPr>
            <p:cNvPr id="70" name="pl70"/>
            <p:cNvSpPr/>
            <p:nvPr/>
          </p:nvSpPr>
          <p:spPr>
            <a:xfrm>
              <a:off x="8336293" y="1648398"/>
              <a:ext cx="0" cy="2232857"/>
            </a:xfrm>
            <a:custGeom>
              <a:avLst/>
              <a:pathLst>
                <a:path w="0" h="2232857">
                  <a:moveTo>
                    <a:pt x="0" y="2232857"/>
                  </a:moveTo>
                  <a:lnTo>
                    <a:pt x="0" y="0"/>
                  </a:lnTo>
                  <a:lnTo>
                    <a:pt x="0" y="0"/>
                  </a:lnTo>
                </a:path>
              </a:pathLst>
            </a:custGeom>
            <a:ln w="13550" cap="flat">
              <a:solidFill>
                <a:srgbClr val="EBEBEB">
                  <a:alpha val="100000"/>
                </a:srgbClr>
              </a:solidFill>
              <a:prstDash val="solid"/>
              <a:round/>
            </a:ln>
          </p:spPr>
          <p:txBody>
            <a:bodyPr/>
            <a:lstStyle/>
            <a:p/>
          </p:txBody>
        </p:sp>
        <p:sp>
          <p:nvSpPr>
            <p:cNvPr id="71" name="pl71"/>
            <p:cNvSpPr/>
            <p:nvPr/>
          </p:nvSpPr>
          <p:spPr>
            <a:xfrm>
              <a:off x="5365055" y="2374467"/>
              <a:ext cx="3466444" cy="1405294"/>
            </a:xfrm>
            <a:custGeom>
              <a:avLst/>
              <a:pathLst>
                <a:path w="3466444" h="1405294">
                  <a:moveTo>
                    <a:pt x="0" y="0"/>
                  </a:moveTo>
                  <a:lnTo>
                    <a:pt x="495206" y="156143"/>
                  </a:lnTo>
                  <a:lnTo>
                    <a:pt x="990412" y="624575"/>
                  </a:lnTo>
                  <a:lnTo>
                    <a:pt x="1485619" y="1405294"/>
                  </a:lnTo>
                  <a:lnTo>
                    <a:pt x="1980825" y="468431"/>
                  </a:lnTo>
                  <a:lnTo>
                    <a:pt x="2476031" y="1093007"/>
                  </a:lnTo>
                  <a:lnTo>
                    <a:pt x="2971238" y="936863"/>
                  </a:lnTo>
                  <a:lnTo>
                    <a:pt x="3466444" y="936863"/>
                  </a:lnTo>
                </a:path>
              </a:pathLst>
            </a:custGeom>
            <a:ln w="27101" cap="flat">
              <a:solidFill>
                <a:srgbClr val="0058AB">
                  <a:alpha val="69803"/>
                </a:srgbClr>
              </a:solidFill>
              <a:prstDash val="solid"/>
              <a:round/>
            </a:ln>
          </p:spPr>
          <p:txBody>
            <a:bodyPr/>
            <a:lstStyle/>
            <a:p/>
          </p:txBody>
        </p:sp>
        <p:sp>
          <p:nvSpPr>
            <p:cNvPr id="72" name="pl72"/>
            <p:cNvSpPr/>
            <p:nvPr/>
          </p:nvSpPr>
          <p:spPr>
            <a:xfrm>
              <a:off x="5365055" y="2530611"/>
              <a:ext cx="3466444" cy="780719"/>
            </a:xfrm>
            <a:custGeom>
              <a:avLst/>
              <a:pathLst>
                <a:path w="3466444" h="780719">
                  <a:moveTo>
                    <a:pt x="0" y="156143"/>
                  </a:moveTo>
                  <a:lnTo>
                    <a:pt x="495206" y="0"/>
                  </a:lnTo>
                  <a:lnTo>
                    <a:pt x="990412" y="624575"/>
                  </a:lnTo>
                  <a:lnTo>
                    <a:pt x="1485619" y="468431"/>
                  </a:lnTo>
                  <a:lnTo>
                    <a:pt x="1980825" y="624575"/>
                  </a:lnTo>
                  <a:lnTo>
                    <a:pt x="2476031" y="468431"/>
                  </a:lnTo>
                  <a:lnTo>
                    <a:pt x="2971238" y="780719"/>
                  </a:lnTo>
                  <a:lnTo>
                    <a:pt x="3466444" y="780719"/>
                  </a:lnTo>
                </a:path>
              </a:pathLst>
            </a:custGeom>
            <a:ln w="27101" cap="flat">
              <a:solidFill>
                <a:srgbClr val="1CABE2">
                  <a:alpha val="69803"/>
                </a:srgbClr>
              </a:solidFill>
              <a:prstDash val="solid"/>
              <a:round/>
            </a:ln>
          </p:spPr>
          <p:txBody>
            <a:bodyPr/>
            <a:lstStyle/>
            <a:p/>
          </p:txBody>
        </p:sp>
        <p:sp>
          <p:nvSpPr>
            <p:cNvPr id="73" name="pl73"/>
            <p:cNvSpPr/>
            <p:nvPr/>
          </p:nvSpPr>
          <p:spPr>
            <a:xfrm>
              <a:off x="5365055" y="2530611"/>
              <a:ext cx="3466444" cy="624575"/>
            </a:xfrm>
            <a:custGeom>
              <a:avLst/>
              <a:pathLst>
                <a:path w="3466444" h="624575">
                  <a:moveTo>
                    <a:pt x="0" y="156143"/>
                  </a:moveTo>
                  <a:lnTo>
                    <a:pt x="495206" y="0"/>
                  </a:lnTo>
                  <a:lnTo>
                    <a:pt x="990412" y="156143"/>
                  </a:lnTo>
                  <a:lnTo>
                    <a:pt x="1485619" y="624575"/>
                  </a:lnTo>
                  <a:lnTo>
                    <a:pt x="1980825" y="468431"/>
                  </a:lnTo>
                  <a:lnTo>
                    <a:pt x="2476031" y="156143"/>
                  </a:lnTo>
                  <a:lnTo>
                    <a:pt x="2971238" y="312287"/>
                  </a:lnTo>
                  <a:lnTo>
                    <a:pt x="3466444" y="156143"/>
                  </a:lnTo>
                </a:path>
              </a:pathLst>
            </a:custGeom>
            <a:ln w="27101" cap="flat">
              <a:solidFill>
                <a:srgbClr val="00833D">
                  <a:alpha val="69803"/>
                </a:srgbClr>
              </a:solidFill>
              <a:prstDash val="solid"/>
              <a:round/>
            </a:ln>
          </p:spPr>
          <p:txBody>
            <a:bodyPr/>
            <a:lstStyle/>
            <a:p/>
          </p:txBody>
        </p:sp>
        <p:sp>
          <p:nvSpPr>
            <p:cNvPr id="74" name="pl74"/>
            <p:cNvSpPr/>
            <p:nvPr/>
          </p:nvSpPr>
          <p:spPr>
            <a:xfrm>
              <a:off x="5365055" y="1749892"/>
              <a:ext cx="3466444" cy="1561438"/>
            </a:xfrm>
            <a:custGeom>
              <a:avLst/>
              <a:pathLst>
                <a:path w="3466444" h="1561438">
                  <a:moveTo>
                    <a:pt x="0" y="0"/>
                  </a:moveTo>
                  <a:lnTo>
                    <a:pt x="495206" y="780719"/>
                  </a:lnTo>
                  <a:lnTo>
                    <a:pt x="990412" y="1093007"/>
                  </a:lnTo>
                  <a:lnTo>
                    <a:pt x="1485619" y="1249150"/>
                  </a:lnTo>
                  <a:lnTo>
                    <a:pt x="1980825" y="1561438"/>
                  </a:lnTo>
                  <a:lnTo>
                    <a:pt x="2476031" y="1093007"/>
                  </a:lnTo>
                  <a:lnTo>
                    <a:pt x="2971238" y="624575"/>
                  </a:lnTo>
                  <a:lnTo>
                    <a:pt x="3466444" y="780719"/>
                  </a:lnTo>
                </a:path>
              </a:pathLst>
            </a:custGeom>
            <a:ln w="27101" cap="flat">
              <a:solidFill>
                <a:srgbClr val="80BD41">
                  <a:alpha val="69803"/>
                </a:srgbClr>
              </a:solidFill>
              <a:prstDash val="solid"/>
              <a:round/>
            </a:ln>
          </p:spPr>
          <p:txBody>
            <a:bodyPr/>
            <a:lstStyle/>
            <a:p/>
          </p:txBody>
        </p:sp>
        <p:sp>
          <p:nvSpPr>
            <p:cNvPr id="75" name="pl75"/>
            <p:cNvSpPr/>
            <p:nvPr/>
          </p:nvSpPr>
          <p:spPr>
            <a:xfrm>
              <a:off x="5365055" y="2530611"/>
              <a:ext cx="3466444" cy="780719"/>
            </a:xfrm>
            <a:custGeom>
              <a:avLst/>
              <a:pathLst>
                <a:path w="3466444" h="780719">
                  <a:moveTo>
                    <a:pt x="0" y="0"/>
                  </a:moveTo>
                  <a:lnTo>
                    <a:pt x="495206" y="0"/>
                  </a:lnTo>
                  <a:lnTo>
                    <a:pt x="990412" y="156143"/>
                  </a:lnTo>
                  <a:lnTo>
                    <a:pt x="1485619" y="312287"/>
                  </a:lnTo>
                  <a:lnTo>
                    <a:pt x="1980825" y="312287"/>
                  </a:lnTo>
                  <a:lnTo>
                    <a:pt x="2476031" y="624575"/>
                  </a:lnTo>
                  <a:lnTo>
                    <a:pt x="2971238" y="780719"/>
                  </a:lnTo>
                  <a:lnTo>
                    <a:pt x="3466444" y="468431"/>
                  </a:lnTo>
                </a:path>
              </a:pathLst>
            </a:custGeom>
            <a:ln w="27101" cap="flat">
              <a:solidFill>
                <a:srgbClr val="6A1E74">
                  <a:alpha val="69803"/>
                </a:srgbClr>
              </a:solidFill>
              <a:prstDash val="solid"/>
              <a:round/>
            </a:ln>
          </p:spPr>
          <p:txBody>
            <a:bodyPr/>
            <a:lstStyle/>
            <a:p/>
          </p:txBody>
        </p:sp>
        <p:sp>
          <p:nvSpPr>
            <p:cNvPr id="76" name="pl76"/>
            <p:cNvSpPr/>
            <p:nvPr/>
          </p:nvSpPr>
          <p:spPr>
            <a:xfrm>
              <a:off x="5365055" y="2218323"/>
              <a:ext cx="3466444" cy="936863"/>
            </a:xfrm>
            <a:custGeom>
              <a:avLst/>
              <a:pathLst>
                <a:path w="3466444" h="936863">
                  <a:moveTo>
                    <a:pt x="0" y="468431"/>
                  </a:moveTo>
                  <a:lnTo>
                    <a:pt x="495206" y="312287"/>
                  </a:lnTo>
                  <a:lnTo>
                    <a:pt x="990412" y="936863"/>
                  </a:lnTo>
                  <a:lnTo>
                    <a:pt x="1485619" y="936863"/>
                  </a:lnTo>
                  <a:lnTo>
                    <a:pt x="1980825" y="312287"/>
                  </a:lnTo>
                  <a:lnTo>
                    <a:pt x="2476031" y="468431"/>
                  </a:lnTo>
                  <a:lnTo>
                    <a:pt x="2971238" y="0"/>
                  </a:lnTo>
                  <a:lnTo>
                    <a:pt x="3466444" y="0"/>
                  </a:lnTo>
                </a:path>
              </a:pathLst>
            </a:custGeom>
            <a:ln w="27101" cap="flat">
              <a:solidFill>
                <a:srgbClr val="E2231A">
                  <a:alpha val="69803"/>
                </a:srgbClr>
              </a:solidFill>
              <a:prstDash val="solid"/>
              <a:round/>
            </a:ln>
          </p:spPr>
          <p:txBody>
            <a:bodyPr/>
            <a:lstStyle/>
            <a:p/>
          </p:txBody>
        </p:sp>
        <p:sp>
          <p:nvSpPr>
            <p:cNvPr id="77" name="pl77"/>
            <p:cNvSpPr/>
            <p:nvPr/>
          </p:nvSpPr>
          <p:spPr>
            <a:xfrm>
              <a:off x="5365055" y="2530611"/>
              <a:ext cx="3466444" cy="780719"/>
            </a:xfrm>
            <a:custGeom>
              <a:avLst/>
              <a:pathLst>
                <a:path w="3466444" h="780719">
                  <a:moveTo>
                    <a:pt x="0" y="156143"/>
                  </a:moveTo>
                  <a:lnTo>
                    <a:pt x="495206" y="0"/>
                  </a:lnTo>
                  <a:lnTo>
                    <a:pt x="990412" y="156143"/>
                  </a:lnTo>
                  <a:lnTo>
                    <a:pt x="1485619" y="780719"/>
                  </a:lnTo>
                  <a:lnTo>
                    <a:pt x="1980825" y="780719"/>
                  </a:lnTo>
                  <a:lnTo>
                    <a:pt x="2476031" y="468431"/>
                  </a:lnTo>
                  <a:lnTo>
                    <a:pt x="2971238" y="0"/>
                  </a:lnTo>
                  <a:lnTo>
                    <a:pt x="3466444" y="156143"/>
                  </a:lnTo>
                </a:path>
              </a:pathLst>
            </a:custGeom>
            <a:ln w="27101" cap="flat">
              <a:solidFill>
                <a:srgbClr val="F26A21">
                  <a:alpha val="69803"/>
                </a:srgbClr>
              </a:solidFill>
              <a:prstDash val="solid"/>
              <a:round/>
            </a:ln>
          </p:spPr>
          <p:txBody>
            <a:bodyPr/>
            <a:lstStyle/>
            <a:p/>
          </p:txBody>
        </p:sp>
        <p:sp>
          <p:nvSpPr>
            <p:cNvPr id="78" name="pl78"/>
            <p:cNvSpPr/>
            <p:nvPr/>
          </p:nvSpPr>
          <p:spPr>
            <a:xfrm>
              <a:off x="5365055" y="2530611"/>
              <a:ext cx="3466444" cy="0"/>
            </a:xfrm>
            <a:custGeom>
              <a:avLst/>
              <a:pathLst>
                <a:path w="3466444" h="0">
                  <a:moveTo>
                    <a:pt x="0" y="0"/>
                  </a:moveTo>
                  <a:lnTo>
                    <a:pt x="0" y="0"/>
                  </a:lnTo>
                  <a:lnTo>
                    <a:pt x="0" y="0"/>
                  </a:lnTo>
                  <a:lnTo>
                    <a:pt x="0" y="0"/>
                  </a:lnTo>
                  <a:lnTo>
                    <a:pt x="0" y="0"/>
                  </a:lnTo>
                  <a:lnTo>
                    <a:pt x="0" y="0"/>
                  </a:lnTo>
                  <a:lnTo>
                    <a:pt x="0" y="0"/>
                  </a:lnTo>
                  <a:lnTo>
                    <a:pt x="495206" y="0"/>
                  </a:lnTo>
                  <a:lnTo>
                    <a:pt x="495206" y="0"/>
                  </a:lnTo>
                  <a:lnTo>
                    <a:pt x="495206" y="0"/>
                  </a:lnTo>
                  <a:lnTo>
                    <a:pt x="495206" y="0"/>
                  </a:lnTo>
                  <a:lnTo>
                    <a:pt x="495206" y="0"/>
                  </a:lnTo>
                  <a:lnTo>
                    <a:pt x="495206" y="0"/>
                  </a:lnTo>
                  <a:lnTo>
                    <a:pt x="495206" y="0"/>
                  </a:lnTo>
                  <a:lnTo>
                    <a:pt x="990412" y="0"/>
                  </a:lnTo>
                  <a:lnTo>
                    <a:pt x="990412" y="0"/>
                  </a:lnTo>
                  <a:lnTo>
                    <a:pt x="990412" y="0"/>
                  </a:lnTo>
                  <a:lnTo>
                    <a:pt x="990412" y="0"/>
                  </a:lnTo>
                  <a:lnTo>
                    <a:pt x="990412" y="0"/>
                  </a:lnTo>
                  <a:lnTo>
                    <a:pt x="990412" y="0"/>
                  </a:lnTo>
                  <a:lnTo>
                    <a:pt x="990412" y="0"/>
                  </a:lnTo>
                  <a:lnTo>
                    <a:pt x="1485619" y="0"/>
                  </a:lnTo>
                  <a:lnTo>
                    <a:pt x="1485619" y="0"/>
                  </a:lnTo>
                  <a:lnTo>
                    <a:pt x="1485619" y="0"/>
                  </a:lnTo>
                  <a:lnTo>
                    <a:pt x="1485619" y="0"/>
                  </a:lnTo>
                  <a:lnTo>
                    <a:pt x="1485619" y="0"/>
                  </a:lnTo>
                  <a:lnTo>
                    <a:pt x="1485619" y="0"/>
                  </a:lnTo>
                  <a:lnTo>
                    <a:pt x="1485619" y="0"/>
                  </a:lnTo>
                  <a:lnTo>
                    <a:pt x="1980825" y="0"/>
                  </a:lnTo>
                  <a:lnTo>
                    <a:pt x="1980825" y="0"/>
                  </a:lnTo>
                  <a:lnTo>
                    <a:pt x="1980825" y="0"/>
                  </a:lnTo>
                  <a:lnTo>
                    <a:pt x="1980825" y="0"/>
                  </a:lnTo>
                  <a:lnTo>
                    <a:pt x="1980825" y="0"/>
                  </a:lnTo>
                  <a:lnTo>
                    <a:pt x="1980825" y="0"/>
                  </a:lnTo>
                  <a:lnTo>
                    <a:pt x="1980825" y="0"/>
                  </a:lnTo>
                  <a:lnTo>
                    <a:pt x="2476031" y="0"/>
                  </a:lnTo>
                  <a:lnTo>
                    <a:pt x="2476031" y="0"/>
                  </a:lnTo>
                  <a:lnTo>
                    <a:pt x="2476031" y="0"/>
                  </a:lnTo>
                  <a:lnTo>
                    <a:pt x="2476031" y="0"/>
                  </a:lnTo>
                  <a:lnTo>
                    <a:pt x="2476031" y="0"/>
                  </a:lnTo>
                  <a:lnTo>
                    <a:pt x="2476031" y="0"/>
                  </a:lnTo>
                  <a:lnTo>
                    <a:pt x="2476031" y="0"/>
                  </a:lnTo>
                  <a:lnTo>
                    <a:pt x="2971238" y="0"/>
                  </a:lnTo>
                  <a:lnTo>
                    <a:pt x="2971238" y="0"/>
                  </a:lnTo>
                  <a:lnTo>
                    <a:pt x="2971238" y="0"/>
                  </a:lnTo>
                  <a:lnTo>
                    <a:pt x="2971238" y="0"/>
                  </a:lnTo>
                  <a:lnTo>
                    <a:pt x="2971238" y="0"/>
                  </a:lnTo>
                  <a:lnTo>
                    <a:pt x="2971238" y="0"/>
                  </a:lnTo>
                  <a:lnTo>
                    <a:pt x="2971238" y="0"/>
                  </a:lnTo>
                  <a:lnTo>
                    <a:pt x="3466444" y="0"/>
                  </a:lnTo>
                  <a:lnTo>
                    <a:pt x="3466444" y="0"/>
                  </a:lnTo>
                  <a:lnTo>
                    <a:pt x="3466444" y="0"/>
                  </a:lnTo>
                  <a:lnTo>
                    <a:pt x="3466444" y="0"/>
                  </a:lnTo>
                  <a:lnTo>
                    <a:pt x="3466444" y="0"/>
                  </a:lnTo>
                  <a:lnTo>
                    <a:pt x="3466444" y="0"/>
                  </a:lnTo>
                  <a:lnTo>
                    <a:pt x="3466444" y="0"/>
                  </a:lnTo>
                </a:path>
              </a:pathLst>
            </a:custGeom>
            <a:ln w="13550" cap="flat">
              <a:solidFill>
                <a:srgbClr val="000000">
                  <a:alpha val="100000"/>
                </a:srgbClr>
              </a:solidFill>
              <a:prstDash val="dash"/>
              <a:round/>
            </a:ln>
          </p:spPr>
          <p:txBody>
            <a:bodyPr/>
            <a:lstStyle/>
            <a:p/>
          </p:txBody>
        </p:sp>
        <p:sp>
          <p:nvSpPr>
            <p:cNvPr id="79" name="pl79"/>
            <p:cNvSpPr/>
            <p:nvPr/>
          </p:nvSpPr>
          <p:spPr>
            <a:xfrm>
              <a:off x="5365055" y="1749892"/>
              <a:ext cx="3466444" cy="1561438"/>
            </a:xfrm>
            <a:custGeom>
              <a:avLst/>
              <a:pathLst>
                <a:path w="3466444" h="1561438">
                  <a:moveTo>
                    <a:pt x="0" y="0"/>
                  </a:moveTo>
                  <a:lnTo>
                    <a:pt x="495206" y="780719"/>
                  </a:lnTo>
                  <a:lnTo>
                    <a:pt x="990412" y="1093007"/>
                  </a:lnTo>
                  <a:lnTo>
                    <a:pt x="1485619" y="1249150"/>
                  </a:lnTo>
                  <a:lnTo>
                    <a:pt x="1980825" y="1561438"/>
                  </a:lnTo>
                  <a:lnTo>
                    <a:pt x="2476031" y="1093007"/>
                  </a:lnTo>
                  <a:lnTo>
                    <a:pt x="2971238" y="624575"/>
                  </a:lnTo>
                  <a:lnTo>
                    <a:pt x="3466444" y="780719"/>
                  </a:lnTo>
                </a:path>
              </a:pathLst>
            </a:custGeom>
            <a:ln w="65043" cap="flat">
              <a:solidFill>
                <a:srgbClr val="000000">
                  <a:alpha val="100000"/>
                </a:srgbClr>
              </a:solidFill>
              <a:prstDash val="solid"/>
              <a:round/>
            </a:ln>
          </p:spPr>
          <p:txBody>
            <a:bodyPr/>
            <a:lstStyle/>
            <a:p/>
          </p:txBody>
        </p:sp>
        <p:sp>
          <p:nvSpPr>
            <p:cNvPr id="80" name="pl80"/>
            <p:cNvSpPr/>
            <p:nvPr/>
          </p:nvSpPr>
          <p:spPr>
            <a:xfrm>
              <a:off x="5365055" y="1749892"/>
              <a:ext cx="3466444" cy="1561438"/>
            </a:xfrm>
            <a:custGeom>
              <a:avLst/>
              <a:pathLst>
                <a:path w="3466444" h="1561438">
                  <a:moveTo>
                    <a:pt x="0" y="0"/>
                  </a:moveTo>
                  <a:lnTo>
                    <a:pt x="495206" y="780719"/>
                  </a:lnTo>
                  <a:lnTo>
                    <a:pt x="990412" y="1093007"/>
                  </a:lnTo>
                  <a:lnTo>
                    <a:pt x="1485619" y="1249150"/>
                  </a:lnTo>
                  <a:lnTo>
                    <a:pt x="1980825" y="1561438"/>
                  </a:lnTo>
                  <a:lnTo>
                    <a:pt x="2476031" y="1093007"/>
                  </a:lnTo>
                  <a:lnTo>
                    <a:pt x="2971238" y="624575"/>
                  </a:lnTo>
                  <a:lnTo>
                    <a:pt x="3466444" y="780719"/>
                  </a:lnTo>
                </a:path>
              </a:pathLst>
            </a:custGeom>
            <a:ln w="40651" cap="flat">
              <a:solidFill>
                <a:srgbClr val="80BD41">
                  <a:alpha val="100000"/>
                </a:srgbClr>
              </a:solidFill>
              <a:prstDash val="solid"/>
              <a:round/>
            </a:ln>
          </p:spPr>
          <p:txBody>
            <a:bodyPr/>
            <a:lstStyle/>
            <a:p/>
          </p:txBody>
        </p:sp>
        <p:sp>
          <p:nvSpPr>
            <p:cNvPr id="81" name="tx81"/>
            <p:cNvSpPr/>
            <p:nvPr/>
          </p:nvSpPr>
          <p:spPr>
            <a:xfrm>
              <a:off x="5334925" y="157133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82" name="tx82"/>
            <p:cNvSpPr/>
            <p:nvPr/>
          </p:nvSpPr>
          <p:spPr>
            <a:xfrm>
              <a:off x="5830132" y="235205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83" name="tx83"/>
            <p:cNvSpPr/>
            <p:nvPr/>
          </p:nvSpPr>
          <p:spPr>
            <a:xfrm>
              <a:off x="6307279" y="2664344"/>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84" name="tx84"/>
            <p:cNvSpPr/>
            <p:nvPr/>
          </p:nvSpPr>
          <p:spPr>
            <a:xfrm>
              <a:off x="6802485" y="2820488"/>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85" name="tx85"/>
            <p:cNvSpPr/>
            <p:nvPr/>
          </p:nvSpPr>
          <p:spPr>
            <a:xfrm>
              <a:off x="7297691" y="3132775"/>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86" name="tx86"/>
            <p:cNvSpPr/>
            <p:nvPr/>
          </p:nvSpPr>
          <p:spPr>
            <a:xfrm>
              <a:off x="7792898" y="2664344"/>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87" name="tx87"/>
            <p:cNvSpPr/>
            <p:nvPr/>
          </p:nvSpPr>
          <p:spPr>
            <a:xfrm>
              <a:off x="8306163" y="219591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88" name="tx88"/>
            <p:cNvSpPr/>
            <p:nvPr/>
          </p:nvSpPr>
          <p:spPr>
            <a:xfrm>
              <a:off x="8801370" y="235205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89" name="tx89"/>
            <p:cNvSpPr/>
            <p:nvPr/>
          </p:nvSpPr>
          <p:spPr>
            <a:xfrm>
              <a:off x="5016083" y="3265839"/>
              <a:ext cx="113019"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-5</a:t>
              </a:r>
            </a:p>
          </p:txBody>
        </p:sp>
        <p:sp>
          <p:nvSpPr>
            <p:cNvPr id="90" name="tx90"/>
            <p:cNvSpPr/>
            <p:nvPr/>
          </p:nvSpPr>
          <p:spPr>
            <a:xfrm>
              <a:off x="5058419" y="2485119"/>
              <a:ext cx="70683"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0</a:t>
              </a:r>
            </a:p>
          </p:txBody>
        </p:sp>
        <p:sp>
          <p:nvSpPr>
            <p:cNvPr id="91" name="tx91"/>
            <p:cNvSpPr/>
            <p:nvPr/>
          </p:nvSpPr>
          <p:spPr>
            <a:xfrm>
              <a:off x="5058419" y="1704400"/>
              <a:ext cx="70683"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5</a:t>
              </a:r>
            </a:p>
          </p:txBody>
        </p:sp>
        <p:sp>
          <p:nvSpPr>
            <p:cNvPr id="92" name="tx92"/>
            <p:cNvSpPr/>
            <p:nvPr/>
          </p:nvSpPr>
          <p:spPr>
            <a:xfrm rot="-5400000">
              <a:off x="5223689" y="4039760"/>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2018</a:t>
              </a:r>
            </a:p>
          </p:txBody>
        </p:sp>
        <p:sp>
          <p:nvSpPr>
            <p:cNvPr id="93" name="tx93"/>
            <p:cNvSpPr/>
            <p:nvPr/>
          </p:nvSpPr>
          <p:spPr>
            <a:xfrm rot="-5400000">
              <a:off x="6214101" y="4039760"/>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2020</a:t>
              </a:r>
            </a:p>
          </p:txBody>
        </p:sp>
        <p:sp>
          <p:nvSpPr>
            <p:cNvPr id="94" name="tx94"/>
            <p:cNvSpPr/>
            <p:nvPr/>
          </p:nvSpPr>
          <p:spPr>
            <a:xfrm rot="-5400000">
              <a:off x="7204514" y="4039760"/>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2022</a:t>
              </a:r>
            </a:p>
          </p:txBody>
        </p:sp>
        <p:sp>
          <p:nvSpPr>
            <p:cNvPr id="95" name="tx95"/>
            <p:cNvSpPr/>
            <p:nvPr/>
          </p:nvSpPr>
          <p:spPr>
            <a:xfrm rot="-5400000">
              <a:off x="8194927" y="4039760"/>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2024</a:t>
              </a:r>
            </a:p>
          </p:txBody>
        </p:sp>
        <p:sp>
          <p:nvSpPr>
            <p:cNvPr id="96" name="tx96"/>
            <p:cNvSpPr/>
            <p:nvPr/>
          </p:nvSpPr>
          <p:spPr>
            <a:xfrm rot="-5400000">
              <a:off x="4316977" y="2719335"/>
              <a:ext cx="1184239"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Difference (% points)</a:t>
              </a:r>
            </a:p>
          </p:txBody>
        </p:sp>
        <p:sp>
          <p:nvSpPr>
            <p:cNvPr id="97" name="pl97"/>
            <p:cNvSpPr/>
            <p:nvPr/>
          </p:nvSpPr>
          <p:spPr>
            <a:xfrm>
              <a:off x="5711075" y="4697591"/>
              <a:ext cx="175564" cy="0"/>
            </a:xfrm>
            <a:custGeom>
              <a:avLst/>
              <a:pathLst>
                <a:path w="175564" h="0">
                  <a:moveTo>
                    <a:pt x="0" y="0"/>
                  </a:moveTo>
                  <a:lnTo>
                    <a:pt x="175564" y="0"/>
                  </a:lnTo>
                </a:path>
              </a:pathLst>
            </a:custGeom>
            <a:ln w="27101" cap="flat">
              <a:solidFill>
                <a:srgbClr val="0058AB">
                  <a:alpha val="100000"/>
                </a:srgbClr>
              </a:solidFill>
              <a:prstDash val="solid"/>
              <a:round/>
            </a:ln>
          </p:spPr>
          <p:txBody>
            <a:bodyPr/>
            <a:lstStyle/>
            <a:p/>
          </p:txBody>
        </p:sp>
        <p:sp>
          <p:nvSpPr>
            <p:cNvPr id="98" name="pl98"/>
            <p:cNvSpPr/>
            <p:nvPr/>
          </p:nvSpPr>
          <p:spPr>
            <a:xfrm>
              <a:off x="5711075" y="4986636"/>
              <a:ext cx="175564" cy="0"/>
            </a:xfrm>
            <a:custGeom>
              <a:avLst/>
              <a:pathLst>
                <a:path w="175564" h="0">
                  <a:moveTo>
                    <a:pt x="0" y="0"/>
                  </a:moveTo>
                  <a:lnTo>
                    <a:pt x="175564" y="0"/>
                  </a:lnTo>
                </a:path>
              </a:pathLst>
            </a:custGeom>
            <a:ln w="27101" cap="flat">
              <a:solidFill>
                <a:srgbClr val="1CABE2">
                  <a:alpha val="100000"/>
                </a:srgbClr>
              </a:solidFill>
              <a:prstDash val="solid"/>
              <a:round/>
            </a:ln>
          </p:spPr>
          <p:txBody>
            <a:bodyPr/>
            <a:lstStyle/>
            <a:p/>
          </p:txBody>
        </p:sp>
        <p:sp>
          <p:nvSpPr>
            <p:cNvPr id="99" name="pl99"/>
            <p:cNvSpPr/>
            <p:nvPr/>
          </p:nvSpPr>
          <p:spPr>
            <a:xfrm>
              <a:off x="6422485" y="4697591"/>
              <a:ext cx="175564" cy="0"/>
            </a:xfrm>
            <a:custGeom>
              <a:avLst/>
              <a:pathLst>
                <a:path w="175564" h="0">
                  <a:moveTo>
                    <a:pt x="0" y="0"/>
                  </a:moveTo>
                  <a:lnTo>
                    <a:pt x="175564" y="0"/>
                  </a:lnTo>
                </a:path>
              </a:pathLst>
            </a:custGeom>
            <a:ln w="27101" cap="flat">
              <a:solidFill>
                <a:srgbClr val="00833D">
                  <a:alpha val="100000"/>
                </a:srgbClr>
              </a:solidFill>
              <a:prstDash val="solid"/>
              <a:round/>
            </a:ln>
          </p:spPr>
          <p:txBody>
            <a:bodyPr/>
            <a:lstStyle/>
            <a:p/>
          </p:txBody>
        </p:sp>
        <p:sp>
          <p:nvSpPr>
            <p:cNvPr id="100" name="pl100"/>
            <p:cNvSpPr/>
            <p:nvPr/>
          </p:nvSpPr>
          <p:spPr>
            <a:xfrm>
              <a:off x="6422485" y="4986636"/>
              <a:ext cx="175564" cy="0"/>
            </a:xfrm>
            <a:custGeom>
              <a:avLst/>
              <a:pathLst>
                <a:path w="175564" h="0">
                  <a:moveTo>
                    <a:pt x="0" y="0"/>
                  </a:moveTo>
                  <a:lnTo>
                    <a:pt x="175564" y="0"/>
                  </a:lnTo>
                </a:path>
              </a:pathLst>
            </a:custGeom>
            <a:ln w="27101" cap="flat">
              <a:solidFill>
                <a:srgbClr val="80BD41">
                  <a:alpha val="100000"/>
                </a:srgbClr>
              </a:solidFill>
              <a:prstDash val="solid"/>
              <a:round/>
            </a:ln>
          </p:spPr>
          <p:txBody>
            <a:bodyPr/>
            <a:lstStyle/>
            <a:p/>
          </p:txBody>
        </p:sp>
        <p:sp>
          <p:nvSpPr>
            <p:cNvPr id="101" name="pl101"/>
            <p:cNvSpPr/>
            <p:nvPr/>
          </p:nvSpPr>
          <p:spPr>
            <a:xfrm>
              <a:off x="6422485" y="4986636"/>
              <a:ext cx="175564" cy="0"/>
            </a:xfrm>
            <a:custGeom>
              <a:avLst/>
              <a:pathLst>
                <a:path w="175564" h="0">
                  <a:moveTo>
                    <a:pt x="0" y="0"/>
                  </a:moveTo>
                  <a:lnTo>
                    <a:pt x="175564" y="0"/>
                  </a:lnTo>
                </a:path>
              </a:pathLst>
            </a:custGeom>
            <a:ln w="40651" cap="flat">
              <a:solidFill>
                <a:srgbClr val="80BD41">
                  <a:alpha val="100000"/>
                </a:srgbClr>
              </a:solidFill>
              <a:prstDash val="solid"/>
              <a:round/>
            </a:ln>
          </p:spPr>
          <p:txBody>
            <a:bodyPr/>
            <a:lstStyle/>
            <a:p/>
          </p:txBody>
        </p:sp>
        <p:sp>
          <p:nvSpPr>
            <p:cNvPr id="102" name="pl102"/>
            <p:cNvSpPr/>
            <p:nvPr/>
          </p:nvSpPr>
          <p:spPr>
            <a:xfrm>
              <a:off x="7126854" y="4697591"/>
              <a:ext cx="175564" cy="0"/>
            </a:xfrm>
            <a:custGeom>
              <a:avLst/>
              <a:pathLst>
                <a:path w="175564" h="0">
                  <a:moveTo>
                    <a:pt x="0" y="0"/>
                  </a:moveTo>
                  <a:lnTo>
                    <a:pt x="175564" y="0"/>
                  </a:lnTo>
                </a:path>
              </a:pathLst>
            </a:custGeom>
            <a:ln w="27101" cap="flat">
              <a:solidFill>
                <a:srgbClr val="6A1E74">
                  <a:alpha val="100000"/>
                </a:srgbClr>
              </a:solidFill>
              <a:prstDash val="solid"/>
              <a:round/>
            </a:ln>
          </p:spPr>
          <p:txBody>
            <a:bodyPr/>
            <a:lstStyle/>
            <a:p/>
          </p:txBody>
        </p:sp>
        <p:sp>
          <p:nvSpPr>
            <p:cNvPr id="103" name="pl103"/>
            <p:cNvSpPr/>
            <p:nvPr/>
          </p:nvSpPr>
          <p:spPr>
            <a:xfrm>
              <a:off x="7126854" y="4986636"/>
              <a:ext cx="175564" cy="0"/>
            </a:xfrm>
            <a:custGeom>
              <a:avLst/>
              <a:pathLst>
                <a:path w="175564" h="0">
                  <a:moveTo>
                    <a:pt x="0" y="0"/>
                  </a:moveTo>
                  <a:lnTo>
                    <a:pt x="175564" y="0"/>
                  </a:lnTo>
                </a:path>
              </a:pathLst>
            </a:custGeom>
            <a:ln w="27101" cap="flat">
              <a:solidFill>
                <a:srgbClr val="E2231A">
                  <a:alpha val="100000"/>
                </a:srgbClr>
              </a:solidFill>
              <a:prstDash val="solid"/>
              <a:round/>
            </a:ln>
          </p:spPr>
          <p:txBody>
            <a:bodyPr/>
            <a:lstStyle/>
            <a:p/>
          </p:txBody>
        </p:sp>
        <p:sp>
          <p:nvSpPr>
            <p:cNvPr id="104" name="pl104"/>
            <p:cNvSpPr/>
            <p:nvPr/>
          </p:nvSpPr>
          <p:spPr>
            <a:xfrm>
              <a:off x="7852345" y="4697591"/>
              <a:ext cx="175564" cy="0"/>
            </a:xfrm>
            <a:custGeom>
              <a:avLst/>
              <a:pathLst>
                <a:path w="175564" h="0">
                  <a:moveTo>
                    <a:pt x="0" y="0"/>
                  </a:moveTo>
                  <a:lnTo>
                    <a:pt x="175564" y="0"/>
                  </a:lnTo>
                </a:path>
              </a:pathLst>
            </a:custGeom>
            <a:ln w="27101" cap="flat">
              <a:solidFill>
                <a:srgbClr val="F26A21">
                  <a:alpha val="100000"/>
                </a:srgbClr>
              </a:solidFill>
              <a:prstDash val="solid"/>
              <a:round/>
            </a:ln>
          </p:spPr>
          <p:txBody>
            <a:bodyPr/>
            <a:lstStyle/>
            <a:p/>
          </p:txBody>
        </p:sp>
        <p:sp>
          <p:nvSpPr>
            <p:cNvPr id="105" name="tx105"/>
            <p:cNvSpPr/>
            <p:nvPr/>
          </p:nvSpPr>
          <p:spPr>
            <a:xfrm>
              <a:off x="5978175" y="4652100"/>
              <a:ext cx="345734"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EAPR</a:t>
              </a:r>
            </a:p>
          </p:txBody>
        </p:sp>
        <p:sp>
          <p:nvSpPr>
            <p:cNvPr id="106" name="tx106"/>
            <p:cNvSpPr/>
            <p:nvPr/>
          </p:nvSpPr>
          <p:spPr>
            <a:xfrm>
              <a:off x="5978175" y="4941145"/>
              <a:ext cx="352775"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ECAR</a:t>
              </a:r>
            </a:p>
          </p:txBody>
        </p:sp>
        <p:sp>
          <p:nvSpPr>
            <p:cNvPr id="107" name="tx107"/>
            <p:cNvSpPr/>
            <p:nvPr/>
          </p:nvSpPr>
          <p:spPr>
            <a:xfrm>
              <a:off x="6689584" y="4652100"/>
              <a:ext cx="345734"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ESAR</a:t>
              </a:r>
            </a:p>
          </p:txBody>
        </p:sp>
        <p:sp>
          <p:nvSpPr>
            <p:cNvPr id="108" name="tx108"/>
            <p:cNvSpPr/>
            <p:nvPr/>
          </p:nvSpPr>
          <p:spPr>
            <a:xfrm>
              <a:off x="6689584" y="4941145"/>
              <a:ext cx="338785"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LACR</a:t>
              </a:r>
            </a:p>
          </p:txBody>
        </p:sp>
        <p:sp>
          <p:nvSpPr>
            <p:cNvPr id="109" name="tx109"/>
            <p:cNvSpPr/>
            <p:nvPr/>
          </p:nvSpPr>
          <p:spPr>
            <a:xfrm>
              <a:off x="7393953" y="4652100"/>
              <a:ext cx="366857"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MENA</a:t>
              </a:r>
            </a:p>
          </p:txBody>
        </p:sp>
        <p:sp>
          <p:nvSpPr>
            <p:cNvPr id="110" name="tx110"/>
            <p:cNvSpPr/>
            <p:nvPr/>
          </p:nvSpPr>
          <p:spPr>
            <a:xfrm>
              <a:off x="7393953" y="4941145"/>
              <a:ext cx="359816"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ROSA</a:t>
              </a:r>
            </a:p>
          </p:txBody>
        </p:sp>
        <p:sp>
          <p:nvSpPr>
            <p:cNvPr id="111" name="tx111"/>
            <p:cNvSpPr/>
            <p:nvPr/>
          </p:nvSpPr>
          <p:spPr>
            <a:xfrm>
              <a:off x="8119444" y="4652100"/>
              <a:ext cx="387979"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WCAR</a:t>
              </a:r>
            </a:p>
          </p:txBody>
        </p:sp>
        <p:sp>
          <p:nvSpPr>
            <p:cNvPr id="112" name="tx112"/>
            <p:cNvSpPr/>
            <p:nvPr/>
          </p:nvSpPr>
          <p:spPr>
            <a:xfrm>
              <a:off x="5561811" y="1437626"/>
              <a:ext cx="3072932"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000000">
                      <a:alpha val="100000"/>
                    </a:srgbClr>
                  </a:solidFill>
                  <a:latin typeface="Arial"/>
                  <a:cs typeface="Arial"/>
                </a:rPr>
                <a:t>MCV1 coverage difference compared to 2019</a:t>
              </a:r>
            </a:p>
          </p:txBody>
        </p:sp>
        <p:sp>
          <p:nvSpPr>
            <p:cNvPr id="113" name="pl113"/>
            <p:cNvSpPr/>
            <p:nvPr/>
          </p:nvSpPr>
          <p:spPr>
            <a:xfrm>
              <a:off x="2694168" y="5515903"/>
              <a:ext cx="0" cy="405974"/>
            </a:xfrm>
            <a:custGeom>
              <a:avLst/>
              <a:pathLst>
                <a:path w="0" h="405974">
                  <a:moveTo>
                    <a:pt x="0" y="405974"/>
                  </a:moveTo>
                  <a:lnTo>
                    <a:pt x="0" y="0"/>
                  </a:lnTo>
                  <a:lnTo>
                    <a:pt x="0" y="0"/>
                  </a:lnTo>
                </a:path>
              </a:pathLst>
            </a:custGeom>
            <a:ln w="6775" cap="flat">
              <a:solidFill>
                <a:srgbClr val="EBEBEB">
                  <a:alpha val="100000"/>
                </a:srgbClr>
              </a:solidFill>
              <a:prstDash val="solid"/>
              <a:round/>
            </a:ln>
          </p:spPr>
          <p:txBody>
            <a:bodyPr/>
            <a:lstStyle/>
            <a:p/>
          </p:txBody>
        </p:sp>
        <p:sp>
          <p:nvSpPr>
            <p:cNvPr id="114" name="pl114"/>
            <p:cNvSpPr/>
            <p:nvPr/>
          </p:nvSpPr>
          <p:spPr>
            <a:xfrm>
              <a:off x="5524058" y="5515903"/>
              <a:ext cx="0" cy="405974"/>
            </a:xfrm>
            <a:custGeom>
              <a:avLst/>
              <a:pathLst>
                <a:path w="0" h="405974">
                  <a:moveTo>
                    <a:pt x="0" y="405974"/>
                  </a:moveTo>
                  <a:lnTo>
                    <a:pt x="0" y="0"/>
                  </a:lnTo>
                  <a:lnTo>
                    <a:pt x="0" y="0"/>
                  </a:lnTo>
                </a:path>
              </a:pathLst>
            </a:custGeom>
            <a:ln w="6775" cap="flat">
              <a:solidFill>
                <a:srgbClr val="EBEBEB">
                  <a:alpha val="100000"/>
                </a:srgbClr>
              </a:solidFill>
              <a:prstDash val="solid"/>
              <a:round/>
            </a:ln>
          </p:spPr>
          <p:txBody>
            <a:bodyPr/>
            <a:lstStyle/>
            <a:p/>
          </p:txBody>
        </p:sp>
        <p:sp>
          <p:nvSpPr>
            <p:cNvPr id="115" name="pl115"/>
            <p:cNvSpPr/>
            <p:nvPr/>
          </p:nvSpPr>
          <p:spPr>
            <a:xfrm>
              <a:off x="8353947" y="5515903"/>
              <a:ext cx="0" cy="405974"/>
            </a:xfrm>
            <a:custGeom>
              <a:avLst/>
              <a:pathLst>
                <a:path w="0" h="405974">
                  <a:moveTo>
                    <a:pt x="0" y="405974"/>
                  </a:moveTo>
                  <a:lnTo>
                    <a:pt x="0" y="0"/>
                  </a:lnTo>
                  <a:lnTo>
                    <a:pt x="0" y="0"/>
                  </a:lnTo>
                </a:path>
              </a:pathLst>
            </a:custGeom>
            <a:ln w="6775" cap="flat">
              <a:solidFill>
                <a:srgbClr val="EBEBEB">
                  <a:alpha val="100000"/>
                </a:srgbClr>
              </a:solidFill>
              <a:prstDash val="solid"/>
              <a:round/>
            </a:ln>
          </p:spPr>
          <p:txBody>
            <a:bodyPr/>
            <a:lstStyle/>
            <a:p/>
          </p:txBody>
        </p:sp>
        <p:sp>
          <p:nvSpPr>
            <p:cNvPr id="116" name="pl116"/>
            <p:cNvSpPr/>
            <p:nvPr/>
          </p:nvSpPr>
          <p:spPr>
            <a:xfrm>
              <a:off x="911338" y="5845757"/>
              <a:ext cx="8093483" cy="0"/>
            </a:xfrm>
            <a:custGeom>
              <a:avLst/>
              <a:pathLst>
                <a:path w="8093483" h="0">
                  <a:moveTo>
                    <a:pt x="0" y="0"/>
                  </a:moveTo>
                  <a:lnTo>
                    <a:pt x="8093483" y="0"/>
                  </a:lnTo>
                  <a:lnTo>
                    <a:pt x="8093483" y="0"/>
                  </a:lnTo>
                </a:path>
              </a:pathLst>
            </a:custGeom>
            <a:ln w="13550" cap="flat">
              <a:solidFill>
                <a:srgbClr val="EBEBEB">
                  <a:alpha val="100000"/>
                </a:srgbClr>
              </a:solidFill>
              <a:prstDash val="solid"/>
              <a:round/>
            </a:ln>
          </p:spPr>
          <p:txBody>
            <a:bodyPr/>
            <a:lstStyle/>
            <a:p/>
          </p:txBody>
        </p:sp>
        <p:sp>
          <p:nvSpPr>
            <p:cNvPr id="117" name="pl117"/>
            <p:cNvSpPr/>
            <p:nvPr/>
          </p:nvSpPr>
          <p:spPr>
            <a:xfrm>
              <a:off x="911338" y="5718891"/>
              <a:ext cx="8093483" cy="0"/>
            </a:xfrm>
            <a:custGeom>
              <a:avLst/>
              <a:pathLst>
                <a:path w="8093483" h="0">
                  <a:moveTo>
                    <a:pt x="0" y="0"/>
                  </a:moveTo>
                  <a:lnTo>
                    <a:pt x="8093483" y="0"/>
                  </a:lnTo>
                  <a:lnTo>
                    <a:pt x="8093483" y="0"/>
                  </a:lnTo>
                </a:path>
              </a:pathLst>
            </a:custGeom>
            <a:ln w="13550" cap="flat">
              <a:solidFill>
                <a:srgbClr val="EBEBEB">
                  <a:alpha val="100000"/>
                </a:srgbClr>
              </a:solidFill>
              <a:prstDash val="solid"/>
              <a:round/>
            </a:ln>
          </p:spPr>
          <p:txBody>
            <a:bodyPr/>
            <a:lstStyle/>
            <a:p/>
          </p:txBody>
        </p:sp>
        <p:sp>
          <p:nvSpPr>
            <p:cNvPr id="118" name="pl118"/>
            <p:cNvSpPr/>
            <p:nvPr/>
          </p:nvSpPr>
          <p:spPr>
            <a:xfrm>
              <a:off x="911338" y="5592024"/>
              <a:ext cx="8093483" cy="0"/>
            </a:xfrm>
            <a:custGeom>
              <a:avLst/>
              <a:pathLst>
                <a:path w="8093483" h="0">
                  <a:moveTo>
                    <a:pt x="0" y="0"/>
                  </a:moveTo>
                  <a:lnTo>
                    <a:pt x="8093483" y="0"/>
                  </a:lnTo>
                  <a:lnTo>
                    <a:pt x="8093483" y="0"/>
                  </a:lnTo>
                </a:path>
              </a:pathLst>
            </a:custGeom>
            <a:ln w="13550" cap="flat">
              <a:solidFill>
                <a:srgbClr val="EBEBEB">
                  <a:alpha val="100000"/>
                </a:srgbClr>
              </a:solidFill>
              <a:prstDash val="solid"/>
              <a:round/>
            </a:ln>
          </p:spPr>
          <p:txBody>
            <a:bodyPr/>
            <a:lstStyle/>
            <a:p/>
          </p:txBody>
        </p:sp>
        <p:sp>
          <p:nvSpPr>
            <p:cNvPr id="119" name="pl119"/>
            <p:cNvSpPr/>
            <p:nvPr/>
          </p:nvSpPr>
          <p:spPr>
            <a:xfrm>
              <a:off x="1279224" y="5515903"/>
              <a:ext cx="0" cy="405974"/>
            </a:xfrm>
            <a:custGeom>
              <a:avLst/>
              <a:pathLst>
                <a:path w="0" h="405974">
                  <a:moveTo>
                    <a:pt x="0" y="405974"/>
                  </a:moveTo>
                  <a:lnTo>
                    <a:pt x="0" y="0"/>
                  </a:lnTo>
                  <a:lnTo>
                    <a:pt x="0" y="0"/>
                  </a:lnTo>
                </a:path>
              </a:pathLst>
            </a:custGeom>
            <a:ln w="13550" cap="flat">
              <a:solidFill>
                <a:srgbClr val="EBEBEB">
                  <a:alpha val="100000"/>
                </a:srgbClr>
              </a:solidFill>
              <a:prstDash val="solid"/>
              <a:round/>
            </a:ln>
          </p:spPr>
          <p:txBody>
            <a:bodyPr/>
            <a:lstStyle/>
            <a:p/>
          </p:txBody>
        </p:sp>
        <p:sp>
          <p:nvSpPr>
            <p:cNvPr id="120" name="pl120"/>
            <p:cNvSpPr/>
            <p:nvPr/>
          </p:nvSpPr>
          <p:spPr>
            <a:xfrm>
              <a:off x="4109113" y="5515903"/>
              <a:ext cx="0" cy="405974"/>
            </a:xfrm>
            <a:custGeom>
              <a:avLst/>
              <a:pathLst>
                <a:path w="0" h="405974">
                  <a:moveTo>
                    <a:pt x="0" y="405974"/>
                  </a:moveTo>
                  <a:lnTo>
                    <a:pt x="0" y="0"/>
                  </a:lnTo>
                  <a:lnTo>
                    <a:pt x="0" y="0"/>
                  </a:lnTo>
                </a:path>
              </a:pathLst>
            </a:custGeom>
            <a:ln w="13550" cap="flat">
              <a:solidFill>
                <a:srgbClr val="EBEBEB">
                  <a:alpha val="100000"/>
                </a:srgbClr>
              </a:solidFill>
              <a:prstDash val="solid"/>
              <a:round/>
            </a:ln>
          </p:spPr>
          <p:txBody>
            <a:bodyPr/>
            <a:lstStyle/>
            <a:p/>
          </p:txBody>
        </p:sp>
        <p:sp>
          <p:nvSpPr>
            <p:cNvPr id="121" name="pl121"/>
            <p:cNvSpPr/>
            <p:nvPr/>
          </p:nvSpPr>
          <p:spPr>
            <a:xfrm>
              <a:off x="6939002" y="5515903"/>
              <a:ext cx="0" cy="405974"/>
            </a:xfrm>
            <a:custGeom>
              <a:avLst/>
              <a:pathLst>
                <a:path w="0" h="405974">
                  <a:moveTo>
                    <a:pt x="0" y="405974"/>
                  </a:moveTo>
                  <a:lnTo>
                    <a:pt x="0" y="0"/>
                  </a:lnTo>
                  <a:lnTo>
                    <a:pt x="0" y="0"/>
                  </a:lnTo>
                </a:path>
              </a:pathLst>
            </a:custGeom>
            <a:ln w="13550" cap="flat">
              <a:solidFill>
                <a:srgbClr val="EBEBEB">
                  <a:alpha val="100000"/>
                </a:srgbClr>
              </a:solidFill>
              <a:prstDash val="solid"/>
              <a:round/>
            </a:ln>
          </p:spPr>
          <p:txBody>
            <a:bodyPr/>
            <a:lstStyle/>
            <a:p/>
          </p:txBody>
        </p:sp>
        <p:sp>
          <p:nvSpPr>
            <p:cNvPr id="122" name="rc122"/>
            <p:cNvSpPr/>
            <p:nvPr/>
          </p:nvSpPr>
          <p:spPr>
            <a:xfrm>
              <a:off x="1279224" y="5795011"/>
              <a:ext cx="7357712" cy="101493"/>
            </a:xfrm>
            <a:prstGeom prst="rect">
              <a:avLst/>
            </a:prstGeom>
            <a:solidFill>
              <a:srgbClr val="80BD41">
                <a:alpha val="80000"/>
              </a:srgbClr>
            </a:solidFill>
          </p:spPr>
          <p:txBody>
            <a:bodyPr/>
            <a:lstStyle/>
            <a:p/>
          </p:txBody>
        </p:sp>
        <p:sp>
          <p:nvSpPr>
            <p:cNvPr id="123" name="rc123"/>
            <p:cNvSpPr/>
            <p:nvPr/>
          </p:nvSpPr>
          <p:spPr>
            <a:xfrm>
              <a:off x="1279224" y="5668144"/>
              <a:ext cx="6225756" cy="101493"/>
            </a:xfrm>
            <a:prstGeom prst="rect">
              <a:avLst/>
            </a:prstGeom>
            <a:solidFill>
              <a:srgbClr val="80BD41">
                <a:alpha val="80000"/>
              </a:srgbClr>
            </a:solidFill>
          </p:spPr>
          <p:txBody>
            <a:bodyPr/>
            <a:lstStyle/>
            <a:p/>
          </p:txBody>
        </p:sp>
        <p:sp>
          <p:nvSpPr>
            <p:cNvPr id="124" name="rc124"/>
            <p:cNvSpPr/>
            <p:nvPr/>
          </p:nvSpPr>
          <p:spPr>
            <a:xfrm>
              <a:off x="1279224" y="5541277"/>
              <a:ext cx="7357712" cy="101493"/>
            </a:xfrm>
            <a:prstGeom prst="rect">
              <a:avLst/>
            </a:prstGeom>
            <a:solidFill>
              <a:srgbClr val="80BD41">
                <a:alpha val="80000"/>
              </a:srgbClr>
            </a:solidFill>
          </p:spPr>
          <p:txBody>
            <a:bodyPr/>
            <a:lstStyle/>
            <a:p/>
          </p:txBody>
        </p:sp>
        <p:sp>
          <p:nvSpPr>
            <p:cNvPr id="125" name="tx125"/>
            <p:cNvSpPr/>
            <p:nvPr/>
          </p:nvSpPr>
          <p:spPr>
            <a:xfrm>
              <a:off x="8712237" y="5806941"/>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1.3</a:t>
              </a:r>
            </a:p>
          </p:txBody>
        </p:sp>
        <p:sp>
          <p:nvSpPr>
            <p:cNvPr id="126" name="tx126"/>
            <p:cNvSpPr/>
            <p:nvPr/>
          </p:nvSpPr>
          <p:spPr>
            <a:xfrm>
              <a:off x="7580281" y="5680074"/>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1.1</a:t>
              </a:r>
            </a:p>
          </p:txBody>
        </p:sp>
        <p:sp>
          <p:nvSpPr>
            <p:cNvPr id="127" name="tx127"/>
            <p:cNvSpPr/>
            <p:nvPr/>
          </p:nvSpPr>
          <p:spPr>
            <a:xfrm>
              <a:off x="8712237" y="5553207"/>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1.3</a:t>
              </a:r>
            </a:p>
          </p:txBody>
        </p:sp>
        <p:sp>
          <p:nvSpPr>
            <p:cNvPr id="128" name="tx128"/>
            <p:cNvSpPr/>
            <p:nvPr/>
          </p:nvSpPr>
          <p:spPr>
            <a:xfrm>
              <a:off x="565975" y="5800266"/>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2019</a:t>
              </a:r>
            </a:p>
          </p:txBody>
        </p:sp>
        <p:sp>
          <p:nvSpPr>
            <p:cNvPr id="129" name="tx129"/>
            <p:cNvSpPr/>
            <p:nvPr/>
          </p:nvSpPr>
          <p:spPr>
            <a:xfrm>
              <a:off x="565975" y="5673399"/>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2024</a:t>
              </a:r>
            </a:p>
          </p:txBody>
        </p:sp>
        <p:sp>
          <p:nvSpPr>
            <p:cNvPr id="130" name="tx130"/>
            <p:cNvSpPr/>
            <p:nvPr/>
          </p:nvSpPr>
          <p:spPr>
            <a:xfrm>
              <a:off x="565975" y="5546532"/>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2025</a:t>
              </a:r>
            </a:p>
          </p:txBody>
        </p:sp>
        <p:sp>
          <p:nvSpPr>
            <p:cNvPr id="131" name="tx131"/>
            <p:cNvSpPr/>
            <p:nvPr/>
          </p:nvSpPr>
          <p:spPr>
            <a:xfrm>
              <a:off x="1102562" y="5997858"/>
              <a:ext cx="17666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0.0</a:t>
              </a:r>
            </a:p>
          </p:txBody>
        </p:sp>
        <p:sp>
          <p:nvSpPr>
            <p:cNvPr id="132" name="tx132"/>
            <p:cNvSpPr/>
            <p:nvPr/>
          </p:nvSpPr>
          <p:spPr>
            <a:xfrm>
              <a:off x="3932451" y="5997858"/>
              <a:ext cx="17666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0.5</a:t>
              </a:r>
            </a:p>
          </p:txBody>
        </p:sp>
        <p:sp>
          <p:nvSpPr>
            <p:cNvPr id="133" name="tx133"/>
            <p:cNvSpPr/>
            <p:nvPr/>
          </p:nvSpPr>
          <p:spPr>
            <a:xfrm>
              <a:off x="6762340" y="5997858"/>
              <a:ext cx="17666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1.0</a:t>
              </a:r>
            </a:p>
          </p:txBody>
        </p:sp>
        <p:sp>
          <p:nvSpPr>
            <p:cNvPr id="134" name="tx134"/>
            <p:cNvSpPr/>
            <p:nvPr/>
          </p:nvSpPr>
          <p:spPr>
            <a:xfrm>
              <a:off x="4240779" y="6136985"/>
              <a:ext cx="1434602"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000000">
                      <a:alpha val="100000"/>
                    </a:srgbClr>
                  </a:solidFill>
                  <a:latin typeface="Arial"/>
                  <a:cs typeface="Arial"/>
                </a:rPr>
                <a:t>Unvaccinated children (millions)</a:t>
              </a:r>
            </a:p>
          </p:txBody>
        </p:sp>
        <p:sp>
          <p:nvSpPr>
            <p:cNvPr id="135" name="tx135"/>
            <p:cNvSpPr/>
            <p:nvPr/>
          </p:nvSpPr>
          <p:spPr>
            <a:xfrm>
              <a:off x="911338" y="5305131"/>
              <a:ext cx="3685489"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000000">
                      <a:alpha val="100000"/>
                    </a:srgbClr>
                  </a:solidFill>
                  <a:latin typeface="Arial"/>
                  <a:cs typeface="Arial"/>
                </a:rPr>
                <a:t>Number of infants unprotected against measles, LACR</a:t>
              </a:r>
            </a:p>
          </p:txBody>
        </p:sp>
        <p:sp>
          <p:nvSpPr>
            <p:cNvPr id="136" name="tx136"/>
            <p:cNvSpPr/>
            <p:nvPr/>
          </p:nvSpPr>
          <p:spPr>
            <a:xfrm>
              <a:off x="4842838" y="6300758"/>
              <a:ext cx="416198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Source: WHO/UNICEF Estimates of National Immunization Coverage, 2025 revision</a:t>
              </a:r>
            </a:p>
          </p:txBody>
        </p:sp>
        <p:sp>
          <p:nvSpPr>
            <p:cNvPr id="137" name="tx137"/>
            <p:cNvSpPr/>
            <p:nvPr/>
          </p:nvSpPr>
          <p:spPr>
            <a:xfrm>
              <a:off x="840875" y="6421459"/>
              <a:ext cx="816394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Note: Coverage difference compared to 2019 - values above zero indicate coverage higher than in 2019 and values below zero indicate coverage lower than in 2019.</a:t>
              </a:r>
            </a:p>
          </p:txBody>
        </p:sp>
        <p:sp>
          <p:nvSpPr>
            <p:cNvPr id="138" name="tx138"/>
            <p:cNvSpPr/>
            <p:nvPr/>
          </p:nvSpPr>
          <p:spPr>
            <a:xfrm>
              <a:off x="4792363" y="6542159"/>
              <a:ext cx="421245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There may be discrepancies in total Unvaccinated children (millions) due to rounding.</a:t>
              </a:r>
            </a:p>
          </p:txBody>
        </p:sp>
      </p:grpSp>
      <p:sp>
        <p:nvSpPr>
          <p:cNvPr id="139"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In 2025, LACR ranked number 4 out of 7 UNICEF regions, with MCV1 coverage of 86%.
MCV1 coverage (86%) was the same as in 2019 (86%).
This equates to 1.3 million unvaccinated children in 2025 compared to 1.3 million unvaccinated children in 2019.</a:t>
            </a:r>
          </a:p>
        </p:txBody>
      </p:sp>
      <p:sp>
        <p:nvSpPr>
          <p:cNvPr id="140" name="body"/>
          <p:cNvSpPr>
            <a:spLocks noGrp="1"/>
          </p:cNvSpPr>
          <p:nvPr>
            <p:ph/>
          </p:nvPr>
        </p:nvSpPr>
        <p:spPr>
          <a:xfrm>
            <a:off x="292608" y="182880"/>
            <a:ext cx="8595360" cy="649224"/>
          </a:xfrm>
          <a:solidFill>
            <a:srgbClr val="FFFFFF">
              <a:alpha val="100000"/>
            </a:srgbClr>
          </a:solidFill>
        </p:spPr>
        <p:txBody>
          <a:bodyPr/>
          <a:lstStyle/>
          <a:p>
            <a:pPr algn="l" marL="0" marR="0">
              <a:lnSpc>
                <a:spcPct val="100000"/>
              </a:lnSpc>
              <a:spcBef>
                <a:spcPts val="0"/>
              </a:spcBef>
              <a:spcAft>
                <a:spcPts val="0"/>
              </a:spcAft>
              <a:buNone/>
            </a:pPr>
            <a:r>
              <a:rPr cap="none" sz="1450" i="0" b="0" u="none" strike="noStrike">
                <a:solidFill>
                  <a:srgbClr val="000000">
                    <a:alpha val="100000"/>
                  </a:srgbClr>
                </a:solidFill>
                <a:latin typeface="Arial"/>
                <a:cs typeface="Arial"/>
                <a:ea typeface="Arial"/>
                <a:sym typeface="Arial"/>
              </a:rPr>
              <a:t>MCV1 coverage improved between 2024 and 2025 in two regions and exceeded pre-pandemic levels in two regions, but progress is uneven and gaps in unvaccinated children persist.</a:t>
            </a:r>
          </a:p>
        </p:txBody>
      </p:sp>
      <p:grpSp xmlns:pic="http://schemas.openxmlformats.org/drawingml/2006/picture">
        <p:nvGrpSpPr>
          <p:cNvPr id="141" name=""/>
          <p:cNvGrpSpPr/>
          <p:nvPr/>
        </p:nvGrpSpPr>
        <p:grpSpPr>
          <a:xfrm>
            <a:off x="292608" y="1005840"/>
            <a:ext cx="8595360" cy="28575"/>
            <a:chOff x="292608" y="1005840"/>
            <a:chExt cx="8595360" cy="28575"/>
          </a:xfrm>
        </p:grpSpPr>
        <p:sp>
          <p:nvSpPr>
            <p:cNvPr id="142" name="rc3"/>
            <p:cNvSpPr/>
            <p:nvPr/>
          </p:nvSpPr>
          <p:spPr>
            <a:xfrm>
              <a:off x="292608" y="1005840"/>
              <a:ext cx="8595360" cy="28575"/>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143" name="rc4"/>
            <p:cNvSpPr/>
            <p:nvPr/>
          </p:nvSpPr>
          <p:spPr>
            <a:xfrm>
              <a:off x="292608" y="1005840"/>
              <a:ext cx="8595360" cy="28575"/>
            </a:xfrm>
            <a:prstGeom prst="rect">
              <a:avLst/>
            </a:prstGeom>
            <a:solidFill>
              <a:srgbClr val="000000">
                <a:alpha val="100000"/>
              </a:srgbClr>
            </a:solidFill>
          </p:spPr>
          <p:txBody>
            <a:bodyPr/>
            <a:lstStyle/>
            <a:p/>
          </p:txBody>
        </p:sp>
      </p:grpSp>
    </p:spTree>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pl4"/>
            <p:cNvSpPr/>
            <p:nvPr/>
          </p:nvSpPr>
          <p:spPr>
            <a:xfrm>
              <a:off x="796852" y="4629321"/>
              <a:ext cx="7838605" cy="0"/>
            </a:xfrm>
            <a:custGeom>
              <a:avLst/>
              <a:pathLst>
                <a:path w="7838605" h="0">
                  <a:moveTo>
                    <a:pt x="0" y="0"/>
                  </a:moveTo>
                  <a:lnTo>
                    <a:pt x="7838605" y="0"/>
                  </a:lnTo>
                  <a:lnTo>
                    <a:pt x="7838605" y="0"/>
                  </a:lnTo>
                </a:path>
              </a:pathLst>
            </a:custGeom>
            <a:ln w="6775" cap="flat">
              <a:solidFill>
                <a:srgbClr val="EBEBEB">
                  <a:alpha val="100000"/>
                </a:srgbClr>
              </a:solidFill>
              <a:prstDash val="solid"/>
              <a:round/>
            </a:ln>
          </p:spPr>
          <p:txBody>
            <a:bodyPr/>
            <a:lstStyle/>
            <a:p/>
          </p:txBody>
        </p:sp>
        <p:sp>
          <p:nvSpPr>
            <p:cNvPr id="5" name="pl5"/>
            <p:cNvSpPr/>
            <p:nvPr/>
          </p:nvSpPr>
          <p:spPr>
            <a:xfrm>
              <a:off x="796852" y="3739197"/>
              <a:ext cx="7838605" cy="0"/>
            </a:xfrm>
            <a:custGeom>
              <a:avLst/>
              <a:pathLst>
                <a:path w="7838605" h="0">
                  <a:moveTo>
                    <a:pt x="0" y="0"/>
                  </a:moveTo>
                  <a:lnTo>
                    <a:pt x="7838605" y="0"/>
                  </a:lnTo>
                  <a:lnTo>
                    <a:pt x="7838605" y="0"/>
                  </a:lnTo>
                </a:path>
              </a:pathLst>
            </a:custGeom>
            <a:ln w="6775" cap="flat">
              <a:solidFill>
                <a:srgbClr val="EBEBEB">
                  <a:alpha val="100000"/>
                </a:srgbClr>
              </a:solidFill>
              <a:prstDash val="solid"/>
              <a:round/>
            </a:ln>
          </p:spPr>
          <p:txBody>
            <a:bodyPr/>
            <a:lstStyle/>
            <a:p/>
          </p:txBody>
        </p:sp>
        <p:sp>
          <p:nvSpPr>
            <p:cNvPr id="6" name="pl6"/>
            <p:cNvSpPr/>
            <p:nvPr/>
          </p:nvSpPr>
          <p:spPr>
            <a:xfrm>
              <a:off x="796852" y="2849073"/>
              <a:ext cx="7838605" cy="0"/>
            </a:xfrm>
            <a:custGeom>
              <a:avLst/>
              <a:pathLst>
                <a:path w="7838605" h="0">
                  <a:moveTo>
                    <a:pt x="0" y="0"/>
                  </a:moveTo>
                  <a:lnTo>
                    <a:pt x="7838605" y="0"/>
                  </a:lnTo>
                  <a:lnTo>
                    <a:pt x="7838605" y="0"/>
                  </a:lnTo>
                </a:path>
              </a:pathLst>
            </a:custGeom>
            <a:ln w="6775" cap="flat">
              <a:solidFill>
                <a:srgbClr val="EBEBEB">
                  <a:alpha val="100000"/>
                </a:srgbClr>
              </a:solidFill>
              <a:prstDash val="solid"/>
              <a:round/>
            </a:ln>
          </p:spPr>
          <p:txBody>
            <a:bodyPr/>
            <a:lstStyle/>
            <a:p/>
          </p:txBody>
        </p:sp>
        <p:sp>
          <p:nvSpPr>
            <p:cNvPr id="7" name="pl7"/>
            <p:cNvSpPr/>
            <p:nvPr/>
          </p:nvSpPr>
          <p:spPr>
            <a:xfrm>
              <a:off x="796852" y="1958949"/>
              <a:ext cx="7838605" cy="0"/>
            </a:xfrm>
            <a:custGeom>
              <a:avLst/>
              <a:pathLst>
                <a:path w="7838605" h="0">
                  <a:moveTo>
                    <a:pt x="0" y="0"/>
                  </a:moveTo>
                  <a:lnTo>
                    <a:pt x="7838605" y="0"/>
                  </a:lnTo>
                  <a:lnTo>
                    <a:pt x="7838605" y="0"/>
                  </a:lnTo>
                </a:path>
              </a:pathLst>
            </a:custGeom>
            <a:ln w="6775" cap="flat">
              <a:solidFill>
                <a:srgbClr val="EBEBEB">
                  <a:alpha val="100000"/>
                </a:srgbClr>
              </a:solidFill>
              <a:prstDash val="solid"/>
              <a:round/>
            </a:ln>
          </p:spPr>
          <p:txBody>
            <a:bodyPr/>
            <a:lstStyle/>
            <a:p/>
          </p:txBody>
        </p:sp>
        <p:sp>
          <p:nvSpPr>
            <p:cNvPr id="8" name="pl8"/>
            <p:cNvSpPr/>
            <p:nvPr/>
          </p:nvSpPr>
          <p:spPr>
            <a:xfrm>
              <a:off x="796852" y="1068826"/>
              <a:ext cx="7838605" cy="0"/>
            </a:xfrm>
            <a:custGeom>
              <a:avLst/>
              <a:pathLst>
                <a:path w="7838605" h="0">
                  <a:moveTo>
                    <a:pt x="0" y="0"/>
                  </a:moveTo>
                  <a:lnTo>
                    <a:pt x="7838605" y="0"/>
                  </a:lnTo>
                  <a:lnTo>
                    <a:pt x="7838605" y="0"/>
                  </a:lnTo>
                </a:path>
              </a:pathLst>
            </a:custGeom>
            <a:ln w="6775" cap="flat">
              <a:solidFill>
                <a:srgbClr val="EBEBEB">
                  <a:alpha val="100000"/>
                </a:srgbClr>
              </a:solidFill>
              <a:prstDash val="solid"/>
              <a:round/>
            </a:ln>
          </p:spPr>
          <p:txBody>
            <a:bodyPr/>
            <a:lstStyle/>
            <a:p/>
          </p:txBody>
        </p:sp>
        <p:sp>
          <p:nvSpPr>
            <p:cNvPr id="9" name="pl9"/>
            <p:cNvSpPr/>
            <p:nvPr/>
          </p:nvSpPr>
          <p:spPr>
            <a:xfrm>
              <a:off x="796852" y="5074383"/>
              <a:ext cx="7838605" cy="0"/>
            </a:xfrm>
            <a:custGeom>
              <a:avLst/>
              <a:pathLst>
                <a:path w="7838605" h="0">
                  <a:moveTo>
                    <a:pt x="0" y="0"/>
                  </a:moveTo>
                  <a:lnTo>
                    <a:pt x="7838605" y="0"/>
                  </a:lnTo>
                  <a:lnTo>
                    <a:pt x="7838605" y="0"/>
                  </a:lnTo>
                </a:path>
              </a:pathLst>
            </a:custGeom>
            <a:ln w="13550" cap="flat">
              <a:solidFill>
                <a:srgbClr val="EBEBEB">
                  <a:alpha val="100000"/>
                </a:srgbClr>
              </a:solidFill>
              <a:prstDash val="solid"/>
              <a:round/>
            </a:ln>
          </p:spPr>
          <p:txBody>
            <a:bodyPr/>
            <a:lstStyle/>
            <a:p/>
          </p:txBody>
        </p:sp>
        <p:sp>
          <p:nvSpPr>
            <p:cNvPr id="10" name="pl10"/>
            <p:cNvSpPr/>
            <p:nvPr/>
          </p:nvSpPr>
          <p:spPr>
            <a:xfrm>
              <a:off x="796852" y="4184259"/>
              <a:ext cx="7838605" cy="0"/>
            </a:xfrm>
            <a:custGeom>
              <a:avLst/>
              <a:pathLst>
                <a:path w="7838605" h="0">
                  <a:moveTo>
                    <a:pt x="0" y="0"/>
                  </a:moveTo>
                  <a:lnTo>
                    <a:pt x="7838605" y="0"/>
                  </a:lnTo>
                  <a:lnTo>
                    <a:pt x="7838605" y="0"/>
                  </a:lnTo>
                </a:path>
              </a:pathLst>
            </a:custGeom>
            <a:ln w="13550" cap="flat">
              <a:solidFill>
                <a:srgbClr val="EBEBEB">
                  <a:alpha val="100000"/>
                </a:srgbClr>
              </a:solidFill>
              <a:prstDash val="solid"/>
              <a:round/>
            </a:ln>
          </p:spPr>
          <p:txBody>
            <a:bodyPr/>
            <a:lstStyle/>
            <a:p/>
          </p:txBody>
        </p:sp>
        <p:sp>
          <p:nvSpPr>
            <p:cNvPr id="11" name="pl11"/>
            <p:cNvSpPr/>
            <p:nvPr/>
          </p:nvSpPr>
          <p:spPr>
            <a:xfrm>
              <a:off x="796852" y="3294135"/>
              <a:ext cx="7838605" cy="0"/>
            </a:xfrm>
            <a:custGeom>
              <a:avLst/>
              <a:pathLst>
                <a:path w="7838605" h="0">
                  <a:moveTo>
                    <a:pt x="0" y="0"/>
                  </a:moveTo>
                  <a:lnTo>
                    <a:pt x="7838605" y="0"/>
                  </a:lnTo>
                  <a:lnTo>
                    <a:pt x="7838605" y="0"/>
                  </a:lnTo>
                </a:path>
              </a:pathLst>
            </a:custGeom>
            <a:ln w="13550" cap="flat">
              <a:solidFill>
                <a:srgbClr val="EBEBEB">
                  <a:alpha val="100000"/>
                </a:srgbClr>
              </a:solidFill>
              <a:prstDash val="solid"/>
              <a:round/>
            </a:ln>
          </p:spPr>
          <p:txBody>
            <a:bodyPr/>
            <a:lstStyle/>
            <a:p/>
          </p:txBody>
        </p:sp>
        <p:sp>
          <p:nvSpPr>
            <p:cNvPr id="12" name="pl12"/>
            <p:cNvSpPr/>
            <p:nvPr/>
          </p:nvSpPr>
          <p:spPr>
            <a:xfrm>
              <a:off x="796852" y="2404011"/>
              <a:ext cx="7838605" cy="0"/>
            </a:xfrm>
            <a:custGeom>
              <a:avLst/>
              <a:pathLst>
                <a:path w="7838605" h="0">
                  <a:moveTo>
                    <a:pt x="0" y="0"/>
                  </a:moveTo>
                  <a:lnTo>
                    <a:pt x="7838605" y="0"/>
                  </a:lnTo>
                  <a:lnTo>
                    <a:pt x="7838605" y="0"/>
                  </a:lnTo>
                </a:path>
              </a:pathLst>
            </a:custGeom>
            <a:ln w="13550" cap="flat">
              <a:solidFill>
                <a:srgbClr val="EBEBEB">
                  <a:alpha val="100000"/>
                </a:srgbClr>
              </a:solidFill>
              <a:prstDash val="solid"/>
              <a:round/>
            </a:ln>
          </p:spPr>
          <p:txBody>
            <a:bodyPr/>
            <a:lstStyle/>
            <a:p/>
          </p:txBody>
        </p:sp>
        <p:sp>
          <p:nvSpPr>
            <p:cNvPr id="13" name="pl13"/>
            <p:cNvSpPr/>
            <p:nvPr/>
          </p:nvSpPr>
          <p:spPr>
            <a:xfrm>
              <a:off x="796852" y="1513888"/>
              <a:ext cx="7838605" cy="0"/>
            </a:xfrm>
            <a:custGeom>
              <a:avLst/>
              <a:pathLst>
                <a:path w="7838605" h="0">
                  <a:moveTo>
                    <a:pt x="0" y="0"/>
                  </a:moveTo>
                  <a:lnTo>
                    <a:pt x="7838605" y="0"/>
                  </a:lnTo>
                  <a:lnTo>
                    <a:pt x="7838605" y="0"/>
                  </a:lnTo>
                </a:path>
              </a:pathLst>
            </a:custGeom>
            <a:ln w="13550" cap="flat">
              <a:solidFill>
                <a:srgbClr val="EBEBEB">
                  <a:alpha val="100000"/>
                </a:srgbClr>
              </a:solidFill>
              <a:prstDash val="solid"/>
              <a:round/>
            </a:ln>
          </p:spPr>
          <p:txBody>
            <a:bodyPr/>
            <a:lstStyle/>
            <a:p/>
          </p:txBody>
        </p:sp>
        <p:sp>
          <p:nvSpPr>
            <p:cNvPr id="14" name="pl14"/>
            <p:cNvSpPr/>
            <p:nvPr/>
          </p:nvSpPr>
          <p:spPr>
            <a:xfrm>
              <a:off x="1182357" y="860973"/>
              <a:ext cx="0" cy="4414047"/>
            </a:xfrm>
            <a:custGeom>
              <a:avLst/>
              <a:pathLst>
                <a:path w="0" h="4414047">
                  <a:moveTo>
                    <a:pt x="0" y="4414047"/>
                  </a:moveTo>
                  <a:lnTo>
                    <a:pt x="0" y="0"/>
                  </a:lnTo>
                  <a:lnTo>
                    <a:pt x="0" y="0"/>
                  </a:lnTo>
                </a:path>
              </a:pathLst>
            </a:custGeom>
            <a:ln w="13550" cap="flat">
              <a:solidFill>
                <a:srgbClr val="EBEBEB">
                  <a:alpha val="100000"/>
                </a:srgbClr>
              </a:solidFill>
              <a:prstDash val="solid"/>
              <a:round/>
            </a:ln>
          </p:spPr>
          <p:txBody>
            <a:bodyPr/>
            <a:lstStyle/>
            <a:p/>
          </p:txBody>
        </p:sp>
        <p:sp>
          <p:nvSpPr>
            <p:cNvPr id="15" name="pl15"/>
            <p:cNvSpPr/>
            <p:nvPr/>
          </p:nvSpPr>
          <p:spPr>
            <a:xfrm>
              <a:off x="1824866" y="860973"/>
              <a:ext cx="0" cy="4414047"/>
            </a:xfrm>
            <a:custGeom>
              <a:avLst/>
              <a:pathLst>
                <a:path w="0" h="4414047">
                  <a:moveTo>
                    <a:pt x="0" y="4414047"/>
                  </a:moveTo>
                  <a:lnTo>
                    <a:pt x="0" y="0"/>
                  </a:lnTo>
                  <a:lnTo>
                    <a:pt x="0" y="0"/>
                  </a:lnTo>
                </a:path>
              </a:pathLst>
            </a:custGeom>
            <a:ln w="13550" cap="flat">
              <a:solidFill>
                <a:srgbClr val="EBEBEB">
                  <a:alpha val="100000"/>
                </a:srgbClr>
              </a:solidFill>
              <a:prstDash val="solid"/>
              <a:round/>
            </a:ln>
          </p:spPr>
          <p:txBody>
            <a:bodyPr/>
            <a:lstStyle/>
            <a:p/>
          </p:txBody>
        </p:sp>
        <p:sp>
          <p:nvSpPr>
            <p:cNvPr id="16" name="pl16"/>
            <p:cNvSpPr/>
            <p:nvPr/>
          </p:nvSpPr>
          <p:spPr>
            <a:xfrm>
              <a:off x="2467374" y="860973"/>
              <a:ext cx="0" cy="4414047"/>
            </a:xfrm>
            <a:custGeom>
              <a:avLst/>
              <a:pathLst>
                <a:path w="0" h="4414047">
                  <a:moveTo>
                    <a:pt x="0" y="4414047"/>
                  </a:moveTo>
                  <a:lnTo>
                    <a:pt x="0" y="0"/>
                  </a:lnTo>
                  <a:lnTo>
                    <a:pt x="0" y="0"/>
                  </a:lnTo>
                </a:path>
              </a:pathLst>
            </a:custGeom>
            <a:ln w="13550" cap="flat">
              <a:solidFill>
                <a:srgbClr val="EBEBEB">
                  <a:alpha val="100000"/>
                </a:srgbClr>
              </a:solidFill>
              <a:prstDash val="solid"/>
              <a:round/>
            </a:ln>
          </p:spPr>
          <p:txBody>
            <a:bodyPr/>
            <a:lstStyle/>
            <a:p/>
          </p:txBody>
        </p:sp>
        <p:sp>
          <p:nvSpPr>
            <p:cNvPr id="17" name="pl17"/>
            <p:cNvSpPr/>
            <p:nvPr/>
          </p:nvSpPr>
          <p:spPr>
            <a:xfrm>
              <a:off x="3109883" y="860973"/>
              <a:ext cx="0" cy="4414047"/>
            </a:xfrm>
            <a:custGeom>
              <a:avLst/>
              <a:pathLst>
                <a:path w="0" h="4414047">
                  <a:moveTo>
                    <a:pt x="0" y="4414047"/>
                  </a:moveTo>
                  <a:lnTo>
                    <a:pt x="0" y="0"/>
                  </a:lnTo>
                  <a:lnTo>
                    <a:pt x="0" y="0"/>
                  </a:lnTo>
                </a:path>
              </a:pathLst>
            </a:custGeom>
            <a:ln w="13550" cap="flat">
              <a:solidFill>
                <a:srgbClr val="EBEBEB">
                  <a:alpha val="100000"/>
                </a:srgbClr>
              </a:solidFill>
              <a:prstDash val="solid"/>
              <a:round/>
            </a:ln>
          </p:spPr>
          <p:txBody>
            <a:bodyPr/>
            <a:lstStyle/>
            <a:p/>
          </p:txBody>
        </p:sp>
        <p:sp>
          <p:nvSpPr>
            <p:cNvPr id="18" name="pl18"/>
            <p:cNvSpPr/>
            <p:nvPr/>
          </p:nvSpPr>
          <p:spPr>
            <a:xfrm>
              <a:off x="3752392" y="860973"/>
              <a:ext cx="0" cy="4414047"/>
            </a:xfrm>
            <a:custGeom>
              <a:avLst/>
              <a:pathLst>
                <a:path w="0" h="4414047">
                  <a:moveTo>
                    <a:pt x="0" y="4414047"/>
                  </a:moveTo>
                  <a:lnTo>
                    <a:pt x="0" y="0"/>
                  </a:lnTo>
                  <a:lnTo>
                    <a:pt x="0" y="0"/>
                  </a:lnTo>
                </a:path>
              </a:pathLst>
            </a:custGeom>
            <a:ln w="13550" cap="flat">
              <a:solidFill>
                <a:srgbClr val="EBEBEB">
                  <a:alpha val="100000"/>
                </a:srgbClr>
              </a:solidFill>
              <a:prstDash val="solid"/>
              <a:round/>
            </a:ln>
          </p:spPr>
          <p:txBody>
            <a:bodyPr/>
            <a:lstStyle/>
            <a:p/>
          </p:txBody>
        </p:sp>
        <p:sp>
          <p:nvSpPr>
            <p:cNvPr id="19" name="pl19"/>
            <p:cNvSpPr/>
            <p:nvPr/>
          </p:nvSpPr>
          <p:spPr>
            <a:xfrm>
              <a:off x="4394900" y="860973"/>
              <a:ext cx="0" cy="4414047"/>
            </a:xfrm>
            <a:custGeom>
              <a:avLst/>
              <a:pathLst>
                <a:path w="0" h="4414047">
                  <a:moveTo>
                    <a:pt x="0" y="4414047"/>
                  </a:moveTo>
                  <a:lnTo>
                    <a:pt x="0" y="0"/>
                  </a:lnTo>
                  <a:lnTo>
                    <a:pt x="0" y="0"/>
                  </a:lnTo>
                </a:path>
              </a:pathLst>
            </a:custGeom>
            <a:ln w="13550" cap="flat">
              <a:solidFill>
                <a:srgbClr val="EBEBEB">
                  <a:alpha val="100000"/>
                </a:srgbClr>
              </a:solidFill>
              <a:prstDash val="solid"/>
              <a:round/>
            </a:ln>
          </p:spPr>
          <p:txBody>
            <a:bodyPr/>
            <a:lstStyle/>
            <a:p/>
          </p:txBody>
        </p:sp>
        <p:sp>
          <p:nvSpPr>
            <p:cNvPr id="20" name="pl20"/>
            <p:cNvSpPr/>
            <p:nvPr/>
          </p:nvSpPr>
          <p:spPr>
            <a:xfrm>
              <a:off x="5037409" y="860973"/>
              <a:ext cx="0" cy="4414047"/>
            </a:xfrm>
            <a:custGeom>
              <a:avLst/>
              <a:pathLst>
                <a:path w="0" h="4414047">
                  <a:moveTo>
                    <a:pt x="0" y="4414047"/>
                  </a:moveTo>
                  <a:lnTo>
                    <a:pt x="0" y="0"/>
                  </a:lnTo>
                  <a:lnTo>
                    <a:pt x="0" y="0"/>
                  </a:lnTo>
                </a:path>
              </a:pathLst>
            </a:custGeom>
            <a:ln w="13550" cap="flat">
              <a:solidFill>
                <a:srgbClr val="EBEBEB">
                  <a:alpha val="100000"/>
                </a:srgbClr>
              </a:solidFill>
              <a:prstDash val="solid"/>
              <a:round/>
            </a:ln>
          </p:spPr>
          <p:txBody>
            <a:bodyPr/>
            <a:lstStyle/>
            <a:p/>
          </p:txBody>
        </p:sp>
        <p:sp>
          <p:nvSpPr>
            <p:cNvPr id="21" name="pl21"/>
            <p:cNvSpPr/>
            <p:nvPr/>
          </p:nvSpPr>
          <p:spPr>
            <a:xfrm>
              <a:off x="5679918" y="860973"/>
              <a:ext cx="0" cy="4414047"/>
            </a:xfrm>
            <a:custGeom>
              <a:avLst/>
              <a:pathLst>
                <a:path w="0" h="4414047">
                  <a:moveTo>
                    <a:pt x="0" y="4414047"/>
                  </a:moveTo>
                  <a:lnTo>
                    <a:pt x="0" y="0"/>
                  </a:lnTo>
                  <a:lnTo>
                    <a:pt x="0" y="0"/>
                  </a:lnTo>
                </a:path>
              </a:pathLst>
            </a:custGeom>
            <a:ln w="13550" cap="flat">
              <a:solidFill>
                <a:srgbClr val="EBEBEB">
                  <a:alpha val="100000"/>
                </a:srgbClr>
              </a:solidFill>
              <a:prstDash val="solid"/>
              <a:round/>
            </a:ln>
          </p:spPr>
          <p:txBody>
            <a:bodyPr/>
            <a:lstStyle/>
            <a:p/>
          </p:txBody>
        </p:sp>
        <p:sp>
          <p:nvSpPr>
            <p:cNvPr id="22" name="pl22"/>
            <p:cNvSpPr/>
            <p:nvPr/>
          </p:nvSpPr>
          <p:spPr>
            <a:xfrm>
              <a:off x="6322426" y="860973"/>
              <a:ext cx="0" cy="4414047"/>
            </a:xfrm>
            <a:custGeom>
              <a:avLst/>
              <a:pathLst>
                <a:path w="0" h="4414047">
                  <a:moveTo>
                    <a:pt x="0" y="4414047"/>
                  </a:moveTo>
                  <a:lnTo>
                    <a:pt x="0" y="0"/>
                  </a:lnTo>
                  <a:lnTo>
                    <a:pt x="0" y="0"/>
                  </a:lnTo>
                </a:path>
              </a:pathLst>
            </a:custGeom>
            <a:ln w="13550" cap="flat">
              <a:solidFill>
                <a:srgbClr val="EBEBEB">
                  <a:alpha val="100000"/>
                </a:srgbClr>
              </a:solidFill>
              <a:prstDash val="solid"/>
              <a:round/>
            </a:ln>
          </p:spPr>
          <p:txBody>
            <a:bodyPr/>
            <a:lstStyle/>
            <a:p/>
          </p:txBody>
        </p:sp>
        <p:sp>
          <p:nvSpPr>
            <p:cNvPr id="23" name="pl23"/>
            <p:cNvSpPr/>
            <p:nvPr/>
          </p:nvSpPr>
          <p:spPr>
            <a:xfrm>
              <a:off x="6964935" y="860973"/>
              <a:ext cx="0" cy="4414047"/>
            </a:xfrm>
            <a:custGeom>
              <a:avLst/>
              <a:pathLst>
                <a:path w="0" h="4414047">
                  <a:moveTo>
                    <a:pt x="0" y="4414047"/>
                  </a:moveTo>
                  <a:lnTo>
                    <a:pt x="0" y="0"/>
                  </a:lnTo>
                  <a:lnTo>
                    <a:pt x="0" y="0"/>
                  </a:lnTo>
                </a:path>
              </a:pathLst>
            </a:custGeom>
            <a:ln w="13550" cap="flat">
              <a:solidFill>
                <a:srgbClr val="EBEBEB">
                  <a:alpha val="100000"/>
                </a:srgbClr>
              </a:solidFill>
              <a:prstDash val="solid"/>
              <a:round/>
            </a:ln>
          </p:spPr>
          <p:txBody>
            <a:bodyPr/>
            <a:lstStyle/>
            <a:p/>
          </p:txBody>
        </p:sp>
        <p:sp>
          <p:nvSpPr>
            <p:cNvPr id="24" name="pl24"/>
            <p:cNvSpPr/>
            <p:nvPr/>
          </p:nvSpPr>
          <p:spPr>
            <a:xfrm>
              <a:off x="7607444" y="860973"/>
              <a:ext cx="0" cy="4414047"/>
            </a:xfrm>
            <a:custGeom>
              <a:avLst/>
              <a:pathLst>
                <a:path w="0" h="4414047">
                  <a:moveTo>
                    <a:pt x="0" y="4414047"/>
                  </a:moveTo>
                  <a:lnTo>
                    <a:pt x="0" y="0"/>
                  </a:lnTo>
                  <a:lnTo>
                    <a:pt x="0" y="0"/>
                  </a:lnTo>
                </a:path>
              </a:pathLst>
            </a:custGeom>
            <a:ln w="13550" cap="flat">
              <a:solidFill>
                <a:srgbClr val="EBEBEB">
                  <a:alpha val="100000"/>
                </a:srgbClr>
              </a:solidFill>
              <a:prstDash val="solid"/>
              <a:round/>
            </a:ln>
          </p:spPr>
          <p:txBody>
            <a:bodyPr/>
            <a:lstStyle/>
            <a:p/>
          </p:txBody>
        </p:sp>
        <p:sp>
          <p:nvSpPr>
            <p:cNvPr id="25" name="pl25"/>
            <p:cNvSpPr/>
            <p:nvPr/>
          </p:nvSpPr>
          <p:spPr>
            <a:xfrm>
              <a:off x="8249952" y="860973"/>
              <a:ext cx="0" cy="4414047"/>
            </a:xfrm>
            <a:custGeom>
              <a:avLst/>
              <a:pathLst>
                <a:path w="0" h="4414047">
                  <a:moveTo>
                    <a:pt x="0" y="4414047"/>
                  </a:moveTo>
                  <a:lnTo>
                    <a:pt x="0" y="0"/>
                  </a:lnTo>
                  <a:lnTo>
                    <a:pt x="0" y="0"/>
                  </a:lnTo>
                </a:path>
              </a:pathLst>
            </a:custGeom>
            <a:ln w="13550" cap="flat">
              <a:solidFill>
                <a:srgbClr val="EBEBEB">
                  <a:alpha val="100000"/>
                </a:srgbClr>
              </a:solidFill>
              <a:prstDash val="solid"/>
              <a:round/>
            </a:ln>
          </p:spPr>
          <p:txBody>
            <a:bodyPr/>
            <a:lstStyle/>
            <a:p/>
          </p:txBody>
        </p:sp>
        <p:sp>
          <p:nvSpPr>
            <p:cNvPr id="26" name="rc26"/>
            <p:cNvSpPr/>
            <p:nvPr/>
          </p:nvSpPr>
          <p:spPr>
            <a:xfrm>
              <a:off x="893228" y="5011184"/>
              <a:ext cx="578257" cy="63198"/>
            </a:xfrm>
            <a:prstGeom prst="rect">
              <a:avLst/>
            </a:prstGeom>
            <a:solidFill>
              <a:srgbClr val="1CABE2">
                <a:alpha val="100000"/>
              </a:srgbClr>
            </a:solidFill>
          </p:spPr>
          <p:txBody>
            <a:bodyPr/>
            <a:lstStyle/>
            <a:p/>
          </p:txBody>
        </p:sp>
        <p:sp>
          <p:nvSpPr>
            <p:cNvPr id="27" name="rc27"/>
            <p:cNvSpPr/>
            <p:nvPr/>
          </p:nvSpPr>
          <p:spPr>
            <a:xfrm>
              <a:off x="1535737" y="5053999"/>
              <a:ext cx="578257" cy="20383"/>
            </a:xfrm>
            <a:prstGeom prst="rect">
              <a:avLst/>
            </a:prstGeom>
            <a:solidFill>
              <a:srgbClr val="1CABE2">
                <a:alpha val="100000"/>
              </a:srgbClr>
            </a:solidFill>
          </p:spPr>
          <p:txBody>
            <a:bodyPr/>
            <a:lstStyle/>
            <a:p/>
          </p:txBody>
        </p:sp>
        <p:sp>
          <p:nvSpPr>
            <p:cNvPr id="28" name="rc28"/>
            <p:cNvSpPr/>
            <p:nvPr/>
          </p:nvSpPr>
          <p:spPr>
            <a:xfrm>
              <a:off x="2178246" y="5074294"/>
              <a:ext cx="578257" cy="89"/>
            </a:xfrm>
            <a:prstGeom prst="rect">
              <a:avLst/>
            </a:prstGeom>
            <a:solidFill>
              <a:srgbClr val="1CABE2">
                <a:alpha val="100000"/>
              </a:srgbClr>
            </a:solidFill>
          </p:spPr>
          <p:txBody>
            <a:bodyPr/>
            <a:lstStyle/>
            <a:p/>
          </p:txBody>
        </p:sp>
        <p:sp>
          <p:nvSpPr>
            <p:cNvPr id="29" name="rc29"/>
            <p:cNvSpPr/>
            <p:nvPr/>
          </p:nvSpPr>
          <p:spPr>
            <a:xfrm>
              <a:off x="2820754" y="5010739"/>
              <a:ext cx="578257" cy="63643"/>
            </a:xfrm>
            <a:prstGeom prst="rect">
              <a:avLst/>
            </a:prstGeom>
            <a:solidFill>
              <a:srgbClr val="1CABE2">
                <a:alpha val="100000"/>
              </a:srgbClr>
            </a:solidFill>
          </p:spPr>
          <p:txBody>
            <a:bodyPr/>
            <a:lstStyle/>
            <a:p/>
          </p:txBody>
        </p:sp>
        <p:sp>
          <p:nvSpPr>
            <p:cNvPr id="30" name="rc30"/>
            <p:cNvSpPr/>
            <p:nvPr/>
          </p:nvSpPr>
          <p:spPr>
            <a:xfrm>
              <a:off x="3463263" y="3615381"/>
              <a:ext cx="578257" cy="1459001"/>
            </a:xfrm>
            <a:prstGeom prst="rect">
              <a:avLst/>
            </a:prstGeom>
            <a:solidFill>
              <a:srgbClr val="1CABE2">
                <a:alpha val="100000"/>
              </a:srgbClr>
            </a:solidFill>
          </p:spPr>
          <p:txBody>
            <a:bodyPr/>
            <a:lstStyle/>
            <a:p/>
          </p:txBody>
        </p:sp>
        <p:sp>
          <p:nvSpPr>
            <p:cNvPr id="31" name="rc31"/>
            <p:cNvSpPr/>
            <p:nvPr/>
          </p:nvSpPr>
          <p:spPr>
            <a:xfrm>
              <a:off x="4105771" y="3126436"/>
              <a:ext cx="578257" cy="1947947"/>
            </a:xfrm>
            <a:prstGeom prst="rect">
              <a:avLst/>
            </a:prstGeom>
            <a:solidFill>
              <a:srgbClr val="1CABE2">
                <a:alpha val="100000"/>
              </a:srgbClr>
            </a:solidFill>
          </p:spPr>
          <p:txBody>
            <a:bodyPr/>
            <a:lstStyle/>
            <a:p/>
          </p:txBody>
        </p:sp>
        <p:sp>
          <p:nvSpPr>
            <p:cNvPr id="32" name="rc32"/>
            <p:cNvSpPr/>
            <p:nvPr/>
          </p:nvSpPr>
          <p:spPr>
            <a:xfrm>
              <a:off x="4748280" y="4300420"/>
              <a:ext cx="578257" cy="773962"/>
            </a:xfrm>
            <a:prstGeom prst="rect">
              <a:avLst/>
            </a:prstGeom>
            <a:solidFill>
              <a:srgbClr val="1CABE2">
                <a:alpha val="100000"/>
              </a:srgbClr>
            </a:solidFill>
          </p:spPr>
          <p:txBody>
            <a:bodyPr/>
            <a:lstStyle/>
            <a:p/>
          </p:txBody>
        </p:sp>
        <p:sp>
          <p:nvSpPr>
            <p:cNvPr id="33" name="rc33"/>
            <p:cNvSpPr/>
            <p:nvPr/>
          </p:nvSpPr>
          <p:spPr>
            <a:xfrm>
              <a:off x="5390789" y="5015546"/>
              <a:ext cx="578257" cy="58837"/>
            </a:xfrm>
            <a:prstGeom prst="rect">
              <a:avLst/>
            </a:prstGeom>
            <a:solidFill>
              <a:srgbClr val="1CABE2">
                <a:alpha val="100000"/>
              </a:srgbClr>
            </a:solidFill>
          </p:spPr>
          <p:txBody>
            <a:bodyPr/>
            <a:lstStyle/>
            <a:p/>
          </p:txBody>
        </p:sp>
        <p:sp>
          <p:nvSpPr>
            <p:cNvPr id="34" name="rc34"/>
            <p:cNvSpPr/>
            <p:nvPr/>
          </p:nvSpPr>
          <p:spPr>
            <a:xfrm>
              <a:off x="6033297" y="5070377"/>
              <a:ext cx="578257" cy="4005"/>
            </a:xfrm>
            <a:prstGeom prst="rect">
              <a:avLst/>
            </a:prstGeom>
            <a:solidFill>
              <a:srgbClr val="1CABE2">
                <a:alpha val="100000"/>
              </a:srgbClr>
            </a:solidFill>
          </p:spPr>
          <p:txBody>
            <a:bodyPr/>
            <a:lstStyle/>
            <a:p/>
          </p:txBody>
        </p:sp>
        <p:sp>
          <p:nvSpPr>
            <p:cNvPr id="35" name="rc35"/>
            <p:cNvSpPr/>
            <p:nvPr/>
          </p:nvSpPr>
          <p:spPr>
            <a:xfrm>
              <a:off x="6675806" y="5074205"/>
              <a:ext cx="578257" cy="178"/>
            </a:xfrm>
            <a:prstGeom prst="rect">
              <a:avLst/>
            </a:prstGeom>
            <a:solidFill>
              <a:srgbClr val="1CABE2">
                <a:alpha val="100000"/>
              </a:srgbClr>
            </a:solidFill>
          </p:spPr>
          <p:txBody>
            <a:bodyPr/>
            <a:lstStyle/>
            <a:p/>
          </p:txBody>
        </p:sp>
        <p:sp>
          <p:nvSpPr>
            <p:cNvPr id="36" name="rc36"/>
            <p:cNvSpPr/>
            <p:nvPr/>
          </p:nvSpPr>
          <p:spPr>
            <a:xfrm>
              <a:off x="7318315" y="5071623"/>
              <a:ext cx="578257" cy="2759"/>
            </a:xfrm>
            <a:prstGeom prst="rect">
              <a:avLst/>
            </a:prstGeom>
            <a:solidFill>
              <a:srgbClr val="1CABE2">
                <a:alpha val="100000"/>
              </a:srgbClr>
            </a:solidFill>
          </p:spPr>
          <p:txBody>
            <a:bodyPr/>
            <a:lstStyle/>
            <a:p/>
          </p:txBody>
        </p:sp>
        <p:sp>
          <p:nvSpPr>
            <p:cNvPr id="37" name="rc37"/>
            <p:cNvSpPr/>
            <p:nvPr/>
          </p:nvSpPr>
          <p:spPr>
            <a:xfrm>
              <a:off x="7960823" y="4427174"/>
              <a:ext cx="578257" cy="647209"/>
            </a:xfrm>
            <a:prstGeom prst="rect">
              <a:avLst/>
            </a:prstGeom>
            <a:solidFill>
              <a:srgbClr val="1CABE2">
                <a:alpha val="100000"/>
              </a:srgbClr>
            </a:solidFill>
          </p:spPr>
          <p:txBody>
            <a:bodyPr/>
            <a:lstStyle/>
            <a:p/>
          </p:txBody>
        </p:sp>
        <p:sp>
          <p:nvSpPr>
            <p:cNvPr id="38" name="pl38"/>
            <p:cNvSpPr/>
            <p:nvPr/>
          </p:nvSpPr>
          <p:spPr>
            <a:xfrm>
              <a:off x="1182357" y="1451201"/>
              <a:ext cx="7067595" cy="467507"/>
            </a:xfrm>
            <a:custGeom>
              <a:avLst/>
              <a:pathLst>
                <a:path w="7067595" h="467507">
                  <a:moveTo>
                    <a:pt x="0" y="0"/>
                  </a:moveTo>
                  <a:lnTo>
                    <a:pt x="642508" y="0"/>
                  </a:lnTo>
                  <a:lnTo>
                    <a:pt x="1285017" y="0"/>
                  </a:lnTo>
                  <a:lnTo>
                    <a:pt x="1927525" y="272712"/>
                  </a:lnTo>
                  <a:lnTo>
                    <a:pt x="2570034" y="77917"/>
                  </a:lnTo>
                  <a:lnTo>
                    <a:pt x="3212543" y="272712"/>
                  </a:lnTo>
                  <a:lnTo>
                    <a:pt x="3855051" y="350630"/>
                  </a:lnTo>
                  <a:lnTo>
                    <a:pt x="4497560" y="389589"/>
                  </a:lnTo>
                  <a:lnTo>
                    <a:pt x="5140069" y="467507"/>
                  </a:lnTo>
                  <a:lnTo>
                    <a:pt x="5782577" y="350630"/>
                  </a:lnTo>
                  <a:lnTo>
                    <a:pt x="6425086" y="233753"/>
                  </a:lnTo>
                  <a:lnTo>
                    <a:pt x="7067595" y="272712"/>
                  </a:lnTo>
                </a:path>
              </a:pathLst>
            </a:custGeom>
            <a:ln w="27101" cap="flat">
              <a:solidFill>
                <a:srgbClr val="00833D">
                  <a:alpha val="100000"/>
                </a:srgbClr>
              </a:solidFill>
              <a:prstDash val="solid"/>
              <a:round/>
            </a:ln>
          </p:spPr>
          <p:txBody>
            <a:bodyPr/>
            <a:lstStyle/>
            <a:p/>
          </p:txBody>
        </p:sp>
        <p:sp>
          <p:nvSpPr>
            <p:cNvPr id="39" name="pl39"/>
            <p:cNvSpPr/>
            <p:nvPr/>
          </p:nvSpPr>
          <p:spPr>
            <a:xfrm>
              <a:off x="1182357" y="1957668"/>
              <a:ext cx="7067595" cy="662301"/>
            </a:xfrm>
            <a:custGeom>
              <a:avLst/>
              <a:pathLst>
                <a:path w="7067595" h="662301">
                  <a:moveTo>
                    <a:pt x="0" y="272712"/>
                  </a:moveTo>
                  <a:lnTo>
                    <a:pt x="642508" y="350630"/>
                  </a:lnTo>
                  <a:lnTo>
                    <a:pt x="1285017" y="233753"/>
                  </a:lnTo>
                  <a:lnTo>
                    <a:pt x="1927525" y="506466"/>
                  </a:lnTo>
                  <a:lnTo>
                    <a:pt x="2570034" y="0"/>
                  </a:lnTo>
                  <a:lnTo>
                    <a:pt x="3212543" y="662301"/>
                  </a:lnTo>
                  <a:lnTo>
                    <a:pt x="3855051" y="623343"/>
                  </a:lnTo>
                  <a:lnTo>
                    <a:pt x="4497560" y="428548"/>
                  </a:lnTo>
                  <a:lnTo>
                    <a:pt x="5140069" y="428548"/>
                  </a:lnTo>
                  <a:lnTo>
                    <a:pt x="5782577" y="428548"/>
                  </a:lnTo>
                  <a:lnTo>
                    <a:pt x="6425086" y="272712"/>
                  </a:lnTo>
                  <a:lnTo>
                    <a:pt x="7067595" y="350630"/>
                  </a:lnTo>
                </a:path>
              </a:pathLst>
            </a:custGeom>
            <a:ln w="27101" cap="flat">
              <a:solidFill>
                <a:srgbClr val="002759">
                  <a:alpha val="100000"/>
                </a:srgbClr>
              </a:solidFill>
              <a:prstDash val="solid"/>
              <a:round/>
            </a:ln>
          </p:spPr>
          <p:txBody>
            <a:bodyPr/>
            <a:lstStyle/>
            <a:p/>
          </p:txBody>
        </p:sp>
        <p:sp>
          <p:nvSpPr>
            <p:cNvPr id="40" name="pt40"/>
            <p:cNvSpPr/>
            <p:nvPr/>
          </p:nvSpPr>
          <p:spPr>
            <a:xfrm>
              <a:off x="1150756" y="1419600"/>
              <a:ext cx="63202" cy="63202"/>
            </a:xfrm>
            <a:prstGeom prst="ellipse">
              <a:avLst/>
            </a:prstGeom>
            <a:solidFill>
              <a:srgbClr val="00833D">
                <a:alpha val="100000"/>
              </a:srgbClr>
            </a:solidFill>
            <a:ln w="9000" cap="rnd">
              <a:solidFill>
                <a:srgbClr val="00833D">
                  <a:alpha val="100000"/>
                </a:srgbClr>
              </a:solidFill>
              <a:prstDash val="solid"/>
              <a:round/>
            </a:ln>
          </p:spPr>
          <p:txBody>
            <a:bodyPr/>
            <a:lstStyle/>
            <a:p/>
          </p:txBody>
        </p:sp>
        <p:sp>
          <p:nvSpPr>
            <p:cNvPr id="41" name="pt41"/>
            <p:cNvSpPr/>
            <p:nvPr/>
          </p:nvSpPr>
          <p:spPr>
            <a:xfrm>
              <a:off x="1150756" y="2198779"/>
              <a:ext cx="63202" cy="63202"/>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42" name="pt42"/>
            <p:cNvSpPr/>
            <p:nvPr/>
          </p:nvSpPr>
          <p:spPr>
            <a:xfrm>
              <a:off x="1793265" y="1419600"/>
              <a:ext cx="63202" cy="63202"/>
            </a:xfrm>
            <a:prstGeom prst="ellipse">
              <a:avLst/>
            </a:prstGeom>
            <a:solidFill>
              <a:srgbClr val="00833D">
                <a:alpha val="100000"/>
              </a:srgbClr>
            </a:solidFill>
            <a:ln w="9000" cap="rnd">
              <a:solidFill>
                <a:srgbClr val="00833D">
                  <a:alpha val="100000"/>
                </a:srgbClr>
              </a:solidFill>
              <a:prstDash val="solid"/>
              <a:round/>
            </a:ln>
          </p:spPr>
          <p:txBody>
            <a:bodyPr/>
            <a:lstStyle/>
            <a:p/>
          </p:txBody>
        </p:sp>
        <p:sp>
          <p:nvSpPr>
            <p:cNvPr id="43" name="pt43"/>
            <p:cNvSpPr/>
            <p:nvPr/>
          </p:nvSpPr>
          <p:spPr>
            <a:xfrm>
              <a:off x="1793265" y="2276697"/>
              <a:ext cx="63202" cy="63202"/>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44" name="pt44"/>
            <p:cNvSpPr/>
            <p:nvPr/>
          </p:nvSpPr>
          <p:spPr>
            <a:xfrm>
              <a:off x="2435773" y="1419600"/>
              <a:ext cx="63202" cy="63202"/>
            </a:xfrm>
            <a:prstGeom prst="ellipse">
              <a:avLst/>
            </a:prstGeom>
            <a:solidFill>
              <a:srgbClr val="00833D">
                <a:alpha val="100000"/>
              </a:srgbClr>
            </a:solidFill>
            <a:ln w="9000" cap="rnd">
              <a:solidFill>
                <a:srgbClr val="00833D">
                  <a:alpha val="100000"/>
                </a:srgbClr>
              </a:solidFill>
              <a:prstDash val="solid"/>
              <a:round/>
            </a:ln>
          </p:spPr>
          <p:txBody>
            <a:bodyPr/>
            <a:lstStyle/>
            <a:p/>
          </p:txBody>
        </p:sp>
        <p:sp>
          <p:nvSpPr>
            <p:cNvPr id="45" name="pt45"/>
            <p:cNvSpPr/>
            <p:nvPr/>
          </p:nvSpPr>
          <p:spPr>
            <a:xfrm>
              <a:off x="2435773" y="2159820"/>
              <a:ext cx="63202" cy="63202"/>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46" name="pt46"/>
            <p:cNvSpPr/>
            <p:nvPr/>
          </p:nvSpPr>
          <p:spPr>
            <a:xfrm>
              <a:off x="3078282" y="1692313"/>
              <a:ext cx="63202" cy="63202"/>
            </a:xfrm>
            <a:prstGeom prst="ellipse">
              <a:avLst/>
            </a:prstGeom>
            <a:solidFill>
              <a:srgbClr val="00833D">
                <a:alpha val="100000"/>
              </a:srgbClr>
            </a:solidFill>
            <a:ln w="9000" cap="rnd">
              <a:solidFill>
                <a:srgbClr val="00833D">
                  <a:alpha val="100000"/>
                </a:srgbClr>
              </a:solidFill>
              <a:prstDash val="solid"/>
              <a:round/>
            </a:ln>
          </p:spPr>
          <p:txBody>
            <a:bodyPr/>
            <a:lstStyle/>
            <a:p/>
          </p:txBody>
        </p:sp>
        <p:sp>
          <p:nvSpPr>
            <p:cNvPr id="47" name="pt47"/>
            <p:cNvSpPr/>
            <p:nvPr/>
          </p:nvSpPr>
          <p:spPr>
            <a:xfrm>
              <a:off x="3078282" y="2432533"/>
              <a:ext cx="63202" cy="63202"/>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48" name="pt48"/>
            <p:cNvSpPr/>
            <p:nvPr/>
          </p:nvSpPr>
          <p:spPr>
            <a:xfrm>
              <a:off x="3720790" y="1497518"/>
              <a:ext cx="63202" cy="63202"/>
            </a:xfrm>
            <a:prstGeom prst="ellipse">
              <a:avLst/>
            </a:prstGeom>
            <a:solidFill>
              <a:srgbClr val="00833D">
                <a:alpha val="100000"/>
              </a:srgbClr>
            </a:solidFill>
            <a:ln w="9000" cap="rnd">
              <a:solidFill>
                <a:srgbClr val="00833D">
                  <a:alpha val="100000"/>
                </a:srgbClr>
              </a:solidFill>
              <a:prstDash val="solid"/>
              <a:round/>
            </a:ln>
          </p:spPr>
          <p:txBody>
            <a:bodyPr/>
            <a:lstStyle/>
            <a:p/>
          </p:txBody>
        </p:sp>
        <p:sp>
          <p:nvSpPr>
            <p:cNvPr id="49" name="pt49"/>
            <p:cNvSpPr/>
            <p:nvPr/>
          </p:nvSpPr>
          <p:spPr>
            <a:xfrm>
              <a:off x="3720790" y="1926066"/>
              <a:ext cx="63202" cy="63202"/>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50" name="pt50"/>
            <p:cNvSpPr/>
            <p:nvPr/>
          </p:nvSpPr>
          <p:spPr>
            <a:xfrm>
              <a:off x="4363299" y="1692313"/>
              <a:ext cx="63202" cy="63202"/>
            </a:xfrm>
            <a:prstGeom prst="ellipse">
              <a:avLst/>
            </a:prstGeom>
            <a:solidFill>
              <a:srgbClr val="00833D">
                <a:alpha val="100000"/>
              </a:srgbClr>
            </a:solidFill>
            <a:ln w="9000" cap="rnd">
              <a:solidFill>
                <a:srgbClr val="00833D">
                  <a:alpha val="100000"/>
                </a:srgbClr>
              </a:solidFill>
              <a:prstDash val="solid"/>
              <a:round/>
            </a:ln>
          </p:spPr>
          <p:txBody>
            <a:bodyPr/>
            <a:lstStyle/>
            <a:p/>
          </p:txBody>
        </p:sp>
        <p:sp>
          <p:nvSpPr>
            <p:cNvPr id="51" name="pt51"/>
            <p:cNvSpPr/>
            <p:nvPr/>
          </p:nvSpPr>
          <p:spPr>
            <a:xfrm>
              <a:off x="4363299" y="2588368"/>
              <a:ext cx="63202" cy="63202"/>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52" name="pt52"/>
            <p:cNvSpPr/>
            <p:nvPr/>
          </p:nvSpPr>
          <p:spPr>
            <a:xfrm>
              <a:off x="5005808" y="1770231"/>
              <a:ext cx="63202" cy="63202"/>
            </a:xfrm>
            <a:prstGeom prst="ellipse">
              <a:avLst/>
            </a:prstGeom>
            <a:solidFill>
              <a:srgbClr val="00833D">
                <a:alpha val="100000"/>
              </a:srgbClr>
            </a:solidFill>
            <a:ln w="9000" cap="rnd">
              <a:solidFill>
                <a:srgbClr val="00833D">
                  <a:alpha val="100000"/>
                </a:srgbClr>
              </a:solidFill>
              <a:prstDash val="solid"/>
              <a:round/>
            </a:ln>
          </p:spPr>
          <p:txBody>
            <a:bodyPr/>
            <a:lstStyle/>
            <a:p/>
          </p:txBody>
        </p:sp>
        <p:sp>
          <p:nvSpPr>
            <p:cNvPr id="53" name="pt53"/>
            <p:cNvSpPr/>
            <p:nvPr/>
          </p:nvSpPr>
          <p:spPr>
            <a:xfrm>
              <a:off x="5005808" y="2549409"/>
              <a:ext cx="63202" cy="63202"/>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54" name="pt54"/>
            <p:cNvSpPr/>
            <p:nvPr/>
          </p:nvSpPr>
          <p:spPr>
            <a:xfrm>
              <a:off x="5648316" y="1809190"/>
              <a:ext cx="63202" cy="63202"/>
            </a:xfrm>
            <a:prstGeom prst="ellipse">
              <a:avLst/>
            </a:prstGeom>
            <a:solidFill>
              <a:srgbClr val="00833D">
                <a:alpha val="100000"/>
              </a:srgbClr>
            </a:solidFill>
            <a:ln w="9000" cap="rnd">
              <a:solidFill>
                <a:srgbClr val="00833D">
                  <a:alpha val="100000"/>
                </a:srgbClr>
              </a:solidFill>
              <a:prstDash val="solid"/>
              <a:round/>
            </a:ln>
          </p:spPr>
          <p:txBody>
            <a:bodyPr/>
            <a:lstStyle/>
            <a:p/>
          </p:txBody>
        </p:sp>
        <p:sp>
          <p:nvSpPr>
            <p:cNvPr id="55" name="pt55"/>
            <p:cNvSpPr/>
            <p:nvPr/>
          </p:nvSpPr>
          <p:spPr>
            <a:xfrm>
              <a:off x="5648316" y="2354615"/>
              <a:ext cx="63202" cy="63202"/>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56" name="pt56"/>
            <p:cNvSpPr/>
            <p:nvPr/>
          </p:nvSpPr>
          <p:spPr>
            <a:xfrm>
              <a:off x="6290825" y="1887107"/>
              <a:ext cx="63202" cy="63202"/>
            </a:xfrm>
            <a:prstGeom prst="ellipse">
              <a:avLst/>
            </a:prstGeom>
            <a:solidFill>
              <a:srgbClr val="00833D">
                <a:alpha val="100000"/>
              </a:srgbClr>
            </a:solidFill>
            <a:ln w="9000" cap="rnd">
              <a:solidFill>
                <a:srgbClr val="00833D">
                  <a:alpha val="100000"/>
                </a:srgbClr>
              </a:solidFill>
              <a:prstDash val="solid"/>
              <a:round/>
            </a:ln>
          </p:spPr>
          <p:txBody>
            <a:bodyPr/>
            <a:lstStyle/>
            <a:p/>
          </p:txBody>
        </p:sp>
        <p:sp>
          <p:nvSpPr>
            <p:cNvPr id="57" name="pt57"/>
            <p:cNvSpPr/>
            <p:nvPr/>
          </p:nvSpPr>
          <p:spPr>
            <a:xfrm>
              <a:off x="6290825" y="2354615"/>
              <a:ext cx="63202" cy="63202"/>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58" name="pt58"/>
            <p:cNvSpPr/>
            <p:nvPr/>
          </p:nvSpPr>
          <p:spPr>
            <a:xfrm>
              <a:off x="6933334" y="1770231"/>
              <a:ext cx="63202" cy="63202"/>
            </a:xfrm>
            <a:prstGeom prst="ellipse">
              <a:avLst/>
            </a:prstGeom>
            <a:solidFill>
              <a:srgbClr val="00833D">
                <a:alpha val="100000"/>
              </a:srgbClr>
            </a:solidFill>
            <a:ln w="9000" cap="rnd">
              <a:solidFill>
                <a:srgbClr val="00833D">
                  <a:alpha val="100000"/>
                </a:srgbClr>
              </a:solidFill>
              <a:prstDash val="solid"/>
              <a:round/>
            </a:ln>
          </p:spPr>
          <p:txBody>
            <a:bodyPr/>
            <a:lstStyle/>
            <a:p/>
          </p:txBody>
        </p:sp>
        <p:sp>
          <p:nvSpPr>
            <p:cNvPr id="59" name="pt59"/>
            <p:cNvSpPr/>
            <p:nvPr/>
          </p:nvSpPr>
          <p:spPr>
            <a:xfrm>
              <a:off x="6933334" y="2354615"/>
              <a:ext cx="63202" cy="63202"/>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60" name="pt60"/>
            <p:cNvSpPr/>
            <p:nvPr/>
          </p:nvSpPr>
          <p:spPr>
            <a:xfrm>
              <a:off x="7575842" y="1653354"/>
              <a:ext cx="63202" cy="63202"/>
            </a:xfrm>
            <a:prstGeom prst="ellipse">
              <a:avLst/>
            </a:prstGeom>
            <a:solidFill>
              <a:srgbClr val="00833D">
                <a:alpha val="100000"/>
              </a:srgbClr>
            </a:solidFill>
            <a:ln w="9000" cap="rnd">
              <a:solidFill>
                <a:srgbClr val="00833D">
                  <a:alpha val="100000"/>
                </a:srgbClr>
              </a:solidFill>
              <a:prstDash val="solid"/>
              <a:round/>
            </a:ln>
          </p:spPr>
          <p:txBody>
            <a:bodyPr/>
            <a:lstStyle/>
            <a:p/>
          </p:txBody>
        </p:sp>
        <p:sp>
          <p:nvSpPr>
            <p:cNvPr id="61" name="pt61"/>
            <p:cNvSpPr/>
            <p:nvPr/>
          </p:nvSpPr>
          <p:spPr>
            <a:xfrm>
              <a:off x="7575842" y="2198779"/>
              <a:ext cx="63202" cy="63202"/>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62" name="pt62"/>
            <p:cNvSpPr/>
            <p:nvPr/>
          </p:nvSpPr>
          <p:spPr>
            <a:xfrm>
              <a:off x="8218351" y="1692313"/>
              <a:ext cx="63202" cy="63202"/>
            </a:xfrm>
            <a:prstGeom prst="ellipse">
              <a:avLst/>
            </a:prstGeom>
            <a:solidFill>
              <a:srgbClr val="00833D">
                <a:alpha val="100000"/>
              </a:srgbClr>
            </a:solidFill>
            <a:ln w="9000" cap="rnd">
              <a:solidFill>
                <a:srgbClr val="00833D">
                  <a:alpha val="100000"/>
                </a:srgbClr>
              </a:solidFill>
              <a:prstDash val="solid"/>
              <a:round/>
            </a:ln>
          </p:spPr>
          <p:txBody>
            <a:bodyPr/>
            <a:lstStyle/>
            <a:p/>
          </p:txBody>
        </p:sp>
        <p:sp>
          <p:nvSpPr>
            <p:cNvPr id="63" name="pt63"/>
            <p:cNvSpPr/>
            <p:nvPr/>
          </p:nvSpPr>
          <p:spPr>
            <a:xfrm>
              <a:off x="8218351" y="2276697"/>
              <a:ext cx="63202" cy="63202"/>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64" name="tx64"/>
            <p:cNvSpPr/>
            <p:nvPr/>
          </p:nvSpPr>
          <p:spPr>
            <a:xfrm>
              <a:off x="1114509" y="4883351"/>
              <a:ext cx="135696" cy="85222"/>
            </a:xfrm>
            <a:prstGeom prst="rect">
              <a:avLst/>
            </a:prstGeom>
            <a:noFill/>
          </p:spPr>
          <p:txBody>
            <a:bodyPr lIns="0" rIns="0" tIns="0" bIns="0" anchorCtr="1" anchor="ctr" wrap="none"/>
            <a:lstStyle/>
            <a:p>
              <a:pPr algn="l" marL="0" marR="0" indent="0">
                <a:spcBef>
                  <a:spcPts val="0"/>
                </a:spcBef>
                <a:spcAft>
                  <a:spcPts val="0"/>
                </a:spcAft>
              </a:pPr>
              <a:r>
                <a:rPr sz="938" i="0" b="0">
                  <a:solidFill>
                    <a:srgbClr val="0058AB">
                      <a:alpha val="100000"/>
                    </a:srgbClr>
                  </a:solidFill>
                  <a:latin typeface="Arial"/>
                  <a:cs typeface="Arial"/>
                </a:rPr>
                <a:t>&lt;1</a:t>
              </a:r>
            </a:p>
          </p:txBody>
        </p:sp>
        <p:sp>
          <p:nvSpPr>
            <p:cNvPr id="65" name="tx65"/>
            <p:cNvSpPr/>
            <p:nvPr/>
          </p:nvSpPr>
          <p:spPr>
            <a:xfrm>
              <a:off x="1707365" y="4926166"/>
              <a:ext cx="235000" cy="85222"/>
            </a:xfrm>
            <a:prstGeom prst="rect">
              <a:avLst/>
            </a:prstGeom>
            <a:noFill/>
          </p:spPr>
          <p:txBody>
            <a:bodyPr lIns="0" rIns="0" tIns="0" bIns="0" anchorCtr="1" anchor="ctr" wrap="none"/>
            <a:lstStyle/>
            <a:p>
              <a:pPr algn="l" marL="0" marR="0" indent="0">
                <a:spcBef>
                  <a:spcPts val="0"/>
                </a:spcBef>
                <a:spcAft>
                  <a:spcPts val="0"/>
                </a:spcAft>
              </a:pPr>
              <a:r>
                <a:rPr sz="938" i="0" b="0">
                  <a:solidFill>
                    <a:srgbClr val="0058AB">
                      <a:alpha val="100000"/>
                    </a:srgbClr>
                  </a:solidFill>
                  <a:latin typeface="Arial"/>
                  <a:cs typeface="Arial"/>
                </a:rPr>
                <a:t>&lt;0.5</a:t>
              </a:r>
            </a:p>
          </p:txBody>
        </p:sp>
        <p:sp>
          <p:nvSpPr>
            <p:cNvPr id="66" name="tx66"/>
            <p:cNvSpPr/>
            <p:nvPr/>
          </p:nvSpPr>
          <p:spPr>
            <a:xfrm>
              <a:off x="2349874" y="4946461"/>
              <a:ext cx="235000" cy="85222"/>
            </a:xfrm>
            <a:prstGeom prst="rect">
              <a:avLst/>
            </a:prstGeom>
            <a:noFill/>
          </p:spPr>
          <p:txBody>
            <a:bodyPr lIns="0" rIns="0" tIns="0" bIns="0" anchorCtr="1" anchor="ctr" wrap="none"/>
            <a:lstStyle/>
            <a:p>
              <a:pPr algn="l" marL="0" marR="0" indent="0">
                <a:spcBef>
                  <a:spcPts val="0"/>
                </a:spcBef>
                <a:spcAft>
                  <a:spcPts val="0"/>
                </a:spcAft>
              </a:pPr>
              <a:r>
                <a:rPr sz="938" i="0" b="0">
                  <a:solidFill>
                    <a:srgbClr val="0058AB">
                      <a:alpha val="100000"/>
                    </a:srgbClr>
                  </a:solidFill>
                  <a:latin typeface="Arial"/>
                  <a:cs typeface="Arial"/>
                </a:rPr>
                <a:t>&lt;0.5</a:t>
              </a:r>
            </a:p>
          </p:txBody>
        </p:sp>
        <p:sp>
          <p:nvSpPr>
            <p:cNvPr id="67" name="tx67"/>
            <p:cNvSpPr/>
            <p:nvPr/>
          </p:nvSpPr>
          <p:spPr>
            <a:xfrm>
              <a:off x="3042035" y="4882906"/>
              <a:ext cx="135696" cy="85222"/>
            </a:xfrm>
            <a:prstGeom prst="rect">
              <a:avLst/>
            </a:prstGeom>
            <a:noFill/>
          </p:spPr>
          <p:txBody>
            <a:bodyPr lIns="0" rIns="0" tIns="0" bIns="0" anchorCtr="1" anchor="ctr" wrap="none"/>
            <a:lstStyle/>
            <a:p>
              <a:pPr algn="l" marL="0" marR="0" indent="0">
                <a:spcBef>
                  <a:spcPts val="0"/>
                </a:spcBef>
                <a:spcAft>
                  <a:spcPts val="0"/>
                </a:spcAft>
              </a:pPr>
              <a:r>
                <a:rPr sz="938" i="0" b="0">
                  <a:solidFill>
                    <a:srgbClr val="0058AB">
                      <a:alpha val="100000"/>
                    </a:srgbClr>
                  </a:solidFill>
                  <a:latin typeface="Arial"/>
                  <a:cs typeface="Arial"/>
                </a:rPr>
                <a:t>&lt;1</a:t>
              </a:r>
            </a:p>
          </p:txBody>
        </p:sp>
        <p:sp>
          <p:nvSpPr>
            <p:cNvPr id="68" name="tx68"/>
            <p:cNvSpPr/>
            <p:nvPr/>
          </p:nvSpPr>
          <p:spPr>
            <a:xfrm>
              <a:off x="3686189" y="3487548"/>
              <a:ext cx="132405" cy="85222"/>
            </a:xfrm>
            <a:prstGeom prst="rect">
              <a:avLst/>
            </a:prstGeom>
            <a:noFill/>
          </p:spPr>
          <p:txBody>
            <a:bodyPr lIns="0" rIns="0" tIns="0" bIns="0" anchorCtr="1" anchor="ctr" wrap="none"/>
            <a:lstStyle/>
            <a:p>
              <a:pPr algn="l" marL="0" marR="0" indent="0">
                <a:spcBef>
                  <a:spcPts val="0"/>
                </a:spcBef>
                <a:spcAft>
                  <a:spcPts val="0"/>
                </a:spcAft>
              </a:pPr>
              <a:r>
                <a:rPr sz="938" i="0" b="0">
                  <a:solidFill>
                    <a:srgbClr val="0058AB">
                      <a:alpha val="100000"/>
                    </a:srgbClr>
                  </a:solidFill>
                  <a:latin typeface="Arial"/>
                  <a:cs typeface="Arial"/>
                </a:rPr>
                <a:t>16</a:t>
              </a:r>
            </a:p>
          </p:txBody>
        </p:sp>
        <p:sp>
          <p:nvSpPr>
            <p:cNvPr id="69" name="tx69"/>
            <p:cNvSpPr/>
            <p:nvPr/>
          </p:nvSpPr>
          <p:spPr>
            <a:xfrm>
              <a:off x="4328698" y="2998603"/>
              <a:ext cx="132405" cy="85222"/>
            </a:xfrm>
            <a:prstGeom prst="rect">
              <a:avLst/>
            </a:prstGeom>
            <a:noFill/>
          </p:spPr>
          <p:txBody>
            <a:bodyPr lIns="0" rIns="0" tIns="0" bIns="0" anchorCtr="1" anchor="ctr" wrap="none"/>
            <a:lstStyle/>
            <a:p>
              <a:pPr algn="l" marL="0" marR="0" indent="0">
                <a:spcBef>
                  <a:spcPts val="0"/>
                </a:spcBef>
                <a:spcAft>
                  <a:spcPts val="0"/>
                </a:spcAft>
              </a:pPr>
              <a:r>
                <a:rPr sz="938" i="0" b="0">
                  <a:solidFill>
                    <a:srgbClr val="0058AB">
                      <a:alpha val="100000"/>
                    </a:srgbClr>
                  </a:solidFill>
                  <a:latin typeface="Arial"/>
                  <a:cs typeface="Arial"/>
                </a:rPr>
                <a:t>22</a:t>
              </a:r>
            </a:p>
          </p:txBody>
        </p:sp>
        <p:sp>
          <p:nvSpPr>
            <p:cNvPr id="70" name="tx70"/>
            <p:cNvSpPr/>
            <p:nvPr/>
          </p:nvSpPr>
          <p:spPr>
            <a:xfrm>
              <a:off x="5004308" y="4172587"/>
              <a:ext cx="66202" cy="85222"/>
            </a:xfrm>
            <a:prstGeom prst="rect">
              <a:avLst/>
            </a:prstGeom>
            <a:noFill/>
          </p:spPr>
          <p:txBody>
            <a:bodyPr lIns="0" rIns="0" tIns="0" bIns="0" anchorCtr="1" anchor="ctr" wrap="none"/>
            <a:lstStyle/>
            <a:p>
              <a:pPr algn="l" marL="0" marR="0" indent="0">
                <a:spcBef>
                  <a:spcPts val="0"/>
                </a:spcBef>
                <a:spcAft>
                  <a:spcPts val="0"/>
                </a:spcAft>
              </a:pPr>
              <a:r>
                <a:rPr sz="938" i="0" b="0">
                  <a:solidFill>
                    <a:srgbClr val="0058AB">
                      <a:alpha val="100000"/>
                    </a:srgbClr>
                  </a:solidFill>
                  <a:latin typeface="Arial"/>
                  <a:cs typeface="Arial"/>
                </a:rPr>
                <a:t>9</a:t>
              </a:r>
            </a:p>
          </p:txBody>
        </p:sp>
        <p:sp>
          <p:nvSpPr>
            <p:cNvPr id="71" name="tx71"/>
            <p:cNvSpPr/>
            <p:nvPr/>
          </p:nvSpPr>
          <p:spPr>
            <a:xfrm>
              <a:off x="5612069" y="4887713"/>
              <a:ext cx="135696" cy="85222"/>
            </a:xfrm>
            <a:prstGeom prst="rect">
              <a:avLst/>
            </a:prstGeom>
            <a:noFill/>
          </p:spPr>
          <p:txBody>
            <a:bodyPr lIns="0" rIns="0" tIns="0" bIns="0" anchorCtr="1" anchor="ctr" wrap="none"/>
            <a:lstStyle/>
            <a:p>
              <a:pPr algn="l" marL="0" marR="0" indent="0">
                <a:spcBef>
                  <a:spcPts val="0"/>
                </a:spcBef>
                <a:spcAft>
                  <a:spcPts val="0"/>
                </a:spcAft>
              </a:pPr>
              <a:r>
                <a:rPr sz="938" i="0" b="0">
                  <a:solidFill>
                    <a:srgbClr val="0058AB">
                      <a:alpha val="100000"/>
                    </a:srgbClr>
                  </a:solidFill>
                  <a:latin typeface="Arial"/>
                  <a:cs typeface="Arial"/>
                </a:rPr>
                <a:t>&lt;1</a:t>
              </a:r>
            </a:p>
          </p:txBody>
        </p:sp>
        <p:sp>
          <p:nvSpPr>
            <p:cNvPr id="72" name="tx72"/>
            <p:cNvSpPr/>
            <p:nvPr/>
          </p:nvSpPr>
          <p:spPr>
            <a:xfrm>
              <a:off x="6204926" y="4942544"/>
              <a:ext cx="235000" cy="85222"/>
            </a:xfrm>
            <a:prstGeom prst="rect">
              <a:avLst/>
            </a:prstGeom>
            <a:noFill/>
          </p:spPr>
          <p:txBody>
            <a:bodyPr lIns="0" rIns="0" tIns="0" bIns="0" anchorCtr="1" anchor="ctr" wrap="none"/>
            <a:lstStyle/>
            <a:p>
              <a:pPr algn="l" marL="0" marR="0" indent="0">
                <a:spcBef>
                  <a:spcPts val="0"/>
                </a:spcBef>
                <a:spcAft>
                  <a:spcPts val="0"/>
                </a:spcAft>
              </a:pPr>
              <a:r>
                <a:rPr sz="938" i="0" b="0">
                  <a:solidFill>
                    <a:srgbClr val="0058AB">
                      <a:alpha val="100000"/>
                    </a:srgbClr>
                  </a:solidFill>
                  <a:latin typeface="Arial"/>
                  <a:cs typeface="Arial"/>
                </a:rPr>
                <a:t>&lt;0.5</a:t>
              </a:r>
            </a:p>
          </p:txBody>
        </p:sp>
        <p:sp>
          <p:nvSpPr>
            <p:cNvPr id="73" name="tx73"/>
            <p:cNvSpPr/>
            <p:nvPr/>
          </p:nvSpPr>
          <p:spPr>
            <a:xfrm>
              <a:off x="6847435" y="4946372"/>
              <a:ext cx="235000" cy="85222"/>
            </a:xfrm>
            <a:prstGeom prst="rect">
              <a:avLst/>
            </a:prstGeom>
            <a:noFill/>
          </p:spPr>
          <p:txBody>
            <a:bodyPr lIns="0" rIns="0" tIns="0" bIns="0" anchorCtr="1" anchor="ctr" wrap="none"/>
            <a:lstStyle/>
            <a:p>
              <a:pPr algn="l" marL="0" marR="0" indent="0">
                <a:spcBef>
                  <a:spcPts val="0"/>
                </a:spcBef>
                <a:spcAft>
                  <a:spcPts val="0"/>
                </a:spcAft>
              </a:pPr>
              <a:r>
                <a:rPr sz="938" i="0" b="0">
                  <a:solidFill>
                    <a:srgbClr val="0058AB">
                      <a:alpha val="100000"/>
                    </a:srgbClr>
                  </a:solidFill>
                  <a:latin typeface="Arial"/>
                  <a:cs typeface="Arial"/>
                </a:rPr>
                <a:t>&lt;0.5</a:t>
              </a:r>
            </a:p>
          </p:txBody>
        </p:sp>
        <p:sp>
          <p:nvSpPr>
            <p:cNvPr id="74" name="tx74"/>
            <p:cNvSpPr/>
            <p:nvPr/>
          </p:nvSpPr>
          <p:spPr>
            <a:xfrm>
              <a:off x="7489943" y="4943790"/>
              <a:ext cx="235000" cy="85222"/>
            </a:xfrm>
            <a:prstGeom prst="rect">
              <a:avLst/>
            </a:prstGeom>
            <a:noFill/>
          </p:spPr>
          <p:txBody>
            <a:bodyPr lIns="0" rIns="0" tIns="0" bIns="0" anchorCtr="1" anchor="ctr" wrap="none"/>
            <a:lstStyle/>
            <a:p>
              <a:pPr algn="l" marL="0" marR="0" indent="0">
                <a:spcBef>
                  <a:spcPts val="0"/>
                </a:spcBef>
                <a:spcAft>
                  <a:spcPts val="0"/>
                </a:spcAft>
              </a:pPr>
              <a:r>
                <a:rPr sz="938" i="0" b="0">
                  <a:solidFill>
                    <a:srgbClr val="0058AB">
                      <a:alpha val="100000"/>
                    </a:srgbClr>
                  </a:solidFill>
                  <a:latin typeface="Arial"/>
                  <a:cs typeface="Arial"/>
                </a:rPr>
                <a:t>&lt;0.5</a:t>
              </a:r>
            </a:p>
          </p:txBody>
        </p:sp>
        <p:sp>
          <p:nvSpPr>
            <p:cNvPr id="75" name="tx75"/>
            <p:cNvSpPr/>
            <p:nvPr/>
          </p:nvSpPr>
          <p:spPr>
            <a:xfrm>
              <a:off x="8216851" y="4299341"/>
              <a:ext cx="66202" cy="85222"/>
            </a:xfrm>
            <a:prstGeom prst="rect">
              <a:avLst/>
            </a:prstGeom>
            <a:noFill/>
          </p:spPr>
          <p:txBody>
            <a:bodyPr lIns="0" rIns="0" tIns="0" bIns="0" anchorCtr="1" anchor="ctr" wrap="none"/>
            <a:lstStyle/>
            <a:p>
              <a:pPr algn="l" marL="0" marR="0" indent="0">
                <a:spcBef>
                  <a:spcPts val="0"/>
                </a:spcBef>
                <a:spcAft>
                  <a:spcPts val="0"/>
                </a:spcAft>
              </a:pPr>
              <a:r>
                <a:rPr sz="938" i="0" b="0">
                  <a:solidFill>
                    <a:srgbClr val="0058AB">
                      <a:alpha val="100000"/>
                    </a:srgbClr>
                  </a:solidFill>
                  <a:latin typeface="Arial"/>
                  <a:cs typeface="Arial"/>
                </a:rPr>
                <a:t>7</a:t>
              </a:r>
            </a:p>
          </p:txBody>
        </p:sp>
        <p:sp>
          <p:nvSpPr>
            <p:cNvPr id="76" name="tx76"/>
            <p:cNvSpPr/>
            <p:nvPr/>
          </p:nvSpPr>
          <p:spPr>
            <a:xfrm>
              <a:off x="1116155" y="1263713"/>
              <a:ext cx="132405" cy="85222"/>
            </a:xfrm>
            <a:prstGeom prst="rect">
              <a:avLst/>
            </a:prstGeom>
            <a:noFill/>
          </p:spPr>
          <p:txBody>
            <a:bodyPr lIns="0" rIns="0" tIns="0" bIns="0" anchorCtr="1" anchor="ctr" wrap="none"/>
            <a:lstStyle/>
            <a:p>
              <a:pPr algn="l" marL="0" marR="0" indent="0">
                <a:spcBef>
                  <a:spcPts val="0"/>
                </a:spcBef>
                <a:spcAft>
                  <a:spcPts val="0"/>
                </a:spcAft>
              </a:pPr>
              <a:r>
                <a:rPr sz="938" i="0" b="0">
                  <a:solidFill>
                    <a:srgbClr val="00833D">
                      <a:alpha val="100000"/>
                    </a:srgbClr>
                  </a:solidFill>
                  <a:latin typeface="Arial"/>
                  <a:cs typeface="Arial"/>
                </a:rPr>
                <a:t>93</a:t>
              </a:r>
            </a:p>
          </p:txBody>
        </p:sp>
        <p:sp>
          <p:nvSpPr>
            <p:cNvPr id="77" name="tx77"/>
            <p:cNvSpPr/>
            <p:nvPr/>
          </p:nvSpPr>
          <p:spPr>
            <a:xfrm>
              <a:off x="1758663" y="1263713"/>
              <a:ext cx="132405" cy="85222"/>
            </a:xfrm>
            <a:prstGeom prst="rect">
              <a:avLst/>
            </a:prstGeom>
            <a:noFill/>
          </p:spPr>
          <p:txBody>
            <a:bodyPr lIns="0" rIns="0" tIns="0" bIns="0" anchorCtr="1" anchor="ctr" wrap="none"/>
            <a:lstStyle/>
            <a:p>
              <a:pPr algn="l" marL="0" marR="0" indent="0">
                <a:spcBef>
                  <a:spcPts val="0"/>
                </a:spcBef>
                <a:spcAft>
                  <a:spcPts val="0"/>
                </a:spcAft>
              </a:pPr>
              <a:r>
                <a:rPr sz="938" i="0" b="0">
                  <a:solidFill>
                    <a:srgbClr val="00833D">
                      <a:alpha val="100000"/>
                    </a:srgbClr>
                  </a:solidFill>
                  <a:latin typeface="Arial"/>
                  <a:cs typeface="Arial"/>
                </a:rPr>
                <a:t>93</a:t>
              </a:r>
            </a:p>
          </p:txBody>
        </p:sp>
        <p:sp>
          <p:nvSpPr>
            <p:cNvPr id="78" name="tx78"/>
            <p:cNvSpPr/>
            <p:nvPr/>
          </p:nvSpPr>
          <p:spPr>
            <a:xfrm>
              <a:off x="2401172" y="1263713"/>
              <a:ext cx="132405" cy="85222"/>
            </a:xfrm>
            <a:prstGeom prst="rect">
              <a:avLst/>
            </a:prstGeom>
            <a:noFill/>
          </p:spPr>
          <p:txBody>
            <a:bodyPr lIns="0" rIns="0" tIns="0" bIns="0" anchorCtr="1" anchor="ctr" wrap="none"/>
            <a:lstStyle/>
            <a:p>
              <a:pPr algn="l" marL="0" marR="0" indent="0">
                <a:spcBef>
                  <a:spcPts val="0"/>
                </a:spcBef>
                <a:spcAft>
                  <a:spcPts val="0"/>
                </a:spcAft>
              </a:pPr>
              <a:r>
                <a:rPr sz="938" i="0" b="0">
                  <a:solidFill>
                    <a:srgbClr val="00833D">
                      <a:alpha val="100000"/>
                    </a:srgbClr>
                  </a:solidFill>
                  <a:latin typeface="Arial"/>
                  <a:cs typeface="Arial"/>
                </a:rPr>
                <a:t>93</a:t>
              </a:r>
            </a:p>
          </p:txBody>
        </p:sp>
        <p:sp>
          <p:nvSpPr>
            <p:cNvPr id="79" name="tx79"/>
            <p:cNvSpPr/>
            <p:nvPr/>
          </p:nvSpPr>
          <p:spPr>
            <a:xfrm>
              <a:off x="3043680" y="1536425"/>
              <a:ext cx="132405" cy="85222"/>
            </a:xfrm>
            <a:prstGeom prst="rect">
              <a:avLst/>
            </a:prstGeom>
            <a:noFill/>
          </p:spPr>
          <p:txBody>
            <a:bodyPr lIns="0" rIns="0" tIns="0" bIns="0" anchorCtr="1" anchor="ctr" wrap="none"/>
            <a:lstStyle/>
            <a:p>
              <a:pPr algn="l" marL="0" marR="0" indent="0">
                <a:spcBef>
                  <a:spcPts val="0"/>
                </a:spcBef>
                <a:spcAft>
                  <a:spcPts val="0"/>
                </a:spcAft>
              </a:pPr>
              <a:r>
                <a:rPr sz="938" i="0" b="0">
                  <a:solidFill>
                    <a:srgbClr val="00833D">
                      <a:alpha val="100000"/>
                    </a:srgbClr>
                  </a:solidFill>
                  <a:latin typeface="Arial"/>
                  <a:cs typeface="Arial"/>
                </a:rPr>
                <a:t>86</a:t>
              </a:r>
            </a:p>
          </p:txBody>
        </p:sp>
        <p:sp>
          <p:nvSpPr>
            <p:cNvPr id="80" name="tx80"/>
            <p:cNvSpPr/>
            <p:nvPr/>
          </p:nvSpPr>
          <p:spPr>
            <a:xfrm>
              <a:off x="3686189" y="1341631"/>
              <a:ext cx="132405" cy="85222"/>
            </a:xfrm>
            <a:prstGeom prst="rect">
              <a:avLst/>
            </a:prstGeom>
            <a:noFill/>
          </p:spPr>
          <p:txBody>
            <a:bodyPr lIns="0" rIns="0" tIns="0" bIns="0" anchorCtr="1" anchor="ctr" wrap="none"/>
            <a:lstStyle/>
            <a:p>
              <a:pPr algn="l" marL="0" marR="0" indent="0">
                <a:spcBef>
                  <a:spcPts val="0"/>
                </a:spcBef>
                <a:spcAft>
                  <a:spcPts val="0"/>
                </a:spcAft>
              </a:pPr>
              <a:r>
                <a:rPr sz="938" i="0" b="0">
                  <a:solidFill>
                    <a:srgbClr val="00833D">
                      <a:alpha val="100000"/>
                    </a:srgbClr>
                  </a:solidFill>
                  <a:latin typeface="Arial"/>
                  <a:cs typeface="Arial"/>
                </a:rPr>
                <a:t>91</a:t>
              </a:r>
            </a:p>
          </p:txBody>
        </p:sp>
        <p:sp>
          <p:nvSpPr>
            <p:cNvPr id="81" name="tx81"/>
            <p:cNvSpPr/>
            <p:nvPr/>
          </p:nvSpPr>
          <p:spPr>
            <a:xfrm>
              <a:off x="4328698" y="1536425"/>
              <a:ext cx="132405" cy="85222"/>
            </a:xfrm>
            <a:prstGeom prst="rect">
              <a:avLst/>
            </a:prstGeom>
            <a:noFill/>
          </p:spPr>
          <p:txBody>
            <a:bodyPr lIns="0" rIns="0" tIns="0" bIns="0" anchorCtr="1" anchor="ctr" wrap="none"/>
            <a:lstStyle/>
            <a:p>
              <a:pPr algn="l" marL="0" marR="0" indent="0">
                <a:spcBef>
                  <a:spcPts val="0"/>
                </a:spcBef>
                <a:spcAft>
                  <a:spcPts val="0"/>
                </a:spcAft>
              </a:pPr>
              <a:r>
                <a:rPr sz="938" i="0" b="0">
                  <a:solidFill>
                    <a:srgbClr val="00833D">
                      <a:alpha val="100000"/>
                    </a:srgbClr>
                  </a:solidFill>
                  <a:latin typeface="Arial"/>
                  <a:cs typeface="Arial"/>
                </a:rPr>
                <a:t>86</a:t>
              </a:r>
            </a:p>
          </p:txBody>
        </p:sp>
        <p:sp>
          <p:nvSpPr>
            <p:cNvPr id="82" name="tx82"/>
            <p:cNvSpPr/>
            <p:nvPr/>
          </p:nvSpPr>
          <p:spPr>
            <a:xfrm>
              <a:off x="4971206" y="1614343"/>
              <a:ext cx="132405" cy="85222"/>
            </a:xfrm>
            <a:prstGeom prst="rect">
              <a:avLst/>
            </a:prstGeom>
            <a:noFill/>
          </p:spPr>
          <p:txBody>
            <a:bodyPr lIns="0" rIns="0" tIns="0" bIns="0" anchorCtr="1" anchor="ctr" wrap="none"/>
            <a:lstStyle/>
            <a:p>
              <a:pPr algn="l" marL="0" marR="0" indent="0">
                <a:spcBef>
                  <a:spcPts val="0"/>
                </a:spcBef>
                <a:spcAft>
                  <a:spcPts val="0"/>
                </a:spcAft>
              </a:pPr>
              <a:r>
                <a:rPr sz="938" i="0" b="0">
                  <a:solidFill>
                    <a:srgbClr val="00833D">
                      <a:alpha val="100000"/>
                    </a:srgbClr>
                  </a:solidFill>
                  <a:latin typeface="Arial"/>
                  <a:cs typeface="Arial"/>
                </a:rPr>
                <a:t>84</a:t>
              </a:r>
            </a:p>
          </p:txBody>
        </p:sp>
        <p:sp>
          <p:nvSpPr>
            <p:cNvPr id="83" name="tx83"/>
            <p:cNvSpPr/>
            <p:nvPr/>
          </p:nvSpPr>
          <p:spPr>
            <a:xfrm>
              <a:off x="5613715" y="1653302"/>
              <a:ext cx="132405" cy="85222"/>
            </a:xfrm>
            <a:prstGeom prst="rect">
              <a:avLst/>
            </a:prstGeom>
            <a:noFill/>
          </p:spPr>
          <p:txBody>
            <a:bodyPr lIns="0" rIns="0" tIns="0" bIns="0" anchorCtr="1" anchor="ctr" wrap="none"/>
            <a:lstStyle/>
            <a:p>
              <a:pPr algn="l" marL="0" marR="0" indent="0">
                <a:spcBef>
                  <a:spcPts val="0"/>
                </a:spcBef>
                <a:spcAft>
                  <a:spcPts val="0"/>
                </a:spcAft>
              </a:pPr>
              <a:r>
                <a:rPr sz="938" i="0" b="0">
                  <a:solidFill>
                    <a:srgbClr val="00833D">
                      <a:alpha val="100000"/>
                    </a:srgbClr>
                  </a:solidFill>
                  <a:latin typeface="Arial"/>
                  <a:cs typeface="Arial"/>
                </a:rPr>
                <a:t>83</a:t>
              </a:r>
            </a:p>
          </p:txBody>
        </p:sp>
        <p:sp>
          <p:nvSpPr>
            <p:cNvPr id="84" name="tx84"/>
            <p:cNvSpPr/>
            <p:nvPr/>
          </p:nvSpPr>
          <p:spPr>
            <a:xfrm>
              <a:off x="6256224" y="1731220"/>
              <a:ext cx="132405" cy="85222"/>
            </a:xfrm>
            <a:prstGeom prst="rect">
              <a:avLst/>
            </a:prstGeom>
            <a:noFill/>
          </p:spPr>
          <p:txBody>
            <a:bodyPr lIns="0" rIns="0" tIns="0" bIns="0" anchorCtr="1" anchor="ctr" wrap="none"/>
            <a:lstStyle/>
            <a:p>
              <a:pPr algn="l" marL="0" marR="0" indent="0">
                <a:spcBef>
                  <a:spcPts val="0"/>
                </a:spcBef>
                <a:spcAft>
                  <a:spcPts val="0"/>
                </a:spcAft>
              </a:pPr>
              <a:r>
                <a:rPr sz="938" i="0" b="0">
                  <a:solidFill>
                    <a:srgbClr val="00833D">
                      <a:alpha val="100000"/>
                    </a:srgbClr>
                  </a:solidFill>
                  <a:latin typeface="Arial"/>
                  <a:cs typeface="Arial"/>
                </a:rPr>
                <a:t>81</a:t>
              </a:r>
            </a:p>
          </p:txBody>
        </p:sp>
        <p:sp>
          <p:nvSpPr>
            <p:cNvPr id="85" name="tx85"/>
            <p:cNvSpPr/>
            <p:nvPr/>
          </p:nvSpPr>
          <p:spPr>
            <a:xfrm>
              <a:off x="6898732" y="1614343"/>
              <a:ext cx="132405" cy="85222"/>
            </a:xfrm>
            <a:prstGeom prst="rect">
              <a:avLst/>
            </a:prstGeom>
            <a:noFill/>
          </p:spPr>
          <p:txBody>
            <a:bodyPr lIns="0" rIns="0" tIns="0" bIns="0" anchorCtr="1" anchor="ctr" wrap="none"/>
            <a:lstStyle/>
            <a:p>
              <a:pPr algn="l" marL="0" marR="0" indent="0">
                <a:spcBef>
                  <a:spcPts val="0"/>
                </a:spcBef>
                <a:spcAft>
                  <a:spcPts val="0"/>
                </a:spcAft>
              </a:pPr>
              <a:r>
                <a:rPr sz="938" i="0" b="0">
                  <a:solidFill>
                    <a:srgbClr val="00833D">
                      <a:alpha val="100000"/>
                    </a:srgbClr>
                  </a:solidFill>
                  <a:latin typeface="Arial"/>
                  <a:cs typeface="Arial"/>
                </a:rPr>
                <a:t>84</a:t>
              </a:r>
            </a:p>
          </p:txBody>
        </p:sp>
        <p:sp>
          <p:nvSpPr>
            <p:cNvPr id="86" name="tx86"/>
            <p:cNvSpPr/>
            <p:nvPr/>
          </p:nvSpPr>
          <p:spPr>
            <a:xfrm>
              <a:off x="7541241" y="1497466"/>
              <a:ext cx="132405" cy="85222"/>
            </a:xfrm>
            <a:prstGeom prst="rect">
              <a:avLst/>
            </a:prstGeom>
            <a:noFill/>
          </p:spPr>
          <p:txBody>
            <a:bodyPr lIns="0" rIns="0" tIns="0" bIns="0" anchorCtr="1" anchor="ctr" wrap="none"/>
            <a:lstStyle/>
            <a:p>
              <a:pPr algn="l" marL="0" marR="0" indent="0">
                <a:spcBef>
                  <a:spcPts val="0"/>
                </a:spcBef>
                <a:spcAft>
                  <a:spcPts val="0"/>
                </a:spcAft>
              </a:pPr>
              <a:r>
                <a:rPr sz="938" i="0" b="0">
                  <a:solidFill>
                    <a:srgbClr val="00833D">
                      <a:alpha val="100000"/>
                    </a:srgbClr>
                  </a:solidFill>
                  <a:latin typeface="Arial"/>
                  <a:cs typeface="Arial"/>
                </a:rPr>
                <a:t>87</a:t>
              </a:r>
            </a:p>
          </p:txBody>
        </p:sp>
        <p:sp>
          <p:nvSpPr>
            <p:cNvPr id="87" name="tx87"/>
            <p:cNvSpPr/>
            <p:nvPr/>
          </p:nvSpPr>
          <p:spPr>
            <a:xfrm>
              <a:off x="8183750" y="1536425"/>
              <a:ext cx="132405" cy="85222"/>
            </a:xfrm>
            <a:prstGeom prst="rect">
              <a:avLst/>
            </a:prstGeom>
            <a:noFill/>
          </p:spPr>
          <p:txBody>
            <a:bodyPr lIns="0" rIns="0" tIns="0" bIns="0" anchorCtr="1" anchor="ctr" wrap="none"/>
            <a:lstStyle/>
            <a:p>
              <a:pPr algn="l" marL="0" marR="0" indent="0">
                <a:spcBef>
                  <a:spcPts val="0"/>
                </a:spcBef>
                <a:spcAft>
                  <a:spcPts val="0"/>
                </a:spcAft>
              </a:pPr>
              <a:r>
                <a:rPr sz="938" i="0" b="0">
                  <a:solidFill>
                    <a:srgbClr val="00833D">
                      <a:alpha val="100000"/>
                    </a:srgbClr>
                  </a:solidFill>
                  <a:latin typeface="Arial"/>
                  <a:cs typeface="Arial"/>
                </a:rPr>
                <a:t>86</a:t>
              </a:r>
            </a:p>
          </p:txBody>
        </p:sp>
        <p:sp>
          <p:nvSpPr>
            <p:cNvPr id="88" name="tx88"/>
            <p:cNvSpPr/>
            <p:nvPr/>
          </p:nvSpPr>
          <p:spPr>
            <a:xfrm>
              <a:off x="1116155" y="2324125"/>
              <a:ext cx="132405" cy="85222"/>
            </a:xfrm>
            <a:prstGeom prst="rect">
              <a:avLst/>
            </a:prstGeom>
            <a:noFill/>
          </p:spPr>
          <p:txBody>
            <a:bodyPr lIns="0" rIns="0" tIns="0" bIns="0" anchorCtr="1" anchor="ctr" wrap="none"/>
            <a:lstStyle/>
            <a:p>
              <a:pPr algn="l" marL="0" marR="0" indent="0">
                <a:spcBef>
                  <a:spcPts val="0"/>
                </a:spcBef>
                <a:spcAft>
                  <a:spcPts val="0"/>
                </a:spcAft>
              </a:pPr>
              <a:r>
                <a:rPr sz="938" i="0" b="0">
                  <a:solidFill>
                    <a:srgbClr val="002759">
                      <a:alpha val="100000"/>
                    </a:srgbClr>
                  </a:solidFill>
                  <a:latin typeface="Arial"/>
                  <a:cs typeface="Arial"/>
                </a:rPr>
                <a:t>73</a:t>
              </a:r>
            </a:p>
          </p:txBody>
        </p:sp>
        <p:sp>
          <p:nvSpPr>
            <p:cNvPr id="89" name="tx89"/>
            <p:cNvSpPr/>
            <p:nvPr/>
          </p:nvSpPr>
          <p:spPr>
            <a:xfrm>
              <a:off x="1758663" y="2402042"/>
              <a:ext cx="132405" cy="85222"/>
            </a:xfrm>
            <a:prstGeom prst="rect">
              <a:avLst/>
            </a:prstGeom>
            <a:noFill/>
          </p:spPr>
          <p:txBody>
            <a:bodyPr lIns="0" rIns="0" tIns="0" bIns="0" anchorCtr="1" anchor="ctr" wrap="none"/>
            <a:lstStyle/>
            <a:p>
              <a:pPr algn="l" marL="0" marR="0" indent="0">
                <a:spcBef>
                  <a:spcPts val="0"/>
                </a:spcBef>
                <a:spcAft>
                  <a:spcPts val="0"/>
                </a:spcAft>
              </a:pPr>
              <a:r>
                <a:rPr sz="938" i="0" b="0">
                  <a:solidFill>
                    <a:srgbClr val="002759">
                      <a:alpha val="100000"/>
                    </a:srgbClr>
                  </a:solidFill>
                  <a:latin typeface="Arial"/>
                  <a:cs typeface="Arial"/>
                </a:rPr>
                <a:t>71</a:t>
              </a:r>
            </a:p>
          </p:txBody>
        </p:sp>
        <p:sp>
          <p:nvSpPr>
            <p:cNvPr id="90" name="tx90"/>
            <p:cNvSpPr/>
            <p:nvPr/>
          </p:nvSpPr>
          <p:spPr>
            <a:xfrm>
              <a:off x="2401172" y="2285166"/>
              <a:ext cx="132405" cy="85222"/>
            </a:xfrm>
            <a:prstGeom prst="rect">
              <a:avLst/>
            </a:prstGeom>
            <a:noFill/>
          </p:spPr>
          <p:txBody>
            <a:bodyPr lIns="0" rIns="0" tIns="0" bIns="0" anchorCtr="1" anchor="ctr" wrap="none"/>
            <a:lstStyle/>
            <a:p>
              <a:pPr algn="l" marL="0" marR="0" indent="0">
                <a:spcBef>
                  <a:spcPts val="0"/>
                </a:spcBef>
                <a:spcAft>
                  <a:spcPts val="0"/>
                </a:spcAft>
              </a:pPr>
              <a:r>
                <a:rPr sz="938" i="0" b="0">
                  <a:solidFill>
                    <a:srgbClr val="002759">
                      <a:alpha val="100000"/>
                    </a:srgbClr>
                  </a:solidFill>
                  <a:latin typeface="Arial"/>
                  <a:cs typeface="Arial"/>
                </a:rPr>
                <a:t>74</a:t>
              </a:r>
            </a:p>
          </p:txBody>
        </p:sp>
        <p:sp>
          <p:nvSpPr>
            <p:cNvPr id="91" name="tx91"/>
            <p:cNvSpPr/>
            <p:nvPr/>
          </p:nvSpPr>
          <p:spPr>
            <a:xfrm>
              <a:off x="3043680" y="2557878"/>
              <a:ext cx="132405" cy="85222"/>
            </a:xfrm>
            <a:prstGeom prst="rect">
              <a:avLst/>
            </a:prstGeom>
            <a:noFill/>
          </p:spPr>
          <p:txBody>
            <a:bodyPr lIns="0" rIns="0" tIns="0" bIns="0" anchorCtr="1" anchor="ctr" wrap="none"/>
            <a:lstStyle/>
            <a:p>
              <a:pPr algn="l" marL="0" marR="0" indent="0">
                <a:spcBef>
                  <a:spcPts val="0"/>
                </a:spcBef>
                <a:spcAft>
                  <a:spcPts val="0"/>
                </a:spcAft>
              </a:pPr>
              <a:r>
                <a:rPr sz="938" i="0" b="0">
                  <a:solidFill>
                    <a:srgbClr val="002759">
                      <a:alpha val="100000"/>
                    </a:srgbClr>
                  </a:solidFill>
                  <a:latin typeface="Arial"/>
                  <a:cs typeface="Arial"/>
                </a:rPr>
                <a:t>67</a:t>
              </a:r>
            </a:p>
          </p:txBody>
        </p:sp>
        <p:sp>
          <p:nvSpPr>
            <p:cNvPr id="92" name="tx92"/>
            <p:cNvSpPr/>
            <p:nvPr/>
          </p:nvSpPr>
          <p:spPr>
            <a:xfrm>
              <a:off x="3686189" y="2051412"/>
              <a:ext cx="132405" cy="85222"/>
            </a:xfrm>
            <a:prstGeom prst="rect">
              <a:avLst/>
            </a:prstGeom>
            <a:noFill/>
          </p:spPr>
          <p:txBody>
            <a:bodyPr lIns="0" rIns="0" tIns="0" bIns="0" anchorCtr="1" anchor="ctr" wrap="none"/>
            <a:lstStyle/>
            <a:p>
              <a:pPr algn="l" marL="0" marR="0" indent="0">
                <a:spcBef>
                  <a:spcPts val="0"/>
                </a:spcBef>
                <a:spcAft>
                  <a:spcPts val="0"/>
                </a:spcAft>
              </a:pPr>
              <a:r>
                <a:rPr sz="938" i="0" b="0">
                  <a:solidFill>
                    <a:srgbClr val="002759">
                      <a:alpha val="100000"/>
                    </a:srgbClr>
                  </a:solidFill>
                  <a:latin typeface="Arial"/>
                  <a:cs typeface="Arial"/>
                </a:rPr>
                <a:t>80</a:t>
              </a:r>
            </a:p>
          </p:txBody>
        </p:sp>
        <p:sp>
          <p:nvSpPr>
            <p:cNvPr id="93" name="tx93"/>
            <p:cNvSpPr/>
            <p:nvPr/>
          </p:nvSpPr>
          <p:spPr>
            <a:xfrm>
              <a:off x="4328698" y="2713714"/>
              <a:ext cx="132405" cy="85222"/>
            </a:xfrm>
            <a:prstGeom prst="rect">
              <a:avLst/>
            </a:prstGeom>
            <a:noFill/>
          </p:spPr>
          <p:txBody>
            <a:bodyPr lIns="0" rIns="0" tIns="0" bIns="0" anchorCtr="1" anchor="ctr" wrap="none"/>
            <a:lstStyle/>
            <a:p>
              <a:pPr algn="l" marL="0" marR="0" indent="0">
                <a:spcBef>
                  <a:spcPts val="0"/>
                </a:spcBef>
                <a:spcAft>
                  <a:spcPts val="0"/>
                </a:spcAft>
              </a:pPr>
              <a:r>
                <a:rPr sz="938" i="0" b="0">
                  <a:solidFill>
                    <a:srgbClr val="002759">
                      <a:alpha val="100000"/>
                    </a:srgbClr>
                  </a:solidFill>
                  <a:latin typeface="Arial"/>
                  <a:cs typeface="Arial"/>
                </a:rPr>
                <a:t>63</a:t>
              </a:r>
            </a:p>
          </p:txBody>
        </p:sp>
        <p:sp>
          <p:nvSpPr>
            <p:cNvPr id="94" name="tx94"/>
            <p:cNvSpPr/>
            <p:nvPr/>
          </p:nvSpPr>
          <p:spPr>
            <a:xfrm>
              <a:off x="4971206" y="2674755"/>
              <a:ext cx="132405" cy="85222"/>
            </a:xfrm>
            <a:prstGeom prst="rect">
              <a:avLst/>
            </a:prstGeom>
            <a:noFill/>
          </p:spPr>
          <p:txBody>
            <a:bodyPr lIns="0" rIns="0" tIns="0" bIns="0" anchorCtr="1" anchor="ctr" wrap="none"/>
            <a:lstStyle/>
            <a:p>
              <a:pPr algn="l" marL="0" marR="0" indent="0">
                <a:spcBef>
                  <a:spcPts val="0"/>
                </a:spcBef>
                <a:spcAft>
                  <a:spcPts val="0"/>
                </a:spcAft>
              </a:pPr>
              <a:r>
                <a:rPr sz="938" i="0" b="0">
                  <a:solidFill>
                    <a:srgbClr val="002759">
                      <a:alpha val="100000"/>
                    </a:srgbClr>
                  </a:solidFill>
                  <a:latin typeface="Arial"/>
                  <a:cs typeface="Arial"/>
                </a:rPr>
                <a:t>64</a:t>
              </a:r>
            </a:p>
          </p:txBody>
        </p:sp>
        <p:sp>
          <p:nvSpPr>
            <p:cNvPr id="95" name="tx95"/>
            <p:cNvSpPr/>
            <p:nvPr/>
          </p:nvSpPr>
          <p:spPr>
            <a:xfrm>
              <a:off x="5613715" y="2479960"/>
              <a:ext cx="132405" cy="85222"/>
            </a:xfrm>
            <a:prstGeom prst="rect">
              <a:avLst/>
            </a:prstGeom>
            <a:noFill/>
          </p:spPr>
          <p:txBody>
            <a:bodyPr lIns="0" rIns="0" tIns="0" bIns="0" anchorCtr="1" anchor="ctr" wrap="none"/>
            <a:lstStyle/>
            <a:p>
              <a:pPr algn="l" marL="0" marR="0" indent="0">
                <a:spcBef>
                  <a:spcPts val="0"/>
                </a:spcBef>
                <a:spcAft>
                  <a:spcPts val="0"/>
                </a:spcAft>
              </a:pPr>
              <a:r>
                <a:rPr sz="938" i="0" b="0">
                  <a:solidFill>
                    <a:srgbClr val="002759">
                      <a:alpha val="100000"/>
                    </a:srgbClr>
                  </a:solidFill>
                  <a:latin typeface="Arial"/>
                  <a:cs typeface="Arial"/>
                </a:rPr>
                <a:t>69</a:t>
              </a:r>
            </a:p>
          </p:txBody>
        </p:sp>
        <p:sp>
          <p:nvSpPr>
            <p:cNvPr id="96" name="tx96"/>
            <p:cNvSpPr/>
            <p:nvPr/>
          </p:nvSpPr>
          <p:spPr>
            <a:xfrm>
              <a:off x="6256224" y="2479960"/>
              <a:ext cx="132405" cy="85222"/>
            </a:xfrm>
            <a:prstGeom prst="rect">
              <a:avLst/>
            </a:prstGeom>
            <a:noFill/>
          </p:spPr>
          <p:txBody>
            <a:bodyPr lIns="0" rIns="0" tIns="0" bIns="0" anchorCtr="1" anchor="ctr" wrap="none"/>
            <a:lstStyle/>
            <a:p>
              <a:pPr algn="l" marL="0" marR="0" indent="0">
                <a:spcBef>
                  <a:spcPts val="0"/>
                </a:spcBef>
                <a:spcAft>
                  <a:spcPts val="0"/>
                </a:spcAft>
              </a:pPr>
              <a:r>
                <a:rPr sz="938" i="0" b="0">
                  <a:solidFill>
                    <a:srgbClr val="002759">
                      <a:alpha val="100000"/>
                    </a:srgbClr>
                  </a:solidFill>
                  <a:latin typeface="Arial"/>
                  <a:cs typeface="Arial"/>
                </a:rPr>
                <a:t>69</a:t>
              </a:r>
            </a:p>
          </p:txBody>
        </p:sp>
        <p:sp>
          <p:nvSpPr>
            <p:cNvPr id="97" name="tx97"/>
            <p:cNvSpPr/>
            <p:nvPr/>
          </p:nvSpPr>
          <p:spPr>
            <a:xfrm>
              <a:off x="6898732" y="2479960"/>
              <a:ext cx="132405" cy="85222"/>
            </a:xfrm>
            <a:prstGeom prst="rect">
              <a:avLst/>
            </a:prstGeom>
            <a:noFill/>
          </p:spPr>
          <p:txBody>
            <a:bodyPr lIns="0" rIns="0" tIns="0" bIns="0" anchorCtr="1" anchor="ctr" wrap="none"/>
            <a:lstStyle/>
            <a:p>
              <a:pPr algn="l" marL="0" marR="0" indent="0">
                <a:spcBef>
                  <a:spcPts val="0"/>
                </a:spcBef>
                <a:spcAft>
                  <a:spcPts val="0"/>
                </a:spcAft>
              </a:pPr>
              <a:r>
                <a:rPr sz="938" i="0" b="0">
                  <a:solidFill>
                    <a:srgbClr val="002759">
                      <a:alpha val="100000"/>
                    </a:srgbClr>
                  </a:solidFill>
                  <a:latin typeface="Arial"/>
                  <a:cs typeface="Arial"/>
                </a:rPr>
                <a:t>69</a:t>
              </a:r>
            </a:p>
          </p:txBody>
        </p:sp>
        <p:sp>
          <p:nvSpPr>
            <p:cNvPr id="98" name="tx98"/>
            <p:cNvSpPr/>
            <p:nvPr/>
          </p:nvSpPr>
          <p:spPr>
            <a:xfrm>
              <a:off x="7541241" y="2324125"/>
              <a:ext cx="132405" cy="85222"/>
            </a:xfrm>
            <a:prstGeom prst="rect">
              <a:avLst/>
            </a:prstGeom>
            <a:noFill/>
          </p:spPr>
          <p:txBody>
            <a:bodyPr lIns="0" rIns="0" tIns="0" bIns="0" anchorCtr="1" anchor="ctr" wrap="none"/>
            <a:lstStyle/>
            <a:p>
              <a:pPr algn="l" marL="0" marR="0" indent="0">
                <a:spcBef>
                  <a:spcPts val="0"/>
                </a:spcBef>
                <a:spcAft>
                  <a:spcPts val="0"/>
                </a:spcAft>
              </a:pPr>
              <a:r>
                <a:rPr sz="938" i="0" b="0">
                  <a:solidFill>
                    <a:srgbClr val="002759">
                      <a:alpha val="100000"/>
                    </a:srgbClr>
                  </a:solidFill>
                  <a:latin typeface="Arial"/>
                  <a:cs typeface="Arial"/>
                </a:rPr>
                <a:t>73</a:t>
              </a:r>
            </a:p>
          </p:txBody>
        </p:sp>
        <p:sp>
          <p:nvSpPr>
            <p:cNvPr id="99" name="tx99"/>
            <p:cNvSpPr/>
            <p:nvPr/>
          </p:nvSpPr>
          <p:spPr>
            <a:xfrm>
              <a:off x="8183750" y="2402042"/>
              <a:ext cx="132405" cy="85222"/>
            </a:xfrm>
            <a:prstGeom prst="rect">
              <a:avLst/>
            </a:prstGeom>
            <a:noFill/>
          </p:spPr>
          <p:txBody>
            <a:bodyPr lIns="0" rIns="0" tIns="0" bIns="0" anchorCtr="1" anchor="ctr" wrap="none"/>
            <a:lstStyle/>
            <a:p>
              <a:pPr algn="l" marL="0" marR="0" indent="0">
                <a:spcBef>
                  <a:spcPts val="0"/>
                </a:spcBef>
                <a:spcAft>
                  <a:spcPts val="0"/>
                </a:spcAft>
              </a:pPr>
              <a:r>
                <a:rPr sz="938" i="0" b="0">
                  <a:solidFill>
                    <a:srgbClr val="002759">
                      <a:alpha val="100000"/>
                    </a:srgbClr>
                  </a:solidFill>
                  <a:latin typeface="Arial"/>
                  <a:cs typeface="Arial"/>
                </a:rPr>
                <a:t>71</a:t>
              </a:r>
            </a:p>
          </p:txBody>
        </p:sp>
        <p:sp>
          <p:nvSpPr>
            <p:cNvPr id="100" name="rc100"/>
            <p:cNvSpPr/>
            <p:nvPr/>
          </p:nvSpPr>
          <p:spPr>
            <a:xfrm>
              <a:off x="796852" y="860973"/>
              <a:ext cx="7838605" cy="4414047"/>
            </a:xfrm>
            <a:prstGeom prst="rect">
              <a:avLst/>
            </a:prstGeom>
            <a:noFill/>
            <a:ln w="13550" cap="rnd">
              <a:solidFill>
                <a:srgbClr val="BEBEBE">
                  <a:alpha val="100000"/>
                </a:srgbClr>
              </a:solidFill>
              <a:prstDash val="solid"/>
              <a:round/>
            </a:ln>
          </p:spPr>
          <p:txBody>
            <a:bodyPr/>
            <a:lstStyle/>
            <a:p/>
          </p:txBody>
        </p:sp>
        <p:sp>
          <p:nvSpPr>
            <p:cNvPr id="101" name="tx101"/>
            <p:cNvSpPr/>
            <p:nvPr/>
          </p:nvSpPr>
          <p:spPr>
            <a:xfrm>
              <a:off x="4567153" y="713542"/>
              <a:ext cx="29800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LACR</a:t>
              </a:r>
            </a:p>
          </p:txBody>
        </p:sp>
        <p:sp>
          <p:nvSpPr>
            <p:cNvPr id="102" name="tx102"/>
            <p:cNvSpPr/>
            <p:nvPr/>
          </p:nvSpPr>
          <p:spPr>
            <a:xfrm rot="-5400000">
              <a:off x="1040991" y="5433526"/>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2014</a:t>
              </a:r>
            </a:p>
          </p:txBody>
        </p:sp>
        <p:sp>
          <p:nvSpPr>
            <p:cNvPr id="103" name="tx103"/>
            <p:cNvSpPr/>
            <p:nvPr/>
          </p:nvSpPr>
          <p:spPr>
            <a:xfrm rot="-5400000">
              <a:off x="1683500" y="5433526"/>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2015</a:t>
              </a:r>
            </a:p>
          </p:txBody>
        </p:sp>
        <p:sp>
          <p:nvSpPr>
            <p:cNvPr id="104" name="tx104"/>
            <p:cNvSpPr/>
            <p:nvPr/>
          </p:nvSpPr>
          <p:spPr>
            <a:xfrm rot="-5400000">
              <a:off x="2326008" y="5433526"/>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2016</a:t>
              </a:r>
            </a:p>
          </p:txBody>
        </p:sp>
        <p:sp>
          <p:nvSpPr>
            <p:cNvPr id="105" name="tx105"/>
            <p:cNvSpPr/>
            <p:nvPr/>
          </p:nvSpPr>
          <p:spPr>
            <a:xfrm rot="-5400000">
              <a:off x="2968517" y="5433526"/>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2017</a:t>
              </a:r>
            </a:p>
          </p:txBody>
        </p:sp>
        <p:sp>
          <p:nvSpPr>
            <p:cNvPr id="106" name="tx106"/>
            <p:cNvSpPr/>
            <p:nvPr/>
          </p:nvSpPr>
          <p:spPr>
            <a:xfrm rot="-5400000">
              <a:off x="3611025" y="5433526"/>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2018</a:t>
              </a:r>
            </a:p>
          </p:txBody>
        </p:sp>
        <p:sp>
          <p:nvSpPr>
            <p:cNvPr id="107" name="tx107"/>
            <p:cNvSpPr/>
            <p:nvPr/>
          </p:nvSpPr>
          <p:spPr>
            <a:xfrm rot="-5400000">
              <a:off x="4253534" y="5433526"/>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2019</a:t>
              </a:r>
            </a:p>
          </p:txBody>
        </p:sp>
        <p:sp>
          <p:nvSpPr>
            <p:cNvPr id="108" name="tx108"/>
            <p:cNvSpPr/>
            <p:nvPr/>
          </p:nvSpPr>
          <p:spPr>
            <a:xfrm rot="-5400000">
              <a:off x="4896043" y="5433526"/>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2020</a:t>
              </a:r>
            </a:p>
          </p:txBody>
        </p:sp>
        <p:sp>
          <p:nvSpPr>
            <p:cNvPr id="109" name="tx109"/>
            <p:cNvSpPr/>
            <p:nvPr/>
          </p:nvSpPr>
          <p:spPr>
            <a:xfrm rot="-5400000">
              <a:off x="5538551" y="5433526"/>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2021</a:t>
              </a:r>
            </a:p>
          </p:txBody>
        </p:sp>
        <p:sp>
          <p:nvSpPr>
            <p:cNvPr id="110" name="tx110"/>
            <p:cNvSpPr/>
            <p:nvPr/>
          </p:nvSpPr>
          <p:spPr>
            <a:xfrm rot="-5400000">
              <a:off x="6181060" y="5433526"/>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2022</a:t>
              </a:r>
            </a:p>
          </p:txBody>
        </p:sp>
        <p:sp>
          <p:nvSpPr>
            <p:cNvPr id="111" name="tx111"/>
            <p:cNvSpPr/>
            <p:nvPr/>
          </p:nvSpPr>
          <p:spPr>
            <a:xfrm rot="-5400000">
              <a:off x="6823569" y="5433526"/>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2023</a:t>
              </a:r>
            </a:p>
          </p:txBody>
        </p:sp>
        <p:sp>
          <p:nvSpPr>
            <p:cNvPr id="112" name="tx112"/>
            <p:cNvSpPr/>
            <p:nvPr/>
          </p:nvSpPr>
          <p:spPr>
            <a:xfrm rot="-5400000">
              <a:off x="7466077" y="5433526"/>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2024</a:t>
              </a:r>
            </a:p>
          </p:txBody>
        </p:sp>
        <p:sp>
          <p:nvSpPr>
            <p:cNvPr id="113" name="tx113"/>
            <p:cNvSpPr/>
            <p:nvPr/>
          </p:nvSpPr>
          <p:spPr>
            <a:xfrm rot="-5400000">
              <a:off x="8108586" y="5433526"/>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2025</a:t>
              </a:r>
            </a:p>
          </p:txBody>
        </p:sp>
        <p:sp>
          <p:nvSpPr>
            <p:cNvPr id="114" name="tx114"/>
            <p:cNvSpPr/>
            <p:nvPr/>
          </p:nvSpPr>
          <p:spPr>
            <a:xfrm>
              <a:off x="578865" y="5028891"/>
              <a:ext cx="155356"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0K</a:t>
              </a:r>
            </a:p>
          </p:txBody>
        </p:sp>
        <p:sp>
          <p:nvSpPr>
            <p:cNvPr id="115" name="tx115"/>
            <p:cNvSpPr/>
            <p:nvPr/>
          </p:nvSpPr>
          <p:spPr>
            <a:xfrm>
              <a:off x="508182" y="4138768"/>
              <a:ext cx="226039"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10K</a:t>
              </a:r>
            </a:p>
          </p:txBody>
        </p:sp>
        <p:sp>
          <p:nvSpPr>
            <p:cNvPr id="116" name="tx116"/>
            <p:cNvSpPr/>
            <p:nvPr/>
          </p:nvSpPr>
          <p:spPr>
            <a:xfrm>
              <a:off x="508182" y="3248644"/>
              <a:ext cx="226039"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20K</a:t>
              </a:r>
            </a:p>
          </p:txBody>
        </p:sp>
        <p:sp>
          <p:nvSpPr>
            <p:cNvPr id="117" name="tx117"/>
            <p:cNvSpPr/>
            <p:nvPr/>
          </p:nvSpPr>
          <p:spPr>
            <a:xfrm>
              <a:off x="508182" y="2358520"/>
              <a:ext cx="226039"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30K</a:t>
              </a:r>
            </a:p>
          </p:txBody>
        </p:sp>
        <p:sp>
          <p:nvSpPr>
            <p:cNvPr id="118" name="tx118"/>
            <p:cNvSpPr/>
            <p:nvPr/>
          </p:nvSpPr>
          <p:spPr>
            <a:xfrm>
              <a:off x="508182" y="1468396"/>
              <a:ext cx="226039"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40K</a:t>
              </a:r>
            </a:p>
          </p:txBody>
        </p:sp>
        <p:sp>
          <p:nvSpPr>
            <p:cNvPr id="119" name="tx119"/>
            <p:cNvSpPr/>
            <p:nvPr/>
          </p:nvSpPr>
          <p:spPr>
            <a:xfrm>
              <a:off x="8698088" y="5028891"/>
              <a:ext cx="70683"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0</a:t>
              </a:r>
            </a:p>
          </p:txBody>
        </p:sp>
        <p:sp>
          <p:nvSpPr>
            <p:cNvPr id="120" name="tx120"/>
            <p:cNvSpPr/>
            <p:nvPr/>
          </p:nvSpPr>
          <p:spPr>
            <a:xfrm>
              <a:off x="8698088" y="4249713"/>
              <a:ext cx="141366"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a:t>
              </a:r>
            </a:p>
          </p:txBody>
        </p:sp>
        <p:sp>
          <p:nvSpPr>
            <p:cNvPr id="121" name="tx121"/>
            <p:cNvSpPr/>
            <p:nvPr/>
          </p:nvSpPr>
          <p:spPr>
            <a:xfrm>
              <a:off x="8698088" y="3470534"/>
              <a:ext cx="141366"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40</a:t>
              </a:r>
            </a:p>
          </p:txBody>
        </p:sp>
        <p:sp>
          <p:nvSpPr>
            <p:cNvPr id="122" name="tx122"/>
            <p:cNvSpPr/>
            <p:nvPr/>
          </p:nvSpPr>
          <p:spPr>
            <a:xfrm>
              <a:off x="8698088" y="2691355"/>
              <a:ext cx="141366"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60</a:t>
              </a:r>
            </a:p>
          </p:txBody>
        </p:sp>
        <p:sp>
          <p:nvSpPr>
            <p:cNvPr id="123" name="tx123"/>
            <p:cNvSpPr/>
            <p:nvPr/>
          </p:nvSpPr>
          <p:spPr>
            <a:xfrm>
              <a:off x="8698088" y="1912176"/>
              <a:ext cx="141366"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80</a:t>
              </a:r>
            </a:p>
          </p:txBody>
        </p:sp>
        <p:sp>
          <p:nvSpPr>
            <p:cNvPr id="124" name="tx124"/>
            <p:cNvSpPr/>
            <p:nvPr/>
          </p:nvSpPr>
          <p:spPr>
            <a:xfrm>
              <a:off x="8698088" y="1132997"/>
              <a:ext cx="212049"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100</a:t>
              </a:r>
            </a:p>
          </p:txBody>
        </p:sp>
        <p:sp>
          <p:nvSpPr>
            <p:cNvPr id="125" name="tx125"/>
            <p:cNvSpPr/>
            <p:nvPr/>
          </p:nvSpPr>
          <p:spPr>
            <a:xfrm rot="-5400000">
              <a:off x="-802245" y="3017980"/>
              <a:ext cx="2392344"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Number of measles cases (thousands)</a:t>
              </a:r>
            </a:p>
          </p:txBody>
        </p:sp>
        <p:sp>
          <p:nvSpPr>
            <p:cNvPr id="126" name="tx126"/>
            <p:cNvSpPr/>
            <p:nvPr/>
          </p:nvSpPr>
          <p:spPr>
            <a:xfrm rot="5400000">
              <a:off x="8233391" y="3017980"/>
              <a:ext cx="1582003"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Vaccination coverage (%)</a:t>
              </a:r>
            </a:p>
          </p:txBody>
        </p:sp>
        <p:sp>
          <p:nvSpPr>
            <p:cNvPr id="127" name="pl127"/>
            <p:cNvSpPr/>
            <p:nvPr/>
          </p:nvSpPr>
          <p:spPr>
            <a:xfrm>
              <a:off x="3280305" y="6103153"/>
              <a:ext cx="175564" cy="0"/>
            </a:xfrm>
            <a:custGeom>
              <a:avLst/>
              <a:pathLst>
                <a:path w="175564" h="0">
                  <a:moveTo>
                    <a:pt x="0" y="0"/>
                  </a:moveTo>
                  <a:lnTo>
                    <a:pt x="175564" y="0"/>
                  </a:lnTo>
                </a:path>
              </a:pathLst>
            </a:custGeom>
            <a:ln w="27101" cap="flat">
              <a:solidFill>
                <a:srgbClr val="00833D">
                  <a:alpha val="100000"/>
                </a:srgbClr>
              </a:solidFill>
              <a:prstDash val="solid"/>
              <a:round/>
            </a:ln>
          </p:spPr>
          <p:txBody>
            <a:bodyPr/>
            <a:lstStyle/>
            <a:p/>
          </p:txBody>
        </p:sp>
        <p:sp>
          <p:nvSpPr>
            <p:cNvPr id="128" name="pt128"/>
            <p:cNvSpPr/>
            <p:nvPr/>
          </p:nvSpPr>
          <p:spPr>
            <a:xfrm>
              <a:off x="3336486" y="6071551"/>
              <a:ext cx="63202" cy="63202"/>
            </a:xfrm>
            <a:prstGeom prst="ellipse">
              <a:avLst/>
            </a:prstGeom>
            <a:solidFill>
              <a:srgbClr val="00833D">
                <a:alpha val="100000"/>
              </a:srgbClr>
            </a:solidFill>
            <a:ln w="9000" cap="rnd">
              <a:solidFill>
                <a:srgbClr val="00833D">
                  <a:alpha val="100000"/>
                </a:srgbClr>
              </a:solidFill>
              <a:prstDash val="solid"/>
              <a:round/>
            </a:ln>
          </p:spPr>
          <p:txBody>
            <a:bodyPr/>
            <a:lstStyle/>
            <a:p/>
          </p:txBody>
        </p:sp>
        <p:sp>
          <p:nvSpPr>
            <p:cNvPr id="129" name="pl129"/>
            <p:cNvSpPr/>
            <p:nvPr/>
          </p:nvSpPr>
          <p:spPr>
            <a:xfrm>
              <a:off x="4027102" y="6103153"/>
              <a:ext cx="175564" cy="0"/>
            </a:xfrm>
            <a:custGeom>
              <a:avLst/>
              <a:pathLst>
                <a:path w="175564" h="0">
                  <a:moveTo>
                    <a:pt x="0" y="0"/>
                  </a:moveTo>
                  <a:lnTo>
                    <a:pt x="175564" y="0"/>
                  </a:lnTo>
                </a:path>
              </a:pathLst>
            </a:custGeom>
            <a:ln w="27101" cap="flat">
              <a:solidFill>
                <a:srgbClr val="002759">
                  <a:alpha val="100000"/>
                </a:srgbClr>
              </a:solidFill>
              <a:prstDash val="solid"/>
              <a:round/>
            </a:ln>
          </p:spPr>
          <p:txBody>
            <a:bodyPr/>
            <a:lstStyle/>
            <a:p/>
          </p:txBody>
        </p:sp>
        <p:sp>
          <p:nvSpPr>
            <p:cNvPr id="130" name="pt130"/>
            <p:cNvSpPr/>
            <p:nvPr/>
          </p:nvSpPr>
          <p:spPr>
            <a:xfrm>
              <a:off x="4083283" y="6071551"/>
              <a:ext cx="63202" cy="63202"/>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131" name="tx131"/>
            <p:cNvSpPr/>
            <p:nvPr/>
          </p:nvSpPr>
          <p:spPr>
            <a:xfrm>
              <a:off x="3547405" y="6053135"/>
              <a:ext cx="388162"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MCV1</a:t>
              </a:r>
            </a:p>
          </p:txBody>
        </p:sp>
        <p:sp>
          <p:nvSpPr>
            <p:cNvPr id="132" name="tx132"/>
            <p:cNvSpPr/>
            <p:nvPr/>
          </p:nvSpPr>
          <p:spPr>
            <a:xfrm>
              <a:off x="4294202" y="6053135"/>
              <a:ext cx="388162"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MCV2</a:t>
              </a:r>
            </a:p>
          </p:txBody>
        </p:sp>
        <p:sp>
          <p:nvSpPr>
            <p:cNvPr id="133" name="rc133"/>
            <p:cNvSpPr/>
            <p:nvPr/>
          </p:nvSpPr>
          <p:spPr>
            <a:xfrm>
              <a:off x="4969721" y="6002425"/>
              <a:ext cx="201456" cy="201456"/>
            </a:xfrm>
            <a:prstGeom prst="rect">
              <a:avLst/>
            </a:prstGeom>
            <a:solidFill>
              <a:srgbClr val="1CABE2">
                <a:alpha val="100000"/>
              </a:srgbClr>
            </a:solidFill>
          </p:spPr>
          <p:txBody>
            <a:bodyPr/>
            <a:lstStyle/>
            <a:p/>
          </p:txBody>
        </p:sp>
        <p:sp>
          <p:nvSpPr>
            <p:cNvPr id="134" name="tx134"/>
            <p:cNvSpPr/>
            <p:nvPr/>
          </p:nvSpPr>
          <p:spPr>
            <a:xfrm>
              <a:off x="5249766" y="6053135"/>
              <a:ext cx="924184"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Measles cases</a:t>
              </a:r>
            </a:p>
          </p:txBody>
        </p:sp>
        <p:sp>
          <p:nvSpPr>
            <p:cNvPr id="135" name="tx135"/>
            <p:cNvSpPr/>
            <p:nvPr/>
          </p:nvSpPr>
          <p:spPr>
            <a:xfrm>
              <a:off x="2304242" y="435349"/>
              <a:ext cx="4823825"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000000">
                      <a:alpha val="100000"/>
                    </a:srgbClr>
                  </a:solidFill>
                  <a:latin typeface="Arial"/>
                  <a:cs typeface="Arial"/>
                </a:rPr>
                <a:t>Trends in the number of measles cases and MCV coverage, 2014-2025</a:t>
              </a:r>
            </a:p>
          </p:txBody>
        </p:sp>
        <p:sp>
          <p:nvSpPr>
            <p:cNvPr id="136" name="tx136"/>
            <p:cNvSpPr/>
            <p:nvPr/>
          </p:nvSpPr>
          <p:spPr>
            <a:xfrm>
              <a:off x="4442385" y="6352059"/>
              <a:ext cx="419307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Source: WHO/UNICEF Estimates of National Immunization Coverage, 2025 revision;</a:t>
              </a:r>
            </a:p>
          </p:txBody>
        </p:sp>
        <p:sp>
          <p:nvSpPr>
            <p:cNvPr id="137" name="tx137"/>
            <p:cNvSpPr/>
            <p:nvPr/>
          </p:nvSpPr>
          <p:spPr>
            <a:xfrm>
              <a:off x="3533837" y="6472760"/>
              <a:ext cx="510162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Reported measles and rubella cases and incidence rates by WHO Member States, as of 12 June 2026.</a:t>
              </a:r>
            </a:p>
          </p:txBody>
        </p:sp>
        <p:sp>
          <p:nvSpPr>
            <p:cNvPr id="138" name="tx138"/>
            <p:cNvSpPr/>
            <p:nvPr/>
          </p:nvSpPr>
          <p:spPr>
            <a:xfrm>
              <a:off x="4291509" y="6593460"/>
              <a:ext cx="434394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Provisional data based on monthly data reported to WHO (Geneva) as of 12 June 2026.</a:t>
              </a:r>
            </a:p>
          </p:txBody>
        </p:sp>
      </p:grpSp>
      <p:sp>
        <p:nvSpPr>
          <p:cNvPr id="139"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50" i="0" b="0" u="none" strike="noStrike">
                <a:solidFill>
                  <a:srgbClr val="FFFFFF">
                    <a:alpha val="100000"/>
                  </a:srgbClr>
                </a:solidFill>
                <a:latin typeface="Arial"/>
                <a:cs typeface="Arial"/>
                <a:ea typeface="Arial"/>
                <a:sym typeface="Arial"/>
              </a:rPr>
              <a:t>This chart shows trends in the number of measles cases and MCV coverage (LACR).
In 2025, there were 7,271 confirmed measles cases - an increase from 31 in 2024.
Measles cases were reported in 10 countries (Argentina, Belize, Bolivia, Brazil, Chile, Costa Rica, Mexico, Paraguay, Peru, and Uruguay). Mexico reported the highest number of cases (n=6,586), accounting for 91% of total cases in the region.
Very high vaccination coverage is necessary to interrupt measles transmission due to the virus's high transmissibility. The WHO recommends a minimum of 95% coverage with two doses of MCV through routine immunization services.</a:t>
            </a:r>
          </a:p>
        </p:txBody>
      </p:sp>
    </p:spTree>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body" descr=""/>
          <p:cNvPicPr>
            <a:picLocks noGrp="1"/>
          </p:cNvPicPr>
          <p:nvPr>
            <p:ph/>
          </p:nvPr>
        </p:nvPicPr>
        <p:blipFill>
          <a:blip r:embed="rId2"/>
          <a:stretch>
            <a:fillRect/>
          </a:stretch>
        </p:blipFill>
        <p:spPr>
          <a:xfrm>
            <a:off x="274320" y="1005840"/>
            <a:ext cx="8869680" cy="5760720"/>
          </a:xfrm>
          <a:prstGeom prst="rect">
            <a:avLst/>
          </a:prstGeom>
        </p:spPr>
      </p:pic>
      <p:sp>
        <p:nvSpPr>
          <p:cNvPr id="3"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In LACR, 4 out of 33 (12%) countries had MCV1 coverage below 70% in 2025. These are Bolivia, Haiti, Suriname, and Venezuela.
These countries account for approximately 944,000 (10%) of the total annual cohort of surviving infants in the region.
There were 18 (55%) countries that achieved MCV1 of 90% or higher, accounting for 4.5 million (50%) of the total cohort.</a:t>
            </a:r>
          </a:p>
        </p:txBody>
      </p:sp>
      <p:sp>
        <p:nvSpPr>
          <p:cNvPr id="4" name="body"/>
          <p:cNvSpPr>
            <a:spLocks noGrp="1"/>
          </p:cNvSpPr>
          <p:nvPr>
            <p:ph/>
          </p:nvPr>
        </p:nvSpPr>
        <p:spPr>
          <a:xfrm>
            <a:off x="292608" y="182880"/>
            <a:ext cx="8595360" cy="649224"/>
          </a:xfrm>
          <a:solidFill>
            <a:srgbClr val="FFFFFF">
              <a:alpha val="100000"/>
            </a:srgbClr>
          </a:solidFill>
        </p:spPr>
        <p:txBody>
          <a:bodyPr/>
          <a:lstStyle/>
          <a:p>
            <a:pPr algn="l" marL="0" marR="0">
              <a:lnSpc>
                <a:spcPct val="100000"/>
              </a:lnSpc>
              <a:spcBef>
                <a:spcPts val="0"/>
              </a:spcBef>
              <a:spcAft>
                <a:spcPts val="0"/>
              </a:spcAft>
              <a:buNone/>
            </a:pPr>
            <a:r>
              <a:rPr cap="none" sz="1450" i="0" b="0" u="none" strike="noStrike">
                <a:solidFill>
                  <a:srgbClr val="000000">
                    <a:alpha val="100000"/>
                  </a:srgbClr>
                </a:solidFill>
                <a:latin typeface="Arial"/>
                <a:cs typeface="Arial"/>
                <a:ea typeface="Arial"/>
                <a:sym typeface="Arial"/>
              </a:rPr>
              <a:t>In 2025, 18 countries achieved at least 90% MCV1 coverage, while 4 had coverage below 70%.</a:t>
            </a:r>
          </a:p>
        </p:txBody>
      </p:sp>
      <p:grpSp xmlns:pic="http://schemas.openxmlformats.org/drawingml/2006/picture">
        <p:nvGrpSpPr>
          <p:cNvPr id="5" name=""/>
          <p:cNvGrpSpPr/>
          <p:nvPr/>
        </p:nvGrpSpPr>
        <p:grpSpPr>
          <a:xfrm>
            <a:off x="292608" y="822960"/>
            <a:ext cx="8595360" cy="28575"/>
            <a:chOff x="292608" y="822960"/>
            <a:chExt cx="8595360" cy="28575"/>
          </a:xfrm>
        </p:grpSpPr>
        <p:sp>
          <p:nvSpPr>
            <p:cNvPr id="6" name="rc3"/>
            <p:cNvSpPr/>
            <p:nvPr/>
          </p:nvSpPr>
          <p:spPr>
            <a:xfrm>
              <a:off x="292608" y="822960"/>
              <a:ext cx="8595360" cy="28575"/>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7" name="rc4"/>
            <p:cNvSpPr/>
            <p:nvPr/>
          </p:nvSpPr>
          <p:spPr>
            <a:xfrm>
              <a:off x="292608" y="822960"/>
              <a:ext cx="8595360" cy="28575"/>
            </a:xfrm>
            <a:prstGeom prst="rect">
              <a:avLst/>
            </a:prstGeom>
            <a:solidFill>
              <a:srgbClr val="000000">
                <a:alpha val="100000"/>
              </a:srgbClr>
            </a:solidFill>
          </p:spPr>
          <p:txBody>
            <a:bodyPr/>
            <a:lstStyle/>
            <a:p/>
          </p:txBody>
        </p:sp>
      </p:grpSp>
    </p:spTree>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body" descr=""/>
          <p:cNvPicPr>
            <a:picLocks noGrp="1"/>
          </p:cNvPicPr>
          <p:nvPr>
            <p:ph/>
          </p:nvPr>
        </p:nvPicPr>
        <p:blipFill>
          <a:blip r:embed="rId2"/>
          <a:stretch>
            <a:fillRect/>
          </a:stretch>
        </p:blipFill>
        <p:spPr>
          <a:xfrm>
            <a:off x="274320" y="365760"/>
            <a:ext cx="8869680" cy="6400800"/>
          </a:xfrm>
          <a:prstGeom prst="rect">
            <a:avLst/>
          </a:prstGeom>
        </p:spPr>
      </p:pic>
      <p:sp>
        <p:nvSpPr>
          <p:cNvPr id="3"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Among the 20 countries with the lowest MCV1 coverage in 2025, Bahamas and Colombia had the highest coverage (91%), while Venezuela had the lowest coverage (53%).
MCV1 coverage increased in 5 out of these 20 countries between 2024 and 2025. The largest increase was 8 percentage points in Mexico from 80% to 88%.
9 countries saw a decrease in coverage (Brazil, Colombia, Ecuador, Guatemala, Haiti, Honduras, Panama, Suriname, and Venezuela). The largest decline was 18% points in Venezuela from 71% to 53%. Coverage remained constant between 2024 and 2025 in the remaining 6 countries.
In 2025, 5 out of these 20 countries had achieved MCV1 coverage of at least 90%.</a:t>
            </a:r>
          </a:p>
        </p:txBody>
      </p:sp>
    </p:spTree>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body"/>
          <p:cNvSpPr>
            <a:spLocks noGrp="1"/>
          </p:cNvSpPr>
          <p:nvPr>
            <p:ph/>
          </p:nvPr>
        </p:nvSpPr>
        <p:spPr>
          <a:xfrm>
            <a:off x="292608" y="192024"/>
            <a:ext cx="11558016" cy="521208"/>
          </a:xfrm>
          <a:solidFill>
            <a:srgbClr val="203864">
              <a:alpha val="100000"/>
            </a:srgbClr>
          </a:solidFill>
        </p:spPr>
        <p:txBody>
          <a:bodyPr/>
          <a:lstStyle/>
          <a:p>
            <a:pPr algn="ctr" marL="0" marR="0">
              <a:lnSpc>
                <a:spcPct val="100000"/>
              </a:lnSpc>
              <a:spcBef>
                <a:spcPts val="0"/>
              </a:spcBef>
              <a:spcAft>
                <a:spcPts val="0"/>
              </a:spcAft>
              <a:buNone/>
            </a:pPr>
            <a:r>
              <a:rPr cap="none" sz="2800" i="0" b="1" u="none" strike="noStrike">
                <a:solidFill>
                  <a:srgbClr val="FFFFFF">
                    <a:alpha val="100000"/>
                  </a:srgbClr>
                </a:solidFill>
                <a:latin typeface="Aptos (Body)"/>
                <a:cs typeface="Aptos (Body)"/>
                <a:ea typeface="Aptos (Body)"/>
                <a:sym typeface="Aptos (Body)"/>
              </a:rPr>
              <a:t>Key concepts</a:t>
            </a:r>
          </a:p>
        </p:txBody>
      </p:sp>
      <p:sp>
        <p:nvSpPr>
          <p:cNvPr id="3" name="body"/>
          <p:cNvSpPr>
            <a:spLocks noGrp="1"/>
          </p:cNvSpPr>
          <p:nvPr>
            <p:ph/>
          </p:nvPr>
        </p:nvSpPr>
        <p:spPr>
          <a:xfrm>
            <a:off x="411480" y="1024128"/>
            <a:ext cx="5129784" cy="5266944"/>
          </a:xfrm>
          <a:solidFill>
            <a:srgbClr val="203864">
              <a:alpha val="100000"/>
            </a:srgbClr>
          </a:solidFill>
        </p:spPr>
        <p:txBody>
          <a:bodyPr/>
          <a:lstStyle/>
          <a:p>
            <a:pPr algn="l" marL="0" marR="0">
              <a:lnSpc>
                <a:spcPct val="100000"/>
              </a:lnSpc>
              <a:spcBef>
                <a:spcPts val="0"/>
              </a:spcBef>
              <a:spcAft>
                <a:spcPts val="0"/>
              </a:spcAft>
              <a:buNone/>
            </a:pPr>
            <a:r>
              <a:rPr cap="none" sz="1600" i="0" b="0" u="none" strike="noStrike">
                <a:solidFill>
                  <a:srgbClr val="FFFFFF">
                    <a:alpha val="100000"/>
                  </a:srgbClr>
                </a:solidFill>
                <a:latin typeface="Aptos (Body)"/>
                <a:cs typeface="Aptos (Body)"/>
                <a:ea typeface="Aptos (Body)"/>
                <a:sym typeface="Aptos (Body)"/>
              </a:rPr>
              <a:t>•  The World Health Organization (WHO) provides global vaccine recommendations, which are adapted by countries based on local needs. Only DTP, polio and measles-containing vaccines are used in all countries.
•  DTP1 is a marker of access to routine immunization services, and when not received, serves as a proxy for identifying children who have not received any vaccinations, also known as "zero-dose" children. High DTP1 coverage indicates good access to immunization services, while low coverage suggests challenges in reaching children with essential vaccines.
•  DTP3 is a widely used indicator of immunization programme performance. It reflects a country's ability to deliver routine immunization services and ensures children are protected against serious disease. DTP3 is tracked globally and serves as a key measure of a nation's vaccination efforts.</a:t>
            </a:r>
          </a:p>
        </p:txBody>
      </p:sp>
      <p:sp>
        <p:nvSpPr>
          <p:cNvPr id="4" name="body"/>
          <p:cNvSpPr>
            <a:spLocks noGrp="1"/>
          </p:cNvSpPr>
          <p:nvPr>
            <p:ph/>
          </p:nvPr>
        </p:nvSpPr>
        <p:spPr>
          <a:xfrm>
            <a:off x="5952744" y="1024128"/>
            <a:ext cx="5897880" cy="5998464"/>
          </a:xfrm>
          <a:solidFill>
            <a:srgbClr val="203864">
              <a:alpha val="100000"/>
            </a:srgbClr>
          </a:solidFill>
        </p:spPr>
        <p:txBody>
          <a:bodyPr/>
          <a:lstStyle/>
          <a:p>
            <a:pPr algn="l" marL="0" marR="0">
              <a:lnSpc>
                <a:spcPct val="100000"/>
              </a:lnSpc>
              <a:spcBef>
                <a:spcPts val="0"/>
              </a:spcBef>
              <a:spcAft>
                <a:spcPts val="0"/>
              </a:spcAft>
              <a:buNone/>
            </a:pPr>
            <a:r>
              <a:rPr cap="none" sz="1600" i="0" b="0" u="none" strike="noStrike">
                <a:solidFill>
                  <a:srgbClr val="FFFFFF">
                    <a:alpha val="100000"/>
                  </a:srgbClr>
                </a:solidFill>
                <a:latin typeface="Aptos (Body)"/>
                <a:cs typeface="Aptos (Body)"/>
                <a:ea typeface="Aptos (Body)"/>
                <a:sym typeface="Aptos (Body)"/>
              </a:rPr>
              <a:t>•  DTP1-DTP3 drop-out measures the percentage of children who received DTP1 but not DTP3, and highlights where children are lost along the vaccination pathway, highlighting potential weaknesses in service delivery and follow-up.
•  MCV1 (usually recommended between 9-12 months) assesses the ability to deliver vaccines later in infancy. It serves as a tracer for protection against measles and is a good indicator of health system performance.
•  HPV vaccine protects against specific types of human papilloma virus (HPV), and is used to measure life cycle vaccination.
•  Other key indicators include PCVC and MCV2, which are used to monitor the Sustainable Development Goals (SDGs).
•  Together, these indicators provide a consistent and comparable way to track immunization progress, identify missed communities and monitor global targets, including those under the Immunization Agenda 2030 (IA2030) and Sustainable Development Goals (SDGs).
</a:t>
            </a:r>
          </a:p>
        </p:txBody>
      </p:sp>
    </p:spTree>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body" descr=""/>
          <p:cNvPicPr>
            <a:picLocks noGrp="1"/>
          </p:cNvPicPr>
          <p:nvPr>
            <p:ph/>
          </p:nvPr>
        </p:nvPicPr>
        <p:blipFill>
          <a:blip r:embed="rId2"/>
          <a:stretch>
            <a:fillRect/>
          </a:stretch>
        </p:blipFill>
        <p:spPr>
          <a:xfrm>
            <a:off x="274320" y="365760"/>
            <a:ext cx="8869680" cy="6400800"/>
          </a:xfrm>
          <a:prstGeom prst="rect">
            <a:avLst/>
          </a:prstGeom>
        </p:spPr>
      </p:pic>
      <p:sp>
        <p:nvSpPr>
          <p:cNvPr id="3"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This chart shows the difference in MCV1 coverage compared to 2019, for the 20 countries with the largest declines in coverage between 2019 and 2025. Among the 20 countries with the largest declines in MCV1 coverage between 2019 and 2025, Coverage was not higher in 2025 compared to 2019 in any of these 20 countries. Coverage was lower than in 2019 in 20 of these 20 countries (Argentina, Barbados, Belize, Bolivia, Brazil, Colombia, Dominica, Dominican Republic, Ecuador, Grenada, Haiti, Honduras, Jamaica, Nicaragua, Panama, Peru, St Kitts and Nevis, St Lucia, Trinidad and Tobago, and Venezuela). The largest decline in coverage was 40% points in Venezuela from 93% in 2019 to 53% in 2025.</a:t>
            </a:r>
          </a:p>
        </p:txBody>
      </p:sp>
    </p:spTree>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pl4"/>
            <p:cNvSpPr/>
            <p:nvPr/>
          </p:nvSpPr>
          <p:spPr>
            <a:xfrm>
              <a:off x="2696772" y="660111"/>
              <a:ext cx="0" cy="5171243"/>
            </a:xfrm>
            <a:custGeom>
              <a:avLst/>
              <a:pathLst>
                <a:path w="0" h="5171243">
                  <a:moveTo>
                    <a:pt x="0" y="5171243"/>
                  </a:moveTo>
                  <a:lnTo>
                    <a:pt x="0" y="0"/>
                  </a:lnTo>
                  <a:lnTo>
                    <a:pt x="0" y="0"/>
                  </a:lnTo>
                </a:path>
              </a:pathLst>
            </a:custGeom>
            <a:ln w="6775" cap="flat">
              <a:solidFill>
                <a:srgbClr val="EBEBEB">
                  <a:alpha val="100000"/>
                </a:srgbClr>
              </a:solidFill>
              <a:prstDash val="solid"/>
              <a:round/>
            </a:ln>
          </p:spPr>
          <p:txBody>
            <a:bodyPr/>
            <a:lstStyle/>
            <a:p/>
          </p:txBody>
        </p:sp>
        <p:sp>
          <p:nvSpPr>
            <p:cNvPr id="5" name="pl5"/>
            <p:cNvSpPr/>
            <p:nvPr/>
          </p:nvSpPr>
          <p:spPr>
            <a:xfrm>
              <a:off x="4199885" y="660111"/>
              <a:ext cx="0" cy="5171243"/>
            </a:xfrm>
            <a:custGeom>
              <a:avLst/>
              <a:pathLst>
                <a:path w="0" h="5171243">
                  <a:moveTo>
                    <a:pt x="0" y="5171243"/>
                  </a:moveTo>
                  <a:lnTo>
                    <a:pt x="0" y="0"/>
                  </a:lnTo>
                  <a:lnTo>
                    <a:pt x="0" y="0"/>
                  </a:lnTo>
                </a:path>
              </a:pathLst>
            </a:custGeom>
            <a:ln w="6775" cap="flat">
              <a:solidFill>
                <a:srgbClr val="EBEBEB">
                  <a:alpha val="100000"/>
                </a:srgbClr>
              </a:solidFill>
              <a:prstDash val="solid"/>
              <a:round/>
            </a:ln>
          </p:spPr>
          <p:txBody>
            <a:bodyPr/>
            <a:lstStyle/>
            <a:p/>
          </p:txBody>
        </p:sp>
        <p:sp>
          <p:nvSpPr>
            <p:cNvPr id="6" name="pl6"/>
            <p:cNvSpPr/>
            <p:nvPr/>
          </p:nvSpPr>
          <p:spPr>
            <a:xfrm>
              <a:off x="5702999" y="660111"/>
              <a:ext cx="0" cy="5171243"/>
            </a:xfrm>
            <a:custGeom>
              <a:avLst/>
              <a:pathLst>
                <a:path w="0" h="5171243">
                  <a:moveTo>
                    <a:pt x="0" y="5171243"/>
                  </a:moveTo>
                  <a:lnTo>
                    <a:pt x="0" y="0"/>
                  </a:lnTo>
                  <a:lnTo>
                    <a:pt x="0" y="0"/>
                  </a:lnTo>
                </a:path>
              </a:pathLst>
            </a:custGeom>
            <a:ln w="6775" cap="flat">
              <a:solidFill>
                <a:srgbClr val="EBEBEB">
                  <a:alpha val="100000"/>
                </a:srgbClr>
              </a:solidFill>
              <a:prstDash val="solid"/>
              <a:round/>
            </a:ln>
          </p:spPr>
          <p:txBody>
            <a:bodyPr/>
            <a:lstStyle/>
            <a:p/>
          </p:txBody>
        </p:sp>
        <p:sp>
          <p:nvSpPr>
            <p:cNvPr id="7" name="pl7"/>
            <p:cNvSpPr/>
            <p:nvPr/>
          </p:nvSpPr>
          <p:spPr>
            <a:xfrm>
              <a:off x="7206113" y="660111"/>
              <a:ext cx="0" cy="5171243"/>
            </a:xfrm>
            <a:custGeom>
              <a:avLst/>
              <a:pathLst>
                <a:path w="0" h="5171243">
                  <a:moveTo>
                    <a:pt x="0" y="5171243"/>
                  </a:moveTo>
                  <a:lnTo>
                    <a:pt x="0" y="0"/>
                  </a:lnTo>
                  <a:lnTo>
                    <a:pt x="0" y="0"/>
                  </a:lnTo>
                </a:path>
              </a:pathLst>
            </a:custGeom>
            <a:ln w="6775" cap="flat">
              <a:solidFill>
                <a:srgbClr val="EBEBEB">
                  <a:alpha val="100000"/>
                </a:srgbClr>
              </a:solidFill>
              <a:prstDash val="solid"/>
              <a:round/>
            </a:ln>
          </p:spPr>
          <p:txBody>
            <a:bodyPr/>
            <a:lstStyle/>
            <a:p/>
          </p:txBody>
        </p:sp>
        <p:sp>
          <p:nvSpPr>
            <p:cNvPr id="8" name="pl8"/>
            <p:cNvSpPr/>
            <p:nvPr/>
          </p:nvSpPr>
          <p:spPr>
            <a:xfrm>
              <a:off x="1644592" y="5737899"/>
              <a:ext cx="6613700" cy="0"/>
            </a:xfrm>
            <a:custGeom>
              <a:avLst/>
              <a:pathLst>
                <a:path w="6613700" h="0">
                  <a:moveTo>
                    <a:pt x="0" y="0"/>
                  </a:moveTo>
                  <a:lnTo>
                    <a:pt x="6613700" y="0"/>
                  </a:lnTo>
                  <a:lnTo>
                    <a:pt x="6613700" y="0"/>
                  </a:lnTo>
                </a:path>
              </a:pathLst>
            </a:custGeom>
            <a:ln w="13550" cap="flat">
              <a:solidFill>
                <a:srgbClr val="EBEBEB">
                  <a:alpha val="100000"/>
                </a:srgbClr>
              </a:solidFill>
              <a:prstDash val="solid"/>
              <a:round/>
            </a:ln>
          </p:spPr>
          <p:txBody>
            <a:bodyPr/>
            <a:lstStyle/>
            <a:p/>
          </p:txBody>
        </p:sp>
        <p:sp>
          <p:nvSpPr>
            <p:cNvPr id="9" name="pl9"/>
            <p:cNvSpPr/>
            <p:nvPr/>
          </p:nvSpPr>
          <p:spPr>
            <a:xfrm>
              <a:off x="1644592" y="5582139"/>
              <a:ext cx="6613700" cy="0"/>
            </a:xfrm>
            <a:custGeom>
              <a:avLst/>
              <a:pathLst>
                <a:path w="6613700" h="0">
                  <a:moveTo>
                    <a:pt x="0" y="0"/>
                  </a:moveTo>
                  <a:lnTo>
                    <a:pt x="6613700" y="0"/>
                  </a:lnTo>
                  <a:lnTo>
                    <a:pt x="6613700" y="0"/>
                  </a:lnTo>
                </a:path>
              </a:pathLst>
            </a:custGeom>
            <a:ln w="13550" cap="flat">
              <a:solidFill>
                <a:srgbClr val="EBEBEB">
                  <a:alpha val="100000"/>
                </a:srgbClr>
              </a:solidFill>
              <a:prstDash val="solid"/>
              <a:round/>
            </a:ln>
          </p:spPr>
          <p:txBody>
            <a:bodyPr/>
            <a:lstStyle/>
            <a:p/>
          </p:txBody>
        </p:sp>
        <p:sp>
          <p:nvSpPr>
            <p:cNvPr id="10" name="pl10"/>
            <p:cNvSpPr/>
            <p:nvPr/>
          </p:nvSpPr>
          <p:spPr>
            <a:xfrm>
              <a:off x="1644592" y="5426378"/>
              <a:ext cx="6613700" cy="0"/>
            </a:xfrm>
            <a:custGeom>
              <a:avLst/>
              <a:pathLst>
                <a:path w="6613700" h="0">
                  <a:moveTo>
                    <a:pt x="0" y="0"/>
                  </a:moveTo>
                  <a:lnTo>
                    <a:pt x="6613700" y="0"/>
                  </a:lnTo>
                  <a:lnTo>
                    <a:pt x="6613700" y="0"/>
                  </a:lnTo>
                </a:path>
              </a:pathLst>
            </a:custGeom>
            <a:ln w="13550" cap="flat">
              <a:solidFill>
                <a:srgbClr val="EBEBEB">
                  <a:alpha val="100000"/>
                </a:srgbClr>
              </a:solidFill>
              <a:prstDash val="solid"/>
              <a:round/>
            </a:ln>
          </p:spPr>
          <p:txBody>
            <a:bodyPr/>
            <a:lstStyle/>
            <a:p/>
          </p:txBody>
        </p:sp>
        <p:sp>
          <p:nvSpPr>
            <p:cNvPr id="11" name="pl11"/>
            <p:cNvSpPr/>
            <p:nvPr/>
          </p:nvSpPr>
          <p:spPr>
            <a:xfrm>
              <a:off x="1644592" y="5270618"/>
              <a:ext cx="6613700" cy="0"/>
            </a:xfrm>
            <a:custGeom>
              <a:avLst/>
              <a:pathLst>
                <a:path w="6613700" h="0">
                  <a:moveTo>
                    <a:pt x="0" y="0"/>
                  </a:moveTo>
                  <a:lnTo>
                    <a:pt x="6613700" y="0"/>
                  </a:lnTo>
                  <a:lnTo>
                    <a:pt x="6613700" y="0"/>
                  </a:lnTo>
                </a:path>
              </a:pathLst>
            </a:custGeom>
            <a:ln w="13550" cap="flat">
              <a:solidFill>
                <a:srgbClr val="EBEBEB">
                  <a:alpha val="100000"/>
                </a:srgbClr>
              </a:solidFill>
              <a:prstDash val="solid"/>
              <a:round/>
            </a:ln>
          </p:spPr>
          <p:txBody>
            <a:bodyPr/>
            <a:lstStyle/>
            <a:p/>
          </p:txBody>
        </p:sp>
        <p:sp>
          <p:nvSpPr>
            <p:cNvPr id="12" name="pl12"/>
            <p:cNvSpPr/>
            <p:nvPr/>
          </p:nvSpPr>
          <p:spPr>
            <a:xfrm>
              <a:off x="1644592" y="5114858"/>
              <a:ext cx="6613700" cy="0"/>
            </a:xfrm>
            <a:custGeom>
              <a:avLst/>
              <a:pathLst>
                <a:path w="6613700" h="0">
                  <a:moveTo>
                    <a:pt x="0" y="0"/>
                  </a:moveTo>
                  <a:lnTo>
                    <a:pt x="6613700" y="0"/>
                  </a:lnTo>
                  <a:lnTo>
                    <a:pt x="6613700" y="0"/>
                  </a:lnTo>
                </a:path>
              </a:pathLst>
            </a:custGeom>
            <a:ln w="13550" cap="flat">
              <a:solidFill>
                <a:srgbClr val="EBEBEB">
                  <a:alpha val="100000"/>
                </a:srgbClr>
              </a:solidFill>
              <a:prstDash val="solid"/>
              <a:round/>
            </a:ln>
          </p:spPr>
          <p:txBody>
            <a:bodyPr/>
            <a:lstStyle/>
            <a:p/>
          </p:txBody>
        </p:sp>
        <p:sp>
          <p:nvSpPr>
            <p:cNvPr id="13" name="pl13"/>
            <p:cNvSpPr/>
            <p:nvPr/>
          </p:nvSpPr>
          <p:spPr>
            <a:xfrm>
              <a:off x="1644592" y="4959097"/>
              <a:ext cx="6613700" cy="0"/>
            </a:xfrm>
            <a:custGeom>
              <a:avLst/>
              <a:pathLst>
                <a:path w="6613700" h="0">
                  <a:moveTo>
                    <a:pt x="0" y="0"/>
                  </a:moveTo>
                  <a:lnTo>
                    <a:pt x="6613700" y="0"/>
                  </a:lnTo>
                  <a:lnTo>
                    <a:pt x="6613700" y="0"/>
                  </a:lnTo>
                </a:path>
              </a:pathLst>
            </a:custGeom>
            <a:ln w="13550" cap="flat">
              <a:solidFill>
                <a:srgbClr val="EBEBEB">
                  <a:alpha val="100000"/>
                </a:srgbClr>
              </a:solidFill>
              <a:prstDash val="solid"/>
              <a:round/>
            </a:ln>
          </p:spPr>
          <p:txBody>
            <a:bodyPr/>
            <a:lstStyle/>
            <a:p/>
          </p:txBody>
        </p:sp>
        <p:sp>
          <p:nvSpPr>
            <p:cNvPr id="14" name="pl14"/>
            <p:cNvSpPr/>
            <p:nvPr/>
          </p:nvSpPr>
          <p:spPr>
            <a:xfrm>
              <a:off x="1644592" y="4803337"/>
              <a:ext cx="6613700" cy="0"/>
            </a:xfrm>
            <a:custGeom>
              <a:avLst/>
              <a:pathLst>
                <a:path w="6613700" h="0">
                  <a:moveTo>
                    <a:pt x="0" y="0"/>
                  </a:moveTo>
                  <a:lnTo>
                    <a:pt x="6613700" y="0"/>
                  </a:lnTo>
                  <a:lnTo>
                    <a:pt x="6613700" y="0"/>
                  </a:lnTo>
                </a:path>
              </a:pathLst>
            </a:custGeom>
            <a:ln w="13550" cap="flat">
              <a:solidFill>
                <a:srgbClr val="EBEBEB">
                  <a:alpha val="100000"/>
                </a:srgbClr>
              </a:solidFill>
              <a:prstDash val="solid"/>
              <a:round/>
            </a:ln>
          </p:spPr>
          <p:txBody>
            <a:bodyPr/>
            <a:lstStyle/>
            <a:p/>
          </p:txBody>
        </p:sp>
        <p:sp>
          <p:nvSpPr>
            <p:cNvPr id="15" name="pl15"/>
            <p:cNvSpPr/>
            <p:nvPr/>
          </p:nvSpPr>
          <p:spPr>
            <a:xfrm>
              <a:off x="1644592" y="4647576"/>
              <a:ext cx="6613700" cy="0"/>
            </a:xfrm>
            <a:custGeom>
              <a:avLst/>
              <a:pathLst>
                <a:path w="6613700" h="0">
                  <a:moveTo>
                    <a:pt x="0" y="0"/>
                  </a:moveTo>
                  <a:lnTo>
                    <a:pt x="6613700" y="0"/>
                  </a:lnTo>
                  <a:lnTo>
                    <a:pt x="6613700" y="0"/>
                  </a:lnTo>
                </a:path>
              </a:pathLst>
            </a:custGeom>
            <a:ln w="13550" cap="flat">
              <a:solidFill>
                <a:srgbClr val="EBEBEB">
                  <a:alpha val="100000"/>
                </a:srgbClr>
              </a:solidFill>
              <a:prstDash val="solid"/>
              <a:round/>
            </a:ln>
          </p:spPr>
          <p:txBody>
            <a:bodyPr/>
            <a:lstStyle/>
            <a:p/>
          </p:txBody>
        </p:sp>
        <p:sp>
          <p:nvSpPr>
            <p:cNvPr id="16" name="pl16"/>
            <p:cNvSpPr/>
            <p:nvPr/>
          </p:nvSpPr>
          <p:spPr>
            <a:xfrm>
              <a:off x="1644592" y="4491816"/>
              <a:ext cx="6613700" cy="0"/>
            </a:xfrm>
            <a:custGeom>
              <a:avLst/>
              <a:pathLst>
                <a:path w="6613700" h="0">
                  <a:moveTo>
                    <a:pt x="0" y="0"/>
                  </a:moveTo>
                  <a:lnTo>
                    <a:pt x="6613700" y="0"/>
                  </a:lnTo>
                  <a:lnTo>
                    <a:pt x="6613700" y="0"/>
                  </a:lnTo>
                </a:path>
              </a:pathLst>
            </a:custGeom>
            <a:ln w="13550" cap="flat">
              <a:solidFill>
                <a:srgbClr val="EBEBEB">
                  <a:alpha val="100000"/>
                </a:srgbClr>
              </a:solidFill>
              <a:prstDash val="solid"/>
              <a:round/>
            </a:ln>
          </p:spPr>
          <p:txBody>
            <a:bodyPr/>
            <a:lstStyle/>
            <a:p/>
          </p:txBody>
        </p:sp>
        <p:sp>
          <p:nvSpPr>
            <p:cNvPr id="17" name="pl17"/>
            <p:cNvSpPr/>
            <p:nvPr/>
          </p:nvSpPr>
          <p:spPr>
            <a:xfrm>
              <a:off x="1644592" y="4336056"/>
              <a:ext cx="6613700" cy="0"/>
            </a:xfrm>
            <a:custGeom>
              <a:avLst/>
              <a:pathLst>
                <a:path w="6613700" h="0">
                  <a:moveTo>
                    <a:pt x="0" y="0"/>
                  </a:moveTo>
                  <a:lnTo>
                    <a:pt x="6613700" y="0"/>
                  </a:lnTo>
                  <a:lnTo>
                    <a:pt x="6613700" y="0"/>
                  </a:lnTo>
                </a:path>
              </a:pathLst>
            </a:custGeom>
            <a:ln w="13550" cap="flat">
              <a:solidFill>
                <a:srgbClr val="EBEBEB">
                  <a:alpha val="100000"/>
                </a:srgbClr>
              </a:solidFill>
              <a:prstDash val="solid"/>
              <a:round/>
            </a:ln>
          </p:spPr>
          <p:txBody>
            <a:bodyPr/>
            <a:lstStyle/>
            <a:p/>
          </p:txBody>
        </p:sp>
        <p:sp>
          <p:nvSpPr>
            <p:cNvPr id="18" name="pl18"/>
            <p:cNvSpPr/>
            <p:nvPr/>
          </p:nvSpPr>
          <p:spPr>
            <a:xfrm>
              <a:off x="1644592" y="4180295"/>
              <a:ext cx="6613700" cy="0"/>
            </a:xfrm>
            <a:custGeom>
              <a:avLst/>
              <a:pathLst>
                <a:path w="6613700" h="0">
                  <a:moveTo>
                    <a:pt x="0" y="0"/>
                  </a:moveTo>
                  <a:lnTo>
                    <a:pt x="6613700" y="0"/>
                  </a:lnTo>
                  <a:lnTo>
                    <a:pt x="6613700" y="0"/>
                  </a:lnTo>
                </a:path>
              </a:pathLst>
            </a:custGeom>
            <a:ln w="13550" cap="flat">
              <a:solidFill>
                <a:srgbClr val="EBEBEB">
                  <a:alpha val="100000"/>
                </a:srgbClr>
              </a:solidFill>
              <a:prstDash val="solid"/>
              <a:round/>
            </a:ln>
          </p:spPr>
          <p:txBody>
            <a:bodyPr/>
            <a:lstStyle/>
            <a:p/>
          </p:txBody>
        </p:sp>
        <p:sp>
          <p:nvSpPr>
            <p:cNvPr id="19" name="pl19"/>
            <p:cNvSpPr/>
            <p:nvPr/>
          </p:nvSpPr>
          <p:spPr>
            <a:xfrm>
              <a:off x="1644592" y="4024535"/>
              <a:ext cx="6613700" cy="0"/>
            </a:xfrm>
            <a:custGeom>
              <a:avLst/>
              <a:pathLst>
                <a:path w="6613700" h="0">
                  <a:moveTo>
                    <a:pt x="0" y="0"/>
                  </a:moveTo>
                  <a:lnTo>
                    <a:pt x="6613700" y="0"/>
                  </a:lnTo>
                  <a:lnTo>
                    <a:pt x="6613700" y="0"/>
                  </a:lnTo>
                </a:path>
              </a:pathLst>
            </a:custGeom>
            <a:ln w="13550" cap="flat">
              <a:solidFill>
                <a:srgbClr val="EBEBEB">
                  <a:alpha val="100000"/>
                </a:srgbClr>
              </a:solidFill>
              <a:prstDash val="solid"/>
              <a:round/>
            </a:ln>
          </p:spPr>
          <p:txBody>
            <a:bodyPr/>
            <a:lstStyle/>
            <a:p/>
          </p:txBody>
        </p:sp>
        <p:sp>
          <p:nvSpPr>
            <p:cNvPr id="20" name="pl20"/>
            <p:cNvSpPr/>
            <p:nvPr/>
          </p:nvSpPr>
          <p:spPr>
            <a:xfrm>
              <a:off x="1644592" y="3868775"/>
              <a:ext cx="6613700" cy="0"/>
            </a:xfrm>
            <a:custGeom>
              <a:avLst/>
              <a:pathLst>
                <a:path w="6613700" h="0">
                  <a:moveTo>
                    <a:pt x="0" y="0"/>
                  </a:moveTo>
                  <a:lnTo>
                    <a:pt x="6613700" y="0"/>
                  </a:lnTo>
                  <a:lnTo>
                    <a:pt x="6613700" y="0"/>
                  </a:lnTo>
                </a:path>
              </a:pathLst>
            </a:custGeom>
            <a:ln w="13550" cap="flat">
              <a:solidFill>
                <a:srgbClr val="EBEBEB">
                  <a:alpha val="100000"/>
                </a:srgbClr>
              </a:solidFill>
              <a:prstDash val="solid"/>
              <a:round/>
            </a:ln>
          </p:spPr>
          <p:txBody>
            <a:bodyPr/>
            <a:lstStyle/>
            <a:p/>
          </p:txBody>
        </p:sp>
        <p:sp>
          <p:nvSpPr>
            <p:cNvPr id="21" name="pl21"/>
            <p:cNvSpPr/>
            <p:nvPr/>
          </p:nvSpPr>
          <p:spPr>
            <a:xfrm>
              <a:off x="1644592" y="3713014"/>
              <a:ext cx="6613700" cy="0"/>
            </a:xfrm>
            <a:custGeom>
              <a:avLst/>
              <a:pathLst>
                <a:path w="6613700" h="0">
                  <a:moveTo>
                    <a:pt x="0" y="0"/>
                  </a:moveTo>
                  <a:lnTo>
                    <a:pt x="6613700" y="0"/>
                  </a:lnTo>
                  <a:lnTo>
                    <a:pt x="6613700" y="0"/>
                  </a:lnTo>
                </a:path>
              </a:pathLst>
            </a:custGeom>
            <a:ln w="13550" cap="flat">
              <a:solidFill>
                <a:srgbClr val="EBEBEB">
                  <a:alpha val="100000"/>
                </a:srgbClr>
              </a:solidFill>
              <a:prstDash val="solid"/>
              <a:round/>
            </a:ln>
          </p:spPr>
          <p:txBody>
            <a:bodyPr/>
            <a:lstStyle/>
            <a:p/>
          </p:txBody>
        </p:sp>
        <p:sp>
          <p:nvSpPr>
            <p:cNvPr id="22" name="pl22"/>
            <p:cNvSpPr/>
            <p:nvPr/>
          </p:nvSpPr>
          <p:spPr>
            <a:xfrm>
              <a:off x="1644592" y="3557254"/>
              <a:ext cx="6613700" cy="0"/>
            </a:xfrm>
            <a:custGeom>
              <a:avLst/>
              <a:pathLst>
                <a:path w="6613700" h="0">
                  <a:moveTo>
                    <a:pt x="0" y="0"/>
                  </a:moveTo>
                  <a:lnTo>
                    <a:pt x="6613700" y="0"/>
                  </a:lnTo>
                  <a:lnTo>
                    <a:pt x="6613700" y="0"/>
                  </a:lnTo>
                </a:path>
              </a:pathLst>
            </a:custGeom>
            <a:ln w="13550" cap="flat">
              <a:solidFill>
                <a:srgbClr val="EBEBEB">
                  <a:alpha val="100000"/>
                </a:srgbClr>
              </a:solidFill>
              <a:prstDash val="solid"/>
              <a:round/>
            </a:ln>
          </p:spPr>
          <p:txBody>
            <a:bodyPr/>
            <a:lstStyle/>
            <a:p/>
          </p:txBody>
        </p:sp>
        <p:sp>
          <p:nvSpPr>
            <p:cNvPr id="23" name="pl23"/>
            <p:cNvSpPr/>
            <p:nvPr/>
          </p:nvSpPr>
          <p:spPr>
            <a:xfrm>
              <a:off x="1644592" y="3401494"/>
              <a:ext cx="6613700" cy="0"/>
            </a:xfrm>
            <a:custGeom>
              <a:avLst/>
              <a:pathLst>
                <a:path w="6613700" h="0">
                  <a:moveTo>
                    <a:pt x="0" y="0"/>
                  </a:moveTo>
                  <a:lnTo>
                    <a:pt x="6613700" y="0"/>
                  </a:lnTo>
                  <a:lnTo>
                    <a:pt x="6613700" y="0"/>
                  </a:lnTo>
                </a:path>
              </a:pathLst>
            </a:custGeom>
            <a:ln w="13550" cap="flat">
              <a:solidFill>
                <a:srgbClr val="EBEBEB">
                  <a:alpha val="100000"/>
                </a:srgbClr>
              </a:solidFill>
              <a:prstDash val="solid"/>
              <a:round/>
            </a:ln>
          </p:spPr>
          <p:txBody>
            <a:bodyPr/>
            <a:lstStyle/>
            <a:p/>
          </p:txBody>
        </p:sp>
        <p:sp>
          <p:nvSpPr>
            <p:cNvPr id="24" name="pl24"/>
            <p:cNvSpPr/>
            <p:nvPr/>
          </p:nvSpPr>
          <p:spPr>
            <a:xfrm>
              <a:off x="1644592" y="3245733"/>
              <a:ext cx="6613700" cy="0"/>
            </a:xfrm>
            <a:custGeom>
              <a:avLst/>
              <a:pathLst>
                <a:path w="6613700" h="0">
                  <a:moveTo>
                    <a:pt x="0" y="0"/>
                  </a:moveTo>
                  <a:lnTo>
                    <a:pt x="6613700" y="0"/>
                  </a:lnTo>
                  <a:lnTo>
                    <a:pt x="6613700" y="0"/>
                  </a:lnTo>
                </a:path>
              </a:pathLst>
            </a:custGeom>
            <a:ln w="13550" cap="flat">
              <a:solidFill>
                <a:srgbClr val="EBEBEB">
                  <a:alpha val="100000"/>
                </a:srgbClr>
              </a:solidFill>
              <a:prstDash val="solid"/>
              <a:round/>
            </a:ln>
          </p:spPr>
          <p:txBody>
            <a:bodyPr/>
            <a:lstStyle/>
            <a:p/>
          </p:txBody>
        </p:sp>
        <p:sp>
          <p:nvSpPr>
            <p:cNvPr id="25" name="pl25"/>
            <p:cNvSpPr/>
            <p:nvPr/>
          </p:nvSpPr>
          <p:spPr>
            <a:xfrm>
              <a:off x="1644592" y="3089973"/>
              <a:ext cx="6613700" cy="0"/>
            </a:xfrm>
            <a:custGeom>
              <a:avLst/>
              <a:pathLst>
                <a:path w="6613700" h="0">
                  <a:moveTo>
                    <a:pt x="0" y="0"/>
                  </a:moveTo>
                  <a:lnTo>
                    <a:pt x="6613700" y="0"/>
                  </a:lnTo>
                  <a:lnTo>
                    <a:pt x="6613700" y="0"/>
                  </a:lnTo>
                </a:path>
              </a:pathLst>
            </a:custGeom>
            <a:ln w="13550" cap="flat">
              <a:solidFill>
                <a:srgbClr val="EBEBEB">
                  <a:alpha val="100000"/>
                </a:srgbClr>
              </a:solidFill>
              <a:prstDash val="solid"/>
              <a:round/>
            </a:ln>
          </p:spPr>
          <p:txBody>
            <a:bodyPr/>
            <a:lstStyle/>
            <a:p/>
          </p:txBody>
        </p:sp>
        <p:sp>
          <p:nvSpPr>
            <p:cNvPr id="26" name="pl26"/>
            <p:cNvSpPr/>
            <p:nvPr/>
          </p:nvSpPr>
          <p:spPr>
            <a:xfrm>
              <a:off x="1644592" y="2934212"/>
              <a:ext cx="6613700" cy="0"/>
            </a:xfrm>
            <a:custGeom>
              <a:avLst/>
              <a:pathLst>
                <a:path w="6613700" h="0">
                  <a:moveTo>
                    <a:pt x="0" y="0"/>
                  </a:moveTo>
                  <a:lnTo>
                    <a:pt x="6613700" y="0"/>
                  </a:lnTo>
                  <a:lnTo>
                    <a:pt x="6613700" y="0"/>
                  </a:lnTo>
                </a:path>
              </a:pathLst>
            </a:custGeom>
            <a:ln w="13550" cap="flat">
              <a:solidFill>
                <a:srgbClr val="EBEBEB">
                  <a:alpha val="100000"/>
                </a:srgbClr>
              </a:solidFill>
              <a:prstDash val="solid"/>
              <a:round/>
            </a:ln>
          </p:spPr>
          <p:txBody>
            <a:bodyPr/>
            <a:lstStyle/>
            <a:p/>
          </p:txBody>
        </p:sp>
        <p:sp>
          <p:nvSpPr>
            <p:cNvPr id="27" name="pl27"/>
            <p:cNvSpPr/>
            <p:nvPr/>
          </p:nvSpPr>
          <p:spPr>
            <a:xfrm>
              <a:off x="1644592" y="2778452"/>
              <a:ext cx="6613700" cy="0"/>
            </a:xfrm>
            <a:custGeom>
              <a:avLst/>
              <a:pathLst>
                <a:path w="6613700" h="0">
                  <a:moveTo>
                    <a:pt x="0" y="0"/>
                  </a:moveTo>
                  <a:lnTo>
                    <a:pt x="6613700" y="0"/>
                  </a:lnTo>
                  <a:lnTo>
                    <a:pt x="6613700" y="0"/>
                  </a:lnTo>
                </a:path>
              </a:pathLst>
            </a:custGeom>
            <a:ln w="13550" cap="flat">
              <a:solidFill>
                <a:srgbClr val="EBEBEB">
                  <a:alpha val="100000"/>
                </a:srgbClr>
              </a:solidFill>
              <a:prstDash val="solid"/>
              <a:round/>
            </a:ln>
          </p:spPr>
          <p:txBody>
            <a:bodyPr/>
            <a:lstStyle/>
            <a:p/>
          </p:txBody>
        </p:sp>
        <p:sp>
          <p:nvSpPr>
            <p:cNvPr id="28" name="pl28"/>
            <p:cNvSpPr/>
            <p:nvPr/>
          </p:nvSpPr>
          <p:spPr>
            <a:xfrm>
              <a:off x="1644592" y="2622692"/>
              <a:ext cx="6613700" cy="0"/>
            </a:xfrm>
            <a:custGeom>
              <a:avLst/>
              <a:pathLst>
                <a:path w="6613700" h="0">
                  <a:moveTo>
                    <a:pt x="0" y="0"/>
                  </a:moveTo>
                  <a:lnTo>
                    <a:pt x="6613700" y="0"/>
                  </a:lnTo>
                  <a:lnTo>
                    <a:pt x="6613700" y="0"/>
                  </a:lnTo>
                </a:path>
              </a:pathLst>
            </a:custGeom>
            <a:ln w="13550" cap="flat">
              <a:solidFill>
                <a:srgbClr val="EBEBEB">
                  <a:alpha val="100000"/>
                </a:srgbClr>
              </a:solidFill>
              <a:prstDash val="solid"/>
              <a:round/>
            </a:ln>
          </p:spPr>
          <p:txBody>
            <a:bodyPr/>
            <a:lstStyle/>
            <a:p/>
          </p:txBody>
        </p:sp>
        <p:sp>
          <p:nvSpPr>
            <p:cNvPr id="29" name="pl29"/>
            <p:cNvSpPr/>
            <p:nvPr/>
          </p:nvSpPr>
          <p:spPr>
            <a:xfrm>
              <a:off x="1644592" y="2466931"/>
              <a:ext cx="6613700" cy="0"/>
            </a:xfrm>
            <a:custGeom>
              <a:avLst/>
              <a:pathLst>
                <a:path w="6613700" h="0">
                  <a:moveTo>
                    <a:pt x="0" y="0"/>
                  </a:moveTo>
                  <a:lnTo>
                    <a:pt x="6613700" y="0"/>
                  </a:lnTo>
                  <a:lnTo>
                    <a:pt x="6613700" y="0"/>
                  </a:lnTo>
                </a:path>
              </a:pathLst>
            </a:custGeom>
            <a:ln w="13550" cap="flat">
              <a:solidFill>
                <a:srgbClr val="EBEBEB">
                  <a:alpha val="100000"/>
                </a:srgbClr>
              </a:solidFill>
              <a:prstDash val="solid"/>
              <a:round/>
            </a:ln>
          </p:spPr>
          <p:txBody>
            <a:bodyPr/>
            <a:lstStyle/>
            <a:p/>
          </p:txBody>
        </p:sp>
        <p:sp>
          <p:nvSpPr>
            <p:cNvPr id="30" name="pl30"/>
            <p:cNvSpPr/>
            <p:nvPr/>
          </p:nvSpPr>
          <p:spPr>
            <a:xfrm>
              <a:off x="1644592" y="2311171"/>
              <a:ext cx="6613700" cy="0"/>
            </a:xfrm>
            <a:custGeom>
              <a:avLst/>
              <a:pathLst>
                <a:path w="6613700" h="0">
                  <a:moveTo>
                    <a:pt x="0" y="0"/>
                  </a:moveTo>
                  <a:lnTo>
                    <a:pt x="6613700" y="0"/>
                  </a:lnTo>
                  <a:lnTo>
                    <a:pt x="6613700" y="0"/>
                  </a:lnTo>
                </a:path>
              </a:pathLst>
            </a:custGeom>
            <a:ln w="13550" cap="flat">
              <a:solidFill>
                <a:srgbClr val="EBEBEB">
                  <a:alpha val="100000"/>
                </a:srgbClr>
              </a:solidFill>
              <a:prstDash val="solid"/>
              <a:round/>
            </a:ln>
          </p:spPr>
          <p:txBody>
            <a:bodyPr/>
            <a:lstStyle/>
            <a:p/>
          </p:txBody>
        </p:sp>
        <p:sp>
          <p:nvSpPr>
            <p:cNvPr id="31" name="pl31"/>
            <p:cNvSpPr/>
            <p:nvPr/>
          </p:nvSpPr>
          <p:spPr>
            <a:xfrm>
              <a:off x="1644592" y="2155411"/>
              <a:ext cx="6613700" cy="0"/>
            </a:xfrm>
            <a:custGeom>
              <a:avLst/>
              <a:pathLst>
                <a:path w="6613700" h="0">
                  <a:moveTo>
                    <a:pt x="0" y="0"/>
                  </a:moveTo>
                  <a:lnTo>
                    <a:pt x="6613700" y="0"/>
                  </a:lnTo>
                  <a:lnTo>
                    <a:pt x="6613700" y="0"/>
                  </a:lnTo>
                </a:path>
              </a:pathLst>
            </a:custGeom>
            <a:ln w="13550" cap="flat">
              <a:solidFill>
                <a:srgbClr val="EBEBEB">
                  <a:alpha val="100000"/>
                </a:srgbClr>
              </a:solidFill>
              <a:prstDash val="solid"/>
              <a:round/>
            </a:ln>
          </p:spPr>
          <p:txBody>
            <a:bodyPr/>
            <a:lstStyle/>
            <a:p/>
          </p:txBody>
        </p:sp>
        <p:sp>
          <p:nvSpPr>
            <p:cNvPr id="32" name="pl32"/>
            <p:cNvSpPr/>
            <p:nvPr/>
          </p:nvSpPr>
          <p:spPr>
            <a:xfrm>
              <a:off x="1644592" y="1999650"/>
              <a:ext cx="6613700" cy="0"/>
            </a:xfrm>
            <a:custGeom>
              <a:avLst/>
              <a:pathLst>
                <a:path w="6613700" h="0">
                  <a:moveTo>
                    <a:pt x="0" y="0"/>
                  </a:moveTo>
                  <a:lnTo>
                    <a:pt x="6613700" y="0"/>
                  </a:lnTo>
                  <a:lnTo>
                    <a:pt x="6613700" y="0"/>
                  </a:lnTo>
                </a:path>
              </a:pathLst>
            </a:custGeom>
            <a:ln w="13550" cap="flat">
              <a:solidFill>
                <a:srgbClr val="EBEBEB">
                  <a:alpha val="100000"/>
                </a:srgbClr>
              </a:solidFill>
              <a:prstDash val="solid"/>
              <a:round/>
            </a:ln>
          </p:spPr>
          <p:txBody>
            <a:bodyPr/>
            <a:lstStyle/>
            <a:p/>
          </p:txBody>
        </p:sp>
        <p:sp>
          <p:nvSpPr>
            <p:cNvPr id="33" name="pl33"/>
            <p:cNvSpPr/>
            <p:nvPr/>
          </p:nvSpPr>
          <p:spPr>
            <a:xfrm>
              <a:off x="1644592" y="1843890"/>
              <a:ext cx="6613700" cy="0"/>
            </a:xfrm>
            <a:custGeom>
              <a:avLst/>
              <a:pathLst>
                <a:path w="6613700" h="0">
                  <a:moveTo>
                    <a:pt x="0" y="0"/>
                  </a:moveTo>
                  <a:lnTo>
                    <a:pt x="6613700" y="0"/>
                  </a:lnTo>
                  <a:lnTo>
                    <a:pt x="6613700" y="0"/>
                  </a:lnTo>
                </a:path>
              </a:pathLst>
            </a:custGeom>
            <a:ln w="13550" cap="flat">
              <a:solidFill>
                <a:srgbClr val="EBEBEB">
                  <a:alpha val="100000"/>
                </a:srgbClr>
              </a:solidFill>
              <a:prstDash val="solid"/>
              <a:round/>
            </a:ln>
          </p:spPr>
          <p:txBody>
            <a:bodyPr/>
            <a:lstStyle/>
            <a:p/>
          </p:txBody>
        </p:sp>
        <p:sp>
          <p:nvSpPr>
            <p:cNvPr id="34" name="pl34"/>
            <p:cNvSpPr/>
            <p:nvPr/>
          </p:nvSpPr>
          <p:spPr>
            <a:xfrm>
              <a:off x="1644592" y="1688130"/>
              <a:ext cx="6613700" cy="0"/>
            </a:xfrm>
            <a:custGeom>
              <a:avLst/>
              <a:pathLst>
                <a:path w="6613700" h="0">
                  <a:moveTo>
                    <a:pt x="0" y="0"/>
                  </a:moveTo>
                  <a:lnTo>
                    <a:pt x="6613700" y="0"/>
                  </a:lnTo>
                  <a:lnTo>
                    <a:pt x="6613700" y="0"/>
                  </a:lnTo>
                </a:path>
              </a:pathLst>
            </a:custGeom>
            <a:ln w="13550" cap="flat">
              <a:solidFill>
                <a:srgbClr val="EBEBEB">
                  <a:alpha val="100000"/>
                </a:srgbClr>
              </a:solidFill>
              <a:prstDash val="solid"/>
              <a:round/>
            </a:ln>
          </p:spPr>
          <p:txBody>
            <a:bodyPr/>
            <a:lstStyle/>
            <a:p/>
          </p:txBody>
        </p:sp>
        <p:sp>
          <p:nvSpPr>
            <p:cNvPr id="35" name="pl35"/>
            <p:cNvSpPr/>
            <p:nvPr/>
          </p:nvSpPr>
          <p:spPr>
            <a:xfrm>
              <a:off x="1644592" y="1532369"/>
              <a:ext cx="6613700" cy="0"/>
            </a:xfrm>
            <a:custGeom>
              <a:avLst/>
              <a:pathLst>
                <a:path w="6613700" h="0">
                  <a:moveTo>
                    <a:pt x="0" y="0"/>
                  </a:moveTo>
                  <a:lnTo>
                    <a:pt x="6613700" y="0"/>
                  </a:lnTo>
                  <a:lnTo>
                    <a:pt x="6613700" y="0"/>
                  </a:lnTo>
                </a:path>
              </a:pathLst>
            </a:custGeom>
            <a:ln w="13550" cap="flat">
              <a:solidFill>
                <a:srgbClr val="EBEBEB">
                  <a:alpha val="100000"/>
                </a:srgbClr>
              </a:solidFill>
              <a:prstDash val="solid"/>
              <a:round/>
            </a:ln>
          </p:spPr>
          <p:txBody>
            <a:bodyPr/>
            <a:lstStyle/>
            <a:p/>
          </p:txBody>
        </p:sp>
        <p:sp>
          <p:nvSpPr>
            <p:cNvPr id="36" name="pl36"/>
            <p:cNvSpPr/>
            <p:nvPr/>
          </p:nvSpPr>
          <p:spPr>
            <a:xfrm>
              <a:off x="1644592" y="1376609"/>
              <a:ext cx="6613700" cy="0"/>
            </a:xfrm>
            <a:custGeom>
              <a:avLst/>
              <a:pathLst>
                <a:path w="6613700" h="0">
                  <a:moveTo>
                    <a:pt x="0" y="0"/>
                  </a:moveTo>
                  <a:lnTo>
                    <a:pt x="6613700" y="0"/>
                  </a:lnTo>
                  <a:lnTo>
                    <a:pt x="6613700" y="0"/>
                  </a:lnTo>
                </a:path>
              </a:pathLst>
            </a:custGeom>
            <a:ln w="13550" cap="flat">
              <a:solidFill>
                <a:srgbClr val="EBEBEB">
                  <a:alpha val="100000"/>
                </a:srgbClr>
              </a:solidFill>
              <a:prstDash val="solid"/>
              <a:round/>
            </a:ln>
          </p:spPr>
          <p:txBody>
            <a:bodyPr/>
            <a:lstStyle/>
            <a:p/>
          </p:txBody>
        </p:sp>
        <p:sp>
          <p:nvSpPr>
            <p:cNvPr id="37" name="pl37"/>
            <p:cNvSpPr/>
            <p:nvPr/>
          </p:nvSpPr>
          <p:spPr>
            <a:xfrm>
              <a:off x="1644592" y="1220849"/>
              <a:ext cx="6613700" cy="0"/>
            </a:xfrm>
            <a:custGeom>
              <a:avLst/>
              <a:pathLst>
                <a:path w="6613700" h="0">
                  <a:moveTo>
                    <a:pt x="0" y="0"/>
                  </a:moveTo>
                  <a:lnTo>
                    <a:pt x="6613700" y="0"/>
                  </a:lnTo>
                  <a:lnTo>
                    <a:pt x="6613700" y="0"/>
                  </a:lnTo>
                </a:path>
              </a:pathLst>
            </a:custGeom>
            <a:ln w="13550" cap="flat">
              <a:solidFill>
                <a:srgbClr val="EBEBEB">
                  <a:alpha val="100000"/>
                </a:srgbClr>
              </a:solidFill>
              <a:prstDash val="solid"/>
              <a:round/>
            </a:ln>
          </p:spPr>
          <p:txBody>
            <a:bodyPr/>
            <a:lstStyle/>
            <a:p/>
          </p:txBody>
        </p:sp>
        <p:sp>
          <p:nvSpPr>
            <p:cNvPr id="38" name="pl38"/>
            <p:cNvSpPr/>
            <p:nvPr/>
          </p:nvSpPr>
          <p:spPr>
            <a:xfrm>
              <a:off x="1644592" y="1065088"/>
              <a:ext cx="6613700" cy="0"/>
            </a:xfrm>
            <a:custGeom>
              <a:avLst/>
              <a:pathLst>
                <a:path w="6613700" h="0">
                  <a:moveTo>
                    <a:pt x="0" y="0"/>
                  </a:moveTo>
                  <a:lnTo>
                    <a:pt x="6613700" y="0"/>
                  </a:lnTo>
                  <a:lnTo>
                    <a:pt x="6613700" y="0"/>
                  </a:lnTo>
                </a:path>
              </a:pathLst>
            </a:custGeom>
            <a:ln w="13550" cap="flat">
              <a:solidFill>
                <a:srgbClr val="EBEBEB">
                  <a:alpha val="100000"/>
                </a:srgbClr>
              </a:solidFill>
              <a:prstDash val="solid"/>
              <a:round/>
            </a:ln>
          </p:spPr>
          <p:txBody>
            <a:bodyPr/>
            <a:lstStyle/>
            <a:p/>
          </p:txBody>
        </p:sp>
        <p:sp>
          <p:nvSpPr>
            <p:cNvPr id="39" name="pl39"/>
            <p:cNvSpPr/>
            <p:nvPr/>
          </p:nvSpPr>
          <p:spPr>
            <a:xfrm>
              <a:off x="1644592" y="909328"/>
              <a:ext cx="6613700" cy="0"/>
            </a:xfrm>
            <a:custGeom>
              <a:avLst/>
              <a:pathLst>
                <a:path w="6613700" h="0">
                  <a:moveTo>
                    <a:pt x="0" y="0"/>
                  </a:moveTo>
                  <a:lnTo>
                    <a:pt x="6613700" y="0"/>
                  </a:lnTo>
                  <a:lnTo>
                    <a:pt x="6613700" y="0"/>
                  </a:lnTo>
                </a:path>
              </a:pathLst>
            </a:custGeom>
            <a:ln w="13550" cap="flat">
              <a:solidFill>
                <a:srgbClr val="EBEBEB">
                  <a:alpha val="100000"/>
                </a:srgbClr>
              </a:solidFill>
              <a:prstDash val="solid"/>
              <a:round/>
            </a:ln>
          </p:spPr>
          <p:txBody>
            <a:bodyPr/>
            <a:lstStyle/>
            <a:p/>
          </p:txBody>
        </p:sp>
        <p:sp>
          <p:nvSpPr>
            <p:cNvPr id="40" name="pl40"/>
            <p:cNvSpPr/>
            <p:nvPr/>
          </p:nvSpPr>
          <p:spPr>
            <a:xfrm>
              <a:off x="1644592" y="753567"/>
              <a:ext cx="6613700" cy="0"/>
            </a:xfrm>
            <a:custGeom>
              <a:avLst/>
              <a:pathLst>
                <a:path w="6613700" h="0">
                  <a:moveTo>
                    <a:pt x="0" y="0"/>
                  </a:moveTo>
                  <a:lnTo>
                    <a:pt x="6613700" y="0"/>
                  </a:lnTo>
                  <a:lnTo>
                    <a:pt x="6613700" y="0"/>
                  </a:lnTo>
                </a:path>
              </a:pathLst>
            </a:custGeom>
            <a:ln w="13550" cap="flat">
              <a:solidFill>
                <a:srgbClr val="EBEBEB">
                  <a:alpha val="100000"/>
                </a:srgbClr>
              </a:solidFill>
              <a:prstDash val="solid"/>
              <a:round/>
            </a:ln>
          </p:spPr>
          <p:txBody>
            <a:bodyPr/>
            <a:lstStyle/>
            <a:p/>
          </p:txBody>
        </p:sp>
        <p:sp>
          <p:nvSpPr>
            <p:cNvPr id="41" name="pl41"/>
            <p:cNvSpPr/>
            <p:nvPr/>
          </p:nvSpPr>
          <p:spPr>
            <a:xfrm>
              <a:off x="1945215" y="660111"/>
              <a:ext cx="0" cy="5171243"/>
            </a:xfrm>
            <a:custGeom>
              <a:avLst/>
              <a:pathLst>
                <a:path w="0" h="5171243">
                  <a:moveTo>
                    <a:pt x="0" y="5171243"/>
                  </a:moveTo>
                  <a:lnTo>
                    <a:pt x="0" y="0"/>
                  </a:lnTo>
                  <a:lnTo>
                    <a:pt x="0" y="0"/>
                  </a:lnTo>
                </a:path>
              </a:pathLst>
            </a:custGeom>
            <a:ln w="13550" cap="flat">
              <a:solidFill>
                <a:srgbClr val="EBEBEB">
                  <a:alpha val="100000"/>
                </a:srgbClr>
              </a:solidFill>
              <a:prstDash val="solid"/>
              <a:round/>
            </a:ln>
          </p:spPr>
          <p:txBody>
            <a:bodyPr/>
            <a:lstStyle/>
            <a:p/>
          </p:txBody>
        </p:sp>
        <p:sp>
          <p:nvSpPr>
            <p:cNvPr id="42" name="pl42"/>
            <p:cNvSpPr/>
            <p:nvPr/>
          </p:nvSpPr>
          <p:spPr>
            <a:xfrm>
              <a:off x="3448329" y="660111"/>
              <a:ext cx="0" cy="5171243"/>
            </a:xfrm>
            <a:custGeom>
              <a:avLst/>
              <a:pathLst>
                <a:path w="0" h="5171243">
                  <a:moveTo>
                    <a:pt x="0" y="5171243"/>
                  </a:moveTo>
                  <a:lnTo>
                    <a:pt x="0" y="0"/>
                  </a:lnTo>
                  <a:lnTo>
                    <a:pt x="0" y="0"/>
                  </a:lnTo>
                </a:path>
              </a:pathLst>
            </a:custGeom>
            <a:ln w="13550" cap="flat">
              <a:solidFill>
                <a:srgbClr val="EBEBEB">
                  <a:alpha val="100000"/>
                </a:srgbClr>
              </a:solidFill>
              <a:prstDash val="solid"/>
              <a:round/>
            </a:ln>
          </p:spPr>
          <p:txBody>
            <a:bodyPr/>
            <a:lstStyle/>
            <a:p/>
          </p:txBody>
        </p:sp>
        <p:sp>
          <p:nvSpPr>
            <p:cNvPr id="43" name="pl43"/>
            <p:cNvSpPr/>
            <p:nvPr/>
          </p:nvSpPr>
          <p:spPr>
            <a:xfrm>
              <a:off x="4951442" y="660111"/>
              <a:ext cx="0" cy="5171243"/>
            </a:xfrm>
            <a:custGeom>
              <a:avLst/>
              <a:pathLst>
                <a:path w="0" h="5171243">
                  <a:moveTo>
                    <a:pt x="0" y="5171243"/>
                  </a:moveTo>
                  <a:lnTo>
                    <a:pt x="0" y="0"/>
                  </a:lnTo>
                  <a:lnTo>
                    <a:pt x="0" y="0"/>
                  </a:lnTo>
                </a:path>
              </a:pathLst>
            </a:custGeom>
            <a:ln w="13550" cap="flat">
              <a:solidFill>
                <a:srgbClr val="EBEBEB">
                  <a:alpha val="100000"/>
                </a:srgbClr>
              </a:solidFill>
              <a:prstDash val="solid"/>
              <a:round/>
            </a:ln>
          </p:spPr>
          <p:txBody>
            <a:bodyPr/>
            <a:lstStyle/>
            <a:p/>
          </p:txBody>
        </p:sp>
        <p:sp>
          <p:nvSpPr>
            <p:cNvPr id="44" name="pl44"/>
            <p:cNvSpPr/>
            <p:nvPr/>
          </p:nvSpPr>
          <p:spPr>
            <a:xfrm>
              <a:off x="6454556" y="660111"/>
              <a:ext cx="0" cy="5171243"/>
            </a:xfrm>
            <a:custGeom>
              <a:avLst/>
              <a:pathLst>
                <a:path w="0" h="5171243">
                  <a:moveTo>
                    <a:pt x="0" y="5171243"/>
                  </a:moveTo>
                  <a:lnTo>
                    <a:pt x="0" y="0"/>
                  </a:lnTo>
                  <a:lnTo>
                    <a:pt x="0" y="0"/>
                  </a:lnTo>
                </a:path>
              </a:pathLst>
            </a:custGeom>
            <a:ln w="13550" cap="flat">
              <a:solidFill>
                <a:srgbClr val="EBEBEB">
                  <a:alpha val="100000"/>
                </a:srgbClr>
              </a:solidFill>
              <a:prstDash val="solid"/>
              <a:round/>
            </a:ln>
          </p:spPr>
          <p:txBody>
            <a:bodyPr/>
            <a:lstStyle/>
            <a:p/>
          </p:txBody>
        </p:sp>
        <p:sp>
          <p:nvSpPr>
            <p:cNvPr id="45" name="pl45"/>
            <p:cNvSpPr/>
            <p:nvPr/>
          </p:nvSpPr>
          <p:spPr>
            <a:xfrm>
              <a:off x="7957670" y="660111"/>
              <a:ext cx="0" cy="5171243"/>
            </a:xfrm>
            <a:custGeom>
              <a:avLst/>
              <a:pathLst>
                <a:path w="0" h="5171243">
                  <a:moveTo>
                    <a:pt x="0" y="5171243"/>
                  </a:moveTo>
                  <a:lnTo>
                    <a:pt x="0" y="0"/>
                  </a:lnTo>
                  <a:lnTo>
                    <a:pt x="0" y="0"/>
                  </a:lnTo>
                </a:path>
              </a:pathLst>
            </a:custGeom>
            <a:ln w="13550" cap="flat">
              <a:solidFill>
                <a:srgbClr val="EBEBEB">
                  <a:alpha val="100000"/>
                </a:srgbClr>
              </a:solidFill>
              <a:prstDash val="solid"/>
              <a:round/>
            </a:ln>
          </p:spPr>
          <p:txBody>
            <a:bodyPr/>
            <a:lstStyle/>
            <a:p/>
          </p:txBody>
        </p:sp>
        <p:sp>
          <p:nvSpPr>
            <p:cNvPr id="46" name="pl46"/>
            <p:cNvSpPr/>
            <p:nvPr/>
          </p:nvSpPr>
          <p:spPr>
            <a:xfrm>
              <a:off x="7837421" y="753567"/>
              <a:ext cx="60124" cy="0"/>
            </a:xfrm>
            <a:custGeom>
              <a:avLst/>
              <a:pathLst>
                <a:path w="60124" h="0">
                  <a:moveTo>
                    <a:pt x="0" y="0"/>
                  </a:moveTo>
                  <a:lnTo>
                    <a:pt x="60124" y="0"/>
                  </a:lnTo>
                  <a:lnTo>
                    <a:pt x="60124" y="0"/>
                  </a:lnTo>
                  <a:lnTo>
                    <a:pt x="60124" y="0"/>
                  </a:lnTo>
                  <a:lnTo>
                    <a:pt x="60124" y="0"/>
                  </a:lnTo>
                  <a:lnTo>
                    <a:pt x="60124" y="0"/>
                  </a:lnTo>
                  <a:lnTo>
                    <a:pt x="60124" y="0"/>
                  </a:lnTo>
                </a:path>
              </a:pathLst>
            </a:custGeom>
            <a:ln w="81303" cap="flat">
              <a:solidFill>
                <a:srgbClr val="E8E8E8">
                  <a:alpha val="100000"/>
                </a:srgbClr>
              </a:solidFill>
              <a:prstDash val="solid"/>
              <a:round/>
            </a:ln>
          </p:spPr>
          <p:txBody>
            <a:bodyPr/>
            <a:lstStyle/>
            <a:p/>
          </p:txBody>
        </p:sp>
        <p:sp>
          <p:nvSpPr>
            <p:cNvPr id="47" name="pl47"/>
            <p:cNvSpPr/>
            <p:nvPr/>
          </p:nvSpPr>
          <p:spPr>
            <a:xfrm>
              <a:off x="7657047" y="909328"/>
              <a:ext cx="240498" cy="0"/>
            </a:xfrm>
            <a:custGeom>
              <a:avLst/>
              <a:pathLst>
                <a:path w="240498" h="0">
                  <a:moveTo>
                    <a:pt x="0" y="0"/>
                  </a:moveTo>
                  <a:lnTo>
                    <a:pt x="120249" y="0"/>
                  </a:lnTo>
                  <a:lnTo>
                    <a:pt x="180373" y="0"/>
                  </a:lnTo>
                  <a:lnTo>
                    <a:pt x="180373" y="0"/>
                  </a:lnTo>
                  <a:lnTo>
                    <a:pt x="180373" y="0"/>
                  </a:lnTo>
                  <a:lnTo>
                    <a:pt x="240498" y="0"/>
                  </a:lnTo>
                  <a:lnTo>
                    <a:pt x="240498" y="0"/>
                  </a:lnTo>
                </a:path>
              </a:pathLst>
            </a:custGeom>
            <a:ln w="81303" cap="flat">
              <a:solidFill>
                <a:srgbClr val="E8E8E8">
                  <a:alpha val="100000"/>
                </a:srgbClr>
              </a:solidFill>
              <a:prstDash val="solid"/>
              <a:round/>
            </a:ln>
          </p:spPr>
          <p:txBody>
            <a:bodyPr/>
            <a:lstStyle/>
            <a:p/>
          </p:txBody>
        </p:sp>
        <p:sp>
          <p:nvSpPr>
            <p:cNvPr id="48" name="pl48"/>
            <p:cNvSpPr/>
            <p:nvPr/>
          </p:nvSpPr>
          <p:spPr>
            <a:xfrm>
              <a:off x="7356424" y="1065088"/>
              <a:ext cx="541120" cy="0"/>
            </a:xfrm>
            <a:custGeom>
              <a:avLst/>
              <a:pathLst>
                <a:path w="541120" h="0">
                  <a:moveTo>
                    <a:pt x="0" y="0"/>
                  </a:moveTo>
                  <a:lnTo>
                    <a:pt x="360747" y="0"/>
                  </a:lnTo>
                  <a:lnTo>
                    <a:pt x="541120" y="0"/>
                  </a:lnTo>
                  <a:lnTo>
                    <a:pt x="541120" y="0"/>
                  </a:lnTo>
                  <a:lnTo>
                    <a:pt x="541120" y="0"/>
                  </a:lnTo>
                  <a:lnTo>
                    <a:pt x="541120" y="0"/>
                  </a:lnTo>
                  <a:lnTo>
                    <a:pt x="541120" y="0"/>
                  </a:lnTo>
                </a:path>
              </a:pathLst>
            </a:custGeom>
            <a:ln w="81303" cap="flat">
              <a:solidFill>
                <a:srgbClr val="E8E8E8">
                  <a:alpha val="100000"/>
                </a:srgbClr>
              </a:solidFill>
              <a:prstDash val="solid"/>
              <a:round/>
            </a:ln>
          </p:spPr>
          <p:txBody>
            <a:bodyPr/>
            <a:lstStyle/>
            <a:p/>
          </p:txBody>
        </p:sp>
        <p:sp>
          <p:nvSpPr>
            <p:cNvPr id="49" name="pl49"/>
            <p:cNvSpPr/>
            <p:nvPr/>
          </p:nvSpPr>
          <p:spPr>
            <a:xfrm>
              <a:off x="7296300" y="1220849"/>
              <a:ext cx="541120" cy="0"/>
            </a:xfrm>
            <a:custGeom>
              <a:avLst/>
              <a:pathLst>
                <a:path w="541120" h="0">
                  <a:moveTo>
                    <a:pt x="0" y="0"/>
                  </a:moveTo>
                  <a:lnTo>
                    <a:pt x="60124" y="0"/>
                  </a:lnTo>
                  <a:lnTo>
                    <a:pt x="240498" y="0"/>
                  </a:lnTo>
                  <a:lnTo>
                    <a:pt x="360747" y="0"/>
                  </a:lnTo>
                  <a:lnTo>
                    <a:pt x="360747" y="0"/>
                  </a:lnTo>
                  <a:lnTo>
                    <a:pt x="420871" y="0"/>
                  </a:lnTo>
                  <a:lnTo>
                    <a:pt x="541120" y="0"/>
                  </a:lnTo>
                </a:path>
              </a:pathLst>
            </a:custGeom>
            <a:ln w="81303" cap="flat">
              <a:solidFill>
                <a:srgbClr val="E8E8E8">
                  <a:alpha val="100000"/>
                </a:srgbClr>
              </a:solidFill>
              <a:prstDash val="solid"/>
              <a:round/>
            </a:ln>
          </p:spPr>
          <p:txBody>
            <a:bodyPr/>
            <a:lstStyle/>
            <a:p/>
          </p:txBody>
        </p:sp>
        <p:sp>
          <p:nvSpPr>
            <p:cNvPr id="50" name="pl50"/>
            <p:cNvSpPr/>
            <p:nvPr/>
          </p:nvSpPr>
          <p:spPr>
            <a:xfrm>
              <a:off x="6755179" y="1376609"/>
              <a:ext cx="1142366" cy="0"/>
            </a:xfrm>
            <a:custGeom>
              <a:avLst/>
              <a:pathLst>
                <a:path w="1142366" h="0">
                  <a:moveTo>
                    <a:pt x="0" y="0"/>
                  </a:moveTo>
                  <a:lnTo>
                    <a:pt x="240498" y="0"/>
                  </a:lnTo>
                  <a:lnTo>
                    <a:pt x="961992" y="0"/>
                  </a:lnTo>
                  <a:lnTo>
                    <a:pt x="961992" y="0"/>
                  </a:lnTo>
                  <a:lnTo>
                    <a:pt x="1022117" y="0"/>
                  </a:lnTo>
                  <a:lnTo>
                    <a:pt x="1082241" y="0"/>
                  </a:lnTo>
                  <a:lnTo>
                    <a:pt x="1142366" y="0"/>
                  </a:lnTo>
                </a:path>
              </a:pathLst>
            </a:custGeom>
            <a:ln w="81303" cap="flat">
              <a:solidFill>
                <a:srgbClr val="E8E8E8">
                  <a:alpha val="100000"/>
                </a:srgbClr>
              </a:solidFill>
              <a:prstDash val="solid"/>
              <a:round/>
            </a:ln>
          </p:spPr>
          <p:txBody>
            <a:bodyPr/>
            <a:lstStyle/>
            <a:p/>
          </p:txBody>
        </p:sp>
        <p:sp>
          <p:nvSpPr>
            <p:cNvPr id="51" name="pl51"/>
            <p:cNvSpPr/>
            <p:nvPr/>
          </p:nvSpPr>
          <p:spPr>
            <a:xfrm>
              <a:off x="7536798" y="1532369"/>
              <a:ext cx="300622" cy="0"/>
            </a:xfrm>
            <a:custGeom>
              <a:avLst/>
              <a:pathLst>
                <a:path w="300622" h="0">
                  <a:moveTo>
                    <a:pt x="0" y="0"/>
                  </a:moveTo>
                  <a:lnTo>
                    <a:pt x="120249" y="0"/>
                  </a:lnTo>
                  <a:lnTo>
                    <a:pt x="180373" y="0"/>
                  </a:lnTo>
                  <a:lnTo>
                    <a:pt x="180373" y="0"/>
                  </a:lnTo>
                  <a:lnTo>
                    <a:pt x="180373" y="0"/>
                  </a:lnTo>
                  <a:lnTo>
                    <a:pt x="240498" y="0"/>
                  </a:lnTo>
                  <a:lnTo>
                    <a:pt x="300622" y="0"/>
                  </a:lnTo>
                </a:path>
              </a:pathLst>
            </a:custGeom>
            <a:ln w="81303" cap="flat">
              <a:solidFill>
                <a:srgbClr val="E8E8E8">
                  <a:alpha val="100000"/>
                </a:srgbClr>
              </a:solidFill>
              <a:prstDash val="solid"/>
              <a:round/>
            </a:ln>
          </p:spPr>
          <p:txBody>
            <a:bodyPr/>
            <a:lstStyle/>
            <a:p/>
          </p:txBody>
        </p:sp>
        <p:sp>
          <p:nvSpPr>
            <p:cNvPr id="52" name="pl52"/>
            <p:cNvSpPr/>
            <p:nvPr/>
          </p:nvSpPr>
          <p:spPr>
            <a:xfrm>
              <a:off x="7055801" y="1688130"/>
              <a:ext cx="841743" cy="0"/>
            </a:xfrm>
            <a:custGeom>
              <a:avLst/>
              <a:pathLst>
                <a:path w="841743" h="0">
                  <a:moveTo>
                    <a:pt x="0" y="0"/>
                  </a:moveTo>
                  <a:lnTo>
                    <a:pt x="240498" y="0"/>
                  </a:lnTo>
                  <a:lnTo>
                    <a:pt x="541120" y="0"/>
                  </a:lnTo>
                  <a:lnTo>
                    <a:pt x="721494" y="0"/>
                  </a:lnTo>
                  <a:lnTo>
                    <a:pt x="721494" y="0"/>
                  </a:lnTo>
                  <a:lnTo>
                    <a:pt x="721494" y="0"/>
                  </a:lnTo>
                  <a:lnTo>
                    <a:pt x="841743" y="0"/>
                  </a:lnTo>
                </a:path>
              </a:pathLst>
            </a:custGeom>
            <a:ln w="81303" cap="flat">
              <a:solidFill>
                <a:srgbClr val="E8E8E8">
                  <a:alpha val="100000"/>
                </a:srgbClr>
              </a:solidFill>
              <a:prstDash val="solid"/>
              <a:round/>
            </a:ln>
          </p:spPr>
          <p:txBody>
            <a:bodyPr/>
            <a:lstStyle/>
            <a:p/>
          </p:txBody>
        </p:sp>
        <p:sp>
          <p:nvSpPr>
            <p:cNvPr id="53" name="pl53"/>
            <p:cNvSpPr/>
            <p:nvPr/>
          </p:nvSpPr>
          <p:spPr>
            <a:xfrm>
              <a:off x="7416549" y="1843890"/>
              <a:ext cx="240498" cy="0"/>
            </a:xfrm>
            <a:custGeom>
              <a:avLst/>
              <a:pathLst>
                <a:path w="240498" h="0">
                  <a:moveTo>
                    <a:pt x="0" y="0"/>
                  </a:moveTo>
                  <a:lnTo>
                    <a:pt x="60124" y="0"/>
                  </a:lnTo>
                  <a:lnTo>
                    <a:pt x="120249" y="0"/>
                  </a:lnTo>
                  <a:lnTo>
                    <a:pt x="180373" y="0"/>
                  </a:lnTo>
                  <a:lnTo>
                    <a:pt x="180373" y="0"/>
                  </a:lnTo>
                  <a:lnTo>
                    <a:pt x="240498" y="0"/>
                  </a:lnTo>
                  <a:lnTo>
                    <a:pt x="240498" y="0"/>
                  </a:lnTo>
                </a:path>
              </a:pathLst>
            </a:custGeom>
            <a:ln w="81303" cap="flat">
              <a:solidFill>
                <a:srgbClr val="E8E8E8">
                  <a:alpha val="100000"/>
                </a:srgbClr>
              </a:solidFill>
              <a:prstDash val="solid"/>
              <a:round/>
            </a:ln>
          </p:spPr>
          <p:txBody>
            <a:bodyPr/>
            <a:lstStyle/>
            <a:p/>
          </p:txBody>
        </p:sp>
        <p:sp>
          <p:nvSpPr>
            <p:cNvPr id="54" name="pl54"/>
            <p:cNvSpPr/>
            <p:nvPr/>
          </p:nvSpPr>
          <p:spPr>
            <a:xfrm>
              <a:off x="6875428" y="1999650"/>
              <a:ext cx="841743" cy="0"/>
            </a:xfrm>
            <a:custGeom>
              <a:avLst/>
              <a:pathLst>
                <a:path w="841743" h="0">
                  <a:moveTo>
                    <a:pt x="0" y="0"/>
                  </a:moveTo>
                  <a:lnTo>
                    <a:pt x="360747" y="0"/>
                  </a:lnTo>
                  <a:lnTo>
                    <a:pt x="541120" y="0"/>
                  </a:lnTo>
                  <a:lnTo>
                    <a:pt x="721494" y="0"/>
                  </a:lnTo>
                  <a:lnTo>
                    <a:pt x="781619" y="0"/>
                  </a:lnTo>
                  <a:lnTo>
                    <a:pt x="781619" y="0"/>
                  </a:lnTo>
                  <a:lnTo>
                    <a:pt x="841743" y="0"/>
                  </a:lnTo>
                </a:path>
              </a:pathLst>
            </a:custGeom>
            <a:ln w="81303" cap="flat">
              <a:solidFill>
                <a:srgbClr val="E8E8E8">
                  <a:alpha val="100000"/>
                </a:srgbClr>
              </a:solidFill>
              <a:prstDash val="solid"/>
              <a:round/>
            </a:ln>
          </p:spPr>
          <p:txBody>
            <a:bodyPr/>
            <a:lstStyle/>
            <a:p/>
          </p:txBody>
        </p:sp>
        <p:sp>
          <p:nvSpPr>
            <p:cNvPr id="55" name="pl55"/>
            <p:cNvSpPr/>
            <p:nvPr/>
          </p:nvSpPr>
          <p:spPr>
            <a:xfrm>
              <a:off x="7596922" y="2155411"/>
              <a:ext cx="300622" cy="0"/>
            </a:xfrm>
            <a:custGeom>
              <a:avLst/>
              <a:pathLst>
                <a:path w="300622" h="0">
                  <a:moveTo>
                    <a:pt x="0" y="0"/>
                  </a:moveTo>
                  <a:lnTo>
                    <a:pt x="60124" y="0"/>
                  </a:lnTo>
                  <a:lnTo>
                    <a:pt x="300622" y="0"/>
                  </a:lnTo>
                  <a:lnTo>
                    <a:pt x="300622" y="0"/>
                  </a:lnTo>
                  <a:lnTo>
                    <a:pt x="300622" y="0"/>
                  </a:lnTo>
                  <a:lnTo>
                    <a:pt x="300622" y="0"/>
                  </a:lnTo>
                  <a:lnTo>
                    <a:pt x="300622" y="0"/>
                  </a:lnTo>
                </a:path>
              </a:pathLst>
            </a:custGeom>
            <a:ln w="81303" cap="flat">
              <a:solidFill>
                <a:srgbClr val="E8E8E8">
                  <a:alpha val="100000"/>
                </a:srgbClr>
              </a:solidFill>
              <a:prstDash val="solid"/>
              <a:round/>
            </a:ln>
          </p:spPr>
          <p:txBody>
            <a:bodyPr/>
            <a:lstStyle/>
            <a:p/>
          </p:txBody>
        </p:sp>
        <p:sp>
          <p:nvSpPr>
            <p:cNvPr id="56" name="pl56"/>
            <p:cNvSpPr/>
            <p:nvPr/>
          </p:nvSpPr>
          <p:spPr>
            <a:xfrm>
              <a:off x="7236175" y="2311171"/>
              <a:ext cx="360747" cy="0"/>
            </a:xfrm>
            <a:custGeom>
              <a:avLst/>
              <a:pathLst>
                <a:path w="360747" h="0">
                  <a:moveTo>
                    <a:pt x="0" y="0"/>
                  </a:moveTo>
                  <a:lnTo>
                    <a:pt x="180373" y="0"/>
                  </a:lnTo>
                  <a:lnTo>
                    <a:pt x="300622" y="0"/>
                  </a:lnTo>
                  <a:lnTo>
                    <a:pt x="300622" y="0"/>
                  </a:lnTo>
                  <a:lnTo>
                    <a:pt x="300622" y="0"/>
                  </a:lnTo>
                  <a:lnTo>
                    <a:pt x="360747" y="0"/>
                  </a:lnTo>
                  <a:lnTo>
                    <a:pt x="360747" y="0"/>
                  </a:lnTo>
                </a:path>
              </a:pathLst>
            </a:custGeom>
            <a:ln w="81303" cap="flat">
              <a:solidFill>
                <a:srgbClr val="E8E8E8">
                  <a:alpha val="100000"/>
                </a:srgbClr>
              </a:solidFill>
              <a:prstDash val="solid"/>
              <a:round/>
            </a:ln>
          </p:spPr>
          <p:txBody>
            <a:bodyPr/>
            <a:lstStyle/>
            <a:p/>
          </p:txBody>
        </p:sp>
        <p:sp>
          <p:nvSpPr>
            <p:cNvPr id="57" name="pl57"/>
            <p:cNvSpPr/>
            <p:nvPr/>
          </p:nvSpPr>
          <p:spPr>
            <a:xfrm>
              <a:off x="7536798" y="2466931"/>
              <a:ext cx="240498" cy="0"/>
            </a:xfrm>
            <a:custGeom>
              <a:avLst/>
              <a:pathLst>
                <a:path w="240498" h="0">
                  <a:moveTo>
                    <a:pt x="0" y="0"/>
                  </a:moveTo>
                  <a:lnTo>
                    <a:pt x="120249" y="0"/>
                  </a:lnTo>
                  <a:lnTo>
                    <a:pt x="120249" y="0"/>
                  </a:lnTo>
                  <a:lnTo>
                    <a:pt x="120249" y="0"/>
                  </a:lnTo>
                  <a:lnTo>
                    <a:pt x="120249" y="0"/>
                  </a:lnTo>
                  <a:lnTo>
                    <a:pt x="180373" y="0"/>
                  </a:lnTo>
                  <a:lnTo>
                    <a:pt x="240498" y="0"/>
                  </a:lnTo>
                </a:path>
              </a:pathLst>
            </a:custGeom>
            <a:ln w="81303" cap="flat">
              <a:solidFill>
                <a:srgbClr val="E8E8E8">
                  <a:alpha val="100000"/>
                </a:srgbClr>
              </a:solidFill>
              <a:prstDash val="solid"/>
              <a:round/>
            </a:ln>
          </p:spPr>
          <p:txBody>
            <a:bodyPr/>
            <a:lstStyle/>
            <a:p/>
          </p:txBody>
        </p:sp>
        <p:sp>
          <p:nvSpPr>
            <p:cNvPr id="58" name="pl58"/>
            <p:cNvSpPr/>
            <p:nvPr/>
          </p:nvSpPr>
          <p:spPr>
            <a:xfrm>
              <a:off x="7356424" y="2622692"/>
              <a:ext cx="541120" cy="0"/>
            </a:xfrm>
            <a:custGeom>
              <a:avLst/>
              <a:pathLst>
                <a:path w="541120" h="0">
                  <a:moveTo>
                    <a:pt x="0" y="0"/>
                  </a:moveTo>
                  <a:lnTo>
                    <a:pt x="60124" y="0"/>
                  </a:lnTo>
                  <a:lnTo>
                    <a:pt x="120249" y="0"/>
                  </a:lnTo>
                  <a:lnTo>
                    <a:pt x="180373" y="0"/>
                  </a:lnTo>
                  <a:lnTo>
                    <a:pt x="180373" y="0"/>
                  </a:lnTo>
                  <a:lnTo>
                    <a:pt x="360747" y="0"/>
                  </a:lnTo>
                  <a:lnTo>
                    <a:pt x="541120" y="0"/>
                  </a:lnTo>
                </a:path>
              </a:pathLst>
            </a:custGeom>
            <a:ln w="81303" cap="flat">
              <a:solidFill>
                <a:srgbClr val="E8E8E8">
                  <a:alpha val="100000"/>
                </a:srgbClr>
              </a:solidFill>
              <a:prstDash val="solid"/>
              <a:round/>
            </a:ln>
          </p:spPr>
          <p:txBody>
            <a:bodyPr/>
            <a:lstStyle/>
            <a:p/>
          </p:txBody>
        </p:sp>
        <p:sp>
          <p:nvSpPr>
            <p:cNvPr id="59" name="pl59"/>
            <p:cNvSpPr/>
            <p:nvPr/>
          </p:nvSpPr>
          <p:spPr>
            <a:xfrm>
              <a:off x="6755179" y="2778452"/>
              <a:ext cx="661370" cy="0"/>
            </a:xfrm>
            <a:custGeom>
              <a:avLst/>
              <a:pathLst>
                <a:path w="661370" h="0">
                  <a:moveTo>
                    <a:pt x="0" y="0"/>
                  </a:moveTo>
                  <a:lnTo>
                    <a:pt x="120249" y="0"/>
                  </a:lnTo>
                  <a:lnTo>
                    <a:pt x="180373" y="0"/>
                  </a:lnTo>
                  <a:lnTo>
                    <a:pt x="360747" y="0"/>
                  </a:lnTo>
                  <a:lnTo>
                    <a:pt x="360747" y="0"/>
                  </a:lnTo>
                  <a:lnTo>
                    <a:pt x="420871" y="0"/>
                  </a:lnTo>
                  <a:lnTo>
                    <a:pt x="661370" y="0"/>
                  </a:lnTo>
                </a:path>
              </a:pathLst>
            </a:custGeom>
            <a:ln w="81303" cap="flat">
              <a:solidFill>
                <a:srgbClr val="E8E8E8">
                  <a:alpha val="100000"/>
                </a:srgbClr>
              </a:solidFill>
              <a:prstDash val="solid"/>
              <a:round/>
            </a:ln>
          </p:spPr>
          <p:txBody>
            <a:bodyPr/>
            <a:lstStyle/>
            <a:p/>
          </p:txBody>
        </p:sp>
        <p:sp>
          <p:nvSpPr>
            <p:cNvPr id="60" name="pl60"/>
            <p:cNvSpPr/>
            <p:nvPr/>
          </p:nvSpPr>
          <p:spPr>
            <a:xfrm>
              <a:off x="7115926" y="2934212"/>
              <a:ext cx="541120" cy="0"/>
            </a:xfrm>
            <a:custGeom>
              <a:avLst/>
              <a:pathLst>
                <a:path w="541120" h="0">
                  <a:moveTo>
                    <a:pt x="0" y="0"/>
                  </a:moveTo>
                  <a:lnTo>
                    <a:pt x="120249" y="0"/>
                  </a:lnTo>
                  <a:lnTo>
                    <a:pt x="240498" y="0"/>
                  </a:lnTo>
                  <a:lnTo>
                    <a:pt x="300622" y="0"/>
                  </a:lnTo>
                  <a:lnTo>
                    <a:pt x="420871" y="0"/>
                  </a:lnTo>
                  <a:lnTo>
                    <a:pt x="420871" y="0"/>
                  </a:lnTo>
                  <a:lnTo>
                    <a:pt x="541120" y="0"/>
                  </a:lnTo>
                </a:path>
              </a:pathLst>
            </a:custGeom>
            <a:ln w="81303" cap="flat">
              <a:solidFill>
                <a:srgbClr val="E8E8E8">
                  <a:alpha val="100000"/>
                </a:srgbClr>
              </a:solidFill>
              <a:prstDash val="solid"/>
              <a:round/>
            </a:ln>
          </p:spPr>
          <p:txBody>
            <a:bodyPr/>
            <a:lstStyle/>
            <a:p/>
          </p:txBody>
        </p:sp>
        <p:sp>
          <p:nvSpPr>
            <p:cNvPr id="61" name="pl61"/>
            <p:cNvSpPr/>
            <p:nvPr/>
          </p:nvSpPr>
          <p:spPr>
            <a:xfrm>
              <a:off x="6334307" y="3089973"/>
              <a:ext cx="1382864" cy="0"/>
            </a:xfrm>
            <a:custGeom>
              <a:avLst/>
              <a:pathLst>
                <a:path w="1382864" h="0">
                  <a:moveTo>
                    <a:pt x="0" y="0"/>
                  </a:moveTo>
                  <a:lnTo>
                    <a:pt x="360747" y="0"/>
                  </a:lnTo>
                  <a:lnTo>
                    <a:pt x="480996" y="0"/>
                  </a:lnTo>
                  <a:lnTo>
                    <a:pt x="1022117" y="0"/>
                  </a:lnTo>
                  <a:lnTo>
                    <a:pt x="1022117" y="0"/>
                  </a:lnTo>
                  <a:lnTo>
                    <a:pt x="1082241" y="0"/>
                  </a:lnTo>
                  <a:lnTo>
                    <a:pt x="1382864" y="0"/>
                  </a:lnTo>
                </a:path>
              </a:pathLst>
            </a:custGeom>
            <a:ln w="81303" cap="flat">
              <a:solidFill>
                <a:srgbClr val="E8E8E8">
                  <a:alpha val="100000"/>
                </a:srgbClr>
              </a:solidFill>
              <a:prstDash val="solid"/>
              <a:round/>
            </a:ln>
          </p:spPr>
          <p:txBody>
            <a:bodyPr/>
            <a:lstStyle/>
            <a:p/>
          </p:txBody>
        </p:sp>
        <p:sp>
          <p:nvSpPr>
            <p:cNvPr id="62" name="pl62"/>
            <p:cNvSpPr/>
            <p:nvPr/>
          </p:nvSpPr>
          <p:spPr>
            <a:xfrm>
              <a:off x="7115926" y="3245733"/>
              <a:ext cx="300622" cy="0"/>
            </a:xfrm>
            <a:custGeom>
              <a:avLst/>
              <a:pathLst>
                <a:path w="300622" h="0">
                  <a:moveTo>
                    <a:pt x="0" y="0"/>
                  </a:moveTo>
                  <a:lnTo>
                    <a:pt x="120249" y="0"/>
                  </a:lnTo>
                  <a:lnTo>
                    <a:pt x="180373" y="0"/>
                  </a:lnTo>
                  <a:lnTo>
                    <a:pt x="180373" y="0"/>
                  </a:lnTo>
                  <a:lnTo>
                    <a:pt x="240498" y="0"/>
                  </a:lnTo>
                  <a:lnTo>
                    <a:pt x="240498" y="0"/>
                  </a:lnTo>
                  <a:lnTo>
                    <a:pt x="300622" y="0"/>
                  </a:lnTo>
                </a:path>
              </a:pathLst>
            </a:custGeom>
            <a:ln w="81303" cap="flat">
              <a:solidFill>
                <a:srgbClr val="E8E8E8">
                  <a:alpha val="100000"/>
                </a:srgbClr>
              </a:solidFill>
              <a:prstDash val="solid"/>
              <a:round/>
            </a:ln>
          </p:spPr>
          <p:txBody>
            <a:bodyPr/>
            <a:lstStyle/>
            <a:p/>
          </p:txBody>
        </p:sp>
        <p:sp>
          <p:nvSpPr>
            <p:cNvPr id="63" name="pl63"/>
            <p:cNvSpPr/>
            <p:nvPr/>
          </p:nvSpPr>
          <p:spPr>
            <a:xfrm>
              <a:off x="5191940" y="3401494"/>
              <a:ext cx="2164483" cy="0"/>
            </a:xfrm>
            <a:custGeom>
              <a:avLst/>
              <a:pathLst>
                <a:path w="2164483" h="0">
                  <a:moveTo>
                    <a:pt x="0" y="0"/>
                  </a:moveTo>
                  <a:lnTo>
                    <a:pt x="841743" y="0"/>
                  </a:lnTo>
                  <a:lnTo>
                    <a:pt x="1563238" y="0"/>
                  </a:lnTo>
                  <a:lnTo>
                    <a:pt x="1743611" y="0"/>
                  </a:lnTo>
                  <a:lnTo>
                    <a:pt x="1984110" y="0"/>
                  </a:lnTo>
                  <a:lnTo>
                    <a:pt x="2164483" y="0"/>
                  </a:lnTo>
                  <a:lnTo>
                    <a:pt x="2164483" y="0"/>
                  </a:lnTo>
                </a:path>
              </a:pathLst>
            </a:custGeom>
            <a:ln w="81303" cap="flat">
              <a:solidFill>
                <a:srgbClr val="E8E8E8">
                  <a:alpha val="100000"/>
                </a:srgbClr>
              </a:solidFill>
              <a:prstDash val="solid"/>
              <a:round/>
            </a:ln>
          </p:spPr>
          <p:txBody>
            <a:bodyPr/>
            <a:lstStyle/>
            <a:p/>
          </p:txBody>
        </p:sp>
        <p:sp>
          <p:nvSpPr>
            <p:cNvPr id="64" name="pl64"/>
            <p:cNvSpPr/>
            <p:nvPr/>
          </p:nvSpPr>
          <p:spPr>
            <a:xfrm>
              <a:off x="6574805" y="3557254"/>
              <a:ext cx="901868" cy="0"/>
            </a:xfrm>
            <a:custGeom>
              <a:avLst/>
              <a:pathLst>
                <a:path w="901868" h="0">
                  <a:moveTo>
                    <a:pt x="0" y="0"/>
                  </a:moveTo>
                  <a:lnTo>
                    <a:pt x="480996" y="0"/>
                  </a:lnTo>
                  <a:lnTo>
                    <a:pt x="661370" y="0"/>
                  </a:lnTo>
                  <a:lnTo>
                    <a:pt x="721494" y="0"/>
                  </a:lnTo>
                  <a:lnTo>
                    <a:pt x="721494" y="0"/>
                  </a:lnTo>
                  <a:lnTo>
                    <a:pt x="721494" y="0"/>
                  </a:lnTo>
                  <a:lnTo>
                    <a:pt x="901868" y="0"/>
                  </a:lnTo>
                </a:path>
              </a:pathLst>
            </a:custGeom>
            <a:ln w="81303" cap="flat">
              <a:solidFill>
                <a:srgbClr val="E8E8E8">
                  <a:alpha val="100000"/>
                </a:srgbClr>
              </a:solidFill>
              <a:prstDash val="solid"/>
              <a:round/>
            </a:ln>
          </p:spPr>
          <p:txBody>
            <a:bodyPr/>
            <a:lstStyle/>
            <a:p/>
          </p:txBody>
        </p:sp>
        <p:sp>
          <p:nvSpPr>
            <p:cNvPr id="65" name="pl65"/>
            <p:cNvSpPr/>
            <p:nvPr/>
          </p:nvSpPr>
          <p:spPr>
            <a:xfrm>
              <a:off x="6695054" y="3713014"/>
              <a:ext cx="1022117" cy="0"/>
            </a:xfrm>
            <a:custGeom>
              <a:avLst/>
              <a:pathLst>
                <a:path w="1022117" h="0">
                  <a:moveTo>
                    <a:pt x="0" y="0"/>
                  </a:moveTo>
                  <a:lnTo>
                    <a:pt x="120249" y="0"/>
                  </a:lnTo>
                  <a:lnTo>
                    <a:pt x="180373" y="0"/>
                  </a:lnTo>
                  <a:lnTo>
                    <a:pt x="300622" y="0"/>
                  </a:lnTo>
                  <a:lnTo>
                    <a:pt x="541120" y="0"/>
                  </a:lnTo>
                  <a:lnTo>
                    <a:pt x="841743" y="0"/>
                  </a:lnTo>
                  <a:lnTo>
                    <a:pt x="1022117" y="0"/>
                  </a:lnTo>
                </a:path>
              </a:pathLst>
            </a:custGeom>
            <a:ln w="81303" cap="flat">
              <a:solidFill>
                <a:srgbClr val="E8E8E8">
                  <a:alpha val="100000"/>
                </a:srgbClr>
              </a:solidFill>
              <a:prstDash val="solid"/>
              <a:round/>
            </a:ln>
          </p:spPr>
          <p:txBody>
            <a:bodyPr/>
            <a:lstStyle/>
            <a:p/>
          </p:txBody>
        </p:sp>
        <p:sp>
          <p:nvSpPr>
            <p:cNvPr id="66" name="pl66"/>
            <p:cNvSpPr/>
            <p:nvPr/>
          </p:nvSpPr>
          <p:spPr>
            <a:xfrm>
              <a:off x="6334307" y="3868775"/>
              <a:ext cx="1563238" cy="0"/>
            </a:xfrm>
            <a:custGeom>
              <a:avLst/>
              <a:pathLst>
                <a:path w="1563238" h="0">
                  <a:moveTo>
                    <a:pt x="0" y="0"/>
                  </a:moveTo>
                  <a:lnTo>
                    <a:pt x="180373" y="0"/>
                  </a:lnTo>
                  <a:lnTo>
                    <a:pt x="420871" y="0"/>
                  </a:lnTo>
                  <a:lnTo>
                    <a:pt x="781619" y="0"/>
                  </a:lnTo>
                  <a:lnTo>
                    <a:pt x="901868" y="0"/>
                  </a:lnTo>
                  <a:lnTo>
                    <a:pt x="1142366" y="0"/>
                  </a:lnTo>
                  <a:lnTo>
                    <a:pt x="1563238" y="0"/>
                  </a:lnTo>
                </a:path>
              </a:pathLst>
            </a:custGeom>
            <a:ln w="81303" cap="flat">
              <a:solidFill>
                <a:srgbClr val="E8E8E8">
                  <a:alpha val="100000"/>
                </a:srgbClr>
              </a:solidFill>
              <a:prstDash val="solid"/>
              <a:round/>
            </a:ln>
          </p:spPr>
          <p:txBody>
            <a:bodyPr/>
            <a:lstStyle/>
            <a:p/>
          </p:txBody>
        </p:sp>
        <p:sp>
          <p:nvSpPr>
            <p:cNvPr id="67" name="pl67"/>
            <p:cNvSpPr/>
            <p:nvPr/>
          </p:nvSpPr>
          <p:spPr>
            <a:xfrm>
              <a:off x="7176051" y="4024535"/>
              <a:ext cx="180373" cy="0"/>
            </a:xfrm>
            <a:custGeom>
              <a:avLst/>
              <a:pathLst>
                <a:path w="180373" h="0">
                  <a:moveTo>
                    <a:pt x="0" y="0"/>
                  </a:moveTo>
                  <a:lnTo>
                    <a:pt x="60124" y="0"/>
                  </a:lnTo>
                  <a:lnTo>
                    <a:pt x="60124" y="0"/>
                  </a:lnTo>
                  <a:lnTo>
                    <a:pt x="120249" y="0"/>
                  </a:lnTo>
                  <a:lnTo>
                    <a:pt x="120249" y="0"/>
                  </a:lnTo>
                  <a:lnTo>
                    <a:pt x="180373" y="0"/>
                  </a:lnTo>
                  <a:lnTo>
                    <a:pt x="180373" y="0"/>
                  </a:lnTo>
                </a:path>
              </a:pathLst>
            </a:custGeom>
            <a:ln w="81303" cap="flat">
              <a:solidFill>
                <a:srgbClr val="E8E8E8">
                  <a:alpha val="100000"/>
                </a:srgbClr>
              </a:solidFill>
              <a:prstDash val="solid"/>
              <a:round/>
            </a:ln>
          </p:spPr>
          <p:txBody>
            <a:bodyPr/>
            <a:lstStyle/>
            <a:p/>
          </p:txBody>
        </p:sp>
        <p:sp>
          <p:nvSpPr>
            <p:cNvPr id="68" name="pl68"/>
            <p:cNvSpPr/>
            <p:nvPr/>
          </p:nvSpPr>
          <p:spPr>
            <a:xfrm>
              <a:off x="6755179" y="4180295"/>
              <a:ext cx="1022117" cy="0"/>
            </a:xfrm>
            <a:custGeom>
              <a:avLst/>
              <a:pathLst>
                <a:path w="1022117" h="0">
                  <a:moveTo>
                    <a:pt x="0" y="0"/>
                  </a:moveTo>
                  <a:lnTo>
                    <a:pt x="420871" y="0"/>
                  </a:lnTo>
                  <a:lnTo>
                    <a:pt x="420871" y="0"/>
                  </a:lnTo>
                  <a:lnTo>
                    <a:pt x="480996" y="0"/>
                  </a:lnTo>
                  <a:lnTo>
                    <a:pt x="721494" y="0"/>
                  </a:lnTo>
                  <a:lnTo>
                    <a:pt x="961992" y="0"/>
                  </a:lnTo>
                  <a:lnTo>
                    <a:pt x="1022117" y="0"/>
                  </a:lnTo>
                </a:path>
              </a:pathLst>
            </a:custGeom>
            <a:ln w="81303" cap="flat">
              <a:solidFill>
                <a:srgbClr val="E8E8E8">
                  <a:alpha val="100000"/>
                </a:srgbClr>
              </a:solidFill>
              <a:prstDash val="solid"/>
              <a:round/>
            </a:ln>
          </p:spPr>
          <p:txBody>
            <a:bodyPr/>
            <a:lstStyle/>
            <a:p/>
          </p:txBody>
        </p:sp>
        <p:sp>
          <p:nvSpPr>
            <p:cNvPr id="69" name="pl69"/>
            <p:cNvSpPr/>
            <p:nvPr/>
          </p:nvSpPr>
          <p:spPr>
            <a:xfrm>
              <a:off x="6574805" y="4336056"/>
              <a:ext cx="1142366" cy="0"/>
            </a:xfrm>
            <a:custGeom>
              <a:avLst/>
              <a:pathLst>
                <a:path w="1142366" h="0">
                  <a:moveTo>
                    <a:pt x="0" y="0"/>
                  </a:moveTo>
                  <a:lnTo>
                    <a:pt x="240498" y="0"/>
                  </a:lnTo>
                  <a:lnTo>
                    <a:pt x="360747" y="0"/>
                  </a:lnTo>
                  <a:lnTo>
                    <a:pt x="480996" y="0"/>
                  </a:lnTo>
                  <a:lnTo>
                    <a:pt x="541120" y="0"/>
                  </a:lnTo>
                  <a:lnTo>
                    <a:pt x="721494" y="0"/>
                  </a:lnTo>
                  <a:lnTo>
                    <a:pt x="1142366" y="0"/>
                  </a:lnTo>
                </a:path>
              </a:pathLst>
            </a:custGeom>
            <a:ln w="81303" cap="flat">
              <a:solidFill>
                <a:srgbClr val="E8E8E8">
                  <a:alpha val="100000"/>
                </a:srgbClr>
              </a:solidFill>
              <a:prstDash val="solid"/>
              <a:round/>
            </a:ln>
          </p:spPr>
          <p:txBody>
            <a:bodyPr/>
            <a:lstStyle/>
            <a:p/>
          </p:txBody>
        </p:sp>
        <p:sp>
          <p:nvSpPr>
            <p:cNvPr id="70" name="pl70"/>
            <p:cNvSpPr/>
            <p:nvPr/>
          </p:nvSpPr>
          <p:spPr>
            <a:xfrm>
              <a:off x="6394431" y="4491816"/>
              <a:ext cx="661370" cy="0"/>
            </a:xfrm>
            <a:custGeom>
              <a:avLst/>
              <a:pathLst>
                <a:path w="661370" h="0">
                  <a:moveTo>
                    <a:pt x="0" y="0"/>
                  </a:moveTo>
                  <a:lnTo>
                    <a:pt x="180373" y="0"/>
                  </a:lnTo>
                  <a:lnTo>
                    <a:pt x="240498" y="0"/>
                  </a:lnTo>
                  <a:lnTo>
                    <a:pt x="601245" y="0"/>
                  </a:lnTo>
                  <a:lnTo>
                    <a:pt x="601245" y="0"/>
                  </a:lnTo>
                  <a:lnTo>
                    <a:pt x="601245" y="0"/>
                  </a:lnTo>
                  <a:lnTo>
                    <a:pt x="661370" y="0"/>
                  </a:lnTo>
                </a:path>
              </a:pathLst>
            </a:custGeom>
            <a:ln w="81303" cap="flat">
              <a:solidFill>
                <a:srgbClr val="E8E8E8">
                  <a:alpha val="100000"/>
                </a:srgbClr>
              </a:solidFill>
              <a:prstDash val="solid"/>
              <a:round/>
            </a:ln>
          </p:spPr>
          <p:txBody>
            <a:bodyPr/>
            <a:lstStyle/>
            <a:p/>
          </p:txBody>
        </p:sp>
        <p:sp>
          <p:nvSpPr>
            <p:cNvPr id="71" name="pl71"/>
            <p:cNvSpPr/>
            <p:nvPr/>
          </p:nvSpPr>
          <p:spPr>
            <a:xfrm>
              <a:off x="6153933" y="4647576"/>
              <a:ext cx="1442989" cy="0"/>
            </a:xfrm>
            <a:custGeom>
              <a:avLst/>
              <a:pathLst>
                <a:path w="1442989" h="0">
                  <a:moveTo>
                    <a:pt x="0" y="0"/>
                  </a:moveTo>
                  <a:lnTo>
                    <a:pt x="360747" y="0"/>
                  </a:lnTo>
                  <a:lnTo>
                    <a:pt x="721494" y="0"/>
                  </a:lnTo>
                  <a:lnTo>
                    <a:pt x="781619" y="0"/>
                  </a:lnTo>
                  <a:lnTo>
                    <a:pt x="781619" y="0"/>
                  </a:lnTo>
                  <a:lnTo>
                    <a:pt x="781619" y="0"/>
                  </a:lnTo>
                  <a:lnTo>
                    <a:pt x="1442989" y="0"/>
                  </a:lnTo>
                </a:path>
              </a:pathLst>
            </a:custGeom>
            <a:ln w="81303" cap="flat">
              <a:solidFill>
                <a:srgbClr val="E8E8E8">
                  <a:alpha val="100000"/>
                </a:srgbClr>
              </a:solidFill>
              <a:prstDash val="solid"/>
              <a:round/>
            </a:ln>
          </p:spPr>
          <p:txBody>
            <a:bodyPr/>
            <a:lstStyle/>
            <a:p/>
          </p:txBody>
        </p:sp>
        <p:sp>
          <p:nvSpPr>
            <p:cNvPr id="72" name="pl72"/>
            <p:cNvSpPr/>
            <p:nvPr/>
          </p:nvSpPr>
          <p:spPr>
            <a:xfrm>
              <a:off x="6574805" y="4803337"/>
              <a:ext cx="541120" cy="0"/>
            </a:xfrm>
            <a:custGeom>
              <a:avLst/>
              <a:pathLst>
                <a:path w="541120" h="0">
                  <a:moveTo>
                    <a:pt x="0" y="0"/>
                  </a:moveTo>
                  <a:lnTo>
                    <a:pt x="180373" y="0"/>
                  </a:lnTo>
                  <a:lnTo>
                    <a:pt x="300622" y="0"/>
                  </a:lnTo>
                  <a:lnTo>
                    <a:pt x="300622" y="0"/>
                  </a:lnTo>
                  <a:lnTo>
                    <a:pt x="480996" y="0"/>
                  </a:lnTo>
                  <a:lnTo>
                    <a:pt x="541120" y="0"/>
                  </a:lnTo>
                  <a:lnTo>
                    <a:pt x="541120" y="0"/>
                  </a:lnTo>
                </a:path>
              </a:pathLst>
            </a:custGeom>
            <a:ln w="81303" cap="flat">
              <a:solidFill>
                <a:srgbClr val="E8E8E8">
                  <a:alpha val="100000"/>
                </a:srgbClr>
              </a:solidFill>
              <a:prstDash val="solid"/>
              <a:round/>
            </a:ln>
          </p:spPr>
          <p:txBody>
            <a:bodyPr/>
            <a:lstStyle/>
            <a:p/>
          </p:txBody>
        </p:sp>
        <p:sp>
          <p:nvSpPr>
            <p:cNvPr id="73" name="pl73"/>
            <p:cNvSpPr/>
            <p:nvPr/>
          </p:nvSpPr>
          <p:spPr>
            <a:xfrm>
              <a:off x="6755179" y="4959097"/>
              <a:ext cx="721494" cy="0"/>
            </a:xfrm>
            <a:custGeom>
              <a:avLst/>
              <a:pathLst>
                <a:path w="721494" h="0">
                  <a:moveTo>
                    <a:pt x="0" y="0"/>
                  </a:moveTo>
                  <a:lnTo>
                    <a:pt x="0" y="0"/>
                  </a:lnTo>
                  <a:lnTo>
                    <a:pt x="240498" y="0"/>
                  </a:lnTo>
                  <a:lnTo>
                    <a:pt x="420871" y="0"/>
                  </a:lnTo>
                  <a:lnTo>
                    <a:pt x="480996" y="0"/>
                  </a:lnTo>
                  <a:lnTo>
                    <a:pt x="721494" y="0"/>
                  </a:lnTo>
                  <a:lnTo>
                    <a:pt x="721494" y="0"/>
                  </a:lnTo>
                </a:path>
              </a:pathLst>
            </a:custGeom>
            <a:ln w="81303" cap="flat">
              <a:solidFill>
                <a:srgbClr val="E8E8E8">
                  <a:alpha val="100000"/>
                </a:srgbClr>
              </a:solidFill>
              <a:prstDash val="solid"/>
              <a:round/>
            </a:ln>
          </p:spPr>
          <p:txBody>
            <a:bodyPr/>
            <a:lstStyle/>
            <a:p/>
          </p:txBody>
        </p:sp>
        <p:sp>
          <p:nvSpPr>
            <p:cNvPr id="74" name="pl74"/>
            <p:cNvSpPr/>
            <p:nvPr/>
          </p:nvSpPr>
          <p:spPr>
            <a:xfrm>
              <a:off x="5853311" y="5114858"/>
              <a:ext cx="1322740" cy="0"/>
            </a:xfrm>
            <a:custGeom>
              <a:avLst/>
              <a:pathLst>
                <a:path w="1322740" h="0">
                  <a:moveTo>
                    <a:pt x="0" y="0"/>
                  </a:moveTo>
                  <a:lnTo>
                    <a:pt x="541120" y="0"/>
                  </a:lnTo>
                  <a:lnTo>
                    <a:pt x="781619" y="0"/>
                  </a:lnTo>
                  <a:lnTo>
                    <a:pt x="961992" y="0"/>
                  </a:lnTo>
                  <a:lnTo>
                    <a:pt x="961992" y="0"/>
                  </a:lnTo>
                  <a:lnTo>
                    <a:pt x="1082241" y="0"/>
                  </a:lnTo>
                  <a:lnTo>
                    <a:pt x="1322740" y="0"/>
                  </a:lnTo>
                </a:path>
              </a:pathLst>
            </a:custGeom>
            <a:ln w="81303" cap="flat">
              <a:solidFill>
                <a:srgbClr val="E8E8E8">
                  <a:alpha val="100000"/>
                </a:srgbClr>
              </a:solidFill>
              <a:prstDash val="solid"/>
              <a:round/>
            </a:ln>
          </p:spPr>
          <p:txBody>
            <a:bodyPr/>
            <a:lstStyle/>
            <a:p/>
          </p:txBody>
        </p:sp>
        <p:sp>
          <p:nvSpPr>
            <p:cNvPr id="75" name="pl75"/>
            <p:cNvSpPr/>
            <p:nvPr/>
          </p:nvSpPr>
          <p:spPr>
            <a:xfrm>
              <a:off x="5973560" y="5270618"/>
              <a:ext cx="721494" cy="0"/>
            </a:xfrm>
            <a:custGeom>
              <a:avLst/>
              <a:pathLst>
                <a:path w="721494" h="0">
                  <a:moveTo>
                    <a:pt x="0" y="0"/>
                  </a:moveTo>
                  <a:lnTo>
                    <a:pt x="0" y="0"/>
                  </a:lnTo>
                  <a:lnTo>
                    <a:pt x="60124" y="0"/>
                  </a:lnTo>
                  <a:lnTo>
                    <a:pt x="120249" y="0"/>
                  </a:lnTo>
                  <a:lnTo>
                    <a:pt x="420871" y="0"/>
                  </a:lnTo>
                  <a:lnTo>
                    <a:pt x="480996" y="0"/>
                  </a:lnTo>
                  <a:lnTo>
                    <a:pt x="721494" y="0"/>
                  </a:lnTo>
                </a:path>
              </a:pathLst>
            </a:custGeom>
            <a:ln w="81303" cap="flat">
              <a:solidFill>
                <a:srgbClr val="E8E8E8">
                  <a:alpha val="100000"/>
                </a:srgbClr>
              </a:solidFill>
              <a:prstDash val="solid"/>
              <a:round/>
            </a:ln>
          </p:spPr>
          <p:txBody>
            <a:bodyPr/>
            <a:lstStyle/>
            <a:p/>
          </p:txBody>
        </p:sp>
        <p:sp>
          <p:nvSpPr>
            <p:cNvPr id="76" name="pl76"/>
            <p:cNvSpPr/>
            <p:nvPr/>
          </p:nvSpPr>
          <p:spPr>
            <a:xfrm>
              <a:off x="4650820" y="5426378"/>
              <a:ext cx="1743611" cy="0"/>
            </a:xfrm>
            <a:custGeom>
              <a:avLst/>
              <a:pathLst>
                <a:path w="1743611" h="0">
                  <a:moveTo>
                    <a:pt x="0" y="0"/>
                  </a:moveTo>
                  <a:lnTo>
                    <a:pt x="781619" y="0"/>
                  </a:lnTo>
                  <a:lnTo>
                    <a:pt x="1142366" y="0"/>
                  </a:lnTo>
                  <a:lnTo>
                    <a:pt x="1322740" y="0"/>
                  </a:lnTo>
                  <a:lnTo>
                    <a:pt x="1563238" y="0"/>
                  </a:lnTo>
                  <a:lnTo>
                    <a:pt x="1683487" y="0"/>
                  </a:lnTo>
                  <a:lnTo>
                    <a:pt x="1743611" y="0"/>
                  </a:lnTo>
                </a:path>
              </a:pathLst>
            </a:custGeom>
            <a:ln w="81303" cap="flat">
              <a:solidFill>
                <a:srgbClr val="E8E8E8">
                  <a:alpha val="100000"/>
                </a:srgbClr>
              </a:solidFill>
              <a:prstDash val="solid"/>
              <a:round/>
            </a:ln>
          </p:spPr>
          <p:txBody>
            <a:bodyPr/>
            <a:lstStyle/>
            <a:p/>
          </p:txBody>
        </p:sp>
        <p:sp>
          <p:nvSpPr>
            <p:cNvPr id="77" name="pl77"/>
            <p:cNvSpPr/>
            <p:nvPr/>
          </p:nvSpPr>
          <p:spPr>
            <a:xfrm>
              <a:off x="5672937" y="5582139"/>
              <a:ext cx="901868" cy="0"/>
            </a:xfrm>
            <a:custGeom>
              <a:avLst/>
              <a:pathLst>
                <a:path w="901868" h="0">
                  <a:moveTo>
                    <a:pt x="0" y="0"/>
                  </a:moveTo>
                  <a:lnTo>
                    <a:pt x="60124" y="0"/>
                  </a:lnTo>
                  <a:lnTo>
                    <a:pt x="240498" y="0"/>
                  </a:lnTo>
                  <a:lnTo>
                    <a:pt x="601245" y="0"/>
                  </a:lnTo>
                  <a:lnTo>
                    <a:pt x="721494" y="0"/>
                  </a:lnTo>
                  <a:lnTo>
                    <a:pt x="721494" y="0"/>
                  </a:lnTo>
                  <a:lnTo>
                    <a:pt x="901868" y="0"/>
                  </a:lnTo>
                </a:path>
              </a:pathLst>
            </a:custGeom>
            <a:ln w="81303" cap="flat">
              <a:solidFill>
                <a:srgbClr val="E8E8E8">
                  <a:alpha val="100000"/>
                </a:srgbClr>
              </a:solidFill>
              <a:prstDash val="solid"/>
              <a:round/>
            </a:ln>
          </p:spPr>
          <p:txBody>
            <a:bodyPr/>
            <a:lstStyle/>
            <a:p/>
          </p:txBody>
        </p:sp>
        <p:sp>
          <p:nvSpPr>
            <p:cNvPr id="78" name="pl78"/>
            <p:cNvSpPr/>
            <p:nvPr/>
          </p:nvSpPr>
          <p:spPr>
            <a:xfrm>
              <a:off x="5071691" y="5737899"/>
              <a:ext cx="2465106" cy="0"/>
            </a:xfrm>
            <a:custGeom>
              <a:avLst/>
              <a:pathLst>
                <a:path w="2465106" h="0">
                  <a:moveTo>
                    <a:pt x="0" y="0"/>
                  </a:moveTo>
                  <a:lnTo>
                    <a:pt x="60124" y="0"/>
                  </a:lnTo>
                  <a:lnTo>
                    <a:pt x="961992" y="0"/>
                  </a:lnTo>
                  <a:lnTo>
                    <a:pt x="961992" y="0"/>
                  </a:lnTo>
                  <a:lnTo>
                    <a:pt x="1142366" y="0"/>
                  </a:lnTo>
                  <a:lnTo>
                    <a:pt x="1442989" y="0"/>
                  </a:lnTo>
                  <a:lnTo>
                    <a:pt x="2465106" y="0"/>
                  </a:lnTo>
                </a:path>
              </a:pathLst>
            </a:custGeom>
            <a:ln w="81303" cap="flat">
              <a:solidFill>
                <a:srgbClr val="E8E8E8">
                  <a:alpha val="100000"/>
                </a:srgbClr>
              </a:solidFill>
              <a:prstDash val="solid"/>
              <a:round/>
            </a:ln>
          </p:spPr>
          <p:txBody>
            <a:bodyPr/>
            <a:lstStyle/>
            <a:p/>
          </p:txBody>
        </p:sp>
        <p:sp>
          <p:nvSpPr>
            <p:cNvPr id="79" name="pt79"/>
            <p:cNvSpPr/>
            <p:nvPr/>
          </p:nvSpPr>
          <p:spPr>
            <a:xfrm>
              <a:off x="7772796" y="168363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80" name="pt80"/>
            <p:cNvSpPr/>
            <p:nvPr/>
          </p:nvSpPr>
          <p:spPr>
            <a:xfrm>
              <a:off x="7291800" y="168363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81" name="pt81"/>
            <p:cNvSpPr/>
            <p:nvPr/>
          </p:nvSpPr>
          <p:spPr>
            <a:xfrm>
              <a:off x="7051301" y="168363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82" name="pt82"/>
            <p:cNvSpPr/>
            <p:nvPr/>
          </p:nvSpPr>
          <p:spPr>
            <a:xfrm>
              <a:off x="7893045" y="168363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83" name="pt83"/>
            <p:cNvSpPr/>
            <p:nvPr/>
          </p:nvSpPr>
          <p:spPr>
            <a:xfrm>
              <a:off x="7592422" y="168363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84" name="pt84"/>
            <p:cNvSpPr/>
            <p:nvPr/>
          </p:nvSpPr>
          <p:spPr>
            <a:xfrm>
              <a:off x="7772796" y="168363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85" name="pt85"/>
            <p:cNvSpPr/>
            <p:nvPr/>
          </p:nvSpPr>
          <p:spPr>
            <a:xfrm>
              <a:off x="7772796" y="168363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86" name="pt86"/>
            <p:cNvSpPr/>
            <p:nvPr/>
          </p:nvSpPr>
          <p:spPr>
            <a:xfrm>
              <a:off x="7111426" y="479883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87" name="pt87"/>
            <p:cNvSpPr/>
            <p:nvPr/>
          </p:nvSpPr>
          <p:spPr>
            <a:xfrm>
              <a:off x="6570305" y="479883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88" name="pt88"/>
            <p:cNvSpPr/>
            <p:nvPr/>
          </p:nvSpPr>
          <p:spPr>
            <a:xfrm>
              <a:off x="7111426" y="479883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89" name="pt89"/>
            <p:cNvSpPr/>
            <p:nvPr/>
          </p:nvSpPr>
          <p:spPr>
            <a:xfrm>
              <a:off x="7051301" y="479883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90" name="pt90"/>
            <p:cNvSpPr/>
            <p:nvPr/>
          </p:nvSpPr>
          <p:spPr>
            <a:xfrm>
              <a:off x="6750679" y="479883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91" name="pt91"/>
            <p:cNvSpPr/>
            <p:nvPr/>
          </p:nvSpPr>
          <p:spPr>
            <a:xfrm>
              <a:off x="6870928" y="479883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92" name="pt92"/>
            <p:cNvSpPr/>
            <p:nvPr/>
          </p:nvSpPr>
          <p:spPr>
            <a:xfrm>
              <a:off x="6870928" y="479883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93" name="pt93"/>
            <p:cNvSpPr/>
            <p:nvPr/>
          </p:nvSpPr>
          <p:spPr>
            <a:xfrm>
              <a:off x="6931052" y="277395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94" name="pt94"/>
            <p:cNvSpPr/>
            <p:nvPr/>
          </p:nvSpPr>
          <p:spPr>
            <a:xfrm>
              <a:off x="7171551" y="277395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95" name="pt95"/>
            <p:cNvSpPr/>
            <p:nvPr/>
          </p:nvSpPr>
          <p:spPr>
            <a:xfrm>
              <a:off x="6870928" y="277395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96" name="pt96"/>
            <p:cNvSpPr/>
            <p:nvPr/>
          </p:nvSpPr>
          <p:spPr>
            <a:xfrm>
              <a:off x="6750679" y="277395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97" name="pt97"/>
            <p:cNvSpPr/>
            <p:nvPr/>
          </p:nvSpPr>
          <p:spPr>
            <a:xfrm>
              <a:off x="7111426" y="277395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98" name="pt98"/>
            <p:cNvSpPr/>
            <p:nvPr/>
          </p:nvSpPr>
          <p:spPr>
            <a:xfrm>
              <a:off x="7111426" y="277395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99" name="pt99"/>
            <p:cNvSpPr/>
            <p:nvPr/>
          </p:nvSpPr>
          <p:spPr>
            <a:xfrm>
              <a:off x="7412049" y="277395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00" name="pt100"/>
            <p:cNvSpPr/>
            <p:nvPr/>
          </p:nvSpPr>
          <p:spPr>
            <a:xfrm>
              <a:off x="7472173" y="355275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01" name="pt101"/>
            <p:cNvSpPr/>
            <p:nvPr/>
          </p:nvSpPr>
          <p:spPr>
            <a:xfrm>
              <a:off x="7291800" y="355275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02" name="pt102"/>
            <p:cNvSpPr/>
            <p:nvPr/>
          </p:nvSpPr>
          <p:spPr>
            <a:xfrm>
              <a:off x="6570305" y="355275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03" name="pt103"/>
            <p:cNvSpPr/>
            <p:nvPr/>
          </p:nvSpPr>
          <p:spPr>
            <a:xfrm>
              <a:off x="7051301" y="355275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04" name="pt104"/>
            <p:cNvSpPr/>
            <p:nvPr/>
          </p:nvSpPr>
          <p:spPr>
            <a:xfrm>
              <a:off x="7291800" y="355275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05" name="pt105"/>
            <p:cNvSpPr/>
            <p:nvPr/>
          </p:nvSpPr>
          <p:spPr>
            <a:xfrm>
              <a:off x="7231675" y="355275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06" name="pt106"/>
            <p:cNvSpPr/>
            <p:nvPr/>
          </p:nvSpPr>
          <p:spPr>
            <a:xfrm>
              <a:off x="7291800" y="355275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07" name="pt107"/>
            <p:cNvSpPr/>
            <p:nvPr/>
          </p:nvSpPr>
          <p:spPr>
            <a:xfrm>
              <a:off x="7712672" y="370851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08" name="pt108"/>
            <p:cNvSpPr/>
            <p:nvPr/>
          </p:nvSpPr>
          <p:spPr>
            <a:xfrm>
              <a:off x="6870928" y="370851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09" name="pt109"/>
            <p:cNvSpPr/>
            <p:nvPr/>
          </p:nvSpPr>
          <p:spPr>
            <a:xfrm>
              <a:off x="6690554" y="370851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10" name="pt110"/>
            <p:cNvSpPr/>
            <p:nvPr/>
          </p:nvSpPr>
          <p:spPr>
            <a:xfrm>
              <a:off x="6810803" y="370851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11" name="pt111"/>
            <p:cNvSpPr/>
            <p:nvPr/>
          </p:nvSpPr>
          <p:spPr>
            <a:xfrm>
              <a:off x="7532298" y="370851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12" name="pt112"/>
            <p:cNvSpPr/>
            <p:nvPr/>
          </p:nvSpPr>
          <p:spPr>
            <a:xfrm>
              <a:off x="6991177" y="370851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13" name="pt113"/>
            <p:cNvSpPr/>
            <p:nvPr/>
          </p:nvSpPr>
          <p:spPr>
            <a:xfrm>
              <a:off x="7231675" y="370851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14" name="pt114"/>
            <p:cNvSpPr/>
            <p:nvPr/>
          </p:nvSpPr>
          <p:spPr>
            <a:xfrm>
              <a:off x="6690554" y="526611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15" name="pt115"/>
            <p:cNvSpPr/>
            <p:nvPr/>
          </p:nvSpPr>
          <p:spPr>
            <a:xfrm>
              <a:off x="6389931" y="526611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16" name="pt116"/>
            <p:cNvSpPr/>
            <p:nvPr/>
          </p:nvSpPr>
          <p:spPr>
            <a:xfrm>
              <a:off x="6450056" y="526611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17" name="pt117"/>
            <p:cNvSpPr/>
            <p:nvPr/>
          </p:nvSpPr>
          <p:spPr>
            <a:xfrm>
              <a:off x="6089309" y="526611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18" name="pt118"/>
            <p:cNvSpPr/>
            <p:nvPr/>
          </p:nvSpPr>
          <p:spPr>
            <a:xfrm>
              <a:off x="6029184" y="526611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19" name="pt119"/>
            <p:cNvSpPr/>
            <p:nvPr/>
          </p:nvSpPr>
          <p:spPr>
            <a:xfrm>
              <a:off x="5969060" y="526611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0" name="pt120"/>
            <p:cNvSpPr/>
            <p:nvPr/>
          </p:nvSpPr>
          <p:spPr>
            <a:xfrm>
              <a:off x="5969060" y="526611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1" name="pt121"/>
            <p:cNvSpPr/>
            <p:nvPr/>
          </p:nvSpPr>
          <p:spPr>
            <a:xfrm>
              <a:off x="7412049" y="308547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2" name="pt122"/>
            <p:cNvSpPr/>
            <p:nvPr/>
          </p:nvSpPr>
          <p:spPr>
            <a:xfrm>
              <a:off x="6690554" y="308547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3" name="pt123"/>
            <p:cNvSpPr/>
            <p:nvPr/>
          </p:nvSpPr>
          <p:spPr>
            <a:xfrm>
              <a:off x="6329807" y="308547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4" name="pt124"/>
            <p:cNvSpPr/>
            <p:nvPr/>
          </p:nvSpPr>
          <p:spPr>
            <a:xfrm>
              <a:off x="6810803" y="308547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5" name="pt125"/>
            <p:cNvSpPr/>
            <p:nvPr/>
          </p:nvSpPr>
          <p:spPr>
            <a:xfrm>
              <a:off x="7351924" y="308547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6" name="pt126"/>
            <p:cNvSpPr/>
            <p:nvPr/>
          </p:nvSpPr>
          <p:spPr>
            <a:xfrm>
              <a:off x="7712672" y="308547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7" name="pt127"/>
            <p:cNvSpPr/>
            <p:nvPr/>
          </p:nvSpPr>
          <p:spPr>
            <a:xfrm>
              <a:off x="7351924" y="308547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8" name="pt128"/>
            <p:cNvSpPr/>
            <p:nvPr/>
          </p:nvSpPr>
          <p:spPr>
            <a:xfrm>
              <a:off x="7652547" y="183939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9" name="pt129"/>
            <p:cNvSpPr/>
            <p:nvPr/>
          </p:nvSpPr>
          <p:spPr>
            <a:xfrm>
              <a:off x="7412049" y="183939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0" name="pt130"/>
            <p:cNvSpPr/>
            <p:nvPr/>
          </p:nvSpPr>
          <p:spPr>
            <a:xfrm>
              <a:off x="7472173" y="183939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1" name="pt131"/>
            <p:cNvSpPr/>
            <p:nvPr/>
          </p:nvSpPr>
          <p:spPr>
            <a:xfrm>
              <a:off x="7592422" y="183939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2" name="pt132"/>
            <p:cNvSpPr/>
            <p:nvPr/>
          </p:nvSpPr>
          <p:spPr>
            <a:xfrm>
              <a:off x="7592422" y="183939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3" name="pt133"/>
            <p:cNvSpPr/>
            <p:nvPr/>
          </p:nvSpPr>
          <p:spPr>
            <a:xfrm>
              <a:off x="7532298" y="183939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4" name="pt134"/>
            <p:cNvSpPr/>
            <p:nvPr/>
          </p:nvSpPr>
          <p:spPr>
            <a:xfrm>
              <a:off x="7652547" y="183939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5" name="pt135"/>
            <p:cNvSpPr/>
            <p:nvPr/>
          </p:nvSpPr>
          <p:spPr>
            <a:xfrm>
              <a:off x="7652547" y="292971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6" name="pt136"/>
            <p:cNvSpPr/>
            <p:nvPr/>
          </p:nvSpPr>
          <p:spPr>
            <a:xfrm>
              <a:off x="7351924" y="292971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7" name="pt137"/>
            <p:cNvSpPr/>
            <p:nvPr/>
          </p:nvSpPr>
          <p:spPr>
            <a:xfrm>
              <a:off x="7111426" y="292971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8" name="pt138"/>
            <p:cNvSpPr/>
            <p:nvPr/>
          </p:nvSpPr>
          <p:spPr>
            <a:xfrm>
              <a:off x="7231675" y="292971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9" name="pt139"/>
            <p:cNvSpPr/>
            <p:nvPr/>
          </p:nvSpPr>
          <p:spPr>
            <a:xfrm>
              <a:off x="7532298" y="292971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0" name="pt140"/>
            <p:cNvSpPr/>
            <p:nvPr/>
          </p:nvSpPr>
          <p:spPr>
            <a:xfrm>
              <a:off x="7532298" y="292971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1" name="pt141"/>
            <p:cNvSpPr/>
            <p:nvPr/>
          </p:nvSpPr>
          <p:spPr>
            <a:xfrm>
              <a:off x="7412049" y="292971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2" name="pt142"/>
            <p:cNvSpPr/>
            <p:nvPr/>
          </p:nvSpPr>
          <p:spPr>
            <a:xfrm>
              <a:off x="7652547" y="121634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3" name="pt143"/>
            <p:cNvSpPr/>
            <p:nvPr/>
          </p:nvSpPr>
          <p:spPr>
            <a:xfrm>
              <a:off x="7652547" y="121634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4" name="pt144"/>
            <p:cNvSpPr/>
            <p:nvPr/>
          </p:nvSpPr>
          <p:spPr>
            <a:xfrm>
              <a:off x="7291800" y="121634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5" name="pt145"/>
            <p:cNvSpPr/>
            <p:nvPr/>
          </p:nvSpPr>
          <p:spPr>
            <a:xfrm>
              <a:off x="7351924" y="121634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6" name="pt146"/>
            <p:cNvSpPr/>
            <p:nvPr/>
          </p:nvSpPr>
          <p:spPr>
            <a:xfrm>
              <a:off x="7532298" y="121634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7" name="pt147"/>
            <p:cNvSpPr/>
            <p:nvPr/>
          </p:nvSpPr>
          <p:spPr>
            <a:xfrm>
              <a:off x="7712672" y="121634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8" name="pt148"/>
            <p:cNvSpPr/>
            <p:nvPr/>
          </p:nvSpPr>
          <p:spPr>
            <a:xfrm>
              <a:off x="7832921" y="121634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9" name="pt149"/>
            <p:cNvSpPr/>
            <p:nvPr/>
          </p:nvSpPr>
          <p:spPr>
            <a:xfrm>
              <a:off x="7893045" y="74906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0" name="pt150"/>
            <p:cNvSpPr/>
            <p:nvPr/>
          </p:nvSpPr>
          <p:spPr>
            <a:xfrm>
              <a:off x="7832921" y="74906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1" name="pt151"/>
            <p:cNvSpPr/>
            <p:nvPr/>
          </p:nvSpPr>
          <p:spPr>
            <a:xfrm>
              <a:off x="7893045" y="74906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2" name="pt152"/>
            <p:cNvSpPr/>
            <p:nvPr/>
          </p:nvSpPr>
          <p:spPr>
            <a:xfrm>
              <a:off x="7893045" y="74906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3" name="pt153"/>
            <p:cNvSpPr/>
            <p:nvPr/>
          </p:nvSpPr>
          <p:spPr>
            <a:xfrm>
              <a:off x="7893045" y="74906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4" name="pt154"/>
            <p:cNvSpPr/>
            <p:nvPr/>
          </p:nvSpPr>
          <p:spPr>
            <a:xfrm>
              <a:off x="7893045" y="74906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5" name="pt155"/>
            <p:cNvSpPr/>
            <p:nvPr/>
          </p:nvSpPr>
          <p:spPr>
            <a:xfrm>
              <a:off x="7893045" y="74906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6" name="pt156"/>
            <p:cNvSpPr/>
            <p:nvPr/>
          </p:nvSpPr>
          <p:spPr>
            <a:xfrm>
              <a:off x="7472173" y="495459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7" name="pt157"/>
            <p:cNvSpPr/>
            <p:nvPr/>
          </p:nvSpPr>
          <p:spPr>
            <a:xfrm>
              <a:off x="7472173" y="495459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8" name="pt158"/>
            <p:cNvSpPr/>
            <p:nvPr/>
          </p:nvSpPr>
          <p:spPr>
            <a:xfrm>
              <a:off x="7231675" y="495459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9" name="pt159"/>
            <p:cNvSpPr/>
            <p:nvPr/>
          </p:nvSpPr>
          <p:spPr>
            <a:xfrm>
              <a:off x="7171551" y="495459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0" name="pt160"/>
            <p:cNvSpPr/>
            <p:nvPr/>
          </p:nvSpPr>
          <p:spPr>
            <a:xfrm>
              <a:off x="6991177" y="495459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1" name="pt161"/>
            <p:cNvSpPr/>
            <p:nvPr/>
          </p:nvSpPr>
          <p:spPr>
            <a:xfrm>
              <a:off x="6750679" y="495459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2" name="pt162"/>
            <p:cNvSpPr/>
            <p:nvPr/>
          </p:nvSpPr>
          <p:spPr>
            <a:xfrm>
              <a:off x="6750679" y="495459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3" name="pt163"/>
            <p:cNvSpPr/>
            <p:nvPr/>
          </p:nvSpPr>
          <p:spPr>
            <a:xfrm>
              <a:off x="7712672" y="199515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4" name="pt164"/>
            <p:cNvSpPr/>
            <p:nvPr/>
          </p:nvSpPr>
          <p:spPr>
            <a:xfrm>
              <a:off x="6870928" y="199515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5" name="pt165"/>
            <p:cNvSpPr/>
            <p:nvPr/>
          </p:nvSpPr>
          <p:spPr>
            <a:xfrm>
              <a:off x="7231675" y="199515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6" name="pt166"/>
            <p:cNvSpPr/>
            <p:nvPr/>
          </p:nvSpPr>
          <p:spPr>
            <a:xfrm>
              <a:off x="7412049" y="199515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7" name="pt167"/>
            <p:cNvSpPr/>
            <p:nvPr/>
          </p:nvSpPr>
          <p:spPr>
            <a:xfrm>
              <a:off x="7592422" y="199515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8" name="pt168"/>
            <p:cNvSpPr/>
            <p:nvPr/>
          </p:nvSpPr>
          <p:spPr>
            <a:xfrm>
              <a:off x="7652547" y="199515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9" name="pt169"/>
            <p:cNvSpPr/>
            <p:nvPr/>
          </p:nvSpPr>
          <p:spPr>
            <a:xfrm>
              <a:off x="7652547" y="199515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0" name="pt170"/>
            <p:cNvSpPr/>
            <p:nvPr/>
          </p:nvSpPr>
          <p:spPr>
            <a:xfrm>
              <a:off x="6931052" y="511035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1" name="pt171"/>
            <p:cNvSpPr/>
            <p:nvPr/>
          </p:nvSpPr>
          <p:spPr>
            <a:xfrm>
              <a:off x="6810803" y="511035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2" name="pt172"/>
            <p:cNvSpPr/>
            <p:nvPr/>
          </p:nvSpPr>
          <p:spPr>
            <a:xfrm>
              <a:off x="5848811" y="511035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3" name="pt173"/>
            <p:cNvSpPr/>
            <p:nvPr/>
          </p:nvSpPr>
          <p:spPr>
            <a:xfrm>
              <a:off x="6389931" y="511035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4" name="pt174"/>
            <p:cNvSpPr/>
            <p:nvPr/>
          </p:nvSpPr>
          <p:spPr>
            <a:xfrm>
              <a:off x="6810803" y="511035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5" name="pt175"/>
            <p:cNvSpPr/>
            <p:nvPr/>
          </p:nvSpPr>
          <p:spPr>
            <a:xfrm>
              <a:off x="7171551" y="511035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6" name="pt176"/>
            <p:cNvSpPr/>
            <p:nvPr/>
          </p:nvSpPr>
          <p:spPr>
            <a:xfrm>
              <a:off x="6630430" y="511035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7" name="pt177"/>
            <p:cNvSpPr/>
            <p:nvPr/>
          </p:nvSpPr>
          <p:spPr>
            <a:xfrm>
              <a:off x="7712672" y="137210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8" name="pt178"/>
            <p:cNvSpPr/>
            <p:nvPr/>
          </p:nvSpPr>
          <p:spPr>
            <a:xfrm>
              <a:off x="6991177" y="137210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9" name="pt179"/>
            <p:cNvSpPr/>
            <p:nvPr/>
          </p:nvSpPr>
          <p:spPr>
            <a:xfrm>
              <a:off x="7772796" y="137210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0" name="pt180"/>
            <p:cNvSpPr/>
            <p:nvPr/>
          </p:nvSpPr>
          <p:spPr>
            <a:xfrm>
              <a:off x="6750679" y="137210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1" name="pt181"/>
            <p:cNvSpPr/>
            <p:nvPr/>
          </p:nvSpPr>
          <p:spPr>
            <a:xfrm>
              <a:off x="7893045" y="137210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2" name="pt182"/>
            <p:cNvSpPr/>
            <p:nvPr/>
          </p:nvSpPr>
          <p:spPr>
            <a:xfrm>
              <a:off x="7712672" y="137210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3" name="pt183"/>
            <p:cNvSpPr/>
            <p:nvPr/>
          </p:nvSpPr>
          <p:spPr>
            <a:xfrm>
              <a:off x="7832921" y="137210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4" name="pt184"/>
            <p:cNvSpPr/>
            <p:nvPr/>
          </p:nvSpPr>
          <p:spPr>
            <a:xfrm>
              <a:off x="7592422" y="464307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5" name="pt185"/>
            <p:cNvSpPr/>
            <p:nvPr/>
          </p:nvSpPr>
          <p:spPr>
            <a:xfrm>
              <a:off x="6931052" y="464307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6" name="pt186"/>
            <p:cNvSpPr/>
            <p:nvPr/>
          </p:nvSpPr>
          <p:spPr>
            <a:xfrm>
              <a:off x="6149433" y="464307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7" name="pt187"/>
            <p:cNvSpPr/>
            <p:nvPr/>
          </p:nvSpPr>
          <p:spPr>
            <a:xfrm>
              <a:off x="6510181" y="464307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8" name="pt188"/>
            <p:cNvSpPr/>
            <p:nvPr/>
          </p:nvSpPr>
          <p:spPr>
            <a:xfrm>
              <a:off x="6870928" y="464307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9" name="pt189"/>
            <p:cNvSpPr/>
            <p:nvPr/>
          </p:nvSpPr>
          <p:spPr>
            <a:xfrm>
              <a:off x="6931052" y="464307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0" name="pt190"/>
            <p:cNvSpPr/>
            <p:nvPr/>
          </p:nvSpPr>
          <p:spPr>
            <a:xfrm>
              <a:off x="6931052" y="464307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1" name="pt191"/>
            <p:cNvSpPr/>
            <p:nvPr/>
          </p:nvSpPr>
          <p:spPr>
            <a:xfrm>
              <a:off x="7351924" y="324123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2" name="pt192"/>
            <p:cNvSpPr/>
            <p:nvPr/>
          </p:nvSpPr>
          <p:spPr>
            <a:xfrm>
              <a:off x="7291800" y="324123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3" name="pt193"/>
            <p:cNvSpPr/>
            <p:nvPr/>
          </p:nvSpPr>
          <p:spPr>
            <a:xfrm>
              <a:off x="7231675" y="324123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4" name="pt194"/>
            <p:cNvSpPr/>
            <p:nvPr/>
          </p:nvSpPr>
          <p:spPr>
            <a:xfrm>
              <a:off x="7111426" y="324123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5" name="pt195"/>
            <p:cNvSpPr/>
            <p:nvPr/>
          </p:nvSpPr>
          <p:spPr>
            <a:xfrm>
              <a:off x="7291800" y="324123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6" name="pt196"/>
            <p:cNvSpPr/>
            <p:nvPr/>
          </p:nvSpPr>
          <p:spPr>
            <a:xfrm>
              <a:off x="7412049" y="324123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7" name="pt197"/>
            <p:cNvSpPr/>
            <p:nvPr/>
          </p:nvSpPr>
          <p:spPr>
            <a:xfrm>
              <a:off x="7351924" y="324123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8" name="pt198"/>
            <p:cNvSpPr/>
            <p:nvPr/>
          </p:nvSpPr>
          <p:spPr>
            <a:xfrm>
              <a:off x="7832921" y="90482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9" name="pt199"/>
            <p:cNvSpPr/>
            <p:nvPr/>
          </p:nvSpPr>
          <p:spPr>
            <a:xfrm>
              <a:off x="7832921" y="90482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0" name="pt200"/>
            <p:cNvSpPr/>
            <p:nvPr/>
          </p:nvSpPr>
          <p:spPr>
            <a:xfrm>
              <a:off x="7652547" y="90482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1" name="pt201"/>
            <p:cNvSpPr/>
            <p:nvPr/>
          </p:nvSpPr>
          <p:spPr>
            <a:xfrm>
              <a:off x="7772796" y="90482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2" name="pt202"/>
            <p:cNvSpPr/>
            <p:nvPr/>
          </p:nvSpPr>
          <p:spPr>
            <a:xfrm>
              <a:off x="7832921" y="90482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3" name="pt203"/>
            <p:cNvSpPr/>
            <p:nvPr/>
          </p:nvSpPr>
          <p:spPr>
            <a:xfrm>
              <a:off x="7893045" y="90482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4" name="pt204"/>
            <p:cNvSpPr/>
            <p:nvPr/>
          </p:nvSpPr>
          <p:spPr>
            <a:xfrm>
              <a:off x="7893045" y="90482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5" name="pt205"/>
            <p:cNvSpPr/>
            <p:nvPr/>
          </p:nvSpPr>
          <p:spPr>
            <a:xfrm>
              <a:off x="6389931" y="557763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6" name="pt206"/>
            <p:cNvSpPr/>
            <p:nvPr/>
          </p:nvSpPr>
          <p:spPr>
            <a:xfrm>
              <a:off x="6389931" y="557763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7" name="pt207"/>
            <p:cNvSpPr/>
            <p:nvPr/>
          </p:nvSpPr>
          <p:spPr>
            <a:xfrm>
              <a:off x="5728561" y="557763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8" name="pt208"/>
            <p:cNvSpPr/>
            <p:nvPr/>
          </p:nvSpPr>
          <p:spPr>
            <a:xfrm>
              <a:off x="5908935" y="557763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9" name="pt209"/>
            <p:cNvSpPr/>
            <p:nvPr/>
          </p:nvSpPr>
          <p:spPr>
            <a:xfrm>
              <a:off x="6269682" y="557763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0" name="pt210"/>
            <p:cNvSpPr/>
            <p:nvPr/>
          </p:nvSpPr>
          <p:spPr>
            <a:xfrm>
              <a:off x="6570305" y="557763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1" name="pt211"/>
            <p:cNvSpPr/>
            <p:nvPr/>
          </p:nvSpPr>
          <p:spPr>
            <a:xfrm>
              <a:off x="5668437" y="557763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2" name="pt212"/>
            <p:cNvSpPr/>
            <p:nvPr/>
          </p:nvSpPr>
          <p:spPr>
            <a:xfrm>
              <a:off x="7351924" y="402003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3" name="pt213"/>
            <p:cNvSpPr/>
            <p:nvPr/>
          </p:nvSpPr>
          <p:spPr>
            <a:xfrm>
              <a:off x="7351924" y="402003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4" name="pt214"/>
            <p:cNvSpPr/>
            <p:nvPr/>
          </p:nvSpPr>
          <p:spPr>
            <a:xfrm>
              <a:off x="7291800" y="402003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5" name="pt215"/>
            <p:cNvSpPr/>
            <p:nvPr/>
          </p:nvSpPr>
          <p:spPr>
            <a:xfrm>
              <a:off x="7291800" y="402003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6" name="pt216"/>
            <p:cNvSpPr/>
            <p:nvPr/>
          </p:nvSpPr>
          <p:spPr>
            <a:xfrm>
              <a:off x="7231675" y="402003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7" name="pt217"/>
            <p:cNvSpPr/>
            <p:nvPr/>
          </p:nvSpPr>
          <p:spPr>
            <a:xfrm>
              <a:off x="7231675" y="402003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8" name="pt218"/>
            <p:cNvSpPr/>
            <p:nvPr/>
          </p:nvSpPr>
          <p:spPr>
            <a:xfrm>
              <a:off x="7171551" y="402003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9" name="pt219"/>
            <p:cNvSpPr/>
            <p:nvPr/>
          </p:nvSpPr>
          <p:spPr>
            <a:xfrm>
              <a:off x="7592422" y="230667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0" name="pt220"/>
            <p:cNvSpPr/>
            <p:nvPr/>
          </p:nvSpPr>
          <p:spPr>
            <a:xfrm>
              <a:off x="7532298" y="230667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1" name="pt221"/>
            <p:cNvSpPr/>
            <p:nvPr/>
          </p:nvSpPr>
          <p:spPr>
            <a:xfrm>
              <a:off x="7231675" y="230667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2" name="pt222"/>
            <p:cNvSpPr/>
            <p:nvPr/>
          </p:nvSpPr>
          <p:spPr>
            <a:xfrm>
              <a:off x="7412049" y="230667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3" name="pt223"/>
            <p:cNvSpPr/>
            <p:nvPr/>
          </p:nvSpPr>
          <p:spPr>
            <a:xfrm>
              <a:off x="7532298" y="230667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4" name="pt224"/>
            <p:cNvSpPr/>
            <p:nvPr/>
          </p:nvSpPr>
          <p:spPr>
            <a:xfrm>
              <a:off x="7592422" y="230667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5" name="pt225"/>
            <p:cNvSpPr/>
            <p:nvPr/>
          </p:nvSpPr>
          <p:spPr>
            <a:xfrm>
              <a:off x="7532298" y="230667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6" name="pt226"/>
            <p:cNvSpPr/>
            <p:nvPr/>
          </p:nvSpPr>
          <p:spPr>
            <a:xfrm>
              <a:off x="6329807" y="386427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7" name="pt227"/>
            <p:cNvSpPr/>
            <p:nvPr/>
          </p:nvSpPr>
          <p:spPr>
            <a:xfrm>
              <a:off x="7472173" y="386427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8" name="pt228"/>
            <p:cNvSpPr/>
            <p:nvPr/>
          </p:nvSpPr>
          <p:spPr>
            <a:xfrm>
              <a:off x="7893045" y="386427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9" name="pt229"/>
            <p:cNvSpPr/>
            <p:nvPr/>
          </p:nvSpPr>
          <p:spPr>
            <a:xfrm>
              <a:off x="7111426" y="386427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0" name="pt230"/>
            <p:cNvSpPr/>
            <p:nvPr/>
          </p:nvSpPr>
          <p:spPr>
            <a:xfrm>
              <a:off x="6510181" y="386427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1" name="pt231"/>
            <p:cNvSpPr/>
            <p:nvPr/>
          </p:nvSpPr>
          <p:spPr>
            <a:xfrm>
              <a:off x="6750679" y="386427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2" name="pt232"/>
            <p:cNvSpPr/>
            <p:nvPr/>
          </p:nvSpPr>
          <p:spPr>
            <a:xfrm>
              <a:off x="7231675" y="386427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3" name="pt233"/>
            <p:cNvSpPr/>
            <p:nvPr/>
          </p:nvSpPr>
          <p:spPr>
            <a:xfrm>
              <a:off x="7893045" y="215091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4" name="pt234"/>
            <p:cNvSpPr/>
            <p:nvPr/>
          </p:nvSpPr>
          <p:spPr>
            <a:xfrm>
              <a:off x="7893045" y="215091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5" name="pt235"/>
            <p:cNvSpPr/>
            <p:nvPr/>
          </p:nvSpPr>
          <p:spPr>
            <a:xfrm>
              <a:off x="7893045" y="215091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6" name="pt236"/>
            <p:cNvSpPr/>
            <p:nvPr/>
          </p:nvSpPr>
          <p:spPr>
            <a:xfrm>
              <a:off x="7893045" y="215091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7" name="pt237"/>
            <p:cNvSpPr/>
            <p:nvPr/>
          </p:nvSpPr>
          <p:spPr>
            <a:xfrm>
              <a:off x="7893045" y="215091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8" name="pt238"/>
            <p:cNvSpPr/>
            <p:nvPr/>
          </p:nvSpPr>
          <p:spPr>
            <a:xfrm>
              <a:off x="7652547" y="215091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9" name="pt239"/>
            <p:cNvSpPr/>
            <p:nvPr/>
          </p:nvSpPr>
          <p:spPr>
            <a:xfrm>
              <a:off x="7592422" y="215091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0" name="pt240"/>
            <p:cNvSpPr/>
            <p:nvPr/>
          </p:nvSpPr>
          <p:spPr>
            <a:xfrm>
              <a:off x="7772796" y="417579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1" name="pt241"/>
            <p:cNvSpPr/>
            <p:nvPr/>
          </p:nvSpPr>
          <p:spPr>
            <a:xfrm>
              <a:off x="6750679" y="417579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2" name="pt242"/>
            <p:cNvSpPr/>
            <p:nvPr/>
          </p:nvSpPr>
          <p:spPr>
            <a:xfrm>
              <a:off x="7472173" y="417579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3" name="pt243"/>
            <p:cNvSpPr/>
            <p:nvPr/>
          </p:nvSpPr>
          <p:spPr>
            <a:xfrm>
              <a:off x="7171551" y="417579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4" name="pt244"/>
            <p:cNvSpPr/>
            <p:nvPr/>
          </p:nvSpPr>
          <p:spPr>
            <a:xfrm>
              <a:off x="7231675" y="417579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5" name="pt245"/>
            <p:cNvSpPr/>
            <p:nvPr/>
          </p:nvSpPr>
          <p:spPr>
            <a:xfrm>
              <a:off x="7712672" y="417579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6" name="pt246"/>
            <p:cNvSpPr/>
            <p:nvPr/>
          </p:nvSpPr>
          <p:spPr>
            <a:xfrm>
              <a:off x="7171551" y="417579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7" name="pt247"/>
            <p:cNvSpPr/>
            <p:nvPr/>
          </p:nvSpPr>
          <p:spPr>
            <a:xfrm>
              <a:off x="7171551" y="339699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8" name="pt248"/>
            <p:cNvSpPr/>
            <p:nvPr/>
          </p:nvSpPr>
          <p:spPr>
            <a:xfrm>
              <a:off x="6750679" y="339699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9" name="pt249"/>
            <p:cNvSpPr/>
            <p:nvPr/>
          </p:nvSpPr>
          <p:spPr>
            <a:xfrm>
              <a:off x="6029184" y="339699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0" name="pt250"/>
            <p:cNvSpPr/>
            <p:nvPr/>
          </p:nvSpPr>
          <p:spPr>
            <a:xfrm>
              <a:off x="5187440" y="339699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1" name="pt251"/>
            <p:cNvSpPr/>
            <p:nvPr/>
          </p:nvSpPr>
          <p:spPr>
            <a:xfrm>
              <a:off x="6931052" y="339699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2" name="pt252"/>
            <p:cNvSpPr/>
            <p:nvPr/>
          </p:nvSpPr>
          <p:spPr>
            <a:xfrm>
              <a:off x="7351924" y="339699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3" name="pt253"/>
            <p:cNvSpPr/>
            <p:nvPr/>
          </p:nvSpPr>
          <p:spPr>
            <a:xfrm>
              <a:off x="7351924" y="339699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4" name="pt254"/>
            <p:cNvSpPr/>
            <p:nvPr/>
          </p:nvSpPr>
          <p:spPr>
            <a:xfrm>
              <a:off x="7051301" y="44873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5" name="pt255"/>
            <p:cNvSpPr/>
            <p:nvPr/>
          </p:nvSpPr>
          <p:spPr>
            <a:xfrm>
              <a:off x="6570305" y="44873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6" name="pt256"/>
            <p:cNvSpPr/>
            <p:nvPr/>
          </p:nvSpPr>
          <p:spPr>
            <a:xfrm>
              <a:off x="6630430" y="44873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7" name="pt257"/>
            <p:cNvSpPr/>
            <p:nvPr/>
          </p:nvSpPr>
          <p:spPr>
            <a:xfrm>
              <a:off x="6389931" y="44873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8" name="pt258"/>
            <p:cNvSpPr/>
            <p:nvPr/>
          </p:nvSpPr>
          <p:spPr>
            <a:xfrm>
              <a:off x="6991177" y="44873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9" name="pt259"/>
            <p:cNvSpPr/>
            <p:nvPr/>
          </p:nvSpPr>
          <p:spPr>
            <a:xfrm>
              <a:off x="6991177" y="44873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0" name="pt260"/>
            <p:cNvSpPr/>
            <p:nvPr/>
          </p:nvSpPr>
          <p:spPr>
            <a:xfrm>
              <a:off x="6991177" y="44873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1" name="pt261"/>
            <p:cNvSpPr/>
            <p:nvPr/>
          </p:nvSpPr>
          <p:spPr>
            <a:xfrm>
              <a:off x="7772796" y="246243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2" name="pt262"/>
            <p:cNvSpPr/>
            <p:nvPr/>
          </p:nvSpPr>
          <p:spPr>
            <a:xfrm>
              <a:off x="7652547" y="246243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3" name="pt263"/>
            <p:cNvSpPr/>
            <p:nvPr/>
          </p:nvSpPr>
          <p:spPr>
            <a:xfrm>
              <a:off x="7712672" y="246243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4" name="pt264"/>
            <p:cNvSpPr/>
            <p:nvPr/>
          </p:nvSpPr>
          <p:spPr>
            <a:xfrm>
              <a:off x="7652547" y="246243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5" name="pt265"/>
            <p:cNvSpPr/>
            <p:nvPr/>
          </p:nvSpPr>
          <p:spPr>
            <a:xfrm>
              <a:off x="7652547" y="246243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6" name="pt266"/>
            <p:cNvSpPr/>
            <p:nvPr/>
          </p:nvSpPr>
          <p:spPr>
            <a:xfrm>
              <a:off x="7652547" y="246243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7" name="pt267"/>
            <p:cNvSpPr/>
            <p:nvPr/>
          </p:nvSpPr>
          <p:spPr>
            <a:xfrm>
              <a:off x="7532298" y="246243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8" name="pt268"/>
            <p:cNvSpPr/>
            <p:nvPr/>
          </p:nvSpPr>
          <p:spPr>
            <a:xfrm>
              <a:off x="7712672" y="433155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9" name="pt269"/>
            <p:cNvSpPr/>
            <p:nvPr/>
          </p:nvSpPr>
          <p:spPr>
            <a:xfrm>
              <a:off x="7291800" y="433155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0" name="pt270"/>
            <p:cNvSpPr/>
            <p:nvPr/>
          </p:nvSpPr>
          <p:spPr>
            <a:xfrm>
              <a:off x="6570305" y="433155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1" name="pt271"/>
            <p:cNvSpPr/>
            <p:nvPr/>
          </p:nvSpPr>
          <p:spPr>
            <a:xfrm>
              <a:off x="6810803" y="433155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2" name="pt272"/>
            <p:cNvSpPr/>
            <p:nvPr/>
          </p:nvSpPr>
          <p:spPr>
            <a:xfrm>
              <a:off x="7051301" y="433155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3" name="pt273"/>
            <p:cNvSpPr/>
            <p:nvPr/>
          </p:nvSpPr>
          <p:spPr>
            <a:xfrm>
              <a:off x="6931052" y="433155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4" name="pt274"/>
            <p:cNvSpPr/>
            <p:nvPr/>
          </p:nvSpPr>
          <p:spPr>
            <a:xfrm>
              <a:off x="7111426" y="433155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5" name="pt275"/>
            <p:cNvSpPr/>
            <p:nvPr/>
          </p:nvSpPr>
          <p:spPr>
            <a:xfrm>
              <a:off x="7893045" y="106058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6" name="pt276"/>
            <p:cNvSpPr/>
            <p:nvPr/>
          </p:nvSpPr>
          <p:spPr>
            <a:xfrm>
              <a:off x="7893045" y="106058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7" name="pt277"/>
            <p:cNvSpPr/>
            <p:nvPr/>
          </p:nvSpPr>
          <p:spPr>
            <a:xfrm>
              <a:off x="7712672" y="106058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8" name="pt278"/>
            <p:cNvSpPr/>
            <p:nvPr/>
          </p:nvSpPr>
          <p:spPr>
            <a:xfrm>
              <a:off x="7893045" y="106058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9" name="pt279"/>
            <p:cNvSpPr/>
            <p:nvPr/>
          </p:nvSpPr>
          <p:spPr>
            <a:xfrm>
              <a:off x="7351924" y="106058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0" name="pt280"/>
            <p:cNvSpPr/>
            <p:nvPr/>
          </p:nvSpPr>
          <p:spPr>
            <a:xfrm>
              <a:off x="7893045" y="106058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1" name="pt281"/>
            <p:cNvSpPr/>
            <p:nvPr/>
          </p:nvSpPr>
          <p:spPr>
            <a:xfrm>
              <a:off x="7893045" y="106058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2" name="pt282"/>
            <p:cNvSpPr/>
            <p:nvPr/>
          </p:nvSpPr>
          <p:spPr>
            <a:xfrm>
              <a:off x="5788686" y="542187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3" name="pt283"/>
            <p:cNvSpPr/>
            <p:nvPr/>
          </p:nvSpPr>
          <p:spPr>
            <a:xfrm>
              <a:off x="4646320" y="542187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4" name="pt284"/>
            <p:cNvSpPr/>
            <p:nvPr/>
          </p:nvSpPr>
          <p:spPr>
            <a:xfrm>
              <a:off x="5427939" y="542187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5" name="pt285"/>
            <p:cNvSpPr/>
            <p:nvPr/>
          </p:nvSpPr>
          <p:spPr>
            <a:xfrm>
              <a:off x="6389931" y="542187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6" name="pt286"/>
            <p:cNvSpPr/>
            <p:nvPr/>
          </p:nvSpPr>
          <p:spPr>
            <a:xfrm>
              <a:off x="6209558" y="542187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7" name="pt287"/>
            <p:cNvSpPr/>
            <p:nvPr/>
          </p:nvSpPr>
          <p:spPr>
            <a:xfrm>
              <a:off x="6329807" y="542187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8" name="pt288"/>
            <p:cNvSpPr/>
            <p:nvPr/>
          </p:nvSpPr>
          <p:spPr>
            <a:xfrm>
              <a:off x="5969060" y="542187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9" name="pt289"/>
            <p:cNvSpPr/>
            <p:nvPr/>
          </p:nvSpPr>
          <p:spPr>
            <a:xfrm>
              <a:off x="7893045" y="261819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0" name="pt290"/>
            <p:cNvSpPr/>
            <p:nvPr/>
          </p:nvSpPr>
          <p:spPr>
            <a:xfrm>
              <a:off x="7412049" y="261819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1" name="pt291"/>
            <p:cNvSpPr/>
            <p:nvPr/>
          </p:nvSpPr>
          <p:spPr>
            <a:xfrm>
              <a:off x="7532298" y="261819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2" name="pt292"/>
            <p:cNvSpPr/>
            <p:nvPr/>
          </p:nvSpPr>
          <p:spPr>
            <a:xfrm>
              <a:off x="7472173" y="261819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3" name="pt293"/>
            <p:cNvSpPr/>
            <p:nvPr/>
          </p:nvSpPr>
          <p:spPr>
            <a:xfrm>
              <a:off x="7351924" y="261819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4" name="pt294"/>
            <p:cNvSpPr/>
            <p:nvPr/>
          </p:nvSpPr>
          <p:spPr>
            <a:xfrm>
              <a:off x="7712672" y="261819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5" name="pt295"/>
            <p:cNvSpPr/>
            <p:nvPr/>
          </p:nvSpPr>
          <p:spPr>
            <a:xfrm>
              <a:off x="7532298" y="261819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6" name="pt296"/>
            <p:cNvSpPr/>
            <p:nvPr/>
          </p:nvSpPr>
          <p:spPr>
            <a:xfrm>
              <a:off x="7712672" y="152786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7" name="pt297"/>
            <p:cNvSpPr/>
            <p:nvPr/>
          </p:nvSpPr>
          <p:spPr>
            <a:xfrm>
              <a:off x="7652547" y="152786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8" name="pt298"/>
            <p:cNvSpPr/>
            <p:nvPr/>
          </p:nvSpPr>
          <p:spPr>
            <a:xfrm>
              <a:off x="7532298" y="152786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9" name="pt299"/>
            <p:cNvSpPr/>
            <p:nvPr/>
          </p:nvSpPr>
          <p:spPr>
            <a:xfrm>
              <a:off x="7712672" y="152786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0" name="pt300"/>
            <p:cNvSpPr/>
            <p:nvPr/>
          </p:nvSpPr>
          <p:spPr>
            <a:xfrm>
              <a:off x="7712672" y="152786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1" name="pt301"/>
            <p:cNvSpPr/>
            <p:nvPr/>
          </p:nvSpPr>
          <p:spPr>
            <a:xfrm>
              <a:off x="7772796" y="152786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2" name="pt302"/>
            <p:cNvSpPr/>
            <p:nvPr/>
          </p:nvSpPr>
          <p:spPr>
            <a:xfrm>
              <a:off x="7832921" y="152786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3" name="pt303"/>
            <p:cNvSpPr/>
            <p:nvPr/>
          </p:nvSpPr>
          <p:spPr>
            <a:xfrm>
              <a:off x="7532298" y="573339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4" name="pt304"/>
            <p:cNvSpPr/>
            <p:nvPr/>
          </p:nvSpPr>
          <p:spPr>
            <a:xfrm>
              <a:off x="6510181" y="573339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5" name="pt305"/>
            <p:cNvSpPr/>
            <p:nvPr/>
          </p:nvSpPr>
          <p:spPr>
            <a:xfrm>
              <a:off x="6029184" y="573339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6" name="pt306"/>
            <p:cNvSpPr/>
            <p:nvPr/>
          </p:nvSpPr>
          <p:spPr>
            <a:xfrm>
              <a:off x="5067191" y="573339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7" name="pt307"/>
            <p:cNvSpPr/>
            <p:nvPr/>
          </p:nvSpPr>
          <p:spPr>
            <a:xfrm>
              <a:off x="6029184" y="573339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8" name="pt308"/>
            <p:cNvSpPr/>
            <p:nvPr/>
          </p:nvSpPr>
          <p:spPr>
            <a:xfrm>
              <a:off x="6209558" y="573339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9" name="pt309"/>
            <p:cNvSpPr/>
            <p:nvPr/>
          </p:nvSpPr>
          <p:spPr>
            <a:xfrm>
              <a:off x="5127316" y="573339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0" name="pt310"/>
            <p:cNvSpPr/>
            <p:nvPr/>
          </p:nvSpPr>
          <p:spPr>
            <a:xfrm>
              <a:off x="7732144" y="1642978"/>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11" name="pt311"/>
            <p:cNvSpPr/>
            <p:nvPr/>
          </p:nvSpPr>
          <p:spPr>
            <a:xfrm>
              <a:off x="7732144" y="1642978"/>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12" name="pt312"/>
            <p:cNvSpPr/>
            <p:nvPr/>
          </p:nvSpPr>
          <p:spPr>
            <a:xfrm>
              <a:off x="7732144" y="1642978"/>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13" name="pt313"/>
            <p:cNvSpPr/>
            <p:nvPr/>
          </p:nvSpPr>
          <p:spPr>
            <a:xfrm>
              <a:off x="7070774" y="4758185"/>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14" name="pt314"/>
            <p:cNvSpPr/>
            <p:nvPr/>
          </p:nvSpPr>
          <p:spPr>
            <a:xfrm>
              <a:off x="6830276" y="4758185"/>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15" name="pt315"/>
            <p:cNvSpPr/>
            <p:nvPr/>
          </p:nvSpPr>
          <p:spPr>
            <a:xfrm>
              <a:off x="6830276" y="4758185"/>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16" name="pt316"/>
            <p:cNvSpPr/>
            <p:nvPr/>
          </p:nvSpPr>
          <p:spPr>
            <a:xfrm>
              <a:off x="6890401" y="2733300"/>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17" name="pt317"/>
            <p:cNvSpPr/>
            <p:nvPr/>
          </p:nvSpPr>
          <p:spPr>
            <a:xfrm>
              <a:off x="7070774" y="2733300"/>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18" name="pt318"/>
            <p:cNvSpPr/>
            <p:nvPr/>
          </p:nvSpPr>
          <p:spPr>
            <a:xfrm>
              <a:off x="7371397" y="2733300"/>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19" name="pt319"/>
            <p:cNvSpPr/>
            <p:nvPr/>
          </p:nvSpPr>
          <p:spPr>
            <a:xfrm>
              <a:off x="7431521" y="3512102"/>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20" name="pt320"/>
            <p:cNvSpPr/>
            <p:nvPr/>
          </p:nvSpPr>
          <p:spPr>
            <a:xfrm>
              <a:off x="7191023" y="3512102"/>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21" name="pt321"/>
            <p:cNvSpPr/>
            <p:nvPr/>
          </p:nvSpPr>
          <p:spPr>
            <a:xfrm>
              <a:off x="7251148" y="3512102"/>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22" name="pt322"/>
            <p:cNvSpPr/>
            <p:nvPr/>
          </p:nvSpPr>
          <p:spPr>
            <a:xfrm>
              <a:off x="7672020" y="3667862"/>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23" name="pt323"/>
            <p:cNvSpPr/>
            <p:nvPr/>
          </p:nvSpPr>
          <p:spPr>
            <a:xfrm>
              <a:off x="6950525" y="3667862"/>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24" name="pt324"/>
            <p:cNvSpPr/>
            <p:nvPr/>
          </p:nvSpPr>
          <p:spPr>
            <a:xfrm>
              <a:off x="7191023" y="3667862"/>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25" name="pt325"/>
            <p:cNvSpPr/>
            <p:nvPr/>
          </p:nvSpPr>
          <p:spPr>
            <a:xfrm>
              <a:off x="6649902" y="5225466"/>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26" name="pt326"/>
            <p:cNvSpPr/>
            <p:nvPr/>
          </p:nvSpPr>
          <p:spPr>
            <a:xfrm>
              <a:off x="5928408" y="5225466"/>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27" name="pt327"/>
            <p:cNvSpPr/>
            <p:nvPr/>
          </p:nvSpPr>
          <p:spPr>
            <a:xfrm>
              <a:off x="5928408" y="5225466"/>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28" name="pt328"/>
            <p:cNvSpPr/>
            <p:nvPr/>
          </p:nvSpPr>
          <p:spPr>
            <a:xfrm>
              <a:off x="7371397" y="3044821"/>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29" name="pt329"/>
            <p:cNvSpPr/>
            <p:nvPr/>
          </p:nvSpPr>
          <p:spPr>
            <a:xfrm>
              <a:off x="7672020" y="3044821"/>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30" name="pt330"/>
            <p:cNvSpPr/>
            <p:nvPr/>
          </p:nvSpPr>
          <p:spPr>
            <a:xfrm>
              <a:off x="7311272" y="3044821"/>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31" name="pt331"/>
            <p:cNvSpPr/>
            <p:nvPr/>
          </p:nvSpPr>
          <p:spPr>
            <a:xfrm>
              <a:off x="7611895" y="1798738"/>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32" name="pt332"/>
            <p:cNvSpPr/>
            <p:nvPr/>
          </p:nvSpPr>
          <p:spPr>
            <a:xfrm>
              <a:off x="7491646" y="1798738"/>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33" name="pt333"/>
            <p:cNvSpPr/>
            <p:nvPr/>
          </p:nvSpPr>
          <p:spPr>
            <a:xfrm>
              <a:off x="7611895" y="1798738"/>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34" name="pt334"/>
            <p:cNvSpPr/>
            <p:nvPr/>
          </p:nvSpPr>
          <p:spPr>
            <a:xfrm>
              <a:off x="7611895" y="2889061"/>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35" name="pt335"/>
            <p:cNvSpPr/>
            <p:nvPr/>
          </p:nvSpPr>
          <p:spPr>
            <a:xfrm>
              <a:off x="7491646" y="2889061"/>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36" name="pt336"/>
            <p:cNvSpPr/>
            <p:nvPr/>
          </p:nvSpPr>
          <p:spPr>
            <a:xfrm>
              <a:off x="7371397" y="2889061"/>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37" name="pt337"/>
            <p:cNvSpPr/>
            <p:nvPr/>
          </p:nvSpPr>
          <p:spPr>
            <a:xfrm>
              <a:off x="7611895" y="1175697"/>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38" name="pt338"/>
            <p:cNvSpPr/>
            <p:nvPr/>
          </p:nvSpPr>
          <p:spPr>
            <a:xfrm>
              <a:off x="7672020" y="1175697"/>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39" name="pt339"/>
            <p:cNvSpPr/>
            <p:nvPr/>
          </p:nvSpPr>
          <p:spPr>
            <a:xfrm>
              <a:off x="7792269" y="1175697"/>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40" name="pt340"/>
            <p:cNvSpPr/>
            <p:nvPr/>
          </p:nvSpPr>
          <p:spPr>
            <a:xfrm>
              <a:off x="7852393" y="708416"/>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41" name="pt341"/>
            <p:cNvSpPr/>
            <p:nvPr/>
          </p:nvSpPr>
          <p:spPr>
            <a:xfrm>
              <a:off x="7852393" y="708416"/>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42" name="pt342"/>
            <p:cNvSpPr/>
            <p:nvPr/>
          </p:nvSpPr>
          <p:spPr>
            <a:xfrm>
              <a:off x="7852393" y="708416"/>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43" name="pt343"/>
            <p:cNvSpPr/>
            <p:nvPr/>
          </p:nvSpPr>
          <p:spPr>
            <a:xfrm>
              <a:off x="7431521" y="4913945"/>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44" name="pt344"/>
            <p:cNvSpPr/>
            <p:nvPr/>
          </p:nvSpPr>
          <p:spPr>
            <a:xfrm>
              <a:off x="6710027" y="4913945"/>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45" name="pt345"/>
            <p:cNvSpPr/>
            <p:nvPr/>
          </p:nvSpPr>
          <p:spPr>
            <a:xfrm>
              <a:off x="6710027" y="4913945"/>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46" name="pt346"/>
            <p:cNvSpPr/>
            <p:nvPr/>
          </p:nvSpPr>
          <p:spPr>
            <a:xfrm>
              <a:off x="7672020" y="1954498"/>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47" name="pt347"/>
            <p:cNvSpPr/>
            <p:nvPr/>
          </p:nvSpPr>
          <p:spPr>
            <a:xfrm>
              <a:off x="7611895" y="1954498"/>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48" name="pt348"/>
            <p:cNvSpPr/>
            <p:nvPr/>
          </p:nvSpPr>
          <p:spPr>
            <a:xfrm>
              <a:off x="7611895" y="1954498"/>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49" name="pt349"/>
            <p:cNvSpPr/>
            <p:nvPr/>
          </p:nvSpPr>
          <p:spPr>
            <a:xfrm>
              <a:off x="6890401" y="5069706"/>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50" name="pt350"/>
            <p:cNvSpPr/>
            <p:nvPr/>
          </p:nvSpPr>
          <p:spPr>
            <a:xfrm>
              <a:off x="7130899" y="5069706"/>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51" name="pt351"/>
            <p:cNvSpPr/>
            <p:nvPr/>
          </p:nvSpPr>
          <p:spPr>
            <a:xfrm>
              <a:off x="6589778" y="5069706"/>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52" name="pt352"/>
            <p:cNvSpPr/>
            <p:nvPr/>
          </p:nvSpPr>
          <p:spPr>
            <a:xfrm>
              <a:off x="7672020" y="1331457"/>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53" name="pt353"/>
            <p:cNvSpPr/>
            <p:nvPr/>
          </p:nvSpPr>
          <p:spPr>
            <a:xfrm>
              <a:off x="7672020" y="1331457"/>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54" name="pt354"/>
            <p:cNvSpPr/>
            <p:nvPr/>
          </p:nvSpPr>
          <p:spPr>
            <a:xfrm>
              <a:off x="7792269" y="1331457"/>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55" name="pt355"/>
            <p:cNvSpPr/>
            <p:nvPr/>
          </p:nvSpPr>
          <p:spPr>
            <a:xfrm>
              <a:off x="7551771" y="4602425"/>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56" name="pt356"/>
            <p:cNvSpPr/>
            <p:nvPr/>
          </p:nvSpPr>
          <p:spPr>
            <a:xfrm>
              <a:off x="6890401" y="4602425"/>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57" name="pt357"/>
            <p:cNvSpPr/>
            <p:nvPr/>
          </p:nvSpPr>
          <p:spPr>
            <a:xfrm>
              <a:off x="6890401" y="4602425"/>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58" name="pt358"/>
            <p:cNvSpPr/>
            <p:nvPr/>
          </p:nvSpPr>
          <p:spPr>
            <a:xfrm>
              <a:off x="7311272" y="3200581"/>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59" name="pt359"/>
            <p:cNvSpPr/>
            <p:nvPr/>
          </p:nvSpPr>
          <p:spPr>
            <a:xfrm>
              <a:off x="7371397" y="3200581"/>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60" name="pt360"/>
            <p:cNvSpPr/>
            <p:nvPr/>
          </p:nvSpPr>
          <p:spPr>
            <a:xfrm>
              <a:off x="7311272" y="3200581"/>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61" name="pt361"/>
            <p:cNvSpPr/>
            <p:nvPr/>
          </p:nvSpPr>
          <p:spPr>
            <a:xfrm>
              <a:off x="7792269" y="864176"/>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62" name="pt362"/>
            <p:cNvSpPr/>
            <p:nvPr/>
          </p:nvSpPr>
          <p:spPr>
            <a:xfrm>
              <a:off x="7852393" y="864176"/>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63" name="pt363"/>
            <p:cNvSpPr/>
            <p:nvPr/>
          </p:nvSpPr>
          <p:spPr>
            <a:xfrm>
              <a:off x="7852393" y="864176"/>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64" name="pt364"/>
            <p:cNvSpPr/>
            <p:nvPr/>
          </p:nvSpPr>
          <p:spPr>
            <a:xfrm>
              <a:off x="6349280" y="5536987"/>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65" name="pt365"/>
            <p:cNvSpPr/>
            <p:nvPr/>
          </p:nvSpPr>
          <p:spPr>
            <a:xfrm>
              <a:off x="6529653" y="5536987"/>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66" name="pt366"/>
            <p:cNvSpPr/>
            <p:nvPr/>
          </p:nvSpPr>
          <p:spPr>
            <a:xfrm>
              <a:off x="5627785" y="5536987"/>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67" name="pt367"/>
            <p:cNvSpPr/>
            <p:nvPr/>
          </p:nvSpPr>
          <p:spPr>
            <a:xfrm>
              <a:off x="7311272" y="3979383"/>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68" name="pt368"/>
            <p:cNvSpPr/>
            <p:nvPr/>
          </p:nvSpPr>
          <p:spPr>
            <a:xfrm>
              <a:off x="7191023" y="3979383"/>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69" name="pt369"/>
            <p:cNvSpPr/>
            <p:nvPr/>
          </p:nvSpPr>
          <p:spPr>
            <a:xfrm>
              <a:off x="7130899" y="3979383"/>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70" name="pt370"/>
            <p:cNvSpPr/>
            <p:nvPr/>
          </p:nvSpPr>
          <p:spPr>
            <a:xfrm>
              <a:off x="7551771" y="2266019"/>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71" name="pt371"/>
            <p:cNvSpPr/>
            <p:nvPr/>
          </p:nvSpPr>
          <p:spPr>
            <a:xfrm>
              <a:off x="7551771" y="2266019"/>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72" name="pt372"/>
            <p:cNvSpPr/>
            <p:nvPr/>
          </p:nvSpPr>
          <p:spPr>
            <a:xfrm>
              <a:off x="7491646" y="2266019"/>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73" name="pt373"/>
            <p:cNvSpPr/>
            <p:nvPr/>
          </p:nvSpPr>
          <p:spPr>
            <a:xfrm>
              <a:off x="6289155" y="3823623"/>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74" name="pt374"/>
            <p:cNvSpPr/>
            <p:nvPr/>
          </p:nvSpPr>
          <p:spPr>
            <a:xfrm>
              <a:off x="6710027" y="3823623"/>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75" name="pt375"/>
            <p:cNvSpPr/>
            <p:nvPr/>
          </p:nvSpPr>
          <p:spPr>
            <a:xfrm>
              <a:off x="7191023" y="3823623"/>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76" name="pt376"/>
            <p:cNvSpPr/>
            <p:nvPr/>
          </p:nvSpPr>
          <p:spPr>
            <a:xfrm>
              <a:off x="7852393" y="2110259"/>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77" name="pt377"/>
            <p:cNvSpPr/>
            <p:nvPr/>
          </p:nvSpPr>
          <p:spPr>
            <a:xfrm>
              <a:off x="7611895" y="2110259"/>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78" name="pt378"/>
            <p:cNvSpPr/>
            <p:nvPr/>
          </p:nvSpPr>
          <p:spPr>
            <a:xfrm>
              <a:off x="7551771" y="2110259"/>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79" name="pt379"/>
            <p:cNvSpPr/>
            <p:nvPr/>
          </p:nvSpPr>
          <p:spPr>
            <a:xfrm>
              <a:off x="7732144" y="4135143"/>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80" name="pt380"/>
            <p:cNvSpPr/>
            <p:nvPr/>
          </p:nvSpPr>
          <p:spPr>
            <a:xfrm>
              <a:off x="7672020" y="4135143"/>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81" name="pt381"/>
            <p:cNvSpPr/>
            <p:nvPr/>
          </p:nvSpPr>
          <p:spPr>
            <a:xfrm>
              <a:off x="7130899" y="4135143"/>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82" name="pt382"/>
            <p:cNvSpPr/>
            <p:nvPr/>
          </p:nvSpPr>
          <p:spPr>
            <a:xfrm>
              <a:off x="7130899" y="3356342"/>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83" name="pt383"/>
            <p:cNvSpPr/>
            <p:nvPr/>
          </p:nvSpPr>
          <p:spPr>
            <a:xfrm>
              <a:off x="7311272" y="3356342"/>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84" name="pt384"/>
            <p:cNvSpPr/>
            <p:nvPr/>
          </p:nvSpPr>
          <p:spPr>
            <a:xfrm>
              <a:off x="7311272" y="3356342"/>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85" name="pt385"/>
            <p:cNvSpPr/>
            <p:nvPr/>
          </p:nvSpPr>
          <p:spPr>
            <a:xfrm>
              <a:off x="7010650" y="4446664"/>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86" name="pt386"/>
            <p:cNvSpPr/>
            <p:nvPr/>
          </p:nvSpPr>
          <p:spPr>
            <a:xfrm>
              <a:off x="6950525" y="4446664"/>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87" name="pt387"/>
            <p:cNvSpPr/>
            <p:nvPr/>
          </p:nvSpPr>
          <p:spPr>
            <a:xfrm>
              <a:off x="6950525" y="4446664"/>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88" name="pt388"/>
            <p:cNvSpPr/>
            <p:nvPr/>
          </p:nvSpPr>
          <p:spPr>
            <a:xfrm>
              <a:off x="7732144" y="2421780"/>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89" name="pt389"/>
            <p:cNvSpPr/>
            <p:nvPr/>
          </p:nvSpPr>
          <p:spPr>
            <a:xfrm>
              <a:off x="7611895" y="2421780"/>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90" name="pt390"/>
            <p:cNvSpPr/>
            <p:nvPr/>
          </p:nvSpPr>
          <p:spPr>
            <a:xfrm>
              <a:off x="7491646" y="2421780"/>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91" name="pt391"/>
            <p:cNvSpPr/>
            <p:nvPr/>
          </p:nvSpPr>
          <p:spPr>
            <a:xfrm>
              <a:off x="7672020" y="4290904"/>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92" name="pt392"/>
            <p:cNvSpPr/>
            <p:nvPr/>
          </p:nvSpPr>
          <p:spPr>
            <a:xfrm>
              <a:off x="6890401" y="4290904"/>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93" name="pt393"/>
            <p:cNvSpPr/>
            <p:nvPr/>
          </p:nvSpPr>
          <p:spPr>
            <a:xfrm>
              <a:off x="7070774" y="4290904"/>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94" name="pt394"/>
            <p:cNvSpPr/>
            <p:nvPr/>
          </p:nvSpPr>
          <p:spPr>
            <a:xfrm>
              <a:off x="7852393" y="1019936"/>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95" name="pt395"/>
            <p:cNvSpPr/>
            <p:nvPr/>
          </p:nvSpPr>
          <p:spPr>
            <a:xfrm>
              <a:off x="7852393" y="1019936"/>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96" name="pt396"/>
            <p:cNvSpPr/>
            <p:nvPr/>
          </p:nvSpPr>
          <p:spPr>
            <a:xfrm>
              <a:off x="7852393" y="1019936"/>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97" name="pt397"/>
            <p:cNvSpPr/>
            <p:nvPr/>
          </p:nvSpPr>
          <p:spPr>
            <a:xfrm>
              <a:off x="5748034" y="5381226"/>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98" name="pt398"/>
            <p:cNvSpPr/>
            <p:nvPr/>
          </p:nvSpPr>
          <p:spPr>
            <a:xfrm>
              <a:off x="6289155" y="5381226"/>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99" name="pt399"/>
            <p:cNvSpPr/>
            <p:nvPr/>
          </p:nvSpPr>
          <p:spPr>
            <a:xfrm>
              <a:off x="5928408" y="5381226"/>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00" name="pt400"/>
            <p:cNvSpPr/>
            <p:nvPr/>
          </p:nvSpPr>
          <p:spPr>
            <a:xfrm>
              <a:off x="7852393" y="2577540"/>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01" name="pt401"/>
            <p:cNvSpPr/>
            <p:nvPr/>
          </p:nvSpPr>
          <p:spPr>
            <a:xfrm>
              <a:off x="7672020" y="2577540"/>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02" name="pt402"/>
            <p:cNvSpPr/>
            <p:nvPr/>
          </p:nvSpPr>
          <p:spPr>
            <a:xfrm>
              <a:off x="7491646" y="2577540"/>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03" name="pt403"/>
            <p:cNvSpPr/>
            <p:nvPr/>
          </p:nvSpPr>
          <p:spPr>
            <a:xfrm>
              <a:off x="7672020" y="1487217"/>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04" name="pt404"/>
            <p:cNvSpPr/>
            <p:nvPr/>
          </p:nvSpPr>
          <p:spPr>
            <a:xfrm>
              <a:off x="7732144" y="1487217"/>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05" name="pt405"/>
            <p:cNvSpPr/>
            <p:nvPr/>
          </p:nvSpPr>
          <p:spPr>
            <a:xfrm>
              <a:off x="7792269" y="1487217"/>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06" name="pt406"/>
            <p:cNvSpPr/>
            <p:nvPr/>
          </p:nvSpPr>
          <p:spPr>
            <a:xfrm>
              <a:off x="7491646" y="5692747"/>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07" name="pt407"/>
            <p:cNvSpPr/>
            <p:nvPr/>
          </p:nvSpPr>
          <p:spPr>
            <a:xfrm>
              <a:off x="6168906" y="5692747"/>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08" name="pt408"/>
            <p:cNvSpPr/>
            <p:nvPr/>
          </p:nvSpPr>
          <p:spPr>
            <a:xfrm>
              <a:off x="5086664" y="5692747"/>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09" name="tx409"/>
            <p:cNvSpPr/>
            <p:nvPr/>
          </p:nvSpPr>
          <p:spPr>
            <a:xfrm>
              <a:off x="1048135" y="5685001"/>
              <a:ext cx="533826"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FF0000">
                      <a:alpha val="100000"/>
                    </a:srgbClr>
                  </a:solidFill>
                  <a:latin typeface="Arial"/>
                  <a:cs typeface="Arial"/>
                </a:rPr>
                <a:t>Venezuela</a:t>
              </a:r>
            </a:p>
          </p:txBody>
        </p:sp>
        <p:sp>
          <p:nvSpPr>
            <p:cNvPr id="410" name="tx410"/>
            <p:cNvSpPr/>
            <p:nvPr/>
          </p:nvSpPr>
          <p:spPr>
            <a:xfrm>
              <a:off x="1353271" y="5529241"/>
              <a:ext cx="228691"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FF0000">
                      <a:alpha val="100000"/>
                    </a:srgbClr>
                  </a:solidFill>
                  <a:latin typeface="Arial"/>
                  <a:cs typeface="Arial"/>
                </a:rPr>
                <a:t>Haiti</a:t>
              </a:r>
            </a:p>
          </p:txBody>
        </p:sp>
        <p:sp>
          <p:nvSpPr>
            <p:cNvPr id="411" name="tx411"/>
            <p:cNvSpPr/>
            <p:nvPr/>
          </p:nvSpPr>
          <p:spPr>
            <a:xfrm>
              <a:off x="1092849" y="5373480"/>
              <a:ext cx="489112"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70AD47">
                      <a:alpha val="100000"/>
                    </a:srgbClr>
                  </a:solidFill>
                  <a:latin typeface="Arial"/>
                  <a:cs typeface="Arial"/>
                </a:rPr>
                <a:t>Suriname</a:t>
              </a:r>
            </a:p>
          </p:txBody>
        </p:sp>
        <p:sp>
          <p:nvSpPr>
            <p:cNvPr id="412" name="tx412"/>
            <p:cNvSpPr/>
            <p:nvPr/>
          </p:nvSpPr>
          <p:spPr>
            <a:xfrm>
              <a:off x="1245189" y="5217720"/>
              <a:ext cx="33677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FF0000">
                      <a:alpha val="100000"/>
                    </a:srgbClr>
                  </a:solidFill>
                  <a:latin typeface="Arial"/>
                  <a:cs typeface="Arial"/>
                </a:rPr>
                <a:t>Bolivia</a:t>
              </a:r>
            </a:p>
          </p:txBody>
        </p:sp>
        <p:sp>
          <p:nvSpPr>
            <p:cNvPr id="413" name="tx413"/>
            <p:cNvSpPr/>
            <p:nvPr/>
          </p:nvSpPr>
          <p:spPr>
            <a:xfrm>
              <a:off x="1156309" y="5061959"/>
              <a:ext cx="42565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FF0000">
                      <a:alpha val="100000"/>
                    </a:srgbClr>
                  </a:solidFill>
                  <a:latin typeface="Arial"/>
                  <a:cs typeface="Arial"/>
                </a:rPr>
                <a:t>Ecuador</a:t>
              </a:r>
            </a:p>
          </p:txBody>
        </p:sp>
        <p:sp>
          <p:nvSpPr>
            <p:cNvPr id="414" name="tx414"/>
            <p:cNvSpPr/>
            <p:nvPr/>
          </p:nvSpPr>
          <p:spPr>
            <a:xfrm>
              <a:off x="1105560" y="4906199"/>
              <a:ext cx="476402"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FF0000">
                      <a:alpha val="100000"/>
                    </a:srgbClr>
                  </a:solidFill>
                  <a:latin typeface="Arial"/>
                  <a:cs typeface="Arial"/>
                </a:rPr>
                <a:t>Dominica</a:t>
              </a:r>
            </a:p>
          </p:txBody>
        </p:sp>
        <p:sp>
          <p:nvSpPr>
            <p:cNvPr id="415" name="tx415"/>
            <p:cNvSpPr/>
            <p:nvPr/>
          </p:nvSpPr>
          <p:spPr>
            <a:xfrm>
              <a:off x="1092758" y="4750439"/>
              <a:ext cx="489204"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FF0000">
                      <a:alpha val="100000"/>
                    </a:srgbClr>
                  </a:solidFill>
                  <a:latin typeface="Arial"/>
                  <a:cs typeface="Arial"/>
                </a:rPr>
                <a:t>Argentina</a:t>
              </a:r>
            </a:p>
          </p:txBody>
        </p:sp>
        <p:sp>
          <p:nvSpPr>
            <p:cNvPr id="416" name="tx416"/>
            <p:cNvSpPr/>
            <p:nvPr/>
          </p:nvSpPr>
          <p:spPr>
            <a:xfrm>
              <a:off x="1137289" y="4594678"/>
              <a:ext cx="444672"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FF0000">
                      <a:alpha val="100000"/>
                    </a:srgbClr>
                  </a:solidFill>
                  <a:latin typeface="Arial"/>
                  <a:cs typeface="Arial"/>
                </a:rPr>
                <a:t>Grenada</a:t>
              </a:r>
            </a:p>
          </p:txBody>
        </p:sp>
        <p:sp>
          <p:nvSpPr>
            <p:cNvPr id="417" name="tx417"/>
            <p:cNvSpPr/>
            <p:nvPr/>
          </p:nvSpPr>
          <p:spPr>
            <a:xfrm>
              <a:off x="1340560" y="4438918"/>
              <a:ext cx="241401"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FF0000">
                      <a:alpha val="100000"/>
                    </a:srgbClr>
                  </a:solidFill>
                  <a:latin typeface="Arial"/>
                  <a:cs typeface="Arial"/>
                </a:rPr>
                <a:t>Peru</a:t>
              </a:r>
            </a:p>
          </p:txBody>
        </p:sp>
        <p:sp>
          <p:nvSpPr>
            <p:cNvPr id="418" name="tx418"/>
            <p:cNvSpPr/>
            <p:nvPr/>
          </p:nvSpPr>
          <p:spPr>
            <a:xfrm>
              <a:off x="1169019" y="4283158"/>
              <a:ext cx="107990"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FF0000">
                      <a:alpha val="100000"/>
                    </a:srgbClr>
                  </a:solidFill>
                  <a:latin typeface="Arial"/>
                  <a:cs typeface="Arial"/>
                </a:rPr>
                <a:t>St</a:t>
              </a:r>
            </a:p>
          </p:txBody>
        </p:sp>
        <p:sp>
          <p:nvSpPr>
            <p:cNvPr id="419" name="tx419"/>
            <p:cNvSpPr/>
            <p:nvPr/>
          </p:nvSpPr>
          <p:spPr>
            <a:xfrm>
              <a:off x="1308739" y="4283158"/>
              <a:ext cx="273222"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FF0000">
                      <a:alpha val="100000"/>
                    </a:srgbClr>
                  </a:solidFill>
                  <a:latin typeface="Arial"/>
                  <a:cs typeface="Arial"/>
                </a:rPr>
                <a:t>Lucia</a:t>
              </a:r>
            </a:p>
          </p:txBody>
        </p:sp>
        <p:sp>
          <p:nvSpPr>
            <p:cNvPr id="420" name="tx420"/>
            <p:cNvSpPr/>
            <p:nvPr/>
          </p:nvSpPr>
          <p:spPr>
            <a:xfrm>
              <a:off x="1156309" y="4127397"/>
              <a:ext cx="42565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FF0000">
                      <a:alpha val="100000"/>
                    </a:srgbClr>
                  </a:solidFill>
                  <a:latin typeface="Arial"/>
                  <a:cs typeface="Arial"/>
                </a:rPr>
                <a:t>Panama</a:t>
              </a:r>
            </a:p>
          </p:txBody>
        </p:sp>
        <p:sp>
          <p:nvSpPr>
            <p:cNvPr id="421" name="tx421"/>
            <p:cNvSpPr/>
            <p:nvPr/>
          </p:nvSpPr>
          <p:spPr>
            <a:xfrm>
              <a:off x="1086449" y="3971637"/>
              <a:ext cx="49551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FF0000">
                      <a:alpha val="100000"/>
                    </a:srgbClr>
                  </a:solidFill>
                  <a:latin typeface="Arial"/>
                  <a:cs typeface="Arial"/>
                </a:rPr>
                <a:t>Honduras</a:t>
              </a:r>
            </a:p>
          </p:txBody>
        </p:sp>
        <p:sp>
          <p:nvSpPr>
            <p:cNvPr id="422" name="tx422"/>
            <p:cNvSpPr/>
            <p:nvPr/>
          </p:nvSpPr>
          <p:spPr>
            <a:xfrm>
              <a:off x="1219951" y="3815877"/>
              <a:ext cx="362010"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70AD47">
                      <a:alpha val="100000"/>
                    </a:srgbClr>
                  </a:solidFill>
                  <a:latin typeface="Arial"/>
                  <a:cs typeface="Arial"/>
                </a:rPr>
                <a:t>Mexico</a:t>
              </a:r>
            </a:p>
          </p:txBody>
        </p:sp>
        <p:sp>
          <p:nvSpPr>
            <p:cNvPr id="423" name="tx423"/>
            <p:cNvSpPr/>
            <p:nvPr/>
          </p:nvSpPr>
          <p:spPr>
            <a:xfrm>
              <a:off x="1270609" y="3660116"/>
              <a:ext cx="31135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FF0000">
                      <a:alpha val="100000"/>
                    </a:srgbClr>
                  </a:solidFill>
                  <a:latin typeface="Arial"/>
                  <a:cs typeface="Arial"/>
                </a:rPr>
                <a:t>Belize</a:t>
              </a:r>
            </a:p>
          </p:txBody>
        </p:sp>
        <p:sp>
          <p:nvSpPr>
            <p:cNvPr id="424" name="tx424"/>
            <p:cNvSpPr/>
            <p:nvPr/>
          </p:nvSpPr>
          <p:spPr>
            <a:xfrm>
              <a:off x="1092758" y="3504356"/>
              <a:ext cx="489204"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FF0000">
                      <a:alpha val="100000"/>
                    </a:srgbClr>
                  </a:solidFill>
                  <a:latin typeface="Arial"/>
                  <a:cs typeface="Arial"/>
                </a:rPr>
                <a:t>Barbados</a:t>
              </a:r>
            </a:p>
          </p:txBody>
        </p:sp>
        <p:sp>
          <p:nvSpPr>
            <p:cNvPr id="425" name="tx425"/>
            <p:cNvSpPr/>
            <p:nvPr/>
          </p:nvSpPr>
          <p:spPr>
            <a:xfrm>
              <a:off x="1092758" y="3348596"/>
              <a:ext cx="489204"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70AD47">
                      <a:alpha val="100000"/>
                    </a:srgbClr>
                  </a:solidFill>
                  <a:latin typeface="Arial"/>
                  <a:cs typeface="Arial"/>
                </a:rPr>
                <a:t>Paraguay</a:t>
              </a:r>
            </a:p>
          </p:txBody>
        </p:sp>
        <p:sp>
          <p:nvSpPr>
            <p:cNvPr id="426" name="tx426"/>
            <p:cNvSpPr/>
            <p:nvPr/>
          </p:nvSpPr>
          <p:spPr>
            <a:xfrm>
              <a:off x="1022989" y="3192835"/>
              <a:ext cx="558972"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1CABE2">
                      <a:alpha val="100000"/>
                    </a:srgbClr>
                  </a:solidFill>
                  <a:latin typeface="Arial"/>
                  <a:cs typeface="Arial"/>
                </a:rPr>
                <a:t>Guatemala</a:t>
              </a:r>
            </a:p>
          </p:txBody>
        </p:sp>
        <p:sp>
          <p:nvSpPr>
            <p:cNvPr id="427" name="tx427"/>
            <p:cNvSpPr/>
            <p:nvPr/>
          </p:nvSpPr>
          <p:spPr>
            <a:xfrm>
              <a:off x="1296121" y="3037075"/>
              <a:ext cx="285841"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FF0000">
                      <a:alpha val="100000"/>
                    </a:srgbClr>
                  </a:solidFill>
                  <a:latin typeface="Arial"/>
                  <a:cs typeface="Arial"/>
                </a:rPr>
                <a:t>Brazil</a:t>
              </a:r>
            </a:p>
          </p:txBody>
        </p:sp>
        <p:sp>
          <p:nvSpPr>
            <p:cNvPr id="428" name="tx428"/>
            <p:cNvSpPr/>
            <p:nvPr/>
          </p:nvSpPr>
          <p:spPr>
            <a:xfrm>
              <a:off x="1099159" y="2881314"/>
              <a:ext cx="4828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FF0000">
                      <a:alpha val="100000"/>
                    </a:srgbClr>
                  </a:solidFill>
                  <a:latin typeface="Arial"/>
                  <a:cs typeface="Arial"/>
                </a:rPr>
                <a:t>Colombia</a:t>
              </a:r>
            </a:p>
          </p:txBody>
        </p:sp>
        <p:sp>
          <p:nvSpPr>
            <p:cNvPr id="429" name="tx429"/>
            <p:cNvSpPr/>
            <p:nvPr/>
          </p:nvSpPr>
          <p:spPr>
            <a:xfrm>
              <a:off x="1099159" y="2725554"/>
              <a:ext cx="4828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70AD47">
                      <a:alpha val="100000"/>
                    </a:srgbClr>
                  </a:solidFill>
                  <a:latin typeface="Arial"/>
                  <a:cs typeface="Arial"/>
                </a:rPr>
                <a:t>Bahamas</a:t>
              </a:r>
            </a:p>
          </p:txBody>
        </p:sp>
        <p:sp>
          <p:nvSpPr>
            <p:cNvPr id="430" name="tx430"/>
            <p:cNvSpPr/>
            <p:nvPr/>
          </p:nvSpPr>
          <p:spPr>
            <a:xfrm>
              <a:off x="544209" y="2569794"/>
              <a:ext cx="408736"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FF0000">
                      <a:alpha val="100000"/>
                    </a:srgbClr>
                  </a:solidFill>
                  <a:latin typeface="Arial"/>
                  <a:cs typeface="Arial"/>
                </a:rPr>
                <a:t>Trinidad</a:t>
              </a:r>
            </a:p>
          </p:txBody>
        </p:sp>
        <p:sp>
          <p:nvSpPr>
            <p:cNvPr id="431" name="tx431"/>
            <p:cNvSpPr/>
            <p:nvPr/>
          </p:nvSpPr>
          <p:spPr>
            <a:xfrm>
              <a:off x="984676" y="2569794"/>
              <a:ext cx="190652"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FF0000">
                      <a:alpha val="100000"/>
                    </a:srgbClr>
                  </a:solidFill>
                  <a:latin typeface="Arial"/>
                  <a:cs typeface="Arial"/>
                </a:rPr>
                <a:t>and</a:t>
              </a:r>
            </a:p>
          </p:txBody>
        </p:sp>
        <p:sp>
          <p:nvSpPr>
            <p:cNvPr id="432" name="tx432"/>
            <p:cNvSpPr/>
            <p:nvPr/>
          </p:nvSpPr>
          <p:spPr>
            <a:xfrm>
              <a:off x="1207058" y="2569794"/>
              <a:ext cx="374904"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FF0000">
                      <a:alpha val="100000"/>
                    </a:srgbClr>
                  </a:solidFill>
                  <a:latin typeface="Arial"/>
                  <a:cs typeface="Arial"/>
                </a:rPr>
                <a:t>Tobago</a:t>
              </a:r>
            </a:p>
          </p:txBody>
        </p:sp>
        <p:sp>
          <p:nvSpPr>
            <p:cNvPr id="433" name="tx433"/>
            <p:cNvSpPr/>
            <p:nvPr/>
          </p:nvSpPr>
          <p:spPr>
            <a:xfrm>
              <a:off x="679998" y="2414033"/>
              <a:ext cx="107990"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FF0000">
                      <a:alpha val="100000"/>
                    </a:srgbClr>
                  </a:solidFill>
                  <a:latin typeface="Arial"/>
                  <a:cs typeface="Arial"/>
                </a:rPr>
                <a:t>St</a:t>
              </a:r>
            </a:p>
          </p:txBody>
        </p:sp>
        <p:sp>
          <p:nvSpPr>
            <p:cNvPr id="434" name="tx434"/>
            <p:cNvSpPr/>
            <p:nvPr/>
          </p:nvSpPr>
          <p:spPr>
            <a:xfrm>
              <a:off x="819718" y="2414033"/>
              <a:ext cx="222290"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FF0000">
                      <a:alpha val="100000"/>
                    </a:srgbClr>
                  </a:solidFill>
                  <a:latin typeface="Arial"/>
                  <a:cs typeface="Arial"/>
                </a:rPr>
                <a:t>Kitts</a:t>
              </a:r>
            </a:p>
          </p:txBody>
        </p:sp>
        <p:sp>
          <p:nvSpPr>
            <p:cNvPr id="435" name="tx435"/>
            <p:cNvSpPr/>
            <p:nvPr/>
          </p:nvSpPr>
          <p:spPr>
            <a:xfrm>
              <a:off x="1073739" y="2414033"/>
              <a:ext cx="190652"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FF0000">
                      <a:alpha val="100000"/>
                    </a:srgbClr>
                  </a:solidFill>
                  <a:latin typeface="Arial"/>
                  <a:cs typeface="Arial"/>
                </a:rPr>
                <a:t>and</a:t>
              </a:r>
            </a:p>
          </p:txBody>
        </p:sp>
        <p:sp>
          <p:nvSpPr>
            <p:cNvPr id="436" name="tx436"/>
            <p:cNvSpPr/>
            <p:nvPr/>
          </p:nvSpPr>
          <p:spPr>
            <a:xfrm>
              <a:off x="1296121" y="2414033"/>
              <a:ext cx="285841"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FF0000">
                      <a:alpha val="100000"/>
                    </a:srgbClr>
                  </a:solidFill>
                  <a:latin typeface="Arial"/>
                  <a:cs typeface="Arial"/>
                </a:rPr>
                <a:t>Nevis</a:t>
              </a:r>
            </a:p>
          </p:txBody>
        </p:sp>
        <p:sp>
          <p:nvSpPr>
            <p:cNvPr id="437" name="tx437"/>
            <p:cNvSpPr/>
            <p:nvPr/>
          </p:nvSpPr>
          <p:spPr>
            <a:xfrm>
              <a:off x="1156400" y="2258273"/>
              <a:ext cx="425561"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FF0000">
                      <a:alpha val="100000"/>
                    </a:srgbClr>
                  </a:solidFill>
                  <a:latin typeface="Arial"/>
                  <a:cs typeface="Arial"/>
                </a:rPr>
                <a:t>Jamaica</a:t>
              </a:r>
            </a:p>
          </p:txBody>
        </p:sp>
        <p:sp>
          <p:nvSpPr>
            <p:cNvPr id="438" name="tx438"/>
            <p:cNvSpPr/>
            <p:nvPr/>
          </p:nvSpPr>
          <p:spPr>
            <a:xfrm>
              <a:off x="1061028" y="2102513"/>
              <a:ext cx="52093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FF0000">
                      <a:alpha val="100000"/>
                    </a:srgbClr>
                  </a:solidFill>
                  <a:latin typeface="Arial"/>
                  <a:cs typeface="Arial"/>
                </a:rPr>
                <a:t>Nicaragua</a:t>
              </a:r>
            </a:p>
          </p:txBody>
        </p:sp>
        <p:sp>
          <p:nvSpPr>
            <p:cNvPr id="439" name="tx439"/>
            <p:cNvSpPr/>
            <p:nvPr/>
          </p:nvSpPr>
          <p:spPr>
            <a:xfrm>
              <a:off x="565515" y="1946752"/>
              <a:ext cx="53995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FF0000">
                      <a:alpha val="100000"/>
                    </a:srgbClr>
                  </a:solidFill>
                  <a:latin typeface="Arial"/>
                  <a:cs typeface="Arial"/>
                </a:rPr>
                <a:t>Dominican</a:t>
              </a:r>
            </a:p>
          </p:txBody>
        </p:sp>
        <p:sp>
          <p:nvSpPr>
            <p:cNvPr id="440" name="tx440"/>
            <p:cNvSpPr/>
            <p:nvPr/>
          </p:nvSpPr>
          <p:spPr>
            <a:xfrm>
              <a:off x="1137198" y="1946752"/>
              <a:ext cx="444764"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FF0000">
                      <a:alpha val="100000"/>
                    </a:srgbClr>
                  </a:solidFill>
                  <a:latin typeface="Arial"/>
                  <a:cs typeface="Arial"/>
                </a:rPr>
                <a:t>Republic</a:t>
              </a:r>
            </a:p>
          </p:txBody>
        </p:sp>
        <p:sp>
          <p:nvSpPr>
            <p:cNvPr id="441" name="tx441"/>
            <p:cNvSpPr/>
            <p:nvPr/>
          </p:nvSpPr>
          <p:spPr>
            <a:xfrm>
              <a:off x="1321449" y="1790992"/>
              <a:ext cx="260512"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1CABE2">
                      <a:alpha val="100000"/>
                    </a:srgbClr>
                  </a:solidFill>
                  <a:latin typeface="Arial"/>
                  <a:cs typeface="Arial"/>
                </a:rPr>
                <a:t>Chile</a:t>
              </a:r>
            </a:p>
          </p:txBody>
        </p:sp>
        <p:sp>
          <p:nvSpPr>
            <p:cNvPr id="442" name="tx442"/>
            <p:cNvSpPr/>
            <p:nvPr/>
          </p:nvSpPr>
          <p:spPr>
            <a:xfrm>
              <a:off x="508182" y="1635232"/>
              <a:ext cx="387614"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1CABE2">
                      <a:alpha val="100000"/>
                    </a:srgbClr>
                  </a:solidFill>
                  <a:latin typeface="Arial"/>
                  <a:cs typeface="Arial"/>
                </a:rPr>
                <a:t>Antigua</a:t>
              </a:r>
            </a:p>
          </p:txBody>
        </p:sp>
        <p:sp>
          <p:nvSpPr>
            <p:cNvPr id="443" name="tx443"/>
            <p:cNvSpPr/>
            <p:nvPr/>
          </p:nvSpPr>
          <p:spPr>
            <a:xfrm>
              <a:off x="927526" y="1635232"/>
              <a:ext cx="190652"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1CABE2">
                      <a:alpha val="100000"/>
                    </a:srgbClr>
                  </a:solidFill>
                  <a:latin typeface="Arial"/>
                  <a:cs typeface="Arial"/>
                </a:rPr>
                <a:t>and</a:t>
              </a:r>
            </a:p>
          </p:txBody>
        </p:sp>
        <p:sp>
          <p:nvSpPr>
            <p:cNvPr id="444" name="tx444"/>
            <p:cNvSpPr/>
            <p:nvPr/>
          </p:nvSpPr>
          <p:spPr>
            <a:xfrm>
              <a:off x="1149908" y="1635232"/>
              <a:ext cx="432054"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1CABE2">
                      <a:alpha val="100000"/>
                    </a:srgbClr>
                  </a:solidFill>
                  <a:latin typeface="Arial"/>
                  <a:cs typeface="Arial"/>
                </a:rPr>
                <a:t>Barbuda</a:t>
              </a:r>
            </a:p>
          </p:txBody>
        </p:sp>
        <p:sp>
          <p:nvSpPr>
            <p:cNvPr id="445" name="tx445"/>
            <p:cNvSpPr/>
            <p:nvPr/>
          </p:nvSpPr>
          <p:spPr>
            <a:xfrm>
              <a:off x="1149999" y="1479471"/>
              <a:ext cx="431962"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70AD47">
                      <a:alpha val="100000"/>
                    </a:srgbClr>
                  </a:solidFill>
                  <a:latin typeface="Arial"/>
                  <a:cs typeface="Arial"/>
                </a:rPr>
                <a:t>Uruguay</a:t>
              </a:r>
            </a:p>
          </p:txBody>
        </p:sp>
        <p:sp>
          <p:nvSpPr>
            <p:cNvPr id="446" name="tx446"/>
            <p:cNvSpPr/>
            <p:nvPr/>
          </p:nvSpPr>
          <p:spPr>
            <a:xfrm>
              <a:off x="997478" y="1323711"/>
              <a:ext cx="101681"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70AD47">
                      <a:alpha val="100000"/>
                    </a:srgbClr>
                  </a:solidFill>
                  <a:latin typeface="Arial"/>
                  <a:cs typeface="Arial"/>
                </a:rPr>
                <a:t>El</a:t>
              </a:r>
            </a:p>
          </p:txBody>
        </p:sp>
        <p:sp>
          <p:nvSpPr>
            <p:cNvPr id="447" name="tx447"/>
            <p:cNvSpPr/>
            <p:nvPr/>
          </p:nvSpPr>
          <p:spPr>
            <a:xfrm>
              <a:off x="1130889" y="1323711"/>
              <a:ext cx="45107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70AD47">
                      <a:alpha val="100000"/>
                    </a:srgbClr>
                  </a:solidFill>
                  <a:latin typeface="Arial"/>
                  <a:cs typeface="Arial"/>
                </a:rPr>
                <a:t>Salvador</a:t>
              </a:r>
            </a:p>
          </p:txBody>
        </p:sp>
        <p:sp>
          <p:nvSpPr>
            <p:cNvPr id="448" name="tx448"/>
            <p:cNvSpPr/>
            <p:nvPr/>
          </p:nvSpPr>
          <p:spPr>
            <a:xfrm>
              <a:off x="1022989" y="1167951"/>
              <a:ext cx="298551"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70AD47">
                      <a:alpha val="100000"/>
                    </a:srgbClr>
                  </a:solidFill>
                  <a:latin typeface="Arial"/>
                  <a:cs typeface="Arial"/>
                </a:rPr>
                <a:t>Costa</a:t>
              </a:r>
            </a:p>
          </p:txBody>
        </p:sp>
        <p:sp>
          <p:nvSpPr>
            <p:cNvPr id="449" name="tx449"/>
            <p:cNvSpPr/>
            <p:nvPr/>
          </p:nvSpPr>
          <p:spPr>
            <a:xfrm>
              <a:off x="1353271" y="1167951"/>
              <a:ext cx="228691"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70AD47">
                      <a:alpha val="100000"/>
                    </a:srgbClr>
                  </a:solidFill>
                  <a:latin typeface="Arial"/>
                  <a:cs typeface="Arial"/>
                </a:rPr>
                <a:t>Rica</a:t>
              </a:r>
            </a:p>
          </p:txBody>
        </p:sp>
        <p:sp>
          <p:nvSpPr>
            <p:cNvPr id="450" name="tx450"/>
            <p:cNvSpPr/>
            <p:nvPr/>
          </p:nvSpPr>
          <p:spPr>
            <a:xfrm>
              <a:off x="1063131" y="1012190"/>
              <a:ext cx="107990"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1CABE2">
                      <a:alpha val="100000"/>
                    </a:srgbClr>
                  </a:solidFill>
                  <a:latin typeface="Arial"/>
                  <a:cs typeface="Arial"/>
                </a:rPr>
                <a:t>St</a:t>
              </a:r>
            </a:p>
          </p:txBody>
        </p:sp>
        <p:sp>
          <p:nvSpPr>
            <p:cNvPr id="451" name="tx451"/>
            <p:cNvSpPr/>
            <p:nvPr/>
          </p:nvSpPr>
          <p:spPr>
            <a:xfrm>
              <a:off x="1202852" y="1012190"/>
              <a:ext cx="379110"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1CABE2">
                      <a:alpha val="100000"/>
                    </a:srgbClr>
                  </a:solidFill>
                  <a:latin typeface="Arial"/>
                  <a:cs typeface="Arial"/>
                </a:rPr>
                <a:t>Vincent</a:t>
              </a:r>
            </a:p>
          </p:txBody>
        </p:sp>
        <p:sp>
          <p:nvSpPr>
            <p:cNvPr id="452" name="tx452"/>
            <p:cNvSpPr/>
            <p:nvPr/>
          </p:nvSpPr>
          <p:spPr>
            <a:xfrm>
              <a:off x="1181729" y="856430"/>
              <a:ext cx="400232"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70AD47">
                      <a:alpha val="100000"/>
                    </a:srgbClr>
                  </a:solidFill>
                  <a:latin typeface="Arial"/>
                  <a:cs typeface="Arial"/>
                </a:rPr>
                <a:t>Guyana</a:t>
              </a:r>
            </a:p>
          </p:txBody>
        </p:sp>
        <p:sp>
          <p:nvSpPr>
            <p:cNvPr id="453" name="tx453"/>
            <p:cNvSpPr/>
            <p:nvPr/>
          </p:nvSpPr>
          <p:spPr>
            <a:xfrm>
              <a:off x="1308739" y="700669"/>
              <a:ext cx="273222"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1CABE2">
                      <a:alpha val="100000"/>
                    </a:srgbClr>
                  </a:solidFill>
                  <a:latin typeface="Arial"/>
                  <a:cs typeface="Arial"/>
                </a:rPr>
                <a:t>Cuba</a:t>
              </a:r>
            </a:p>
          </p:txBody>
        </p:sp>
        <p:sp>
          <p:nvSpPr>
            <p:cNvPr id="454" name="tx454"/>
            <p:cNvSpPr/>
            <p:nvPr/>
          </p:nvSpPr>
          <p:spPr>
            <a:xfrm>
              <a:off x="1914125" y="5893985"/>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455" name="tx455"/>
            <p:cNvSpPr/>
            <p:nvPr/>
          </p:nvSpPr>
          <p:spPr>
            <a:xfrm>
              <a:off x="3386149" y="5893985"/>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25</a:t>
              </a:r>
            </a:p>
          </p:txBody>
        </p:sp>
        <p:sp>
          <p:nvSpPr>
            <p:cNvPr id="456" name="tx456"/>
            <p:cNvSpPr/>
            <p:nvPr/>
          </p:nvSpPr>
          <p:spPr>
            <a:xfrm>
              <a:off x="4889263" y="5893985"/>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50</a:t>
              </a:r>
            </a:p>
          </p:txBody>
        </p:sp>
        <p:sp>
          <p:nvSpPr>
            <p:cNvPr id="457" name="tx457"/>
            <p:cNvSpPr/>
            <p:nvPr/>
          </p:nvSpPr>
          <p:spPr>
            <a:xfrm>
              <a:off x="6392377" y="5893985"/>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75</a:t>
              </a:r>
            </a:p>
          </p:txBody>
        </p:sp>
        <p:sp>
          <p:nvSpPr>
            <p:cNvPr id="458" name="tx458"/>
            <p:cNvSpPr/>
            <p:nvPr/>
          </p:nvSpPr>
          <p:spPr>
            <a:xfrm>
              <a:off x="7864401" y="5893985"/>
              <a:ext cx="1865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100</a:t>
              </a:r>
            </a:p>
          </p:txBody>
        </p:sp>
        <p:sp>
          <p:nvSpPr>
            <p:cNvPr id="459" name="tx459"/>
            <p:cNvSpPr/>
            <p:nvPr/>
          </p:nvSpPr>
          <p:spPr>
            <a:xfrm>
              <a:off x="4520394" y="6032290"/>
              <a:ext cx="8620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Coverage (%)</a:t>
              </a:r>
            </a:p>
          </p:txBody>
        </p:sp>
        <p:sp>
          <p:nvSpPr>
            <p:cNvPr id="460" name="pt460"/>
            <p:cNvSpPr/>
            <p:nvPr/>
          </p:nvSpPr>
          <p:spPr>
            <a:xfrm>
              <a:off x="8531636" y="2981125"/>
              <a:ext cx="90303" cy="90303"/>
            </a:xfrm>
            <a:prstGeom prst="ellipse">
              <a:avLst/>
            </a:prstGeom>
            <a:solidFill>
              <a:srgbClr val="1CABE2">
                <a:alpha val="100000"/>
              </a:srgbClr>
            </a:solidFill>
            <a:ln w="9000" cap="rnd">
              <a:solidFill>
                <a:srgbClr val="1CABE2">
                  <a:alpha val="100000"/>
                </a:srgbClr>
              </a:solidFill>
              <a:prstDash val="solid"/>
              <a:round/>
            </a:ln>
          </p:spPr>
          <p:txBody>
            <a:bodyPr/>
            <a:lstStyle/>
            <a:p/>
          </p:txBody>
        </p:sp>
        <p:sp>
          <p:nvSpPr>
            <p:cNvPr id="461" name="pt461"/>
            <p:cNvSpPr/>
            <p:nvPr/>
          </p:nvSpPr>
          <p:spPr>
            <a:xfrm>
              <a:off x="8531636" y="3200581"/>
              <a:ext cx="90303" cy="90303"/>
            </a:xfrm>
            <a:prstGeom prst="ellipse">
              <a:avLst/>
            </a:prstGeom>
            <a:solidFill>
              <a:srgbClr val="00833D">
                <a:alpha val="100000"/>
              </a:srgbClr>
            </a:solidFill>
            <a:ln w="9000" cap="rnd">
              <a:solidFill>
                <a:srgbClr val="00833D">
                  <a:alpha val="100000"/>
                </a:srgbClr>
              </a:solidFill>
              <a:prstDash val="solid"/>
              <a:round/>
            </a:ln>
          </p:spPr>
          <p:txBody>
            <a:bodyPr/>
            <a:lstStyle/>
            <a:p/>
          </p:txBody>
        </p:sp>
        <p:sp>
          <p:nvSpPr>
            <p:cNvPr id="462" name="pt462"/>
            <p:cNvSpPr/>
            <p:nvPr/>
          </p:nvSpPr>
          <p:spPr>
            <a:xfrm>
              <a:off x="8531636" y="3420037"/>
              <a:ext cx="90303" cy="90303"/>
            </a:xfrm>
            <a:prstGeom prst="ellipse">
              <a:avLst/>
            </a:prstGeom>
            <a:solidFill>
              <a:srgbClr val="F26A21">
                <a:alpha val="100000"/>
              </a:srgbClr>
            </a:solidFill>
            <a:ln w="9000" cap="rnd">
              <a:solidFill>
                <a:srgbClr val="F26A21">
                  <a:alpha val="100000"/>
                </a:srgbClr>
              </a:solidFill>
              <a:prstDash val="solid"/>
              <a:round/>
            </a:ln>
          </p:spPr>
          <p:txBody>
            <a:bodyPr/>
            <a:lstStyle/>
            <a:p/>
          </p:txBody>
        </p:sp>
        <p:sp>
          <p:nvSpPr>
            <p:cNvPr id="463" name="tx463"/>
            <p:cNvSpPr/>
            <p:nvPr/>
          </p:nvSpPr>
          <p:spPr>
            <a:xfrm>
              <a:off x="8756105" y="2986272"/>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2019</a:t>
              </a:r>
            </a:p>
          </p:txBody>
        </p:sp>
        <p:sp>
          <p:nvSpPr>
            <p:cNvPr id="464" name="tx464"/>
            <p:cNvSpPr/>
            <p:nvPr/>
          </p:nvSpPr>
          <p:spPr>
            <a:xfrm>
              <a:off x="8756105" y="3205728"/>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2024</a:t>
              </a:r>
            </a:p>
          </p:txBody>
        </p:sp>
        <p:sp>
          <p:nvSpPr>
            <p:cNvPr id="465" name="tx465"/>
            <p:cNvSpPr/>
            <p:nvPr/>
          </p:nvSpPr>
          <p:spPr>
            <a:xfrm>
              <a:off x="8756105" y="342518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2025</a:t>
              </a:r>
            </a:p>
          </p:txBody>
        </p:sp>
        <p:sp>
          <p:nvSpPr>
            <p:cNvPr id="466" name="tx466"/>
            <p:cNvSpPr/>
            <p:nvPr/>
          </p:nvSpPr>
          <p:spPr>
            <a:xfrm>
              <a:off x="1644592" y="435349"/>
              <a:ext cx="3488893" cy="119969"/>
            </a:xfrm>
            <a:prstGeom prst="rect">
              <a:avLst/>
            </a:prstGeom>
            <a:noFill/>
          </p:spPr>
          <p:txBody>
            <a:bodyPr lIns="0" rIns="0" tIns="0" bIns="0" anchorCtr="1" anchor="ctr" wrap="none"/>
            <a:lstStyle/>
            <a:p>
              <a:pPr algn="l" marL="0" marR="0" indent="0">
                <a:spcBef>
                  <a:spcPts val="0"/>
                </a:spcBef>
                <a:spcAft>
                  <a:spcPts val="0"/>
                </a:spcAft>
              </a:pPr>
              <a:r>
                <a:rPr sz="1320" i="0" b="0">
                  <a:solidFill>
                    <a:srgbClr val="000000">
                      <a:alpha val="100000"/>
                    </a:srgbClr>
                  </a:solidFill>
                  <a:latin typeface="Arial"/>
                  <a:cs typeface="Arial"/>
                </a:rPr>
                <a:t>MCV1 coverage, by country, LACR, 2019-2025</a:t>
              </a:r>
            </a:p>
          </p:txBody>
        </p:sp>
        <p:sp>
          <p:nvSpPr>
            <p:cNvPr id="467" name="tx467"/>
            <p:cNvSpPr/>
            <p:nvPr/>
          </p:nvSpPr>
          <p:spPr>
            <a:xfrm>
              <a:off x="4096309" y="6231358"/>
              <a:ext cx="416198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Source: WHO/UNICEF Estimates of National Immunization Coverage, 2025 revision</a:t>
              </a:r>
            </a:p>
          </p:txBody>
        </p:sp>
        <p:sp>
          <p:nvSpPr>
            <p:cNvPr id="468" name="tx468"/>
            <p:cNvSpPr/>
            <p:nvPr/>
          </p:nvSpPr>
          <p:spPr>
            <a:xfrm>
              <a:off x="2226544" y="6352059"/>
              <a:ext cx="603174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Note: The grey bar spans vaccine coverage across all years 2019-2025 and the dots represent coverage in specific years.</a:t>
              </a:r>
            </a:p>
          </p:txBody>
        </p:sp>
        <p:sp>
          <p:nvSpPr>
            <p:cNvPr id="469" name="tx469"/>
            <p:cNvSpPr/>
            <p:nvPr/>
          </p:nvSpPr>
          <p:spPr>
            <a:xfrm>
              <a:off x="552461" y="6472760"/>
              <a:ext cx="770583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Countries are arranged by high to low coverage in 2025 and coloured based on if coverage is lower (red), the same as (blue) or higher (green) than in 2019.</a:t>
              </a:r>
            </a:p>
          </p:txBody>
        </p:sp>
        <p:sp>
          <p:nvSpPr>
            <p:cNvPr id="470" name="tx470"/>
            <p:cNvSpPr/>
            <p:nvPr/>
          </p:nvSpPr>
          <p:spPr>
            <a:xfrm>
              <a:off x="468702" y="6593460"/>
              <a:ext cx="778959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An asterisk (*) indicates countries aiming to catch-up children missed since 2019 through a Big Catch-up Plan, supported by financing from The Gavi Alliance.</a:t>
              </a:r>
            </a:p>
          </p:txBody>
        </p:sp>
      </p:grpSp>
      <p:sp>
        <p:nvSpPr>
          <p:cNvPr id="471"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This chart shows the range of MCV1 coverage across years 2019 to 2025 (grey bars), and coverage in specific years (dots), by country. The chart can be used for assessing recovery to pre-pandemic levels and progress beyond 2019.
In 2024, 17 (out of 33) countries had lower coverage than in 2019.
In 2025, 13 countries had lower MCV1 coverage than in 2024.
In 2025, 20 countries had lower coverage than in 2019.</a:t>
            </a:r>
          </a:p>
        </p:txBody>
      </p:sp>
    </p:spTree>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body" descr=""/>
          <p:cNvPicPr>
            <a:picLocks noGrp="1"/>
          </p:cNvPicPr>
          <p:nvPr>
            <p:ph/>
          </p:nvPr>
        </p:nvPicPr>
        <p:blipFill>
          <a:blip r:embed="rId2"/>
          <a:stretch>
            <a:fillRect/>
          </a:stretch>
        </p:blipFill>
        <p:spPr>
          <a:xfrm>
            <a:off x="274320" y="1298448"/>
            <a:ext cx="8869680" cy="5486400"/>
          </a:xfrm>
          <a:prstGeom prst="rect">
            <a:avLst/>
          </a:prstGeom>
        </p:spPr>
      </p:pic>
      <p:sp>
        <p:nvSpPr>
          <p:cNvPr id="3"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This chart shows MCV1 coverage in countries in LACR from lowest to highest coverage, and the rank of the top 10 countries with the most unvaccinated children, based on absolute numbers.
In 2025, MCV1 coverage ranged from 53% in Venezuela to 99% in Cuba, Guyana, and St Vincent.
18 out of 33 (55%) countries had coverage of at least 90%.
Brazil had MCV1 coverage of 90% and the highest absolute number of unvaccinated children in the region, followed by Mexico.
Large cohort countries may have high numbers of unvaccinated children despite high vaccine coverage. It is advantageous to look at both coverage and absolute numbers of unvaccinated children to ensure vulnerable countries with small birth cohorts are not missed.</a:t>
            </a:r>
          </a:p>
        </p:txBody>
      </p:sp>
      <p:sp>
        <p:nvSpPr>
          <p:cNvPr id="4" name="body"/>
          <p:cNvSpPr>
            <a:spLocks noGrp="1"/>
          </p:cNvSpPr>
          <p:nvPr>
            <p:ph/>
          </p:nvPr>
        </p:nvSpPr>
        <p:spPr>
          <a:xfrm>
            <a:off x="292608" y="182880"/>
            <a:ext cx="8595360" cy="649224"/>
          </a:xfrm>
          <a:solidFill>
            <a:srgbClr val="FFFFFF">
              <a:alpha val="100000"/>
            </a:srgbClr>
          </a:solidFill>
        </p:spPr>
        <p:txBody>
          <a:bodyPr/>
          <a:lstStyle/>
          <a:p>
            <a:pPr algn="l" marL="0" marR="0">
              <a:lnSpc>
                <a:spcPct val="100000"/>
              </a:lnSpc>
              <a:spcBef>
                <a:spcPts val="0"/>
              </a:spcBef>
              <a:spcAft>
                <a:spcPts val="0"/>
              </a:spcAft>
              <a:buNone/>
            </a:pPr>
            <a:r>
              <a:rPr cap="none" sz="1450" i="0" b="0" u="none" strike="noStrike">
                <a:solidFill>
                  <a:srgbClr val="000000">
                    <a:alpha val="100000"/>
                  </a:srgbClr>
                </a:solidFill>
                <a:latin typeface="Arial"/>
                <a:cs typeface="Arial"/>
                <a:ea typeface="Arial"/>
                <a:sym typeface="Arial"/>
              </a:rPr>
              <a:t>In 2025, Venezuela and Haiti had the lowest MCV1 coverage, while Brazil and Mexico had the highest number of unvaccinated children, highlighting the need to consider both coverage and absolute numbers to identify all vulnerable populations.</a:t>
            </a:r>
          </a:p>
        </p:txBody>
      </p:sp>
      <p:grpSp xmlns:pic="http://schemas.openxmlformats.org/drawingml/2006/picture">
        <p:nvGrpSpPr>
          <p:cNvPr id="5" name=""/>
          <p:cNvGrpSpPr/>
          <p:nvPr/>
        </p:nvGrpSpPr>
        <p:grpSpPr>
          <a:xfrm>
            <a:off x="292608" y="1005840"/>
            <a:ext cx="8595360" cy="28575"/>
            <a:chOff x="292608" y="1005840"/>
            <a:chExt cx="8595360" cy="28575"/>
          </a:xfrm>
        </p:grpSpPr>
        <p:sp>
          <p:nvSpPr>
            <p:cNvPr id="6" name="rc3"/>
            <p:cNvSpPr/>
            <p:nvPr/>
          </p:nvSpPr>
          <p:spPr>
            <a:xfrm>
              <a:off x="292608" y="1005840"/>
              <a:ext cx="8595360" cy="28575"/>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7" name="rc4"/>
            <p:cNvSpPr/>
            <p:nvPr/>
          </p:nvSpPr>
          <p:spPr>
            <a:xfrm>
              <a:off x="292608" y="1005840"/>
              <a:ext cx="8595360" cy="28575"/>
            </a:xfrm>
            <a:prstGeom prst="rect">
              <a:avLst/>
            </a:prstGeom>
            <a:solidFill>
              <a:srgbClr val="000000">
                <a:alpha val="100000"/>
              </a:srgbClr>
            </a:solidFill>
          </p:spPr>
          <p:txBody>
            <a:bodyPr/>
            <a:lstStyle/>
            <a:p/>
          </p:txBody>
        </p:sp>
      </p:grpSp>
    </p:spTree>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1298448"/>
            <a:ext cx="8869680" cy="5486400"/>
            <a:chOff x="274320" y="1298448"/>
            <a:chExt cx="8869680" cy="5486400"/>
          </a:xfrm>
        </p:grpSpPr>
        <p:sp>
          <p:nvSpPr>
            <p:cNvPr id="3" name="rc3"/>
            <p:cNvSpPr/>
            <p:nvPr/>
          </p:nvSpPr>
          <p:spPr>
            <a:xfrm>
              <a:off x="274320" y="1298448"/>
              <a:ext cx="8869680" cy="5486400"/>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pg4"/>
            <p:cNvSpPr/>
            <p:nvPr/>
          </p:nvSpPr>
          <p:spPr>
            <a:xfrm>
              <a:off x="2381165" y="2261302"/>
              <a:ext cx="1579364" cy="1532878"/>
            </a:xfrm>
            <a:custGeom>
              <a:avLst/>
              <a:pathLst>
                <a:path w="1579364" h="1532878">
                  <a:moveTo>
                    <a:pt x="409464" y="1532878"/>
                  </a:moveTo>
                  <a:lnTo>
                    <a:pt x="465174" y="1512117"/>
                  </a:lnTo>
                  <a:lnTo>
                    <a:pt x="520883" y="1491355"/>
                  </a:lnTo>
                  <a:lnTo>
                    <a:pt x="576593" y="1470594"/>
                  </a:lnTo>
                  <a:lnTo>
                    <a:pt x="632302" y="1449832"/>
                  </a:lnTo>
                  <a:lnTo>
                    <a:pt x="688012" y="1429070"/>
                  </a:lnTo>
                  <a:lnTo>
                    <a:pt x="743721" y="1408309"/>
                  </a:lnTo>
                  <a:lnTo>
                    <a:pt x="799431" y="1387547"/>
                  </a:lnTo>
                  <a:lnTo>
                    <a:pt x="855140" y="1366786"/>
                  </a:lnTo>
                  <a:lnTo>
                    <a:pt x="910850" y="1346024"/>
                  </a:lnTo>
                  <a:lnTo>
                    <a:pt x="966559" y="1325262"/>
                  </a:lnTo>
                  <a:lnTo>
                    <a:pt x="1022269" y="1304501"/>
                  </a:lnTo>
                  <a:lnTo>
                    <a:pt x="1077978" y="1283739"/>
                  </a:lnTo>
                  <a:lnTo>
                    <a:pt x="1133688" y="1262978"/>
                  </a:lnTo>
                  <a:lnTo>
                    <a:pt x="1189397" y="1242216"/>
                  </a:lnTo>
                  <a:lnTo>
                    <a:pt x="1245107" y="1221454"/>
                  </a:lnTo>
                  <a:lnTo>
                    <a:pt x="1300816" y="1200693"/>
                  </a:lnTo>
                  <a:lnTo>
                    <a:pt x="1356526" y="1179931"/>
                  </a:lnTo>
                  <a:lnTo>
                    <a:pt x="1412235" y="1159170"/>
                  </a:lnTo>
                  <a:lnTo>
                    <a:pt x="1467945" y="1138408"/>
                  </a:lnTo>
                  <a:lnTo>
                    <a:pt x="1523654" y="1117646"/>
                  </a:lnTo>
                  <a:lnTo>
                    <a:pt x="1579364" y="1096885"/>
                  </a:lnTo>
                  <a:lnTo>
                    <a:pt x="1558001" y="1042466"/>
                  </a:lnTo>
                  <a:lnTo>
                    <a:pt x="1534764" y="988820"/>
                  </a:lnTo>
                  <a:lnTo>
                    <a:pt x="1509680" y="936012"/>
                  </a:lnTo>
                  <a:lnTo>
                    <a:pt x="1482780" y="884107"/>
                  </a:lnTo>
                  <a:lnTo>
                    <a:pt x="1454096" y="833165"/>
                  </a:lnTo>
                  <a:lnTo>
                    <a:pt x="1423663" y="783249"/>
                  </a:lnTo>
                  <a:lnTo>
                    <a:pt x="1391517" y="734418"/>
                  </a:lnTo>
                  <a:lnTo>
                    <a:pt x="1357696" y="686731"/>
                  </a:lnTo>
                  <a:lnTo>
                    <a:pt x="1322243" y="640246"/>
                  </a:lnTo>
                  <a:lnTo>
                    <a:pt x="1285198" y="595019"/>
                  </a:lnTo>
                  <a:lnTo>
                    <a:pt x="1246607" y="551104"/>
                  </a:lnTo>
                  <a:lnTo>
                    <a:pt x="1206516" y="508553"/>
                  </a:lnTo>
                  <a:lnTo>
                    <a:pt x="1164974" y="467418"/>
                  </a:lnTo>
                  <a:lnTo>
                    <a:pt x="1122030" y="427749"/>
                  </a:lnTo>
                  <a:lnTo>
                    <a:pt x="1077737" y="389593"/>
                  </a:lnTo>
                  <a:lnTo>
                    <a:pt x="1032146" y="352996"/>
                  </a:lnTo>
                  <a:lnTo>
                    <a:pt x="985314" y="318002"/>
                  </a:lnTo>
                  <a:lnTo>
                    <a:pt x="937297" y="284653"/>
                  </a:lnTo>
                  <a:lnTo>
                    <a:pt x="888152" y="252990"/>
                  </a:lnTo>
                  <a:lnTo>
                    <a:pt x="837938" y="223050"/>
                  </a:lnTo>
                  <a:lnTo>
                    <a:pt x="786716" y="194869"/>
                  </a:lnTo>
                  <a:lnTo>
                    <a:pt x="734547" y="168482"/>
                  </a:lnTo>
                  <a:lnTo>
                    <a:pt x="681495" y="143920"/>
                  </a:lnTo>
                  <a:lnTo>
                    <a:pt x="627623" y="121213"/>
                  </a:lnTo>
                  <a:lnTo>
                    <a:pt x="572996" y="100387"/>
                  </a:lnTo>
                  <a:lnTo>
                    <a:pt x="517680" y="81469"/>
                  </a:lnTo>
                  <a:lnTo>
                    <a:pt x="461740" y="64480"/>
                  </a:lnTo>
                  <a:lnTo>
                    <a:pt x="405245" y="49442"/>
                  </a:lnTo>
                  <a:lnTo>
                    <a:pt x="348263" y="36372"/>
                  </a:lnTo>
                  <a:lnTo>
                    <a:pt x="290862" y="25286"/>
                  </a:lnTo>
                  <a:lnTo>
                    <a:pt x="233110" y="16198"/>
                  </a:lnTo>
                  <a:lnTo>
                    <a:pt x="175078" y="9117"/>
                  </a:lnTo>
                  <a:lnTo>
                    <a:pt x="116836" y="4054"/>
                  </a:lnTo>
                  <a:lnTo>
                    <a:pt x="58453" y="1013"/>
                  </a:lnTo>
                  <a:lnTo>
                    <a:pt x="0" y="0"/>
                  </a:lnTo>
                  <a:lnTo>
                    <a:pt x="0" y="59452"/>
                  </a:lnTo>
                  <a:lnTo>
                    <a:pt x="0" y="118904"/>
                  </a:lnTo>
                  <a:lnTo>
                    <a:pt x="0" y="178357"/>
                  </a:lnTo>
                  <a:lnTo>
                    <a:pt x="0" y="237809"/>
                  </a:lnTo>
                  <a:lnTo>
                    <a:pt x="0" y="297262"/>
                  </a:lnTo>
                  <a:lnTo>
                    <a:pt x="0" y="356714"/>
                  </a:lnTo>
                  <a:lnTo>
                    <a:pt x="0" y="416167"/>
                  </a:lnTo>
                  <a:lnTo>
                    <a:pt x="0" y="475619"/>
                  </a:lnTo>
                  <a:lnTo>
                    <a:pt x="0" y="535071"/>
                  </a:lnTo>
                  <a:lnTo>
                    <a:pt x="0" y="594524"/>
                  </a:lnTo>
                  <a:lnTo>
                    <a:pt x="0" y="653976"/>
                  </a:lnTo>
                  <a:lnTo>
                    <a:pt x="0" y="713429"/>
                  </a:lnTo>
                  <a:lnTo>
                    <a:pt x="0" y="772881"/>
                  </a:lnTo>
                  <a:lnTo>
                    <a:pt x="0" y="832334"/>
                  </a:lnTo>
                  <a:lnTo>
                    <a:pt x="0" y="891786"/>
                  </a:lnTo>
                  <a:lnTo>
                    <a:pt x="0" y="951239"/>
                  </a:lnTo>
                  <a:lnTo>
                    <a:pt x="0" y="1010691"/>
                  </a:lnTo>
                  <a:lnTo>
                    <a:pt x="0" y="1070143"/>
                  </a:lnTo>
                  <a:lnTo>
                    <a:pt x="0" y="1129596"/>
                  </a:lnTo>
                  <a:lnTo>
                    <a:pt x="0" y="1189048"/>
                  </a:lnTo>
                  <a:lnTo>
                    <a:pt x="0" y="1248501"/>
                  </a:lnTo>
                  <a:lnTo>
                    <a:pt x="58767" y="1252471"/>
                  </a:lnTo>
                  <a:lnTo>
                    <a:pt x="116467" y="1264308"/>
                  </a:lnTo>
                  <a:lnTo>
                    <a:pt x="172051" y="1283797"/>
                  </a:lnTo>
                  <a:lnTo>
                    <a:pt x="224508" y="1310585"/>
                  </a:lnTo>
                  <a:lnTo>
                    <a:pt x="272887" y="1344185"/>
                  </a:lnTo>
                  <a:lnTo>
                    <a:pt x="316307" y="1383985"/>
                  </a:lnTo>
                  <a:lnTo>
                    <a:pt x="353980" y="1429263"/>
                  </a:lnTo>
                  <a:lnTo>
                    <a:pt x="385222" y="1479197"/>
                  </a:lnTo>
                  <a:close/>
                </a:path>
              </a:pathLst>
            </a:custGeom>
            <a:solidFill>
              <a:srgbClr val="7ED7D1">
                <a:alpha val="100000"/>
              </a:srgbClr>
            </a:solidFill>
            <a:ln w="13550" cap="flat">
              <a:solidFill>
                <a:srgbClr val="000000">
                  <a:alpha val="100000"/>
                </a:srgbClr>
              </a:solidFill>
              <a:prstDash val="solid"/>
              <a:miter/>
            </a:ln>
          </p:spPr>
          <p:txBody>
            <a:bodyPr/>
            <a:lstStyle/>
            <a:p/>
          </p:txBody>
        </p:sp>
        <p:sp>
          <p:nvSpPr>
            <p:cNvPr id="5" name="pg5"/>
            <p:cNvSpPr/>
            <p:nvPr/>
          </p:nvSpPr>
          <p:spPr>
            <a:xfrm>
              <a:off x="2685840" y="3358187"/>
              <a:ext cx="1380565" cy="1796811"/>
            </a:xfrm>
            <a:custGeom>
              <a:avLst/>
              <a:pathLst>
                <a:path w="1380565" h="1796811">
                  <a:moveTo>
                    <a:pt x="0" y="901833"/>
                  </a:moveTo>
                  <a:lnTo>
                    <a:pt x="41452" y="944451"/>
                  </a:lnTo>
                  <a:lnTo>
                    <a:pt x="82904" y="987069"/>
                  </a:lnTo>
                  <a:lnTo>
                    <a:pt x="124357" y="1029687"/>
                  </a:lnTo>
                  <a:lnTo>
                    <a:pt x="165809" y="1072305"/>
                  </a:lnTo>
                  <a:lnTo>
                    <a:pt x="207261" y="1114923"/>
                  </a:lnTo>
                  <a:lnTo>
                    <a:pt x="248714" y="1157541"/>
                  </a:lnTo>
                  <a:lnTo>
                    <a:pt x="290166" y="1200159"/>
                  </a:lnTo>
                  <a:lnTo>
                    <a:pt x="331618" y="1242777"/>
                  </a:lnTo>
                  <a:lnTo>
                    <a:pt x="373071" y="1285395"/>
                  </a:lnTo>
                  <a:lnTo>
                    <a:pt x="414523" y="1328013"/>
                  </a:lnTo>
                  <a:lnTo>
                    <a:pt x="455976" y="1370631"/>
                  </a:lnTo>
                  <a:lnTo>
                    <a:pt x="497428" y="1413249"/>
                  </a:lnTo>
                  <a:lnTo>
                    <a:pt x="538880" y="1455867"/>
                  </a:lnTo>
                  <a:lnTo>
                    <a:pt x="580333" y="1498485"/>
                  </a:lnTo>
                  <a:lnTo>
                    <a:pt x="621785" y="1541103"/>
                  </a:lnTo>
                  <a:lnTo>
                    <a:pt x="663237" y="1583721"/>
                  </a:lnTo>
                  <a:lnTo>
                    <a:pt x="704690" y="1626339"/>
                  </a:lnTo>
                  <a:lnTo>
                    <a:pt x="746142" y="1668957"/>
                  </a:lnTo>
                  <a:lnTo>
                    <a:pt x="787594" y="1711575"/>
                  </a:lnTo>
                  <a:lnTo>
                    <a:pt x="829047" y="1754193"/>
                  </a:lnTo>
                  <a:lnTo>
                    <a:pt x="870499" y="1796811"/>
                  </a:lnTo>
                  <a:lnTo>
                    <a:pt x="910891" y="1756165"/>
                  </a:lnTo>
                  <a:lnTo>
                    <a:pt x="949879" y="1714169"/>
                  </a:lnTo>
                  <a:lnTo>
                    <a:pt x="987416" y="1670872"/>
                  </a:lnTo>
                  <a:lnTo>
                    <a:pt x="1023459" y="1626324"/>
                  </a:lnTo>
                  <a:lnTo>
                    <a:pt x="1057967" y="1580577"/>
                  </a:lnTo>
                  <a:lnTo>
                    <a:pt x="1090901" y="1533683"/>
                  </a:lnTo>
                  <a:lnTo>
                    <a:pt x="1122221" y="1485696"/>
                  </a:lnTo>
                  <a:lnTo>
                    <a:pt x="1151892" y="1436673"/>
                  </a:lnTo>
                  <a:lnTo>
                    <a:pt x="1179879" y="1386669"/>
                  </a:lnTo>
                  <a:lnTo>
                    <a:pt x="1206151" y="1335743"/>
                  </a:lnTo>
                  <a:lnTo>
                    <a:pt x="1230676" y="1283954"/>
                  </a:lnTo>
                  <a:lnTo>
                    <a:pt x="1253426" y="1231360"/>
                  </a:lnTo>
                  <a:lnTo>
                    <a:pt x="1274375" y="1178024"/>
                  </a:lnTo>
                  <a:lnTo>
                    <a:pt x="1293499" y="1124006"/>
                  </a:lnTo>
                  <a:lnTo>
                    <a:pt x="1310776" y="1069369"/>
                  </a:lnTo>
                  <a:lnTo>
                    <a:pt x="1326186" y="1014177"/>
                  </a:lnTo>
                  <a:lnTo>
                    <a:pt x="1339710" y="958493"/>
                  </a:lnTo>
                  <a:lnTo>
                    <a:pt x="1351334" y="902381"/>
                  </a:lnTo>
                  <a:lnTo>
                    <a:pt x="1361044" y="845906"/>
                  </a:lnTo>
                  <a:lnTo>
                    <a:pt x="1368828" y="789134"/>
                  </a:lnTo>
                  <a:lnTo>
                    <a:pt x="1374678" y="732131"/>
                  </a:lnTo>
                  <a:lnTo>
                    <a:pt x="1378587" y="674961"/>
                  </a:lnTo>
                  <a:lnTo>
                    <a:pt x="1380550" y="617691"/>
                  </a:lnTo>
                  <a:lnTo>
                    <a:pt x="1380565" y="560388"/>
                  </a:lnTo>
                  <a:lnTo>
                    <a:pt x="1378633" y="503118"/>
                  </a:lnTo>
                  <a:lnTo>
                    <a:pt x="1374754" y="445946"/>
                  </a:lnTo>
                  <a:lnTo>
                    <a:pt x="1368935" y="388939"/>
                  </a:lnTo>
                  <a:lnTo>
                    <a:pt x="1361181" y="332163"/>
                  </a:lnTo>
                  <a:lnTo>
                    <a:pt x="1351501" y="275683"/>
                  </a:lnTo>
                  <a:lnTo>
                    <a:pt x="1339907" y="219565"/>
                  </a:lnTo>
                  <a:lnTo>
                    <a:pt x="1326412" y="163874"/>
                  </a:lnTo>
                  <a:lnTo>
                    <a:pt x="1311032" y="108673"/>
                  </a:lnTo>
                  <a:lnTo>
                    <a:pt x="1293784" y="54027"/>
                  </a:lnTo>
                  <a:lnTo>
                    <a:pt x="1274689" y="0"/>
                  </a:lnTo>
                  <a:lnTo>
                    <a:pt x="1218979" y="20761"/>
                  </a:lnTo>
                  <a:lnTo>
                    <a:pt x="1163270" y="41523"/>
                  </a:lnTo>
                  <a:lnTo>
                    <a:pt x="1107560" y="62284"/>
                  </a:lnTo>
                  <a:lnTo>
                    <a:pt x="1051851" y="83046"/>
                  </a:lnTo>
                  <a:lnTo>
                    <a:pt x="996141" y="103808"/>
                  </a:lnTo>
                  <a:lnTo>
                    <a:pt x="940432" y="124569"/>
                  </a:lnTo>
                  <a:lnTo>
                    <a:pt x="884722" y="145331"/>
                  </a:lnTo>
                  <a:lnTo>
                    <a:pt x="829013" y="166092"/>
                  </a:lnTo>
                  <a:lnTo>
                    <a:pt x="773303" y="186854"/>
                  </a:lnTo>
                  <a:lnTo>
                    <a:pt x="717594" y="207616"/>
                  </a:lnTo>
                  <a:lnTo>
                    <a:pt x="661884" y="228377"/>
                  </a:lnTo>
                  <a:lnTo>
                    <a:pt x="606175" y="249139"/>
                  </a:lnTo>
                  <a:lnTo>
                    <a:pt x="550465" y="269900"/>
                  </a:lnTo>
                  <a:lnTo>
                    <a:pt x="494756" y="290662"/>
                  </a:lnTo>
                  <a:lnTo>
                    <a:pt x="439046" y="311424"/>
                  </a:lnTo>
                  <a:lnTo>
                    <a:pt x="383337" y="332185"/>
                  </a:lnTo>
                  <a:lnTo>
                    <a:pt x="327627" y="352947"/>
                  </a:lnTo>
                  <a:lnTo>
                    <a:pt x="271918" y="373708"/>
                  </a:lnTo>
                  <a:lnTo>
                    <a:pt x="216208" y="394470"/>
                  </a:lnTo>
                  <a:lnTo>
                    <a:pt x="160499" y="415232"/>
                  </a:lnTo>
                  <a:lnTo>
                    <a:pt x="104789" y="435993"/>
                  </a:lnTo>
                  <a:lnTo>
                    <a:pt x="122496" y="496545"/>
                  </a:lnTo>
                  <a:lnTo>
                    <a:pt x="131298" y="559016"/>
                  </a:lnTo>
                  <a:lnTo>
                    <a:pt x="131013" y="622103"/>
                  </a:lnTo>
                  <a:lnTo>
                    <a:pt x="121647" y="684491"/>
                  </a:lnTo>
                  <a:lnTo>
                    <a:pt x="103394" y="744881"/>
                  </a:lnTo>
                  <a:lnTo>
                    <a:pt x="76636" y="802013"/>
                  </a:lnTo>
                  <a:lnTo>
                    <a:pt x="41930" y="854696"/>
                  </a:lnTo>
                  <a:close/>
                </a:path>
              </a:pathLst>
            </a:custGeom>
            <a:solidFill>
              <a:srgbClr val="66B0FF">
                <a:alpha val="100000"/>
              </a:srgbClr>
            </a:solidFill>
            <a:ln w="13550" cap="flat">
              <a:solidFill>
                <a:srgbClr val="000000">
                  <a:alpha val="100000"/>
                </a:srgbClr>
              </a:solidFill>
              <a:prstDash val="solid"/>
              <a:miter/>
            </a:ln>
          </p:spPr>
          <p:txBody>
            <a:bodyPr/>
            <a:lstStyle/>
            <a:p/>
          </p:txBody>
        </p:sp>
        <p:sp>
          <p:nvSpPr>
            <p:cNvPr id="6" name="pg6"/>
            <p:cNvSpPr/>
            <p:nvPr/>
          </p:nvSpPr>
          <p:spPr>
            <a:xfrm>
              <a:off x="2029778" y="4260021"/>
              <a:ext cx="1526562" cy="1372193"/>
            </a:xfrm>
            <a:custGeom>
              <a:avLst/>
              <a:pathLst>
                <a:path w="1526562" h="1372193">
                  <a:moveTo>
                    <a:pt x="260287" y="114131"/>
                  </a:moveTo>
                  <a:lnTo>
                    <a:pt x="247892" y="172277"/>
                  </a:lnTo>
                  <a:lnTo>
                    <a:pt x="235497" y="230423"/>
                  </a:lnTo>
                  <a:lnTo>
                    <a:pt x="223103" y="288569"/>
                  </a:lnTo>
                  <a:lnTo>
                    <a:pt x="210708" y="346715"/>
                  </a:lnTo>
                  <a:lnTo>
                    <a:pt x="198314" y="404861"/>
                  </a:lnTo>
                  <a:lnTo>
                    <a:pt x="185919" y="463007"/>
                  </a:lnTo>
                  <a:lnTo>
                    <a:pt x="173524" y="521153"/>
                  </a:lnTo>
                  <a:lnTo>
                    <a:pt x="161130" y="579299"/>
                  </a:lnTo>
                  <a:lnTo>
                    <a:pt x="148735" y="637446"/>
                  </a:lnTo>
                  <a:lnTo>
                    <a:pt x="136340" y="695592"/>
                  </a:lnTo>
                  <a:lnTo>
                    <a:pt x="123946" y="753738"/>
                  </a:lnTo>
                  <a:lnTo>
                    <a:pt x="111551" y="811884"/>
                  </a:lnTo>
                  <a:lnTo>
                    <a:pt x="99157" y="870030"/>
                  </a:lnTo>
                  <a:lnTo>
                    <a:pt x="86762" y="928176"/>
                  </a:lnTo>
                  <a:lnTo>
                    <a:pt x="74367" y="986322"/>
                  </a:lnTo>
                  <a:lnTo>
                    <a:pt x="61973" y="1044468"/>
                  </a:lnTo>
                  <a:lnTo>
                    <a:pt x="49578" y="1102614"/>
                  </a:lnTo>
                  <a:lnTo>
                    <a:pt x="37183" y="1160760"/>
                  </a:lnTo>
                  <a:lnTo>
                    <a:pt x="24789" y="1218906"/>
                  </a:lnTo>
                  <a:lnTo>
                    <a:pt x="12394" y="1277052"/>
                  </a:lnTo>
                  <a:lnTo>
                    <a:pt x="0" y="1335198"/>
                  </a:lnTo>
                  <a:lnTo>
                    <a:pt x="55984" y="1346145"/>
                  </a:lnTo>
                  <a:lnTo>
                    <a:pt x="112308" y="1355191"/>
                  </a:lnTo>
                  <a:lnTo>
                    <a:pt x="168905" y="1362326"/>
                  </a:lnTo>
                  <a:lnTo>
                    <a:pt x="225711" y="1367542"/>
                  </a:lnTo>
                  <a:lnTo>
                    <a:pt x="282661" y="1370832"/>
                  </a:lnTo>
                  <a:lnTo>
                    <a:pt x="339690" y="1372193"/>
                  </a:lnTo>
                  <a:lnTo>
                    <a:pt x="396732" y="1371624"/>
                  </a:lnTo>
                  <a:lnTo>
                    <a:pt x="453723" y="1369124"/>
                  </a:lnTo>
                  <a:lnTo>
                    <a:pt x="510596" y="1364698"/>
                  </a:lnTo>
                  <a:lnTo>
                    <a:pt x="567286" y="1358349"/>
                  </a:lnTo>
                  <a:lnTo>
                    <a:pt x="623730" y="1350086"/>
                  </a:lnTo>
                  <a:lnTo>
                    <a:pt x="679861" y="1339917"/>
                  </a:lnTo>
                  <a:lnTo>
                    <a:pt x="735616" y="1327854"/>
                  </a:lnTo>
                  <a:lnTo>
                    <a:pt x="790931" y="1313912"/>
                  </a:lnTo>
                  <a:lnTo>
                    <a:pt x="845743" y="1298106"/>
                  </a:lnTo>
                  <a:lnTo>
                    <a:pt x="899988" y="1280454"/>
                  </a:lnTo>
                  <a:lnTo>
                    <a:pt x="953605" y="1260976"/>
                  </a:lnTo>
                  <a:lnTo>
                    <a:pt x="1006532" y="1239695"/>
                  </a:lnTo>
                  <a:lnTo>
                    <a:pt x="1058709" y="1216636"/>
                  </a:lnTo>
                  <a:lnTo>
                    <a:pt x="1110075" y="1191823"/>
                  </a:lnTo>
                  <a:lnTo>
                    <a:pt x="1160572" y="1165287"/>
                  </a:lnTo>
                  <a:lnTo>
                    <a:pt x="1210143" y="1137057"/>
                  </a:lnTo>
                  <a:lnTo>
                    <a:pt x="1258729" y="1107166"/>
                  </a:lnTo>
                  <a:lnTo>
                    <a:pt x="1306277" y="1075648"/>
                  </a:lnTo>
                  <a:lnTo>
                    <a:pt x="1352730" y="1042539"/>
                  </a:lnTo>
                  <a:lnTo>
                    <a:pt x="1398037" y="1007877"/>
                  </a:lnTo>
                  <a:lnTo>
                    <a:pt x="1442144" y="971701"/>
                  </a:lnTo>
                  <a:lnTo>
                    <a:pt x="1485002" y="934054"/>
                  </a:lnTo>
                  <a:lnTo>
                    <a:pt x="1526562" y="894978"/>
                  </a:lnTo>
                  <a:lnTo>
                    <a:pt x="1485109" y="852360"/>
                  </a:lnTo>
                  <a:lnTo>
                    <a:pt x="1443657" y="809742"/>
                  </a:lnTo>
                  <a:lnTo>
                    <a:pt x="1402205" y="767124"/>
                  </a:lnTo>
                  <a:lnTo>
                    <a:pt x="1360752" y="724506"/>
                  </a:lnTo>
                  <a:lnTo>
                    <a:pt x="1319300" y="681888"/>
                  </a:lnTo>
                  <a:lnTo>
                    <a:pt x="1277848" y="639270"/>
                  </a:lnTo>
                  <a:lnTo>
                    <a:pt x="1236395" y="596652"/>
                  </a:lnTo>
                  <a:lnTo>
                    <a:pt x="1194943" y="554034"/>
                  </a:lnTo>
                  <a:lnTo>
                    <a:pt x="1153490" y="511416"/>
                  </a:lnTo>
                  <a:lnTo>
                    <a:pt x="1112038" y="468798"/>
                  </a:lnTo>
                  <a:lnTo>
                    <a:pt x="1070586" y="426180"/>
                  </a:lnTo>
                  <a:lnTo>
                    <a:pt x="1029133" y="383562"/>
                  </a:lnTo>
                  <a:lnTo>
                    <a:pt x="987681" y="340944"/>
                  </a:lnTo>
                  <a:lnTo>
                    <a:pt x="946229" y="298326"/>
                  </a:lnTo>
                  <a:lnTo>
                    <a:pt x="904776" y="255708"/>
                  </a:lnTo>
                  <a:lnTo>
                    <a:pt x="863324" y="213090"/>
                  </a:lnTo>
                  <a:lnTo>
                    <a:pt x="821872" y="170472"/>
                  </a:lnTo>
                  <a:lnTo>
                    <a:pt x="780419" y="127854"/>
                  </a:lnTo>
                  <a:lnTo>
                    <a:pt x="738967" y="85236"/>
                  </a:lnTo>
                  <a:lnTo>
                    <a:pt x="697514" y="42618"/>
                  </a:lnTo>
                  <a:lnTo>
                    <a:pt x="656062" y="0"/>
                  </a:lnTo>
                  <a:lnTo>
                    <a:pt x="609292" y="39507"/>
                  </a:lnTo>
                  <a:lnTo>
                    <a:pt x="557459" y="72091"/>
                  </a:lnTo>
                  <a:lnTo>
                    <a:pt x="501581" y="97110"/>
                  </a:lnTo>
                  <a:lnTo>
                    <a:pt x="442755" y="114074"/>
                  </a:lnTo>
                  <a:lnTo>
                    <a:pt x="382135" y="122649"/>
                  </a:lnTo>
                  <a:lnTo>
                    <a:pt x="320912" y="122669"/>
                  </a:lnTo>
                  <a:close/>
                </a:path>
              </a:pathLst>
            </a:custGeom>
            <a:solidFill>
              <a:srgbClr val="822E1C">
                <a:alpha val="100000"/>
              </a:srgbClr>
            </a:solidFill>
            <a:ln w="13550" cap="flat">
              <a:solidFill>
                <a:srgbClr val="000000">
                  <a:alpha val="100000"/>
                </a:srgbClr>
              </a:solidFill>
              <a:prstDash val="solid"/>
              <a:miter/>
            </a:ln>
          </p:spPr>
          <p:txBody>
            <a:bodyPr/>
            <a:lstStyle/>
            <a:p/>
          </p:txBody>
        </p:sp>
        <p:sp>
          <p:nvSpPr>
            <p:cNvPr id="7" name="pg7"/>
            <p:cNvSpPr/>
            <p:nvPr/>
          </p:nvSpPr>
          <p:spPr>
            <a:xfrm>
              <a:off x="1338021" y="4290009"/>
              <a:ext cx="952043" cy="1305210"/>
            </a:xfrm>
            <a:custGeom>
              <a:avLst/>
              <a:pathLst>
                <a:path w="952043" h="1305210">
                  <a:moveTo>
                    <a:pt x="772699" y="0"/>
                  </a:moveTo>
                  <a:lnTo>
                    <a:pt x="735904" y="46698"/>
                  </a:lnTo>
                  <a:lnTo>
                    <a:pt x="699109" y="93396"/>
                  </a:lnTo>
                  <a:lnTo>
                    <a:pt x="662313" y="140094"/>
                  </a:lnTo>
                  <a:lnTo>
                    <a:pt x="625518" y="186792"/>
                  </a:lnTo>
                  <a:lnTo>
                    <a:pt x="588723" y="233490"/>
                  </a:lnTo>
                  <a:lnTo>
                    <a:pt x="551928" y="280188"/>
                  </a:lnTo>
                  <a:lnTo>
                    <a:pt x="515133" y="326886"/>
                  </a:lnTo>
                  <a:lnTo>
                    <a:pt x="478337" y="373584"/>
                  </a:lnTo>
                  <a:lnTo>
                    <a:pt x="441542" y="420282"/>
                  </a:lnTo>
                  <a:lnTo>
                    <a:pt x="404747" y="466980"/>
                  </a:lnTo>
                  <a:lnTo>
                    <a:pt x="367952" y="513678"/>
                  </a:lnTo>
                  <a:lnTo>
                    <a:pt x="331156" y="560376"/>
                  </a:lnTo>
                  <a:lnTo>
                    <a:pt x="294361" y="607074"/>
                  </a:lnTo>
                  <a:lnTo>
                    <a:pt x="257566" y="653772"/>
                  </a:lnTo>
                  <a:lnTo>
                    <a:pt x="220771" y="700470"/>
                  </a:lnTo>
                  <a:lnTo>
                    <a:pt x="183976" y="747168"/>
                  </a:lnTo>
                  <a:lnTo>
                    <a:pt x="147180" y="793866"/>
                  </a:lnTo>
                  <a:lnTo>
                    <a:pt x="110385" y="840564"/>
                  </a:lnTo>
                  <a:lnTo>
                    <a:pt x="73590" y="887262"/>
                  </a:lnTo>
                  <a:lnTo>
                    <a:pt x="36795" y="933960"/>
                  </a:lnTo>
                  <a:lnTo>
                    <a:pt x="0" y="980658"/>
                  </a:lnTo>
                  <a:lnTo>
                    <a:pt x="47208" y="1016528"/>
                  </a:lnTo>
                  <a:lnTo>
                    <a:pt x="95649" y="1050715"/>
                  </a:lnTo>
                  <a:lnTo>
                    <a:pt x="145262" y="1083177"/>
                  </a:lnTo>
                  <a:lnTo>
                    <a:pt x="195987" y="1113875"/>
                  </a:lnTo>
                  <a:lnTo>
                    <a:pt x="247759" y="1142769"/>
                  </a:lnTo>
                  <a:lnTo>
                    <a:pt x="300516" y="1169824"/>
                  </a:lnTo>
                  <a:lnTo>
                    <a:pt x="354192" y="1195007"/>
                  </a:lnTo>
                  <a:lnTo>
                    <a:pt x="408720" y="1218287"/>
                  </a:lnTo>
                  <a:lnTo>
                    <a:pt x="464034" y="1239635"/>
                  </a:lnTo>
                  <a:lnTo>
                    <a:pt x="520064" y="1259023"/>
                  </a:lnTo>
                  <a:lnTo>
                    <a:pt x="576741" y="1276430"/>
                  </a:lnTo>
                  <a:lnTo>
                    <a:pt x="633996" y="1291832"/>
                  </a:lnTo>
                  <a:lnTo>
                    <a:pt x="691756" y="1305210"/>
                  </a:lnTo>
                  <a:lnTo>
                    <a:pt x="704151" y="1247064"/>
                  </a:lnTo>
                  <a:lnTo>
                    <a:pt x="716545" y="1188918"/>
                  </a:lnTo>
                  <a:lnTo>
                    <a:pt x="728940" y="1130772"/>
                  </a:lnTo>
                  <a:lnTo>
                    <a:pt x="741335" y="1072626"/>
                  </a:lnTo>
                  <a:lnTo>
                    <a:pt x="753729" y="1014480"/>
                  </a:lnTo>
                  <a:lnTo>
                    <a:pt x="766124" y="956334"/>
                  </a:lnTo>
                  <a:lnTo>
                    <a:pt x="778519" y="898188"/>
                  </a:lnTo>
                  <a:lnTo>
                    <a:pt x="790913" y="840042"/>
                  </a:lnTo>
                  <a:lnTo>
                    <a:pt x="803308" y="781896"/>
                  </a:lnTo>
                  <a:lnTo>
                    <a:pt x="815702" y="723750"/>
                  </a:lnTo>
                  <a:lnTo>
                    <a:pt x="828097" y="665603"/>
                  </a:lnTo>
                  <a:lnTo>
                    <a:pt x="840492" y="607457"/>
                  </a:lnTo>
                  <a:lnTo>
                    <a:pt x="852886" y="549311"/>
                  </a:lnTo>
                  <a:lnTo>
                    <a:pt x="865281" y="491165"/>
                  </a:lnTo>
                  <a:lnTo>
                    <a:pt x="877676" y="433019"/>
                  </a:lnTo>
                  <a:lnTo>
                    <a:pt x="890070" y="374873"/>
                  </a:lnTo>
                  <a:lnTo>
                    <a:pt x="902465" y="316727"/>
                  </a:lnTo>
                  <a:lnTo>
                    <a:pt x="914859" y="258581"/>
                  </a:lnTo>
                  <a:lnTo>
                    <a:pt x="927254" y="200435"/>
                  </a:lnTo>
                  <a:lnTo>
                    <a:pt x="939649" y="142289"/>
                  </a:lnTo>
                  <a:lnTo>
                    <a:pt x="952043" y="84143"/>
                  </a:lnTo>
                  <a:lnTo>
                    <a:pt x="888203" y="65353"/>
                  </a:lnTo>
                  <a:lnTo>
                    <a:pt x="827955" y="37087"/>
                  </a:lnTo>
                  <a:close/>
                </a:path>
              </a:pathLst>
            </a:custGeom>
            <a:solidFill>
              <a:srgbClr val="1C7F93">
                <a:alpha val="100000"/>
              </a:srgbClr>
            </a:solidFill>
            <a:ln w="13550" cap="flat">
              <a:solidFill>
                <a:srgbClr val="000000">
                  <a:alpha val="100000"/>
                </a:srgbClr>
              </a:solidFill>
              <a:prstDash val="solid"/>
              <a:miter/>
            </a:ln>
          </p:spPr>
          <p:txBody>
            <a:bodyPr/>
            <a:lstStyle/>
            <a:p/>
          </p:txBody>
        </p:sp>
        <p:sp>
          <p:nvSpPr>
            <p:cNvPr id="8" name="pg8"/>
            <p:cNvSpPr/>
            <p:nvPr/>
          </p:nvSpPr>
          <p:spPr>
            <a:xfrm>
              <a:off x="873326" y="4142043"/>
              <a:ext cx="1237394" cy="1128624"/>
            </a:xfrm>
            <a:custGeom>
              <a:avLst/>
              <a:pathLst>
                <a:path w="1237394" h="1128624">
                  <a:moveTo>
                    <a:pt x="1116917" y="0"/>
                  </a:moveTo>
                  <a:lnTo>
                    <a:pt x="1063731" y="26566"/>
                  </a:lnTo>
                  <a:lnTo>
                    <a:pt x="1010544" y="53133"/>
                  </a:lnTo>
                  <a:lnTo>
                    <a:pt x="957358" y="79699"/>
                  </a:lnTo>
                  <a:lnTo>
                    <a:pt x="904171" y="106266"/>
                  </a:lnTo>
                  <a:lnTo>
                    <a:pt x="850985" y="132832"/>
                  </a:lnTo>
                  <a:lnTo>
                    <a:pt x="797798" y="159399"/>
                  </a:lnTo>
                  <a:lnTo>
                    <a:pt x="744611" y="185965"/>
                  </a:lnTo>
                  <a:lnTo>
                    <a:pt x="691425" y="212532"/>
                  </a:lnTo>
                  <a:lnTo>
                    <a:pt x="638238" y="239098"/>
                  </a:lnTo>
                  <a:lnTo>
                    <a:pt x="585052" y="265665"/>
                  </a:lnTo>
                  <a:lnTo>
                    <a:pt x="531865" y="292232"/>
                  </a:lnTo>
                  <a:lnTo>
                    <a:pt x="478679" y="318798"/>
                  </a:lnTo>
                  <a:lnTo>
                    <a:pt x="425492" y="345365"/>
                  </a:lnTo>
                  <a:lnTo>
                    <a:pt x="372305" y="371931"/>
                  </a:lnTo>
                  <a:lnTo>
                    <a:pt x="319119" y="398498"/>
                  </a:lnTo>
                  <a:lnTo>
                    <a:pt x="265932" y="425064"/>
                  </a:lnTo>
                  <a:lnTo>
                    <a:pt x="212746" y="451631"/>
                  </a:lnTo>
                  <a:lnTo>
                    <a:pt x="159559" y="478197"/>
                  </a:lnTo>
                  <a:lnTo>
                    <a:pt x="106373" y="504764"/>
                  </a:lnTo>
                  <a:lnTo>
                    <a:pt x="53186" y="531331"/>
                  </a:lnTo>
                  <a:lnTo>
                    <a:pt x="0" y="557897"/>
                  </a:lnTo>
                  <a:lnTo>
                    <a:pt x="26363" y="608514"/>
                  </a:lnTo>
                  <a:lnTo>
                    <a:pt x="54424" y="658210"/>
                  </a:lnTo>
                  <a:lnTo>
                    <a:pt x="84152" y="706927"/>
                  </a:lnTo>
                  <a:lnTo>
                    <a:pt x="115513" y="754609"/>
                  </a:lnTo>
                  <a:lnTo>
                    <a:pt x="148470" y="801203"/>
                  </a:lnTo>
                  <a:lnTo>
                    <a:pt x="182985" y="846654"/>
                  </a:lnTo>
                  <a:lnTo>
                    <a:pt x="219019" y="890910"/>
                  </a:lnTo>
                  <a:lnTo>
                    <a:pt x="256531" y="933921"/>
                  </a:lnTo>
                  <a:lnTo>
                    <a:pt x="295478" y="975638"/>
                  </a:lnTo>
                  <a:lnTo>
                    <a:pt x="335814" y="1016012"/>
                  </a:lnTo>
                  <a:lnTo>
                    <a:pt x="377495" y="1054997"/>
                  </a:lnTo>
                  <a:lnTo>
                    <a:pt x="420471" y="1092549"/>
                  </a:lnTo>
                  <a:lnTo>
                    <a:pt x="464694" y="1128624"/>
                  </a:lnTo>
                  <a:lnTo>
                    <a:pt x="501490" y="1081926"/>
                  </a:lnTo>
                  <a:lnTo>
                    <a:pt x="538285" y="1035228"/>
                  </a:lnTo>
                  <a:lnTo>
                    <a:pt x="575080" y="988530"/>
                  </a:lnTo>
                  <a:lnTo>
                    <a:pt x="611875" y="941832"/>
                  </a:lnTo>
                  <a:lnTo>
                    <a:pt x="648670" y="895134"/>
                  </a:lnTo>
                  <a:lnTo>
                    <a:pt x="685466" y="848436"/>
                  </a:lnTo>
                  <a:lnTo>
                    <a:pt x="722261" y="801738"/>
                  </a:lnTo>
                  <a:lnTo>
                    <a:pt x="759056" y="755040"/>
                  </a:lnTo>
                  <a:lnTo>
                    <a:pt x="795851" y="708342"/>
                  </a:lnTo>
                  <a:lnTo>
                    <a:pt x="832647" y="661644"/>
                  </a:lnTo>
                  <a:lnTo>
                    <a:pt x="869442" y="614946"/>
                  </a:lnTo>
                  <a:lnTo>
                    <a:pt x="906237" y="568248"/>
                  </a:lnTo>
                  <a:lnTo>
                    <a:pt x="943032" y="521550"/>
                  </a:lnTo>
                  <a:lnTo>
                    <a:pt x="979827" y="474852"/>
                  </a:lnTo>
                  <a:lnTo>
                    <a:pt x="1016623" y="428154"/>
                  </a:lnTo>
                  <a:lnTo>
                    <a:pt x="1053418" y="381456"/>
                  </a:lnTo>
                  <a:lnTo>
                    <a:pt x="1090213" y="334758"/>
                  </a:lnTo>
                  <a:lnTo>
                    <a:pt x="1127008" y="288060"/>
                  </a:lnTo>
                  <a:lnTo>
                    <a:pt x="1163803" y="241362"/>
                  </a:lnTo>
                  <a:lnTo>
                    <a:pt x="1200599" y="194664"/>
                  </a:lnTo>
                  <a:lnTo>
                    <a:pt x="1237394" y="147966"/>
                  </a:lnTo>
                  <a:lnTo>
                    <a:pt x="1190117" y="104736"/>
                  </a:lnTo>
                  <a:lnTo>
                    <a:pt x="1149668" y="55058"/>
                  </a:lnTo>
                  <a:close/>
                </a:path>
              </a:pathLst>
            </a:custGeom>
            <a:solidFill>
              <a:srgbClr val="AAF400">
                <a:alpha val="100000"/>
              </a:srgbClr>
            </a:solidFill>
            <a:ln w="13550" cap="flat">
              <a:solidFill>
                <a:srgbClr val="000000">
                  <a:alpha val="100000"/>
                </a:srgbClr>
              </a:solidFill>
              <a:prstDash val="solid"/>
              <a:miter/>
            </a:ln>
          </p:spPr>
          <p:txBody>
            <a:bodyPr/>
            <a:lstStyle/>
            <a:p/>
          </p:txBody>
        </p:sp>
        <p:sp>
          <p:nvSpPr>
            <p:cNvPr id="9" name="pg9"/>
            <p:cNvSpPr/>
            <p:nvPr/>
          </p:nvSpPr>
          <p:spPr>
            <a:xfrm>
              <a:off x="697887" y="3969090"/>
              <a:ext cx="1292356" cy="730850"/>
            </a:xfrm>
            <a:custGeom>
              <a:avLst/>
              <a:pathLst>
                <a:path w="1292356" h="730850">
                  <a:moveTo>
                    <a:pt x="1246872" y="0"/>
                  </a:moveTo>
                  <a:lnTo>
                    <a:pt x="1187497" y="3035"/>
                  </a:lnTo>
                  <a:lnTo>
                    <a:pt x="1128122" y="6071"/>
                  </a:lnTo>
                  <a:lnTo>
                    <a:pt x="1068748" y="9106"/>
                  </a:lnTo>
                  <a:lnTo>
                    <a:pt x="1009373" y="12142"/>
                  </a:lnTo>
                  <a:lnTo>
                    <a:pt x="949998" y="15178"/>
                  </a:lnTo>
                  <a:lnTo>
                    <a:pt x="890623" y="18213"/>
                  </a:lnTo>
                  <a:lnTo>
                    <a:pt x="831248" y="21249"/>
                  </a:lnTo>
                  <a:lnTo>
                    <a:pt x="771873" y="24284"/>
                  </a:lnTo>
                  <a:lnTo>
                    <a:pt x="712498" y="27320"/>
                  </a:lnTo>
                  <a:lnTo>
                    <a:pt x="653123" y="30356"/>
                  </a:lnTo>
                  <a:lnTo>
                    <a:pt x="593748" y="33391"/>
                  </a:lnTo>
                  <a:lnTo>
                    <a:pt x="534374" y="36427"/>
                  </a:lnTo>
                  <a:lnTo>
                    <a:pt x="474999" y="39462"/>
                  </a:lnTo>
                  <a:lnTo>
                    <a:pt x="415624" y="42498"/>
                  </a:lnTo>
                  <a:lnTo>
                    <a:pt x="356249" y="45534"/>
                  </a:lnTo>
                  <a:lnTo>
                    <a:pt x="296874" y="48569"/>
                  </a:lnTo>
                  <a:lnTo>
                    <a:pt x="237499" y="51605"/>
                  </a:lnTo>
                  <a:lnTo>
                    <a:pt x="178124" y="54640"/>
                  </a:lnTo>
                  <a:lnTo>
                    <a:pt x="118749" y="57676"/>
                  </a:lnTo>
                  <a:lnTo>
                    <a:pt x="59374" y="60712"/>
                  </a:lnTo>
                  <a:lnTo>
                    <a:pt x="0" y="63747"/>
                  </a:lnTo>
                  <a:lnTo>
                    <a:pt x="3948" y="121501"/>
                  </a:lnTo>
                  <a:lnTo>
                    <a:pt x="9877" y="179084"/>
                  </a:lnTo>
                  <a:lnTo>
                    <a:pt x="17780" y="236431"/>
                  </a:lnTo>
                  <a:lnTo>
                    <a:pt x="27647" y="293472"/>
                  </a:lnTo>
                  <a:lnTo>
                    <a:pt x="39468" y="350140"/>
                  </a:lnTo>
                  <a:lnTo>
                    <a:pt x="53227" y="406369"/>
                  </a:lnTo>
                  <a:lnTo>
                    <a:pt x="68910" y="462093"/>
                  </a:lnTo>
                  <a:lnTo>
                    <a:pt x="86497" y="517245"/>
                  </a:lnTo>
                  <a:lnTo>
                    <a:pt x="105967" y="571760"/>
                  </a:lnTo>
                  <a:lnTo>
                    <a:pt x="127298" y="625575"/>
                  </a:lnTo>
                  <a:lnTo>
                    <a:pt x="150464" y="678626"/>
                  </a:lnTo>
                  <a:lnTo>
                    <a:pt x="175438" y="730850"/>
                  </a:lnTo>
                  <a:lnTo>
                    <a:pt x="228625" y="704283"/>
                  </a:lnTo>
                  <a:lnTo>
                    <a:pt x="281812" y="677716"/>
                  </a:lnTo>
                  <a:lnTo>
                    <a:pt x="334998" y="651150"/>
                  </a:lnTo>
                  <a:lnTo>
                    <a:pt x="388185" y="624583"/>
                  </a:lnTo>
                  <a:lnTo>
                    <a:pt x="441371" y="598017"/>
                  </a:lnTo>
                  <a:lnTo>
                    <a:pt x="494558" y="571450"/>
                  </a:lnTo>
                  <a:lnTo>
                    <a:pt x="547744" y="544884"/>
                  </a:lnTo>
                  <a:lnTo>
                    <a:pt x="600931" y="518317"/>
                  </a:lnTo>
                  <a:lnTo>
                    <a:pt x="654118" y="491751"/>
                  </a:lnTo>
                  <a:lnTo>
                    <a:pt x="707304" y="465184"/>
                  </a:lnTo>
                  <a:lnTo>
                    <a:pt x="760491" y="438617"/>
                  </a:lnTo>
                  <a:lnTo>
                    <a:pt x="813677" y="412051"/>
                  </a:lnTo>
                  <a:lnTo>
                    <a:pt x="866864" y="385484"/>
                  </a:lnTo>
                  <a:lnTo>
                    <a:pt x="920050" y="358918"/>
                  </a:lnTo>
                  <a:lnTo>
                    <a:pt x="973237" y="332351"/>
                  </a:lnTo>
                  <a:lnTo>
                    <a:pt x="1026424" y="305785"/>
                  </a:lnTo>
                  <a:lnTo>
                    <a:pt x="1079610" y="279218"/>
                  </a:lnTo>
                  <a:lnTo>
                    <a:pt x="1132797" y="252652"/>
                  </a:lnTo>
                  <a:lnTo>
                    <a:pt x="1185983" y="226085"/>
                  </a:lnTo>
                  <a:lnTo>
                    <a:pt x="1239170" y="199519"/>
                  </a:lnTo>
                  <a:lnTo>
                    <a:pt x="1292356" y="172952"/>
                  </a:lnTo>
                  <a:lnTo>
                    <a:pt x="1269297" y="117573"/>
                  </a:lnTo>
                  <a:lnTo>
                    <a:pt x="1254040" y="59558"/>
                  </a:lnTo>
                  <a:close/>
                </a:path>
              </a:pathLst>
            </a:custGeom>
            <a:solidFill>
              <a:srgbClr val="DEA0FD">
                <a:alpha val="100000"/>
              </a:srgbClr>
            </a:solidFill>
            <a:ln w="13550" cap="flat">
              <a:solidFill>
                <a:srgbClr val="000000">
                  <a:alpha val="100000"/>
                </a:srgbClr>
              </a:solidFill>
              <a:prstDash val="solid"/>
              <a:miter/>
            </a:ln>
          </p:spPr>
          <p:txBody>
            <a:bodyPr/>
            <a:lstStyle/>
            <a:p/>
          </p:txBody>
        </p:sp>
        <p:sp>
          <p:nvSpPr>
            <p:cNvPr id="10" name="pg10"/>
            <p:cNvSpPr/>
            <p:nvPr/>
          </p:nvSpPr>
          <p:spPr>
            <a:xfrm>
              <a:off x="695927" y="3358716"/>
              <a:ext cx="1275722" cy="674122"/>
            </a:xfrm>
            <a:custGeom>
              <a:avLst/>
              <a:pathLst>
                <a:path w="1275722" h="674122">
                  <a:moveTo>
                    <a:pt x="1275722" y="435602"/>
                  </a:moveTo>
                  <a:lnTo>
                    <a:pt x="1220005" y="414859"/>
                  </a:lnTo>
                  <a:lnTo>
                    <a:pt x="1164289" y="394116"/>
                  </a:lnTo>
                  <a:lnTo>
                    <a:pt x="1108572" y="373373"/>
                  </a:lnTo>
                  <a:lnTo>
                    <a:pt x="1052856" y="352630"/>
                  </a:lnTo>
                  <a:lnTo>
                    <a:pt x="997139" y="331887"/>
                  </a:lnTo>
                  <a:lnTo>
                    <a:pt x="941423" y="311144"/>
                  </a:lnTo>
                  <a:lnTo>
                    <a:pt x="885706" y="290401"/>
                  </a:lnTo>
                  <a:lnTo>
                    <a:pt x="829990" y="269658"/>
                  </a:lnTo>
                  <a:lnTo>
                    <a:pt x="774274" y="248915"/>
                  </a:lnTo>
                  <a:lnTo>
                    <a:pt x="718557" y="228172"/>
                  </a:lnTo>
                  <a:lnTo>
                    <a:pt x="662841" y="207429"/>
                  </a:lnTo>
                  <a:lnTo>
                    <a:pt x="607124" y="186686"/>
                  </a:lnTo>
                  <a:lnTo>
                    <a:pt x="551408" y="165943"/>
                  </a:lnTo>
                  <a:lnTo>
                    <a:pt x="495691" y="145200"/>
                  </a:lnTo>
                  <a:lnTo>
                    <a:pt x="439975" y="124457"/>
                  </a:lnTo>
                  <a:lnTo>
                    <a:pt x="384258" y="103714"/>
                  </a:lnTo>
                  <a:lnTo>
                    <a:pt x="328542" y="82971"/>
                  </a:lnTo>
                  <a:lnTo>
                    <a:pt x="272826" y="62228"/>
                  </a:lnTo>
                  <a:lnTo>
                    <a:pt x="217109" y="41485"/>
                  </a:lnTo>
                  <a:lnTo>
                    <a:pt x="161393" y="20742"/>
                  </a:lnTo>
                  <a:lnTo>
                    <a:pt x="105676" y="0"/>
                  </a:lnTo>
                  <a:lnTo>
                    <a:pt x="86622" y="53965"/>
                  </a:lnTo>
                  <a:lnTo>
                    <a:pt x="69411" y="108546"/>
                  </a:lnTo>
                  <a:lnTo>
                    <a:pt x="54063" y="163679"/>
                  </a:lnTo>
                  <a:lnTo>
                    <a:pt x="40595" y="219302"/>
                  </a:lnTo>
                  <a:lnTo>
                    <a:pt x="29024" y="275351"/>
                  </a:lnTo>
                  <a:lnTo>
                    <a:pt x="19362" y="331759"/>
                  </a:lnTo>
                  <a:lnTo>
                    <a:pt x="11621" y="388464"/>
                  </a:lnTo>
                  <a:lnTo>
                    <a:pt x="5809" y="445398"/>
                  </a:lnTo>
                  <a:lnTo>
                    <a:pt x="1934" y="502497"/>
                  </a:lnTo>
                  <a:lnTo>
                    <a:pt x="0" y="559694"/>
                  </a:lnTo>
                  <a:lnTo>
                    <a:pt x="8" y="616925"/>
                  </a:lnTo>
                  <a:lnTo>
                    <a:pt x="1959" y="674122"/>
                  </a:lnTo>
                  <a:lnTo>
                    <a:pt x="61334" y="671086"/>
                  </a:lnTo>
                  <a:lnTo>
                    <a:pt x="120709" y="668050"/>
                  </a:lnTo>
                  <a:lnTo>
                    <a:pt x="180084" y="665015"/>
                  </a:lnTo>
                  <a:lnTo>
                    <a:pt x="239459" y="661979"/>
                  </a:lnTo>
                  <a:lnTo>
                    <a:pt x="298834" y="658944"/>
                  </a:lnTo>
                  <a:lnTo>
                    <a:pt x="358209" y="655908"/>
                  </a:lnTo>
                  <a:lnTo>
                    <a:pt x="417584" y="652872"/>
                  </a:lnTo>
                  <a:lnTo>
                    <a:pt x="476958" y="649837"/>
                  </a:lnTo>
                  <a:lnTo>
                    <a:pt x="536333" y="646801"/>
                  </a:lnTo>
                  <a:lnTo>
                    <a:pt x="595708" y="643766"/>
                  </a:lnTo>
                  <a:lnTo>
                    <a:pt x="655083" y="640730"/>
                  </a:lnTo>
                  <a:lnTo>
                    <a:pt x="714458" y="637694"/>
                  </a:lnTo>
                  <a:lnTo>
                    <a:pt x="773833" y="634659"/>
                  </a:lnTo>
                  <a:lnTo>
                    <a:pt x="833208" y="631623"/>
                  </a:lnTo>
                  <a:lnTo>
                    <a:pt x="892583" y="628588"/>
                  </a:lnTo>
                  <a:lnTo>
                    <a:pt x="951958" y="625552"/>
                  </a:lnTo>
                  <a:lnTo>
                    <a:pt x="1011332" y="622516"/>
                  </a:lnTo>
                  <a:lnTo>
                    <a:pt x="1070707" y="619481"/>
                  </a:lnTo>
                  <a:lnTo>
                    <a:pt x="1130082" y="616445"/>
                  </a:lnTo>
                  <a:lnTo>
                    <a:pt x="1189457" y="613410"/>
                  </a:lnTo>
                  <a:lnTo>
                    <a:pt x="1248832" y="610374"/>
                  </a:lnTo>
                  <a:lnTo>
                    <a:pt x="1249830" y="551075"/>
                  </a:lnTo>
                  <a:lnTo>
                    <a:pt x="1258849" y="492458"/>
                  </a:lnTo>
                  <a:close/>
                </a:path>
              </a:pathLst>
            </a:custGeom>
            <a:solidFill>
              <a:srgbClr val="C075A6">
                <a:alpha val="100000"/>
              </a:srgbClr>
            </a:solidFill>
            <a:ln w="13550" cap="flat">
              <a:solidFill>
                <a:srgbClr val="000000">
                  <a:alpha val="100000"/>
                </a:srgbClr>
              </a:solidFill>
              <a:prstDash val="solid"/>
              <a:miter/>
            </a:ln>
          </p:spPr>
          <p:txBody>
            <a:bodyPr/>
            <a:lstStyle/>
            <a:p/>
          </p:txBody>
        </p:sp>
        <p:sp>
          <p:nvSpPr>
            <p:cNvPr id="11" name="pg11"/>
            <p:cNvSpPr/>
            <p:nvPr/>
          </p:nvSpPr>
          <p:spPr>
            <a:xfrm>
              <a:off x="801604" y="2918227"/>
              <a:ext cx="1233383" cy="876090"/>
            </a:xfrm>
            <a:custGeom>
              <a:avLst/>
              <a:pathLst>
                <a:path w="1233383" h="876090">
                  <a:moveTo>
                    <a:pt x="1233383" y="761889"/>
                  </a:moveTo>
                  <a:lnTo>
                    <a:pt x="1186284" y="725609"/>
                  </a:lnTo>
                  <a:lnTo>
                    <a:pt x="1139185" y="689328"/>
                  </a:lnTo>
                  <a:lnTo>
                    <a:pt x="1092086" y="653048"/>
                  </a:lnTo>
                  <a:lnTo>
                    <a:pt x="1044987" y="616767"/>
                  </a:lnTo>
                  <a:lnTo>
                    <a:pt x="997887" y="580487"/>
                  </a:lnTo>
                  <a:lnTo>
                    <a:pt x="950788" y="544206"/>
                  </a:lnTo>
                  <a:lnTo>
                    <a:pt x="903689" y="507926"/>
                  </a:lnTo>
                  <a:lnTo>
                    <a:pt x="856590" y="471645"/>
                  </a:lnTo>
                  <a:lnTo>
                    <a:pt x="809491" y="435365"/>
                  </a:lnTo>
                  <a:lnTo>
                    <a:pt x="762392" y="399085"/>
                  </a:lnTo>
                  <a:lnTo>
                    <a:pt x="715293" y="362804"/>
                  </a:lnTo>
                  <a:lnTo>
                    <a:pt x="668194" y="326524"/>
                  </a:lnTo>
                  <a:lnTo>
                    <a:pt x="621095" y="290243"/>
                  </a:lnTo>
                  <a:lnTo>
                    <a:pt x="573996" y="253963"/>
                  </a:lnTo>
                  <a:lnTo>
                    <a:pt x="526897" y="217682"/>
                  </a:lnTo>
                  <a:lnTo>
                    <a:pt x="479798" y="181402"/>
                  </a:lnTo>
                  <a:lnTo>
                    <a:pt x="432699" y="145121"/>
                  </a:lnTo>
                  <a:lnTo>
                    <a:pt x="385600" y="108841"/>
                  </a:lnTo>
                  <a:lnTo>
                    <a:pt x="338501" y="72560"/>
                  </a:lnTo>
                  <a:lnTo>
                    <a:pt x="291402" y="36280"/>
                  </a:lnTo>
                  <a:lnTo>
                    <a:pt x="244303" y="0"/>
                  </a:lnTo>
                  <a:lnTo>
                    <a:pt x="206683" y="50778"/>
                  </a:lnTo>
                  <a:lnTo>
                    <a:pt x="170994" y="102931"/>
                  </a:lnTo>
                  <a:lnTo>
                    <a:pt x="137285" y="156385"/>
                  </a:lnTo>
                  <a:lnTo>
                    <a:pt x="105603" y="211066"/>
                  </a:lnTo>
                  <a:lnTo>
                    <a:pt x="75994" y="266896"/>
                  </a:lnTo>
                  <a:lnTo>
                    <a:pt x="48498" y="323796"/>
                  </a:lnTo>
                  <a:lnTo>
                    <a:pt x="23155" y="381687"/>
                  </a:lnTo>
                  <a:lnTo>
                    <a:pt x="0" y="440488"/>
                  </a:lnTo>
                  <a:lnTo>
                    <a:pt x="55716" y="461231"/>
                  </a:lnTo>
                  <a:lnTo>
                    <a:pt x="111432" y="481974"/>
                  </a:lnTo>
                  <a:lnTo>
                    <a:pt x="167149" y="502717"/>
                  </a:lnTo>
                  <a:lnTo>
                    <a:pt x="222865" y="523460"/>
                  </a:lnTo>
                  <a:lnTo>
                    <a:pt x="278582" y="544202"/>
                  </a:lnTo>
                  <a:lnTo>
                    <a:pt x="334298" y="564945"/>
                  </a:lnTo>
                  <a:lnTo>
                    <a:pt x="390015" y="585688"/>
                  </a:lnTo>
                  <a:lnTo>
                    <a:pt x="445731" y="606431"/>
                  </a:lnTo>
                  <a:lnTo>
                    <a:pt x="501448" y="627174"/>
                  </a:lnTo>
                  <a:lnTo>
                    <a:pt x="557164" y="647917"/>
                  </a:lnTo>
                  <a:lnTo>
                    <a:pt x="612880" y="668660"/>
                  </a:lnTo>
                  <a:lnTo>
                    <a:pt x="668597" y="689403"/>
                  </a:lnTo>
                  <a:lnTo>
                    <a:pt x="724313" y="710146"/>
                  </a:lnTo>
                  <a:lnTo>
                    <a:pt x="780030" y="730889"/>
                  </a:lnTo>
                  <a:lnTo>
                    <a:pt x="835746" y="751632"/>
                  </a:lnTo>
                  <a:lnTo>
                    <a:pt x="891463" y="772375"/>
                  </a:lnTo>
                  <a:lnTo>
                    <a:pt x="947179" y="793118"/>
                  </a:lnTo>
                  <a:lnTo>
                    <a:pt x="1002896" y="813861"/>
                  </a:lnTo>
                  <a:lnTo>
                    <a:pt x="1058612" y="834604"/>
                  </a:lnTo>
                  <a:lnTo>
                    <a:pt x="1114328" y="855347"/>
                  </a:lnTo>
                  <a:lnTo>
                    <a:pt x="1170045" y="876090"/>
                  </a:lnTo>
                  <a:lnTo>
                    <a:pt x="1197424" y="816610"/>
                  </a:lnTo>
                  <a:close/>
                </a:path>
              </a:pathLst>
            </a:custGeom>
            <a:solidFill>
              <a:srgbClr val="F7E1A0">
                <a:alpha val="100000"/>
              </a:srgbClr>
            </a:solidFill>
            <a:ln w="13550" cap="flat">
              <a:solidFill>
                <a:srgbClr val="000000">
                  <a:alpha val="100000"/>
                </a:srgbClr>
              </a:solidFill>
              <a:prstDash val="solid"/>
              <a:miter/>
            </a:ln>
          </p:spPr>
          <p:txBody>
            <a:bodyPr/>
            <a:lstStyle/>
            <a:p/>
          </p:txBody>
        </p:sp>
        <p:sp>
          <p:nvSpPr>
            <p:cNvPr id="12" name="pg12"/>
            <p:cNvSpPr/>
            <p:nvPr/>
          </p:nvSpPr>
          <p:spPr>
            <a:xfrm>
              <a:off x="1045907" y="2586065"/>
              <a:ext cx="1077391" cy="1094052"/>
            </a:xfrm>
            <a:custGeom>
              <a:avLst/>
              <a:pathLst>
                <a:path w="1077391" h="1094052">
                  <a:moveTo>
                    <a:pt x="1077391" y="1007936"/>
                  </a:moveTo>
                  <a:lnTo>
                    <a:pt x="1042307" y="959939"/>
                  </a:lnTo>
                  <a:lnTo>
                    <a:pt x="1007223" y="911942"/>
                  </a:lnTo>
                  <a:lnTo>
                    <a:pt x="972139" y="863945"/>
                  </a:lnTo>
                  <a:lnTo>
                    <a:pt x="937055" y="815948"/>
                  </a:lnTo>
                  <a:lnTo>
                    <a:pt x="901971" y="767951"/>
                  </a:lnTo>
                  <a:lnTo>
                    <a:pt x="866887" y="719954"/>
                  </a:lnTo>
                  <a:lnTo>
                    <a:pt x="831803" y="671957"/>
                  </a:lnTo>
                  <a:lnTo>
                    <a:pt x="796719" y="623960"/>
                  </a:lnTo>
                  <a:lnTo>
                    <a:pt x="761635" y="575963"/>
                  </a:lnTo>
                  <a:lnTo>
                    <a:pt x="726551" y="527966"/>
                  </a:lnTo>
                  <a:lnTo>
                    <a:pt x="691467" y="479969"/>
                  </a:lnTo>
                  <a:lnTo>
                    <a:pt x="656383" y="431972"/>
                  </a:lnTo>
                  <a:lnTo>
                    <a:pt x="621299" y="383975"/>
                  </a:lnTo>
                  <a:lnTo>
                    <a:pt x="586215" y="335978"/>
                  </a:lnTo>
                  <a:lnTo>
                    <a:pt x="551131" y="287981"/>
                  </a:lnTo>
                  <a:lnTo>
                    <a:pt x="516047" y="239984"/>
                  </a:lnTo>
                  <a:lnTo>
                    <a:pt x="480963" y="191987"/>
                  </a:lnTo>
                  <a:lnTo>
                    <a:pt x="445879" y="143990"/>
                  </a:lnTo>
                  <a:lnTo>
                    <a:pt x="410795" y="95993"/>
                  </a:lnTo>
                  <a:lnTo>
                    <a:pt x="375711" y="47996"/>
                  </a:lnTo>
                  <a:lnTo>
                    <a:pt x="340627" y="0"/>
                  </a:lnTo>
                  <a:lnTo>
                    <a:pt x="293087" y="36058"/>
                  </a:lnTo>
                  <a:lnTo>
                    <a:pt x="246853" y="73776"/>
                  </a:lnTo>
                  <a:lnTo>
                    <a:pt x="201984" y="113107"/>
                  </a:lnTo>
                  <a:lnTo>
                    <a:pt x="158534" y="154001"/>
                  </a:lnTo>
                  <a:lnTo>
                    <a:pt x="116559" y="196408"/>
                  </a:lnTo>
                  <a:lnTo>
                    <a:pt x="76112" y="240274"/>
                  </a:lnTo>
                  <a:lnTo>
                    <a:pt x="37242" y="285545"/>
                  </a:lnTo>
                  <a:lnTo>
                    <a:pt x="0" y="332162"/>
                  </a:lnTo>
                  <a:lnTo>
                    <a:pt x="47099" y="368443"/>
                  </a:lnTo>
                  <a:lnTo>
                    <a:pt x="94198" y="404723"/>
                  </a:lnTo>
                  <a:lnTo>
                    <a:pt x="141297" y="441004"/>
                  </a:lnTo>
                  <a:lnTo>
                    <a:pt x="188396" y="477284"/>
                  </a:lnTo>
                  <a:lnTo>
                    <a:pt x="235495" y="513564"/>
                  </a:lnTo>
                  <a:lnTo>
                    <a:pt x="282594" y="549845"/>
                  </a:lnTo>
                  <a:lnTo>
                    <a:pt x="329693" y="586125"/>
                  </a:lnTo>
                  <a:lnTo>
                    <a:pt x="376792" y="622406"/>
                  </a:lnTo>
                  <a:lnTo>
                    <a:pt x="423891" y="658686"/>
                  </a:lnTo>
                  <a:lnTo>
                    <a:pt x="470990" y="694967"/>
                  </a:lnTo>
                  <a:lnTo>
                    <a:pt x="518089" y="731247"/>
                  </a:lnTo>
                  <a:lnTo>
                    <a:pt x="565188" y="767528"/>
                  </a:lnTo>
                  <a:lnTo>
                    <a:pt x="612287" y="803808"/>
                  </a:lnTo>
                  <a:lnTo>
                    <a:pt x="659386" y="840089"/>
                  </a:lnTo>
                  <a:lnTo>
                    <a:pt x="706485" y="876369"/>
                  </a:lnTo>
                  <a:lnTo>
                    <a:pt x="753584" y="912649"/>
                  </a:lnTo>
                  <a:lnTo>
                    <a:pt x="800683" y="948930"/>
                  </a:lnTo>
                  <a:lnTo>
                    <a:pt x="847782" y="985210"/>
                  </a:lnTo>
                  <a:lnTo>
                    <a:pt x="894882" y="1021491"/>
                  </a:lnTo>
                  <a:lnTo>
                    <a:pt x="941981" y="1057771"/>
                  </a:lnTo>
                  <a:lnTo>
                    <a:pt x="989080" y="1094052"/>
                  </a:lnTo>
                  <a:lnTo>
                    <a:pt x="1030181" y="1047862"/>
                  </a:lnTo>
                  <a:close/>
                </a:path>
              </a:pathLst>
            </a:custGeom>
            <a:solidFill>
              <a:srgbClr val="FC1CBF">
                <a:alpha val="100000"/>
              </a:srgbClr>
            </a:solidFill>
            <a:ln w="13550" cap="flat">
              <a:solidFill>
                <a:srgbClr val="000000">
                  <a:alpha val="100000"/>
                </a:srgbClr>
              </a:solidFill>
              <a:prstDash val="solid"/>
              <a:miter/>
            </a:ln>
          </p:spPr>
          <p:txBody>
            <a:bodyPr/>
            <a:lstStyle/>
            <a:p/>
          </p:txBody>
        </p:sp>
        <p:sp>
          <p:nvSpPr>
            <p:cNvPr id="13" name="pg13"/>
            <p:cNvSpPr/>
            <p:nvPr/>
          </p:nvSpPr>
          <p:spPr>
            <a:xfrm>
              <a:off x="1386535" y="2428790"/>
              <a:ext cx="804725" cy="1165210"/>
            </a:xfrm>
            <a:custGeom>
              <a:avLst/>
              <a:pathLst>
                <a:path w="804725" h="1165210">
                  <a:moveTo>
                    <a:pt x="804725" y="1124435"/>
                  </a:moveTo>
                  <a:lnTo>
                    <a:pt x="778888" y="1070891"/>
                  </a:lnTo>
                  <a:lnTo>
                    <a:pt x="753050" y="1017346"/>
                  </a:lnTo>
                  <a:lnTo>
                    <a:pt x="727213" y="963802"/>
                  </a:lnTo>
                  <a:lnTo>
                    <a:pt x="701375" y="910257"/>
                  </a:lnTo>
                  <a:lnTo>
                    <a:pt x="675538" y="856713"/>
                  </a:lnTo>
                  <a:lnTo>
                    <a:pt x="649701" y="803168"/>
                  </a:lnTo>
                  <a:lnTo>
                    <a:pt x="623863" y="749623"/>
                  </a:lnTo>
                  <a:lnTo>
                    <a:pt x="598026" y="696079"/>
                  </a:lnTo>
                  <a:lnTo>
                    <a:pt x="572188" y="642534"/>
                  </a:lnTo>
                  <a:lnTo>
                    <a:pt x="546351" y="588990"/>
                  </a:lnTo>
                  <a:lnTo>
                    <a:pt x="520514" y="535445"/>
                  </a:lnTo>
                  <a:lnTo>
                    <a:pt x="494676" y="481901"/>
                  </a:lnTo>
                  <a:lnTo>
                    <a:pt x="468839" y="428356"/>
                  </a:lnTo>
                  <a:lnTo>
                    <a:pt x="443001" y="374811"/>
                  </a:lnTo>
                  <a:lnTo>
                    <a:pt x="417164" y="321267"/>
                  </a:lnTo>
                  <a:lnTo>
                    <a:pt x="391326" y="267722"/>
                  </a:lnTo>
                  <a:lnTo>
                    <a:pt x="365489" y="214178"/>
                  </a:lnTo>
                  <a:lnTo>
                    <a:pt x="339652" y="160633"/>
                  </a:lnTo>
                  <a:lnTo>
                    <a:pt x="313814" y="107089"/>
                  </a:lnTo>
                  <a:lnTo>
                    <a:pt x="287977" y="53544"/>
                  </a:lnTo>
                  <a:lnTo>
                    <a:pt x="262139" y="0"/>
                  </a:lnTo>
                  <a:lnTo>
                    <a:pt x="207494" y="27602"/>
                  </a:lnTo>
                  <a:lnTo>
                    <a:pt x="153888" y="57172"/>
                  </a:lnTo>
                  <a:lnTo>
                    <a:pt x="101391" y="88668"/>
                  </a:lnTo>
                  <a:lnTo>
                    <a:pt x="50072" y="122050"/>
                  </a:lnTo>
                  <a:lnTo>
                    <a:pt x="0" y="157274"/>
                  </a:lnTo>
                  <a:lnTo>
                    <a:pt x="35083" y="205271"/>
                  </a:lnTo>
                  <a:lnTo>
                    <a:pt x="70167" y="253268"/>
                  </a:lnTo>
                  <a:lnTo>
                    <a:pt x="105251" y="301265"/>
                  </a:lnTo>
                  <a:lnTo>
                    <a:pt x="140335" y="349262"/>
                  </a:lnTo>
                  <a:lnTo>
                    <a:pt x="175419" y="397259"/>
                  </a:lnTo>
                  <a:lnTo>
                    <a:pt x="210503" y="445256"/>
                  </a:lnTo>
                  <a:lnTo>
                    <a:pt x="245587" y="493253"/>
                  </a:lnTo>
                  <a:lnTo>
                    <a:pt x="280671" y="541250"/>
                  </a:lnTo>
                  <a:lnTo>
                    <a:pt x="315755" y="589247"/>
                  </a:lnTo>
                  <a:lnTo>
                    <a:pt x="350839" y="637244"/>
                  </a:lnTo>
                  <a:lnTo>
                    <a:pt x="385923" y="685241"/>
                  </a:lnTo>
                  <a:lnTo>
                    <a:pt x="421007" y="733238"/>
                  </a:lnTo>
                  <a:lnTo>
                    <a:pt x="456091" y="781235"/>
                  </a:lnTo>
                  <a:lnTo>
                    <a:pt x="491175" y="829232"/>
                  </a:lnTo>
                  <a:lnTo>
                    <a:pt x="526259" y="877229"/>
                  </a:lnTo>
                  <a:lnTo>
                    <a:pt x="561343" y="925226"/>
                  </a:lnTo>
                  <a:lnTo>
                    <a:pt x="596427" y="973223"/>
                  </a:lnTo>
                  <a:lnTo>
                    <a:pt x="631511" y="1021220"/>
                  </a:lnTo>
                  <a:lnTo>
                    <a:pt x="666595" y="1069216"/>
                  </a:lnTo>
                  <a:lnTo>
                    <a:pt x="701679" y="1117213"/>
                  </a:lnTo>
                  <a:lnTo>
                    <a:pt x="736763" y="1165210"/>
                  </a:lnTo>
                  <a:close/>
                </a:path>
              </a:pathLst>
            </a:custGeom>
            <a:solidFill>
              <a:srgbClr val="FA0087">
                <a:alpha val="100000"/>
              </a:srgbClr>
            </a:solidFill>
            <a:ln w="13550" cap="flat">
              <a:solidFill>
                <a:srgbClr val="000000">
                  <a:alpha val="100000"/>
                </a:srgbClr>
              </a:solidFill>
              <a:prstDash val="solid"/>
              <a:miter/>
            </a:ln>
          </p:spPr>
          <p:txBody>
            <a:bodyPr/>
            <a:lstStyle/>
            <a:p/>
          </p:txBody>
        </p:sp>
        <p:sp>
          <p:nvSpPr>
            <p:cNvPr id="14" name="pg14"/>
            <p:cNvSpPr/>
            <p:nvPr/>
          </p:nvSpPr>
          <p:spPr>
            <a:xfrm>
              <a:off x="1648675" y="2338208"/>
              <a:ext cx="601999" cy="1215017"/>
            </a:xfrm>
            <a:custGeom>
              <a:avLst/>
              <a:pathLst>
                <a:path w="601999" h="1215017">
                  <a:moveTo>
                    <a:pt x="601999" y="1191533"/>
                  </a:moveTo>
                  <a:lnTo>
                    <a:pt x="584245" y="1134793"/>
                  </a:lnTo>
                  <a:lnTo>
                    <a:pt x="566492" y="1078054"/>
                  </a:lnTo>
                  <a:lnTo>
                    <a:pt x="548738" y="1021314"/>
                  </a:lnTo>
                  <a:lnTo>
                    <a:pt x="530984" y="964574"/>
                  </a:lnTo>
                  <a:lnTo>
                    <a:pt x="513230" y="907835"/>
                  </a:lnTo>
                  <a:lnTo>
                    <a:pt x="495476" y="851095"/>
                  </a:lnTo>
                  <a:lnTo>
                    <a:pt x="477722" y="794355"/>
                  </a:lnTo>
                  <a:lnTo>
                    <a:pt x="459968" y="737616"/>
                  </a:lnTo>
                  <a:lnTo>
                    <a:pt x="442215" y="680876"/>
                  </a:lnTo>
                  <a:lnTo>
                    <a:pt x="424461" y="624136"/>
                  </a:lnTo>
                  <a:lnTo>
                    <a:pt x="406707" y="567396"/>
                  </a:lnTo>
                  <a:lnTo>
                    <a:pt x="388953" y="510657"/>
                  </a:lnTo>
                  <a:lnTo>
                    <a:pt x="371199" y="453917"/>
                  </a:lnTo>
                  <a:lnTo>
                    <a:pt x="353445" y="397177"/>
                  </a:lnTo>
                  <a:lnTo>
                    <a:pt x="335691" y="340438"/>
                  </a:lnTo>
                  <a:lnTo>
                    <a:pt x="317938" y="283698"/>
                  </a:lnTo>
                  <a:lnTo>
                    <a:pt x="300184" y="226958"/>
                  </a:lnTo>
                  <a:lnTo>
                    <a:pt x="282430" y="170219"/>
                  </a:lnTo>
                  <a:lnTo>
                    <a:pt x="264676" y="113479"/>
                  </a:lnTo>
                  <a:lnTo>
                    <a:pt x="246922" y="56739"/>
                  </a:lnTo>
                  <a:lnTo>
                    <a:pt x="229168" y="0"/>
                  </a:lnTo>
                  <a:lnTo>
                    <a:pt x="170671" y="19485"/>
                  </a:lnTo>
                  <a:lnTo>
                    <a:pt x="112926" y="41097"/>
                  </a:lnTo>
                  <a:lnTo>
                    <a:pt x="56010" y="64806"/>
                  </a:lnTo>
                  <a:lnTo>
                    <a:pt x="0" y="90581"/>
                  </a:lnTo>
                  <a:lnTo>
                    <a:pt x="25837" y="144126"/>
                  </a:lnTo>
                  <a:lnTo>
                    <a:pt x="51674" y="197671"/>
                  </a:lnTo>
                  <a:lnTo>
                    <a:pt x="77512" y="251215"/>
                  </a:lnTo>
                  <a:lnTo>
                    <a:pt x="103349" y="304760"/>
                  </a:lnTo>
                  <a:lnTo>
                    <a:pt x="129187" y="358304"/>
                  </a:lnTo>
                  <a:lnTo>
                    <a:pt x="155024" y="411849"/>
                  </a:lnTo>
                  <a:lnTo>
                    <a:pt x="180861" y="465393"/>
                  </a:lnTo>
                  <a:lnTo>
                    <a:pt x="206699" y="518938"/>
                  </a:lnTo>
                  <a:lnTo>
                    <a:pt x="232536" y="572483"/>
                  </a:lnTo>
                  <a:lnTo>
                    <a:pt x="258374" y="626027"/>
                  </a:lnTo>
                  <a:lnTo>
                    <a:pt x="284211" y="679572"/>
                  </a:lnTo>
                  <a:lnTo>
                    <a:pt x="310048" y="733116"/>
                  </a:lnTo>
                  <a:lnTo>
                    <a:pt x="335886" y="786661"/>
                  </a:lnTo>
                  <a:lnTo>
                    <a:pt x="361723" y="840205"/>
                  </a:lnTo>
                  <a:lnTo>
                    <a:pt x="387561" y="893750"/>
                  </a:lnTo>
                  <a:lnTo>
                    <a:pt x="413398" y="947294"/>
                  </a:lnTo>
                  <a:lnTo>
                    <a:pt x="439236" y="1000839"/>
                  </a:lnTo>
                  <a:lnTo>
                    <a:pt x="465073" y="1054384"/>
                  </a:lnTo>
                  <a:lnTo>
                    <a:pt x="490910" y="1107928"/>
                  </a:lnTo>
                  <a:lnTo>
                    <a:pt x="516748" y="1161473"/>
                  </a:lnTo>
                  <a:lnTo>
                    <a:pt x="542585" y="1215017"/>
                  </a:lnTo>
                  <a:close/>
                </a:path>
              </a:pathLst>
            </a:custGeom>
            <a:solidFill>
              <a:srgbClr val="1CBE4F">
                <a:alpha val="100000"/>
              </a:srgbClr>
            </a:solidFill>
            <a:ln w="13550" cap="flat">
              <a:solidFill>
                <a:srgbClr val="000000">
                  <a:alpha val="100000"/>
                </a:srgbClr>
              </a:solidFill>
              <a:prstDash val="solid"/>
              <a:miter/>
            </a:ln>
          </p:spPr>
          <p:txBody>
            <a:bodyPr/>
            <a:lstStyle/>
            <a:p/>
          </p:txBody>
        </p:sp>
        <p:sp>
          <p:nvSpPr>
            <p:cNvPr id="15" name="pg15"/>
            <p:cNvSpPr/>
            <p:nvPr/>
          </p:nvSpPr>
          <p:spPr>
            <a:xfrm>
              <a:off x="1877843" y="2308931"/>
              <a:ext cx="400174" cy="1220810"/>
            </a:xfrm>
            <a:custGeom>
              <a:avLst/>
              <a:pathLst>
                <a:path w="400174" h="1220810">
                  <a:moveTo>
                    <a:pt x="400174" y="1213220"/>
                  </a:moveTo>
                  <a:lnTo>
                    <a:pt x="386141" y="1155448"/>
                  </a:lnTo>
                  <a:lnTo>
                    <a:pt x="372107" y="1097675"/>
                  </a:lnTo>
                  <a:lnTo>
                    <a:pt x="358074" y="1039903"/>
                  </a:lnTo>
                  <a:lnTo>
                    <a:pt x="344040" y="982130"/>
                  </a:lnTo>
                  <a:lnTo>
                    <a:pt x="330006" y="924358"/>
                  </a:lnTo>
                  <a:lnTo>
                    <a:pt x="315973" y="866586"/>
                  </a:lnTo>
                  <a:lnTo>
                    <a:pt x="301939" y="808813"/>
                  </a:lnTo>
                  <a:lnTo>
                    <a:pt x="287906" y="751041"/>
                  </a:lnTo>
                  <a:lnTo>
                    <a:pt x="273872" y="693268"/>
                  </a:lnTo>
                  <a:lnTo>
                    <a:pt x="259838" y="635496"/>
                  </a:lnTo>
                  <a:lnTo>
                    <a:pt x="245805" y="577724"/>
                  </a:lnTo>
                  <a:lnTo>
                    <a:pt x="231771" y="519951"/>
                  </a:lnTo>
                  <a:lnTo>
                    <a:pt x="217738" y="462179"/>
                  </a:lnTo>
                  <a:lnTo>
                    <a:pt x="203704" y="404406"/>
                  </a:lnTo>
                  <a:lnTo>
                    <a:pt x="189670" y="346634"/>
                  </a:lnTo>
                  <a:lnTo>
                    <a:pt x="175637" y="288862"/>
                  </a:lnTo>
                  <a:lnTo>
                    <a:pt x="161603" y="231089"/>
                  </a:lnTo>
                  <a:lnTo>
                    <a:pt x="147570" y="173317"/>
                  </a:lnTo>
                  <a:lnTo>
                    <a:pt x="133536" y="115544"/>
                  </a:lnTo>
                  <a:lnTo>
                    <a:pt x="119502" y="57772"/>
                  </a:lnTo>
                  <a:lnTo>
                    <a:pt x="105469" y="0"/>
                  </a:lnTo>
                  <a:lnTo>
                    <a:pt x="0" y="29277"/>
                  </a:lnTo>
                  <a:lnTo>
                    <a:pt x="17753" y="86016"/>
                  </a:lnTo>
                  <a:lnTo>
                    <a:pt x="35507" y="142756"/>
                  </a:lnTo>
                  <a:lnTo>
                    <a:pt x="53261" y="199496"/>
                  </a:lnTo>
                  <a:lnTo>
                    <a:pt x="71015" y="256236"/>
                  </a:lnTo>
                  <a:lnTo>
                    <a:pt x="88769" y="312975"/>
                  </a:lnTo>
                  <a:lnTo>
                    <a:pt x="106523" y="369715"/>
                  </a:lnTo>
                  <a:lnTo>
                    <a:pt x="124277" y="426455"/>
                  </a:lnTo>
                  <a:lnTo>
                    <a:pt x="142030" y="483194"/>
                  </a:lnTo>
                  <a:lnTo>
                    <a:pt x="159784" y="539934"/>
                  </a:lnTo>
                  <a:lnTo>
                    <a:pt x="177538" y="596674"/>
                  </a:lnTo>
                  <a:lnTo>
                    <a:pt x="195292" y="653413"/>
                  </a:lnTo>
                  <a:lnTo>
                    <a:pt x="213046" y="710153"/>
                  </a:lnTo>
                  <a:lnTo>
                    <a:pt x="230800" y="766893"/>
                  </a:lnTo>
                  <a:lnTo>
                    <a:pt x="248554" y="823633"/>
                  </a:lnTo>
                  <a:lnTo>
                    <a:pt x="266307" y="880372"/>
                  </a:lnTo>
                  <a:lnTo>
                    <a:pt x="284061" y="937112"/>
                  </a:lnTo>
                  <a:lnTo>
                    <a:pt x="301815" y="993852"/>
                  </a:lnTo>
                  <a:lnTo>
                    <a:pt x="319569" y="1050591"/>
                  </a:lnTo>
                  <a:lnTo>
                    <a:pt x="337323" y="1107331"/>
                  </a:lnTo>
                  <a:lnTo>
                    <a:pt x="355077" y="1164071"/>
                  </a:lnTo>
                  <a:lnTo>
                    <a:pt x="372831" y="1220810"/>
                  </a:lnTo>
                  <a:close/>
                </a:path>
              </a:pathLst>
            </a:custGeom>
            <a:solidFill>
              <a:srgbClr val="FBE426">
                <a:alpha val="100000"/>
              </a:srgbClr>
            </a:solidFill>
            <a:ln w="13550" cap="flat">
              <a:solidFill>
                <a:srgbClr val="000000">
                  <a:alpha val="100000"/>
                </a:srgbClr>
              </a:solidFill>
              <a:prstDash val="solid"/>
              <a:miter/>
            </a:ln>
          </p:spPr>
          <p:txBody>
            <a:bodyPr/>
            <a:lstStyle/>
            <a:p/>
          </p:txBody>
        </p:sp>
        <p:sp>
          <p:nvSpPr>
            <p:cNvPr id="16" name="pg16"/>
            <p:cNvSpPr/>
            <p:nvPr/>
          </p:nvSpPr>
          <p:spPr>
            <a:xfrm>
              <a:off x="1983313" y="2291984"/>
              <a:ext cx="314854" cy="1230166"/>
            </a:xfrm>
            <a:custGeom>
              <a:avLst/>
              <a:pathLst>
                <a:path w="314854" h="1230166">
                  <a:moveTo>
                    <a:pt x="314854" y="1225773"/>
                  </a:moveTo>
                  <a:lnTo>
                    <a:pt x="303561" y="1167403"/>
                  </a:lnTo>
                  <a:lnTo>
                    <a:pt x="292269" y="1109033"/>
                  </a:lnTo>
                  <a:lnTo>
                    <a:pt x="280977" y="1050662"/>
                  </a:lnTo>
                  <a:lnTo>
                    <a:pt x="269684" y="992292"/>
                  </a:lnTo>
                  <a:lnTo>
                    <a:pt x="258392" y="933922"/>
                  </a:lnTo>
                  <a:lnTo>
                    <a:pt x="247100" y="875552"/>
                  </a:lnTo>
                  <a:lnTo>
                    <a:pt x="235807" y="817182"/>
                  </a:lnTo>
                  <a:lnTo>
                    <a:pt x="224515" y="758812"/>
                  </a:lnTo>
                  <a:lnTo>
                    <a:pt x="213223" y="700441"/>
                  </a:lnTo>
                  <a:lnTo>
                    <a:pt x="201930" y="642071"/>
                  </a:lnTo>
                  <a:lnTo>
                    <a:pt x="190638" y="583701"/>
                  </a:lnTo>
                  <a:lnTo>
                    <a:pt x="179346" y="525331"/>
                  </a:lnTo>
                  <a:lnTo>
                    <a:pt x="168053" y="466961"/>
                  </a:lnTo>
                  <a:lnTo>
                    <a:pt x="156761" y="408591"/>
                  </a:lnTo>
                  <a:lnTo>
                    <a:pt x="145469" y="350220"/>
                  </a:lnTo>
                  <a:lnTo>
                    <a:pt x="134176" y="291850"/>
                  </a:lnTo>
                  <a:lnTo>
                    <a:pt x="122884" y="233480"/>
                  </a:lnTo>
                  <a:lnTo>
                    <a:pt x="111592" y="175110"/>
                  </a:lnTo>
                  <a:lnTo>
                    <a:pt x="100299" y="116740"/>
                  </a:lnTo>
                  <a:lnTo>
                    <a:pt x="89007" y="58370"/>
                  </a:lnTo>
                  <a:lnTo>
                    <a:pt x="77715" y="0"/>
                  </a:lnTo>
                  <a:lnTo>
                    <a:pt x="0" y="16946"/>
                  </a:lnTo>
                  <a:lnTo>
                    <a:pt x="14033" y="74718"/>
                  </a:lnTo>
                  <a:lnTo>
                    <a:pt x="28067" y="132491"/>
                  </a:lnTo>
                  <a:lnTo>
                    <a:pt x="42100" y="190263"/>
                  </a:lnTo>
                  <a:lnTo>
                    <a:pt x="56134" y="248036"/>
                  </a:lnTo>
                  <a:lnTo>
                    <a:pt x="70168" y="305808"/>
                  </a:lnTo>
                  <a:lnTo>
                    <a:pt x="84201" y="363580"/>
                  </a:lnTo>
                  <a:lnTo>
                    <a:pt x="98235" y="421353"/>
                  </a:lnTo>
                  <a:lnTo>
                    <a:pt x="112268" y="479125"/>
                  </a:lnTo>
                  <a:lnTo>
                    <a:pt x="126302" y="536898"/>
                  </a:lnTo>
                  <a:lnTo>
                    <a:pt x="140336" y="594670"/>
                  </a:lnTo>
                  <a:lnTo>
                    <a:pt x="154369" y="652442"/>
                  </a:lnTo>
                  <a:lnTo>
                    <a:pt x="168403" y="710215"/>
                  </a:lnTo>
                  <a:lnTo>
                    <a:pt x="182436" y="767987"/>
                  </a:lnTo>
                  <a:lnTo>
                    <a:pt x="196470" y="825760"/>
                  </a:lnTo>
                  <a:lnTo>
                    <a:pt x="210504" y="883532"/>
                  </a:lnTo>
                  <a:lnTo>
                    <a:pt x="224537" y="941304"/>
                  </a:lnTo>
                  <a:lnTo>
                    <a:pt x="238571" y="999077"/>
                  </a:lnTo>
                  <a:lnTo>
                    <a:pt x="252604" y="1056849"/>
                  </a:lnTo>
                  <a:lnTo>
                    <a:pt x="266638" y="1114622"/>
                  </a:lnTo>
                  <a:lnTo>
                    <a:pt x="280672" y="1172394"/>
                  </a:lnTo>
                  <a:lnTo>
                    <a:pt x="294705" y="1230166"/>
                  </a:lnTo>
                  <a:close/>
                </a:path>
              </a:pathLst>
            </a:custGeom>
            <a:solidFill>
              <a:srgbClr val="B10DA1">
                <a:alpha val="100000"/>
              </a:srgbClr>
            </a:solidFill>
            <a:ln w="13550" cap="flat">
              <a:solidFill>
                <a:srgbClr val="000000">
                  <a:alpha val="100000"/>
                </a:srgbClr>
              </a:solidFill>
              <a:prstDash val="solid"/>
              <a:miter/>
            </a:ln>
          </p:spPr>
          <p:txBody>
            <a:bodyPr/>
            <a:lstStyle/>
            <a:p/>
          </p:txBody>
        </p:sp>
        <p:sp>
          <p:nvSpPr>
            <p:cNvPr id="17" name="pg17"/>
            <p:cNvSpPr/>
            <p:nvPr/>
          </p:nvSpPr>
          <p:spPr>
            <a:xfrm>
              <a:off x="2061028" y="2279318"/>
              <a:ext cx="256417" cy="1238439"/>
            </a:xfrm>
            <a:custGeom>
              <a:avLst/>
              <a:pathLst>
                <a:path w="256417" h="1238439">
                  <a:moveTo>
                    <a:pt x="256417" y="1235155"/>
                  </a:moveTo>
                  <a:lnTo>
                    <a:pt x="247747" y="1176339"/>
                  </a:lnTo>
                  <a:lnTo>
                    <a:pt x="239078" y="1117522"/>
                  </a:lnTo>
                  <a:lnTo>
                    <a:pt x="230409" y="1058705"/>
                  </a:lnTo>
                  <a:lnTo>
                    <a:pt x="221739" y="999888"/>
                  </a:lnTo>
                  <a:lnTo>
                    <a:pt x="213070" y="941071"/>
                  </a:lnTo>
                  <a:lnTo>
                    <a:pt x="204400" y="882254"/>
                  </a:lnTo>
                  <a:lnTo>
                    <a:pt x="195731" y="823437"/>
                  </a:lnTo>
                  <a:lnTo>
                    <a:pt x="187061" y="764620"/>
                  </a:lnTo>
                  <a:lnTo>
                    <a:pt x="178392" y="705803"/>
                  </a:lnTo>
                  <a:lnTo>
                    <a:pt x="169723" y="646986"/>
                  </a:lnTo>
                  <a:lnTo>
                    <a:pt x="161053" y="588169"/>
                  </a:lnTo>
                  <a:lnTo>
                    <a:pt x="152384" y="529352"/>
                  </a:lnTo>
                  <a:lnTo>
                    <a:pt x="143714" y="470535"/>
                  </a:lnTo>
                  <a:lnTo>
                    <a:pt x="135045" y="411718"/>
                  </a:lnTo>
                  <a:lnTo>
                    <a:pt x="126375" y="352901"/>
                  </a:lnTo>
                  <a:lnTo>
                    <a:pt x="117706" y="294084"/>
                  </a:lnTo>
                  <a:lnTo>
                    <a:pt x="109037" y="235267"/>
                  </a:lnTo>
                  <a:lnTo>
                    <a:pt x="100367" y="176450"/>
                  </a:lnTo>
                  <a:lnTo>
                    <a:pt x="91698" y="117633"/>
                  </a:lnTo>
                  <a:lnTo>
                    <a:pt x="83028" y="58816"/>
                  </a:lnTo>
                  <a:lnTo>
                    <a:pt x="74359" y="0"/>
                  </a:lnTo>
                  <a:lnTo>
                    <a:pt x="0" y="12666"/>
                  </a:lnTo>
                  <a:lnTo>
                    <a:pt x="11292" y="71036"/>
                  </a:lnTo>
                  <a:lnTo>
                    <a:pt x="22584" y="129406"/>
                  </a:lnTo>
                  <a:lnTo>
                    <a:pt x="33876" y="187776"/>
                  </a:lnTo>
                  <a:lnTo>
                    <a:pt x="45169" y="246147"/>
                  </a:lnTo>
                  <a:lnTo>
                    <a:pt x="56461" y="304517"/>
                  </a:lnTo>
                  <a:lnTo>
                    <a:pt x="67753" y="362887"/>
                  </a:lnTo>
                  <a:lnTo>
                    <a:pt x="79046" y="421257"/>
                  </a:lnTo>
                  <a:lnTo>
                    <a:pt x="90338" y="479627"/>
                  </a:lnTo>
                  <a:lnTo>
                    <a:pt x="101630" y="537997"/>
                  </a:lnTo>
                  <a:lnTo>
                    <a:pt x="112923" y="596368"/>
                  </a:lnTo>
                  <a:lnTo>
                    <a:pt x="124215" y="654738"/>
                  </a:lnTo>
                  <a:lnTo>
                    <a:pt x="135507" y="713108"/>
                  </a:lnTo>
                  <a:lnTo>
                    <a:pt x="146800" y="771478"/>
                  </a:lnTo>
                  <a:lnTo>
                    <a:pt x="158092" y="829848"/>
                  </a:lnTo>
                  <a:lnTo>
                    <a:pt x="169384" y="888218"/>
                  </a:lnTo>
                  <a:lnTo>
                    <a:pt x="180677" y="946589"/>
                  </a:lnTo>
                  <a:lnTo>
                    <a:pt x="191969" y="1004959"/>
                  </a:lnTo>
                  <a:lnTo>
                    <a:pt x="203261" y="1063329"/>
                  </a:lnTo>
                  <a:lnTo>
                    <a:pt x="214554" y="1121699"/>
                  </a:lnTo>
                  <a:lnTo>
                    <a:pt x="225846" y="1180069"/>
                  </a:lnTo>
                  <a:lnTo>
                    <a:pt x="237138" y="1238439"/>
                  </a:lnTo>
                  <a:close/>
                </a:path>
              </a:pathLst>
            </a:custGeom>
            <a:solidFill>
              <a:srgbClr val="85660D">
                <a:alpha val="100000"/>
              </a:srgbClr>
            </a:solidFill>
            <a:ln w="13550" cap="flat">
              <a:solidFill>
                <a:srgbClr val="000000">
                  <a:alpha val="100000"/>
                </a:srgbClr>
              </a:solidFill>
              <a:prstDash val="solid"/>
              <a:miter/>
            </a:ln>
          </p:spPr>
          <p:txBody>
            <a:bodyPr/>
            <a:lstStyle/>
            <a:p/>
          </p:txBody>
        </p:sp>
        <p:sp>
          <p:nvSpPr>
            <p:cNvPr id="18" name="pg18"/>
            <p:cNvSpPr/>
            <p:nvPr/>
          </p:nvSpPr>
          <p:spPr>
            <a:xfrm>
              <a:off x="2135387" y="2270622"/>
              <a:ext cx="199887" cy="1243851"/>
            </a:xfrm>
            <a:custGeom>
              <a:avLst/>
              <a:pathLst>
                <a:path w="199887" h="1243851">
                  <a:moveTo>
                    <a:pt x="199887" y="1241597"/>
                  </a:moveTo>
                  <a:lnTo>
                    <a:pt x="193643" y="1182473"/>
                  </a:lnTo>
                  <a:lnTo>
                    <a:pt x="187399" y="1123349"/>
                  </a:lnTo>
                  <a:lnTo>
                    <a:pt x="181155" y="1064226"/>
                  </a:lnTo>
                  <a:lnTo>
                    <a:pt x="174912" y="1005102"/>
                  </a:lnTo>
                  <a:lnTo>
                    <a:pt x="168668" y="945978"/>
                  </a:lnTo>
                  <a:lnTo>
                    <a:pt x="162424" y="886855"/>
                  </a:lnTo>
                  <a:lnTo>
                    <a:pt x="156181" y="827731"/>
                  </a:lnTo>
                  <a:lnTo>
                    <a:pt x="149937" y="768607"/>
                  </a:lnTo>
                  <a:lnTo>
                    <a:pt x="143693" y="709484"/>
                  </a:lnTo>
                  <a:lnTo>
                    <a:pt x="137450" y="650360"/>
                  </a:lnTo>
                  <a:lnTo>
                    <a:pt x="131206" y="591236"/>
                  </a:lnTo>
                  <a:lnTo>
                    <a:pt x="124962" y="532113"/>
                  </a:lnTo>
                  <a:lnTo>
                    <a:pt x="118719" y="472989"/>
                  </a:lnTo>
                  <a:lnTo>
                    <a:pt x="112475" y="413865"/>
                  </a:lnTo>
                  <a:lnTo>
                    <a:pt x="106231" y="354742"/>
                  </a:lnTo>
                  <a:lnTo>
                    <a:pt x="99988" y="295618"/>
                  </a:lnTo>
                  <a:lnTo>
                    <a:pt x="93744" y="236494"/>
                  </a:lnTo>
                  <a:lnTo>
                    <a:pt x="87500" y="177371"/>
                  </a:lnTo>
                  <a:lnTo>
                    <a:pt x="81257" y="118247"/>
                  </a:lnTo>
                  <a:lnTo>
                    <a:pt x="75013" y="59123"/>
                  </a:lnTo>
                  <a:lnTo>
                    <a:pt x="68769" y="0"/>
                  </a:lnTo>
                  <a:lnTo>
                    <a:pt x="0" y="8695"/>
                  </a:lnTo>
                  <a:lnTo>
                    <a:pt x="8669" y="67512"/>
                  </a:lnTo>
                  <a:lnTo>
                    <a:pt x="17338" y="126329"/>
                  </a:lnTo>
                  <a:lnTo>
                    <a:pt x="26008" y="185146"/>
                  </a:lnTo>
                  <a:lnTo>
                    <a:pt x="34677" y="243963"/>
                  </a:lnTo>
                  <a:lnTo>
                    <a:pt x="43347" y="302780"/>
                  </a:lnTo>
                  <a:lnTo>
                    <a:pt x="52016" y="361597"/>
                  </a:lnTo>
                  <a:lnTo>
                    <a:pt x="60685" y="420414"/>
                  </a:lnTo>
                  <a:lnTo>
                    <a:pt x="69355" y="479231"/>
                  </a:lnTo>
                  <a:lnTo>
                    <a:pt x="78024" y="538048"/>
                  </a:lnTo>
                  <a:lnTo>
                    <a:pt x="86694" y="596865"/>
                  </a:lnTo>
                  <a:lnTo>
                    <a:pt x="95363" y="655682"/>
                  </a:lnTo>
                  <a:lnTo>
                    <a:pt x="104033" y="714499"/>
                  </a:lnTo>
                  <a:lnTo>
                    <a:pt x="112702" y="773316"/>
                  </a:lnTo>
                  <a:lnTo>
                    <a:pt x="121371" y="832132"/>
                  </a:lnTo>
                  <a:lnTo>
                    <a:pt x="130041" y="890949"/>
                  </a:lnTo>
                  <a:lnTo>
                    <a:pt x="138710" y="949766"/>
                  </a:lnTo>
                  <a:lnTo>
                    <a:pt x="147380" y="1008583"/>
                  </a:lnTo>
                  <a:lnTo>
                    <a:pt x="156049" y="1067400"/>
                  </a:lnTo>
                  <a:lnTo>
                    <a:pt x="164718" y="1126217"/>
                  </a:lnTo>
                  <a:lnTo>
                    <a:pt x="173388" y="1185034"/>
                  </a:lnTo>
                  <a:lnTo>
                    <a:pt x="182057" y="1243851"/>
                  </a:lnTo>
                  <a:close/>
                </a:path>
              </a:pathLst>
            </a:custGeom>
            <a:solidFill>
              <a:srgbClr val="1C8356">
                <a:alpha val="100000"/>
              </a:srgbClr>
            </a:solidFill>
            <a:ln w="13550" cap="flat">
              <a:solidFill>
                <a:srgbClr val="000000">
                  <a:alpha val="100000"/>
                </a:srgbClr>
              </a:solidFill>
              <a:prstDash val="solid"/>
              <a:miter/>
            </a:ln>
          </p:spPr>
          <p:txBody>
            <a:bodyPr/>
            <a:lstStyle/>
            <a:p/>
          </p:txBody>
        </p:sp>
        <p:sp>
          <p:nvSpPr>
            <p:cNvPr id="19" name="pg19"/>
            <p:cNvSpPr/>
            <p:nvPr/>
          </p:nvSpPr>
          <p:spPr>
            <a:xfrm>
              <a:off x="2204157" y="2265107"/>
              <a:ext cx="147662" cy="1247112"/>
            </a:xfrm>
            <a:custGeom>
              <a:avLst/>
              <a:pathLst>
                <a:path w="147662" h="1247112">
                  <a:moveTo>
                    <a:pt x="147662" y="1245682"/>
                  </a:moveTo>
                  <a:lnTo>
                    <a:pt x="143669" y="1186364"/>
                  </a:lnTo>
                  <a:lnTo>
                    <a:pt x="139676" y="1127046"/>
                  </a:lnTo>
                  <a:lnTo>
                    <a:pt x="135684" y="1067727"/>
                  </a:lnTo>
                  <a:lnTo>
                    <a:pt x="131691" y="1008409"/>
                  </a:lnTo>
                  <a:lnTo>
                    <a:pt x="127698" y="949091"/>
                  </a:lnTo>
                  <a:lnTo>
                    <a:pt x="123706" y="889773"/>
                  </a:lnTo>
                  <a:lnTo>
                    <a:pt x="119713" y="830455"/>
                  </a:lnTo>
                  <a:lnTo>
                    <a:pt x="115720" y="771136"/>
                  </a:lnTo>
                  <a:lnTo>
                    <a:pt x="111728" y="711818"/>
                  </a:lnTo>
                  <a:lnTo>
                    <a:pt x="107735" y="652500"/>
                  </a:lnTo>
                  <a:lnTo>
                    <a:pt x="103742" y="593182"/>
                  </a:lnTo>
                  <a:lnTo>
                    <a:pt x="99749" y="533863"/>
                  </a:lnTo>
                  <a:lnTo>
                    <a:pt x="95757" y="474545"/>
                  </a:lnTo>
                  <a:lnTo>
                    <a:pt x="91764" y="415227"/>
                  </a:lnTo>
                  <a:lnTo>
                    <a:pt x="87771" y="355909"/>
                  </a:lnTo>
                  <a:lnTo>
                    <a:pt x="83779" y="296591"/>
                  </a:lnTo>
                  <a:lnTo>
                    <a:pt x="79786" y="237272"/>
                  </a:lnTo>
                  <a:lnTo>
                    <a:pt x="75793" y="177954"/>
                  </a:lnTo>
                  <a:lnTo>
                    <a:pt x="71801" y="118636"/>
                  </a:lnTo>
                  <a:lnTo>
                    <a:pt x="67808" y="59318"/>
                  </a:lnTo>
                  <a:lnTo>
                    <a:pt x="63815" y="0"/>
                  </a:lnTo>
                  <a:lnTo>
                    <a:pt x="0" y="5515"/>
                  </a:lnTo>
                  <a:lnTo>
                    <a:pt x="6243" y="64638"/>
                  </a:lnTo>
                  <a:lnTo>
                    <a:pt x="12487" y="123762"/>
                  </a:lnTo>
                  <a:lnTo>
                    <a:pt x="18731" y="182886"/>
                  </a:lnTo>
                  <a:lnTo>
                    <a:pt x="24974" y="242010"/>
                  </a:lnTo>
                  <a:lnTo>
                    <a:pt x="31218" y="301133"/>
                  </a:lnTo>
                  <a:lnTo>
                    <a:pt x="37462" y="360257"/>
                  </a:lnTo>
                  <a:lnTo>
                    <a:pt x="43705" y="419381"/>
                  </a:lnTo>
                  <a:lnTo>
                    <a:pt x="49949" y="478504"/>
                  </a:lnTo>
                  <a:lnTo>
                    <a:pt x="56193" y="537628"/>
                  </a:lnTo>
                  <a:lnTo>
                    <a:pt x="62436" y="596752"/>
                  </a:lnTo>
                  <a:lnTo>
                    <a:pt x="68680" y="655875"/>
                  </a:lnTo>
                  <a:lnTo>
                    <a:pt x="74924" y="714999"/>
                  </a:lnTo>
                  <a:lnTo>
                    <a:pt x="81167" y="774123"/>
                  </a:lnTo>
                  <a:lnTo>
                    <a:pt x="87411" y="833246"/>
                  </a:lnTo>
                  <a:lnTo>
                    <a:pt x="93655" y="892370"/>
                  </a:lnTo>
                  <a:lnTo>
                    <a:pt x="99898" y="951494"/>
                  </a:lnTo>
                  <a:lnTo>
                    <a:pt x="106142" y="1010617"/>
                  </a:lnTo>
                  <a:lnTo>
                    <a:pt x="112386" y="1069741"/>
                  </a:lnTo>
                  <a:lnTo>
                    <a:pt x="118629" y="1128865"/>
                  </a:lnTo>
                  <a:lnTo>
                    <a:pt x="124873" y="1187988"/>
                  </a:lnTo>
                  <a:lnTo>
                    <a:pt x="131117" y="1247112"/>
                  </a:lnTo>
                  <a:close/>
                </a:path>
              </a:pathLst>
            </a:custGeom>
            <a:solidFill>
              <a:srgbClr val="C4451C">
                <a:alpha val="100000"/>
              </a:srgbClr>
            </a:solidFill>
            <a:ln w="13550" cap="flat">
              <a:solidFill>
                <a:srgbClr val="000000">
                  <a:alpha val="100000"/>
                </a:srgbClr>
              </a:solidFill>
              <a:prstDash val="solid"/>
              <a:miter/>
            </a:ln>
          </p:spPr>
          <p:txBody>
            <a:bodyPr/>
            <a:lstStyle/>
            <a:p/>
          </p:txBody>
        </p:sp>
        <p:sp>
          <p:nvSpPr>
            <p:cNvPr id="20" name="pg20"/>
            <p:cNvSpPr/>
            <p:nvPr/>
          </p:nvSpPr>
          <p:spPr>
            <a:xfrm>
              <a:off x="2267973" y="2263408"/>
              <a:ext cx="91355" cy="1247381"/>
            </a:xfrm>
            <a:custGeom>
              <a:avLst/>
              <a:pathLst>
                <a:path w="91355" h="1247381">
                  <a:moveTo>
                    <a:pt x="91355" y="1246941"/>
                  </a:moveTo>
                  <a:lnTo>
                    <a:pt x="88383" y="1187563"/>
                  </a:lnTo>
                  <a:lnTo>
                    <a:pt x="85412" y="1128184"/>
                  </a:lnTo>
                  <a:lnTo>
                    <a:pt x="82441" y="1068806"/>
                  </a:lnTo>
                  <a:lnTo>
                    <a:pt x="79470" y="1009428"/>
                  </a:lnTo>
                  <a:lnTo>
                    <a:pt x="76499" y="950050"/>
                  </a:lnTo>
                  <a:lnTo>
                    <a:pt x="73528" y="890672"/>
                  </a:lnTo>
                  <a:lnTo>
                    <a:pt x="70557" y="831294"/>
                  </a:lnTo>
                  <a:lnTo>
                    <a:pt x="67586" y="771916"/>
                  </a:lnTo>
                  <a:lnTo>
                    <a:pt x="64615" y="712537"/>
                  </a:lnTo>
                  <a:lnTo>
                    <a:pt x="61644" y="653159"/>
                  </a:lnTo>
                  <a:lnTo>
                    <a:pt x="58673" y="593781"/>
                  </a:lnTo>
                  <a:lnTo>
                    <a:pt x="55701" y="534403"/>
                  </a:lnTo>
                  <a:lnTo>
                    <a:pt x="52730" y="475025"/>
                  </a:lnTo>
                  <a:lnTo>
                    <a:pt x="49759" y="415647"/>
                  </a:lnTo>
                  <a:lnTo>
                    <a:pt x="46788" y="356268"/>
                  </a:lnTo>
                  <a:lnTo>
                    <a:pt x="43817" y="296890"/>
                  </a:lnTo>
                  <a:lnTo>
                    <a:pt x="40846" y="237512"/>
                  </a:lnTo>
                  <a:lnTo>
                    <a:pt x="37875" y="178134"/>
                  </a:lnTo>
                  <a:lnTo>
                    <a:pt x="34904" y="118756"/>
                  </a:lnTo>
                  <a:lnTo>
                    <a:pt x="31933" y="59378"/>
                  </a:lnTo>
                  <a:lnTo>
                    <a:pt x="28962" y="0"/>
                  </a:lnTo>
                  <a:lnTo>
                    <a:pt x="0" y="1699"/>
                  </a:lnTo>
                  <a:lnTo>
                    <a:pt x="3992" y="61017"/>
                  </a:lnTo>
                  <a:lnTo>
                    <a:pt x="7985" y="120335"/>
                  </a:lnTo>
                  <a:lnTo>
                    <a:pt x="11978" y="179653"/>
                  </a:lnTo>
                  <a:lnTo>
                    <a:pt x="15970" y="238972"/>
                  </a:lnTo>
                  <a:lnTo>
                    <a:pt x="19963" y="298290"/>
                  </a:lnTo>
                  <a:lnTo>
                    <a:pt x="23956" y="357608"/>
                  </a:lnTo>
                  <a:lnTo>
                    <a:pt x="27948" y="416926"/>
                  </a:lnTo>
                  <a:lnTo>
                    <a:pt x="31941" y="476244"/>
                  </a:lnTo>
                  <a:lnTo>
                    <a:pt x="35934" y="535563"/>
                  </a:lnTo>
                  <a:lnTo>
                    <a:pt x="39926" y="594881"/>
                  </a:lnTo>
                  <a:lnTo>
                    <a:pt x="43919" y="654199"/>
                  </a:lnTo>
                  <a:lnTo>
                    <a:pt x="47912" y="713517"/>
                  </a:lnTo>
                  <a:lnTo>
                    <a:pt x="51904" y="772836"/>
                  </a:lnTo>
                  <a:lnTo>
                    <a:pt x="55897" y="832154"/>
                  </a:lnTo>
                  <a:lnTo>
                    <a:pt x="59890" y="891472"/>
                  </a:lnTo>
                  <a:lnTo>
                    <a:pt x="63882" y="950790"/>
                  </a:lnTo>
                  <a:lnTo>
                    <a:pt x="67875" y="1010108"/>
                  </a:lnTo>
                  <a:lnTo>
                    <a:pt x="71868" y="1069427"/>
                  </a:lnTo>
                  <a:lnTo>
                    <a:pt x="75861" y="1128745"/>
                  </a:lnTo>
                  <a:lnTo>
                    <a:pt x="79853" y="1188063"/>
                  </a:lnTo>
                  <a:lnTo>
                    <a:pt x="83846" y="1247381"/>
                  </a:lnTo>
                  <a:close/>
                </a:path>
              </a:pathLst>
            </a:custGeom>
            <a:solidFill>
              <a:srgbClr val="325A9B">
                <a:alpha val="100000"/>
              </a:srgbClr>
            </a:solidFill>
            <a:ln w="13550" cap="flat">
              <a:solidFill>
                <a:srgbClr val="000000">
                  <a:alpha val="100000"/>
                </a:srgbClr>
              </a:solidFill>
              <a:prstDash val="solid"/>
              <a:miter/>
            </a:ln>
          </p:spPr>
          <p:txBody>
            <a:bodyPr/>
            <a:lstStyle/>
            <a:p/>
          </p:txBody>
        </p:sp>
        <p:sp>
          <p:nvSpPr>
            <p:cNvPr id="21" name="pg21"/>
            <p:cNvSpPr/>
            <p:nvPr/>
          </p:nvSpPr>
          <p:spPr>
            <a:xfrm>
              <a:off x="2296935" y="2262605"/>
              <a:ext cx="67048" cy="1247743"/>
            </a:xfrm>
            <a:custGeom>
              <a:avLst/>
              <a:pathLst>
                <a:path w="67048" h="1247743">
                  <a:moveTo>
                    <a:pt x="67048" y="1247535"/>
                  </a:moveTo>
                  <a:lnTo>
                    <a:pt x="64711" y="1188129"/>
                  </a:lnTo>
                  <a:lnTo>
                    <a:pt x="62373" y="1128722"/>
                  </a:lnTo>
                  <a:lnTo>
                    <a:pt x="60035" y="1069316"/>
                  </a:lnTo>
                  <a:lnTo>
                    <a:pt x="57698" y="1009909"/>
                  </a:lnTo>
                  <a:lnTo>
                    <a:pt x="55360" y="950503"/>
                  </a:lnTo>
                  <a:lnTo>
                    <a:pt x="53022" y="891096"/>
                  </a:lnTo>
                  <a:lnTo>
                    <a:pt x="50685" y="831690"/>
                  </a:lnTo>
                  <a:lnTo>
                    <a:pt x="48347" y="772284"/>
                  </a:lnTo>
                  <a:lnTo>
                    <a:pt x="46010" y="712877"/>
                  </a:lnTo>
                  <a:lnTo>
                    <a:pt x="43672" y="653471"/>
                  </a:lnTo>
                  <a:lnTo>
                    <a:pt x="41334" y="594064"/>
                  </a:lnTo>
                  <a:lnTo>
                    <a:pt x="38997" y="534658"/>
                  </a:lnTo>
                  <a:lnTo>
                    <a:pt x="36659" y="475251"/>
                  </a:lnTo>
                  <a:lnTo>
                    <a:pt x="34321" y="415845"/>
                  </a:lnTo>
                  <a:lnTo>
                    <a:pt x="31984" y="356438"/>
                  </a:lnTo>
                  <a:lnTo>
                    <a:pt x="29646" y="297032"/>
                  </a:lnTo>
                  <a:lnTo>
                    <a:pt x="27308" y="237625"/>
                  </a:lnTo>
                  <a:lnTo>
                    <a:pt x="24971" y="178219"/>
                  </a:lnTo>
                  <a:lnTo>
                    <a:pt x="22633" y="118812"/>
                  </a:lnTo>
                  <a:lnTo>
                    <a:pt x="20295" y="59406"/>
                  </a:lnTo>
                  <a:lnTo>
                    <a:pt x="17958" y="0"/>
                  </a:lnTo>
                  <a:lnTo>
                    <a:pt x="0" y="802"/>
                  </a:lnTo>
                  <a:lnTo>
                    <a:pt x="2971" y="60180"/>
                  </a:lnTo>
                  <a:lnTo>
                    <a:pt x="5942" y="119558"/>
                  </a:lnTo>
                  <a:lnTo>
                    <a:pt x="8913" y="178937"/>
                  </a:lnTo>
                  <a:lnTo>
                    <a:pt x="11884" y="238315"/>
                  </a:lnTo>
                  <a:lnTo>
                    <a:pt x="14855" y="297693"/>
                  </a:lnTo>
                  <a:lnTo>
                    <a:pt x="17826" y="357071"/>
                  </a:lnTo>
                  <a:lnTo>
                    <a:pt x="20797" y="416449"/>
                  </a:lnTo>
                  <a:lnTo>
                    <a:pt x="23768" y="475827"/>
                  </a:lnTo>
                  <a:lnTo>
                    <a:pt x="26739" y="535205"/>
                  </a:lnTo>
                  <a:lnTo>
                    <a:pt x="29710" y="594584"/>
                  </a:lnTo>
                  <a:lnTo>
                    <a:pt x="32682" y="653962"/>
                  </a:lnTo>
                  <a:lnTo>
                    <a:pt x="35653" y="713340"/>
                  </a:lnTo>
                  <a:lnTo>
                    <a:pt x="38624" y="772718"/>
                  </a:lnTo>
                  <a:lnTo>
                    <a:pt x="41595" y="832096"/>
                  </a:lnTo>
                  <a:lnTo>
                    <a:pt x="44566" y="891474"/>
                  </a:lnTo>
                  <a:lnTo>
                    <a:pt x="47537" y="950853"/>
                  </a:lnTo>
                  <a:lnTo>
                    <a:pt x="50508" y="1010231"/>
                  </a:lnTo>
                  <a:lnTo>
                    <a:pt x="53479" y="1069609"/>
                  </a:lnTo>
                  <a:lnTo>
                    <a:pt x="56450" y="1128987"/>
                  </a:lnTo>
                  <a:lnTo>
                    <a:pt x="59421" y="1188365"/>
                  </a:lnTo>
                  <a:lnTo>
                    <a:pt x="62392" y="1247743"/>
                  </a:lnTo>
                  <a:close/>
                </a:path>
              </a:pathLst>
            </a:custGeom>
            <a:solidFill>
              <a:srgbClr val="F8A19F">
                <a:alpha val="100000"/>
              </a:srgbClr>
            </a:solidFill>
            <a:ln w="13550" cap="flat">
              <a:solidFill>
                <a:srgbClr val="000000">
                  <a:alpha val="100000"/>
                </a:srgbClr>
              </a:solidFill>
              <a:prstDash val="solid"/>
              <a:miter/>
            </a:ln>
          </p:spPr>
          <p:txBody>
            <a:bodyPr/>
            <a:lstStyle/>
            <a:p/>
          </p:txBody>
        </p:sp>
        <p:sp>
          <p:nvSpPr>
            <p:cNvPr id="22" name="pg22"/>
            <p:cNvSpPr/>
            <p:nvPr/>
          </p:nvSpPr>
          <p:spPr>
            <a:xfrm>
              <a:off x="2314893" y="2262056"/>
              <a:ext cx="53203" cy="1248085"/>
            </a:xfrm>
            <a:custGeom>
              <a:avLst/>
              <a:pathLst>
                <a:path w="53203" h="1248085">
                  <a:moveTo>
                    <a:pt x="53203" y="1247942"/>
                  </a:moveTo>
                  <a:lnTo>
                    <a:pt x="51425" y="1188516"/>
                  </a:lnTo>
                  <a:lnTo>
                    <a:pt x="49647" y="1129091"/>
                  </a:lnTo>
                  <a:lnTo>
                    <a:pt x="47869" y="1069665"/>
                  </a:lnTo>
                  <a:lnTo>
                    <a:pt x="46091" y="1010239"/>
                  </a:lnTo>
                  <a:lnTo>
                    <a:pt x="44313" y="950813"/>
                  </a:lnTo>
                  <a:lnTo>
                    <a:pt x="42535" y="891387"/>
                  </a:lnTo>
                  <a:lnTo>
                    <a:pt x="40757" y="831961"/>
                  </a:lnTo>
                  <a:lnTo>
                    <a:pt x="38979" y="772536"/>
                  </a:lnTo>
                  <a:lnTo>
                    <a:pt x="37201" y="713110"/>
                  </a:lnTo>
                  <a:lnTo>
                    <a:pt x="35423" y="653684"/>
                  </a:lnTo>
                  <a:lnTo>
                    <a:pt x="33645" y="594258"/>
                  </a:lnTo>
                  <a:lnTo>
                    <a:pt x="31867" y="534832"/>
                  </a:lnTo>
                  <a:lnTo>
                    <a:pt x="30089" y="475406"/>
                  </a:lnTo>
                  <a:lnTo>
                    <a:pt x="28311" y="415980"/>
                  </a:lnTo>
                  <a:lnTo>
                    <a:pt x="26533" y="356555"/>
                  </a:lnTo>
                  <a:lnTo>
                    <a:pt x="24755" y="297129"/>
                  </a:lnTo>
                  <a:lnTo>
                    <a:pt x="22977" y="237703"/>
                  </a:lnTo>
                  <a:lnTo>
                    <a:pt x="21199" y="178277"/>
                  </a:lnTo>
                  <a:lnTo>
                    <a:pt x="19421" y="118851"/>
                  </a:lnTo>
                  <a:lnTo>
                    <a:pt x="17643" y="59425"/>
                  </a:lnTo>
                  <a:lnTo>
                    <a:pt x="15865" y="0"/>
                  </a:lnTo>
                  <a:lnTo>
                    <a:pt x="0" y="549"/>
                  </a:lnTo>
                  <a:lnTo>
                    <a:pt x="2337" y="59955"/>
                  </a:lnTo>
                  <a:lnTo>
                    <a:pt x="4675" y="119362"/>
                  </a:lnTo>
                  <a:lnTo>
                    <a:pt x="7012" y="178768"/>
                  </a:lnTo>
                  <a:lnTo>
                    <a:pt x="9350" y="238175"/>
                  </a:lnTo>
                  <a:lnTo>
                    <a:pt x="11688" y="297581"/>
                  </a:lnTo>
                  <a:lnTo>
                    <a:pt x="14025" y="356988"/>
                  </a:lnTo>
                  <a:lnTo>
                    <a:pt x="16363" y="416394"/>
                  </a:lnTo>
                  <a:lnTo>
                    <a:pt x="18701" y="475801"/>
                  </a:lnTo>
                  <a:lnTo>
                    <a:pt x="21038" y="535207"/>
                  </a:lnTo>
                  <a:lnTo>
                    <a:pt x="23376" y="594614"/>
                  </a:lnTo>
                  <a:lnTo>
                    <a:pt x="25714" y="654020"/>
                  </a:lnTo>
                  <a:lnTo>
                    <a:pt x="28051" y="713427"/>
                  </a:lnTo>
                  <a:lnTo>
                    <a:pt x="30389" y="772833"/>
                  </a:lnTo>
                  <a:lnTo>
                    <a:pt x="32727" y="832240"/>
                  </a:lnTo>
                  <a:lnTo>
                    <a:pt x="35064" y="891646"/>
                  </a:lnTo>
                  <a:lnTo>
                    <a:pt x="37402" y="951052"/>
                  </a:lnTo>
                  <a:lnTo>
                    <a:pt x="39739" y="1010459"/>
                  </a:lnTo>
                  <a:lnTo>
                    <a:pt x="42077" y="1069865"/>
                  </a:lnTo>
                  <a:lnTo>
                    <a:pt x="44415" y="1129272"/>
                  </a:lnTo>
                  <a:lnTo>
                    <a:pt x="46752" y="1188678"/>
                  </a:lnTo>
                  <a:lnTo>
                    <a:pt x="49090" y="1248085"/>
                  </a:lnTo>
                  <a:close/>
                </a:path>
              </a:pathLst>
            </a:custGeom>
            <a:solidFill>
              <a:srgbClr val="AA0DFE">
                <a:alpha val="100000"/>
              </a:srgbClr>
            </a:solidFill>
            <a:ln w="13550" cap="flat">
              <a:solidFill>
                <a:srgbClr val="000000">
                  <a:alpha val="100000"/>
                </a:srgbClr>
              </a:solidFill>
              <a:prstDash val="solid"/>
              <a:miter/>
            </a:ln>
          </p:spPr>
          <p:txBody>
            <a:bodyPr/>
            <a:lstStyle/>
            <a:p/>
          </p:txBody>
        </p:sp>
        <p:sp>
          <p:nvSpPr>
            <p:cNvPr id="23" name="pg23"/>
            <p:cNvSpPr/>
            <p:nvPr/>
          </p:nvSpPr>
          <p:spPr>
            <a:xfrm>
              <a:off x="2330759" y="2261816"/>
              <a:ext cx="39615" cy="1248182"/>
            </a:xfrm>
            <a:custGeom>
              <a:avLst/>
              <a:pathLst>
                <a:path w="39615" h="1248182">
                  <a:moveTo>
                    <a:pt x="39615" y="1248120"/>
                  </a:moveTo>
                  <a:lnTo>
                    <a:pt x="38147" y="1188686"/>
                  </a:lnTo>
                  <a:lnTo>
                    <a:pt x="36679" y="1129251"/>
                  </a:lnTo>
                  <a:lnTo>
                    <a:pt x="35211" y="1069817"/>
                  </a:lnTo>
                  <a:lnTo>
                    <a:pt x="33742" y="1010383"/>
                  </a:lnTo>
                  <a:lnTo>
                    <a:pt x="32274" y="950948"/>
                  </a:lnTo>
                  <a:lnTo>
                    <a:pt x="30806" y="891514"/>
                  </a:lnTo>
                  <a:lnTo>
                    <a:pt x="29338" y="832080"/>
                  </a:lnTo>
                  <a:lnTo>
                    <a:pt x="27870" y="772646"/>
                  </a:lnTo>
                  <a:lnTo>
                    <a:pt x="26402" y="713211"/>
                  </a:lnTo>
                  <a:lnTo>
                    <a:pt x="24934" y="653777"/>
                  </a:lnTo>
                  <a:lnTo>
                    <a:pt x="23465" y="594343"/>
                  </a:lnTo>
                  <a:lnTo>
                    <a:pt x="21997" y="534908"/>
                  </a:lnTo>
                  <a:lnTo>
                    <a:pt x="20529" y="475474"/>
                  </a:lnTo>
                  <a:lnTo>
                    <a:pt x="19061" y="416040"/>
                  </a:lnTo>
                  <a:lnTo>
                    <a:pt x="17593" y="356605"/>
                  </a:lnTo>
                  <a:lnTo>
                    <a:pt x="16125" y="297171"/>
                  </a:lnTo>
                  <a:lnTo>
                    <a:pt x="14657" y="237737"/>
                  </a:lnTo>
                  <a:lnTo>
                    <a:pt x="13189" y="178302"/>
                  </a:lnTo>
                  <a:lnTo>
                    <a:pt x="11720" y="118868"/>
                  </a:lnTo>
                  <a:lnTo>
                    <a:pt x="10252" y="59434"/>
                  </a:lnTo>
                  <a:lnTo>
                    <a:pt x="8784" y="0"/>
                  </a:lnTo>
                  <a:lnTo>
                    <a:pt x="0" y="239"/>
                  </a:lnTo>
                  <a:lnTo>
                    <a:pt x="1778" y="59665"/>
                  </a:lnTo>
                  <a:lnTo>
                    <a:pt x="3556" y="119091"/>
                  </a:lnTo>
                  <a:lnTo>
                    <a:pt x="5334" y="178517"/>
                  </a:lnTo>
                  <a:lnTo>
                    <a:pt x="7112" y="237943"/>
                  </a:lnTo>
                  <a:lnTo>
                    <a:pt x="8890" y="297369"/>
                  </a:lnTo>
                  <a:lnTo>
                    <a:pt x="10668" y="356795"/>
                  </a:lnTo>
                  <a:lnTo>
                    <a:pt x="12446" y="416220"/>
                  </a:lnTo>
                  <a:lnTo>
                    <a:pt x="14224" y="475646"/>
                  </a:lnTo>
                  <a:lnTo>
                    <a:pt x="16002" y="535072"/>
                  </a:lnTo>
                  <a:lnTo>
                    <a:pt x="17780" y="594498"/>
                  </a:lnTo>
                  <a:lnTo>
                    <a:pt x="19558" y="653924"/>
                  </a:lnTo>
                  <a:lnTo>
                    <a:pt x="21336" y="713350"/>
                  </a:lnTo>
                  <a:lnTo>
                    <a:pt x="23114" y="772775"/>
                  </a:lnTo>
                  <a:lnTo>
                    <a:pt x="24892" y="832201"/>
                  </a:lnTo>
                  <a:lnTo>
                    <a:pt x="26670" y="891627"/>
                  </a:lnTo>
                  <a:lnTo>
                    <a:pt x="28448" y="951053"/>
                  </a:lnTo>
                  <a:lnTo>
                    <a:pt x="30226" y="1010479"/>
                  </a:lnTo>
                  <a:lnTo>
                    <a:pt x="32004" y="1069905"/>
                  </a:lnTo>
                  <a:lnTo>
                    <a:pt x="33782" y="1129331"/>
                  </a:lnTo>
                  <a:lnTo>
                    <a:pt x="35560" y="1188756"/>
                  </a:lnTo>
                  <a:lnTo>
                    <a:pt x="37338" y="1248182"/>
                  </a:lnTo>
                  <a:close/>
                </a:path>
              </a:pathLst>
            </a:custGeom>
            <a:solidFill>
              <a:srgbClr val="F6222E">
                <a:alpha val="100000"/>
              </a:srgbClr>
            </a:solidFill>
            <a:ln w="13550" cap="flat">
              <a:solidFill>
                <a:srgbClr val="000000">
                  <a:alpha val="100000"/>
                </a:srgbClr>
              </a:solidFill>
              <a:prstDash val="solid"/>
              <a:miter/>
            </a:ln>
          </p:spPr>
          <p:txBody>
            <a:bodyPr/>
            <a:lstStyle/>
            <a:p/>
          </p:txBody>
        </p:sp>
        <p:sp>
          <p:nvSpPr>
            <p:cNvPr id="24" name="pg24"/>
            <p:cNvSpPr/>
            <p:nvPr/>
          </p:nvSpPr>
          <p:spPr>
            <a:xfrm>
              <a:off x="2339544" y="2261633"/>
              <a:ext cx="32964" cy="1248303"/>
            </a:xfrm>
            <a:custGeom>
              <a:avLst/>
              <a:pathLst>
                <a:path w="32964" h="1248303">
                  <a:moveTo>
                    <a:pt x="32964" y="1248256"/>
                  </a:moveTo>
                  <a:lnTo>
                    <a:pt x="31786" y="1188815"/>
                  </a:lnTo>
                  <a:lnTo>
                    <a:pt x="30608" y="1129374"/>
                  </a:lnTo>
                  <a:lnTo>
                    <a:pt x="29431" y="1069933"/>
                  </a:lnTo>
                  <a:lnTo>
                    <a:pt x="28253" y="1010493"/>
                  </a:lnTo>
                  <a:lnTo>
                    <a:pt x="27075" y="951052"/>
                  </a:lnTo>
                  <a:lnTo>
                    <a:pt x="25897" y="891611"/>
                  </a:lnTo>
                  <a:lnTo>
                    <a:pt x="24719" y="832170"/>
                  </a:lnTo>
                  <a:lnTo>
                    <a:pt x="23541" y="772730"/>
                  </a:lnTo>
                  <a:lnTo>
                    <a:pt x="22364" y="713289"/>
                  </a:lnTo>
                  <a:lnTo>
                    <a:pt x="21186" y="653848"/>
                  </a:lnTo>
                  <a:lnTo>
                    <a:pt x="20008" y="594407"/>
                  </a:lnTo>
                  <a:lnTo>
                    <a:pt x="18830" y="534966"/>
                  </a:lnTo>
                  <a:lnTo>
                    <a:pt x="17652" y="475526"/>
                  </a:lnTo>
                  <a:lnTo>
                    <a:pt x="16474" y="416085"/>
                  </a:lnTo>
                  <a:lnTo>
                    <a:pt x="15296" y="356644"/>
                  </a:lnTo>
                  <a:lnTo>
                    <a:pt x="14119" y="297203"/>
                  </a:lnTo>
                  <a:lnTo>
                    <a:pt x="12941" y="237763"/>
                  </a:lnTo>
                  <a:lnTo>
                    <a:pt x="11763" y="178322"/>
                  </a:lnTo>
                  <a:lnTo>
                    <a:pt x="10585" y="118881"/>
                  </a:lnTo>
                  <a:lnTo>
                    <a:pt x="9407" y="59440"/>
                  </a:lnTo>
                  <a:lnTo>
                    <a:pt x="8229" y="0"/>
                  </a:lnTo>
                  <a:lnTo>
                    <a:pt x="0" y="183"/>
                  </a:lnTo>
                  <a:lnTo>
                    <a:pt x="1468" y="59617"/>
                  </a:lnTo>
                  <a:lnTo>
                    <a:pt x="2936" y="119051"/>
                  </a:lnTo>
                  <a:lnTo>
                    <a:pt x="4404" y="178486"/>
                  </a:lnTo>
                  <a:lnTo>
                    <a:pt x="5872" y="237920"/>
                  </a:lnTo>
                  <a:lnTo>
                    <a:pt x="7340" y="297354"/>
                  </a:lnTo>
                  <a:lnTo>
                    <a:pt x="8808" y="356789"/>
                  </a:lnTo>
                  <a:lnTo>
                    <a:pt x="10276" y="416223"/>
                  </a:lnTo>
                  <a:lnTo>
                    <a:pt x="11745" y="475657"/>
                  </a:lnTo>
                  <a:lnTo>
                    <a:pt x="13213" y="535091"/>
                  </a:lnTo>
                  <a:lnTo>
                    <a:pt x="14681" y="594526"/>
                  </a:lnTo>
                  <a:lnTo>
                    <a:pt x="16149" y="653960"/>
                  </a:lnTo>
                  <a:lnTo>
                    <a:pt x="17617" y="713394"/>
                  </a:lnTo>
                  <a:lnTo>
                    <a:pt x="19085" y="772829"/>
                  </a:lnTo>
                  <a:lnTo>
                    <a:pt x="20553" y="832263"/>
                  </a:lnTo>
                  <a:lnTo>
                    <a:pt x="22022" y="891697"/>
                  </a:lnTo>
                  <a:lnTo>
                    <a:pt x="23490" y="951132"/>
                  </a:lnTo>
                  <a:lnTo>
                    <a:pt x="24958" y="1010566"/>
                  </a:lnTo>
                  <a:lnTo>
                    <a:pt x="26426" y="1070000"/>
                  </a:lnTo>
                  <a:lnTo>
                    <a:pt x="27894" y="1129435"/>
                  </a:lnTo>
                  <a:lnTo>
                    <a:pt x="29362" y="1188869"/>
                  </a:lnTo>
                  <a:lnTo>
                    <a:pt x="30830" y="1248303"/>
                  </a:lnTo>
                  <a:close/>
                </a:path>
              </a:pathLst>
            </a:custGeom>
            <a:solidFill>
              <a:srgbClr val="2ED9FF">
                <a:alpha val="100000"/>
              </a:srgbClr>
            </a:solidFill>
            <a:ln w="13550" cap="flat">
              <a:solidFill>
                <a:srgbClr val="000000">
                  <a:alpha val="100000"/>
                </a:srgbClr>
              </a:solidFill>
              <a:prstDash val="solid"/>
              <a:miter/>
            </a:ln>
          </p:spPr>
          <p:txBody>
            <a:bodyPr/>
            <a:lstStyle/>
            <a:p/>
          </p:txBody>
        </p:sp>
        <p:sp>
          <p:nvSpPr>
            <p:cNvPr id="25" name="pg25"/>
            <p:cNvSpPr/>
            <p:nvPr/>
          </p:nvSpPr>
          <p:spPr>
            <a:xfrm>
              <a:off x="2347774" y="2261499"/>
              <a:ext cx="26707" cy="1248389"/>
            </a:xfrm>
            <a:custGeom>
              <a:avLst/>
              <a:pathLst>
                <a:path w="26707" h="1248389">
                  <a:moveTo>
                    <a:pt x="26707" y="1248355"/>
                  </a:moveTo>
                  <a:lnTo>
                    <a:pt x="25798" y="1188909"/>
                  </a:lnTo>
                  <a:lnTo>
                    <a:pt x="24888" y="1129464"/>
                  </a:lnTo>
                  <a:lnTo>
                    <a:pt x="23979" y="1070018"/>
                  </a:lnTo>
                  <a:lnTo>
                    <a:pt x="23069" y="1010573"/>
                  </a:lnTo>
                  <a:lnTo>
                    <a:pt x="22160" y="951127"/>
                  </a:lnTo>
                  <a:lnTo>
                    <a:pt x="21250" y="891682"/>
                  </a:lnTo>
                  <a:lnTo>
                    <a:pt x="20341" y="832236"/>
                  </a:lnTo>
                  <a:lnTo>
                    <a:pt x="19432" y="772791"/>
                  </a:lnTo>
                  <a:lnTo>
                    <a:pt x="18522" y="713345"/>
                  </a:lnTo>
                  <a:lnTo>
                    <a:pt x="17613" y="653900"/>
                  </a:lnTo>
                  <a:lnTo>
                    <a:pt x="16703" y="594454"/>
                  </a:lnTo>
                  <a:lnTo>
                    <a:pt x="15794" y="535009"/>
                  </a:lnTo>
                  <a:lnTo>
                    <a:pt x="14884" y="475563"/>
                  </a:lnTo>
                  <a:lnTo>
                    <a:pt x="13975" y="416118"/>
                  </a:lnTo>
                  <a:lnTo>
                    <a:pt x="13066" y="356672"/>
                  </a:lnTo>
                  <a:lnTo>
                    <a:pt x="12156" y="297227"/>
                  </a:lnTo>
                  <a:lnTo>
                    <a:pt x="11247" y="237781"/>
                  </a:lnTo>
                  <a:lnTo>
                    <a:pt x="10337" y="178336"/>
                  </a:lnTo>
                  <a:lnTo>
                    <a:pt x="9428" y="118890"/>
                  </a:lnTo>
                  <a:lnTo>
                    <a:pt x="8518" y="59445"/>
                  </a:lnTo>
                  <a:lnTo>
                    <a:pt x="7609" y="0"/>
                  </a:lnTo>
                  <a:lnTo>
                    <a:pt x="0" y="133"/>
                  </a:lnTo>
                  <a:lnTo>
                    <a:pt x="1177" y="59574"/>
                  </a:lnTo>
                  <a:lnTo>
                    <a:pt x="2355" y="119015"/>
                  </a:lnTo>
                  <a:lnTo>
                    <a:pt x="3533" y="178455"/>
                  </a:lnTo>
                  <a:lnTo>
                    <a:pt x="4711" y="237896"/>
                  </a:lnTo>
                  <a:lnTo>
                    <a:pt x="5889" y="297337"/>
                  </a:lnTo>
                  <a:lnTo>
                    <a:pt x="7067" y="356778"/>
                  </a:lnTo>
                  <a:lnTo>
                    <a:pt x="8244" y="416219"/>
                  </a:lnTo>
                  <a:lnTo>
                    <a:pt x="9422" y="475659"/>
                  </a:lnTo>
                  <a:lnTo>
                    <a:pt x="10600" y="535100"/>
                  </a:lnTo>
                  <a:lnTo>
                    <a:pt x="11778" y="594541"/>
                  </a:lnTo>
                  <a:lnTo>
                    <a:pt x="12956" y="653982"/>
                  </a:lnTo>
                  <a:lnTo>
                    <a:pt x="14134" y="713422"/>
                  </a:lnTo>
                  <a:lnTo>
                    <a:pt x="15311" y="772863"/>
                  </a:lnTo>
                  <a:lnTo>
                    <a:pt x="16489" y="832304"/>
                  </a:lnTo>
                  <a:lnTo>
                    <a:pt x="17667" y="891745"/>
                  </a:lnTo>
                  <a:lnTo>
                    <a:pt x="18845" y="951185"/>
                  </a:lnTo>
                  <a:lnTo>
                    <a:pt x="20023" y="1010626"/>
                  </a:lnTo>
                  <a:lnTo>
                    <a:pt x="21201" y="1070067"/>
                  </a:lnTo>
                  <a:lnTo>
                    <a:pt x="22378" y="1129508"/>
                  </a:lnTo>
                  <a:lnTo>
                    <a:pt x="23556" y="1188949"/>
                  </a:lnTo>
                  <a:lnTo>
                    <a:pt x="24734" y="1248389"/>
                  </a:lnTo>
                  <a:close/>
                </a:path>
              </a:pathLst>
            </a:custGeom>
            <a:solidFill>
              <a:srgbClr val="782AB6">
                <a:alpha val="100000"/>
              </a:srgbClr>
            </a:solidFill>
            <a:ln w="13550" cap="flat">
              <a:solidFill>
                <a:srgbClr val="000000">
                  <a:alpha val="100000"/>
                </a:srgbClr>
              </a:solidFill>
              <a:prstDash val="solid"/>
              <a:miter/>
            </a:ln>
          </p:spPr>
          <p:txBody>
            <a:bodyPr/>
            <a:lstStyle/>
            <a:p/>
          </p:txBody>
        </p:sp>
        <p:sp>
          <p:nvSpPr>
            <p:cNvPr id="26" name="pg26"/>
            <p:cNvSpPr/>
            <p:nvPr/>
          </p:nvSpPr>
          <p:spPr>
            <a:xfrm>
              <a:off x="2355383" y="2261403"/>
              <a:ext cx="20996" cy="1248451"/>
            </a:xfrm>
            <a:custGeom>
              <a:avLst/>
              <a:pathLst>
                <a:path w="20996" h="1248451">
                  <a:moveTo>
                    <a:pt x="20996" y="1248426"/>
                  </a:moveTo>
                  <a:lnTo>
                    <a:pt x="20345" y="1188977"/>
                  </a:lnTo>
                  <a:lnTo>
                    <a:pt x="19694" y="1129528"/>
                  </a:lnTo>
                  <a:lnTo>
                    <a:pt x="19043" y="1070079"/>
                  </a:lnTo>
                  <a:lnTo>
                    <a:pt x="18392" y="1010630"/>
                  </a:lnTo>
                  <a:lnTo>
                    <a:pt x="17741" y="951182"/>
                  </a:lnTo>
                  <a:lnTo>
                    <a:pt x="17090" y="891733"/>
                  </a:lnTo>
                  <a:lnTo>
                    <a:pt x="16439" y="832284"/>
                  </a:lnTo>
                  <a:lnTo>
                    <a:pt x="15788" y="772835"/>
                  </a:lnTo>
                  <a:lnTo>
                    <a:pt x="15136" y="713386"/>
                  </a:lnTo>
                  <a:lnTo>
                    <a:pt x="14485" y="653937"/>
                  </a:lnTo>
                  <a:lnTo>
                    <a:pt x="13834" y="594488"/>
                  </a:lnTo>
                  <a:lnTo>
                    <a:pt x="13183" y="535039"/>
                  </a:lnTo>
                  <a:lnTo>
                    <a:pt x="12532" y="475591"/>
                  </a:lnTo>
                  <a:lnTo>
                    <a:pt x="11881" y="416142"/>
                  </a:lnTo>
                  <a:lnTo>
                    <a:pt x="11230" y="356693"/>
                  </a:lnTo>
                  <a:lnTo>
                    <a:pt x="10579" y="297244"/>
                  </a:lnTo>
                  <a:lnTo>
                    <a:pt x="9928" y="237795"/>
                  </a:lnTo>
                  <a:lnTo>
                    <a:pt x="9277" y="178346"/>
                  </a:lnTo>
                  <a:lnTo>
                    <a:pt x="8626" y="118897"/>
                  </a:lnTo>
                  <a:lnTo>
                    <a:pt x="7975" y="59448"/>
                  </a:lnTo>
                  <a:lnTo>
                    <a:pt x="7323" y="0"/>
                  </a:lnTo>
                  <a:lnTo>
                    <a:pt x="0" y="96"/>
                  </a:lnTo>
                  <a:lnTo>
                    <a:pt x="909" y="59541"/>
                  </a:lnTo>
                  <a:lnTo>
                    <a:pt x="1818" y="118987"/>
                  </a:lnTo>
                  <a:lnTo>
                    <a:pt x="2728" y="178432"/>
                  </a:lnTo>
                  <a:lnTo>
                    <a:pt x="3637" y="237878"/>
                  </a:lnTo>
                  <a:lnTo>
                    <a:pt x="4547" y="297323"/>
                  </a:lnTo>
                  <a:lnTo>
                    <a:pt x="5456" y="356769"/>
                  </a:lnTo>
                  <a:lnTo>
                    <a:pt x="6365" y="416214"/>
                  </a:lnTo>
                  <a:lnTo>
                    <a:pt x="7275" y="475660"/>
                  </a:lnTo>
                  <a:lnTo>
                    <a:pt x="8184" y="535105"/>
                  </a:lnTo>
                  <a:lnTo>
                    <a:pt x="9094" y="594550"/>
                  </a:lnTo>
                  <a:lnTo>
                    <a:pt x="10003" y="653996"/>
                  </a:lnTo>
                  <a:lnTo>
                    <a:pt x="10913" y="713441"/>
                  </a:lnTo>
                  <a:lnTo>
                    <a:pt x="11822" y="772887"/>
                  </a:lnTo>
                  <a:lnTo>
                    <a:pt x="12731" y="832332"/>
                  </a:lnTo>
                  <a:lnTo>
                    <a:pt x="13641" y="891778"/>
                  </a:lnTo>
                  <a:lnTo>
                    <a:pt x="14550" y="951223"/>
                  </a:lnTo>
                  <a:lnTo>
                    <a:pt x="15460" y="1010669"/>
                  </a:lnTo>
                  <a:lnTo>
                    <a:pt x="16369" y="1070114"/>
                  </a:lnTo>
                  <a:lnTo>
                    <a:pt x="17279" y="1129560"/>
                  </a:lnTo>
                  <a:lnTo>
                    <a:pt x="18188" y="1189005"/>
                  </a:lnTo>
                  <a:lnTo>
                    <a:pt x="19097" y="1248451"/>
                  </a:lnTo>
                  <a:close/>
                </a:path>
              </a:pathLst>
            </a:custGeom>
            <a:solidFill>
              <a:srgbClr val="90AD1C">
                <a:alpha val="100000"/>
              </a:srgbClr>
            </a:solidFill>
            <a:ln w="13550" cap="flat">
              <a:solidFill>
                <a:srgbClr val="000000">
                  <a:alpha val="100000"/>
                </a:srgbClr>
              </a:solidFill>
              <a:prstDash val="solid"/>
              <a:miter/>
            </a:ln>
          </p:spPr>
          <p:txBody>
            <a:bodyPr/>
            <a:lstStyle/>
            <a:p/>
          </p:txBody>
        </p:sp>
        <p:sp>
          <p:nvSpPr>
            <p:cNvPr id="27" name="pg27"/>
            <p:cNvSpPr/>
            <p:nvPr/>
          </p:nvSpPr>
          <p:spPr>
            <a:xfrm>
              <a:off x="2362707" y="2261353"/>
              <a:ext cx="15065" cy="1248476"/>
            </a:xfrm>
            <a:custGeom>
              <a:avLst/>
              <a:pathLst>
                <a:path w="15065" h="1248476">
                  <a:moveTo>
                    <a:pt x="15065" y="1248463"/>
                  </a:moveTo>
                  <a:lnTo>
                    <a:pt x="14603" y="1189012"/>
                  </a:lnTo>
                  <a:lnTo>
                    <a:pt x="14141" y="1129562"/>
                  </a:lnTo>
                  <a:lnTo>
                    <a:pt x="13680" y="1070111"/>
                  </a:lnTo>
                  <a:lnTo>
                    <a:pt x="13218" y="1010661"/>
                  </a:lnTo>
                  <a:lnTo>
                    <a:pt x="12756" y="951210"/>
                  </a:lnTo>
                  <a:lnTo>
                    <a:pt x="12295" y="891759"/>
                  </a:lnTo>
                  <a:lnTo>
                    <a:pt x="11833" y="832309"/>
                  </a:lnTo>
                  <a:lnTo>
                    <a:pt x="11371" y="772858"/>
                  </a:lnTo>
                  <a:lnTo>
                    <a:pt x="10910" y="713407"/>
                  </a:lnTo>
                  <a:lnTo>
                    <a:pt x="10448" y="653957"/>
                  </a:lnTo>
                  <a:lnTo>
                    <a:pt x="9987" y="594506"/>
                  </a:lnTo>
                  <a:lnTo>
                    <a:pt x="9525" y="535055"/>
                  </a:lnTo>
                  <a:lnTo>
                    <a:pt x="9063" y="475605"/>
                  </a:lnTo>
                  <a:lnTo>
                    <a:pt x="8602" y="416154"/>
                  </a:lnTo>
                  <a:lnTo>
                    <a:pt x="8140" y="356703"/>
                  </a:lnTo>
                  <a:lnTo>
                    <a:pt x="7678" y="297253"/>
                  </a:lnTo>
                  <a:lnTo>
                    <a:pt x="7217" y="237802"/>
                  </a:lnTo>
                  <a:lnTo>
                    <a:pt x="6755" y="178351"/>
                  </a:lnTo>
                  <a:lnTo>
                    <a:pt x="6293" y="118901"/>
                  </a:lnTo>
                  <a:lnTo>
                    <a:pt x="5832" y="59450"/>
                  </a:lnTo>
                  <a:lnTo>
                    <a:pt x="5370" y="0"/>
                  </a:lnTo>
                  <a:lnTo>
                    <a:pt x="0" y="50"/>
                  </a:lnTo>
                  <a:lnTo>
                    <a:pt x="651" y="59499"/>
                  </a:lnTo>
                  <a:lnTo>
                    <a:pt x="1302" y="118948"/>
                  </a:lnTo>
                  <a:lnTo>
                    <a:pt x="1953" y="178396"/>
                  </a:lnTo>
                  <a:lnTo>
                    <a:pt x="2604" y="237845"/>
                  </a:lnTo>
                  <a:lnTo>
                    <a:pt x="3255" y="297294"/>
                  </a:lnTo>
                  <a:lnTo>
                    <a:pt x="3906" y="356743"/>
                  </a:lnTo>
                  <a:lnTo>
                    <a:pt x="4557" y="416192"/>
                  </a:lnTo>
                  <a:lnTo>
                    <a:pt x="5208" y="475641"/>
                  </a:lnTo>
                  <a:lnTo>
                    <a:pt x="5859" y="535090"/>
                  </a:lnTo>
                  <a:lnTo>
                    <a:pt x="6510" y="594539"/>
                  </a:lnTo>
                  <a:lnTo>
                    <a:pt x="7161" y="653987"/>
                  </a:lnTo>
                  <a:lnTo>
                    <a:pt x="7813" y="713436"/>
                  </a:lnTo>
                  <a:lnTo>
                    <a:pt x="8464" y="772885"/>
                  </a:lnTo>
                  <a:lnTo>
                    <a:pt x="9115" y="832334"/>
                  </a:lnTo>
                  <a:lnTo>
                    <a:pt x="9766" y="891783"/>
                  </a:lnTo>
                  <a:lnTo>
                    <a:pt x="10417" y="951232"/>
                  </a:lnTo>
                  <a:lnTo>
                    <a:pt x="11068" y="1010681"/>
                  </a:lnTo>
                  <a:lnTo>
                    <a:pt x="11719" y="1070130"/>
                  </a:lnTo>
                  <a:lnTo>
                    <a:pt x="12370" y="1129578"/>
                  </a:lnTo>
                  <a:lnTo>
                    <a:pt x="13021" y="1189027"/>
                  </a:lnTo>
                  <a:lnTo>
                    <a:pt x="13672" y="1248476"/>
                  </a:lnTo>
                  <a:close/>
                </a:path>
              </a:pathLst>
            </a:custGeom>
            <a:solidFill>
              <a:srgbClr val="B00068">
                <a:alpha val="100000"/>
              </a:srgbClr>
            </a:solidFill>
            <a:ln w="13550" cap="flat">
              <a:solidFill>
                <a:srgbClr val="000000">
                  <a:alpha val="100000"/>
                </a:srgbClr>
              </a:solidFill>
              <a:prstDash val="solid"/>
              <a:miter/>
            </a:ln>
          </p:spPr>
          <p:txBody>
            <a:bodyPr/>
            <a:lstStyle/>
            <a:p/>
          </p:txBody>
        </p:sp>
        <p:sp>
          <p:nvSpPr>
            <p:cNvPr id="28" name="pg28"/>
            <p:cNvSpPr/>
            <p:nvPr/>
          </p:nvSpPr>
          <p:spPr>
            <a:xfrm>
              <a:off x="2368078" y="2261331"/>
              <a:ext cx="10506" cy="1248485"/>
            </a:xfrm>
            <a:custGeom>
              <a:avLst/>
              <a:pathLst>
                <a:path w="10506" h="1248485">
                  <a:moveTo>
                    <a:pt x="10506" y="1248479"/>
                  </a:moveTo>
                  <a:lnTo>
                    <a:pt x="10155" y="1189028"/>
                  </a:lnTo>
                  <a:lnTo>
                    <a:pt x="9803" y="1129576"/>
                  </a:lnTo>
                  <a:lnTo>
                    <a:pt x="9452" y="1070125"/>
                  </a:lnTo>
                  <a:lnTo>
                    <a:pt x="9101" y="1010673"/>
                  </a:lnTo>
                  <a:lnTo>
                    <a:pt x="8750" y="951222"/>
                  </a:lnTo>
                  <a:lnTo>
                    <a:pt x="8399" y="891771"/>
                  </a:lnTo>
                  <a:lnTo>
                    <a:pt x="8047" y="832319"/>
                  </a:lnTo>
                  <a:lnTo>
                    <a:pt x="7696" y="772868"/>
                  </a:lnTo>
                  <a:lnTo>
                    <a:pt x="7345" y="713416"/>
                  </a:lnTo>
                  <a:lnTo>
                    <a:pt x="6994" y="653965"/>
                  </a:lnTo>
                  <a:lnTo>
                    <a:pt x="6642" y="594514"/>
                  </a:lnTo>
                  <a:lnTo>
                    <a:pt x="6291" y="535062"/>
                  </a:lnTo>
                  <a:lnTo>
                    <a:pt x="5940" y="475611"/>
                  </a:lnTo>
                  <a:lnTo>
                    <a:pt x="5589" y="416159"/>
                  </a:lnTo>
                  <a:lnTo>
                    <a:pt x="5238" y="356708"/>
                  </a:lnTo>
                  <a:lnTo>
                    <a:pt x="4886" y="297257"/>
                  </a:lnTo>
                  <a:lnTo>
                    <a:pt x="4535" y="237805"/>
                  </a:lnTo>
                  <a:lnTo>
                    <a:pt x="4184" y="178354"/>
                  </a:lnTo>
                  <a:lnTo>
                    <a:pt x="3833" y="118902"/>
                  </a:lnTo>
                  <a:lnTo>
                    <a:pt x="3482" y="59451"/>
                  </a:lnTo>
                  <a:lnTo>
                    <a:pt x="3130" y="0"/>
                  </a:lnTo>
                  <a:lnTo>
                    <a:pt x="0" y="21"/>
                  </a:lnTo>
                  <a:lnTo>
                    <a:pt x="461" y="59472"/>
                  </a:lnTo>
                  <a:lnTo>
                    <a:pt x="923" y="118922"/>
                  </a:lnTo>
                  <a:lnTo>
                    <a:pt x="1384" y="178373"/>
                  </a:lnTo>
                  <a:lnTo>
                    <a:pt x="1846" y="237823"/>
                  </a:lnTo>
                  <a:lnTo>
                    <a:pt x="2308" y="297274"/>
                  </a:lnTo>
                  <a:lnTo>
                    <a:pt x="2769" y="356725"/>
                  </a:lnTo>
                  <a:lnTo>
                    <a:pt x="3231" y="416175"/>
                  </a:lnTo>
                  <a:lnTo>
                    <a:pt x="3693" y="475626"/>
                  </a:lnTo>
                  <a:lnTo>
                    <a:pt x="4154" y="535077"/>
                  </a:lnTo>
                  <a:lnTo>
                    <a:pt x="4616" y="594527"/>
                  </a:lnTo>
                  <a:lnTo>
                    <a:pt x="5078" y="653978"/>
                  </a:lnTo>
                  <a:lnTo>
                    <a:pt x="5539" y="713429"/>
                  </a:lnTo>
                  <a:lnTo>
                    <a:pt x="6001" y="772879"/>
                  </a:lnTo>
                  <a:lnTo>
                    <a:pt x="6463" y="832330"/>
                  </a:lnTo>
                  <a:lnTo>
                    <a:pt x="6924" y="891781"/>
                  </a:lnTo>
                  <a:lnTo>
                    <a:pt x="7386" y="951231"/>
                  </a:lnTo>
                  <a:lnTo>
                    <a:pt x="7847" y="1010682"/>
                  </a:lnTo>
                  <a:lnTo>
                    <a:pt x="8309" y="1070133"/>
                  </a:lnTo>
                  <a:lnTo>
                    <a:pt x="8771" y="1129583"/>
                  </a:lnTo>
                  <a:lnTo>
                    <a:pt x="9232" y="1189034"/>
                  </a:lnTo>
                  <a:lnTo>
                    <a:pt x="9694" y="1248485"/>
                  </a:lnTo>
                  <a:close/>
                </a:path>
              </a:pathLst>
            </a:custGeom>
            <a:solidFill>
              <a:srgbClr val="FEAF16">
                <a:alpha val="100000"/>
              </a:srgbClr>
            </a:solidFill>
            <a:ln w="13550" cap="flat">
              <a:solidFill>
                <a:srgbClr val="000000">
                  <a:alpha val="100000"/>
                </a:srgbClr>
              </a:solidFill>
              <a:prstDash val="solid"/>
              <a:miter/>
            </a:ln>
          </p:spPr>
          <p:txBody>
            <a:bodyPr/>
            <a:lstStyle/>
            <a:p/>
          </p:txBody>
        </p:sp>
        <p:sp>
          <p:nvSpPr>
            <p:cNvPr id="29" name="pg29"/>
            <p:cNvSpPr/>
            <p:nvPr/>
          </p:nvSpPr>
          <p:spPr>
            <a:xfrm>
              <a:off x="2371209" y="2261317"/>
              <a:ext cx="8096" cy="1248493"/>
            </a:xfrm>
            <a:custGeom>
              <a:avLst/>
              <a:pathLst>
                <a:path w="8096" h="1248493">
                  <a:moveTo>
                    <a:pt x="8096" y="1248489"/>
                  </a:moveTo>
                  <a:lnTo>
                    <a:pt x="7842" y="1189038"/>
                  </a:lnTo>
                  <a:lnTo>
                    <a:pt x="7589" y="1129586"/>
                  </a:lnTo>
                  <a:lnTo>
                    <a:pt x="7336" y="1070134"/>
                  </a:lnTo>
                  <a:lnTo>
                    <a:pt x="7083" y="1010682"/>
                  </a:lnTo>
                  <a:lnTo>
                    <a:pt x="6830" y="951230"/>
                  </a:lnTo>
                  <a:lnTo>
                    <a:pt x="6576" y="891778"/>
                  </a:lnTo>
                  <a:lnTo>
                    <a:pt x="6323" y="832326"/>
                  </a:lnTo>
                  <a:lnTo>
                    <a:pt x="6070" y="772874"/>
                  </a:lnTo>
                  <a:lnTo>
                    <a:pt x="5817" y="713422"/>
                  </a:lnTo>
                  <a:lnTo>
                    <a:pt x="5564" y="653970"/>
                  </a:lnTo>
                  <a:lnTo>
                    <a:pt x="5311" y="594519"/>
                  </a:lnTo>
                  <a:lnTo>
                    <a:pt x="5057" y="535067"/>
                  </a:lnTo>
                  <a:lnTo>
                    <a:pt x="4804" y="475615"/>
                  </a:lnTo>
                  <a:lnTo>
                    <a:pt x="4551" y="416163"/>
                  </a:lnTo>
                  <a:lnTo>
                    <a:pt x="4298" y="356711"/>
                  </a:lnTo>
                  <a:lnTo>
                    <a:pt x="4045" y="297259"/>
                  </a:lnTo>
                  <a:lnTo>
                    <a:pt x="3792" y="237807"/>
                  </a:lnTo>
                  <a:lnTo>
                    <a:pt x="3538" y="178355"/>
                  </a:lnTo>
                  <a:lnTo>
                    <a:pt x="3285" y="118903"/>
                  </a:lnTo>
                  <a:lnTo>
                    <a:pt x="3032" y="59451"/>
                  </a:lnTo>
                  <a:lnTo>
                    <a:pt x="2779" y="0"/>
                  </a:lnTo>
                  <a:lnTo>
                    <a:pt x="0" y="14"/>
                  </a:lnTo>
                  <a:lnTo>
                    <a:pt x="351" y="59465"/>
                  </a:lnTo>
                  <a:lnTo>
                    <a:pt x="702" y="118916"/>
                  </a:lnTo>
                  <a:lnTo>
                    <a:pt x="1053" y="178368"/>
                  </a:lnTo>
                  <a:lnTo>
                    <a:pt x="1404" y="237819"/>
                  </a:lnTo>
                  <a:lnTo>
                    <a:pt x="1756" y="297271"/>
                  </a:lnTo>
                  <a:lnTo>
                    <a:pt x="2107" y="356722"/>
                  </a:lnTo>
                  <a:lnTo>
                    <a:pt x="2458" y="416173"/>
                  </a:lnTo>
                  <a:lnTo>
                    <a:pt x="2809" y="475625"/>
                  </a:lnTo>
                  <a:lnTo>
                    <a:pt x="3160" y="535076"/>
                  </a:lnTo>
                  <a:lnTo>
                    <a:pt x="3512" y="594528"/>
                  </a:lnTo>
                  <a:lnTo>
                    <a:pt x="3863" y="653979"/>
                  </a:lnTo>
                  <a:lnTo>
                    <a:pt x="4214" y="713430"/>
                  </a:lnTo>
                  <a:lnTo>
                    <a:pt x="4565" y="772882"/>
                  </a:lnTo>
                  <a:lnTo>
                    <a:pt x="4916" y="832333"/>
                  </a:lnTo>
                  <a:lnTo>
                    <a:pt x="5268" y="891785"/>
                  </a:lnTo>
                  <a:lnTo>
                    <a:pt x="5619" y="951236"/>
                  </a:lnTo>
                  <a:lnTo>
                    <a:pt x="5970" y="1010687"/>
                  </a:lnTo>
                  <a:lnTo>
                    <a:pt x="6321" y="1070139"/>
                  </a:lnTo>
                  <a:lnTo>
                    <a:pt x="6673" y="1129590"/>
                  </a:lnTo>
                  <a:lnTo>
                    <a:pt x="7024" y="1189042"/>
                  </a:lnTo>
                  <a:lnTo>
                    <a:pt x="7375" y="1248493"/>
                  </a:lnTo>
                  <a:close/>
                </a:path>
              </a:pathLst>
            </a:custGeom>
            <a:solidFill>
              <a:srgbClr val="3283FE">
                <a:alpha val="100000"/>
              </a:srgbClr>
            </a:solidFill>
            <a:ln w="13550" cap="flat">
              <a:solidFill>
                <a:srgbClr val="000000">
                  <a:alpha val="100000"/>
                </a:srgbClr>
              </a:solidFill>
              <a:prstDash val="solid"/>
              <a:miter/>
            </a:ln>
          </p:spPr>
          <p:txBody>
            <a:bodyPr/>
            <a:lstStyle/>
            <a:p/>
          </p:txBody>
        </p:sp>
        <p:sp>
          <p:nvSpPr>
            <p:cNvPr id="30" name="pg30"/>
            <p:cNvSpPr/>
            <p:nvPr/>
          </p:nvSpPr>
          <p:spPr>
            <a:xfrm>
              <a:off x="2373988" y="2261309"/>
              <a:ext cx="5899" cy="1248498"/>
            </a:xfrm>
            <a:custGeom>
              <a:avLst/>
              <a:pathLst>
                <a:path w="5899" h="1248498">
                  <a:moveTo>
                    <a:pt x="5899" y="1248495"/>
                  </a:moveTo>
                  <a:lnTo>
                    <a:pt x="5725" y="1189043"/>
                  </a:lnTo>
                  <a:lnTo>
                    <a:pt x="5551" y="1129591"/>
                  </a:lnTo>
                  <a:lnTo>
                    <a:pt x="5377" y="1070139"/>
                  </a:lnTo>
                  <a:lnTo>
                    <a:pt x="5203" y="1010687"/>
                  </a:lnTo>
                  <a:lnTo>
                    <a:pt x="5030" y="951234"/>
                  </a:lnTo>
                  <a:lnTo>
                    <a:pt x="4856" y="891782"/>
                  </a:lnTo>
                  <a:lnTo>
                    <a:pt x="4682" y="832330"/>
                  </a:lnTo>
                  <a:lnTo>
                    <a:pt x="4508" y="772878"/>
                  </a:lnTo>
                  <a:lnTo>
                    <a:pt x="4334" y="713426"/>
                  </a:lnTo>
                  <a:lnTo>
                    <a:pt x="4160" y="653974"/>
                  </a:lnTo>
                  <a:lnTo>
                    <a:pt x="3986" y="594521"/>
                  </a:lnTo>
                  <a:lnTo>
                    <a:pt x="3812" y="535069"/>
                  </a:lnTo>
                  <a:lnTo>
                    <a:pt x="3639" y="475617"/>
                  </a:lnTo>
                  <a:lnTo>
                    <a:pt x="3465" y="416165"/>
                  </a:lnTo>
                  <a:lnTo>
                    <a:pt x="3291" y="356713"/>
                  </a:lnTo>
                  <a:lnTo>
                    <a:pt x="3117" y="297260"/>
                  </a:lnTo>
                  <a:lnTo>
                    <a:pt x="2943" y="237808"/>
                  </a:lnTo>
                  <a:lnTo>
                    <a:pt x="2769" y="178356"/>
                  </a:lnTo>
                  <a:lnTo>
                    <a:pt x="2595" y="118904"/>
                  </a:lnTo>
                  <a:lnTo>
                    <a:pt x="2421" y="59452"/>
                  </a:lnTo>
                  <a:lnTo>
                    <a:pt x="2248" y="0"/>
                  </a:lnTo>
                  <a:lnTo>
                    <a:pt x="0" y="8"/>
                  </a:lnTo>
                  <a:lnTo>
                    <a:pt x="253" y="59459"/>
                  </a:lnTo>
                  <a:lnTo>
                    <a:pt x="506" y="118911"/>
                  </a:lnTo>
                  <a:lnTo>
                    <a:pt x="759" y="178363"/>
                  </a:lnTo>
                  <a:lnTo>
                    <a:pt x="1012" y="237815"/>
                  </a:lnTo>
                  <a:lnTo>
                    <a:pt x="1265" y="297267"/>
                  </a:lnTo>
                  <a:lnTo>
                    <a:pt x="1519" y="356719"/>
                  </a:lnTo>
                  <a:lnTo>
                    <a:pt x="1772" y="416171"/>
                  </a:lnTo>
                  <a:lnTo>
                    <a:pt x="2025" y="475623"/>
                  </a:lnTo>
                  <a:lnTo>
                    <a:pt x="2278" y="535075"/>
                  </a:lnTo>
                  <a:lnTo>
                    <a:pt x="2531" y="594527"/>
                  </a:lnTo>
                  <a:lnTo>
                    <a:pt x="2784" y="653978"/>
                  </a:lnTo>
                  <a:lnTo>
                    <a:pt x="3038" y="713430"/>
                  </a:lnTo>
                  <a:lnTo>
                    <a:pt x="3291" y="772882"/>
                  </a:lnTo>
                  <a:lnTo>
                    <a:pt x="3544" y="832334"/>
                  </a:lnTo>
                  <a:lnTo>
                    <a:pt x="3797" y="891786"/>
                  </a:lnTo>
                  <a:lnTo>
                    <a:pt x="4050" y="951238"/>
                  </a:lnTo>
                  <a:lnTo>
                    <a:pt x="4303" y="1010690"/>
                  </a:lnTo>
                  <a:lnTo>
                    <a:pt x="4557" y="1070142"/>
                  </a:lnTo>
                  <a:lnTo>
                    <a:pt x="4810" y="1129594"/>
                  </a:lnTo>
                  <a:lnTo>
                    <a:pt x="5063" y="1189046"/>
                  </a:lnTo>
                  <a:lnTo>
                    <a:pt x="5316" y="1248498"/>
                  </a:lnTo>
                  <a:close/>
                </a:path>
              </a:pathLst>
            </a:custGeom>
            <a:solidFill>
              <a:srgbClr val="00CC99">
                <a:alpha val="100000"/>
              </a:srgbClr>
            </a:solidFill>
            <a:ln w="13550" cap="flat">
              <a:solidFill>
                <a:srgbClr val="000000">
                  <a:alpha val="100000"/>
                </a:srgbClr>
              </a:solidFill>
              <a:prstDash val="solid"/>
              <a:miter/>
            </a:ln>
          </p:spPr>
          <p:txBody>
            <a:bodyPr/>
            <a:lstStyle/>
            <a:p/>
          </p:txBody>
        </p:sp>
        <p:sp>
          <p:nvSpPr>
            <p:cNvPr id="31" name="pg31"/>
            <p:cNvSpPr/>
            <p:nvPr/>
          </p:nvSpPr>
          <p:spPr>
            <a:xfrm>
              <a:off x="2376236" y="2261305"/>
              <a:ext cx="4121" cy="1248500"/>
            </a:xfrm>
            <a:custGeom>
              <a:avLst/>
              <a:pathLst>
                <a:path w="4121" h="1248500">
                  <a:moveTo>
                    <a:pt x="4121" y="1248499"/>
                  </a:moveTo>
                  <a:lnTo>
                    <a:pt x="4012" y="1189046"/>
                  </a:lnTo>
                  <a:lnTo>
                    <a:pt x="3902" y="1129594"/>
                  </a:lnTo>
                  <a:lnTo>
                    <a:pt x="3792" y="1070142"/>
                  </a:lnTo>
                  <a:lnTo>
                    <a:pt x="3682" y="1010689"/>
                  </a:lnTo>
                  <a:lnTo>
                    <a:pt x="3572" y="951237"/>
                  </a:lnTo>
                  <a:lnTo>
                    <a:pt x="3462" y="891785"/>
                  </a:lnTo>
                  <a:lnTo>
                    <a:pt x="3352" y="832332"/>
                  </a:lnTo>
                  <a:lnTo>
                    <a:pt x="3243" y="772880"/>
                  </a:lnTo>
                  <a:lnTo>
                    <a:pt x="3133" y="713428"/>
                  </a:lnTo>
                  <a:lnTo>
                    <a:pt x="3023" y="653975"/>
                  </a:lnTo>
                  <a:lnTo>
                    <a:pt x="2913" y="594523"/>
                  </a:lnTo>
                  <a:lnTo>
                    <a:pt x="2803" y="535071"/>
                  </a:lnTo>
                  <a:lnTo>
                    <a:pt x="2693" y="475618"/>
                  </a:lnTo>
                  <a:lnTo>
                    <a:pt x="2583" y="416166"/>
                  </a:lnTo>
                  <a:lnTo>
                    <a:pt x="2473" y="356714"/>
                  </a:lnTo>
                  <a:lnTo>
                    <a:pt x="2364" y="297261"/>
                  </a:lnTo>
                  <a:lnTo>
                    <a:pt x="2254" y="237809"/>
                  </a:lnTo>
                  <a:lnTo>
                    <a:pt x="2144" y="178357"/>
                  </a:lnTo>
                  <a:lnTo>
                    <a:pt x="2034" y="118904"/>
                  </a:lnTo>
                  <a:lnTo>
                    <a:pt x="1924" y="59452"/>
                  </a:lnTo>
                  <a:lnTo>
                    <a:pt x="1814" y="0"/>
                  </a:lnTo>
                  <a:lnTo>
                    <a:pt x="0" y="4"/>
                  </a:lnTo>
                  <a:lnTo>
                    <a:pt x="173" y="59456"/>
                  </a:lnTo>
                  <a:lnTo>
                    <a:pt x="347" y="118908"/>
                  </a:lnTo>
                  <a:lnTo>
                    <a:pt x="521" y="178360"/>
                  </a:lnTo>
                  <a:lnTo>
                    <a:pt x="695" y="237813"/>
                  </a:lnTo>
                  <a:lnTo>
                    <a:pt x="869" y="297265"/>
                  </a:lnTo>
                  <a:lnTo>
                    <a:pt x="1043" y="356717"/>
                  </a:lnTo>
                  <a:lnTo>
                    <a:pt x="1217" y="416169"/>
                  </a:lnTo>
                  <a:lnTo>
                    <a:pt x="1391" y="475621"/>
                  </a:lnTo>
                  <a:lnTo>
                    <a:pt x="1564" y="535074"/>
                  </a:lnTo>
                  <a:lnTo>
                    <a:pt x="1738" y="594526"/>
                  </a:lnTo>
                  <a:lnTo>
                    <a:pt x="1912" y="653978"/>
                  </a:lnTo>
                  <a:lnTo>
                    <a:pt x="2086" y="713430"/>
                  </a:lnTo>
                  <a:lnTo>
                    <a:pt x="2260" y="772882"/>
                  </a:lnTo>
                  <a:lnTo>
                    <a:pt x="2434" y="832334"/>
                  </a:lnTo>
                  <a:lnTo>
                    <a:pt x="2608" y="891787"/>
                  </a:lnTo>
                  <a:lnTo>
                    <a:pt x="2782" y="951239"/>
                  </a:lnTo>
                  <a:lnTo>
                    <a:pt x="2955" y="1010691"/>
                  </a:lnTo>
                  <a:lnTo>
                    <a:pt x="3129" y="1070143"/>
                  </a:lnTo>
                  <a:lnTo>
                    <a:pt x="3303" y="1129595"/>
                  </a:lnTo>
                  <a:lnTo>
                    <a:pt x="3477" y="1189048"/>
                  </a:lnTo>
                  <a:lnTo>
                    <a:pt x="3651" y="1248500"/>
                  </a:lnTo>
                  <a:close/>
                </a:path>
              </a:pathLst>
            </a:custGeom>
            <a:solidFill>
              <a:srgbClr val="FE00FA">
                <a:alpha val="100000"/>
              </a:srgbClr>
            </a:solidFill>
            <a:ln w="13550" cap="flat">
              <a:solidFill>
                <a:srgbClr val="000000">
                  <a:alpha val="100000"/>
                </a:srgbClr>
              </a:solidFill>
              <a:prstDash val="solid"/>
              <a:miter/>
            </a:ln>
          </p:spPr>
          <p:txBody>
            <a:bodyPr/>
            <a:lstStyle/>
            <a:p/>
          </p:txBody>
        </p:sp>
        <p:sp>
          <p:nvSpPr>
            <p:cNvPr id="32" name="pg32"/>
            <p:cNvSpPr/>
            <p:nvPr/>
          </p:nvSpPr>
          <p:spPr>
            <a:xfrm>
              <a:off x="2378051" y="2261303"/>
              <a:ext cx="2646" cy="1248501"/>
            </a:xfrm>
            <a:custGeom>
              <a:avLst/>
              <a:pathLst>
                <a:path w="2646" h="1248501">
                  <a:moveTo>
                    <a:pt x="2646" y="1248500"/>
                  </a:moveTo>
                  <a:lnTo>
                    <a:pt x="2582" y="1189048"/>
                  </a:lnTo>
                  <a:lnTo>
                    <a:pt x="2518" y="1129595"/>
                  </a:lnTo>
                  <a:lnTo>
                    <a:pt x="2455" y="1070143"/>
                  </a:lnTo>
                  <a:lnTo>
                    <a:pt x="2391" y="1010690"/>
                  </a:lnTo>
                  <a:lnTo>
                    <a:pt x="2327" y="951238"/>
                  </a:lnTo>
                  <a:lnTo>
                    <a:pt x="2263" y="891786"/>
                  </a:lnTo>
                  <a:lnTo>
                    <a:pt x="2200" y="832333"/>
                  </a:lnTo>
                  <a:lnTo>
                    <a:pt x="2136" y="772881"/>
                  </a:lnTo>
                  <a:lnTo>
                    <a:pt x="2072" y="713428"/>
                  </a:lnTo>
                  <a:lnTo>
                    <a:pt x="2008" y="653976"/>
                  </a:lnTo>
                  <a:lnTo>
                    <a:pt x="1945" y="594524"/>
                  </a:lnTo>
                  <a:lnTo>
                    <a:pt x="1881" y="535071"/>
                  </a:lnTo>
                  <a:lnTo>
                    <a:pt x="1817" y="475619"/>
                  </a:lnTo>
                  <a:lnTo>
                    <a:pt x="1754" y="416166"/>
                  </a:lnTo>
                  <a:lnTo>
                    <a:pt x="1690" y="356714"/>
                  </a:lnTo>
                  <a:lnTo>
                    <a:pt x="1626" y="297262"/>
                  </a:lnTo>
                  <a:lnTo>
                    <a:pt x="1562" y="237809"/>
                  </a:lnTo>
                  <a:lnTo>
                    <a:pt x="1499" y="178357"/>
                  </a:lnTo>
                  <a:lnTo>
                    <a:pt x="1435" y="118904"/>
                  </a:lnTo>
                  <a:lnTo>
                    <a:pt x="1371" y="59452"/>
                  </a:lnTo>
                  <a:lnTo>
                    <a:pt x="1307" y="0"/>
                  </a:lnTo>
                  <a:lnTo>
                    <a:pt x="0" y="1"/>
                  </a:lnTo>
                  <a:lnTo>
                    <a:pt x="109" y="59454"/>
                  </a:lnTo>
                  <a:lnTo>
                    <a:pt x="219" y="118906"/>
                  </a:lnTo>
                  <a:lnTo>
                    <a:pt x="329" y="178358"/>
                  </a:lnTo>
                  <a:lnTo>
                    <a:pt x="439" y="237811"/>
                  </a:lnTo>
                  <a:lnTo>
                    <a:pt x="549" y="297263"/>
                  </a:lnTo>
                  <a:lnTo>
                    <a:pt x="659" y="356715"/>
                  </a:lnTo>
                  <a:lnTo>
                    <a:pt x="769" y="416168"/>
                  </a:lnTo>
                  <a:lnTo>
                    <a:pt x="878" y="475620"/>
                  </a:lnTo>
                  <a:lnTo>
                    <a:pt x="988" y="535072"/>
                  </a:lnTo>
                  <a:lnTo>
                    <a:pt x="1098" y="594525"/>
                  </a:lnTo>
                  <a:lnTo>
                    <a:pt x="1208" y="653977"/>
                  </a:lnTo>
                  <a:lnTo>
                    <a:pt x="1318" y="713429"/>
                  </a:lnTo>
                  <a:lnTo>
                    <a:pt x="1428" y="772882"/>
                  </a:lnTo>
                  <a:lnTo>
                    <a:pt x="1538" y="832334"/>
                  </a:lnTo>
                  <a:lnTo>
                    <a:pt x="1647" y="891787"/>
                  </a:lnTo>
                  <a:lnTo>
                    <a:pt x="1757" y="951239"/>
                  </a:lnTo>
                  <a:lnTo>
                    <a:pt x="1867" y="1010691"/>
                  </a:lnTo>
                  <a:lnTo>
                    <a:pt x="1977" y="1070144"/>
                  </a:lnTo>
                  <a:lnTo>
                    <a:pt x="2087" y="1129596"/>
                  </a:lnTo>
                  <a:lnTo>
                    <a:pt x="2197" y="1189048"/>
                  </a:lnTo>
                  <a:lnTo>
                    <a:pt x="2307" y="1248501"/>
                  </a:lnTo>
                  <a:close/>
                </a:path>
              </a:pathLst>
            </a:custGeom>
            <a:solidFill>
              <a:srgbClr val="3B00FB">
                <a:alpha val="100000"/>
              </a:srgbClr>
            </a:solidFill>
            <a:ln w="13550" cap="flat">
              <a:solidFill>
                <a:srgbClr val="000000">
                  <a:alpha val="100000"/>
                </a:srgbClr>
              </a:solidFill>
              <a:prstDash val="solid"/>
              <a:miter/>
            </a:ln>
          </p:spPr>
          <p:txBody>
            <a:bodyPr/>
            <a:lstStyle/>
            <a:p/>
          </p:txBody>
        </p:sp>
        <p:sp>
          <p:nvSpPr>
            <p:cNvPr id="33" name="pg33"/>
            <p:cNvSpPr/>
            <p:nvPr/>
          </p:nvSpPr>
          <p:spPr>
            <a:xfrm>
              <a:off x="2379359" y="2261302"/>
              <a:ext cx="1632" cy="1248501"/>
            </a:xfrm>
            <a:custGeom>
              <a:avLst/>
              <a:pathLst>
                <a:path w="1632" h="1248501">
                  <a:moveTo>
                    <a:pt x="1632" y="1248501"/>
                  </a:moveTo>
                  <a:lnTo>
                    <a:pt x="1609" y="1189048"/>
                  </a:lnTo>
                  <a:lnTo>
                    <a:pt x="1585" y="1129596"/>
                  </a:lnTo>
                  <a:lnTo>
                    <a:pt x="1561" y="1070143"/>
                  </a:lnTo>
                  <a:lnTo>
                    <a:pt x="1538" y="1010691"/>
                  </a:lnTo>
                  <a:lnTo>
                    <a:pt x="1514" y="951238"/>
                  </a:lnTo>
                  <a:lnTo>
                    <a:pt x="1490" y="891786"/>
                  </a:lnTo>
                  <a:lnTo>
                    <a:pt x="1467" y="832334"/>
                  </a:lnTo>
                  <a:lnTo>
                    <a:pt x="1443" y="772881"/>
                  </a:lnTo>
                  <a:lnTo>
                    <a:pt x="1420" y="713429"/>
                  </a:lnTo>
                  <a:lnTo>
                    <a:pt x="1396" y="653976"/>
                  </a:lnTo>
                  <a:lnTo>
                    <a:pt x="1372" y="594524"/>
                  </a:lnTo>
                  <a:lnTo>
                    <a:pt x="1349" y="535071"/>
                  </a:lnTo>
                  <a:lnTo>
                    <a:pt x="1325" y="475619"/>
                  </a:lnTo>
                  <a:lnTo>
                    <a:pt x="1301" y="416167"/>
                  </a:lnTo>
                  <a:lnTo>
                    <a:pt x="1278" y="356714"/>
                  </a:lnTo>
                  <a:lnTo>
                    <a:pt x="1254" y="297262"/>
                  </a:lnTo>
                  <a:lnTo>
                    <a:pt x="1230" y="237809"/>
                  </a:lnTo>
                  <a:lnTo>
                    <a:pt x="1207" y="178357"/>
                  </a:lnTo>
                  <a:lnTo>
                    <a:pt x="1183" y="118904"/>
                  </a:lnTo>
                  <a:lnTo>
                    <a:pt x="1159" y="59452"/>
                  </a:lnTo>
                  <a:lnTo>
                    <a:pt x="1136" y="0"/>
                  </a:lnTo>
                  <a:lnTo>
                    <a:pt x="0" y="0"/>
                  </a:lnTo>
                  <a:lnTo>
                    <a:pt x="63" y="59453"/>
                  </a:lnTo>
                  <a:lnTo>
                    <a:pt x="127" y="118905"/>
                  </a:lnTo>
                  <a:lnTo>
                    <a:pt x="191" y="178358"/>
                  </a:lnTo>
                  <a:lnTo>
                    <a:pt x="254" y="237810"/>
                  </a:lnTo>
                  <a:lnTo>
                    <a:pt x="318" y="297262"/>
                  </a:lnTo>
                  <a:lnTo>
                    <a:pt x="382" y="356715"/>
                  </a:lnTo>
                  <a:lnTo>
                    <a:pt x="446" y="416167"/>
                  </a:lnTo>
                  <a:lnTo>
                    <a:pt x="509" y="475620"/>
                  </a:lnTo>
                  <a:lnTo>
                    <a:pt x="573" y="535072"/>
                  </a:lnTo>
                  <a:lnTo>
                    <a:pt x="637" y="594524"/>
                  </a:lnTo>
                  <a:lnTo>
                    <a:pt x="700" y="653977"/>
                  </a:lnTo>
                  <a:lnTo>
                    <a:pt x="764" y="713429"/>
                  </a:lnTo>
                  <a:lnTo>
                    <a:pt x="828" y="772882"/>
                  </a:lnTo>
                  <a:lnTo>
                    <a:pt x="892" y="832334"/>
                  </a:lnTo>
                  <a:lnTo>
                    <a:pt x="955" y="891786"/>
                  </a:lnTo>
                  <a:lnTo>
                    <a:pt x="1019" y="951239"/>
                  </a:lnTo>
                  <a:lnTo>
                    <a:pt x="1083" y="1010691"/>
                  </a:lnTo>
                  <a:lnTo>
                    <a:pt x="1147" y="1070144"/>
                  </a:lnTo>
                  <a:lnTo>
                    <a:pt x="1210" y="1129596"/>
                  </a:lnTo>
                  <a:lnTo>
                    <a:pt x="1274" y="1189048"/>
                  </a:lnTo>
                  <a:lnTo>
                    <a:pt x="1338" y="1248501"/>
                  </a:lnTo>
                  <a:close/>
                </a:path>
              </a:pathLst>
            </a:custGeom>
            <a:solidFill>
              <a:srgbClr val="F26A21">
                <a:alpha val="100000"/>
              </a:srgbClr>
            </a:solidFill>
            <a:ln w="13550" cap="flat">
              <a:solidFill>
                <a:srgbClr val="000000">
                  <a:alpha val="100000"/>
                </a:srgbClr>
              </a:solidFill>
              <a:prstDash val="solid"/>
              <a:miter/>
            </a:ln>
          </p:spPr>
          <p:txBody>
            <a:bodyPr/>
            <a:lstStyle/>
            <a:p/>
          </p:txBody>
        </p:sp>
        <p:sp>
          <p:nvSpPr>
            <p:cNvPr id="34" name="pg34"/>
            <p:cNvSpPr/>
            <p:nvPr/>
          </p:nvSpPr>
          <p:spPr>
            <a:xfrm>
              <a:off x="2380495" y="2261302"/>
              <a:ext cx="670" cy="1248501"/>
            </a:xfrm>
            <a:custGeom>
              <a:avLst/>
              <a:pathLst>
                <a:path w="670" h="1248501">
                  <a:moveTo>
                    <a:pt x="670" y="1248501"/>
                  </a:moveTo>
                  <a:lnTo>
                    <a:pt x="670" y="1189048"/>
                  </a:lnTo>
                  <a:lnTo>
                    <a:pt x="670" y="1129596"/>
                  </a:lnTo>
                  <a:lnTo>
                    <a:pt x="670" y="1070143"/>
                  </a:lnTo>
                  <a:lnTo>
                    <a:pt x="670" y="1010691"/>
                  </a:lnTo>
                  <a:lnTo>
                    <a:pt x="670" y="951239"/>
                  </a:lnTo>
                  <a:lnTo>
                    <a:pt x="670" y="891786"/>
                  </a:lnTo>
                  <a:lnTo>
                    <a:pt x="670" y="832334"/>
                  </a:lnTo>
                  <a:lnTo>
                    <a:pt x="670" y="772881"/>
                  </a:lnTo>
                  <a:lnTo>
                    <a:pt x="670" y="713429"/>
                  </a:lnTo>
                  <a:lnTo>
                    <a:pt x="670" y="653976"/>
                  </a:lnTo>
                  <a:lnTo>
                    <a:pt x="670" y="594524"/>
                  </a:lnTo>
                  <a:lnTo>
                    <a:pt x="670" y="535071"/>
                  </a:lnTo>
                  <a:lnTo>
                    <a:pt x="670" y="475619"/>
                  </a:lnTo>
                  <a:lnTo>
                    <a:pt x="670" y="416167"/>
                  </a:lnTo>
                  <a:lnTo>
                    <a:pt x="670" y="356714"/>
                  </a:lnTo>
                  <a:lnTo>
                    <a:pt x="670" y="297262"/>
                  </a:lnTo>
                  <a:lnTo>
                    <a:pt x="670" y="237809"/>
                  </a:lnTo>
                  <a:lnTo>
                    <a:pt x="670" y="178357"/>
                  </a:lnTo>
                  <a:lnTo>
                    <a:pt x="670" y="118904"/>
                  </a:lnTo>
                  <a:lnTo>
                    <a:pt x="670" y="59452"/>
                  </a:lnTo>
                  <a:lnTo>
                    <a:pt x="670" y="0"/>
                  </a:lnTo>
                  <a:lnTo>
                    <a:pt x="0" y="0"/>
                  </a:lnTo>
                  <a:lnTo>
                    <a:pt x="23" y="59452"/>
                  </a:lnTo>
                  <a:lnTo>
                    <a:pt x="47" y="118905"/>
                  </a:lnTo>
                  <a:lnTo>
                    <a:pt x="70" y="178357"/>
                  </a:lnTo>
                  <a:lnTo>
                    <a:pt x="94" y="237809"/>
                  </a:lnTo>
                  <a:lnTo>
                    <a:pt x="118" y="297262"/>
                  </a:lnTo>
                  <a:lnTo>
                    <a:pt x="141" y="356714"/>
                  </a:lnTo>
                  <a:lnTo>
                    <a:pt x="165" y="416167"/>
                  </a:lnTo>
                  <a:lnTo>
                    <a:pt x="189" y="475619"/>
                  </a:lnTo>
                  <a:lnTo>
                    <a:pt x="212" y="535072"/>
                  </a:lnTo>
                  <a:lnTo>
                    <a:pt x="236" y="594524"/>
                  </a:lnTo>
                  <a:lnTo>
                    <a:pt x="260" y="653976"/>
                  </a:lnTo>
                  <a:lnTo>
                    <a:pt x="283" y="713429"/>
                  </a:lnTo>
                  <a:lnTo>
                    <a:pt x="307" y="772881"/>
                  </a:lnTo>
                  <a:lnTo>
                    <a:pt x="331" y="832334"/>
                  </a:lnTo>
                  <a:lnTo>
                    <a:pt x="354" y="891786"/>
                  </a:lnTo>
                  <a:lnTo>
                    <a:pt x="378" y="951239"/>
                  </a:lnTo>
                  <a:lnTo>
                    <a:pt x="401" y="1010691"/>
                  </a:lnTo>
                  <a:lnTo>
                    <a:pt x="425" y="1070143"/>
                  </a:lnTo>
                  <a:lnTo>
                    <a:pt x="449" y="1129596"/>
                  </a:lnTo>
                  <a:lnTo>
                    <a:pt x="472" y="1189048"/>
                  </a:lnTo>
                  <a:lnTo>
                    <a:pt x="496" y="1248501"/>
                  </a:lnTo>
                  <a:close/>
                </a:path>
              </a:pathLst>
            </a:custGeom>
            <a:solidFill>
              <a:srgbClr val="E8E8E8">
                <a:alpha val="100000"/>
              </a:srgbClr>
            </a:solidFill>
            <a:ln w="13550" cap="flat">
              <a:solidFill>
                <a:srgbClr val="000000">
                  <a:alpha val="100000"/>
                </a:srgbClr>
              </a:solidFill>
              <a:prstDash val="solid"/>
              <a:miter/>
            </a:ln>
          </p:spPr>
          <p:txBody>
            <a:bodyPr/>
            <a:lstStyle/>
            <a:p/>
          </p:txBody>
        </p:sp>
        <p:sp>
          <p:nvSpPr>
            <p:cNvPr id="35" name="tx35"/>
            <p:cNvSpPr/>
            <p:nvPr/>
          </p:nvSpPr>
          <p:spPr>
            <a:xfrm>
              <a:off x="2134232" y="3869192"/>
              <a:ext cx="493867" cy="155173"/>
            </a:xfrm>
            <a:prstGeom prst="rect">
              <a:avLst/>
            </a:prstGeom>
            <a:noFill/>
          </p:spPr>
          <p:txBody>
            <a:bodyPr lIns="0" rIns="0" tIns="0" bIns="0" anchorCtr="1" anchor="ctr" wrap="none"/>
            <a:lstStyle/>
            <a:p>
              <a:pPr algn="l" marL="0" marR="0" indent="0">
                <a:spcBef>
                  <a:spcPts val="0"/>
                </a:spcBef>
                <a:spcAft>
                  <a:spcPts val="0"/>
                </a:spcAft>
              </a:pPr>
              <a:r>
                <a:rPr sz="1707" i="0" b="1">
                  <a:solidFill>
                    <a:srgbClr val="000000">
                      <a:alpha val="100000"/>
                    </a:srgbClr>
                  </a:solidFill>
                  <a:latin typeface="Arial"/>
                  <a:cs typeface="Arial"/>
                </a:rPr>
                <a:t>1.3m</a:t>
              </a:r>
            </a:p>
          </p:txBody>
        </p:sp>
        <p:sp>
          <p:nvSpPr>
            <p:cNvPr id="36" name="tx36"/>
            <p:cNvSpPr/>
            <p:nvPr/>
          </p:nvSpPr>
          <p:spPr>
            <a:xfrm>
              <a:off x="4560011" y="2106318"/>
              <a:ext cx="2944185"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 MCV1 unvaccinated (% of total unvaccinated)</a:t>
              </a:r>
            </a:p>
          </p:txBody>
        </p:sp>
        <p:sp>
          <p:nvSpPr>
            <p:cNvPr id="37" name="rc37"/>
            <p:cNvSpPr/>
            <p:nvPr/>
          </p:nvSpPr>
          <p:spPr>
            <a:xfrm>
              <a:off x="4569011" y="2299665"/>
              <a:ext cx="201456" cy="201456"/>
            </a:xfrm>
            <a:prstGeom prst="rect">
              <a:avLst/>
            </a:prstGeom>
            <a:solidFill>
              <a:srgbClr val="7ED7D1">
                <a:alpha val="100000"/>
              </a:srgbClr>
            </a:solidFill>
            <a:ln w="13550" cap="flat">
              <a:solidFill>
                <a:srgbClr val="000000">
                  <a:alpha val="100000"/>
                </a:srgbClr>
              </a:solidFill>
              <a:prstDash val="solid"/>
              <a:miter/>
            </a:ln>
          </p:spPr>
          <p:txBody>
            <a:bodyPr/>
            <a:lstStyle/>
            <a:p/>
          </p:txBody>
        </p:sp>
        <p:sp>
          <p:nvSpPr>
            <p:cNvPr id="38" name="rc38"/>
            <p:cNvSpPr/>
            <p:nvPr/>
          </p:nvSpPr>
          <p:spPr>
            <a:xfrm>
              <a:off x="4569011" y="2519121"/>
              <a:ext cx="201456" cy="201456"/>
            </a:xfrm>
            <a:prstGeom prst="rect">
              <a:avLst/>
            </a:prstGeom>
            <a:solidFill>
              <a:srgbClr val="66B0FF">
                <a:alpha val="100000"/>
              </a:srgbClr>
            </a:solidFill>
            <a:ln w="13550" cap="flat">
              <a:solidFill>
                <a:srgbClr val="000000">
                  <a:alpha val="100000"/>
                </a:srgbClr>
              </a:solidFill>
              <a:prstDash val="solid"/>
              <a:miter/>
            </a:ln>
          </p:spPr>
          <p:txBody>
            <a:bodyPr/>
            <a:lstStyle/>
            <a:p/>
          </p:txBody>
        </p:sp>
        <p:sp>
          <p:nvSpPr>
            <p:cNvPr id="39" name="rc39"/>
            <p:cNvSpPr/>
            <p:nvPr/>
          </p:nvSpPr>
          <p:spPr>
            <a:xfrm>
              <a:off x="4569011" y="2738577"/>
              <a:ext cx="201456" cy="201456"/>
            </a:xfrm>
            <a:prstGeom prst="rect">
              <a:avLst/>
            </a:prstGeom>
            <a:solidFill>
              <a:srgbClr val="822E1C">
                <a:alpha val="100000"/>
              </a:srgbClr>
            </a:solidFill>
            <a:ln w="13550" cap="flat">
              <a:solidFill>
                <a:srgbClr val="000000">
                  <a:alpha val="100000"/>
                </a:srgbClr>
              </a:solidFill>
              <a:prstDash val="solid"/>
              <a:miter/>
            </a:ln>
          </p:spPr>
          <p:txBody>
            <a:bodyPr/>
            <a:lstStyle/>
            <a:p/>
          </p:txBody>
        </p:sp>
        <p:sp>
          <p:nvSpPr>
            <p:cNvPr id="40" name="rc40"/>
            <p:cNvSpPr/>
            <p:nvPr/>
          </p:nvSpPr>
          <p:spPr>
            <a:xfrm>
              <a:off x="4569011" y="2958033"/>
              <a:ext cx="201456" cy="201456"/>
            </a:xfrm>
            <a:prstGeom prst="rect">
              <a:avLst/>
            </a:prstGeom>
            <a:solidFill>
              <a:srgbClr val="1C7F93">
                <a:alpha val="100000"/>
              </a:srgbClr>
            </a:solidFill>
            <a:ln w="13550" cap="flat">
              <a:solidFill>
                <a:srgbClr val="000000">
                  <a:alpha val="100000"/>
                </a:srgbClr>
              </a:solidFill>
              <a:prstDash val="solid"/>
              <a:miter/>
            </a:ln>
          </p:spPr>
          <p:txBody>
            <a:bodyPr/>
            <a:lstStyle/>
            <a:p/>
          </p:txBody>
        </p:sp>
        <p:sp>
          <p:nvSpPr>
            <p:cNvPr id="41" name="rc41"/>
            <p:cNvSpPr/>
            <p:nvPr/>
          </p:nvSpPr>
          <p:spPr>
            <a:xfrm>
              <a:off x="4569011" y="3177489"/>
              <a:ext cx="201456" cy="201456"/>
            </a:xfrm>
            <a:prstGeom prst="rect">
              <a:avLst/>
            </a:prstGeom>
            <a:solidFill>
              <a:srgbClr val="AAF400">
                <a:alpha val="100000"/>
              </a:srgbClr>
            </a:solidFill>
            <a:ln w="13550" cap="flat">
              <a:solidFill>
                <a:srgbClr val="000000">
                  <a:alpha val="100000"/>
                </a:srgbClr>
              </a:solidFill>
              <a:prstDash val="solid"/>
              <a:miter/>
            </a:ln>
          </p:spPr>
          <p:txBody>
            <a:bodyPr/>
            <a:lstStyle/>
            <a:p/>
          </p:txBody>
        </p:sp>
        <p:sp>
          <p:nvSpPr>
            <p:cNvPr id="42" name="rc42"/>
            <p:cNvSpPr/>
            <p:nvPr/>
          </p:nvSpPr>
          <p:spPr>
            <a:xfrm>
              <a:off x="4569011" y="3396945"/>
              <a:ext cx="201456" cy="201456"/>
            </a:xfrm>
            <a:prstGeom prst="rect">
              <a:avLst/>
            </a:prstGeom>
            <a:solidFill>
              <a:srgbClr val="DEA0FD">
                <a:alpha val="100000"/>
              </a:srgbClr>
            </a:solidFill>
            <a:ln w="13550" cap="flat">
              <a:solidFill>
                <a:srgbClr val="000000">
                  <a:alpha val="100000"/>
                </a:srgbClr>
              </a:solidFill>
              <a:prstDash val="solid"/>
              <a:miter/>
            </a:ln>
          </p:spPr>
          <p:txBody>
            <a:bodyPr/>
            <a:lstStyle/>
            <a:p/>
          </p:txBody>
        </p:sp>
        <p:sp>
          <p:nvSpPr>
            <p:cNvPr id="43" name="rc43"/>
            <p:cNvSpPr/>
            <p:nvPr/>
          </p:nvSpPr>
          <p:spPr>
            <a:xfrm>
              <a:off x="4569011" y="3616401"/>
              <a:ext cx="201456" cy="201456"/>
            </a:xfrm>
            <a:prstGeom prst="rect">
              <a:avLst/>
            </a:prstGeom>
            <a:solidFill>
              <a:srgbClr val="C075A6">
                <a:alpha val="100000"/>
              </a:srgbClr>
            </a:solidFill>
            <a:ln w="13550" cap="flat">
              <a:solidFill>
                <a:srgbClr val="000000">
                  <a:alpha val="100000"/>
                </a:srgbClr>
              </a:solidFill>
              <a:prstDash val="solid"/>
              <a:miter/>
            </a:ln>
          </p:spPr>
          <p:txBody>
            <a:bodyPr/>
            <a:lstStyle/>
            <a:p/>
          </p:txBody>
        </p:sp>
        <p:sp>
          <p:nvSpPr>
            <p:cNvPr id="44" name="rc44"/>
            <p:cNvSpPr/>
            <p:nvPr/>
          </p:nvSpPr>
          <p:spPr>
            <a:xfrm>
              <a:off x="4569011" y="3835857"/>
              <a:ext cx="201456" cy="201456"/>
            </a:xfrm>
            <a:prstGeom prst="rect">
              <a:avLst/>
            </a:prstGeom>
            <a:solidFill>
              <a:srgbClr val="F7E1A0">
                <a:alpha val="100000"/>
              </a:srgbClr>
            </a:solidFill>
            <a:ln w="13550" cap="flat">
              <a:solidFill>
                <a:srgbClr val="000000">
                  <a:alpha val="100000"/>
                </a:srgbClr>
              </a:solidFill>
              <a:prstDash val="solid"/>
              <a:miter/>
            </a:ln>
          </p:spPr>
          <p:txBody>
            <a:bodyPr/>
            <a:lstStyle/>
            <a:p/>
          </p:txBody>
        </p:sp>
        <p:sp>
          <p:nvSpPr>
            <p:cNvPr id="45" name="rc45"/>
            <p:cNvSpPr/>
            <p:nvPr/>
          </p:nvSpPr>
          <p:spPr>
            <a:xfrm>
              <a:off x="4569011" y="4055313"/>
              <a:ext cx="201456" cy="201456"/>
            </a:xfrm>
            <a:prstGeom prst="rect">
              <a:avLst/>
            </a:prstGeom>
            <a:solidFill>
              <a:srgbClr val="FC1CBF">
                <a:alpha val="100000"/>
              </a:srgbClr>
            </a:solidFill>
            <a:ln w="13550" cap="flat">
              <a:solidFill>
                <a:srgbClr val="000000">
                  <a:alpha val="100000"/>
                </a:srgbClr>
              </a:solidFill>
              <a:prstDash val="solid"/>
              <a:miter/>
            </a:ln>
          </p:spPr>
          <p:txBody>
            <a:bodyPr/>
            <a:lstStyle/>
            <a:p/>
          </p:txBody>
        </p:sp>
        <p:sp>
          <p:nvSpPr>
            <p:cNvPr id="46" name="rc46"/>
            <p:cNvSpPr/>
            <p:nvPr/>
          </p:nvSpPr>
          <p:spPr>
            <a:xfrm>
              <a:off x="4569011" y="4274769"/>
              <a:ext cx="201456" cy="201456"/>
            </a:xfrm>
            <a:prstGeom prst="rect">
              <a:avLst/>
            </a:prstGeom>
            <a:solidFill>
              <a:srgbClr val="FA0087">
                <a:alpha val="100000"/>
              </a:srgbClr>
            </a:solidFill>
            <a:ln w="13550" cap="flat">
              <a:solidFill>
                <a:srgbClr val="000000">
                  <a:alpha val="100000"/>
                </a:srgbClr>
              </a:solidFill>
              <a:prstDash val="solid"/>
              <a:miter/>
            </a:ln>
          </p:spPr>
          <p:txBody>
            <a:bodyPr/>
            <a:lstStyle/>
            <a:p/>
          </p:txBody>
        </p:sp>
        <p:sp>
          <p:nvSpPr>
            <p:cNvPr id="47" name="rc47"/>
            <p:cNvSpPr/>
            <p:nvPr/>
          </p:nvSpPr>
          <p:spPr>
            <a:xfrm>
              <a:off x="4569011" y="4494225"/>
              <a:ext cx="201456" cy="201456"/>
            </a:xfrm>
            <a:prstGeom prst="rect">
              <a:avLst/>
            </a:prstGeom>
            <a:solidFill>
              <a:srgbClr val="1CBE4F">
                <a:alpha val="100000"/>
              </a:srgbClr>
            </a:solidFill>
            <a:ln w="13550" cap="flat">
              <a:solidFill>
                <a:srgbClr val="000000">
                  <a:alpha val="100000"/>
                </a:srgbClr>
              </a:solidFill>
              <a:prstDash val="solid"/>
              <a:miter/>
            </a:ln>
          </p:spPr>
          <p:txBody>
            <a:bodyPr/>
            <a:lstStyle/>
            <a:p/>
          </p:txBody>
        </p:sp>
        <p:sp>
          <p:nvSpPr>
            <p:cNvPr id="48" name="rc48"/>
            <p:cNvSpPr/>
            <p:nvPr/>
          </p:nvSpPr>
          <p:spPr>
            <a:xfrm>
              <a:off x="4569011" y="4713681"/>
              <a:ext cx="201456" cy="201456"/>
            </a:xfrm>
            <a:prstGeom prst="rect">
              <a:avLst/>
            </a:prstGeom>
            <a:solidFill>
              <a:srgbClr val="FBE426">
                <a:alpha val="100000"/>
              </a:srgbClr>
            </a:solidFill>
            <a:ln w="13550" cap="flat">
              <a:solidFill>
                <a:srgbClr val="000000">
                  <a:alpha val="100000"/>
                </a:srgbClr>
              </a:solidFill>
              <a:prstDash val="solid"/>
              <a:miter/>
            </a:ln>
          </p:spPr>
          <p:txBody>
            <a:bodyPr/>
            <a:lstStyle/>
            <a:p/>
          </p:txBody>
        </p:sp>
        <p:sp>
          <p:nvSpPr>
            <p:cNvPr id="49" name="rc49"/>
            <p:cNvSpPr/>
            <p:nvPr/>
          </p:nvSpPr>
          <p:spPr>
            <a:xfrm>
              <a:off x="4569011" y="4933137"/>
              <a:ext cx="201456" cy="201456"/>
            </a:xfrm>
            <a:prstGeom prst="rect">
              <a:avLst/>
            </a:prstGeom>
            <a:solidFill>
              <a:srgbClr val="B10DA1">
                <a:alpha val="100000"/>
              </a:srgbClr>
            </a:solidFill>
            <a:ln w="13550" cap="flat">
              <a:solidFill>
                <a:srgbClr val="000000">
                  <a:alpha val="100000"/>
                </a:srgbClr>
              </a:solidFill>
              <a:prstDash val="solid"/>
              <a:miter/>
            </a:ln>
          </p:spPr>
          <p:txBody>
            <a:bodyPr/>
            <a:lstStyle/>
            <a:p/>
          </p:txBody>
        </p:sp>
        <p:sp>
          <p:nvSpPr>
            <p:cNvPr id="50" name="rc50"/>
            <p:cNvSpPr/>
            <p:nvPr/>
          </p:nvSpPr>
          <p:spPr>
            <a:xfrm>
              <a:off x="4569011" y="5152593"/>
              <a:ext cx="201456" cy="201456"/>
            </a:xfrm>
            <a:prstGeom prst="rect">
              <a:avLst/>
            </a:prstGeom>
            <a:solidFill>
              <a:srgbClr val="85660D">
                <a:alpha val="100000"/>
              </a:srgbClr>
            </a:solidFill>
            <a:ln w="13550" cap="flat">
              <a:solidFill>
                <a:srgbClr val="000000">
                  <a:alpha val="100000"/>
                </a:srgbClr>
              </a:solidFill>
              <a:prstDash val="solid"/>
              <a:miter/>
            </a:ln>
          </p:spPr>
          <p:txBody>
            <a:bodyPr/>
            <a:lstStyle/>
            <a:p/>
          </p:txBody>
        </p:sp>
        <p:sp>
          <p:nvSpPr>
            <p:cNvPr id="51" name="rc51"/>
            <p:cNvSpPr/>
            <p:nvPr/>
          </p:nvSpPr>
          <p:spPr>
            <a:xfrm>
              <a:off x="4569011" y="5372049"/>
              <a:ext cx="201456" cy="201456"/>
            </a:xfrm>
            <a:prstGeom prst="rect">
              <a:avLst/>
            </a:prstGeom>
            <a:solidFill>
              <a:srgbClr val="1C8356">
                <a:alpha val="100000"/>
              </a:srgbClr>
            </a:solidFill>
            <a:ln w="13550" cap="flat">
              <a:solidFill>
                <a:srgbClr val="000000">
                  <a:alpha val="100000"/>
                </a:srgbClr>
              </a:solidFill>
              <a:prstDash val="solid"/>
              <a:miter/>
            </a:ln>
          </p:spPr>
          <p:txBody>
            <a:bodyPr/>
            <a:lstStyle/>
            <a:p/>
          </p:txBody>
        </p:sp>
        <p:sp>
          <p:nvSpPr>
            <p:cNvPr id="52" name="rc52"/>
            <p:cNvSpPr/>
            <p:nvPr/>
          </p:nvSpPr>
          <p:spPr>
            <a:xfrm>
              <a:off x="4569011" y="5591505"/>
              <a:ext cx="201456" cy="201456"/>
            </a:xfrm>
            <a:prstGeom prst="rect">
              <a:avLst/>
            </a:prstGeom>
            <a:solidFill>
              <a:srgbClr val="C4451C">
                <a:alpha val="100000"/>
              </a:srgbClr>
            </a:solidFill>
            <a:ln w="13550" cap="flat">
              <a:solidFill>
                <a:srgbClr val="000000">
                  <a:alpha val="100000"/>
                </a:srgbClr>
              </a:solidFill>
              <a:prstDash val="solid"/>
              <a:miter/>
            </a:ln>
          </p:spPr>
          <p:txBody>
            <a:bodyPr/>
            <a:lstStyle/>
            <a:p/>
          </p:txBody>
        </p:sp>
        <p:sp>
          <p:nvSpPr>
            <p:cNvPr id="53" name="rc53"/>
            <p:cNvSpPr/>
            <p:nvPr/>
          </p:nvSpPr>
          <p:spPr>
            <a:xfrm>
              <a:off x="6881718" y="2299665"/>
              <a:ext cx="201455" cy="201456"/>
            </a:xfrm>
            <a:prstGeom prst="rect">
              <a:avLst/>
            </a:prstGeom>
            <a:solidFill>
              <a:srgbClr val="325A9B">
                <a:alpha val="100000"/>
              </a:srgbClr>
            </a:solidFill>
            <a:ln w="13550" cap="flat">
              <a:solidFill>
                <a:srgbClr val="000000">
                  <a:alpha val="100000"/>
                </a:srgbClr>
              </a:solidFill>
              <a:prstDash val="solid"/>
              <a:miter/>
            </a:ln>
          </p:spPr>
          <p:txBody>
            <a:bodyPr/>
            <a:lstStyle/>
            <a:p/>
          </p:txBody>
        </p:sp>
        <p:sp>
          <p:nvSpPr>
            <p:cNvPr id="54" name="rc54"/>
            <p:cNvSpPr/>
            <p:nvPr/>
          </p:nvSpPr>
          <p:spPr>
            <a:xfrm>
              <a:off x="6881718" y="2519121"/>
              <a:ext cx="201455" cy="201456"/>
            </a:xfrm>
            <a:prstGeom prst="rect">
              <a:avLst/>
            </a:prstGeom>
            <a:solidFill>
              <a:srgbClr val="F8A19F">
                <a:alpha val="100000"/>
              </a:srgbClr>
            </a:solidFill>
            <a:ln w="13550" cap="flat">
              <a:solidFill>
                <a:srgbClr val="000000">
                  <a:alpha val="100000"/>
                </a:srgbClr>
              </a:solidFill>
              <a:prstDash val="solid"/>
              <a:miter/>
            </a:ln>
          </p:spPr>
          <p:txBody>
            <a:bodyPr/>
            <a:lstStyle/>
            <a:p/>
          </p:txBody>
        </p:sp>
        <p:sp>
          <p:nvSpPr>
            <p:cNvPr id="55" name="rc55"/>
            <p:cNvSpPr/>
            <p:nvPr/>
          </p:nvSpPr>
          <p:spPr>
            <a:xfrm>
              <a:off x="6881718" y="2738577"/>
              <a:ext cx="201455" cy="201456"/>
            </a:xfrm>
            <a:prstGeom prst="rect">
              <a:avLst/>
            </a:prstGeom>
            <a:solidFill>
              <a:srgbClr val="AA0DFE">
                <a:alpha val="100000"/>
              </a:srgbClr>
            </a:solidFill>
            <a:ln w="13550" cap="flat">
              <a:solidFill>
                <a:srgbClr val="000000">
                  <a:alpha val="100000"/>
                </a:srgbClr>
              </a:solidFill>
              <a:prstDash val="solid"/>
              <a:miter/>
            </a:ln>
          </p:spPr>
          <p:txBody>
            <a:bodyPr/>
            <a:lstStyle/>
            <a:p/>
          </p:txBody>
        </p:sp>
        <p:sp>
          <p:nvSpPr>
            <p:cNvPr id="56" name="rc56"/>
            <p:cNvSpPr/>
            <p:nvPr/>
          </p:nvSpPr>
          <p:spPr>
            <a:xfrm>
              <a:off x="6881718" y="2958033"/>
              <a:ext cx="201455" cy="201456"/>
            </a:xfrm>
            <a:prstGeom prst="rect">
              <a:avLst/>
            </a:prstGeom>
            <a:solidFill>
              <a:srgbClr val="F6222E">
                <a:alpha val="100000"/>
              </a:srgbClr>
            </a:solidFill>
            <a:ln w="13550" cap="flat">
              <a:solidFill>
                <a:srgbClr val="000000">
                  <a:alpha val="100000"/>
                </a:srgbClr>
              </a:solidFill>
              <a:prstDash val="solid"/>
              <a:miter/>
            </a:ln>
          </p:spPr>
          <p:txBody>
            <a:bodyPr/>
            <a:lstStyle/>
            <a:p/>
          </p:txBody>
        </p:sp>
        <p:sp>
          <p:nvSpPr>
            <p:cNvPr id="57" name="rc57"/>
            <p:cNvSpPr/>
            <p:nvPr/>
          </p:nvSpPr>
          <p:spPr>
            <a:xfrm>
              <a:off x="6881718" y="3177489"/>
              <a:ext cx="201455" cy="201456"/>
            </a:xfrm>
            <a:prstGeom prst="rect">
              <a:avLst/>
            </a:prstGeom>
            <a:solidFill>
              <a:srgbClr val="2ED9FF">
                <a:alpha val="100000"/>
              </a:srgbClr>
            </a:solidFill>
            <a:ln w="13550" cap="flat">
              <a:solidFill>
                <a:srgbClr val="000000">
                  <a:alpha val="100000"/>
                </a:srgbClr>
              </a:solidFill>
              <a:prstDash val="solid"/>
              <a:miter/>
            </a:ln>
          </p:spPr>
          <p:txBody>
            <a:bodyPr/>
            <a:lstStyle/>
            <a:p/>
          </p:txBody>
        </p:sp>
        <p:sp>
          <p:nvSpPr>
            <p:cNvPr id="58" name="rc58"/>
            <p:cNvSpPr/>
            <p:nvPr/>
          </p:nvSpPr>
          <p:spPr>
            <a:xfrm>
              <a:off x="6881718" y="3396945"/>
              <a:ext cx="201455" cy="201456"/>
            </a:xfrm>
            <a:prstGeom prst="rect">
              <a:avLst/>
            </a:prstGeom>
            <a:solidFill>
              <a:srgbClr val="782AB6">
                <a:alpha val="100000"/>
              </a:srgbClr>
            </a:solidFill>
            <a:ln w="13550" cap="flat">
              <a:solidFill>
                <a:srgbClr val="000000">
                  <a:alpha val="100000"/>
                </a:srgbClr>
              </a:solidFill>
              <a:prstDash val="solid"/>
              <a:miter/>
            </a:ln>
          </p:spPr>
          <p:txBody>
            <a:bodyPr/>
            <a:lstStyle/>
            <a:p/>
          </p:txBody>
        </p:sp>
        <p:sp>
          <p:nvSpPr>
            <p:cNvPr id="59" name="rc59"/>
            <p:cNvSpPr/>
            <p:nvPr/>
          </p:nvSpPr>
          <p:spPr>
            <a:xfrm>
              <a:off x="6881718" y="3616401"/>
              <a:ext cx="201455" cy="201456"/>
            </a:xfrm>
            <a:prstGeom prst="rect">
              <a:avLst/>
            </a:prstGeom>
            <a:solidFill>
              <a:srgbClr val="90AD1C">
                <a:alpha val="100000"/>
              </a:srgbClr>
            </a:solidFill>
            <a:ln w="13550" cap="flat">
              <a:solidFill>
                <a:srgbClr val="000000">
                  <a:alpha val="100000"/>
                </a:srgbClr>
              </a:solidFill>
              <a:prstDash val="solid"/>
              <a:miter/>
            </a:ln>
          </p:spPr>
          <p:txBody>
            <a:bodyPr/>
            <a:lstStyle/>
            <a:p/>
          </p:txBody>
        </p:sp>
        <p:sp>
          <p:nvSpPr>
            <p:cNvPr id="60" name="rc60"/>
            <p:cNvSpPr/>
            <p:nvPr/>
          </p:nvSpPr>
          <p:spPr>
            <a:xfrm>
              <a:off x="6881718" y="3835857"/>
              <a:ext cx="201455" cy="201456"/>
            </a:xfrm>
            <a:prstGeom prst="rect">
              <a:avLst/>
            </a:prstGeom>
            <a:solidFill>
              <a:srgbClr val="B00068">
                <a:alpha val="100000"/>
              </a:srgbClr>
            </a:solidFill>
            <a:ln w="13550" cap="flat">
              <a:solidFill>
                <a:srgbClr val="000000">
                  <a:alpha val="100000"/>
                </a:srgbClr>
              </a:solidFill>
              <a:prstDash val="solid"/>
              <a:miter/>
            </a:ln>
          </p:spPr>
          <p:txBody>
            <a:bodyPr/>
            <a:lstStyle/>
            <a:p/>
          </p:txBody>
        </p:sp>
        <p:sp>
          <p:nvSpPr>
            <p:cNvPr id="61" name="rc61"/>
            <p:cNvSpPr/>
            <p:nvPr/>
          </p:nvSpPr>
          <p:spPr>
            <a:xfrm>
              <a:off x="6881718" y="4055313"/>
              <a:ext cx="201455" cy="201456"/>
            </a:xfrm>
            <a:prstGeom prst="rect">
              <a:avLst/>
            </a:prstGeom>
            <a:solidFill>
              <a:srgbClr val="FEAF16">
                <a:alpha val="100000"/>
              </a:srgbClr>
            </a:solidFill>
            <a:ln w="13550" cap="flat">
              <a:solidFill>
                <a:srgbClr val="000000">
                  <a:alpha val="100000"/>
                </a:srgbClr>
              </a:solidFill>
              <a:prstDash val="solid"/>
              <a:miter/>
            </a:ln>
          </p:spPr>
          <p:txBody>
            <a:bodyPr/>
            <a:lstStyle/>
            <a:p/>
          </p:txBody>
        </p:sp>
        <p:sp>
          <p:nvSpPr>
            <p:cNvPr id="62" name="rc62"/>
            <p:cNvSpPr/>
            <p:nvPr/>
          </p:nvSpPr>
          <p:spPr>
            <a:xfrm>
              <a:off x="6881718" y="4274769"/>
              <a:ext cx="201455" cy="201456"/>
            </a:xfrm>
            <a:prstGeom prst="rect">
              <a:avLst/>
            </a:prstGeom>
            <a:solidFill>
              <a:srgbClr val="3283FE">
                <a:alpha val="100000"/>
              </a:srgbClr>
            </a:solidFill>
            <a:ln w="13550" cap="flat">
              <a:solidFill>
                <a:srgbClr val="000000">
                  <a:alpha val="100000"/>
                </a:srgbClr>
              </a:solidFill>
              <a:prstDash val="solid"/>
              <a:miter/>
            </a:ln>
          </p:spPr>
          <p:txBody>
            <a:bodyPr/>
            <a:lstStyle/>
            <a:p/>
          </p:txBody>
        </p:sp>
        <p:sp>
          <p:nvSpPr>
            <p:cNvPr id="63" name="rc63"/>
            <p:cNvSpPr/>
            <p:nvPr/>
          </p:nvSpPr>
          <p:spPr>
            <a:xfrm>
              <a:off x="6881718" y="4494225"/>
              <a:ext cx="201455" cy="201456"/>
            </a:xfrm>
            <a:prstGeom prst="rect">
              <a:avLst/>
            </a:prstGeom>
            <a:solidFill>
              <a:srgbClr val="00CC99">
                <a:alpha val="100000"/>
              </a:srgbClr>
            </a:solidFill>
            <a:ln w="13550" cap="flat">
              <a:solidFill>
                <a:srgbClr val="000000">
                  <a:alpha val="100000"/>
                </a:srgbClr>
              </a:solidFill>
              <a:prstDash val="solid"/>
              <a:miter/>
            </a:ln>
          </p:spPr>
          <p:txBody>
            <a:bodyPr/>
            <a:lstStyle/>
            <a:p/>
          </p:txBody>
        </p:sp>
        <p:sp>
          <p:nvSpPr>
            <p:cNvPr id="64" name="rc64"/>
            <p:cNvSpPr/>
            <p:nvPr/>
          </p:nvSpPr>
          <p:spPr>
            <a:xfrm>
              <a:off x="6881718" y="4713681"/>
              <a:ext cx="201455" cy="201456"/>
            </a:xfrm>
            <a:prstGeom prst="rect">
              <a:avLst/>
            </a:prstGeom>
            <a:solidFill>
              <a:srgbClr val="FE00FA">
                <a:alpha val="100000"/>
              </a:srgbClr>
            </a:solidFill>
            <a:ln w="13550" cap="flat">
              <a:solidFill>
                <a:srgbClr val="000000">
                  <a:alpha val="100000"/>
                </a:srgbClr>
              </a:solidFill>
              <a:prstDash val="solid"/>
              <a:miter/>
            </a:ln>
          </p:spPr>
          <p:txBody>
            <a:bodyPr/>
            <a:lstStyle/>
            <a:p/>
          </p:txBody>
        </p:sp>
        <p:sp>
          <p:nvSpPr>
            <p:cNvPr id="65" name="rc65"/>
            <p:cNvSpPr/>
            <p:nvPr/>
          </p:nvSpPr>
          <p:spPr>
            <a:xfrm>
              <a:off x="6881718" y="4933137"/>
              <a:ext cx="201455" cy="201456"/>
            </a:xfrm>
            <a:prstGeom prst="rect">
              <a:avLst/>
            </a:prstGeom>
            <a:solidFill>
              <a:srgbClr val="3B00FB">
                <a:alpha val="100000"/>
              </a:srgbClr>
            </a:solidFill>
            <a:ln w="13550" cap="flat">
              <a:solidFill>
                <a:srgbClr val="000000">
                  <a:alpha val="100000"/>
                </a:srgbClr>
              </a:solidFill>
              <a:prstDash val="solid"/>
              <a:miter/>
            </a:ln>
          </p:spPr>
          <p:txBody>
            <a:bodyPr/>
            <a:lstStyle/>
            <a:p/>
          </p:txBody>
        </p:sp>
        <p:sp>
          <p:nvSpPr>
            <p:cNvPr id="66" name="rc66"/>
            <p:cNvSpPr/>
            <p:nvPr/>
          </p:nvSpPr>
          <p:spPr>
            <a:xfrm>
              <a:off x="6881718" y="5152593"/>
              <a:ext cx="201455" cy="201456"/>
            </a:xfrm>
            <a:prstGeom prst="rect">
              <a:avLst/>
            </a:prstGeom>
            <a:solidFill>
              <a:srgbClr val="F26A21">
                <a:alpha val="100000"/>
              </a:srgbClr>
            </a:solidFill>
            <a:ln w="13550" cap="flat">
              <a:solidFill>
                <a:srgbClr val="000000">
                  <a:alpha val="100000"/>
                </a:srgbClr>
              </a:solidFill>
              <a:prstDash val="solid"/>
              <a:miter/>
            </a:ln>
          </p:spPr>
          <p:txBody>
            <a:bodyPr/>
            <a:lstStyle/>
            <a:p/>
          </p:txBody>
        </p:sp>
        <p:sp>
          <p:nvSpPr>
            <p:cNvPr id="67" name="rc67"/>
            <p:cNvSpPr/>
            <p:nvPr/>
          </p:nvSpPr>
          <p:spPr>
            <a:xfrm>
              <a:off x="6881718" y="5372049"/>
              <a:ext cx="201455" cy="201456"/>
            </a:xfrm>
            <a:prstGeom prst="rect">
              <a:avLst/>
            </a:prstGeom>
            <a:solidFill>
              <a:srgbClr val="E8E8E8">
                <a:alpha val="100000"/>
              </a:srgbClr>
            </a:solidFill>
            <a:ln w="13550" cap="flat">
              <a:solidFill>
                <a:srgbClr val="000000">
                  <a:alpha val="100000"/>
                </a:srgbClr>
              </a:solidFill>
              <a:prstDash val="solid"/>
              <a:miter/>
            </a:ln>
          </p:spPr>
          <p:txBody>
            <a:bodyPr/>
            <a:lstStyle/>
            <a:p/>
          </p:txBody>
        </p:sp>
        <p:sp>
          <p:nvSpPr>
            <p:cNvPr id="68" name="tx68"/>
            <p:cNvSpPr/>
            <p:nvPr/>
          </p:nvSpPr>
          <p:spPr>
            <a:xfrm>
              <a:off x="4849056" y="2360388"/>
              <a:ext cx="132981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1) Brazil: 250,000 (19.3%) </a:t>
              </a:r>
            </a:p>
          </p:txBody>
        </p:sp>
        <p:sp>
          <p:nvSpPr>
            <p:cNvPr id="69" name="tx69"/>
            <p:cNvSpPr/>
            <p:nvPr/>
          </p:nvSpPr>
          <p:spPr>
            <a:xfrm>
              <a:off x="4849056" y="2579844"/>
              <a:ext cx="140442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 Mexico: 238,000 (18.4%) </a:t>
              </a:r>
            </a:p>
          </p:txBody>
        </p:sp>
        <p:sp>
          <p:nvSpPr>
            <p:cNvPr id="70" name="tx70"/>
            <p:cNvSpPr/>
            <p:nvPr/>
          </p:nvSpPr>
          <p:spPr>
            <a:xfrm>
              <a:off x="4849056" y="2799300"/>
              <a:ext cx="157258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3) Venezuela: 202,000 (15.6%) </a:t>
              </a:r>
            </a:p>
          </p:txBody>
        </p:sp>
        <p:sp>
          <p:nvSpPr>
            <p:cNvPr id="71" name="tx71"/>
            <p:cNvSpPr/>
            <p:nvPr/>
          </p:nvSpPr>
          <p:spPr>
            <a:xfrm>
              <a:off x="4849056" y="3018756"/>
              <a:ext cx="114958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4) Haiti: 94,000 (7.3%) </a:t>
              </a:r>
            </a:p>
          </p:txBody>
        </p:sp>
        <p:sp>
          <p:nvSpPr>
            <p:cNvPr id="72" name="tx72"/>
            <p:cNvSpPr/>
            <p:nvPr/>
          </p:nvSpPr>
          <p:spPr>
            <a:xfrm>
              <a:off x="4849056" y="3238212"/>
              <a:ext cx="130521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5) Argentina: 91,000 (7%) </a:t>
              </a:r>
            </a:p>
          </p:txBody>
        </p:sp>
        <p:sp>
          <p:nvSpPr>
            <p:cNvPr id="73" name="tx73"/>
            <p:cNvSpPr/>
            <p:nvPr/>
          </p:nvSpPr>
          <p:spPr>
            <a:xfrm>
              <a:off x="4849056" y="3457668"/>
              <a:ext cx="116220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6) Peru: 85,000 (6.6%) </a:t>
              </a:r>
            </a:p>
          </p:txBody>
        </p:sp>
        <p:sp>
          <p:nvSpPr>
            <p:cNvPr id="74" name="tx74"/>
            <p:cNvSpPr/>
            <p:nvPr/>
          </p:nvSpPr>
          <p:spPr>
            <a:xfrm>
              <a:off x="4849056" y="3677124"/>
              <a:ext cx="125519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7) Bolivia: 84,000 (6.5%) </a:t>
              </a:r>
            </a:p>
          </p:txBody>
        </p:sp>
        <p:sp>
          <p:nvSpPr>
            <p:cNvPr id="75" name="tx75"/>
            <p:cNvSpPr/>
            <p:nvPr/>
          </p:nvSpPr>
          <p:spPr>
            <a:xfrm>
              <a:off x="4849056" y="3896580"/>
              <a:ext cx="139811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8) Colombia: 62,000 (4.8%) </a:t>
              </a:r>
            </a:p>
          </p:txBody>
        </p:sp>
        <p:sp>
          <p:nvSpPr>
            <p:cNvPr id="76" name="tx76"/>
            <p:cNvSpPr/>
            <p:nvPr/>
          </p:nvSpPr>
          <p:spPr>
            <a:xfrm>
              <a:off x="4849056" y="4116036"/>
              <a:ext cx="134243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9) Ecuador: 58,000 (4.5%) </a:t>
              </a:r>
            </a:p>
          </p:txBody>
        </p:sp>
        <p:sp>
          <p:nvSpPr>
            <p:cNvPr id="77" name="tx77"/>
            <p:cNvSpPr/>
            <p:nvPr/>
          </p:nvSpPr>
          <p:spPr>
            <a:xfrm>
              <a:off x="4849056" y="4335492"/>
              <a:ext cx="153509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10) Guatemala: 37,000 (2.9%) </a:t>
              </a:r>
            </a:p>
          </p:txBody>
        </p:sp>
        <p:sp>
          <p:nvSpPr>
            <p:cNvPr id="78" name="tx78"/>
            <p:cNvSpPr/>
            <p:nvPr/>
          </p:nvSpPr>
          <p:spPr>
            <a:xfrm>
              <a:off x="4849056" y="4554948"/>
              <a:ext cx="146459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11) Honduras: 30,000 (2.3%) </a:t>
              </a:r>
            </a:p>
          </p:txBody>
        </p:sp>
        <p:sp>
          <p:nvSpPr>
            <p:cNvPr id="79" name="tx79"/>
            <p:cNvSpPr/>
            <p:nvPr/>
          </p:nvSpPr>
          <p:spPr>
            <a:xfrm>
              <a:off x="4849056" y="4774404"/>
              <a:ext cx="137352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12) Paraguay: 13,000 (1%) </a:t>
              </a:r>
            </a:p>
          </p:txBody>
        </p:sp>
        <p:sp>
          <p:nvSpPr>
            <p:cNvPr id="80" name="tx80"/>
            <p:cNvSpPr/>
            <p:nvPr/>
          </p:nvSpPr>
          <p:spPr>
            <a:xfrm>
              <a:off x="4849056" y="4993860"/>
              <a:ext cx="195407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13) Dominican Republic: 10,000 (&lt;1%) </a:t>
              </a:r>
            </a:p>
          </p:txBody>
        </p:sp>
        <p:sp>
          <p:nvSpPr>
            <p:cNvPr id="81" name="tx81"/>
            <p:cNvSpPr/>
            <p:nvPr/>
          </p:nvSpPr>
          <p:spPr>
            <a:xfrm>
              <a:off x="4849056" y="5213316"/>
              <a:ext cx="131445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14) Panama: 9,000 (&lt;1%) </a:t>
              </a:r>
            </a:p>
          </p:txBody>
        </p:sp>
        <p:sp>
          <p:nvSpPr>
            <p:cNvPr id="82" name="tx82"/>
            <p:cNvSpPr/>
            <p:nvPr/>
          </p:nvSpPr>
          <p:spPr>
            <a:xfrm>
              <a:off x="4849056" y="5432772"/>
              <a:ext cx="115269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15) Chile: 8,000 (&lt;1%) </a:t>
              </a:r>
            </a:p>
          </p:txBody>
        </p:sp>
        <p:sp>
          <p:nvSpPr>
            <p:cNvPr id="83" name="tx83"/>
            <p:cNvSpPr/>
            <p:nvPr/>
          </p:nvSpPr>
          <p:spPr>
            <a:xfrm>
              <a:off x="4849056" y="5652228"/>
              <a:ext cx="140753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16) Nicaragua: 8,000 (&lt;1%) </a:t>
              </a:r>
            </a:p>
          </p:txBody>
        </p:sp>
        <p:sp>
          <p:nvSpPr>
            <p:cNvPr id="84" name="tx84"/>
            <p:cNvSpPr/>
            <p:nvPr/>
          </p:nvSpPr>
          <p:spPr>
            <a:xfrm>
              <a:off x="7161763" y="2360388"/>
              <a:ext cx="137644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17) Suriname: 4,000 (&lt;1%) </a:t>
              </a:r>
            </a:p>
          </p:txBody>
        </p:sp>
        <p:sp>
          <p:nvSpPr>
            <p:cNvPr id="85" name="tx85"/>
            <p:cNvSpPr/>
            <p:nvPr/>
          </p:nvSpPr>
          <p:spPr>
            <a:xfrm>
              <a:off x="7161763" y="2579844"/>
              <a:ext cx="131426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18) Jamaica: 2,000 (&lt;1%) </a:t>
              </a:r>
            </a:p>
          </p:txBody>
        </p:sp>
        <p:sp>
          <p:nvSpPr>
            <p:cNvPr id="86" name="tx86"/>
            <p:cNvSpPr/>
            <p:nvPr/>
          </p:nvSpPr>
          <p:spPr>
            <a:xfrm>
              <a:off x="7161763" y="2799300"/>
              <a:ext cx="146962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19) El Salvador: 2,000 (&lt;1%) </a:t>
              </a:r>
            </a:p>
          </p:txBody>
        </p:sp>
        <p:sp>
          <p:nvSpPr>
            <p:cNvPr id="87" name="tx87"/>
            <p:cNvSpPr/>
            <p:nvPr/>
          </p:nvSpPr>
          <p:spPr>
            <a:xfrm>
              <a:off x="7161763" y="3018756"/>
              <a:ext cx="190917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20) Trinidad and Tobago: 1,000 (&lt;1%) </a:t>
              </a:r>
            </a:p>
          </p:txBody>
        </p:sp>
        <p:sp>
          <p:nvSpPr>
            <p:cNvPr id="88" name="tx88"/>
            <p:cNvSpPr/>
            <p:nvPr/>
          </p:nvSpPr>
          <p:spPr>
            <a:xfrm>
              <a:off x="7161763" y="3238212"/>
              <a:ext cx="144466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21) Costa Rica: 1,000 (&lt;1%) </a:t>
              </a:r>
            </a:p>
          </p:txBody>
        </p:sp>
        <p:sp>
          <p:nvSpPr>
            <p:cNvPr id="89" name="tx89"/>
            <p:cNvSpPr/>
            <p:nvPr/>
          </p:nvSpPr>
          <p:spPr>
            <a:xfrm>
              <a:off x="7161763" y="3457668"/>
              <a:ext cx="123059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22) Cuba: &lt;1,000 (&lt;1%) </a:t>
              </a:r>
            </a:p>
          </p:txBody>
        </p:sp>
        <p:sp>
          <p:nvSpPr>
            <p:cNvPr id="90" name="tx90"/>
            <p:cNvSpPr/>
            <p:nvPr/>
          </p:nvSpPr>
          <p:spPr>
            <a:xfrm>
              <a:off x="7161763" y="3677124"/>
              <a:ext cx="126772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23) Belize: &lt;1,000 (&lt;1%) </a:t>
              </a:r>
            </a:p>
          </p:txBody>
        </p:sp>
        <p:sp>
          <p:nvSpPr>
            <p:cNvPr id="91" name="tx91"/>
            <p:cNvSpPr/>
            <p:nvPr/>
          </p:nvSpPr>
          <p:spPr>
            <a:xfrm>
              <a:off x="7161763" y="3896580"/>
              <a:ext cx="138586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24) Uruguay: &lt;1,000 (&lt;1%) </a:t>
              </a:r>
            </a:p>
          </p:txBody>
        </p:sp>
        <p:sp>
          <p:nvSpPr>
            <p:cNvPr id="92" name="tx92"/>
            <p:cNvSpPr/>
            <p:nvPr/>
          </p:nvSpPr>
          <p:spPr>
            <a:xfrm>
              <a:off x="7161763" y="4116036"/>
              <a:ext cx="134233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25) Bahamas: &lt;500 (&lt;1%) </a:t>
              </a:r>
            </a:p>
          </p:txBody>
        </p:sp>
        <p:sp>
          <p:nvSpPr>
            <p:cNvPr id="93" name="tx93"/>
            <p:cNvSpPr/>
            <p:nvPr/>
          </p:nvSpPr>
          <p:spPr>
            <a:xfrm>
              <a:off x="7161763" y="4335492"/>
              <a:ext cx="134864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26) Barbados: &lt;500 (&lt;1%) </a:t>
              </a:r>
            </a:p>
          </p:txBody>
        </p:sp>
        <p:sp>
          <p:nvSpPr>
            <p:cNvPr id="94" name="tx94"/>
            <p:cNvSpPr/>
            <p:nvPr/>
          </p:nvSpPr>
          <p:spPr>
            <a:xfrm>
              <a:off x="7161763" y="4554948"/>
              <a:ext cx="127403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27) St Lucia: &lt;500 (&lt;1%) </a:t>
              </a:r>
            </a:p>
          </p:txBody>
        </p:sp>
        <p:sp>
          <p:nvSpPr>
            <p:cNvPr id="95" name="tx95"/>
            <p:cNvSpPr/>
            <p:nvPr/>
          </p:nvSpPr>
          <p:spPr>
            <a:xfrm>
              <a:off x="7161763" y="4774404"/>
              <a:ext cx="130521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28) Grenada: &lt;500 (&lt;1%) </a:t>
              </a:r>
            </a:p>
          </p:txBody>
        </p:sp>
        <p:sp>
          <p:nvSpPr>
            <p:cNvPr id="96" name="tx96"/>
            <p:cNvSpPr/>
            <p:nvPr/>
          </p:nvSpPr>
          <p:spPr>
            <a:xfrm>
              <a:off x="7161763" y="4993860"/>
              <a:ext cx="126168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29) Guyana: &lt;200 (&lt;1%) </a:t>
              </a:r>
            </a:p>
          </p:txBody>
        </p:sp>
        <p:sp>
          <p:nvSpPr>
            <p:cNvPr id="97" name="tx97"/>
            <p:cNvSpPr/>
            <p:nvPr/>
          </p:nvSpPr>
          <p:spPr>
            <a:xfrm>
              <a:off x="7161763" y="5213316"/>
              <a:ext cx="133584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30) Dominica: &lt;200 (&lt;1%) </a:t>
              </a:r>
            </a:p>
          </p:txBody>
        </p:sp>
        <p:sp>
          <p:nvSpPr>
            <p:cNvPr id="98" name="tx98"/>
            <p:cNvSpPr/>
            <p:nvPr/>
          </p:nvSpPr>
          <p:spPr>
            <a:xfrm>
              <a:off x="7161763" y="5432772"/>
              <a:ext cx="198223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31) Remaining 3 countries: &lt;100 (&lt;1%) </a:t>
              </a:r>
            </a:p>
          </p:txBody>
        </p:sp>
        <p:sp>
          <p:nvSpPr>
            <p:cNvPr id="99" name="tx99"/>
            <p:cNvSpPr/>
            <p:nvPr/>
          </p:nvSpPr>
          <p:spPr>
            <a:xfrm>
              <a:off x="274320" y="1684759"/>
              <a:ext cx="3529309" cy="119969"/>
            </a:xfrm>
            <a:prstGeom prst="rect">
              <a:avLst/>
            </a:prstGeom>
            <a:noFill/>
          </p:spPr>
          <p:txBody>
            <a:bodyPr lIns="0" rIns="0" tIns="0" bIns="0" anchorCtr="1" anchor="ctr" wrap="none"/>
            <a:lstStyle/>
            <a:p>
              <a:pPr algn="l" marL="0" marR="0" indent="0">
                <a:spcBef>
                  <a:spcPts val="0"/>
                </a:spcBef>
                <a:spcAft>
                  <a:spcPts val="0"/>
                </a:spcAft>
              </a:pPr>
              <a:r>
                <a:rPr sz="1320" i="0" b="0">
                  <a:solidFill>
                    <a:srgbClr val="000000">
                      <a:alpha val="100000"/>
                    </a:srgbClr>
                  </a:solidFill>
                  <a:latin typeface="Arial"/>
                  <a:cs typeface="Arial"/>
                </a:rPr>
                <a:t># MCV1 unvaccinated (% of total unvaccinated)</a:t>
              </a:r>
            </a:p>
          </p:txBody>
        </p:sp>
        <p:sp>
          <p:nvSpPr>
            <p:cNvPr id="100" name="tx100"/>
            <p:cNvSpPr/>
            <p:nvPr/>
          </p:nvSpPr>
          <p:spPr>
            <a:xfrm>
              <a:off x="326028" y="6123213"/>
              <a:ext cx="416198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Source: WHO/UNICEF Estimates of National Immunization Coverage, 2025 revision</a:t>
              </a:r>
            </a:p>
          </p:txBody>
        </p:sp>
        <p:sp>
          <p:nvSpPr>
            <p:cNvPr id="101" name="tx101"/>
            <p:cNvSpPr/>
            <p:nvPr/>
          </p:nvSpPr>
          <p:spPr>
            <a:xfrm>
              <a:off x="442523" y="6243914"/>
              <a:ext cx="404548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Note: Number in legend corresponds to region ranking based on highest to lowest</a:t>
              </a:r>
            </a:p>
          </p:txBody>
        </p:sp>
        <p:sp>
          <p:nvSpPr>
            <p:cNvPr id="102" name="tx102"/>
            <p:cNvSpPr/>
            <p:nvPr/>
          </p:nvSpPr>
          <p:spPr>
            <a:xfrm>
              <a:off x="871468" y="6364615"/>
              <a:ext cx="361654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absolute number of unvaccinated children and reflects order of pie slices.</a:t>
              </a:r>
            </a:p>
          </p:txBody>
        </p:sp>
      </p:grpSp>
      <p:sp>
        <p:nvSpPr>
          <p:cNvPr id="103"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In 2025, 3 countries accounted for over half (53.3%) of all children unprotected against measles in LACR.
Brazil had the highest number of children who did not receive MCV1 (n=250,000), which is approximately 19.3% of all children unprotected against measles in LACR (n=1.3 million).
The number of unvaccinated children is influenced by both the birth cohort size and programme performance. As a result, countries with large birth cohorts may still have a high number of unvaccinated children, even if coverage rates are high. At the same time, countries with high coverage will also have a greater absolute number of children who are vaccinated. Please refer to the heatmaps for country-specific coverage.</a:t>
            </a:r>
          </a:p>
        </p:txBody>
      </p:sp>
      <p:sp>
        <p:nvSpPr>
          <p:cNvPr id="104" name="body"/>
          <p:cNvSpPr>
            <a:spLocks noGrp="1"/>
          </p:cNvSpPr>
          <p:nvPr>
            <p:ph/>
          </p:nvPr>
        </p:nvSpPr>
        <p:spPr>
          <a:xfrm>
            <a:off x="292608" y="182880"/>
            <a:ext cx="8595360" cy="649224"/>
          </a:xfrm>
          <a:solidFill>
            <a:srgbClr val="FFFFFF">
              <a:alpha val="100000"/>
            </a:srgbClr>
          </a:solidFill>
        </p:spPr>
        <p:txBody>
          <a:bodyPr/>
          <a:lstStyle/>
          <a:p>
            <a:pPr algn="l" marL="0" marR="0">
              <a:lnSpc>
                <a:spcPct val="100000"/>
              </a:lnSpc>
              <a:spcBef>
                <a:spcPts val="0"/>
              </a:spcBef>
              <a:spcAft>
                <a:spcPts val="0"/>
              </a:spcAft>
              <a:buNone/>
            </a:pPr>
            <a:r>
              <a:rPr cap="none" sz="1450" i="0" b="0" u="none" strike="noStrike">
                <a:solidFill>
                  <a:srgbClr val="000000">
                    <a:alpha val="100000"/>
                  </a:srgbClr>
                </a:solidFill>
                <a:latin typeface="Arial"/>
                <a:cs typeface="Arial"/>
                <a:ea typeface="Arial"/>
                <a:sym typeface="Arial"/>
              </a:rPr>
              <a:t>In 2025, 3 countries accounted for over half of all children unprotected against measles in LACR, with Brazil contributing the highest share.</a:t>
            </a:r>
          </a:p>
        </p:txBody>
      </p:sp>
      <p:grpSp xmlns:pic="http://schemas.openxmlformats.org/drawingml/2006/picture">
        <p:nvGrpSpPr>
          <p:cNvPr id="105" name=""/>
          <p:cNvGrpSpPr/>
          <p:nvPr/>
        </p:nvGrpSpPr>
        <p:grpSpPr>
          <a:xfrm>
            <a:off x="292608" y="914400"/>
            <a:ext cx="8595360" cy="28575"/>
            <a:chOff x="292608" y="914400"/>
            <a:chExt cx="8595360" cy="28575"/>
          </a:xfrm>
        </p:grpSpPr>
        <p:sp>
          <p:nvSpPr>
            <p:cNvPr id="106" name="rc3"/>
            <p:cNvSpPr/>
            <p:nvPr/>
          </p:nvSpPr>
          <p:spPr>
            <a:xfrm>
              <a:off x="292608" y="914400"/>
              <a:ext cx="8595360" cy="28575"/>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107" name="rc4"/>
            <p:cNvSpPr/>
            <p:nvPr/>
          </p:nvSpPr>
          <p:spPr>
            <a:xfrm>
              <a:off x="292608" y="914400"/>
              <a:ext cx="8595360" cy="28575"/>
            </a:xfrm>
            <a:prstGeom prst="rect">
              <a:avLst/>
            </a:prstGeom>
            <a:solidFill>
              <a:srgbClr val="000000">
                <a:alpha val="100000"/>
              </a:srgbClr>
            </a:solidFill>
          </p:spPr>
          <p:txBody>
            <a:bodyPr/>
            <a:lstStyle/>
            <a:p/>
          </p:txBody>
        </p:sp>
      </p:grpSp>
    </p:spTree>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body"/>
          <p:cNvSpPr>
            <a:spLocks noGrp="1"/>
          </p:cNvSpPr>
          <p:nvPr>
            <p:ph/>
          </p:nvPr>
        </p:nvSpPr>
        <p:spPr>
          <a:xfrm>
            <a:off x="0" y="2743200"/>
            <a:ext cx="12252960" cy="1828800"/>
          </a:xfrm>
          <a:solidFill>
            <a:srgbClr val="203864">
              <a:alpha val="100000"/>
            </a:srgbClr>
          </a:solidFill>
        </p:spPr>
        <p:txBody>
          <a:bodyPr/>
          <a:lstStyle/>
          <a:p>
            <a:pPr algn="ctr" marL="0" marR="0">
              <a:lnSpc>
                <a:spcPct val="100000"/>
              </a:lnSpc>
              <a:spcBef>
                <a:spcPts val="0"/>
              </a:spcBef>
              <a:spcAft>
                <a:spcPts val="0"/>
              </a:spcAft>
              <a:buNone/>
            </a:pPr>
            <a:r>
              <a:rPr cap="none" sz="4400" i="0" b="0" u="none" strike="noStrike">
                <a:solidFill>
                  <a:srgbClr val="FFFFFF">
                    <a:alpha val="100000"/>
                  </a:srgbClr>
                </a:solidFill>
                <a:latin typeface="Arial"/>
                <a:cs typeface="Arial"/>
                <a:ea typeface="Arial"/>
                <a:sym typeface="Arial"/>
              </a:rPr>
              <a:t>Childhood immunization:
Additional charts</a:t>
            </a:r>
          </a:p>
        </p:txBody>
      </p:sp>
    </p:spTree>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1298448"/>
            <a:ext cx="8869680" cy="5486400"/>
            <a:chOff x="274320" y="1298448"/>
            <a:chExt cx="8869680" cy="5486400"/>
          </a:xfrm>
        </p:grpSpPr>
        <p:sp>
          <p:nvSpPr>
            <p:cNvPr id="3" name="rc3"/>
            <p:cNvSpPr/>
            <p:nvPr/>
          </p:nvSpPr>
          <p:spPr>
            <a:xfrm>
              <a:off x="274320" y="1298448"/>
              <a:ext cx="8869680" cy="5486400"/>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rc4"/>
            <p:cNvSpPr/>
            <p:nvPr/>
          </p:nvSpPr>
          <p:spPr>
            <a:xfrm>
              <a:off x="274320" y="1298448"/>
              <a:ext cx="8869680" cy="5486399"/>
            </a:xfrm>
            <a:prstGeom prst="rect">
              <a:avLst/>
            </a:prstGeom>
            <a:solidFill>
              <a:srgbClr val="FFFFFF">
                <a:alpha val="100000"/>
              </a:srgbClr>
            </a:solidFill>
            <a:ln w="13550" cap="rnd">
              <a:solidFill>
                <a:srgbClr val="FFFFFF">
                  <a:alpha val="100000"/>
                </a:srgbClr>
              </a:solidFill>
              <a:prstDash val="solid"/>
              <a:round/>
            </a:ln>
          </p:spPr>
          <p:txBody>
            <a:bodyPr/>
            <a:lstStyle/>
            <a:p/>
          </p:txBody>
        </p:sp>
        <p:sp>
          <p:nvSpPr>
            <p:cNvPr id="5" name="pl5"/>
            <p:cNvSpPr/>
            <p:nvPr/>
          </p:nvSpPr>
          <p:spPr>
            <a:xfrm>
              <a:off x="795849" y="4536542"/>
              <a:ext cx="3843721" cy="0"/>
            </a:xfrm>
            <a:custGeom>
              <a:avLst/>
              <a:pathLst>
                <a:path w="3843721" h="0">
                  <a:moveTo>
                    <a:pt x="0" y="0"/>
                  </a:moveTo>
                  <a:lnTo>
                    <a:pt x="3843721" y="0"/>
                  </a:lnTo>
                  <a:lnTo>
                    <a:pt x="3843721" y="0"/>
                  </a:lnTo>
                </a:path>
              </a:pathLst>
            </a:custGeom>
            <a:ln w="6775" cap="flat">
              <a:solidFill>
                <a:srgbClr val="EBEBEB">
                  <a:alpha val="100000"/>
                </a:srgbClr>
              </a:solidFill>
              <a:prstDash val="solid"/>
              <a:round/>
            </a:ln>
          </p:spPr>
          <p:txBody>
            <a:bodyPr/>
            <a:lstStyle/>
            <a:p/>
          </p:txBody>
        </p:sp>
        <p:sp>
          <p:nvSpPr>
            <p:cNvPr id="6" name="pl6"/>
            <p:cNvSpPr/>
            <p:nvPr/>
          </p:nvSpPr>
          <p:spPr>
            <a:xfrm>
              <a:off x="795849" y="3597147"/>
              <a:ext cx="3843721" cy="0"/>
            </a:xfrm>
            <a:custGeom>
              <a:avLst/>
              <a:pathLst>
                <a:path w="3843721" h="0">
                  <a:moveTo>
                    <a:pt x="0" y="0"/>
                  </a:moveTo>
                  <a:lnTo>
                    <a:pt x="3843721" y="0"/>
                  </a:lnTo>
                  <a:lnTo>
                    <a:pt x="3843721" y="0"/>
                  </a:lnTo>
                </a:path>
              </a:pathLst>
            </a:custGeom>
            <a:ln w="6775" cap="flat">
              <a:solidFill>
                <a:srgbClr val="EBEBEB">
                  <a:alpha val="100000"/>
                </a:srgbClr>
              </a:solidFill>
              <a:prstDash val="solid"/>
              <a:round/>
            </a:ln>
          </p:spPr>
          <p:txBody>
            <a:bodyPr/>
            <a:lstStyle/>
            <a:p/>
          </p:txBody>
        </p:sp>
        <p:sp>
          <p:nvSpPr>
            <p:cNvPr id="7" name="pl7"/>
            <p:cNvSpPr/>
            <p:nvPr/>
          </p:nvSpPr>
          <p:spPr>
            <a:xfrm>
              <a:off x="795849" y="2657753"/>
              <a:ext cx="3843721" cy="0"/>
            </a:xfrm>
            <a:custGeom>
              <a:avLst/>
              <a:pathLst>
                <a:path w="3843721" h="0">
                  <a:moveTo>
                    <a:pt x="0" y="0"/>
                  </a:moveTo>
                  <a:lnTo>
                    <a:pt x="3843721" y="0"/>
                  </a:lnTo>
                  <a:lnTo>
                    <a:pt x="3843721" y="0"/>
                  </a:lnTo>
                </a:path>
              </a:pathLst>
            </a:custGeom>
            <a:ln w="6775" cap="flat">
              <a:solidFill>
                <a:srgbClr val="EBEBEB">
                  <a:alpha val="100000"/>
                </a:srgbClr>
              </a:solidFill>
              <a:prstDash val="solid"/>
              <a:round/>
            </a:ln>
          </p:spPr>
          <p:txBody>
            <a:bodyPr/>
            <a:lstStyle/>
            <a:p/>
          </p:txBody>
        </p:sp>
        <p:sp>
          <p:nvSpPr>
            <p:cNvPr id="8" name="pl8"/>
            <p:cNvSpPr/>
            <p:nvPr/>
          </p:nvSpPr>
          <p:spPr>
            <a:xfrm>
              <a:off x="795849" y="5006239"/>
              <a:ext cx="3843721" cy="0"/>
            </a:xfrm>
            <a:custGeom>
              <a:avLst/>
              <a:pathLst>
                <a:path w="3843721" h="0">
                  <a:moveTo>
                    <a:pt x="0" y="0"/>
                  </a:moveTo>
                  <a:lnTo>
                    <a:pt x="3843721" y="0"/>
                  </a:lnTo>
                  <a:lnTo>
                    <a:pt x="3843721" y="0"/>
                  </a:lnTo>
                </a:path>
              </a:pathLst>
            </a:custGeom>
            <a:ln w="13550" cap="flat">
              <a:solidFill>
                <a:srgbClr val="EBEBEB">
                  <a:alpha val="100000"/>
                </a:srgbClr>
              </a:solidFill>
              <a:prstDash val="solid"/>
              <a:round/>
            </a:ln>
          </p:spPr>
          <p:txBody>
            <a:bodyPr/>
            <a:lstStyle/>
            <a:p/>
          </p:txBody>
        </p:sp>
        <p:sp>
          <p:nvSpPr>
            <p:cNvPr id="9" name="pl9"/>
            <p:cNvSpPr/>
            <p:nvPr/>
          </p:nvSpPr>
          <p:spPr>
            <a:xfrm>
              <a:off x="795849" y="4066845"/>
              <a:ext cx="3843721" cy="0"/>
            </a:xfrm>
            <a:custGeom>
              <a:avLst/>
              <a:pathLst>
                <a:path w="3843721" h="0">
                  <a:moveTo>
                    <a:pt x="0" y="0"/>
                  </a:moveTo>
                  <a:lnTo>
                    <a:pt x="3843721" y="0"/>
                  </a:lnTo>
                  <a:lnTo>
                    <a:pt x="3843721" y="0"/>
                  </a:lnTo>
                </a:path>
              </a:pathLst>
            </a:custGeom>
            <a:ln w="13550" cap="flat">
              <a:solidFill>
                <a:srgbClr val="EBEBEB">
                  <a:alpha val="100000"/>
                </a:srgbClr>
              </a:solidFill>
              <a:prstDash val="solid"/>
              <a:round/>
            </a:ln>
          </p:spPr>
          <p:txBody>
            <a:bodyPr/>
            <a:lstStyle/>
            <a:p/>
          </p:txBody>
        </p:sp>
        <p:sp>
          <p:nvSpPr>
            <p:cNvPr id="10" name="pl10"/>
            <p:cNvSpPr/>
            <p:nvPr/>
          </p:nvSpPr>
          <p:spPr>
            <a:xfrm>
              <a:off x="795849" y="3127450"/>
              <a:ext cx="3843721" cy="0"/>
            </a:xfrm>
            <a:custGeom>
              <a:avLst/>
              <a:pathLst>
                <a:path w="3843721" h="0">
                  <a:moveTo>
                    <a:pt x="0" y="0"/>
                  </a:moveTo>
                  <a:lnTo>
                    <a:pt x="3843721" y="0"/>
                  </a:lnTo>
                  <a:lnTo>
                    <a:pt x="3843721" y="0"/>
                  </a:lnTo>
                </a:path>
              </a:pathLst>
            </a:custGeom>
            <a:ln w="13550" cap="flat">
              <a:solidFill>
                <a:srgbClr val="EBEBEB">
                  <a:alpha val="100000"/>
                </a:srgbClr>
              </a:solidFill>
              <a:prstDash val="solid"/>
              <a:round/>
            </a:ln>
          </p:spPr>
          <p:txBody>
            <a:bodyPr/>
            <a:lstStyle/>
            <a:p/>
          </p:txBody>
        </p:sp>
        <p:sp>
          <p:nvSpPr>
            <p:cNvPr id="11" name="pl11"/>
            <p:cNvSpPr/>
            <p:nvPr/>
          </p:nvSpPr>
          <p:spPr>
            <a:xfrm>
              <a:off x="795849" y="2188056"/>
              <a:ext cx="3843721" cy="0"/>
            </a:xfrm>
            <a:custGeom>
              <a:avLst/>
              <a:pathLst>
                <a:path w="3843721" h="0">
                  <a:moveTo>
                    <a:pt x="0" y="0"/>
                  </a:moveTo>
                  <a:lnTo>
                    <a:pt x="3843721" y="0"/>
                  </a:lnTo>
                  <a:lnTo>
                    <a:pt x="3843721" y="0"/>
                  </a:lnTo>
                </a:path>
              </a:pathLst>
            </a:custGeom>
            <a:ln w="13550" cap="flat">
              <a:solidFill>
                <a:srgbClr val="EBEBEB">
                  <a:alpha val="100000"/>
                </a:srgbClr>
              </a:solidFill>
              <a:prstDash val="solid"/>
              <a:round/>
            </a:ln>
          </p:spPr>
          <p:txBody>
            <a:bodyPr/>
            <a:lstStyle/>
            <a:p/>
          </p:txBody>
        </p:sp>
        <p:sp>
          <p:nvSpPr>
            <p:cNvPr id="12" name="pl12"/>
            <p:cNvSpPr/>
            <p:nvPr/>
          </p:nvSpPr>
          <p:spPr>
            <a:xfrm>
              <a:off x="970564" y="2037753"/>
              <a:ext cx="0" cy="3306668"/>
            </a:xfrm>
            <a:custGeom>
              <a:avLst/>
              <a:pathLst>
                <a:path w="0" h="3306668">
                  <a:moveTo>
                    <a:pt x="0" y="3306668"/>
                  </a:moveTo>
                  <a:lnTo>
                    <a:pt x="0" y="0"/>
                  </a:lnTo>
                  <a:lnTo>
                    <a:pt x="0" y="0"/>
                  </a:lnTo>
                </a:path>
              </a:pathLst>
            </a:custGeom>
            <a:ln w="13550" cap="flat">
              <a:solidFill>
                <a:srgbClr val="EBEBEB">
                  <a:alpha val="100000"/>
                </a:srgbClr>
              </a:solidFill>
              <a:prstDash val="solid"/>
              <a:round/>
            </a:ln>
          </p:spPr>
          <p:txBody>
            <a:bodyPr/>
            <a:lstStyle/>
            <a:p/>
          </p:txBody>
        </p:sp>
        <p:sp>
          <p:nvSpPr>
            <p:cNvPr id="13" name="pl13"/>
            <p:cNvSpPr/>
            <p:nvPr/>
          </p:nvSpPr>
          <p:spPr>
            <a:xfrm>
              <a:off x="1669422" y="2037753"/>
              <a:ext cx="0" cy="3306668"/>
            </a:xfrm>
            <a:custGeom>
              <a:avLst/>
              <a:pathLst>
                <a:path w="0" h="3306668">
                  <a:moveTo>
                    <a:pt x="0" y="3306668"/>
                  </a:moveTo>
                  <a:lnTo>
                    <a:pt x="0" y="0"/>
                  </a:lnTo>
                  <a:lnTo>
                    <a:pt x="0" y="0"/>
                  </a:lnTo>
                </a:path>
              </a:pathLst>
            </a:custGeom>
            <a:ln w="13550" cap="flat">
              <a:solidFill>
                <a:srgbClr val="EBEBEB">
                  <a:alpha val="100000"/>
                </a:srgbClr>
              </a:solidFill>
              <a:prstDash val="solid"/>
              <a:round/>
            </a:ln>
          </p:spPr>
          <p:txBody>
            <a:bodyPr/>
            <a:lstStyle/>
            <a:p/>
          </p:txBody>
        </p:sp>
        <p:sp>
          <p:nvSpPr>
            <p:cNvPr id="14" name="pl14"/>
            <p:cNvSpPr/>
            <p:nvPr/>
          </p:nvSpPr>
          <p:spPr>
            <a:xfrm>
              <a:off x="2368281" y="2037753"/>
              <a:ext cx="0" cy="3306668"/>
            </a:xfrm>
            <a:custGeom>
              <a:avLst/>
              <a:pathLst>
                <a:path w="0" h="3306668">
                  <a:moveTo>
                    <a:pt x="0" y="3306668"/>
                  </a:moveTo>
                  <a:lnTo>
                    <a:pt x="0" y="0"/>
                  </a:lnTo>
                  <a:lnTo>
                    <a:pt x="0" y="0"/>
                  </a:lnTo>
                </a:path>
              </a:pathLst>
            </a:custGeom>
            <a:ln w="13550" cap="flat">
              <a:solidFill>
                <a:srgbClr val="EBEBEB">
                  <a:alpha val="100000"/>
                </a:srgbClr>
              </a:solidFill>
              <a:prstDash val="solid"/>
              <a:round/>
            </a:ln>
          </p:spPr>
          <p:txBody>
            <a:bodyPr/>
            <a:lstStyle/>
            <a:p/>
          </p:txBody>
        </p:sp>
        <p:sp>
          <p:nvSpPr>
            <p:cNvPr id="15" name="pl15"/>
            <p:cNvSpPr/>
            <p:nvPr/>
          </p:nvSpPr>
          <p:spPr>
            <a:xfrm>
              <a:off x="3067139" y="2037753"/>
              <a:ext cx="0" cy="3306668"/>
            </a:xfrm>
            <a:custGeom>
              <a:avLst/>
              <a:pathLst>
                <a:path w="0" h="3306668">
                  <a:moveTo>
                    <a:pt x="0" y="3306668"/>
                  </a:moveTo>
                  <a:lnTo>
                    <a:pt x="0" y="0"/>
                  </a:lnTo>
                  <a:lnTo>
                    <a:pt x="0" y="0"/>
                  </a:lnTo>
                </a:path>
              </a:pathLst>
            </a:custGeom>
            <a:ln w="13550" cap="flat">
              <a:solidFill>
                <a:srgbClr val="EBEBEB">
                  <a:alpha val="100000"/>
                </a:srgbClr>
              </a:solidFill>
              <a:prstDash val="solid"/>
              <a:round/>
            </a:ln>
          </p:spPr>
          <p:txBody>
            <a:bodyPr/>
            <a:lstStyle/>
            <a:p/>
          </p:txBody>
        </p:sp>
        <p:sp>
          <p:nvSpPr>
            <p:cNvPr id="16" name="pl16"/>
            <p:cNvSpPr/>
            <p:nvPr/>
          </p:nvSpPr>
          <p:spPr>
            <a:xfrm>
              <a:off x="3626226" y="2037753"/>
              <a:ext cx="0" cy="3306668"/>
            </a:xfrm>
            <a:custGeom>
              <a:avLst/>
              <a:pathLst>
                <a:path w="0" h="3306668">
                  <a:moveTo>
                    <a:pt x="0" y="3306668"/>
                  </a:moveTo>
                  <a:lnTo>
                    <a:pt x="0" y="0"/>
                  </a:lnTo>
                  <a:lnTo>
                    <a:pt x="0" y="0"/>
                  </a:lnTo>
                </a:path>
              </a:pathLst>
            </a:custGeom>
            <a:ln w="13550" cap="flat">
              <a:solidFill>
                <a:srgbClr val="EBEBEB">
                  <a:alpha val="100000"/>
                </a:srgbClr>
              </a:solidFill>
              <a:prstDash val="solid"/>
              <a:round/>
            </a:ln>
          </p:spPr>
          <p:txBody>
            <a:bodyPr/>
            <a:lstStyle/>
            <a:p/>
          </p:txBody>
        </p:sp>
        <p:sp>
          <p:nvSpPr>
            <p:cNvPr id="17" name="pl17"/>
            <p:cNvSpPr/>
            <p:nvPr/>
          </p:nvSpPr>
          <p:spPr>
            <a:xfrm>
              <a:off x="4325084" y="2037753"/>
              <a:ext cx="0" cy="3306668"/>
            </a:xfrm>
            <a:custGeom>
              <a:avLst/>
              <a:pathLst>
                <a:path w="0" h="3306668">
                  <a:moveTo>
                    <a:pt x="0" y="3306668"/>
                  </a:moveTo>
                  <a:lnTo>
                    <a:pt x="0" y="0"/>
                  </a:lnTo>
                  <a:lnTo>
                    <a:pt x="0" y="0"/>
                  </a:lnTo>
                </a:path>
              </a:pathLst>
            </a:custGeom>
            <a:ln w="13550" cap="flat">
              <a:solidFill>
                <a:srgbClr val="EBEBEB">
                  <a:alpha val="100000"/>
                </a:srgbClr>
              </a:solidFill>
              <a:prstDash val="solid"/>
              <a:round/>
            </a:ln>
          </p:spPr>
          <p:txBody>
            <a:bodyPr/>
            <a:lstStyle/>
            <a:p/>
          </p:txBody>
        </p:sp>
        <p:sp>
          <p:nvSpPr>
            <p:cNvPr id="18" name="pl18"/>
            <p:cNvSpPr/>
            <p:nvPr/>
          </p:nvSpPr>
          <p:spPr>
            <a:xfrm>
              <a:off x="4464856" y="2037753"/>
              <a:ext cx="0" cy="3306668"/>
            </a:xfrm>
            <a:custGeom>
              <a:avLst/>
              <a:pathLst>
                <a:path w="0" h="3306668">
                  <a:moveTo>
                    <a:pt x="0" y="3306668"/>
                  </a:moveTo>
                  <a:lnTo>
                    <a:pt x="0" y="0"/>
                  </a:lnTo>
                  <a:lnTo>
                    <a:pt x="0" y="0"/>
                  </a:lnTo>
                </a:path>
              </a:pathLst>
            </a:custGeom>
            <a:ln w="13550" cap="flat">
              <a:solidFill>
                <a:srgbClr val="EBEBEB">
                  <a:alpha val="100000"/>
                </a:srgbClr>
              </a:solidFill>
              <a:prstDash val="solid"/>
              <a:round/>
            </a:ln>
          </p:spPr>
          <p:txBody>
            <a:bodyPr/>
            <a:lstStyle/>
            <a:p/>
          </p:txBody>
        </p:sp>
        <p:sp>
          <p:nvSpPr>
            <p:cNvPr id="19" name="pl19"/>
            <p:cNvSpPr/>
            <p:nvPr/>
          </p:nvSpPr>
          <p:spPr>
            <a:xfrm>
              <a:off x="970564" y="2563814"/>
              <a:ext cx="3494291" cy="1690910"/>
            </a:xfrm>
            <a:custGeom>
              <a:avLst/>
              <a:pathLst>
                <a:path w="3494291" h="1690910">
                  <a:moveTo>
                    <a:pt x="0" y="0"/>
                  </a:moveTo>
                  <a:lnTo>
                    <a:pt x="139771" y="187878"/>
                  </a:lnTo>
                  <a:lnTo>
                    <a:pt x="279543" y="0"/>
                  </a:lnTo>
                  <a:lnTo>
                    <a:pt x="419315" y="375757"/>
                  </a:lnTo>
                  <a:lnTo>
                    <a:pt x="559086" y="563636"/>
                  </a:lnTo>
                  <a:lnTo>
                    <a:pt x="698858" y="375757"/>
                  </a:lnTo>
                  <a:lnTo>
                    <a:pt x="838630" y="563636"/>
                  </a:lnTo>
                  <a:lnTo>
                    <a:pt x="978401" y="563636"/>
                  </a:lnTo>
                  <a:lnTo>
                    <a:pt x="1118173" y="939394"/>
                  </a:lnTo>
                  <a:lnTo>
                    <a:pt x="1257945" y="1127273"/>
                  </a:lnTo>
                  <a:lnTo>
                    <a:pt x="1397716" y="1315152"/>
                  </a:lnTo>
                  <a:lnTo>
                    <a:pt x="1537488" y="1315152"/>
                  </a:lnTo>
                  <a:lnTo>
                    <a:pt x="1677260" y="1315152"/>
                  </a:lnTo>
                  <a:lnTo>
                    <a:pt x="1817031" y="1315152"/>
                  </a:lnTo>
                  <a:lnTo>
                    <a:pt x="1956803" y="1503031"/>
                  </a:lnTo>
                  <a:lnTo>
                    <a:pt x="2096575" y="1503031"/>
                  </a:lnTo>
                  <a:lnTo>
                    <a:pt x="2236346" y="1503031"/>
                  </a:lnTo>
                  <a:lnTo>
                    <a:pt x="2376118" y="1503031"/>
                  </a:lnTo>
                  <a:lnTo>
                    <a:pt x="2515890" y="1690910"/>
                  </a:lnTo>
                  <a:lnTo>
                    <a:pt x="2655661" y="1690910"/>
                  </a:lnTo>
                  <a:lnTo>
                    <a:pt x="2795433" y="1503031"/>
                  </a:lnTo>
                  <a:lnTo>
                    <a:pt x="2935205" y="1315152"/>
                  </a:lnTo>
                  <a:lnTo>
                    <a:pt x="3074976" y="1315152"/>
                  </a:lnTo>
                  <a:lnTo>
                    <a:pt x="3214748" y="1315152"/>
                  </a:lnTo>
                  <a:lnTo>
                    <a:pt x="3354520" y="1503031"/>
                  </a:lnTo>
                  <a:lnTo>
                    <a:pt x="3494291" y="1503031"/>
                  </a:lnTo>
                </a:path>
              </a:pathLst>
            </a:custGeom>
            <a:ln w="27101" cap="flat">
              <a:solidFill>
                <a:srgbClr val="00377D">
                  <a:alpha val="50196"/>
                </a:srgbClr>
              </a:solidFill>
              <a:prstDash val="solid"/>
              <a:round/>
            </a:ln>
          </p:spPr>
          <p:txBody>
            <a:bodyPr/>
            <a:lstStyle/>
            <a:p/>
          </p:txBody>
        </p:sp>
        <p:sp>
          <p:nvSpPr>
            <p:cNvPr id="20" name="pl20"/>
            <p:cNvSpPr/>
            <p:nvPr/>
          </p:nvSpPr>
          <p:spPr>
            <a:xfrm>
              <a:off x="970564" y="3127450"/>
              <a:ext cx="3494291" cy="1503031"/>
            </a:xfrm>
            <a:custGeom>
              <a:avLst/>
              <a:pathLst>
                <a:path w="3494291" h="1503031">
                  <a:moveTo>
                    <a:pt x="0" y="751515"/>
                  </a:moveTo>
                  <a:lnTo>
                    <a:pt x="139771" y="939394"/>
                  </a:lnTo>
                  <a:lnTo>
                    <a:pt x="279543" y="939394"/>
                  </a:lnTo>
                  <a:lnTo>
                    <a:pt x="419315" y="1127273"/>
                  </a:lnTo>
                  <a:lnTo>
                    <a:pt x="559086" y="1315152"/>
                  </a:lnTo>
                  <a:lnTo>
                    <a:pt x="698858" y="1127273"/>
                  </a:lnTo>
                  <a:lnTo>
                    <a:pt x="838630" y="1315152"/>
                  </a:lnTo>
                  <a:lnTo>
                    <a:pt x="978401" y="1503031"/>
                  </a:lnTo>
                  <a:lnTo>
                    <a:pt x="1118173" y="939394"/>
                  </a:lnTo>
                  <a:lnTo>
                    <a:pt x="1257945" y="1315152"/>
                  </a:lnTo>
                  <a:lnTo>
                    <a:pt x="1397716" y="1315152"/>
                  </a:lnTo>
                  <a:lnTo>
                    <a:pt x="1537488" y="1127273"/>
                  </a:lnTo>
                  <a:lnTo>
                    <a:pt x="1677260" y="1315152"/>
                  </a:lnTo>
                  <a:lnTo>
                    <a:pt x="1817031" y="1127273"/>
                  </a:lnTo>
                  <a:lnTo>
                    <a:pt x="1956803" y="563636"/>
                  </a:lnTo>
                  <a:lnTo>
                    <a:pt x="2096575" y="563636"/>
                  </a:lnTo>
                  <a:lnTo>
                    <a:pt x="2236346" y="751515"/>
                  </a:lnTo>
                  <a:lnTo>
                    <a:pt x="2376118" y="187878"/>
                  </a:lnTo>
                  <a:lnTo>
                    <a:pt x="2515890" y="939394"/>
                  </a:lnTo>
                  <a:lnTo>
                    <a:pt x="2655661" y="563636"/>
                  </a:lnTo>
                  <a:lnTo>
                    <a:pt x="2795433" y="0"/>
                  </a:lnTo>
                  <a:lnTo>
                    <a:pt x="2935205" y="187878"/>
                  </a:lnTo>
                  <a:lnTo>
                    <a:pt x="3074976" y="187878"/>
                  </a:lnTo>
                  <a:lnTo>
                    <a:pt x="3214748" y="939394"/>
                  </a:lnTo>
                  <a:lnTo>
                    <a:pt x="3354520" y="1127273"/>
                  </a:lnTo>
                  <a:lnTo>
                    <a:pt x="3494291" y="563636"/>
                  </a:lnTo>
                </a:path>
              </a:pathLst>
            </a:custGeom>
            <a:ln w="27101" cap="flat">
              <a:solidFill>
                <a:srgbClr val="80BD41">
                  <a:alpha val="50196"/>
                </a:srgbClr>
              </a:solidFill>
              <a:prstDash val="solid"/>
              <a:round/>
            </a:ln>
          </p:spPr>
          <p:txBody>
            <a:bodyPr/>
            <a:lstStyle/>
            <a:p/>
          </p:txBody>
        </p:sp>
        <p:sp>
          <p:nvSpPr>
            <p:cNvPr id="21" name="pl21"/>
            <p:cNvSpPr/>
            <p:nvPr/>
          </p:nvSpPr>
          <p:spPr>
            <a:xfrm>
              <a:off x="970564" y="3127450"/>
              <a:ext cx="3494291" cy="1503031"/>
            </a:xfrm>
            <a:custGeom>
              <a:avLst/>
              <a:pathLst>
                <a:path w="3494291" h="1503031">
                  <a:moveTo>
                    <a:pt x="0" y="751515"/>
                  </a:moveTo>
                  <a:lnTo>
                    <a:pt x="139771" y="939394"/>
                  </a:lnTo>
                  <a:lnTo>
                    <a:pt x="279543" y="939394"/>
                  </a:lnTo>
                  <a:lnTo>
                    <a:pt x="419315" y="1127273"/>
                  </a:lnTo>
                  <a:lnTo>
                    <a:pt x="559086" y="1315152"/>
                  </a:lnTo>
                  <a:lnTo>
                    <a:pt x="698858" y="1127273"/>
                  </a:lnTo>
                  <a:lnTo>
                    <a:pt x="838630" y="1315152"/>
                  </a:lnTo>
                  <a:lnTo>
                    <a:pt x="978401" y="1503031"/>
                  </a:lnTo>
                  <a:lnTo>
                    <a:pt x="1118173" y="939394"/>
                  </a:lnTo>
                  <a:lnTo>
                    <a:pt x="1257945" y="1315152"/>
                  </a:lnTo>
                  <a:lnTo>
                    <a:pt x="1397716" y="1315152"/>
                  </a:lnTo>
                  <a:lnTo>
                    <a:pt x="1537488" y="1127273"/>
                  </a:lnTo>
                  <a:lnTo>
                    <a:pt x="1677260" y="1315152"/>
                  </a:lnTo>
                  <a:lnTo>
                    <a:pt x="1817031" y="1127273"/>
                  </a:lnTo>
                  <a:lnTo>
                    <a:pt x="1956803" y="563636"/>
                  </a:lnTo>
                  <a:lnTo>
                    <a:pt x="2096575" y="563636"/>
                  </a:lnTo>
                  <a:lnTo>
                    <a:pt x="2236346" y="751515"/>
                  </a:lnTo>
                  <a:lnTo>
                    <a:pt x="2376118" y="187878"/>
                  </a:lnTo>
                  <a:lnTo>
                    <a:pt x="2515890" y="939394"/>
                  </a:lnTo>
                  <a:lnTo>
                    <a:pt x="2655661" y="563636"/>
                  </a:lnTo>
                  <a:lnTo>
                    <a:pt x="2795433" y="0"/>
                  </a:lnTo>
                  <a:lnTo>
                    <a:pt x="2935205" y="187878"/>
                  </a:lnTo>
                  <a:lnTo>
                    <a:pt x="3074976" y="187878"/>
                  </a:lnTo>
                  <a:lnTo>
                    <a:pt x="3214748" y="939394"/>
                  </a:lnTo>
                  <a:lnTo>
                    <a:pt x="3354520" y="1127273"/>
                  </a:lnTo>
                  <a:lnTo>
                    <a:pt x="3494291" y="563636"/>
                  </a:lnTo>
                </a:path>
              </a:pathLst>
            </a:custGeom>
            <a:ln w="65043" cap="flat">
              <a:solidFill>
                <a:srgbClr val="000000">
                  <a:alpha val="100000"/>
                </a:srgbClr>
              </a:solidFill>
              <a:prstDash val="solid"/>
              <a:round/>
            </a:ln>
          </p:spPr>
          <p:txBody>
            <a:bodyPr/>
            <a:lstStyle/>
            <a:p/>
          </p:txBody>
        </p:sp>
        <p:sp>
          <p:nvSpPr>
            <p:cNvPr id="22" name="pl22"/>
            <p:cNvSpPr/>
            <p:nvPr/>
          </p:nvSpPr>
          <p:spPr>
            <a:xfrm>
              <a:off x="970564" y="3127450"/>
              <a:ext cx="3494291" cy="1503031"/>
            </a:xfrm>
            <a:custGeom>
              <a:avLst/>
              <a:pathLst>
                <a:path w="3494291" h="1503031">
                  <a:moveTo>
                    <a:pt x="0" y="751515"/>
                  </a:moveTo>
                  <a:lnTo>
                    <a:pt x="139771" y="939394"/>
                  </a:lnTo>
                  <a:lnTo>
                    <a:pt x="279543" y="939394"/>
                  </a:lnTo>
                  <a:lnTo>
                    <a:pt x="419315" y="1127273"/>
                  </a:lnTo>
                  <a:lnTo>
                    <a:pt x="559086" y="1315152"/>
                  </a:lnTo>
                  <a:lnTo>
                    <a:pt x="698858" y="1127273"/>
                  </a:lnTo>
                  <a:lnTo>
                    <a:pt x="838630" y="1315152"/>
                  </a:lnTo>
                  <a:lnTo>
                    <a:pt x="978401" y="1503031"/>
                  </a:lnTo>
                  <a:lnTo>
                    <a:pt x="1118173" y="939394"/>
                  </a:lnTo>
                  <a:lnTo>
                    <a:pt x="1257945" y="1315152"/>
                  </a:lnTo>
                  <a:lnTo>
                    <a:pt x="1397716" y="1315152"/>
                  </a:lnTo>
                  <a:lnTo>
                    <a:pt x="1537488" y="1127273"/>
                  </a:lnTo>
                  <a:lnTo>
                    <a:pt x="1677260" y="1315152"/>
                  </a:lnTo>
                  <a:lnTo>
                    <a:pt x="1817031" y="1127273"/>
                  </a:lnTo>
                  <a:lnTo>
                    <a:pt x="1956803" y="563636"/>
                  </a:lnTo>
                  <a:lnTo>
                    <a:pt x="2096575" y="563636"/>
                  </a:lnTo>
                  <a:lnTo>
                    <a:pt x="2236346" y="751515"/>
                  </a:lnTo>
                  <a:lnTo>
                    <a:pt x="2376118" y="187878"/>
                  </a:lnTo>
                  <a:lnTo>
                    <a:pt x="2515890" y="939394"/>
                  </a:lnTo>
                  <a:lnTo>
                    <a:pt x="2655661" y="563636"/>
                  </a:lnTo>
                  <a:lnTo>
                    <a:pt x="2795433" y="0"/>
                  </a:lnTo>
                  <a:lnTo>
                    <a:pt x="2935205" y="187878"/>
                  </a:lnTo>
                  <a:lnTo>
                    <a:pt x="3074976" y="187878"/>
                  </a:lnTo>
                  <a:lnTo>
                    <a:pt x="3214748" y="939394"/>
                  </a:lnTo>
                  <a:lnTo>
                    <a:pt x="3354520" y="1127273"/>
                  </a:lnTo>
                  <a:lnTo>
                    <a:pt x="3494291" y="563636"/>
                  </a:lnTo>
                </a:path>
              </a:pathLst>
            </a:custGeom>
            <a:ln w="40651" cap="flat">
              <a:solidFill>
                <a:srgbClr val="80BD41">
                  <a:alpha val="100000"/>
                </a:srgbClr>
              </a:solidFill>
              <a:prstDash val="solid"/>
              <a:round/>
            </a:ln>
          </p:spPr>
          <p:txBody>
            <a:bodyPr/>
            <a:lstStyle/>
            <a:p/>
          </p:txBody>
        </p:sp>
        <p:sp>
          <p:nvSpPr>
            <p:cNvPr id="23" name="pl23"/>
            <p:cNvSpPr/>
            <p:nvPr/>
          </p:nvSpPr>
          <p:spPr>
            <a:xfrm>
              <a:off x="795849" y="5006239"/>
              <a:ext cx="3843721" cy="0"/>
            </a:xfrm>
            <a:custGeom>
              <a:avLst/>
              <a:pathLst>
                <a:path w="3843721" h="0">
                  <a:moveTo>
                    <a:pt x="0" y="0"/>
                  </a:moveTo>
                  <a:lnTo>
                    <a:pt x="3843721" y="0"/>
                  </a:lnTo>
                  <a:lnTo>
                    <a:pt x="3843721" y="0"/>
                  </a:lnTo>
                </a:path>
              </a:pathLst>
            </a:custGeom>
            <a:ln w="13550" cap="flat">
              <a:solidFill>
                <a:srgbClr val="BEBEBE">
                  <a:alpha val="100000"/>
                </a:srgbClr>
              </a:solidFill>
              <a:prstDash val="solid"/>
              <a:round/>
            </a:ln>
          </p:spPr>
          <p:txBody>
            <a:bodyPr/>
            <a:lstStyle/>
            <a:p/>
          </p:txBody>
        </p:sp>
        <p:sp>
          <p:nvSpPr>
            <p:cNvPr id="24" name="pl24"/>
            <p:cNvSpPr/>
            <p:nvPr/>
          </p:nvSpPr>
          <p:spPr>
            <a:xfrm>
              <a:off x="970564" y="3653511"/>
              <a:ext cx="0" cy="225454"/>
            </a:xfrm>
            <a:custGeom>
              <a:avLst/>
              <a:pathLst>
                <a:path w="0" h="225454">
                  <a:moveTo>
                    <a:pt x="0" y="0"/>
                  </a:moveTo>
                  <a:lnTo>
                    <a:pt x="0" y="225454"/>
                  </a:lnTo>
                </a:path>
              </a:pathLst>
            </a:custGeom>
            <a:ln w="13550" cap="flat">
              <a:solidFill>
                <a:srgbClr val="000000">
                  <a:alpha val="100000"/>
                </a:srgbClr>
              </a:solidFill>
              <a:prstDash val="dot"/>
              <a:round/>
            </a:ln>
          </p:spPr>
          <p:txBody>
            <a:bodyPr/>
            <a:lstStyle/>
            <a:p/>
          </p:txBody>
        </p:sp>
        <p:sp>
          <p:nvSpPr>
            <p:cNvPr id="25" name="pl25"/>
            <p:cNvSpPr/>
            <p:nvPr/>
          </p:nvSpPr>
          <p:spPr>
            <a:xfrm>
              <a:off x="1669422" y="4104420"/>
              <a:ext cx="0" cy="150303"/>
            </a:xfrm>
            <a:custGeom>
              <a:avLst/>
              <a:pathLst>
                <a:path w="0" h="150303">
                  <a:moveTo>
                    <a:pt x="0" y="0"/>
                  </a:moveTo>
                  <a:lnTo>
                    <a:pt x="0" y="150303"/>
                  </a:lnTo>
                </a:path>
              </a:pathLst>
            </a:custGeom>
            <a:ln w="13550" cap="flat">
              <a:solidFill>
                <a:srgbClr val="000000">
                  <a:alpha val="100000"/>
                </a:srgbClr>
              </a:solidFill>
              <a:prstDash val="dot"/>
              <a:round/>
            </a:ln>
          </p:spPr>
          <p:txBody>
            <a:bodyPr/>
            <a:lstStyle/>
            <a:p/>
          </p:txBody>
        </p:sp>
        <p:sp>
          <p:nvSpPr>
            <p:cNvPr id="26" name="pl26"/>
            <p:cNvSpPr/>
            <p:nvPr/>
          </p:nvSpPr>
          <p:spPr>
            <a:xfrm>
              <a:off x="2368281" y="4329875"/>
              <a:ext cx="0" cy="112727"/>
            </a:xfrm>
            <a:custGeom>
              <a:avLst/>
              <a:pathLst>
                <a:path w="0" h="112727">
                  <a:moveTo>
                    <a:pt x="0" y="0"/>
                  </a:moveTo>
                  <a:lnTo>
                    <a:pt x="0" y="112727"/>
                  </a:lnTo>
                </a:path>
              </a:pathLst>
            </a:custGeom>
            <a:ln w="13550" cap="flat">
              <a:solidFill>
                <a:srgbClr val="000000">
                  <a:alpha val="100000"/>
                </a:srgbClr>
              </a:solidFill>
              <a:prstDash val="dot"/>
              <a:round/>
            </a:ln>
          </p:spPr>
          <p:txBody>
            <a:bodyPr/>
            <a:lstStyle/>
            <a:p/>
          </p:txBody>
        </p:sp>
        <p:sp>
          <p:nvSpPr>
            <p:cNvPr id="27" name="pl27"/>
            <p:cNvSpPr/>
            <p:nvPr/>
          </p:nvSpPr>
          <p:spPr>
            <a:xfrm>
              <a:off x="3067139" y="3428056"/>
              <a:ext cx="0" cy="263030"/>
            </a:xfrm>
            <a:custGeom>
              <a:avLst/>
              <a:pathLst>
                <a:path w="0" h="263030">
                  <a:moveTo>
                    <a:pt x="0" y="0"/>
                  </a:moveTo>
                  <a:lnTo>
                    <a:pt x="0" y="263030"/>
                  </a:lnTo>
                </a:path>
              </a:pathLst>
            </a:custGeom>
            <a:ln w="13550" cap="flat">
              <a:solidFill>
                <a:srgbClr val="000000">
                  <a:alpha val="100000"/>
                </a:srgbClr>
              </a:solidFill>
              <a:prstDash val="dot"/>
              <a:round/>
            </a:ln>
          </p:spPr>
          <p:txBody>
            <a:bodyPr/>
            <a:lstStyle/>
            <a:p/>
          </p:txBody>
        </p:sp>
        <p:sp>
          <p:nvSpPr>
            <p:cNvPr id="28" name="pl28"/>
            <p:cNvSpPr/>
            <p:nvPr/>
          </p:nvSpPr>
          <p:spPr>
            <a:xfrm>
              <a:off x="3626226" y="3428056"/>
              <a:ext cx="0" cy="263030"/>
            </a:xfrm>
            <a:custGeom>
              <a:avLst/>
              <a:pathLst>
                <a:path w="0" h="263030">
                  <a:moveTo>
                    <a:pt x="0" y="0"/>
                  </a:moveTo>
                  <a:lnTo>
                    <a:pt x="0" y="263030"/>
                  </a:lnTo>
                </a:path>
              </a:pathLst>
            </a:custGeom>
            <a:ln w="13550" cap="flat">
              <a:solidFill>
                <a:srgbClr val="000000">
                  <a:alpha val="100000"/>
                </a:srgbClr>
              </a:solidFill>
              <a:prstDash val="dot"/>
              <a:round/>
            </a:ln>
          </p:spPr>
          <p:txBody>
            <a:bodyPr/>
            <a:lstStyle/>
            <a:p/>
          </p:txBody>
        </p:sp>
        <p:sp>
          <p:nvSpPr>
            <p:cNvPr id="29" name="pl29"/>
            <p:cNvSpPr/>
            <p:nvPr/>
          </p:nvSpPr>
          <p:spPr>
            <a:xfrm>
              <a:off x="4325084" y="4104420"/>
              <a:ext cx="0" cy="150303"/>
            </a:xfrm>
            <a:custGeom>
              <a:avLst/>
              <a:pathLst>
                <a:path w="0" h="150303">
                  <a:moveTo>
                    <a:pt x="0" y="0"/>
                  </a:moveTo>
                  <a:lnTo>
                    <a:pt x="0" y="150303"/>
                  </a:lnTo>
                </a:path>
              </a:pathLst>
            </a:custGeom>
            <a:ln w="13550" cap="flat">
              <a:solidFill>
                <a:srgbClr val="000000">
                  <a:alpha val="100000"/>
                </a:srgbClr>
              </a:solidFill>
              <a:prstDash val="dot"/>
              <a:round/>
            </a:ln>
          </p:spPr>
          <p:txBody>
            <a:bodyPr/>
            <a:lstStyle/>
            <a:p/>
          </p:txBody>
        </p:sp>
        <p:sp>
          <p:nvSpPr>
            <p:cNvPr id="30" name="pl30"/>
            <p:cNvSpPr/>
            <p:nvPr/>
          </p:nvSpPr>
          <p:spPr>
            <a:xfrm>
              <a:off x="4464856" y="3428056"/>
              <a:ext cx="0" cy="263030"/>
            </a:xfrm>
            <a:custGeom>
              <a:avLst/>
              <a:pathLst>
                <a:path w="0" h="263030">
                  <a:moveTo>
                    <a:pt x="0" y="0"/>
                  </a:moveTo>
                  <a:lnTo>
                    <a:pt x="0" y="263030"/>
                  </a:lnTo>
                </a:path>
              </a:pathLst>
            </a:custGeom>
            <a:ln w="13550" cap="flat">
              <a:solidFill>
                <a:srgbClr val="000000">
                  <a:alpha val="100000"/>
                </a:srgbClr>
              </a:solidFill>
              <a:prstDash val="dot"/>
              <a:round/>
            </a:ln>
          </p:spPr>
          <p:txBody>
            <a:bodyPr/>
            <a:lstStyle/>
            <a:p/>
          </p:txBody>
        </p:sp>
        <p:sp>
          <p:nvSpPr>
            <p:cNvPr id="31" name="pg31"/>
            <p:cNvSpPr/>
            <p:nvPr/>
          </p:nvSpPr>
          <p:spPr>
            <a:xfrm>
              <a:off x="912093" y="3586287"/>
              <a:ext cx="116942" cy="133035"/>
            </a:xfrm>
            <a:custGeom>
              <a:avLst/>
              <a:pathLst>
                <a:path w="116942" h="133035">
                  <a:moveTo>
                    <a:pt x="18212" y="133035"/>
                  </a:moveTo>
                  <a:lnTo>
                    <a:pt x="98730" y="133035"/>
                  </a:lnTo>
                  <a:lnTo>
                    <a:pt x="97997" y="133021"/>
                  </a:lnTo>
                  <a:lnTo>
                    <a:pt x="100925" y="132903"/>
                  </a:lnTo>
                  <a:lnTo>
                    <a:pt x="103797" y="132316"/>
                  </a:lnTo>
                  <a:lnTo>
                    <a:pt x="106537" y="131277"/>
                  </a:lnTo>
                  <a:lnTo>
                    <a:pt x="109075" y="129812"/>
                  </a:lnTo>
                  <a:lnTo>
                    <a:pt x="111346" y="127958"/>
                  </a:lnTo>
                  <a:lnTo>
                    <a:pt x="113289" y="125764"/>
                  </a:lnTo>
                  <a:lnTo>
                    <a:pt x="114856" y="123287"/>
                  </a:lnTo>
                  <a:lnTo>
                    <a:pt x="116005" y="120590"/>
                  </a:lnTo>
                  <a:lnTo>
                    <a:pt x="116706" y="117745"/>
                  </a:lnTo>
                  <a:lnTo>
                    <a:pt x="116942" y="114823"/>
                  </a:lnTo>
                  <a:lnTo>
                    <a:pt x="116942" y="18212"/>
                  </a:lnTo>
                  <a:lnTo>
                    <a:pt x="116706" y="15290"/>
                  </a:lnTo>
                  <a:lnTo>
                    <a:pt x="116005" y="12444"/>
                  </a:lnTo>
                  <a:lnTo>
                    <a:pt x="114856" y="9748"/>
                  </a:lnTo>
                  <a:lnTo>
                    <a:pt x="113289" y="7271"/>
                  </a:lnTo>
                  <a:lnTo>
                    <a:pt x="111346" y="5077"/>
                  </a:lnTo>
                  <a:lnTo>
                    <a:pt x="109075" y="3223"/>
                  </a:lnTo>
                  <a:lnTo>
                    <a:pt x="106537" y="1758"/>
                  </a:lnTo>
                  <a:lnTo>
                    <a:pt x="103797" y="719"/>
                  </a:lnTo>
                  <a:lnTo>
                    <a:pt x="100925" y="132"/>
                  </a:lnTo>
                  <a:lnTo>
                    <a:pt x="98730" y="0"/>
                  </a:lnTo>
                  <a:lnTo>
                    <a:pt x="18212" y="0"/>
                  </a:lnTo>
                  <a:lnTo>
                    <a:pt x="20407" y="132"/>
                  </a:lnTo>
                  <a:lnTo>
                    <a:pt x="17478" y="14"/>
                  </a:lnTo>
                  <a:lnTo>
                    <a:pt x="14569" y="368"/>
                  </a:lnTo>
                  <a:lnTo>
                    <a:pt x="11753" y="1183"/>
                  </a:lnTo>
                  <a:lnTo>
                    <a:pt x="9106" y="2439"/>
                  </a:lnTo>
                  <a:lnTo>
                    <a:pt x="6693" y="4104"/>
                  </a:lnTo>
                  <a:lnTo>
                    <a:pt x="4580" y="6135"/>
                  </a:lnTo>
                  <a:lnTo>
                    <a:pt x="2819" y="8478"/>
                  </a:lnTo>
                  <a:lnTo>
                    <a:pt x="1457" y="11073"/>
                  </a:lnTo>
                  <a:lnTo>
                    <a:pt x="529" y="13853"/>
                  </a:lnTo>
                  <a:lnTo>
                    <a:pt x="59" y="16746"/>
                  </a:lnTo>
                  <a:lnTo>
                    <a:pt x="0" y="18212"/>
                  </a:lnTo>
                  <a:lnTo>
                    <a:pt x="0" y="114823"/>
                  </a:lnTo>
                  <a:lnTo>
                    <a:pt x="59" y="113358"/>
                  </a:lnTo>
                  <a:lnTo>
                    <a:pt x="59" y="116289"/>
                  </a:lnTo>
                  <a:lnTo>
                    <a:pt x="529" y="119182"/>
                  </a:lnTo>
                  <a:lnTo>
                    <a:pt x="1457" y="121962"/>
                  </a:lnTo>
                  <a:lnTo>
                    <a:pt x="2819" y="124557"/>
                  </a:lnTo>
                  <a:lnTo>
                    <a:pt x="4580" y="126900"/>
                  </a:lnTo>
                  <a:lnTo>
                    <a:pt x="6693" y="128930"/>
                  </a:lnTo>
                  <a:lnTo>
                    <a:pt x="9106" y="130595"/>
                  </a:lnTo>
                  <a:lnTo>
                    <a:pt x="11753" y="131852"/>
                  </a:lnTo>
                  <a:lnTo>
                    <a:pt x="14569" y="132667"/>
                  </a:lnTo>
                  <a:lnTo>
                    <a:pt x="17478" y="133021"/>
                  </a:lnTo>
                  <a:close/>
                </a:path>
              </a:pathLst>
            </a:custGeom>
            <a:solidFill>
              <a:srgbClr val="FFFFFF">
                <a:alpha val="100000"/>
              </a:srgbClr>
            </a:solidFill>
            <a:ln w="6775" cap="rnd">
              <a:solidFill>
                <a:srgbClr val="000000">
                  <a:alpha val="100000"/>
                </a:srgbClr>
              </a:solidFill>
              <a:prstDash val="solid"/>
              <a:round/>
            </a:ln>
          </p:spPr>
          <p:txBody>
            <a:bodyPr/>
            <a:lstStyle/>
            <a:p/>
          </p:txBody>
        </p:sp>
        <p:sp>
          <p:nvSpPr>
            <p:cNvPr id="32" name="tx32"/>
            <p:cNvSpPr/>
            <p:nvPr/>
          </p:nvSpPr>
          <p:spPr>
            <a:xfrm>
              <a:off x="942446" y="3616640"/>
              <a:ext cx="56235" cy="72329"/>
            </a:xfrm>
            <a:prstGeom prst="rect">
              <a:avLst/>
            </a:prstGeom>
            <a:noFill/>
          </p:spPr>
          <p:txBody>
            <a:bodyPr lIns="0" rIns="0" tIns="0" bIns="0" anchorCtr="1" anchor="ctr" wrap="none"/>
            <a:lstStyle/>
            <a:p>
              <a:pPr algn="l" marL="0" marR="0" indent="0">
                <a:spcBef>
                  <a:spcPts val="0"/>
                </a:spcBef>
                <a:spcAft>
                  <a:spcPts val="0"/>
                </a:spcAft>
              </a:pPr>
              <a:r>
                <a:rPr sz="796" i="0" b="0">
                  <a:solidFill>
                    <a:srgbClr val="000000">
                      <a:alpha val="100000"/>
                    </a:srgbClr>
                  </a:solidFill>
                  <a:latin typeface="Arial"/>
                  <a:cs typeface="Arial"/>
                </a:rPr>
                <a:t>6</a:t>
              </a:r>
            </a:p>
          </p:txBody>
        </p:sp>
        <p:sp>
          <p:nvSpPr>
            <p:cNvPr id="33" name="pg33"/>
            <p:cNvSpPr/>
            <p:nvPr/>
          </p:nvSpPr>
          <p:spPr>
            <a:xfrm>
              <a:off x="1610951" y="3962045"/>
              <a:ext cx="116942" cy="133035"/>
            </a:xfrm>
            <a:custGeom>
              <a:avLst/>
              <a:pathLst>
                <a:path w="116942" h="133035">
                  <a:moveTo>
                    <a:pt x="18212" y="133035"/>
                  </a:moveTo>
                  <a:lnTo>
                    <a:pt x="98730" y="133035"/>
                  </a:lnTo>
                  <a:lnTo>
                    <a:pt x="97997" y="133021"/>
                  </a:lnTo>
                  <a:lnTo>
                    <a:pt x="100925" y="132903"/>
                  </a:lnTo>
                  <a:lnTo>
                    <a:pt x="103797" y="132316"/>
                  </a:lnTo>
                  <a:lnTo>
                    <a:pt x="106537" y="131277"/>
                  </a:lnTo>
                  <a:lnTo>
                    <a:pt x="109075" y="129812"/>
                  </a:lnTo>
                  <a:lnTo>
                    <a:pt x="111346" y="127958"/>
                  </a:lnTo>
                  <a:lnTo>
                    <a:pt x="113289" y="125764"/>
                  </a:lnTo>
                  <a:lnTo>
                    <a:pt x="114856" y="123287"/>
                  </a:lnTo>
                  <a:lnTo>
                    <a:pt x="116005" y="120590"/>
                  </a:lnTo>
                  <a:lnTo>
                    <a:pt x="116706" y="117745"/>
                  </a:lnTo>
                  <a:lnTo>
                    <a:pt x="116942" y="114823"/>
                  </a:lnTo>
                  <a:lnTo>
                    <a:pt x="116942" y="18212"/>
                  </a:lnTo>
                  <a:lnTo>
                    <a:pt x="116706" y="15290"/>
                  </a:lnTo>
                  <a:lnTo>
                    <a:pt x="116005" y="12444"/>
                  </a:lnTo>
                  <a:lnTo>
                    <a:pt x="114856" y="9748"/>
                  </a:lnTo>
                  <a:lnTo>
                    <a:pt x="113289" y="7271"/>
                  </a:lnTo>
                  <a:lnTo>
                    <a:pt x="111346" y="5077"/>
                  </a:lnTo>
                  <a:lnTo>
                    <a:pt x="109075" y="3223"/>
                  </a:lnTo>
                  <a:lnTo>
                    <a:pt x="106537" y="1758"/>
                  </a:lnTo>
                  <a:lnTo>
                    <a:pt x="103797" y="719"/>
                  </a:lnTo>
                  <a:lnTo>
                    <a:pt x="100925" y="132"/>
                  </a:lnTo>
                  <a:lnTo>
                    <a:pt x="98730" y="0"/>
                  </a:lnTo>
                  <a:lnTo>
                    <a:pt x="18212" y="0"/>
                  </a:lnTo>
                  <a:lnTo>
                    <a:pt x="20407" y="132"/>
                  </a:lnTo>
                  <a:lnTo>
                    <a:pt x="17478" y="14"/>
                  </a:lnTo>
                  <a:lnTo>
                    <a:pt x="14569" y="368"/>
                  </a:lnTo>
                  <a:lnTo>
                    <a:pt x="11753" y="1183"/>
                  </a:lnTo>
                  <a:lnTo>
                    <a:pt x="9106" y="2439"/>
                  </a:lnTo>
                  <a:lnTo>
                    <a:pt x="6693" y="4104"/>
                  </a:lnTo>
                  <a:lnTo>
                    <a:pt x="4580" y="6135"/>
                  </a:lnTo>
                  <a:lnTo>
                    <a:pt x="2819" y="8478"/>
                  </a:lnTo>
                  <a:lnTo>
                    <a:pt x="1457" y="11073"/>
                  </a:lnTo>
                  <a:lnTo>
                    <a:pt x="529" y="13853"/>
                  </a:lnTo>
                  <a:lnTo>
                    <a:pt x="59" y="16746"/>
                  </a:lnTo>
                  <a:lnTo>
                    <a:pt x="0" y="18212"/>
                  </a:lnTo>
                  <a:lnTo>
                    <a:pt x="0" y="114823"/>
                  </a:lnTo>
                  <a:lnTo>
                    <a:pt x="59" y="113358"/>
                  </a:lnTo>
                  <a:lnTo>
                    <a:pt x="59" y="116289"/>
                  </a:lnTo>
                  <a:lnTo>
                    <a:pt x="529" y="119182"/>
                  </a:lnTo>
                  <a:lnTo>
                    <a:pt x="1457" y="121962"/>
                  </a:lnTo>
                  <a:lnTo>
                    <a:pt x="2819" y="124557"/>
                  </a:lnTo>
                  <a:lnTo>
                    <a:pt x="4580" y="126900"/>
                  </a:lnTo>
                  <a:lnTo>
                    <a:pt x="6693" y="128930"/>
                  </a:lnTo>
                  <a:lnTo>
                    <a:pt x="9106" y="130595"/>
                  </a:lnTo>
                  <a:lnTo>
                    <a:pt x="11753" y="131852"/>
                  </a:lnTo>
                  <a:lnTo>
                    <a:pt x="14569" y="132667"/>
                  </a:lnTo>
                  <a:lnTo>
                    <a:pt x="17478" y="133021"/>
                  </a:lnTo>
                  <a:close/>
                </a:path>
              </a:pathLst>
            </a:custGeom>
            <a:solidFill>
              <a:srgbClr val="FFFFFF">
                <a:alpha val="100000"/>
              </a:srgbClr>
            </a:solidFill>
            <a:ln w="6775" cap="rnd">
              <a:solidFill>
                <a:srgbClr val="000000">
                  <a:alpha val="100000"/>
                </a:srgbClr>
              </a:solidFill>
              <a:prstDash val="solid"/>
              <a:round/>
            </a:ln>
          </p:spPr>
          <p:txBody>
            <a:bodyPr/>
            <a:lstStyle/>
            <a:p/>
          </p:txBody>
        </p:sp>
        <p:sp>
          <p:nvSpPr>
            <p:cNvPr id="34" name="tx34"/>
            <p:cNvSpPr/>
            <p:nvPr/>
          </p:nvSpPr>
          <p:spPr>
            <a:xfrm>
              <a:off x="1641304" y="3992398"/>
              <a:ext cx="56235" cy="72329"/>
            </a:xfrm>
            <a:prstGeom prst="rect">
              <a:avLst/>
            </a:prstGeom>
            <a:noFill/>
          </p:spPr>
          <p:txBody>
            <a:bodyPr lIns="0" rIns="0" tIns="0" bIns="0" anchorCtr="1" anchor="ctr" wrap="none"/>
            <a:lstStyle/>
            <a:p>
              <a:pPr algn="l" marL="0" marR="0" indent="0">
                <a:spcBef>
                  <a:spcPts val="0"/>
                </a:spcBef>
                <a:spcAft>
                  <a:spcPts val="0"/>
                </a:spcAft>
              </a:pPr>
              <a:r>
                <a:rPr sz="796" i="0" b="0">
                  <a:solidFill>
                    <a:srgbClr val="000000">
                      <a:alpha val="100000"/>
                    </a:srgbClr>
                  </a:solidFill>
                  <a:latin typeface="Arial"/>
                  <a:cs typeface="Arial"/>
                </a:rPr>
                <a:t>4</a:t>
              </a:r>
            </a:p>
          </p:txBody>
        </p:sp>
        <p:sp>
          <p:nvSpPr>
            <p:cNvPr id="35" name="pg35"/>
            <p:cNvSpPr/>
            <p:nvPr/>
          </p:nvSpPr>
          <p:spPr>
            <a:xfrm>
              <a:off x="2309809" y="4149924"/>
              <a:ext cx="116942" cy="133035"/>
            </a:xfrm>
            <a:custGeom>
              <a:avLst/>
              <a:pathLst>
                <a:path w="116942" h="133035">
                  <a:moveTo>
                    <a:pt x="18212" y="133035"/>
                  </a:moveTo>
                  <a:lnTo>
                    <a:pt x="98730" y="133035"/>
                  </a:lnTo>
                  <a:lnTo>
                    <a:pt x="97997" y="133021"/>
                  </a:lnTo>
                  <a:lnTo>
                    <a:pt x="100925" y="132903"/>
                  </a:lnTo>
                  <a:lnTo>
                    <a:pt x="103797" y="132316"/>
                  </a:lnTo>
                  <a:lnTo>
                    <a:pt x="106537" y="131277"/>
                  </a:lnTo>
                  <a:lnTo>
                    <a:pt x="109075" y="129812"/>
                  </a:lnTo>
                  <a:lnTo>
                    <a:pt x="111346" y="127958"/>
                  </a:lnTo>
                  <a:lnTo>
                    <a:pt x="113289" y="125764"/>
                  </a:lnTo>
                  <a:lnTo>
                    <a:pt x="114856" y="123287"/>
                  </a:lnTo>
                  <a:lnTo>
                    <a:pt x="116005" y="120590"/>
                  </a:lnTo>
                  <a:lnTo>
                    <a:pt x="116706" y="117745"/>
                  </a:lnTo>
                  <a:lnTo>
                    <a:pt x="116942" y="114823"/>
                  </a:lnTo>
                  <a:lnTo>
                    <a:pt x="116942" y="18212"/>
                  </a:lnTo>
                  <a:lnTo>
                    <a:pt x="116706" y="15290"/>
                  </a:lnTo>
                  <a:lnTo>
                    <a:pt x="116005" y="12444"/>
                  </a:lnTo>
                  <a:lnTo>
                    <a:pt x="114856" y="9748"/>
                  </a:lnTo>
                  <a:lnTo>
                    <a:pt x="113289" y="7271"/>
                  </a:lnTo>
                  <a:lnTo>
                    <a:pt x="111346" y="5077"/>
                  </a:lnTo>
                  <a:lnTo>
                    <a:pt x="109075" y="3223"/>
                  </a:lnTo>
                  <a:lnTo>
                    <a:pt x="106537" y="1758"/>
                  </a:lnTo>
                  <a:lnTo>
                    <a:pt x="103797" y="719"/>
                  </a:lnTo>
                  <a:lnTo>
                    <a:pt x="100925" y="132"/>
                  </a:lnTo>
                  <a:lnTo>
                    <a:pt x="98730" y="0"/>
                  </a:lnTo>
                  <a:lnTo>
                    <a:pt x="18212" y="0"/>
                  </a:lnTo>
                  <a:lnTo>
                    <a:pt x="20407" y="132"/>
                  </a:lnTo>
                  <a:lnTo>
                    <a:pt x="17478" y="14"/>
                  </a:lnTo>
                  <a:lnTo>
                    <a:pt x="14569" y="368"/>
                  </a:lnTo>
                  <a:lnTo>
                    <a:pt x="11753" y="1183"/>
                  </a:lnTo>
                  <a:lnTo>
                    <a:pt x="9106" y="2439"/>
                  </a:lnTo>
                  <a:lnTo>
                    <a:pt x="6693" y="4104"/>
                  </a:lnTo>
                  <a:lnTo>
                    <a:pt x="4580" y="6135"/>
                  </a:lnTo>
                  <a:lnTo>
                    <a:pt x="2819" y="8478"/>
                  </a:lnTo>
                  <a:lnTo>
                    <a:pt x="1457" y="11073"/>
                  </a:lnTo>
                  <a:lnTo>
                    <a:pt x="529" y="13853"/>
                  </a:lnTo>
                  <a:lnTo>
                    <a:pt x="59" y="16746"/>
                  </a:lnTo>
                  <a:lnTo>
                    <a:pt x="0" y="18212"/>
                  </a:lnTo>
                  <a:lnTo>
                    <a:pt x="0" y="114823"/>
                  </a:lnTo>
                  <a:lnTo>
                    <a:pt x="59" y="113358"/>
                  </a:lnTo>
                  <a:lnTo>
                    <a:pt x="59" y="116289"/>
                  </a:lnTo>
                  <a:lnTo>
                    <a:pt x="529" y="119182"/>
                  </a:lnTo>
                  <a:lnTo>
                    <a:pt x="1457" y="121962"/>
                  </a:lnTo>
                  <a:lnTo>
                    <a:pt x="2819" y="124557"/>
                  </a:lnTo>
                  <a:lnTo>
                    <a:pt x="4580" y="126900"/>
                  </a:lnTo>
                  <a:lnTo>
                    <a:pt x="6693" y="128930"/>
                  </a:lnTo>
                  <a:lnTo>
                    <a:pt x="9106" y="130595"/>
                  </a:lnTo>
                  <a:lnTo>
                    <a:pt x="11753" y="131852"/>
                  </a:lnTo>
                  <a:lnTo>
                    <a:pt x="14569" y="132667"/>
                  </a:lnTo>
                  <a:lnTo>
                    <a:pt x="17478" y="133021"/>
                  </a:lnTo>
                  <a:close/>
                </a:path>
              </a:pathLst>
            </a:custGeom>
            <a:solidFill>
              <a:srgbClr val="FFFFFF">
                <a:alpha val="100000"/>
              </a:srgbClr>
            </a:solidFill>
            <a:ln w="6775" cap="rnd">
              <a:solidFill>
                <a:srgbClr val="000000">
                  <a:alpha val="100000"/>
                </a:srgbClr>
              </a:solidFill>
              <a:prstDash val="solid"/>
              <a:round/>
            </a:ln>
          </p:spPr>
          <p:txBody>
            <a:bodyPr/>
            <a:lstStyle/>
            <a:p/>
          </p:txBody>
        </p:sp>
        <p:sp>
          <p:nvSpPr>
            <p:cNvPr id="36" name="tx36"/>
            <p:cNvSpPr/>
            <p:nvPr/>
          </p:nvSpPr>
          <p:spPr>
            <a:xfrm>
              <a:off x="2340163" y="4180277"/>
              <a:ext cx="56235" cy="72329"/>
            </a:xfrm>
            <a:prstGeom prst="rect">
              <a:avLst/>
            </a:prstGeom>
            <a:noFill/>
          </p:spPr>
          <p:txBody>
            <a:bodyPr lIns="0" rIns="0" tIns="0" bIns="0" anchorCtr="1" anchor="ctr" wrap="none"/>
            <a:lstStyle/>
            <a:p>
              <a:pPr algn="l" marL="0" marR="0" indent="0">
                <a:spcBef>
                  <a:spcPts val="0"/>
                </a:spcBef>
                <a:spcAft>
                  <a:spcPts val="0"/>
                </a:spcAft>
              </a:pPr>
              <a:r>
                <a:rPr sz="796" i="0" b="0">
                  <a:solidFill>
                    <a:srgbClr val="000000">
                      <a:alpha val="100000"/>
                    </a:srgbClr>
                  </a:solidFill>
                  <a:latin typeface="Arial"/>
                  <a:cs typeface="Arial"/>
                </a:rPr>
                <a:t>3</a:t>
              </a:r>
            </a:p>
          </p:txBody>
        </p:sp>
        <p:sp>
          <p:nvSpPr>
            <p:cNvPr id="37" name="pg37"/>
            <p:cNvSpPr/>
            <p:nvPr/>
          </p:nvSpPr>
          <p:spPr>
            <a:xfrm>
              <a:off x="3008668" y="3398408"/>
              <a:ext cx="116942" cy="133035"/>
            </a:xfrm>
            <a:custGeom>
              <a:avLst/>
              <a:pathLst>
                <a:path w="116942" h="133035">
                  <a:moveTo>
                    <a:pt x="18212" y="133035"/>
                  </a:moveTo>
                  <a:lnTo>
                    <a:pt x="98730" y="133035"/>
                  </a:lnTo>
                  <a:lnTo>
                    <a:pt x="97997" y="133021"/>
                  </a:lnTo>
                  <a:lnTo>
                    <a:pt x="100925" y="132903"/>
                  </a:lnTo>
                  <a:lnTo>
                    <a:pt x="103797" y="132316"/>
                  </a:lnTo>
                  <a:lnTo>
                    <a:pt x="106537" y="131277"/>
                  </a:lnTo>
                  <a:lnTo>
                    <a:pt x="109075" y="129812"/>
                  </a:lnTo>
                  <a:lnTo>
                    <a:pt x="111346" y="127958"/>
                  </a:lnTo>
                  <a:lnTo>
                    <a:pt x="113289" y="125764"/>
                  </a:lnTo>
                  <a:lnTo>
                    <a:pt x="114856" y="123287"/>
                  </a:lnTo>
                  <a:lnTo>
                    <a:pt x="116005" y="120590"/>
                  </a:lnTo>
                  <a:lnTo>
                    <a:pt x="116706" y="117745"/>
                  </a:lnTo>
                  <a:lnTo>
                    <a:pt x="116942" y="114823"/>
                  </a:lnTo>
                  <a:lnTo>
                    <a:pt x="116942" y="18212"/>
                  </a:lnTo>
                  <a:lnTo>
                    <a:pt x="116706" y="15290"/>
                  </a:lnTo>
                  <a:lnTo>
                    <a:pt x="116005" y="12444"/>
                  </a:lnTo>
                  <a:lnTo>
                    <a:pt x="114856" y="9748"/>
                  </a:lnTo>
                  <a:lnTo>
                    <a:pt x="113289" y="7271"/>
                  </a:lnTo>
                  <a:lnTo>
                    <a:pt x="111346" y="5077"/>
                  </a:lnTo>
                  <a:lnTo>
                    <a:pt x="109075" y="3223"/>
                  </a:lnTo>
                  <a:lnTo>
                    <a:pt x="106537" y="1758"/>
                  </a:lnTo>
                  <a:lnTo>
                    <a:pt x="103797" y="719"/>
                  </a:lnTo>
                  <a:lnTo>
                    <a:pt x="100925" y="132"/>
                  </a:lnTo>
                  <a:lnTo>
                    <a:pt x="98730" y="0"/>
                  </a:lnTo>
                  <a:lnTo>
                    <a:pt x="18212" y="0"/>
                  </a:lnTo>
                  <a:lnTo>
                    <a:pt x="20407" y="132"/>
                  </a:lnTo>
                  <a:lnTo>
                    <a:pt x="17478" y="14"/>
                  </a:lnTo>
                  <a:lnTo>
                    <a:pt x="14569" y="368"/>
                  </a:lnTo>
                  <a:lnTo>
                    <a:pt x="11753" y="1183"/>
                  </a:lnTo>
                  <a:lnTo>
                    <a:pt x="9106" y="2439"/>
                  </a:lnTo>
                  <a:lnTo>
                    <a:pt x="6693" y="4104"/>
                  </a:lnTo>
                  <a:lnTo>
                    <a:pt x="4580" y="6135"/>
                  </a:lnTo>
                  <a:lnTo>
                    <a:pt x="2819" y="8478"/>
                  </a:lnTo>
                  <a:lnTo>
                    <a:pt x="1457" y="11073"/>
                  </a:lnTo>
                  <a:lnTo>
                    <a:pt x="529" y="13853"/>
                  </a:lnTo>
                  <a:lnTo>
                    <a:pt x="59" y="16746"/>
                  </a:lnTo>
                  <a:lnTo>
                    <a:pt x="0" y="18212"/>
                  </a:lnTo>
                  <a:lnTo>
                    <a:pt x="0" y="114823"/>
                  </a:lnTo>
                  <a:lnTo>
                    <a:pt x="59" y="113358"/>
                  </a:lnTo>
                  <a:lnTo>
                    <a:pt x="59" y="116289"/>
                  </a:lnTo>
                  <a:lnTo>
                    <a:pt x="529" y="119182"/>
                  </a:lnTo>
                  <a:lnTo>
                    <a:pt x="1457" y="121962"/>
                  </a:lnTo>
                  <a:lnTo>
                    <a:pt x="2819" y="124557"/>
                  </a:lnTo>
                  <a:lnTo>
                    <a:pt x="4580" y="126900"/>
                  </a:lnTo>
                  <a:lnTo>
                    <a:pt x="6693" y="128930"/>
                  </a:lnTo>
                  <a:lnTo>
                    <a:pt x="9106" y="130595"/>
                  </a:lnTo>
                  <a:lnTo>
                    <a:pt x="11753" y="131852"/>
                  </a:lnTo>
                  <a:lnTo>
                    <a:pt x="14569" y="132667"/>
                  </a:lnTo>
                  <a:lnTo>
                    <a:pt x="17478" y="133021"/>
                  </a:lnTo>
                  <a:close/>
                </a:path>
              </a:pathLst>
            </a:custGeom>
            <a:solidFill>
              <a:srgbClr val="FFFFFF">
                <a:alpha val="100000"/>
              </a:srgbClr>
            </a:solidFill>
            <a:ln w="6775" cap="rnd">
              <a:solidFill>
                <a:srgbClr val="000000">
                  <a:alpha val="100000"/>
                </a:srgbClr>
              </a:solidFill>
              <a:prstDash val="solid"/>
              <a:round/>
            </a:ln>
          </p:spPr>
          <p:txBody>
            <a:bodyPr/>
            <a:lstStyle/>
            <a:p/>
          </p:txBody>
        </p:sp>
        <p:sp>
          <p:nvSpPr>
            <p:cNvPr id="38" name="tx38"/>
            <p:cNvSpPr/>
            <p:nvPr/>
          </p:nvSpPr>
          <p:spPr>
            <a:xfrm>
              <a:off x="3039021" y="3428761"/>
              <a:ext cx="56235" cy="72329"/>
            </a:xfrm>
            <a:prstGeom prst="rect">
              <a:avLst/>
            </a:prstGeom>
            <a:noFill/>
          </p:spPr>
          <p:txBody>
            <a:bodyPr lIns="0" rIns="0" tIns="0" bIns="0" anchorCtr="1" anchor="ctr" wrap="none"/>
            <a:lstStyle/>
            <a:p>
              <a:pPr algn="l" marL="0" marR="0" indent="0">
                <a:spcBef>
                  <a:spcPts val="0"/>
                </a:spcBef>
                <a:spcAft>
                  <a:spcPts val="0"/>
                </a:spcAft>
              </a:pPr>
              <a:r>
                <a:rPr sz="796" i="0" b="0">
                  <a:solidFill>
                    <a:srgbClr val="000000">
                      <a:alpha val="100000"/>
                    </a:srgbClr>
                  </a:solidFill>
                  <a:latin typeface="Arial"/>
                  <a:cs typeface="Arial"/>
                </a:rPr>
                <a:t>7</a:t>
              </a:r>
            </a:p>
          </p:txBody>
        </p:sp>
        <p:sp>
          <p:nvSpPr>
            <p:cNvPr id="39" name="pg39"/>
            <p:cNvSpPr/>
            <p:nvPr/>
          </p:nvSpPr>
          <p:spPr>
            <a:xfrm>
              <a:off x="3567755" y="3398408"/>
              <a:ext cx="116942" cy="133035"/>
            </a:xfrm>
            <a:custGeom>
              <a:avLst/>
              <a:pathLst>
                <a:path w="116942" h="133035">
                  <a:moveTo>
                    <a:pt x="18212" y="133035"/>
                  </a:moveTo>
                  <a:lnTo>
                    <a:pt x="98730" y="133035"/>
                  </a:lnTo>
                  <a:lnTo>
                    <a:pt x="97997" y="133021"/>
                  </a:lnTo>
                  <a:lnTo>
                    <a:pt x="100925" y="132903"/>
                  </a:lnTo>
                  <a:lnTo>
                    <a:pt x="103797" y="132316"/>
                  </a:lnTo>
                  <a:lnTo>
                    <a:pt x="106537" y="131277"/>
                  </a:lnTo>
                  <a:lnTo>
                    <a:pt x="109075" y="129812"/>
                  </a:lnTo>
                  <a:lnTo>
                    <a:pt x="111346" y="127958"/>
                  </a:lnTo>
                  <a:lnTo>
                    <a:pt x="113289" y="125764"/>
                  </a:lnTo>
                  <a:lnTo>
                    <a:pt x="114856" y="123287"/>
                  </a:lnTo>
                  <a:lnTo>
                    <a:pt x="116005" y="120590"/>
                  </a:lnTo>
                  <a:lnTo>
                    <a:pt x="116706" y="117745"/>
                  </a:lnTo>
                  <a:lnTo>
                    <a:pt x="116942" y="114823"/>
                  </a:lnTo>
                  <a:lnTo>
                    <a:pt x="116942" y="18212"/>
                  </a:lnTo>
                  <a:lnTo>
                    <a:pt x="116706" y="15290"/>
                  </a:lnTo>
                  <a:lnTo>
                    <a:pt x="116005" y="12444"/>
                  </a:lnTo>
                  <a:lnTo>
                    <a:pt x="114856" y="9748"/>
                  </a:lnTo>
                  <a:lnTo>
                    <a:pt x="113289" y="7271"/>
                  </a:lnTo>
                  <a:lnTo>
                    <a:pt x="111346" y="5077"/>
                  </a:lnTo>
                  <a:lnTo>
                    <a:pt x="109075" y="3223"/>
                  </a:lnTo>
                  <a:lnTo>
                    <a:pt x="106537" y="1758"/>
                  </a:lnTo>
                  <a:lnTo>
                    <a:pt x="103797" y="719"/>
                  </a:lnTo>
                  <a:lnTo>
                    <a:pt x="100925" y="132"/>
                  </a:lnTo>
                  <a:lnTo>
                    <a:pt x="98730" y="0"/>
                  </a:lnTo>
                  <a:lnTo>
                    <a:pt x="18212" y="0"/>
                  </a:lnTo>
                  <a:lnTo>
                    <a:pt x="20407" y="132"/>
                  </a:lnTo>
                  <a:lnTo>
                    <a:pt x="17478" y="14"/>
                  </a:lnTo>
                  <a:lnTo>
                    <a:pt x="14569" y="368"/>
                  </a:lnTo>
                  <a:lnTo>
                    <a:pt x="11753" y="1183"/>
                  </a:lnTo>
                  <a:lnTo>
                    <a:pt x="9106" y="2439"/>
                  </a:lnTo>
                  <a:lnTo>
                    <a:pt x="6693" y="4104"/>
                  </a:lnTo>
                  <a:lnTo>
                    <a:pt x="4580" y="6135"/>
                  </a:lnTo>
                  <a:lnTo>
                    <a:pt x="2819" y="8478"/>
                  </a:lnTo>
                  <a:lnTo>
                    <a:pt x="1457" y="11073"/>
                  </a:lnTo>
                  <a:lnTo>
                    <a:pt x="529" y="13853"/>
                  </a:lnTo>
                  <a:lnTo>
                    <a:pt x="59" y="16746"/>
                  </a:lnTo>
                  <a:lnTo>
                    <a:pt x="0" y="18212"/>
                  </a:lnTo>
                  <a:lnTo>
                    <a:pt x="0" y="114823"/>
                  </a:lnTo>
                  <a:lnTo>
                    <a:pt x="59" y="113358"/>
                  </a:lnTo>
                  <a:lnTo>
                    <a:pt x="59" y="116289"/>
                  </a:lnTo>
                  <a:lnTo>
                    <a:pt x="529" y="119182"/>
                  </a:lnTo>
                  <a:lnTo>
                    <a:pt x="1457" y="121962"/>
                  </a:lnTo>
                  <a:lnTo>
                    <a:pt x="2819" y="124557"/>
                  </a:lnTo>
                  <a:lnTo>
                    <a:pt x="4580" y="126900"/>
                  </a:lnTo>
                  <a:lnTo>
                    <a:pt x="6693" y="128930"/>
                  </a:lnTo>
                  <a:lnTo>
                    <a:pt x="9106" y="130595"/>
                  </a:lnTo>
                  <a:lnTo>
                    <a:pt x="11753" y="131852"/>
                  </a:lnTo>
                  <a:lnTo>
                    <a:pt x="14569" y="132667"/>
                  </a:lnTo>
                  <a:lnTo>
                    <a:pt x="17478" y="133021"/>
                  </a:lnTo>
                  <a:close/>
                </a:path>
              </a:pathLst>
            </a:custGeom>
            <a:solidFill>
              <a:srgbClr val="FFFFFF">
                <a:alpha val="100000"/>
              </a:srgbClr>
            </a:solidFill>
            <a:ln w="6775" cap="rnd">
              <a:solidFill>
                <a:srgbClr val="000000">
                  <a:alpha val="100000"/>
                </a:srgbClr>
              </a:solidFill>
              <a:prstDash val="solid"/>
              <a:round/>
            </a:ln>
          </p:spPr>
          <p:txBody>
            <a:bodyPr/>
            <a:lstStyle/>
            <a:p/>
          </p:txBody>
        </p:sp>
        <p:sp>
          <p:nvSpPr>
            <p:cNvPr id="40" name="tx40"/>
            <p:cNvSpPr/>
            <p:nvPr/>
          </p:nvSpPr>
          <p:spPr>
            <a:xfrm>
              <a:off x="3598108" y="3428761"/>
              <a:ext cx="56235" cy="72329"/>
            </a:xfrm>
            <a:prstGeom prst="rect">
              <a:avLst/>
            </a:prstGeom>
            <a:noFill/>
          </p:spPr>
          <p:txBody>
            <a:bodyPr lIns="0" rIns="0" tIns="0" bIns="0" anchorCtr="1" anchor="ctr" wrap="none"/>
            <a:lstStyle/>
            <a:p>
              <a:pPr algn="l" marL="0" marR="0" indent="0">
                <a:spcBef>
                  <a:spcPts val="0"/>
                </a:spcBef>
                <a:spcAft>
                  <a:spcPts val="0"/>
                </a:spcAft>
              </a:pPr>
              <a:r>
                <a:rPr sz="796" i="0" b="0">
                  <a:solidFill>
                    <a:srgbClr val="000000">
                      <a:alpha val="100000"/>
                    </a:srgbClr>
                  </a:solidFill>
                  <a:latin typeface="Arial"/>
                  <a:cs typeface="Arial"/>
                </a:rPr>
                <a:t>7</a:t>
              </a:r>
            </a:p>
          </p:txBody>
        </p:sp>
        <p:sp>
          <p:nvSpPr>
            <p:cNvPr id="41" name="pg41"/>
            <p:cNvSpPr/>
            <p:nvPr/>
          </p:nvSpPr>
          <p:spPr>
            <a:xfrm>
              <a:off x="4266613" y="3962045"/>
              <a:ext cx="116942" cy="133035"/>
            </a:xfrm>
            <a:custGeom>
              <a:avLst/>
              <a:pathLst>
                <a:path w="116942" h="133035">
                  <a:moveTo>
                    <a:pt x="18212" y="133035"/>
                  </a:moveTo>
                  <a:lnTo>
                    <a:pt x="98730" y="133035"/>
                  </a:lnTo>
                  <a:lnTo>
                    <a:pt x="97997" y="133021"/>
                  </a:lnTo>
                  <a:lnTo>
                    <a:pt x="100925" y="132903"/>
                  </a:lnTo>
                  <a:lnTo>
                    <a:pt x="103797" y="132316"/>
                  </a:lnTo>
                  <a:lnTo>
                    <a:pt x="106537" y="131277"/>
                  </a:lnTo>
                  <a:lnTo>
                    <a:pt x="109075" y="129812"/>
                  </a:lnTo>
                  <a:lnTo>
                    <a:pt x="111346" y="127958"/>
                  </a:lnTo>
                  <a:lnTo>
                    <a:pt x="113289" y="125764"/>
                  </a:lnTo>
                  <a:lnTo>
                    <a:pt x="114856" y="123287"/>
                  </a:lnTo>
                  <a:lnTo>
                    <a:pt x="116005" y="120590"/>
                  </a:lnTo>
                  <a:lnTo>
                    <a:pt x="116706" y="117745"/>
                  </a:lnTo>
                  <a:lnTo>
                    <a:pt x="116942" y="114823"/>
                  </a:lnTo>
                  <a:lnTo>
                    <a:pt x="116942" y="18212"/>
                  </a:lnTo>
                  <a:lnTo>
                    <a:pt x="116706" y="15290"/>
                  </a:lnTo>
                  <a:lnTo>
                    <a:pt x="116005" y="12444"/>
                  </a:lnTo>
                  <a:lnTo>
                    <a:pt x="114856" y="9748"/>
                  </a:lnTo>
                  <a:lnTo>
                    <a:pt x="113289" y="7271"/>
                  </a:lnTo>
                  <a:lnTo>
                    <a:pt x="111346" y="5077"/>
                  </a:lnTo>
                  <a:lnTo>
                    <a:pt x="109075" y="3223"/>
                  </a:lnTo>
                  <a:lnTo>
                    <a:pt x="106537" y="1758"/>
                  </a:lnTo>
                  <a:lnTo>
                    <a:pt x="103797" y="719"/>
                  </a:lnTo>
                  <a:lnTo>
                    <a:pt x="100925" y="132"/>
                  </a:lnTo>
                  <a:lnTo>
                    <a:pt x="98730" y="0"/>
                  </a:lnTo>
                  <a:lnTo>
                    <a:pt x="18212" y="0"/>
                  </a:lnTo>
                  <a:lnTo>
                    <a:pt x="20407" y="132"/>
                  </a:lnTo>
                  <a:lnTo>
                    <a:pt x="17478" y="14"/>
                  </a:lnTo>
                  <a:lnTo>
                    <a:pt x="14569" y="368"/>
                  </a:lnTo>
                  <a:lnTo>
                    <a:pt x="11753" y="1183"/>
                  </a:lnTo>
                  <a:lnTo>
                    <a:pt x="9106" y="2439"/>
                  </a:lnTo>
                  <a:lnTo>
                    <a:pt x="6693" y="4104"/>
                  </a:lnTo>
                  <a:lnTo>
                    <a:pt x="4580" y="6135"/>
                  </a:lnTo>
                  <a:lnTo>
                    <a:pt x="2819" y="8478"/>
                  </a:lnTo>
                  <a:lnTo>
                    <a:pt x="1457" y="11073"/>
                  </a:lnTo>
                  <a:lnTo>
                    <a:pt x="529" y="13853"/>
                  </a:lnTo>
                  <a:lnTo>
                    <a:pt x="59" y="16746"/>
                  </a:lnTo>
                  <a:lnTo>
                    <a:pt x="0" y="18212"/>
                  </a:lnTo>
                  <a:lnTo>
                    <a:pt x="0" y="114823"/>
                  </a:lnTo>
                  <a:lnTo>
                    <a:pt x="59" y="113358"/>
                  </a:lnTo>
                  <a:lnTo>
                    <a:pt x="59" y="116289"/>
                  </a:lnTo>
                  <a:lnTo>
                    <a:pt x="529" y="119182"/>
                  </a:lnTo>
                  <a:lnTo>
                    <a:pt x="1457" y="121962"/>
                  </a:lnTo>
                  <a:lnTo>
                    <a:pt x="2819" y="124557"/>
                  </a:lnTo>
                  <a:lnTo>
                    <a:pt x="4580" y="126900"/>
                  </a:lnTo>
                  <a:lnTo>
                    <a:pt x="6693" y="128930"/>
                  </a:lnTo>
                  <a:lnTo>
                    <a:pt x="9106" y="130595"/>
                  </a:lnTo>
                  <a:lnTo>
                    <a:pt x="11753" y="131852"/>
                  </a:lnTo>
                  <a:lnTo>
                    <a:pt x="14569" y="132667"/>
                  </a:lnTo>
                  <a:lnTo>
                    <a:pt x="17478" y="133021"/>
                  </a:lnTo>
                  <a:close/>
                </a:path>
              </a:pathLst>
            </a:custGeom>
            <a:solidFill>
              <a:srgbClr val="FFFFFF">
                <a:alpha val="100000"/>
              </a:srgbClr>
            </a:solidFill>
            <a:ln w="6775" cap="rnd">
              <a:solidFill>
                <a:srgbClr val="000000">
                  <a:alpha val="100000"/>
                </a:srgbClr>
              </a:solidFill>
              <a:prstDash val="solid"/>
              <a:round/>
            </a:ln>
          </p:spPr>
          <p:txBody>
            <a:bodyPr/>
            <a:lstStyle/>
            <a:p/>
          </p:txBody>
        </p:sp>
        <p:sp>
          <p:nvSpPr>
            <p:cNvPr id="42" name="tx42"/>
            <p:cNvSpPr/>
            <p:nvPr/>
          </p:nvSpPr>
          <p:spPr>
            <a:xfrm>
              <a:off x="4296966" y="3992398"/>
              <a:ext cx="56235" cy="72329"/>
            </a:xfrm>
            <a:prstGeom prst="rect">
              <a:avLst/>
            </a:prstGeom>
            <a:noFill/>
          </p:spPr>
          <p:txBody>
            <a:bodyPr lIns="0" rIns="0" tIns="0" bIns="0" anchorCtr="1" anchor="ctr" wrap="none"/>
            <a:lstStyle/>
            <a:p>
              <a:pPr algn="l" marL="0" marR="0" indent="0">
                <a:spcBef>
                  <a:spcPts val="0"/>
                </a:spcBef>
                <a:spcAft>
                  <a:spcPts val="0"/>
                </a:spcAft>
              </a:pPr>
              <a:r>
                <a:rPr sz="796" i="0" b="0">
                  <a:solidFill>
                    <a:srgbClr val="000000">
                      <a:alpha val="100000"/>
                    </a:srgbClr>
                  </a:solidFill>
                  <a:latin typeface="Arial"/>
                  <a:cs typeface="Arial"/>
                </a:rPr>
                <a:t>4</a:t>
              </a:r>
            </a:p>
          </p:txBody>
        </p:sp>
        <p:sp>
          <p:nvSpPr>
            <p:cNvPr id="43" name="pg43"/>
            <p:cNvSpPr/>
            <p:nvPr/>
          </p:nvSpPr>
          <p:spPr>
            <a:xfrm>
              <a:off x="4406385" y="3398408"/>
              <a:ext cx="116942" cy="133035"/>
            </a:xfrm>
            <a:custGeom>
              <a:avLst/>
              <a:pathLst>
                <a:path w="116942" h="133035">
                  <a:moveTo>
                    <a:pt x="18212" y="133035"/>
                  </a:moveTo>
                  <a:lnTo>
                    <a:pt x="98730" y="133035"/>
                  </a:lnTo>
                  <a:lnTo>
                    <a:pt x="97997" y="133021"/>
                  </a:lnTo>
                  <a:lnTo>
                    <a:pt x="100925" y="132903"/>
                  </a:lnTo>
                  <a:lnTo>
                    <a:pt x="103797" y="132316"/>
                  </a:lnTo>
                  <a:lnTo>
                    <a:pt x="106537" y="131277"/>
                  </a:lnTo>
                  <a:lnTo>
                    <a:pt x="109075" y="129812"/>
                  </a:lnTo>
                  <a:lnTo>
                    <a:pt x="111346" y="127958"/>
                  </a:lnTo>
                  <a:lnTo>
                    <a:pt x="113289" y="125764"/>
                  </a:lnTo>
                  <a:lnTo>
                    <a:pt x="114856" y="123287"/>
                  </a:lnTo>
                  <a:lnTo>
                    <a:pt x="116005" y="120590"/>
                  </a:lnTo>
                  <a:lnTo>
                    <a:pt x="116706" y="117745"/>
                  </a:lnTo>
                  <a:lnTo>
                    <a:pt x="116942" y="114823"/>
                  </a:lnTo>
                  <a:lnTo>
                    <a:pt x="116942" y="18212"/>
                  </a:lnTo>
                  <a:lnTo>
                    <a:pt x="116706" y="15290"/>
                  </a:lnTo>
                  <a:lnTo>
                    <a:pt x="116005" y="12444"/>
                  </a:lnTo>
                  <a:lnTo>
                    <a:pt x="114856" y="9748"/>
                  </a:lnTo>
                  <a:lnTo>
                    <a:pt x="113289" y="7271"/>
                  </a:lnTo>
                  <a:lnTo>
                    <a:pt x="111346" y="5077"/>
                  </a:lnTo>
                  <a:lnTo>
                    <a:pt x="109075" y="3223"/>
                  </a:lnTo>
                  <a:lnTo>
                    <a:pt x="106537" y="1758"/>
                  </a:lnTo>
                  <a:lnTo>
                    <a:pt x="103797" y="719"/>
                  </a:lnTo>
                  <a:lnTo>
                    <a:pt x="100925" y="132"/>
                  </a:lnTo>
                  <a:lnTo>
                    <a:pt x="98730" y="0"/>
                  </a:lnTo>
                  <a:lnTo>
                    <a:pt x="18212" y="0"/>
                  </a:lnTo>
                  <a:lnTo>
                    <a:pt x="20407" y="132"/>
                  </a:lnTo>
                  <a:lnTo>
                    <a:pt x="17478" y="14"/>
                  </a:lnTo>
                  <a:lnTo>
                    <a:pt x="14569" y="368"/>
                  </a:lnTo>
                  <a:lnTo>
                    <a:pt x="11753" y="1183"/>
                  </a:lnTo>
                  <a:lnTo>
                    <a:pt x="9106" y="2439"/>
                  </a:lnTo>
                  <a:lnTo>
                    <a:pt x="6693" y="4104"/>
                  </a:lnTo>
                  <a:lnTo>
                    <a:pt x="4580" y="6135"/>
                  </a:lnTo>
                  <a:lnTo>
                    <a:pt x="2819" y="8478"/>
                  </a:lnTo>
                  <a:lnTo>
                    <a:pt x="1457" y="11073"/>
                  </a:lnTo>
                  <a:lnTo>
                    <a:pt x="529" y="13853"/>
                  </a:lnTo>
                  <a:lnTo>
                    <a:pt x="59" y="16746"/>
                  </a:lnTo>
                  <a:lnTo>
                    <a:pt x="0" y="18212"/>
                  </a:lnTo>
                  <a:lnTo>
                    <a:pt x="0" y="114823"/>
                  </a:lnTo>
                  <a:lnTo>
                    <a:pt x="59" y="113358"/>
                  </a:lnTo>
                  <a:lnTo>
                    <a:pt x="59" y="116289"/>
                  </a:lnTo>
                  <a:lnTo>
                    <a:pt x="529" y="119182"/>
                  </a:lnTo>
                  <a:lnTo>
                    <a:pt x="1457" y="121962"/>
                  </a:lnTo>
                  <a:lnTo>
                    <a:pt x="2819" y="124557"/>
                  </a:lnTo>
                  <a:lnTo>
                    <a:pt x="4580" y="126900"/>
                  </a:lnTo>
                  <a:lnTo>
                    <a:pt x="6693" y="128930"/>
                  </a:lnTo>
                  <a:lnTo>
                    <a:pt x="9106" y="130595"/>
                  </a:lnTo>
                  <a:lnTo>
                    <a:pt x="11753" y="131852"/>
                  </a:lnTo>
                  <a:lnTo>
                    <a:pt x="14569" y="132667"/>
                  </a:lnTo>
                  <a:lnTo>
                    <a:pt x="17478" y="133021"/>
                  </a:lnTo>
                  <a:close/>
                </a:path>
              </a:pathLst>
            </a:custGeom>
            <a:solidFill>
              <a:srgbClr val="FFFFFF">
                <a:alpha val="100000"/>
              </a:srgbClr>
            </a:solidFill>
            <a:ln w="6775" cap="rnd">
              <a:solidFill>
                <a:srgbClr val="000000">
                  <a:alpha val="100000"/>
                </a:srgbClr>
              </a:solidFill>
              <a:prstDash val="solid"/>
              <a:round/>
            </a:ln>
          </p:spPr>
          <p:txBody>
            <a:bodyPr/>
            <a:lstStyle/>
            <a:p/>
          </p:txBody>
        </p:sp>
        <p:sp>
          <p:nvSpPr>
            <p:cNvPr id="44" name="tx44"/>
            <p:cNvSpPr/>
            <p:nvPr/>
          </p:nvSpPr>
          <p:spPr>
            <a:xfrm>
              <a:off x="4436738" y="3428761"/>
              <a:ext cx="56235" cy="72329"/>
            </a:xfrm>
            <a:prstGeom prst="rect">
              <a:avLst/>
            </a:prstGeom>
            <a:noFill/>
          </p:spPr>
          <p:txBody>
            <a:bodyPr lIns="0" rIns="0" tIns="0" bIns="0" anchorCtr="1" anchor="ctr" wrap="none"/>
            <a:lstStyle/>
            <a:p>
              <a:pPr algn="l" marL="0" marR="0" indent="0">
                <a:spcBef>
                  <a:spcPts val="0"/>
                </a:spcBef>
                <a:spcAft>
                  <a:spcPts val="0"/>
                </a:spcAft>
              </a:pPr>
              <a:r>
                <a:rPr sz="796" i="0" b="0">
                  <a:solidFill>
                    <a:srgbClr val="000000">
                      <a:alpha val="100000"/>
                    </a:srgbClr>
                  </a:solidFill>
                  <a:latin typeface="Arial"/>
                  <a:cs typeface="Arial"/>
                </a:rPr>
                <a:t>7</a:t>
              </a:r>
            </a:p>
          </p:txBody>
        </p:sp>
        <p:sp>
          <p:nvSpPr>
            <p:cNvPr id="45" name="tx45"/>
            <p:cNvSpPr/>
            <p:nvPr/>
          </p:nvSpPr>
          <p:spPr>
            <a:xfrm>
              <a:off x="4584395" y="4021582"/>
              <a:ext cx="70317"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377D">
                      <a:alpha val="100000"/>
                    </a:srgbClr>
                  </a:solidFill>
                  <a:latin typeface="Arial"/>
                  <a:cs typeface="Arial"/>
                </a:rPr>
                <a:t>5</a:t>
              </a:r>
            </a:p>
          </p:txBody>
        </p:sp>
        <p:sp>
          <p:nvSpPr>
            <p:cNvPr id="46" name="tx46"/>
            <p:cNvSpPr/>
            <p:nvPr/>
          </p:nvSpPr>
          <p:spPr>
            <a:xfrm>
              <a:off x="655495" y="4956221"/>
              <a:ext cx="77724"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0</a:t>
              </a:r>
            </a:p>
          </p:txBody>
        </p:sp>
        <p:sp>
          <p:nvSpPr>
            <p:cNvPr id="47" name="tx47"/>
            <p:cNvSpPr/>
            <p:nvPr/>
          </p:nvSpPr>
          <p:spPr>
            <a:xfrm>
              <a:off x="655495" y="4016827"/>
              <a:ext cx="77724"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5</a:t>
              </a:r>
            </a:p>
          </p:txBody>
        </p:sp>
        <p:sp>
          <p:nvSpPr>
            <p:cNvPr id="48" name="tx48"/>
            <p:cNvSpPr/>
            <p:nvPr/>
          </p:nvSpPr>
          <p:spPr>
            <a:xfrm>
              <a:off x="577771" y="3077433"/>
              <a:ext cx="155448"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10</a:t>
              </a:r>
            </a:p>
          </p:txBody>
        </p:sp>
        <p:sp>
          <p:nvSpPr>
            <p:cNvPr id="49" name="tx49"/>
            <p:cNvSpPr/>
            <p:nvPr/>
          </p:nvSpPr>
          <p:spPr>
            <a:xfrm>
              <a:off x="577771" y="2138038"/>
              <a:ext cx="155448"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15</a:t>
              </a:r>
            </a:p>
          </p:txBody>
        </p:sp>
        <p:sp>
          <p:nvSpPr>
            <p:cNvPr id="50" name="tx50"/>
            <p:cNvSpPr/>
            <p:nvPr/>
          </p:nvSpPr>
          <p:spPr>
            <a:xfrm rot="-5400000">
              <a:off x="829198" y="5502926"/>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2000</a:t>
              </a:r>
            </a:p>
          </p:txBody>
        </p:sp>
        <p:sp>
          <p:nvSpPr>
            <p:cNvPr id="51" name="tx51"/>
            <p:cNvSpPr/>
            <p:nvPr/>
          </p:nvSpPr>
          <p:spPr>
            <a:xfrm rot="-5400000">
              <a:off x="1528056" y="5502926"/>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2005</a:t>
              </a:r>
            </a:p>
          </p:txBody>
        </p:sp>
        <p:sp>
          <p:nvSpPr>
            <p:cNvPr id="52" name="tx52"/>
            <p:cNvSpPr/>
            <p:nvPr/>
          </p:nvSpPr>
          <p:spPr>
            <a:xfrm rot="-5400000">
              <a:off x="2226914" y="5502926"/>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2010</a:t>
              </a:r>
            </a:p>
          </p:txBody>
        </p:sp>
        <p:sp>
          <p:nvSpPr>
            <p:cNvPr id="53" name="tx53"/>
            <p:cNvSpPr/>
            <p:nvPr/>
          </p:nvSpPr>
          <p:spPr>
            <a:xfrm rot="-5400000">
              <a:off x="2925773" y="5502926"/>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2015</a:t>
              </a:r>
            </a:p>
          </p:txBody>
        </p:sp>
        <p:sp>
          <p:nvSpPr>
            <p:cNvPr id="54" name="tx54"/>
            <p:cNvSpPr/>
            <p:nvPr/>
          </p:nvSpPr>
          <p:spPr>
            <a:xfrm rot="-5400000">
              <a:off x="3484860" y="5502926"/>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2019</a:t>
              </a:r>
            </a:p>
          </p:txBody>
        </p:sp>
        <p:sp>
          <p:nvSpPr>
            <p:cNvPr id="55" name="tx55"/>
            <p:cNvSpPr/>
            <p:nvPr/>
          </p:nvSpPr>
          <p:spPr>
            <a:xfrm rot="-5400000">
              <a:off x="4183718" y="5502926"/>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2024</a:t>
              </a:r>
            </a:p>
          </p:txBody>
        </p:sp>
        <p:sp>
          <p:nvSpPr>
            <p:cNvPr id="56" name="tx56"/>
            <p:cNvSpPr/>
            <p:nvPr/>
          </p:nvSpPr>
          <p:spPr>
            <a:xfrm rot="-5400000">
              <a:off x="4323490" y="5502926"/>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2025</a:t>
              </a:r>
            </a:p>
          </p:txBody>
        </p:sp>
        <p:sp>
          <p:nvSpPr>
            <p:cNvPr id="57" name="tx57"/>
            <p:cNvSpPr/>
            <p:nvPr/>
          </p:nvSpPr>
          <p:spPr>
            <a:xfrm rot="-5400000">
              <a:off x="-76300" y="3641069"/>
              <a:ext cx="1079632"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Drop-out rate (%)</a:t>
              </a:r>
            </a:p>
          </p:txBody>
        </p:sp>
        <p:sp>
          <p:nvSpPr>
            <p:cNvPr id="58" name="pl58"/>
            <p:cNvSpPr/>
            <p:nvPr/>
          </p:nvSpPr>
          <p:spPr>
            <a:xfrm>
              <a:off x="2027562" y="6172552"/>
              <a:ext cx="175564" cy="0"/>
            </a:xfrm>
            <a:custGeom>
              <a:avLst/>
              <a:pathLst>
                <a:path w="175564" h="0">
                  <a:moveTo>
                    <a:pt x="0" y="0"/>
                  </a:moveTo>
                  <a:lnTo>
                    <a:pt x="175564" y="0"/>
                  </a:lnTo>
                </a:path>
              </a:pathLst>
            </a:custGeom>
            <a:ln w="27101" cap="flat">
              <a:solidFill>
                <a:srgbClr val="00377D">
                  <a:alpha val="50196"/>
                </a:srgbClr>
              </a:solidFill>
              <a:prstDash val="solid"/>
              <a:round/>
            </a:ln>
          </p:spPr>
          <p:txBody>
            <a:bodyPr/>
            <a:lstStyle/>
            <a:p/>
          </p:txBody>
        </p:sp>
        <p:sp>
          <p:nvSpPr>
            <p:cNvPr id="59" name="pl59"/>
            <p:cNvSpPr/>
            <p:nvPr/>
          </p:nvSpPr>
          <p:spPr>
            <a:xfrm>
              <a:off x="2790086" y="6172552"/>
              <a:ext cx="175564" cy="0"/>
            </a:xfrm>
            <a:custGeom>
              <a:avLst/>
              <a:pathLst>
                <a:path w="175564" h="0">
                  <a:moveTo>
                    <a:pt x="0" y="0"/>
                  </a:moveTo>
                  <a:lnTo>
                    <a:pt x="175564" y="0"/>
                  </a:lnTo>
                </a:path>
              </a:pathLst>
            </a:custGeom>
            <a:ln w="27101" cap="flat">
              <a:solidFill>
                <a:srgbClr val="80BD41">
                  <a:alpha val="50196"/>
                </a:srgbClr>
              </a:solidFill>
              <a:prstDash val="solid"/>
              <a:round/>
            </a:ln>
          </p:spPr>
          <p:txBody>
            <a:bodyPr/>
            <a:lstStyle/>
            <a:p/>
          </p:txBody>
        </p:sp>
        <p:sp>
          <p:nvSpPr>
            <p:cNvPr id="60" name="pl60"/>
            <p:cNvSpPr/>
            <p:nvPr/>
          </p:nvSpPr>
          <p:spPr>
            <a:xfrm>
              <a:off x="2790086" y="6172552"/>
              <a:ext cx="175564" cy="0"/>
            </a:xfrm>
            <a:custGeom>
              <a:avLst/>
              <a:pathLst>
                <a:path w="175564" h="0">
                  <a:moveTo>
                    <a:pt x="0" y="0"/>
                  </a:moveTo>
                  <a:lnTo>
                    <a:pt x="175564" y="0"/>
                  </a:lnTo>
                </a:path>
              </a:pathLst>
            </a:custGeom>
            <a:ln w="40651" cap="flat">
              <a:solidFill>
                <a:srgbClr val="80BD41">
                  <a:alpha val="100000"/>
                </a:srgbClr>
              </a:solidFill>
              <a:prstDash val="solid"/>
              <a:round/>
            </a:ln>
          </p:spPr>
          <p:txBody>
            <a:bodyPr/>
            <a:lstStyle/>
            <a:p/>
          </p:txBody>
        </p:sp>
        <p:sp>
          <p:nvSpPr>
            <p:cNvPr id="61" name="tx61"/>
            <p:cNvSpPr/>
            <p:nvPr/>
          </p:nvSpPr>
          <p:spPr>
            <a:xfrm>
              <a:off x="2294661" y="6122535"/>
              <a:ext cx="403890"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Global</a:t>
              </a:r>
            </a:p>
          </p:txBody>
        </p:sp>
        <p:sp>
          <p:nvSpPr>
            <p:cNvPr id="62" name="tx62"/>
            <p:cNvSpPr/>
            <p:nvPr/>
          </p:nvSpPr>
          <p:spPr>
            <a:xfrm>
              <a:off x="3057186" y="6122535"/>
              <a:ext cx="372618"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LACR</a:t>
              </a:r>
            </a:p>
          </p:txBody>
        </p:sp>
        <p:sp>
          <p:nvSpPr>
            <p:cNvPr id="63" name="tx63"/>
            <p:cNvSpPr/>
            <p:nvPr/>
          </p:nvSpPr>
          <p:spPr>
            <a:xfrm>
              <a:off x="1938275" y="1662388"/>
              <a:ext cx="1558869"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000000">
                      <a:alpha val="100000"/>
                    </a:srgbClr>
                  </a:solidFill>
                  <a:latin typeface="Arial"/>
                  <a:cs typeface="Arial"/>
                </a:rPr>
                <a:t>Drop-out rate between </a:t>
              </a:r>
            </a:p>
          </p:txBody>
        </p:sp>
        <p:sp>
          <p:nvSpPr>
            <p:cNvPr id="64" name="tx64"/>
            <p:cNvSpPr/>
            <p:nvPr/>
          </p:nvSpPr>
          <p:spPr>
            <a:xfrm>
              <a:off x="2018925" y="1826980"/>
              <a:ext cx="1397568"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000000">
                      <a:alpha val="100000"/>
                    </a:srgbClr>
                  </a:solidFill>
                  <a:latin typeface="Arial"/>
                  <a:cs typeface="Arial"/>
                </a:rPr>
                <a:t>DTP1 and DTP3 (%)</a:t>
              </a:r>
            </a:p>
          </p:txBody>
        </p:sp>
        <p:sp>
          <p:nvSpPr>
            <p:cNvPr id="65" name="pl65"/>
            <p:cNvSpPr/>
            <p:nvPr/>
          </p:nvSpPr>
          <p:spPr>
            <a:xfrm>
              <a:off x="5161100" y="4536542"/>
              <a:ext cx="3843721" cy="0"/>
            </a:xfrm>
            <a:custGeom>
              <a:avLst/>
              <a:pathLst>
                <a:path w="3843721" h="0">
                  <a:moveTo>
                    <a:pt x="0" y="0"/>
                  </a:moveTo>
                  <a:lnTo>
                    <a:pt x="3843721" y="0"/>
                  </a:lnTo>
                  <a:lnTo>
                    <a:pt x="3843721" y="0"/>
                  </a:lnTo>
                </a:path>
              </a:pathLst>
            </a:custGeom>
            <a:ln w="6775" cap="flat">
              <a:solidFill>
                <a:srgbClr val="EBEBEB">
                  <a:alpha val="100000"/>
                </a:srgbClr>
              </a:solidFill>
              <a:prstDash val="solid"/>
              <a:round/>
            </a:ln>
          </p:spPr>
          <p:txBody>
            <a:bodyPr/>
            <a:lstStyle/>
            <a:p/>
          </p:txBody>
        </p:sp>
        <p:sp>
          <p:nvSpPr>
            <p:cNvPr id="66" name="pl66"/>
            <p:cNvSpPr/>
            <p:nvPr/>
          </p:nvSpPr>
          <p:spPr>
            <a:xfrm>
              <a:off x="5161100" y="3597147"/>
              <a:ext cx="3843721" cy="0"/>
            </a:xfrm>
            <a:custGeom>
              <a:avLst/>
              <a:pathLst>
                <a:path w="3843721" h="0">
                  <a:moveTo>
                    <a:pt x="0" y="0"/>
                  </a:moveTo>
                  <a:lnTo>
                    <a:pt x="3843721" y="0"/>
                  </a:lnTo>
                  <a:lnTo>
                    <a:pt x="3843721" y="0"/>
                  </a:lnTo>
                </a:path>
              </a:pathLst>
            </a:custGeom>
            <a:ln w="6775" cap="flat">
              <a:solidFill>
                <a:srgbClr val="EBEBEB">
                  <a:alpha val="100000"/>
                </a:srgbClr>
              </a:solidFill>
              <a:prstDash val="solid"/>
              <a:round/>
            </a:ln>
          </p:spPr>
          <p:txBody>
            <a:bodyPr/>
            <a:lstStyle/>
            <a:p/>
          </p:txBody>
        </p:sp>
        <p:sp>
          <p:nvSpPr>
            <p:cNvPr id="67" name="pl67"/>
            <p:cNvSpPr/>
            <p:nvPr/>
          </p:nvSpPr>
          <p:spPr>
            <a:xfrm>
              <a:off x="5161100" y="2657753"/>
              <a:ext cx="3843721" cy="0"/>
            </a:xfrm>
            <a:custGeom>
              <a:avLst/>
              <a:pathLst>
                <a:path w="3843721" h="0">
                  <a:moveTo>
                    <a:pt x="0" y="0"/>
                  </a:moveTo>
                  <a:lnTo>
                    <a:pt x="3843721" y="0"/>
                  </a:lnTo>
                  <a:lnTo>
                    <a:pt x="3843721" y="0"/>
                  </a:lnTo>
                </a:path>
              </a:pathLst>
            </a:custGeom>
            <a:ln w="6775" cap="flat">
              <a:solidFill>
                <a:srgbClr val="EBEBEB">
                  <a:alpha val="100000"/>
                </a:srgbClr>
              </a:solidFill>
              <a:prstDash val="solid"/>
              <a:round/>
            </a:ln>
          </p:spPr>
          <p:txBody>
            <a:bodyPr/>
            <a:lstStyle/>
            <a:p/>
          </p:txBody>
        </p:sp>
        <p:sp>
          <p:nvSpPr>
            <p:cNvPr id="68" name="pl68"/>
            <p:cNvSpPr/>
            <p:nvPr/>
          </p:nvSpPr>
          <p:spPr>
            <a:xfrm>
              <a:off x="5161100" y="5006239"/>
              <a:ext cx="3843721" cy="0"/>
            </a:xfrm>
            <a:custGeom>
              <a:avLst/>
              <a:pathLst>
                <a:path w="3843721" h="0">
                  <a:moveTo>
                    <a:pt x="0" y="0"/>
                  </a:moveTo>
                  <a:lnTo>
                    <a:pt x="3843721" y="0"/>
                  </a:lnTo>
                  <a:lnTo>
                    <a:pt x="3843721" y="0"/>
                  </a:lnTo>
                </a:path>
              </a:pathLst>
            </a:custGeom>
            <a:ln w="13550" cap="flat">
              <a:solidFill>
                <a:srgbClr val="EBEBEB">
                  <a:alpha val="100000"/>
                </a:srgbClr>
              </a:solidFill>
              <a:prstDash val="solid"/>
              <a:round/>
            </a:ln>
          </p:spPr>
          <p:txBody>
            <a:bodyPr/>
            <a:lstStyle/>
            <a:p/>
          </p:txBody>
        </p:sp>
        <p:sp>
          <p:nvSpPr>
            <p:cNvPr id="69" name="pl69"/>
            <p:cNvSpPr/>
            <p:nvPr/>
          </p:nvSpPr>
          <p:spPr>
            <a:xfrm>
              <a:off x="5161100" y="4066845"/>
              <a:ext cx="3843721" cy="0"/>
            </a:xfrm>
            <a:custGeom>
              <a:avLst/>
              <a:pathLst>
                <a:path w="3843721" h="0">
                  <a:moveTo>
                    <a:pt x="0" y="0"/>
                  </a:moveTo>
                  <a:lnTo>
                    <a:pt x="3843721" y="0"/>
                  </a:lnTo>
                  <a:lnTo>
                    <a:pt x="3843721" y="0"/>
                  </a:lnTo>
                </a:path>
              </a:pathLst>
            </a:custGeom>
            <a:ln w="13550" cap="flat">
              <a:solidFill>
                <a:srgbClr val="EBEBEB">
                  <a:alpha val="100000"/>
                </a:srgbClr>
              </a:solidFill>
              <a:prstDash val="solid"/>
              <a:round/>
            </a:ln>
          </p:spPr>
          <p:txBody>
            <a:bodyPr/>
            <a:lstStyle/>
            <a:p/>
          </p:txBody>
        </p:sp>
        <p:sp>
          <p:nvSpPr>
            <p:cNvPr id="70" name="pl70"/>
            <p:cNvSpPr/>
            <p:nvPr/>
          </p:nvSpPr>
          <p:spPr>
            <a:xfrm>
              <a:off x="5161100" y="3127450"/>
              <a:ext cx="3843721" cy="0"/>
            </a:xfrm>
            <a:custGeom>
              <a:avLst/>
              <a:pathLst>
                <a:path w="3843721" h="0">
                  <a:moveTo>
                    <a:pt x="0" y="0"/>
                  </a:moveTo>
                  <a:lnTo>
                    <a:pt x="3843721" y="0"/>
                  </a:lnTo>
                  <a:lnTo>
                    <a:pt x="3843721" y="0"/>
                  </a:lnTo>
                </a:path>
              </a:pathLst>
            </a:custGeom>
            <a:ln w="13550" cap="flat">
              <a:solidFill>
                <a:srgbClr val="EBEBEB">
                  <a:alpha val="100000"/>
                </a:srgbClr>
              </a:solidFill>
              <a:prstDash val="solid"/>
              <a:round/>
            </a:ln>
          </p:spPr>
          <p:txBody>
            <a:bodyPr/>
            <a:lstStyle/>
            <a:p/>
          </p:txBody>
        </p:sp>
        <p:sp>
          <p:nvSpPr>
            <p:cNvPr id="71" name="pl71"/>
            <p:cNvSpPr/>
            <p:nvPr/>
          </p:nvSpPr>
          <p:spPr>
            <a:xfrm>
              <a:off x="5161100" y="2188056"/>
              <a:ext cx="3843721" cy="0"/>
            </a:xfrm>
            <a:custGeom>
              <a:avLst/>
              <a:pathLst>
                <a:path w="3843721" h="0">
                  <a:moveTo>
                    <a:pt x="0" y="0"/>
                  </a:moveTo>
                  <a:lnTo>
                    <a:pt x="3843721" y="0"/>
                  </a:lnTo>
                  <a:lnTo>
                    <a:pt x="3843721" y="0"/>
                  </a:lnTo>
                </a:path>
              </a:pathLst>
            </a:custGeom>
            <a:ln w="13550" cap="flat">
              <a:solidFill>
                <a:srgbClr val="EBEBEB">
                  <a:alpha val="100000"/>
                </a:srgbClr>
              </a:solidFill>
              <a:prstDash val="solid"/>
              <a:round/>
            </a:ln>
          </p:spPr>
          <p:txBody>
            <a:bodyPr/>
            <a:lstStyle/>
            <a:p/>
          </p:txBody>
        </p:sp>
        <p:sp>
          <p:nvSpPr>
            <p:cNvPr id="72" name="pl72"/>
            <p:cNvSpPr/>
            <p:nvPr/>
          </p:nvSpPr>
          <p:spPr>
            <a:xfrm>
              <a:off x="5335815" y="2037753"/>
              <a:ext cx="0" cy="3306668"/>
            </a:xfrm>
            <a:custGeom>
              <a:avLst/>
              <a:pathLst>
                <a:path w="0" h="3306668">
                  <a:moveTo>
                    <a:pt x="0" y="3306668"/>
                  </a:moveTo>
                  <a:lnTo>
                    <a:pt x="0" y="0"/>
                  </a:lnTo>
                  <a:lnTo>
                    <a:pt x="0" y="0"/>
                  </a:lnTo>
                </a:path>
              </a:pathLst>
            </a:custGeom>
            <a:ln w="13550" cap="flat">
              <a:solidFill>
                <a:srgbClr val="EBEBEB">
                  <a:alpha val="100000"/>
                </a:srgbClr>
              </a:solidFill>
              <a:prstDash val="solid"/>
              <a:round/>
            </a:ln>
          </p:spPr>
          <p:txBody>
            <a:bodyPr/>
            <a:lstStyle/>
            <a:p/>
          </p:txBody>
        </p:sp>
        <p:sp>
          <p:nvSpPr>
            <p:cNvPr id="73" name="pl73"/>
            <p:cNvSpPr/>
            <p:nvPr/>
          </p:nvSpPr>
          <p:spPr>
            <a:xfrm>
              <a:off x="6034673" y="2037753"/>
              <a:ext cx="0" cy="3306668"/>
            </a:xfrm>
            <a:custGeom>
              <a:avLst/>
              <a:pathLst>
                <a:path w="0" h="3306668">
                  <a:moveTo>
                    <a:pt x="0" y="3306668"/>
                  </a:moveTo>
                  <a:lnTo>
                    <a:pt x="0" y="0"/>
                  </a:lnTo>
                  <a:lnTo>
                    <a:pt x="0" y="0"/>
                  </a:lnTo>
                </a:path>
              </a:pathLst>
            </a:custGeom>
            <a:ln w="13550" cap="flat">
              <a:solidFill>
                <a:srgbClr val="EBEBEB">
                  <a:alpha val="100000"/>
                </a:srgbClr>
              </a:solidFill>
              <a:prstDash val="solid"/>
              <a:round/>
            </a:ln>
          </p:spPr>
          <p:txBody>
            <a:bodyPr/>
            <a:lstStyle/>
            <a:p/>
          </p:txBody>
        </p:sp>
        <p:sp>
          <p:nvSpPr>
            <p:cNvPr id="74" name="pl74"/>
            <p:cNvSpPr/>
            <p:nvPr/>
          </p:nvSpPr>
          <p:spPr>
            <a:xfrm>
              <a:off x="6733532" y="2037753"/>
              <a:ext cx="0" cy="3306668"/>
            </a:xfrm>
            <a:custGeom>
              <a:avLst/>
              <a:pathLst>
                <a:path w="0" h="3306668">
                  <a:moveTo>
                    <a:pt x="0" y="3306668"/>
                  </a:moveTo>
                  <a:lnTo>
                    <a:pt x="0" y="0"/>
                  </a:lnTo>
                  <a:lnTo>
                    <a:pt x="0" y="0"/>
                  </a:lnTo>
                </a:path>
              </a:pathLst>
            </a:custGeom>
            <a:ln w="13550" cap="flat">
              <a:solidFill>
                <a:srgbClr val="EBEBEB">
                  <a:alpha val="100000"/>
                </a:srgbClr>
              </a:solidFill>
              <a:prstDash val="solid"/>
              <a:round/>
            </a:ln>
          </p:spPr>
          <p:txBody>
            <a:bodyPr/>
            <a:lstStyle/>
            <a:p/>
          </p:txBody>
        </p:sp>
        <p:sp>
          <p:nvSpPr>
            <p:cNvPr id="75" name="pl75"/>
            <p:cNvSpPr/>
            <p:nvPr/>
          </p:nvSpPr>
          <p:spPr>
            <a:xfrm>
              <a:off x="7432390" y="2037753"/>
              <a:ext cx="0" cy="3306668"/>
            </a:xfrm>
            <a:custGeom>
              <a:avLst/>
              <a:pathLst>
                <a:path w="0" h="3306668">
                  <a:moveTo>
                    <a:pt x="0" y="3306668"/>
                  </a:moveTo>
                  <a:lnTo>
                    <a:pt x="0" y="0"/>
                  </a:lnTo>
                  <a:lnTo>
                    <a:pt x="0" y="0"/>
                  </a:lnTo>
                </a:path>
              </a:pathLst>
            </a:custGeom>
            <a:ln w="13550" cap="flat">
              <a:solidFill>
                <a:srgbClr val="EBEBEB">
                  <a:alpha val="100000"/>
                </a:srgbClr>
              </a:solidFill>
              <a:prstDash val="solid"/>
              <a:round/>
            </a:ln>
          </p:spPr>
          <p:txBody>
            <a:bodyPr/>
            <a:lstStyle/>
            <a:p/>
          </p:txBody>
        </p:sp>
        <p:sp>
          <p:nvSpPr>
            <p:cNvPr id="76" name="pl76"/>
            <p:cNvSpPr/>
            <p:nvPr/>
          </p:nvSpPr>
          <p:spPr>
            <a:xfrm>
              <a:off x="7991477" y="2037753"/>
              <a:ext cx="0" cy="3306668"/>
            </a:xfrm>
            <a:custGeom>
              <a:avLst/>
              <a:pathLst>
                <a:path w="0" h="3306668">
                  <a:moveTo>
                    <a:pt x="0" y="3306668"/>
                  </a:moveTo>
                  <a:lnTo>
                    <a:pt x="0" y="0"/>
                  </a:lnTo>
                  <a:lnTo>
                    <a:pt x="0" y="0"/>
                  </a:lnTo>
                </a:path>
              </a:pathLst>
            </a:custGeom>
            <a:ln w="13550" cap="flat">
              <a:solidFill>
                <a:srgbClr val="EBEBEB">
                  <a:alpha val="100000"/>
                </a:srgbClr>
              </a:solidFill>
              <a:prstDash val="solid"/>
              <a:round/>
            </a:ln>
          </p:spPr>
          <p:txBody>
            <a:bodyPr/>
            <a:lstStyle/>
            <a:p/>
          </p:txBody>
        </p:sp>
        <p:sp>
          <p:nvSpPr>
            <p:cNvPr id="77" name="pl77"/>
            <p:cNvSpPr/>
            <p:nvPr/>
          </p:nvSpPr>
          <p:spPr>
            <a:xfrm>
              <a:off x="8690335" y="2037753"/>
              <a:ext cx="0" cy="3306668"/>
            </a:xfrm>
            <a:custGeom>
              <a:avLst/>
              <a:pathLst>
                <a:path w="0" h="3306668">
                  <a:moveTo>
                    <a:pt x="0" y="3306668"/>
                  </a:moveTo>
                  <a:lnTo>
                    <a:pt x="0" y="0"/>
                  </a:lnTo>
                  <a:lnTo>
                    <a:pt x="0" y="0"/>
                  </a:lnTo>
                </a:path>
              </a:pathLst>
            </a:custGeom>
            <a:ln w="13550" cap="flat">
              <a:solidFill>
                <a:srgbClr val="EBEBEB">
                  <a:alpha val="100000"/>
                </a:srgbClr>
              </a:solidFill>
              <a:prstDash val="solid"/>
              <a:round/>
            </a:ln>
          </p:spPr>
          <p:txBody>
            <a:bodyPr/>
            <a:lstStyle/>
            <a:p/>
          </p:txBody>
        </p:sp>
        <p:sp>
          <p:nvSpPr>
            <p:cNvPr id="78" name="pl78"/>
            <p:cNvSpPr/>
            <p:nvPr/>
          </p:nvSpPr>
          <p:spPr>
            <a:xfrm>
              <a:off x="8830107" y="2037753"/>
              <a:ext cx="0" cy="3306668"/>
            </a:xfrm>
            <a:custGeom>
              <a:avLst/>
              <a:pathLst>
                <a:path w="0" h="3306668">
                  <a:moveTo>
                    <a:pt x="0" y="3306668"/>
                  </a:moveTo>
                  <a:lnTo>
                    <a:pt x="0" y="0"/>
                  </a:lnTo>
                  <a:lnTo>
                    <a:pt x="0" y="0"/>
                  </a:lnTo>
                </a:path>
              </a:pathLst>
            </a:custGeom>
            <a:ln w="13550" cap="flat">
              <a:solidFill>
                <a:srgbClr val="EBEBEB">
                  <a:alpha val="100000"/>
                </a:srgbClr>
              </a:solidFill>
              <a:prstDash val="solid"/>
              <a:round/>
            </a:ln>
          </p:spPr>
          <p:txBody>
            <a:bodyPr/>
            <a:lstStyle/>
            <a:p/>
          </p:txBody>
        </p:sp>
        <p:sp>
          <p:nvSpPr>
            <p:cNvPr id="79" name="pl79"/>
            <p:cNvSpPr/>
            <p:nvPr/>
          </p:nvSpPr>
          <p:spPr>
            <a:xfrm>
              <a:off x="5335815" y="2375935"/>
              <a:ext cx="3494291" cy="1690910"/>
            </a:xfrm>
            <a:custGeom>
              <a:avLst/>
              <a:pathLst>
                <a:path w="3494291" h="1690910">
                  <a:moveTo>
                    <a:pt x="0" y="0"/>
                  </a:moveTo>
                  <a:lnTo>
                    <a:pt x="139771" y="187878"/>
                  </a:lnTo>
                  <a:lnTo>
                    <a:pt x="279543" y="187878"/>
                  </a:lnTo>
                  <a:lnTo>
                    <a:pt x="419315" y="375757"/>
                  </a:lnTo>
                  <a:lnTo>
                    <a:pt x="559086" y="563636"/>
                  </a:lnTo>
                  <a:lnTo>
                    <a:pt x="698858" y="563636"/>
                  </a:lnTo>
                  <a:lnTo>
                    <a:pt x="838630" y="751515"/>
                  </a:lnTo>
                  <a:lnTo>
                    <a:pt x="978401" y="939394"/>
                  </a:lnTo>
                  <a:lnTo>
                    <a:pt x="1118173" y="1127273"/>
                  </a:lnTo>
                  <a:lnTo>
                    <a:pt x="1257945" y="1315152"/>
                  </a:lnTo>
                  <a:lnTo>
                    <a:pt x="1397716" y="1503031"/>
                  </a:lnTo>
                  <a:lnTo>
                    <a:pt x="1537488" y="1503031"/>
                  </a:lnTo>
                  <a:lnTo>
                    <a:pt x="1677260" y="1503031"/>
                  </a:lnTo>
                  <a:lnTo>
                    <a:pt x="1817031" y="1503031"/>
                  </a:lnTo>
                  <a:lnTo>
                    <a:pt x="1956803" y="1503031"/>
                  </a:lnTo>
                  <a:lnTo>
                    <a:pt x="2096575" y="1690910"/>
                  </a:lnTo>
                  <a:lnTo>
                    <a:pt x="2236346" y="1503031"/>
                  </a:lnTo>
                  <a:lnTo>
                    <a:pt x="2376118" y="1503031"/>
                  </a:lnTo>
                  <a:lnTo>
                    <a:pt x="2515890" y="1690910"/>
                  </a:lnTo>
                  <a:lnTo>
                    <a:pt x="2655661" y="1690910"/>
                  </a:lnTo>
                  <a:lnTo>
                    <a:pt x="2795433" y="1690910"/>
                  </a:lnTo>
                  <a:lnTo>
                    <a:pt x="2935205" y="1503031"/>
                  </a:lnTo>
                  <a:lnTo>
                    <a:pt x="3074976" y="1315152"/>
                  </a:lnTo>
                  <a:lnTo>
                    <a:pt x="3214748" y="1315152"/>
                  </a:lnTo>
                  <a:lnTo>
                    <a:pt x="3354520" y="1503031"/>
                  </a:lnTo>
                  <a:lnTo>
                    <a:pt x="3494291" y="1503031"/>
                  </a:lnTo>
                </a:path>
              </a:pathLst>
            </a:custGeom>
            <a:ln w="27101" cap="flat">
              <a:solidFill>
                <a:srgbClr val="00377D">
                  <a:alpha val="50196"/>
                </a:srgbClr>
              </a:solidFill>
              <a:prstDash val="solid"/>
              <a:round/>
            </a:ln>
          </p:spPr>
          <p:txBody>
            <a:bodyPr/>
            <a:lstStyle/>
            <a:p/>
          </p:txBody>
        </p:sp>
        <p:sp>
          <p:nvSpPr>
            <p:cNvPr id="80" name="pl80"/>
            <p:cNvSpPr/>
            <p:nvPr/>
          </p:nvSpPr>
          <p:spPr>
            <a:xfrm>
              <a:off x="5335815" y="3691087"/>
              <a:ext cx="3494291" cy="1503031"/>
            </a:xfrm>
            <a:custGeom>
              <a:avLst/>
              <a:pathLst>
                <a:path w="3494291" h="1503031">
                  <a:moveTo>
                    <a:pt x="0" y="751515"/>
                  </a:moveTo>
                  <a:lnTo>
                    <a:pt x="139771" y="1315152"/>
                  </a:lnTo>
                  <a:lnTo>
                    <a:pt x="279543" y="751515"/>
                  </a:lnTo>
                  <a:lnTo>
                    <a:pt x="419315" y="751515"/>
                  </a:lnTo>
                  <a:lnTo>
                    <a:pt x="559086" y="751515"/>
                  </a:lnTo>
                  <a:lnTo>
                    <a:pt x="698858" y="375757"/>
                  </a:lnTo>
                  <a:lnTo>
                    <a:pt x="838630" y="939394"/>
                  </a:lnTo>
                  <a:lnTo>
                    <a:pt x="978401" y="1127273"/>
                  </a:lnTo>
                  <a:lnTo>
                    <a:pt x="1118173" y="939394"/>
                  </a:lnTo>
                  <a:lnTo>
                    <a:pt x="1257945" y="939394"/>
                  </a:lnTo>
                  <a:lnTo>
                    <a:pt x="1397716" y="751515"/>
                  </a:lnTo>
                  <a:lnTo>
                    <a:pt x="1537488" y="939394"/>
                  </a:lnTo>
                  <a:lnTo>
                    <a:pt x="1677260" y="1127273"/>
                  </a:lnTo>
                  <a:lnTo>
                    <a:pt x="1817031" y="939394"/>
                  </a:lnTo>
                  <a:lnTo>
                    <a:pt x="1956803" y="939394"/>
                  </a:lnTo>
                  <a:lnTo>
                    <a:pt x="2096575" y="751515"/>
                  </a:lnTo>
                  <a:lnTo>
                    <a:pt x="2236346" y="939394"/>
                  </a:lnTo>
                  <a:lnTo>
                    <a:pt x="2376118" y="0"/>
                  </a:lnTo>
                  <a:lnTo>
                    <a:pt x="2515890" y="1503031"/>
                  </a:lnTo>
                  <a:lnTo>
                    <a:pt x="2655661" y="1315152"/>
                  </a:lnTo>
                  <a:lnTo>
                    <a:pt x="2795433" y="939394"/>
                  </a:lnTo>
                  <a:lnTo>
                    <a:pt x="2935205" y="1315152"/>
                  </a:lnTo>
                  <a:lnTo>
                    <a:pt x="3074976" y="0"/>
                  </a:lnTo>
                  <a:lnTo>
                    <a:pt x="3214748" y="751515"/>
                  </a:lnTo>
                  <a:lnTo>
                    <a:pt x="3354520" y="1503031"/>
                  </a:lnTo>
                  <a:lnTo>
                    <a:pt x="3494291" y="563636"/>
                  </a:lnTo>
                </a:path>
              </a:pathLst>
            </a:custGeom>
            <a:ln w="27101" cap="flat">
              <a:solidFill>
                <a:srgbClr val="80BD41">
                  <a:alpha val="50196"/>
                </a:srgbClr>
              </a:solidFill>
              <a:prstDash val="solid"/>
              <a:round/>
            </a:ln>
          </p:spPr>
          <p:txBody>
            <a:bodyPr/>
            <a:lstStyle/>
            <a:p/>
          </p:txBody>
        </p:sp>
        <p:sp>
          <p:nvSpPr>
            <p:cNvPr id="81" name="pl81"/>
            <p:cNvSpPr/>
            <p:nvPr/>
          </p:nvSpPr>
          <p:spPr>
            <a:xfrm>
              <a:off x="5335815" y="3691087"/>
              <a:ext cx="3494291" cy="1503031"/>
            </a:xfrm>
            <a:custGeom>
              <a:avLst/>
              <a:pathLst>
                <a:path w="3494291" h="1503031">
                  <a:moveTo>
                    <a:pt x="0" y="751515"/>
                  </a:moveTo>
                  <a:lnTo>
                    <a:pt x="139771" y="1315152"/>
                  </a:lnTo>
                  <a:lnTo>
                    <a:pt x="279543" y="751515"/>
                  </a:lnTo>
                  <a:lnTo>
                    <a:pt x="419315" y="751515"/>
                  </a:lnTo>
                  <a:lnTo>
                    <a:pt x="559086" y="751515"/>
                  </a:lnTo>
                  <a:lnTo>
                    <a:pt x="698858" y="375757"/>
                  </a:lnTo>
                  <a:lnTo>
                    <a:pt x="838630" y="939394"/>
                  </a:lnTo>
                  <a:lnTo>
                    <a:pt x="978401" y="1127273"/>
                  </a:lnTo>
                  <a:lnTo>
                    <a:pt x="1118173" y="939394"/>
                  </a:lnTo>
                  <a:lnTo>
                    <a:pt x="1257945" y="939394"/>
                  </a:lnTo>
                  <a:lnTo>
                    <a:pt x="1397716" y="751515"/>
                  </a:lnTo>
                  <a:lnTo>
                    <a:pt x="1537488" y="939394"/>
                  </a:lnTo>
                  <a:lnTo>
                    <a:pt x="1677260" y="1127273"/>
                  </a:lnTo>
                  <a:lnTo>
                    <a:pt x="1817031" y="939394"/>
                  </a:lnTo>
                  <a:lnTo>
                    <a:pt x="1956803" y="939394"/>
                  </a:lnTo>
                  <a:lnTo>
                    <a:pt x="2096575" y="751515"/>
                  </a:lnTo>
                  <a:lnTo>
                    <a:pt x="2236346" y="939394"/>
                  </a:lnTo>
                  <a:lnTo>
                    <a:pt x="2376118" y="0"/>
                  </a:lnTo>
                  <a:lnTo>
                    <a:pt x="2515890" y="1503031"/>
                  </a:lnTo>
                  <a:lnTo>
                    <a:pt x="2655661" y="1315152"/>
                  </a:lnTo>
                  <a:lnTo>
                    <a:pt x="2795433" y="939394"/>
                  </a:lnTo>
                  <a:lnTo>
                    <a:pt x="2935205" y="1315152"/>
                  </a:lnTo>
                  <a:lnTo>
                    <a:pt x="3074976" y="0"/>
                  </a:lnTo>
                  <a:lnTo>
                    <a:pt x="3214748" y="751515"/>
                  </a:lnTo>
                  <a:lnTo>
                    <a:pt x="3354520" y="1503031"/>
                  </a:lnTo>
                  <a:lnTo>
                    <a:pt x="3494291" y="563636"/>
                  </a:lnTo>
                </a:path>
              </a:pathLst>
            </a:custGeom>
            <a:ln w="65043" cap="flat">
              <a:solidFill>
                <a:srgbClr val="000000">
                  <a:alpha val="100000"/>
                </a:srgbClr>
              </a:solidFill>
              <a:prstDash val="solid"/>
              <a:round/>
            </a:ln>
          </p:spPr>
          <p:txBody>
            <a:bodyPr/>
            <a:lstStyle/>
            <a:p/>
          </p:txBody>
        </p:sp>
        <p:sp>
          <p:nvSpPr>
            <p:cNvPr id="82" name="pl82"/>
            <p:cNvSpPr/>
            <p:nvPr/>
          </p:nvSpPr>
          <p:spPr>
            <a:xfrm>
              <a:off x="5335815" y="3691087"/>
              <a:ext cx="3494291" cy="1503031"/>
            </a:xfrm>
            <a:custGeom>
              <a:avLst/>
              <a:pathLst>
                <a:path w="3494291" h="1503031">
                  <a:moveTo>
                    <a:pt x="0" y="751515"/>
                  </a:moveTo>
                  <a:lnTo>
                    <a:pt x="139771" y="1315152"/>
                  </a:lnTo>
                  <a:lnTo>
                    <a:pt x="279543" y="751515"/>
                  </a:lnTo>
                  <a:lnTo>
                    <a:pt x="419315" y="751515"/>
                  </a:lnTo>
                  <a:lnTo>
                    <a:pt x="559086" y="751515"/>
                  </a:lnTo>
                  <a:lnTo>
                    <a:pt x="698858" y="375757"/>
                  </a:lnTo>
                  <a:lnTo>
                    <a:pt x="838630" y="939394"/>
                  </a:lnTo>
                  <a:lnTo>
                    <a:pt x="978401" y="1127273"/>
                  </a:lnTo>
                  <a:lnTo>
                    <a:pt x="1118173" y="939394"/>
                  </a:lnTo>
                  <a:lnTo>
                    <a:pt x="1257945" y="939394"/>
                  </a:lnTo>
                  <a:lnTo>
                    <a:pt x="1397716" y="751515"/>
                  </a:lnTo>
                  <a:lnTo>
                    <a:pt x="1537488" y="939394"/>
                  </a:lnTo>
                  <a:lnTo>
                    <a:pt x="1677260" y="1127273"/>
                  </a:lnTo>
                  <a:lnTo>
                    <a:pt x="1817031" y="939394"/>
                  </a:lnTo>
                  <a:lnTo>
                    <a:pt x="1956803" y="939394"/>
                  </a:lnTo>
                  <a:lnTo>
                    <a:pt x="2096575" y="751515"/>
                  </a:lnTo>
                  <a:lnTo>
                    <a:pt x="2236346" y="939394"/>
                  </a:lnTo>
                  <a:lnTo>
                    <a:pt x="2376118" y="0"/>
                  </a:lnTo>
                  <a:lnTo>
                    <a:pt x="2515890" y="1503031"/>
                  </a:lnTo>
                  <a:lnTo>
                    <a:pt x="2655661" y="1315152"/>
                  </a:lnTo>
                  <a:lnTo>
                    <a:pt x="2795433" y="939394"/>
                  </a:lnTo>
                  <a:lnTo>
                    <a:pt x="2935205" y="1315152"/>
                  </a:lnTo>
                  <a:lnTo>
                    <a:pt x="3074976" y="0"/>
                  </a:lnTo>
                  <a:lnTo>
                    <a:pt x="3214748" y="751515"/>
                  </a:lnTo>
                  <a:lnTo>
                    <a:pt x="3354520" y="1503031"/>
                  </a:lnTo>
                  <a:lnTo>
                    <a:pt x="3494291" y="563636"/>
                  </a:lnTo>
                </a:path>
              </a:pathLst>
            </a:custGeom>
            <a:ln w="40651" cap="flat">
              <a:solidFill>
                <a:srgbClr val="80BD41">
                  <a:alpha val="100000"/>
                </a:srgbClr>
              </a:solidFill>
              <a:prstDash val="solid"/>
              <a:round/>
            </a:ln>
          </p:spPr>
          <p:txBody>
            <a:bodyPr/>
            <a:lstStyle/>
            <a:p/>
          </p:txBody>
        </p:sp>
        <p:sp>
          <p:nvSpPr>
            <p:cNvPr id="83" name="pl83"/>
            <p:cNvSpPr/>
            <p:nvPr/>
          </p:nvSpPr>
          <p:spPr>
            <a:xfrm>
              <a:off x="5161100" y="5006239"/>
              <a:ext cx="3843721" cy="0"/>
            </a:xfrm>
            <a:custGeom>
              <a:avLst/>
              <a:pathLst>
                <a:path w="3843721" h="0">
                  <a:moveTo>
                    <a:pt x="0" y="0"/>
                  </a:moveTo>
                  <a:lnTo>
                    <a:pt x="3843721" y="0"/>
                  </a:lnTo>
                  <a:lnTo>
                    <a:pt x="3843721" y="0"/>
                  </a:lnTo>
                </a:path>
              </a:pathLst>
            </a:custGeom>
            <a:ln w="13550" cap="flat">
              <a:solidFill>
                <a:srgbClr val="BEBEBE">
                  <a:alpha val="100000"/>
                </a:srgbClr>
              </a:solidFill>
              <a:prstDash val="solid"/>
              <a:round/>
            </a:ln>
          </p:spPr>
          <p:txBody>
            <a:bodyPr/>
            <a:lstStyle/>
            <a:p/>
          </p:txBody>
        </p:sp>
        <p:sp>
          <p:nvSpPr>
            <p:cNvPr id="84" name="pl84"/>
            <p:cNvSpPr/>
            <p:nvPr/>
          </p:nvSpPr>
          <p:spPr>
            <a:xfrm>
              <a:off x="5335815" y="4329875"/>
              <a:ext cx="0" cy="112727"/>
            </a:xfrm>
            <a:custGeom>
              <a:avLst/>
              <a:pathLst>
                <a:path w="0" h="112727">
                  <a:moveTo>
                    <a:pt x="0" y="0"/>
                  </a:moveTo>
                  <a:lnTo>
                    <a:pt x="0" y="112727"/>
                  </a:lnTo>
                </a:path>
              </a:pathLst>
            </a:custGeom>
            <a:ln w="13550" cap="flat">
              <a:solidFill>
                <a:srgbClr val="000000">
                  <a:alpha val="100000"/>
                </a:srgbClr>
              </a:solidFill>
              <a:prstDash val="dot"/>
              <a:round/>
            </a:ln>
          </p:spPr>
          <p:txBody>
            <a:bodyPr/>
            <a:lstStyle/>
            <a:p/>
          </p:txBody>
        </p:sp>
        <p:sp>
          <p:nvSpPr>
            <p:cNvPr id="85" name="pl85"/>
            <p:cNvSpPr/>
            <p:nvPr/>
          </p:nvSpPr>
          <p:spPr>
            <a:xfrm>
              <a:off x="6034673" y="3878966"/>
              <a:ext cx="0" cy="187878"/>
            </a:xfrm>
            <a:custGeom>
              <a:avLst/>
              <a:pathLst>
                <a:path w="0" h="187878">
                  <a:moveTo>
                    <a:pt x="0" y="0"/>
                  </a:moveTo>
                  <a:lnTo>
                    <a:pt x="0" y="187878"/>
                  </a:lnTo>
                </a:path>
              </a:pathLst>
            </a:custGeom>
            <a:ln w="13550" cap="flat">
              <a:solidFill>
                <a:srgbClr val="000000">
                  <a:alpha val="100000"/>
                </a:srgbClr>
              </a:solidFill>
              <a:prstDash val="dot"/>
              <a:round/>
            </a:ln>
          </p:spPr>
          <p:txBody>
            <a:bodyPr/>
            <a:lstStyle/>
            <a:p/>
          </p:txBody>
        </p:sp>
        <p:sp>
          <p:nvSpPr>
            <p:cNvPr id="86" name="pl86"/>
            <p:cNvSpPr/>
            <p:nvPr/>
          </p:nvSpPr>
          <p:spPr>
            <a:xfrm>
              <a:off x="6733532" y="4329875"/>
              <a:ext cx="0" cy="112727"/>
            </a:xfrm>
            <a:custGeom>
              <a:avLst/>
              <a:pathLst>
                <a:path w="0" h="112727">
                  <a:moveTo>
                    <a:pt x="0" y="0"/>
                  </a:moveTo>
                  <a:lnTo>
                    <a:pt x="0" y="112727"/>
                  </a:lnTo>
                </a:path>
              </a:pathLst>
            </a:custGeom>
            <a:ln w="13550" cap="flat">
              <a:solidFill>
                <a:srgbClr val="000000">
                  <a:alpha val="100000"/>
                </a:srgbClr>
              </a:solidFill>
              <a:prstDash val="dot"/>
              <a:round/>
            </a:ln>
          </p:spPr>
          <p:txBody>
            <a:bodyPr/>
            <a:lstStyle/>
            <a:p/>
          </p:txBody>
        </p:sp>
        <p:sp>
          <p:nvSpPr>
            <p:cNvPr id="87" name="pl87"/>
            <p:cNvSpPr/>
            <p:nvPr/>
          </p:nvSpPr>
          <p:spPr>
            <a:xfrm>
              <a:off x="7432390" y="4329875"/>
              <a:ext cx="0" cy="112727"/>
            </a:xfrm>
            <a:custGeom>
              <a:avLst/>
              <a:pathLst>
                <a:path w="0" h="112727">
                  <a:moveTo>
                    <a:pt x="0" y="0"/>
                  </a:moveTo>
                  <a:lnTo>
                    <a:pt x="0" y="112727"/>
                  </a:lnTo>
                </a:path>
              </a:pathLst>
            </a:custGeom>
            <a:ln w="13550" cap="flat">
              <a:solidFill>
                <a:srgbClr val="000000">
                  <a:alpha val="100000"/>
                </a:srgbClr>
              </a:solidFill>
              <a:prstDash val="dot"/>
              <a:round/>
            </a:ln>
          </p:spPr>
          <p:txBody>
            <a:bodyPr/>
            <a:lstStyle/>
            <a:p/>
          </p:txBody>
        </p:sp>
        <p:sp>
          <p:nvSpPr>
            <p:cNvPr id="88" name="pl88"/>
            <p:cNvSpPr/>
            <p:nvPr/>
          </p:nvSpPr>
          <p:spPr>
            <a:xfrm>
              <a:off x="7991477" y="5006239"/>
              <a:ext cx="0" cy="0"/>
            </a:xfrm>
            <a:custGeom>
              <a:avLst/>
              <a:pathLst>
                <a:path w="0" h="0">
                  <a:moveTo>
                    <a:pt x="0" y="0"/>
                  </a:moveTo>
                  <a:lnTo>
                    <a:pt x="0" y="0"/>
                  </a:lnTo>
                </a:path>
              </a:pathLst>
            </a:custGeom>
            <a:ln w="13550" cap="flat">
              <a:solidFill>
                <a:srgbClr val="000000">
                  <a:alpha val="100000"/>
                </a:srgbClr>
              </a:solidFill>
              <a:prstDash val="dot"/>
              <a:round/>
            </a:ln>
          </p:spPr>
          <p:txBody>
            <a:bodyPr/>
            <a:lstStyle/>
            <a:p/>
          </p:txBody>
        </p:sp>
        <p:sp>
          <p:nvSpPr>
            <p:cNvPr id="89" name="pl89"/>
            <p:cNvSpPr/>
            <p:nvPr/>
          </p:nvSpPr>
          <p:spPr>
            <a:xfrm>
              <a:off x="8830107" y="4104420"/>
              <a:ext cx="0" cy="150303"/>
            </a:xfrm>
            <a:custGeom>
              <a:avLst/>
              <a:pathLst>
                <a:path w="0" h="150303">
                  <a:moveTo>
                    <a:pt x="0" y="0"/>
                  </a:moveTo>
                  <a:lnTo>
                    <a:pt x="0" y="150303"/>
                  </a:lnTo>
                </a:path>
              </a:pathLst>
            </a:custGeom>
            <a:ln w="13550" cap="flat">
              <a:solidFill>
                <a:srgbClr val="000000">
                  <a:alpha val="100000"/>
                </a:srgbClr>
              </a:solidFill>
              <a:prstDash val="dot"/>
              <a:round/>
            </a:ln>
          </p:spPr>
          <p:txBody>
            <a:bodyPr/>
            <a:lstStyle/>
            <a:p/>
          </p:txBody>
        </p:sp>
        <p:sp>
          <p:nvSpPr>
            <p:cNvPr id="90" name="pg90"/>
            <p:cNvSpPr/>
            <p:nvPr/>
          </p:nvSpPr>
          <p:spPr>
            <a:xfrm>
              <a:off x="5277344" y="4149924"/>
              <a:ext cx="116942" cy="133035"/>
            </a:xfrm>
            <a:custGeom>
              <a:avLst/>
              <a:pathLst>
                <a:path w="116942" h="133035">
                  <a:moveTo>
                    <a:pt x="18212" y="133035"/>
                  </a:moveTo>
                  <a:lnTo>
                    <a:pt x="98730" y="133035"/>
                  </a:lnTo>
                  <a:lnTo>
                    <a:pt x="97997" y="133021"/>
                  </a:lnTo>
                  <a:lnTo>
                    <a:pt x="100925" y="132903"/>
                  </a:lnTo>
                  <a:lnTo>
                    <a:pt x="103797" y="132316"/>
                  </a:lnTo>
                  <a:lnTo>
                    <a:pt x="106537" y="131277"/>
                  </a:lnTo>
                  <a:lnTo>
                    <a:pt x="109075" y="129812"/>
                  </a:lnTo>
                  <a:lnTo>
                    <a:pt x="111346" y="127958"/>
                  </a:lnTo>
                  <a:lnTo>
                    <a:pt x="113289" y="125764"/>
                  </a:lnTo>
                  <a:lnTo>
                    <a:pt x="114856" y="123287"/>
                  </a:lnTo>
                  <a:lnTo>
                    <a:pt x="116005" y="120590"/>
                  </a:lnTo>
                  <a:lnTo>
                    <a:pt x="116706" y="117745"/>
                  </a:lnTo>
                  <a:lnTo>
                    <a:pt x="116942" y="114823"/>
                  </a:lnTo>
                  <a:lnTo>
                    <a:pt x="116942" y="18212"/>
                  </a:lnTo>
                  <a:lnTo>
                    <a:pt x="116706" y="15290"/>
                  </a:lnTo>
                  <a:lnTo>
                    <a:pt x="116005" y="12444"/>
                  </a:lnTo>
                  <a:lnTo>
                    <a:pt x="114856" y="9748"/>
                  </a:lnTo>
                  <a:lnTo>
                    <a:pt x="113289" y="7271"/>
                  </a:lnTo>
                  <a:lnTo>
                    <a:pt x="111346" y="5077"/>
                  </a:lnTo>
                  <a:lnTo>
                    <a:pt x="109075" y="3223"/>
                  </a:lnTo>
                  <a:lnTo>
                    <a:pt x="106537" y="1758"/>
                  </a:lnTo>
                  <a:lnTo>
                    <a:pt x="103797" y="719"/>
                  </a:lnTo>
                  <a:lnTo>
                    <a:pt x="100925" y="132"/>
                  </a:lnTo>
                  <a:lnTo>
                    <a:pt x="98730" y="0"/>
                  </a:lnTo>
                  <a:lnTo>
                    <a:pt x="18212" y="0"/>
                  </a:lnTo>
                  <a:lnTo>
                    <a:pt x="20407" y="132"/>
                  </a:lnTo>
                  <a:lnTo>
                    <a:pt x="17478" y="14"/>
                  </a:lnTo>
                  <a:lnTo>
                    <a:pt x="14569" y="368"/>
                  </a:lnTo>
                  <a:lnTo>
                    <a:pt x="11753" y="1183"/>
                  </a:lnTo>
                  <a:lnTo>
                    <a:pt x="9106" y="2439"/>
                  </a:lnTo>
                  <a:lnTo>
                    <a:pt x="6693" y="4104"/>
                  </a:lnTo>
                  <a:lnTo>
                    <a:pt x="4580" y="6135"/>
                  </a:lnTo>
                  <a:lnTo>
                    <a:pt x="2819" y="8478"/>
                  </a:lnTo>
                  <a:lnTo>
                    <a:pt x="1457" y="11073"/>
                  </a:lnTo>
                  <a:lnTo>
                    <a:pt x="529" y="13853"/>
                  </a:lnTo>
                  <a:lnTo>
                    <a:pt x="59" y="16746"/>
                  </a:lnTo>
                  <a:lnTo>
                    <a:pt x="0" y="18212"/>
                  </a:lnTo>
                  <a:lnTo>
                    <a:pt x="0" y="114823"/>
                  </a:lnTo>
                  <a:lnTo>
                    <a:pt x="59" y="113358"/>
                  </a:lnTo>
                  <a:lnTo>
                    <a:pt x="59" y="116289"/>
                  </a:lnTo>
                  <a:lnTo>
                    <a:pt x="529" y="119182"/>
                  </a:lnTo>
                  <a:lnTo>
                    <a:pt x="1457" y="121962"/>
                  </a:lnTo>
                  <a:lnTo>
                    <a:pt x="2819" y="124557"/>
                  </a:lnTo>
                  <a:lnTo>
                    <a:pt x="4580" y="126900"/>
                  </a:lnTo>
                  <a:lnTo>
                    <a:pt x="6693" y="128930"/>
                  </a:lnTo>
                  <a:lnTo>
                    <a:pt x="9106" y="130595"/>
                  </a:lnTo>
                  <a:lnTo>
                    <a:pt x="11753" y="131852"/>
                  </a:lnTo>
                  <a:lnTo>
                    <a:pt x="14569" y="132667"/>
                  </a:lnTo>
                  <a:lnTo>
                    <a:pt x="17478" y="133021"/>
                  </a:lnTo>
                  <a:close/>
                </a:path>
              </a:pathLst>
            </a:custGeom>
            <a:solidFill>
              <a:srgbClr val="FFFFFF">
                <a:alpha val="100000"/>
              </a:srgbClr>
            </a:solidFill>
            <a:ln w="6775" cap="rnd">
              <a:solidFill>
                <a:srgbClr val="000000">
                  <a:alpha val="100000"/>
                </a:srgbClr>
              </a:solidFill>
              <a:prstDash val="solid"/>
              <a:round/>
            </a:ln>
          </p:spPr>
          <p:txBody>
            <a:bodyPr/>
            <a:lstStyle/>
            <a:p/>
          </p:txBody>
        </p:sp>
        <p:sp>
          <p:nvSpPr>
            <p:cNvPr id="91" name="tx91"/>
            <p:cNvSpPr/>
            <p:nvPr/>
          </p:nvSpPr>
          <p:spPr>
            <a:xfrm>
              <a:off x="5307697" y="4180277"/>
              <a:ext cx="56235" cy="72329"/>
            </a:xfrm>
            <a:prstGeom prst="rect">
              <a:avLst/>
            </a:prstGeom>
            <a:noFill/>
          </p:spPr>
          <p:txBody>
            <a:bodyPr lIns="0" rIns="0" tIns="0" bIns="0" anchorCtr="1" anchor="ctr" wrap="none"/>
            <a:lstStyle/>
            <a:p>
              <a:pPr algn="l" marL="0" marR="0" indent="0">
                <a:spcBef>
                  <a:spcPts val="0"/>
                </a:spcBef>
                <a:spcAft>
                  <a:spcPts val="0"/>
                </a:spcAft>
              </a:pPr>
              <a:r>
                <a:rPr sz="796" i="0" b="0">
                  <a:solidFill>
                    <a:srgbClr val="000000">
                      <a:alpha val="100000"/>
                    </a:srgbClr>
                  </a:solidFill>
                  <a:latin typeface="Arial"/>
                  <a:cs typeface="Arial"/>
                </a:rPr>
                <a:t>3</a:t>
              </a:r>
            </a:p>
          </p:txBody>
        </p:sp>
        <p:sp>
          <p:nvSpPr>
            <p:cNvPr id="92" name="pg92"/>
            <p:cNvSpPr/>
            <p:nvPr/>
          </p:nvSpPr>
          <p:spPr>
            <a:xfrm>
              <a:off x="5976202" y="3774166"/>
              <a:ext cx="116942" cy="133035"/>
            </a:xfrm>
            <a:custGeom>
              <a:avLst/>
              <a:pathLst>
                <a:path w="116942" h="133035">
                  <a:moveTo>
                    <a:pt x="18212" y="133035"/>
                  </a:moveTo>
                  <a:lnTo>
                    <a:pt x="98730" y="133035"/>
                  </a:lnTo>
                  <a:lnTo>
                    <a:pt x="97997" y="133021"/>
                  </a:lnTo>
                  <a:lnTo>
                    <a:pt x="100925" y="132903"/>
                  </a:lnTo>
                  <a:lnTo>
                    <a:pt x="103797" y="132316"/>
                  </a:lnTo>
                  <a:lnTo>
                    <a:pt x="106537" y="131277"/>
                  </a:lnTo>
                  <a:lnTo>
                    <a:pt x="109075" y="129812"/>
                  </a:lnTo>
                  <a:lnTo>
                    <a:pt x="111346" y="127958"/>
                  </a:lnTo>
                  <a:lnTo>
                    <a:pt x="113289" y="125764"/>
                  </a:lnTo>
                  <a:lnTo>
                    <a:pt x="114856" y="123287"/>
                  </a:lnTo>
                  <a:lnTo>
                    <a:pt x="116005" y="120590"/>
                  </a:lnTo>
                  <a:lnTo>
                    <a:pt x="116706" y="117745"/>
                  </a:lnTo>
                  <a:lnTo>
                    <a:pt x="116942" y="114823"/>
                  </a:lnTo>
                  <a:lnTo>
                    <a:pt x="116942" y="18212"/>
                  </a:lnTo>
                  <a:lnTo>
                    <a:pt x="116706" y="15290"/>
                  </a:lnTo>
                  <a:lnTo>
                    <a:pt x="116005" y="12444"/>
                  </a:lnTo>
                  <a:lnTo>
                    <a:pt x="114856" y="9748"/>
                  </a:lnTo>
                  <a:lnTo>
                    <a:pt x="113289" y="7271"/>
                  </a:lnTo>
                  <a:lnTo>
                    <a:pt x="111346" y="5077"/>
                  </a:lnTo>
                  <a:lnTo>
                    <a:pt x="109075" y="3223"/>
                  </a:lnTo>
                  <a:lnTo>
                    <a:pt x="106537" y="1758"/>
                  </a:lnTo>
                  <a:lnTo>
                    <a:pt x="103797" y="719"/>
                  </a:lnTo>
                  <a:lnTo>
                    <a:pt x="100925" y="132"/>
                  </a:lnTo>
                  <a:lnTo>
                    <a:pt x="98730" y="0"/>
                  </a:lnTo>
                  <a:lnTo>
                    <a:pt x="18212" y="0"/>
                  </a:lnTo>
                  <a:lnTo>
                    <a:pt x="20407" y="132"/>
                  </a:lnTo>
                  <a:lnTo>
                    <a:pt x="17478" y="14"/>
                  </a:lnTo>
                  <a:lnTo>
                    <a:pt x="14569" y="368"/>
                  </a:lnTo>
                  <a:lnTo>
                    <a:pt x="11753" y="1183"/>
                  </a:lnTo>
                  <a:lnTo>
                    <a:pt x="9106" y="2439"/>
                  </a:lnTo>
                  <a:lnTo>
                    <a:pt x="6693" y="4104"/>
                  </a:lnTo>
                  <a:lnTo>
                    <a:pt x="4580" y="6135"/>
                  </a:lnTo>
                  <a:lnTo>
                    <a:pt x="2819" y="8478"/>
                  </a:lnTo>
                  <a:lnTo>
                    <a:pt x="1457" y="11073"/>
                  </a:lnTo>
                  <a:lnTo>
                    <a:pt x="529" y="13853"/>
                  </a:lnTo>
                  <a:lnTo>
                    <a:pt x="59" y="16746"/>
                  </a:lnTo>
                  <a:lnTo>
                    <a:pt x="0" y="18212"/>
                  </a:lnTo>
                  <a:lnTo>
                    <a:pt x="0" y="114823"/>
                  </a:lnTo>
                  <a:lnTo>
                    <a:pt x="59" y="113358"/>
                  </a:lnTo>
                  <a:lnTo>
                    <a:pt x="59" y="116289"/>
                  </a:lnTo>
                  <a:lnTo>
                    <a:pt x="529" y="119182"/>
                  </a:lnTo>
                  <a:lnTo>
                    <a:pt x="1457" y="121962"/>
                  </a:lnTo>
                  <a:lnTo>
                    <a:pt x="2819" y="124557"/>
                  </a:lnTo>
                  <a:lnTo>
                    <a:pt x="4580" y="126900"/>
                  </a:lnTo>
                  <a:lnTo>
                    <a:pt x="6693" y="128930"/>
                  </a:lnTo>
                  <a:lnTo>
                    <a:pt x="9106" y="130595"/>
                  </a:lnTo>
                  <a:lnTo>
                    <a:pt x="11753" y="131852"/>
                  </a:lnTo>
                  <a:lnTo>
                    <a:pt x="14569" y="132667"/>
                  </a:lnTo>
                  <a:lnTo>
                    <a:pt x="17478" y="133021"/>
                  </a:lnTo>
                  <a:close/>
                </a:path>
              </a:pathLst>
            </a:custGeom>
            <a:solidFill>
              <a:srgbClr val="FFFFFF">
                <a:alpha val="100000"/>
              </a:srgbClr>
            </a:solidFill>
            <a:ln w="6775" cap="rnd">
              <a:solidFill>
                <a:srgbClr val="000000">
                  <a:alpha val="100000"/>
                </a:srgbClr>
              </a:solidFill>
              <a:prstDash val="solid"/>
              <a:round/>
            </a:ln>
          </p:spPr>
          <p:txBody>
            <a:bodyPr/>
            <a:lstStyle/>
            <a:p/>
          </p:txBody>
        </p:sp>
        <p:sp>
          <p:nvSpPr>
            <p:cNvPr id="93" name="tx93"/>
            <p:cNvSpPr/>
            <p:nvPr/>
          </p:nvSpPr>
          <p:spPr>
            <a:xfrm>
              <a:off x="6006555" y="3804519"/>
              <a:ext cx="56235" cy="72329"/>
            </a:xfrm>
            <a:prstGeom prst="rect">
              <a:avLst/>
            </a:prstGeom>
            <a:noFill/>
          </p:spPr>
          <p:txBody>
            <a:bodyPr lIns="0" rIns="0" tIns="0" bIns="0" anchorCtr="1" anchor="ctr" wrap="none"/>
            <a:lstStyle/>
            <a:p>
              <a:pPr algn="l" marL="0" marR="0" indent="0">
                <a:spcBef>
                  <a:spcPts val="0"/>
                </a:spcBef>
                <a:spcAft>
                  <a:spcPts val="0"/>
                </a:spcAft>
              </a:pPr>
              <a:r>
                <a:rPr sz="796" i="0" b="0">
                  <a:solidFill>
                    <a:srgbClr val="000000">
                      <a:alpha val="100000"/>
                    </a:srgbClr>
                  </a:solidFill>
                  <a:latin typeface="Arial"/>
                  <a:cs typeface="Arial"/>
                </a:rPr>
                <a:t>5</a:t>
              </a:r>
            </a:p>
          </p:txBody>
        </p:sp>
        <p:sp>
          <p:nvSpPr>
            <p:cNvPr id="94" name="pg94"/>
            <p:cNvSpPr/>
            <p:nvPr/>
          </p:nvSpPr>
          <p:spPr>
            <a:xfrm>
              <a:off x="6675060" y="4149924"/>
              <a:ext cx="116942" cy="133035"/>
            </a:xfrm>
            <a:custGeom>
              <a:avLst/>
              <a:pathLst>
                <a:path w="116942" h="133035">
                  <a:moveTo>
                    <a:pt x="18212" y="133035"/>
                  </a:moveTo>
                  <a:lnTo>
                    <a:pt x="98730" y="133035"/>
                  </a:lnTo>
                  <a:lnTo>
                    <a:pt x="97997" y="133021"/>
                  </a:lnTo>
                  <a:lnTo>
                    <a:pt x="100925" y="132903"/>
                  </a:lnTo>
                  <a:lnTo>
                    <a:pt x="103797" y="132316"/>
                  </a:lnTo>
                  <a:lnTo>
                    <a:pt x="106537" y="131277"/>
                  </a:lnTo>
                  <a:lnTo>
                    <a:pt x="109075" y="129812"/>
                  </a:lnTo>
                  <a:lnTo>
                    <a:pt x="111346" y="127958"/>
                  </a:lnTo>
                  <a:lnTo>
                    <a:pt x="113289" y="125764"/>
                  </a:lnTo>
                  <a:lnTo>
                    <a:pt x="114856" y="123287"/>
                  </a:lnTo>
                  <a:lnTo>
                    <a:pt x="116005" y="120590"/>
                  </a:lnTo>
                  <a:lnTo>
                    <a:pt x="116706" y="117745"/>
                  </a:lnTo>
                  <a:lnTo>
                    <a:pt x="116942" y="114823"/>
                  </a:lnTo>
                  <a:lnTo>
                    <a:pt x="116942" y="18212"/>
                  </a:lnTo>
                  <a:lnTo>
                    <a:pt x="116706" y="15290"/>
                  </a:lnTo>
                  <a:lnTo>
                    <a:pt x="116005" y="12444"/>
                  </a:lnTo>
                  <a:lnTo>
                    <a:pt x="114856" y="9748"/>
                  </a:lnTo>
                  <a:lnTo>
                    <a:pt x="113289" y="7271"/>
                  </a:lnTo>
                  <a:lnTo>
                    <a:pt x="111346" y="5077"/>
                  </a:lnTo>
                  <a:lnTo>
                    <a:pt x="109075" y="3223"/>
                  </a:lnTo>
                  <a:lnTo>
                    <a:pt x="106537" y="1758"/>
                  </a:lnTo>
                  <a:lnTo>
                    <a:pt x="103797" y="719"/>
                  </a:lnTo>
                  <a:lnTo>
                    <a:pt x="100925" y="132"/>
                  </a:lnTo>
                  <a:lnTo>
                    <a:pt x="98730" y="0"/>
                  </a:lnTo>
                  <a:lnTo>
                    <a:pt x="18212" y="0"/>
                  </a:lnTo>
                  <a:lnTo>
                    <a:pt x="20407" y="132"/>
                  </a:lnTo>
                  <a:lnTo>
                    <a:pt x="17478" y="14"/>
                  </a:lnTo>
                  <a:lnTo>
                    <a:pt x="14569" y="368"/>
                  </a:lnTo>
                  <a:lnTo>
                    <a:pt x="11753" y="1183"/>
                  </a:lnTo>
                  <a:lnTo>
                    <a:pt x="9106" y="2439"/>
                  </a:lnTo>
                  <a:lnTo>
                    <a:pt x="6693" y="4104"/>
                  </a:lnTo>
                  <a:lnTo>
                    <a:pt x="4580" y="6135"/>
                  </a:lnTo>
                  <a:lnTo>
                    <a:pt x="2819" y="8478"/>
                  </a:lnTo>
                  <a:lnTo>
                    <a:pt x="1457" y="11073"/>
                  </a:lnTo>
                  <a:lnTo>
                    <a:pt x="529" y="13853"/>
                  </a:lnTo>
                  <a:lnTo>
                    <a:pt x="59" y="16746"/>
                  </a:lnTo>
                  <a:lnTo>
                    <a:pt x="0" y="18212"/>
                  </a:lnTo>
                  <a:lnTo>
                    <a:pt x="0" y="114823"/>
                  </a:lnTo>
                  <a:lnTo>
                    <a:pt x="59" y="113358"/>
                  </a:lnTo>
                  <a:lnTo>
                    <a:pt x="59" y="116289"/>
                  </a:lnTo>
                  <a:lnTo>
                    <a:pt x="529" y="119182"/>
                  </a:lnTo>
                  <a:lnTo>
                    <a:pt x="1457" y="121962"/>
                  </a:lnTo>
                  <a:lnTo>
                    <a:pt x="2819" y="124557"/>
                  </a:lnTo>
                  <a:lnTo>
                    <a:pt x="4580" y="126900"/>
                  </a:lnTo>
                  <a:lnTo>
                    <a:pt x="6693" y="128930"/>
                  </a:lnTo>
                  <a:lnTo>
                    <a:pt x="9106" y="130595"/>
                  </a:lnTo>
                  <a:lnTo>
                    <a:pt x="11753" y="131852"/>
                  </a:lnTo>
                  <a:lnTo>
                    <a:pt x="14569" y="132667"/>
                  </a:lnTo>
                  <a:lnTo>
                    <a:pt x="17478" y="133021"/>
                  </a:lnTo>
                  <a:close/>
                </a:path>
              </a:pathLst>
            </a:custGeom>
            <a:solidFill>
              <a:srgbClr val="FFFFFF">
                <a:alpha val="100000"/>
              </a:srgbClr>
            </a:solidFill>
            <a:ln w="6775" cap="rnd">
              <a:solidFill>
                <a:srgbClr val="000000">
                  <a:alpha val="100000"/>
                </a:srgbClr>
              </a:solidFill>
              <a:prstDash val="solid"/>
              <a:round/>
            </a:ln>
          </p:spPr>
          <p:txBody>
            <a:bodyPr/>
            <a:lstStyle/>
            <a:p/>
          </p:txBody>
        </p:sp>
        <p:sp>
          <p:nvSpPr>
            <p:cNvPr id="95" name="tx95"/>
            <p:cNvSpPr/>
            <p:nvPr/>
          </p:nvSpPr>
          <p:spPr>
            <a:xfrm>
              <a:off x="6705414" y="4180277"/>
              <a:ext cx="56235" cy="72329"/>
            </a:xfrm>
            <a:prstGeom prst="rect">
              <a:avLst/>
            </a:prstGeom>
            <a:noFill/>
          </p:spPr>
          <p:txBody>
            <a:bodyPr lIns="0" rIns="0" tIns="0" bIns="0" anchorCtr="1" anchor="ctr" wrap="none"/>
            <a:lstStyle/>
            <a:p>
              <a:pPr algn="l" marL="0" marR="0" indent="0">
                <a:spcBef>
                  <a:spcPts val="0"/>
                </a:spcBef>
                <a:spcAft>
                  <a:spcPts val="0"/>
                </a:spcAft>
              </a:pPr>
              <a:r>
                <a:rPr sz="796" i="0" b="0">
                  <a:solidFill>
                    <a:srgbClr val="000000">
                      <a:alpha val="100000"/>
                    </a:srgbClr>
                  </a:solidFill>
                  <a:latin typeface="Arial"/>
                  <a:cs typeface="Arial"/>
                </a:rPr>
                <a:t>3</a:t>
              </a:r>
            </a:p>
          </p:txBody>
        </p:sp>
        <p:sp>
          <p:nvSpPr>
            <p:cNvPr id="96" name="pg96"/>
            <p:cNvSpPr/>
            <p:nvPr/>
          </p:nvSpPr>
          <p:spPr>
            <a:xfrm>
              <a:off x="7373919" y="4149924"/>
              <a:ext cx="116942" cy="133035"/>
            </a:xfrm>
            <a:custGeom>
              <a:avLst/>
              <a:pathLst>
                <a:path w="116942" h="133035">
                  <a:moveTo>
                    <a:pt x="18212" y="133035"/>
                  </a:moveTo>
                  <a:lnTo>
                    <a:pt x="98730" y="133035"/>
                  </a:lnTo>
                  <a:lnTo>
                    <a:pt x="97997" y="133021"/>
                  </a:lnTo>
                  <a:lnTo>
                    <a:pt x="100925" y="132903"/>
                  </a:lnTo>
                  <a:lnTo>
                    <a:pt x="103797" y="132316"/>
                  </a:lnTo>
                  <a:lnTo>
                    <a:pt x="106537" y="131277"/>
                  </a:lnTo>
                  <a:lnTo>
                    <a:pt x="109075" y="129812"/>
                  </a:lnTo>
                  <a:lnTo>
                    <a:pt x="111346" y="127958"/>
                  </a:lnTo>
                  <a:lnTo>
                    <a:pt x="113289" y="125764"/>
                  </a:lnTo>
                  <a:lnTo>
                    <a:pt x="114856" y="123287"/>
                  </a:lnTo>
                  <a:lnTo>
                    <a:pt x="116005" y="120590"/>
                  </a:lnTo>
                  <a:lnTo>
                    <a:pt x="116706" y="117745"/>
                  </a:lnTo>
                  <a:lnTo>
                    <a:pt x="116942" y="114823"/>
                  </a:lnTo>
                  <a:lnTo>
                    <a:pt x="116942" y="18212"/>
                  </a:lnTo>
                  <a:lnTo>
                    <a:pt x="116706" y="15290"/>
                  </a:lnTo>
                  <a:lnTo>
                    <a:pt x="116005" y="12444"/>
                  </a:lnTo>
                  <a:lnTo>
                    <a:pt x="114856" y="9748"/>
                  </a:lnTo>
                  <a:lnTo>
                    <a:pt x="113289" y="7271"/>
                  </a:lnTo>
                  <a:lnTo>
                    <a:pt x="111346" y="5077"/>
                  </a:lnTo>
                  <a:lnTo>
                    <a:pt x="109075" y="3223"/>
                  </a:lnTo>
                  <a:lnTo>
                    <a:pt x="106537" y="1758"/>
                  </a:lnTo>
                  <a:lnTo>
                    <a:pt x="103797" y="719"/>
                  </a:lnTo>
                  <a:lnTo>
                    <a:pt x="100925" y="132"/>
                  </a:lnTo>
                  <a:lnTo>
                    <a:pt x="98730" y="0"/>
                  </a:lnTo>
                  <a:lnTo>
                    <a:pt x="18212" y="0"/>
                  </a:lnTo>
                  <a:lnTo>
                    <a:pt x="20407" y="132"/>
                  </a:lnTo>
                  <a:lnTo>
                    <a:pt x="17478" y="14"/>
                  </a:lnTo>
                  <a:lnTo>
                    <a:pt x="14569" y="368"/>
                  </a:lnTo>
                  <a:lnTo>
                    <a:pt x="11753" y="1183"/>
                  </a:lnTo>
                  <a:lnTo>
                    <a:pt x="9106" y="2439"/>
                  </a:lnTo>
                  <a:lnTo>
                    <a:pt x="6693" y="4104"/>
                  </a:lnTo>
                  <a:lnTo>
                    <a:pt x="4580" y="6135"/>
                  </a:lnTo>
                  <a:lnTo>
                    <a:pt x="2819" y="8478"/>
                  </a:lnTo>
                  <a:lnTo>
                    <a:pt x="1457" y="11073"/>
                  </a:lnTo>
                  <a:lnTo>
                    <a:pt x="529" y="13853"/>
                  </a:lnTo>
                  <a:lnTo>
                    <a:pt x="59" y="16746"/>
                  </a:lnTo>
                  <a:lnTo>
                    <a:pt x="0" y="18212"/>
                  </a:lnTo>
                  <a:lnTo>
                    <a:pt x="0" y="114823"/>
                  </a:lnTo>
                  <a:lnTo>
                    <a:pt x="59" y="113358"/>
                  </a:lnTo>
                  <a:lnTo>
                    <a:pt x="59" y="116289"/>
                  </a:lnTo>
                  <a:lnTo>
                    <a:pt x="529" y="119182"/>
                  </a:lnTo>
                  <a:lnTo>
                    <a:pt x="1457" y="121962"/>
                  </a:lnTo>
                  <a:lnTo>
                    <a:pt x="2819" y="124557"/>
                  </a:lnTo>
                  <a:lnTo>
                    <a:pt x="4580" y="126900"/>
                  </a:lnTo>
                  <a:lnTo>
                    <a:pt x="6693" y="128930"/>
                  </a:lnTo>
                  <a:lnTo>
                    <a:pt x="9106" y="130595"/>
                  </a:lnTo>
                  <a:lnTo>
                    <a:pt x="11753" y="131852"/>
                  </a:lnTo>
                  <a:lnTo>
                    <a:pt x="14569" y="132667"/>
                  </a:lnTo>
                  <a:lnTo>
                    <a:pt x="17478" y="133021"/>
                  </a:lnTo>
                  <a:close/>
                </a:path>
              </a:pathLst>
            </a:custGeom>
            <a:solidFill>
              <a:srgbClr val="FFFFFF">
                <a:alpha val="100000"/>
              </a:srgbClr>
            </a:solidFill>
            <a:ln w="6775" cap="rnd">
              <a:solidFill>
                <a:srgbClr val="000000">
                  <a:alpha val="100000"/>
                </a:srgbClr>
              </a:solidFill>
              <a:prstDash val="solid"/>
              <a:round/>
            </a:ln>
          </p:spPr>
          <p:txBody>
            <a:bodyPr/>
            <a:lstStyle/>
            <a:p/>
          </p:txBody>
        </p:sp>
        <p:sp>
          <p:nvSpPr>
            <p:cNvPr id="97" name="tx97"/>
            <p:cNvSpPr/>
            <p:nvPr/>
          </p:nvSpPr>
          <p:spPr>
            <a:xfrm>
              <a:off x="7404272" y="4180277"/>
              <a:ext cx="56235" cy="72329"/>
            </a:xfrm>
            <a:prstGeom prst="rect">
              <a:avLst/>
            </a:prstGeom>
            <a:noFill/>
          </p:spPr>
          <p:txBody>
            <a:bodyPr lIns="0" rIns="0" tIns="0" bIns="0" anchorCtr="1" anchor="ctr" wrap="none"/>
            <a:lstStyle/>
            <a:p>
              <a:pPr algn="l" marL="0" marR="0" indent="0">
                <a:spcBef>
                  <a:spcPts val="0"/>
                </a:spcBef>
                <a:spcAft>
                  <a:spcPts val="0"/>
                </a:spcAft>
              </a:pPr>
              <a:r>
                <a:rPr sz="796" i="0" b="0">
                  <a:solidFill>
                    <a:srgbClr val="000000">
                      <a:alpha val="100000"/>
                    </a:srgbClr>
                  </a:solidFill>
                  <a:latin typeface="Arial"/>
                  <a:cs typeface="Arial"/>
                </a:rPr>
                <a:t>3</a:t>
              </a:r>
            </a:p>
          </p:txBody>
        </p:sp>
        <p:sp>
          <p:nvSpPr>
            <p:cNvPr id="98" name="pg98"/>
            <p:cNvSpPr/>
            <p:nvPr/>
          </p:nvSpPr>
          <p:spPr>
            <a:xfrm>
              <a:off x="7933006" y="4713560"/>
              <a:ext cx="116942" cy="133035"/>
            </a:xfrm>
            <a:custGeom>
              <a:avLst/>
              <a:pathLst>
                <a:path w="116942" h="133035">
                  <a:moveTo>
                    <a:pt x="18212" y="133035"/>
                  </a:moveTo>
                  <a:lnTo>
                    <a:pt x="98730" y="133035"/>
                  </a:lnTo>
                  <a:lnTo>
                    <a:pt x="97997" y="133021"/>
                  </a:lnTo>
                  <a:lnTo>
                    <a:pt x="100925" y="132903"/>
                  </a:lnTo>
                  <a:lnTo>
                    <a:pt x="103797" y="132316"/>
                  </a:lnTo>
                  <a:lnTo>
                    <a:pt x="106537" y="131277"/>
                  </a:lnTo>
                  <a:lnTo>
                    <a:pt x="109075" y="129812"/>
                  </a:lnTo>
                  <a:lnTo>
                    <a:pt x="111346" y="127958"/>
                  </a:lnTo>
                  <a:lnTo>
                    <a:pt x="113289" y="125764"/>
                  </a:lnTo>
                  <a:lnTo>
                    <a:pt x="114856" y="123287"/>
                  </a:lnTo>
                  <a:lnTo>
                    <a:pt x="116005" y="120590"/>
                  </a:lnTo>
                  <a:lnTo>
                    <a:pt x="116706" y="117745"/>
                  </a:lnTo>
                  <a:lnTo>
                    <a:pt x="116942" y="114823"/>
                  </a:lnTo>
                  <a:lnTo>
                    <a:pt x="116942" y="18212"/>
                  </a:lnTo>
                  <a:lnTo>
                    <a:pt x="116706" y="15290"/>
                  </a:lnTo>
                  <a:lnTo>
                    <a:pt x="116005" y="12444"/>
                  </a:lnTo>
                  <a:lnTo>
                    <a:pt x="114856" y="9748"/>
                  </a:lnTo>
                  <a:lnTo>
                    <a:pt x="113289" y="7271"/>
                  </a:lnTo>
                  <a:lnTo>
                    <a:pt x="111346" y="5077"/>
                  </a:lnTo>
                  <a:lnTo>
                    <a:pt x="109075" y="3223"/>
                  </a:lnTo>
                  <a:lnTo>
                    <a:pt x="106537" y="1758"/>
                  </a:lnTo>
                  <a:lnTo>
                    <a:pt x="103797" y="719"/>
                  </a:lnTo>
                  <a:lnTo>
                    <a:pt x="100925" y="132"/>
                  </a:lnTo>
                  <a:lnTo>
                    <a:pt x="98730" y="0"/>
                  </a:lnTo>
                  <a:lnTo>
                    <a:pt x="18212" y="0"/>
                  </a:lnTo>
                  <a:lnTo>
                    <a:pt x="20407" y="132"/>
                  </a:lnTo>
                  <a:lnTo>
                    <a:pt x="17478" y="14"/>
                  </a:lnTo>
                  <a:lnTo>
                    <a:pt x="14569" y="368"/>
                  </a:lnTo>
                  <a:lnTo>
                    <a:pt x="11753" y="1183"/>
                  </a:lnTo>
                  <a:lnTo>
                    <a:pt x="9106" y="2439"/>
                  </a:lnTo>
                  <a:lnTo>
                    <a:pt x="6693" y="4104"/>
                  </a:lnTo>
                  <a:lnTo>
                    <a:pt x="4580" y="6135"/>
                  </a:lnTo>
                  <a:lnTo>
                    <a:pt x="2819" y="8478"/>
                  </a:lnTo>
                  <a:lnTo>
                    <a:pt x="1457" y="11073"/>
                  </a:lnTo>
                  <a:lnTo>
                    <a:pt x="529" y="13853"/>
                  </a:lnTo>
                  <a:lnTo>
                    <a:pt x="59" y="16746"/>
                  </a:lnTo>
                  <a:lnTo>
                    <a:pt x="0" y="18212"/>
                  </a:lnTo>
                  <a:lnTo>
                    <a:pt x="0" y="114823"/>
                  </a:lnTo>
                  <a:lnTo>
                    <a:pt x="59" y="113358"/>
                  </a:lnTo>
                  <a:lnTo>
                    <a:pt x="59" y="116289"/>
                  </a:lnTo>
                  <a:lnTo>
                    <a:pt x="529" y="119182"/>
                  </a:lnTo>
                  <a:lnTo>
                    <a:pt x="1457" y="121962"/>
                  </a:lnTo>
                  <a:lnTo>
                    <a:pt x="2819" y="124557"/>
                  </a:lnTo>
                  <a:lnTo>
                    <a:pt x="4580" y="126900"/>
                  </a:lnTo>
                  <a:lnTo>
                    <a:pt x="6693" y="128930"/>
                  </a:lnTo>
                  <a:lnTo>
                    <a:pt x="9106" y="130595"/>
                  </a:lnTo>
                  <a:lnTo>
                    <a:pt x="11753" y="131852"/>
                  </a:lnTo>
                  <a:lnTo>
                    <a:pt x="14569" y="132667"/>
                  </a:lnTo>
                  <a:lnTo>
                    <a:pt x="17478" y="133021"/>
                  </a:lnTo>
                  <a:close/>
                </a:path>
              </a:pathLst>
            </a:custGeom>
            <a:solidFill>
              <a:srgbClr val="FFFFFF">
                <a:alpha val="100000"/>
              </a:srgbClr>
            </a:solidFill>
            <a:ln w="6775" cap="rnd">
              <a:solidFill>
                <a:srgbClr val="000000">
                  <a:alpha val="100000"/>
                </a:srgbClr>
              </a:solidFill>
              <a:prstDash val="solid"/>
              <a:round/>
            </a:ln>
          </p:spPr>
          <p:txBody>
            <a:bodyPr/>
            <a:lstStyle/>
            <a:p/>
          </p:txBody>
        </p:sp>
        <p:sp>
          <p:nvSpPr>
            <p:cNvPr id="99" name="tx99"/>
            <p:cNvSpPr/>
            <p:nvPr/>
          </p:nvSpPr>
          <p:spPr>
            <a:xfrm>
              <a:off x="7963359" y="4743914"/>
              <a:ext cx="56235" cy="72329"/>
            </a:xfrm>
            <a:prstGeom prst="rect">
              <a:avLst/>
            </a:prstGeom>
            <a:noFill/>
          </p:spPr>
          <p:txBody>
            <a:bodyPr lIns="0" rIns="0" tIns="0" bIns="0" anchorCtr="1" anchor="ctr" wrap="none"/>
            <a:lstStyle/>
            <a:p>
              <a:pPr algn="l" marL="0" marR="0" indent="0">
                <a:spcBef>
                  <a:spcPts val="0"/>
                </a:spcBef>
                <a:spcAft>
                  <a:spcPts val="0"/>
                </a:spcAft>
              </a:pPr>
              <a:r>
                <a:rPr sz="796" i="0" b="0">
                  <a:solidFill>
                    <a:srgbClr val="000000">
                      <a:alpha val="100000"/>
                    </a:srgbClr>
                  </a:solidFill>
                  <a:latin typeface="Arial"/>
                  <a:cs typeface="Arial"/>
                </a:rPr>
                <a:t>0</a:t>
              </a:r>
            </a:p>
          </p:txBody>
        </p:sp>
        <p:sp>
          <p:nvSpPr>
            <p:cNvPr id="100" name="pg100"/>
            <p:cNvSpPr/>
            <p:nvPr/>
          </p:nvSpPr>
          <p:spPr>
            <a:xfrm>
              <a:off x="8615039" y="4901439"/>
              <a:ext cx="150592" cy="133035"/>
            </a:xfrm>
            <a:custGeom>
              <a:avLst/>
              <a:pathLst>
                <a:path w="150592" h="133035">
                  <a:moveTo>
                    <a:pt x="18212" y="133035"/>
                  </a:moveTo>
                  <a:lnTo>
                    <a:pt x="132380" y="133035"/>
                  </a:lnTo>
                  <a:lnTo>
                    <a:pt x="131646" y="133021"/>
                  </a:lnTo>
                  <a:lnTo>
                    <a:pt x="134575" y="132903"/>
                  </a:lnTo>
                  <a:lnTo>
                    <a:pt x="137447" y="132316"/>
                  </a:lnTo>
                  <a:lnTo>
                    <a:pt x="140187" y="131277"/>
                  </a:lnTo>
                  <a:lnTo>
                    <a:pt x="142725" y="129812"/>
                  </a:lnTo>
                  <a:lnTo>
                    <a:pt x="144996" y="127958"/>
                  </a:lnTo>
                  <a:lnTo>
                    <a:pt x="146939" y="125764"/>
                  </a:lnTo>
                  <a:lnTo>
                    <a:pt x="148506" y="123287"/>
                  </a:lnTo>
                  <a:lnTo>
                    <a:pt x="149655" y="120590"/>
                  </a:lnTo>
                  <a:lnTo>
                    <a:pt x="150356" y="117745"/>
                  </a:lnTo>
                  <a:lnTo>
                    <a:pt x="150592" y="114823"/>
                  </a:lnTo>
                  <a:lnTo>
                    <a:pt x="150592" y="18212"/>
                  </a:lnTo>
                  <a:lnTo>
                    <a:pt x="150356" y="15290"/>
                  </a:lnTo>
                  <a:lnTo>
                    <a:pt x="149655" y="12444"/>
                  </a:lnTo>
                  <a:lnTo>
                    <a:pt x="148506" y="9748"/>
                  </a:lnTo>
                  <a:lnTo>
                    <a:pt x="146939" y="7271"/>
                  </a:lnTo>
                  <a:lnTo>
                    <a:pt x="144996" y="5077"/>
                  </a:lnTo>
                  <a:lnTo>
                    <a:pt x="142725" y="3223"/>
                  </a:lnTo>
                  <a:lnTo>
                    <a:pt x="140187" y="1758"/>
                  </a:lnTo>
                  <a:lnTo>
                    <a:pt x="137447" y="719"/>
                  </a:lnTo>
                  <a:lnTo>
                    <a:pt x="134575" y="132"/>
                  </a:lnTo>
                  <a:lnTo>
                    <a:pt x="132380" y="0"/>
                  </a:lnTo>
                  <a:lnTo>
                    <a:pt x="18212" y="0"/>
                  </a:lnTo>
                  <a:lnTo>
                    <a:pt x="20407" y="132"/>
                  </a:lnTo>
                  <a:lnTo>
                    <a:pt x="17478" y="14"/>
                  </a:lnTo>
                  <a:lnTo>
                    <a:pt x="14569" y="368"/>
                  </a:lnTo>
                  <a:lnTo>
                    <a:pt x="11753" y="1183"/>
                  </a:lnTo>
                  <a:lnTo>
                    <a:pt x="9106" y="2439"/>
                  </a:lnTo>
                  <a:lnTo>
                    <a:pt x="6693" y="4104"/>
                  </a:lnTo>
                  <a:lnTo>
                    <a:pt x="4580" y="6135"/>
                  </a:lnTo>
                  <a:lnTo>
                    <a:pt x="2819" y="8478"/>
                  </a:lnTo>
                  <a:lnTo>
                    <a:pt x="1457" y="11073"/>
                  </a:lnTo>
                  <a:lnTo>
                    <a:pt x="529" y="13853"/>
                  </a:lnTo>
                  <a:lnTo>
                    <a:pt x="59" y="16746"/>
                  </a:lnTo>
                  <a:lnTo>
                    <a:pt x="0" y="18212"/>
                  </a:lnTo>
                  <a:lnTo>
                    <a:pt x="0" y="114823"/>
                  </a:lnTo>
                  <a:lnTo>
                    <a:pt x="59" y="113358"/>
                  </a:lnTo>
                  <a:lnTo>
                    <a:pt x="59" y="116289"/>
                  </a:lnTo>
                  <a:lnTo>
                    <a:pt x="529" y="119182"/>
                  </a:lnTo>
                  <a:lnTo>
                    <a:pt x="1457" y="121962"/>
                  </a:lnTo>
                  <a:lnTo>
                    <a:pt x="2819" y="124557"/>
                  </a:lnTo>
                  <a:lnTo>
                    <a:pt x="4580" y="126900"/>
                  </a:lnTo>
                  <a:lnTo>
                    <a:pt x="6693" y="128930"/>
                  </a:lnTo>
                  <a:lnTo>
                    <a:pt x="9106" y="130595"/>
                  </a:lnTo>
                  <a:lnTo>
                    <a:pt x="11753" y="131852"/>
                  </a:lnTo>
                  <a:lnTo>
                    <a:pt x="14569" y="132667"/>
                  </a:lnTo>
                  <a:lnTo>
                    <a:pt x="17478" y="133021"/>
                  </a:lnTo>
                  <a:close/>
                </a:path>
              </a:pathLst>
            </a:custGeom>
            <a:solidFill>
              <a:srgbClr val="FFFFFF">
                <a:alpha val="100000"/>
              </a:srgbClr>
            </a:solidFill>
            <a:ln w="6775" cap="rnd">
              <a:solidFill>
                <a:srgbClr val="000000">
                  <a:alpha val="100000"/>
                </a:srgbClr>
              </a:solidFill>
              <a:prstDash val="solid"/>
              <a:round/>
            </a:ln>
          </p:spPr>
          <p:txBody>
            <a:bodyPr/>
            <a:lstStyle/>
            <a:p/>
          </p:txBody>
        </p:sp>
        <p:sp>
          <p:nvSpPr>
            <p:cNvPr id="101" name="tx101"/>
            <p:cNvSpPr/>
            <p:nvPr/>
          </p:nvSpPr>
          <p:spPr>
            <a:xfrm>
              <a:off x="8645392" y="4931793"/>
              <a:ext cx="89885" cy="72329"/>
            </a:xfrm>
            <a:prstGeom prst="rect">
              <a:avLst/>
            </a:prstGeom>
            <a:noFill/>
          </p:spPr>
          <p:txBody>
            <a:bodyPr lIns="0" rIns="0" tIns="0" bIns="0" anchorCtr="1" anchor="ctr" wrap="none"/>
            <a:lstStyle/>
            <a:p>
              <a:pPr algn="l" marL="0" marR="0" indent="0">
                <a:spcBef>
                  <a:spcPts val="0"/>
                </a:spcBef>
                <a:spcAft>
                  <a:spcPts val="0"/>
                </a:spcAft>
              </a:pPr>
              <a:r>
                <a:rPr sz="796" i="0" b="0">
                  <a:solidFill>
                    <a:srgbClr val="000000">
                      <a:alpha val="100000"/>
                    </a:srgbClr>
                  </a:solidFill>
                  <a:latin typeface="Arial"/>
                  <a:cs typeface="Arial"/>
                </a:rPr>
                <a:t>-1</a:t>
              </a:r>
            </a:p>
          </p:txBody>
        </p:sp>
        <p:sp>
          <p:nvSpPr>
            <p:cNvPr id="102" name="pg102"/>
            <p:cNvSpPr/>
            <p:nvPr/>
          </p:nvSpPr>
          <p:spPr>
            <a:xfrm>
              <a:off x="8771636" y="3962045"/>
              <a:ext cx="116942" cy="133035"/>
            </a:xfrm>
            <a:custGeom>
              <a:avLst/>
              <a:pathLst>
                <a:path w="116942" h="133035">
                  <a:moveTo>
                    <a:pt x="18212" y="133035"/>
                  </a:moveTo>
                  <a:lnTo>
                    <a:pt x="98730" y="133035"/>
                  </a:lnTo>
                  <a:lnTo>
                    <a:pt x="97997" y="133021"/>
                  </a:lnTo>
                  <a:lnTo>
                    <a:pt x="100925" y="132903"/>
                  </a:lnTo>
                  <a:lnTo>
                    <a:pt x="103797" y="132316"/>
                  </a:lnTo>
                  <a:lnTo>
                    <a:pt x="106537" y="131277"/>
                  </a:lnTo>
                  <a:lnTo>
                    <a:pt x="109075" y="129812"/>
                  </a:lnTo>
                  <a:lnTo>
                    <a:pt x="111346" y="127958"/>
                  </a:lnTo>
                  <a:lnTo>
                    <a:pt x="113289" y="125764"/>
                  </a:lnTo>
                  <a:lnTo>
                    <a:pt x="114856" y="123287"/>
                  </a:lnTo>
                  <a:lnTo>
                    <a:pt x="116005" y="120590"/>
                  </a:lnTo>
                  <a:lnTo>
                    <a:pt x="116706" y="117745"/>
                  </a:lnTo>
                  <a:lnTo>
                    <a:pt x="116942" y="114823"/>
                  </a:lnTo>
                  <a:lnTo>
                    <a:pt x="116942" y="18212"/>
                  </a:lnTo>
                  <a:lnTo>
                    <a:pt x="116706" y="15290"/>
                  </a:lnTo>
                  <a:lnTo>
                    <a:pt x="116005" y="12444"/>
                  </a:lnTo>
                  <a:lnTo>
                    <a:pt x="114856" y="9748"/>
                  </a:lnTo>
                  <a:lnTo>
                    <a:pt x="113289" y="7271"/>
                  </a:lnTo>
                  <a:lnTo>
                    <a:pt x="111346" y="5077"/>
                  </a:lnTo>
                  <a:lnTo>
                    <a:pt x="109075" y="3223"/>
                  </a:lnTo>
                  <a:lnTo>
                    <a:pt x="106537" y="1758"/>
                  </a:lnTo>
                  <a:lnTo>
                    <a:pt x="103797" y="719"/>
                  </a:lnTo>
                  <a:lnTo>
                    <a:pt x="100925" y="132"/>
                  </a:lnTo>
                  <a:lnTo>
                    <a:pt x="98730" y="0"/>
                  </a:lnTo>
                  <a:lnTo>
                    <a:pt x="18212" y="0"/>
                  </a:lnTo>
                  <a:lnTo>
                    <a:pt x="20407" y="132"/>
                  </a:lnTo>
                  <a:lnTo>
                    <a:pt x="17478" y="14"/>
                  </a:lnTo>
                  <a:lnTo>
                    <a:pt x="14569" y="368"/>
                  </a:lnTo>
                  <a:lnTo>
                    <a:pt x="11753" y="1183"/>
                  </a:lnTo>
                  <a:lnTo>
                    <a:pt x="9106" y="2439"/>
                  </a:lnTo>
                  <a:lnTo>
                    <a:pt x="6693" y="4104"/>
                  </a:lnTo>
                  <a:lnTo>
                    <a:pt x="4580" y="6135"/>
                  </a:lnTo>
                  <a:lnTo>
                    <a:pt x="2819" y="8478"/>
                  </a:lnTo>
                  <a:lnTo>
                    <a:pt x="1457" y="11073"/>
                  </a:lnTo>
                  <a:lnTo>
                    <a:pt x="529" y="13853"/>
                  </a:lnTo>
                  <a:lnTo>
                    <a:pt x="59" y="16746"/>
                  </a:lnTo>
                  <a:lnTo>
                    <a:pt x="0" y="18212"/>
                  </a:lnTo>
                  <a:lnTo>
                    <a:pt x="0" y="114823"/>
                  </a:lnTo>
                  <a:lnTo>
                    <a:pt x="59" y="113358"/>
                  </a:lnTo>
                  <a:lnTo>
                    <a:pt x="59" y="116289"/>
                  </a:lnTo>
                  <a:lnTo>
                    <a:pt x="529" y="119182"/>
                  </a:lnTo>
                  <a:lnTo>
                    <a:pt x="1457" y="121962"/>
                  </a:lnTo>
                  <a:lnTo>
                    <a:pt x="2819" y="124557"/>
                  </a:lnTo>
                  <a:lnTo>
                    <a:pt x="4580" y="126900"/>
                  </a:lnTo>
                  <a:lnTo>
                    <a:pt x="6693" y="128930"/>
                  </a:lnTo>
                  <a:lnTo>
                    <a:pt x="9106" y="130595"/>
                  </a:lnTo>
                  <a:lnTo>
                    <a:pt x="11753" y="131852"/>
                  </a:lnTo>
                  <a:lnTo>
                    <a:pt x="14569" y="132667"/>
                  </a:lnTo>
                  <a:lnTo>
                    <a:pt x="17478" y="133021"/>
                  </a:lnTo>
                  <a:close/>
                </a:path>
              </a:pathLst>
            </a:custGeom>
            <a:solidFill>
              <a:srgbClr val="FFFFFF">
                <a:alpha val="100000"/>
              </a:srgbClr>
            </a:solidFill>
            <a:ln w="6775" cap="rnd">
              <a:solidFill>
                <a:srgbClr val="000000">
                  <a:alpha val="100000"/>
                </a:srgbClr>
              </a:solidFill>
              <a:prstDash val="solid"/>
              <a:round/>
            </a:ln>
          </p:spPr>
          <p:txBody>
            <a:bodyPr/>
            <a:lstStyle/>
            <a:p/>
          </p:txBody>
        </p:sp>
        <p:sp>
          <p:nvSpPr>
            <p:cNvPr id="103" name="tx103"/>
            <p:cNvSpPr/>
            <p:nvPr/>
          </p:nvSpPr>
          <p:spPr>
            <a:xfrm>
              <a:off x="8801989" y="3992398"/>
              <a:ext cx="56235" cy="72329"/>
            </a:xfrm>
            <a:prstGeom prst="rect">
              <a:avLst/>
            </a:prstGeom>
            <a:noFill/>
          </p:spPr>
          <p:txBody>
            <a:bodyPr lIns="0" rIns="0" tIns="0" bIns="0" anchorCtr="1" anchor="ctr" wrap="none"/>
            <a:lstStyle/>
            <a:p>
              <a:pPr algn="l" marL="0" marR="0" indent="0">
                <a:spcBef>
                  <a:spcPts val="0"/>
                </a:spcBef>
                <a:spcAft>
                  <a:spcPts val="0"/>
                </a:spcAft>
              </a:pPr>
              <a:r>
                <a:rPr sz="796" i="0" b="0">
                  <a:solidFill>
                    <a:srgbClr val="000000">
                      <a:alpha val="100000"/>
                    </a:srgbClr>
                  </a:solidFill>
                  <a:latin typeface="Arial"/>
                  <a:cs typeface="Arial"/>
                </a:rPr>
                <a:t>4</a:t>
              </a:r>
            </a:p>
          </p:txBody>
        </p:sp>
        <p:sp>
          <p:nvSpPr>
            <p:cNvPr id="104" name="tx104"/>
            <p:cNvSpPr/>
            <p:nvPr/>
          </p:nvSpPr>
          <p:spPr>
            <a:xfrm>
              <a:off x="8949646" y="3833703"/>
              <a:ext cx="70317"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377D">
                      <a:alpha val="100000"/>
                    </a:srgbClr>
                  </a:solidFill>
                  <a:latin typeface="Arial"/>
                  <a:cs typeface="Arial"/>
                </a:rPr>
                <a:t>6</a:t>
              </a:r>
            </a:p>
          </p:txBody>
        </p:sp>
        <p:sp>
          <p:nvSpPr>
            <p:cNvPr id="105" name="tx105"/>
            <p:cNvSpPr/>
            <p:nvPr/>
          </p:nvSpPr>
          <p:spPr>
            <a:xfrm>
              <a:off x="5020746" y="4956221"/>
              <a:ext cx="77724"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0</a:t>
              </a:r>
            </a:p>
          </p:txBody>
        </p:sp>
        <p:sp>
          <p:nvSpPr>
            <p:cNvPr id="106" name="tx106"/>
            <p:cNvSpPr/>
            <p:nvPr/>
          </p:nvSpPr>
          <p:spPr>
            <a:xfrm>
              <a:off x="5020746" y="4016827"/>
              <a:ext cx="77724"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5</a:t>
              </a:r>
            </a:p>
          </p:txBody>
        </p:sp>
        <p:sp>
          <p:nvSpPr>
            <p:cNvPr id="107" name="tx107"/>
            <p:cNvSpPr/>
            <p:nvPr/>
          </p:nvSpPr>
          <p:spPr>
            <a:xfrm>
              <a:off x="4943022" y="3077433"/>
              <a:ext cx="155448"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10</a:t>
              </a:r>
            </a:p>
          </p:txBody>
        </p:sp>
        <p:sp>
          <p:nvSpPr>
            <p:cNvPr id="108" name="tx108"/>
            <p:cNvSpPr/>
            <p:nvPr/>
          </p:nvSpPr>
          <p:spPr>
            <a:xfrm>
              <a:off x="4943022" y="2138038"/>
              <a:ext cx="155448"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15</a:t>
              </a:r>
            </a:p>
          </p:txBody>
        </p:sp>
        <p:sp>
          <p:nvSpPr>
            <p:cNvPr id="109" name="tx109"/>
            <p:cNvSpPr/>
            <p:nvPr/>
          </p:nvSpPr>
          <p:spPr>
            <a:xfrm rot="-5400000">
              <a:off x="5194449" y="5502926"/>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2000</a:t>
              </a:r>
            </a:p>
          </p:txBody>
        </p:sp>
        <p:sp>
          <p:nvSpPr>
            <p:cNvPr id="110" name="tx110"/>
            <p:cNvSpPr/>
            <p:nvPr/>
          </p:nvSpPr>
          <p:spPr>
            <a:xfrm rot="-5400000">
              <a:off x="5893307" y="5502926"/>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2005</a:t>
              </a:r>
            </a:p>
          </p:txBody>
        </p:sp>
        <p:sp>
          <p:nvSpPr>
            <p:cNvPr id="111" name="tx111"/>
            <p:cNvSpPr/>
            <p:nvPr/>
          </p:nvSpPr>
          <p:spPr>
            <a:xfrm rot="-5400000">
              <a:off x="6592165" y="5502926"/>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2010</a:t>
              </a:r>
            </a:p>
          </p:txBody>
        </p:sp>
        <p:sp>
          <p:nvSpPr>
            <p:cNvPr id="112" name="tx112"/>
            <p:cNvSpPr/>
            <p:nvPr/>
          </p:nvSpPr>
          <p:spPr>
            <a:xfrm rot="-5400000">
              <a:off x="7291024" y="5502926"/>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2015</a:t>
              </a:r>
            </a:p>
          </p:txBody>
        </p:sp>
        <p:sp>
          <p:nvSpPr>
            <p:cNvPr id="113" name="tx113"/>
            <p:cNvSpPr/>
            <p:nvPr/>
          </p:nvSpPr>
          <p:spPr>
            <a:xfrm rot="-5400000">
              <a:off x="7850111" y="5502926"/>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2019</a:t>
              </a:r>
            </a:p>
          </p:txBody>
        </p:sp>
        <p:sp>
          <p:nvSpPr>
            <p:cNvPr id="114" name="tx114"/>
            <p:cNvSpPr/>
            <p:nvPr/>
          </p:nvSpPr>
          <p:spPr>
            <a:xfrm rot="-5400000">
              <a:off x="8548969" y="5502926"/>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2024</a:t>
              </a:r>
            </a:p>
          </p:txBody>
        </p:sp>
        <p:sp>
          <p:nvSpPr>
            <p:cNvPr id="115" name="tx115"/>
            <p:cNvSpPr/>
            <p:nvPr/>
          </p:nvSpPr>
          <p:spPr>
            <a:xfrm rot="-5400000">
              <a:off x="8688741" y="5502926"/>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2025</a:t>
              </a:r>
            </a:p>
          </p:txBody>
        </p:sp>
        <p:sp>
          <p:nvSpPr>
            <p:cNvPr id="116" name="tx116"/>
            <p:cNvSpPr/>
            <p:nvPr/>
          </p:nvSpPr>
          <p:spPr>
            <a:xfrm rot="-5400000">
              <a:off x="4288950" y="3641069"/>
              <a:ext cx="1079632"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Drop-out rate (%)</a:t>
              </a:r>
            </a:p>
          </p:txBody>
        </p:sp>
        <p:sp>
          <p:nvSpPr>
            <p:cNvPr id="117" name="pl117"/>
            <p:cNvSpPr/>
            <p:nvPr/>
          </p:nvSpPr>
          <p:spPr>
            <a:xfrm>
              <a:off x="6392813" y="6172552"/>
              <a:ext cx="175564" cy="0"/>
            </a:xfrm>
            <a:custGeom>
              <a:avLst/>
              <a:pathLst>
                <a:path w="175564" h="0">
                  <a:moveTo>
                    <a:pt x="0" y="0"/>
                  </a:moveTo>
                  <a:lnTo>
                    <a:pt x="175564" y="0"/>
                  </a:lnTo>
                </a:path>
              </a:pathLst>
            </a:custGeom>
            <a:ln w="27101" cap="flat">
              <a:solidFill>
                <a:srgbClr val="00377D">
                  <a:alpha val="50196"/>
                </a:srgbClr>
              </a:solidFill>
              <a:prstDash val="solid"/>
              <a:round/>
            </a:ln>
          </p:spPr>
          <p:txBody>
            <a:bodyPr/>
            <a:lstStyle/>
            <a:p/>
          </p:txBody>
        </p:sp>
        <p:sp>
          <p:nvSpPr>
            <p:cNvPr id="118" name="pl118"/>
            <p:cNvSpPr/>
            <p:nvPr/>
          </p:nvSpPr>
          <p:spPr>
            <a:xfrm>
              <a:off x="7155337" y="6172552"/>
              <a:ext cx="175564" cy="0"/>
            </a:xfrm>
            <a:custGeom>
              <a:avLst/>
              <a:pathLst>
                <a:path w="175564" h="0">
                  <a:moveTo>
                    <a:pt x="0" y="0"/>
                  </a:moveTo>
                  <a:lnTo>
                    <a:pt x="175564" y="0"/>
                  </a:lnTo>
                </a:path>
              </a:pathLst>
            </a:custGeom>
            <a:ln w="27101" cap="flat">
              <a:solidFill>
                <a:srgbClr val="80BD41">
                  <a:alpha val="50196"/>
                </a:srgbClr>
              </a:solidFill>
              <a:prstDash val="solid"/>
              <a:round/>
            </a:ln>
          </p:spPr>
          <p:txBody>
            <a:bodyPr/>
            <a:lstStyle/>
            <a:p/>
          </p:txBody>
        </p:sp>
        <p:sp>
          <p:nvSpPr>
            <p:cNvPr id="119" name="pl119"/>
            <p:cNvSpPr/>
            <p:nvPr/>
          </p:nvSpPr>
          <p:spPr>
            <a:xfrm>
              <a:off x="7155337" y="6172552"/>
              <a:ext cx="175564" cy="0"/>
            </a:xfrm>
            <a:custGeom>
              <a:avLst/>
              <a:pathLst>
                <a:path w="175564" h="0">
                  <a:moveTo>
                    <a:pt x="0" y="0"/>
                  </a:moveTo>
                  <a:lnTo>
                    <a:pt x="175564" y="0"/>
                  </a:lnTo>
                </a:path>
              </a:pathLst>
            </a:custGeom>
            <a:ln w="40651" cap="flat">
              <a:solidFill>
                <a:srgbClr val="80BD41">
                  <a:alpha val="100000"/>
                </a:srgbClr>
              </a:solidFill>
              <a:prstDash val="solid"/>
              <a:round/>
            </a:ln>
          </p:spPr>
          <p:txBody>
            <a:bodyPr/>
            <a:lstStyle/>
            <a:p/>
          </p:txBody>
        </p:sp>
        <p:sp>
          <p:nvSpPr>
            <p:cNvPr id="120" name="tx120"/>
            <p:cNvSpPr/>
            <p:nvPr/>
          </p:nvSpPr>
          <p:spPr>
            <a:xfrm>
              <a:off x="6659912" y="6122535"/>
              <a:ext cx="403890"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Global</a:t>
              </a:r>
            </a:p>
          </p:txBody>
        </p:sp>
        <p:sp>
          <p:nvSpPr>
            <p:cNvPr id="121" name="tx121"/>
            <p:cNvSpPr/>
            <p:nvPr/>
          </p:nvSpPr>
          <p:spPr>
            <a:xfrm>
              <a:off x="7422437" y="6122535"/>
              <a:ext cx="372618"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LACR</a:t>
              </a:r>
            </a:p>
          </p:txBody>
        </p:sp>
        <p:sp>
          <p:nvSpPr>
            <p:cNvPr id="122" name="tx122"/>
            <p:cNvSpPr/>
            <p:nvPr/>
          </p:nvSpPr>
          <p:spPr>
            <a:xfrm>
              <a:off x="6303526" y="1662388"/>
              <a:ext cx="1558869"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000000">
                      <a:alpha val="100000"/>
                    </a:srgbClr>
                  </a:solidFill>
                  <a:latin typeface="Arial"/>
                  <a:cs typeface="Arial"/>
                </a:rPr>
                <a:t>Drop-out rate between </a:t>
              </a:r>
            </a:p>
          </p:txBody>
        </p:sp>
        <p:sp>
          <p:nvSpPr>
            <p:cNvPr id="123" name="tx123"/>
            <p:cNvSpPr/>
            <p:nvPr/>
          </p:nvSpPr>
          <p:spPr>
            <a:xfrm>
              <a:off x="6367214" y="1826980"/>
              <a:ext cx="1431493"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000000">
                      <a:alpha val="100000"/>
                    </a:srgbClr>
                  </a:solidFill>
                  <a:latin typeface="Arial"/>
                  <a:cs typeface="Arial"/>
                </a:rPr>
                <a:t>DTP1 and MCV1 (%)</a:t>
              </a:r>
            </a:p>
          </p:txBody>
        </p:sp>
        <p:sp>
          <p:nvSpPr>
            <p:cNvPr id="124" name="tx124"/>
            <p:cNvSpPr/>
            <p:nvPr/>
          </p:nvSpPr>
          <p:spPr>
            <a:xfrm>
              <a:off x="4842838" y="6421459"/>
              <a:ext cx="416198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Source: WHO/UNICEF Estimates of National Immunization Coverage, 2025 revision</a:t>
              </a:r>
            </a:p>
          </p:txBody>
        </p:sp>
        <p:sp>
          <p:nvSpPr>
            <p:cNvPr id="125" name="tx125"/>
            <p:cNvSpPr/>
            <p:nvPr/>
          </p:nvSpPr>
          <p:spPr>
            <a:xfrm>
              <a:off x="5727063" y="6542159"/>
              <a:ext cx="32777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Drop-out classification: &lt;5% = low, 5-10% = medium, &gt;10% = high</a:t>
              </a:r>
            </a:p>
          </p:txBody>
        </p:sp>
        <p:sp>
          <p:nvSpPr>
            <p:cNvPr id="126" name="tx126"/>
            <p:cNvSpPr/>
            <p:nvPr/>
          </p:nvSpPr>
          <p:spPr>
            <a:xfrm>
              <a:off x="3364991" y="1368037"/>
              <a:ext cx="2688336" cy="119969"/>
            </a:xfrm>
            <a:prstGeom prst="rect">
              <a:avLst/>
            </a:prstGeom>
            <a:noFill/>
          </p:spPr>
          <p:txBody>
            <a:bodyPr lIns="0" rIns="0" tIns="0" bIns="0" anchorCtr="1" anchor="ctr" wrap="none"/>
            <a:lstStyle/>
            <a:p>
              <a:pPr algn="l" marL="0" marR="0" indent="0">
                <a:spcBef>
                  <a:spcPts val="0"/>
                </a:spcBef>
                <a:spcAft>
                  <a:spcPts val="0"/>
                </a:spcAft>
              </a:pPr>
              <a:r>
                <a:rPr sz="1320" i="0" b="0">
                  <a:solidFill>
                    <a:srgbClr val="000000">
                      <a:alpha val="100000"/>
                    </a:srgbClr>
                  </a:solidFill>
                  <a:latin typeface="Arial"/>
                  <a:cs typeface="Arial"/>
                </a:rPr>
                <a:t>Vaccine drop-out, LACR, 2000-2025</a:t>
              </a:r>
            </a:p>
          </p:txBody>
        </p:sp>
      </p:grpSp>
      <p:sp>
        <p:nvSpPr>
          <p:cNvPr id="127"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50" i="0" b="0" u="none" strike="noStrike">
                <a:solidFill>
                  <a:srgbClr val="FFFFFF">
                    <a:alpha val="100000"/>
                  </a:srgbClr>
                </a:solidFill>
                <a:latin typeface="Arial"/>
                <a:cs typeface="Arial"/>
                <a:ea typeface="Arial"/>
                <a:sym typeface="Arial"/>
              </a:rPr>
              <a:t>Drop-out rates show the % of children who received DTP1, but not DTP3/MCV1. Low drop-out rates indicate high retention of children in immunization programmes.
This chart shows trends in drop-out rates between DTP1 and DTP3, and DTP1 and MCV1.
In 2025, 7% of children who received DTP1 did not receive DTP3 (left), and 4% of children who received DTP1 did not receive MCV1 (right).
The medium DTP drop-out rates imply moderate ability to provide a complete series of vaccines early in life. The low DTP-MCV drop-out rates imply good retention in immunization programmes and ability to provide a full course of vaccines in infancy (up to one year).
In 2025, LACR DTP drop-out was higher and DTP-MCV drop-out was higher than global drop-out rates, respectively.</a:t>
            </a:r>
          </a:p>
        </p:txBody>
      </p:sp>
      <p:sp>
        <p:nvSpPr>
          <p:cNvPr id="128" name="body"/>
          <p:cNvSpPr>
            <a:spLocks noGrp="1"/>
          </p:cNvSpPr>
          <p:nvPr>
            <p:ph/>
          </p:nvPr>
        </p:nvSpPr>
        <p:spPr>
          <a:xfrm>
            <a:off x="292608" y="182880"/>
            <a:ext cx="8595360" cy="649224"/>
          </a:xfrm>
          <a:solidFill>
            <a:srgbClr val="FFFFFF">
              <a:alpha val="100000"/>
            </a:srgbClr>
          </a:solidFill>
        </p:spPr>
        <p:txBody>
          <a:bodyPr/>
          <a:lstStyle/>
          <a:p>
            <a:pPr algn="l" marL="0" marR="0">
              <a:lnSpc>
                <a:spcPct val="100000"/>
              </a:lnSpc>
              <a:spcBef>
                <a:spcPts val="0"/>
              </a:spcBef>
              <a:spcAft>
                <a:spcPts val="0"/>
              </a:spcAft>
              <a:buNone/>
            </a:pPr>
            <a:r>
              <a:rPr cap="none" sz="1450" i="0" b="0" u="none" strike="noStrike">
                <a:solidFill>
                  <a:srgbClr val="000000">
                    <a:alpha val="100000"/>
                  </a:srgbClr>
                </a:solidFill>
                <a:latin typeface="Arial"/>
                <a:cs typeface="Arial"/>
                <a:ea typeface="Arial"/>
                <a:sym typeface="Arial"/>
              </a:rPr>
              <a:t>In 2025, DTP1-DTP3 drop-out was moderate (7%) and DTP1-MCV1 drop-out was low (4%) in LACR</a:t>
            </a:r>
          </a:p>
        </p:txBody>
      </p:sp>
      <p:grpSp xmlns:pic="http://schemas.openxmlformats.org/drawingml/2006/picture">
        <p:nvGrpSpPr>
          <p:cNvPr id="129" name=""/>
          <p:cNvGrpSpPr/>
          <p:nvPr/>
        </p:nvGrpSpPr>
        <p:grpSpPr>
          <a:xfrm>
            <a:off x="292608" y="1005840"/>
            <a:ext cx="8595360" cy="28575"/>
            <a:chOff x="292608" y="1005840"/>
            <a:chExt cx="8595360" cy="28575"/>
          </a:xfrm>
        </p:grpSpPr>
        <p:sp>
          <p:nvSpPr>
            <p:cNvPr id="130" name="rc3"/>
            <p:cNvSpPr/>
            <p:nvPr/>
          </p:nvSpPr>
          <p:spPr>
            <a:xfrm>
              <a:off x="292608" y="1005840"/>
              <a:ext cx="8595360" cy="28575"/>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131" name="rc4"/>
            <p:cNvSpPr/>
            <p:nvPr/>
          </p:nvSpPr>
          <p:spPr>
            <a:xfrm>
              <a:off x="292608" y="1005840"/>
              <a:ext cx="8595360" cy="28575"/>
            </a:xfrm>
            <a:prstGeom prst="rect">
              <a:avLst/>
            </a:prstGeom>
            <a:solidFill>
              <a:srgbClr val="000000">
                <a:alpha val="100000"/>
              </a:srgbClr>
            </a:solidFill>
          </p:spPr>
          <p:txBody>
            <a:bodyPr/>
            <a:lstStyle/>
            <a:p/>
          </p:txBody>
        </p:sp>
      </p:grpSp>
    </p:spTree>
  </p:cSld>
  <p:clrMapOvr>
    <a:masterClrMapping/>
  </p:clrMapOvr>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rc4"/>
            <p:cNvSpPr/>
            <p:nvPr/>
          </p:nvSpPr>
          <p:spPr>
            <a:xfrm>
              <a:off x="274320" y="365760"/>
              <a:ext cx="8869679" cy="6400799"/>
            </a:xfrm>
            <a:prstGeom prst="rect">
              <a:avLst/>
            </a:prstGeom>
            <a:solidFill>
              <a:srgbClr val="FFFFFF">
                <a:alpha val="100000"/>
              </a:srgbClr>
            </a:solidFill>
            <a:ln w="13550" cap="rnd">
              <a:solidFill>
                <a:srgbClr val="FFFFFF">
                  <a:alpha val="100000"/>
                </a:srgbClr>
              </a:solidFill>
              <a:prstDash val="solid"/>
              <a:round/>
            </a:ln>
          </p:spPr>
          <p:txBody>
            <a:bodyPr/>
            <a:lstStyle/>
            <a:p/>
          </p:txBody>
        </p:sp>
        <p:sp>
          <p:nvSpPr>
            <p:cNvPr id="5" name="rc5"/>
            <p:cNvSpPr/>
            <p:nvPr/>
          </p:nvSpPr>
          <p:spPr>
            <a:xfrm>
              <a:off x="695171" y="874964"/>
              <a:ext cx="1338549" cy="584946"/>
            </a:xfrm>
            <a:prstGeom prst="rect">
              <a:avLst/>
            </a:prstGeom>
            <a:solidFill>
              <a:srgbClr val="EBEBEB">
                <a:alpha val="100000"/>
              </a:srgbClr>
            </a:solidFill>
          </p:spPr>
          <p:txBody>
            <a:bodyPr/>
            <a:lstStyle/>
            <a:p/>
          </p:txBody>
        </p:sp>
        <p:sp>
          <p:nvSpPr>
            <p:cNvPr id="6" name="pl6"/>
            <p:cNvSpPr/>
            <p:nvPr/>
          </p:nvSpPr>
          <p:spPr>
            <a:xfrm>
              <a:off x="695171" y="1335570"/>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7" name="pl7"/>
            <p:cNvSpPr/>
            <p:nvPr/>
          </p:nvSpPr>
          <p:spPr>
            <a:xfrm>
              <a:off x="695171" y="1140066"/>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8" name="pl8"/>
            <p:cNvSpPr/>
            <p:nvPr/>
          </p:nvSpPr>
          <p:spPr>
            <a:xfrm>
              <a:off x="695171" y="944563"/>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9" name="pl9"/>
            <p:cNvSpPr/>
            <p:nvPr/>
          </p:nvSpPr>
          <p:spPr>
            <a:xfrm>
              <a:off x="695171" y="1433322"/>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10" name="pl10"/>
            <p:cNvSpPr/>
            <p:nvPr/>
          </p:nvSpPr>
          <p:spPr>
            <a:xfrm>
              <a:off x="695171" y="1237818"/>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11" name="pl11"/>
            <p:cNvSpPr/>
            <p:nvPr/>
          </p:nvSpPr>
          <p:spPr>
            <a:xfrm>
              <a:off x="695171" y="1042315"/>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12" name="pl12"/>
            <p:cNvSpPr/>
            <p:nvPr/>
          </p:nvSpPr>
          <p:spPr>
            <a:xfrm>
              <a:off x="756014" y="874964"/>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13" name="pl13"/>
            <p:cNvSpPr/>
            <p:nvPr/>
          </p:nvSpPr>
          <p:spPr>
            <a:xfrm>
              <a:off x="929851" y="874964"/>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14" name="pl14"/>
            <p:cNvSpPr/>
            <p:nvPr/>
          </p:nvSpPr>
          <p:spPr>
            <a:xfrm>
              <a:off x="1103689" y="874964"/>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15" name="pl15"/>
            <p:cNvSpPr/>
            <p:nvPr/>
          </p:nvSpPr>
          <p:spPr>
            <a:xfrm>
              <a:off x="1277526" y="874964"/>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16" name="pl16"/>
            <p:cNvSpPr/>
            <p:nvPr/>
          </p:nvSpPr>
          <p:spPr>
            <a:xfrm>
              <a:off x="1451364" y="874964"/>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17" name="pl17"/>
            <p:cNvSpPr/>
            <p:nvPr/>
          </p:nvSpPr>
          <p:spPr>
            <a:xfrm>
              <a:off x="1625202" y="874964"/>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18" name="pl18"/>
            <p:cNvSpPr/>
            <p:nvPr/>
          </p:nvSpPr>
          <p:spPr>
            <a:xfrm>
              <a:off x="1799039" y="874964"/>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19" name="pl19"/>
            <p:cNvSpPr/>
            <p:nvPr/>
          </p:nvSpPr>
          <p:spPr>
            <a:xfrm>
              <a:off x="1972877" y="874964"/>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20" name="pl20"/>
            <p:cNvSpPr/>
            <p:nvPr/>
          </p:nvSpPr>
          <p:spPr>
            <a:xfrm>
              <a:off x="756014" y="1355120"/>
              <a:ext cx="1216862" cy="46920"/>
            </a:xfrm>
            <a:custGeom>
              <a:avLst/>
              <a:pathLst>
                <a:path w="1216862" h="46920">
                  <a:moveTo>
                    <a:pt x="0" y="39100"/>
                  </a:moveTo>
                  <a:lnTo>
                    <a:pt x="173837" y="23460"/>
                  </a:lnTo>
                  <a:lnTo>
                    <a:pt x="347675" y="0"/>
                  </a:lnTo>
                  <a:lnTo>
                    <a:pt x="521512" y="7820"/>
                  </a:lnTo>
                  <a:lnTo>
                    <a:pt x="695350" y="7820"/>
                  </a:lnTo>
                  <a:lnTo>
                    <a:pt x="869187" y="39100"/>
                  </a:lnTo>
                  <a:lnTo>
                    <a:pt x="1043025" y="46920"/>
                  </a:lnTo>
                  <a:lnTo>
                    <a:pt x="1216862" y="23460"/>
                  </a:lnTo>
                </a:path>
              </a:pathLst>
            </a:custGeom>
            <a:ln w="20325" cap="flat">
              <a:solidFill>
                <a:srgbClr val="BEBEBE">
                  <a:alpha val="69803"/>
                </a:srgbClr>
              </a:solidFill>
              <a:prstDash val="solid"/>
              <a:round/>
            </a:ln>
          </p:spPr>
          <p:txBody>
            <a:bodyPr/>
            <a:lstStyle/>
            <a:p/>
          </p:txBody>
        </p:sp>
        <p:sp>
          <p:nvSpPr>
            <p:cNvPr id="21" name="pl21"/>
            <p:cNvSpPr/>
            <p:nvPr/>
          </p:nvSpPr>
          <p:spPr>
            <a:xfrm>
              <a:off x="756014" y="1402041"/>
              <a:ext cx="1216862" cy="31280"/>
            </a:xfrm>
            <a:custGeom>
              <a:avLst/>
              <a:pathLst>
                <a:path w="1216862" h="31280">
                  <a:moveTo>
                    <a:pt x="0" y="0"/>
                  </a:moveTo>
                  <a:lnTo>
                    <a:pt x="173837" y="31280"/>
                  </a:lnTo>
                  <a:lnTo>
                    <a:pt x="347675" y="31280"/>
                  </a:lnTo>
                  <a:lnTo>
                    <a:pt x="521512" y="23460"/>
                  </a:lnTo>
                  <a:lnTo>
                    <a:pt x="695350" y="31280"/>
                  </a:lnTo>
                  <a:lnTo>
                    <a:pt x="869187" y="15640"/>
                  </a:lnTo>
                  <a:lnTo>
                    <a:pt x="1043025" y="31280"/>
                  </a:lnTo>
                  <a:lnTo>
                    <a:pt x="1216862" y="31280"/>
                  </a:lnTo>
                </a:path>
              </a:pathLst>
            </a:custGeom>
            <a:ln w="40651" cap="flat">
              <a:solidFill>
                <a:srgbClr val="BEBEBE">
                  <a:alpha val="69803"/>
                </a:srgbClr>
              </a:solidFill>
              <a:prstDash val="solid"/>
              <a:round/>
            </a:ln>
          </p:spPr>
          <p:txBody>
            <a:bodyPr/>
            <a:lstStyle/>
            <a:p/>
          </p:txBody>
        </p:sp>
        <p:sp>
          <p:nvSpPr>
            <p:cNvPr id="22" name="pl22"/>
            <p:cNvSpPr/>
            <p:nvPr/>
          </p:nvSpPr>
          <p:spPr>
            <a:xfrm>
              <a:off x="756014" y="1402041"/>
              <a:ext cx="1216862" cy="31280"/>
            </a:xfrm>
            <a:custGeom>
              <a:avLst/>
              <a:pathLst>
                <a:path w="1216862" h="31280">
                  <a:moveTo>
                    <a:pt x="0" y="0"/>
                  </a:moveTo>
                  <a:lnTo>
                    <a:pt x="173837" y="31280"/>
                  </a:lnTo>
                  <a:lnTo>
                    <a:pt x="347675" y="31280"/>
                  </a:lnTo>
                  <a:lnTo>
                    <a:pt x="521512" y="23460"/>
                  </a:lnTo>
                  <a:lnTo>
                    <a:pt x="695350" y="31280"/>
                  </a:lnTo>
                  <a:lnTo>
                    <a:pt x="869187" y="15640"/>
                  </a:lnTo>
                  <a:lnTo>
                    <a:pt x="1043025" y="31280"/>
                  </a:lnTo>
                  <a:lnTo>
                    <a:pt x="1216862" y="31280"/>
                  </a:lnTo>
                </a:path>
              </a:pathLst>
            </a:custGeom>
            <a:ln w="35231" cap="flat">
              <a:solidFill>
                <a:srgbClr val="BEBEBE">
                  <a:alpha val="69803"/>
                </a:srgbClr>
              </a:solidFill>
              <a:prstDash val="solid"/>
              <a:round/>
            </a:ln>
          </p:spPr>
          <p:txBody>
            <a:bodyPr/>
            <a:lstStyle/>
            <a:p/>
          </p:txBody>
        </p:sp>
        <p:sp>
          <p:nvSpPr>
            <p:cNvPr id="23" name="pl23"/>
            <p:cNvSpPr/>
            <p:nvPr/>
          </p:nvSpPr>
          <p:spPr>
            <a:xfrm>
              <a:off x="756014" y="1355120"/>
              <a:ext cx="1216862" cy="46920"/>
            </a:xfrm>
            <a:custGeom>
              <a:avLst/>
              <a:pathLst>
                <a:path w="1216862" h="46920">
                  <a:moveTo>
                    <a:pt x="0" y="39100"/>
                  </a:moveTo>
                  <a:lnTo>
                    <a:pt x="173837" y="23460"/>
                  </a:lnTo>
                  <a:lnTo>
                    <a:pt x="347675" y="0"/>
                  </a:lnTo>
                  <a:lnTo>
                    <a:pt x="521512" y="7820"/>
                  </a:lnTo>
                  <a:lnTo>
                    <a:pt x="695350" y="7820"/>
                  </a:lnTo>
                  <a:lnTo>
                    <a:pt x="869187" y="39100"/>
                  </a:lnTo>
                  <a:lnTo>
                    <a:pt x="1043025" y="46920"/>
                  </a:lnTo>
                  <a:lnTo>
                    <a:pt x="1216862" y="23460"/>
                  </a:lnTo>
                </a:path>
              </a:pathLst>
            </a:custGeom>
            <a:ln w="20325" cap="flat">
              <a:solidFill>
                <a:srgbClr val="6B6B6B">
                  <a:alpha val="100000"/>
                </a:srgbClr>
              </a:solidFill>
              <a:prstDash val="solid"/>
              <a:round/>
            </a:ln>
          </p:spPr>
          <p:txBody>
            <a:bodyPr/>
            <a:lstStyle/>
            <a:p/>
          </p:txBody>
        </p:sp>
        <p:sp>
          <p:nvSpPr>
            <p:cNvPr id="24" name="pl24"/>
            <p:cNvSpPr/>
            <p:nvPr/>
          </p:nvSpPr>
          <p:spPr>
            <a:xfrm>
              <a:off x="756014" y="1402041"/>
              <a:ext cx="1216862" cy="31280"/>
            </a:xfrm>
            <a:custGeom>
              <a:avLst/>
              <a:pathLst>
                <a:path w="1216862" h="31280">
                  <a:moveTo>
                    <a:pt x="0" y="0"/>
                  </a:moveTo>
                  <a:lnTo>
                    <a:pt x="173837" y="31280"/>
                  </a:lnTo>
                  <a:lnTo>
                    <a:pt x="347675" y="31280"/>
                  </a:lnTo>
                  <a:lnTo>
                    <a:pt x="521512" y="23460"/>
                  </a:lnTo>
                  <a:lnTo>
                    <a:pt x="695350" y="31280"/>
                  </a:lnTo>
                  <a:lnTo>
                    <a:pt x="869187" y="15640"/>
                  </a:lnTo>
                  <a:lnTo>
                    <a:pt x="1043025" y="31280"/>
                  </a:lnTo>
                  <a:lnTo>
                    <a:pt x="1216862" y="31280"/>
                  </a:lnTo>
                </a:path>
              </a:pathLst>
            </a:custGeom>
            <a:ln w="40651" cap="flat">
              <a:solidFill>
                <a:srgbClr val="000000">
                  <a:alpha val="100000"/>
                </a:srgbClr>
              </a:solidFill>
              <a:prstDash val="solid"/>
              <a:round/>
            </a:ln>
          </p:spPr>
          <p:txBody>
            <a:bodyPr/>
            <a:lstStyle/>
            <a:p/>
          </p:txBody>
        </p:sp>
        <p:sp>
          <p:nvSpPr>
            <p:cNvPr id="25" name="pl25"/>
            <p:cNvSpPr/>
            <p:nvPr/>
          </p:nvSpPr>
          <p:spPr>
            <a:xfrm>
              <a:off x="756014" y="1402041"/>
              <a:ext cx="1216862" cy="31280"/>
            </a:xfrm>
            <a:custGeom>
              <a:avLst/>
              <a:pathLst>
                <a:path w="1216862" h="31280">
                  <a:moveTo>
                    <a:pt x="0" y="0"/>
                  </a:moveTo>
                  <a:lnTo>
                    <a:pt x="173837" y="31280"/>
                  </a:lnTo>
                  <a:lnTo>
                    <a:pt x="347675" y="31280"/>
                  </a:lnTo>
                  <a:lnTo>
                    <a:pt x="521512" y="23460"/>
                  </a:lnTo>
                  <a:lnTo>
                    <a:pt x="695350" y="31280"/>
                  </a:lnTo>
                  <a:lnTo>
                    <a:pt x="869187" y="15640"/>
                  </a:lnTo>
                  <a:lnTo>
                    <a:pt x="1043025" y="31280"/>
                  </a:lnTo>
                  <a:lnTo>
                    <a:pt x="1216862" y="31280"/>
                  </a:lnTo>
                </a:path>
              </a:pathLst>
            </a:custGeom>
            <a:ln w="35231" cap="flat">
              <a:solidFill>
                <a:srgbClr val="F26A21">
                  <a:alpha val="100000"/>
                </a:srgbClr>
              </a:solidFill>
              <a:prstDash val="solid"/>
              <a:round/>
            </a:ln>
          </p:spPr>
          <p:txBody>
            <a:bodyPr/>
            <a:lstStyle/>
            <a:p/>
          </p:txBody>
        </p:sp>
        <p:sp>
          <p:nvSpPr>
            <p:cNvPr id="26" name="pl26"/>
            <p:cNvSpPr/>
            <p:nvPr/>
          </p:nvSpPr>
          <p:spPr>
            <a:xfrm>
              <a:off x="695171" y="1433322"/>
              <a:ext cx="1338549" cy="0"/>
            </a:xfrm>
            <a:custGeom>
              <a:avLst/>
              <a:pathLst>
                <a:path w="1338549" h="0">
                  <a:moveTo>
                    <a:pt x="0" y="0"/>
                  </a:moveTo>
                  <a:lnTo>
                    <a:pt x="1338549" y="0"/>
                  </a:lnTo>
                  <a:lnTo>
                    <a:pt x="1338549" y="0"/>
                  </a:lnTo>
                </a:path>
              </a:pathLst>
            </a:custGeom>
            <a:ln w="13550" cap="flat">
              <a:solidFill>
                <a:srgbClr val="000000">
                  <a:alpha val="100000"/>
                </a:srgbClr>
              </a:solidFill>
              <a:prstDash val="dash"/>
              <a:round/>
            </a:ln>
          </p:spPr>
          <p:txBody>
            <a:bodyPr/>
            <a:lstStyle/>
            <a:p/>
          </p:txBody>
        </p:sp>
        <p:sp>
          <p:nvSpPr>
            <p:cNvPr id="27" name="tx27"/>
            <p:cNvSpPr/>
            <p:nvPr/>
          </p:nvSpPr>
          <p:spPr>
            <a:xfrm>
              <a:off x="725884" y="123901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28" name="tx28"/>
            <p:cNvSpPr/>
            <p:nvPr/>
          </p:nvSpPr>
          <p:spPr>
            <a:xfrm>
              <a:off x="899722" y="127029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29" name="tx29"/>
            <p:cNvSpPr/>
            <p:nvPr/>
          </p:nvSpPr>
          <p:spPr>
            <a:xfrm>
              <a:off x="1073559" y="127029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30" name="tx30"/>
            <p:cNvSpPr/>
            <p:nvPr/>
          </p:nvSpPr>
          <p:spPr>
            <a:xfrm>
              <a:off x="1247397" y="126247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31" name="tx31"/>
            <p:cNvSpPr/>
            <p:nvPr/>
          </p:nvSpPr>
          <p:spPr>
            <a:xfrm>
              <a:off x="1421234" y="127029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32" name="tx32"/>
            <p:cNvSpPr/>
            <p:nvPr/>
          </p:nvSpPr>
          <p:spPr>
            <a:xfrm>
              <a:off x="1595072" y="125465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33" name="tx33"/>
            <p:cNvSpPr/>
            <p:nvPr/>
          </p:nvSpPr>
          <p:spPr>
            <a:xfrm>
              <a:off x="1768910" y="127029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34" name="tx34"/>
            <p:cNvSpPr/>
            <p:nvPr/>
          </p:nvSpPr>
          <p:spPr>
            <a:xfrm>
              <a:off x="1942747" y="127029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35" name="rc35"/>
            <p:cNvSpPr/>
            <p:nvPr/>
          </p:nvSpPr>
          <p:spPr>
            <a:xfrm>
              <a:off x="695171" y="1744352"/>
              <a:ext cx="1338549" cy="584946"/>
            </a:xfrm>
            <a:prstGeom prst="rect">
              <a:avLst/>
            </a:prstGeom>
            <a:solidFill>
              <a:srgbClr val="EBEBEB">
                <a:alpha val="100000"/>
              </a:srgbClr>
            </a:solidFill>
          </p:spPr>
          <p:txBody>
            <a:bodyPr/>
            <a:lstStyle/>
            <a:p/>
          </p:txBody>
        </p:sp>
        <p:sp>
          <p:nvSpPr>
            <p:cNvPr id="36" name="pl36"/>
            <p:cNvSpPr/>
            <p:nvPr/>
          </p:nvSpPr>
          <p:spPr>
            <a:xfrm>
              <a:off x="695171" y="2204958"/>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37" name="pl37"/>
            <p:cNvSpPr/>
            <p:nvPr/>
          </p:nvSpPr>
          <p:spPr>
            <a:xfrm>
              <a:off x="695171" y="2009454"/>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38" name="pl38"/>
            <p:cNvSpPr/>
            <p:nvPr/>
          </p:nvSpPr>
          <p:spPr>
            <a:xfrm>
              <a:off x="695171" y="1813951"/>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39" name="pl39"/>
            <p:cNvSpPr/>
            <p:nvPr/>
          </p:nvSpPr>
          <p:spPr>
            <a:xfrm>
              <a:off x="695171" y="2302709"/>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40" name="pl40"/>
            <p:cNvSpPr/>
            <p:nvPr/>
          </p:nvSpPr>
          <p:spPr>
            <a:xfrm>
              <a:off x="695171" y="2107206"/>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41" name="pl41"/>
            <p:cNvSpPr/>
            <p:nvPr/>
          </p:nvSpPr>
          <p:spPr>
            <a:xfrm>
              <a:off x="695171" y="1911703"/>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42" name="pl42"/>
            <p:cNvSpPr/>
            <p:nvPr/>
          </p:nvSpPr>
          <p:spPr>
            <a:xfrm>
              <a:off x="756014" y="1744352"/>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43" name="pl43"/>
            <p:cNvSpPr/>
            <p:nvPr/>
          </p:nvSpPr>
          <p:spPr>
            <a:xfrm>
              <a:off x="929851" y="1744352"/>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44" name="pl44"/>
            <p:cNvSpPr/>
            <p:nvPr/>
          </p:nvSpPr>
          <p:spPr>
            <a:xfrm>
              <a:off x="1103689" y="1744352"/>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45" name="pl45"/>
            <p:cNvSpPr/>
            <p:nvPr/>
          </p:nvSpPr>
          <p:spPr>
            <a:xfrm>
              <a:off x="1277526" y="1744352"/>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46" name="pl46"/>
            <p:cNvSpPr/>
            <p:nvPr/>
          </p:nvSpPr>
          <p:spPr>
            <a:xfrm>
              <a:off x="1451364" y="1744352"/>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47" name="pl47"/>
            <p:cNvSpPr/>
            <p:nvPr/>
          </p:nvSpPr>
          <p:spPr>
            <a:xfrm>
              <a:off x="1625202" y="1744352"/>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48" name="pl48"/>
            <p:cNvSpPr/>
            <p:nvPr/>
          </p:nvSpPr>
          <p:spPr>
            <a:xfrm>
              <a:off x="1799039" y="1744352"/>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49" name="pl49"/>
            <p:cNvSpPr/>
            <p:nvPr/>
          </p:nvSpPr>
          <p:spPr>
            <a:xfrm>
              <a:off x="1972877" y="1744352"/>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50" name="pl50"/>
            <p:cNvSpPr/>
            <p:nvPr/>
          </p:nvSpPr>
          <p:spPr>
            <a:xfrm>
              <a:off x="756014" y="2224508"/>
              <a:ext cx="1216862" cy="46920"/>
            </a:xfrm>
            <a:custGeom>
              <a:avLst/>
              <a:pathLst>
                <a:path w="1216862" h="46920">
                  <a:moveTo>
                    <a:pt x="0" y="39100"/>
                  </a:moveTo>
                  <a:lnTo>
                    <a:pt x="173837" y="23460"/>
                  </a:lnTo>
                  <a:lnTo>
                    <a:pt x="347675" y="0"/>
                  </a:lnTo>
                  <a:lnTo>
                    <a:pt x="521512" y="7820"/>
                  </a:lnTo>
                  <a:lnTo>
                    <a:pt x="695350" y="7820"/>
                  </a:lnTo>
                  <a:lnTo>
                    <a:pt x="869187" y="39100"/>
                  </a:lnTo>
                  <a:lnTo>
                    <a:pt x="1043025" y="46920"/>
                  </a:lnTo>
                  <a:lnTo>
                    <a:pt x="1216862" y="23460"/>
                  </a:lnTo>
                </a:path>
              </a:pathLst>
            </a:custGeom>
            <a:ln w="20325" cap="flat">
              <a:solidFill>
                <a:srgbClr val="BEBEBE">
                  <a:alpha val="69803"/>
                </a:srgbClr>
              </a:solidFill>
              <a:prstDash val="solid"/>
              <a:round/>
            </a:ln>
          </p:spPr>
          <p:txBody>
            <a:bodyPr/>
            <a:lstStyle/>
            <a:p/>
          </p:txBody>
        </p:sp>
        <p:sp>
          <p:nvSpPr>
            <p:cNvPr id="51" name="pl51"/>
            <p:cNvSpPr/>
            <p:nvPr/>
          </p:nvSpPr>
          <p:spPr>
            <a:xfrm>
              <a:off x="756014" y="2208868"/>
              <a:ext cx="1216862" cy="93841"/>
            </a:xfrm>
            <a:custGeom>
              <a:avLst/>
              <a:pathLst>
                <a:path w="1216862" h="93841">
                  <a:moveTo>
                    <a:pt x="0" y="93841"/>
                  </a:moveTo>
                  <a:lnTo>
                    <a:pt x="173837" y="7820"/>
                  </a:lnTo>
                  <a:lnTo>
                    <a:pt x="347675" y="0"/>
                  </a:lnTo>
                  <a:lnTo>
                    <a:pt x="521512" y="31280"/>
                  </a:lnTo>
                  <a:lnTo>
                    <a:pt x="695350" y="31280"/>
                  </a:lnTo>
                  <a:lnTo>
                    <a:pt x="869187" y="93841"/>
                  </a:lnTo>
                  <a:lnTo>
                    <a:pt x="1043025" y="93841"/>
                  </a:lnTo>
                  <a:lnTo>
                    <a:pt x="1216862" y="0"/>
                  </a:lnTo>
                </a:path>
              </a:pathLst>
            </a:custGeom>
            <a:ln w="40651" cap="flat">
              <a:solidFill>
                <a:srgbClr val="BEBEBE">
                  <a:alpha val="69803"/>
                </a:srgbClr>
              </a:solidFill>
              <a:prstDash val="solid"/>
              <a:round/>
            </a:ln>
          </p:spPr>
          <p:txBody>
            <a:bodyPr/>
            <a:lstStyle/>
            <a:p/>
          </p:txBody>
        </p:sp>
        <p:sp>
          <p:nvSpPr>
            <p:cNvPr id="52" name="pl52"/>
            <p:cNvSpPr/>
            <p:nvPr/>
          </p:nvSpPr>
          <p:spPr>
            <a:xfrm>
              <a:off x="756014" y="2208868"/>
              <a:ext cx="1216862" cy="93841"/>
            </a:xfrm>
            <a:custGeom>
              <a:avLst/>
              <a:pathLst>
                <a:path w="1216862" h="93841">
                  <a:moveTo>
                    <a:pt x="0" y="93841"/>
                  </a:moveTo>
                  <a:lnTo>
                    <a:pt x="173837" y="7820"/>
                  </a:lnTo>
                  <a:lnTo>
                    <a:pt x="347675" y="0"/>
                  </a:lnTo>
                  <a:lnTo>
                    <a:pt x="521512" y="31280"/>
                  </a:lnTo>
                  <a:lnTo>
                    <a:pt x="695350" y="31280"/>
                  </a:lnTo>
                  <a:lnTo>
                    <a:pt x="869187" y="93841"/>
                  </a:lnTo>
                  <a:lnTo>
                    <a:pt x="1043025" y="93841"/>
                  </a:lnTo>
                  <a:lnTo>
                    <a:pt x="1216862" y="0"/>
                  </a:lnTo>
                </a:path>
              </a:pathLst>
            </a:custGeom>
            <a:ln w="35231" cap="flat">
              <a:solidFill>
                <a:srgbClr val="BEBEBE">
                  <a:alpha val="69803"/>
                </a:srgbClr>
              </a:solidFill>
              <a:prstDash val="solid"/>
              <a:round/>
            </a:ln>
          </p:spPr>
          <p:txBody>
            <a:bodyPr/>
            <a:lstStyle/>
            <a:p/>
          </p:txBody>
        </p:sp>
        <p:sp>
          <p:nvSpPr>
            <p:cNvPr id="53" name="pl53"/>
            <p:cNvSpPr/>
            <p:nvPr/>
          </p:nvSpPr>
          <p:spPr>
            <a:xfrm>
              <a:off x="756014" y="2224508"/>
              <a:ext cx="1216862" cy="46920"/>
            </a:xfrm>
            <a:custGeom>
              <a:avLst/>
              <a:pathLst>
                <a:path w="1216862" h="46920">
                  <a:moveTo>
                    <a:pt x="0" y="39100"/>
                  </a:moveTo>
                  <a:lnTo>
                    <a:pt x="173837" y="23460"/>
                  </a:lnTo>
                  <a:lnTo>
                    <a:pt x="347675" y="0"/>
                  </a:lnTo>
                  <a:lnTo>
                    <a:pt x="521512" y="7820"/>
                  </a:lnTo>
                  <a:lnTo>
                    <a:pt x="695350" y="7820"/>
                  </a:lnTo>
                  <a:lnTo>
                    <a:pt x="869187" y="39100"/>
                  </a:lnTo>
                  <a:lnTo>
                    <a:pt x="1043025" y="46920"/>
                  </a:lnTo>
                  <a:lnTo>
                    <a:pt x="1216862" y="23460"/>
                  </a:lnTo>
                </a:path>
              </a:pathLst>
            </a:custGeom>
            <a:ln w="20325" cap="flat">
              <a:solidFill>
                <a:srgbClr val="6B6B6B">
                  <a:alpha val="100000"/>
                </a:srgbClr>
              </a:solidFill>
              <a:prstDash val="solid"/>
              <a:round/>
            </a:ln>
          </p:spPr>
          <p:txBody>
            <a:bodyPr/>
            <a:lstStyle/>
            <a:p/>
          </p:txBody>
        </p:sp>
        <p:sp>
          <p:nvSpPr>
            <p:cNvPr id="54" name="pl54"/>
            <p:cNvSpPr/>
            <p:nvPr/>
          </p:nvSpPr>
          <p:spPr>
            <a:xfrm>
              <a:off x="756014" y="2208868"/>
              <a:ext cx="1216862" cy="93841"/>
            </a:xfrm>
            <a:custGeom>
              <a:avLst/>
              <a:pathLst>
                <a:path w="1216862" h="93841">
                  <a:moveTo>
                    <a:pt x="0" y="93841"/>
                  </a:moveTo>
                  <a:lnTo>
                    <a:pt x="173837" y="7820"/>
                  </a:lnTo>
                  <a:lnTo>
                    <a:pt x="347675" y="0"/>
                  </a:lnTo>
                  <a:lnTo>
                    <a:pt x="521512" y="31280"/>
                  </a:lnTo>
                  <a:lnTo>
                    <a:pt x="695350" y="31280"/>
                  </a:lnTo>
                  <a:lnTo>
                    <a:pt x="869187" y="93841"/>
                  </a:lnTo>
                  <a:lnTo>
                    <a:pt x="1043025" y="93841"/>
                  </a:lnTo>
                  <a:lnTo>
                    <a:pt x="1216862" y="0"/>
                  </a:lnTo>
                </a:path>
              </a:pathLst>
            </a:custGeom>
            <a:ln w="40651" cap="flat">
              <a:solidFill>
                <a:srgbClr val="000000">
                  <a:alpha val="100000"/>
                </a:srgbClr>
              </a:solidFill>
              <a:prstDash val="solid"/>
              <a:round/>
            </a:ln>
          </p:spPr>
          <p:txBody>
            <a:bodyPr/>
            <a:lstStyle/>
            <a:p/>
          </p:txBody>
        </p:sp>
        <p:sp>
          <p:nvSpPr>
            <p:cNvPr id="55" name="pl55"/>
            <p:cNvSpPr/>
            <p:nvPr/>
          </p:nvSpPr>
          <p:spPr>
            <a:xfrm>
              <a:off x="756014" y="2208868"/>
              <a:ext cx="1216862" cy="93841"/>
            </a:xfrm>
            <a:custGeom>
              <a:avLst/>
              <a:pathLst>
                <a:path w="1216862" h="93841">
                  <a:moveTo>
                    <a:pt x="0" y="93841"/>
                  </a:moveTo>
                  <a:lnTo>
                    <a:pt x="173837" y="7820"/>
                  </a:lnTo>
                  <a:lnTo>
                    <a:pt x="347675" y="0"/>
                  </a:lnTo>
                  <a:lnTo>
                    <a:pt x="521512" y="31280"/>
                  </a:lnTo>
                  <a:lnTo>
                    <a:pt x="695350" y="31280"/>
                  </a:lnTo>
                  <a:lnTo>
                    <a:pt x="869187" y="93841"/>
                  </a:lnTo>
                  <a:lnTo>
                    <a:pt x="1043025" y="93841"/>
                  </a:lnTo>
                  <a:lnTo>
                    <a:pt x="1216862" y="0"/>
                  </a:lnTo>
                </a:path>
              </a:pathLst>
            </a:custGeom>
            <a:ln w="35231" cap="flat">
              <a:solidFill>
                <a:srgbClr val="F26A21">
                  <a:alpha val="100000"/>
                </a:srgbClr>
              </a:solidFill>
              <a:prstDash val="solid"/>
              <a:round/>
            </a:ln>
          </p:spPr>
          <p:txBody>
            <a:bodyPr/>
            <a:lstStyle/>
            <a:p/>
          </p:txBody>
        </p:sp>
        <p:sp>
          <p:nvSpPr>
            <p:cNvPr id="56" name="pl56"/>
            <p:cNvSpPr/>
            <p:nvPr/>
          </p:nvSpPr>
          <p:spPr>
            <a:xfrm>
              <a:off x="695171" y="2302709"/>
              <a:ext cx="1338549" cy="0"/>
            </a:xfrm>
            <a:custGeom>
              <a:avLst/>
              <a:pathLst>
                <a:path w="1338549" h="0">
                  <a:moveTo>
                    <a:pt x="0" y="0"/>
                  </a:moveTo>
                  <a:lnTo>
                    <a:pt x="1338549" y="0"/>
                  </a:lnTo>
                  <a:lnTo>
                    <a:pt x="1338549" y="0"/>
                  </a:lnTo>
                </a:path>
              </a:pathLst>
            </a:custGeom>
            <a:ln w="13550" cap="flat">
              <a:solidFill>
                <a:srgbClr val="000000">
                  <a:alpha val="100000"/>
                </a:srgbClr>
              </a:solidFill>
              <a:prstDash val="dash"/>
              <a:round/>
            </a:ln>
          </p:spPr>
          <p:txBody>
            <a:bodyPr/>
            <a:lstStyle/>
            <a:p/>
          </p:txBody>
        </p:sp>
        <p:sp>
          <p:nvSpPr>
            <p:cNvPr id="57" name="tx57"/>
            <p:cNvSpPr/>
            <p:nvPr/>
          </p:nvSpPr>
          <p:spPr>
            <a:xfrm>
              <a:off x="725884" y="213968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58" name="tx58"/>
            <p:cNvSpPr/>
            <p:nvPr/>
          </p:nvSpPr>
          <p:spPr>
            <a:xfrm>
              <a:off x="873616" y="2053660"/>
              <a:ext cx="11247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11</a:t>
              </a:r>
            </a:p>
          </p:txBody>
        </p:sp>
        <p:sp>
          <p:nvSpPr>
            <p:cNvPr id="59" name="tx59"/>
            <p:cNvSpPr/>
            <p:nvPr/>
          </p:nvSpPr>
          <p:spPr>
            <a:xfrm>
              <a:off x="1043430" y="204583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12</a:t>
              </a:r>
            </a:p>
          </p:txBody>
        </p:sp>
        <p:sp>
          <p:nvSpPr>
            <p:cNvPr id="60" name="tx60"/>
            <p:cNvSpPr/>
            <p:nvPr/>
          </p:nvSpPr>
          <p:spPr>
            <a:xfrm>
              <a:off x="1247397" y="207712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a:t>
              </a:r>
            </a:p>
          </p:txBody>
        </p:sp>
        <p:sp>
          <p:nvSpPr>
            <p:cNvPr id="61" name="tx61"/>
            <p:cNvSpPr/>
            <p:nvPr/>
          </p:nvSpPr>
          <p:spPr>
            <a:xfrm>
              <a:off x="1421234" y="207712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a:t>
              </a:r>
            </a:p>
          </p:txBody>
        </p:sp>
        <p:sp>
          <p:nvSpPr>
            <p:cNvPr id="62" name="tx62"/>
            <p:cNvSpPr/>
            <p:nvPr/>
          </p:nvSpPr>
          <p:spPr>
            <a:xfrm>
              <a:off x="1595072" y="213968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63" name="tx63"/>
            <p:cNvSpPr/>
            <p:nvPr/>
          </p:nvSpPr>
          <p:spPr>
            <a:xfrm>
              <a:off x="1768910" y="213968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64" name="tx64"/>
            <p:cNvSpPr/>
            <p:nvPr/>
          </p:nvSpPr>
          <p:spPr>
            <a:xfrm>
              <a:off x="1912618" y="204583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12</a:t>
              </a:r>
            </a:p>
          </p:txBody>
        </p:sp>
        <p:sp>
          <p:nvSpPr>
            <p:cNvPr id="65" name="rc65"/>
            <p:cNvSpPr/>
            <p:nvPr/>
          </p:nvSpPr>
          <p:spPr>
            <a:xfrm>
              <a:off x="695171" y="2613739"/>
              <a:ext cx="1338549" cy="584946"/>
            </a:xfrm>
            <a:prstGeom prst="rect">
              <a:avLst/>
            </a:prstGeom>
            <a:solidFill>
              <a:srgbClr val="EBEBEB">
                <a:alpha val="100000"/>
              </a:srgbClr>
            </a:solidFill>
          </p:spPr>
          <p:txBody>
            <a:bodyPr/>
            <a:lstStyle/>
            <a:p/>
          </p:txBody>
        </p:sp>
        <p:sp>
          <p:nvSpPr>
            <p:cNvPr id="66" name="pl66"/>
            <p:cNvSpPr/>
            <p:nvPr/>
          </p:nvSpPr>
          <p:spPr>
            <a:xfrm>
              <a:off x="695171" y="3074346"/>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67" name="pl67"/>
            <p:cNvSpPr/>
            <p:nvPr/>
          </p:nvSpPr>
          <p:spPr>
            <a:xfrm>
              <a:off x="695171" y="2878842"/>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68" name="pl68"/>
            <p:cNvSpPr/>
            <p:nvPr/>
          </p:nvSpPr>
          <p:spPr>
            <a:xfrm>
              <a:off x="695171" y="2683339"/>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69" name="pl69"/>
            <p:cNvSpPr/>
            <p:nvPr/>
          </p:nvSpPr>
          <p:spPr>
            <a:xfrm>
              <a:off x="695171" y="3172097"/>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70" name="pl70"/>
            <p:cNvSpPr/>
            <p:nvPr/>
          </p:nvSpPr>
          <p:spPr>
            <a:xfrm>
              <a:off x="695171" y="2976594"/>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71" name="pl71"/>
            <p:cNvSpPr/>
            <p:nvPr/>
          </p:nvSpPr>
          <p:spPr>
            <a:xfrm>
              <a:off x="695171" y="2781090"/>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72" name="pl72"/>
            <p:cNvSpPr/>
            <p:nvPr/>
          </p:nvSpPr>
          <p:spPr>
            <a:xfrm>
              <a:off x="756014" y="2613739"/>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73" name="pl73"/>
            <p:cNvSpPr/>
            <p:nvPr/>
          </p:nvSpPr>
          <p:spPr>
            <a:xfrm>
              <a:off x="929851" y="2613739"/>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74" name="pl74"/>
            <p:cNvSpPr/>
            <p:nvPr/>
          </p:nvSpPr>
          <p:spPr>
            <a:xfrm>
              <a:off x="1103689" y="2613739"/>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75" name="pl75"/>
            <p:cNvSpPr/>
            <p:nvPr/>
          </p:nvSpPr>
          <p:spPr>
            <a:xfrm>
              <a:off x="1277526" y="2613739"/>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76" name="pl76"/>
            <p:cNvSpPr/>
            <p:nvPr/>
          </p:nvSpPr>
          <p:spPr>
            <a:xfrm>
              <a:off x="1451364" y="2613739"/>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77" name="pl77"/>
            <p:cNvSpPr/>
            <p:nvPr/>
          </p:nvSpPr>
          <p:spPr>
            <a:xfrm>
              <a:off x="1625202" y="2613739"/>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78" name="pl78"/>
            <p:cNvSpPr/>
            <p:nvPr/>
          </p:nvSpPr>
          <p:spPr>
            <a:xfrm>
              <a:off x="1799039" y="2613739"/>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79" name="pl79"/>
            <p:cNvSpPr/>
            <p:nvPr/>
          </p:nvSpPr>
          <p:spPr>
            <a:xfrm>
              <a:off x="1972877" y="2613739"/>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80" name="pl80"/>
            <p:cNvSpPr/>
            <p:nvPr/>
          </p:nvSpPr>
          <p:spPr>
            <a:xfrm>
              <a:off x="756014" y="3093896"/>
              <a:ext cx="1216862" cy="46920"/>
            </a:xfrm>
            <a:custGeom>
              <a:avLst/>
              <a:pathLst>
                <a:path w="1216862" h="46920">
                  <a:moveTo>
                    <a:pt x="0" y="39100"/>
                  </a:moveTo>
                  <a:lnTo>
                    <a:pt x="173837" y="23460"/>
                  </a:lnTo>
                  <a:lnTo>
                    <a:pt x="347675" y="0"/>
                  </a:lnTo>
                  <a:lnTo>
                    <a:pt x="521512" y="7820"/>
                  </a:lnTo>
                  <a:lnTo>
                    <a:pt x="695350" y="7820"/>
                  </a:lnTo>
                  <a:lnTo>
                    <a:pt x="869187" y="39100"/>
                  </a:lnTo>
                  <a:lnTo>
                    <a:pt x="1043025" y="46920"/>
                  </a:lnTo>
                  <a:lnTo>
                    <a:pt x="1216862" y="23460"/>
                  </a:lnTo>
                </a:path>
              </a:pathLst>
            </a:custGeom>
            <a:ln w="20325" cap="flat">
              <a:solidFill>
                <a:srgbClr val="BEBEBE">
                  <a:alpha val="69803"/>
                </a:srgbClr>
              </a:solidFill>
              <a:prstDash val="solid"/>
              <a:round/>
            </a:ln>
          </p:spPr>
          <p:txBody>
            <a:bodyPr/>
            <a:lstStyle/>
            <a:p/>
          </p:txBody>
        </p:sp>
        <p:sp>
          <p:nvSpPr>
            <p:cNvPr id="81" name="pl81"/>
            <p:cNvSpPr/>
            <p:nvPr/>
          </p:nvSpPr>
          <p:spPr>
            <a:xfrm>
              <a:off x="756014" y="3054795"/>
              <a:ext cx="1216862" cy="78201"/>
            </a:xfrm>
            <a:custGeom>
              <a:avLst/>
              <a:pathLst>
                <a:path w="1216862" h="78201">
                  <a:moveTo>
                    <a:pt x="0" y="31280"/>
                  </a:moveTo>
                  <a:lnTo>
                    <a:pt x="173837" y="62561"/>
                  </a:lnTo>
                  <a:lnTo>
                    <a:pt x="347675" y="78201"/>
                  </a:lnTo>
                  <a:lnTo>
                    <a:pt x="521512" y="0"/>
                  </a:lnTo>
                  <a:lnTo>
                    <a:pt x="695350" y="39100"/>
                  </a:lnTo>
                  <a:lnTo>
                    <a:pt x="869187" y="54740"/>
                  </a:lnTo>
                  <a:lnTo>
                    <a:pt x="1043025" y="39100"/>
                  </a:lnTo>
                  <a:lnTo>
                    <a:pt x="1216862" y="39100"/>
                  </a:lnTo>
                </a:path>
              </a:pathLst>
            </a:custGeom>
            <a:ln w="40651" cap="flat">
              <a:solidFill>
                <a:srgbClr val="BEBEBE">
                  <a:alpha val="69803"/>
                </a:srgbClr>
              </a:solidFill>
              <a:prstDash val="solid"/>
              <a:round/>
            </a:ln>
          </p:spPr>
          <p:txBody>
            <a:bodyPr/>
            <a:lstStyle/>
            <a:p/>
          </p:txBody>
        </p:sp>
        <p:sp>
          <p:nvSpPr>
            <p:cNvPr id="82" name="pl82"/>
            <p:cNvSpPr/>
            <p:nvPr/>
          </p:nvSpPr>
          <p:spPr>
            <a:xfrm>
              <a:off x="756014" y="3054795"/>
              <a:ext cx="1216862" cy="78201"/>
            </a:xfrm>
            <a:custGeom>
              <a:avLst/>
              <a:pathLst>
                <a:path w="1216862" h="78201">
                  <a:moveTo>
                    <a:pt x="0" y="31280"/>
                  </a:moveTo>
                  <a:lnTo>
                    <a:pt x="173837" y="62561"/>
                  </a:lnTo>
                  <a:lnTo>
                    <a:pt x="347675" y="78201"/>
                  </a:lnTo>
                  <a:lnTo>
                    <a:pt x="521512" y="0"/>
                  </a:lnTo>
                  <a:lnTo>
                    <a:pt x="695350" y="39100"/>
                  </a:lnTo>
                  <a:lnTo>
                    <a:pt x="869187" y="54740"/>
                  </a:lnTo>
                  <a:lnTo>
                    <a:pt x="1043025" y="39100"/>
                  </a:lnTo>
                  <a:lnTo>
                    <a:pt x="1216862" y="39100"/>
                  </a:lnTo>
                </a:path>
              </a:pathLst>
            </a:custGeom>
            <a:ln w="35231" cap="flat">
              <a:solidFill>
                <a:srgbClr val="BEBEBE">
                  <a:alpha val="69803"/>
                </a:srgbClr>
              </a:solidFill>
              <a:prstDash val="solid"/>
              <a:round/>
            </a:ln>
          </p:spPr>
          <p:txBody>
            <a:bodyPr/>
            <a:lstStyle/>
            <a:p/>
          </p:txBody>
        </p:sp>
        <p:sp>
          <p:nvSpPr>
            <p:cNvPr id="83" name="pl83"/>
            <p:cNvSpPr/>
            <p:nvPr/>
          </p:nvSpPr>
          <p:spPr>
            <a:xfrm>
              <a:off x="756014" y="3093896"/>
              <a:ext cx="1216862" cy="46920"/>
            </a:xfrm>
            <a:custGeom>
              <a:avLst/>
              <a:pathLst>
                <a:path w="1216862" h="46920">
                  <a:moveTo>
                    <a:pt x="0" y="39100"/>
                  </a:moveTo>
                  <a:lnTo>
                    <a:pt x="173837" y="23460"/>
                  </a:lnTo>
                  <a:lnTo>
                    <a:pt x="347675" y="0"/>
                  </a:lnTo>
                  <a:lnTo>
                    <a:pt x="521512" y="7820"/>
                  </a:lnTo>
                  <a:lnTo>
                    <a:pt x="695350" y="7820"/>
                  </a:lnTo>
                  <a:lnTo>
                    <a:pt x="869187" y="39100"/>
                  </a:lnTo>
                  <a:lnTo>
                    <a:pt x="1043025" y="46920"/>
                  </a:lnTo>
                  <a:lnTo>
                    <a:pt x="1216862" y="23460"/>
                  </a:lnTo>
                </a:path>
              </a:pathLst>
            </a:custGeom>
            <a:ln w="20325" cap="flat">
              <a:solidFill>
                <a:srgbClr val="6B6B6B">
                  <a:alpha val="100000"/>
                </a:srgbClr>
              </a:solidFill>
              <a:prstDash val="solid"/>
              <a:round/>
            </a:ln>
          </p:spPr>
          <p:txBody>
            <a:bodyPr/>
            <a:lstStyle/>
            <a:p/>
          </p:txBody>
        </p:sp>
        <p:sp>
          <p:nvSpPr>
            <p:cNvPr id="84" name="pl84"/>
            <p:cNvSpPr/>
            <p:nvPr/>
          </p:nvSpPr>
          <p:spPr>
            <a:xfrm>
              <a:off x="756014" y="3054795"/>
              <a:ext cx="1216862" cy="78201"/>
            </a:xfrm>
            <a:custGeom>
              <a:avLst/>
              <a:pathLst>
                <a:path w="1216862" h="78201">
                  <a:moveTo>
                    <a:pt x="0" y="31280"/>
                  </a:moveTo>
                  <a:lnTo>
                    <a:pt x="173837" y="62561"/>
                  </a:lnTo>
                  <a:lnTo>
                    <a:pt x="347675" y="78201"/>
                  </a:lnTo>
                  <a:lnTo>
                    <a:pt x="521512" y="0"/>
                  </a:lnTo>
                  <a:lnTo>
                    <a:pt x="695350" y="39100"/>
                  </a:lnTo>
                  <a:lnTo>
                    <a:pt x="869187" y="54740"/>
                  </a:lnTo>
                  <a:lnTo>
                    <a:pt x="1043025" y="39100"/>
                  </a:lnTo>
                  <a:lnTo>
                    <a:pt x="1216862" y="39100"/>
                  </a:lnTo>
                </a:path>
              </a:pathLst>
            </a:custGeom>
            <a:ln w="40651" cap="flat">
              <a:solidFill>
                <a:srgbClr val="000000">
                  <a:alpha val="100000"/>
                </a:srgbClr>
              </a:solidFill>
              <a:prstDash val="solid"/>
              <a:round/>
            </a:ln>
          </p:spPr>
          <p:txBody>
            <a:bodyPr/>
            <a:lstStyle/>
            <a:p/>
          </p:txBody>
        </p:sp>
        <p:sp>
          <p:nvSpPr>
            <p:cNvPr id="85" name="pl85"/>
            <p:cNvSpPr/>
            <p:nvPr/>
          </p:nvSpPr>
          <p:spPr>
            <a:xfrm>
              <a:off x="756014" y="3054795"/>
              <a:ext cx="1216862" cy="78201"/>
            </a:xfrm>
            <a:custGeom>
              <a:avLst/>
              <a:pathLst>
                <a:path w="1216862" h="78201">
                  <a:moveTo>
                    <a:pt x="0" y="31280"/>
                  </a:moveTo>
                  <a:lnTo>
                    <a:pt x="173837" y="62561"/>
                  </a:lnTo>
                  <a:lnTo>
                    <a:pt x="347675" y="78201"/>
                  </a:lnTo>
                  <a:lnTo>
                    <a:pt x="521512" y="0"/>
                  </a:lnTo>
                  <a:lnTo>
                    <a:pt x="695350" y="39100"/>
                  </a:lnTo>
                  <a:lnTo>
                    <a:pt x="869187" y="54740"/>
                  </a:lnTo>
                  <a:lnTo>
                    <a:pt x="1043025" y="39100"/>
                  </a:lnTo>
                  <a:lnTo>
                    <a:pt x="1216862" y="39100"/>
                  </a:lnTo>
                </a:path>
              </a:pathLst>
            </a:custGeom>
            <a:ln w="35231" cap="flat">
              <a:solidFill>
                <a:srgbClr val="F26A21">
                  <a:alpha val="100000"/>
                </a:srgbClr>
              </a:solidFill>
              <a:prstDash val="solid"/>
              <a:round/>
            </a:ln>
          </p:spPr>
          <p:txBody>
            <a:bodyPr/>
            <a:lstStyle/>
            <a:p/>
          </p:txBody>
        </p:sp>
        <p:sp>
          <p:nvSpPr>
            <p:cNvPr id="86" name="pl86"/>
            <p:cNvSpPr/>
            <p:nvPr/>
          </p:nvSpPr>
          <p:spPr>
            <a:xfrm>
              <a:off x="695171" y="3172097"/>
              <a:ext cx="1338549" cy="0"/>
            </a:xfrm>
            <a:custGeom>
              <a:avLst/>
              <a:pathLst>
                <a:path w="1338549" h="0">
                  <a:moveTo>
                    <a:pt x="0" y="0"/>
                  </a:moveTo>
                  <a:lnTo>
                    <a:pt x="1338549" y="0"/>
                  </a:lnTo>
                  <a:lnTo>
                    <a:pt x="1338549" y="0"/>
                  </a:lnTo>
                </a:path>
              </a:pathLst>
            </a:custGeom>
            <a:ln w="13550" cap="flat">
              <a:solidFill>
                <a:srgbClr val="000000">
                  <a:alpha val="100000"/>
                </a:srgbClr>
              </a:solidFill>
              <a:prstDash val="dash"/>
              <a:round/>
            </a:ln>
          </p:spPr>
          <p:txBody>
            <a:bodyPr/>
            <a:lstStyle/>
            <a:p/>
          </p:txBody>
        </p:sp>
        <p:sp>
          <p:nvSpPr>
            <p:cNvPr id="87" name="tx87"/>
            <p:cNvSpPr/>
            <p:nvPr/>
          </p:nvSpPr>
          <p:spPr>
            <a:xfrm>
              <a:off x="699778" y="2923047"/>
              <a:ext cx="11247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11</a:t>
              </a:r>
            </a:p>
          </p:txBody>
        </p:sp>
        <p:sp>
          <p:nvSpPr>
            <p:cNvPr id="88" name="tx88"/>
            <p:cNvSpPr/>
            <p:nvPr/>
          </p:nvSpPr>
          <p:spPr>
            <a:xfrm>
              <a:off x="899722" y="295432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a:t>
              </a:r>
            </a:p>
          </p:txBody>
        </p:sp>
        <p:sp>
          <p:nvSpPr>
            <p:cNvPr id="89" name="tx89"/>
            <p:cNvSpPr/>
            <p:nvPr/>
          </p:nvSpPr>
          <p:spPr>
            <a:xfrm>
              <a:off x="1073559" y="296996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90" name="tx90"/>
            <p:cNvSpPr/>
            <p:nvPr/>
          </p:nvSpPr>
          <p:spPr>
            <a:xfrm>
              <a:off x="1217267" y="289176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15</a:t>
              </a:r>
            </a:p>
          </p:txBody>
        </p:sp>
        <p:sp>
          <p:nvSpPr>
            <p:cNvPr id="91" name="tx91"/>
            <p:cNvSpPr/>
            <p:nvPr/>
          </p:nvSpPr>
          <p:spPr>
            <a:xfrm>
              <a:off x="1391105" y="293086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10</a:t>
              </a:r>
            </a:p>
          </p:txBody>
        </p:sp>
        <p:sp>
          <p:nvSpPr>
            <p:cNvPr id="92" name="tx92"/>
            <p:cNvSpPr/>
            <p:nvPr/>
          </p:nvSpPr>
          <p:spPr>
            <a:xfrm>
              <a:off x="1595072" y="294650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a:t>
              </a:r>
            </a:p>
          </p:txBody>
        </p:sp>
        <p:sp>
          <p:nvSpPr>
            <p:cNvPr id="93" name="tx93"/>
            <p:cNvSpPr/>
            <p:nvPr/>
          </p:nvSpPr>
          <p:spPr>
            <a:xfrm>
              <a:off x="1738780" y="293086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10</a:t>
              </a:r>
            </a:p>
          </p:txBody>
        </p:sp>
        <p:sp>
          <p:nvSpPr>
            <p:cNvPr id="94" name="tx94"/>
            <p:cNvSpPr/>
            <p:nvPr/>
          </p:nvSpPr>
          <p:spPr>
            <a:xfrm>
              <a:off x="1912618" y="293086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10</a:t>
              </a:r>
            </a:p>
          </p:txBody>
        </p:sp>
        <p:sp>
          <p:nvSpPr>
            <p:cNvPr id="95" name="rc95"/>
            <p:cNvSpPr/>
            <p:nvPr/>
          </p:nvSpPr>
          <p:spPr>
            <a:xfrm>
              <a:off x="695171" y="3483127"/>
              <a:ext cx="1338549" cy="584946"/>
            </a:xfrm>
            <a:prstGeom prst="rect">
              <a:avLst/>
            </a:prstGeom>
            <a:solidFill>
              <a:srgbClr val="EBEBEB">
                <a:alpha val="100000"/>
              </a:srgbClr>
            </a:solidFill>
          </p:spPr>
          <p:txBody>
            <a:bodyPr/>
            <a:lstStyle/>
            <a:p/>
          </p:txBody>
        </p:sp>
        <p:sp>
          <p:nvSpPr>
            <p:cNvPr id="96" name="pl96"/>
            <p:cNvSpPr/>
            <p:nvPr/>
          </p:nvSpPr>
          <p:spPr>
            <a:xfrm>
              <a:off x="695171" y="3943733"/>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97" name="pl97"/>
            <p:cNvSpPr/>
            <p:nvPr/>
          </p:nvSpPr>
          <p:spPr>
            <a:xfrm>
              <a:off x="695171" y="3748230"/>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98" name="pl98"/>
            <p:cNvSpPr/>
            <p:nvPr/>
          </p:nvSpPr>
          <p:spPr>
            <a:xfrm>
              <a:off x="695171" y="3552727"/>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99" name="pl99"/>
            <p:cNvSpPr/>
            <p:nvPr/>
          </p:nvSpPr>
          <p:spPr>
            <a:xfrm>
              <a:off x="695171" y="4041485"/>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100" name="pl100"/>
            <p:cNvSpPr/>
            <p:nvPr/>
          </p:nvSpPr>
          <p:spPr>
            <a:xfrm>
              <a:off x="695171" y="3845982"/>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101" name="pl101"/>
            <p:cNvSpPr/>
            <p:nvPr/>
          </p:nvSpPr>
          <p:spPr>
            <a:xfrm>
              <a:off x="695171" y="3650478"/>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102" name="pl102"/>
            <p:cNvSpPr/>
            <p:nvPr/>
          </p:nvSpPr>
          <p:spPr>
            <a:xfrm>
              <a:off x="756014" y="3483127"/>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103" name="pl103"/>
            <p:cNvSpPr/>
            <p:nvPr/>
          </p:nvSpPr>
          <p:spPr>
            <a:xfrm>
              <a:off x="929851" y="3483127"/>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104" name="pl104"/>
            <p:cNvSpPr/>
            <p:nvPr/>
          </p:nvSpPr>
          <p:spPr>
            <a:xfrm>
              <a:off x="1103689" y="3483127"/>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105" name="pl105"/>
            <p:cNvSpPr/>
            <p:nvPr/>
          </p:nvSpPr>
          <p:spPr>
            <a:xfrm>
              <a:off x="1277526" y="3483127"/>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106" name="pl106"/>
            <p:cNvSpPr/>
            <p:nvPr/>
          </p:nvSpPr>
          <p:spPr>
            <a:xfrm>
              <a:off x="1451364" y="3483127"/>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107" name="pl107"/>
            <p:cNvSpPr/>
            <p:nvPr/>
          </p:nvSpPr>
          <p:spPr>
            <a:xfrm>
              <a:off x="1625202" y="3483127"/>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108" name="pl108"/>
            <p:cNvSpPr/>
            <p:nvPr/>
          </p:nvSpPr>
          <p:spPr>
            <a:xfrm>
              <a:off x="1799039" y="3483127"/>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109" name="pl109"/>
            <p:cNvSpPr/>
            <p:nvPr/>
          </p:nvSpPr>
          <p:spPr>
            <a:xfrm>
              <a:off x="1972877" y="3483127"/>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110" name="pl110"/>
            <p:cNvSpPr/>
            <p:nvPr/>
          </p:nvSpPr>
          <p:spPr>
            <a:xfrm>
              <a:off x="756014" y="3963284"/>
              <a:ext cx="1216862" cy="46920"/>
            </a:xfrm>
            <a:custGeom>
              <a:avLst/>
              <a:pathLst>
                <a:path w="1216862" h="46920">
                  <a:moveTo>
                    <a:pt x="0" y="39100"/>
                  </a:moveTo>
                  <a:lnTo>
                    <a:pt x="173837" y="23460"/>
                  </a:lnTo>
                  <a:lnTo>
                    <a:pt x="347675" y="0"/>
                  </a:lnTo>
                  <a:lnTo>
                    <a:pt x="521512" y="7820"/>
                  </a:lnTo>
                  <a:lnTo>
                    <a:pt x="695350" y="7820"/>
                  </a:lnTo>
                  <a:lnTo>
                    <a:pt x="869187" y="39100"/>
                  </a:lnTo>
                  <a:lnTo>
                    <a:pt x="1043025" y="46920"/>
                  </a:lnTo>
                  <a:lnTo>
                    <a:pt x="1216862" y="23460"/>
                  </a:lnTo>
                </a:path>
              </a:pathLst>
            </a:custGeom>
            <a:ln w="20325" cap="flat">
              <a:solidFill>
                <a:srgbClr val="BEBEBE">
                  <a:alpha val="69803"/>
                </a:srgbClr>
              </a:solidFill>
              <a:prstDash val="solid"/>
              <a:round/>
            </a:ln>
          </p:spPr>
          <p:txBody>
            <a:bodyPr/>
            <a:lstStyle/>
            <a:p/>
          </p:txBody>
        </p:sp>
        <p:sp>
          <p:nvSpPr>
            <p:cNvPr id="111" name="pl111"/>
            <p:cNvSpPr/>
            <p:nvPr/>
          </p:nvSpPr>
          <p:spPr>
            <a:xfrm>
              <a:off x="756014" y="3744320"/>
              <a:ext cx="1216862" cy="132942"/>
            </a:xfrm>
            <a:custGeom>
              <a:avLst/>
              <a:pathLst>
                <a:path w="1216862" h="132942">
                  <a:moveTo>
                    <a:pt x="0" y="62561"/>
                  </a:moveTo>
                  <a:lnTo>
                    <a:pt x="173837" y="15640"/>
                  </a:lnTo>
                  <a:lnTo>
                    <a:pt x="347675" y="78201"/>
                  </a:lnTo>
                  <a:lnTo>
                    <a:pt x="521512" y="0"/>
                  </a:lnTo>
                  <a:lnTo>
                    <a:pt x="695350" y="54740"/>
                  </a:lnTo>
                  <a:lnTo>
                    <a:pt x="869187" y="93841"/>
                  </a:lnTo>
                  <a:lnTo>
                    <a:pt x="1043025" y="132942"/>
                  </a:lnTo>
                  <a:lnTo>
                    <a:pt x="1216862" y="93841"/>
                  </a:lnTo>
                </a:path>
              </a:pathLst>
            </a:custGeom>
            <a:ln w="40651" cap="flat">
              <a:solidFill>
                <a:srgbClr val="BEBEBE">
                  <a:alpha val="69803"/>
                </a:srgbClr>
              </a:solidFill>
              <a:prstDash val="solid"/>
              <a:round/>
            </a:ln>
          </p:spPr>
          <p:txBody>
            <a:bodyPr/>
            <a:lstStyle/>
            <a:p/>
          </p:txBody>
        </p:sp>
        <p:sp>
          <p:nvSpPr>
            <p:cNvPr id="112" name="pl112"/>
            <p:cNvSpPr/>
            <p:nvPr/>
          </p:nvSpPr>
          <p:spPr>
            <a:xfrm>
              <a:off x="756014" y="3744320"/>
              <a:ext cx="1216862" cy="132942"/>
            </a:xfrm>
            <a:custGeom>
              <a:avLst/>
              <a:pathLst>
                <a:path w="1216862" h="132942">
                  <a:moveTo>
                    <a:pt x="0" y="62561"/>
                  </a:moveTo>
                  <a:lnTo>
                    <a:pt x="173837" y="15640"/>
                  </a:lnTo>
                  <a:lnTo>
                    <a:pt x="347675" y="78201"/>
                  </a:lnTo>
                  <a:lnTo>
                    <a:pt x="521512" y="0"/>
                  </a:lnTo>
                  <a:lnTo>
                    <a:pt x="695350" y="54740"/>
                  </a:lnTo>
                  <a:lnTo>
                    <a:pt x="869187" y="93841"/>
                  </a:lnTo>
                  <a:lnTo>
                    <a:pt x="1043025" y="132942"/>
                  </a:lnTo>
                  <a:lnTo>
                    <a:pt x="1216862" y="93841"/>
                  </a:lnTo>
                </a:path>
              </a:pathLst>
            </a:custGeom>
            <a:ln w="35231" cap="flat">
              <a:solidFill>
                <a:srgbClr val="BEBEBE">
                  <a:alpha val="69803"/>
                </a:srgbClr>
              </a:solidFill>
              <a:prstDash val="solid"/>
              <a:round/>
            </a:ln>
          </p:spPr>
          <p:txBody>
            <a:bodyPr/>
            <a:lstStyle/>
            <a:p/>
          </p:txBody>
        </p:sp>
        <p:sp>
          <p:nvSpPr>
            <p:cNvPr id="113" name="pl113"/>
            <p:cNvSpPr/>
            <p:nvPr/>
          </p:nvSpPr>
          <p:spPr>
            <a:xfrm>
              <a:off x="756014" y="3963284"/>
              <a:ext cx="1216862" cy="46920"/>
            </a:xfrm>
            <a:custGeom>
              <a:avLst/>
              <a:pathLst>
                <a:path w="1216862" h="46920">
                  <a:moveTo>
                    <a:pt x="0" y="39100"/>
                  </a:moveTo>
                  <a:lnTo>
                    <a:pt x="173837" y="23460"/>
                  </a:lnTo>
                  <a:lnTo>
                    <a:pt x="347675" y="0"/>
                  </a:lnTo>
                  <a:lnTo>
                    <a:pt x="521512" y="7820"/>
                  </a:lnTo>
                  <a:lnTo>
                    <a:pt x="695350" y="7820"/>
                  </a:lnTo>
                  <a:lnTo>
                    <a:pt x="869187" y="39100"/>
                  </a:lnTo>
                  <a:lnTo>
                    <a:pt x="1043025" y="46920"/>
                  </a:lnTo>
                  <a:lnTo>
                    <a:pt x="1216862" y="23460"/>
                  </a:lnTo>
                </a:path>
              </a:pathLst>
            </a:custGeom>
            <a:ln w="20325" cap="flat">
              <a:solidFill>
                <a:srgbClr val="6B6B6B">
                  <a:alpha val="100000"/>
                </a:srgbClr>
              </a:solidFill>
              <a:prstDash val="solid"/>
              <a:round/>
            </a:ln>
          </p:spPr>
          <p:txBody>
            <a:bodyPr/>
            <a:lstStyle/>
            <a:p/>
          </p:txBody>
        </p:sp>
        <p:sp>
          <p:nvSpPr>
            <p:cNvPr id="114" name="pl114"/>
            <p:cNvSpPr/>
            <p:nvPr/>
          </p:nvSpPr>
          <p:spPr>
            <a:xfrm>
              <a:off x="756014" y="3744320"/>
              <a:ext cx="1216862" cy="132942"/>
            </a:xfrm>
            <a:custGeom>
              <a:avLst/>
              <a:pathLst>
                <a:path w="1216862" h="132942">
                  <a:moveTo>
                    <a:pt x="0" y="62561"/>
                  </a:moveTo>
                  <a:lnTo>
                    <a:pt x="173837" y="15640"/>
                  </a:lnTo>
                  <a:lnTo>
                    <a:pt x="347675" y="78201"/>
                  </a:lnTo>
                  <a:lnTo>
                    <a:pt x="521512" y="0"/>
                  </a:lnTo>
                  <a:lnTo>
                    <a:pt x="695350" y="54740"/>
                  </a:lnTo>
                  <a:lnTo>
                    <a:pt x="869187" y="93841"/>
                  </a:lnTo>
                  <a:lnTo>
                    <a:pt x="1043025" y="132942"/>
                  </a:lnTo>
                  <a:lnTo>
                    <a:pt x="1216862" y="93841"/>
                  </a:lnTo>
                </a:path>
              </a:pathLst>
            </a:custGeom>
            <a:ln w="40651" cap="flat">
              <a:solidFill>
                <a:srgbClr val="000000">
                  <a:alpha val="100000"/>
                </a:srgbClr>
              </a:solidFill>
              <a:prstDash val="solid"/>
              <a:round/>
            </a:ln>
          </p:spPr>
          <p:txBody>
            <a:bodyPr/>
            <a:lstStyle/>
            <a:p/>
          </p:txBody>
        </p:sp>
        <p:sp>
          <p:nvSpPr>
            <p:cNvPr id="115" name="pl115"/>
            <p:cNvSpPr/>
            <p:nvPr/>
          </p:nvSpPr>
          <p:spPr>
            <a:xfrm>
              <a:off x="756014" y="3744320"/>
              <a:ext cx="1216862" cy="132942"/>
            </a:xfrm>
            <a:custGeom>
              <a:avLst/>
              <a:pathLst>
                <a:path w="1216862" h="132942">
                  <a:moveTo>
                    <a:pt x="0" y="62561"/>
                  </a:moveTo>
                  <a:lnTo>
                    <a:pt x="173837" y="15640"/>
                  </a:lnTo>
                  <a:lnTo>
                    <a:pt x="347675" y="78201"/>
                  </a:lnTo>
                  <a:lnTo>
                    <a:pt x="521512" y="0"/>
                  </a:lnTo>
                  <a:lnTo>
                    <a:pt x="695350" y="54740"/>
                  </a:lnTo>
                  <a:lnTo>
                    <a:pt x="869187" y="93841"/>
                  </a:lnTo>
                  <a:lnTo>
                    <a:pt x="1043025" y="132942"/>
                  </a:lnTo>
                  <a:lnTo>
                    <a:pt x="1216862" y="93841"/>
                  </a:lnTo>
                </a:path>
              </a:pathLst>
            </a:custGeom>
            <a:ln w="35231" cap="flat">
              <a:solidFill>
                <a:srgbClr val="F26A21">
                  <a:alpha val="100000"/>
                </a:srgbClr>
              </a:solidFill>
              <a:prstDash val="solid"/>
              <a:round/>
            </a:ln>
          </p:spPr>
          <p:txBody>
            <a:bodyPr/>
            <a:lstStyle/>
            <a:p/>
          </p:txBody>
        </p:sp>
        <p:sp>
          <p:nvSpPr>
            <p:cNvPr id="116" name="pl116"/>
            <p:cNvSpPr/>
            <p:nvPr/>
          </p:nvSpPr>
          <p:spPr>
            <a:xfrm>
              <a:off x="695171" y="4041485"/>
              <a:ext cx="1338549" cy="0"/>
            </a:xfrm>
            <a:custGeom>
              <a:avLst/>
              <a:pathLst>
                <a:path w="1338549" h="0">
                  <a:moveTo>
                    <a:pt x="0" y="0"/>
                  </a:moveTo>
                  <a:lnTo>
                    <a:pt x="1338549" y="0"/>
                  </a:lnTo>
                  <a:lnTo>
                    <a:pt x="1338549" y="0"/>
                  </a:lnTo>
                </a:path>
              </a:pathLst>
            </a:custGeom>
            <a:ln w="13550" cap="flat">
              <a:solidFill>
                <a:srgbClr val="000000">
                  <a:alpha val="100000"/>
                </a:srgbClr>
              </a:solidFill>
              <a:prstDash val="dash"/>
              <a:round/>
            </a:ln>
          </p:spPr>
          <p:txBody>
            <a:bodyPr/>
            <a:lstStyle/>
            <a:p/>
          </p:txBody>
        </p:sp>
        <p:sp>
          <p:nvSpPr>
            <p:cNvPr id="117" name="tx117"/>
            <p:cNvSpPr/>
            <p:nvPr/>
          </p:nvSpPr>
          <p:spPr>
            <a:xfrm>
              <a:off x="695755" y="364385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30</a:t>
              </a:r>
            </a:p>
          </p:txBody>
        </p:sp>
        <p:sp>
          <p:nvSpPr>
            <p:cNvPr id="118" name="tx118"/>
            <p:cNvSpPr/>
            <p:nvPr/>
          </p:nvSpPr>
          <p:spPr>
            <a:xfrm>
              <a:off x="869592" y="359693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36</a:t>
              </a:r>
            </a:p>
          </p:txBody>
        </p:sp>
        <p:sp>
          <p:nvSpPr>
            <p:cNvPr id="119" name="tx119"/>
            <p:cNvSpPr/>
            <p:nvPr/>
          </p:nvSpPr>
          <p:spPr>
            <a:xfrm>
              <a:off x="1043430" y="365949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28</a:t>
              </a:r>
            </a:p>
          </p:txBody>
        </p:sp>
        <p:sp>
          <p:nvSpPr>
            <p:cNvPr id="120" name="tx120"/>
            <p:cNvSpPr/>
            <p:nvPr/>
          </p:nvSpPr>
          <p:spPr>
            <a:xfrm>
              <a:off x="1217267" y="358129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38</a:t>
              </a:r>
            </a:p>
          </p:txBody>
        </p:sp>
        <p:sp>
          <p:nvSpPr>
            <p:cNvPr id="121" name="tx121"/>
            <p:cNvSpPr/>
            <p:nvPr/>
          </p:nvSpPr>
          <p:spPr>
            <a:xfrm>
              <a:off x="1391105" y="363603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31</a:t>
              </a:r>
            </a:p>
          </p:txBody>
        </p:sp>
        <p:sp>
          <p:nvSpPr>
            <p:cNvPr id="122" name="tx122"/>
            <p:cNvSpPr/>
            <p:nvPr/>
          </p:nvSpPr>
          <p:spPr>
            <a:xfrm>
              <a:off x="1564943" y="367513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26</a:t>
              </a:r>
            </a:p>
          </p:txBody>
        </p:sp>
        <p:sp>
          <p:nvSpPr>
            <p:cNvPr id="123" name="tx123"/>
            <p:cNvSpPr/>
            <p:nvPr/>
          </p:nvSpPr>
          <p:spPr>
            <a:xfrm>
              <a:off x="1738780" y="371423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21</a:t>
              </a:r>
            </a:p>
          </p:txBody>
        </p:sp>
        <p:sp>
          <p:nvSpPr>
            <p:cNvPr id="124" name="tx124"/>
            <p:cNvSpPr/>
            <p:nvPr/>
          </p:nvSpPr>
          <p:spPr>
            <a:xfrm>
              <a:off x="1912618" y="367513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26</a:t>
              </a:r>
            </a:p>
          </p:txBody>
        </p:sp>
        <p:sp>
          <p:nvSpPr>
            <p:cNvPr id="125" name="rc125"/>
            <p:cNvSpPr/>
            <p:nvPr/>
          </p:nvSpPr>
          <p:spPr>
            <a:xfrm>
              <a:off x="695171" y="4352515"/>
              <a:ext cx="1338549" cy="584946"/>
            </a:xfrm>
            <a:prstGeom prst="rect">
              <a:avLst/>
            </a:prstGeom>
            <a:solidFill>
              <a:srgbClr val="EBEBEB">
                <a:alpha val="100000"/>
              </a:srgbClr>
            </a:solidFill>
          </p:spPr>
          <p:txBody>
            <a:bodyPr/>
            <a:lstStyle/>
            <a:p/>
          </p:txBody>
        </p:sp>
        <p:sp>
          <p:nvSpPr>
            <p:cNvPr id="126" name="pl126"/>
            <p:cNvSpPr/>
            <p:nvPr/>
          </p:nvSpPr>
          <p:spPr>
            <a:xfrm>
              <a:off x="695171" y="4813121"/>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127" name="pl127"/>
            <p:cNvSpPr/>
            <p:nvPr/>
          </p:nvSpPr>
          <p:spPr>
            <a:xfrm>
              <a:off x="695171" y="4617618"/>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128" name="pl128"/>
            <p:cNvSpPr/>
            <p:nvPr/>
          </p:nvSpPr>
          <p:spPr>
            <a:xfrm>
              <a:off x="695171" y="4422114"/>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129" name="pl129"/>
            <p:cNvSpPr/>
            <p:nvPr/>
          </p:nvSpPr>
          <p:spPr>
            <a:xfrm>
              <a:off x="695171" y="4910873"/>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130" name="pl130"/>
            <p:cNvSpPr/>
            <p:nvPr/>
          </p:nvSpPr>
          <p:spPr>
            <a:xfrm>
              <a:off x="695171" y="4715370"/>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131" name="pl131"/>
            <p:cNvSpPr/>
            <p:nvPr/>
          </p:nvSpPr>
          <p:spPr>
            <a:xfrm>
              <a:off x="695171" y="4519866"/>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132" name="pl132"/>
            <p:cNvSpPr/>
            <p:nvPr/>
          </p:nvSpPr>
          <p:spPr>
            <a:xfrm>
              <a:off x="756014" y="4352515"/>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133" name="pl133"/>
            <p:cNvSpPr/>
            <p:nvPr/>
          </p:nvSpPr>
          <p:spPr>
            <a:xfrm>
              <a:off x="929851" y="4352515"/>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134" name="pl134"/>
            <p:cNvSpPr/>
            <p:nvPr/>
          </p:nvSpPr>
          <p:spPr>
            <a:xfrm>
              <a:off x="1103689" y="4352515"/>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135" name="pl135"/>
            <p:cNvSpPr/>
            <p:nvPr/>
          </p:nvSpPr>
          <p:spPr>
            <a:xfrm>
              <a:off x="1277526" y="4352515"/>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136" name="pl136"/>
            <p:cNvSpPr/>
            <p:nvPr/>
          </p:nvSpPr>
          <p:spPr>
            <a:xfrm>
              <a:off x="1451364" y="4352515"/>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137" name="pl137"/>
            <p:cNvSpPr/>
            <p:nvPr/>
          </p:nvSpPr>
          <p:spPr>
            <a:xfrm>
              <a:off x="1625202" y="4352515"/>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138" name="pl138"/>
            <p:cNvSpPr/>
            <p:nvPr/>
          </p:nvSpPr>
          <p:spPr>
            <a:xfrm>
              <a:off x="1799039" y="4352515"/>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139" name="pl139"/>
            <p:cNvSpPr/>
            <p:nvPr/>
          </p:nvSpPr>
          <p:spPr>
            <a:xfrm>
              <a:off x="1972877" y="4352515"/>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140" name="pl140"/>
            <p:cNvSpPr/>
            <p:nvPr/>
          </p:nvSpPr>
          <p:spPr>
            <a:xfrm>
              <a:off x="756014" y="4832672"/>
              <a:ext cx="1216862" cy="46920"/>
            </a:xfrm>
            <a:custGeom>
              <a:avLst/>
              <a:pathLst>
                <a:path w="1216862" h="46920">
                  <a:moveTo>
                    <a:pt x="0" y="39100"/>
                  </a:moveTo>
                  <a:lnTo>
                    <a:pt x="173837" y="23460"/>
                  </a:lnTo>
                  <a:lnTo>
                    <a:pt x="347675" y="0"/>
                  </a:lnTo>
                  <a:lnTo>
                    <a:pt x="521512" y="7820"/>
                  </a:lnTo>
                  <a:lnTo>
                    <a:pt x="695350" y="7820"/>
                  </a:lnTo>
                  <a:lnTo>
                    <a:pt x="869187" y="39100"/>
                  </a:lnTo>
                  <a:lnTo>
                    <a:pt x="1043025" y="46920"/>
                  </a:lnTo>
                  <a:lnTo>
                    <a:pt x="1216862" y="23460"/>
                  </a:lnTo>
                </a:path>
              </a:pathLst>
            </a:custGeom>
            <a:ln w="20325" cap="flat">
              <a:solidFill>
                <a:srgbClr val="BEBEBE">
                  <a:alpha val="69803"/>
                </a:srgbClr>
              </a:solidFill>
              <a:prstDash val="solid"/>
              <a:round/>
            </a:ln>
          </p:spPr>
          <p:txBody>
            <a:bodyPr/>
            <a:lstStyle/>
            <a:p/>
          </p:txBody>
        </p:sp>
        <p:sp>
          <p:nvSpPr>
            <p:cNvPr id="141" name="pl141"/>
            <p:cNvSpPr/>
            <p:nvPr/>
          </p:nvSpPr>
          <p:spPr>
            <a:xfrm>
              <a:off x="756014" y="4785751"/>
              <a:ext cx="1216862" cy="109481"/>
            </a:xfrm>
            <a:custGeom>
              <a:avLst/>
              <a:pathLst>
                <a:path w="1216862" h="109481">
                  <a:moveTo>
                    <a:pt x="0" y="101661"/>
                  </a:moveTo>
                  <a:lnTo>
                    <a:pt x="173837" y="109481"/>
                  </a:lnTo>
                  <a:lnTo>
                    <a:pt x="347675" y="78201"/>
                  </a:lnTo>
                  <a:lnTo>
                    <a:pt x="521512" y="39100"/>
                  </a:lnTo>
                  <a:lnTo>
                    <a:pt x="695350" y="0"/>
                  </a:lnTo>
                  <a:lnTo>
                    <a:pt x="869187" y="46920"/>
                  </a:lnTo>
                  <a:lnTo>
                    <a:pt x="1043025" y="109481"/>
                  </a:lnTo>
                  <a:lnTo>
                    <a:pt x="1216862" y="109481"/>
                  </a:lnTo>
                </a:path>
              </a:pathLst>
            </a:custGeom>
            <a:ln w="40651" cap="flat">
              <a:solidFill>
                <a:srgbClr val="BEBEBE">
                  <a:alpha val="69803"/>
                </a:srgbClr>
              </a:solidFill>
              <a:prstDash val="solid"/>
              <a:round/>
            </a:ln>
          </p:spPr>
          <p:txBody>
            <a:bodyPr/>
            <a:lstStyle/>
            <a:p/>
          </p:txBody>
        </p:sp>
        <p:sp>
          <p:nvSpPr>
            <p:cNvPr id="142" name="pl142"/>
            <p:cNvSpPr/>
            <p:nvPr/>
          </p:nvSpPr>
          <p:spPr>
            <a:xfrm>
              <a:off x="756014" y="4785751"/>
              <a:ext cx="1216862" cy="109481"/>
            </a:xfrm>
            <a:custGeom>
              <a:avLst/>
              <a:pathLst>
                <a:path w="1216862" h="109481">
                  <a:moveTo>
                    <a:pt x="0" y="101661"/>
                  </a:moveTo>
                  <a:lnTo>
                    <a:pt x="173837" y="109481"/>
                  </a:lnTo>
                  <a:lnTo>
                    <a:pt x="347675" y="78201"/>
                  </a:lnTo>
                  <a:lnTo>
                    <a:pt x="521512" y="39100"/>
                  </a:lnTo>
                  <a:lnTo>
                    <a:pt x="695350" y="0"/>
                  </a:lnTo>
                  <a:lnTo>
                    <a:pt x="869187" y="46920"/>
                  </a:lnTo>
                  <a:lnTo>
                    <a:pt x="1043025" y="109481"/>
                  </a:lnTo>
                  <a:lnTo>
                    <a:pt x="1216862" y="109481"/>
                  </a:lnTo>
                </a:path>
              </a:pathLst>
            </a:custGeom>
            <a:ln w="35231" cap="flat">
              <a:solidFill>
                <a:srgbClr val="BEBEBE">
                  <a:alpha val="69803"/>
                </a:srgbClr>
              </a:solidFill>
              <a:prstDash val="solid"/>
              <a:round/>
            </a:ln>
          </p:spPr>
          <p:txBody>
            <a:bodyPr/>
            <a:lstStyle/>
            <a:p/>
          </p:txBody>
        </p:sp>
        <p:sp>
          <p:nvSpPr>
            <p:cNvPr id="143" name="pl143"/>
            <p:cNvSpPr/>
            <p:nvPr/>
          </p:nvSpPr>
          <p:spPr>
            <a:xfrm>
              <a:off x="756014" y="4832672"/>
              <a:ext cx="1216862" cy="46920"/>
            </a:xfrm>
            <a:custGeom>
              <a:avLst/>
              <a:pathLst>
                <a:path w="1216862" h="46920">
                  <a:moveTo>
                    <a:pt x="0" y="39100"/>
                  </a:moveTo>
                  <a:lnTo>
                    <a:pt x="173837" y="23460"/>
                  </a:lnTo>
                  <a:lnTo>
                    <a:pt x="347675" y="0"/>
                  </a:lnTo>
                  <a:lnTo>
                    <a:pt x="521512" y="7820"/>
                  </a:lnTo>
                  <a:lnTo>
                    <a:pt x="695350" y="7820"/>
                  </a:lnTo>
                  <a:lnTo>
                    <a:pt x="869187" y="39100"/>
                  </a:lnTo>
                  <a:lnTo>
                    <a:pt x="1043025" y="46920"/>
                  </a:lnTo>
                  <a:lnTo>
                    <a:pt x="1216862" y="23460"/>
                  </a:lnTo>
                </a:path>
              </a:pathLst>
            </a:custGeom>
            <a:ln w="20325" cap="flat">
              <a:solidFill>
                <a:srgbClr val="6B6B6B">
                  <a:alpha val="100000"/>
                </a:srgbClr>
              </a:solidFill>
              <a:prstDash val="solid"/>
              <a:round/>
            </a:ln>
          </p:spPr>
          <p:txBody>
            <a:bodyPr/>
            <a:lstStyle/>
            <a:p/>
          </p:txBody>
        </p:sp>
        <p:sp>
          <p:nvSpPr>
            <p:cNvPr id="144" name="pl144"/>
            <p:cNvSpPr/>
            <p:nvPr/>
          </p:nvSpPr>
          <p:spPr>
            <a:xfrm>
              <a:off x="756014" y="4785751"/>
              <a:ext cx="1216862" cy="109481"/>
            </a:xfrm>
            <a:custGeom>
              <a:avLst/>
              <a:pathLst>
                <a:path w="1216862" h="109481">
                  <a:moveTo>
                    <a:pt x="0" y="101661"/>
                  </a:moveTo>
                  <a:lnTo>
                    <a:pt x="173837" y="109481"/>
                  </a:lnTo>
                  <a:lnTo>
                    <a:pt x="347675" y="78201"/>
                  </a:lnTo>
                  <a:lnTo>
                    <a:pt x="521512" y="39100"/>
                  </a:lnTo>
                  <a:lnTo>
                    <a:pt x="695350" y="0"/>
                  </a:lnTo>
                  <a:lnTo>
                    <a:pt x="869187" y="46920"/>
                  </a:lnTo>
                  <a:lnTo>
                    <a:pt x="1043025" y="109481"/>
                  </a:lnTo>
                  <a:lnTo>
                    <a:pt x="1216862" y="109481"/>
                  </a:lnTo>
                </a:path>
              </a:pathLst>
            </a:custGeom>
            <a:ln w="40651" cap="flat">
              <a:solidFill>
                <a:srgbClr val="000000">
                  <a:alpha val="100000"/>
                </a:srgbClr>
              </a:solidFill>
              <a:prstDash val="solid"/>
              <a:round/>
            </a:ln>
          </p:spPr>
          <p:txBody>
            <a:bodyPr/>
            <a:lstStyle/>
            <a:p/>
          </p:txBody>
        </p:sp>
        <p:sp>
          <p:nvSpPr>
            <p:cNvPr id="145" name="pl145"/>
            <p:cNvSpPr/>
            <p:nvPr/>
          </p:nvSpPr>
          <p:spPr>
            <a:xfrm>
              <a:off x="756014" y="4785751"/>
              <a:ext cx="1216862" cy="109481"/>
            </a:xfrm>
            <a:custGeom>
              <a:avLst/>
              <a:pathLst>
                <a:path w="1216862" h="109481">
                  <a:moveTo>
                    <a:pt x="0" y="101661"/>
                  </a:moveTo>
                  <a:lnTo>
                    <a:pt x="173837" y="109481"/>
                  </a:lnTo>
                  <a:lnTo>
                    <a:pt x="347675" y="78201"/>
                  </a:lnTo>
                  <a:lnTo>
                    <a:pt x="521512" y="39100"/>
                  </a:lnTo>
                  <a:lnTo>
                    <a:pt x="695350" y="0"/>
                  </a:lnTo>
                  <a:lnTo>
                    <a:pt x="869187" y="46920"/>
                  </a:lnTo>
                  <a:lnTo>
                    <a:pt x="1043025" y="109481"/>
                  </a:lnTo>
                  <a:lnTo>
                    <a:pt x="1216862" y="109481"/>
                  </a:lnTo>
                </a:path>
              </a:pathLst>
            </a:custGeom>
            <a:ln w="35231" cap="flat">
              <a:solidFill>
                <a:srgbClr val="F26A21">
                  <a:alpha val="100000"/>
                </a:srgbClr>
              </a:solidFill>
              <a:prstDash val="solid"/>
              <a:round/>
            </a:ln>
          </p:spPr>
          <p:txBody>
            <a:bodyPr/>
            <a:lstStyle/>
            <a:p/>
          </p:txBody>
        </p:sp>
        <p:sp>
          <p:nvSpPr>
            <p:cNvPr id="146" name="pl146"/>
            <p:cNvSpPr/>
            <p:nvPr/>
          </p:nvSpPr>
          <p:spPr>
            <a:xfrm>
              <a:off x="695171" y="4910873"/>
              <a:ext cx="1338549" cy="0"/>
            </a:xfrm>
            <a:custGeom>
              <a:avLst/>
              <a:pathLst>
                <a:path w="1338549" h="0">
                  <a:moveTo>
                    <a:pt x="0" y="0"/>
                  </a:moveTo>
                  <a:lnTo>
                    <a:pt x="1338549" y="0"/>
                  </a:lnTo>
                  <a:lnTo>
                    <a:pt x="1338549" y="0"/>
                  </a:lnTo>
                </a:path>
              </a:pathLst>
            </a:custGeom>
            <a:ln w="13550" cap="flat">
              <a:solidFill>
                <a:srgbClr val="000000">
                  <a:alpha val="100000"/>
                </a:srgbClr>
              </a:solidFill>
              <a:prstDash val="dash"/>
              <a:round/>
            </a:ln>
          </p:spPr>
          <p:txBody>
            <a:bodyPr/>
            <a:lstStyle/>
            <a:p/>
          </p:txBody>
        </p:sp>
        <p:sp>
          <p:nvSpPr>
            <p:cNvPr id="147" name="tx147"/>
            <p:cNvSpPr/>
            <p:nvPr/>
          </p:nvSpPr>
          <p:spPr>
            <a:xfrm>
              <a:off x="725884" y="472438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148" name="tx148"/>
            <p:cNvSpPr/>
            <p:nvPr/>
          </p:nvSpPr>
          <p:spPr>
            <a:xfrm>
              <a:off x="899722" y="473220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149" name="tx149"/>
            <p:cNvSpPr/>
            <p:nvPr/>
          </p:nvSpPr>
          <p:spPr>
            <a:xfrm>
              <a:off x="1073559" y="470092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a:t>
              </a:r>
            </a:p>
          </p:txBody>
        </p:sp>
        <p:sp>
          <p:nvSpPr>
            <p:cNvPr id="150" name="tx150"/>
            <p:cNvSpPr/>
            <p:nvPr/>
          </p:nvSpPr>
          <p:spPr>
            <a:xfrm>
              <a:off x="1221291" y="4661823"/>
              <a:ext cx="11247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11</a:t>
              </a:r>
            </a:p>
          </p:txBody>
        </p:sp>
        <p:sp>
          <p:nvSpPr>
            <p:cNvPr id="151" name="tx151"/>
            <p:cNvSpPr/>
            <p:nvPr/>
          </p:nvSpPr>
          <p:spPr>
            <a:xfrm>
              <a:off x="1391105" y="462272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16</a:t>
              </a:r>
            </a:p>
          </p:txBody>
        </p:sp>
        <p:sp>
          <p:nvSpPr>
            <p:cNvPr id="152" name="tx152"/>
            <p:cNvSpPr/>
            <p:nvPr/>
          </p:nvSpPr>
          <p:spPr>
            <a:xfrm>
              <a:off x="1564943" y="466964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10</a:t>
              </a:r>
            </a:p>
          </p:txBody>
        </p:sp>
        <p:sp>
          <p:nvSpPr>
            <p:cNvPr id="153" name="tx153"/>
            <p:cNvSpPr/>
            <p:nvPr/>
          </p:nvSpPr>
          <p:spPr>
            <a:xfrm>
              <a:off x="1768910" y="473220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154" name="tx154"/>
            <p:cNvSpPr/>
            <p:nvPr/>
          </p:nvSpPr>
          <p:spPr>
            <a:xfrm>
              <a:off x="1942747" y="473220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155" name="rc155"/>
            <p:cNvSpPr/>
            <p:nvPr/>
          </p:nvSpPr>
          <p:spPr>
            <a:xfrm>
              <a:off x="695171" y="5221903"/>
              <a:ext cx="1338549" cy="584946"/>
            </a:xfrm>
            <a:prstGeom prst="rect">
              <a:avLst/>
            </a:prstGeom>
            <a:solidFill>
              <a:srgbClr val="EBEBEB">
                <a:alpha val="100000"/>
              </a:srgbClr>
            </a:solidFill>
          </p:spPr>
          <p:txBody>
            <a:bodyPr/>
            <a:lstStyle/>
            <a:p/>
          </p:txBody>
        </p:sp>
        <p:sp>
          <p:nvSpPr>
            <p:cNvPr id="156" name="pl156"/>
            <p:cNvSpPr/>
            <p:nvPr/>
          </p:nvSpPr>
          <p:spPr>
            <a:xfrm>
              <a:off x="695171" y="5682509"/>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157" name="pl157"/>
            <p:cNvSpPr/>
            <p:nvPr/>
          </p:nvSpPr>
          <p:spPr>
            <a:xfrm>
              <a:off x="695171" y="5487006"/>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158" name="pl158"/>
            <p:cNvSpPr/>
            <p:nvPr/>
          </p:nvSpPr>
          <p:spPr>
            <a:xfrm>
              <a:off x="695171" y="5291502"/>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159" name="pl159"/>
            <p:cNvSpPr/>
            <p:nvPr/>
          </p:nvSpPr>
          <p:spPr>
            <a:xfrm>
              <a:off x="695171" y="5780261"/>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160" name="pl160"/>
            <p:cNvSpPr/>
            <p:nvPr/>
          </p:nvSpPr>
          <p:spPr>
            <a:xfrm>
              <a:off x="695171" y="5584757"/>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161" name="pl161"/>
            <p:cNvSpPr/>
            <p:nvPr/>
          </p:nvSpPr>
          <p:spPr>
            <a:xfrm>
              <a:off x="695171" y="5389254"/>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162" name="pl162"/>
            <p:cNvSpPr/>
            <p:nvPr/>
          </p:nvSpPr>
          <p:spPr>
            <a:xfrm>
              <a:off x="756014" y="5221903"/>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163" name="pl163"/>
            <p:cNvSpPr/>
            <p:nvPr/>
          </p:nvSpPr>
          <p:spPr>
            <a:xfrm>
              <a:off x="929851" y="5221903"/>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164" name="pl164"/>
            <p:cNvSpPr/>
            <p:nvPr/>
          </p:nvSpPr>
          <p:spPr>
            <a:xfrm>
              <a:off x="1103689" y="5221903"/>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165" name="pl165"/>
            <p:cNvSpPr/>
            <p:nvPr/>
          </p:nvSpPr>
          <p:spPr>
            <a:xfrm>
              <a:off x="1277526" y="5221903"/>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166" name="pl166"/>
            <p:cNvSpPr/>
            <p:nvPr/>
          </p:nvSpPr>
          <p:spPr>
            <a:xfrm>
              <a:off x="1451364" y="5221903"/>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167" name="pl167"/>
            <p:cNvSpPr/>
            <p:nvPr/>
          </p:nvSpPr>
          <p:spPr>
            <a:xfrm>
              <a:off x="1625202" y="5221903"/>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168" name="pl168"/>
            <p:cNvSpPr/>
            <p:nvPr/>
          </p:nvSpPr>
          <p:spPr>
            <a:xfrm>
              <a:off x="1799039" y="5221903"/>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169" name="pl169"/>
            <p:cNvSpPr/>
            <p:nvPr/>
          </p:nvSpPr>
          <p:spPr>
            <a:xfrm>
              <a:off x="1972877" y="5221903"/>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170" name="pl170"/>
            <p:cNvSpPr/>
            <p:nvPr/>
          </p:nvSpPr>
          <p:spPr>
            <a:xfrm>
              <a:off x="756014" y="5702059"/>
              <a:ext cx="1216862" cy="46920"/>
            </a:xfrm>
            <a:custGeom>
              <a:avLst/>
              <a:pathLst>
                <a:path w="1216862" h="46920">
                  <a:moveTo>
                    <a:pt x="0" y="39100"/>
                  </a:moveTo>
                  <a:lnTo>
                    <a:pt x="173837" y="23460"/>
                  </a:lnTo>
                  <a:lnTo>
                    <a:pt x="347675" y="0"/>
                  </a:lnTo>
                  <a:lnTo>
                    <a:pt x="521512" y="7820"/>
                  </a:lnTo>
                  <a:lnTo>
                    <a:pt x="695350" y="7820"/>
                  </a:lnTo>
                  <a:lnTo>
                    <a:pt x="869187" y="39100"/>
                  </a:lnTo>
                  <a:lnTo>
                    <a:pt x="1043025" y="46920"/>
                  </a:lnTo>
                  <a:lnTo>
                    <a:pt x="1216862" y="23460"/>
                  </a:lnTo>
                </a:path>
              </a:pathLst>
            </a:custGeom>
            <a:ln w="20325" cap="flat">
              <a:solidFill>
                <a:srgbClr val="BEBEBE">
                  <a:alpha val="69803"/>
                </a:srgbClr>
              </a:solidFill>
              <a:prstDash val="solid"/>
              <a:round/>
            </a:ln>
          </p:spPr>
          <p:txBody>
            <a:bodyPr/>
            <a:lstStyle/>
            <a:p/>
          </p:txBody>
        </p:sp>
        <p:sp>
          <p:nvSpPr>
            <p:cNvPr id="171" name="pl171"/>
            <p:cNvSpPr/>
            <p:nvPr/>
          </p:nvSpPr>
          <p:spPr>
            <a:xfrm>
              <a:off x="756014" y="5756800"/>
              <a:ext cx="1216862" cy="23460"/>
            </a:xfrm>
            <a:custGeom>
              <a:avLst/>
              <a:pathLst>
                <a:path w="1216862" h="23460">
                  <a:moveTo>
                    <a:pt x="0" y="23460"/>
                  </a:moveTo>
                  <a:lnTo>
                    <a:pt x="173837" y="23460"/>
                  </a:lnTo>
                  <a:lnTo>
                    <a:pt x="347675" y="23460"/>
                  </a:lnTo>
                  <a:lnTo>
                    <a:pt x="521512" y="15640"/>
                  </a:lnTo>
                  <a:lnTo>
                    <a:pt x="695350" y="23460"/>
                  </a:lnTo>
                  <a:lnTo>
                    <a:pt x="869187" y="0"/>
                  </a:lnTo>
                  <a:lnTo>
                    <a:pt x="1043025" y="15640"/>
                  </a:lnTo>
                  <a:lnTo>
                    <a:pt x="1216862" y="7820"/>
                  </a:lnTo>
                </a:path>
              </a:pathLst>
            </a:custGeom>
            <a:ln w="40651" cap="flat">
              <a:solidFill>
                <a:srgbClr val="BEBEBE">
                  <a:alpha val="69803"/>
                </a:srgbClr>
              </a:solidFill>
              <a:prstDash val="solid"/>
              <a:round/>
            </a:ln>
          </p:spPr>
          <p:txBody>
            <a:bodyPr/>
            <a:lstStyle/>
            <a:p/>
          </p:txBody>
        </p:sp>
        <p:sp>
          <p:nvSpPr>
            <p:cNvPr id="172" name="pl172"/>
            <p:cNvSpPr/>
            <p:nvPr/>
          </p:nvSpPr>
          <p:spPr>
            <a:xfrm>
              <a:off x="756014" y="5756800"/>
              <a:ext cx="1216862" cy="23460"/>
            </a:xfrm>
            <a:custGeom>
              <a:avLst/>
              <a:pathLst>
                <a:path w="1216862" h="23460">
                  <a:moveTo>
                    <a:pt x="0" y="23460"/>
                  </a:moveTo>
                  <a:lnTo>
                    <a:pt x="173837" y="23460"/>
                  </a:lnTo>
                  <a:lnTo>
                    <a:pt x="347675" y="23460"/>
                  </a:lnTo>
                  <a:lnTo>
                    <a:pt x="521512" y="15640"/>
                  </a:lnTo>
                  <a:lnTo>
                    <a:pt x="695350" y="23460"/>
                  </a:lnTo>
                  <a:lnTo>
                    <a:pt x="869187" y="0"/>
                  </a:lnTo>
                  <a:lnTo>
                    <a:pt x="1043025" y="15640"/>
                  </a:lnTo>
                  <a:lnTo>
                    <a:pt x="1216862" y="7820"/>
                  </a:lnTo>
                </a:path>
              </a:pathLst>
            </a:custGeom>
            <a:ln w="35231" cap="flat">
              <a:solidFill>
                <a:srgbClr val="BEBEBE">
                  <a:alpha val="69803"/>
                </a:srgbClr>
              </a:solidFill>
              <a:prstDash val="solid"/>
              <a:round/>
            </a:ln>
          </p:spPr>
          <p:txBody>
            <a:bodyPr/>
            <a:lstStyle/>
            <a:p/>
          </p:txBody>
        </p:sp>
        <p:sp>
          <p:nvSpPr>
            <p:cNvPr id="173" name="pl173"/>
            <p:cNvSpPr/>
            <p:nvPr/>
          </p:nvSpPr>
          <p:spPr>
            <a:xfrm>
              <a:off x="756014" y="5702059"/>
              <a:ext cx="1216862" cy="46920"/>
            </a:xfrm>
            <a:custGeom>
              <a:avLst/>
              <a:pathLst>
                <a:path w="1216862" h="46920">
                  <a:moveTo>
                    <a:pt x="0" y="39100"/>
                  </a:moveTo>
                  <a:lnTo>
                    <a:pt x="173837" y="23460"/>
                  </a:lnTo>
                  <a:lnTo>
                    <a:pt x="347675" y="0"/>
                  </a:lnTo>
                  <a:lnTo>
                    <a:pt x="521512" y="7820"/>
                  </a:lnTo>
                  <a:lnTo>
                    <a:pt x="695350" y="7820"/>
                  </a:lnTo>
                  <a:lnTo>
                    <a:pt x="869187" y="39100"/>
                  </a:lnTo>
                  <a:lnTo>
                    <a:pt x="1043025" y="46920"/>
                  </a:lnTo>
                  <a:lnTo>
                    <a:pt x="1216862" y="23460"/>
                  </a:lnTo>
                </a:path>
              </a:pathLst>
            </a:custGeom>
            <a:ln w="20325" cap="flat">
              <a:solidFill>
                <a:srgbClr val="6B6B6B">
                  <a:alpha val="100000"/>
                </a:srgbClr>
              </a:solidFill>
              <a:prstDash val="solid"/>
              <a:round/>
            </a:ln>
          </p:spPr>
          <p:txBody>
            <a:bodyPr/>
            <a:lstStyle/>
            <a:p/>
          </p:txBody>
        </p:sp>
        <p:sp>
          <p:nvSpPr>
            <p:cNvPr id="174" name="pl174"/>
            <p:cNvSpPr/>
            <p:nvPr/>
          </p:nvSpPr>
          <p:spPr>
            <a:xfrm>
              <a:off x="756014" y="5756800"/>
              <a:ext cx="1216862" cy="23460"/>
            </a:xfrm>
            <a:custGeom>
              <a:avLst/>
              <a:pathLst>
                <a:path w="1216862" h="23460">
                  <a:moveTo>
                    <a:pt x="0" y="23460"/>
                  </a:moveTo>
                  <a:lnTo>
                    <a:pt x="173837" y="23460"/>
                  </a:lnTo>
                  <a:lnTo>
                    <a:pt x="347675" y="23460"/>
                  </a:lnTo>
                  <a:lnTo>
                    <a:pt x="521512" y="15640"/>
                  </a:lnTo>
                  <a:lnTo>
                    <a:pt x="695350" y="23460"/>
                  </a:lnTo>
                  <a:lnTo>
                    <a:pt x="869187" y="0"/>
                  </a:lnTo>
                  <a:lnTo>
                    <a:pt x="1043025" y="15640"/>
                  </a:lnTo>
                  <a:lnTo>
                    <a:pt x="1216862" y="7820"/>
                  </a:lnTo>
                </a:path>
              </a:pathLst>
            </a:custGeom>
            <a:ln w="40651" cap="flat">
              <a:solidFill>
                <a:srgbClr val="000000">
                  <a:alpha val="100000"/>
                </a:srgbClr>
              </a:solidFill>
              <a:prstDash val="solid"/>
              <a:round/>
            </a:ln>
          </p:spPr>
          <p:txBody>
            <a:bodyPr/>
            <a:lstStyle/>
            <a:p/>
          </p:txBody>
        </p:sp>
        <p:sp>
          <p:nvSpPr>
            <p:cNvPr id="175" name="pl175"/>
            <p:cNvSpPr/>
            <p:nvPr/>
          </p:nvSpPr>
          <p:spPr>
            <a:xfrm>
              <a:off x="756014" y="5756800"/>
              <a:ext cx="1216862" cy="23460"/>
            </a:xfrm>
            <a:custGeom>
              <a:avLst/>
              <a:pathLst>
                <a:path w="1216862" h="23460">
                  <a:moveTo>
                    <a:pt x="0" y="23460"/>
                  </a:moveTo>
                  <a:lnTo>
                    <a:pt x="173837" y="23460"/>
                  </a:lnTo>
                  <a:lnTo>
                    <a:pt x="347675" y="23460"/>
                  </a:lnTo>
                  <a:lnTo>
                    <a:pt x="521512" y="15640"/>
                  </a:lnTo>
                  <a:lnTo>
                    <a:pt x="695350" y="23460"/>
                  </a:lnTo>
                  <a:lnTo>
                    <a:pt x="869187" y="0"/>
                  </a:lnTo>
                  <a:lnTo>
                    <a:pt x="1043025" y="15640"/>
                  </a:lnTo>
                  <a:lnTo>
                    <a:pt x="1216862" y="7820"/>
                  </a:lnTo>
                </a:path>
              </a:pathLst>
            </a:custGeom>
            <a:ln w="35231" cap="flat">
              <a:solidFill>
                <a:srgbClr val="F26A21">
                  <a:alpha val="100000"/>
                </a:srgbClr>
              </a:solidFill>
              <a:prstDash val="solid"/>
              <a:round/>
            </a:ln>
          </p:spPr>
          <p:txBody>
            <a:bodyPr/>
            <a:lstStyle/>
            <a:p/>
          </p:txBody>
        </p:sp>
        <p:sp>
          <p:nvSpPr>
            <p:cNvPr id="176" name="pl176"/>
            <p:cNvSpPr/>
            <p:nvPr/>
          </p:nvSpPr>
          <p:spPr>
            <a:xfrm>
              <a:off x="695171" y="5780261"/>
              <a:ext cx="1338549" cy="0"/>
            </a:xfrm>
            <a:custGeom>
              <a:avLst/>
              <a:pathLst>
                <a:path w="1338549" h="0">
                  <a:moveTo>
                    <a:pt x="0" y="0"/>
                  </a:moveTo>
                  <a:lnTo>
                    <a:pt x="1338549" y="0"/>
                  </a:lnTo>
                  <a:lnTo>
                    <a:pt x="1338549" y="0"/>
                  </a:lnTo>
                </a:path>
              </a:pathLst>
            </a:custGeom>
            <a:ln w="13550" cap="flat">
              <a:solidFill>
                <a:srgbClr val="000000">
                  <a:alpha val="100000"/>
                </a:srgbClr>
              </a:solidFill>
              <a:prstDash val="dash"/>
              <a:round/>
            </a:ln>
          </p:spPr>
          <p:txBody>
            <a:bodyPr/>
            <a:lstStyle/>
            <a:p/>
          </p:txBody>
        </p:sp>
        <p:sp>
          <p:nvSpPr>
            <p:cNvPr id="177" name="tx177"/>
            <p:cNvSpPr/>
            <p:nvPr/>
          </p:nvSpPr>
          <p:spPr>
            <a:xfrm>
              <a:off x="725884" y="561723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78" name="tx178"/>
            <p:cNvSpPr/>
            <p:nvPr/>
          </p:nvSpPr>
          <p:spPr>
            <a:xfrm>
              <a:off x="899722" y="561723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79" name="tx179"/>
            <p:cNvSpPr/>
            <p:nvPr/>
          </p:nvSpPr>
          <p:spPr>
            <a:xfrm>
              <a:off x="1073559" y="561723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80" name="tx180"/>
            <p:cNvSpPr/>
            <p:nvPr/>
          </p:nvSpPr>
          <p:spPr>
            <a:xfrm>
              <a:off x="1247397" y="560941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181" name="tx181"/>
            <p:cNvSpPr/>
            <p:nvPr/>
          </p:nvSpPr>
          <p:spPr>
            <a:xfrm>
              <a:off x="1421234" y="561723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82" name="tx182"/>
            <p:cNvSpPr/>
            <p:nvPr/>
          </p:nvSpPr>
          <p:spPr>
            <a:xfrm>
              <a:off x="1595072" y="559377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183" name="tx183"/>
            <p:cNvSpPr/>
            <p:nvPr/>
          </p:nvSpPr>
          <p:spPr>
            <a:xfrm>
              <a:off x="1768910" y="560941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184" name="tx184"/>
            <p:cNvSpPr/>
            <p:nvPr/>
          </p:nvSpPr>
          <p:spPr>
            <a:xfrm>
              <a:off x="1942747" y="560159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185" name="rc185"/>
            <p:cNvSpPr/>
            <p:nvPr/>
          </p:nvSpPr>
          <p:spPr>
            <a:xfrm>
              <a:off x="2103309" y="874964"/>
              <a:ext cx="1338549" cy="584946"/>
            </a:xfrm>
            <a:prstGeom prst="rect">
              <a:avLst/>
            </a:prstGeom>
            <a:solidFill>
              <a:srgbClr val="EBEBEB">
                <a:alpha val="100000"/>
              </a:srgbClr>
            </a:solidFill>
          </p:spPr>
          <p:txBody>
            <a:bodyPr/>
            <a:lstStyle/>
            <a:p/>
          </p:txBody>
        </p:sp>
        <p:sp>
          <p:nvSpPr>
            <p:cNvPr id="186" name="pl186"/>
            <p:cNvSpPr/>
            <p:nvPr/>
          </p:nvSpPr>
          <p:spPr>
            <a:xfrm>
              <a:off x="2103309" y="1335570"/>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187" name="pl187"/>
            <p:cNvSpPr/>
            <p:nvPr/>
          </p:nvSpPr>
          <p:spPr>
            <a:xfrm>
              <a:off x="2103309" y="1140066"/>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188" name="pl188"/>
            <p:cNvSpPr/>
            <p:nvPr/>
          </p:nvSpPr>
          <p:spPr>
            <a:xfrm>
              <a:off x="2103309" y="944563"/>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189" name="pl189"/>
            <p:cNvSpPr/>
            <p:nvPr/>
          </p:nvSpPr>
          <p:spPr>
            <a:xfrm>
              <a:off x="2103309" y="1433322"/>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190" name="pl190"/>
            <p:cNvSpPr/>
            <p:nvPr/>
          </p:nvSpPr>
          <p:spPr>
            <a:xfrm>
              <a:off x="2103309" y="1237818"/>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191" name="pl191"/>
            <p:cNvSpPr/>
            <p:nvPr/>
          </p:nvSpPr>
          <p:spPr>
            <a:xfrm>
              <a:off x="2103309" y="1042315"/>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192" name="pl192"/>
            <p:cNvSpPr/>
            <p:nvPr/>
          </p:nvSpPr>
          <p:spPr>
            <a:xfrm>
              <a:off x="2164152" y="874964"/>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193" name="pl193"/>
            <p:cNvSpPr/>
            <p:nvPr/>
          </p:nvSpPr>
          <p:spPr>
            <a:xfrm>
              <a:off x="2337989" y="874964"/>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194" name="pl194"/>
            <p:cNvSpPr/>
            <p:nvPr/>
          </p:nvSpPr>
          <p:spPr>
            <a:xfrm>
              <a:off x="2511827" y="874964"/>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195" name="pl195"/>
            <p:cNvSpPr/>
            <p:nvPr/>
          </p:nvSpPr>
          <p:spPr>
            <a:xfrm>
              <a:off x="2685665" y="874964"/>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196" name="pl196"/>
            <p:cNvSpPr/>
            <p:nvPr/>
          </p:nvSpPr>
          <p:spPr>
            <a:xfrm>
              <a:off x="2859502" y="874964"/>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197" name="pl197"/>
            <p:cNvSpPr/>
            <p:nvPr/>
          </p:nvSpPr>
          <p:spPr>
            <a:xfrm>
              <a:off x="3033340" y="874964"/>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198" name="pl198"/>
            <p:cNvSpPr/>
            <p:nvPr/>
          </p:nvSpPr>
          <p:spPr>
            <a:xfrm>
              <a:off x="3207177" y="874964"/>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199" name="pl199"/>
            <p:cNvSpPr/>
            <p:nvPr/>
          </p:nvSpPr>
          <p:spPr>
            <a:xfrm>
              <a:off x="3381015" y="874964"/>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200" name="pl200"/>
            <p:cNvSpPr/>
            <p:nvPr/>
          </p:nvSpPr>
          <p:spPr>
            <a:xfrm>
              <a:off x="2164152" y="1355120"/>
              <a:ext cx="1216862" cy="46920"/>
            </a:xfrm>
            <a:custGeom>
              <a:avLst/>
              <a:pathLst>
                <a:path w="1216862" h="46920">
                  <a:moveTo>
                    <a:pt x="0" y="39100"/>
                  </a:moveTo>
                  <a:lnTo>
                    <a:pt x="173837" y="23460"/>
                  </a:lnTo>
                  <a:lnTo>
                    <a:pt x="347675" y="0"/>
                  </a:lnTo>
                  <a:lnTo>
                    <a:pt x="521512" y="7820"/>
                  </a:lnTo>
                  <a:lnTo>
                    <a:pt x="695350" y="7820"/>
                  </a:lnTo>
                  <a:lnTo>
                    <a:pt x="869187" y="39100"/>
                  </a:lnTo>
                  <a:lnTo>
                    <a:pt x="1043025" y="46920"/>
                  </a:lnTo>
                  <a:lnTo>
                    <a:pt x="1216862" y="23460"/>
                  </a:lnTo>
                </a:path>
              </a:pathLst>
            </a:custGeom>
            <a:ln w="20325" cap="flat">
              <a:solidFill>
                <a:srgbClr val="BEBEBE">
                  <a:alpha val="69803"/>
                </a:srgbClr>
              </a:solidFill>
              <a:prstDash val="solid"/>
              <a:round/>
            </a:ln>
          </p:spPr>
          <p:txBody>
            <a:bodyPr/>
            <a:lstStyle/>
            <a:p/>
          </p:txBody>
        </p:sp>
        <p:sp>
          <p:nvSpPr>
            <p:cNvPr id="201" name="pl201"/>
            <p:cNvSpPr/>
            <p:nvPr/>
          </p:nvSpPr>
          <p:spPr>
            <a:xfrm>
              <a:off x="2164152" y="1323840"/>
              <a:ext cx="1216862" cy="70381"/>
            </a:xfrm>
            <a:custGeom>
              <a:avLst/>
              <a:pathLst>
                <a:path w="1216862" h="70381">
                  <a:moveTo>
                    <a:pt x="0" y="70381"/>
                  </a:moveTo>
                  <a:lnTo>
                    <a:pt x="173837" y="70381"/>
                  </a:lnTo>
                  <a:lnTo>
                    <a:pt x="347675" y="62561"/>
                  </a:lnTo>
                  <a:lnTo>
                    <a:pt x="521512" y="46920"/>
                  </a:lnTo>
                  <a:lnTo>
                    <a:pt x="695350" y="54740"/>
                  </a:lnTo>
                  <a:lnTo>
                    <a:pt x="869187" y="0"/>
                  </a:lnTo>
                  <a:lnTo>
                    <a:pt x="1043025" y="62561"/>
                  </a:lnTo>
                  <a:lnTo>
                    <a:pt x="1216862" y="62561"/>
                  </a:lnTo>
                </a:path>
              </a:pathLst>
            </a:custGeom>
            <a:ln w="40651" cap="flat">
              <a:solidFill>
                <a:srgbClr val="BEBEBE">
                  <a:alpha val="69803"/>
                </a:srgbClr>
              </a:solidFill>
              <a:prstDash val="solid"/>
              <a:round/>
            </a:ln>
          </p:spPr>
          <p:txBody>
            <a:bodyPr/>
            <a:lstStyle/>
            <a:p/>
          </p:txBody>
        </p:sp>
        <p:sp>
          <p:nvSpPr>
            <p:cNvPr id="202" name="pl202"/>
            <p:cNvSpPr/>
            <p:nvPr/>
          </p:nvSpPr>
          <p:spPr>
            <a:xfrm>
              <a:off x="2164152" y="1323840"/>
              <a:ext cx="1216862" cy="70381"/>
            </a:xfrm>
            <a:custGeom>
              <a:avLst/>
              <a:pathLst>
                <a:path w="1216862" h="70381">
                  <a:moveTo>
                    <a:pt x="0" y="70381"/>
                  </a:moveTo>
                  <a:lnTo>
                    <a:pt x="173837" y="70381"/>
                  </a:lnTo>
                  <a:lnTo>
                    <a:pt x="347675" y="62561"/>
                  </a:lnTo>
                  <a:lnTo>
                    <a:pt x="521512" y="46920"/>
                  </a:lnTo>
                  <a:lnTo>
                    <a:pt x="695350" y="54740"/>
                  </a:lnTo>
                  <a:lnTo>
                    <a:pt x="869187" y="0"/>
                  </a:lnTo>
                  <a:lnTo>
                    <a:pt x="1043025" y="62561"/>
                  </a:lnTo>
                  <a:lnTo>
                    <a:pt x="1216862" y="62561"/>
                  </a:lnTo>
                </a:path>
              </a:pathLst>
            </a:custGeom>
            <a:ln w="35231" cap="flat">
              <a:solidFill>
                <a:srgbClr val="BEBEBE">
                  <a:alpha val="69803"/>
                </a:srgbClr>
              </a:solidFill>
              <a:prstDash val="solid"/>
              <a:round/>
            </a:ln>
          </p:spPr>
          <p:txBody>
            <a:bodyPr/>
            <a:lstStyle/>
            <a:p/>
          </p:txBody>
        </p:sp>
        <p:sp>
          <p:nvSpPr>
            <p:cNvPr id="203" name="pl203"/>
            <p:cNvSpPr/>
            <p:nvPr/>
          </p:nvSpPr>
          <p:spPr>
            <a:xfrm>
              <a:off x="2164152" y="1355120"/>
              <a:ext cx="1216862" cy="46920"/>
            </a:xfrm>
            <a:custGeom>
              <a:avLst/>
              <a:pathLst>
                <a:path w="1216862" h="46920">
                  <a:moveTo>
                    <a:pt x="0" y="39100"/>
                  </a:moveTo>
                  <a:lnTo>
                    <a:pt x="173837" y="23460"/>
                  </a:lnTo>
                  <a:lnTo>
                    <a:pt x="347675" y="0"/>
                  </a:lnTo>
                  <a:lnTo>
                    <a:pt x="521512" y="7820"/>
                  </a:lnTo>
                  <a:lnTo>
                    <a:pt x="695350" y="7820"/>
                  </a:lnTo>
                  <a:lnTo>
                    <a:pt x="869187" y="39100"/>
                  </a:lnTo>
                  <a:lnTo>
                    <a:pt x="1043025" y="46920"/>
                  </a:lnTo>
                  <a:lnTo>
                    <a:pt x="1216862" y="23460"/>
                  </a:lnTo>
                </a:path>
              </a:pathLst>
            </a:custGeom>
            <a:ln w="20325" cap="flat">
              <a:solidFill>
                <a:srgbClr val="6B6B6B">
                  <a:alpha val="100000"/>
                </a:srgbClr>
              </a:solidFill>
              <a:prstDash val="solid"/>
              <a:round/>
            </a:ln>
          </p:spPr>
          <p:txBody>
            <a:bodyPr/>
            <a:lstStyle/>
            <a:p/>
          </p:txBody>
        </p:sp>
        <p:sp>
          <p:nvSpPr>
            <p:cNvPr id="204" name="pl204"/>
            <p:cNvSpPr/>
            <p:nvPr/>
          </p:nvSpPr>
          <p:spPr>
            <a:xfrm>
              <a:off x="2164152" y="1323840"/>
              <a:ext cx="1216862" cy="70381"/>
            </a:xfrm>
            <a:custGeom>
              <a:avLst/>
              <a:pathLst>
                <a:path w="1216862" h="70381">
                  <a:moveTo>
                    <a:pt x="0" y="70381"/>
                  </a:moveTo>
                  <a:lnTo>
                    <a:pt x="173837" y="70381"/>
                  </a:lnTo>
                  <a:lnTo>
                    <a:pt x="347675" y="62561"/>
                  </a:lnTo>
                  <a:lnTo>
                    <a:pt x="521512" y="46920"/>
                  </a:lnTo>
                  <a:lnTo>
                    <a:pt x="695350" y="54740"/>
                  </a:lnTo>
                  <a:lnTo>
                    <a:pt x="869187" y="0"/>
                  </a:lnTo>
                  <a:lnTo>
                    <a:pt x="1043025" y="62561"/>
                  </a:lnTo>
                  <a:lnTo>
                    <a:pt x="1216862" y="62561"/>
                  </a:lnTo>
                </a:path>
              </a:pathLst>
            </a:custGeom>
            <a:ln w="40651" cap="flat">
              <a:solidFill>
                <a:srgbClr val="000000">
                  <a:alpha val="100000"/>
                </a:srgbClr>
              </a:solidFill>
              <a:prstDash val="solid"/>
              <a:round/>
            </a:ln>
          </p:spPr>
          <p:txBody>
            <a:bodyPr/>
            <a:lstStyle/>
            <a:p/>
          </p:txBody>
        </p:sp>
        <p:sp>
          <p:nvSpPr>
            <p:cNvPr id="205" name="pl205"/>
            <p:cNvSpPr/>
            <p:nvPr/>
          </p:nvSpPr>
          <p:spPr>
            <a:xfrm>
              <a:off x="2164152" y="1323840"/>
              <a:ext cx="1216862" cy="70381"/>
            </a:xfrm>
            <a:custGeom>
              <a:avLst/>
              <a:pathLst>
                <a:path w="1216862" h="70381">
                  <a:moveTo>
                    <a:pt x="0" y="70381"/>
                  </a:moveTo>
                  <a:lnTo>
                    <a:pt x="173837" y="70381"/>
                  </a:lnTo>
                  <a:lnTo>
                    <a:pt x="347675" y="62561"/>
                  </a:lnTo>
                  <a:lnTo>
                    <a:pt x="521512" y="46920"/>
                  </a:lnTo>
                  <a:lnTo>
                    <a:pt x="695350" y="54740"/>
                  </a:lnTo>
                  <a:lnTo>
                    <a:pt x="869187" y="0"/>
                  </a:lnTo>
                  <a:lnTo>
                    <a:pt x="1043025" y="62561"/>
                  </a:lnTo>
                  <a:lnTo>
                    <a:pt x="1216862" y="62561"/>
                  </a:lnTo>
                </a:path>
              </a:pathLst>
            </a:custGeom>
            <a:ln w="35231" cap="flat">
              <a:solidFill>
                <a:srgbClr val="F26A21">
                  <a:alpha val="100000"/>
                </a:srgbClr>
              </a:solidFill>
              <a:prstDash val="solid"/>
              <a:round/>
            </a:ln>
          </p:spPr>
          <p:txBody>
            <a:bodyPr/>
            <a:lstStyle/>
            <a:p/>
          </p:txBody>
        </p:sp>
        <p:sp>
          <p:nvSpPr>
            <p:cNvPr id="206" name="pl206"/>
            <p:cNvSpPr/>
            <p:nvPr/>
          </p:nvSpPr>
          <p:spPr>
            <a:xfrm>
              <a:off x="2103309" y="1433322"/>
              <a:ext cx="1338549" cy="0"/>
            </a:xfrm>
            <a:custGeom>
              <a:avLst/>
              <a:pathLst>
                <a:path w="1338549" h="0">
                  <a:moveTo>
                    <a:pt x="0" y="0"/>
                  </a:moveTo>
                  <a:lnTo>
                    <a:pt x="1338549" y="0"/>
                  </a:lnTo>
                  <a:lnTo>
                    <a:pt x="1338549" y="0"/>
                  </a:lnTo>
                </a:path>
              </a:pathLst>
            </a:custGeom>
            <a:ln w="13550" cap="flat">
              <a:solidFill>
                <a:srgbClr val="000000">
                  <a:alpha val="100000"/>
                </a:srgbClr>
              </a:solidFill>
              <a:prstDash val="dash"/>
              <a:round/>
            </a:ln>
          </p:spPr>
          <p:txBody>
            <a:bodyPr/>
            <a:lstStyle/>
            <a:p/>
          </p:txBody>
        </p:sp>
        <p:sp>
          <p:nvSpPr>
            <p:cNvPr id="207" name="tx207"/>
            <p:cNvSpPr/>
            <p:nvPr/>
          </p:nvSpPr>
          <p:spPr>
            <a:xfrm>
              <a:off x="2134022" y="123119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208" name="tx208"/>
            <p:cNvSpPr/>
            <p:nvPr/>
          </p:nvSpPr>
          <p:spPr>
            <a:xfrm>
              <a:off x="2307860" y="123119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209" name="tx209"/>
            <p:cNvSpPr/>
            <p:nvPr/>
          </p:nvSpPr>
          <p:spPr>
            <a:xfrm>
              <a:off x="2481698" y="122337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a:t>
              </a:r>
            </a:p>
          </p:txBody>
        </p:sp>
        <p:sp>
          <p:nvSpPr>
            <p:cNvPr id="210" name="tx210"/>
            <p:cNvSpPr/>
            <p:nvPr/>
          </p:nvSpPr>
          <p:spPr>
            <a:xfrm>
              <a:off x="2655535" y="120773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a:t>
              </a:r>
            </a:p>
          </p:txBody>
        </p:sp>
        <p:sp>
          <p:nvSpPr>
            <p:cNvPr id="211" name="tx211"/>
            <p:cNvSpPr/>
            <p:nvPr/>
          </p:nvSpPr>
          <p:spPr>
            <a:xfrm>
              <a:off x="2829373" y="121555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a:t>
              </a:r>
            </a:p>
          </p:txBody>
        </p:sp>
        <p:sp>
          <p:nvSpPr>
            <p:cNvPr id="212" name="tx212"/>
            <p:cNvSpPr/>
            <p:nvPr/>
          </p:nvSpPr>
          <p:spPr>
            <a:xfrm>
              <a:off x="2973081" y="116081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14</a:t>
              </a:r>
            </a:p>
          </p:txBody>
        </p:sp>
        <p:sp>
          <p:nvSpPr>
            <p:cNvPr id="213" name="tx213"/>
            <p:cNvSpPr/>
            <p:nvPr/>
          </p:nvSpPr>
          <p:spPr>
            <a:xfrm>
              <a:off x="3177048" y="122337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a:t>
              </a:r>
            </a:p>
          </p:txBody>
        </p:sp>
        <p:sp>
          <p:nvSpPr>
            <p:cNvPr id="214" name="tx214"/>
            <p:cNvSpPr/>
            <p:nvPr/>
          </p:nvSpPr>
          <p:spPr>
            <a:xfrm>
              <a:off x="3350885" y="122337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a:t>
              </a:r>
            </a:p>
          </p:txBody>
        </p:sp>
        <p:sp>
          <p:nvSpPr>
            <p:cNvPr id="215" name="rc215"/>
            <p:cNvSpPr/>
            <p:nvPr/>
          </p:nvSpPr>
          <p:spPr>
            <a:xfrm>
              <a:off x="2103309" y="1744352"/>
              <a:ext cx="1338549" cy="584946"/>
            </a:xfrm>
            <a:prstGeom prst="rect">
              <a:avLst/>
            </a:prstGeom>
            <a:solidFill>
              <a:srgbClr val="EBEBEB">
                <a:alpha val="100000"/>
              </a:srgbClr>
            </a:solidFill>
          </p:spPr>
          <p:txBody>
            <a:bodyPr/>
            <a:lstStyle/>
            <a:p/>
          </p:txBody>
        </p:sp>
        <p:sp>
          <p:nvSpPr>
            <p:cNvPr id="216" name="pl216"/>
            <p:cNvSpPr/>
            <p:nvPr/>
          </p:nvSpPr>
          <p:spPr>
            <a:xfrm>
              <a:off x="2103309" y="2204958"/>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217" name="pl217"/>
            <p:cNvSpPr/>
            <p:nvPr/>
          </p:nvSpPr>
          <p:spPr>
            <a:xfrm>
              <a:off x="2103309" y="2009454"/>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218" name="pl218"/>
            <p:cNvSpPr/>
            <p:nvPr/>
          </p:nvSpPr>
          <p:spPr>
            <a:xfrm>
              <a:off x="2103309" y="1813951"/>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219" name="pl219"/>
            <p:cNvSpPr/>
            <p:nvPr/>
          </p:nvSpPr>
          <p:spPr>
            <a:xfrm>
              <a:off x="2103309" y="2302709"/>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220" name="pl220"/>
            <p:cNvSpPr/>
            <p:nvPr/>
          </p:nvSpPr>
          <p:spPr>
            <a:xfrm>
              <a:off x="2103309" y="2107206"/>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221" name="pl221"/>
            <p:cNvSpPr/>
            <p:nvPr/>
          </p:nvSpPr>
          <p:spPr>
            <a:xfrm>
              <a:off x="2103309" y="1911703"/>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222" name="pl222"/>
            <p:cNvSpPr/>
            <p:nvPr/>
          </p:nvSpPr>
          <p:spPr>
            <a:xfrm>
              <a:off x="2164152" y="1744352"/>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223" name="pl223"/>
            <p:cNvSpPr/>
            <p:nvPr/>
          </p:nvSpPr>
          <p:spPr>
            <a:xfrm>
              <a:off x="2337989" y="1744352"/>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224" name="pl224"/>
            <p:cNvSpPr/>
            <p:nvPr/>
          </p:nvSpPr>
          <p:spPr>
            <a:xfrm>
              <a:off x="2511827" y="1744352"/>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225" name="pl225"/>
            <p:cNvSpPr/>
            <p:nvPr/>
          </p:nvSpPr>
          <p:spPr>
            <a:xfrm>
              <a:off x="2685665" y="1744352"/>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226" name="pl226"/>
            <p:cNvSpPr/>
            <p:nvPr/>
          </p:nvSpPr>
          <p:spPr>
            <a:xfrm>
              <a:off x="2859502" y="1744352"/>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227" name="pl227"/>
            <p:cNvSpPr/>
            <p:nvPr/>
          </p:nvSpPr>
          <p:spPr>
            <a:xfrm>
              <a:off x="3033340" y="1744352"/>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228" name="pl228"/>
            <p:cNvSpPr/>
            <p:nvPr/>
          </p:nvSpPr>
          <p:spPr>
            <a:xfrm>
              <a:off x="3207177" y="1744352"/>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229" name="pl229"/>
            <p:cNvSpPr/>
            <p:nvPr/>
          </p:nvSpPr>
          <p:spPr>
            <a:xfrm>
              <a:off x="3381015" y="1744352"/>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230" name="pl230"/>
            <p:cNvSpPr/>
            <p:nvPr/>
          </p:nvSpPr>
          <p:spPr>
            <a:xfrm>
              <a:off x="2164152" y="2224508"/>
              <a:ext cx="1216862" cy="46920"/>
            </a:xfrm>
            <a:custGeom>
              <a:avLst/>
              <a:pathLst>
                <a:path w="1216862" h="46920">
                  <a:moveTo>
                    <a:pt x="0" y="39100"/>
                  </a:moveTo>
                  <a:lnTo>
                    <a:pt x="173837" y="23460"/>
                  </a:lnTo>
                  <a:lnTo>
                    <a:pt x="347675" y="0"/>
                  </a:lnTo>
                  <a:lnTo>
                    <a:pt x="521512" y="7820"/>
                  </a:lnTo>
                  <a:lnTo>
                    <a:pt x="695350" y="7820"/>
                  </a:lnTo>
                  <a:lnTo>
                    <a:pt x="869187" y="39100"/>
                  </a:lnTo>
                  <a:lnTo>
                    <a:pt x="1043025" y="46920"/>
                  </a:lnTo>
                  <a:lnTo>
                    <a:pt x="1216862" y="23460"/>
                  </a:lnTo>
                </a:path>
              </a:pathLst>
            </a:custGeom>
            <a:ln w="20325" cap="flat">
              <a:solidFill>
                <a:srgbClr val="BEBEBE">
                  <a:alpha val="69803"/>
                </a:srgbClr>
              </a:solidFill>
              <a:prstDash val="solid"/>
              <a:round/>
            </a:ln>
          </p:spPr>
          <p:txBody>
            <a:bodyPr/>
            <a:lstStyle/>
            <a:p/>
          </p:txBody>
        </p:sp>
        <p:sp>
          <p:nvSpPr>
            <p:cNvPr id="231" name="pl231"/>
            <p:cNvSpPr/>
            <p:nvPr/>
          </p:nvSpPr>
          <p:spPr>
            <a:xfrm>
              <a:off x="2164152" y="2263609"/>
              <a:ext cx="1216862" cy="15640"/>
            </a:xfrm>
            <a:custGeom>
              <a:avLst/>
              <a:pathLst>
                <a:path w="1216862" h="15640">
                  <a:moveTo>
                    <a:pt x="0" y="7820"/>
                  </a:moveTo>
                  <a:lnTo>
                    <a:pt x="173837" y="15640"/>
                  </a:lnTo>
                  <a:lnTo>
                    <a:pt x="347675" y="0"/>
                  </a:lnTo>
                  <a:lnTo>
                    <a:pt x="521512" y="7820"/>
                  </a:lnTo>
                  <a:lnTo>
                    <a:pt x="695350" y="15640"/>
                  </a:lnTo>
                  <a:lnTo>
                    <a:pt x="869187" y="15640"/>
                  </a:lnTo>
                  <a:lnTo>
                    <a:pt x="1043025" y="15640"/>
                  </a:lnTo>
                  <a:lnTo>
                    <a:pt x="1216862" y="15640"/>
                  </a:lnTo>
                </a:path>
              </a:pathLst>
            </a:custGeom>
            <a:ln w="40651" cap="flat">
              <a:solidFill>
                <a:srgbClr val="BEBEBE">
                  <a:alpha val="69803"/>
                </a:srgbClr>
              </a:solidFill>
              <a:prstDash val="solid"/>
              <a:round/>
            </a:ln>
          </p:spPr>
          <p:txBody>
            <a:bodyPr/>
            <a:lstStyle/>
            <a:p/>
          </p:txBody>
        </p:sp>
        <p:sp>
          <p:nvSpPr>
            <p:cNvPr id="232" name="pl232"/>
            <p:cNvSpPr/>
            <p:nvPr/>
          </p:nvSpPr>
          <p:spPr>
            <a:xfrm>
              <a:off x="2164152" y="2263609"/>
              <a:ext cx="1216862" cy="15640"/>
            </a:xfrm>
            <a:custGeom>
              <a:avLst/>
              <a:pathLst>
                <a:path w="1216862" h="15640">
                  <a:moveTo>
                    <a:pt x="0" y="7820"/>
                  </a:moveTo>
                  <a:lnTo>
                    <a:pt x="173837" y="15640"/>
                  </a:lnTo>
                  <a:lnTo>
                    <a:pt x="347675" y="0"/>
                  </a:lnTo>
                  <a:lnTo>
                    <a:pt x="521512" y="7820"/>
                  </a:lnTo>
                  <a:lnTo>
                    <a:pt x="695350" y="15640"/>
                  </a:lnTo>
                  <a:lnTo>
                    <a:pt x="869187" y="15640"/>
                  </a:lnTo>
                  <a:lnTo>
                    <a:pt x="1043025" y="15640"/>
                  </a:lnTo>
                  <a:lnTo>
                    <a:pt x="1216862" y="15640"/>
                  </a:lnTo>
                </a:path>
              </a:pathLst>
            </a:custGeom>
            <a:ln w="35231" cap="flat">
              <a:solidFill>
                <a:srgbClr val="BEBEBE">
                  <a:alpha val="69803"/>
                </a:srgbClr>
              </a:solidFill>
              <a:prstDash val="solid"/>
              <a:round/>
            </a:ln>
          </p:spPr>
          <p:txBody>
            <a:bodyPr/>
            <a:lstStyle/>
            <a:p/>
          </p:txBody>
        </p:sp>
        <p:sp>
          <p:nvSpPr>
            <p:cNvPr id="233" name="pl233"/>
            <p:cNvSpPr/>
            <p:nvPr/>
          </p:nvSpPr>
          <p:spPr>
            <a:xfrm>
              <a:off x="2164152" y="2224508"/>
              <a:ext cx="1216862" cy="46920"/>
            </a:xfrm>
            <a:custGeom>
              <a:avLst/>
              <a:pathLst>
                <a:path w="1216862" h="46920">
                  <a:moveTo>
                    <a:pt x="0" y="39100"/>
                  </a:moveTo>
                  <a:lnTo>
                    <a:pt x="173837" y="23460"/>
                  </a:lnTo>
                  <a:lnTo>
                    <a:pt x="347675" y="0"/>
                  </a:lnTo>
                  <a:lnTo>
                    <a:pt x="521512" y="7820"/>
                  </a:lnTo>
                  <a:lnTo>
                    <a:pt x="695350" y="7820"/>
                  </a:lnTo>
                  <a:lnTo>
                    <a:pt x="869187" y="39100"/>
                  </a:lnTo>
                  <a:lnTo>
                    <a:pt x="1043025" y="46920"/>
                  </a:lnTo>
                  <a:lnTo>
                    <a:pt x="1216862" y="23460"/>
                  </a:lnTo>
                </a:path>
              </a:pathLst>
            </a:custGeom>
            <a:ln w="20325" cap="flat">
              <a:solidFill>
                <a:srgbClr val="6B6B6B">
                  <a:alpha val="100000"/>
                </a:srgbClr>
              </a:solidFill>
              <a:prstDash val="solid"/>
              <a:round/>
            </a:ln>
          </p:spPr>
          <p:txBody>
            <a:bodyPr/>
            <a:lstStyle/>
            <a:p/>
          </p:txBody>
        </p:sp>
        <p:sp>
          <p:nvSpPr>
            <p:cNvPr id="234" name="pl234"/>
            <p:cNvSpPr/>
            <p:nvPr/>
          </p:nvSpPr>
          <p:spPr>
            <a:xfrm>
              <a:off x="2164152" y="2263609"/>
              <a:ext cx="1216862" cy="15640"/>
            </a:xfrm>
            <a:custGeom>
              <a:avLst/>
              <a:pathLst>
                <a:path w="1216862" h="15640">
                  <a:moveTo>
                    <a:pt x="0" y="7820"/>
                  </a:moveTo>
                  <a:lnTo>
                    <a:pt x="173837" y="15640"/>
                  </a:lnTo>
                  <a:lnTo>
                    <a:pt x="347675" y="0"/>
                  </a:lnTo>
                  <a:lnTo>
                    <a:pt x="521512" y="7820"/>
                  </a:lnTo>
                  <a:lnTo>
                    <a:pt x="695350" y="15640"/>
                  </a:lnTo>
                  <a:lnTo>
                    <a:pt x="869187" y="15640"/>
                  </a:lnTo>
                  <a:lnTo>
                    <a:pt x="1043025" y="15640"/>
                  </a:lnTo>
                  <a:lnTo>
                    <a:pt x="1216862" y="15640"/>
                  </a:lnTo>
                </a:path>
              </a:pathLst>
            </a:custGeom>
            <a:ln w="40651" cap="flat">
              <a:solidFill>
                <a:srgbClr val="000000">
                  <a:alpha val="100000"/>
                </a:srgbClr>
              </a:solidFill>
              <a:prstDash val="solid"/>
              <a:round/>
            </a:ln>
          </p:spPr>
          <p:txBody>
            <a:bodyPr/>
            <a:lstStyle/>
            <a:p/>
          </p:txBody>
        </p:sp>
        <p:sp>
          <p:nvSpPr>
            <p:cNvPr id="235" name="pl235"/>
            <p:cNvSpPr/>
            <p:nvPr/>
          </p:nvSpPr>
          <p:spPr>
            <a:xfrm>
              <a:off x="2164152" y="2263609"/>
              <a:ext cx="1216862" cy="15640"/>
            </a:xfrm>
            <a:custGeom>
              <a:avLst/>
              <a:pathLst>
                <a:path w="1216862" h="15640">
                  <a:moveTo>
                    <a:pt x="0" y="7820"/>
                  </a:moveTo>
                  <a:lnTo>
                    <a:pt x="173837" y="15640"/>
                  </a:lnTo>
                  <a:lnTo>
                    <a:pt x="347675" y="0"/>
                  </a:lnTo>
                  <a:lnTo>
                    <a:pt x="521512" y="7820"/>
                  </a:lnTo>
                  <a:lnTo>
                    <a:pt x="695350" y="15640"/>
                  </a:lnTo>
                  <a:lnTo>
                    <a:pt x="869187" y="15640"/>
                  </a:lnTo>
                  <a:lnTo>
                    <a:pt x="1043025" y="15640"/>
                  </a:lnTo>
                  <a:lnTo>
                    <a:pt x="1216862" y="15640"/>
                  </a:lnTo>
                </a:path>
              </a:pathLst>
            </a:custGeom>
            <a:ln w="35231" cap="flat">
              <a:solidFill>
                <a:srgbClr val="F26A21">
                  <a:alpha val="100000"/>
                </a:srgbClr>
              </a:solidFill>
              <a:prstDash val="solid"/>
              <a:round/>
            </a:ln>
          </p:spPr>
          <p:txBody>
            <a:bodyPr/>
            <a:lstStyle/>
            <a:p/>
          </p:txBody>
        </p:sp>
        <p:sp>
          <p:nvSpPr>
            <p:cNvPr id="236" name="pl236"/>
            <p:cNvSpPr/>
            <p:nvPr/>
          </p:nvSpPr>
          <p:spPr>
            <a:xfrm>
              <a:off x="2103309" y="2302709"/>
              <a:ext cx="1338549" cy="0"/>
            </a:xfrm>
            <a:custGeom>
              <a:avLst/>
              <a:pathLst>
                <a:path w="1338549" h="0">
                  <a:moveTo>
                    <a:pt x="0" y="0"/>
                  </a:moveTo>
                  <a:lnTo>
                    <a:pt x="1338549" y="0"/>
                  </a:lnTo>
                  <a:lnTo>
                    <a:pt x="1338549" y="0"/>
                  </a:lnTo>
                </a:path>
              </a:pathLst>
            </a:custGeom>
            <a:ln w="13550" cap="flat">
              <a:solidFill>
                <a:srgbClr val="000000">
                  <a:alpha val="100000"/>
                </a:srgbClr>
              </a:solidFill>
              <a:prstDash val="dash"/>
              <a:round/>
            </a:ln>
          </p:spPr>
          <p:txBody>
            <a:bodyPr/>
            <a:lstStyle/>
            <a:p/>
          </p:txBody>
        </p:sp>
        <p:sp>
          <p:nvSpPr>
            <p:cNvPr id="237" name="tx237"/>
            <p:cNvSpPr/>
            <p:nvPr/>
          </p:nvSpPr>
          <p:spPr>
            <a:xfrm>
              <a:off x="2134022" y="210840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238" name="tx238"/>
            <p:cNvSpPr/>
            <p:nvPr/>
          </p:nvSpPr>
          <p:spPr>
            <a:xfrm>
              <a:off x="2307860" y="211622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239" name="tx239"/>
            <p:cNvSpPr/>
            <p:nvPr/>
          </p:nvSpPr>
          <p:spPr>
            <a:xfrm>
              <a:off x="2481698" y="210058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240" name="tx240"/>
            <p:cNvSpPr/>
            <p:nvPr/>
          </p:nvSpPr>
          <p:spPr>
            <a:xfrm>
              <a:off x="2655535" y="210840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241" name="tx241"/>
            <p:cNvSpPr/>
            <p:nvPr/>
          </p:nvSpPr>
          <p:spPr>
            <a:xfrm>
              <a:off x="2829373" y="211622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242" name="tx242"/>
            <p:cNvSpPr/>
            <p:nvPr/>
          </p:nvSpPr>
          <p:spPr>
            <a:xfrm>
              <a:off x="3003210" y="211622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243" name="tx243"/>
            <p:cNvSpPr/>
            <p:nvPr/>
          </p:nvSpPr>
          <p:spPr>
            <a:xfrm>
              <a:off x="3177048" y="211622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244" name="tx244"/>
            <p:cNvSpPr/>
            <p:nvPr/>
          </p:nvSpPr>
          <p:spPr>
            <a:xfrm>
              <a:off x="3350885" y="211622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245" name="rc245"/>
            <p:cNvSpPr/>
            <p:nvPr/>
          </p:nvSpPr>
          <p:spPr>
            <a:xfrm>
              <a:off x="2103309" y="2613739"/>
              <a:ext cx="1338549" cy="584946"/>
            </a:xfrm>
            <a:prstGeom prst="rect">
              <a:avLst/>
            </a:prstGeom>
            <a:solidFill>
              <a:srgbClr val="EBEBEB">
                <a:alpha val="100000"/>
              </a:srgbClr>
            </a:solidFill>
          </p:spPr>
          <p:txBody>
            <a:bodyPr/>
            <a:lstStyle/>
            <a:p/>
          </p:txBody>
        </p:sp>
        <p:sp>
          <p:nvSpPr>
            <p:cNvPr id="246" name="pl246"/>
            <p:cNvSpPr/>
            <p:nvPr/>
          </p:nvSpPr>
          <p:spPr>
            <a:xfrm>
              <a:off x="2103309" y="3074346"/>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247" name="pl247"/>
            <p:cNvSpPr/>
            <p:nvPr/>
          </p:nvSpPr>
          <p:spPr>
            <a:xfrm>
              <a:off x="2103309" y="2878842"/>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248" name="pl248"/>
            <p:cNvSpPr/>
            <p:nvPr/>
          </p:nvSpPr>
          <p:spPr>
            <a:xfrm>
              <a:off x="2103309" y="2683339"/>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249" name="pl249"/>
            <p:cNvSpPr/>
            <p:nvPr/>
          </p:nvSpPr>
          <p:spPr>
            <a:xfrm>
              <a:off x="2103309" y="3172097"/>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250" name="pl250"/>
            <p:cNvSpPr/>
            <p:nvPr/>
          </p:nvSpPr>
          <p:spPr>
            <a:xfrm>
              <a:off x="2103309" y="2976594"/>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251" name="pl251"/>
            <p:cNvSpPr/>
            <p:nvPr/>
          </p:nvSpPr>
          <p:spPr>
            <a:xfrm>
              <a:off x="2103309" y="2781090"/>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252" name="pl252"/>
            <p:cNvSpPr/>
            <p:nvPr/>
          </p:nvSpPr>
          <p:spPr>
            <a:xfrm>
              <a:off x="2164152" y="2613739"/>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253" name="pl253"/>
            <p:cNvSpPr/>
            <p:nvPr/>
          </p:nvSpPr>
          <p:spPr>
            <a:xfrm>
              <a:off x="2337989" y="2613739"/>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254" name="pl254"/>
            <p:cNvSpPr/>
            <p:nvPr/>
          </p:nvSpPr>
          <p:spPr>
            <a:xfrm>
              <a:off x="2511827" y="2613739"/>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255" name="pl255"/>
            <p:cNvSpPr/>
            <p:nvPr/>
          </p:nvSpPr>
          <p:spPr>
            <a:xfrm>
              <a:off x="2685665" y="2613739"/>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256" name="pl256"/>
            <p:cNvSpPr/>
            <p:nvPr/>
          </p:nvSpPr>
          <p:spPr>
            <a:xfrm>
              <a:off x="2859502" y="2613739"/>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257" name="pl257"/>
            <p:cNvSpPr/>
            <p:nvPr/>
          </p:nvSpPr>
          <p:spPr>
            <a:xfrm>
              <a:off x="3033340" y="2613739"/>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258" name="pl258"/>
            <p:cNvSpPr/>
            <p:nvPr/>
          </p:nvSpPr>
          <p:spPr>
            <a:xfrm>
              <a:off x="3207177" y="2613739"/>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259" name="pl259"/>
            <p:cNvSpPr/>
            <p:nvPr/>
          </p:nvSpPr>
          <p:spPr>
            <a:xfrm>
              <a:off x="3381015" y="2613739"/>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260" name="pl260"/>
            <p:cNvSpPr/>
            <p:nvPr/>
          </p:nvSpPr>
          <p:spPr>
            <a:xfrm>
              <a:off x="2164152" y="3093896"/>
              <a:ext cx="1216862" cy="46920"/>
            </a:xfrm>
            <a:custGeom>
              <a:avLst/>
              <a:pathLst>
                <a:path w="1216862" h="46920">
                  <a:moveTo>
                    <a:pt x="0" y="39100"/>
                  </a:moveTo>
                  <a:lnTo>
                    <a:pt x="173837" y="23460"/>
                  </a:lnTo>
                  <a:lnTo>
                    <a:pt x="347675" y="0"/>
                  </a:lnTo>
                  <a:lnTo>
                    <a:pt x="521512" y="7820"/>
                  </a:lnTo>
                  <a:lnTo>
                    <a:pt x="695350" y="7820"/>
                  </a:lnTo>
                  <a:lnTo>
                    <a:pt x="869187" y="39100"/>
                  </a:lnTo>
                  <a:lnTo>
                    <a:pt x="1043025" y="46920"/>
                  </a:lnTo>
                  <a:lnTo>
                    <a:pt x="1216862" y="23460"/>
                  </a:lnTo>
                </a:path>
              </a:pathLst>
            </a:custGeom>
            <a:ln w="20325" cap="flat">
              <a:solidFill>
                <a:srgbClr val="BEBEBE">
                  <a:alpha val="69803"/>
                </a:srgbClr>
              </a:solidFill>
              <a:prstDash val="solid"/>
              <a:round/>
            </a:ln>
          </p:spPr>
          <p:txBody>
            <a:bodyPr/>
            <a:lstStyle/>
            <a:p/>
          </p:txBody>
        </p:sp>
        <p:sp>
          <p:nvSpPr>
            <p:cNvPr id="261" name="pl261"/>
            <p:cNvSpPr/>
            <p:nvPr/>
          </p:nvSpPr>
          <p:spPr>
            <a:xfrm>
              <a:off x="2164152" y="3078256"/>
              <a:ext cx="1216862" cy="93841"/>
            </a:xfrm>
            <a:custGeom>
              <a:avLst/>
              <a:pathLst>
                <a:path w="1216862" h="93841">
                  <a:moveTo>
                    <a:pt x="0" y="86021"/>
                  </a:moveTo>
                  <a:lnTo>
                    <a:pt x="173837" y="93841"/>
                  </a:lnTo>
                  <a:lnTo>
                    <a:pt x="347675" y="54740"/>
                  </a:lnTo>
                  <a:lnTo>
                    <a:pt x="521512" y="0"/>
                  </a:lnTo>
                  <a:lnTo>
                    <a:pt x="695350" y="54740"/>
                  </a:lnTo>
                  <a:lnTo>
                    <a:pt x="869187" y="78201"/>
                  </a:lnTo>
                  <a:lnTo>
                    <a:pt x="1043025" y="93841"/>
                  </a:lnTo>
                  <a:lnTo>
                    <a:pt x="1216862" y="62561"/>
                  </a:lnTo>
                </a:path>
              </a:pathLst>
            </a:custGeom>
            <a:ln w="40651" cap="flat">
              <a:solidFill>
                <a:srgbClr val="BEBEBE">
                  <a:alpha val="69803"/>
                </a:srgbClr>
              </a:solidFill>
              <a:prstDash val="solid"/>
              <a:round/>
            </a:ln>
          </p:spPr>
          <p:txBody>
            <a:bodyPr/>
            <a:lstStyle/>
            <a:p/>
          </p:txBody>
        </p:sp>
        <p:sp>
          <p:nvSpPr>
            <p:cNvPr id="262" name="pl262"/>
            <p:cNvSpPr/>
            <p:nvPr/>
          </p:nvSpPr>
          <p:spPr>
            <a:xfrm>
              <a:off x="2164152" y="3078256"/>
              <a:ext cx="1216862" cy="93841"/>
            </a:xfrm>
            <a:custGeom>
              <a:avLst/>
              <a:pathLst>
                <a:path w="1216862" h="93841">
                  <a:moveTo>
                    <a:pt x="0" y="86021"/>
                  </a:moveTo>
                  <a:lnTo>
                    <a:pt x="173837" y="93841"/>
                  </a:lnTo>
                  <a:lnTo>
                    <a:pt x="347675" y="54740"/>
                  </a:lnTo>
                  <a:lnTo>
                    <a:pt x="521512" y="0"/>
                  </a:lnTo>
                  <a:lnTo>
                    <a:pt x="695350" y="54740"/>
                  </a:lnTo>
                  <a:lnTo>
                    <a:pt x="869187" y="78201"/>
                  </a:lnTo>
                  <a:lnTo>
                    <a:pt x="1043025" y="93841"/>
                  </a:lnTo>
                  <a:lnTo>
                    <a:pt x="1216862" y="62561"/>
                  </a:lnTo>
                </a:path>
              </a:pathLst>
            </a:custGeom>
            <a:ln w="35231" cap="flat">
              <a:solidFill>
                <a:srgbClr val="BEBEBE">
                  <a:alpha val="69803"/>
                </a:srgbClr>
              </a:solidFill>
              <a:prstDash val="solid"/>
              <a:round/>
            </a:ln>
          </p:spPr>
          <p:txBody>
            <a:bodyPr/>
            <a:lstStyle/>
            <a:p/>
          </p:txBody>
        </p:sp>
        <p:sp>
          <p:nvSpPr>
            <p:cNvPr id="263" name="pl263"/>
            <p:cNvSpPr/>
            <p:nvPr/>
          </p:nvSpPr>
          <p:spPr>
            <a:xfrm>
              <a:off x="2164152" y="3093896"/>
              <a:ext cx="1216862" cy="46920"/>
            </a:xfrm>
            <a:custGeom>
              <a:avLst/>
              <a:pathLst>
                <a:path w="1216862" h="46920">
                  <a:moveTo>
                    <a:pt x="0" y="39100"/>
                  </a:moveTo>
                  <a:lnTo>
                    <a:pt x="173837" y="23460"/>
                  </a:lnTo>
                  <a:lnTo>
                    <a:pt x="347675" y="0"/>
                  </a:lnTo>
                  <a:lnTo>
                    <a:pt x="521512" y="7820"/>
                  </a:lnTo>
                  <a:lnTo>
                    <a:pt x="695350" y="7820"/>
                  </a:lnTo>
                  <a:lnTo>
                    <a:pt x="869187" y="39100"/>
                  </a:lnTo>
                  <a:lnTo>
                    <a:pt x="1043025" y="46920"/>
                  </a:lnTo>
                  <a:lnTo>
                    <a:pt x="1216862" y="23460"/>
                  </a:lnTo>
                </a:path>
              </a:pathLst>
            </a:custGeom>
            <a:ln w="20325" cap="flat">
              <a:solidFill>
                <a:srgbClr val="6B6B6B">
                  <a:alpha val="100000"/>
                </a:srgbClr>
              </a:solidFill>
              <a:prstDash val="solid"/>
              <a:round/>
            </a:ln>
          </p:spPr>
          <p:txBody>
            <a:bodyPr/>
            <a:lstStyle/>
            <a:p/>
          </p:txBody>
        </p:sp>
        <p:sp>
          <p:nvSpPr>
            <p:cNvPr id="264" name="pl264"/>
            <p:cNvSpPr/>
            <p:nvPr/>
          </p:nvSpPr>
          <p:spPr>
            <a:xfrm>
              <a:off x="2164152" y="3078256"/>
              <a:ext cx="1216862" cy="93841"/>
            </a:xfrm>
            <a:custGeom>
              <a:avLst/>
              <a:pathLst>
                <a:path w="1216862" h="93841">
                  <a:moveTo>
                    <a:pt x="0" y="86021"/>
                  </a:moveTo>
                  <a:lnTo>
                    <a:pt x="173837" y="93841"/>
                  </a:lnTo>
                  <a:lnTo>
                    <a:pt x="347675" y="54740"/>
                  </a:lnTo>
                  <a:lnTo>
                    <a:pt x="521512" y="0"/>
                  </a:lnTo>
                  <a:lnTo>
                    <a:pt x="695350" y="54740"/>
                  </a:lnTo>
                  <a:lnTo>
                    <a:pt x="869187" y="78201"/>
                  </a:lnTo>
                  <a:lnTo>
                    <a:pt x="1043025" y="93841"/>
                  </a:lnTo>
                  <a:lnTo>
                    <a:pt x="1216862" y="62561"/>
                  </a:lnTo>
                </a:path>
              </a:pathLst>
            </a:custGeom>
            <a:ln w="40651" cap="flat">
              <a:solidFill>
                <a:srgbClr val="000000">
                  <a:alpha val="100000"/>
                </a:srgbClr>
              </a:solidFill>
              <a:prstDash val="solid"/>
              <a:round/>
            </a:ln>
          </p:spPr>
          <p:txBody>
            <a:bodyPr/>
            <a:lstStyle/>
            <a:p/>
          </p:txBody>
        </p:sp>
        <p:sp>
          <p:nvSpPr>
            <p:cNvPr id="265" name="pl265"/>
            <p:cNvSpPr/>
            <p:nvPr/>
          </p:nvSpPr>
          <p:spPr>
            <a:xfrm>
              <a:off x="2164152" y="3078256"/>
              <a:ext cx="1216862" cy="93841"/>
            </a:xfrm>
            <a:custGeom>
              <a:avLst/>
              <a:pathLst>
                <a:path w="1216862" h="93841">
                  <a:moveTo>
                    <a:pt x="0" y="86021"/>
                  </a:moveTo>
                  <a:lnTo>
                    <a:pt x="173837" y="93841"/>
                  </a:lnTo>
                  <a:lnTo>
                    <a:pt x="347675" y="54740"/>
                  </a:lnTo>
                  <a:lnTo>
                    <a:pt x="521512" y="0"/>
                  </a:lnTo>
                  <a:lnTo>
                    <a:pt x="695350" y="54740"/>
                  </a:lnTo>
                  <a:lnTo>
                    <a:pt x="869187" y="78201"/>
                  </a:lnTo>
                  <a:lnTo>
                    <a:pt x="1043025" y="93841"/>
                  </a:lnTo>
                  <a:lnTo>
                    <a:pt x="1216862" y="62561"/>
                  </a:lnTo>
                </a:path>
              </a:pathLst>
            </a:custGeom>
            <a:ln w="35231" cap="flat">
              <a:solidFill>
                <a:srgbClr val="F26A21">
                  <a:alpha val="100000"/>
                </a:srgbClr>
              </a:solidFill>
              <a:prstDash val="solid"/>
              <a:round/>
            </a:ln>
          </p:spPr>
          <p:txBody>
            <a:bodyPr/>
            <a:lstStyle/>
            <a:p/>
          </p:txBody>
        </p:sp>
        <p:sp>
          <p:nvSpPr>
            <p:cNvPr id="266" name="pl266"/>
            <p:cNvSpPr/>
            <p:nvPr/>
          </p:nvSpPr>
          <p:spPr>
            <a:xfrm>
              <a:off x="2103309" y="3172097"/>
              <a:ext cx="1338549" cy="0"/>
            </a:xfrm>
            <a:custGeom>
              <a:avLst/>
              <a:pathLst>
                <a:path w="1338549" h="0">
                  <a:moveTo>
                    <a:pt x="0" y="0"/>
                  </a:moveTo>
                  <a:lnTo>
                    <a:pt x="1338549" y="0"/>
                  </a:lnTo>
                  <a:lnTo>
                    <a:pt x="1338549" y="0"/>
                  </a:lnTo>
                </a:path>
              </a:pathLst>
            </a:custGeom>
            <a:ln w="13550" cap="flat">
              <a:solidFill>
                <a:srgbClr val="000000">
                  <a:alpha val="100000"/>
                </a:srgbClr>
              </a:solidFill>
              <a:prstDash val="dash"/>
              <a:round/>
            </a:ln>
          </p:spPr>
          <p:txBody>
            <a:bodyPr/>
            <a:lstStyle/>
            <a:p/>
          </p:txBody>
        </p:sp>
        <p:sp>
          <p:nvSpPr>
            <p:cNvPr id="267" name="tx267"/>
            <p:cNvSpPr/>
            <p:nvPr/>
          </p:nvSpPr>
          <p:spPr>
            <a:xfrm>
              <a:off x="2134022" y="300124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268" name="tx268"/>
            <p:cNvSpPr/>
            <p:nvPr/>
          </p:nvSpPr>
          <p:spPr>
            <a:xfrm>
              <a:off x="2307860" y="300906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269" name="tx269"/>
            <p:cNvSpPr/>
            <p:nvPr/>
          </p:nvSpPr>
          <p:spPr>
            <a:xfrm>
              <a:off x="2481698" y="296996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270" name="tx270"/>
            <p:cNvSpPr/>
            <p:nvPr/>
          </p:nvSpPr>
          <p:spPr>
            <a:xfrm>
              <a:off x="2625406" y="291522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12</a:t>
              </a:r>
            </a:p>
          </p:txBody>
        </p:sp>
        <p:sp>
          <p:nvSpPr>
            <p:cNvPr id="271" name="tx271"/>
            <p:cNvSpPr/>
            <p:nvPr/>
          </p:nvSpPr>
          <p:spPr>
            <a:xfrm>
              <a:off x="2829373" y="296996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272" name="tx272"/>
            <p:cNvSpPr/>
            <p:nvPr/>
          </p:nvSpPr>
          <p:spPr>
            <a:xfrm>
              <a:off x="3003210" y="299342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273" name="tx273"/>
            <p:cNvSpPr/>
            <p:nvPr/>
          </p:nvSpPr>
          <p:spPr>
            <a:xfrm>
              <a:off x="3177048" y="300906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274" name="tx274"/>
            <p:cNvSpPr/>
            <p:nvPr/>
          </p:nvSpPr>
          <p:spPr>
            <a:xfrm>
              <a:off x="3350885" y="297778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275" name="rc275"/>
            <p:cNvSpPr/>
            <p:nvPr/>
          </p:nvSpPr>
          <p:spPr>
            <a:xfrm>
              <a:off x="2103309" y="3483127"/>
              <a:ext cx="1338549" cy="584946"/>
            </a:xfrm>
            <a:prstGeom prst="rect">
              <a:avLst/>
            </a:prstGeom>
            <a:solidFill>
              <a:srgbClr val="EBEBEB">
                <a:alpha val="100000"/>
              </a:srgbClr>
            </a:solidFill>
          </p:spPr>
          <p:txBody>
            <a:bodyPr/>
            <a:lstStyle/>
            <a:p/>
          </p:txBody>
        </p:sp>
        <p:sp>
          <p:nvSpPr>
            <p:cNvPr id="276" name="pl276"/>
            <p:cNvSpPr/>
            <p:nvPr/>
          </p:nvSpPr>
          <p:spPr>
            <a:xfrm>
              <a:off x="2103309" y="3943733"/>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277" name="pl277"/>
            <p:cNvSpPr/>
            <p:nvPr/>
          </p:nvSpPr>
          <p:spPr>
            <a:xfrm>
              <a:off x="2103309" y="3748230"/>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278" name="pl278"/>
            <p:cNvSpPr/>
            <p:nvPr/>
          </p:nvSpPr>
          <p:spPr>
            <a:xfrm>
              <a:off x="2103309" y="3552727"/>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279" name="pl279"/>
            <p:cNvSpPr/>
            <p:nvPr/>
          </p:nvSpPr>
          <p:spPr>
            <a:xfrm>
              <a:off x="2103309" y="4041485"/>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280" name="pl280"/>
            <p:cNvSpPr/>
            <p:nvPr/>
          </p:nvSpPr>
          <p:spPr>
            <a:xfrm>
              <a:off x="2103309" y="3845982"/>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281" name="pl281"/>
            <p:cNvSpPr/>
            <p:nvPr/>
          </p:nvSpPr>
          <p:spPr>
            <a:xfrm>
              <a:off x="2103309" y="3650478"/>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282" name="pl282"/>
            <p:cNvSpPr/>
            <p:nvPr/>
          </p:nvSpPr>
          <p:spPr>
            <a:xfrm>
              <a:off x="2164152" y="3483127"/>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283" name="pl283"/>
            <p:cNvSpPr/>
            <p:nvPr/>
          </p:nvSpPr>
          <p:spPr>
            <a:xfrm>
              <a:off x="2337989" y="3483127"/>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284" name="pl284"/>
            <p:cNvSpPr/>
            <p:nvPr/>
          </p:nvSpPr>
          <p:spPr>
            <a:xfrm>
              <a:off x="2511827" y="3483127"/>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285" name="pl285"/>
            <p:cNvSpPr/>
            <p:nvPr/>
          </p:nvSpPr>
          <p:spPr>
            <a:xfrm>
              <a:off x="2685665" y="3483127"/>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286" name="pl286"/>
            <p:cNvSpPr/>
            <p:nvPr/>
          </p:nvSpPr>
          <p:spPr>
            <a:xfrm>
              <a:off x="2859502" y="3483127"/>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287" name="pl287"/>
            <p:cNvSpPr/>
            <p:nvPr/>
          </p:nvSpPr>
          <p:spPr>
            <a:xfrm>
              <a:off x="3033340" y="3483127"/>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288" name="pl288"/>
            <p:cNvSpPr/>
            <p:nvPr/>
          </p:nvSpPr>
          <p:spPr>
            <a:xfrm>
              <a:off x="3207177" y="3483127"/>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289" name="pl289"/>
            <p:cNvSpPr/>
            <p:nvPr/>
          </p:nvSpPr>
          <p:spPr>
            <a:xfrm>
              <a:off x="3381015" y="3483127"/>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290" name="pl290"/>
            <p:cNvSpPr/>
            <p:nvPr/>
          </p:nvSpPr>
          <p:spPr>
            <a:xfrm>
              <a:off x="2164152" y="3963284"/>
              <a:ext cx="1216862" cy="46920"/>
            </a:xfrm>
            <a:custGeom>
              <a:avLst/>
              <a:pathLst>
                <a:path w="1216862" h="46920">
                  <a:moveTo>
                    <a:pt x="0" y="39100"/>
                  </a:moveTo>
                  <a:lnTo>
                    <a:pt x="173837" y="23460"/>
                  </a:lnTo>
                  <a:lnTo>
                    <a:pt x="347675" y="0"/>
                  </a:lnTo>
                  <a:lnTo>
                    <a:pt x="521512" y="7820"/>
                  </a:lnTo>
                  <a:lnTo>
                    <a:pt x="695350" y="7820"/>
                  </a:lnTo>
                  <a:lnTo>
                    <a:pt x="869187" y="39100"/>
                  </a:lnTo>
                  <a:lnTo>
                    <a:pt x="1043025" y="46920"/>
                  </a:lnTo>
                  <a:lnTo>
                    <a:pt x="1216862" y="23460"/>
                  </a:lnTo>
                </a:path>
              </a:pathLst>
            </a:custGeom>
            <a:ln w="20325" cap="flat">
              <a:solidFill>
                <a:srgbClr val="BEBEBE">
                  <a:alpha val="69803"/>
                </a:srgbClr>
              </a:solidFill>
              <a:prstDash val="solid"/>
              <a:round/>
            </a:ln>
          </p:spPr>
          <p:txBody>
            <a:bodyPr/>
            <a:lstStyle/>
            <a:p/>
          </p:txBody>
        </p:sp>
        <p:sp>
          <p:nvSpPr>
            <p:cNvPr id="291" name="pl291"/>
            <p:cNvSpPr/>
            <p:nvPr/>
          </p:nvSpPr>
          <p:spPr>
            <a:xfrm>
              <a:off x="2164152" y="4025845"/>
              <a:ext cx="1216862" cy="0"/>
            </a:xfrm>
            <a:custGeom>
              <a:avLst/>
              <a:pathLst>
                <a:path w="1216862" h="0">
                  <a:moveTo>
                    <a:pt x="0" y="0"/>
                  </a:moveTo>
                  <a:lnTo>
                    <a:pt x="173837" y="0"/>
                  </a:lnTo>
                  <a:lnTo>
                    <a:pt x="347675" y="0"/>
                  </a:lnTo>
                  <a:lnTo>
                    <a:pt x="521512" y="0"/>
                  </a:lnTo>
                  <a:lnTo>
                    <a:pt x="695350" y="0"/>
                  </a:lnTo>
                  <a:lnTo>
                    <a:pt x="869187" y="0"/>
                  </a:lnTo>
                  <a:lnTo>
                    <a:pt x="1043025" y="0"/>
                  </a:lnTo>
                  <a:lnTo>
                    <a:pt x="1216862" y="0"/>
                  </a:lnTo>
                </a:path>
              </a:pathLst>
            </a:custGeom>
            <a:ln w="40651" cap="flat">
              <a:solidFill>
                <a:srgbClr val="BEBEBE">
                  <a:alpha val="69803"/>
                </a:srgbClr>
              </a:solidFill>
              <a:prstDash val="solid"/>
              <a:round/>
            </a:ln>
          </p:spPr>
          <p:txBody>
            <a:bodyPr/>
            <a:lstStyle/>
            <a:p/>
          </p:txBody>
        </p:sp>
        <p:sp>
          <p:nvSpPr>
            <p:cNvPr id="292" name="pl292"/>
            <p:cNvSpPr/>
            <p:nvPr/>
          </p:nvSpPr>
          <p:spPr>
            <a:xfrm>
              <a:off x="2164152" y="4025845"/>
              <a:ext cx="1216862" cy="0"/>
            </a:xfrm>
            <a:custGeom>
              <a:avLst/>
              <a:pathLst>
                <a:path w="1216862" h="0">
                  <a:moveTo>
                    <a:pt x="0" y="0"/>
                  </a:moveTo>
                  <a:lnTo>
                    <a:pt x="173837" y="0"/>
                  </a:lnTo>
                  <a:lnTo>
                    <a:pt x="347675" y="0"/>
                  </a:lnTo>
                  <a:lnTo>
                    <a:pt x="521512" y="0"/>
                  </a:lnTo>
                  <a:lnTo>
                    <a:pt x="695350" y="0"/>
                  </a:lnTo>
                  <a:lnTo>
                    <a:pt x="869187" y="0"/>
                  </a:lnTo>
                  <a:lnTo>
                    <a:pt x="1043025" y="0"/>
                  </a:lnTo>
                  <a:lnTo>
                    <a:pt x="1216862" y="0"/>
                  </a:lnTo>
                </a:path>
              </a:pathLst>
            </a:custGeom>
            <a:ln w="35231" cap="flat">
              <a:solidFill>
                <a:srgbClr val="BEBEBE">
                  <a:alpha val="69803"/>
                </a:srgbClr>
              </a:solidFill>
              <a:prstDash val="solid"/>
              <a:round/>
            </a:ln>
          </p:spPr>
          <p:txBody>
            <a:bodyPr/>
            <a:lstStyle/>
            <a:p/>
          </p:txBody>
        </p:sp>
        <p:sp>
          <p:nvSpPr>
            <p:cNvPr id="293" name="pl293"/>
            <p:cNvSpPr/>
            <p:nvPr/>
          </p:nvSpPr>
          <p:spPr>
            <a:xfrm>
              <a:off x="2164152" y="3963284"/>
              <a:ext cx="1216862" cy="46920"/>
            </a:xfrm>
            <a:custGeom>
              <a:avLst/>
              <a:pathLst>
                <a:path w="1216862" h="46920">
                  <a:moveTo>
                    <a:pt x="0" y="39100"/>
                  </a:moveTo>
                  <a:lnTo>
                    <a:pt x="173837" y="23460"/>
                  </a:lnTo>
                  <a:lnTo>
                    <a:pt x="347675" y="0"/>
                  </a:lnTo>
                  <a:lnTo>
                    <a:pt x="521512" y="7820"/>
                  </a:lnTo>
                  <a:lnTo>
                    <a:pt x="695350" y="7820"/>
                  </a:lnTo>
                  <a:lnTo>
                    <a:pt x="869187" y="39100"/>
                  </a:lnTo>
                  <a:lnTo>
                    <a:pt x="1043025" y="46920"/>
                  </a:lnTo>
                  <a:lnTo>
                    <a:pt x="1216862" y="23460"/>
                  </a:lnTo>
                </a:path>
              </a:pathLst>
            </a:custGeom>
            <a:ln w="20325" cap="flat">
              <a:solidFill>
                <a:srgbClr val="6B6B6B">
                  <a:alpha val="100000"/>
                </a:srgbClr>
              </a:solidFill>
              <a:prstDash val="solid"/>
              <a:round/>
            </a:ln>
          </p:spPr>
          <p:txBody>
            <a:bodyPr/>
            <a:lstStyle/>
            <a:p/>
          </p:txBody>
        </p:sp>
        <p:sp>
          <p:nvSpPr>
            <p:cNvPr id="294" name="pl294"/>
            <p:cNvSpPr/>
            <p:nvPr/>
          </p:nvSpPr>
          <p:spPr>
            <a:xfrm>
              <a:off x="2164152" y="4025845"/>
              <a:ext cx="1216862" cy="0"/>
            </a:xfrm>
            <a:custGeom>
              <a:avLst/>
              <a:pathLst>
                <a:path w="1216862" h="0">
                  <a:moveTo>
                    <a:pt x="0" y="0"/>
                  </a:moveTo>
                  <a:lnTo>
                    <a:pt x="173837" y="0"/>
                  </a:lnTo>
                  <a:lnTo>
                    <a:pt x="347675" y="0"/>
                  </a:lnTo>
                  <a:lnTo>
                    <a:pt x="521512" y="0"/>
                  </a:lnTo>
                  <a:lnTo>
                    <a:pt x="695350" y="0"/>
                  </a:lnTo>
                  <a:lnTo>
                    <a:pt x="869187" y="0"/>
                  </a:lnTo>
                  <a:lnTo>
                    <a:pt x="1043025" y="0"/>
                  </a:lnTo>
                  <a:lnTo>
                    <a:pt x="1216862" y="0"/>
                  </a:lnTo>
                </a:path>
              </a:pathLst>
            </a:custGeom>
            <a:ln w="40651" cap="flat">
              <a:solidFill>
                <a:srgbClr val="000000">
                  <a:alpha val="100000"/>
                </a:srgbClr>
              </a:solidFill>
              <a:prstDash val="solid"/>
              <a:round/>
            </a:ln>
          </p:spPr>
          <p:txBody>
            <a:bodyPr/>
            <a:lstStyle/>
            <a:p/>
          </p:txBody>
        </p:sp>
        <p:sp>
          <p:nvSpPr>
            <p:cNvPr id="295" name="pl295"/>
            <p:cNvSpPr/>
            <p:nvPr/>
          </p:nvSpPr>
          <p:spPr>
            <a:xfrm>
              <a:off x="2164152" y="4025845"/>
              <a:ext cx="1216862" cy="0"/>
            </a:xfrm>
            <a:custGeom>
              <a:avLst/>
              <a:pathLst>
                <a:path w="1216862" h="0">
                  <a:moveTo>
                    <a:pt x="0" y="0"/>
                  </a:moveTo>
                  <a:lnTo>
                    <a:pt x="173837" y="0"/>
                  </a:lnTo>
                  <a:lnTo>
                    <a:pt x="347675" y="0"/>
                  </a:lnTo>
                  <a:lnTo>
                    <a:pt x="521512" y="0"/>
                  </a:lnTo>
                  <a:lnTo>
                    <a:pt x="695350" y="0"/>
                  </a:lnTo>
                  <a:lnTo>
                    <a:pt x="869187" y="0"/>
                  </a:lnTo>
                  <a:lnTo>
                    <a:pt x="1043025" y="0"/>
                  </a:lnTo>
                  <a:lnTo>
                    <a:pt x="1216862" y="0"/>
                  </a:lnTo>
                </a:path>
              </a:pathLst>
            </a:custGeom>
            <a:ln w="35231" cap="flat">
              <a:solidFill>
                <a:srgbClr val="F26A21">
                  <a:alpha val="100000"/>
                </a:srgbClr>
              </a:solidFill>
              <a:prstDash val="solid"/>
              <a:round/>
            </a:ln>
          </p:spPr>
          <p:txBody>
            <a:bodyPr/>
            <a:lstStyle/>
            <a:p/>
          </p:txBody>
        </p:sp>
        <p:sp>
          <p:nvSpPr>
            <p:cNvPr id="296" name="pl296"/>
            <p:cNvSpPr/>
            <p:nvPr/>
          </p:nvSpPr>
          <p:spPr>
            <a:xfrm>
              <a:off x="2103309" y="4041485"/>
              <a:ext cx="1338549" cy="0"/>
            </a:xfrm>
            <a:custGeom>
              <a:avLst/>
              <a:pathLst>
                <a:path w="1338549" h="0">
                  <a:moveTo>
                    <a:pt x="0" y="0"/>
                  </a:moveTo>
                  <a:lnTo>
                    <a:pt x="1338549" y="0"/>
                  </a:lnTo>
                  <a:lnTo>
                    <a:pt x="1338549" y="0"/>
                  </a:lnTo>
                </a:path>
              </a:pathLst>
            </a:custGeom>
            <a:ln w="13550" cap="flat">
              <a:solidFill>
                <a:srgbClr val="000000">
                  <a:alpha val="100000"/>
                </a:srgbClr>
              </a:solidFill>
              <a:prstDash val="dash"/>
              <a:round/>
            </a:ln>
          </p:spPr>
          <p:txBody>
            <a:bodyPr/>
            <a:lstStyle/>
            <a:p/>
          </p:txBody>
        </p:sp>
        <p:sp>
          <p:nvSpPr>
            <p:cNvPr id="297" name="tx297"/>
            <p:cNvSpPr/>
            <p:nvPr/>
          </p:nvSpPr>
          <p:spPr>
            <a:xfrm>
              <a:off x="2134022" y="386281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298" name="tx298"/>
            <p:cNvSpPr/>
            <p:nvPr/>
          </p:nvSpPr>
          <p:spPr>
            <a:xfrm>
              <a:off x="2307860" y="386281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299" name="tx299"/>
            <p:cNvSpPr/>
            <p:nvPr/>
          </p:nvSpPr>
          <p:spPr>
            <a:xfrm>
              <a:off x="2481698" y="386281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300" name="tx300"/>
            <p:cNvSpPr/>
            <p:nvPr/>
          </p:nvSpPr>
          <p:spPr>
            <a:xfrm>
              <a:off x="2655535" y="386281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301" name="tx301"/>
            <p:cNvSpPr/>
            <p:nvPr/>
          </p:nvSpPr>
          <p:spPr>
            <a:xfrm>
              <a:off x="2829373" y="386281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302" name="tx302"/>
            <p:cNvSpPr/>
            <p:nvPr/>
          </p:nvSpPr>
          <p:spPr>
            <a:xfrm>
              <a:off x="3003210" y="386281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303" name="tx303"/>
            <p:cNvSpPr/>
            <p:nvPr/>
          </p:nvSpPr>
          <p:spPr>
            <a:xfrm>
              <a:off x="3177048" y="386281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304" name="tx304"/>
            <p:cNvSpPr/>
            <p:nvPr/>
          </p:nvSpPr>
          <p:spPr>
            <a:xfrm>
              <a:off x="3350885" y="386281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305" name="rc305"/>
            <p:cNvSpPr/>
            <p:nvPr/>
          </p:nvSpPr>
          <p:spPr>
            <a:xfrm>
              <a:off x="2103309" y="4352515"/>
              <a:ext cx="1338549" cy="584946"/>
            </a:xfrm>
            <a:prstGeom prst="rect">
              <a:avLst/>
            </a:prstGeom>
            <a:solidFill>
              <a:srgbClr val="EBEBEB">
                <a:alpha val="100000"/>
              </a:srgbClr>
            </a:solidFill>
          </p:spPr>
          <p:txBody>
            <a:bodyPr/>
            <a:lstStyle/>
            <a:p/>
          </p:txBody>
        </p:sp>
        <p:sp>
          <p:nvSpPr>
            <p:cNvPr id="306" name="pl306"/>
            <p:cNvSpPr/>
            <p:nvPr/>
          </p:nvSpPr>
          <p:spPr>
            <a:xfrm>
              <a:off x="2103309" y="4813121"/>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307" name="pl307"/>
            <p:cNvSpPr/>
            <p:nvPr/>
          </p:nvSpPr>
          <p:spPr>
            <a:xfrm>
              <a:off x="2103309" y="4617618"/>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308" name="pl308"/>
            <p:cNvSpPr/>
            <p:nvPr/>
          </p:nvSpPr>
          <p:spPr>
            <a:xfrm>
              <a:off x="2103309" y="4422114"/>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309" name="pl309"/>
            <p:cNvSpPr/>
            <p:nvPr/>
          </p:nvSpPr>
          <p:spPr>
            <a:xfrm>
              <a:off x="2103309" y="4910873"/>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310" name="pl310"/>
            <p:cNvSpPr/>
            <p:nvPr/>
          </p:nvSpPr>
          <p:spPr>
            <a:xfrm>
              <a:off x="2103309" y="4715370"/>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311" name="pl311"/>
            <p:cNvSpPr/>
            <p:nvPr/>
          </p:nvSpPr>
          <p:spPr>
            <a:xfrm>
              <a:off x="2103309" y="4519866"/>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312" name="pl312"/>
            <p:cNvSpPr/>
            <p:nvPr/>
          </p:nvSpPr>
          <p:spPr>
            <a:xfrm>
              <a:off x="2164152" y="4352515"/>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313" name="pl313"/>
            <p:cNvSpPr/>
            <p:nvPr/>
          </p:nvSpPr>
          <p:spPr>
            <a:xfrm>
              <a:off x="2337989" y="4352515"/>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314" name="pl314"/>
            <p:cNvSpPr/>
            <p:nvPr/>
          </p:nvSpPr>
          <p:spPr>
            <a:xfrm>
              <a:off x="2511827" y="4352515"/>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315" name="pl315"/>
            <p:cNvSpPr/>
            <p:nvPr/>
          </p:nvSpPr>
          <p:spPr>
            <a:xfrm>
              <a:off x="2685665" y="4352515"/>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316" name="pl316"/>
            <p:cNvSpPr/>
            <p:nvPr/>
          </p:nvSpPr>
          <p:spPr>
            <a:xfrm>
              <a:off x="2859502" y="4352515"/>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317" name="pl317"/>
            <p:cNvSpPr/>
            <p:nvPr/>
          </p:nvSpPr>
          <p:spPr>
            <a:xfrm>
              <a:off x="3033340" y="4352515"/>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318" name="pl318"/>
            <p:cNvSpPr/>
            <p:nvPr/>
          </p:nvSpPr>
          <p:spPr>
            <a:xfrm>
              <a:off x="3207177" y="4352515"/>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319" name="pl319"/>
            <p:cNvSpPr/>
            <p:nvPr/>
          </p:nvSpPr>
          <p:spPr>
            <a:xfrm>
              <a:off x="3381015" y="4352515"/>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320" name="pl320"/>
            <p:cNvSpPr/>
            <p:nvPr/>
          </p:nvSpPr>
          <p:spPr>
            <a:xfrm>
              <a:off x="2164152" y="4832672"/>
              <a:ext cx="1216862" cy="46920"/>
            </a:xfrm>
            <a:custGeom>
              <a:avLst/>
              <a:pathLst>
                <a:path w="1216862" h="46920">
                  <a:moveTo>
                    <a:pt x="0" y="39100"/>
                  </a:moveTo>
                  <a:lnTo>
                    <a:pt x="173837" y="23460"/>
                  </a:lnTo>
                  <a:lnTo>
                    <a:pt x="347675" y="0"/>
                  </a:lnTo>
                  <a:lnTo>
                    <a:pt x="521512" y="7820"/>
                  </a:lnTo>
                  <a:lnTo>
                    <a:pt x="695350" y="7820"/>
                  </a:lnTo>
                  <a:lnTo>
                    <a:pt x="869187" y="39100"/>
                  </a:lnTo>
                  <a:lnTo>
                    <a:pt x="1043025" y="46920"/>
                  </a:lnTo>
                  <a:lnTo>
                    <a:pt x="1216862" y="23460"/>
                  </a:lnTo>
                </a:path>
              </a:pathLst>
            </a:custGeom>
            <a:ln w="20325" cap="flat">
              <a:solidFill>
                <a:srgbClr val="BEBEBE">
                  <a:alpha val="69803"/>
                </a:srgbClr>
              </a:solidFill>
              <a:prstDash val="solid"/>
              <a:round/>
            </a:ln>
          </p:spPr>
          <p:txBody>
            <a:bodyPr/>
            <a:lstStyle/>
            <a:p/>
          </p:txBody>
        </p:sp>
        <p:sp>
          <p:nvSpPr>
            <p:cNvPr id="321" name="pl321"/>
            <p:cNvSpPr/>
            <p:nvPr/>
          </p:nvSpPr>
          <p:spPr>
            <a:xfrm>
              <a:off x="2164152" y="4731010"/>
              <a:ext cx="1216862" cy="117302"/>
            </a:xfrm>
            <a:custGeom>
              <a:avLst/>
              <a:pathLst>
                <a:path w="1216862" h="117302">
                  <a:moveTo>
                    <a:pt x="0" y="117302"/>
                  </a:moveTo>
                  <a:lnTo>
                    <a:pt x="173837" y="109481"/>
                  </a:lnTo>
                  <a:lnTo>
                    <a:pt x="347675" y="0"/>
                  </a:lnTo>
                  <a:lnTo>
                    <a:pt x="521512" y="109481"/>
                  </a:lnTo>
                  <a:lnTo>
                    <a:pt x="695350" y="86021"/>
                  </a:lnTo>
                  <a:lnTo>
                    <a:pt x="869187" y="109481"/>
                  </a:lnTo>
                  <a:lnTo>
                    <a:pt x="1043025" y="109481"/>
                  </a:lnTo>
                  <a:lnTo>
                    <a:pt x="1216862" y="109481"/>
                  </a:lnTo>
                </a:path>
              </a:pathLst>
            </a:custGeom>
            <a:ln w="40651" cap="flat">
              <a:solidFill>
                <a:srgbClr val="BEBEBE">
                  <a:alpha val="69803"/>
                </a:srgbClr>
              </a:solidFill>
              <a:prstDash val="solid"/>
              <a:round/>
            </a:ln>
          </p:spPr>
          <p:txBody>
            <a:bodyPr/>
            <a:lstStyle/>
            <a:p/>
          </p:txBody>
        </p:sp>
        <p:sp>
          <p:nvSpPr>
            <p:cNvPr id="322" name="pl322"/>
            <p:cNvSpPr/>
            <p:nvPr/>
          </p:nvSpPr>
          <p:spPr>
            <a:xfrm>
              <a:off x="2164152" y="4731010"/>
              <a:ext cx="1216862" cy="117302"/>
            </a:xfrm>
            <a:custGeom>
              <a:avLst/>
              <a:pathLst>
                <a:path w="1216862" h="117302">
                  <a:moveTo>
                    <a:pt x="0" y="117302"/>
                  </a:moveTo>
                  <a:lnTo>
                    <a:pt x="173837" y="109481"/>
                  </a:lnTo>
                  <a:lnTo>
                    <a:pt x="347675" y="0"/>
                  </a:lnTo>
                  <a:lnTo>
                    <a:pt x="521512" y="109481"/>
                  </a:lnTo>
                  <a:lnTo>
                    <a:pt x="695350" y="86021"/>
                  </a:lnTo>
                  <a:lnTo>
                    <a:pt x="869187" y="109481"/>
                  </a:lnTo>
                  <a:lnTo>
                    <a:pt x="1043025" y="109481"/>
                  </a:lnTo>
                  <a:lnTo>
                    <a:pt x="1216862" y="109481"/>
                  </a:lnTo>
                </a:path>
              </a:pathLst>
            </a:custGeom>
            <a:ln w="35231" cap="flat">
              <a:solidFill>
                <a:srgbClr val="BEBEBE">
                  <a:alpha val="69803"/>
                </a:srgbClr>
              </a:solidFill>
              <a:prstDash val="solid"/>
              <a:round/>
            </a:ln>
          </p:spPr>
          <p:txBody>
            <a:bodyPr/>
            <a:lstStyle/>
            <a:p/>
          </p:txBody>
        </p:sp>
        <p:sp>
          <p:nvSpPr>
            <p:cNvPr id="323" name="pl323"/>
            <p:cNvSpPr/>
            <p:nvPr/>
          </p:nvSpPr>
          <p:spPr>
            <a:xfrm>
              <a:off x="2164152" y="4832672"/>
              <a:ext cx="1216862" cy="46920"/>
            </a:xfrm>
            <a:custGeom>
              <a:avLst/>
              <a:pathLst>
                <a:path w="1216862" h="46920">
                  <a:moveTo>
                    <a:pt x="0" y="39100"/>
                  </a:moveTo>
                  <a:lnTo>
                    <a:pt x="173837" y="23460"/>
                  </a:lnTo>
                  <a:lnTo>
                    <a:pt x="347675" y="0"/>
                  </a:lnTo>
                  <a:lnTo>
                    <a:pt x="521512" y="7820"/>
                  </a:lnTo>
                  <a:lnTo>
                    <a:pt x="695350" y="7820"/>
                  </a:lnTo>
                  <a:lnTo>
                    <a:pt x="869187" y="39100"/>
                  </a:lnTo>
                  <a:lnTo>
                    <a:pt x="1043025" y="46920"/>
                  </a:lnTo>
                  <a:lnTo>
                    <a:pt x="1216862" y="23460"/>
                  </a:lnTo>
                </a:path>
              </a:pathLst>
            </a:custGeom>
            <a:ln w="20325" cap="flat">
              <a:solidFill>
                <a:srgbClr val="6B6B6B">
                  <a:alpha val="100000"/>
                </a:srgbClr>
              </a:solidFill>
              <a:prstDash val="solid"/>
              <a:round/>
            </a:ln>
          </p:spPr>
          <p:txBody>
            <a:bodyPr/>
            <a:lstStyle/>
            <a:p/>
          </p:txBody>
        </p:sp>
        <p:sp>
          <p:nvSpPr>
            <p:cNvPr id="324" name="pl324"/>
            <p:cNvSpPr/>
            <p:nvPr/>
          </p:nvSpPr>
          <p:spPr>
            <a:xfrm>
              <a:off x="2164152" y="4731010"/>
              <a:ext cx="1216862" cy="117302"/>
            </a:xfrm>
            <a:custGeom>
              <a:avLst/>
              <a:pathLst>
                <a:path w="1216862" h="117302">
                  <a:moveTo>
                    <a:pt x="0" y="117302"/>
                  </a:moveTo>
                  <a:lnTo>
                    <a:pt x="173837" y="109481"/>
                  </a:lnTo>
                  <a:lnTo>
                    <a:pt x="347675" y="0"/>
                  </a:lnTo>
                  <a:lnTo>
                    <a:pt x="521512" y="109481"/>
                  </a:lnTo>
                  <a:lnTo>
                    <a:pt x="695350" y="86021"/>
                  </a:lnTo>
                  <a:lnTo>
                    <a:pt x="869187" y="109481"/>
                  </a:lnTo>
                  <a:lnTo>
                    <a:pt x="1043025" y="109481"/>
                  </a:lnTo>
                  <a:lnTo>
                    <a:pt x="1216862" y="109481"/>
                  </a:lnTo>
                </a:path>
              </a:pathLst>
            </a:custGeom>
            <a:ln w="40651" cap="flat">
              <a:solidFill>
                <a:srgbClr val="000000">
                  <a:alpha val="100000"/>
                </a:srgbClr>
              </a:solidFill>
              <a:prstDash val="solid"/>
              <a:round/>
            </a:ln>
          </p:spPr>
          <p:txBody>
            <a:bodyPr/>
            <a:lstStyle/>
            <a:p/>
          </p:txBody>
        </p:sp>
        <p:sp>
          <p:nvSpPr>
            <p:cNvPr id="325" name="pl325"/>
            <p:cNvSpPr/>
            <p:nvPr/>
          </p:nvSpPr>
          <p:spPr>
            <a:xfrm>
              <a:off x="2164152" y="4731010"/>
              <a:ext cx="1216862" cy="117302"/>
            </a:xfrm>
            <a:custGeom>
              <a:avLst/>
              <a:pathLst>
                <a:path w="1216862" h="117302">
                  <a:moveTo>
                    <a:pt x="0" y="117302"/>
                  </a:moveTo>
                  <a:lnTo>
                    <a:pt x="173837" y="109481"/>
                  </a:lnTo>
                  <a:lnTo>
                    <a:pt x="347675" y="0"/>
                  </a:lnTo>
                  <a:lnTo>
                    <a:pt x="521512" y="109481"/>
                  </a:lnTo>
                  <a:lnTo>
                    <a:pt x="695350" y="86021"/>
                  </a:lnTo>
                  <a:lnTo>
                    <a:pt x="869187" y="109481"/>
                  </a:lnTo>
                  <a:lnTo>
                    <a:pt x="1043025" y="109481"/>
                  </a:lnTo>
                  <a:lnTo>
                    <a:pt x="1216862" y="109481"/>
                  </a:lnTo>
                </a:path>
              </a:pathLst>
            </a:custGeom>
            <a:ln w="35231" cap="flat">
              <a:solidFill>
                <a:srgbClr val="F26A21">
                  <a:alpha val="100000"/>
                </a:srgbClr>
              </a:solidFill>
              <a:prstDash val="solid"/>
              <a:round/>
            </a:ln>
          </p:spPr>
          <p:txBody>
            <a:bodyPr/>
            <a:lstStyle/>
            <a:p/>
          </p:txBody>
        </p:sp>
        <p:sp>
          <p:nvSpPr>
            <p:cNvPr id="326" name="pl326"/>
            <p:cNvSpPr/>
            <p:nvPr/>
          </p:nvSpPr>
          <p:spPr>
            <a:xfrm>
              <a:off x="2103309" y="4910873"/>
              <a:ext cx="1338549" cy="0"/>
            </a:xfrm>
            <a:custGeom>
              <a:avLst/>
              <a:pathLst>
                <a:path w="1338549" h="0">
                  <a:moveTo>
                    <a:pt x="0" y="0"/>
                  </a:moveTo>
                  <a:lnTo>
                    <a:pt x="1338549" y="0"/>
                  </a:lnTo>
                  <a:lnTo>
                    <a:pt x="1338549" y="0"/>
                  </a:lnTo>
                </a:path>
              </a:pathLst>
            </a:custGeom>
            <a:ln w="13550" cap="flat">
              <a:solidFill>
                <a:srgbClr val="000000">
                  <a:alpha val="100000"/>
                </a:srgbClr>
              </a:solidFill>
              <a:prstDash val="dash"/>
              <a:round/>
            </a:ln>
          </p:spPr>
          <p:txBody>
            <a:bodyPr/>
            <a:lstStyle/>
            <a:p/>
          </p:txBody>
        </p:sp>
        <p:sp>
          <p:nvSpPr>
            <p:cNvPr id="327" name="tx327"/>
            <p:cNvSpPr/>
            <p:nvPr/>
          </p:nvSpPr>
          <p:spPr>
            <a:xfrm>
              <a:off x="2134022" y="468528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a:t>
              </a:r>
            </a:p>
          </p:txBody>
        </p:sp>
        <p:sp>
          <p:nvSpPr>
            <p:cNvPr id="328" name="tx328"/>
            <p:cNvSpPr/>
            <p:nvPr/>
          </p:nvSpPr>
          <p:spPr>
            <a:xfrm>
              <a:off x="2307860" y="467746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a:t>
              </a:r>
            </a:p>
          </p:txBody>
        </p:sp>
        <p:sp>
          <p:nvSpPr>
            <p:cNvPr id="329" name="tx329"/>
            <p:cNvSpPr/>
            <p:nvPr/>
          </p:nvSpPr>
          <p:spPr>
            <a:xfrm>
              <a:off x="2451568" y="456798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23</a:t>
              </a:r>
            </a:p>
          </p:txBody>
        </p:sp>
        <p:sp>
          <p:nvSpPr>
            <p:cNvPr id="330" name="tx330"/>
            <p:cNvSpPr/>
            <p:nvPr/>
          </p:nvSpPr>
          <p:spPr>
            <a:xfrm>
              <a:off x="2655535" y="467746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a:t>
              </a:r>
            </a:p>
          </p:txBody>
        </p:sp>
        <p:sp>
          <p:nvSpPr>
            <p:cNvPr id="331" name="tx331"/>
            <p:cNvSpPr/>
            <p:nvPr/>
          </p:nvSpPr>
          <p:spPr>
            <a:xfrm>
              <a:off x="2799243" y="465400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12</a:t>
              </a:r>
            </a:p>
          </p:txBody>
        </p:sp>
        <p:sp>
          <p:nvSpPr>
            <p:cNvPr id="332" name="tx332"/>
            <p:cNvSpPr/>
            <p:nvPr/>
          </p:nvSpPr>
          <p:spPr>
            <a:xfrm>
              <a:off x="3003210" y="467746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a:t>
              </a:r>
            </a:p>
          </p:txBody>
        </p:sp>
        <p:sp>
          <p:nvSpPr>
            <p:cNvPr id="333" name="tx333"/>
            <p:cNvSpPr/>
            <p:nvPr/>
          </p:nvSpPr>
          <p:spPr>
            <a:xfrm>
              <a:off x="3177048" y="467746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a:t>
              </a:r>
            </a:p>
          </p:txBody>
        </p:sp>
        <p:sp>
          <p:nvSpPr>
            <p:cNvPr id="334" name="tx334"/>
            <p:cNvSpPr/>
            <p:nvPr/>
          </p:nvSpPr>
          <p:spPr>
            <a:xfrm>
              <a:off x="3350885" y="467746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a:t>
              </a:r>
            </a:p>
          </p:txBody>
        </p:sp>
        <p:sp>
          <p:nvSpPr>
            <p:cNvPr id="335" name="rc335"/>
            <p:cNvSpPr/>
            <p:nvPr/>
          </p:nvSpPr>
          <p:spPr>
            <a:xfrm>
              <a:off x="2103309" y="5221903"/>
              <a:ext cx="1338549" cy="584946"/>
            </a:xfrm>
            <a:prstGeom prst="rect">
              <a:avLst/>
            </a:prstGeom>
            <a:solidFill>
              <a:srgbClr val="EBEBEB">
                <a:alpha val="100000"/>
              </a:srgbClr>
            </a:solidFill>
          </p:spPr>
          <p:txBody>
            <a:bodyPr/>
            <a:lstStyle/>
            <a:p/>
          </p:txBody>
        </p:sp>
        <p:sp>
          <p:nvSpPr>
            <p:cNvPr id="336" name="pl336"/>
            <p:cNvSpPr/>
            <p:nvPr/>
          </p:nvSpPr>
          <p:spPr>
            <a:xfrm>
              <a:off x="2103309" y="5682509"/>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337" name="pl337"/>
            <p:cNvSpPr/>
            <p:nvPr/>
          </p:nvSpPr>
          <p:spPr>
            <a:xfrm>
              <a:off x="2103309" y="5487006"/>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338" name="pl338"/>
            <p:cNvSpPr/>
            <p:nvPr/>
          </p:nvSpPr>
          <p:spPr>
            <a:xfrm>
              <a:off x="2103309" y="5291502"/>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339" name="pl339"/>
            <p:cNvSpPr/>
            <p:nvPr/>
          </p:nvSpPr>
          <p:spPr>
            <a:xfrm>
              <a:off x="2103309" y="5780261"/>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340" name="pl340"/>
            <p:cNvSpPr/>
            <p:nvPr/>
          </p:nvSpPr>
          <p:spPr>
            <a:xfrm>
              <a:off x="2103309" y="5584757"/>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341" name="pl341"/>
            <p:cNvSpPr/>
            <p:nvPr/>
          </p:nvSpPr>
          <p:spPr>
            <a:xfrm>
              <a:off x="2103309" y="5389254"/>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342" name="pl342"/>
            <p:cNvSpPr/>
            <p:nvPr/>
          </p:nvSpPr>
          <p:spPr>
            <a:xfrm>
              <a:off x="2164152" y="5221903"/>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343" name="pl343"/>
            <p:cNvSpPr/>
            <p:nvPr/>
          </p:nvSpPr>
          <p:spPr>
            <a:xfrm>
              <a:off x="2337989" y="5221903"/>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344" name="pl344"/>
            <p:cNvSpPr/>
            <p:nvPr/>
          </p:nvSpPr>
          <p:spPr>
            <a:xfrm>
              <a:off x="2511827" y="5221903"/>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345" name="pl345"/>
            <p:cNvSpPr/>
            <p:nvPr/>
          </p:nvSpPr>
          <p:spPr>
            <a:xfrm>
              <a:off x="2685665" y="5221903"/>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346" name="pl346"/>
            <p:cNvSpPr/>
            <p:nvPr/>
          </p:nvSpPr>
          <p:spPr>
            <a:xfrm>
              <a:off x="2859502" y="5221903"/>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347" name="pl347"/>
            <p:cNvSpPr/>
            <p:nvPr/>
          </p:nvSpPr>
          <p:spPr>
            <a:xfrm>
              <a:off x="3033340" y="5221903"/>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348" name="pl348"/>
            <p:cNvSpPr/>
            <p:nvPr/>
          </p:nvSpPr>
          <p:spPr>
            <a:xfrm>
              <a:off x="3207177" y="5221903"/>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349" name="pl349"/>
            <p:cNvSpPr/>
            <p:nvPr/>
          </p:nvSpPr>
          <p:spPr>
            <a:xfrm>
              <a:off x="3381015" y="5221903"/>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350" name="pl350"/>
            <p:cNvSpPr/>
            <p:nvPr/>
          </p:nvSpPr>
          <p:spPr>
            <a:xfrm>
              <a:off x="2164152" y="5702059"/>
              <a:ext cx="1216862" cy="46920"/>
            </a:xfrm>
            <a:custGeom>
              <a:avLst/>
              <a:pathLst>
                <a:path w="1216862" h="46920">
                  <a:moveTo>
                    <a:pt x="0" y="39100"/>
                  </a:moveTo>
                  <a:lnTo>
                    <a:pt x="173837" y="23460"/>
                  </a:lnTo>
                  <a:lnTo>
                    <a:pt x="347675" y="0"/>
                  </a:lnTo>
                  <a:lnTo>
                    <a:pt x="521512" y="7820"/>
                  </a:lnTo>
                  <a:lnTo>
                    <a:pt x="695350" y="7820"/>
                  </a:lnTo>
                  <a:lnTo>
                    <a:pt x="869187" y="39100"/>
                  </a:lnTo>
                  <a:lnTo>
                    <a:pt x="1043025" y="46920"/>
                  </a:lnTo>
                  <a:lnTo>
                    <a:pt x="1216862" y="23460"/>
                  </a:lnTo>
                </a:path>
              </a:pathLst>
            </a:custGeom>
            <a:ln w="20325" cap="flat">
              <a:solidFill>
                <a:srgbClr val="BEBEBE">
                  <a:alpha val="69803"/>
                </a:srgbClr>
              </a:solidFill>
              <a:prstDash val="solid"/>
              <a:round/>
            </a:ln>
          </p:spPr>
          <p:txBody>
            <a:bodyPr/>
            <a:lstStyle/>
            <a:p/>
          </p:txBody>
        </p:sp>
        <p:sp>
          <p:nvSpPr>
            <p:cNvPr id="351" name="pl351"/>
            <p:cNvSpPr/>
            <p:nvPr/>
          </p:nvSpPr>
          <p:spPr>
            <a:xfrm>
              <a:off x="2164152" y="5725520"/>
              <a:ext cx="1216862" cy="31280"/>
            </a:xfrm>
            <a:custGeom>
              <a:avLst/>
              <a:pathLst>
                <a:path w="1216862" h="31280">
                  <a:moveTo>
                    <a:pt x="0" y="15640"/>
                  </a:moveTo>
                  <a:lnTo>
                    <a:pt x="173837" y="15640"/>
                  </a:lnTo>
                  <a:lnTo>
                    <a:pt x="347675" y="7820"/>
                  </a:lnTo>
                  <a:lnTo>
                    <a:pt x="521512" y="0"/>
                  </a:lnTo>
                  <a:lnTo>
                    <a:pt x="695350" y="15640"/>
                  </a:lnTo>
                  <a:lnTo>
                    <a:pt x="869187" y="31280"/>
                  </a:lnTo>
                  <a:lnTo>
                    <a:pt x="1043025" y="31280"/>
                  </a:lnTo>
                  <a:lnTo>
                    <a:pt x="1216862" y="31280"/>
                  </a:lnTo>
                </a:path>
              </a:pathLst>
            </a:custGeom>
            <a:ln w="40651" cap="flat">
              <a:solidFill>
                <a:srgbClr val="BEBEBE">
                  <a:alpha val="69803"/>
                </a:srgbClr>
              </a:solidFill>
              <a:prstDash val="solid"/>
              <a:round/>
            </a:ln>
          </p:spPr>
          <p:txBody>
            <a:bodyPr/>
            <a:lstStyle/>
            <a:p/>
          </p:txBody>
        </p:sp>
        <p:sp>
          <p:nvSpPr>
            <p:cNvPr id="352" name="pl352"/>
            <p:cNvSpPr/>
            <p:nvPr/>
          </p:nvSpPr>
          <p:spPr>
            <a:xfrm>
              <a:off x="2164152" y="5725520"/>
              <a:ext cx="1216862" cy="31280"/>
            </a:xfrm>
            <a:custGeom>
              <a:avLst/>
              <a:pathLst>
                <a:path w="1216862" h="31280">
                  <a:moveTo>
                    <a:pt x="0" y="15640"/>
                  </a:moveTo>
                  <a:lnTo>
                    <a:pt x="173837" y="15640"/>
                  </a:lnTo>
                  <a:lnTo>
                    <a:pt x="347675" y="7820"/>
                  </a:lnTo>
                  <a:lnTo>
                    <a:pt x="521512" y="0"/>
                  </a:lnTo>
                  <a:lnTo>
                    <a:pt x="695350" y="15640"/>
                  </a:lnTo>
                  <a:lnTo>
                    <a:pt x="869187" y="31280"/>
                  </a:lnTo>
                  <a:lnTo>
                    <a:pt x="1043025" y="31280"/>
                  </a:lnTo>
                  <a:lnTo>
                    <a:pt x="1216862" y="31280"/>
                  </a:lnTo>
                </a:path>
              </a:pathLst>
            </a:custGeom>
            <a:ln w="35231" cap="flat">
              <a:solidFill>
                <a:srgbClr val="BEBEBE">
                  <a:alpha val="69803"/>
                </a:srgbClr>
              </a:solidFill>
              <a:prstDash val="solid"/>
              <a:round/>
            </a:ln>
          </p:spPr>
          <p:txBody>
            <a:bodyPr/>
            <a:lstStyle/>
            <a:p/>
          </p:txBody>
        </p:sp>
        <p:sp>
          <p:nvSpPr>
            <p:cNvPr id="353" name="pl353"/>
            <p:cNvSpPr/>
            <p:nvPr/>
          </p:nvSpPr>
          <p:spPr>
            <a:xfrm>
              <a:off x="2164152" y="5702059"/>
              <a:ext cx="1216862" cy="46920"/>
            </a:xfrm>
            <a:custGeom>
              <a:avLst/>
              <a:pathLst>
                <a:path w="1216862" h="46920">
                  <a:moveTo>
                    <a:pt x="0" y="39100"/>
                  </a:moveTo>
                  <a:lnTo>
                    <a:pt x="173837" y="23460"/>
                  </a:lnTo>
                  <a:lnTo>
                    <a:pt x="347675" y="0"/>
                  </a:lnTo>
                  <a:lnTo>
                    <a:pt x="521512" y="7820"/>
                  </a:lnTo>
                  <a:lnTo>
                    <a:pt x="695350" y="7820"/>
                  </a:lnTo>
                  <a:lnTo>
                    <a:pt x="869187" y="39100"/>
                  </a:lnTo>
                  <a:lnTo>
                    <a:pt x="1043025" y="46920"/>
                  </a:lnTo>
                  <a:lnTo>
                    <a:pt x="1216862" y="23460"/>
                  </a:lnTo>
                </a:path>
              </a:pathLst>
            </a:custGeom>
            <a:ln w="20325" cap="flat">
              <a:solidFill>
                <a:srgbClr val="6B6B6B">
                  <a:alpha val="100000"/>
                </a:srgbClr>
              </a:solidFill>
              <a:prstDash val="solid"/>
              <a:round/>
            </a:ln>
          </p:spPr>
          <p:txBody>
            <a:bodyPr/>
            <a:lstStyle/>
            <a:p/>
          </p:txBody>
        </p:sp>
        <p:sp>
          <p:nvSpPr>
            <p:cNvPr id="354" name="pl354"/>
            <p:cNvSpPr/>
            <p:nvPr/>
          </p:nvSpPr>
          <p:spPr>
            <a:xfrm>
              <a:off x="2164152" y="5725520"/>
              <a:ext cx="1216862" cy="31280"/>
            </a:xfrm>
            <a:custGeom>
              <a:avLst/>
              <a:pathLst>
                <a:path w="1216862" h="31280">
                  <a:moveTo>
                    <a:pt x="0" y="15640"/>
                  </a:moveTo>
                  <a:lnTo>
                    <a:pt x="173837" y="15640"/>
                  </a:lnTo>
                  <a:lnTo>
                    <a:pt x="347675" y="7820"/>
                  </a:lnTo>
                  <a:lnTo>
                    <a:pt x="521512" y="0"/>
                  </a:lnTo>
                  <a:lnTo>
                    <a:pt x="695350" y="15640"/>
                  </a:lnTo>
                  <a:lnTo>
                    <a:pt x="869187" y="31280"/>
                  </a:lnTo>
                  <a:lnTo>
                    <a:pt x="1043025" y="31280"/>
                  </a:lnTo>
                  <a:lnTo>
                    <a:pt x="1216862" y="31280"/>
                  </a:lnTo>
                </a:path>
              </a:pathLst>
            </a:custGeom>
            <a:ln w="40651" cap="flat">
              <a:solidFill>
                <a:srgbClr val="000000">
                  <a:alpha val="100000"/>
                </a:srgbClr>
              </a:solidFill>
              <a:prstDash val="solid"/>
              <a:round/>
            </a:ln>
          </p:spPr>
          <p:txBody>
            <a:bodyPr/>
            <a:lstStyle/>
            <a:p/>
          </p:txBody>
        </p:sp>
        <p:sp>
          <p:nvSpPr>
            <p:cNvPr id="355" name="pl355"/>
            <p:cNvSpPr/>
            <p:nvPr/>
          </p:nvSpPr>
          <p:spPr>
            <a:xfrm>
              <a:off x="2164152" y="5725520"/>
              <a:ext cx="1216862" cy="31280"/>
            </a:xfrm>
            <a:custGeom>
              <a:avLst/>
              <a:pathLst>
                <a:path w="1216862" h="31280">
                  <a:moveTo>
                    <a:pt x="0" y="15640"/>
                  </a:moveTo>
                  <a:lnTo>
                    <a:pt x="173837" y="15640"/>
                  </a:lnTo>
                  <a:lnTo>
                    <a:pt x="347675" y="7820"/>
                  </a:lnTo>
                  <a:lnTo>
                    <a:pt x="521512" y="0"/>
                  </a:lnTo>
                  <a:lnTo>
                    <a:pt x="695350" y="15640"/>
                  </a:lnTo>
                  <a:lnTo>
                    <a:pt x="869187" y="31280"/>
                  </a:lnTo>
                  <a:lnTo>
                    <a:pt x="1043025" y="31280"/>
                  </a:lnTo>
                  <a:lnTo>
                    <a:pt x="1216862" y="31280"/>
                  </a:lnTo>
                </a:path>
              </a:pathLst>
            </a:custGeom>
            <a:ln w="35231" cap="flat">
              <a:solidFill>
                <a:srgbClr val="F26A21">
                  <a:alpha val="100000"/>
                </a:srgbClr>
              </a:solidFill>
              <a:prstDash val="solid"/>
              <a:round/>
            </a:ln>
          </p:spPr>
          <p:txBody>
            <a:bodyPr/>
            <a:lstStyle/>
            <a:p/>
          </p:txBody>
        </p:sp>
        <p:sp>
          <p:nvSpPr>
            <p:cNvPr id="356" name="pl356"/>
            <p:cNvSpPr/>
            <p:nvPr/>
          </p:nvSpPr>
          <p:spPr>
            <a:xfrm>
              <a:off x="2103309" y="5780261"/>
              <a:ext cx="1338549" cy="0"/>
            </a:xfrm>
            <a:custGeom>
              <a:avLst/>
              <a:pathLst>
                <a:path w="1338549" h="0">
                  <a:moveTo>
                    <a:pt x="0" y="0"/>
                  </a:moveTo>
                  <a:lnTo>
                    <a:pt x="1338549" y="0"/>
                  </a:lnTo>
                  <a:lnTo>
                    <a:pt x="1338549" y="0"/>
                  </a:lnTo>
                </a:path>
              </a:pathLst>
            </a:custGeom>
            <a:ln w="13550" cap="flat">
              <a:solidFill>
                <a:srgbClr val="000000">
                  <a:alpha val="100000"/>
                </a:srgbClr>
              </a:solidFill>
              <a:prstDash val="dash"/>
              <a:round/>
            </a:ln>
          </p:spPr>
          <p:txBody>
            <a:bodyPr/>
            <a:lstStyle/>
            <a:p/>
          </p:txBody>
        </p:sp>
        <p:sp>
          <p:nvSpPr>
            <p:cNvPr id="357" name="tx357"/>
            <p:cNvSpPr/>
            <p:nvPr/>
          </p:nvSpPr>
          <p:spPr>
            <a:xfrm>
              <a:off x="2134022" y="557813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358" name="tx358"/>
            <p:cNvSpPr/>
            <p:nvPr/>
          </p:nvSpPr>
          <p:spPr>
            <a:xfrm>
              <a:off x="2307860" y="557813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359" name="tx359"/>
            <p:cNvSpPr/>
            <p:nvPr/>
          </p:nvSpPr>
          <p:spPr>
            <a:xfrm>
              <a:off x="2481698" y="557031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a:t>
              </a:r>
            </a:p>
          </p:txBody>
        </p:sp>
        <p:sp>
          <p:nvSpPr>
            <p:cNvPr id="360" name="tx360"/>
            <p:cNvSpPr/>
            <p:nvPr/>
          </p:nvSpPr>
          <p:spPr>
            <a:xfrm>
              <a:off x="2655535" y="556249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a:t>
              </a:r>
            </a:p>
          </p:txBody>
        </p:sp>
        <p:sp>
          <p:nvSpPr>
            <p:cNvPr id="361" name="tx361"/>
            <p:cNvSpPr/>
            <p:nvPr/>
          </p:nvSpPr>
          <p:spPr>
            <a:xfrm>
              <a:off x="2829373" y="557813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362" name="tx362"/>
            <p:cNvSpPr/>
            <p:nvPr/>
          </p:nvSpPr>
          <p:spPr>
            <a:xfrm>
              <a:off x="3003210" y="559377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363" name="tx363"/>
            <p:cNvSpPr/>
            <p:nvPr/>
          </p:nvSpPr>
          <p:spPr>
            <a:xfrm>
              <a:off x="3177048" y="559377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364" name="tx364"/>
            <p:cNvSpPr/>
            <p:nvPr/>
          </p:nvSpPr>
          <p:spPr>
            <a:xfrm>
              <a:off x="3350885" y="559377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365" name="rc365"/>
            <p:cNvSpPr/>
            <p:nvPr/>
          </p:nvSpPr>
          <p:spPr>
            <a:xfrm>
              <a:off x="3511447" y="874964"/>
              <a:ext cx="1338549" cy="584946"/>
            </a:xfrm>
            <a:prstGeom prst="rect">
              <a:avLst/>
            </a:prstGeom>
            <a:solidFill>
              <a:srgbClr val="EBEBEB">
                <a:alpha val="100000"/>
              </a:srgbClr>
            </a:solidFill>
          </p:spPr>
          <p:txBody>
            <a:bodyPr/>
            <a:lstStyle/>
            <a:p/>
          </p:txBody>
        </p:sp>
        <p:sp>
          <p:nvSpPr>
            <p:cNvPr id="366" name="pl366"/>
            <p:cNvSpPr/>
            <p:nvPr/>
          </p:nvSpPr>
          <p:spPr>
            <a:xfrm>
              <a:off x="3511447" y="1335570"/>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367" name="pl367"/>
            <p:cNvSpPr/>
            <p:nvPr/>
          </p:nvSpPr>
          <p:spPr>
            <a:xfrm>
              <a:off x="3511447" y="1140066"/>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368" name="pl368"/>
            <p:cNvSpPr/>
            <p:nvPr/>
          </p:nvSpPr>
          <p:spPr>
            <a:xfrm>
              <a:off x="3511447" y="944563"/>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369" name="pl369"/>
            <p:cNvSpPr/>
            <p:nvPr/>
          </p:nvSpPr>
          <p:spPr>
            <a:xfrm>
              <a:off x="3511447" y="1433322"/>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370" name="pl370"/>
            <p:cNvSpPr/>
            <p:nvPr/>
          </p:nvSpPr>
          <p:spPr>
            <a:xfrm>
              <a:off x="3511447" y="1237818"/>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371" name="pl371"/>
            <p:cNvSpPr/>
            <p:nvPr/>
          </p:nvSpPr>
          <p:spPr>
            <a:xfrm>
              <a:off x="3511447" y="1042315"/>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372" name="pl372"/>
            <p:cNvSpPr/>
            <p:nvPr/>
          </p:nvSpPr>
          <p:spPr>
            <a:xfrm>
              <a:off x="3572290" y="874964"/>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373" name="pl373"/>
            <p:cNvSpPr/>
            <p:nvPr/>
          </p:nvSpPr>
          <p:spPr>
            <a:xfrm>
              <a:off x="3746128" y="874964"/>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374" name="pl374"/>
            <p:cNvSpPr/>
            <p:nvPr/>
          </p:nvSpPr>
          <p:spPr>
            <a:xfrm>
              <a:off x="3919965" y="874964"/>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375" name="pl375"/>
            <p:cNvSpPr/>
            <p:nvPr/>
          </p:nvSpPr>
          <p:spPr>
            <a:xfrm>
              <a:off x="4093803" y="874964"/>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376" name="pl376"/>
            <p:cNvSpPr/>
            <p:nvPr/>
          </p:nvSpPr>
          <p:spPr>
            <a:xfrm>
              <a:off x="4267640" y="874964"/>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377" name="pl377"/>
            <p:cNvSpPr/>
            <p:nvPr/>
          </p:nvSpPr>
          <p:spPr>
            <a:xfrm>
              <a:off x="4441478" y="874964"/>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378" name="pl378"/>
            <p:cNvSpPr/>
            <p:nvPr/>
          </p:nvSpPr>
          <p:spPr>
            <a:xfrm>
              <a:off x="4615315" y="874964"/>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379" name="pl379"/>
            <p:cNvSpPr/>
            <p:nvPr/>
          </p:nvSpPr>
          <p:spPr>
            <a:xfrm>
              <a:off x="4789153" y="874964"/>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380" name="pl380"/>
            <p:cNvSpPr/>
            <p:nvPr/>
          </p:nvSpPr>
          <p:spPr>
            <a:xfrm>
              <a:off x="3572290" y="1355120"/>
              <a:ext cx="1216862" cy="46920"/>
            </a:xfrm>
            <a:custGeom>
              <a:avLst/>
              <a:pathLst>
                <a:path w="1216862" h="46920">
                  <a:moveTo>
                    <a:pt x="0" y="39100"/>
                  </a:moveTo>
                  <a:lnTo>
                    <a:pt x="173837" y="23460"/>
                  </a:lnTo>
                  <a:lnTo>
                    <a:pt x="347675" y="0"/>
                  </a:lnTo>
                  <a:lnTo>
                    <a:pt x="521512" y="7820"/>
                  </a:lnTo>
                  <a:lnTo>
                    <a:pt x="695350" y="7820"/>
                  </a:lnTo>
                  <a:lnTo>
                    <a:pt x="869187" y="39100"/>
                  </a:lnTo>
                  <a:lnTo>
                    <a:pt x="1043025" y="46920"/>
                  </a:lnTo>
                  <a:lnTo>
                    <a:pt x="1216862" y="23460"/>
                  </a:lnTo>
                </a:path>
              </a:pathLst>
            </a:custGeom>
            <a:ln w="20325" cap="flat">
              <a:solidFill>
                <a:srgbClr val="BEBEBE">
                  <a:alpha val="69803"/>
                </a:srgbClr>
              </a:solidFill>
              <a:prstDash val="solid"/>
              <a:round/>
            </a:ln>
          </p:spPr>
          <p:txBody>
            <a:bodyPr/>
            <a:lstStyle/>
            <a:p/>
          </p:txBody>
        </p:sp>
        <p:sp>
          <p:nvSpPr>
            <p:cNvPr id="381" name="pl381"/>
            <p:cNvSpPr/>
            <p:nvPr/>
          </p:nvSpPr>
          <p:spPr>
            <a:xfrm>
              <a:off x="3572290" y="1323840"/>
              <a:ext cx="1216862" cy="93841"/>
            </a:xfrm>
            <a:custGeom>
              <a:avLst/>
              <a:pathLst>
                <a:path w="1216862" h="93841">
                  <a:moveTo>
                    <a:pt x="0" y="78201"/>
                  </a:moveTo>
                  <a:lnTo>
                    <a:pt x="173837" y="93841"/>
                  </a:lnTo>
                  <a:lnTo>
                    <a:pt x="347675" y="0"/>
                  </a:lnTo>
                  <a:lnTo>
                    <a:pt x="521512" y="62561"/>
                  </a:lnTo>
                  <a:lnTo>
                    <a:pt x="695350" y="23460"/>
                  </a:lnTo>
                  <a:lnTo>
                    <a:pt x="869187" y="15640"/>
                  </a:lnTo>
                  <a:lnTo>
                    <a:pt x="1043025" y="46920"/>
                  </a:lnTo>
                  <a:lnTo>
                    <a:pt x="1216862" y="0"/>
                  </a:lnTo>
                </a:path>
              </a:pathLst>
            </a:custGeom>
            <a:ln w="40651" cap="flat">
              <a:solidFill>
                <a:srgbClr val="BEBEBE">
                  <a:alpha val="69803"/>
                </a:srgbClr>
              </a:solidFill>
              <a:prstDash val="solid"/>
              <a:round/>
            </a:ln>
          </p:spPr>
          <p:txBody>
            <a:bodyPr/>
            <a:lstStyle/>
            <a:p/>
          </p:txBody>
        </p:sp>
        <p:sp>
          <p:nvSpPr>
            <p:cNvPr id="382" name="pl382"/>
            <p:cNvSpPr/>
            <p:nvPr/>
          </p:nvSpPr>
          <p:spPr>
            <a:xfrm>
              <a:off x="3572290" y="1323840"/>
              <a:ext cx="1216862" cy="93841"/>
            </a:xfrm>
            <a:custGeom>
              <a:avLst/>
              <a:pathLst>
                <a:path w="1216862" h="93841">
                  <a:moveTo>
                    <a:pt x="0" y="78201"/>
                  </a:moveTo>
                  <a:lnTo>
                    <a:pt x="173837" y="93841"/>
                  </a:lnTo>
                  <a:lnTo>
                    <a:pt x="347675" y="0"/>
                  </a:lnTo>
                  <a:lnTo>
                    <a:pt x="521512" y="62561"/>
                  </a:lnTo>
                  <a:lnTo>
                    <a:pt x="695350" y="23460"/>
                  </a:lnTo>
                  <a:lnTo>
                    <a:pt x="869187" y="15640"/>
                  </a:lnTo>
                  <a:lnTo>
                    <a:pt x="1043025" y="46920"/>
                  </a:lnTo>
                  <a:lnTo>
                    <a:pt x="1216862" y="0"/>
                  </a:lnTo>
                </a:path>
              </a:pathLst>
            </a:custGeom>
            <a:ln w="35231" cap="flat">
              <a:solidFill>
                <a:srgbClr val="BEBEBE">
                  <a:alpha val="69803"/>
                </a:srgbClr>
              </a:solidFill>
              <a:prstDash val="solid"/>
              <a:round/>
            </a:ln>
          </p:spPr>
          <p:txBody>
            <a:bodyPr/>
            <a:lstStyle/>
            <a:p/>
          </p:txBody>
        </p:sp>
        <p:sp>
          <p:nvSpPr>
            <p:cNvPr id="383" name="pl383"/>
            <p:cNvSpPr/>
            <p:nvPr/>
          </p:nvSpPr>
          <p:spPr>
            <a:xfrm>
              <a:off x="3572290" y="1355120"/>
              <a:ext cx="1216862" cy="46920"/>
            </a:xfrm>
            <a:custGeom>
              <a:avLst/>
              <a:pathLst>
                <a:path w="1216862" h="46920">
                  <a:moveTo>
                    <a:pt x="0" y="39100"/>
                  </a:moveTo>
                  <a:lnTo>
                    <a:pt x="173837" y="23460"/>
                  </a:lnTo>
                  <a:lnTo>
                    <a:pt x="347675" y="0"/>
                  </a:lnTo>
                  <a:lnTo>
                    <a:pt x="521512" y="7820"/>
                  </a:lnTo>
                  <a:lnTo>
                    <a:pt x="695350" y="7820"/>
                  </a:lnTo>
                  <a:lnTo>
                    <a:pt x="869187" y="39100"/>
                  </a:lnTo>
                  <a:lnTo>
                    <a:pt x="1043025" y="46920"/>
                  </a:lnTo>
                  <a:lnTo>
                    <a:pt x="1216862" y="23460"/>
                  </a:lnTo>
                </a:path>
              </a:pathLst>
            </a:custGeom>
            <a:ln w="20325" cap="flat">
              <a:solidFill>
                <a:srgbClr val="6B6B6B">
                  <a:alpha val="100000"/>
                </a:srgbClr>
              </a:solidFill>
              <a:prstDash val="solid"/>
              <a:round/>
            </a:ln>
          </p:spPr>
          <p:txBody>
            <a:bodyPr/>
            <a:lstStyle/>
            <a:p/>
          </p:txBody>
        </p:sp>
        <p:sp>
          <p:nvSpPr>
            <p:cNvPr id="384" name="pl384"/>
            <p:cNvSpPr/>
            <p:nvPr/>
          </p:nvSpPr>
          <p:spPr>
            <a:xfrm>
              <a:off x="3572290" y="1323840"/>
              <a:ext cx="1216862" cy="93841"/>
            </a:xfrm>
            <a:custGeom>
              <a:avLst/>
              <a:pathLst>
                <a:path w="1216862" h="93841">
                  <a:moveTo>
                    <a:pt x="0" y="78201"/>
                  </a:moveTo>
                  <a:lnTo>
                    <a:pt x="173837" y="93841"/>
                  </a:lnTo>
                  <a:lnTo>
                    <a:pt x="347675" y="0"/>
                  </a:lnTo>
                  <a:lnTo>
                    <a:pt x="521512" y="62561"/>
                  </a:lnTo>
                  <a:lnTo>
                    <a:pt x="695350" y="23460"/>
                  </a:lnTo>
                  <a:lnTo>
                    <a:pt x="869187" y="15640"/>
                  </a:lnTo>
                  <a:lnTo>
                    <a:pt x="1043025" y="46920"/>
                  </a:lnTo>
                  <a:lnTo>
                    <a:pt x="1216862" y="0"/>
                  </a:lnTo>
                </a:path>
              </a:pathLst>
            </a:custGeom>
            <a:ln w="40651" cap="flat">
              <a:solidFill>
                <a:srgbClr val="000000">
                  <a:alpha val="100000"/>
                </a:srgbClr>
              </a:solidFill>
              <a:prstDash val="solid"/>
              <a:round/>
            </a:ln>
          </p:spPr>
          <p:txBody>
            <a:bodyPr/>
            <a:lstStyle/>
            <a:p/>
          </p:txBody>
        </p:sp>
        <p:sp>
          <p:nvSpPr>
            <p:cNvPr id="385" name="pl385"/>
            <p:cNvSpPr/>
            <p:nvPr/>
          </p:nvSpPr>
          <p:spPr>
            <a:xfrm>
              <a:off x="3572290" y="1323840"/>
              <a:ext cx="1216862" cy="93841"/>
            </a:xfrm>
            <a:custGeom>
              <a:avLst/>
              <a:pathLst>
                <a:path w="1216862" h="93841">
                  <a:moveTo>
                    <a:pt x="0" y="78201"/>
                  </a:moveTo>
                  <a:lnTo>
                    <a:pt x="173837" y="93841"/>
                  </a:lnTo>
                  <a:lnTo>
                    <a:pt x="347675" y="0"/>
                  </a:lnTo>
                  <a:lnTo>
                    <a:pt x="521512" y="62561"/>
                  </a:lnTo>
                  <a:lnTo>
                    <a:pt x="695350" y="23460"/>
                  </a:lnTo>
                  <a:lnTo>
                    <a:pt x="869187" y="15640"/>
                  </a:lnTo>
                  <a:lnTo>
                    <a:pt x="1043025" y="46920"/>
                  </a:lnTo>
                  <a:lnTo>
                    <a:pt x="1216862" y="0"/>
                  </a:lnTo>
                </a:path>
              </a:pathLst>
            </a:custGeom>
            <a:ln w="35231" cap="flat">
              <a:solidFill>
                <a:srgbClr val="F26A21">
                  <a:alpha val="100000"/>
                </a:srgbClr>
              </a:solidFill>
              <a:prstDash val="solid"/>
              <a:round/>
            </a:ln>
          </p:spPr>
          <p:txBody>
            <a:bodyPr/>
            <a:lstStyle/>
            <a:p/>
          </p:txBody>
        </p:sp>
        <p:sp>
          <p:nvSpPr>
            <p:cNvPr id="386" name="pl386"/>
            <p:cNvSpPr/>
            <p:nvPr/>
          </p:nvSpPr>
          <p:spPr>
            <a:xfrm>
              <a:off x="3511447" y="1433322"/>
              <a:ext cx="1338549" cy="0"/>
            </a:xfrm>
            <a:custGeom>
              <a:avLst/>
              <a:pathLst>
                <a:path w="1338549" h="0">
                  <a:moveTo>
                    <a:pt x="0" y="0"/>
                  </a:moveTo>
                  <a:lnTo>
                    <a:pt x="1338549" y="0"/>
                  </a:lnTo>
                  <a:lnTo>
                    <a:pt x="1338549" y="0"/>
                  </a:lnTo>
                </a:path>
              </a:pathLst>
            </a:custGeom>
            <a:ln w="13550" cap="flat">
              <a:solidFill>
                <a:srgbClr val="000000">
                  <a:alpha val="100000"/>
                </a:srgbClr>
              </a:solidFill>
              <a:prstDash val="dash"/>
              <a:round/>
            </a:ln>
          </p:spPr>
          <p:txBody>
            <a:bodyPr/>
            <a:lstStyle/>
            <a:p/>
          </p:txBody>
        </p:sp>
        <p:sp>
          <p:nvSpPr>
            <p:cNvPr id="387" name="tx387"/>
            <p:cNvSpPr/>
            <p:nvPr/>
          </p:nvSpPr>
          <p:spPr>
            <a:xfrm>
              <a:off x="3542161" y="123901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388" name="tx388"/>
            <p:cNvSpPr/>
            <p:nvPr/>
          </p:nvSpPr>
          <p:spPr>
            <a:xfrm>
              <a:off x="3715998" y="125465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389" name="tx389"/>
            <p:cNvSpPr/>
            <p:nvPr/>
          </p:nvSpPr>
          <p:spPr>
            <a:xfrm>
              <a:off x="3859706" y="116081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14</a:t>
              </a:r>
            </a:p>
          </p:txBody>
        </p:sp>
        <p:sp>
          <p:nvSpPr>
            <p:cNvPr id="390" name="tx390"/>
            <p:cNvSpPr/>
            <p:nvPr/>
          </p:nvSpPr>
          <p:spPr>
            <a:xfrm>
              <a:off x="4063673" y="122337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a:t>
              </a:r>
            </a:p>
          </p:txBody>
        </p:sp>
        <p:sp>
          <p:nvSpPr>
            <p:cNvPr id="391" name="tx391"/>
            <p:cNvSpPr/>
            <p:nvPr/>
          </p:nvSpPr>
          <p:spPr>
            <a:xfrm>
              <a:off x="4211405" y="1184272"/>
              <a:ext cx="11247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11</a:t>
              </a:r>
            </a:p>
          </p:txBody>
        </p:sp>
        <p:sp>
          <p:nvSpPr>
            <p:cNvPr id="392" name="tx392"/>
            <p:cNvSpPr/>
            <p:nvPr/>
          </p:nvSpPr>
          <p:spPr>
            <a:xfrm>
              <a:off x="4381219" y="117645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12</a:t>
              </a:r>
            </a:p>
          </p:txBody>
        </p:sp>
        <p:sp>
          <p:nvSpPr>
            <p:cNvPr id="393" name="tx393"/>
            <p:cNvSpPr/>
            <p:nvPr/>
          </p:nvSpPr>
          <p:spPr>
            <a:xfrm>
              <a:off x="4585186" y="120773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a:t>
              </a:r>
            </a:p>
          </p:txBody>
        </p:sp>
        <p:sp>
          <p:nvSpPr>
            <p:cNvPr id="394" name="tx394"/>
            <p:cNvSpPr/>
            <p:nvPr/>
          </p:nvSpPr>
          <p:spPr>
            <a:xfrm>
              <a:off x="4728894" y="116081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14</a:t>
              </a:r>
            </a:p>
          </p:txBody>
        </p:sp>
        <p:sp>
          <p:nvSpPr>
            <p:cNvPr id="395" name="rc395"/>
            <p:cNvSpPr/>
            <p:nvPr/>
          </p:nvSpPr>
          <p:spPr>
            <a:xfrm>
              <a:off x="3511447" y="1744352"/>
              <a:ext cx="1338549" cy="584946"/>
            </a:xfrm>
            <a:prstGeom prst="rect">
              <a:avLst/>
            </a:prstGeom>
            <a:solidFill>
              <a:srgbClr val="EBEBEB">
                <a:alpha val="100000"/>
              </a:srgbClr>
            </a:solidFill>
          </p:spPr>
          <p:txBody>
            <a:bodyPr/>
            <a:lstStyle/>
            <a:p/>
          </p:txBody>
        </p:sp>
        <p:sp>
          <p:nvSpPr>
            <p:cNvPr id="396" name="pl396"/>
            <p:cNvSpPr/>
            <p:nvPr/>
          </p:nvSpPr>
          <p:spPr>
            <a:xfrm>
              <a:off x="3511447" y="2204958"/>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397" name="pl397"/>
            <p:cNvSpPr/>
            <p:nvPr/>
          </p:nvSpPr>
          <p:spPr>
            <a:xfrm>
              <a:off x="3511447" y="2009454"/>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398" name="pl398"/>
            <p:cNvSpPr/>
            <p:nvPr/>
          </p:nvSpPr>
          <p:spPr>
            <a:xfrm>
              <a:off x="3511447" y="1813951"/>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399" name="pl399"/>
            <p:cNvSpPr/>
            <p:nvPr/>
          </p:nvSpPr>
          <p:spPr>
            <a:xfrm>
              <a:off x="3511447" y="2302709"/>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400" name="pl400"/>
            <p:cNvSpPr/>
            <p:nvPr/>
          </p:nvSpPr>
          <p:spPr>
            <a:xfrm>
              <a:off x="3511447" y="2107206"/>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401" name="pl401"/>
            <p:cNvSpPr/>
            <p:nvPr/>
          </p:nvSpPr>
          <p:spPr>
            <a:xfrm>
              <a:off x="3511447" y="1911703"/>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402" name="pl402"/>
            <p:cNvSpPr/>
            <p:nvPr/>
          </p:nvSpPr>
          <p:spPr>
            <a:xfrm>
              <a:off x="3572290" y="1744352"/>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403" name="pl403"/>
            <p:cNvSpPr/>
            <p:nvPr/>
          </p:nvSpPr>
          <p:spPr>
            <a:xfrm>
              <a:off x="3746128" y="1744352"/>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404" name="pl404"/>
            <p:cNvSpPr/>
            <p:nvPr/>
          </p:nvSpPr>
          <p:spPr>
            <a:xfrm>
              <a:off x="3919965" y="1744352"/>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405" name="pl405"/>
            <p:cNvSpPr/>
            <p:nvPr/>
          </p:nvSpPr>
          <p:spPr>
            <a:xfrm>
              <a:off x="4093803" y="1744352"/>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406" name="pl406"/>
            <p:cNvSpPr/>
            <p:nvPr/>
          </p:nvSpPr>
          <p:spPr>
            <a:xfrm>
              <a:off x="4267640" y="1744352"/>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407" name="pl407"/>
            <p:cNvSpPr/>
            <p:nvPr/>
          </p:nvSpPr>
          <p:spPr>
            <a:xfrm>
              <a:off x="4441478" y="1744352"/>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408" name="pl408"/>
            <p:cNvSpPr/>
            <p:nvPr/>
          </p:nvSpPr>
          <p:spPr>
            <a:xfrm>
              <a:off x="4615315" y="1744352"/>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409" name="pl409"/>
            <p:cNvSpPr/>
            <p:nvPr/>
          </p:nvSpPr>
          <p:spPr>
            <a:xfrm>
              <a:off x="4789153" y="1744352"/>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410" name="pl410"/>
            <p:cNvSpPr/>
            <p:nvPr/>
          </p:nvSpPr>
          <p:spPr>
            <a:xfrm>
              <a:off x="3572290" y="2224508"/>
              <a:ext cx="1216862" cy="46920"/>
            </a:xfrm>
            <a:custGeom>
              <a:avLst/>
              <a:pathLst>
                <a:path w="1216862" h="46920">
                  <a:moveTo>
                    <a:pt x="0" y="39100"/>
                  </a:moveTo>
                  <a:lnTo>
                    <a:pt x="173837" y="23460"/>
                  </a:lnTo>
                  <a:lnTo>
                    <a:pt x="347675" y="0"/>
                  </a:lnTo>
                  <a:lnTo>
                    <a:pt x="521512" y="7820"/>
                  </a:lnTo>
                  <a:lnTo>
                    <a:pt x="695350" y="7820"/>
                  </a:lnTo>
                  <a:lnTo>
                    <a:pt x="869187" y="39100"/>
                  </a:lnTo>
                  <a:lnTo>
                    <a:pt x="1043025" y="46920"/>
                  </a:lnTo>
                  <a:lnTo>
                    <a:pt x="1216862" y="23460"/>
                  </a:lnTo>
                </a:path>
              </a:pathLst>
            </a:custGeom>
            <a:ln w="20325" cap="flat">
              <a:solidFill>
                <a:srgbClr val="BEBEBE">
                  <a:alpha val="69803"/>
                </a:srgbClr>
              </a:solidFill>
              <a:prstDash val="solid"/>
              <a:round/>
            </a:ln>
          </p:spPr>
          <p:txBody>
            <a:bodyPr/>
            <a:lstStyle/>
            <a:p/>
          </p:txBody>
        </p:sp>
        <p:sp>
          <p:nvSpPr>
            <p:cNvPr id="411" name="pl411"/>
            <p:cNvSpPr/>
            <p:nvPr/>
          </p:nvSpPr>
          <p:spPr>
            <a:xfrm>
              <a:off x="3572290" y="2271429"/>
              <a:ext cx="1216862" cy="31280"/>
            </a:xfrm>
            <a:custGeom>
              <a:avLst/>
              <a:pathLst>
                <a:path w="1216862" h="31280">
                  <a:moveTo>
                    <a:pt x="0" y="31280"/>
                  </a:moveTo>
                  <a:lnTo>
                    <a:pt x="173837" y="23460"/>
                  </a:lnTo>
                  <a:lnTo>
                    <a:pt x="347675" y="0"/>
                  </a:lnTo>
                  <a:lnTo>
                    <a:pt x="521512" y="0"/>
                  </a:lnTo>
                  <a:lnTo>
                    <a:pt x="695350" y="0"/>
                  </a:lnTo>
                  <a:lnTo>
                    <a:pt x="869187" y="31280"/>
                  </a:lnTo>
                  <a:lnTo>
                    <a:pt x="1043025" y="31280"/>
                  </a:lnTo>
                  <a:lnTo>
                    <a:pt x="1216862" y="15640"/>
                  </a:lnTo>
                </a:path>
              </a:pathLst>
            </a:custGeom>
            <a:ln w="40651" cap="flat">
              <a:solidFill>
                <a:srgbClr val="BEBEBE">
                  <a:alpha val="69803"/>
                </a:srgbClr>
              </a:solidFill>
              <a:prstDash val="solid"/>
              <a:round/>
            </a:ln>
          </p:spPr>
          <p:txBody>
            <a:bodyPr/>
            <a:lstStyle/>
            <a:p/>
          </p:txBody>
        </p:sp>
        <p:sp>
          <p:nvSpPr>
            <p:cNvPr id="412" name="pl412"/>
            <p:cNvSpPr/>
            <p:nvPr/>
          </p:nvSpPr>
          <p:spPr>
            <a:xfrm>
              <a:off x="3572290" y="2271429"/>
              <a:ext cx="1216862" cy="31280"/>
            </a:xfrm>
            <a:custGeom>
              <a:avLst/>
              <a:pathLst>
                <a:path w="1216862" h="31280">
                  <a:moveTo>
                    <a:pt x="0" y="31280"/>
                  </a:moveTo>
                  <a:lnTo>
                    <a:pt x="173837" y="23460"/>
                  </a:lnTo>
                  <a:lnTo>
                    <a:pt x="347675" y="0"/>
                  </a:lnTo>
                  <a:lnTo>
                    <a:pt x="521512" y="0"/>
                  </a:lnTo>
                  <a:lnTo>
                    <a:pt x="695350" y="0"/>
                  </a:lnTo>
                  <a:lnTo>
                    <a:pt x="869187" y="31280"/>
                  </a:lnTo>
                  <a:lnTo>
                    <a:pt x="1043025" y="31280"/>
                  </a:lnTo>
                  <a:lnTo>
                    <a:pt x="1216862" y="15640"/>
                  </a:lnTo>
                </a:path>
              </a:pathLst>
            </a:custGeom>
            <a:ln w="35231" cap="flat">
              <a:solidFill>
                <a:srgbClr val="BEBEBE">
                  <a:alpha val="69803"/>
                </a:srgbClr>
              </a:solidFill>
              <a:prstDash val="solid"/>
              <a:round/>
            </a:ln>
          </p:spPr>
          <p:txBody>
            <a:bodyPr/>
            <a:lstStyle/>
            <a:p/>
          </p:txBody>
        </p:sp>
        <p:sp>
          <p:nvSpPr>
            <p:cNvPr id="413" name="pl413"/>
            <p:cNvSpPr/>
            <p:nvPr/>
          </p:nvSpPr>
          <p:spPr>
            <a:xfrm>
              <a:off x="3572290" y="2224508"/>
              <a:ext cx="1216862" cy="46920"/>
            </a:xfrm>
            <a:custGeom>
              <a:avLst/>
              <a:pathLst>
                <a:path w="1216862" h="46920">
                  <a:moveTo>
                    <a:pt x="0" y="39100"/>
                  </a:moveTo>
                  <a:lnTo>
                    <a:pt x="173837" y="23460"/>
                  </a:lnTo>
                  <a:lnTo>
                    <a:pt x="347675" y="0"/>
                  </a:lnTo>
                  <a:lnTo>
                    <a:pt x="521512" y="7820"/>
                  </a:lnTo>
                  <a:lnTo>
                    <a:pt x="695350" y="7820"/>
                  </a:lnTo>
                  <a:lnTo>
                    <a:pt x="869187" y="39100"/>
                  </a:lnTo>
                  <a:lnTo>
                    <a:pt x="1043025" y="46920"/>
                  </a:lnTo>
                  <a:lnTo>
                    <a:pt x="1216862" y="23460"/>
                  </a:lnTo>
                </a:path>
              </a:pathLst>
            </a:custGeom>
            <a:ln w="20325" cap="flat">
              <a:solidFill>
                <a:srgbClr val="6B6B6B">
                  <a:alpha val="100000"/>
                </a:srgbClr>
              </a:solidFill>
              <a:prstDash val="solid"/>
              <a:round/>
            </a:ln>
          </p:spPr>
          <p:txBody>
            <a:bodyPr/>
            <a:lstStyle/>
            <a:p/>
          </p:txBody>
        </p:sp>
        <p:sp>
          <p:nvSpPr>
            <p:cNvPr id="414" name="pl414"/>
            <p:cNvSpPr/>
            <p:nvPr/>
          </p:nvSpPr>
          <p:spPr>
            <a:xfrm>
              <a:off x="3572290" y="2271429"/>
              <a:ext cx="1216862" cy="31280"/>
            </a:xfrm>
            <a:custGeom>
              <a:avLst/>
              <a:pathLst>
                <a:path w="1216862" h="31280">
                  <a:moveTo>
                    <a:pt x="0" y="31280"/>
                  </a:moveTo>
                  <a:lnTo>
                    <a:pt x="173837" y="23460"/>
                  </a:lnTo>
                  <a:lnTo>
                    <a:pt x="347675" y="0"/>
                  </a:lnTo>
                  <a:lnTo>
                    <a:pt x="521512" y="0"/>
                  </a:lnTo>
                  <a:lnTo>
                    <a:pt x="695350" y="0"/>
                  </a:lnTo>
                  <a:lnTo>
                    <a:pt x="869187" y="31280"/>
                  </a:lnTo>
                  <a:lnTo>
                    <a:pt x="1043025" y="31280"/>
                  </a:lnTo>
                  <a:lnTo>
                    <a:pt x="1216862" y="15640"/>
                  </a:lnTo>
                </a:path>
              </a:pathLst>
            </a:custGeom>
            <a:ln w="40651" cap="flat">
              <a:solidFill>
                <a:srgbClr val="000000">
                  <a:alpha val="100000"/>
                </a:srgbClr>
              </a:solidFill>
              <a:prstDash val="solid"/>
              <a:round/>
            </a:ln>
          </p:spPr>
          <p:txBody>
            <a:bodyPr/>
            <a:lstStyle/>
            <a:p/>
          </p:txBody>
        </p:sp>
        <p:sp>
          <p:nvSpPr>
            <p:cNvPr id="415" name="pl415"/>
            <p:cNvSpPr/>
            <p:nvPr/>
          </p:nvSpPr>
          <p:spPr>
            <a:xfrm>
              <a:off x="3572290" y="2271429"/>
              <a:ext cx="1216862" cy="31280"/>
            </a:xfrm>
            <a:custGeom>
              <a:avLst/>
              <a:pathLst>
                <a:path w="1216862" h="31280">
                  <a:moveTo>
                    <a:pt x="0" y="31280"/>
                  </a:moveTo>
                  <a:lnTo>
                    <a:pt x="173837" y="23460"/>
                  </a:lnTo>
                  <a:lnTo>
                    <a:pt x="347675" y="0"/>
                  </a:lnTo>
                  <a:lnTo>
                    <a:pt x="521512" y="0"/>
                  </a:lnTo>
                  <a:lnTo>
                    <a:pt x="695350" y="0"/>
                  </a:lnTo>
                  <a:lnTo>
                    <a:pt x="869187" y="31280"/>
                  </a:lnTo>
                  <a:lnTo>
                    <a:pt x="1043025" y="31280"/>
                  </a:lnTo>
                  <a:lnTo>
                    <a:pt x="1216862" y="15640"/>
                  </a:lnTo>
                </a:path>
              </a:pathLst>
            </a:custGeom>
            <a:ln w="35231" cap="flat">
              <a:solidFill>
                <a:srgbClr val="F26A21">
                  <a:alpha val="100000"/>
                </a:srgbClr>
              </a:solidFill>
              <a:prstDash val="solid"/>
              <a:round/>
            </a:ln>
          </p:spPr>
          <p:txBody>
            <a:bodyPr/>
            <a:lstStyle/>
            <a:p/>
          </p:txBody>
        </p:sp>
        <p:sp>
          <p:nvSpPr>
            <p:cNvPr id="416" name="pl416"/>
            <p:cNvSpPr/>
            <p:nvPr/>
          </p:nvSpPr>
          <p:spPr>
            <a:xfrm>
              <a:off x="3511447" y="2302709"/>
              <a:ext cx="1338549" cy="0"/>
            </a:xfrm>
            <a:custGeom>
              <a:avLst/>
              <a:pathLst>
                <a:path w="1338549" h="0">
                  <a:moveTo>
                    <a:pt x="0" y="0"/>
                  </a:moveTo>
                  <a:lnTo>
                    <a:pt x="1338549" y="0"/>
                  </a:lnTo>
                  <a:lnTo>
                    <a:pt x="1338549" y="0"/>
                  </a:lnTo>
                </a:path>
              </a:pathLst>
            </a:custGeom>
            <a:ln w="13550" cap="flat">
              <a:solidFill>
                <a:srgbClr val="000000">
                  <a:alpha val="100000"/>
                </a:srgbClr>
              </a:solidFill>
              <a:prstDash val="dash"/>
              <a:round/>
            </a:ln>
          </p:spPr>
          <p:txBody>
            <a:bodyPr/>
            <a:lstStyle/>
            <a:p/>
          </p:txBody>
        </p:sp>
        <p:sp>
          <p:nvSpPr>
            <p:cNvPr id="417" name="tx417"/>
            <p:cNvSpPr/>
            <p:nvPr/>
          </p:nvSpPr>
          <p:spPr>
            <a:xfrm>
              <a:off x="3542161" y="213968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418" name="tx418"/>
            <p:cNvSpPr/>
            <p:nvPr/>
          </p:nvSpPr>
          <p:spPr>
            <a:xfrm>
              <a:off x="3715998" y="213186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419" name="tx419"/>
            <p:cNvSpPr/>
            <p:nvPr/>
          </p:nvSpPr>
          <p:spPr>
            <a:xfrm>
              <a:off x="3889836" y="210840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420" name="tx420"/>
            <p:cNvSpPr/>
            <p:nvPr/>
          </p:nvSpPr>
          <p:spPr>
            <a:xfrm>
              <a:off x="4063673" y="210840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421" name="tx421"/>
            <p:cNvSpPr/>
            <p:nvPr/>
          </p:nvSpPr>
          <p:spPr>
            <a:xfrm>
              <a:off x="4237511" y="210840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422" name="tx422"/>
            <p:cNvSpPr/>
            <p:nvPr/>
          </p:nvSpPr>
          <p:spPr>
            <a:xfrm>
              <a:off x="4411348" y="213968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423" name="tx423"/>
            <p:cNvSpPr/>
            <p:nvPr/>
          </p:nvSpPr>
          <p:spPr>
            <a:xfrm>
              <a:off x="4585186" y="213968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424" name="tx424"/>
            <p:cNvSpPr/>
            <p:nvPr/>
          </p:nvSpPr>
          <p:spPr>
            <a:xfrm>
              <a:off x="4759023" y="212404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425" name="rc425"/>
            <p:cNvSpPr/>
            <p:nvPr/>
          </p:nvSpPr>
          <p:spPr>
            <a:xfrm>
              <a:off x="3511447" y="2613739"/>
              <a:ext cx="1338549" cy="584946"/>
            </a:xfrm>
            <a:prstGeom prst="rect">
              <a:avLst/>
            </a:prstGeom>
            <a:solidFill>
              <a:srgbClr val="EBEBEB">
                <a:alpha val="100000"/>
              </a:srgbClr>
            </a:solidFill>
          </p:spPr>
          <p:txBody>
            <a:bodyPr/>
            <a:lstStyle/>
            <a:p/>
          </p:txBody>
        </p:sp>
        <p:sp>
          <p:nvSpPr>
            <p:cNvPr id="426" name="pl426"/>
            <p:cNvSpPr/>
            <p:nvPr/>
          </p:nvSpPr>
          <p:spPr>
            <a:xfrm>
              <a:off x="3511447" y="3074346"/>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427" name="pl427"/>
            <p:cNvSpPr/>
            <p:nvPr/>
          </p:nvSpPr>
          <p:spPr>
            <a:xfrm>
              <a:off x="3511447" y="2878842"/>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428" name="pl428"/>
            <p:cNvSpPr/>
            <p:nvPr/>
          </p:nvSpPr>
          <p:spPr>
            <a:xfrm>
              <a:off x="3511447" y="2683339"/>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429" name="pl429"/>
            <p:cNvSpPr/>
            <p:nvPr/>
          </p:nvSpPr>
          <p:spPr>
            <a:xfrm>
              <a:off x="3511447" y="3172097"/>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430" name="pl430"/>
            <p:cNvSpPr/>
            <p:nvPr/>
          </p:nvSpPr>
          <p:spPr>
            <a:xfrm>
              <a:off x="3511447" y="2976594"/>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431" name="pl431"/>
            <p:cNvSpPr/>
            <p:nvPr/>
          </p:nvSpPr>
          <p:spPr>
            <a:xfrm>
              <a:off x="3511447" y="2781090"/>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432" name="pl432"/>
            <p:cNvSpPr/>
            <p:nvPr/>
          </p:nvSpPr>
          <p:spPr>
            <a:xfrm>
              <a:off x="3572290" y="2613739"/>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433" name="pl433"/>
            <p:cNvSpPr/>
            <p:nvPr/>
          </p:nvSpPr>
          <p:spPr>
            <a:xfrm>
              <a:off x="3746128" y="2613739"/>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434" name="pl434"/>
            <p:cNvSpPr/>
            <p:nvPr/>
          </p:nvSpPr>
          <p:spPr>
            <a:xfrm>
              <a:off x="3919965" y="2613739"/>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435" name="pl435"/>
            <p:cNvSpPr/>
            <p:nvPr/>
          </p:nvSpPr>
          <p:spPr>
            <a:xfrm>
              <a:off x="4093803" y="2613739"/>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436" name="pl436"/>
            <p:cNvSpPr/>
            <p:nvPr/>
          </p:nvSpPr>
          <p:spPr>
            <a:xfrm>
              <a:off x="4267640" y="2613739"/>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437" name="pl437"/>
            <p:cNvSpPr/>
            <p:nvPr/>
          </p:nvSpPr>
          <p:spPr>
            <a:xfrm>
              <a:off x="4441478" y="2613739"/>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438" name="pl438"/>
            <p:cNvSpPr/>
            <p:nvPr/>
          </p:nvSpPr>
          <p:spPr>
            <a:xfrm>
              <a:off x="4615315" y="2613739"/>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439" name="pl439"/>
            <p:cNvSpPr/>
            <p:nvPr/>
          </p:nvSpPr>
          <p:spPr>
            <a:xfrm>
              <a:off x="4789153" y="2613739"/>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440" name="pl440"/>
            <p:cNvSpPr/>
            <p:nvPr/>
          </p:nvSpPr>
          <p:spPr>
            <a:xfrm>
              <a:off x="3572290" y="3093896"/>
              <a:ext cx="1216862" cy="46920"/>
            </a:xfrm>
            <a:custGeom>
              <a:avLst/>
              <a:pathLst>
                <a:path w="1216862" h="46920">
                  <a:moveTo>
                    <a:pt x="0" y="39100"/>
                  </a:moveTo>
                  <a:lnTo>
                    <a:pt x="173837" y="23460"/>
                  </a:lnTo>
                  <a:lnTo>
                    <a:pt x="347675" y="0"/>
                  </a:lnTo>
                  <a:lnTo>
                    <a:pt x="521512" y="7820"/>
                  </a:lnTo>
                  <a:lnTo>
                    <a:pt x="695350" y="7820"/>
                  </a:lnTo>
                  <a:lnTo>
                    <a:pt x="869187" y="39100"/>
                  </a:lnTo>
                  <a:lnTo>
                    <a:pt x="1043025" y="46920"/>
                  </a:lnTo>
                  <a:lnTo>
                    <a:pt x="1216862" y="23460"/>
                  </a:lnTo>
                </a:path>
              </a:pathLst>
            </a:custGeom>
            <a:ln w="20325" cap="flat">
              <a:solidFill>
                <a:srgbClr val="BEBEBE">
                  <a:alpha val="69803"/>
                </a:srgbClr>
              </a:solidFill>
              <a:prstDash val="solid"/>
              <a:round/>
            </a:ln>
          </p:spPr>
          <p:txBody>
            <a:bodyPr/>
            <a:lstStyle/>
            <a:p/>
          </p:txBody>
        </p:sp>
        <p:sp>
          <p:nvSpPr>
            <p:cNvPr id="441" name="pl441"/>
            <p:cNvSpPr/>
            <p:nvPr/>
          </p:nvSpPr>
          <p:spPr>
            <a:xfrm>
              <a:off x="3572290" y="3101716"/>
              <a:ext cx="1216862" cy="70381"/>
            </a:xfrm>
            <a:custGeom>
              <a:avLst/>
              <a:pathLst>
                <a:path w="1216862" h="70381">
                  <a:moveTo>
                    <a:pt x="0" y="54740"/>
                  </a:moveTo>
                  <a:lnTo>
                    <a:pt x="173837" y="70381"/>
                  </a:lnTo>
                  <a:lnTo>
                    <a:pt x="347675" y="0"/>
                  </a:lnTo>
                  <a:lnTo>
                    <a:pt x="521512" y="70381"/>
                  </a:lnTo>
                  <a:lnTo>
                    <a:pt x="695350" y="62561"/>
                  </a:lnTo>
                  <a:lnTo>
                    <a:pt x="869187" y="70381"/>
                  </a:lnTo>
                  <a:lnTo>
                    <a:pt x="1043025" y="46920"/>
                  </a:lnTo>
                  <a:lnTo>
                    <a:pt x="1216862" y="70381"/>
                  </a:lnTo>
                </a:path>
              </a:pathLst>
            </a:custGeom>
            <a:ln w="40651" cap="flat">
              <a:solidFill>
                <a:srgbClr val="BEBEBE">
                  <a:alpha val="69803"/>
                </a:srgbClr>
              </a:solidFill>
              <a:prstDash val="solid"/>
              <a:round/>
            </a:ln>
          </p:spPr>
          <p:txBody>
            <a:bodyPr/>
            <a:lstStyle/>
            <a:p/>
          </p:txBody>
        </p:sp>
        <p:sp>
          <p:nvSpPr>
            <p:cNvPr id="442" name="pl442"/>
            <p:cNvSpPr/>
            <p:nvPr/>
          </p:nvSpPr>
          <p:spPr>
            <a:xfrm>
              <a:off x="3572290" y="3101716"/>
              <a:ext cx="1216862" cy="70381"/>
            </a:xfrm>
            <a:custGeom>
              <a:avLst/>
              <a:pathLst>
                <a:path w="1216862" h="70381">
                  <a:moveTo>
                    <a:pt x="0" y="54740"/>
                  </a:moveTo>
                  <a:lnTo>
                    <a:pt x="173837" y="70381"/>
                  </a:lnTo>
                  <a:lnTo>
                    <a:pt x="347675" y="0"/>
                  </a:lnTo>
                  <a:lnTo>
                    <a:pt x="521512" y="70381"/>
                  </a:lnTo>
                  <a:lnTo>
                    <a:pt x="695350" y="62561"/>
                  </a:lnTo>
                  <a:lnTo>
                    <a:pt x="869187" y="70381"/>
                  </a:lnTo>
                  <a:lnTo>
                    <a:pt x="1043025" y="46920"/>
                  </a:lnTo>
                  <a:lnTo>
                    <a:pt x="1216862" y="70381"/>
                  </a:lnTo>
                </a:path>
              </a:pathLst>
            </a:custGeom>
            <a:ln w="35231" cap="flat">
              <a:solidFill>
                <a:srgbClr val="BEBEBE">
                  <a:alpha val="69803"/>
                </a:srgbClr>
              </a:solidFill>
              <a:prstDash val="solid"/>
              <a:round/>
            </a:ln>
          </p:spPr>
          <p:txBody>
            <a:bodyPr/>
            <a:lstStyle/>
            <a:p/>
          </p:txBody>
        </p:sp>
        <p:sp>
          <p:nvSpPr>
            <p:cNvPr id="443" name="pl443"/>
            <p:cNvSpPr/>
            <p:nvPr/>
          </p:nvSpPr>
          <p:spPr>
            <a:xfrm>
              <a:off x="3572290" y="3093896"/>
              <a:ext cx="1216862" cy="46920"/>
            </a:xfrm>
            <a:custGeom>
              <a:avLst/>
              <a:pathLst>
                <a:path w="1216862" h="46920">
                  <a:moveTo>
                    <a:pt x="0" y="39100"/>
                  </a:moveTo>
                  <a:lnTo>
                    <a:pt x="173837" y="23460"/>
                  </a:lnTo>
                  <a:lnTo>
                    <a:pt x="347675" y="0"/>
                  </a:lnTo>
                  <a:lnTo>
                    <a:pt x="521512" y="7820"/>
                  </a:lnTo>
                  <a:lnTo>
                    <a:pt x="695350" y="7820"/>
                  </a:lnTo>
                  <a:lnTo>
                    <a:pt x="869187" y="39100"/>
                  </a:lnTo>
                  <a:lnTo>
                    <a:pt x="1043025" y="46920"/>
                  </a:lnTo>
                  <a:lnTo>
                    <a:pt x="1216862" y="23460"/>
                  </a:lnTo>
                </a:path>
              </a:pathLst>
            </a:custGeom>
            <a:ln w="20325" cap="flat">
              <a:solidFill>
                <a:srgbClr val="6B6B6B">
                  <a:alpha val="100000"/>
                </a:srgbClr>
              </a:solidFill>
              <a:prstDash val="solid"/>
              <a:round/>
            </a:ln>
          </p:spPr>
          <p:txBody>
            <a:bodyPr/>
            <a:lstStyle/>
            <a:p/>
          </p:txBody>
        </p:sp>
        <p:sp>
          <p:nvSpPr>
            <p:cNvPr id="444" name="pl444"/>
            <p:cNvSpPr/>
            <p:nvPr/>
          </p:nvSpPr>
          <p:spPr>
            <a:xfrm>
              <a:off x="3572290" y="3101716"/>
              <a:ext cx="1216862" cy="70381"/>
            </a:xfrm>
            <a:custGeom>
              <a:avLst/>
              <a:pathLst>
                <a:path w="1216862" h="70381">
                  <a:moveTo>
                    <a:pt x="0" y="54740"/>
                  </a:moveTo>
                  <a:lnTo>
                    <a:pt x="173837" y="70381"/>
                  </a:lnTo>
                  <a:lnTo>
                    <a:pt x="347675" y="0"/>
                  </a:lnTo>
                  <a:lnTo>
                    <a:pt x="521512" y="70381"/>
                  </a:lnTo>
                  <a:lnTo>
                    <a:pt x="695350" y="62561"/>
                  </a:lnTo>
                  <a:lnTo>
                    <a:pt x="869187" y="70381"/>
                  </a:lnTo>
                  <a:lnTo>
                    <a:pt x="1043025" y="46920"/>
                  </a:lnTo>
                  <a:lnTo>
                    <a:pt x="1216862" y="70381"/>
                  </a:lnTo>
                </a:path>
              </a:pathLst>
            </a:custGeom>
            <a:ln w="40651" cap="flat">
              <a:solidFill>
                <a:srgbClr val="000000">
                  <a:alpha val="100000"/>
                </a:srgbClr>
              </a:solidFill>
              <a:prstDash val="solid"/>
              <a:round/>
            </a:ln>
          </p:spPr>
          <p:txBody>
            <a:bodyPr/>
            <a:lstStyle/>
            <a:p/>
          </p:txBody>
        </p:sp>
        <p:sp>
          <p:nvSpPr>
            <p:cNvPr id="445" name="pl445"/>
            <p:cNvSpPr/>
            <p:nvPr/>
          </p:nvSpPr>
          <p:spPr>
            <a:xfrm>
              <a:off x="3572290" y="3101716"/>
              <a:ext cx="1216862" cy="70381"/>
            </a:xfrm>
            <a:custGeom>
              <a:avLst/>
              <a:pathLst>
                <a:path w="1216862" h="70381">
                  <a:moveTo>
                    <a:pt x="0" y="54740"/>
                  </a:moveTo>
                  <a:lnTo>
                    <a:pt x="173837" y="70381"/>
                  </a:lnTo>
                  <a:lnTo>
                    <a:pt x="347675" y="0"/>
                  </a:lnTo>
                  <a:lnTo>
                    <a:pt x="521512" y="70381"/>
                  </a:lnTo>
                  <a:lnTo>
                    <a:pt x="695350" y="62561"/>
                  </a:lnTo>
                  <a:lnTo>
                    <a:pt x="869187" y="70381"/>
                  </a:lnTo>
                  <a:lnTo>
                    <a:pt x="1043025" y="46920"/>
                  </a:lnTo>
                  <a:lnTo>
                    <a:pt x="1216862" y="70381"/>
                  </a:lnTo>
                </a:path>
              </a:pathLst>
            </a:custGeom>
            <a:ln w="35231" cap="flat">
              <a:solidFill>
                <a:srgbClr val="F26A21">
                  <a:alpha val="100000"/>
                </a:srgbClr>
              </a:solidFill>
              <a:prstDash val="solid"/>
              <a:round/>
            </a:ln>
          </p:spPr>
          <p:txBody>
            <a:bodyPr/>
            <a:lstStyle/>
            <a:p/>
          </p:txBody>
        </p:sp>
        <p:sp>
          <p:nvSpPr>
            <p:cNvPr id="446" name="pl446"/>
            <p:cNvSpPr/>
            <p:nvPr/>
          </p:nvSpPr>
          <p:spPr>
            <a:xfrm>
              <a:off x="3511447" y="3172097"/>
              <a:ext cx="1338549" cy="0"/>
            </a:xfrm>
            <a:custGeom>
              <a:avLst/>
              <a:pathLst>
                <a:path w="1338549" h="0">
                  <a:moveTo>
                    <a:pt x="0" y="0"/>
                  </a:moveTo>
                  <a:lnTo>
                    <a:pt x="1338549" y="0"/>
                  </a:lnTo>
                  <a:lnTo>
                    <a:pt x="1338549" y="0"/>
                  </a:lnTo>
                </a:path>
              </a:pathLst>
            </a:custGeom>
            <a:ln w="13550" cap="flat">
              <a:solidFill>
                <a:srgbClr val="000000">
                  <a:alpha val="100000"/>
                </a:srgbClr>
              </a:solidFill>
              <a:prstDash val="dash"/>
              <a:round/>
            </a:ln>
          </p:spPr>
          <p:txBody>
            <a:bodyPr/>
            <a:lstStyle/>
            <a:p/>
          </p:txBody>
        </p:sp>
        <p:sp>
          <p:nvSpPr>
            <p:cNvPr id="447" name="tx447"/>
            <p:cNvSpPr/>
            <p:nvPr/>
          </p:nvSpPr>
          <p:spPr>
            <a:xfrm>
              <a:off x="3542161" y="299342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448" name="tx448"/>
            <p:cNvSpPr/>
            <p:nvPr/>
          </p:nvSpPr>
          <p:spPr>
            <a:xfrm>
              <a:off x="3715998" y="300906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449" name="tx449"/>
            <p:cNvSpPr/>
            <p:nvPr/>
          </p:nvSpPr>
          <p:spPr>
            <a:xfrm>
              <a:off x="3889836" y="293868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a:t>
              </a:r>
            </a:p>
          </p:txBody>
        </p:sp>
        <p:sp>
          <p:nvSpPr>
            <p:cNvPr id="450" name="tx450"/>
            <p:cNvSpPr/>
            <p:nvPr/>
          </p:nvSpPr>
          <p:spPr>
            <a:xfrm>
              <a:off x="4063673" y="300906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451" name="tx451"/>
            <p:cNvSpPr/>
            <p:nvPr/>
          </p:nvSpPr>
          <p:spPr>
            <a:xfrm>
              <a:off x="4237511" y="300124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452" name="tx452"/>
            <p:cNvSpPr/>
            <p:nvPr/>
          </p:nvSpPr>
          <p:spPr>
            <a:xfrm>
              <a:off x="4411348" y="300906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453" name="tx453"/>
            <p:cNvSpPr/>
            <p:nvPr/>
          </p:nvSpPr>
          <p:spPr>
            <a:xfrm>
              <a:off x="4585186" y="298560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454" name="tx454"/>
            <p:cNvSpPr/>
            <p:nvPr/>
          </p:nvSpPr>
          <p:spPr>
            <a:xfrm>
              <a:off x="4759023" y="300906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455" name="rc455"/>
            <p:cNvSpPr/>
            <p:nvPr/>
          </p:nvSpPr>
          <p:spPr>
            <a:xfrm>
              <a:off x="3511447" y="3483127"/>
              <a:ext cx="1338549" cy="584946"/>
            </a:xfrm>
            <a:prstGeom prst="rect">
              <a:avLst/>
            </a:prstGeom>
            <a:solidFill>
              <a:srgbClr val="EBEBEB">
                <a:alpha val="100000"/>
              </a:srgbClr>
            </a:solidFill>
          </p:spPr>
          <p:txBody>
            <a:bodyPr/>
            <a:lstStyle/>
            <a:p/>
          </p:txBody>
        </p:sp>
        <p:sp>
          <p:nvSpPr>
            <p:cNvPr id="456" name="pl456"/>
            <p:cNvSpPr/>
            <p:nvPr/>
          </p:nvSpPr>
          <p:spPr>
            <a:xfrm>
              <a:off x="3511447" y="3943733"/>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457" name="pl457"/>
            <p:cNvSpPr/>
            <p:nvPr/>
          </p:nvSpPr>
          <p:spPr>
            <a:xfrm>
              <a:off x="3511447" y="3748230"/>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458" name="pl458"/>
            <p:cNvSpPr/>
            <p:nvPr/>
          </p:nvSpPr>
          <p:spPr>
            <a:xfrm>
              <a:off x="3511447" y="3552727"/>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459" name="pl459"/>
            <p:cNvSpPr/>
            <p:nvPr/>
          </p:nvSpPr>
          <p:spPr>
            <a:xfrm>
              <a:off x="3511447" y="4041485"/>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460" name="pl460"/>
            <p:cNvSpPr/>
            <p:nvPr/>
          </p:nvSpPr>
          <p:spPr>
            <a:xfrm>
              <a:off x="3511447" y="3845982"/>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461" name="pl461"/>
            <p:cNvSpPr/>
            <p:nvPr/>
          </p:nvSpPr>
          <p:spPr>
            <a:xfrm>
              <a:off x="3511447" y="3650478"/>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462" name="pl462"/>
            <p:cNvSpPr/>
            <p:nvPr/>
          </p:nvSpPr>
          <p:spPr>
            <a:xfrm>
              <a:off x="3572290" y="3483127"/>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463" name="pl463"/>
            <p:cNvSpPr/>
            <p:nvPr/>
          </p:nvSpPr>
          <p:spPr>
            <a:xfrm>
              <a:off x="3746128" y="3483127"/>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464" name="pl464"/>
            <p:cNvSpPr/>
            <p:nvPr/>
          </p:nvSpPr>
          <p:spPr>
            <a:xfrm>
              <a:off x="3919965" y="3483127"/>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465" name="pl465"/>
            <p:cNvSpPr/>
            <p:nvPr/>
          </p:nvSpPr>
          <p:spPr>
            <a:xfrm>
              <a:off x="4093803" y="3483127"/>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466" name="pl466"/>
            <p:cNvSpPr/>
            <p:nvPr/>
          </p:nvSpPr>
          <p:spPr>
            <a:xfrm>
              <a:off x="4267640" y="3483127"/>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467" name="pl467"/>
            <p:cNvSpPr/>
            <p:nvPr/>
          </p:nvSpPr>
          <p:spPr>
            <a:xfrm>
              <a:off x="4441478" y="3483127"/>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468" name="pl468"/>
            <p:cNvSpPr/>
            <p:nvPr/>
          </p:nvSpPr>
          <p:spPr>
            <a:xfrm>
              <a:off x="4615315" y="3483127"/>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469" name="pl469"/>
            <p:cNvSpPr/>
            <p:nvPr/>
          </p:nvSpPr>
          <p:spPr>
            <a:xfrm>
              <a:off x="4789153" y="3483127"/>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470" name="pl470"/>
            <p:cNvSpPr/>
            <p:nvPr/>
          </p:nvSpPr>
          <p:spPr>
            <a:xfrm>
              <a:off x="3572290" y="3963284"/>
              <a:ext cx="1216862" cy="46920"/>
            </a:xfrm>
            <a:custGeom>
              <a:avLst/>
              <a:pathLst>
                <a:path w="1216862" h="46920">
                  <a:moveTo>
                    <a:pt x="0" y="39100"/>
                  </a:moveTo>
                  <a:lnTo>
                    <a:pt x="173837" y="23460"/>
                  </a:lnTo>
                  <a:lnTo>
                    <a:pt x="347675" y="0"/>
                  </a:lnTo>
                  <a:lnTo>
                    <a:pt x="521512" y="7820"/>
                  </a:lnTo>
                  <a:lnTo>
                    <a:pt x="695350" y="7820"/>
                  </a:lnTo>
                  <a:lnTo>
                    <a:pt x="869187" y="39100"/>
                  </a:lnTo>
                  <a:lnTo>
                    <a:pt x="1043025" y="46920"/>
                  </a:lnTo>
                  <a:lnTo>
                    <a:pt x="1216862" y="23460"/>
                  </a:lnTo>
                </a:path>
              </a:pathLst>
            </a:custGeom>
            <a:ln w="20325" cap="flat">
              <a:solidFill>
                <a:srgbClr val="BEBEBE">
                  <a:alpha val="69803"/>
                </a:srgbClr>
              </a:solidFill>
              <a:prstDash val="solid"/>
              <a:round/>
            </a:ln>
          </p:spPr>
          <p:txBody>
            <a:bodyPr/>
            <a:lstStyle/>
            <a:p/>
          </p:txBody>
        </p:sp>
        <p:sp>
          <p:nvSpPr>
            <p:cNvPr id="471" name="pl471"/>
            <p:cNvSpPr/>
            <p:nvPr/>
          </p:nvSpPr>
          <p:spPr>
            <a:xfrm>
              <a:off x="3572290" y="4018025"/>
              <a:ext cx="1216862" cy="23460"/>
            </a:xfrm>
            <a:custGeom>
              <a:avLst/>
              <a:pathLst>
                <a:path w="1216862" h="23460">
                  <a:moveTo>
                    <a:pt x="0" y="7820"/>
                  </a:moveTo>
                  <a:lnTo>
                    <a:pt x="173837" y="15640"/>
                  </a:lnTo>
                  <a:lnTo>
                    <a:pt x="347675" y="23460"/>
                  </a:lnTo>
                  <a:lnTo>
                    <a:pt x="521512" y="0"/>
                  </a:lnTo>
                  <a:lnTo>
                    <a:pt x="695350" y="23460"/>
                  </a:lnTo>
                  <a:lnTo>
                    <a:pt x="869187" y="23460"/>
                  </a:lnTo>
                  <a:lnTo>
                    <a:pt x="1043025" y="23460"/>
                  </a:lnTo>
                  <a:lnTo>
                    <a:pt x="1216862" y="23460"/>
                  </a:lnTo>
                </a:path>
              </a:pathLst>
            </a:custGeom>
            <a:ln w="40651" cap="flat">
              <a:solidFill>
                <a:srgbClr val="BEBEBE">
                  <a:alpha val="69803"/>
                </a:srgbClr>
              </a:solidFill>
              <a:prstDash val="solid"/>
              <a:round/>
            </a:ln>
          </p:spPr>
          <p:txBody>
            <a:bodyPr/>
            <a:lstStyle/>
            <a:p/>
          </p:txBody>
        </p:sp>
        <p:sp>
          <p:nvSpPr>
            <p:cNvPr id="472" name="pl472"/>
            <p:cNvSpPr/>
            <p:nvPr/>
          </p:nvSpPr>
          <p:spPr>
            <a:xfrm>
              <a:off x="3572290" y="4018025"/>
              <a:ext cx="1216862" cy="23460"/>
            </a:xfrm>
            <a:custGeom>
              <a:avLst/>
              <a:pathLst>
                <a:path w="1216862" h="23460">
                  <a:moveTo>
                    <a:pt x="0" y="7820"/>
                  </a:moveTo>
                  <a:lnTo>
                    <a:pt x="173837" y="15640"/>
                  </a:lnTo>
                  <a:lnTo>
                    <a:pt x="347675" y="23460"/>
                  </a:lnTo>
                  <a:lnTo>
                    <a:pt x="521512" y="0"/>
                  </a:lnTo>
                  <a:lnTo>
                    <a:pt x="695350" y="23460"/>
                  </a:lnTo>
                  <a:lnTo>
                    <a:pt x="869187" y="23460"/>
                  </a:lnTo>
                  <a:lnTo>
                    <a:pt x="1043025" y="23460"/>
                  </a:lnTo>
                  <a:lnTo>
                    <a:pt x="1216862" y="23460"/>
                  </a:lnTo>
                </a:path>
              </a:pathLst>
            </a:custGeom>
            <a:ln w="35231" cap="flat">
              <a:solidFill>
                <a:srgbClr val="BEBEBE">
                  <a:alpha val="69803"/>
                </a:srgbClr>
              </a:solidFill>
              <a:prstDash val="solid"/>
              <a:round/>
            </a:ln>
          </p:spPr>
          <p:txBody>
            <a:bodyPr/>
            <a:lstStyle/>
            <a:p/>
          </p:txBody>
        </p:sp>
        <p:sp>
          <p:nvSpPr>
            <p:cNvPr id="473" name="pl473"/>
            <p:cNvSpPr/>
            <p:nvPr/>
          </p:nvSpPr>
          <p:spPr>
            <a:xfrm>
              <a:off x="3572290" y="3963284"/>
              <a:ext cx="1216862" cy="46920"/>
            </a:xfrm>
            <a:custGeom>
              <a:avLst/>
              <a:pathLst>
                <a:path w="1216862" h="46920">
                  <a:moveTo>
                    <a:pt x="0" y="39100"/>
                  </a:moveTo>
                  <a:lnTo>
                    <a:pt x="173837" y="23460"/>
                  </a:lnTo>
                  <a:lnTo>
                    <a:pt x="347675" y="0"/>
                  </a:lnTo>
                  <a:lnTo>
                    <a:pt x="521512" y="7820"/>
                  </a:lnTo>
                  <a:lnTo>
                    <a:pt x="695350" y="7820"/>
                  </a:lnTo>
                  <a:lnTo>
                    <a:pt x="869187" y="39100"/>
                  </a:lnTo>
                  <a:lnTo>
                    <a:pt x="1043025" y="46920"/>
                  </a:lnTo>
                  <a:lnTo>
                    <a:pt x="1216862" y="23460"/>
                  </a:lnTo>
                </a:path>
              </a:pathLst>
            </a:custGeom>
            <a:ln w="20325" cap="flat">
              <a:solidFill>
                <a:srgbClr val="6B6B6B">
                  <a:alpha val="100000"/>
                </a:srgbClr>
              </a:solidFill>
              <a:prstDash val="solid"/>
              <a:round/>
            </a:ln>
          </p:spPr>
          <p:txBody>
            <a:bodyPr/>
            <a:lstStyle/>
            <a:p/>
          </p:txBody>
        </p:sp>
        <p:sp>
          <p:nvSpPr>
            <p:cNvPr id="474" name="pl474"/>
            <p:cNvSpPr/>
            <p:nvPr/>
          </p:nvSpPr>
          <p:spPr>
            <a:xfrm>
              <a:off x="3572290" y="4018025"/>
              <a:ext cx="1216862" cy="23460"/>
            </a:xfrm>
            <a:custGeom>
              <a:avLst/>
              <a:pathLst>
                <a:path w="1216862" h="23460">
                  <a:moveTo>
                    <a:pt x="0" y="7820"/>
                  </a:moveTo>
                  <a:lnTo>
                    <a:pt x="173837" y="15640"/>
                  </a:lnTo>
                  <a:lnTo>
                    <a:pt x="347675" y="23460"/>
                  </a:lnTo>
                  <a:lnTo>
                    <a:pt x="521512" y="0"/>
                  </a:lnTo>
                  <a:lnTo>
                    <a:pt x="695350" y="23460"/>
                  </a:lnTo>
                  <a:lnTo>
                    <a:pt x="869187" y="23460"/>
                  </a:lnTo>
                  <a:lnTo>
                    <a:pt x="1043025" y="23460"/>
                  </a:lnTo>
                  <a:lnTo>
                    <a:pt x="1216862" y="23460"/>
                  </a:lnTo>
                </a:path>
              </a:pathLst>
            </a:custGeom>
            <a:ln w="40651" cap="flat">
              <a:solidFill>
                <a:srgbClr val="000000">
                  <a:alpha val="100000"/>
                </a:srgbClr>
              </a:solidFill>
              <a:prstDash val="solid"/>
              <a:round/>
            </a:ln>
          </p:spPr>
          <p:txBody>
            <a:bodyPr/>
            <a:lstStyle/>
            <a:p/>
          </p:txBody>
        </p:sp>
        <p:sp>
          <p:nvSpPr>
            <p:cNvPr id="475" name="pl475"/>
            <p:cNvSpPr/>
            <p:nvPr/>
          </p:nvSpPr>
          <p:spPr>
            <a:xfrm>
              <a:off x="3572290" y="4018025"/>
              <a:ext cx="1216862" cy="23460"/>
            </a:xfrm>
            <a:custGeom>
              <a:avLst/>
              <a:pathLst>
                <a:path w="1216862" h="23460">
                  <a:moveTo>
                    <a:pt x="0" y="7820"/>
                  </a:moveTo>
                  <a:lnTo>
                    <a:pt x="173837" y="15640"/>
                  </a:lnTo>
                  <a:lnTo>
                    <a:pt x="347675" y="23460"/>
                  </a:lnTo>
                  <a:lnTo>
                    <a:pt x="521512" y="0"/>
                  </a:lnTo>
                  <a:lnTo>
                    <a:pt x="695350" y="23460"/>
                  </a:lnTo>
                  <a:lnTo>
                    <a:pt x="869187" y="23460"/>
                  </a:lnTo>
                  <a:lnTo>
                    <a:pt x="1043025" y="23460"/>
                  </a:lnTo>
                  <a:lnTo>
                    <a:pt x="1216862" y="23460"/>
                  </a:lnTo>
                </a:path>
              </a:pathLst>
            </a:custGeom>
            <a:ln w="35231" cap="flat">
              <a:solidFill>
                <a:srgbClr val="F26A21">
                  <a:alpha val="100000"/>
                </a:srgbClr>
              </a:solidFill>
              <a:prstDash val="solid"/>
              <a:round/>
            </a:ln>
          </p:spPr>
          <p:txBody>
            <a:bodyPr/>
            <a:lstStyle/>
            <a:p/>
          </p:txBody>
        </p:sp>
        <p:sp>
          <p:nvSpPr>
            <p:cNvPr id="476" name="pl476"/>
            <p:cNvSpPr/>
            <p:nvPr/>
          </p:nvSpPr>
          <p:spPr>
            <a:xfrm>
              <a:off x="3511447" y="4041485"/>
              <a:ext cx="1338549" cy="0"/>
            </a:xfrm>
            <a:custGeom>
              <a:avLst/>
              <a:pathLst>
                <a:path w="1338549" h="0">
                  <a:moveTo>
                    <a:pt x="0" y="0"/>
                  </a:moveTo>
                  <a:lnTo>
                    <a:pt x="1338549" y="0"/>
                  </a:lnTo>
                  <a:lnTo>
                    <a:pt x="1338549" y="0"/>
                  </a:lnTo>
                </a:path>
              </a:pathLst>
            </a:custGeom>
            <a:ln w="13550" cap="flat">
              <a:solidFill>
                <a:srgbClr val="000000">
                  <a:alpha val="100000"/>
                </a:srgbClr>
              </a:solidFill>
              <a:prstDash val="dash"/>
              <a:round/>
            </a:ln>
          </p:spPr>
          <p:txBody>
            <a:bodyPr/>
            <a:lstStyle/>
            <a:p/>
          </p:txBody>
        </p:sp>
        <p:sp>
          <p:nvSpPr>
            <p:cNvPr id="477" name="tx477"/>
            <p:cNvSpPr/>
            <p:nvPr/>
          </p:nvSpPr>
          <p:spPr>
            <a:xfrm>
              <a:off x="3542161" y="386281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478" name="tx478"/>
            <p:cNvSpPr/>
            <p:nvPr/>
          </p:nvSpPr>
          <p:spPr>
            <a:xfrm>
              <a:off x="3715998" y="387063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479" name="tx479"/>
            <p:cNvSpPr/>
            <p:nvPr/>
          </p:nvSpPr>
          <p:spPr>
            <a:xfrm>
              <a:off x="3889836" y="387845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480" name="tx480"/>
            <p:cNvSpPr/>
            <p:nvPr/>
          </p:nvSpPr>
          <p:spPr>
            <a:xfrm>
              <a:off x="4063673" y="385499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481" name="tx481"/>
            <p:cNvSpPr/>
            <p:nvPr/>
          </p:nvSpPr>
          <p:spPr>
            <a:xfrm>
              <a:off x="4237511" y="387845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482" name="tx482"/>
            <p:cNvSpPr/>
            <p:nvPr/>
          </p:nvSpPr>
          <p:spPr>
            <a:xfrm>
              <a:off x="4411348" y="387845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483" name="tx483"/>
            <p:cNvSpPr/>
            <p:nvPr/>
          </p:nvSpPr>
          <p:spPr>
            <a:xfrm>
              <a:off x="4585186" y="387845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484" name="tx484"/>
            <p:cNvSpPr/>
            <p:nvPr/>
          </p:nvSpPr>
          <p:spPr>
            <a:xfrm>
              <a:off x="4759023" y="387845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485" name="rc485"/>
            <p:cNvSpPr/>
            <p:nvPr/>
          </p:nvSpPr>
          <p:spPr>
            <a:xfrm>
              <a:off x="3511447" y="4352515"/>
              <a:ext cx="1338549" cy="584946"/>
            </a:xfrm>
            <a:prstGeom prst="rect">
              <a:avLst/>
            </a:prstGeom>
            <a:solidFill>
              <a:srgbClr val="EBEBEB">
                <a:alpha val="100000"/>
              </a:srgbClr>
            </a:solidFill>
          </p:spPr>
          <p:txBody>
            <a:bodyPr/>
            <a:lstStyle/>
            <a:p/>
          </p:txBody>
        </p:sp>
        <p:sp>
          <p:nvSpPr>
            <p:cNvPr id="486" name="pl486"/>
            <p:cNvSpPr/>
            <p:nvPr/>
          </p:nvSpPr>
          <p:spPr>
            <a:xfrm>
              <a:off x="3511447" y="4813121"/>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487" name="pl487"/>
            <p:cNvSpPr/>
            <p:nvPr/>
          </p:nvSpPr>
          <p:spPr>
            <a:xfrm>
              <a:off x="3511447" y="4617618"/>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488" name="pl488"/>
            <p:cNvSpPr/>
            <p:nvPr/>
          </p:nvSpPr>
          <p:spPr>
            <a:xfrm>
              <a:off x="3511447" y="4422114"/>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489" name="pl489"/>
            <p:cNvSpPr/>
            <p:nvPr/>
          </p:nvSpPr>
          <p:spPr>
            <a:xfrm>
              <a:off x="3511447" y="4910873"/>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490" name="pl490"/>
            <p:cNvSpPr/>
            <p:nvPr/>
          </p:nvSpPr>
          <p:spPr>
            <a:xfrm>
              <a:off x="3511447" y="4715370"/>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491" name="pl491"/>
            <p:cNvSpPr/>
            <p:nvPr/>
          </p:nvSpPr>
          <p:spPr>
            <a:xfrm>
              <a:off x="3511447" y="4519866"/>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492" name="pl492"/>
            <p:cNvSpPr/>
            <p:nvPr/>
          </p:nvSpPr>
          <p:spPr>
            <a:xfrm>
              <a:off x="3572290" y="4352515"/>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493" name="pl493"/>
            <p:cNvSpPr/>
            <p:nvPr/>
          </p:nvSpPr>
          <p:spPr>
            <a:xfrm>
              <a:off x="3746128" y="4352515"/>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494" name="pl494"/>
            <p:cNvSpPr/>
            <p:nvPr/>
          </p:nvSpPr>
          <p:spPr>
            <a:xfrm>
              <a:off x="3919965" y="4352515"/>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495" name="pl495"/>
            <p:cNvSpPr/>
            <p:nvPr/>
          </p:nvSpPr>
          <p:spPr>
            <a:xfrm>
              <a:off x="4093803" y="4352515"/>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496" name="pl496"/>
            <p:cNvSpPr/>
            <p:nvPr/>
          </p:nvSpPr>
          <p:spPr>
            <a:xfrm>
              <a:off x="4267640" y="4352515"/>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497" name="pl497"/>
            <p:cNvSpPr/>
            <p:nvPr/>
          </p:nvSpPr>
          <p:spPr>
            <a:xfrm>
              <a:off x="4441478" y="4352515"/>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498" name="pl498"/>
            <p:cNvSpPr/>
            <p:nvPr/>
          </p:nvSpPr>
          <p:spPr>
            <a:xfrm>
              <a:off x="4615315" y="4352515"/>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499" name="pl499"/>
            <p:cNvSpPr/>
            <p:nvPr/>
          </p:nvSpPr>
          <p:spPr>
            <a:xfrm>
              <a:off x="4789153" y="4352515"/>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500" name="pl500"/>
            <p:cNvSpPr/>
            <p:nvPr/>
          </p:nvSpPr>
          <p:spPr>
            <a:xfrm>
              <a:off x="3572290" y="4832672"/>
              <a:ext cx="1216862" cy="46920"/>
            </a:xfrm>
            <a:custGeom>
              <a:avLst/>
              <a:pathLst>
                <a:path w="1216862" h="46920">
                  <a:moveTo>
                    <a:pt x="0" y="39100"/>
                  </a:moveTo>
                  <a:lnTo>
                    <a:pt x="173837" y="23460"/>
                  </a:lnTo>
                  <a:lnTo>
                    <a:pt x="347675" y="0"/>
                  </a:lnTo>
                  <a:lnTo>
                    <a:pt x="521512" y="7820"/>
                  </a:lnTo>
                  <a:lnTo>
                    <a:pt x="695350" y="7820"/>
                  </a:lnTo>
                  <a:lnTo>
                    <a:pt x="869187" y="39100"/>
                  </a:lnTo>
                  <a:lnTo>
                    <a:pt x="1043025" y="46920"/>
                  </a:lnTo>
                  <a:lnTo>
                    <a:pt x="1216862" y="23460"/>
                  </a:lnTo>
                </a:path>
              </a:pathLst>
            </a:custGeom>
            <a:ln w="20325" cap="flat">
              <a:solidFill>
                <a:srgbClr val="BEBEBE">
                  <a:alpha val="69803"/>
                </a:srgbClr>
              </a:solidFill>
              <a:prstDash val="solid"/>
              <a:round/>
            </a:ln>
          </p:spPr>
          <p:txBody>
            <a:bodyPr/>
            <a:lstStyle/>
            <a:p/>
          </p:txBody>
        </p:sp>
        <p:sp>
          <p:nvSpPr>
            <p:cNvPr id="501" name="pl501"/>
            <p:cNvSpPr/>
            <p:nvPr/>
          </p:nvSpPr>
          <p:spPr>
            <a:xfrm>
              <a:off x="3572290" y="4879592"/>
              <a:ext cx="1216862" cy="31280"/>
            </a:xfrm>
            <a:custGeom>
              <a:avLst/>
              <a:pathLst>
                <a:path w="1216862" h="31280">
                  <a:moveTo>
                    <a:pt x="0" y="23460"/>
                  </a:moveTo>
                  <a:lnTo>
                    <a:pt x="173837" y="31280"/>
                  </a:lnTo>
                  <a:lnTo>
                    <a:pt x="347675" y="31280"/>
                  </a:lnTo>
                  <a:lnTo>
                    <a:pt x="521512" y="23460"/>
                  </a:lnTo>
                  <a:lnTo>
                    <a:pt x="695350" y="31280"/>
                  </a:lnTo>
                  <a:lnTo>
                    <a:pt x="869187" y="15640"/>
                  </a:lnTo>
                  <a:lnTo>
                    <a:pt x="1043025" y="31280"/>
                  </a:lnTo>
                  <a:lnTo>
                    <a:pt x="1216862" y="0"/>
                  </a:lnTo>
                </a:path>
              </a:pathLst>
            </a:custGeom>
            <a:ln w="40651" cap="flat">
              <a:solidFill>
                <a:srgbClr val="BEBEBE">
                  <a:alpha val="69803"/>
                </a:srgbClr>
              </a:solidFill>
              <a:prstDash val="solid"/>
              <a:round/>
            </a:ln>
          </p:spPr>
          <p:txBody>
            <a:bodyPr/>
            <a:lstStyle/>
            <a:p/>
          </p:txBody>
        </p:sp>
        <p:sp>
          <p:nvSpPr>
            <p:cNvPr id="502" name="pl502"/>
            <p:cNvSpPr/>
            <p:nvPr/>
          </p:nvSpPr>
          <p:spPr>
            <a:xfrm>
              <a:off x="3572290" y="4879592"/>
              <a:ext cx="1216862" cy="31280"/>
            </a:xfrm>
            <a:custGeom>
              <a:avLst/>
              <a:pathLst>
                <a:path w="1216862" h="31280">
                  <a:moveTo>
                    <a:pt x="0" y="23460"/>
                  </a:moveTo>
                  <a:lnTo>
                    <a:pt x="173837" y="31280"/>
                  </a:lnTo>
                  <a:lnTo>
                    <a:pt x="347675" y="31280"/>
                  </a:lnTo>
                  <a:lnTo>
                    <a:pt x="521512" y="23460"/>
                  </a:lnTo>
                  <a:lnTo>
                    <a:pt x="695350" y="31280"/>
                  </a:lnTo>
                  <a:lnTo>
                    <a:pt x="869187" y="15640"/>
                  </a:lnTo>
                  <a:lnTo>
                    <a:pt x="1043025" y="31280"/>
                  </a:lnTo>
                  <a:lnTo>
                    <a:pt x="1216862" y="0"/>
                  </a:lnTo>
                </a:path>
              </a:pathLst>
            </a:custGeom>
            <a:ln w="35231" cap="flat">
              <a:solidFill>
                <a:srgbClr val="BEBEBE">
                  <a:alpha val="69803"/>
                </a:srgbClr>
              </a:solidFill>
              <a:prstDash val="solid"/>
              <a:round/>
            </a:ln>
          </p:spPr>
          <p:txBody>
            <a:bodyPr/>
            <a:lstStyle/>
            <a:p/>
          </p:txBody>
        </p:sp>
        <p:sp>
          <p:nvSpPr>
            <p:cNvPr id="503" name="pl503"/>
            <p:cNvSpPr/>
            <p:nvPr/>
          </p:nvSpPr>
          <p:spPr>
            <a:xfrm>
              <a:off x="3572290" y="4832672"/>
              <a:ext cx="1216862" cy="46920"/>
            </a:xfrm>
            <a:custGeom>
              <a:avLst/>
              <a:pathLst>
                <a:path w="1216862" h="46920">
                  <a:moveTo>
                    <a:pt x="0" y="39100"/>
                  </a:moveTo>
                  <a:lnTo>
                    <a:pt x="173837" y="23460"/>
                  </a:lnTo>
                  <a:lnTo>
                    <a:pt x="347675" y="0"/>
                  </a:lnTo>
                  <a:lnTo>
                    <a:pt x="521512" y="7820"/>
                  </a:lnTo>
                  <a:lnTo>
                    <a:pt x="695350" y="7820"/>
                  </a:lnTo>
                  <a:lnTo>
                    <a:pt x="869187" y="39100"/>
                  </a:lnTo>
                  <a:lnTo>
                    <a:pt x="1043025" y="46920"/>
                  </a:lnTo>
                  <a:lnTo>
                    <a:pt x="1216862" y="23460"/>
                  </a:lnTo>
                </a:path>
              </a:pathLst>
            </a:custGeom>
            <a:ln w="20325" cap="flat">
              <a:solidFill>
                <a:srgbClr val="6B6B6B">
                  <a:alpha val="100000"/>
                </a:srgbClr>
              </a:solidFill>
              <a:prstDash val="solid"/>
              <a:round/>
            </a:ln>
          </p:spPr>
          <p:txBody>
            <a:bodyPr/>
            <a:lstStyle/>
            <a:p/>
          </p:txBody>
        </p:sp>
        <p:sp>
          <p:nvSpPr>
            <p:cNvPr id="504" name="pl504"/>
            <p:cNvSpPr/>
            <p:nvPr/>
          </p:nvSpPr>
          <p:spPr>
            <a:xfrm>
              <a:off x="3572290" y="4879592"/>
              <a:ext cx="1216862" cy="31280"/>
            </a:xfrm>
            <a:custGeom>
              <a:avLst/>
              <a:pathLst>
                <a:path w="1216862" h="31280">
                  <a:moveTo>
                    <a:pt x="0" y="23460"/>
                  </a:moveTo>
                  <a:lnTo>
                    <a:pt x="173837" y="31280"/>
                  </a:lnTo>
                  <a:lnTo>
                    <a:pt x="347675" y="31280"/>
                  </a:lnTo>
                  <a:lnTo>
                    <a:pt x="521512" y="23460"/>
                  </a:lnTo>
                  <a:lnTo>
                    <a:pt x="695350" y="31280"/>
                  </a:lnTo>
                  <a:lnTo>
                    <a:pt x="869187" y="15640"/>
                  </a:lnTo>
                  <a:lnTo>
                    <a:pt x="1043025" y="31280"/>
                  </a:lnTo>
                  <a:lnTo>
                    <a:pt x="1216862" y="0"/>
                  </a:lnTo>
                </a:path>
              </a:pathLst>
            </a:custGeom>
            <a:ln w="40651" cap="flat">
              <a:solidFill>
                <a:srgbClr val="000000">
                  <a:alpha val="100000"/>
                </a:srgbClr>
              </a:solidFill>
              <a:prstDash val="solid"/>
              <a:round/>
            </a:ln>
          </p:spPr>
          <p:txBody>
            <a:bodyPr/>
            <a:lstStyle/>
            <a:p/>
          </p:txBody>
        </p:sp>
        <p:sp>
          <p:nvSpPr>
            <p:cNvPr id="505" name="pl505"/>
            <p:cNvSpPr/>
            <p:nvPr/>
          </p:nvSpPr>
          <p:spPr>
            <a:xfrm>
              <a:off x="3572290" y="4879592"/>
              <a:ext cx="1216862" cy="31280"/>
            </a:xfrm>
            <a:custGeom>
              <a:avLst/>
              <a:pathLst>
                <a:path w="1216862" h="31280">
                  <a:moveTo>
                    <a:pt x="0" y="23460"/>
                  </a:moveTo>
                  <a:lnTo>
                    <a:pt x="173837" y="31280"/>
                  </a:lnTo>
                  <a:lnTo>
                    <a:pt x="347675" y="31280"/>
                  </a:lnTo>
                  <a:lnTo>
                    <a:pt x="521512" y="23460"/>
                  </a:lnTo>
                  <a:lnTo>
                    <a:pt x="695350" y="31280"/>
                  </a:lnTo>
                  <a:lnTo>
                    <a:pt x="869187" y="15640"/>
                  </a:lnTo>
                  <a:lnTo>
                    <a:pt x="1043025" y="31280"/>
                  </a:lnTo>
                  <a:lnTo>
                    <a:pt x="1216862" y="0"/>
                  </a:lnTo>
                </a:path>
              </a:pathLst>
            </a:custGeom>
            <a:ln w="35231" cap="flat">
              <a:solidFill>
                <a:srgbClr val="F26A21">
                  <a:alpha val="100000"/>
                </a:srgbClr>
              </a:solidFill>
              <a:prstDash val="solid"/>
              <a:round/>
            </a:ln>
          </p:spPr>
          <p:txBody>
            <a:bodyPr/>
            <a:lstStyle/>
            <a:p/>
          </p:txBody>
        </p:sp>
        <p:sp>
          <p:nvSpPr>
            <p:cNvPr id="506" name="pl506"/>
            <p:cNvSpPr/>
            <p:nvPr/>
          </p:nvSpPr>
          <p:spPr>
            <a:xfrm>
              <a:off x="3511447" y="4910873"/>
              <a:ext cx="1338549" cy="0"/>
            </a:xfrm>
            <a:custGeom>
              <a:avLst/>
              <a:pathLst>
                <a:path w="1338549" h="0">
                  <a:moveTo>
                    <a:pt x="0" y="0"/>
                  </a:moveTo>
                  <a:lnTo>
                    <a:pt x="1338549" y="0"/>
                  </a:lnTo>
                  <a:lnTo>
                    <a:pt x="1338549" y="0"/>
                  </a:lnTo>
                </a:path>
              </a:pathLst>
            </a:custGeom>
            <a:ln w="13550" cap="flat">
              <a:solidFill>
                <a:srgbClr val="000000">
                  <a:alpha val="100000"/>
                </a:srgbClr>
              </a:solidFill>
              <a:prstDash val="dash"/>
              <a:round/>
            </a:ln>
          </p:spPr>
          <p:txBody>
            <a:bodyPr/>
            <a:lstStyle/>
            <a:p/>
          </p:txBody>
        </p:sp>
        <p:sp>
          <p:nvSpPr>
            <p:cNvPr id="507" name="tx507"/>
            <p:cNvSpPr/>
            <p:nvPr/>
          </p:nvSpPr>
          <p:spPr>
            <a:xfrm>
              <a:off x="3542161" y="474002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508" name="tx508"/>
            <p:cNvSpPr/>
            <p:nvPr/>
          </p:nvSpPr>
          <p:spPr>
            <a:xfrm>
              <a:off x="3715998" y="474784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509" name="tx509"/>
            <p:cNvSpPr/>
            <p:nvPr/>
          </p:nvSpPr>
          <p:spPr>
            <a:xfrm>
              <a:off x="3889836" y="474784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510" name="tx510"/>
            <p:cNvSpPr/>
            <p:nvPr/>
          </p:nvSpPr>
          <p:spPr>
            <a:xfrm>
              <a:off x="4063673" y="474002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511" name="tx511"/>
            <p:cNvSpPr/>
            <p:nvPr/>
          </p:nvSpPr>
          <p:spPr>
            <a:xfrm>
              <a:off x="4237511" y="474784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512" name="tx512"/>
            <p:cNvSpPr/>
            <p:nvPr/>
          </p:nvSpPr>
          <p:spPr>
            <a:xfrm>
              <a:off x="4411348" y="473220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513" name="tx513"/>
            <p:cNvSpPr/>
            <p:nvPr/>
          </p:nvSpPr>
          <p:spPr>
            <a:xfrm>
              <a:off x="4585186" y="474784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514" name="tx514"/>
            <p:cNvSpPr/>
            <p:nvPr/>
          </p:nvSpPr>
          <p:spPr>
            <a:xfrm>
              <a:off x="4759023" y="471656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515" name="rc515"/>
            <p:cNvSpPr/>
            <p:nvPr/>
          </p:nvSpPr>
          <p:spPr>
            <a:xfrm>
              <a:off x="3511447" y="5221903"/>
              <a:ext cx="1338549" cy="584946"/>
            </a:xfrm>
            <a:prstGeom prst="rect">
              <a:avLst/>
            </a:prstGeom>
            <a:solidFill>
              <a:srgbClr val="EBEBEB">
                <a:alpha val="100000"/>
              </a:srgbClr>
            </a:solidFill>
          </p:spPr>
          <p:txBody>
            <a:bodyPr/>
            <a:lstStyle/>
            <a:p/>
          </p:txBody>
        </p:sp>
        <p:sp>
          <p:nvSpPr>
            <p:cNvPr id="516" name="pl516"/>
            <p:cNvSpPr/>
            <p:nvPr/>
          </p:nvSpPr>
          <p:spPr>
            <a:xfrm>
              <a:off x="3511447" y="5682509"/>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517" name="pl517"/>
            <p:cNvSpPr/>
            <p:nvPr/>
          </p:nvSpPr>
          <p:spPr>
            <a:xfrm>
              <a:off x="3511447" y="5487006"/>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518" name="pl518"/>
            <p:cNvSpPr/>
            <p:nvPr/>
          </p:nvSpPr>
          <p:spPr>
            <a:xfrm>
              <a:off x="3511447" y="5291502"/>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519" name="pl519"/>
            <p:cNvSpPr/>
            <p:nvPr/>
          </p:nvSpPr>
          <p:spPr>
            <a:xfrm>
              <a:off x="3511447" y="5780261"/>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520" name="pl520"/>
            <p:cNvSpPr/>
            <p:nvPr/>
          </p:nvSpPr>
          <p:spPr>
            <a:xfrm>
              <a:off x="3511447" y="5584757"/>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521" name="pl521"/>
            <p:cNvSpPr/>
            <p:nvPr/>
          </p:nvSpPr>
          <p:spPr>
            <a:xfrm>
              <a:off x="3511447" y="5389254"/>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522" name="pl522"/>
            <p:cNvSpPr/>
            <p:nvPr/>
          </p:nvSpPr>
          <p:spPr>
            <a:xfrm>
              <a:off x="3572290" y="5221903"/>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523" name="pl523"/>
            <p:cNvSpPr/>
            <p:nvPr/>
          </p:nvSpPr>
          <p:spPr>
            <a:xfrm>
              <a:off x="3746128" y="5221903"/>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524" name="pl524"/>
            <p:cNvSpPr/>
            <p:nvPr/>
          </p:nvSpPr>
          <p:spPr>
            <a:xfrm>
              <a:off x="3919965" y="5221903"/>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525" name="pl525"/>
            <p:cNvSpPr/>
            <p:nvPr/>
          </p:nvSpPr>
          <p:spPr>
            <a:xfrm>
              <a:off x="4093803" y="5221903"/>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526" name="pl526"/>
            <p:cNvSpPr/>
            <p:nvPr/>
          </p:nvSpPr>
          <p:spPr>
            <a:xfrm>
              <a:off x="4267640" y="5221903"/>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527" name="pl527"/>
            <p:cNvSpPr/>
            <p:nvPr/>
          </p:nvSpPr>
          <p:spPr>
            <a:xfrm>
              <a:off x="4441478" y="5221903"/>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528" name="pl528"/>
            <p:cNvSpPr/>
            <p:nvPr/>
          </p:nvSpPr>
          <p:spPr>
            <a:xfrm>
              <a:off x="4615315" y="5221903"/>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529" name="pl529"/>
            <p:cNvSpPr/>
            <p:nvPr/>
          </p:nvSpPr>
          <p:spPr>
            <a:xfrm>
              <a:off x="4789153" y="5221903"/>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530" name="pl530"/>
            <p:cNvSpPr/>
            <p:nvPr/>
          </p:nvSpPr>
          <p:spPr>
            <a:xfrm>
              <a:off x="3572290" y="5702059"/>
              <a:ext cx="1216862" cy="46920"/>
            </a:xfrm>
            <a:custGeom>
              <a:avLst/>
              <a:pathLst>
                <a:path w="1216862" h="46920">
                  <a:moveTo>
                    <a:pt x="0" y="39100"/>
                  </a:moveTo>
                  <a:lnTo>
                    <a:pt x="173837" y="23460"/>
                  </a:lnTo>
                  <a:lnTo>
                    <a:pt x="347675" y="0"/>
                  </a:lnTo>
                  <a:lnTo>
                    <a:pt x="521512" y="7820"/>
                  </a:lnTo>
                  <a:lnTo>
                    <a:pt x="695350" y="7820"/>
                  </a:lnTo>
                  <a:lnTo>
                    <a:pt x="869187" y="39100"/>
                  </a:lnTo>
                  <a:lnTo>
                    <a:pt x="1043025" y="46920"/>
                  </a:lnTo>
                  <a:lnTo>
                    <a:pt x="1216862" y="23460"/>
                  </a:lnTo>
                </a:path>
              </a:pathLst>
            </a:custGeom>
            <a:ln w="20325" cap="flat">
              <a:solidFill>
                <a:srgbClr val="BEBEBE">
                  <a:alpha val="69803"/>
                </a:srgbClr>
              </a:solidFill>
              <a:prstDash val="solid"/>
              <a:round/>
            </a:ln>
          </p:spPr>
          <p:txBody>
            <a:bodyPr/>
            <a:lstStyle/>
            <a:p/>
          </p:txBody>
        </p:sp>
        <p:sp>
          <p:nvSpPr>
            <p:cNvPr id="531" name="pl531"/>
            <p:cNvSpPr/>
            <p:nvPr/>
          </p:nvSpPr>
          <p:spPr>
            <a:xfrm>
              <a:off x="3572290" y="5553477"/>
              <a:ext cx="1216862" cy="172043"/>
            </a:xfrm>
            <a:custGeom>
              <a:avLst/>
              <a:pathLst>
                <a:path w="1216862" h="172043">
                  <a:moveTo>
                    <a:pt x="0" y="0"/>
                  </a:moveTo>
                  <a:lnTo>
                    <a:pt x="173837" y="31280"/>
                  </a:lnTo>
                  <a:lnTo>
                    <a:pt x="347675" y="23460"/>
                  </a:lnTo>
                  <a:lnTo>
                    <a:pt x="521512" y="46920"/>
                  </a:lnTo>
                  <a:lnTo>
                    <a:pt x="695350" y="46920"/>
                  </a:lnTo>
                  <a:lnTo>
                    <a:pt x="869187" y="93841"/>
                  </a:lnTo>
                  <a:lnTo>
                    <a:pt x="1043025" y="172043"/>
                  </a:lnTo>
                  <a:lnTo>
                    <a:pt x="1216862" y="132942"/>
                  </a:lnTo>
                </a:path>
              </a:pathLst>
            </a:custGeom>
            <a:ln w="40651" cap="flat">
              <a:solidFill>
                <a:srgbClr val="BEBEBE">
                  <a:alpha val="69803"/>
                </a:srgbClr>
              </a:solidFill>
              <a:prstDash val="solid"/>
              <a:round/>
            </a:ln>
          </p:spPr>
          <p:txBody>
            <a:bodyPr/>
            <a:lstStyle/>
            <a:p/>
          </p:txBody>
        </p:sp>
        <p:sp>
          <p:nvSpPr>
            <p:cNvPr id="532" name="pl532"/>
            <p:cNvSpPr/>
            <p:nvPr/>
          </p:nvSpPr>
          <p:spPr>
            <a:xfrm>
              <a:off x="3572290" y="5553477"/>
              <a:ext cx="1216862" cy="172043"/>
            </a:xfrm>
            <a:custGeom>
              <a:avLst/>
              <a:pathLst>
                <a:path w="1216862" h="172043">
                  <a:moveTo>
                    <a:pt x="0" y="0"/>
                  </a:moveTo>
                  <a:lnTo>
                    <a:pt x="173837" y="31280"/>
                  </a:lnTo>
                  <a:lnTo>
                    <a:pt x="347675" y="23460"/>
                  </a:lnTo>
                  <a:lnTo>
                    <a:pt x="521512" y="46920"/>
                  </a:lnTo>
                  <a:lnTo>
                    <a:pt x="695350" y="46920"/>
                  </a:lnTo>
                  <a:lnTo>
                    <a:pt x="869187" y="93841"/>
                  </a:lnTo>
                  <a:lnTo>
                    <a:pt x="1043025" y="172043"/>
                  </a:lnTo>
                  <a:lnTo>
                    <a:pt x="1216862" y="132942"/>
                  </a:lnTo>
                </a:path>
              </a:pathLst>
            </a:custGeom>
            <a:ln w="35231" cap="flat">
              <a:solidFill>
                <a:srgbClr val="BEBEBE">
                  <a:alpha val="69803"/>
                </a:srgbClr>
              </a:solidFill>
              <a:prstDash val="solid"/>
              <a:round/>
            </a:ln>
          </p:spPr>
          <p:txBody>
            <a:bodyPr/>
            <a:lstStyle/>
            <a:p/>
          </p:txBody>
        </p:sp>
        <p:sp>
          <p:nvSpPr>
            <p:cNvPr id="533" name="pl533"/>
            <p:cNvSpPr/>
            <p:nvPr/>
          </p:nvSpPr>
          <p:spPr>
            <a:xfrm>
              <a:off x="3572290" y="5702059"/>
              <a:ext cx="1216862" cy="46920"/>
            </a:xfrm>
            <a:custGeom>
              <a:avLst/>
              <a:pathLst>
                <a:path w="1216862" h="46920">
                  <a:moveTo>
                    <a:pt x="0" y="39100"/>
                  </a:moveTo>
                  <a:lnTo>
                    <a:pt x="173837" y="23460"/>
                  </a:lnTo>
                  <a:lnTo>
                    <a:pt x="347675" y="0"/>
                  </a:lnTo>
                  <a:lnTo>
                    <a:pt x="521512" y="7820"/>
                  </a:lnTo>
                  <a:lnTo>
                    <a:pt x="695350" y="7820"/>
                  </a:lnTo>
                  <a:lnTo>
                    <a:pt x="869187" y="39100"/>
                  </a:lnTo>
                  <a:lnTo>
                    <a:pt x="1043025" y="46920"/>
                  </a:lnTo>
                  <a:lnTo>
                    <a:pt x="1216862" y="23460"/>
                  </a:lnTo>
                </a:path>
              </a:pathLst>
            </a:custGeom>
            <a:ln w="20325" cap="flat">
              <a:solidFill>
                <a:srgbClr val="6B6B6B">
                  <a:alpha val="100000"/>
                </a:srgbClr>
              </a:solidFill>
              <a:prstDash val="solid"/>
              <a:round/>
            </a:ln>
          </p:spPr>
          <p:txBody>
            <a:bodyPr/>
            <a:lstStyle/>
            <a:p/>
          </p:txBody>
        </p:sp>
        <p:sp>
          <p:nvSpPr>
            <p:cNvPr id="534" name="pl534"/>
            <p:cNvSpPr/>
            <p:nvPr/>
          </p:nvSpPr>
          <p:spPr>
            <a:xfrm>
              <a:off x="3572290" y="5553477"/>
              <a:ext cx="1216862" cy="172043"/>
            </a:xfrm>
            <a:custGeom>
              <a:avLst/>
              <a:pathLst>
                <a:path w="1216862" h="172043">
                  <a:moveTo>
                    <a:pt x="0" y="0"/>
                  </a:moveTo>
                  <a:lnTo>
                    <a:pt x="173837" y="31280"/>
                  </a:lnTo>
                  <a:lnTo>
                    <a:pt x="347675" y="23460"/>
                  </a:lnTo>
                  <a:lnTo>
                    <a:pt x="521512" y="46920"/>
                  </a:lnTo>
                  <a:lnTo>
                    <a:pt x="695350" y="46920"/>
                  </a:lnTo>
                  <a:lnTo>
                    <a:pt x="869187" y="93841"/>
                  </a:lnTo>
                  <a:lnTo>
                    <a:pt x="1043025" y="172043"/>
                  </a:lnTo>
                  <a:lnTo>
                    <a:pt x="1216862" y="132942"/>
                  </a:lnTo>
                </a:path>
              </a:pathLst>
            </a:custGeom>
            <a:ln w="40651" cap="flat">
              <a:solidFill>
                <a:srgbClr val="000000">
                  <a:alpha val="100000"/>
                </a:srgbClr>
              </a:solidFill>
              <a:prstDash val="solid"/>
              <a:round/>
            </a:ln>
          </p:spPr>
          <p:txBody>
            <a:bodyPr/>
            <a:lstStyle/>
            <a:p/>
          </p:txBody>
        </p:sp>
        <p:sp>
          <p:nvSpPr>
            <p:cNvPr id="535" name="pl535"/>
            <p:cNvSpPr/>
            <p:nvPr/>
          </p:nvSpPr>
          <p:spPr>
            <a:xfrm>
              <a:off x="3572290" y="5553477"/>
              <a:ext cx="1216862" cy="172043"/>
            </a:xfrm>
            <a:custGeom>
              <a:avLst/>
              <a:pathLst>
                <a:path w="1216862" h="172043">
                  <a:moveTo>
                    <a:pt x="0" y="0"/>
                  </a:moveTo>
                  <a:lnTo>
                    <a:pt x="173837" y="31280"/>
                  </a:lnTo>
                  <a:lnTo>
                    <a:pt x="347675" y="23460"/>
                  </a:lnTo>
                  <a:lnTo>
                    <a:pt x="521512" y="46920"/>
                  </a:lnTo>
                  <a:lnTo>
                    <a:pt x="695350" y="46920"/>
                  </a:lnTo>
                  <a:lnTo>
                    <a:pt x="869187" y="93841"/>
                  </a:lnTo>
                  <a:lnTo>
                    <a:pt x="1043025" y="172043"/>
                  </a:lnTo>
                  <a:lnTo>
                    <a:pt x="1216862" y="132942"/>
                  </a:lnTo>
                </a:path>
              </a:pathLst>
            </a:custGeom>
            <a:ln w="35231" cap="flat">
              <a:solidFill>
                <a:srgbClr val="F26A21">
                  <a:alpha val="100000"/>
                </a:srgbClr>
              </a:solidFill>
              <a:prstDash val="solid"/>
              <a:round/>
            </a:ln>
          </p:spPr>
          <p:txBody>
            <a:bodyPr/>
            <a:lstStyle/>
            <a:p/>
          </p:txBody>
        </p:sp>
        <p:sp>
          <p:nvSpPr>
            <p:cNvPr id="536" name="pl536"/>
            <p:cNvSpPr/>
            <p:nvPr/>
          </p:nvSpPr>
          <p:spPr>
            <a:xfrm>
              <a:off x="3511447" y="5780261"/>
              <a:ext cx="1338549" cy="0"/>
            </a:xfrm>
            <a:custGeom>
              <a:avLst/>
              <a:pathLst>
                <a:path w="1338549" h="0">
                  <a:moveTo>
                    <a:pt x="0" y="0"/>
                  </a:moveTo>
                  <a:lnTo>
                    <a:pt x="1338549" y="0"/>
                  </a:lnTo>
                  <a:lnTo>
                    <a:pt x="1338549" y="0"/>
                  </a:lnTo>
                </a:path>
              </a:pathLst>
            </a:custGeom>
            <a:ln w="13550" cap="flat">
              <a:solidFill>
                <a:srgbClr val="000000">
                  <a:alpha val="100000"/>
                </a:srgbClr>
              </a:solidFill>
              <a:prstDash val="dash"/>
              <a:round/>
            </a:ln>
          </p:spPr>
          <p:txBody>
            <a:bodyPr/>
            <a:lstStyle/>
            <a:p/>
          </p:txBody>
        </p:sp>
        <p:sp>
          <p:nvSpPr>
            <p:cNvPr id="537" name="tx537"/>
            <p:cNvSpPr/>
            <p:nvPr/>
          </p:nvSpPr>
          <p:spPr>
            <a:xfrm>
              <a:off x="3512031" y="539044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29</a:t>
              </a:r>
            </a:p>
          </p:txBody>
        </p:sp>
        <p:sp>
          <p:nvSpPr>
            <p:cNvPr id="538" name="tx538"/>
            <p:cNvSpPr/>
            <p:nvPr/>
          </p:nvSpPr>
          <p:spPr>
            <a:xfrm>
              <a:off x="3685869" y="542172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25</a:t>
              </a:r>
            </a:p>
          </p:txBody>
        </p:sp>
        <p:sp>
          <p:nvSpPr>
            <p:cNvPr id="539" name="tx539"/>
            <p:cNvSpPr/>
            <p:nvPr/>
          </p:nvSpPr>
          <p:spPr>
            <a:xfrm>
              <a:off x="3859706" y="541390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26</a:t>
              </a:r>
            </a:p>
          </p:txBody>
        </p:sp>
        <p:sp>
          <p:nvSpPr>
            <p:cNvPr id="540" name="tx540"/>
            <p:cNvSpPr/>
            <p:nvPr/>
          </p:nvSpPr>
          <p:spPr>
            <a:xfrm>
              <a:off x="4033544" y="543736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23</a:t>
              </a:r>
            </a:p>
          </p:txBody>
        </p:sp>
        <p:sp>
          <p:nvSpPr>
            <p:cNvPr id="541" name="tx541"/>
            <p:cNvSpPr/>
            <p:nvPr/>
          </p:nvSpPr>
          <p:spPr>
            <a:xfrm>
              <a:off x="4207381" y="543736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23</a:t>
              </a:r>
            </a:p>
          </p:txBody>
        </p:sp>
        <p:sp>
          <p:nvSpPr>
            <p:cNvPr id="542" name="tx542"/>
            <p:cNvSpPr/>
            <p:nvPr/>
          </p:nvSpPr>
          <p:spPr>
            <a:xfrm>
              <a:off x="4381219" y="548429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17</a:t>
              </a:r>
            </a:p>
          </p:txBody>
        </p:sp>
        <p:sp>
          <p:nvSpPr>
            <p:cNvPr id="543" name="tx543"/>
            <p:cNvSpPr/>
            <p:nvPr/>
          </p:nvSpPr>
          <p:spPr>
            <a:xfrm>
              <a:off x="4585186" y="556249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a:t>
              </a:r>
            </a:p>
          </p:txBody>
        </p:sp>
        <p:sp>
          <p:nvSpPr>
            <p:cNvPr id="544" name="tx544"/>
            <p:cNvSpPr/>
            <p:nvPr/>
          </p:nvSpPr>
          <p:spPr>
            <a:xfrm>
              <a:off x="4728894" y="552339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12</a:t>
              </a:r>
            </a:p>
          </p:txBody>
        </p:sp>
        <p:sp>
          <p:nvSpPr>
            <p:cNvPr id="545" name="rc545"/>
            <p:cNvSpPr/>
            <p:nvPr/>
          </p:nvSpPr>
          <p:spPr>
            <a:xfrm>
              <a:off x="4919585" y="874964"/>
              <a:ext cx="1338549" cy="584946"/>
            </a:xfrm>
            <a:prstGeom prst="rect">
              <a:avLst/>
            </a:prstGeom>
            <a:solidFill>
              <a:srgbClr val="EBEBEB">
                <a:alpha val="100000"/>
              </a:srgbClr>
            </a:solidFill>
          </p:spPr>
          <p:txBody>
            <a:bodyPr/>
            <a:lstStyle/>
            <a:p/>
          </p:txBody>
        </p:sp>
        <p:sp>
          <p:nvSpPr>
            <p:cNvPr id="546" name="pl546"/>
            <p:cNvSpPr/>
            <p:nvPr/>
          </p:nvSpPr>
          <p:spPr>
            <a:xfrm>
              <a:off x="4919585" y="1335570"/>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547" name="pl547"/>
            <p:cNvSpPr/>
            <p:nvPr/>
          </p:nvSpPr>
          <p:spPr>
            <a:xfrm>
              <a:off x="4919585" y="1140066"/>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548" name="pl548"/>
            <p:cNvSpPr/>
            <p:nvPr/>
          </p:nvSpPr>
          <p:spPr>
            <a:xfrm>
              <a:off x="4919585" y="944563"/>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549" name="pl549"/>
            <p:cNvSpPr/>
            <p:nvPr/>
          </p:nvSpPr>
          <p:spPr>
            <a:xfrm>
              <a:off x="4919585" y="1433322"/>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550" name="pl550"/>
            <p:cNvSpPr/>
            <p:nvPr/>
          </p:nvSpPr>
          <p:spPr>
            <a:xfrm>
              <a:off x="4919585" y="1237818"/>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551" name="pl551"/>
            <p:cNvSpPr/>
            <p:nvPr/>
          </p:nvSpPr>
          <p:spPr>
            <a:xfrm>
              <a:off x="4919585" y="1042315"/>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552" name="pl552"/>
            <p:cNvSpPr/>
            <p:nvPr/>
          </p:nvSpPr>
          <p:spPr>
            <a:xfrm>
              <a:off x="4980428" y="874964"/>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553" name="pl553"/>
            <p:cNvSpPr/>
            <p:nvPr/>
          </p:nvSpPr>
          <p:spPr>
            <a:xfrm>
              <a:off x="5154266" y="874964"/>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554" name="pl554"/>
            <p:cNvSpPr/>
            <p:nvPr/>
          </p:nvSpPr>
          <p:spPr>
            <a:xfrm>
              <a:off x="5328103" y="874964"/>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555" name="pl555"/>
            <p:cNvSpPr/>
            <p:nvPr/>
          </p:nvSpPr>
          <p:spPr>
            <a:xfrm>
              <a:off x="5501941" y="874964"/>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556" name="pl556"/>
            <p:cNvSpPr/>
            <p:nvPr/>
          </p:nvSpPr>
          <p:spPr>
            <a:xfrm>
              <a:off x="5675778" y="874964"/>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557" name="pl557"/>
            <p:cNvSpPr/>
            <p:nvPr/>
          </p:nvSpPr>
          <p:spPr>
            <a:xfrm>
              <a:off x="5849616" y="874964"/>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558" name="pl558"/>
            <p:cNvSpPr/>
            <p:nvPr/>
          </p:nvSpPr>
          <p:spPr>
            <a:xfrm>
              <a:off x="6023453" y="874964"/>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559" name="pl559"/>
            <p:cNvSpPr/>
            <p:nvPr/>
          </p:nvSpPr>
          <p:spPr>
            <a:xfrm>
              <a:off x="6197291" y="874964"/>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560" name="pl560"/>
            <p:cNvSpPr/>
            <p:nvPr/>
          </p:nvSpPr>
          <p:spPr>
            <a:xfrm>
              <a:off x="4980428" y="1355120"/>
              <a:ext cx="1216862" cy="46920"/>
            </a:xfrm>
            <a:custGeom>
              <a:avLst/>
              <a:pathLst>
                <a:path w="1216862" h="46920">
                  <a:moveTo>
                    <a:pt x="0" y="39100"/>
                  </a:moveTo>
                  <a:lnTo>
                    <a:pt x="173837" y="23460"/>
                  </a:lnTo>
                  <a:lnTo>
                    <a:pt x="347675" y="0"/>
                  </a:lnTo>
                  <a:lnTo>
                    <a:pt x="521512" y="7820"/>
                  </a:lnTo>
                  <a:lnTo>
                    <a:pt x="695350" y="7820"/>
                  </a:lnTo>
                  <a:lnTo>
                    <a:pt x="869187" y="39100"/>
                  </a:lnTo>
                  <a:lnTo>
                    <a:pt x="1043025" y="46920"/>
                  </a:lnTo>
                  <a:lnTo>
                    <a:pt x="1216862" y="23460"/>
                  </a:lnTo>
                </a:path>
              </a:pathLst>
            </a:custGeom>
            <a:ln w="20325" cap="flat">
              <a:solidFill>
                <a:srgbClr val="BEBEBE">
                  <a:alpha val="69803"/>
                </a:srgbClr>
              </a:solidFill>
              <a:prstDash val="solid"/>
              <a:round/>
            </a:ln>
          </p:spPr>
          <p:txBody>
            <a:bodyPr/>
            <a:lstStyle/>
            <a:p/>
          </p:txBody>
        </p:sp>
        <p:sp>
          <p:nvSpPr>
            <p:cNvPr id="561" name="pl561"/>
            <p:cNvSpPr/>
            <p:nvPr/>
          </p:nvSpPr>
          <p:spPr>
            <a:xfrm>
              <a:off x="4980428" y="1355120"/>
              <a:ext cx="1216862" cy="70381"/>
            </a:xfrm>
            <a:custGeom>
              <a:avLst/>
              <a:pathLst>
                <a:path w="1216862" h="70381">
                  <a:moveTo>
                    <a:pt x="0" y="70381"/>
                  </a:moveTo>
                  <a:lnTo>
                    <a:pt x="173837" y="62561"/>
                  </a:lnTo>
                  <a:lnTo>
                    <a:pt x="347675" y="70381"/>
                  </a:lnTo>
                  <a:lnTo>
                    <a:pt x="521512" y="70381"/>
                  </a:lnTo>
                  <a:lnTo>
                    <a:pt x="695350" y="70381"/>
                  </a:lnTo>
                  <a:lnTo>
                    <a:pt x="869187" y="23460"/>
                  </a:lnTo>
                  <a:lnTo>
                    <a:pt x="1043025" y="0"/>
                  </a:lnTo>
                  <a:lnTo>
                    <a:pt x="1216862" y="23460"/>
                  </a:lnTo>
                </a:path>
              </a:pathLst>
            </a:custGeom>
            <a:ln w="40651" cap="flat">
              <a:solidFill>
                <a:srgbClr val="BEBEBE">
                  <a:alpha val="69803"/>
                </a:srgbClr>
              </a:solidFill>
              <a:prstDash val="solid"/>
              <a:round/>
            </a:ln>
          </p:spPr>
          <p:txBody>
            <a:bodyPr/>
            <a:lstStyle/>
            <a:p/>
          </p:txBody>
        </p:sp>
        <p:sp>
          <p:nvSpPr>
            <p:cNvPr id="562" name="pl562"/>
            <p:cNvSpPr/>
            <p:nvPr/>
          </p:nvSpPr>
          <p:spPr>
            <a:xfrm>
              <a:off x="4980428" y="1355120"/>
              <a:ext cx="1216862" cy="70381"/>
            </a:xfrm>
            <a:custGeom>
              <a:avLst/>
              <a:pathLst>
                <a:path w="1216862" h="70381">
                  <a:moveTo>
                    <a:pt x="0" y="70381"/>
                  </a:moveTo>
                  <a:lnTo>
                    <a:pt x="173837" y="62561"/>
                  </a:lnTo>
                  <a:lnTo>
                    <a:pt x="347675" y="70381"/>
                  </a:lnTo>
                  <a:lnTo>
                    <a:pt x="521512" y="70381"/>
                  </a:lnTo>
                  <a:lnTo>
                    <a:pt x="695350" y="70381"/>
                  </a:lnTo>
                  <a:lnTo>
                    <a:pt x="869187" y="23460"/>
                  </a:lnTo>
                  <a:lnTo>
                    <a:pt x="1043025" y="0"/>
                  </a:lnTo>
                  <a:lnTo>
                    <a:pt x="1216862" y="23460"/>
                  </a:lnTo>
                </a:path>
              </a:pathLst>
            </a:custGeom>
            <a:ln w="35231" cap="flat">
              <a:solidFill>
                <a:srgbClr val="BEBEBE">
                  <a:alpha val="69803"/>
                </a:srgbClr>
              </a:solidFill>
              <a:prstDash val="solid"/>
              <a:round/>
            </a:ln>
          </p:spPr>
          <p:txBody>
            <a:bodyPr/>
            <a:lstStyle/>
            <a:p/>
          </p:txBody>
        </p:sp>
        <p:sp>
          <p:nvSpPr>
            <p:cNvPr id="563" name="pl563"/>
            <p:cNvSpPr/>
            <p:nvPr/>
          </p:nvSpPr>
          <p:spPr>
            <a:xfrm>
              <a:off x="4980428" y="1355120"/>
              <a:ext cx="1216862" cy="46920"/>
            </a:xfrm>
            <a:custGeom>
              <a:avLst/>
              <a:pathLst>
                <a:path w="1216862" h="46920">
                  <a:moveTo>
                    <a:pt x="0" y="39100"/>
                  </a:moveTo>
                  <a:lnTo>
                    <a:pt x="173837" y="23460"/>
                  </a:lnTo>
                  <a:lnTo>
                    <a:pt x="347675" y="0"/>
                  </a:lnTo>
                  <a:lnTo>
                    <a:pt x="521512" y="7820"/>
                  </a:lnTo>
                  <a:lnTo>
                    <a:pt x="695350" y="7820"/>
                  </a:lnTo>
                  <a:lnTo>
                    <a:pt x="869187" y="39100"/>
                  </a:lnTo>
                  <a:lnTo>
                    <a:pt x="1043025" y="46920"/>
                  </a:lnTo>
                  <a:lnTo>
                    <a:pt x="1216862" y="23460"/>
                  </a:lnTo>
                </a:path>
              </a:pathLst>
            </a:custGeom>
            <a:ln w="20325" cap="flat">
              <a:solidFill>
                <a:srgbClr val="6B6B6B">
                  <a:alpha val="100000"/>
                </a:srgbClr>
              </a:solidFill>
              <a:prstDash val="solid"/>
              <a:round/>
            </a:ln>
          </p:spPr>
          <p:txBody>
            <a:bodyPr/>
            <a:lstStyle/>
            <a:p/>
          </p:txBody>
        </p:sp>
        <p:sp>
          <p:nvSpPr>
            <p:cNvPr id="564" name="pl564"/>
            <p:cNvSpPr/>
            <p:nvPr/>
          </p:nvSpPr>
          <p:spPr>
            <a:xfrm>
              <a:off x="4980428" y="1355120"/>
              <a:ext cx="1216862" cy="70381"/>
            </a:xfrm>
            <a:custGeom>
              <a:avLst/>
              <a:pathLst>
                <a:path w="1216862" h="70381">
                  <a:moveTo>
                    <a:pt x="0" y="70381"/>
                  </a:moveTo>
                  <a:lnTo>
                    <a:pt x="173837" y="62561"/>
                  </a:lnTo>
                  <a:lnTo>
                    <a:pt x="347675" y="70381"/>
                  </a:lnTo>
                  <a:lnTo>
                    <a:pt x="521512" y="70381"/>
                  </a:lnTo>
                  <a:lnTo>
                    <a:pt x="695350" y="70381"/>
                  </a:lnTo>
                  <a:lnTo>
                    <a:pt x="869187" y="23460"/>
                  </a:lnTo>
                  <a:lnTo>
                    <a:pt x="1043025" y="0"/>
                  </a:lnTo>
                  <a:lnTo>
                    <a:pt x="1216862" y="23460"/>
                  </a:lnTo>
                </a:path>
              </a:pathLst>
            </a:custGeom>
            <a:ln w="40651" cap="flat">
              <a:solidFill>
                <a:srgbClr val="000000">
                  <a:alpha val="100000"/>
                </a:srgbClr>
              </a:solidFill>
              <a:prstDash val="solid"/>
              <a:round/>
            </a:ln>
          </p:spPr>
          <p:txBody>
            <a:bodyPr/>
            <a:lstStyle/>
            <a:p/>
          </p:txBody>
        </p:sp>
        <p:sp>
          <p:nvSpPr>
            <p:cNvPr id="565" name="pl565"/>
            <p:cNvSpPr/>
            <p:nvPr/>
          </p:nvSpPr>
          <p:spPr>
            <a:xfrm>
              <a:off x="4980428" y="1355120"/>
              <a:ext cx="1216862" cy="70381"/>
            </a:xfrm>
            <a:custGeom>
              <a:avLst/>
              <a:pathLst>
                <a:path w="1216862" h="70381">
                  <a:moveTo>
                    <a:pt x="0" y="70381"/>
                  </a:moveTo>
                  <a:lnTo>
                    <a:pt x="173837" y="62561"/>
                  </a:lnTo>
                  <a:lnTo>
                    <a:pt x="347675" y="70381"/>
                  </a:lnTo>
                  <a:lnTo>
                    <a:pt x="521512" y="70381"/>
                  </a:lnTo>
                  <a:lnTo>
                    <a:pt x="695350" y="70381"/>
                  </a:lnTo>
                  <a:lnTo>
                    <a:pt x="869187" y="23460"/>
                  </a:lnTo>
                  <a:lnTo>
                    <a:pt x="1043025" y="0"/>
                  </a:lnTo>
                  <a:lnTo>
                    <a:pt x="1216862" y="23460"/>
                  </a:lnTo>
                </a:path>
              </a:pathLst>
            </a:custGeom>
            <a:ln w="35231" cap="flat">
              <a:solidFill>
                <a:srgbClr val="F26A21">
                  <a:alpha val="100000"/>
                </a:srgbClr>
              </a:solidFill>
              <a:prstDash val="solid"/>
              <a:round/>
            </a:ln>
          </p:spPr>
          <p:txBody>
            <a:bodyPr/>
            <a:lstStyle/>
            <a:p/>
          </p:txBody>
        </p:sp>
        <p:sp>
          <p:nvSpPr>
            <p:cNvPr id="566" name="pl566"/>
            <p:cNvSpPr/>
            <p:nvPr/>
          </p:nvSpPr>
          <p:spPr>
            <a:xfrm>
              <a:off x="4919585" y="1433322"/>
              <a:ext cx="1338549" cy="0"/>
            </a:xfrm>
            <a:custGeom>
              <a:avLst/>
              <a:pathLst>
                <a:path w="1338549" h="0">
                  <a:moveTo>
                    <a:pt x="0" y="0"/>
                  </a:moveTo>
                  <a:lnTo>
                    <a:pt x="1338549" y="0"/>
                  </a:lnTo>
                  <a:lnTo>
                    <a:pt x="1338549" y="0"/>
                  </a:lnTo>
                </a:path>
              </a:pathLst>
            </a:custGeom>
            <a:ln w="13550" cap="flat">
              <a:solidFill>
                <a:srgbClr val="000000">
                  <a:alpha val="100000"/>
                </a:srgbClr>
              </a:solidFill>
              <a:prstDash val="dash"/>
              <a:round/>
            </a:ln>
          </p:spPr>
          <p:txBody>
            <a:bodyPr/>
            <a:lstStyle/>
            <a:p/>
          </p:txBody>
        </p:sp>
        <p:sp>
          <p:nvSpPr>
            <p:cNvPr id="567" name="tx567"/>
            <p:cNvSpPr/>
            <p:nvPr/>
          </p:nvSpPr>
          <p:spPr>
            <a:xfrm>
              <a:off x="4950299" y="126247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568" name="tx568"/>
            <p:cNvSpPr/>
            <p:nvPr/>
          </p:nvSpPr>
          <p:spPr>
            <a:xfrm>
              <a:off x="5124136" y="125465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569" name="tx569"/>
            <p:cNvSpPr/>
            <p:nvPr/>
          </p:nvSpPr>
          <p:spPr>
            <a:xfrm>
              <a:off x="5297974" y="126247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570" name="tx570"/>
            <p:cNvSpPr/>
            <p:nvPr/>
          </p:nvSpPr>
          <p:spPr>
            <a:xfrm>
              <a:off x="5471811" y="126247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571" name="tx571"/>
            <p:cNvSpPr/>
            <p:nvPr/>
          </p:nvSpPr>
          <p:spPr>
            <a:xfrm>
              <a:off x="5645649" y="126247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572" name="tx572"/>
            <p:cNvSpPr/>
            <p:nvPr/>
          </p:nvSpPr>
          <p:spPr>
            <a:xfrm>
              <a:off x="5819486" y="121555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a:t>
              </a:r>
            </a:p>
          </p:txBody>
        </p:sp>
        <p:sp>
          <p:nvSpPr>
            <p:cNvPr id="573" name="tx573"/>
            <p:cNvSpPr/>
            <p:nvPr/>
          </p:nvSpPr>
          <p:spPr>
            <a:xfrm>
              <a:off x="5963195" y="119209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10</a:t>
              </a:r>
            </a:p>
          </p:txBody>
        </p:sp>
        <p:sp>
          <p:nvSpPr>
            <p:cNvPr id="574" name="tx574"/>
            <p:cNvSpPr/>
            <p:nvPr/>
          </p:nvSpPr>
          <p:spPr>
            <a:xfrm>
              <a:off x="6167162" y="121555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a:t>
              </a:r>
            </a:p>
          </p:txBody>
        </p:sp>
        <p:sp>
          <p:nvSpPr>
            <p:cNvPr id="575" name="rc575"/>
            <p:cNvSpPr/>
            <p:nvPr/>
          </p:nvSpPr>
          <p:spPr>
            <a:xfrm>
              <a:off x="4919585" y="1744352"/>
              <a:ext cx="1338549" cy="584946"/>
            </a:xfrm>
            <a:prstGeom prst="rect">
              <a:avLst/>
            </a:prstGeom>
            <a:solidFill>
              <a:srgbClr val="EBEBEB">
                <a:alpha val="100000"/>
              </a:srgbClr>
            </a:solidFill>
          </p:spPr>
          <p:txBody>
            <a:bodyPr/>
            <a:lstStyle/>
            <a:p/>
          </p:txBody>
        </p:sp>
        <p:sp>
          <p:nvSpPr>
            <p:cNvPr id="576" name="pl576"/>
            <p:cNvSpPr/>
            <p:nvPr/>
          </p:nvSpPr>
          <p:spPr>
            <a:xfrm>
              <a:off x="4919585" y="2204958"/>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577" name="pl577"/>
            <p:cNvSpPr/>
            <p:nvPr/>
          </p:nvSpPr>
          <p:spPr>
            <a:xfrm>
              <a:off x="4919585" y="2009454"/>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578" name="pl578"/>
            <p:cNvSpPr/>
            <p:nvPr/>
          </p:nvSpPr>
          <p:spPr>
            <a:xfrm>
              <a:off x="4919585" y="1813951"/>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579" name="pl579"/>
            <p:cNvSpPr/>
            <p:nvPr/>
          </p:nvSpPr>
          <p:spPr>
            <a:xfrm>
              <a:off x="4919585" y="2302709"/>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580" name="pl580"/>
            <p:cNvSpPr/>
            <p:nvPr/>
          </p:nvSpPr>
          <p:spPr>
            <a:xfrm>
              <a:off x="4919585" y="2107206"/>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581" name="pl581"/>
            <p:cNvSpPr/>
            <p:nvPr/>
          </p:nvSpPr>
          <p:spPr>
            <a:xfrm>
              <a:off x="4919585" y="1911703"/>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582" name="pl582"/>
            <p:cNvSpPr/>
            <p:nvPr/>
          </p:nvSpPr>
          <p:spPr>
            <a:xfrm>
              <a:off x="4980428" y="1744352"/>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583" name="pl583"/>
            <p:cNvSpPr/>
            <p:nvPr/>
          </p:nvSpPr>
          <p:spPr>
            <a:xfrm>
              <a:off x="5154266" y="1744352"/>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584" name="pl584"/>
            <p:cNvSpPr/>
            <p:nvPr/>
          </p:nvSpPr>
          <p:spPr>
            <a:xfrm>
              <a:off x="5328103" y="1744352"/>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585" name="pl585"/>
            <p:cNvSpPr/>
            <p:nvPr/>
          </p:nvSpPr>
          <p:spPr>
            <a:xfrm>
              <a:off x="5501941" y="1744352"/>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586" name="pl586"/>
            <p:cNvSpPr/>
            <p:nvPr/>
          </p:nvSpPr>
          <p:spPr>
            <a:xfrm>
              <a:off x="5675778" y="1744352"/>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587" name="pl587"/>
            <p:cNvSpPr/>
            <p:nvPr/>
          </p:nvSpPr>
          <p:spPr>
            <a:xfrm>
              <a:off x="5849616" y="1744352"/>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588" name="pl588"/>
            <p:cNvSpPr/>
            <p:nvPr/>
          </p:nvSpPr>
          <p:spPr>
            <a:xfrm>
              <a:off x="6023453" y="1744352"/>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589" name="pl589"/>
            <p:cNvSpPr/>
            <p:nvPr/>
          </p:nvSpPr>
          <p:spPr>
            <a:xfrm>
              <a:off x="6197291" y="1744352"/>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590" name="pl590"/>
            <p:cNvSpPr/>
            <p:nvPr/>
          </p:nvSpPr>
          <p:spPr>
            <a:xfrm>
              <a:off x="4980428" y="2224508"/>
              <a:ext cx="1216862" cy="46920"/>
            </a:xfrm>
            <a:custGeom>
              <a:avLst/>
              <a:pathLst>
                <a:path w="1216862" h="46920">
                  <a:moveTo>
                    <a:pt x="0" y="39100"/>
                  </a:moveTo>
                  <a:lnTo>
                    <a:pt x="173837" y="23460"/>
                  </a:lnTo>
                  <a:lnTo>
                    <a:pt x="347675" y="0"/>
                  </a:lnTo>
                  <a:lnTo>
                    <a:pt x="521512" y="7820"/>
                  </a:lnTo>
                  <a:lnTo>
                    <a:pt x="695350" y="7820"/>
                  </a:lnTo>
                  <a:lnTo>
                    <a:pt x="869187" y="39100"/>
                  </a:lnTo>
                  <a:lnTo>
                    <a:pt x="1043025" y="46920"/>
                  </a:lnTo>
                  <a:lnTo>
                    <a:pt x="1216862" y="23460"/>
                  </a:lnTo>
                </a:path>
              </a:pathLst>
            </a:custGeom>
            <a:ln w="20325" cap="flat">
              <a:solidFill>
                <a:srgbClr val="BEBEBE">
                  <a:alpha val="69803"/>
                </a:srgbClr>
              </a:solidFill>
              <a:prstDash val="solid"/>
              <a:round/>
            </a:ln>
          </p:spPr>
          <p:txBody>
            <a:bodyPr/>
            <a:lstStyle/>
            <a:p/>
          </p:txBody>
        </p:sp>
        <p:sp>
          <p:nvSpPr>
            <p:cNvPr id="591" name="pl591"/>
            <p:cNvSpPr/>
            <p:nvPr/>
          </p:nvSpPr>
          <p:spPr>
            <a:xfrm>
              <a:off x="4980428" y="2287069"/>
              <a:ext cx="1216862" cy="15640"/>
            </a:xfrm>
            <a:custGeom>
              <a:avLst/>
              <a:pathLst>
                <a:path w="1216862" h="15640">
                  <a:moveTo>
                    <a:pt x="0" y="7820"/>
                  </a:moveTo>
                  <a:lnTo>
                    <a:pt x="173837" y="7820"/>
                  </a:lnTo>
                  <a:lnTo>
                    <a:pt x="347675" y="0"/>
                  </a:lnTo>
                  <a:lnTo>
                    <a:pt x="521512" y="15640"/>
                  </a:lnTo>
                  <a:lnTo>
                    <a:pt x="695350" y="15640"/>
                  </a:lnTo>
                  <a:lnTo>
                    <a:pt x="869187" y="15640"/>
                  </a:lnTo>
                  <a:lnTo>
                    <a:pt x="1043025" y="15640"/>
                  </a:lnTo>
                  <a:lnTo>
                    <a:pt x="1216862" y="7820"/>
                  </a:lnTo>
                </a:path>
              </a:pathLst>
            </a:custGeom>
            <a:ln w="40651" cap="flat">
              <a:solidFill>
                <a:srgbClr val="BEBEBE">
                  <a:alpha val="69803"/>
                </a:srgbClr>
              </a:solidFill>
              <a:prstDash val="solid"/>
              <a:round/>
            </a:ln>
          </p:spPr>
          <p:txBody>
            <a:bodyPr/>
            <a:lstStyle/>
            <a:p/>
          </p:txBody>
        </p:sp>
        <p:sp>
          <p:nvSpPr>
            <p:cNvPr id="592" name="pl592"/>
            <p:cNvSpPr/>
            <p:nvPr/>
          </p:nvSpPr>
          <p:spPr>
            <a:xfrm>
              <a:off x="4980428" y="2287069"/>
              <a:ext cx="1216862" cy="15640"/>
            </a:xfrm>
            <a:custGeom>
              <a:avLst/>
              <a:pathLst>
                <a:path w="1216862" h="15640">
                  <a:moveTo>
                    <a:pt x="0" y="7820"/>
                  </a:moveTo>
                  <a:lnTo>
                    <a:pt x="173837" y="7820"/>
                  </a:lnTo>
                  <a:lnTo>
                    <a:pt x="347675" y="0"/>
                  </a:lnTo>
                  <a:lnTo>
                    <a:pt x="521512" y="15640"/>
                  </a:lnTo>
                  <a:lnTo>
                    <a:pt x="695350" y="15640"/>
                  </a:lnTo>
                  <a:lnTo>
                    <a:pt x="869187" y="15640"/>
                  </a:lnTo>
                  <a:lnTo>
                    <a:pt x="1043025" y="15640"/>
                  </a:lnTo>
                  <a:lnTo>
                    <a:pt x="1216862" y="7820"/>
                  </a:lnTo>
                </a:path>
              </a:pathLst>
            </a:custGeom>
            <a:ln w="35231" cap="flat">
              <a:solidFill>
                <a:srgbClr val="BEBEBE">
                  <a:alpha val="69803"/>
                </a:srgbClr>
              </a:solidFill>
              <a:prstDash val="solid"/>
              <a:round/>
            </a:ln>
          </p:spPr>
          <p:txBody>
            <a:bodyPr/>
            <a:lstStyle/>
            <a:p/>
          </p:txBody>
        </p:sp>
        <p:sp>
          <p:nvSpPr>
            <p:cNvPr id="593" name="pl593"/>
            <p:cNvSpPr/>
            <p:nvPr/>
          </p:nvSpPr>
          <p:spPr>
            <a:xfrm>
              <a:off x="4980428" y="2224508"/>
              <a:ext cx="1216862" cy="46920"/>
            </a:xfrm>
            <a:custGeom>
              <a:avLst/>
              <a:pathLst>
                <a:path w="1216862" h="46920">
                  <a:moveTo>
                    <a:pt x="0" y="39100"/>
                  </a:moveTo>
                  <a:lnTo>
                    <a:pt x="173837" y="23460"/>
                  </a:lnTo>
                  <a:lnTo>
                    <a:pt x="347675" y="0"/>
                  </a:lnTo>
                  <a:lnTo>
                    <a:pt x="521512" y="7820"/>
                  </a:lnTo>
                  <a:lnTo>
                    <a:pt x="695350" y="7820"/>
                  </a:lnTo>
                  <a:lnTo>
                    <a:pt x="869187" y="39100"/>
                  </a:lnTo>
                  <a:lnTo>
                    <a:pt x="1043025" y="46920"/>
                  </a:lnTo>
                  <a:lnTo>
                    <a:pt x="1216862" y="23460"/>
                  </a:lnTo>
                </a:path>
              </a:pathLst>
            </a:custGeom>
            <a:ln w="20325" cap="flat">
              <a:solidFill>
                <a:srgbClr val="6B6B6B">
                  <a:alpha val="100000"/>
                </a:srgbClr>
              </a:solidFill>
              <a:prstDash val="solid"/>
              <a:round/>
            </a:ln>
          </p:spPr>
          <p:txBody>
            <a:bodyPr/>
            <a:lstStyle/>
            <a:p/>
          </p:txBody>
        </p:sp>
        <p:sp>
          <p:nvSpPr>
            <p:cNvPr id="594" name="pl594"/>
            <p:cNvSpPr/>
            <p:nvPr/>
          </p:nvSpPr>
          <p:spPr>
            <a:xfrm>
              <a:off x="4980428" y="2287069"/>
              <a:ext cx="1216862" cy="15640"/>
            </a:xfrm>
            <a:custGeom>
              <a:avLst/>
              <a:pathLst>
                <a:path w="1216862" h="15640">
                  <a:moveTo>
                    <a:pt x="0" y="7820"/>
                  </a:moveTo>
                  <a:lnTo>
                    <a:pt x="173837" y="7820"/>
                  </a:lnTo>
                  <a:lnTo>
                    <a:pt x="347675" y="0"/>
                  </a:lnTo>
                  <a:lnTo>
                    <a:pt x="521512" y="15640"/>
                  </a:lnTo>
                  <a:lnTo>
                    <a:pt x="695350" y="15640"/>
                  </a:lnTo>
                  <a:lnTo>
                    <a:pt x="869187" y="15640"/>
                  </a:lnTo>
                  <a:lnTo>
                    <a:pt x="1043025" y="15640"/>
                  </a:lnTo>
                  <a:lnTo>
                    <a:pt x="1216862" y="7820"/>
                  </a:lnTo>
                </a:path>
              </a:pathLst>
            </a:custGeom>
            <a:ln w="40651" cap="flat">
              <a:solidFill>
                <a:srgbClr val="000000">
                  <a:alpha val="100000"/>
                </a:srgbClr>
              </a:solidFill>
              <a:prstDash val="solid"/>
              <a:round/>
            </a:ln>
          </p:spPr>
          <p:txBody>
            <a:bodyPr/>
            <a:lstStyle/>
            <a:p/>
          </p:txBody>
        </p:sp>
        <p:sp>
          <p:nvSpPr>
            <p:cNvPr id="595" name="pl595"/>
            <p:cNvSpPr/>
            <p:nvPr/>
          </p:nvSpPr>
          <p:spPr>
            <a:xfrm>
              <a:off x="4980428" y="2287069"/>
              <a:ext cx="1216862" cy="15640"/>
            </a:xfrm>
            <a:custGeom>
              <a:avLst/>
              <a:pathLst>
                <a:path w="1216862" h="15640">
                  <a:moveTo>
                    <a:pt x="0" y="7820"/>
                  </a:moveTo>
                  <a:lnTo>
                    <a:pt x="173837" y="7820"/>
                  </a:lnTo>
                  <a:lnTo>
                    <a:pt x="347675" y="0"/>
                  </a:lnTo>
                  <a:lnTo>
                    <a:pt x="521512" y="15640"/>
                  </a:lnTo>
                  <a:lnTo>
                    <a:pt x="695350" y="15640"/>
                  </a:lnTo>
                  <a:lnTo>
                    <a:pt x="869187" y="15640"/>
                  </a:lnTo>
                  <a:lnTo>
                    <a:pt x="1043025" y="15640"/>
                  </a:lnTo>
                  <a:lnTo>
                    <a:pt x="1216862" y="7820"/>
                  </a:lnTo>
                </a:path>
              </a:pathLst>
            </a:custGeom>
            <a:ln w="35231" cap="flat">
              <a:solidFill>
                <a:srgbClr val="F26A21">
                  <a:alpha val="100000"/>
                </a:srgbClr>
              </a:solidFill>
              <a:prstDash val="solid"/>
              <a:round/>
            </a:ln>
          </p:spPr>
          <p:txBody>
            <a:bodyPr/>
            <a:lstStyle/>
            <a:p/>
          </p:txBody>
        </p:sp>
        <p:sp>
          <p:nvSpPr>
            <p:cNvPr id="596" name="pl596"/>
            <p:cNvSpPr/>
            <p:nvPr/>
          </p:nvSpPr>
          <p:spPr>
            <a:xfrm>
              <a:off x="4919585" y="2302709"/>
              <a:ext cx="1338549" cy="0"/>
            </a:xfrm>
            <a:custGeom>
              <a:avLst/>
              <a:pathLst>
                <a:path w="1338549" h="0">
                  <a:moveTo>
                    <a:pt x="0" y="0"/>
                  </a:moveTo>
                  <a:lnTo>
                    <a:pt x="1338549" y="0"/>
                  </a:lnTo>
                  <a:lnTo>
                    <a:pt x="1338549" y="0"/>
                  </a:lnTo>
                </a:path>
              </a:pathLst>
            </a:custGeom>
            <a:ln w="13550" cap="flat">
              <a:solidFill>
                <a:srgbClr val="000000">
                  <a:alpha val="100000"/>
                </a:srgbClr>
              </a:solidFill>
              <a:prstDash val="dash"/>
              <a:round/>
            </a:ln>
          </p:spPr>
          <p:txBody>
            <a:bodyPr/>
            <a:lstStyle/>
            <a:p/>
          </p:txBody>
        </p:sp>
        <p:sp>
          <p:nvSpPr>
            <p:cNvPr id="597" name="tx597"/>
            <p:cNvSpPr/>
            <p:nvPr/>
          </p:nvSpPr>
          <p:spPr>
            <a:xfrm>
              <a:off x="4950299" y="213186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598" name="tx598"/>
            <p:cNvSpPr/>
            <p:nvPr/>
          </p:nvSpPr>
          <p:spPr>
            <a:xfrm>
              <a:off x="5124136" y="213186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599" name="tx599"/>
            <p:cNvSpPr/>
            <p:nvPr/>
          </p:nvSpPr>
          <p:spPr>
            <a:xfrm>
              <a:off x="5297974" y="212404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600" name="tx600"/>
            <p:cNvSpPr/>
            <p:nvPr/>
          </p:nvSpPr>
          <p:spPr>
            <a:xfrm>
              <a:off x="5471811" y="213968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601" name="tx601"/>
            <p:cNvSpPr/>
            <p:nvPr/>
          </p:nvSpPr>
          <p:spPr>
            <a:xfrm>
              <a:off x="5645649" y="213968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602" name="tx602"/>
            <p:cNvSpPr/>
            <p:nvPr/>
          </p:nvSpPr>
          <p:spPr>
            <a:xfrm>
              <a:off x="5819486" y="213968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603" name="tx603"/>
            <p:cNvSpPr/>
            <p:nvPr/>
          </p:nvSpPr>
          <p:spPr>
            <a:xfrm>
              <a:off x="5993324" y="213968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604" name="tx604"/>
            <p:cNvSpPr/>
            <p:nvPr/>
          </p:nvSpPr>
          <p:spPr>
            <a:xfrm>
              <a:off x="6167162" y="213186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605" name="rc605"/>
            <p:cNvSpPr/>
            <p:nvPr/>
          </p:nvSpPr>
          <p:spPr>
            <a:xfrm>
              <a:off x="4919585" y="2613739"/>
              <a:ext cx="1338549" cy="584946"/>
            </a:xfrm>
            <a:prstGeom prst="rect">
              <a:avLst/>
            </a:prstGeom>
            <a:solidFill>
              <a:srgbClr val="EBEBEB">
                <a:alpha val="100000"/>
              </a:srgbClr>
            </a:solidFill>
          </p:spPr>
          <p:txBody>
            <a:bodyPr/>
            <a:lstStyle/>
            <a:p/>
          </p:txBody>
        </p:sp>
        <p:sp>
          <p:nvSpPr>
            <p:cNvPr id="606" name="pl606"/>
            <p:cNvSpPr/>
            <p:nvPr/>
          </p:nvSpPr>
          <p:spPr>
            <a:xfrm>
              <a:off x="4919585" y="3074346"/>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607" name="pl607"/>
            <p:cNvSpPr/>
            <p:nvPr/>
          </p:nvSpPr>
          <p:spPr>
            <a:xfrm>
              <a:off x="4919585" y="2878842"/>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608" name="pl608"/>
            <p:cNvSpPr/>
            <p:nvPr/>
          </p:nvSpPr>
          <p:spPr>
            <a:xfrm>
              <a:off x="4919585" y="2683339"/>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609" name="pl609"/>
            <p:cNvSpPr/>
            <p:nvPr/>
          </p:nvSpPr>
          <p:spPr>
            <a:xfrm>
              <a:off x="4919585" y="3172097"/>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610" name="pl610"/>
            <p:cNvSpPr/>
            <p:nvPr/>
          </p:nvSpPr>
          <p:spPr>
            <a:xfrm>
              <a:off x="4919585" y="2976594"/>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611" name="pl611"/>
            <p:cNvSpPr/>
            <p:nvPr/>
          </p:nvSpPr>
          <p:spPr>
            <a:xfrm>
              <a:off x="4919585" y="2781090"/>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612" name="pl612"/>
            <p:cNvSpPr/>
            <p:nvPr/>
          </p:nvSpPr>
          <p:spPr>
            <a:xfrm>
              <a:off x="4980428" y="2613739"/>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613" name="pl613"/>
            <p:cNvSpPr/>
            <p:nvPr/>
          </p:nvSpPr>
          <p:spPr>
            <a:xfrm>
              <a:off x="5154266" y="2613739"/>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614" name="pl614"/>
            <p:cNvSpPr/>
            <p:nvPr/>
          </p:nvSpPr>
          <p:spPr>
            <a:xfrm>
              <a:off x="5328103" y="2613739"/>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615" name="pl615"/>
            <p:cNvSpPr/>
            <p:nvPr/>
          </p:nvSpPr>
          <p:spPr>
            <a:xfrm>
              <a:off x="5501941" y="2613739"/>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616" name="pl616"/>
            <p:cNvSpPr/>
            <p:nvPr/>
          </p:nvSpPr>
          <p:spPr>
            <a:xfrm>
              <a:off x="5675778" y="2613739"/>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617" name="pl617"/>
            <p:cNvSpPr/>
            <p:nvPr/>
          </p:nvSpPr>
          <p:spPr>
            <a:xfrm>
              <a:off x="5849616" y="2613739"/>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618" name="pl618"/>
            <p:cNvSpPr/>
            <p:nvPr/>
          </p:nvSpPr>
          <p:spPr>
            <a:xfrm>
              <a:off x="6023453" y="2613739"/>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619" name="pl619"/>
            <p:cNvSpPr/>
            <p:nvPr/>
          </p:nvSpPr>
          <p:spPr>
            <a:xfrm>
              <a:off x="6197291" y="2613739"/>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620" name="pl620"/>
            <p:cNvSpPr/>
            <p:nvPr/>
          </p:nvSpPr>
          <p:spPr>
            <a:xfrm>
              <a:off x="4980428" y="3093896"/>
              <a:ext cx="1216862" cy="46920"/>
            </a:xfrm>
            <a:custGeom>
              <a:avLst/>
              <a:pathLst>
                <a:path w="1216862" h="46920">
                  <a:moveTo>
                    <a:pt x="0" y="39100"/>
                  </a:moveTo>
                  <a:lnTo>
                    <a:pt x="173837" y="23460"/>
                  </a:lnTo>
                  <a:lnTo>
                    <a:pt x="347675" y="0"/>
                  </a:lnTo>
                  <a:lnTo>
                    <a:pt x="521512" y="7820"/>
                  </a:lnTo>
                  <a:lnTo>
                    <a:pt x="695350" y="7820"/>
                  </a:lnTo>
                  <a:lnTo>
                    <a:pt x="869187" y="39100"/>
                  </a:lnTo>
                  <a:lnTo>
                    <a:pt x="1043025" y="46920"/>
                  </a:lnTo>
                  <a:lnTo>
                    <a:pt x="1216862" y="23460"/>
                  </a:lnTo>
                </a:path>
              </a:pathLst>
            </a:custGeom>
            <a:ln w="20325" cap="flat">
              <a:solidFill>
                <a:srgbClr val="BEBEBE">
                  <a:alpha val="69803"/>
                </a:srgbClr>
              </a:solidFill>
              <a:prstDash val="solid"/>
              <a:round/>
            </a:ln>
          </p:spPr>
          <p:txBody>
            <a:bodyPr/>
            <a:lstStyle/>
            <a:p/>
          </p:txBody>
        </p:sp>
        <p:sp>
          <p:nvSpPr>
            <p:cNvPr id="621" name="pl621"/>
            <p:cNvSpPr/>
            <p:nvPr/>
          </p:nvSpPr>
          <p:spPr>
            <a:xfrm>
              <a:off x="4980428" y="3101716"/>
              <a:ext cx="1216862" cy="70381"/>
            </a:xfrm>
            <a:custGeom>
              <a:avLst/>
              <a:pathLst>
                <a:path w="1216862" h="70381">
                  <a:moveTo>
                    <a:pt x="0" y="62561"/>
                  </a:moveTo>
                  <a:lnTo>
                    <a:pt x="173837" y="70381"/>
                  </a:lnTo>
                  <a:lnTo>
                    <a:pt x="347675" y="0"/>
                  </a:lnTo>
                  <a:lnTo>
                    <a:pt x="521512" y="7820"/>
                  </a:lnTo>
                  <a:lnTo>
                    <a:pt x="695350" y="54740"/>
                  </a:lnTo>
                  <a:lnTo>
                    <a:pt x="869187" y="15640"/>
                  </a:lnTo>
                  <a:lnTo>
                    <a:pt x="1043025" y="70381"/>
                  </a:lnTo>
                  <a:lnTo>
                    <a:pt x="1216862" y="70381"/>
                  </a:lnTo>
                </a:path>
              </a:pathLst>
            </a:custGeom>
            <a:ln w="40651" cap="flat">
              <a:solidFill>
                <a:srgbClr val="BEBEBE">
                  <a:alpha val="69803"/>
                </a:srgbClr>
              </a:solidFill>
              <a:prstDash val="solid"/>
              <a:round/>
            </a:ln>
          </p:spPr>
          <p:txBody>
            <a:bodyPr/>
            <a:lstStyle/>
            <a:p/>
          </p:txBody>
        </p:sp>
        <p:sp>
          <p:nvSpPr>
            <p:cNvPr id="622" name="pl622"/>
            <p:cNvSpPr/>
            <p:nvPr/>
          </p:nvSpPr>
          <p:spPr>
            <a:xfrm>
              <a:off x="4980428" y="3101716"/>
              <a:ext cx="1216862" cy="70381"/>
            </a:xfrm>
            <a:custGeom>
              <a:avLst/>
              <a:pathLst>
                <a:path w="1216862" h="70381">
                  <a:moveTo>
                    <a:pt x="0" y="62561"/>
                  </a:moveTo>
                  <a:lnTo>
                    <a:pt x="173837" y="70381"/>
                  </a:lnTo>
                  <a:lnTo>
                    <a:pt x="347675" y="0"/>
                  </a:lnTo>
                  <a:lnTo>
                    <a:pt x="521512" y="7820"/>
                  </a:lnTo>
                  <a:lnTo>
                    <a:pt x="695350" y="54740"/>
                  </a:lnTo>
                  <a:lnTo>
                    <a:pt x="869187" y="15640"/>
                  </a:lnTo>
                  <a:lnTo>
                    <a:pt x="1043025" y="70381"/>
                  </a:lnTo>
                  <a:lnTo>
                    <a:pt x="1216862" y="70381"/>
                  </a:lnTo>
                </a:path>
              </a:pathLst>
            </a:custGeom>
            <a:ln w="35231" cap="flat">
              <a:solidFill>
                <a:srgbClr val="BEBEBE">
                  <a:alpha val="69803"/>
                </a:srgbClr>
              </a:solidFill>
              <a:prstDash val="solid"/>
              <a:round/>
            </a:ln>
          </p:spPr>
          <p:txBody>
            <a:bodyPr/>
            <a:lstStyle/>
            <a:p/>
          </p:txBody>
        </p:sp>
        <p:sp>
          <p:nvSpPr>
            <p:cNvPr id="623" name="pl623"/>
            <p:cNvSpPr/>
            <p:nvPr/>
          </p:nvSpPr>
          <p:spPr>
            <a:xfrm>
              <a:off x="4980428" y="3093896"/>
              <a:ext cx="1216862" cy="46920"/>
            </a:xfrm>
            <a:custGeom>
              <a:avLst/>
              <a:pathLst>
                <a:path w="1216862" h="46920">
                  <a:moveTo>
                    <a:pt x="0" y="39100"/>
                  </a:moveTo>
                  <a:lnTo>
                    <a:pt x="173837" y="23460"/>
                  </a:lnTo>
                  <a:lnTo>
                    <a:pt x="347675" y="0"/>
                  </a:lnTo>
                  <a:lnTo>
                    <a:pt x="521512" y="7820"/>
                  </a:lnTo>
                  <a:lnTo>
                    <a:pt x="695350" y="7820"/>
                  </a:lnTo>
                  <a:lnTo>
                    <a:pt x="869187" y="39100"/>
                  </a:lnTo>
                  <a:lnTo>
                    <a:pt x="1043025" y="46920"/>
                  </a:lnTo>
                  <a:lnTo>
                    <a:pt x="1216862" y="23460"/>
                  </a:lnTo>
                </a:path>
              </a:pathLst>
            </a:custGeom>
            <a:ln w="20325" cap="flat">
              <a:solidFill>
                <a:srgbClr val="6B6B6B">
                  <a:alpha val="100000"/>
                </a:srgbClr>
              </a:solidFill>
              <a:prstDash val="solid"/>
              <a:round/>
            </a:ln>
          </p:spPr>
          <p:txBody>
            <a:bodyPr/>
            <a:lstStyle/>
            <a:p/>
          </p:txBody>
        </p:sp>
        <p:sp>
          <p:nvSpPr>
            <p:cNvPr id="624" name="pl624"/>
            <p:cNvSpPr/>
            <p:nvPr/>
          </p:nvSpPr>
          <p:spPr>
            <a:xfrm>
              <a:off x="4980428" y="3101716"/>
              <a:ext cx="1216862" cy="70381"/>
            </a:xfrm>
            <a:custGeom>
              <a:avLst/>
              <a:pathLst>
                <a:path w="1216862" h="70381">
                  <a:moveTo>
                    <a:pt x="0" y="62561"/>
                  </a:moveTo>
                  <a:lnTo>
                    <a:pt x="173837" y="70381"/>
                  </a:lnTo>
                  <a:lnTo>
                    <a:pt x="347675" y="0"/>
                  </a:lnTo>
                  <a:lnTo>
                    <a:pt x="521512" y="7820"/>
                  </a:lnTo>
                  <a:lnTo>
                    <a:pt x="695350" y="54740"/>
                  </a:lnTo>
                  <a:lnTo>
                    <a:pt x="869187" y="15640"/>
                  </a:lnTo>
                  <a:lnTo>
                    <a:pt x="1043025" y="70381"/>
                  </a:lnTo>
                  <a:lnTo>
                    <a:pt x="1216862" y="70381"/>
                  </a:lnTo>
                </a:path>
              </a:pathLst>
            </a:custGeom>
            <a:ln w="40651" cap="flat">
              <a:solidFill>
                <a:srgbClr val="000000">
                  <a:alpha val="100000"/>
                </a:srgbClr>
              </a:solidFill>
              <a:prstDash val="solid"/>
              <a:round/>
            </a:ln>
          </p:spPr>
          <p:txBody>
            <a:bodyPr/>
            <a:lstStyle/>
            <a:p/>
          </p:txBody>
        </p:sp>
        <p:sp>
          <p:nvSpPr>
            <p:cNvPr id="625" name="pl625"/>
            <p:cNvSpPr/>
            <p:nvPr/>
          </p:nvSpPr>
          <p:spPr>
            <a:xfrm>
              <a:off x="4980428" y="3101716"/>
              <a:ext cx="1216862" cy="70381"/>
            </a:xfrm>
            <a:custGeom>
              <a:avLst/>
              <a:pathLst>
                <a:path w="1216862" h="70381">
                  <a:moveTo>
                    <a:pt x="0" y="62561"/>
                  </a:moveTo>
                  <a:lnTo>
                    <a:pt x="173837" y="70381"/>
                  </a:lnTo>
                  <a:lnTo>
                    <a:pt x="347675" y="0"/>
                  </a:lnTo>
                  <a:lnTo>
                    <a:pt x="521512" y="7820"/>
                  </a:lnTo>
                  <a:lnTo>
                    <a:pt x="695350" y="54740"/>
                  </a:lnTo>
                  <a:lnTo>
                    <a:pt x="869187" y="15640"/>
                  </a:lnTo>
                  <a:lnTo>
                    <a:pt x="1043025" y="70381"/>
                  </a:lnTo>
                  <a:lnTo>
                    <a:pt x="1216862" y="70381"/>
                  </a:lnTo>
                </a:path>
              </a:pathLst>
            </a:custGeom>
            <a:ln w="35231" cap="flat">
              <a:solidFill>
                <a:srgbClr val="F26A21">
                  <a:alpha val="100000"/>
                </a:srgbClr>
              </a:solidFill>
              <a:prstDash val="solid"/>
              <a:round/>
            </a:ln>
          </p:spPr>
          <p:txBody>
            <a:bodyPr/>
            <a:lstStyle/>
            <a:p/>
          </p:txBody>
        </p:sp>
        <p:sp>
          <p:nvSpPr>
            <p:cNvPr id="626" name="pl626"/>
            <p:cNvSpPr/>
            <p:nvPr/>
          </p:nvSpPr>
          <p:spPr>
            <a:xfrm>
              <a:off x="4919585" y="3172097"/>
              <a:ext cx="1338549" cy="0"/>
            </a:xfrm>
            <a:custGeom>
              <a:avLst/>
              <a:pathLst>
                <a:path w="1338549" h="0">
                  <a:moveTo>
                    <a:pt x="0" y="0"/>
                  </a:moveTo>
                  <a:lnTo>
                    <a:pt x="1338549" y="0"/>
                  </a:lnTo>
                  <a:lnTo>
                    <a:pt x="1338549" y="0"/>
                  </a:lnTo>
                </a:path>
              </a:pathLst>
            </a:custGeom>
            <a:ln w="13550" cap="flat">
              <a:solidFill>
                <a:srgbClr val="000000">
                  <a:alpha val="100000"/>
                </a:srgbClr>
              </a:solidFill>
              <a:prstDash val="dash"/>
              <a:round/>
            </a:ln>
          </p:spPr>
          <p:txBody>
            <a:bodyPr/>
            <a:lstStyle/>
            <a:p/>
          </p:txBody>
        </p:sp>
        <p:sp>
          <p:nvSpPr>
            <p:cNvPr id="627" name="tx627"/>
            <p:cNvSpPr/>
            <p:nvPr/>
          </p:nvSpPr>
          <p:spPr>
            <a:xfrm>
              <a:off x="4950299" y="300124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628" name="tx628"/>
            <p:cNvSpPr/>
            <p:nvPr/>
          </p:nvSpPr>
          <p:spPr>
            <a:xfrm>
              <a:off x="5124136" y="300906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629" name="tx629"/>
            <p:cNvSpPr/>
            <p:nvPr/>
          </p:nvSpPr>
          <p:spPr>
            <a:xfrm>
              <a:off x="5297974" y="293868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a:t>
              </a:r>
            </a:p>
          </p:txBody>
        </p:sp>
        <p:sp>
          <p:nvSpPr>
            <p:cNvPr id="630" name="tx630"/>
            <p:cNvSpPr/>
            <p:nvPr/>
          </p:nvSpPr>
          <p:spPr>
            <a:xfrm>
              <a:off x="5471811" y="294650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a:t>
              </a:r>
            </a:p>
          </p:txBody>
        </p:sp>
        <p:sp>
          <p:nvSpPr>
            <p:cNvPr id="631" name="tx631"/>
            <p:cNvSpPr/>
            <p:nvPr/>
          </p:nvSpPr>
          <p:spPr>
            <a:xfrm>
              <a:off x="5645649" y="299342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632" name="tx632"/>
            <p:cNvSpPr/>
            <p:nvPr/>
          </p:nvSpPr>
          <p:spPr>
            <a:xfrm>
              <a:off x="5819486" y="295432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a:t>
              </a:r>
            </a:p>
          </p:txBody>
        </p:sp>
        <p:sp>
          <p:nvSpPr>
            <p:cNvPr id="633" name="tx633"/>
            <p:cNvSpPr/>
            <p:nvPr/>
          </p:nvSpPr>
          <p:spPr>
            <a:xfrm>
              <a:off x="5993324" y="300906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634" name="tx634"/>
            <p:cNvSpPr/>
            <p:nvPr/>
          </p:nvSpPr>
          <p:spPr>
            <a:xfrm>
              <a:off x="6167162" y="300906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635" name="rc635"/>
            <p:cNvSpPr/>
            <p:nvPr/>
          </p:nvSpPr>
          <p:spPr>
            <a:xfrm>
              <a:off x="4919585" y="3483127"/>
              <a:ext cx="1338549" cy="584946"/>
            </a:xfrm>
            <a:prstGeom prst="rect">
              <a:avLst/>
            </a:prstGeom>
            <a:solidFill>
              <a:srgbClr val="EBEBEB">
                <a:alpha val="100000"/>
              </a:srgbClr>
            </a:solidFill>
          </p:spPr>
          <p:txBody>
            <a:bodyPr/>
            <a:lstStyle/>
            <a:p/>
          </p:txBody>
        </p:sp>
        <p:sp>
          <p:nvSpPr>
            <p:cNvPr id="636" name="pl636"/>
            <p:cNvSpPr/>
            <p:nvPr/>
          </p:nvSpPr>
          <p:spPr>
            <a:xfrm>
              <a:off x="4919585" y="3943733"/>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637" name="pl637"/>
            <p:cNvSpPr/>
            <p:nvPr/>
          </p:nvSpPr>
          <p:spPr>
            <a:xfrm>
              <a:off x="4919585" y="3748230"/>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638" name="pl638"/>
            <p:cNvSpPr/>
            <p:nvPr/>
          </p:nvSpPr>
          <p:spPr>
            <a:xfrm>
              <a:off x="4919585" y="3552727"/>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639" name="pl639"/>
            <p:cNvSpPr/>
            <p:nvPr/>
          </p:nvSpPr>
          <p:spPr>
            <a:xfrm>
              <a:off x="4919585" y="4041485"/>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640" name="pl640"/>
            <p:cNvSpPr/>
            <p:nvPr/>
          </p:nvSpPr>
          <p:spPr>
            <a:xfrm>
              <a:off x="4919585" y="3845982"/>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641" name="pl641"/>
            <p:cNvSpPr/>
            <p:nvPr/>
          </p:nvSpPr>
          <p:spPr>
            <a:xfrm>
              <a:off x="4919585" y="3650478"/>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642" name="pl642"/>
            <p:cNvSpPr/>
            <p:nvPr/>
          </p:nvSpPr>
          <p:spPr>
            <a:xfrm>
              <a:off x="4980428" y="3483127"/>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643" name="pl643"/>
            <p:cNvSpPr/>
            <p:nvPr/>
          </p:nvSpPr>
          <p:spPr>
            <a:xfrm>
              <a:off x="5154266" y="3483127"/>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644" name="pl644"/>
            <p:cNvSpPr/>
            <p:nvPr/>
          </p:nvSpPr>
          <p:spPr>
            <a:xfrm>
              <a:off x="5328103" y="3483127"/>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645" name="pl645"/>
            <p:cNvSpPr/>
            <p:nvPr/>
          </p:nvSpPr>
          <p:spPr>
            <a:xfrm>
              <a:off x="5501941" y="3483127"/>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646" name="pl646"/>
            <p:cNvSpPr/>
            <p:nvPr/>
          </p:nvSpPr>
          <p:spPr>
            <a:xfrm>
              <a:off x="5675778" y="3483127"/>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647" name="pl647"/>
            <p:cNvSpPr/>
            <p:nvPr/>
          </p:nvSpPr>
          <p:spPr>
            <a:xfrm>
              <a:off x="5849616" y="3483127"/>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648" name="pl648"/>
            <p:cNvSpPr/>
            <p:nvPr/>
          </p:nvSpPr>
          <p:spPr>
            <a:xfrm>
              <a:off x="6023453" y="3483127"/>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649" name="pl649"/>
            <p:cNvSpPr/>
            <p:nvPr/>
          </p:nvSpPr>
          <p:spPr>
            <a:xfrm>
              <a:off x="6197291" y="3483127"/>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650" name="pl650"/>
            <p:cNvSpPr/>
            <p:nvPr/>
          </p:nvSpPr>
          <p:spPr>
            <a:xfrm>
              <a:off x="4980428" y="3963284"/>
              <a:ext cx="1216862" cy="46920"/>
            </a:xfrm>
            <a:custGeom>
              <a:avLst/>
              <a:pathLst>
                <a:path w="1216862" h="46920">
                  <a:moveTo>
                    <a:pt x="0" y="39100"/>
                  </a:moveTo>
                  <a:lnTo>
                    <a:pt x="173837" y="23460"/>
                  </a:lnTo>
                  <a:lnTo>
                    <a:pt x="347675" y="0"/>
                  </a:lnTo>
                  <a:lnTo>
                    <a:pt x="521512" y="7820"/>
                  </a:lnTo>
                  <a:lnTo>
                    <a:pt x="695350" y="7820"/>
                  </a:lnTo>
                  <a:lnTo>
                    <a:pt x="869187" y="39100"/>
                  </a:lnTo>
                  <a:lnTo>
                    <a:pt x="1043025" y="46920"/>
                  </a:lnTo>
                  <a:lnTo>
                    <a:pt x="1216862" y="23460"/>
                  </a:lnTo>
                </a:path>
              </a:pathLst>
            </a:custGeom>
            <a:ln w="20325" cap="flat">
              <a:solidFill>
                <a:srgbClr val="BEBEBE">
                  <a:alpha val="69803"/>
                </a:srgbClr>
              </a:solidFill>
              <a:prstDash val="solid"/>
              <a:round/>
            </a:ln>
          </p:spPr>
          <p:txBody>
            <a:bodyPr/>
            <a:lstStyle/>
            <a:p/>
          </p:txBody>
        </p:sp>
        <p:sp>
          <p:nvSpPr>
            <p:cNvPr id="651" name="pl651"/>
            <p:cNvSpPr/>
            <p:nvPr/>
          </p:nvSpPr>
          <p:spPr>
            <a:xfrm>
              <a:off x="4980428" y="3955464"/>
              <a:ext cx="1216862" cy="86021"/>
            </a:xfrm>
            <a:custGeom>
              <a:avLst/>
              <a:pathLst>
                <a:path w="1216862" h="86021">
                  <a:moveTo>
                    <a:pt x="0" y="70381"/>
                  </a:moveTo>
                  <a:lnTo>
                    <a:pt x="173837" y="70381"/>
                  </a:lnTo>
                  <a:lnTo>
                    <a:pt x="347675" y="39100"/>
                  </a:lnTo>
                  <a:lnTo>
                    <a:pt x="521512" y="39100"/>
                  </a:lnTo>
                  <a:lnTo>
                    <a:pt x="695350" y="0"/>
                  </a:lnTo>
                  <a:lnTo>
                    <a:pt x="869187" y="54740"/>
                  </a:lnTo>
                  <a:lnTo>
                    <a:pt x="1043025" y="39100"/>
                  </a:lnTo>
                  <a:lnTo>
                    <a:pt x="1216862" y="86021"/>
                  </a:lnTo>
                </a:path>
              </a:pathLst>
            </a:custGeom>
            <a:ln w="40651" cap="flat">
              <a:solidFill>
                <a:srgbClr val="BEBEBE">
                  <a:alpha val="69803"/>
                </a:srgbClr>
              </a:solidFill>
              <a:prstDash val="solid"/>
              <a:round/>
            </a:ln>
          </p:spPr>
          <p:txBody>
            <a:bodyPr/>
            <a:lstStyle/>
            <a:p/>
          </p:txBody>
        </p:sp>
        <p:sp>
          <p:nvSpPr>
            <p:cNvPr id="652" name="pl652"/>
            <p:cNvSpPr/>
            <p:nvPr/>
          </p:nvSpPr>
          <p:spPr>
            <a:xfrm>
              <a:off x="4980428" y="3955464"/>
              <a:ext cx="1216862" cy="86021"/>
            </a:xfrm>
            <a:custGeom>
              <a:avLst/>
              <a:pathLst>
                <a:path w="1216862" h="86021">
                  <a:moveTo>
                    <a:pt x="0" y="70381"/>
                  </a:moveTo>
                  <a:lnTo>
                    <a:pt x="173837" y="70381"/>
                  </a:lnTo>
                  <a:lnTo>
                    <a:pt x="347675" y="39100"/>
                  </a:lnTo>
                  <a:lnTo>
                    <a:pt x="521512" y="39100"/>
                  </a:lnTo>
                  <a:lnTo>
                    <a:pt x="695350" y="0"/>
                  </a:lnTo>
                  <a:lnTo>
                    <a:pt x="869187" y="54740"/>
                  </a:lnTo>
                  <a:lnTo>
                    <a:pt x="1043025" y="39100"/>
                  </a:lnTo>
                  <a:lnTo>
                    <a:pt x="1216862" y="86021"/>
                  </a:lnTo>
                </a:path>
              </a:pathLst>
            </a:custGeom>
            <a:ln w="35231" cap="flat">
              <a:solidFill>
                <a:srgbClr val="BEBEBE">
                  <a:alpha val="69803"/>
                </a:srgbClr>
              </a:solidFill>
              <a:prstDash val="solid"/>
              <a:round/>
            </a:ln>
          </p:spPr>
          <p:txBody>
            <a:bodyPr/>
            <a:lstStyle/>
            <a:p/>
          </p:txBody>
        </p:sp>
        <p:sp>
          <p:nvSpPr>
            <p:cNvPr id="653" name="pl653"/>
            <p:cNvSpPr/>
            <p:nvPr/>
          </p:nvSpPr>
          <p:spPr>
            <a:xfrm>
              <a:off x="4980428" y="3963284"/>
              <a:ext cx="1216862" cy="46920"/>
            </a:xfrm>
            <a:custGeom>
              <a:avLst/>
              <a:pathLst>
                <a:path w="1216862" h="46920">
                  <a:moveTo>
                    <a:pt x="0" y="39100"/>
                  </a:moveTo>
                  <a:lnTo>
                    <a:pt x="173837" y="23460"/>
                  </a:lnTo>
                  <a:lnTo>
                    <a:pt x="347675" y="0"/>
                  </a:lnTo>
                  <a:lnTo>
                    <a:pt x="521512" y="7820"/>
                  </a:lnTo>
                  <a:lnTo>
                    <a:pt x="695350" y="7820"/>
                  </a:lnTo>
                  <a:lnTo>
                    <a:pt x="869187" y="39100"/>
                  </a:lnTo>
                  <a:lnTo>
                    <a:pt x="1043025" y="46920"/>
                  </a:lnTo>
                  <a:lnTo>
                    <a:pt x="1216862" y="23460"/>
                  </a:lnTo>
                </a:path>
              </a:pathLst>
            </a:custGeom>
            <a:ln w="20325" cap="flat">
              <a:solidFill>
                <a:srgbClr val="6B6B6B">
                  <a:alpha val="100000"/>
                </a:srgbClr>
              </a:solidFill>
              <a:prstDash val="solid"/>
              <a:round/>
            </a:ln>
          </p:spPr>
          <p:txBody>
            <a:bodyPr/>
            <a:lstStyle/>
            <a:p/>
          </p:txBody>
        </p:sp>
        <p:sp>
          <p:nvSpPr>
            <p:cNvPr id="654" name="pl654"/>
            <p:cNvSpPr/>
            <p:nvPr/>
          </p:nvSpPr>
          <p:spPr>
            <a:xfrm>
              <a:off x="4980428" y="3955464"/>
              <a:ext cx="1216862" cy="86021"/>
            </a:xfrm>
            <a:custGeom>
              <a:avLst/>
              <a:pathLst>
                <a:path w="1216862" h="86021">
                  <a:moveTo>
                    <a:pt x="0" y="70381"/>
                  </a:moveTo>
                  <a:lnTo>
                    <a:pt x="173837" y="70381"/>
                  </a:lnTo>
                  <a:lnTo>
                    <a:pt x="347675" y="39100"/>
                  </a:lnTo>
                  <a:lnTo>
                    <a:pt x="521512" y="39100"/>
                  </a:lnTo>
                  <a:lnTo>
                    <a:pt x="695350" y="0"/>
                  </a:lnTo>
                  <a:lnTo>
                    <a:pt x="869187" y="54740"/>
                  </a:lnTo>
                  <a:lnTo>
                    <a:pt x="1043025" y="39100"/>
                  </a:lnTo>
                  <a:lnTo>
                    <a:pt x="1216862" y="86021"/>
                  </a:lnTo>
                </a:path>
              </a:pathLst>
            </a:custGeom>
            <a:ln w="40651" cap="flat">
              <a:solidFill>
                <a:srgbClr val="000000">
                  <a:alpha val="100000"/>
                </a:srgbClr>
              </a:solidFill>
              <a:prstDash val="solid"/>
              <a:round/>
            </a:ln>
          </p:spPr>
          <p:txBody>
            <a:bodyPr/>
            <a:lstStyle/>
            <a:p/>
          </p:txBody>
        </p:sp>
        <p:sp>
          <p:nvSpPr>
            <p:cNvPr id="655" name="pl655"/>
            <p:cNvSpPr/>
            <p:nvPr/>
          </p:nvSpPr>
          <p:spPr>
            <a:xfrm>
              <a:off x="4980428" y="3955464"/>
              <a:ext cx="1216862" cy="86021"/>
            </a:xfrm>
            <a:custGeom>
              <a:avLst/>
              <a:pathLst>
                <a:path w="1216862" h="86021">
                  <a:moveTo>
                    <a:pt x="0" y="70381"/>
                  </a:moveTo>
                  <a:lnTo>
                    <a:pt x="173837" y="70381"/>
                  </a:lnTo>
                  <a:lnTo>
                    <a:pt x="347675" y="39100"/>
                  </a:lnTo>
                  <a:lnTo>
                    <a:pt x="521512" y="39100"/>
                  </a:lnTo>
                  <a:lnTo>
                    <a:pt x="695350" y="0"/>
                  </a:lnTo>
                  <a:lnTo>
                    <a:pt x="869187" y="54740"/>
                  </a:lnTo>
                  <a:lnTo>
                    <a:pt x="1043025" y="39100"/>
                  </a:lnTo>
                  <a:lnTo>
                    <a:pt x="1216862" y="86021"/>
                  </a:lnTo>
                </a:path>
              </a:pathLst>
            </a:custGeom>
            <a:ln w="35231" cap="flat">
              <a:solidFill>
                <a:srgbClr val="F26A21">
                  <a:alpha val="100000"/>
                </a:srgbClr>
              </a:solidFill>
              <a:prstDash val="solid"/>
              <a:round/>
            </a:ln>
          </p:spPr>
          <p:txBody>
            <a:bodyPr/>
            <a:lstStyle/>
            <a:p/>
          </p:txBody>
        </p:sp>
        <p:sp>
          <p:nvSpPr>
            <p:cNvPr id="656" name="pl656"/>
            <p:cNvSpPr/>
            <p:nvPr/>
          </p:nvSpPr>
          <p:spPr>
            <a:xfrm>
              <a:off x="4919585" y="4041485"/>
              <a:ext cx="1338549" cy="0"/>
            </a:xfrm>
            <a:custGeom>
              <a:avLst/>
              <a:pathLst>
                <a:path w="1338549" h="0">
                  <a:moveTo>
                    <a:pt x="0" y="0"/>
                  </a:moveTo>
                  <a:lnTo>
                    <a:pt x="1338549" y="0"/>
                  </a:lnTo>
                  <a:lnTo>
                    <a:pt x="1338549" y="0"/>
                  </a:lnTo>
                </a:path>
              </a:pathLst>
            </a:custGeom>
            <a:ln w="13550" cap="flat">
              <a:solidFill>
                <a:srgbClr val="000000">
                  <a:alpha val="100000"/>
                </a:srgbClr>
              </a:solidFill>
              <a:prstDash val="dash"/>
              <a:round/>
            </a:ln>
          </p:spPr>
          <p:txBody>
            <a:bodyPr/>
            <a:lstStyle/>
            <a:p/>
          </p:txBody>
        </p:sp>
        <p:sp>
          <p:nvSpPr>
            <p:cNvPr id="657" name="tx657"/>
            <p:cNvSpPr/>
            <p:nvPr/>
          </p:nvSpPr>
          <p:spPr>
            <a:xfrm>
              <a:off x="4950299" y="386281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658" name="tx658"/>
            <p:cNvSpPr/>
            <p:nvPr/>
          </p:nvSpPr>
          <p:spPr>
            <a:xfrm>
              <a:off x="5124136" y="386281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659" name="tx659"/>
            <p:cNvSpPr/>
            <p:nvPr/>
          </p:nvSpPr>
          <p:spPr>
            <a:xfrm>
              <a:off x="5297974" y="383153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a:t>
              </a:r>
            </a:p>
          </p:txBody>
        </p:sp>
        <p:sp>
          <p:nvSpPr>
            <p:cNvPr id="660" name="tx660"/>
            <p:cNvSpPr/>
            <p:nvPr/>
          </p:nvSpPr>
          <p:spPr>
            <a:xfrm>
              <a:off x="5471811" y="383153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a:t>
              </a:r>
            </a:p>
          </p:txBody>
        </p:sp>
        <p:sp>
          <p:nvSpPr>
            <p:cNvPr id="661" name="tx661"/>
            <p:cNvSpPr/>
            <p:nvPr/>
          </p:nvSpPr>
          <p:spPr>
            <a:xfrm>
              <a:off x="5619543" y="3792435"/>
              <a:ext cx="11247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11</a:t>
              </a:r>
            </a:p>
          </p:txBody>
        </p:sp>
        <p:sp>
          <p:nvSpPr>
            <p:cNvPr id="662" name="tx662"/>
            <p:cNvSpPr/>
            <p:nvPr/>
          </p:nvSpPr>
          <p:spPr>
            <a:xfrm>
              <a:off x="5819486" y="384717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663" name="tx663"/>
            <p:cNvSpPr/>
            <p:nvPr/>
          </p:nvSpPr>
          <p:spPr>
            <a:xfrm>
              <a:off x="5993324" y="383153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a:t>
              </a:r>
            </a:p>
          </p:txBody>
        </p:sp>
        <p:sp>
          <p:nvSpPr>
            <p:cNvPr id="664" name="tx664"/>
            <p:cNvSpPr/>
            <p:nvPr/>
          </p:nvSpPr>
          <p:spPr>
            <a:xfrm>
              <a:off x="6167162" y="387845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665" name="rc665"/>
            <p:cNvSpPr/>
            <p:nvPr/>
          </p:nvSpPr>
          <p:spPr>
            <a:xfrm>
              <a:off x="4919585" y="4352515"/>
              <a:ext cx="1338549" cy="584946"/>
            </a:xfrm>
            <a:prstGeom prst="rect">
              <a:avLst/>
            </a:prstGeom>
            <a:solidFill>
              <a:srgbClr val="EBEBEB">
                <a:alpha val="100000"/>
              </a:srgbClr>
            </a:solidFill>
          </p:spPr>
          <p:txBody>
            <a:bodyPr/>
            <a:lstStyle/>
            <a:p/>
          </p:txBody>
        </p:sp>
        <p:sp>
          <p:nvSpPr>
            <p:cNvPr id="666" name="pl666"/>
            <p:cNvSpPr/>
            <p:nvPr/>
          </p:nvSpPr>
          <p:spPr>
            <a:xfrm>
              <a:off x="4919585" y="4813121"/>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667" name="pl667"/>
            <p:cNvSpPr/>
            <p:nvPr/>
          </p:nvSpPr>
          <p:spPr>
            <a:xfrm>
              <a:off x="4919585" y="4617618"/>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668" name="pl668"/>
            <p:cNvSpPr/>
            <p:nvPr/>
          </p:nvSpPr>
          <p:spPr>
            <a:xfrm>
              <a:off x="4919585" y="4422114"/>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669" name="pl669"/>
            <p:cNvSpPr/>
            <p:nvPr/>
          </p:nvSpPr>
          <p:spPr>
            <a:xfrm>
              <a:off x="4919585" y="4910873"/>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670" name="pl670"/>
            <p:cNvSpPr/>
            <p:nvPr/>
          </p:nvSpPr>
          <p:spPr>
            <a:xfrm>
              <a:off x="4919585" y="4715370"/>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671" name="pl671"/>
            <p:cNvSpPr/>
            <p:nvPr/>
          </p:nvSpPr>
          <p:spPr>
            <a:xfrm>
              <a:off x="4919585" y="4519866"/>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672" name="pl672"/>
            <p:cNvSpPr/>
            <p:nvPr/>
          </p:nvSpPr>
          <p:spPr>
            <a:xfrm>
              <a:off x="4980428" y="4352515"/>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673" name="pl673"/>
            <p:cNvSpPr/>
            <p:nvPr/>
          </p:nvSpPr>
          <p:spPr>
            <a:xfrm>
              <a:off x="5154266" y="4352515"/>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674" name="pl674"/>
            <p:cNvSpPr/>
            <p:nvPr/>
          </p:nvSpPr>
          <p:spPr>
            <a:xfrm>
              <a:off x="5328103" y="4352515"/>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675" name="pl675"/>
            <p:cNvSpPr/>
            <p:nvPr/>
          </p:nvSpPr>
          <p:spPr>
            <a:xfrm>
              <a:off x="5501941" y="4352515"/>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676" name="pl676"/>
            <p:cNvSpPr/>
            <p:nvPr/>
          </p:nvSpPr>
          <p:spPr>
            <a:xfrm>
              <a:off x="5675778" y="4352515"/>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677" name="pl677"/>
            <p:cNvSpPr/>
            <p:nvPr/>
          </p:nvSpPr>
          <p:spPr>
            <a:xfrm>
              <a:off x="5849616" y="4352515"/>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678" name="pl678"/>
            <p:cNvSpPr/>
            <p:nvPr/>
          </p:nvSpPr>
          <p:spPr>
            <a:xfrm>
              <a:off x="6023453" y="4352515"/>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679" name="pl679"/>
            <p:cNvSpPr/>
            <p:nvPr/>
          </p:nvSpPr>
          <p:spPr>
            <a:xfrm>
              <a:off x="6197291" y="4352515"/>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680" name="pl680"/>
            <p:cNvSpPr/>
            <p:nvPr/>
          </p:nvSpPr>
          <p:spPr>
            <a:xfrm>
              <a:off x="4980428" y="4832672"/>
              <a:ext cx="1216862" cy="46920"/>
            </a:xfrm>
            <a:custGeom>
              <a:avLst/>
              <a:pathLst>
                <a:path w="1216862" h="46920">
                  <a:moveTo>
                    <a:pt x="0" y="39100"/>
                  </a:moveTo>
                  <a:lnTo>
                    <a:pt x="173837" y="23460"/>
                  </a:lnTo>
                  <a:lnTo>
                    <a:pt x="347675" y="0"/>
                  </a:lnTo>
                  <a:lnTo>
                    <a:pt x="521512" y="7820"/>
                  </a:lnTo>
                  <a:lnTo>
                    <a:pt x="695350" y="7820"/>
                  </a:lnTo>
                  <a:lnTo>
                    <a:pt x="869187" y="39100"/>
                  </a:lnTo>
                  <a:lnTo>
                    <a:pt x="1043025" y="46920"/>
                  </a:lnTo>
                  <a:lnTo>
                    <a:pt x="1216862" y="23460"/>
                  </a:lnTo>
                </a:path>
              </a:pathLst>
            </a:custGeom>
            <a:ln w="20325" cap="flat">
              <a:solidFill>
                <a:srgbClr val="BEBEBE">
                  <a:alpha val="69803"/>
                </a:srgbClr>
              </a:solidFill>
              <a:prstDash val="solid"/>
              <a:round/>
            </a:ln>
          </p:spPr>
          <p:txBody>
            <a:bodyPr/>
            <a:lstStyle/>
            <a:p/>
          </p:txBody>
        </p:sp>
        <p:sp>
          <p:nvSpPr>
            <p:cNvPr id="681" name="pl681"/>
            <p:cNvSpPr/>
            <p:nvPr/>
          </p:nvSpPr>
          <p:spPr>
            <a:xfrm>
              <a:off x="4980428" y="4731010"/>
              <a:ext cx="1216862" cy="179863"/>
            </a:xfrm>
            <a:custGeom>
              <a:avLst/>
              <a:pathLst>
                <a:path w="1216862" h="179863">
                  <a:moveTo>
                    <a:pt x="0" y="148582"/>
                  </a:moveTo>
                  <a:lnTo>
                    <a:pt x="173837" y="125122"/>
                  </a:lnTo>
                  <a:lnTo>
                    <a:pt x="347675" y="148582"/>
                  </a:lnTo>
                  <a:lnTo>
                    <a:pt x="521512" y="101661"/>
                  </a:lnTo>
                  <a:lnTo>
                    <a:pt x="695350" y="86021"/>
                  </a:lnTo>
                  <a:lnTo>
                    <a:pt x="869187" y="0"/>
                  </a:lnTo>
                  <a:lnTo>
                    <a:pt x="1043025" y="179863"/>
                  </a:lnTo>
                  <a:lnTo>
                    <a:pt x="1216862" y="125122"/>
                  </a:lnTo>
                </a:path>
              </a:pathLst>
            </a:custGeom>
            <a:ln w="40651" cap="flat">
              <a:solidFill>
                <a:srgbClr val="BEBEBE">
                  <a:alpha val="69803"/>
                </a:srgbClr>
              </a:solidFill>
              <a:prstDash val="solid"/>
              <a:round/>
            </a:ln>
          </p:spPr>
          <p:txBody>
            <a:bodyPr/>
            <a:lstStyle/>
            <a:p/>
          </p:txBody>
        </p:sp>
        <p:sp>
          <p:nvSpPr>
            <p:cNvPr id="682" name="pl682"/>
            <p:cNvSpPr/>
            <p:nvPr/>
          </p:nvSpPr>
          <p:spPr>
            <a:xfrm>
              <a:off x="4980428" y="4731010"/>
              <a:ext cx="1216862" cy="179863"/>
            </a:xfrm>
            <a:custGeom>
              <a:avLst/>
              <a:pathLst>
                <a:path w="1216862" h="179863">
                  <a:moveTo>
                    <a:pt x="0" y="148582"/>
                  </a:moveTo>
                  <a:lnTo>
                    <a:pt x="173837" y="125122"/>
                  </a:lnTo>
                  <a:lnTo>
                    <a:pt x="347675" y="148582"/>
                  </a:lnTo>
                  <a:lnTo>
                    <a:pt x="521512" y="101661"/>
                  </a:lnTo>
                  <a:lnTo>
                    <a:pt x="695350" y="86021"/>
                  </a:lnTo>
                  <a:lnTo>
                    <a:pt x="869187" y="0"/>
                  </a:lnTo>
                  <a:lnTo>
                    <a:pt x="1043025" y="179863"/>
                  </a:lnTo>
                  <a:lnTo>
                    <a:pt x="1216862" y="125122"/>
                  </a:lnTo>
                </a:path>
              </a:pathLst>
            </a:custGeom>
            <a:ln w="35231" cap="flat">
              <a:solidFill>
                <a:srgbClr val="BEBEBE">
                  <a:alpha val="69803"/>
                </a:srgbClr>
              </a:solidFill>
              <a:prstDash val="solid"/>
              <a:round/>
            </a:ln>
          </p:spPr>
          <p:txBody>
            <a:bodyPr/>
            <a:lstStyle/>
            <a:p/>
          </p:txBody>
        </p:sp>
        <p:sp>
          <p:nvSpPr>
            <p:cNvPr id="683" name="pl683"/>
            <p:cNvSpPr/>
            <p:nvPr/>
          </p:nvSpPr>
          <p:spPr>
            <a:xfrm>
              <a:off x="4980428" y="4832672"/>
              <a:ext cx="1216862" cy="46920"/>
            </a:xfrm>
            <a:custGeom>
              <a:avLst/>
              <a:pathLst>
                <a:path w="1216862" h="46920">
                  <a:moveTo>
                    <a:pt x="0" y="39100"/>
                  </a:moveTo>
                  <a:lnTo>
                    <a:pt x="173837" y="23460"/>
                  </a:lnTo>
                  <a:lnTo>
                    <a:pt x="347675" y="0"/>
                  </a:lnTo>
                  <a:lnTo>
                    <a:pt x="521512" y="7820"/>
                  </a:lnTo>
                  <a:lnTo>
                    <a:pt x="695350" y="7820"/>
                  </a:lnTo>
                  <a:lnTo>
                    <a:pt x="869187" y="39100"/>
                  </a:lnTo>
                  <a:lnTo>
                    <a:pt x="1043025" y="46920"/>
                  </a:lnTo>
                  <a:lnTo>
                    <a:pt x="1216862" y="23460"/>
                  </a:lnTo>
                </a:path>
              </a:pathLst>
            </a:custGeom>
            <a:ln w="20325" cap="flat">
              <a:solidFill>
                <a:srgbClr val="6B6B6B">
                  <a:alpha val="100000"/>
                </a:srgbClr>
              </a:solidFill>
              <a:prstDash val="solid"/>
              <a:round/>
            </a:ln>
          </p:spPr>
          <p:txBody>
            <a:bodyPr/>
            <a:lstStyle/>
            <a:p/>
          </p:txBody>
        </p:sp>
        <p:sp>
          <p:nvSpPr>
            <p:cNvPr id="684" name="pl684"/>
            <p:cNvSpPr/>
            <p:nvPr/>
          </p:nvSpPr>
          <p:spPr>
            <a:xfrm>
              <a:off x="4980428" y="4731010"/>
              <a:ext cx="1216862" cy="179863"/>
            </a:xfrm>
            <a:custGeom>
              <a:avLst/>
              <a:pathLst>
                <a:path w="1216862" h="179863">
                  <a:moveTo>
                    <a:pt x="0" y="148582"/>
                  </a:moveTo>
                  <a:lnTo>
                    <a:pt x="173837" y="125122"/>
                  </a:lnTo>
                  <a:lnTo>
                    <a:pt x="347675" y="148582"/>
                  </a:lnTo>
                  <a:lnTo>
                    <a:pt x="521512" y="101661"/>
                  </a:lnTo>
                  <a:lnTo>
                    <a:pt x="695350" y="86021"/>
                  </a:lnTo>
                  <a:lnTo>
                    <a:pt x="869187" y="0"/>
                  </a:lnTo>
                  <a:lnTo>
                    <a:pt x="1043025" y="179863"/>
                  </a:lnTo>
                  <a:lnTo>
                    <a:pt x="1216862" y="125122"/>
                  </a:lnTo>
                </a:path>
              </a:pathLst>
            </a:custGeom>
            <a:ln w="40651" cap="flat">
              <a:solidFill>
                <a:srgbClr val="000000">
                  <a:alpha val="100000"/>
                </a:srgbClr>
              </a:solidFill>
              <a:prstDash val="solid"/>
              <a:round/>
            </a:ln>
          </p:spPr>
          <p:txBody>
            <a:bodyPr/>
            <a:lstStyle/>
            <a:p/>
          </p:txBody>
        </p:sp>
        <p:sp>
          <p:nvSpPr>
            <p:cNvPr id="685" name="pl685"/>
            <p:cNvSpPr/>
            <p:nvPr/>
          </p:nvSpPr>
          <p:spPr>
            <a:xfrm>
              <a:off x="4980428" y="4731010"/>
              <a:ext cx="1216862" cy="179863"/>
            </a:xfrm>
            <a:custGeom>
              <a:avLst/>
              <a:pathLst>
                <a:path w="1216862" h="179863">
                  <a:moveTo>
                    <a:pt x="0" y="148582"/>
                  </a:moveTo>
                  <a:lnTo>
                    <a:pt x="173837" y="125122"/>
                  </a:lnTo>
                  <a:lnTo>
                    <a:pt x="347675" y="148582"/>
                  </a:lnTo>
                  <a:lnTo>
                    <a:pt x="521512" y="101661"/>
                  </a:lnTo>
                  <a:lnTo>
                    <a:pt x="695350" y="86021"/>
                  </a:lnTo>
                  <a:lnTo>
                    <a:pt x="869187" y="0"/>
                  </a:lnTo>
                  <a:lnTo>
                    <a:pt x="1043025" y="179863"/>
                  </a:lnTo>
                  <a:lnTo>
                    <a:pt x="1216862" y="125122"/>
                  </a:lnTo>
                </a:path>
              </a:pathLst>
            </a:custGeom>
            <a:ln w="35231" cap="flat">
              <a:solidFill>
                <a:srgbClr val="F26A21">
                  <a:alpha val="100000"/>
                </a:srgbClr>
              </a:solidFill>
              <a:prstDash val="solid"/>
              <a:round/>
            </a:ln>
          </p:spPr>
          <p:txBody>
            <a:bodyPr/>
            <a:lstStyle/>
            <a:p/>
          </p:txBody>
        </p:sp>
        <p:sp>
          <p:nvSpPr>
            <p:cNvPr id="686" name="pl686"/>
            <p:cNvSpPr/>
            <p:nvPr/>
          </p:nvSpPr>
          <p:spPr>
            <a:xfrm>
              <a:off x="4919585" y="4910873"/>
              <a:ext cx="1338549" cy="0"/>
            </a:xfrm>
            <a:custGeom>
              <a:avLst/>
              <a:pathLst>
                <a:path w="1338549" h="0">
                  <a:moveTo>
                    <a:pt x="0" y="0"/>
                  </a:moveTo>
                  <a:lnTo>
                    <a:pt x="1338549" y="0"/>
                  </a:lnTo>
                  <a:lnTo>
                    <a:pt x="1338549" y="0"/>
                  </a:lnTo>
                </a:path>
              </a:pathLst>
            </a:custGeom>
            <a:ln w="13550" cap="flat">
              <a:solidFill>
                <a:srgbClr val="000000">
                  <a:alpha val="100000"/>
                </a:srgbClr>
              </a:solidFill>
              <a:prstDash val="dash"/>
              <a:round/>
            </a:ln>
          </p:spPr>
          <p:txBody>
            <a:bodyPr/>
            <a:lstStyle/>
            <a:p/>
          </p:txBody>
        </p:sp>
        <p:sp>
          <p:nvSpPr>
            <p:cNvPr id="687" name="tx687"/>
            <p:cNvSpPr/>
            <p:nvPr/>
          </p:nvSpPr>
          <p:spPr>
            <a:xfrm>
              <a:off x="4950299" y="471656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688" name="tx688"/>
            <p:cNvSpPr/>
            <p:nvPr/>
          </p:nvSpPr>
          <p:spPr>
            <a:xfrm>
              <a:off x="5124136" y="469310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a:t>
              </a:r>
            </a:p>
          </p:txBody>
        </p:sp>
        <p:sp>
          <p:nvSpPr>
            <p:cNvPr id="689" name="tx689"/>
            <p:cNvSpPr/>
            <p:nvPr/>
          </p:nvSpPr>
          <p:spPr>
            <a:xfrm>
              <a:off x="5297974" y="471656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690" name="tx690"/>
            <p:cNvSpPr/>
            <p:nvPr/>
          </p:nvSpPr>
          <p:spPr>
            <a:xfrm>
              <a:off x="5441682" y="466964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10</a:t>
              </a:r>
            </a:p>
          </p:txBody>
        </p:sp>
        <p:sp>
          <p:nvSpPr>
            <p:cNvPr id="691" name="tx691"/>
            <p:cNvSpPr/>
            <p:nvPr/>
          </p:nvSpPr>
          <p:spPr>
            <a:xfrm>
              <a:off x="5615519" y="465400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12</a:t>
              </a:r>
            </a:p>
          </p:txBody>
        </p:sp>
        <p:sp>
          <p:nvSpPr>
            <p:cNvPr id="692" name="tx692"/>
            <p:cNvSpPr/>
            <p:nvPr/>
          </p:nvSpPr>
          <p:spPr>
            <a:xfrm>
              <a:off x="5789357" y="456798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23</a:t>
              </a:r>
            </a:p>
          </p:txBody>
        </p:sp>
        <p:sp>
          <p:nvSpPr>
            <p:cNvPr id="693" name="tx693"/>
            <p:cNvSpPr/>
            <p:nvPr/>
          </p:nvSpPr>
          <p:spPr>
            <a:xfrm>
              <a:off x="5993324" y="474784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694" name="tx694"/>
            <p:cNvSpPr/>
            <p:nvPr/>
          </p:nvSpPr>
          <p:spPr>
            <a:xfrm>
              <a:off x="6167162" y="469310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a:t>
              </a:r>
            </a:p>
          </p:txBody>
        </p:sp>
        <p:sp>
          <p:nvSpPr>
            <p:cNvPr id="695" name="rc695"/>
            <p:cNvSpPr/>
            <p:nvPr/>
          </p:nvSpPr>
          <p:spPr>
            <a:xfrm>
              <a:off x="6327723" y="874964"/>
              <a:ext cx="1338549" cy="584946"/>
            </a:xfrm>
            <a:prstGeom prst="rect">
              <a:avLst/>
            </a:prstGeom>
            <a:solidFill>
              <a:srgbClr val="EBEBEB">
                <a:alpha val="100000"/>
              </a:srgbClr>
            </a:solidFill>
          </p:spPr>
          <p:txBody>
            <a:bodyPr/>
            <a:lstStyle/>
            <a:p/>
          </p:txBody>
        </p:sp>
        <p:sp>
          <p:nvSpPr>
            <p:cNvPr id="696" name="pl696"/>
            <p:cNvSpPr/>
            <p:nvPr/>
          </p:nvSpPr>
          <p:spPr>
            <a:xfrm>
              <a:off x="6327723" y="1335570"/>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697" name="pl697"/>
            <p:cNvSpPr/>
            <p:nvPr/>
          </p:nvSpPr>
          <p:spPr>
            <a:xfrm>
              <a:off x="6327723" y="1140066"/>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698" name="pl698"/>
            <p:cNvSpPr/>
            <p:nvPr/>
          </p:nvSpPr>
          <p:spPr>
            <a:xfrm>
              <a:off x="6327723" y="944563"/>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699" name="pl699"/>
            <p:cNvSpPr/>
            <p:nvPr/>
          </p:nvSpPr>
          <p:spPr>
            <a:xfrm>
              <a:off x="6327723" y="1433322"/>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700" name="pl700"/>
            <p:cNvSpPr/>
            <p:nvPr/>
          </p:nvSpPr>
          <p:spPr>
            <a:xfrm>
              <a:off x="6327723" y="1237818"/>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701" name="pl701"/>
            <p:cNvSpPr/>
            <p:nvPr/>
          </p:nvSpPr>
          <p:spPr>
            <a:xfrm>
              <a:off x="6327723" y="1042315"/>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702" name="pl702"/>
            <p:cNvSpPr/>
            <p:nvPr/>
          </p:nvSpPr>
          <p:spPr>
            <a:xfrm>
              <a:off x="6388566" y="874964"/>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703" name="pl703"/>
            <p:cNvSpPr/>
            <p:nvPr/>
          </p:nvSpPr>
          <p:spPr>
            <a:xfrm>
              <a:off x="6562404" y="874964"/>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704" name="pl704"/>
            <p:cNvSpPr/>
            <p:nvPr/>
          </p:nvSpPr>
          <p:spPr>
            <a:xfrm>
              <a:off x="6736241" y="874964"/>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705" name="pl705"/>
            <p:cNvSpPr/>
            <p:nvPr/>
          </p:nvSpPr>
          <p:spPr>
            <a:xfrm>
              <a:off x="6910079" y="874964"/>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706" name="pl706"/>
            <p:cNvSpPr/>
            <p:nvPr/>
          </p:nvSpPr>
          <p:spPr>
            <a:xfrm>
              <a:off x="7083917" y="874964"/>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707" name="pl707"/>
            <p:cNvSpPr/>
            <p:nvPr/>
          </p:nvSpPr>
          <p:spPr>
            <a:xfrm>
              <a:off x="7257754" y="874964"/>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708" name="pl708"/>
            <p:cNvSpPr/>
            <p:nvPr/>
          </p:nvSpPr>
          <p:spPr>
            <a:xfrm>
              <a:off x="7431592" y="874964"/>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709" name="pl709"/>
            <p:cNvSpPr/>
            <p:nvPr/>
          </p:nvSpPr>
          <p:spPr>
            <a:xfrm>
              <a:off x="7605429" y="874964"/>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710" name="pl710"/>
            <p:cNvSpPr/>
            <p:nvPr/>
          </p:nvSpPr>
          <p:spPr>
            <a:xfrm>
              <a:off x="6388566" y="1355120"/>
              <a:ext cx="1216862" cy="46920"/>
            </a:xfrm>
            <a:custGeom>
              <a:avLst/>
              <a:pathLst>
                <a:path w="1216862" h="46920">
                  <a:moveTo>
                    <a:pt x="0" y="39100"/>
                  </a:moveTo>
                  <a:lnTo>
                    <a:pt x="173837" y="23460"/>
                  </a:lnTo>
                  <a:lnTo>
                    <a:pt x="347675" y="0"/>
                  </a:lnTo>
                  <a:lnTo>
                    <a:pt x="521512" y="7820"/>
                  </a:lnTo>
                  <a:lnTo>
                    <a:pt x="695350" y="7820"/>
                  </a:lnTo>
                  <a:lnTo>
                    <a:pt x="869187" y="39100"/>
                  </a:lnTo>
                  <a:lnTo>
                    <a:pt x="1043025" y="46920"/>
                  </a:lnTo>
                  <a:lnTo>
                    <a:pt x="1216862" y="23460"/>
                  </a:lnTo>
                </a:path>
              </a:pathLst>
            </a:custGeom>
            <a:ln w="20325" cap="flat">
              <a:solidFill>
                <a:srgbClr val="BEBEBE">
                  <a:alpha val="69803"/>
                </a:srgbClr>
              </a:solidFill>
              <a:prstDash val="solid"/>
              <a:round/>
            </a:ln>
          </p:spPr>
          <p:txBody>
            <a:bodyPr/>
            <a:lstStyle/>
            <a:p/>
          </p:txBody>
        </p:sp>
        <p:sp>
          <p:nvSpPr>
            <p:cNvPr id="711" name="pl711"/>
            <p:cNvSpPr/>
            <p:nvPr/>
          </p:nvSpPr>
          <p:spPr>
            <a:xfrm>
              <a:off x="6388566" y="1370760"/>
              <a:ext cx="1216862" cy="62561"/>
            </a:xfrm>
            <a:custGeom>
              <a:avLst/>
              <a:pathLst>
                <a:path w="1216862" h="62561">
                  <a:moveTo>
                    <a:pt x="0" y="54740"/>
                  </a:moveTo>
                  <a:lnTo>
                    <a:pt x="173837" y="54740"/>
                  </a:lnTo>
                  <a:lnTo>
                    <a:pt x="347675" y="62561"/>
                  </a:lnTo>
                  <a:lnTo>
                    <a:pt x="521512" y="62561"/>
                  </a:lnTo>
                  <a:lnTo>
                    <a:pt x="695350" y="0"/>
                  </a:lnTo>
                  <a:lnTo>
                    <a:pt x="869187" y="62561"/>
                  </a:lnTo>
                  <a:lnTo>
                    <a:pt x="1043025" y="54740"/>
                  </a:lnTo>
                  <a:lnTo>
                    <a:pt x="1216862" y="7820"/>
                  </a:lnTo>
                </a:path>
              </a:pathLst>
            </a:custGeom>
            <a:ln w="40651" cap="flat">
              <a:solidFill>
                <a:srgbClr val="BEBEBE">
                  <a:alpha val="69803"/>
                </a:srgbClr>
              </a:solidFill>
              <a:prstDash val="solid"/>
              <a:round/>
            </a:ln>
          </p:spPr>
          <p:txBody>
            <a:bodyPr/>
            <a:lstStyle/>
            <a:p/>
          </p:txBody>
        </p:sp>
        <p:sp>
          <p:nvSpPr>
            <p:cNvPr id="712" name="pl712"/>
            <p:cNvSpPr/>
            <p:nvPr/>
          </p:nvSpPr>
          <p:spPr>
            <a:xfrm>
              <a:off x="6388566" y="1370760"/>
              <a:ext cx="1216862" cy="62561"/>
            </a:xfrm>
            <a:custGeom>
              <a:avLst/>
              <a:pathLst>
                <a:path w="1216862" h="62561">
                  <a:moveTo>
                    <a:pt x="0" y="54740"/>
                  </a:moveTo>
                  <a:lnTo>
                    <a:pt x="173837" y="54740"/>
                  </a:lnTo>
                  <a:lnTo>
                    <a:pt x="347675" y="62561"/>
                  </a:lnTo>
                  <a:lnTo>
                    <a:pt x="521512" y="62561"/>
                  </a:lnTo>
                  <a:lnTo>
                    <a:pt x="695350" y="0"/>
                  </a:lnTo>
                  <a:lnTo>
                    <a:pt x="869187" y="62561"/>
                  </a:lnTo>
                  <a:lnTo>
                    <a:pt x="1043025" y="54740"/>
                  </a:lnTo>
                  <a:lnTo>
                    <a:pt x="1216862" y="7820"/>
                  </a:lnTo>
                </a:path>
              </a:pathLst>
            </a:custGeom>
            <a:ln w="35231" cap="flat">
              <a:solidFill>
                <a:srgbClr val="BEBEBE">
                  <a:alpha val="69803"/>
                </a:srgbClr>
              </a:solidFill>
              <a:prstDash val="solid"/>
              <a:round/>
            </a:ln>
          </p:spPr>
          <p:txBody>
            <a:bodyPr/>
            <a:lstStyle/>
            <a:p/>
          </p:txBody>
        </p:sp>
        <p:sp>
          <p:nvSpPr>
            <p:cNvPr id="713" name="pl713"/>
            <p:cNvSpPr/>
            <p:nvPr/>
          </p:nvSpPr>
          <p:spPr>
            <a:xfrm>
              <a:off x="6388566" y="1355120"/>
              <a:ext cx="1216862" cy="46920"/>
            </a:xfrm>
            <a:custGeom>
              <a:avLst/>
              <a:pathLst>
                <a:path w="1216862" h="46920">
                  <a:moveTo>
                    <a:pt x="0" y="39100"/>
                  </a:moveTo>
                  <a:lnTo>
                    <a:pt x="173837" y="23460"/>
                  </a:lnTo>
                  <a:lnTo>
                    <a:pt x="347675" y="0"/>
                  </a:lnTo>
                  <a:lnTo>
                    <a:pt x="521512" y="7820"/>
                  </a:lnTo>
                  <a:lnTo>
                    <a:pt x="695350" y="7820"/>
                  </a:lnTo>
                  <a:lnTo>
                    <a:pt x="869187" y="39100"/>
                  </a:lnTo>
                  <a:lnTo>
                    <a:pt x="1043025" y="46920"/>
                  </a:lnTo>
                  <a:lnTo>
                    <a:pt x="1216862" y="23460"/>
                  </a:lnTo>
                </a:path>
              </a:pathLst>
            </a:custGeom>
            <a:ln w="20325" cap="flat">
              <a:solidFill>
                <a:srgbClr val="6B6B6B">
                  <a:alpha val="100000"/>
                </a:srgbClr>
              </a:solidFill>
              <a:prstDash val="solid"/>
              <a:round/>
            </a:ln>
          </p:spPr>
          <p:txBody>
            <a:bodyPr/>
            <a:lstStyle/>
            <a:p/>
          </p:txBody>
        </p:sp>
        <p:sp>
          <p:nvSpPr>
            <p:cNvPr id="714" name="pl714"/>
            <p:cNvSpPr/>
            <p:nvPr/>
          </p:nvSpPr>
          <p:spPr>
            <a:xfrm>
              <a:off x="6388566" y="1370760"/>
              <a:ext cx="1216862" cy="62561"/>
            </a:xfrm>
            <a:custGeom>
              <a:avLst/>
              <a:pathLst>
                <a:path w="1216862" h="62561">
                  <a:moveTo>
                    <a:pt x="0" y="54740"/>
                  </a:moveTo>
                  <a:lnTo>
                    <a:pt x="173837" y="54740"/>
                  </a:lnTo>
                  <a:lnTo>
                    <a:pt x="347675" y="62561"/>
                  </a:lnTo>
                  <a:lnTo>
                    <a:pt x="521512" y="62561"/>
                  </a:lnTo>
                  <a:lnTo>
                    <a:pt x="695350" y="0"/>
                  </a:lnTo>
                  <a:lnTo>
                    <a:pt x="869187" y="62561"/>
                  </a:lnTo>
                  <a:lnTo>
                    <a:pt x="1043025" y="54740"/>
                  </a:lnTo>
                  <a:lnTo>
                    <a:pt x="1216862" y="7820"/>
                  </a:lnTo>
                </a:path>
              </a:pathLst>
            </a:custGeom>
            <a:ln w="40651" cap="flat">
              <a:solidFill>
                <a:srgbClr val="000000">
                  <a:alpha val="100000"/>
                </a:srgbClr>
              </a:solidFill>
              <a:prstDash val="solid"/>
              <a:round/>
            </a:ln>
          </p:spPr>
          <p:txBody>
            <a:bodyPr/>
            <a:lstStyle/>
            <a:p/>
          </p:txBody>
        </p:sp>
        <p:sp>
          <p:nvSpPr>
            <p:cNvPr id="715" name="pl715"/>
            <p:cNvSpPr/>
            <p:nvPr/>
          </p:nvSpPr>
          <p:spPr>
            <a:xfrm>
              <a:off x="6388566" y="1370760"/>
              <a:ext cx="1216862" cy="62561"/>
            </a:xfrm>
            <a:custGeom>
              <a:avLst/>
              <a:pathLst>
                <a:path w="1216862" h="62561">
                  <a:moveTo>
                    <a:pt x="0" y="54740"/>
                  </a:moveTo>
                  <a:lnTo>
                    <a:pt x="173837" y="54740"/>
                  </a:lnTo>
                  <a:lnTo>
                    <a:pt x="347675" y="62561"/>
                  </a:lnTo>
                  <a:lnTo>
                    <a:pt x="521512" y="62561"/>
                  </a:lnTo>
                  <a:lnTo>
                    <a:pt x="695350" y="0"/>
                  </a:lnTo>
                  <a:lnTo>
                    <a:pt x="869187" y="62561"/>
                  </a:lnTo>
                  <a:lnTo>
                    <a:pt x="1043025" y="54740"/>
                  </a:lnTo>
                  <a:lnTo>
                    <a:pt x="1216862" y="7820"/>
                  </a:lnTo>
                </a:path>
              </a:pathLst>
            </a:custGeom>
            <a:ln w="35231" cap="flat">
              <a:solidFill>
                <a:srgbClr val="F26A21">
                  <a:alpha val="100000"/>
                </a:srgbClr>
              </a:solidFill>
              <a:prstDash val="solid"/>
              <a:round/>
            </a:ln>
          </p:spPr>
          <p:txBody>
            <a:bodyPr/>
            <a:lstStyle/>
            <a:p/>
          </p:txBody>
        </p:sp>
        <p:sp>
          <p:nvSpPr>
            <p:cNvPr id="716" name="pl716"/>
            <p:cNvSpPr/>
            <p:nvPr/>
          </p:nvSpPr>
          <p:spPr>
            <a:xfrm>
              <a:off x="6327723" y="1433322"/>
              <a:ext cx="1338549" cy="0"/>
            </a:xfrm>
            <a:custGeom>
              <a:avLst/>
              <a:pathLst>
                <a:path w="1338549" h="0">
                  <a:moveTo>
                    <a:pt x="0" y="0"/>
                  </a:moveTo>
                  <a:lnTo>
                    <a:pt x="1338549" y="0"/>
                  </a:lnTo>
                  <a:lnTo>
                    <a:pt x="1338549" y="0"/>
                  </a:lnTo>
                </a:path>
              </a:pathLst>
            </a:custGeom>
            <a:ln w="13550" cap="flat">
              <a:solidFill>
                <a:srgbClr val="000000">
                  <a:alpha val="100000"/>
                </a:srgbClr>
              </a:solidFill>
              <a:prstDash val="dash"/>
              <a:round/>
            </a:ln>
          </p:spPr>
          <p:txBody>
            <a:bodyPr/>
            <a:lstStyle/>
            <a:p/>
          </p:txBody>
        </p:sp>
        <p:sp>
          <p:nvSpPr>
            <p:cNvPr id="717" name="tx717"/>
            <p:cNvSpPr/>
            <p:nvPr/>
          </p:nvSpPr>
          <p:spPr>
            <a:xfrm>
              <a:off x="6358437" y="126247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718" name="tx718"/>
            <p:cNvSpPr/>
            <p:nvPr/>
          </p:nvSpPr>
          <p:spPr>
            <a:xfrm>
              <a:off x="6532274" y="126247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719" name="tx719"/>
            <p:cNvSpPr/>
            <p:nvPr/>
          </p:nvSpPr>
          <p:spPr>
            <a:xfrm>
              <a:off x="6706112" y="127029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720" name="tx720"/>
            <p:cNvSpPr/>
            <p:nvPr/>
          </p:nvSpPr>
          <p:spPr>
            <a:xfrm>
              <a:off x="6879950" y="127029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721" name="tx721"/>
            <p:cNvSpPr/>
            <p:nvPr/>
          </p:nvSpPr>
          <p:spPr>
            <a:xfrm>
              <a:off x="7053787" y="120773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a:t>
              </a:r>
            </a:p>
          </p:txBody>
        </p:sp>
        <p:sp>
          <p:nvSpPr>
            <p:cNvPr id="722" name="tx722"/>
            <p:cNvSpPr/>
            <p:nvPr/>
          </p:nvSpPr>
          <p:spPr>
            <a:xfrm>
              <a:off x="7227625" y="127029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723" name="tx723"/>
            <p:cNvSpPr/>
            <p:nvPr/>
          </p:nvSpPr>
          <p:spPr>
            <a:xfrm>
              <a:off x="7401462" y="126247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724" name="tx724"/>
            <p:cNvSpPr/>
            <p:nvPr/>
          </p:nvSpPr>
          <p:spPr>
            <a:xfrm>
              <a:off x="7575300" y="121555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a:t>
              </a:r>
            </a:p>
          </p:txBody>
        </p:sp>
        <p:sp>
          <p:nvSpPr>
            <p:cNvPr id="725" name="rc725"/>
            <p:cNvSpPr/>
            <p:nvPr/>
          </p:nvSpPr>
          <p:spPr>
            <a:xfrm>
              <a:off x="6327723" y="1744352"/>
              <a:ext cx="1338549" cy="584946"/>
            </a:xfrm>
            <a:prstGeom prst="rect">
              <a:avLst/>
            </a:prstGeom>
            <a:solidFill>
              <a:srgbClr val="EBEBEB">
                <a:alpha val="100000"/>
              </a:srgbClr>
            </a:solidFill>
          </p:spPr>
          <p:txBody>
            <a:bodyPr/>
            <a:lstStyle/>
            <a:p/>
          </p:txBody>
        </p:sp>
        <p:sp>
          <p:nvSpPr>
            <p:cNvPr id="726" name="pl726"/>
            <p:cNvSpPr/>
            <p:nvPr/>
          </p:nvSpPr>
          <p:spPr>
            <a:xfrm>
              <a:off x="6327723" y="2204958"/>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727" name="pl727"/>
            <p:cNvSpPr/>
            <p:nvPr/>
          </p:nvSpPr>
          <p:spPr>
            <a:xfrm>
              <a:off x="6327723" y="2009454"/>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728" name="pl728"/>
            <p:cNvSpPr/>
            <p:nvPr/>
          </p:nvSpPr>
          <p:spPr>
            <a:xfrm>
              <a:off x="6327723" y="1813951"/>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729" name="pl729"/>
            <p:cNvSpPr/>
            <p:nvPr/>
          </p:nvSpPr>
          <p:spPr>
            <a:xfrm>
              <a:off x="6327723" y="2302709"/>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730" name="pl730"/>
            <p:cNvSpPr/>
            <p:nvPr/>
          </p:nvSpPr>
          <p:spPr>
            <a:xfrm>
              <a:off x="6327723" y="2107206"/>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731" name="pl731"/>
            <p:cNvSpPr/>
            <p:nvPr/>
          </p:nvSpPr>
          <p:spPr>
            <a:xfrm>
              <a:off x="6327723" y="1911703"/>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732" name="pl732"/>
            <p:cNvSpPr/>
            <p:nvPr/>
          </p:nvSpPr>
          <p:spPr>
            <a:xfrm>
              <a:off x="6388566" y="1744352"/>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733" name="pl733"/>
            <p:cNvSpPr/>
            <p:nvPr/>
          </p:nvSpPr>
          <p:spPr>
            <a:xfrm>
              <a:off x="6562404" y="1744352"/>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734" name="pl734"/>
            <p:cNvSpPr/>
            <p:nvPr/>
          </p:nvSpPr>
          <p:spPr>
            <a:xfrm>
              <a:off x="6736241" y="1744352"/>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735" name="pl735"/>
            <p:cNvSpPr/>
            <p:nvPr/>
          </p:nvSpPr>
          <p:spPr>
            <a:xfrm>
              <a:off x="6910079" y="1744352"/>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736" name="pl736"/>
            <p:cNvSpPr/>
            <p:nvPr/>
          </p:nvSpPr>
          <p:spPr>
            <a:xfrm>
              <a:off x="7083917" y="1744352"/>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737" name="pl737"/>
            <p:cNvSpPr/>
            <p:nvPr/>
          </p:nvSpPr>
          <p:spPr>
            <a:xfrm>
              <a:off x="7257754" y="1744352"/>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738" name="pl738"/>
            <p:cNvSpPr/>
            <p:nvPr/>
          </p:nvSpPr>
          <p:spPr>
            <a:xfrm>
              <a:off x="7431592" y="1744352"/>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739" name="pl739"/>
            <p:cNvSpPr/>
            <p:nvPr/>
          </p:nvSpPr>
          <p:spPr>
            <a:xfrm>
              <a:off x="7605429" y="1744352"/>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740" name="pl740"/>
            <p:cNvSpPr/>
            <p:nvPr/>
          </p:nvSpPr>
          <p:spPr>
            <a:xfrm>
              <a:off x="6388566" y="2224508"/>
              <a:ext cx="1216862" cy="46920"/>
            </a:xfrm>
            <a:custGeom>
              <a:avLst/>
              <a:pathLst>
                <a:path w="1216862" h="46920">
                  <a:moveTo>
                    <a:pt x="0" y="39100"/>
                  </a:moveTo>
                  <a:lnTo>
                    <a:pt x="173837" y="23460"/>
                  </a:lnTo>
                  <a:lnTo>
                    <a:pt x="347675" y="0"/>
                  </a:lnTo>
                  <a:lnTo>
                    <a:pt x="521512" y="7820"/>
                  </a:lnTo>
                  <a:lnTo>
                    <a:pt x="695350" y="7820"/>
                  </a:lnTo>
                  <a:lnTo>
                    <a:pt x="869187" y="39100"/>
                  </a:lnTo>
                  <a:lnTo>
                    <a:pt x="1043025" y="46920"/>
                  </a:lnTo>
                  <a:lnTo>
                    <a:pt x="1216862" y="23460"/>
                  </a:lnTo>
                </a:path>
              </a:pathLst>
            </a:custGeom>
            <a:ln w="20325" cap="flat">
              <a:solidFill>
                <a:srgbClr val="BEBEBE">
                  <a:alpha val="69803"/>
                </a:srgbClr>
              </a:solidFill>
              <a:prstDash val="solid"/>
              <a:round/>
            </a:ln>
          </p:spPr>
          <p:txBody>
            <a:bodyPr/>
            <a:lstStyle/>
            <a:p/>
          </p:txBody>
        </p:sp>
        <p:sp>
          <p:nvSpPr>
            <p:cNvPr id="741" name="pl741"/>
            <p:cNvSpPr/>
            <p:nvPr/>
          </p:nvSpPr>
          <p:spPr>
            <a:xfrm>
              <a:off x="6388566" y="2302709"/>
              <a:ext cx="1216862" cy="0"/>
            </a:xfrm>
            <a:custGeom>
              <a:avLst/>
              <a:pathLst>
                <a:path w="1216862" h="0">
                  <a:moveTo>
                    <a:pt x="0" y="0"/>
                  </a:moveTo>
                  <a:lnTo>
                    <a:pt x="173837" y="0"/>
                  </a:lnTo>
                  <a:lnTo>
                    <a:pt x="347675" y="0"/>
                  </a:lnTo>
                  <a:lnTo>
                    <a:pt x="521512" y="0"/>
                  </a:lnTo>
                  <a:lnTo>
                    <a:pt x="695350" y="0"/>
                  </a:lnTo>
                  <a:lnTo>
                    <a:pt x="869187" y="0"/>
                  </a:lnTo>
                  <a:lnTo>
                    <a:pt x="1043025" y="0"/>
                  </a:lnTo>
                  <a:lnTo>
                    <a:pt x="1216862" y="0"/>
                  </a:lnTo>
                </a:path>
              </a:pathLst>
            </a:custGeom>
            <a:ln w="40651" cap="flat">
              <a:solidFill>
                <a:srgbClr val="BEBEBE">
                  <a:alpha val="69803"/>
                </a:srgbClr>
              </a:solidFill>
              <a:prstDash val="solid"/>
              <a:round/>
            </a:ln>
          </p:spPr>
          <p:txBody>
            <a:bodyPr/>
            <a:lstStyle/>
            <a:p/>
          </p:txBody>
        </p:sp>
        <p:sp>
          <p:nvSpPr>
            <p:cNvPr id="742" name="pl742"/>
            <p:cNvSpPr/>
            <p:nvPr/>
          </p:nvSpPr>
          <p:spPr>
            <a:xfrm>
              <a:off x="6388566" y="2302709"/>
              <a:ext cx="1216862" cy="0"/>
            </a:xfrm>
            <a:custGeom>
              <a:avLst/>
              <a:pathLst>
                <a:path w="1216862" h="0">
                  <a:moveTo>
                    <a:pt x="0" y="0"/>
                  </a:moveTo>
                  <a:lnTo>
                    <a:pt x="173837" y="0"/>
                  </a:lnTo>
                  <a:lnTo>
                    <a:pt x="347675" y="0"/>
                  </a:lnTo>
                  <a:lnTo>
                    <a:pt x="521512" y="0"/>
                  </a:lnTo>
                  <a:lnTo>
                    <a:pt x="695350" y="0"/>
                  </a:lnTo>
                  <a:lnTo>
                    <a:pt x="869187" y="0"/>
                  </a:lnTo>
                  <a:lnTo>
                    <a:pt x="1043025" y="0"/>
                  </a:lnTo>
                  <a:lnTo>
                    <a:pt x="1216862" y="0"/>
                  </a:lnTo>
                </a:path>
              </a:pathLst>
            </a:custGeom>
            <a:ln w="35231" cap="flat">
              <a:solidFill>
                <a:srgbClr val="BEBEBE">
                  <a:alpha val="69803"/>
                </a:srgbClr>
              </a:solidFill>
              <a:prstDash val="solid"/>
              <a:round/>
            </a:ln>
          </p:spPr>
          <p:txBody>
            <a:bodyPr/>
            <a:lstStyle/>
            <a:p/>
          </p:txBody>
        </p:sp>
        <p:sp>
          <p:nvSpPr>
            <p:cNvPr id="743" name="pl743"/>
            <p:cNvSpPr/>
            <p:nvPr/>
          </p:nvSpPr>
          <p:spPr>
            <a:xfrm>
              <a:off x="6388566" y="2224508"/>
              <a:ext cx="1216862" cy="46920"/>
            </a:xfrm>
            <a:custGeom>
              <a:avLst/>
              <a:pathLst>
                <a:path w="1216862" h="46920">
                  <a:moveTo>
                    <a:pt x="0" y="39100"/>
                  </a:moveTo>
                  <a:lnTo>
                    <a:pt x="173837" y="23460"/>
                  </a:lnTo>
                  <a:lnTo>
                    <a:pt x="347675" y="0"/>
                  </a:lnTo>
                  <a:lnTo>
                    <a:pt x="521512" y="7820"/>
                  </a:lnTo>
                  <a:lnTo>
                    <a:pt x="695350" y="7820"/>
                  </a:lnTo>
                  <a:lnTo>
                    <a:pt x="869187" y="39100"/>
                  </a:lnTo>
                  <a:lnTo>
                    <a:pt x="1043025" y="46920"/>
                  </a:lnTo>
                  <a:lnTo>
                    <a:pt x="1216862" y="23460"/>
                  </a:lnTo>
                </a:path>
              </a:pathLst>
            </a:custGeom>
            <a:ln w="20325" cap="flat">
              <a:solidFill>
                <a:srgbClr val="6B6B6B">
                  <a:alpha val="100000"/>
                </a:srgbClr>
              </a:solidFill>
              <a:prstDash val="solid"/>
              <a:round/>
            </a:ln>
          </p:spPr>
          <p:txBody>
            <a:bodyPr/>
            <a:lstStyle/>
            <a:p/>
          </p:txBody>
        </p:sp>
        <p:sp>
          <p:nvSpPr>
            <p:cNvPr id="744" name="pl744"/>
            <p:cNvSpPr/>
            <p:nvPr/>
          </p:nvSpPr>
          <p:spPr>
            <a:xfrm>
              <a:off x="6388566" y="2302709"/>
              <a:ext cx="1216862" cy="0"/>
            </a:xfrm>
            <a:custGeom>
              <a:avLst/>
              <a:pathLst>
                <a:path w="1216862" h="0">
                  <a:moveTo>
                    <a:pt x="0" y="0"/>
                  </a:moveTo>
                  <a:lnTo>
                    <a:pt x="173837" y="0"/>
                  </a:lnTo>
                  <a:lnTo>
                    <a:pt x="347675" y="0"/>
                  </a:lnTo>
                  <a:lnTo>
                    <a:pt x="521512" y="0"/>
                  </a:lnTo>
                  <a:lnTo>
                    <a:pt x="695350" y="0"/>
                  </a:lnTo>
                  <a:lnTo>
                    <a:pt x="869187" y="0"/>
                  </a:lnTo>
                  <a:lnTo>
                    <a:pt x="1043025" y="0"/>
                  </a:lnTo>
                  <a:lnTo>
                    <a:pt x="1216862" y="0"/>
                  </a:lnTo>
                </a:path>
              </a:pathLst>
            </a:custGeom>
            <a:ln w="40651" cap="flat">
              <a:solidFill>
                <a:srgbClr val="000000">
                  <a:alpha val="100000"/>
                </a:srgbClr>
              </a:solidFill>
              <a:prstDash val="solid"/>
              <a:round/>
            </a:ln>
          </p:spPr>
          <p:txBody>
            <a:bodyPr/>
            <a:lstStyle/>
            <a:p/>
          </p:txBody>
        </p:sp>
        <p:sp>
          <p:nvSpPr>
            <p:cNvPr id="745" name="pl745"/>
            <p:cNvSpPr/>
            <p:nvPr/>
          </p:nvSpPr>
          <p:spPr>
            <a:xfrm>
              <a:off x="6388566" y="2302709"/>
              <a:ext cx="1216862" cy="0"/>
            </a:xfrm>
            <a:custGeom>
              <a:avLst/>
              <a:pathLst>
                <a:path w="1216862" h="0">
                  <a:moveTo>
                    <a:pt x="0" y="0"/>
                  </a:moveTo>
                  <a:lnTo>
                    <a:pt x="173837" y="0"/>
                  </a:lnTo>
                  <a:lnTo>
                    <a:pt x="347675" y="0"/>
                  </a:lnTo>
                  <a:lnTo>
                    <a:pt x="521512" y="0"/>
                  </a:lnTo>
                  <a:lnTo>
                    <a:pt x="695350" y="0"/>
                  </a:lnTo>
                  <a:lnTo>
                    <a:pt x="869187" y="0"/>
                  </a:lnTo>
                  <a:lnTo>
                    <a:pt x="1043025" y="0"/>
                  </a:lnTo>
                  <a:lnTo>
                    <a:pt x="1216862" y="0"/>
                  </a:lnTo>
                </a:path>
              </a:pathLst>
            </a:custGeom>
            <a:ln w="35231" cap="flat">
              <a:solidFill>
                <a:srgbClr val="F26A21">
                  <a:alpha val="100000"/>
                </a:srgbClr>
              </a:solidFill>
              <a:prstDash val="solid"/>
              <a:round/>
            </a:ln>
          </p:spPr>
          <p:txBody>
            <a:bodyPr/>
            <a:lstStyle/>
            <a:p/>
          </p:txBody>
        </p:sp>
        <p:sp>
          <p:nvSpPr>
            <p:cNvPr id="746" name="pl746"/>
            <p:cNvSpPr/>
            <p:nvPr/>
          </p:nvSpPr>
          <p:spPr>
            <a:xfrm>
              <a:off x="6327723" y="2302709"/>
              <a:ext cx="1338549" cy="0"/>
            </a:xfrm>
            <a:custGeom>
              <a:avLst/>
              <a:pathLst>
                <a:path w="1338549" h="0">
                  <a:moveTo>
                    <a:pt x="0" y="0"/>
                  </a:moveTo>
                  <a:lnTo>
                    <a:pt x="1338549" y="0"/>
                  </a:lnTo>
                  <a:lnTo>
                    <a:pt x="1338549" y="0"/>
                  </a:lnTo>
                </a:path>
              </a:pathLst>
            </a:custGeom>
            <a:ln w="13550" cap="flat">
              <a:solidFill>
                <a:srgbClr val="000000">
                  <a:alpha val="100000"/>
                </a:srgbClr>
              </a:solidFill>
              <a:prstDash val="dash"/>
              <a:round/>
            </a:ln>
          </p:spPr>
          <p:txBody>
            <a:bodyPr/>
            <a:lstStyle/>
            <a:p/>
          </p:txBody>
        </p:sp>
        <p:sp>
          <p:nvSpPr>
            <p:cNvPr id="747" name="tx747"/>
            <p:cNvSpPr/>
            <p:nvPr/>
          </p:nvSpPr>
          <p:spPr>
            <a:xfrm>
              <a:off x="6358437" y="213968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748" name="tx748"/>
            <p:cNvSpPr/>
            <p:nvPr/>
          </p:nvSpPr>
          <p:spPr>
            <a:xfrm>
              <a:off x="6532274" y="213968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749" name="tx749"/>
            <p:cNvSpPr/>
            <p:nvPr/>
          </p:nvSpPr>
          <p:spPr>
            <a:xfrm>
              <a:off x="6706112" y="213968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750" name="tx750"/>
            <p:cNvSpPr/>
            <p:nvPr/>
          </p:nvSpPr>
          <p:spPr>
            <a:xfrm>
              <a:off x="6879950" y="213968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751" name="tx751"/>
            <p:cNvSpPr/>
            <p:nvPr/>
          </p:nvSpPr>
          <p:spPr>
            <a:xfrm>
              <a:off x="7053787" y="213968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752" name="tx752"/>
            <p:cNvSpPr/>
            <p:nvPr/>
          </p:nvSpPr>
          <p:spPr>
            <a:xfrm>
              <a:off x="7227625" y="213968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753" name="tx753"/>
            <p:cNvSpPr/>
            <p:nvPr/>
          </p:nvSpPr>
          <p:spPr>
            <a:xfrm>
              <a:off x="7401462" y="213968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754" name="tx754"/>
            <p:cNvSpPr/>
            <p:nvPr/>
          </p:nvSpPr>
          <p:spPr>
            <a:xfrm>
              <a:off x="7575300" y="213968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755" name="rc755"/>
            <p:cNvSpPr/>
            <p:nvPr/>
          </p:nvSpPr>
          <p:spPr>
            <a:xfrm>
              <a:off x="6327723" y="2613739"/>
              <a:ext cx="1338549" cy="584946"/>
            </a:xfrm>
            <a:prstGeom prst="rect">
              <a:avLst/>
            </a:prstGeom>
            <a:solidFill>
              <a:srgbClr val="EBEBEB">
                <a:alpha val="100000"/>
              </a:srgbClr>
            </a:solidFill>
          </p:spPr>
          <p:txBody>
            <a:bodyPr/>
            <a:lstStyle/>
            <a:p/>
          </p:txBody>
        </p:sp>
        <p:sp>
          <p:nvSpPr>
            <p:cNvPr id="756" name="pl756"/>
            <p:cNvSpPr/>
            <p:nvPr/>
          </p:nvSpPr>
          <p:spPr>
            <a:xfrm>
              <a:off x="6327723" y="3074346"/>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757" name="pl757"/>
            <p:cNvSpPr/>
            <p:nvPr/>
          </p:nvSpPr>
          <p:spPr>
            <a:xfrm>
              <a:off x="6327723" y="2878842"/>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758" name="pl758"/>
            <p:cNvSpPr/>
            <p:nvPr/>
          </p:nvSpPr>
          <p:spPr>
            <a:xfrm>
              <a:off x="6327723" y="2683339"/>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759" name="pl759"/>
            <p:cNvSpPr/>
            <p:nvPr/>
          </p:nvSpPr>
          <p:spPr>
            <a:xfrm>
              <a:off x="6327723" y="3172097"/>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760" name="pl760"/>
            <p:cNvSpPr/>
            <p:nvPr/>
          </p:nvSpPr>
          <p:spPr>
            <a:xfrm>
              <a:off x="6327723" y="2976594"/>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761" name="pl761"/>
            <p:cNvSpPr/>
            <p:nvPr/>
          </p:nvSpPr>
          <p:spPr>
            <a:xfrm>
              <a:off x="6327723" y="2781090"/>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762" name="pl762"/>
            <p:cNvSpPr/>
            <p:nvPr/>
          </p:nvSpPr>
          <p:spPr>
            <a:xfrm>
              <a:off x="6388566" y="2613739"/>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763" name="pl763"/>
            <p:cNvSpPr/>
            <p:nvPr/>
          </p:nvSpPr>
          <p:spPr>
            <a:xfrm>
              <a:off x="6562404" y="2613739"/>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764" name="pl764"/>
            <p:cNvSpPr/>
            <p:nvPr/>
          </p:nvSpPr>
          <p:spPr>
            <a:xfrm>
              <a:off x="6736241" y="2613739"/>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765" name="pl765"/>
            <p:cNvSpPr/>
            <p:nvPr/>
          </p:nvSpPr>
          <p:spPr>
            <a:xfrm>
              <a:off x="6910079" y="2613739"/>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766" name="pl766"/>
            <p:cNvSpPr/>
            <p:nvPr/>
          </p:nvSpPr>
          <p:spPr>
            <a:xfrm>
              <a:off x="7083917" y="2613739"/>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767" name="pl767"/>
            <p:cNvSpPr/>
            <p:nvPr/>
          </p:nvSpPr>
          <p:spPr>
            <a:xfrm>
              <a:off x="7257754" y="2613739"/>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768" name="pl768"/>
            <p:cNvSpPr/>
            <p:nvPr/>
          </p:nvSpPr>
          <p:spPr>
            <a:xfrm>
              <a:off x="7431592" y="2613739"/>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769" name="pl769"/>
            <p:cNvSpPr/>
            <p:nvPr/>
          </p:nvSpPr>
          <p:spPr>
            <a:xfrm>
              <a:off x="7605429" y="2613739"/>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770" name="pl770"/>
            <p:cNvSpPr/>
            <p:nvPr/>
          </p:nvSpPr>
          <p:spPr>
            <a:xfrm>
              <a:off x="6388566" y="3093896"/>
              <a:ext cx="1216862" cy="46920"/>
            </a:xfrm>
            <a:custGeom>
              <a:avLst/>
              <a:pathLst>
                <a:path w="1216862" h="46920">
                  <a:moveTo>
                    <a:pt x="0" y="39100"/>
                  </a:moveTo>
                  <a:lnTo>
                    <a:pt x="173837" y="23460"/>
                  </a:lnTo>
                  <a:lnTo>
                    <a:pt x="347675" y="0"/>
                  </a:lnTo>
                  <a:lnTo>
                    <a:pt x="521512" y="7820"/>
                  </a:lnTo>
                  <a:lnTo>
                    <a:pt x="695350" y="7820"/>
                  </a:lnTo>
                  <a:lnTo>
                    <a:pt x="869187" y="39100"/>
                  </a:lnTo>
                  <a:lnTo>
                    <a:pt x="1043025" y="46920"/>
                  </a:lnTo>
                  <a:lnTo>
                    <a:pt x="1216862" y="23460"/>
                  </a:lnTo>
                </a:path>
              </a:pathLst>
            </a:custGeom>
            <a:ln w="20325" cap="flat">
              <a:solidFill>
                <a:srgbClr val="BEBEBE">
                  <a:alpha val="69803"/>
                </a:srgbClr>
              </a:solidFill>
              <a:prstDash val="solid"/>
              <a:round/>
            </a:ln>
          </p:spPr>
          <p:txBody>
            <a:bodyPr/>
            <a:lstStyle/>
            <a:p/>
          </p:txBody>
        </p:sp>
        <p:sp>
          <p:nvSpPr>
            <p:cNvPr id="771" name="pl771"/>
            <p:cNvSpPr/>
            <p:nvPr/>
          </p:nvSpPr>
          <p:spPr>
            <a:xfrm>
              <a:off x="6388566" y="3062615"/>
              <a:ext cx="1216862" cy="62561"/>
            </a:xfrm>
            <a:custGeom>
              <a:avLst/>
              <a:pathLst>
                <a:path w="1216862" h="62561">
                  <a:moveTo>
                    <a:pt x="0" y="31280"/>
                  </a:moveTo>
                  <a:lnTo>
                    <a:pt x="173837" y="46920"/>
                  </a:lnTo>
                  <a:lnTo>
                    <a:pt x="347675" y="39100"/>
                  </a:lnTo>
                  <a:lnTo>
                    <a:pt x="521512" y="15640"/>
                  </a:lnTo>
                  <a:lnTo>
                    <a:pt x="695350" y="0"/>
                  </a:lnTo>
                  <a:lnTo>
                    <a:pt x="869187" y="23460"/>
                  </a:lnTo>
                  <a:lnTo>
                    <a:pt x="1043025" y="62561"/>
                  </a:lnTo>
                  <a:lnTo>
                    <a:pt x="1216862" y="31280"/>
                  </a:lnTo>
                </a:path>
              </a:pathLst>
            </a:custGeom>
            <a:ln w="40651" cap="flat">
              <a:solidFill>
                <a:srgbClr val="BEBEBE">
                  <a:alpha val="69803"/>
                </a:srgbClr>
              </a:solidFill>
              <a:prstDash val="solid"/>
              <a:round/>
            </a:ln>
          </p:spPr>
          <p:txBody>
            <a:bodyPr/>
            <a:lstStyle/>
            <a:p/>
          </p:txBody>
        </p:sp>
        <p:sp>
          <p:nvSpPr>
            <p:cNvPr id="772" name="pl772"/>
            <p:cNvSpPr/>
            <p:nvPr/>
          </p:nvSpPr>
          <p:spPr>
            <a:xfrm>
              <a:off x="6388566" y="3062615"/>
              <a:ext cx="1216862" cy="62561"/>
            </a:xfrm>
            <a:custGeom>
              <a:avLst/>
              <a:pathLst>
                <a:path w="1216862" h="62561">
                  <a:moveTo>
                    <a:pt x="0" y="31280"/>
                  </a:moveTo>
                  <a:lnTo>
                    <a:pt x="173837" y="46920"/>
                  </a:lnTo>
                  <a:lnTo>
                    <a:pt x="347675" y="39100"/>
                  </a:lnTo>
                  <a:lnTo>
                    <a:pt x="521512" y="15640"/>
                  </a:lnTo>
                  <a:lnTo>
                    <a:pt x="695350" y="0"/>
                  </a:lnTo>
                  <a:lnTo>
                    <a:pt x="869187" y="23460"/>
                  </a:lnTo>
                  <a:lnTo>
                    <a:pt x="1043025" y="62561"/>
                  </a:lnTo>
                  <a:lnTo>
                    <a:pt x="1216862" y="31280"/>
                  </a:lnTo>
                </a:path>
              </a:pathLst>
            </a:custGeom>
            <a:ln w="35231" cap="flat">
              <a:solidFill>
                <a:srgbClr val="BEBEBE">
                  <a:alpha val="69803"/>
                </a:srgbClr>
              </a:solidFill>
              <a:prstDash val="solid"/>
              <a:round/>
            </a:ln>
          </p:spPr>
          <p:txBody>
            <a:bodyPr/>
            <a:lstStyle/>
            <a:p/>
          </p:txBody>
        </p:sp>
        <p:sp>
          <p:nvSpPr>
            <p:cNvPr id="773" name="pl773"/>
            <p:cNvSpPr/>
            <p:nvPr/>
          </p:nvSpPr>
          <p:spPr>
            <a:xfrm>
              <a:off x="6388566" y="3093896"/>
              <a:ext cx="1216862" cy="46920"/>
            </a:xfrm>
            <a:custGeom>
              <a:avLst/>
              <a:pathLst>
                <a:path w="1216862" h="46920">
                  <a:moveTo>
                    <a:pt x="0" y="39100"/>
                  </a:moveTo>
                  <a:lnTo>
                    <a:pt x="173837" y="23460"/>
                  </a:lnTo>
                  <a:lnTo>
                    <a:pt x="347675" y="0"/>
                  </a:lnTo>
                  <a:lnTo>
                    <a:pt x="521512" y="7820"/>
                  </a:lnTo>
                  <a:lnTo>
                    <a:pt x="695350" y="7820"/>
                  </a:lnTo>
                  <a:lnTo>
                    <a:pt x="869187" y="39100"/>
                  </a:lnTo>
                  <a:lnTo>
                    <a:pt x="1043025" y="46920"/>
                  </a:lnTo>
                  <a:lnTo>
                    <a:pt x="1216862" y="23460"/>
                  </a:lnTo>
                </a:path>
              </a:pathLst>
            </a:custGeom>
            <a:ln w="20325" cap="flat">
              <a:solidFill>
                <a:srgbClr val="6B6B6B">
                  <a:alpha val="100000"/>
                </a:srgbClr>
              </a:solidFill>
              <a:prstDash val="solid"/>
              <a:round/>
            </a:ln>
          </p:spPr>
          <p:txBody>
            <a:bodyPr/>
            <a:lstStyle/>
            <a:p/>
          </p:txBody>
        </p:sp>
        <p:sp>
          <p:nvSpPr>
            <p:cNvPr id="774" name="pl774"/>
            <p:cNvSpPr/>
            <p:nvPr/>
          </p:nvSpPr>
          <p:spPr>
            <a:xfrm>
              <a:off x="6388566" y="3062615"/>
              <a:ext cx="1216862" cy="62561"/>
            </a:xfrm>
            <a:custGeom>
              <a:avLst/>
              <a:pathLst>
                <a:path w="1216862" h="62561">
                  <a:moveTo>
                    <a:pt x="0" y="31280"/>
                  </a:moveTo>
                  <a:lnTo>
                    <a:pt x="173837" y="46920"/>
                  </a:lnTo>
                  <a:lnTo>
                    <a:pt x="347675" y="39100"/>
                  </a:lnTo>
                  <a:lnTo>
                    <a:pt x="521512" y="15640"/>
                  </a:lnTo>
                  <a:lnTo>
                    <a:pt x="695350" y="0"/>
                  </a:lnTo>
                  <a:lnTo>
                    <a:pt x="869187" y="23460"/>
                  </a:lnTo>
                  <a:lnTo>
                    <a:pt x="1043025" y="62561"/>
                  </a:lnTo>
                  <a:lnTo>
                    <a:pt x="1216862" y="31280"/>
                  </a:lnTo>
                </a:path>
              </a:pathLst>
            </a:custGeom>
            <a:ln w="40651" cap="flat">
              <a:solidFill>
                <a:srgbClr val="000000">
                  <a:alpha val="100000"/>
                </a:srgbClr>
              </a:solidFill>
              <a:prstDash val="solid"/>
              <a:round/>
            </a:ln>
          </p:spPr>
          <p:txBody>
            <a:bodyPr/>
            <a:lstStyle/>
            <a:p/>
          </p:txBody>
        </p:sp>
        <p:sp>
          <p:nvSpPr>
            <p:cNvPr id="775" name="pl775"/>
            <p:cNvSpPr/>
            <p:nvPr/>
          </p:nvSpPr>
          <p:spPr>
            <a:xfrm>
              <a:off x="6388566" y="3062615"/>
              <a:ext cx="1216862" cy="62561"/>
            </a:xfrm>
            <a:custGeom>
              <a:avLst/>
              <a:pathLst>
                <a:path w="1216862" h="62561">
                  <a:moveTo>
                    <a:pt x="0" y="31280"/>
                  </a:moveTo>
                  <a:lnTo>
                    <a:pt x="173837" y="46920"/>
                  </a:lnTo>
                  <a:lnTo>
                    <a:pt x="347675" y="39100"/>
                  </a:lnTo>
                  <a:lnTo>
                    <a:pt x="521512" y="15640"/>
                  </a:lnTo>
                  <a:lnTo>
                    <a:pt x="695350" y="0"/>
                  </a:lnTo>
                  <a:lnTo>
                    <a:pt x="869187" y="23460"/>
                  </a:lnTo>
                  <a:lnTo>
                    <a:pt x="1043025" y="62561"/>
                  </a:lnTo>
                  <a:lnTo>
                    <a:pt x="1216862" y="31280"/>
                  </a:lnTo>
                </a:path>
              </a:pathLst>
            </a:custGeom>
            <a:ln w="35231" cap="flat">
              <a:solidFill>
                <a:srgbClr val="F26A21">
                  <a:alpha val="100000"/>
                </a:srgbClr>
              </a:solidFill>
              <a:prstDash val="solid"/>
              <a:round/>
            </a:ln>
          </p:spPr>
          <p:txBody>
            <a:bodyPr/>
            <a:lstStyle/>
            <a:p/>
          </p:txBody>
        </p:sp>
        <p:sp>
          <p:nvSpPr>
            <p:cNvPr id="776" name="pl776"/>
            <p:cNvSpPr/>
            <p:nvPr/>
          </p:nvSpPr>
          <p:spPr>
            <a:xfrm>
              <a:off x="6327723" y="3172097"/>
              <a:ext cx="1338549" cy="0"/>
            </a:xfrm>
            <a:custGeom>
              <a:avLst/>
              <a:pathLst>
                <a:path w="1338549" h="0">
                  <a:moveTo>
                    <a:pt x="0" y="0"/>
                  </a:moveTo>
                  <a:lnTo>
                    <a:pt x="1338549" y="0"/>
                  </a:lnTo>
                  <a:lnTo>
                    <a:pt x="1338549" y="0"/>
                  </a:lnTo>
                </a:path>
              </a:pathLst>
            </a:custGeom>
            <a:ln w="13550" cap="flat">
              <a:solidFill>
                <a:srgbClr val="000000">
                  <a:alpha val="100000"/>
                </a:srgbClr>
              </a:solidFill>
              <a:prstDash val="dash"/>
              <a:round/>
            </a:ln>
          </p:spPr>
          <p:txBody>
            <a:bodyPr/>
            <a:lstStyle/>
            <a:p/>
          </p:txBody>
        </p:sp>
        <p:sp>
          <p:nvSpPr>
            <p:cNvPr id="777" name="tx777"/>
            <p:cNvSpPr/>
            <p:nvPr/>
          </p:nvSpPr>
          <p:spPr>
            <a:xfrm>
              <a:off x="6328307" y="293086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10</a:t>
              </a:r>
            </a:p>
          </p:txBody>
        </p:sp>
        <p:sp>
          <p:nvSpPr>
            <p:cNvPr id="778" name="tx778"/>
            <p:cNvSpPr/>
            <p:nvPr/>
          </p:nvSpPr>
          <p:spPr>
            <a:xfrm>
              <a:off x="6532274" y="294650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a:t>
              </a:r>
            </a:p>
          </p:txBody>
        </p:sp>
        <p:sp>
          <p:nvSpPr>
            <p:cNvPr id="779" name="tx779"/>
            <p:cNvSpPr/>
            <p:nvPr/>
          </p:nvSpPr>
          <p:spPr>
            <a:xfrm>
              <a:off x="6706112" y="293868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a:t>
              </a:r>
            </a:p>
          </p:txBody>
        </p:sp>
        <p:sp>
          <p:nvSpPr>
            <p:cNvPr id="780" name="tx780"/>
            <p:cNvSpPr/>
            <p:nvPr/>
          </p:nvSpPr>
          <p:spPr>
            <a:xfrm>
              <a:off x="6849820" y="291522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12</a:t>
              </a:r>
            </a:p>
          </p:txBody>
        </p:sp>
        <p:sp>
          <p:nvSpPr>
            <p:cNvPr id="781" name="tx781"/>
            <p:cNvSpPr/>
            <p:nvPr/>
          </p:nvSpPr>
          <p:spPr>
            <a:xfrm>
              <a:off x="7023658" y="289958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14</a:t>
              </a:r>
            </a:p>
          </p:txBody>
        </p:sp>
        <p:sp>
          <p:nvSpPr>
            <p:cNvPr id="782" name="tx782"/>
            <p:cNvSpPr/>
            <p:nvPr/>
          </p:nvSpPr>
          <p:spPr>
            <a:xfrm>
              <a:off x="7201518" y="2923047"/>
              <a:ext cx="11247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11</a:t>
              </a:r>
            </a:p>
          </p:txBody>
        </p:sp>
        <p:sp>
          <p:nvSpPr>
            <p:cNvPr id="783" name="tx783"/>
            <p:cNvSpPr/>
            <p:nvPr/>
          </p:nvSpPr>
          <p:spPr>
            <a:xfrm>
              <a:off x="7401462" y="296214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a:t>
              </a:r>
            </a:p>
          </p:txBody>
        </p:sp>
        <p:sp>
          <p:nvSpPr>
            <p:cNvPr id="784" name="tx784"/>
            <p:cNvSpPr/>
            <p:nvPr/>
          </p:nvSpPr>
          <p:spPr>
            <a:xfrm>
              <a:off x="7545170" y="293086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10</a:t>
              </a:r>
            </a:p>
          </p:txBody>
        </p:sp>
        <p:sp>
          <p:nvSpPr>
            <p:cNvPr id="785" name="rc785"/>
            <p:cNvSpPr/>
            <p:nvPr/>
          </p:nvSpPr>
          <p:spPr>
            <a:xfrm>
              <a:off x="6327723" y="3483127"/>
              <a:ext cx="1338549" cy="584946"/>
            </a:xfrm>
            <a:prstGeom prst="rect">
              <a:avLst/>
            </a:prstGeom>
            <a:solidFill>
              <a:srgbClr val="EBEBEB">
                <a:alpha val="100000"/>
              </a:srgbClr>
            </a:solidFill>
          </p:spPr>
          <p:txBody>
            <a:bodyPr/>
            <a:lstStyle/>
            <a:p/>
          </p:txBody>
        </p:sp>
        <p:sp>
          <p:nvSpPr>
            <p:cNvPr id="786" name="pl786"/>
            <p:cNvSpPr/>
            <p:nvPr/>
          </p:nvSpPr>
          <p:spPr>
            <a:xfrm>
              <a:off x="6327723" y="3943733"/>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787" name="pl787"/>
            <p:cNvSpPr/>
            <p:nvPr/>
          </p:nvSpPr>
          <p:spPr>
            <a:xfrm>
              <a:off x="6327723" y="3748230"/>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788" name="pl788"/>
            <p:cNvSpPr/>
            <p:nvPr/>
          </p:nvSpPr>
          <p:spPr>
            <a:xfrm>
              <a:off x="6327723" y="3552727"/>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789" name="pl789"/>
            <p:cNvSpPr/>
            <p:nvPr/>
          </p:nvSpPr>
          <p:spPr>
            <a:xfrm>
              <a:off x="6327723" y="4041485"/>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790" name="pl790"/>
            <p:cNvSpPr/>
            <p:nvPr/>
          </p:nvSpPr>
          <p:spPr>
            <a:xfrm>
              <a:off x="6327723" y="3845982"/>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791" name="pl791"/>
            <p:cNvSpPr/>
            <p:nvPr/>
          </p:nvSpPr>
          <p:spPr>
            <a:xfrm>
              <a:off x="6327723" y="3650478"/>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792" name="pl792"/>
            <p:cNvSpPr/>
            <p:nvPr/>
          </p:nvSpPr>
          <p:spPr>
            <a:xfrm>
              <a:off x="6388566" y="3483127"/>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793" name="pl793"/>
            <p:cNvSpPr/>
            <p:nvPr/>
          </p:nvSpPr>
          <p:spPr>
            <a:xfrm>
              <a:off x="6562404" y="3483127"/>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794" name="pl794"/>
            <p:cNvSpPr/>
            <p:nvPr/>
          </p:nvSpPr>
          <p:spPr>
            <a:xfrm>
              <a:off x="6736241" y="3483127"/>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795" name="pl795"/>
            <p:cNvSpPr/>
            <p:nvPr/>
          </p:nvSpPr>
          <p:spPr>
            <a:xfrm>
              <a:off x="6910079" y="3483127"/>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796" name="pl796"/>
            <p:cNvSpPr/>
            <p:nvPr/>
          </p:nvSpPr>
          <p:spPr>
            <a:xfrm>
              <a:off x="7083917" y="3483127"/>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797" name="pl797"/>
            <p:cNvSpPr/>
            <p:nvPr/>
          </p:nvSpPr>
          <p:spPr>
            <a:xfrm>
              <a:off x="7257754" y="3483127"/>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798" name="pl798"/>
            <p:cNvSpPr/>
            <p:nvPr/>
          </p:nvSpPr>
          <p:spPr>
            <a:xfrm>
              <a:off x="7431592" y="3483127"/>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799" name="pl799"/>
            <p:cNvSpPr/>
            <p:nvPr/>
          </p:nvSpPr>
          <p:spPr>
            <a:xfrm>
              <a:off x="7605429" y="3483127"/>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800" name="pl800"/>
            <p:cNvSpPr/>
            <p:nvPr/>
          </p:nvSpPr>
          <p:spPr>
            <a:xfrm>
              <a:off x="6388566" y="3963284"/>
              <a:ext cx="1216862" cy="46920"/>
            </a:xfrm>
            <a:custGeom>
              <a:avLst/>
              <a:pathLst>
                <a:path w="1216862" h="46920">
                  <a:moveTo>
                    <a:pt x="0" y="39100"/>
                  </a:moveTo>
                  <a:lnTo>
                    <a:pt x="173837" y="23460"/>
                  </a:lnTo>
                  <a:lnTo>
                    <a:pt x="347675" y="0"/>
                  </a:lnTo>
                  <a:lnTo>
                    <a:pt x="521512" y="7820"/>
                  </a:lnTo>
                  <a:lnTo>
                    <a:pt x="695350" y="7820"/>
                  </a:lnTo>
                  <a:lnTo>
                    <a:pt x="869187" y="39100"/>
                  </a:lnTo>
                  <a:lnTo>
                    <a:pt x="1043025" y="46920"/>
                  </a:lnTo>
                  <a:lnTo>
                    <a:pt x="1216862" y="23460"/>
                  </a:lnTo>
                </a:path>
              </a:pathLst>
            </a:custGeom>
            <a:ln w="20325" cap="flat">
              <a:solidFill>
                <a:srgbClr val="BEBEBE">
                  <a:alpha val="69803"/>
                </a:srgbClr>
              </a:solidFill>
              <a:prstDash val="solid"/>
              <a:round/>
            </a:ln>
          </p:spPr>
          <p:txBody>
            <a:bodyPr/>
            <a:lstStyle/>
            <a:p/>
          </p:txBody>
        </p:sp>
        <p:sp>
          <p:nvSpPr>
            <p:cNvPr id="801" name="pl801"/>
            <p:cNvSpPr/>
            <p:nvPr/>
          </p:nvSpPr>
          <p:spPr>
            <a:xfrm>
              <a:off x="6388566" y="4041485"/>
              <a:ext cx="1216862" cy="0"/>
            </a:xfrm>
            <a:custGeom>
              <a:avLst/>
              <a:pathLst>
                <a:path w="1216862" h="0">
                  <a:moveTo>
                    <a:pt x="0" y="0"/>
                  </a:moveTo>
                  <a:lnTo>
                    <a:pt x="173837" y="0"/>
                  </a:lnTo>
                  <a:lnTo>
                    <a:pt x="347675" y="0"/>
                  </a:lnTo>
                  <a:lnTo>
                    <a:pt x="521512" y="0"/>
                  </a:lnTo>
                  <a:lnTo>
                    <a:pt x="695350" y="0"/>
                  </a:lnTo>
                  <a:lnTo>
                    <a:pt x="869187" y="0"/>
                  </a:lnTo>
                  <a:lnTo>
                    <a:pt x="1043025" y="0"/>
                  </a:lnTo>
                  <a:lnTo>
                    <a:pt x="1216862" y="0"/>
                  </a:lnTo>
                </a:path>
              </a:pathLst>
            </a:custGeom>
            <a:ln w="40651" cap="flat">
              <a:solidFill>
                <a:srgbClr val="BEBEBE">
                  <a:alpha val="69803"/>
                </a:srgbClr>
              </a:solidFill>
              <a:prstDash val="solid"/>
              <a:round/>
            </a:ln>
          </p:spPr>
          <p:txBody>
            <a:bodyPr/>
            <a:lstStyle/>
            <a:p/>
          </p:txBody>
        </p:sp>
        <p:sp>
          <p:nvSpPr>
            <p:cNvPr id="802" name="pl802"/>
            <p:cNvSpPr/>
            <p:nvPr/>
          </p:nvSpPr>
          <p:spPr>
            <a:xfrm>
              <a:off x="6388566" y="4041485"/>
              <a:ext cx="1216862" cy="0"/>
            </a:xfrm>
            <a:custGeom>
              <a:avLst/>
              <a:pathLst>
                <a:path w="1216862" h="0">
                  <a:moveTo>
                    <a:pt x="0" y="0"/>
                  </a:moveTo>
                  <a:lnTo>
                    <a:pt x="173837" y="0"/>
                  </a:lnTo>
                  <a:lnTo>
                    <a:pt x="347675" y="0"/>
                  </a:lnTo>
                  <a:lnTo>
                    <a:pt x="521512" y="0"/>
                  </a:lnTo>
                  <a:lnTo>
                    <a:pt x="695350" y="0"/>
                  </a:lnTo>
                  <a:lnTo>
                    <a:pt x="869187" y="0"/>
                  </a:lnTo>
                  <a:lnTo>
                    <a:pt x="1043025" y="0"/>
                  </a:lnTo>
                  <a:lnTo>
                    <a:pt x="1216862" y="0"/>
                  </a:lnTo>
                </a:path>
              </a:pathLst>
            </a:custGeom>
            <a:ln w="35231" cap="flat">
              <a:solidFill>
                <a:srgbClr val="BEBEBE">
                  <a:alpha val="69803"/>
                </a:srgbClr>
              </a:solidFill>
              <a:prstDash val="solid"/>
              <a:round/>
            </a:ln>
          </p:spPr>
          <p:txBody>
            <a:bodyPr/>
            <a:lstStyle/>
            <a:p/>
          </p:txBody>
        </p:sp>
        <p:sp>
          <p:nvSpPr>
            <p:cNvPr id="803" name="pl803"/>
            <p:cNvSpPr/>
            <p:nvPr/>
          </p:nvSpPr>
          <p:spPr>
            <a:xfrm>
              <a:off x="6388566" y="3963284"/>
              <a:ext cx="1216862" cy="46920"/>
            </a:xfrm>
            <a:custGeom>
              <a:avLst/>
              <a:pathLst>
                <a:path w="1216862" h="46920">
                  <a:moveTo>
                    <a:pt x="0" y="39100"/>
                  </a:moveTo>
                  <a:lnTo>
                    <a:pt x="173837" y="23460"/>
                  </a:lnTo>
                  <a:lnTo>
                    <a:pt x="347675" y="0"/>
                  </a:lnTo>
                  <a:lnTo>
                    <a:pt x="521512" y="7820"/>
                  </a:lnTo>
                  <a:lnTo>
                    <a:pt x="695350" y="7820"/>
                  </a:lnTo>
                  <a:lnTo>
                    <a:pt x="869187" y="39100"/>
                  </a:lnTo>
                  <a:lnTo>
                    <a:pt x="1043025" y="46920"/>
                  </a:lnTo>
                  <a:lnTo>
                    <a:pt x="1216862" y="23460"/>
                  </a:lnTo>
                </a:path>
              </a:pathLst>
            </a:custGeom>
            <a:ln w="20325" cap="flat">
              <a:solidFill>
                <a:srgbClr val="6B6B6B">
                  <a:alpha val="100000"/>
                </a:srgbClr>
              </a:solidFill>
              <a:prstDash val="solid"/>
              <a:round/>
            </a:ln>
          </p:spPr>
          <p:txBody>
            <a:bodyPr/>
            <a:lstStyle/>
            <a:p/>
          </p:txBody>
        </p:sp>
        <p:sp>
          <p:nvSpPr>
            <p:cNvPr id="804" name="pl804"/>
            <p:cNvSpPr/>
            <p:nvPr/>
          </p:nvSpPr>
          <p:spPr>
            <a:xfrm>
              <a:off x="6388566" y="4041485"/>
              <a:ext cx="1216862" cy="0"/>
            </a:xfrm>
            <a:custGeom>
              <a:avLst/>
              <a:pathLst>
                <a:path w="1216862" h="0">
                  <a:moveTo>
                    <a:pt x="0" y="0"/>
                  </a:moveTo>
                  <a:lnTo>
                    <a:pt x="173837" y="0"/>
                  </a:lnTo>
                  <a:lnTo>
                    <a:pt x="347675" y="0"/>
                  </a:lnTo>
                  <a:lnTo>
                    <a:pt x="521512" y="0"/>
                  </a:lnTo>
                  <a:lnTo>
                    <a:pt x="695350" y="0"/>
                  </a:lnTo>
                  <a:lnTo>
                    <a:pt x="869187" y="0"/>
                  </a:lnTo>
                  <a:lnTo>
                    <a:pt x="1043025" y="0"/>
                  </a:lnTo>
                  <a:lnTo>
                    <a:pt x="1216862" y="0"/>
                  </a:lnTo>
                </a:path>
              </a:pathLst>
            </a:custGeom>
            <a:ln w="40651" cap="flat">
              <a:solidFill>
                <a:srgbClr val="000000">
                  <a:alpha val="100000"/>
                </a:srgbClr>
              </a:solidFill>
              <a:prstDash val="solid"/>
              <a:round/>
            </a:ln>
          </p:spPr>
          <p:txBody>
            <a:bodyPr/>
            <a:lstStyle/>
            <a:p/>
          </p:txBody>
        </p:sp>
        <p:sp>
          <p:nvSpPr>
            <p:cNvPr id="805" name="pl805"/>
            <p:cNvSpPr/>
            <p:nvPr/>
          </p:nvSpPr>
          <p:spPr>
            <a:xfrm>
              <a:off x="6388566" y="4041485"/>
              <a:ext cx="1216862" cy="0"/>
            </a:xfrm>
            <a:custGeom>
              <a:avLst/>
              <a:pathLst>
                <a:path w="1216862" h="0">
                  <a:moveTo>
                    <a:pt x="0" y="0"/>
                  </a:moveTo>
                  <a:lnTo>
                    <a:pt x="173837" y="0"/>
                  </a:lnTo>
                  <a:lnTo>
                    <a:pt x="347675" y="0"/>
                  </a:lnTo>
                  <a:lnTo>
                    <a:pt x="521512" y="0"/>
                  </a:lnTo>
                  <a:lnTo>
                    <a:pt x="695350" y="0"/>
                  </a:lnTo>
                  <a:lnTo>
                    <a:pt x="869187" y="0"/>
                  </a:lnTo>
                  <a:lnTo>
                    <a:pt x="1043025" y="0"/>
                  </a:lnTo>
                  <a:lnTo>
                    <a:pt x="1216862" y="0"/>
                  </a:lnTo>
                </a:path>
              </a:pathLst>
            </a:custGeom>
            <a:ln w="35231" cap="flat">
              <a:solidFill>
                <a:srgbClr val="F26A21">
                  <a:alpha val="100000"/>
                </a:srgbClr>
              </a:solidFill>
              <a:prstDash val="solid"/>
              <a:round/>
            </a:ln>
          </p:spPr>
          <p:txBody>
            <a:bodyPr/>
            <a:lstStyle/>
            <a:p/>
          </p:txBody>
        </p:sp>
        <p:sp>
          <p:nvSpPr>
            <p:cNvPr id="806" name="pl806"/>
            <p:cNvSpPr/>
            <p:nvPr/>
          </p:nvSpPr>
          <p:spPr>
            <a:xfrm>
              <a:off x="6327723" y="4041485"/>
              <a:ext cx="1338549" cy="0"/>
            </a:xfrm>
            <a:custGeom>
              <a:avLst/>
              <a:pathLst>
                <a:path w="1338549" h="0">
                  <a:moveTo>
                    <a:pt x="0" y="0"/>
                  </a:moveTo>
                  <a:lnTo>
                    <a:pt x="1338549" y="0"/>
                  </a:lnTo>
                  <a:lnTo>
                    <a:pt x="1338549" y="0"/>
                  </a:lnTo>
                </a:path>
              </a:pathLst>
            </a:custGeom>
            <a:ln w="13550" cap="flat">
              <a:solidFill>
                <a:srgbClr val="000000">
                  <a:alpha val="100000"/>
                </a:srgbClr>
              </a:solidFill>
              <a:prstDash val="dash"/>
              <a:round/>
            </a:ln>
          </p:spPr>
          <p:txBody>
            <a:bodyPr/>
            <a:lstStyle/>
            <a:p/>
          </p:txBody>
        </p:sp>
        <p:sp>
          <p:nvSpPr>
            <p:cNvPr id="807" name="tx807"/>
            <p:cNvSpPr/>
            <p:nvPr/>
          </p:nvSpPr>
          <p:spPr>
            <a:xfrm>
              <a:off x="6358437" y="387845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808" name="tx808"/>
            <p:cNvSpPr/>
            <p:nvPr/>
          </p:nvSpPr>
          <p:spPr>
            <a:xfrm>
              <a:off x="6532274" y="387845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809" name="tx809"/>
            <p:cNvSpPr/>
            <p:nvPr/>
          </p:nvSpPr>
          <p:spPr>
            <a:xfrm>
              <a:off x="6706112" y="387845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810" name="tx810"/>
            <p:cNvSpPr/>
            <p:nvPr/>
          </p:nvSpPr>
          <p:spPr>
            <a:xfrm>
              <a:off x="6879950" y="387845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811" name="tx811"/>
            <p:cNvSpPr/>
            <p:nvPr/>
          </p:nvSpPr>
          <p:spPr>
            <a:xfrm>
              <a:off x="7053787" y="387845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812" name="tx812"/>
            <p:cNvSpPr/>
            <p:nvPr/>
          </p:nvSpPr>
          <p:spPr>
            <a:xfrm>
              <a:off x="7227625" y="387845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813" name="tx813"/>
            <p:cNvSpPr/>
            <p:nvPr/>
          </p:nvSpPr>
          <p:spPr>
            <a:xfrm>
              <a:off x="7401462" y="387845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814" name="tx814"/>
            <p:cNvSpPr/>
            <p:nvPr/>
          </p:nvSpPr>
          <p:spPr>
            <a:xfrm>
              <a:off x="7575300" y="387845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815" name="rc815"/>
            <p:cNvSpPr/>
            <p:nvPr/>
          </p:nvSpPr>
          <p:spPr>
            <a:xfrm>
              <a:off x="6327723" y="4352515"/>
              <a:ext cx="1338549" cy="584946"/>
            </a:xfrm>
            <a:prstGeom prst="rect">
              <a:avLst/>
            </a:prstGeom>
            <a:solidFill>
              <a:srgbClr val="EBEBEB">
                <a:alpha val="100000"/>
              </a:srgbClr>
            </a:solidFill>
          </p:spPr>
          <p:txBody>
            <a:bodyPr/>
            <a:lstStyle/>
            <a:p/>
          </p:txBody>
        </p:sp>
        <p:sp>
          <p:nvSpPr>
            <p:cNvPr id="816" name="pl816"/>
            <p:cNvSpPr/>
            <p:nvPr/>
          </p:nvSpPr>
          <p:spPr>
            <a:xfrm>
              <a:off x="6327723" y="4813121"/>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817" name="pl817"/>
            <p:cNvSpPr/>
            <p:nvPr/>
          </p:nvSpPr>
          <p:spPr>
            <a:xfrm>
              <a:off x="6327723" y="4617618"/>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818" name="pl818"/>
            <p:cNvSpPr/>
            <p:nvPr/>
          </p:nvSpPr>
          <p:spPr>
            <a:xfrm>
              <a:off x="6327723" y="4422114"/>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819" name="pl819"/>
            <p:cNvSpPr/>
            <p:nvPr/>
          </p:nvSpPr>
          <p:spPr>
            <a:xfrm>
              <a:off x="6327723" y="4910873"/>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820" name="pl820"/>
            <p:cNvSpPr/>
            <p:nvPr/>
          </p:nvSpPr>
          <p:spPr>
            <a:xfrm>
              <a:off x="6327723" y="4715370"/>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821" name="pl821"/>
            <p:cNvSpPr/>
            <p:nvPr/>
          </p:nvSpPr>
          <p:spPr>
            <a:xfrm>
              <a:off x="6327723" y="4519866"/>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822" name="pl822"/>
            <p:cNvSpPr/>
            <p:nvPr/>
          </p:nvSpPr>
          <p:spPr>
            <a:xfrm>
              <a:off x="6388566" y="4352515"/>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823" name="pl823"/>
            <p:cNvSpPr/>
            <p:nvPr/>
          </p:nvSpPr>
          <p:spPr>
            <a:xfrm>
              <a:off x="6562404" y="4352515"/>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824" name="pl824"/>
            <p:cNvSpPr/>
            <p:nvPr/>
          </p:nvSpPr>
          <p:spPr>
            <a:xfrm>
              <a:off x="6736241" y="4352515"/>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825" name="pl825"/>
            <p:cNvSpPr/>
            <p:nvPr/>
          </p:nvSpPr>
          <p:spPr>
            <a:xfrm>
              <a:off x="6910079" y="4352515"/>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826" name="pl826"/>
            <p:cNvSpPr/>
            <p:nvPr/>
          </p:nvSpPr>
          <p:spPr>
            <a:xfrm>
              <a:off x="7083917" y="4352515"/>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827" name="pl827"/>
            <p:cNvSpPr/>
            <p:nvPr/>
          </p:nvSpPr>
          <p:spPr>
            <a:xfrm>
              <a:off x="7257754" y="4352515"/>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828" name="pl828"/>
            <p:cNvSpPr/>
            <p:nvPr/>
          </p:nvSpPr>
          <p:spPr>
            <a:xfrm>
              <a:off x="7431592" y="4352515"/>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829" name="pl829"/>
            <p:cNvSpPr/>
            <p:nvPr/>
          </p:nvSpPr>
          <p:spPr>
            <a:xfrm>
              <a:off x="7605429" y="4352515"/>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830" name="pl830"/>
            <p:cNvSpPr/>
            <p:nvPr/>
          </p:nvSpPr>
          <p:spPr>
            <a:xfrm>
              <a:off x="6388566" y="4832672"/>
              <a:ext cx="1216862" cy="46920"/>
            </a:xfrm>
            <a:custGeom>
              <a:avLst/>
              <a:pathLst>
                <a:path w="1216862" h="46920">
                  <a:moveTo>
                    <a:pt x="0" y="39100"/>
                  </a:moveTo>
                  <a:lnTo>
                    <a:pt x="173837" y="23460"/>
                  </a:lnTo>
                  <a:lnTo>
                    <a:pt x="347675" y="0"/>
                  </a:lnTo>
                  <a:lnTo>
                    <a:pt x="521512" y="7820"/>
                  </a:lnTo>
                  <a:lnTo>
                    <a:pt x="695350" y="7820"/>
                  </a:lnTo>
                  <a:lnTo>
                    <a:pt x="869187" y="39100"/>
                  </a:lnTo>
                  <a:lnTo>
                    <a:pt x="1043025" y="46920"/>
                  </a:lnTo>
                  <a:lnTo>
                    <a:pt x="1216862" y="23460"/>
                  </a:lnTo>
                </a:path>
              </a:pathLst>
            </a:custGeom>
            <a:ln w="20325" cap="flat">
              <a:solidFill>
                <a:srgbClr val="BEBEBE">
                  <a:alpha val="69803"/>
                </a:srgbClr>
              </a:solidFill>
              <a:prstDash val="solid"/>
              <a:round/>
            </a:ln>
          </p:spPr>
          <p:txBody>
            <a:bodyPr/>
            <a:lstStyle/>
            <a:p/>
          </p:txBody>
        </p:sp>
        <p:sp>
          <p:nvSpPr>
            <p:cNvPr id="831" name="pl831"/>
            <p:cNvSpPr/>
            <p:nvPr/>
          </p:nvSpPr>
          <p:spPr>
            <a:xfrm>
              <a:off x="6388566" y="4895233"/>
              <a:ext cx="1216862" cy="15640"/>
            </a:xfrm>
            <a:custGeom>
              <a:avLst/>
              <a:pathLst>
                <a:path w="1216862" h="15640">
                  <a:moveTo>
                    <a:pt x="0" y="15640"/>
                  </a:moveTo>
                  <a:lnTo>
                    <a:pt x="173837" y="0"/>
                  </a:lnTo>
                  <a:lnTo>
                    <a:pt x="347675" y="0"/>
                  </a:lnTo>
                  <a:lnTo>
                    <a:pt x="521512" y="15640"/>
                  </a:lnTo>
                  <a:lnTo>
                    <a:pt x="695350" y="15640"/>
                  </a:lnTo>
                  <a:lnTo>
                    <a:pt x="869187" y="15640"/>
                  </a:lnTo>
                  <a:lnTo>
                    <a:pt x="1043025" y="15640"/>
                  </a:lnTo>
                  <a:lnTo>
                    <a:pt x="1216862" y="15640"/>
                  </a:lnTo>
                </a:path>
              </a:pathLst>
            </a:custGeom>
            <a:ln w="40651" cap="flat">
              <a:solidFill>
                <a:srgbClr val="BEBEBE">
                  <a:alpha val="69803"/>
                </a:srgbClr>
              </a:solidFill>
              <a:prstDash val="solid"/>
              <a:round/>
            </a:ln>
          </p:spPr>
          <p:txBody>
            <a:bodyPr/>
            <a:lstStyle/>
            <a:p/>
          </p:txBody>
        </p:sp>
        <p:sp>
          <p:nvSpPr>
            <p:cNvPr id="832" name="pl832"/>
            <p:cNvSpPr/>
            <p:nvPr/>
          </p:nvSpPr>
          <p:spPr>
            <a:xfrm>
              <a:off x="6388566" y="4895233"/>
              <a:ext cx="1216862" cy="15640"/>
            </a:xfrm>
            <a:custGeom>
              <a:avLst/>
              <a:pathLst>
                <a:path w="1216862" h="15640">
                  <a:moveTo>
                    <a:pt x="0" y="15640"/>
                  </a:moveTo>
                  <a:lnTo>
                    <a:pt x="173837" y="0"/>
                  </a:lnTo>
                  <a:lnTo>
                    <a:pt x="347675" y="0"/>
                  </a:lnTo>
                  <a:lnTo>
                    <a:pt x="521512" y="15640"/>
                  </a:lnTo>
                  <a:lnTo>
                    <a:pt x="695350" y="15640"/>
                  </a:lnTo>
                  <a:lnTo>
                    <a:pt x="869187" y="15640"/>
                  </a:lnTo>
                  <a:lnTo>
                    <a:pt x="1043025" y="15640"/>
                  </a:lnTo>
                  <a:lnTo>
                    <a:pt x="1216862" y="15640"/>
                  </a:lnTo>
                </a:path>
              </a:pathLst>
            </a:custGeom>
            <a:ln w="35231" cap="flat">
              <a:solidFill>
                <a:srgbClr val="BEBEBE">
                  <a:alpha val="69803"/>
                </a:srgbClr>
              </a:solidFill>
              <a:prstDash val="solid"/>
              <a:round/>
            </a:ln>
          </p:spPr>
          <p:txBody>
            <a:bodyPr/>
            <a:lstStyle/>
            <a:p/>
          </p:txBody>
        </p:sp>
        <p:sp>
          <p:nvSpPr>
            <p:cNvPr id="833" name="pl833"/>
            <p:cNvSpPr/>
            <p:nvPr/>
          </p:nvSpPr>
          <p:spPr>
            <a:xfrm>
              <a:off x="6388566" y="4832672"/>
              <a:ext cx="1216862" cy="46920"/>
            </a:xfrm>
            <a:custGeom>
              <a:avLst/>
              <a:pathLst>
                <a:path w="1216862" h="46920">
                  <a:moveTo>
                    <a:pt x="0" y="39100"/>
                  </a:moveTo>
                  <a:lnTo>
                    <a:pt x="173837" y="23460"/>
                  </a:lnTo>
                  <a:lnTo>
                    <a:pt x="347675" y="0"/>
                  </a:lnTo>
                  <a:lnTo>
                    <a:pt x="521512" y="7820"/>
                  </a:lnTo>
                  <a:lnTo>
                    <a:pt x="695350" y="7820"/>
                  </a:lnTo>
                  <a:lnTo>
                    <a:pt x="869187" y="39100"/>
                  </a:lnTo>
                  <a:lnTo>
                    <a:pt x="1043025" y="46920"/>
                  </a:lnTo>
                  <a:lnTo>
                    <a:pt x="1216862" y="23460"/>
                  </a:lnTo>
                </a:path>
              </a:pathLst>
            </a:custGeom>
            <a:ln w="20325" cap="flat">
              <a:solidFill>
                <a:srgbClr val="6B6B6B">
                  <a:alpha val="100000"/>
                </a:srgbClr>
              </a:solidFill>
              <a:prstDash val="solid"/>
              <a:round/>
            </a:ln>
          </p:spPr>
          <p:txBody>
            <a:bodyPr/>
            <a:lstStyle/>
            <a:p/>
          </p:txBody>
        </p:sp>
        <p:sp>
          <p:nvSpPr>
            <p:cNvPr id="834" name="pl834"/>
            <p:cNvSpPr/>
            <p:nvPr/>
          </p:nvSpPr>
          <p:spPr>
            <a:xfrm>
              <a:off x="6388566" y="4895233"/>
              <a:ext cx="1216862" cy="15640"/>
            </a:xfrm>
            <a:custGeom>
              <a:avLst/>
              <a:pathLst>
                <a:path w="1216862" h="15640">
                  <a:moveTo>
                    <a:pt x="0" y="15640"/>
                  </a:moveTo>
                  <a:lnTo>
                    <a:pt x="173837" y="0"/>
                  </a:lnTo>
                  <a:lnTo>
                    <a:pt x="347675" y="0"/>
                  </a:lnTo>
                  <a:lnTo>
                    <a:pt x="521512" y="15640"/>
                  </a:lnTo>
                  <a:lnTo>
                    <a:pt x="695350" y="15640"/>
                  </a:lnTo>
                  <a:lnTo>
                    <a:pt x="869187" y="15640"/>
                  </a:lnTo>
                  <a:lnTo>
                    <a:pt x="1043025" y="15640"/>
                  </a:lnTo>
                  <a:lnTo>
                    <a:pt x="1216862" y="15640"/>
                  </a:lnTo>
                </a:path>
              </a:pathLst>
            </a:custGeom>
            <a:ln w="40651" cap="flat">
              <a:solidFill>
                <a:srgbClr val="000000">
                  <a:alpha val="100000"/>
                </a:srgbClr>
              </a:solidFill>
              <a:prstDash val="solid"/>
              <a:round/>
            </a:ln>
          </p:spPr>
          <p:txBody>
            <a:bodyPr/>
            <a:lstStyle/>
            <a:p/>
          </p:txBody>
        </p:sp>
        <p:sp>
          <p:nvSpPr>
            <p:cNvPr id="835" name="pl835"/>
            <p:cNvSpPr/>
            <p:nvPr/>
          </p:nvSpPr>
          <p:spPr>
            <a:xfrm>
              <a:off x="6388566" y="4895233"/>
              <a:ext cx="1216862" cy="15640"/>
            </a:xfrm>
            <a:custGeom>
              <a:avLst/>
              <a:pathLst>
                <a:path w="1216862" h="15640">
                  <a:moveTo>
                    <a:pt x="0" y="15640"/>
                  </a:moveTo>
                  <a:lnTo>
                    <a:pt x="173837" y="0"/>
                  </a:lnTo>
                  <a:lnTo>
                    <a:pt x="347675" y="0"/>
                  </a:lnTo>
                  <a:lnTo>
                    <a:pt x="521512" y="15640"/>
                  </a:lnTo>
                  <a:lnTo>
                    <a:pt x="695350" y="15640"/>
                  </a:lnTo>
                  <a:lnTo>
                    <a:pt x="869187" y="15640"/>
                  </a:lnTo>
                  <a:lnTo>
                    <a:pt x="1043025" y="15640"/>
                  </a:lnTo>
                  <a:lnTo>
                    <a:pt x="1216862" y="15640"/>
                  </a:lnTo>
                </a:path>
              </a:pathLst>
            </a:custGeom>
            <a:ln w="35231" cap="flat">
              <a:solidFill>
                <a:srgbClr val="F26A21">
                  <a:alpha val="100000"/>
                </a:srgbClr>
              </a:solidFill>
              <a:prstDash val="solid"/>
              <a:round/>
            </a:ln>
          </p:spPr>
          <p:txBody>
            <a:bodyPr/>
            <a:lstStyle/>
            <a:p/>
          </p:txBody>
        </p:sp>
        <p:sp>
          <p:nvSpPr>
            <p:cNvPr id="836" name="pl836"/>
            <p:cNvSpPr/>
            <p:nvPr/>
          </p:nvSpPr>
          <p:spPr>
            <a:xfrm>
              <a:off x="6327723" y="4910873"/>
              <a:ext cx="1338549" cy="0"/>
            </a:xfrm>
            <a:custGeom>
              <a:avLst/>
              <a:pathLst>
                <a:path w="1338549" h="0">
                  <a:moveTo>
                    <a:pt x="0" y="0"/>
                  </a:moveTo>
                  <a:lnTo>
                    <a:pt x="1338549" y="0"/>
                  </a:lnTo>
                  <a:lnTo>
                    <a:pt x="1338549" y="0"/>
                  </a:lnTo>
                </a:path>
              </a:pathLst>
            </a:custGeom>
            <a:ln w="13550" cap="flat">
              <a:solidFill>
                <a:srgbClr val="000000">
                  <a:alpha val="100000"/>
                </a:srgbClr>
              </a:solidFill>
              <a:prstDash val="dash"/>
              <a:round/>
            </a:ln>
          </p:spPr>
          <p:txBody>
            <a:bodyPr/>
            <a:lstStyle/>
            <a:p/>
          </p:txBody>
        </p:sp>
        <p:sp>
          <p:nvSpPr>
            <p:cNvPr id="837" name="tx837"/>
            <p:cNvSpPr/>
            <p:nvPr/>
          </p:nvSpPr>
          <p:spPr>
            <a:xfrm>
              <a:off x="6358437" y="474784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838" name="tx838"/>
            <p:cNvSpPr/>
            <p:nvPr/>
          </p:nvSpPr>
          <p:spPr>
            <a:xfrm>
              <a:off x="6532274" y="473220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839" name="tx839"/>
            <p:cNvSpPr/>
            <p:nvPr/>
          </p:nvSpPr>
          <p:spPr>
            <a:xfrm>
              <a:off x="6706112" y="473220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840" name="tx840"/>
            <p:cNvSpPr/>
            <p:nvPr/>
          </p:nvSpPr>
          <p:spPr>
            <a:xfrm>
              <a:off x="6879950" y="474784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841" name="tx841"/>
            <p:cNvSpPr/>
            <p:nvPr/>
          </p:nvSpPr>
          <p:spPr>
            <a:xfrm>
              <a:off x="7053787" y="474784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842" name="tx842"/>
            <p:cNvSpPr/>
            <p:nvPr/>
          </p:nvSpPr>
          <p:spPr>
            <a:xfrm>
              <a:off x="7227625" y="474784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843" name="tx843"/>
            <p:cNvSpPr/>
            <p:nvPr/>
          </p:nvSpPr>
          <p:spPr>
            <a:xfrm>
              <a:off x="7401462" y="474784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844" name="tx844"/>
            <p:cNvSpPr/>
            <p:nvPr/>
          </p:nvSpPr>
          <p:spPr>
            <a:xfrm>
              <a:off x="7575300" y="474784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845" name="rc845"/>
            <p:cNvSpPr/>
            <p:nvPr/>
          </p:nvSpPr>
          <p:spPr>
            <a:xfrm>
              <a:off x="7735861" y="874964"/>
              <a:ext cx="1338549" cy="584946"/>
            </a:xfrm>
            <a:prstGeom prst="rect">
              <a:avLst/>
            </a:prstGeom>
            <a:solidFill>
              <a:srgbClr val="EBEBEB">
                <a:alpha val="100000"/>
              </a:srgbClr>
            </a:solidFill>
          </p:spPr>
          <p:txBody>
            <a:bodyPr/>
            <a:lstStyle/>
            <a:p/>
          </p:txBody>
        </p:sp>
        <p:sp>
          <p:nvSpPr>
            <p:cNvPr id="846" name="pl846"/>
            <p:cNvSpPr/>
            <p:nvPr/>
          </p:nvSpPr>
          <p:spPr>
            <a:xfrm>
              <a:off x="7735861" y="1335570"/>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847" name="pl847"/>
            <p:cNvSpPr/>
            <p:nvPr/>
          </p:nvSpPr>
          <p:spPr>
            <a:xfrm>
              <a:off x="7735861" y="1140066"/>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848" name="pl848"/>
            <p:cNvSpPr/>
            <p:nvPr/>
          </p:nvSpPr>
          <p:spPr>
            <a:xfrm>
              <a:off x="7735861" y="944563"/>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849" name="pl849"/>
            <p:cNvSpPr/>
            <p:nvPr/>
          </p:nvSpPr>
          <p:spPr>
            <a:xfrm>
              <a:off x="7735861" y="1433322"/>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850" name="pl850"/>
            <p:cNvSpPr/>
            <p:nvPr/>
          </p:nvSpPr>
          <p:spPr>
            <a:xfrm>
              <a:off x="7735861" y="1237818"/>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851" name="pl851"/>
            <p:cNvSpPr/>
            <p:nvPr/>
          </p:nvSpPr>
          <p:spPr>
            <a:xfrm>
              <a:off x="7735861" y="1042315"/>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852" name="pl852"/>
            <p:cNvSpPr/>
            <p:nvPr/>
          </p:nvSpPr>
          <p:spPr>
            <a:xfrm>
              <a:off x="7796704" y="874964"/>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853" name="pl853"/>
            <p:cNvSpPr/>
            <p:nvPr/>
          </p:nvSpPr>
          <p:spPr>
            <a:xfrm>
              <a:off x="7970542" y="874964"/>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854" name="pl854"/>
            <p:cNvSpPr/>
            <p:nvPr/>
          </p:nvSpPr>
          <p:spPr>
            <a:xfrm>
              <a:off x="8144380" y="874964"/>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855" name="pl855"/>
            <p:cNvSpPr/>
            <p:nvPr/>
          </p:nvSpPr>
          <p:spPr>
            <a:xfrm>
              <a:off x="8318217" y="874964"/>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856" name="pl856"/>
            <p:cNvSpPr/>
            <p:nvPr/>
          </p:nvSpPr>
          <p:spPr>
            <a:xfrm>
              <a:off x="8492055" y="874964"/>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857" name="pl857"/>
            <p:cNvSpPr/>
            <p:nvPr/>
          </p:nvSpPr>
          <p:spPr>
            <a:xfrm>
              <a:off x="8665892" y="874964"/>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858" name="pl858"/>
            <p:cNvSpPr/>
            <p:nvPr/>
          </p:nvSpPr>
          <p:spPr>
            <a:xfrm>
              <a:off x="8839730" y="874964"/>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859" name="pl859"/>
            <p:cNvSpPr/>
            <p:nvPr/>
          </p:nvSpPr>
          <p:spPr>
            <a:xfrm>
              <a:off x="9013567" y="874964"/>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860" name="pl860"/>
            <p:cNvSpPr/>
            <p:nvPr/>
          </p:nvSpPr>
          <p:spPr>
            <a:xfrm>
              <a:off x="7796704" y="1355120"/>
              <a:ext cx="1216862" cy="46920"/>
            </a:xfrm>
            <a:custGeom>
              <a:avLst/>
              <a:pathLst>
                <a:path w="1216862" h="46920">
                  <a:moveTo>
                    <a:pt x="0" y="39100"/>
                  </a:moveTo>
                  <a:lnTo>
                    <a:pt x="173837" y="23460"/>
                  </a:lnTo>
                  <a:lnTo>
                    <a:pt x="347675" y="0"/>
                  </a:lnTo>
                  <a:lnTo>
                    <a:pt x="521512" y="7820"/>
                  </a:lnTo>
                  <a:lnTo>
                    <a:pt x="695350" y="7820"/>
                  </a:lnTo>
                  <a:lnTo>
                    <a:pt x="869187" y="39100"/>
                  </a:lnTo>
                  <a:lnTo>
                    <a:pt x="1043025" y="46920"/>
                  </a:lnTo>
                  <a:lnTo>
                    <a:pt x="1216862" y="23460"/>
                  </a:lnTo>
                </a:path>
              </a:pathLst>
            </a:custGeom>
            <a:ln w="20325" cap="flat">
              <a:solidFill>
                <a:srgbClr val="BEBEBE">
                  <a:alpha val="69803"/>
                </a:srgbClr>
              </a:solidFill>
              <a:prstDash val="solid"/>
              <a:round/>
            </a:ln>
          </p:spPr>
          <p:txBody>
            <a:bodyPr/>
            <a:lstStyle/>
            <a:p/>
          </p:txBody>
        </p:sp>
        <p:sp>
          <p:nvSpPr>
            <p:cNvPr id="861" name="pl861"/>
            <p:cNvSpPr/>
            <p:nvPr/>
          </p:nvSpPr>
          <p:spPr>
            <a:xfrm>
              <a:off x="7796704" y="1323840"/>
              <a:ext cx="1216862" cy="54740"/>
            </a:xfrm>
            <a:custGeom>
              <a:avLst/>
              <a:pathLst>
                <a:path w="1216862" h="54740">
                  <a:moveTo>
                    <a:pt x="0" y="54740"/>
                  </a:moveTo>
                  <a:lnTo>
                    <a:pt x="173837" y="54740"/>
                  </a:lnTo>
                  <a:lnTo>
                    <a:pt x="347675" y="0"/>
                  </a:lnTo>
                  <a:lnTo>
                    <a:pt x="521512" y="54740"/>
                  </a:lnTo>
                  <a:lnTo>
                    <a:pt x="695350" y="46920"/>
                  </a:lnTo>
                  <a:lnTo>
                    <a:pt x="869187" y="54740"/>
                  </a:lnTo>
                  <a:lnTo>
                    <a:pt x="1043025" y="39100"/>
                  </a:lnTo>
                  <a:lnTo>
                    <a:pt x="1216862" y="39100"/>
                  </a:lnTo>
                </a:path>
              </a:pathLst>
            </a:custGeom>
            <a:ln w="40651" cap="flat">
              <a:solidFill>
                <a:srgbClr val="BEBEBE">
                  <a:alpha val="69803"/>
                </a:srgbClr>
              </a:solidFill>
              <a:prstDash val="solid"/>
              <a:round/>
            </a:ln>
          </p:spPr>
          <p:txBody>
            <a:bodyPr/>
            <a:lstStyle/>
            <a:p/>
          </p:txBody>
        </p:sp>
        <p:sp>
          <p:nvSpPr>
            <p:cNvPr id="862" name="pl862"/>
            <p:cNvSpPr/>
            <p:nvPr/>
          </p:nvSpPr>
          <p:spPr>
            <a:xfrm>
              <a:off x="7796704" y="1323840"/>
              <a:ext cx="1216862" cy="54740"/>
            </a:xfrm>
            <a:custGeom>
              <a:avLst/>
              <a:pathLst>
                <a:path w="1216862" h="54740">
                  <a:moveTo>
                    <a:pt x="0" y="54740"/>
                  </a:moveTo>
                  <a:lnTo>
                    <a:pt x="173837" y="54740"/>
                  </a:lnTo>
                  <a:lnTo>
                    <a:pt x="347675" y="0"/>
                  </a:lnTo>
                  <a:lnTo>
                    <a:pt x="521512" y="54740"/>
                  </a:lnTo>
                  <a:lnTo>
                    <a:pt x="695350" y="46920"/>
                  </a:lnTo>
                  <a:lnTo>
                    <a:pt x="869187" y="54740"/>
                  </a:lnTo>
                  <a:lnTo>
                    <a:pt x="1043025" y="39100"/>
                  </a:lnTo>
                  <a:lnTo>
                    <a:pt x="1216862" y="39100"/>
                  </a:lnTo>
                </a:path>
              </a:pathLst>
            </a:custGeom>
            <a:ln w="35231" cap="flat">
              <a:solidFill>
                <a:srgbClr val="BEBEBE">
                  <a:alpha val="69803"/>
                </a:srgbClr>
              </a:solidFill>
              <a:prstDash val="solid"/>
              <a:round/>
            </a:ln>
          </p:spPr>
          <p:txBody>
            <a:bodyPr/>
            <a:lstStyle/>
            <a:p/>
          </p:txBody>
        </p:sp>
        <p:sp>
          <p:nvSpPr>
            <p:cNvPr id="863" name="pl863"/>
            <p:cNvSpPr/>
            <p:nvPr/>
          </p:nvSpPr>
          <p:spPr>
            <a:xfrm>
              <a:off x="7796704" y="1355120"/>
              <a:ext cx="1216862" cy="46920"/>
            </a:xfrm>
            <a:custGeom>
              <a:avLst/>
              <a:pathLst>
                <a:path w="1216862" h="46920">
                  <a:moveTo>
                    <a:pt x="0" y="39100"/>
                  </a:moveTo>
                  <a:lnTo>
                    <a:pt x="173837" y="23460"/>
                  </a:lnTo>
                  <a:lnTo>
                    <a:pt x="347675" y="0"/>
                  </a:lnTo>
                  <a:lnTo>
                    <a:pt x="521512" y="7820"/>
                  </a:lnTo>
                  <a:lnTo>
                    <a:pt x="695350" y="7820"/>
                  </a:lnTo>
                  <a:lnTo>
                    <a:pt x="869187" y="39100"/>
                  </a:lnTo>
                  <a:lnTo>
                    <a:pt x="1043025" y="46920"/>
                  </a:lnTo>
                  <a:lnTo>
                    <a:pt x="1216862" y="23460"/>
                  </a:lnTo>
                </a:path>
              </a:pathLst>
            </a:custGeom>
            <a:ln w="20325" cap="flat">
              <a:solidFill>
                <a:srgbClr val="6B6B6B">
                  <a:alpha val="100000"/>
                </a:srgbClr>
              </a:solidFill>
              <a:prstDash val="solid"/>
              <a:round/>
            </a:ln>
          </p:spPr>
          <p:txBody>
            <a:bodyPr/>
            <a:lstStyle/>
            <a:p/>
          </p:txBody>
        </p:sp>
        <p:sp>
          <p:nvSpPr>
            <p:cNvPr id="864" name="pl864"/>
            <p:cNvSpPr/>
            <p:nvPr/>
          </p:nvSpPr>
          <p:spPr>
            <a:xfrm>
              <a:off x="7796704" y="1323840"/>
              <a:ext cx="1216862" cy="54740"/>
            </a:xfrm>
            <a:custGeom>
              <a:avLst/>
              <a:pathLst>
                <a:path w="1216862" h="54740">
                  <a:moveTo>
                    <a:pt x="0" y="54740"/>
                  </a:moveTo>
                  <a:lnTo>
                    <a:pt x="173837" y="54740"/>
                  </a:lnTo>
                  <a:lnTo>
                    <a:pt x="347675" y="0"/>
                  </a:lnTo>
                  <a:lnTo>
                    <a:pt x="521512" y="54740"/>
                  </a:lnTo>
                  <a:lnTo>
                    <a:pt x="695350" y="46920"/>
                  </a:lnTo>
                  <a:lnTo>
                    <a:pt x="869187" y="54740"/>
                  </a:lnTo>
                  <a:lnTo>
                    <a:pt x="1043025" y="39100"/>
                  </a:lnTo>
                  <a:lnTo>
                    <a:pt x="1216862" y="39100"/>
                  </a:lnTo>
                </a:path>
              </a:pathLst>
            </a:custGeom>
            <a:ln w="40651" cap="flat">
              <a:solidFill>
                <a:srgbClr val="000000">
                  <a:alpha val="100000"/>
                </a:srgbClr>
              </a:solidFill>
              <a:prstDash val="solid"/>
              <a:round/>
            </a:ln>
          </p:spPr>
          <p:txBody>
            <a:bodyPr/>
            <a:lstStyle/>
            <a:p/>
          </p:txBody>
        </p:sp>
        <p:sp>
          <p:nvSpPr>
            <p:cNvPr id="865" name="pl865"/>
            <p:cNvSpPr/>
            <p:nvPr/>
          </p:nvSpPr>
          <p:spPr>
            <a:xfrm>
              <a:off x="7796704" y="1323840"/>
              <a:ext cx="1216862" cy="54740"/>
            </a:xfrm>
            <a:custGeom>
              <a:avLst/>
              <a:pathLst>
                <a:path w="1216862" h="54740">
                  <a:moveTo>
                    <a:pt x="0" y="54740"/>
                  </a:moveTo>
                  <a:lnTo>
                    <a:pt x="173837" y="54740"/>
                  </a:lnTo>
                  <a:lnTo>
                    <a:pt x="347675" y="0"/>
                  </a:lnTo>
                  <a:lnTo>
                    <a:pt x="521512" y="54740"/>
                  </a:lnTo>
                  <a:lnTo>
                    <a:pt x="695350" y="46920"/>
                  </a:lnTo>
                  <a:lnTo>
                    <a:pt x="869187" y="54740"/>
                  </a:lnTo>
                  <a:lnTo>
                    <a:pt x="1043025" y="39100"/>
                  </a:lnTo>
                  <a:lnTo>
                    <a:pt x="1216862" y="39100"/>
                  </a:lnTo>
                </a:path>
              </a:pathLst>
            </a:custGeom>
            <a:ln w="35231" cap="flat">
              <a:solidFill>
                <a:srgbClr val="F26A21">
                  <a:alpha val="100000"/>
                </a:srgbClr>
              </a:solidFill>
              <a:prstDash val="solid"/>
              <a:round/>
            </a:ln>
          </p:spPr>
          <p:txBody>
            <a:bodyPr/>
            <a:lstStyle/>
            <a:p/>
          </p:txBody>
        </p:sp>
        <p:sp>
          <p:nvSpPr>
            <p:cNvPr id="866" name="pl866"/>
            <p:cNvSpPr/>
            <p:nvPr/>
          </p:nvSpPr>
          <p:spPr>
            <a:xfrm>
              <a:off x="7735861" y="1433322"/>
              <a:ext cx="1338549" cy="0"/>
            </a:xfrm>
            <a:custGeom>
              <a:avLst/>
              <a:pathLst>
                <a:path w="1338549" h="0">
                  <a:moveTo>
                    <a:pt x="0" y="0"/>
                  </a:moveTo>
                  <a:lnTo>
                    <a:pt x="1338549" y="0"/>
                  </a:lnTo>
                  <a:lnTo>
                    <a:pt x="1338549" y="0"/>
                  </a:lnTo>
                </a:path>
              </a:pathLst>
            </a:custGeom>
            <a:ln w="13550" cap="flat">
              <a:solidFill>
                <a:srgbClr val="000000">
                  <a:alpha val="100000"/>
                </a:srgbClr>
              </a:solidFill>
              <a:prstDash val="dash"/>
              <a:round/>
            </a:ln>
          </p:spPr>
          <p:txBody>
            <a:bodyPr/>
            <a:lstStyle/>
            <a:p/>
          </p:txBody>
        </p:sp>
        <p:sp>
          <p:nvSpPr>
            <p:cNvPr id="867" name="tx867"/>
            <p:cNvSpPr/>
            <p:nvPr/>
          </p:nvSpPr>
          <p:spPr>
            <a:xfrm>
              <a:off x="7766575" y="121555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a:t>
              </a:r>
            </a:p>
          </p:txBody>
        </p:sp>
        <p:sp>
          <p:nvSpPr>
            <p:cNvPr id="868" name="tx868"/>
            <p:cNvSpPr/>
            <p:nvPr/>
          </p:nvSpPr>
          <p:spPr>
            <a:xfrm>
              <a:off x="7940413" y="121555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a:t>
              </a:r>
            </a:p>
          </p:txBody>
        </p:sp>
        <p:sp>
          <p:nvSpPr>
            <p:cNvPr id="869" name="tx869"/>
            <p:cNvSpPr/>
            <p:nvPr/>
          </p:nvSpPr>
          <p:spPr>
            <a:xfrm>
              <a:off x="8084121" y="116081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14</a:t>
              </a:r>
            </a:p>
          </p:txBody>
        </p:sp>
        <p:sp>
          <p:nvSpPr>
            <p:cNvPr id="870" name="tx870"/>
            <p:cNvSpPr/>
            <p:nvPr/>
          </p:nvSpPr>
          <p:spPr>
            <a:xfrm>
              <a:off x="8288088" y="121555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a:t>
              </a:r>
            </a:p>
          </p:txBody>
        </p:sp>
        <p:sp>
          <p:nvSpPr>
            <p:cNvPr id="871" name="tx871"/>
            <p:cNvSpPr/>
            <p:nvPr/>
          </p:nvSpPr>
          <p:spPr>
            <a:xfrm>
              <a:off x="8461925" y="120773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a:t>
              </a:r>
            </a:p>
          </p:txBody>
        </p:sp>
        <p:sp>
          <p:nvSpPr>
            <p:cNvPr id="872" name="tx872"/>
            <p:cNvSpPr/>
            <p:nvPr/>
          </p:nvSpPr>
          <p:spPr>
            <a:xfrm>
              <a:off x="8635763" y="121555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a:t>
              </a:r>
            </a:p>
          </p:txBody>
        </p:sp>
        <p:sp>
          <p:nvSpPr>
            <p:cNvPr id="873" name="tx873"/>
            <p:cNvSpPr/>
            <p:nvPr/>
          </p:nvSpPr>
          <p:spPr>
            <a:xfrm>
              <a:off x="8809600" y="119991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a:t>
              </a:r>
            </a:p>
          </p:txBody>
        </p:sp>
        <p:sp>
          <p:nvSpPr>
            <p:cNvPr id="874" name="tx874"/>
            <p:cNvSpPr/>
            <p:nvPr/>
          </p:nvSpPr>
          <p:spPr>
            <a:xfrm>
              <a:off x="8983438" y="119991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a:t>
              </a:r>
            </a:p>
          </p:txBody>
        </p:sp>
        <p:sp>
          <p:nvSpPr>
            <p:cNvPr id="875" name="rc875"/>
            <p:cNvSpPr/>
            <p:nvPr/>
          </p:nvSpPr>
          <p:spPr>
            <a:xfrm>
              <a:off x="7735861" y="1744352"/>
              <a:ext cx="1338549" cy="584946"/>
            </a:xfrm>
            <a:prstGeom prst="rect">
              <a:avLst/>
            </a:prstGeom>
            <a:solidFill>
              <a:srgbClr val="EBEBEB">
                <a:alpha val="100000"/>
              </a:srgbClr>
            </a:solidFill>
          </p:spPr>
          <p:txBody>
            <a:bodyPr/>
            <a:lstStyle/>
            <a:p/>
          </p:txBody>
        </p:sp>
        <p:sp>
          <p:nvSpPr>
            <p:cNvPr id="876" name="pl876"/>
            <p:cNvSpPr/>
            <p:nvPr/>
          </p:nvSpPr>
          <p:spPr>
            <a:xfrm>
              <a:off x="7735861" y="2204958"/>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877" name="pl877"/>
            <p:cNvSpPr/>
            <p:nvPr/>
          </p:nvSpPr>
          <p:spPr>
            <a:xfrm>
              <a:off x="7735861" y="2009454"/>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878" name="pl878"/>
            <p:cNvSpPr/>
            <p:nvPr/>
          </p:nvSpPr>
          <p:spPr>
            <a:xfrm>
              <a:off x="7735861" y="1813951"/>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879" name="pl879"/>
            <p:cNvSpPr/>
            <p:nvPr/>
          </p:nvSpPr>
          <p:spPr>
            <a:xfrm>
              <a:off x="7735861" y="2302709"/>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880" name="pl880"/>
            <p:cNvSpPr/>
            <p:nvPr/>
          </p:nvSpPr>
          <p:spPr>
            <a:xfrm>
              <a:off x="7735861" y="2107206"/>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881" name="pl881"/>
            <p:cNvSpPr/>
            <p:nvPr/>
          </p:nvSpPr>
          <p:spPr>
            <a:xfrm>
              <a:off x="7735861" y="1911703"/>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882" name="pl882"/>
            <p:cNvSpPr/>
            <p:nvPr/>
          </p:nvSpPr>
          <p:spPr>
            <a:xfrm>
              <a:off x="7796704" y="1744352"/>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883" name="pl883"/>
            <p:cNvSpPr/>
            <p:nvPr/>
          </p:nvSpPr>
          <p:spPr>
            <a:xfrm>
              <a:off x="7970542" y="1744352"/>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884" name="pl884"/>
            <p:cNvSpPr/>
            <p:nvPr/>
          </p:nvSpPr>
          <p:spPr>
            <a:xfrm>
              <a:off x="8144380" y="1744352"/>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885" name="pl885"/>
            <p:cNvSpPr/>
            <p:nvPr/>
          </p:nvSpPr>
          <p:spPr>
            <a:xfrm>
              <a:off x="8318217" y="1744352"/>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886" name="pl886"/>
            <p:cNvSpPr/>
            <p:nvPr/>
          </p:nvSpPr>
          <p:spPr>
            <a:xfrm>
              <a:off x="8492055" y="1744352"/>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887" name="pl887"/>
            <p:cNvSpPr/>
            <p:nvPr/>
          </p:nvSpPr>
          <p:spPr>
            <a:xfrm>
              <a:off x="8665892" y="1744352"/>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888" name="pl888"/>
            <p:cNvSpPr/>
            <p:nvPr/>
          </p:nvSpPr>
          <p:spPr>
            <a:xfrm>
              <a:off x="8839730" y="1744352"/>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889" name="pl889"/>
            <p:cNvSpPr/>
            <p:nvPr/>
          </p:nvSpPr>
          <p:spPr>
            <a:xfrm>
              <a:off x="9013567" y="1744352"/>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890" name="pl890"/>
            <p:cNvSpPr/>
            <p:nvPr/>
          </p:nvSpPr>
          <p:spPr>
            <a:xfrm>
              <a:off x="7796704" y="2224508"/>
              <a:ext cx="1216862" cy="46920"/>
            </a:xfrm>
            <a:custGeom>
              <a:avLst/>
              <a:pathLst>
                <a:path w="1216862" h="46920">
                  <a:moveTo>
                    <a:pt x="0" y="39100"/>
                  </a:moveTo>
                  <a:lnTo>
                    <a:pt x="173837" y="23460"/>
                  </a:lnTo>
                  <a:lnTo>
                    <a:pt x="347675" y="0"/>
                  </a:lnTo>
                  <a:lnTo>
                    <a:pt x="521512" y="7820"/>
                  </a:lnTo>
                  <a:lnTo>
                    <a:pt x="695350" y="7820"/>
                  </a:lnTo>
                  <a:lnTo>
                    <a:pt x="869187" y="39100"/>
                  </a:lnTo>
                  <a:lnTo>
                    <a:pt x="1043025" y="46920"/>
                  </a:lnTo>
                  <a:lnTo>
                    <a:pt x="1216862" y="23460"/>
                  </a:lnTo>
                </a:path>
              </a:pathLst>
            </a:custGeom>
            <a:ln w="20325" cap="flat">
              <a:solidFill>
                <a:srgbClr val="BEBEBE">
                  <a:alpha val="69803"/>
                </a:srgbClr>
              </a:solidFill>
              <a:prstDash val="solid"/>
              <a:round/>
            </a:ln>
          </p:spPr>
          <p:txBody>
            <a:bodyPr/>
            <a:lstStyle/>
            <a:p/>
          </p:txBody>
        </p:sp>
        <p:sp>
          <p:nvSpPr>
            <p:cNvPr id="891" name="pl891"/>
            <p:cNvSpPr/>
            <p:nvPr/>
          </p:nvSpPr>
          <p:spPr>
            <a:xfrm>
              <a:off x="7796704" y="1966444"/>
              <a:ext cx="1216862" cy="336265"/>
            </a:xfrm>
            <a:custGeom>
              <a:avLst/>
              <a:pathLst>
                <a:path w="1216862" h="336265">
                  <a:moveTo>
                    <a:pt x="0" y="297165"/>
                  </a:moveTo>
                  <a:lnTo>
                    <a:pt x="173837" y="336265"/>
                  </a:lnTo>
                  <a:lnTo>
                    <a:pt x="347675" y="312805"/>
                  </a:lnTo>
                  <a:lnTo>
                    <a:pt x="521512" y="312805"/>
                  </a:lnTo>
                  <a:lnTo>
                    <a:pt x="695350" y="218963"/>
                  </a:lnTo>
                  <a:lnTo>
                    <a:pt x="869187" y="0"/>
                  </a:lnTo>
                  <a:lnTo>
                    <a:pt x="1043025" y="289345"/>
                  </a:lnTo>
                  <a:lnTo>
                    <a:pt x="1216862" y="297165"/>
                  </a:lnTo>
                </a:path>
              </a:pathLst>
            </a:custGeom>
            <a:ln w="40651" cap="flat">
              <a:solidFill>
                <a:srgbClr val="BEBEBE">
                  <a:alpha val="69803"/>
                </a:srgbClr>
              </a:solidFill>
              <a:prstDash val="solid"/>
              <a:round/>
            </a:ln>
          </p:spPr>
          <p:txBody>
            <a:bodyPr/>
            <a:lstStyle/>
            <a:p/>
          </p:txBody>
        </p:sp>
        <p:sp>
          <p:nvSpPr>
            <p:cNvPr id="892" name="pl892"/>
            <p:cNvSpPr/>
            <p:nvPr/>
          </p:nvSpPr>
          <p:spPr>
            <a:xfrm>
              <a:off x="7796704" y="1966444"/>
              <a:ext cx="1216862" cy="336265"/>
            </a:xfrm>
            <a:custGeom>
              <a:avLst/>
              <a:pathLst>
                <a:path w="1216862" h="336265">
                  <a:moveTo>
                    <a:pt x="0" y="297165"/>
                  </a:moveTo>
                  <a:lnTo>
                    <a:pt x="173837" y="336265"/>
                  </a:lnTo>
                  <a:lnTo>
                    <a:pt x="347675" y="312805"/>
                  </a:lnTo>
                  <a:lnTo>
                    <a:pt x="521512" y="312805"/>
                  </a:lnTo>
                  <a:lnTo>
                    <a:pt x="695350" y="218963"/>
                  </a:lnTo>
                  <a:lnTo>
                    <a:pt x="869187" y="0"/>
                  </a:lnTo>
                  <a:lnTo>
                    <a:pt x="1043025" y="289345"/>
                  </a:lnTo>
                  <a:lnTo>
                    <a:pt x="1216862" y="297165"/>
                  </a:lnTo>
                </a:path>
              </a:pathLst>
            </a:custGeom>
            <a:ln w="35231" cap="flat">
              <a:solidFill>
                <a:srgbClr val="BEBEBE">
                  <a:alpha val="69803"/>
                </a:srgbClr>
              </a:solidFill>
              <a:prstDash val="solid"/>
              <a:round/>
            </a:ln>
          </p:spPr>
          <p:txBody>
            <a:bodyPr/>
            <a:lstStyle/>
            <a:p/>
          </p:txBody>
        </p:sp>
        <p:sp>
          <p:nvSpPr>
            <p:cNvPr id="893" name="pl893"/>
            <p:cNvSpPr/>
            <p:nvPr/>
          </p:nvSpPr>
          <p:spPr>
            <a:xfrm>
              <a:off x="7796704" y="2224508"/>
              <a:ext cx="1216862" cy="46920"/>
            </a:xfrm>
            <a:custGeom>
              <a:avLst/>
              <a:pathLst>
                <a:path w="1216862" h="46920">
                  <a:moveTo>
                    <a:pt x="0" y="39100"/>
                  </a:moveTo>
                  <a:lnTo>
                    <a:pt x="173837" y="23460"/>
                  </a:lnTo>
                  <a:lnTo>
                    <a:pt x="347675" y="0"/>
                  </a:lnTo>
                  <a:lnTo>
                    <a:pt x="521512" y="7820"/>
                  </a:lnTo>
                  <a:lnTo>
                    <a:pt x="695350" y="7820"/>
                  </a:lnTo>
                  <a:lnTo>
                    <a:pt x="869187" y="39100"/>
                  </a:lnTo>
                  <a:lnTo>
                    <a:pt x="1043025" y="46920"/>
                  </a:lnTo>
                  <a:lnTo>
                    <a:pt x="1216862" y="23460"/>
                  </a:lnTo>
                </a:path>
              </a:pathLst>
            </a:custGeom>
            <a:ln w="20325" cap="flat">
              <a:solidFill>
                <a:srgbClr val="6B6B6B">
                  <a:alpha val="100000"/>
                </a:srgbClr>
              </a:solidFill>
              <a:prstDash val="solid"/>
              <a:round/>
            </a:ln>
          </p:spPr>
          <p:txBody>
            <a:bodyPr/>
            <a:lstStyle/>
            <a:p/>
          </p:txBody>
        </p:sp>
        <p:sp>
          <p:nvSpPr>
            <p:cNvPr id="894" name="pl894"/>
            <p:cNvSpPr/>
            <p:nvPr/>
          </p:nvSpPr>
          <p:spPr>
            <a:xfrm>
              <a:off x="7796704" y="1966444"/>
              <a:ext cx="1216862" cy="336265"/>
            </a:xfrm>
            <a:custGeom>
              <a:avLst/>
              <a:pathLst>
                <a:path w="1216862" h="336265">
                  <a:moveTo>
                    <a:pt x="0" y="297165"/>
                  </a:moveTo>
                  <a:lnTo>
                    <a:pt x="173837" y="336265"/>
                  </a:lnTo>
                  <a:lnTo>
                    <a:pt x="347675" y="312805"/>
                  </a:lnTo>
                  <a:lnTo>
                    <a:pt x="521512" y="312805"/>
                  </a:lnTo>
                  <a:lnTo>
                    <a:pt x="695350" y="218963"/>
                  </a:lnTo>
                  <a:lnTo>
                    <a:pt x="869187" y="0"/>
                  </a:lnTo>
                  <a:lnTo>
                    <a:pt x="1043025" y="289345"/>
                  </a:lnTo>
                  <a:lnTo>
                    <a:pt x="1216862" y="297165"/>
                  </a:lnTo>
                </a:path>
              </a:pathLst>
            </a:custGeom>
            <a:ln w="40651" cap="flat">
              <a:solidFill>
                <a:srgbClr val="000000">
                  <a:alpha val="100000"/>
                </a:srgbClr>
              </a:solidFill>
              <a:prstDash val="solid"/>
              <a:round/>
            </a:ln>
          </p:spPr>
          <p:txBody>
            <a:bodyPr/>
            <a:lstStyle/>
            <a:p/>
          </p:txBody>
        </p:sp>
        <p:sp>
          <p:nvSpPr>
            <p:cNvPr id="895" name="pl895"/>
            <p:cNvSpPr/>
            <p:nvPr/>
          </p:nvSpPr>
          <p:spPr>
            <a:xfrm>
              <a:off x="7796704" y="1966444"/>
              <a:ext cx="1216862" cy="336265"/>
            </a:xfrm>
            <a:custGeom>
              <a:avLst/>
              <a:pathLst>
                <a:path w="1216862" h="336265">
                  <a:moveTo>
                    <a:pt x="0" y="297165"/>
                  </a:moveTo>
                  <a:lnTo>
                    <a:pt x="173837" y="336265"/>
                  </a:lnTo>
                  <a:lnTo>
                    <a:pt x="347675" y="312805"/>
                  </a:lnTo>
                  <a:lnTo>
                    <a:pt x="521512" y="312805"/>
                  </a:lnTo>
                  <a:lnTo>
                    <a:pt x="695350" y="218963"/>
                  </a:lnTo>
                  <a:lnTo>
                    <a:pt x="869187" y="0"/>
                  </a:lnTo>
                  <a:lnTo>
                    <a:pt x="1043025" y="289345"/>
                  </a:lnTo>
                  <a:lnTo>
                    <a:pt x="1216862" y="297165"/>
                  </a:lnTo>
                </a:path>
              </a:pathLst>
            </a:custGeom>
            <a:ln w="35231" cap="flat">
              <a:solidFill>
                <a:srgbClr val="F26A21">
                  <a:alpha val="100000"/>
                </a:srgbClr>
              </a:solidFill>
              <a:prstDash val="solid"/>
              <a:round/>
            </a:ln>
          </p:spPr>
          <p:txBody>
            <a:bodyPr/>
            <a:lstStyle/>
            <a:p/>
          </p:txBody>
        </p:sp>
        <p:sp>
          <p:nvSpPr>
            <p:cNvPr id="896" name="pl896"/>
            <p:cNvSpPr/>
            <p:nvPr/>
          </p:nvSpPr>
          <p:spPr>
            <a:xfrm>
              <a:off x="7735861" y="2302709"/>
              <a:ext cx="1338549" cy="0"/>
            </a:xfrm>
            <a:custGeom>
              <a:avLst/>
              <a:pathLst>
                <a:path w="1338549" h="0">
                  <a:moveTo>
                    <a:pt x="0" y="0"/>
                  </a:moveTo>
                  <a:lnTo>
                    <a:pt x="1338549" y="0"/>
                  </a:lnTo>
                  <a:lnTo>
                    <a:pt x="1338549" y="0"/>
                  </a:lnTo>
                </a:path>
              </a:pathLst>
            </a:custGeom>
            <a:ln w="13550" cap="flat">
              <a:solidFill>
                <a:srgbClr val="000000">
                  <a:alpha val="100000"/>
                </a:srgbClr>
              </a:solidFill>
              <a:prstDash val="dash"/>
              <a:round/>
            </a:ln>
          </p:spPr>
          <p:txBody>
            <a:bodyPr/>
            <a:lstStyle/>
            <a:p/>
          </p:txBody>
        </p:sp>
        <p:sp>
          <p:nvSpPr>
            <p:cNvPr id="897" name="tx897"/>
            <p:cNvSpPr/>
            <p:nvPr/>
          </p:nvSpPr>
          <p:spPr>
            <a:xfrm>
              <a:off x="7766575" y="210058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898" name="tx898"/>
            <p:cNvSpPr/>
            <p:nvPr/>
          </p:nvSpPr>
          <p:spPr>
            <a:xfrm>
              <a:off x="7940413" y="213968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899" name="tx899"/>
            <p:cNvSpPr/>
            <p:nvPr/>
          </p:nvSpPr>
          <p:spPr>
            <a:xfrm>
              <a:off x="8114250" y="211622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900" name="tx900"/>
            <p:cNvSpPr/>
            <p:nvPr/>
          </p:nvSpPr>
          <p:spPr>
            <a:xfrm>
              <a:off x="8288088" y="211622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901" name="tx901"/>
            <p:cNvSpPr/>
            <p:nvPr/>
          </p:nvSpPr>
          <p:spPr>
            <a:xfrm>
              <a:off x="8431796" y="202237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15</a:t>
              </a:r>
            </a:p>
          </p:txBody>
        </p:sp>
        <p:sp>
          <p:nvSpPr>
            <p:cNvPr id="902" name="tx902"/>
            <p:cNvSpPr/>
            <p:nvPr/>
          </p:nvSpPr>
          <p:spPr>
            <a:xfrm>
              <a:off x="8605633" y="180341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43</a:t>
              </a:r>
            </a:p>
          </p:txBody>
        </p:sp>
        <p:sp>
          <p:nvSpPr>
            <p:cNvPr id="903" name="tx903"/>
            <p:cNvSpPr/>
            <p:nvPr/>
          </p:nvSpPr>
          <p:spPr>
            <a:xfrm>
              <a:off x="8809600" y="209276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a:t>
              </a:r>
            </a:p>
          </p:txBody>
        </p:sp>
        <p:sp>
          <p:nvSpPr>
            <p:cNvPr id="904" name="tx904"/>
            <p:cNvSpPr/>
            <p:nvPr/>
          </p:nvSpPr>
          <p:spPr>
            <a:xfrm>
              <a:off x="8983438" y="210058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905" name="rc905"/>
            <p:cNvSpPr/>
            <p:nvPr/>
          </p:nvSpPr>
          <p:spPr>
            <a:xfrm>
              <a:off x="7735861" y="2613739"/>
              <a:ext cx="1338549" cy="584946"/>
            </a:xfrm>
            <a:prstGeom prst="rect">
              <a:avLst/>
            </a:prstGeom>
            <a:solidFill>
              <a:srgbClr val="EBEBEB">
                <a:alpha val="100000"/>
              </a:srgbClr>
            </a:solidFill>
          </p:spPr>
          <p:txBody>
            <a:bodyPr/>
            <a:lstStyle/>
            <a:p/>
          </p:txBody>
        </p:sp>
        <p:sp>
          <p:nvSpPr>
            <p:cNvPr id="906" name="pl906"/>
            <p:cNvSpPr/>
            <p:nvPr/>
          </p:nvSpPr>
          <p:spPr>
            <a:xfrm>
              <a:off x="7735861" y="3074346"/>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907" name="pl907"/>
            <p:cNvSpPr/>
            <p:nvPr/>
          </p:nvSpPr>
          <p:spPr>
            <a:xfrm>
              <a:off x="7735861" y="2878842"/>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908" name="pl908"/>
            <p:cNvSpPr/>
            <p:nvPr/>
          </p:nvSpPr>
          <p:spPr>
            <a:xfrm>
              <a:off x="7735861" y="2683339"/>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909" name="pl909"/>
            <p:cNvSpPr/>
            <p:nvPr/>
          </p:nvSpPr>
          <p:spPr>
            <a:xfrm>
              <a:off x="7735861" y="3172097"/>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910" name="pl910"/>
            <p:cNvSpPr/>
            <p:nvPr/>
          </p:nvSpPr>
          <p:spPr>
            <a:xfrm>
              <a:off x="7735861" y="2976594"/>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911" name="pl911"/>
            <p:cNvSpPr/>
            <p:nvPr/>
          </p:nvSpPr>
          <p:spPr>
            <a:xfrm>
              <a:off x="7735861" y="2781090"/>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912" name="pl912"/>
            <p:cNvSpPr/>
            <p:nvPr/>
          </p:nvSpPr>
          <p:spPr>
            <a:xfrm>
              <a:off x="7796704" y="2613739"/>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913" name="pl913"/>
            <p:cNvSpPr/>
            <p:nvPr/>
          </p:nvSpPr>
          <p:spPr>
            <a:xfrm>
              <a:off x="7970542" y="2613739"/>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914" name="pl914"/>
            <p:cNvSpPr/>
            <p:nvPr/>
          </p:nvSpPr>
          <p:spPr>
            <a:xfrm>
              <a:off x="8144380" y="2613739"/>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915" name="pl915"/>
            <p:cNvSpPr/>
            <p:nvPr/>
          </p:nvSpPr>
          <p:spPr>
            <a:xfrm>
              <a:off x="8318217" y="2613739"/>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916" name="pl916"/>
            <p:cNvSpPr/>
            <p:nvPr/>
          </p:nvSpPr>
          <p:spPr>
            <a:xfrm>
              <a:off x="8492055" y="2613739"/>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917" name="pl917"/>
            <p:cNvSpPr/>
            <p:nvPr/>
          </p:nvSpPr>
          <p:spPr>
            <a:xfrm>
              <a:off x="8665892" y="2613739"/>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918" name="pl918"/>
            <p:cNvSpPr/>
            <p:nvPr/>
          </p:nvSpPr>
          <p:spPr>
            <a:xfrm>
              <a:off x="8839730" y="2613739"/>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919" name="pl919"/>
            <p:cNvSpPr/>
            <p:nvPr/>
          </p:nvSpPr>
          <p:spPr>
            <a:xfrm>
              <a:off x="9013567" y="2613739"/>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920" name="pl920"/>
            <p:cNvSpPr/>
            <p:nvPr/>
          </p:nvSpPr>
          <p:spPr>
            <a:xfrm>
              <a:off x="7796704" y="3093896"/>
              <a:ext cx="1216862" cy="46920"/>
            </a:xfrm>
            <a:custGeom>
              <a:avLst/>
              <a:pathLst>
                <a:path w="1216862" h="46920">
                  <a:moveTo>
                    <a:pt x="0" y="39100"/>
                  </a:moveTo>
                  <a:lnTo>
                    <a:pt x="173837" y="23460"/>
                  </a:lnTo>
                  <a:lnTo>
                    <a:pt x="347675" y="0"/>
                  </a:lnTo>
                  <a:lnTo>
                    <a:pt x="521512" y="7820"/>
                  </a:lnTo>
                  <a:lnTo>
                    <a:pt x="695350" y="7820"/>
                  </a:lnTo>
                  <a:lnTo>
                    <a:pt x="869187" y="39100"/>
                  </a:lnTo>
                  <a:lnTo>
                    <a:pt x="1043025" y="46920"/>
                  </a:lnTo>
                  <a:lnTo>
                    <a:pt x="1216862" y="23460"/>
                  </a:lnTo>
                </a:path>
              </a:pathLst>
            </a:custGeom>
            <a:ln w="20325" cap="flat">
              <a:solidFill>
                <a:srgbClr val="BEBEBE">
                  <a:alpha val="69803"/>
                </a:srgbClr>
              </a:solidFill>
              <a:prstDash val="solid"/>
              <a:round/>
            </a:ln>
          </p:spPr>
          <p:txBody>
            <a:bodyPr/>
            <a:lstStyle/>
            <a:p/>
          </p:txBody>
        </p:sp>
        <p:sp>
          <p:nvSpPr>
            <p:cNvPr id="921" name="pl921"/>
            <p:cNvSpPr/>
            <p:nvPr/>
          </p:nvSpPr>
          <p:spPr>
            <a:xfrm>
              <a:off x="7796704" y="3140817"/>
              <a:ext cx="1216862" cy="31280"/>
            </a:xfrm>
            <a:custGeom>
              <a:avLst/>
              <a:pathLst>
                <a:path w="1216862" h="31280">
                  <a:moveTo>
                    <a:pt x="0" y="0"/>
                  </a:moveTo>
                  <a:lnTo>
                    <a:pt x="173837" y="31280"/>
                  </a:lnTo>
                  <a:lnTo>
                    <a:pt x="347675" y="31280"/>
                  </a:lnTo>
                  <a:lnTo>
                    <a:pt x="521512" y="31280"/>
                  </a:lnTo>
                  <a:lnTo>
                    <a:pt x="695350" y="31280"/>
                  </a:lnTo>
                  <a:lnTo>
                    <a:pt x="869187" y="31280"/>
                  </a:lnTo>
                  <a:lnTo>
                    <a:pt x="1043025" y="31280"/>
                  </a:lnTo>
                  <a:lnTo>
                    <a:pt x="1216862" y="31280"/>
                  </a:lnTo>
                </a:path>
              </a:pathLst>
            </a:custGeom>
            <a:ln w="40651" cap="flat">
              <a:solidFill>
                <a:srgbClr val="BEBEBE">
                  <a:alpha val="69803"/>
                </a:srgbClr>
              </a:solidFill>
              <a:prstDash val="solid"/>
              <a:round/>
            </a:ln>
          </p:spPr>
          <p:txBody>
            <a:bodyPr/>
            <a:lstStyle/>
            <a:p/>
          </p:txBody>
        </p:sp>
        <p:sp>
          <p:nvSpPr>
            <p:cNvPr id="922" name="pl922"/>
            <p:cNvSpPr/>
            <p:nvPr/>
          </p:nvSpPr>
          <p:spPr>
            <a:xfrm>
              <a:off x="7796704" y="3140817"/>
              <a:ext cx="1216862" cy="31280"/>
            </a:xfrm>
            <a:custGeom>
              <a:avLst/>
              <a:pathLst>
                <a:path w="1216862" h="31280">
                  <a:moveTo>
                    <a:pt x="0" y="0"/>
                  </a:moveTo>
                  <a:lnTo>
                    <a:pt x="173837" y="31280"/>
                  </a:lnTo>
                  <a:lnTo>
                    <a:pt x="347675" y="31280"/>
                  </a:lnTo>
                  <a:lnTo>
                    <a:pt x="521512" y="31280"/>
                  </a:lnTo>
                  <a:lnTo>
                    <a:pt x="695350" y="31280"/>
                  </a:lnTo>
                  <a:lnTo>
                    <a:pt x="869187" y="31280"/>
                  </a:lnTo>
                  <a:lnTo>
                    <a:pt x="1043025" y="31280"/>
                  </a:lnTo>
                  <a:lnTo>
                    <a:pt x="1216862" y="31280"/>
                  </a:lnTo>
                </a:path>
              </a:pathLst>
            </a:custGeom>
            <a:ln w="35231" cap="flat">
              <a:solidFill>
                <a:srgbClr val="BEBEBE">
                  <a:alpha val="69803"/>
                </a:srgbClr>
              </a:solidFill>
              <a:prstDash val="solid"/>
              <a:round/>
            </a:ln>
          </p:spPr>
          <p:txBody>
            <a:bodyPr/>
            <a:lstStyle/>
            <a:p/>
          </p:txBody>
        </p:sp>
        <p:sp>
          <p:nvSpPr>
            <p:cNvPr id="923" name="pl923"/>
            <p:cNvSpPr/>
            <p:nvPr/>
          </p:nvSpPr>
          <p:spPr>
            <a:xfrm>
              <a:off x="7796704" y="3093896"/>
              <a:ext cx="1216862" cy="46920"/>
            </a:xfrm>
            <a:custGeom>
              <a:avLst/>
              <a:pathLst>
                <a:path w="1216862" h="46920">
                  <a:moveTo>
                    <a:pt x="0" y="39100"/>
                  </a:moveTo>
                  <a:lnTo>
                    <a:pt x="173837" y="23460"/>
                  </a:lnTo>
                  <a:lnTo>
                    <a:pt x="347675" y="0"/>
                  </a:lnTo>
                  <a:lnTo>
                    <a:pt x="521512" y="7820"/>
                  </a:lnTo>
                  <a:lnTo>
                    <a:pt x="695350" y="7820"/>
                  </a:lnTo>
                  <a:lnTo>
                    <a:pt x="869187" y="39100"/>
                  </a:lnTo>
                  <a:lnTo>
                    <a:pt x="1043025" y="46920"/>
                  </a:lnTo>
                  <a:lnTo>
                    <a:pt x="1216862" y="23460"/>
                  </a:lnTo>
                </a:path>
              </a:pathLst>
            </a:custGeom>
            <a:ln w="20325" cap="flat">
              <a:solidFill>
                <a:srgbClr val="6B6B6B">
                  <a:alpha val="100000"/>
                </a:srgbClr>
              </a:solidFill>
              <a:prstDash val="solid"/>
              <a:round/>
            </a:ln>
          </p:spPr>
          <p:txBody>
            <a:bodyPr/>
            <a:lstStyle/>
            <a:p/>
          </p:txBody>
        </p:sp>
        <p:sp>
          <p:nvSpPr>
            <p:cNvPr id="924" name="pl924"/>
            <p:cNvSpPr/>
            <p:nvPr/>
          </p:nvSpPr>
          <p:spPr>
            <a:xfrm>
              <a:off x="7796704" y="3140817"/>
              <a:ext cx="1216862" cy="31280"/>
            </a:xfrm>
            <a:custGeom>
              <a:avLst/>
              <a:pathLst>
                <a:path w="1216862" h="31280">
                  <a:moveTo>
                    <a:pt x="0" y="0"/>
                  </a:moveTo>
                  <a:lnTo>
                    <a:pt x="173837" y="31280"/>
                  </a:lnTo>
                  <a:lnTo>
                    <a:pt x="347675" y="31280"/>
                  </a:lnTo>
                  <a:lnTo>
                    <a:pt x="521512" y="31280"/>
                  </a:lnTo>
                  <a:lnTo>
                    <a:pt x="695350" y="31280"/>
                  </a:lnTo>
                  <a:lnTo>
                    <a:pt x="869187" y="31280"/>
                  </a:lnTo>
                  <a:lnTo>
                    <a:pt x="1043025" y="31280"/>
                  </a:lnTo>
                  <a:lnTo>
                    <a:pt x="1216862" y="31280"/>
                  </a:lnTo>
                </a:path>
              </a:pathLst>
            </a:custGeom>
            <a:ln w="40651" cap="flat">
              <a:solidFill>
                <a:srgbClr val="000000">
                  <a:alpha val="100000"/>
                </a:srgbClr>
              </a:solidFill>
              <a:prstDash val="solid"/>
              <a:round/>
            </a:ln>
          </p:spPr>
          <p:txBody>
            <a:bodyPr/>
            <a:lstStyle/>
            <a:p/>
          </p:txBody>
        </p:sp>
        <p:sp>
          <p:nvSpPr>
            <p:cNvPr id="925" name="pl925"/>
            <p:cNvSpPr/>
            <p:nvPr/>
          </p:nvSpPr>
          <p:spPr>
            <a:xfrm>
              <a:off x="7796704" y="3140817"/>
              <a:ext cx="1216862" cy="31280"/>
            </a:xfrm>
            <a:custGeom>
              <a:avLst/>
              <a:pathLst>
                <a:path w="1216862" h="31280">
                  <a:moveTo>
                    <a:pt x="0" y="0"/>
                  </a:moveTo>
                  <a:lnTo>
                    <a:pt x="173837" y="31280"/>
                  </a:lnTo>
                  <a:lnTo>
                    <a:pt x="347675" y="31280"/>
                  </a:lnTo>
                  <a:lnTo>
                    <a:pt x="521512" y="31280"/>
                  </a:lnTo>
                  <a:lnTo>
                    <a:pt x="695350" y="31280"/>
                  </a:lnTo>
                  <a:lnTo>
                    <a:pt x="869187" y="31280"/>
                  </a:lnTo>
                  <a:lnTo>
                    <a:pt x="1043025" y="31280"/>
                  </a:lnTo>
                  <a:lnTo>
                    <a:pt x="1216862" y="31280"/>
                  </a:lnTo>
                </a:path>
              </a:pathLst>
            </a:custGeom>
            <a:ln w="35231" cap="flat">
              <a:solidFill>
                <a:srgbClr val="F26A21">
                  <a:alpha val="100000"/>
                </a:srgbClr>
              </a:solidFill>
              <a:prstDash val="solid"/>
              <a:round/>
            </a:ln>
          </p:spPr>
          <p:txBody>
            <a:bodyPr/>
            <a:lstStyle/>
            <a:p/>
          </p:txBody>
        </p:sp>
        <p:sp>
          <p:nvSpPr>
            <p:cNvPr id="926" name="pl926"/>
            <p:cNvSpPr/>
            <p:nvPr/>
          </p:nvSpPr>
          <p:spPr>
            <a:xfrm>
              <a:off x="7735861" y="3172097"/>
              <a:ext cx="1338549" cy="0"/>
            </a:xfrm>
            <a:custGeom>
              <a:avLst/>
              <a:pathLst>
                <a:path w="1338549" h="0">
                  <a:moveTo>
                    <a:pt x="0" y="0"/>
                  </a:moveTo>
                  <a:lnTo>
                    <a:pt x="1338549" y="0"/>
                  </a:lnTo>
                  <a:lnTo>
                    <a:pt x="1338549" y="0"/>
                  </a:lnTo>
                </a:path>
              </a:pathLst>
            </a:custGeom>
            <a:ln w="13550" cap="flat">
              <a:solidFill>
                <a:srgbClr val="000000">
                  <a:alpha val="100000"/>
                </a:srgbClr>
              </a:solidFill>
              <a:prstDash val="dash"/>
              <a:round/>
            </a:ln>
          </p:spPr>
          <p:txBody>
            <a:bodyPr/>
            <a:lstStyle/>
            <a:p/>
          </p:txBody>
        </p:sp>
        <p:sp>
          <p:nvSpPr>
            <p:cNvPr id="927" name="tx927"/>
            <p:cNvSpPr/>
            <p:nvPr/>
          </p:nvSpPr>
          <p:spPr>
            <a:xfrm>
              <a:off x="7766575" y="297778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928" name="tx928"/>
            <p:cNvSpPr/>
            <p:nvPr/>
          </p:nvSpPr>
          <p:spPr>
            <a:xfrm>
              <a:off x="7940413" y="300906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929" name="tx929"/>
            <p:cNvSpPr/>
            <p:nvPr/>
          </p:nvSpPr>
          <p:spPr>
            <a:xfrm>
              <a:off x="8114250" y="300906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930" name="tx930"/>
            <p:cNvSpPr/>
            <p:nvPr/>
          </p:nvSpPr>
          <p:spPr>
            <a:xfrm>
              <a:off x="8288088" y="300906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931" name="tx931"/>
            <p:cNvSpPr/>
            <p:nvPr/>
          </p:nvSpPr>
          <p:spPr>
            <a:xfrm>
              <a:off x="8461925" y="300906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932" name="tx932"/>
            <p:cNvSpPr/>
            <p:nvPr/>
          </p:nvSpPr>
          <p:spPr>
            <a:xfrm>
              <a:off x="8635763" y="300906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933" name="tx933"/>
            <p:cNvSpPr/>
            <p:nvPr/>
          </p:nvSpPr>
          <p:spPr>
            <a:xfrm>
              <a:off x="8809600" y="300906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934" name="tx934"/>
            <p:cNvSpPr/>
            <p:nvPr/>
          </p:nvSpPr>
          <p:spPr>
            <a:xfrm>
              <a:off x="8983438" y="300906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935" name="rc935"/>
            <p:cNvSpPr/>
            <p:nvPr/>
          </p:nvSpPr>
          <p:spPr>
            <a:xfrm>
              <a:off x="7735861" y="3483127"/>
              <a:ext cx="1338549" cy="584946"/>
            </a:xfrm>
            <a:prstGeom prst="rect">
              <a:avLst/>
            </a:prstGeom>
            <a:solidFill>
              <a:srgbClr val="EBEBEB">
                <a:alpha val="100000"/>
              </a:srgbClr>
            </a:solidFill>
          </p:spPr>
          <p:txBody>
            <a:bodyPr/>
            <a:lstStyle/>
            <a:p/>
          </p:txBody>
        </p:sp>
        <p:sp>
          <p:nvSpPr>
            <p:cNvPr id="936" name="pl936"/>
            <p:cNvSpPr/>
            <p:nvPr/>
          </p:nvSpPr>
          <p:spPr>
            <a:xfrm>
              <a:off x="7735861" y="3943733"/>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937" name="pl937"/>
            <p:cNvSpPr/>
            <p:nvPr/>
          </p:nvSpPr>
          <p:spPr>
            <a:xfrm>
              <a:off x="7735861" y="3748230"/>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938" name="pl938"/>
            <p:cNvSpPr/>
            <p:nvPr/>
          </p:nvSpPr>
          <p:spPr>
            <a:xfrm>
              <a:off x="7735861" y="3552727"/>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939" name="pl939"/>
            <p:cNvSpPr/>
            <p:nvPr/>
          </p:nvSpPr>
          <p:spPr>
            <a:xfrm>
              <a:off x="7735861" y="4041485"/>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940" name="pl940"/>
            <p:cNvSpPr/>
            <p:nvPr/>
          </p:nvSpPr>
          <p:spPr>
            <a:xfrm>
              <a:off x="7735861" y="3845982"/>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941" name="pl941"/>
            <p:cNvSpPr/>
            <p:nvPr/>
          </p:nvSpPr>
          <p:spPr>
            <a:xfrm>
              <a:off x="7735861" y="3650478"/>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942" name="pl942"/>
            <p:cNvSpPr/>
            <p:nvPr/>
          </p:nvSpPr>
          <p:spPr>
            <a:xfrm>
              <a:off x="7796704" y="3483127"/>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943" name="pl943"/>
            <p:cNvSpPr/>
            <p:nvPr/>
          </p:nvSpPr>
          <p:spPr>
            <a:xfrm>
              <a:off x="7970542" y="3483127"/>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944" name="pl944"/>
            <p:cNvSpPr/>
            <p:nvPr/>
          </p:nvSpPr>
          <p:spPr>
            <a:xfrm>
              <a:off x="8144380" y="3483127"/>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945" name="pl945"/>
            <p:cNvSpPr/>
            <p:nvPr/>
          </p:nvSpPr>
          <p:spPr>
            <a:xfrm>
              <a:off x="8318217" y="3483127"/>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946" name="pl946"/>
            <p:cNvSpPr/>
            <p:nvPr/>
          </p:nvSpPr>
          <p:spPr>
            <a:xfrm>
              <a:off x="8492055" y="3483127"/>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947" name="pl947"/>
            <p:cNvSpPr/>
            <p:nvPr/>
          </p:nvSpPr>
          <p:spPr>
            <a:xfrm>
              <a:off x="8665892" y="3483127"/>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948" name="pl948"/>
            <p:cNvSpPr/>
            <p:nvPr/>
          </p:nvSpPr>
          <p:spPr>
            <a:xfrm>
              <a:off x="8839730" y="3483127"/>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949" name="pl949"/>
            <p:cNvSpPr/>
            <p:nvPr/>
          </p:nvSpPr>
          <p:spPr>
            <a:xfrm>
              <a:off x="9013567" y="3483127"/>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950" name="pl950"/>
            <p:cNvSpPr/>
            <p:nvPr/>
          </p:nvSpPr>
          <p:spPr>
            <a:xfrm>
              <a:off x="7796704" y="3963284"/>
              <a:ext cx="1216862" cy="46920"/>
            </a:xfrm>
            <a:custGeom>
              <a:avLst/>
              <a:pathLst>
                <a:path w="1216862" h="46920">
                  <a:moveTo>
                    <a:pt x="0" y="39100"/>
                  </a:moveTo>
                  <a:lnTo>
                    <a:pt x="173837" y="23460"/>
                  </a:lnTo>
                  <a:lnTo>
                    <a:pt x="347675" y="0"/>
                  </a:lnTo>
                  <a:lnTo>
                    <a:pt x="521512" y="7820"/>
                  </a:lnTo>
                  <a:lnTo>
                    <a:pt x="695350" y="7820"/>
                  </a:lnTo>
                  <a:lnTo>
                    <a:pt x="869187" y="39100"/>
                  </a:lnTo>
                  <a:lnTo>
                    <a:pt x="1043025" y="46920"/>
                  </a:lnTo>
                  <a:lnTo>
                    <a:pt x="1216862" y="23460"/>
                  </a:lnTo>
                </a:path>
              </a:pathLst>
            </a:custGeom>
            <a:ln w="20325" cap="flat">
              <a:solidFill>
                <a:srgbClr val="BEBEBE">
                  <a:alpha val="69803"/>
                </a:srgbClr>
              </a:solidFill>
              <a:prstDash val="solid"/>
              <a:round/>
            </a:ln>
          </p:spPr>
          <p:txBody>
            <a:bodyPr/>
            <a:lstStyle/>
            <a:p/>
          </p:txBody>
        </p:sp>
        <p:sp>
          <p:nvSpPr>
            <p:cNvPr id="951" name="pl951"/>
            <p:cNvSpPr/>
            <p:nvPr/>
          </p:nvSpPr>
          <p:spPr>
            <a:xfrm>
              <a:off x="7796704" y="3861622"/>
              <a:ext cx="1216862" cy="109481"/>
            </a:xfrm>
            <a:custGeom>
              <a:avLst/>
              <a:pathLst>
                <a:path w="1216862" h="109481">
                  <a:moveTo>
                    <a:pt x="0" y="109481"/>
                  </a:moveTo>
                  <a:lnTo>
                    <a:pt x="173837" y="109481"/>
                  </a:lnTo>
                  <a:lnTo>
                    <a:pt x="347675" y="23460"/>
                  </a:lnTo>
                  <a:lnTo>
                    <a:pt x="521512" y="93841"/>
                  </a:lnTo>
                  <a:lnTo>
                    <a:pt x="695350" y="54740"/>
                  </a:lnTo>
                  <a:lnTo>
                    <a:pt x="869187" y="7820"/>
                  </a:lnTo>
                  <a:lnTo>
                    <a:pt x="1043025" y="0"/>
                  </a:lnTo>
                  <a:lnTo>
                    <a:pt x="1216862" y="62561"/>
                  </a:lnTo>
                </a:path>
              </a:pathLst>
            </a:custGeom>
            <a:ln w="40651" cap="flat">
              <a:solidFill>
                <a:srgbClr val="BEBEBE">
                  <a:alpha val="69803"/>
                </a:srgbClr>
              </a:solidFill>
              <a:prstDash val="solid"/>
              <a:round/>
            </a:ln>
          </p:spPr>
          <p:txBody>
            <a:bodyPr/>
            <a:lstStyle/>
            <a:p/>
          </p:txBody>
        </p:sp>
        <p:sp>
          <p:nvSpPr>
            <p:cNvPr id="952" name="pl952"/>
            <p:cNvSpPr/>
            <p:nvPr/>
          </p:nvSpPr>
          <p:spPr>
            <a:xfrm>
              <a:off x="7796704" y="3861622"/>
              <a:ext cx="1216862" cy="109481"/>
            </a:xfrm>
            <a:custGeom>
              <a:avLst/>
              <a:pathLst>
                <a:path w="1216862" h="109481">
                  <a:moveTo>
                    <a:pt x="0" y="109481"/>
                  </a:moveTo>
                  <a:lnTo>
                    <a:pt x="173837" y="109481"/>
                  </a:lnTo>
                  <a:lnTo>
                    <a:pt x="347675" y="23460"/>
                  </a:lnTo>
                  <a:lnTo>
                    <a:pt x="521512" y="93841"/>
                  </a:lnTo>
                  <a:lnTo>
                    <a:pt x="695350" y="54740"/>
                  </a:lnTo>
                  <a:lnTo>
                    <a:pt x="869187" y="7820"/>
                  </a:lnTo>
                  <a:lnTo>
                    <a:pt x="1043025" y="0"/>
                  </a:lnTo>
                  <a:lnTo>
                    <a:pt x="1216862" y="62561"/>
                  </a:lnTo>
                </a:path>
              </a:pathLst>
            </a:custGeom>
            <a:ln w="35231" cap="flat">
              <a:solidFill>
                <a:srgbClr val="BEBEBE">
                  <a:alpha val="69803"/>
                </a:srgbClr>
              </a:solidFill>
              <a:prstDash val="solid"/>
              <a:round/>
            </a:ln>
          </p:spPr>
          <p:txBody>
            <a:bodyPr/>
            <a:lstStyle/>
            <a:p/>
          </p:txBody>
        </p:sp>
        <p:sp>
          <p:nvSpPr>
            <p:cNvPr id="953" name="pl953"/>
            <p:cNvSpPr/>
            <p:nvPr/>
          </p:nvSpPr>
          <p:spPr>
            <a:xfrm>
              <a:off x="7796704" y="3963284"/>
              <a:ext cx="1216862" cy="46920"/>
            </a:xfrm>
            <a:custGeom>
              <a:avLst/>
              <a:pathLst>
                <a:path w="1216862" h="46920">
                  <a:moveTo>
                    <a:pt x="0" y="39100"/>
                  </a:moveTo>
                  <a:lnTo>
                    <a:pt x="173837" y="23460"/>
                  </a:lnTo>
                  <a:lnTo>
                    <a:pt x="347675" y="0"/>
                  </a:lnTo>
                  <a:lnTo>
                    <a:pt x="521512" y="7820"/>
                  </a:lnTo>
                  <a:lnTo>
                    <a:pt x="695350" y="7820"/>
                  </a:lnTo>
                  <a:lnTo>
                    <a:pt x="869187" y="39100"/>
                  </a:lnTo>
                  <a:lnTo>
                    <a:pt x="1043025" y="46920"/>
                  </a:lnTo>
                  <a:lnTo>
                    <a:pt x="1216862" y="23460"/>
                  </a:lnTo>
                </a:path>
              </a:pathLst>
            </a:custGeom>
            <a:ln w="20325" cap="flat">
              <a:solidFill>
                <a:srgbClr val="6B6B6B">
                  <a:alpha val="100000"/>
                </a:srgbClr>
              </a:solidFill>
              <a:prstDash val="solid"/>
              <a:round/>
            </a:ln>
          </p:spPr>
          <p:txBody>
            <a:bodyPr/>
            <a:lstStyle/>
            <a:p/>
          </p:txBody>
        </p:sp>
        <p:sp>
          <p:nvSpPr>
            <p:cNvPr id="954" name="pl954"/>
            <p:cNvSpPr/>
            <p:nvPr/>
          </p:nvSpPr>
          <p:spPr>
            <a:xfrm>
              <a:off x="7796704" y="3861622"/>
              <a:ext cx="1216862" cy="109481"/>
            </a:xfrm>
            <a:custGeom>
              <a:avLst/>
              <a:pathLst>
                <a:path w="1216862" h="109481">
                  <a:moveTo>
                    <a:pt x="0" y="109481"/>
                  </a:moveTo>
                  <a:lnTo>
                    <a:pt x="173837" y="109481"/>
                  </a:lnTo>
                  <a:lnTo>
                    <a:pt x="347675" y="23460"/>
                  </a:lnTo>
                  <a:lnTo>
                    <a:pt x="521512" y="93841"/>
                  </a:lnTo>
                  <a:lnTo>
                    <a:pt x="695350" y="54740"/>
                  </a:lnTo>
                  <a:lnTo>
                    <a:pt x="869187" y="7820"/>
                  </a:lnTo>
                  <a:lnTo>
                    <a:pt x="1043025" y="0"/>
                  </a:lnTo>
                  <a:lnTo>
                    <a:pt x="1216862" y="62561"/>
                  </a:lnTo>
                </a:path>
              </a:pathLst>
            </a:custGeom>
            <a:ln w="40651" cap="flat">
              <a:solidFill>
                <a:srgbClr val="000000">
                  <a:alpha val="100000"/>
                </a:srgbClr>
              </a:solidFill>
              <a:prstDash val="solid"/>
              <a:round/>
            </a:ln>
          </p:spPr>
          <p:txBody>
            <a:bodyPr/>
            <a:lstStyle/>
            <a:p/>
          </p:txBody>
        </p:sp>
        <p:sp>
          <p:nvSpPr>
            <p:cNvPr id="955" name="pl955"/>
            <p:cNvSpPr/>
            <p:nvPr/>
          </p:nvSpPr>
          <p:spPr>
            <a:xfrm>
              <a:off x="7796704" y="3861622"/>
              <a:ext cx="1216862" cy="109481"/>
            </a:xfrm>
            <a:custGeom>
              <a:avLst/>
              <a:pathLst>
                <a:path w="1216862" h="109481">
                  <a:moveTo>
                    <a:pt x="0" y="109481"/>
                  </a:moveTo>
                  <a:lnTo>
                    <a:pt x="173837" y="109481"/>
                  </a:lnTo>
                  <a:lnTo>
                    <a:pt x="347675" y="23460"/>
                  </a:lnTo>
                  <a:lnTo>
                    <a:pt x="521512" y="93841"/>
                  </a:lnTo>
                  <a:lnTo>
                    <a:pt x="695350" y="54740"/>
                  </a:lnTo>
                  <a:lnTo>
                    <a:pt x="869187" y="7820"/>
                  </a:lnTo>
                  <a:lnTo>
                    <a:pt x="1043025" y="0"/>
                  </a:lnTo>
                  <a:lnTo>
                    <a:pt x="1216862" y="62561"/>
                  </a:lnTo>
                </a:path>
              </a:pathLst>
            </a:custGeom>
            <a:ln w="35231" cap="flat">
              <a:solidFill>
                <a:srgbClr val="F26A21">
                  <a:alpha val="100000"/>
                </a:srgbClr>
              </a:solidFill>
              <a:prstDash val="solid"/>
              <a:round/>
            </a:ln>
          </p:spPr>
          <p:txBody>
            <a:bodyPr/>
            <a:lstStyle/>
            <a:p/>
          </p:txBody>
        </p:sp>
        <p:sp>
          <p:nvSpPr>
            <p:cNvPr id="956" name="pl956"/>
            <p:cNvSpPr/>
            <p:nvPr/>
          </p:nvSpPr>
          <p:spPr>
            <a:xfrm>
              <a:off x="7735861" y="4041485"/>
              <a:ext cx="1338549" cy="0"/>
            </a:xfrm>
            <a:custGeom>
              <a:avLst/>
              <a:pathLst>
                <a:path w="1338549" h="0">
                  <a:moveTo>
                    <a:pt x="0" y="0"/>
                  </a:moveTo>
                  <a:lnTo>
                    <a:pt x="1338549" y="0"/>
                  </a:lnTo>
                  <a:lnTo>
                    <a:pt x="1338549" y="0"/>
                  </a:lnTo>
                </a:path>
              </a:pathLst>
            </a:custGeom>
            <a:ln w="13550" cap="flat">
              <a:solidFill>
                <a:srgbClr val="000000">
                  <a:alpha val="100000"/>
                </a:srgbClr>
              </a:solidFill>
              <a:prstDash val="dash"/>
              <a:round/>
            </a:ln>
          </p:spPr>
          <p:txBody>
            <a:bodyPr/>
            <a:lstStyle/>
            <a:p/>
          </p:txBody>
        </p:sp>
        <p:sp>
          <p:nvSpPr>
            <p:cNvPr id="957" name="tx957"/>
            <p:cNvSpPr/>
            <p:nvPr/>
          </p:nvSpPr>
          <p:spPr>
            <a:xfrm>
              <a:off x="7766575" y="380807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a:t>
              </a:r>
            </a:p>
          </p:txBody>
        </p:sp>
        <p:sp>
          <p:nvSpPr>
            <p:cNvPr id="958" name="tx958"/>
            <p:cNvSpPr/>
            <p:nvPr/>
          </p:nvSpPr>
          <p:spPr>
            <a:xfrm>
              <a:off x="7940413" y="380807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a:t>
              </a:r>
            </a:p>
          </p:txBody>
        </p:sp>
        <p:sp>
          <p:nvSpPr>
            <p:cNvPr id="959" name="tx959"/>
            <p:cNvSpPr/>
            <p:nvPr/>
          </p:nvSpPr>
          <p:spPr>
            <a:xfrm>
              <a:off x="8084121" y="372205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20</a:t>
              </a:r>
            </a:p>
          </p:txBody>
        </p:sp>
        <p:sp>
          <p:nvSpPr>
            <p:cNvPr id="960" name="tx960"/>
            <p:cNvSpPr/>
            <p:nvPr/>
          </p:nvSpPr>
          <p:spPr>
            <a:xfrm>
              <a:off x="8261982" y="3792435"/>
              <a:ext cx="11247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11</a:t>
              </a:r>
            </a:p>
          </p:txBody>
        </p:sp>
        <p:sp>
          <p:nvSpPr>
            <p:cNvPr id="961" name="tx961"/>
            <p:cNvSpPr/>
            <p:nvPr/>
          </p:nvSpPr>
          <p:spPr>
            <a:xfrm>
              <a:off x="8431796" y="375333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16</a:t>
              </a:r>
            </a:p>
          </p:txBody>
        </p:sp>
        <p:sp>
          <p:nvSpPr>
            <p:cNvPr id="962" name="tx962"/>
            <p:cNvSpPr/>
            <p:nvPr/>
          </p:nvSpPr>
          <p:spPr>
            <a:xfrm>
              <a:off x="8605633" y="370641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22</a:t>
              </a:r>
            </a:p>
          </p:txBody>
        </p:sp>
        <p:sp>
          <p:nvSpPr>
            <p:cNvPr id="963" name="tx963"/>
            <p:cNvSpPr/>
            <p:nvPr/>
          </p:nvSpPr>
          <p:spPr>
            <a:xfrm>
              <a:off x="8779471" y="369859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23</a:t>
              </a:r>
            </a:p>
          </p:txBody>
        </p:sp>
        <p:sp>
          <p:nvSpPr>
            <p:cNvPr id="964" name="tx964"/>
            <p:cNvSpPr/>
            <p:nvPr/>
          </p:nvSpPr>
          <p:spPr>
            <a:xfrm>
              <a:off x="8953308" y="376115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15</a:t>
              </a:r>
            </a:p>
          </p:txBody>
        </p:sp>
        <p:sp>
          <p:nvSpPr>
            <p:cNvPr id="965" name="rc965"/>
            <p:cNvSpPr/>
            <p:nvPr/>
          </p:nvSpPr>
          <p:spPr>
            <a:xfrm>
              <a:off x="7735861" y="4352515"/>
              <a:ext cx="1338549" cy="584946"/>
            </a:xfrm>
            <a:prstGeom prst="rect">
              <a:avLst/>
            </a:prstGeom>
            <a:solidFill>
              <a:srgbClr val="EBEBEB">
                <a:alpha val="100000"/>
              </a:srgbClr>
            </a:solidFill>
          </p:spPr>
          <p:txBody>
            <a:bodyPr/>
            <a:lstStyle/>
            <a:p/>
          </p:txBody>
        </p:sp>
        <p:sp>
          <p:nvSpPr>
            <p:cNvPr id="966" name="pl966"/>
            <p:cNvSpPr/>
            <p:nvPr/>
          </p:nvSpPr>
          <p:spPr>
            <a:xfrm>
              <a:off x="7735861" y="4813121"/>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967" name="pl967"/>
            <p:cNvSpPr/>
            <p:nvPr/>
          </p:nvSpPr>
          <p:spPr>
            <a:xfrm>
              <a:off x="7735861" y="4617618"/>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968" name="pl968"/>
            <p:cNvSpPr/>
            <p:nvPr/>
          </p:nvSpPr>
          <p:spPr>
            <a:xfrm>
              <a:off x="7735861" y="4422114"/>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969" name="pl969"/>
            <p:cNvSpPr/>
            <p:nvPr/>
          </p:nvSpPr>
          <p:spPr>
            <a:xfrm>
              <a:off x="7735861" y="4910873"/>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970" name="pl970"/>
            <p:cNvSpPr/>
            <p:nvPr/>
          </p:nvSpPr>
          <p:spPr>
            <a:xfrm>
              <a:off x="7735861" y="4715370"/>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971" name="pl971"/>
            <p:cNvSpPr/>
            <p:nvPr/>
          </p:nvSpPr>
          <p:spPr>
            <a:xfrm>
              <a:off x="7735861" y="4519866"/>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972" name="pl972"/>
            <p:cNvSpPr/>
            <p:nvPr/>
          </p:nvSpPr>
          <p:spPr>
            <a:xfrm>
              <a:off x="7796704" y="4352515"/>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973" name="pl973"/>
            <p:cNvSpPr/>
            <p:nvPr/>
          </p:nvSpPr>
          <p:spPr>
            <a:xfrm>
              <a:off x="7970542" y="4352515"/>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974" name="pl974"/>
            <p:cNvSpPr/>
            <p:nvPr/>
          </p:nvSpPr>
          <p:spPr>
            <a:xfrm>
              <a:off x="8144380" y="4352515"/>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975" name="pl975"/>
            <p:cNvSpPr/>
            <p:nvPr/>
          </p:nvSpPr>
          <p:spPr>
            <a:xfrm>
              <a:off x="8318217" y="4352515"/>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976" name="pl976"/>
            <p:cNvSpPr/>
            <p:nvPr/>
          </p:nvSpPr>
          <p:spPr>
            <a:xfrm>
              <a:off x="8492055" y="4352515"/>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977" name="pl977"/>
            <p:cNvSpPr/>
            <p:nvPr/>
          </p:nvSpPr>
          <p:spPr>
            <a:xfrm>
              <a:off x="8665892" y="4352515"/>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978" name="pl978"/>
            <p:cNvSpPr/>
            <p:nvPr/>
          </p:nvSpPr>
          <p:spPr>
            <a:xfrm>
              <a:off x="8839730" y="4352515"/>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979" name="pl979"/>
            <p:cNvSpPr/>
            <p:nvPr/>
          </p:nvSpPr>
          <p:spPr>
            <a:xfrm>
              <a:off x="9013567" y="4352515"/>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980" name="pl980"/>
            <p:cNvSpPr/>
            <p:nvPr/>
          </p:nvSpPr>
          <p:spPr>
            <a:xfrm>
              <a:off x="7796704" y="4832672"/>
              <a:ext cx="1216862" cy="46920"/>
            </a:xfrm>
            <a:custGeom>
              <a:avLst/>
              <a:pathLst>
                <a:path w="1216862" h="46920">
                  <a:moveTo>
                    <a:pt x="0" y="39100"/>
                  </a:moveTo>
                  <a:lnTo>
                    <a:pt x="173837" y="23460"/>
                  </a:lnTo>
                  <a:lnTo>
                    <a:pt x="347675" y="0"/>
                  </a:lnTo>
                  <a:lnTo>
                    <a:pt x="521512" y="7820"/>
                  </a:lnTo>
                  <a:lnTo>
                    <a:pt x="695350" y="7820"/>
                  </a:lnTo>
                  <a:lnTo>
                    <a:pt x="869187" y="39100"/>
                  </a:lnTo>
                  <a:lnTo>
                    <a:pt x="1043025" y="46920"/>
                  </a:lnTo>
                  <a:lnTo>
                    <a:pt x="1216862" y="23460"/>
                  </a:lnTo>
                </a:path>
              </a:pathLst>
            </a:custGeom>
            <a:ln w="20325" cap="flat">
              <a:solidFill>
                <a:srgbClr val="BEBEBE">
                  <a:alpha val="69803"/>
                </a:srgbClr>
              </a:solidFill>
              <a:prstDash val="solid"/>
              <a:round/>
            </a:ln>
          </p:spPr>
          <p:txBody>
            <a:bodyPr/>
            <a:lstStyle/>
            <a:p/>
          </p:txBody>
        </p:sp>
        <p:sp>
          <p:nvSpPr>
            <p:cNvPr id="981" name="pl981"/>
            <p:cNvSpPr/>
            <p:nvPr/>
          </p:nvSpPr>
          <p:spPr>
            <a:xfrm>
              <a:off x="7796704" y="4793571"/>
              <a:ext cx="1216862" cy="117302"/>
            </a:xfrm>
            <a:custGeom>
              <a:avLst/>
              <a:pathLst>
                <a:path w="1216862" h="117302">
                  <a:moveTo>
                    <a:pt x="0" y="101661"/>
                  </a:moveTo>
                  <a:lnTo>
                    <a:pt x="173837" y="78201"/>
                  </a:lnTo>
                  <a:lnTo>
                    <a:pt x="347675" y="0"/>
                  </a:lnTo>
                  <a:lnTo>
                    <a:pt x="521512" y="31280"/>
                  </a:lnTo>
                  <a:lnTo>
                    <a:pt x="695350" y="62561"/>
                  </a:lnTo>
                  <a:lnTo>
                    <a:pt x="869187" y="23460"/>
                  </a:lnTo>
                  <a:lnTo>
                    <a:pt x="1043025" y="62561"/>
                  </a:lnTo>
                  <a:lnTo>
                    <a:pt x="1216862" y="117302"/>
                  </a:lnTo>
                </a:path>
              </a:pathLst>
            </a:custGeom>
            <a:ln w="40651" cap="flat">
              <a:solidFill>
                <a:srgbClr val="BEBEBE">
                  <a:alpha val="69803"/>
                </a:srgbClr>
              </a:solidFill>
              <a:prstDash val="solid"/>
              <a:round/>
            </a:ln>
          </p:spPr>
          <p:txBody>
            <a:bodyPr/>
            <a:lstStyle/>
            <a:p/>
          </p:txBody>
        </p:sp>
        <p:sp>
          <p:nvSpPr>
            <p:cNvPr id="982" name="pl982"/>
            <p:cNvSpPr/>
            <p:nvPr/>
          </p:nvSpPr>
          <p:spPr>
            <a:xfrm>
              <a:off x="7796704" y="4793571"/>
              <a:ext cx="1216862" cy="117302"/>
            </a:xfrm>
            <a:custGeom>
              <a:avLst/>
              <a:pathLst>
                <a:path w="1216862" h="117302">
                  <a:moveTo>
                    <a:pt x="0" y="101661"/>
                  </a:moveTo>
                  <a:lnTo>
                    <a:pt x="173837" y="78201"/>
                  </a:lnTo>
                  <a:lnTo>
                    <a:pt x="347675" y="0"/>
                  </a:lnTo>
                  <a:lnTo>
                    <a:pt x="521512" y="31280"/>
                  </a:lnTo>
                  <a:lnTo>
                    <a:pt x="695350" y="62561"/>
                  </a:lnTo>
                  <a:lnTo>
                    <a:pt x="869187" y="23460"/>
                  </a:lnTo>
                  <a:lnTo>
                    <a:pt x="1043025" y="62561"/>
                  </a:lnTo>
                  <a:lnTo>
                    <a:pt x="1216862" y="117302"/>
                  </a:lnTo>
                </a:path>
              </a:pathLst>
            </a:custGeom>
            <a:ln w="35231" cap="flat">
              <a:solidFill>
                <a:srgbClr val="BEBEBE">
                  <a:alpha val="69803"/>
                </a:srgbClr>
              </a:solidFill>
              <a:prstDash val="solid"/>
              <a:round/>
            </a:ln>
          </p:spPr>
          <p:txBody>
            <a:bodyPr/>
            <a:lstStyle/>
            <a:p/>
          </p:txBody>
        </p:sp>
        <p:sp>
          <p:nvSpPr>
            <p:cNvPr id="983" name="pl983"/>
            <p:cNvSpPr/>
            <p:nvPr/>
          </p:nvSpPr>
          <p:spPr>
            <a:xfrm>
              <a:off x="7796704" y="4832672"/>
              <a:ext cx="1216862" cy="46920"/>
            </a:xfrm>
            <a:custGeom>
              <a:avLst/>
              <a:pathLst>
                <a:path w="1216862" h="46920">
                  <a:moveTo>
                    <a:pt x="0" y="39100"/>
                  </a:moveTo>
                  <a:lnTo>
                    <a:pt x="173837" y="23460"/>
                  </a:lnTo>
                  <a:lnTo>
                    <a:pt x="347675" y="0"/>
                  </a:lnTo>
                  <a:lnTo>
                    <a:pt x="521512" y="7820"/>
                  </a:lnTo>
                  <a:lnTo>
                    <a:pt x="695350" y="7820"/>
                  </a:lnTo>
                  <a:lnTo>
                    <a:pt x="869187" y="39100"/>
                  </a:lnTo>
                  <a:lnTo>
                    <a:pt x="1043025" y="46920"/>
                  </a:lnTo>
                  <a:lnTo>
                    <a:pt x="1216862" y="23460"/>
                  </a:lnTo>
                </a:path>
              </a:pathLst>
            </a:custGeom>
            <a:ln w="20325" cap="flat">
              <a:solidFill>
                <a:srgbClr val="6B6B6B">
                  <a:alpha val="100000"/>
                </a:srgbClr>
              </a:solidFill>
              <a:prstDash val="solid"/>
              <a:round/>
            </a:ln>
          </p:spPr>
          <p:txBody>
            <a:bodyPr/>
            <a:lstStyle/>
            <a:p/>
          </p:txBody>
        </p:sp>
        <p:sp>
          <p:nvSpPr>
            <p:cNvPr id="984" name="pl984"/>
            <p:cNvSpPr/>
            <p:nvPr/>
          </p:nvSpPr>
          <p:spPr>
            <a:xfrm>
              <a:off x="7796704" y="4793571"/>
              <a:ext cx="1216862" cy="117302"/>
            </a:xfrm>
            <a:custGeom>
              <a:avLst/>
              <a:pathLst>
                <a:path w="1216862" h="117302">
                  <a:moveTo>
                    <a:pt x="0" y="101661"/>
                  </a:moveTo>
                  <a:lnTo>
                    <a:pt x="173837" y="78201"/>
                  </a:lnTo>
                  <a:lnTo>
                    <a:pt x="347675" y="0"/>
                  </a:lnTo>
                  <a:lnTo>
                    <a:pt x="521512" y="31280"/>
                  </a:lnTo>
                  <a:lnTo>
                    <a:pt x="695350" y="62561"/>
                  </a:lnTo>
                  <a:lnTo>
                    <a:pt x="869187" y="23460"/>
                  </a:lnTo>
                  <a:lnTo>
                    <a:pt x="1043025" y="62561"/>
                  </a:lnTo>
                  <a:lnTo>
                    <a:pt x="1216862" y="117302"/>
                  </a:lnTo>
                </a:path>
              </a:pathLst>
            </a:custGeom>
            <a:ln w="40651" cap="flat">
              <a:solidFill>
                <a:srgbClr val="000000">
                  <a:alpha val="100000"/>
                </a:srgbClr>
              </a:solidFill>
              <a:prstDash val="solid"/>
              <a:round/>
            </a:ln>
          </p:spPr>
          <p:txBody>
            <a:bodyPr/>
            <a:lstStyle/>
            <a:p/>
          </p:txBody>
        </p:sp>
        <p:sp>
          <p:nvSpPr>
            <p:cNvPr id="985" name="pl985"/>
            <p:cNvSpPr/>
            <p:nvPr/>
          </p:nvSpPr>
          <p:spPr>
            <a:xfrm>
              <a:off x="7796704" y="4793571"/>
              <a:ext cx="1216862" cy="117302"/>
            </a:xfrm>
            <a:custGeom>
              <a:avLst/>
              <a:pathLst>
                <a:path w="1216862" h="117302">
                  <a:moveTo>
                    <a:pt x="0" y="101661"/>
                  </a:moveTo>
                  <a:lnTo>
                    <a:pt x="173837" y="78201"/>
                  </a:lnTo>
                  <a:lnTo>
                    <a:pt x="347675" y="0"/>
                  </a:lnTo>
                  <a:lnTo>
                    <a:pt x="521512" y="31280"/>
                  </a:lnTo>
                  <a:lnTo>
                    <a:pt x="695350" y="62561"/>
                  </a:lnTo>
                  <a:lnTo>
                    <a:pt x="869187" y="23460"/>
                  </a:lnTo>
                  <a:lnTo>
                    <a:pt x="1043025" y="62561"/>
                  </a:lnTo>
                  <a:lnTo>
                    <a:pt x="1216862" y="117302"/>
                  </a:lnTo>
                </a:path>
              </a:pathLst>
            </a:custGeom>
            <a:ln w="35231" cap="flat">
              <a:solidFill>
                <a:srgbClr val="F26A21">
                  <a:alpha val="100000"/>
                </a:srgbClr>
              </a:solidFill>
              <a:prstDash val="solid"/>
              <a:round/>
            </a:ln>
          </p:spPr>
          <p:txBody>
            <a:bodyPr/>
            <a:lstStyle/>
            <a:p/>
          </p:txBody>
        </p:sp>
        <p:sp>
          <p:nvSpPr>
            <p:cNvPr id="986" name="pl986"/>
            <p:cNvSpPr/>
            <p:nvPr/>
          </p:nvSpPr>
          <p:spPr>
            <a:xfrm>
              <a:off x="7735861" y="4910873"/>
              <a:ext cx="1338549" cy="0"/>
            </a:xfrm>
            <a:custGeom>
              <a:avLst/>
              <a:pathLst>
                <a:path w="1338549" h="0">
                  <a:moveTo>
                    <a:pt x="0" y="0"/>
                  </a:moveTo>
                  <a:lnTo>
                    <a:pt x="1338549" y="0"/>
                  </a:lnTo>
                  <a:lnTo>
                    <a:pt x="1338549" y="0"/>
                  </a:lnTo>
                </a:path>
              </a:pathLst>
            </a:custGeom>
            <a:ln w="13550" cap="flat">
              <a:solidFill>
                <a:srgbClr val="000000">
                  <a:alpha val="100000"/>
                </a:srgbClr>
              </a:solidFill>
              <a:prstDash val="dash"/>
              <a:round/>
            </a:ln>
          </p:spPr>
          <p:txBody>
            <a:bodyPr/>
            <a:lstStyle/>
            <a:p/>
          </p:txBody>
        </p:sp>
        <p:sp>
          <p:nvSpPr>
            <p:cNvPr id="987" name="tx987"/>
            <p:cNvSpPr/>
            <p:nvPr/>
          </p:nvSpPr>
          <p:spPr>
            <a:xfrm>
              <a:off x="7766575" y="473220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988" name="tx988"/>
            <p:cNvSpPr/>
            <p:nvPr/>
          </p:nvSpPr>
          <p:spPr>
            <a:xfrm>
              <a:off x="7940413" y="470874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989" name="tx989"/>
            <p:cNvSpPr/>
            <p:nvPr/>
          </p:nvSpPr>
          <p:spPr>
            <a:xfrm>
              <a:off x="8084121" y="463054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15</a:t>
              </a:r>
            </a:p>
          </p:txBody>
        </p:sp>
        <p:sp>
          <p:nvSpPr>
            <p:cNvPr id="990" name="tx990"/>
            <p:cNvSpPr/>
            <p:nvPr/>
          </p:nvSpPr>
          <p:spPr>
            <a:xfrm>
              <a:off x="8261982" y="4661823"/>
              <a:ext cx="11247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11</a:t>
              </a:r>
            </a:p>
          </p:txBody>
        </p:sp>
        <p:sp>
          <p:nvSpPr>
            <p:cNvPr id="991" name="tx991"/>
            <p:cNvSpPr/>
            <p:nvPr/>
          </p:nvSpPr>
          <p:spPr>
            <a:xfrm>
              <a:off x="8461925" y="469310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a:t>
              </a:r>
            </a:p>
          </p:txBody>
        </p:sp>
        <p:sp>
          <p:nvSpPr>
            <p:cNvPr id="992" name="tx992"/>
            <p:cNvSpPr/>
            <p:nvPr/>
          </p:nvSpPr>
          <p:spPr>
            <a:xfrm>
              <a:off x="8605633" y="465400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12</a:t>
              </a:r>
            </a:p>
          </p:txBody>
        </p:sp>
        <p:sp>
          <p:nvSpPr>
            <p:cNvPr id="993" name="tx993"/>
            <p:cNvSpPr/>
            <p:nvPr/>
          </p:nvSpPr>
          <p:spPr>
            <a:xfrm>
              <a:off x="8809600" y="469310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a:t>
              </a:r>
            </a:p>
          </p:txBody>
        </p:sp>
        <p:sp>
          <p:nvSpPr>
            <p:cNvPr id="994" name="tx994"/>
            <p:cNvSpPr/>
            <p:nvPr/>
          </p:nvSpPr>
          <p:spPr>
            <a:xfrm>
              <a:off x="8983438" y="474784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995" name="tx995"/>
            <p:cNvSpPr/>
            <p:nvPr/>
          </p:nvSpPr>
          <p:spPr>
            <a:xfrm>
              <a:off x="857913" y="5074472"/>
              <a:ext cx="101306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Trinidad and Tobago</a:t>
              </a:r>
            </a:p>
          </p:txBody>
        </p:sp>
        <p:sp>
          <p:nvSpPr>
            <p:cNvPr id="996" name="tx996"/>
            <p:cNvSpPr/>
            <p:nvPr/>
          </p:nvSpPr>
          <p:spPr>
            <a:xfrm>
              <a:off x="2561357" y="5074472"/>
              <a:ext cx="42245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Uruguay</a:t>
              </a:r>
            </a:p>
          </p:txBody>
        </p:sp>
        <p:sp>
          <p:nvSpPr>
            <p:cNvPr id="997" name="tx997"/>
            <p:cNvSpPr/>
            <p:nvPr/>
          </p:nvSpPr>
          <p:spPr>
            <a:xfrm>
              <a:off x="3919660" y="5074472"/>
              <a:ext cx="52212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Venezuela</a:t>
              </a:r>
            </a:p>
          </p:txBody>
        </p:sp>
        <p:sp>
          <p:nvSpPr>
            <p:cNvPr id="998" name="tx998"/>
            <p:cNvSpPr/>
            <p:nvPr/>
          </p:nvSpPr>
          <p:spPr>
            <a:xfrm>
              <a:off x="1125192" y="4205084"/>
              <a:ext cx="47850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Paraguay</a:t>
              </a:r>
            </a:p>
          </p:txBody>
        </p:sp>
        <p:sp>
          <p:nvSpPr>
            <p:cNvPr id="999" name="tx999"/>
            <p:cNvSpPr/>
            <p:nvPr/>
          </p:nvSpPr>
          <p:spPr>
            <a:xfrm>
              <a:off x="2654534" y="4205084"/>
              <a:ext cx="23609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Peru</a:t>
              </a:r>
            </a:p>
          </p:txBody>
        </p:sp>
        <p:sp>
          <p:nvSpPr>
            <p:cNvPr id="1000" name="tx1000"/>
            <p:cNvSpPr/>
            <p:nvPr/>
          </p:nvSpPr>
          <p:spPr>
            <a:xfrm>
              <a:off x="3739661" y="4205084"/>
              <a:ext cx="88212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St Kitts and Nevis</a:t>
              </a:r>
            </a:p>
          </p:txBody>
        </p:sp>
        <p:sp>
          <p:nvSpPr>
            <p:cNvPr id="1001" name="tx1001"/>
            <p:cNvSpPr/>
            <p:nvPr/>
          </p:nvSpPr>
          <p:spPr>
            <a:xfrm>
              <a:off x="5386914" y="4205084"/>
              <a:ext cx="40389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St Lucia</a:t>
              </a:r>
            </a:p>
          </p:txBody>
        </p:sp>
        <p:sp>
          <p:nvSpPr>
            <p:cNvPr id="1002" name="tx1002"/>
            <p:cNvSpPr/>
            <p:nvPr/>
          </p:nvSpPr>
          <p:spPr>
            <a:xfrm>
              <a:off x="6743252" y="4205084"/>
              <a:ext cx="50749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St Vincent</a:t>
              </a:r>
            </a:p>
          </p:txBody>
        </p:sp>
        <p:sp>
          <p:nvSpPr>
            <p:cNvPr id="1003" name="tx1003"/>
            <p:cNvSpPr/>
            <p:nvPr/>
          </p:nvSpPr>
          <p:spPr>
            <a:xfrm>
              <a:off x="8165975" y="4205084"/>
              <a:ext cx="47832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Suriname</a:t>
              </a:r>
            </a:p>
          </p:txBody>
        </p:sp>
        <p:sp>
          <p:nvSpPr>
            <p:cNvPr id="1004" name="tx1004"/>
            <p:cNvSpPr/>
            <p:nvPr/>
          </p:nvSpPr>
          <p:spPr>
            <a:xfrm>
              <a:off x="1252706" y="3335696"/>
              <a:ext cx="2234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Haiti</a:t>
              </a:r>
            </a:p>
          </p:txBody>
        </p:sp>
        <p:sp>
          <p:nvSpPr>
            <p:cNvPr id="1005" name="tx1005"/>
            <p:cNvSpPr/>
            <p:nvPr/>
          </p:nvSpPr>
          <p:spPr>
            <a:xfrm>
              <a:off x="2530267" y="3335696"/>
              <a:ext cx="48463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Honduras</a:t>
              </a:r>
            </a:p>
          </p:txBody>
        </p:sp>
        <p:sp>
          <p:nvSpPr>
            <p:cNvPr id="1006" name="tx1006"/>
            <p:cNvSpPr/>
            <p:nvPr/>
          </p:nvSpPr>
          <p:spPr>
            <a:xfrm>
              <a:off x="3972650" y="3335696"/>
              <a:ext cx="41614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Jamaica</a:t>
              </a:r>
            </a:p>
          </p:txBody>
        </p:sp>
        <p:sp>
          <p:nvSpPr>
            <p:cNvPr id="1007" name="tx1007"/>
            <p:cNvSpPr/>
            <p:nvPr/>
          </p:nvSpPr>
          <p:spPr>
            <a:xfrm>
              <a:off x="5411878" y="3335696"/>
              <a:ext cx="35396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Mexico</a:t>
              </a:r>
            </a:p>
          </p:txBody>
        </p:sp>
        <p:sp>
          <p:nvSpPr>
            <p:cNvPr id="1008" name="tx1008"/>
            <p:cNvSpPr/>
            <p:nvPr/>
          </p:nvSpPr>
          <p:spPr>
            <a:xfrm>
              <a:off x="6742292" y="3335696"/>
              <a:ext cx="50941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Nicaragua</a:t>
              </a:r>
            </a:p>
          </p:txBody>
        </p:sp>
        <p:sp>
          <p:nvSpPr>
            <p:cNvPr id="1009" name="tx1009"/>
            <p:cNvSpPr/>
            <p:nvPr/>
          </p:nvSpPr>
          <p:spPr>
            <a:xfrm>
              <a:off x="8196973" y="3335696"/>
              <a:ext cx="41632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Panama</a:t>
              </a:r>
            </a:p>
          </p:txBody>
        </p:sp>
        <p:sp>
          <p:nvSpPr>
            <p:cNvPr id="1010" name="tx1010"/>
            <p:cNvSpPr/>
            <p:nvPr/>
          </p:nvSpPr>
          <p:spPr>
            <a:xfrm>
              <a:off x="867560" y="2466308"/>
              <a:ext cx="99376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Dominican Republic</a:t>
              </a:r>
            </a:p>
          </p:txBody>
        </p:sp>
        <p:sp>
          <p:nvSpPr>
            <p:cNvPr id="1011" name="tx1011"/>
            <p:cNvSpPr/>
            <p:nvPr/>
          </p:nvSpPr>
          <p:spPr>
            <a:xfrm>
              <a:off x="2564420" y="2466308"/>
              <a:ext cx="41632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Ecuador</a:t>
              </a:r>
            </a:p>
          </p:txBody>
        </p:sp>
        <p:sp>
          <p:nvSpPr>
            <p:cNvPr id="1012" name="tx1012"/>
            <p:cNvSpPr/>
            <p:nvPr/>
          </p:nvSpPr>
          <p:spPr>
            <a:xfrm>
              <a:off x="3894971" y="2466308"/>
              <a:ext cx="57150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El Salvador</a:t>
              </a:r>
            </a:p>
          </p:txBody>
        </p:sp>
        <p:sp>
          <p:nvSpPr>
            <p:cNvPr id="1013" name="tx1013"/>
            <p:cNvSpPr/>
            <p:nvPr/>
          </p:nvSpPr>
          <p:spPr>
            <a:xfrm>
              <a:off x="5371324" y="2466308"/>
              <a:ext cx="43507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Grenada</a:t>
              </a:r>
            </a:p>
          </p:txBody>
        </p:sp>
        <p:sp>
          <p:nvSpPr>
            <p:cNvPr id="1014" name="tx1014"/>
            <p:cNvSpPr/>
            <p:nvPr/>
          </p:nvSpPr>
          <p:spPr>
            <a:xfrm>
              <a:off x="6723592" y="2466308"/>
              <a:ext cx="54681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Guatemala</a:t>
              </a:r>
            </a:p>
          </p:txBody>
        </p:sp>
        <p:sp>
          <p:nvSpPr>
            <p:cNvPr id="1015" name="tx1015"/>
            <p:cNvSpPr/>
            <p:nvPr/>
          </p:nvSpPr>
          <p:spPr>
            <a:xfrm>
              <a:off x="8209363" y="2466308"/>
              <a:ext cx="39154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Guyana</a:t>
              </a:r>
            </a:p>
          </p:txBody>
        </p:sp>
        <p:sp>
          <p:nvSpPr>
            <p:cNvPr id="1016" name="tx1016"/>
            <p:cNvSpPr/>
            <p:nvPr/>
          </p:nvSpPr>
          <p:spPr>
            <a:xfrm>
              <a:off x="1224771" y="1596920"/>
              <a:ext cx="27934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Brazil</a:t>
              </a:r>
            </a:p>
          </p:txBody>
        </p:sp>
        <p:sp>
          <p:nvSpPr>
            <p:cNvPr id="1017" name="tx1017"/>
            <p:cNvSpPr/>
            <p:nvPr/>
          </p:nvSpPr>
          <p:spPr>
            <a:xfrm>
              <a:off x="2645299" y="1596920"/>
              <a:ext cx="25456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Chile</a:t>
              </a:r>
            </a:p>
          </p:txBody>
        </p:sp>
        <p:sp>
          <p:nvSpPr>
            <p:cNvPr id="1018" name="tx1018"/>
            <p:cNvSpPr/>
            <p:nvPr/>
          </p:nvSpPr>
          <p:spPr>
            <a:xfrm>
              <a:off x="3944715" y="1596920"/>
              <a:ext cx="47201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Colombia</a:t>
              </a:r>
            </a:p>
          </p:txBody>
        </p:sp>
        <p:sp>
          <p:nvSpPr>
            <p:cNvPr id="1019" name="tx1019"/>
            <p:cNvSpPr/>
            <p:nvPr/>
          </p:nvSpPr>
          <p:spPr>
            <a:xfrm>
              <a:off x="5315591" y="1596920"/>
              <a:ext cx="54653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Costa Rica</a:t>
              </a:r>
            </a:p>
          </p:txBody>
        </p:sp>
        <p:sp>
          <p:nvSpPr>
            <p:cNvPr id="1020" name="tx1020"/>
            <p:cNvSpPr/>
            <p:nvPr/>
          </p:nvSpPr>
          <p:spPr>
            <a:xfrm>
              <a:off x="6863404" y="1596920"/>
              <a:ext cx="26718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Cuba</a:t>
              </a:r>
            </a:p>
          </p:txBody>
        </p:sp>
        <p:sp>
          <p:nvSpPr>
            <p:cNvPr id="1021" name="tx1021"/>
            <p:cNvSpPr/>
            <p:nvPr/>
          </p:nvSpPr>
          <p:spPr>
            <a:xfrm>
              <a:off x="8172284" y="1596920"/>
              <a:ext cx="46570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Dominica</a:t>
              </a:r>
            </a:p>
          </p:txBody>
        </p:sp>
        <p:sp>
          <p:nvSpPr>
            <p:cNvPr id="1022" name="tx1022"/>
            <p:cNvSpPr/>
            <p:nvPr/>
          </p:nvSpPr>
          <p:spPr>
            <a:xfrm>
              <a:off x="839214" y="727533"/>
              <a:ext cx="105046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Antigua and Barbuda</a:t>
              </a:r>
            </a:p>
          </p:txBody>
        </p:sp>
        <p:sp>
          <p:nvSpPr>
            <p:cNvPr id="1023" name="tx1023"/>
            <p:cNvSpPr/>
            <p:nvPr/>
          </p:nvSpPr>
          <p:spPr>
            <a:xfrm>
              <a:off x="2533331" y="727533"/>
              <a:ext cx="47850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Argentina</a:t>
              </a:r>
            </a:p>
          </p:txBody>
        </p:sp>
        <p:sp>
          <p:nvSpPr>
            <p:cNvPr id="1024" name="tx1024"/>
            <p:cNvSpPr/>
            <p:nvPr/>
          </p:nvSpPr>
          <p:spPr>
            <a:xfrm>
              <a:off x="3944623" y="727533"/>
              <a:ext cx="47219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Bahamas</a:t>
              </a:r>
            </a:p>
          </p:txBody>
        </p:sp>
        <p:sp>
          <p:nvSpPr>
            <p:cNvPr id="1025" name="tx1025"/>
            <p:cNvSpPr/>
            <p:nvPr/>
          </p:nvSpPr>
          <p:spPr>
            <a:xfrm>
              <a:off x="5349607" y="727533"/>
              <a:ext cx="47850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Barbados</a:t>
              </a:r>
            </a:p>
          </p:txBody>
        </p:sp>
        <p:sp>
          <p:nvSpPr>
            <p:cNvPr id="1026" name="tx1026"/>
            <p:cNvSpPr/>
            <p:nvPr/>
          </p:nvSpPr>
          <p:spPr>
            <a:xfrm>
              <a:off x="6844842" y="727533"/>
              <a:ext cx="30431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Belize</a:t>
              </a:r>
            </a:p>
          </p:txBody>
        </p:sp>
        <p:sp>
          <p:nvSpPr>
            <p:cNvPr id="1027" name="tx1027"/>
            <p:cNvSpPr/>
            <p:nvPr/>
          </p:nvSpPr>
          <p:spPr>
            <a:xfrm>
              <a:off x="8240590" y="727533"/>
              <a:ext cx="32909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Bolivia</a:t>
              </a:r>
            </a:p>
          </p:txBody>
        </p:sp>
        <p:sp>
          <p:nvSpPr>
            <p:cNvPr id="1028" name="pl1028"/>
            <p:cNvSpPr/>
            <p:nvPr/>
          </p:nvSpPr>
          <p:spPr>
            <a:xfrm>
              <a:off x="756014"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029" name="pl1029"/>
            <p:cNvSpPr/>
            <p:nvPr/>
          </p:nvSpPr>
          <p:spPr>
            <a:xfrm>
              <a:off x="929851"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030" name="pl1030"/>
            <p:cNvSpPr/>
            <p:nvPr/>
          </p:nvSpPr>
          <p:spPr>
            <a:xfrm>
              <a:off x="1103689"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031" name="pl1031"/>
            <p:cNvSpPr/>
            <p:nvPr/>
          </p:nvSpPr>
          <p:spPr>
            <a:xfrm>
              <a:off x="1277526"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032" name="pl1032"/>
            <p:cNvSpPr/>
            <p:nvPr/>
          </p:nvSpPr>
          <p:spPr>
            <a:xfrm>
              <a:off x="1451364"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033" name="pl1033"/>
            <p:cNvSpPr/>
            <p:nvPr/>
          </p:nvSpPr>
          <p:spPr>
            <a:xfrm>
              <a:off x="1625202"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034" name="pl1034"/>
            <p:cNvSpPr/>
            <p:nvPr/>
          </p:nvSpPr>
          <p:spPr>
            <a:xfrm>
              <a:off x="1799039"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035" name="pl1035"/>
            <p:cNvSpPr/>
            <p:nvPr/>
          </p:nvSpPr>
          <p:spPr>
            <a:xfrm>
              <a:off x="1972877"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036" name="tx1036"/>
            <p:cNvSpPr/>
            <p:nvPr/>
          </p:nvSpPr>
          <p:spPr>
            <a:xfrm rot="-5400000">
              <a:off x="631655"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2018</a:t>
              </a:r>
            </a:p>
          </p:txBody>
        </p:sp>
        <p:sp>
          <p:nvSpPr>
            <p:cNvPr id="1037" name="tx1037"/>
            <p:cNvSpPr/>
            <p:nvPr/>
          </p:nvSpPr>
          <p:spPr>
            <a:xfrm rot="-5400000">
              <a:off x="805493"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2019</a:t>
              </a:r>
            </a:p>
          </p:txBody>
        </p:sp>
        <p:sp>
          <p:nvSpPr>
            <p:cNvPr id="1038" name="tx1038"/>
            <p:cNvSpPr/>
            <p:nvPr/>
          </p:nvSpPr>
          <p:spPr>
            <a:xfrm rot="-5400000">
              <a:off x="979330"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2020</a:t>
              </a:r>
            </a:p>
          </p:txBody>
        </p:sp>
        <p:sp>
          <p:nvSpPr>
            <p:cNvPr id="1039" name="tx1039"/>
            <p:cNvSpPr/>
            <p:nvPr/>
          </p:nvSpPr>
          <p:spPr>
            <a:xfrm rot="-5400000">
              <a:off x="1153168"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2021</a:t>
              </a:r>
            </a:p>
          </p:txBody>
        </p:sp>
        <p:sp>
          <p:nvSpPr>
            <p:cNvPr id="1040" name="tx1040"/>
            <p:cNvSpPr/>
            <p:nvPr/>
          </p:nvSpPr>
          <p:spPr>
            <a:xfrm rot="-5400000">
              <a:off x="1327006"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2022</a:t>
              </a:r>
            </a:p>
          </p:txBody>
        </p:sp>
        <p:sp>
          <p:nvSpPr>
            <p:cNvPr id="1041" name="tx1041"/>
            <p:cNvSpPr/>
            <p:nvPr/>
          </p:nvSpPr>
          <p:spPr>
            <a:xfrm rot="-5400000">
              <a:off x="1500843"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2023</a:t>
              </a:r>
            </a:p>
          </p:txBody>
        </p:sp>
        <p:sp>
          <p:nvSpPr>
            <p:cNvPr id="1042" name="tx1042"/>
            <p:cNvSpPr/>
            <p:nvPr/>
          </p:nvSpPr>
          <p:spPr>
            <a:xfrm rot="-5400000">
              <a:off x="1674681"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2024</a:t>
              </a:r>
            </a:p>
          </p:txBody>
        </p:sp>
        <p:sp>
          <p:nvSpPr>
            <p:cNvPr id="1043" name="tx1043"/>
            <p:cNvSpPr/>
            <p:nvPr/>
          </p:nvSpPr>
          <p:spPr>
            <a:xfrm rot="-5400000">
              <a:off x="1848518"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2025</a:t>
              </a:r>
            </a:p>
          </p:txBody>
        </p:sp>
        <p:sp>
          <p:nvSpPr>
            <p:cNvPr id="1044" name="pl1044"/>
            <p:cNvSpPr/>
            <p:nvPr/>
          </p:nvSpPr>
          <p:spPr>
            <a:xfrm>
              <a:off x="2164152"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045" name="pl1045"/>
            <p:cNvSpPr/>
            <p:nvPr/>
          </p:nvSpPr>
          <p:spPr>
            <a:xfrm>
              <a:off x="2337989"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046" name="pl1046"/>
            <p:cNvSpPr/>
            <p:nvPr/>
          </p:nvSpPr>
          <p:spPr>
            <a:xfrm>
              <a:off x="2511827"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047" name="pl1047"/>
            <p:cNvSpPr/>
            <p:nvPr/>
          </p:nvSpPr>
          <p:spPr>
            <a:xfrm>
              <a:off x="2685665"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048" name="pl1048"/>
            <p:cNvSpPr/>
            <p:nvPr/>
          </p:nvSpPr>
          <p:spPr>
            <a:xfrm>
              <a:off x="2859502"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049" name="pl1049"/>
            <p:cNvSpPr/>
            <p:nvPr/>
          </p:nvSpPr>
          <p:spPr>
            <a:xfrm>
              <a:off x="3033340"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050" name="pl1050"/>
            <p:cNvSpPr/>
            <p:nvPr/>
          </p:nvSpPr>
          <p:spPr>
            <a:xfrm>
              <a:off x="3207177"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051" name="pl1051"/>
            <p:cNvSpPr/>
            <p:nvPr/>
          </p:nvSpPr>
          <p:spPr>
            <a:xfrm>
              <a:off x="3381015"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052" name="tx1052"/>
            <p:cNvSpPr/>
            <p:nvPr/>
          </p:nvSpPr>
          <p:spPr>
            <a:xfrm rot="-5400000">
              <a:off x="2039794"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2018</a:t>
              </a:r>
            </a:p>
          </p:txBody>
        </p:sp>
        <p:sp>
          <p:nvSpPr>
            <p:cNvPr id="1053" name="tx1053"/>
            <p:cNvSpPr/>
            <p:nvPr/>
          </p:nvSpPr>
          <p:spPr>
            <a:xfrm rot="-5400000">
              <a:off x="2213631"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2019</a:t>
              </a:r>
            </a:p>
          </p:txBody>
        </p:sp>
        <p:sp>
          <p:nvSpPr>
            <p:cNvPr id="1054" name="tx1054"/>
            <p:cNvSpPr/>
            <p:nvPr/>
          </p:nvSpPr>
          <p:spPr>
            <a:xfrm rot="-5400000">
              <a:off x="2387469"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2020</a:t>
              </a:r>
            </a:p>
          </p:txBody>
        </p:sp>
        <p:sp>
          <p:nvSpPr>
            <p:cNvPr id="1055" name="tx1055"/>
            <p:cNvSpPr/>
            <p:nvPr/>
          </p:nvSpPr>
          <p:spPr>
            <a:xfrm rot="-5400000">
              <a:off x="2561306"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2021</a:t>
              </a:r>
            </a:p>
          </p:txBody>
        </p:sp>
        <p:sp>
          <p:nvSpPr>
            <p:cNvPr id="1056" name="tx1056"/>
            <p:cNvSpPr/>
            <p:nvPr/>
          </p:nvSpPr>
          <p:spPr>
            <a:xfrm rot="-5400000">
              <a:off x="2735144"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2022</a:t>
              </a:r>
            </a:p>
          </p:txBody>
        </p:sp>
        <p:sp>
          <p:nvSpPr>
            <p:cNvPr id="1057" name="tx1057"/>
            <p:cNvSpPr/>
            <p:nvPr/>
          </p:nvSpPr>
          <p:spPr>
            <a:xfrm rot="-5400000">
              <a:off x="2908981"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2023</a:t>
              </a:r>
            </a:p>
          </p:txBody>
        </p:sp>
        <p:sp>
          <p:nvSpPr>
            <p:cNvPr id="1058" name="tx1058"/>
            <p:cNvSpPr/>
            <p:nvPr/>
          </p:nvSpPr>
          <p:spPr>
            <a:xfrm rot="-5400000">
              <a:off x="3082819"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2024</a:t>
              </a:r>
            </a:p>
          </p:txBody>
        </p:sp>
        <p:sp>
          <p:nvSpPr>
            <p:cNvPr id="1059" name="tx1059"/>
            <p:cNvSpPr/>
            <p:nvPr/>
          </p:nvSpPr>
          <p:spPr>
            <a:xfrm rot="-5400000">
              <a:off x="3256656"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2025</a:t>
              </a:r>
            </a:p>
          </p:txBody>
        </p:sp>
        <p:sp>
          <p:nvSpPr>
            <p:cNvPr id="1060" name="pl1060"/>
            <p:cNvSpPr/>
            <p:nvPr/>
          </p:nvSpPr>
          <p:spPr>
            <a:xfrm>
              <a:off x="3572290"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061" name="pl1061"/>
            <p:cNvSpPr/>
            <p:nvPr/>
          </p:nvSpPr>
          <p:spPr>
            <a:xfrm>
              <a:off x="3746128"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062" name="pl1062"/>
            <p:cNvSpPr/>
            <p:nvPr/>
          </p:nvSpPr>
          <p:spPr>
            <a:xfrm>
              <a:off x="3919965"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063" name="pl1063"/>
            <p:cNvSpPr/>
            <p:nvPr/>
          </p:nvSpPr>
          <p:spPr>
            <a:xfrm>
              <a:off x="4093803"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064" name="pl1064"/>
            <p:cNvSpPr/>
            <p:nvPr/>
          </p:nvSpPr>
          <p:spPr>
            <a:xfrm>
              <a:off x="4267640"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065" name="pl1065"/>
            <p:cNvSpPr/>
            <p:nvPr/>
          </p:nvSpPr>
          <p:spPr>
            <a:xfrm>
              <a:off x="4441478"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066" name="pl1066"/>
            <p:cNvSpPr/>
            <p:nvPr/>
          </p:nvSpPr>
          <p:spPr>
            <a:xfrm>
              <a:off x="4615315"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067" name="pl1067"/>
            <p:cNvSpPr/>
            <p:nvPr/>
          </p:nvSpPr>
          <p:spPr>
            <a:xfrm>
              <a:off x="4789153"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068" name="tx1068"/>
            <p:cNvSpPr/>
            <p:nvPr/>
          </p:nvSpPr>
          <p:spPr>
            <a:xfrm rot="-5400000">
              <a:off x="3447932"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2018</a:t>
              </a:r>
            </a:p>
          </p:txBody>
        </p:sp>
        <p:sp>
          <p:nvSpPr>
            <p:cNvPr id="1069" name="tx1069"/>
            <p:cNvSpPr/>
            <p:nvPr/>
          </p:nvSpPr>
          <p:spPr>
            <a:xfrm rot="-5400000">
              <a:off x="3621769"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2019</a:t>
              </a:r>
            </a:p>
          </p:txBody>
        </p:sp>
        <p:sp>
          <p:nvSpPr>
            <p:cNvPr id="1070" name="tx1070"/>
            <p:cNvSpPr/>
            <p:nvPr/>
          </p:nvSpPr>
          <p:spPr>
            <a:xfrm rot="-5400000">
              <a:off x="3795607"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2020</a:t>
              </a:r>
            </a:p>
          </p:txBody>
        </p:sp>
        <p:sp>
          <p:nvSpPr>
            <p:cNvPr id="1071" name="tx1071"/>
            <p:cNvSpPr/>
            <p:nvPr/>
          </p:nvSpPr>
          <p:spPr>
            <a:xfrm rot="-5400000">
              <a:off x="3969444"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2021</a:t>
              </a:r>
            </a:p>
          </p:txBody>
        </p:sp>
        <p:sp>
          <p:nvSpPr>
            <p:cNvPr id="1072" name="tx1072"/>
            <p:cNvSpPr/>
            <p:nvPr/>
          </p:nvSpPr>
          <p:spPr>
            <a:xfrm rot="-5400000">
              <a:off x="4143282"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2022</a:t>
              </a:r>
            </a:p>
          </p:txBody>
        </p:sp>
        <p:sp>
          <p:nvSpPr>
            <p:cNvPr id="1073" name="tx1073"/>
            <p:cNvSpPr/>
            <p:nvPr/>
          </p:nvSpPr>
          <p:spPr>
            <a:xfrm rot="-5400000">
              <a:off x="4317119"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2023</a:t>
              </a:r>
            </a:p>
          </p:txBody>
        </p:sp>
        <p:sp>
          <p:nvSpPr>
            <p:cNvPr id="1074" name="tx1074"/>
            <p:cNvSpPr/>
            <p:nvPr/>
          </p:nvSpPr>
          <p:spPr>
            <a:xfrm rot="-5400000">
              <a:off x="4490957"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2024</a:t>
              </a:r>
            </a:p>
          </p:txBody>
        </p:sp>
        <p:sp>
          <p:nvSpPr>
            <p:cNvPr id="1075" name="tx1075"/>
            <p:cNvSpPr/>
            <p:nvPr/>
          </p:nvSpPr>
          <p:spPr>
            <a:xfrm rot="-5400000">
              <a:off x="4664794"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2025</a:t>
              </a:r>
            </a:p>
          </p:txBody>
        </p:sp>
        <p:sp>
          <p:nvSpPr>
            <p:cNvPr id="1076" name="pl1076"/>
            <p:cNvSpPr/>
            <p:nvPr/>
          </p:nvSpPr>
          <p:spPr>
            <a:xfrm>
              <a:off x="4980428" y="4937461"/>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077" name="pl1077"/>
            <p:cNvSpPr/>
            <p:nvPr/>
          </p:nvSpPr>
          <p:spPr>
            <a:xfrm>
              <a:off x="5154266" y="4937461"/>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078" name="pl1078"/>
            <p:cNvSpPr/>
            <p:nvPr/>
          </p:nvSpPr>
          <p:spPr>
            <a:xfrm>
              <a:off x="5328103" y="4937461"/>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079" name="pl1079"/>
            <p:cNvSpPr/>
            <p:nvPr/>
          </p:nvSpPr>
          <p:spPr>
            <a:xfrm>
              <a:off x="5501941" y="4937461"/>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080" name="pl1080"/>
            <p:cNvSpPr/>
            <p:nvPr/>
          </p:nvSpPr>
          <p:spPr>
            <a:xfrm>
              <a:off x="5675778" y="4937461"/>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081" name="pl1081"/>
            <p:cNvSpPr/>
            <p:nvPr/>
          </p:nvSpPr>
          <p:spPr>
            <a:xfrm>
              <a:off x="5849616" y="4937461"/>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082" name="pl1082"/>
            <p:cNvSpPr/>
            <p:nvPr/>
          </p:nvSpPr>
          <p:spPr>
            <a:xfrm>
              <a:off x="6023453" y="4937461"/>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083" name="pl1083"/>
            <p:cNvSpPr/>
            <p:nvPr/>
          </p:nvSpPr>
          <p:spPr>
            <a:xfrm>
              <a:off x="6197291" y="4937461"/>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084" name="tx1084"/>
            <p:cNvSpPr/>
            <p:nvPr/>
          </p:nvSpPr>
          <p:spPr>
            <a:xfrm rot="-5400000">
              <a:off x="4856070" y="5084445"/>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2018</a:t>
              </a:r>
            </a:p>
          </p:txBody>
        </p:sp>
        <p:sp>
          <p:nvSpPr>
            <p:cNvPr id="1085" name="tx1085"/>
            <p:cNvSpPr/>
            <p:nvPr/>
          </p:nvSpPr>
          <p:spPr>
            <a:xfrm rot="-5400000">
              <a:off x="5029907" y="5084445"/>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2019</a:t>
              </a:r>
            </a:p>
          </p:txBody>
        </p:sp>
        <p:sp>
          <p:nvSpPr>
            <p:cNvPr id="1086" name="tx1086"/>
            <p:cNvSpPr/>
            <p:nvPr/>
          </p:nvSpPr>
          <p:spPr>
            <a:xfrm rot="-5400000">
              <a:off x="5203745" y="5084445"/>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2020</a:t>
              </a:r>
            </a:p>
          </p:txBody>
        </p:sp>
        <p:sp>
          <p:nvSpPr>
            <p:cNvPr id="1087" name="tx1087"/>
            <p:cNvSpPr/>
            <p:nvPr/>
          </p:nvSpPr>
          <p:spPr>
            <a:xfrm rot="-5400000">
              <a:off x="5377582" y="5084445"/>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2021</a:t>
              </a:r>
            </a:p>
          </p:txBody>
        </p:sp>
        <p:sp>
          <p:nvSpPr>
            <p:cNvPr id="1088" name="tx1088"/>
            <p:cNvSpPr/>
            <p:nvPr/>
          </p:nvSpPr>
          <p:spPr>
            <a:xfrm rot="-5400000">
              <a:off x="5551420" y="5084445"/>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2022</a:t>
              </a:r>
            </a:p>
          </p:txBody>
        </p:sp>
        <p:sp>
          <p:nvSpPr>
            <p:cNvPr id="1089" name="tx1089"/>
            <p:cNvSpPr/>
            <p:nvPr/>
          </p:nvSpPr>
          <p:spPr>
            <a:xfrm rot="-5400000">
              <a:off x="5725258" y="5084445"/>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2023</a:t>
              </a:r>
            </a:p>
          </p:txBody>
        </p:sp>
        <p:sp>
          <p:nvSpPr>
            <p:cNvPr id="1090" name="tx1090"/>
            <p:cNvSpPr/>
            <p:nvPr/>
          </p:nvSpPr>
          <p:spPr>
            <a:xfrm rot="-5400000">
              <a:off x="5899095" y="5084445"/>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2024</a:t>
              </a:r>
            </a:p>
          </p:txBody>
        </p:sp>
        <p:sp>
          <p:nvSpPr>
            <p:cNvPr id="1091" name="tx1091"/>
            <p:cNvSpPr/>
            <p:nvPr/>
          </p:nvSpPr>
          <p:spPr>
            <a:xfrm rot="-5400000">
              <a:off x="6072933" y="5084445"/>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2025</a:t>
              </a:r>
            </a:p>
          </p:txBody>
        </p:sp>
        <p:sp>
          <p:nvSpPr>
            <p:cNvPr id="1092" name="pl1092"/>
            <p:cNvSpPr/>
            <p:nvPr/>
          </p:nvSpPr>
          <p:spPr>
            <a:xfrm>
              <a:off x="6388566" y="4937461"/>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093" name="pl1093"/>
            <p:cNvSpPr/>
            <p:nvPr/>
          </p:nvSpPr>
          <p:spPr>
            <a:xfrm>
              <a:off x="6562404" y="4937461"/>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094" name="pl1094"/>
            <p:cNvSpPr/>
            <p:nvPr/>
          </p:nvSpPr>
          <p:spPr>
            <a:xfrm>
              <a:off x="6736241" y="4937461"/>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095" name="pl1095"/>
            <p:cNvSpPr/>
            <p:nvPr/>
          </p:nvSpPr>
          <p:spPr>
            <a:xfrm>
              <a:off x="6910079" y="4937461"/>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096" name="pl1096"/>
            <p:cNvSpPr/>
            <p:nvPr/>
          </p:nvSpPr>
          <p:spPr>
            <a:xfrm>
              <a:off x="7083917" y="4937461"/>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097" name="pl1097"/>
            <p:cNvSpPr/>
            <p:nvPr/>
          </p:nvSpPr>
          <p:spPr>
            <a:xfrm>
              <a:off x="7257754" y="4937461"/>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098" name="pl1098"/>
            <p:cNvSpPr/>
            <p:nvPr/>
          </p:nvSpPr>
          <p:spPr>
            <a:xfrm>
              <a:off x="7431592" y="4937461"/>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099" name="pl1099"/>
            <p:cNvSpPr/>
            <p:nvPr/>
          </p:nvSpPr>
          <p:spPr>
            <a:xfrm>
              <a:off x="7605429" y="4937461"/>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100" name="tx1100"/>
            <p:cNvSpPr/>
            <p:nvPr/>
          </p:nvSpPr>
          <p:spPr>
            <a:xfrm rot="-5400000">
              <a:off x="6264208" y="5084445"/>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2018</a:t>
              </a:r>
            </a:p>
          </p:txBody>
        </p:sp>
        <p:sp>
          <p:nvSpPr>
            <p:cNvPr id="1101" name="tx1101"/>
            <p:cNvSpPr/>
            <p:nvPr/>
          </p:nvSpPr>
          <p:spPr>
            <a:xfrm rot="-5400000">
              <a:off x="6438045" y="5084445"/>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2019</a:t>
              </a:r>
            </a:p>
          </p:txBody>
        </p:sp>
        <p:sp>
          <p:nvSpPr>
            <p:cNvPr id="1102" name="tx1102"/>
            <p:cNvSpPr/>
            <p:nvPr/>
          </p:nvSpPr>
          <p:spPr>
            <a:xfrm rot="-5400000">
              <a:off x="6611883" y="5084445"/>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2020</a:t>
              </a:r>
            </a:p>
          </p:txBody>
        </p:sp>
        <p:sp>
          <p:nvSpPr>
            <p:cNvPr id="1103" name="tx1103"/>
            <p:cNvSpPr/>
            <p:nvPr/>
          </p:nvSpPr>
          <p:spPr>
            <a:xfrm rot="-5400000">
              <a:off x="6785721" y="5084445"/>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2021</a:t>
              </a:r>
            </a:p>
          </p:txBody>
        </p:sp>
        <p:sp>
          <p:nvSpPr>
            <p:cNvPr id="1104" name="tx1104"/>
            <p:cNvSpPr/>
            <p:nvPr/>
          </p:nvSpPr>
          <p:spPr>
            <a:xfrm rot="-5400000">
              <a:off x="6959558" y="5084445"/>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2022</a:t>
              </a:r>
            </a:p>
          </p:txBody>
        </p:sp>
        <p:sp>
          <p:nvSpPr>
            <p:cNvPr id="1105" name="tx1105"/>
            <p:cNvSpPr/>
            <p:nvPr/>
          </p:nvSpPr>
          <p:spPr>
            <a:xfrm rot="-5400000">
              <a:off x="7133396" y="5084445"/>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2023</a:t>
              </a:r>
            </a:p>
          </p:txBody>
        </p:sp>
        <p:sp>
          <p:nvSpPr>
            <p:cNvPr id="1106" name="tx1106"/>
            <p:cNvSpPr/>
            <p:nvPr/>
          </p:nvSpPr>
          <p:spPr>
            <a:xfrm rot="-5400000">
              <a:off x="7307233" y="5084445"/>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2024</a:t>
              </a:r>
            </a:p>
          </p:txBody>
        </p:sp>
        <p:sp>
          <p:nvSpPr>
            <p:cNvPr id="1107" name="tx1107"/>
            <p:cNvSpPr/>
            <p:nvPr/>
          </p:nvSpPr>
          <p:spPr>
            <a:xfrm rot="-5400000">
              <a:off x="7481071" y="5084445"/>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2025</a:t>
              </a:r>
            </a:p>
          </p:txBody>
        </p:sp>
        <p:sp>
          <p:nvSpPr>
            <p:cNvPr id="1108" name="pl1108"/>
            <p:cNvSpPr/>
            <p:nvPr/>
          </p:nvSpPr>
          <p:spPr>
            <a:xfrm>
              <a:off x="7796704" y="4937461"/>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109" name="pl1109"/>
            <p:cNvSpPr/>
            <p:nvPr/>
          </p:nvSpPr>
          <p:spPr>
            <a:xfrm>
              <a:off x="7970542" y="4937461"/>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110" name="pl1110"/>
            <p:cNvSpPr/>
            <p:nvPr/>
          </p:nvSpPr>
          <p:spPr>
            <a:xfrm>
              <a:off x="8144380" y="4937461"/>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111" name="pl1111"/>
            <p:cNvSpPr/>
            <p:nvPr/>
          </p:nvSpPr>
          <p:spPr>
            <a:xfrm>
              <a:off x="8318217" y="4937461"/>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112" name="pl1112"/>
            <p:cNvSpPr/>
            <p:nvPr/>
          </p:nvSpPr>
          <p:spPr>
            <a:xfrm>
              <a:off x="8492055" y="4937461"/>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113" name="pl1113"/>
            <p:cNvSpPr/>
            <p:nvPr/>
          </p:nvSpPr>
          <p:spPr>
            <a:xfrm>
              <a:off x="8665892" y="4937461"/>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114" name="pl1114"/>
            <p:cNvSpPr/>
            <p:nvPr/>
          </p:nvSpPr>
          <p:spPr>
            <a:xfrm>
              <a:off x="8839730" y="4937461"/>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115" name="pl1115"/>
            <p:cNvSpPr/>
            <p:nvPr/>
          </p:nvSpPr>
          <p:spPr>
            <a:xfrm>
              <a:off x="9013567" y="4937461"/>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116" name="tx1116"/>
            <p:cNvSpPr/>
            <p:nvPr/>
          </p:nvSpPr>
          <p:spPr>
            <a:xfrm rot="-5400000">
              <a:off x="7672346" y="5084445"/>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2018</a:t>
              </a:r>
            </a:p>
          </p:txBody>
        </p:sp>
        <p:sp>
          <p:nvSpPr>
            <p:cNvPr id="1117" name="tx1117"/>
            <p:cNvSpPr/>
            <p:nvPr/>
          </p:nvSpPr>
          <p:spPr>
            <a:xfrm rot="-5400000">
              <a:off x="7846184" y="5084445"/>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2019</a:t>
              </a:r>
            </a:p>
          </p:txBody>
        </p:sp>
        <p:sp>
          <p:nvSpPr>
            <p:cNvPr id="1118" name="tx1118"/>
            <p:cNvSpPr/>
            <p:nvPr/>
          </p:nvSpPr>
          <p:spPr>
            <a:xfrm rot="-5400000">
              <a:off x="8020021" y="5084445"/>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2020</a:t>
              </a:r>
            </a:p>
          </p:txBody>
        </p:sp>
        <p:sp>
          <p:nvSpPr>
            <p:cNvPr id="1119" name="tx1119"/>
            <p:cNvSpPr/>
            <p:nvPr/>
          </p:nvSpPr>
          <p:spPr>
            <a:xfrm rot="-5400000">
              <a:off x="8193859" y="5084445"/>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2021</a:t>
              </a:r>
            </a:p>
          </p:txBody>
        </p:sp>
        <p:sp>
          <p:nvSpPr>
            <p:cNvPr id="1120" name="tx1120"/>
            <p:cNvSpPr/>
            <p:nvPr/>
          </p:nvSpPr>
          <p:spPr>
            <a:xfrm rot="-5400000">
              <a:off x="8367696" y="5084445"/>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2022</a:t>
              </a:r>
            </a:p>
          </p:txBody>
        </p:sp>
        <p:sp>
          <p:nvSpPr>
            <p:cNvPr id="1121" name="tx1121"/>
            <p:cNvSpPr/>
            <p:nvPr/>
          </p:nvSpPr>
          <p:spPr>
            <a:xfrm rot="-5400000">
              <a:off x="8541534" y="5084445"/>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2023</a:t>
              </a:r>
            </a:p>
          </p:txBody>
        </p:sp>
        <p:sp>
          <p:nvSpPr>
            <p:cNvPr id="1122" name="tx1122"/>
            <p:cNvSpPr/>
            <p:nvPr/>
          </p:nvSpPr>
          <p:spPr>
            <a:xfrm rot="-5400000">
              <a:off x="8715371" y="5084445"/>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2024</a:t>
              </a:r>
            </a:p>
          </p:txBody>
        </p:sp>
        <p:sp>
          <p:nvSpPr>
            <p:cNvPr id="1123" name="tx1123"/>
            <p:cNvSpPr/>
            <p:nvPr/>
          </p:nvSpPr>
          <p:spPr>
            <a:xfrm rot="-5400000">
              <a:off x="8889209" y="5084445"/>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2025</a:t>
              </a:r>
            </a:p>
          </p:txBody>
        </p:sp>
        <p:sp>
          <p:nvSpPr>
            <p:cNvPr id="1124" name="tx1124"/>
            <p:cNvSpPr/>
            <p:nvPr/>
          </p:nvSpPr>
          <p:spPr>
            <a:xfrm>
              <a:off x="570361" y="1393317"/>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1125" name="tx1125"/>
            <p:cNvSpPr/>
            <p:nvPr/>
          </p:nvSpPr>
          <p:spPr>
            <a:xfrm>
              <a:off x="508182" y="119781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25</a:t>
              </a:r>
            </a:p>
          </p:txBody>
        </p:sp>
        <p:sp>
          <p:nvSpPr>
            <p:cNvPr id="1126" name="tx1126"/>
            <p:cNvSpPr/>
            <p:nvPr/>
          </p:nvSpPr>
          <p:spPr>
            <a:xfrm>
              <a:off x="508182" y="1002310"/>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50</a:t>
              </a:r>
            </a:p>
          </p:txBody>
        </p:sp>
        <p:sp>
          <p:nvSpPr>
            <p:cNvPr id="1127" name="pl1127"/>
            <p:cNvSpPr/>
            <p:nvPr/>
          </p:nvSpPr>
          <p:spPr>
            <a:xfrm>
              <a:off x="660376" y="1433322"/>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1128" name="pl1128"/>
            <p:cNvSpPr/>
            <p:nvPr/>
          </p:nvSpPr>
          <p:spPr>
            <a:xfrm>
              <a:off x="660376" y="1237818"/>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1129" name="pl1129"/>
            <p:cNvSpPr/>
            <p:nvPr/>
          </p:nvSpPr>
          <p:spPr>
            <a:xfrm>
              <a:off x="660376" y="1042315"/>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1130" name="tx1130"/>
            <p:cNvSpPr/>
            <p:nvPr/>
          </p:nvSpPr>
          <p:spPr>
            <a:xfrm>
              <a:off x="570361" y="2262704"/>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1131" name="tx1131"/>
            <p:cNvSpPr/>
            <p:nvPr/>
          </p:nvSpPr>
          <p:spPr>
            <a:xfrm>
              <a:off x="508182" y="2067201"/>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25</a:t>
              </a:r>
            </a:p>
          </p:txBody>
        </p:sp>
        <p:sp>
          <p:nvSpPr>
            <p:cNvPr id="1132" name="tx1132"/>
            <p:cNvSpPr/>
            <p:nvPr/>
          </p:nvSpPr>
          <p:spPr>
            <a:xfrm>
              <a:off x="508182" y="1871698"/>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50</a:t>
              </a:r>
            </a:p>
          </p:txBody>
        </p:sp>
        <p:sp>
          <p:nvSpPr>
            <p:cNvPr id="1133" name="pl1133"/>
            <p:cNvSpPr/>
            <p:nvPr/>
          </p:nvSpPr>
          <p:spPr>
            <a:xfrm>
              <a:off x="660376" y="2302709"/>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1134" name="pl1134"/>
            <p:cNvSpPr/>
            <p:nvPr/>
          </p:nvSpPr>
          <p:spPr>
            <a:xfrm>
              <a:off x="660376" y="2107206"/>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1135" name="pl1135"/>
            <p:cNvSpPr/>
            <p:nvPr/>
          </p:nvSpPr>
          <p:spPr>
            <a:xfrm>
              <a:off x="660376" y="1911703"/>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1136" name="tx1136"/>
            <p:cNvSpPr/>
            <p:nvPr/>
          </p:nvSpPr>
          <p:spPr>
            <a:xfrm>
              <a:off x="570361" y="3132092"/>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1137" name="tx1137"/>
            <p:cNvSpPr/>
            <p:nvPr/>
          </p:nvSpPr>
          <p:spPr>
            <a:xfrm>
              <a:off x="508182" y="2936589"/>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25</a:t>
              </a:r>
            </a:p>
          </p:txBody>
        </p:sp>
        <p:sp>
          <p:nvSpPr>
            <p:cNvPr id="1138" name="tx1138"/>
            <p:cNvSpPr/>
            <p:nvPr/>
          </p:nvSpPr>
          <p:spPr>
            <a:xfrm>
              <a:off x="508182" y="2741085"/>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50</a:t>
              </a:r>
            </a:p>
          </p:txBody>
        </p:sp>
        <p:sp>
          <p:nvSpPr>
            <p:cNvPr id="1139" name="pl1139"/>
            <p:cNvSpPr/>
            <p:nvPr/>
          </p:nvSpPr>
          <p:spPr>
            <a:xfrm>
              <a:off x="660376" y="3172097"/>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1140" name="pl1140"/>
            <p:cNvSpPr/>
            <p:nvPr/>
          </p:nvSpPr>
          <p:spPr>
            <a:xfrm>
              <a:off x="660376" y="2976594"/>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1141" name="pl1141"/>
            <p:cNvSpPr/>
            <p:nvPr/>
          </p:nvSpPr>
          <p:spPr>
            <a:xfrm>
              <a:off x="660376" y="2781090"/>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1142" name="tx1142"/>
            <p:cNvSpPr/>
            <p:nvPr/>
          </p:nvSpPr>
          <p:spPr>
            <a:xfrm>
              <a:off x="570361" y="4001480"/>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1143" name="tx1143"/>
            <p:cNvSpPr/>
            <p:nvPr/>
          </p:nvSpPr>
          <p:spPr>
            <a:xfrm>
              <a:off x="508182" y="3805977"/>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25</a:t>
              </a:r>
            </a:p>
          </p:txBody>
        </p:sp>
        <p:sp>
          <p:nvSpPr>
            <p:cNvPr id="1144" name="tx1144"/>
            <p:cNvSpPr/>
            <p:nvPr/>
          </p:nvSpPr>
          <p:spPr>
            <a:xfrm>
              <a:off x="508182" y="361047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50</a:t>
              </a:r>
            </a:p>
          </p:txBody>
        </p:sp>
        <p:sp>
          <p:nvSpPr>
            <p:cNvPr id="1145" name="pl1145"/>
            <p:cNvSpPr/>
            <p:nvPr/>
          </p:nvSpPr>
          <p:spPr>
            <a:xfrm>
              <a:off x="660376" y="4041485"/>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1146" name="pl1146"/>
            <p:cNvSpPr/>
            <p:nvPr/>
          </p:nvSpPr>
          <p:spPr>
            <a:xfrm>
              <a:off x="660376" y="3845982"/>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1147" name="pl1147"/>
            <p:cNvSpPr/>
            <p:nvPr/>
          </p:nvSpPr>
          <p:spPr>
            <a:xfrm>
              <a:off x="660376" y="3650478"/>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1148" name="tx1148"/>
            <p:cNvSpPr/>
            <p:nvPr/>
          </p:nvSpPr>
          <p:spPr>
            <a:xfrm>
              <a:off x="570361" y="4870868"/>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1149" name="tx1149"/>
            <p:cNvSpPr/>
            <p:nvPr/>
          </p:nvSpPr>
          <p:spPr>
            <a:xfrm>
              <a:off x="508182" y="4675365"/>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25</a:t>
              </a:r>
            </a:p>
          </p:txBody>
        </p:sp>
        <p:sp>
          <p:nvSpPr>
            <p:cNvPr id="1150" name="tx1150"/>
            <p:cNvSpPr/>
            <p:nvPr/>
          </p:nvSpPr>
          <p:spPr>
            <a:xfrm>
              <a:off x="508182" y="4479861"/>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50</a:t>
              </a:r>
            </a:p>
          </p:txBody>
        </p:sp>
        <p:sp>
          <p:nvSpPr>
            <p:cNvPr id="1151" name="pl1151"/>
            <p:cNvSpPr/>
            <p:nvPr/>
          </p:nvSpPr>
          <p:spPr>
            <a:xfrm>
              <a:off x="660376" y="4910873"/>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1152" name="pl1152"/>
            <p:cNvSpPr/>
            <p:nvPr/>
          </p:nvSpPr>
          <p:spPr>
            <a:xfrm>
              <a:off x="660376" y="4715370"/>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1153" name="pl1153"/>
            <p:cNvSpPr/>
            <p:nvPr/>
          </p:nvSpPr>
          <p:spPr>
            <a:xfrm>
              <a:off x="660376" y="4519866"/>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1154" name="tx1154"/>
            <p:cNvSpPr/>
            <p:nvPr/>
          </p:nvSpPr>
          <p:spPr>
            <a:xfrm>
              <a:off x="570361" y="5740256"/>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1155" name="tx1155"/>
            <p:cNvSpPr/>
            <p:nvPr/>
          </p:nvSpPr>
          <p:spPr>
            <a:xfrm>
              <a:off x="508182" y="5544752"/>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25</a:t>
              </a:r>
            </a:p>
          </p:txBody>
        </p:sp>
        <p:sp>
          <p:nvSpPr>
            <p:cNvPr id="1156" name="tx1156"/>
            <p:cNvSpPr/>
            <p:nvPr/>
          </p:nvSpPr>
          <p:spPr>
            <a:xfrm>
              <a:off x="508182" y="5349249"/>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50</a:t>
              </a:r>
            </a:p>
          </p:txBody>
        </p:sp>
        <p:sp>
          <p:nvSpPr>
            <p:cNvPr id="1157" name="pl1157"/>
            <p:cNvSpPr/>
            <p:nvPr/>
          </p:nvSpPr>
          <p:spPr>
            <a:xfrm>
              <a:off x="660376" y="5780261"/>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1158" name="pl1158"/>
            <p:cNvSpPr/>
            <p:nvPr/>
          </p:nvSpPr>
          <p:spPr>
            <a:xfrm>
              <a:off x="660376" y="5584757"/>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1159" name="pl1159"/>
            <p:cNvSpPr/>
            <p:nvPr/>
          </p:nvSpPr>
          <p:spPr>
            <a:xfrm>
              <a:off x="660376" y="5389254"/>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1160" name="tx1160"/>
            <p:cNvSpPr/>
            <p:nvPr/>
          </p:nvSpPr>
          <p:spPr>
            <a:xfrm rot="-5400000">
              <a:off x="-6031" y="3290889"/>
              <a:ext cx="799917"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Drop-out (%)</a:t>
              </a:r>
            </a:p>
          </p:txBody>
        </p:sp>
        <p:sp>
          <p:nvSpPr>
            <p:cNvPr id="1161" name="tx1161"/>
            <p:cNvSpPr/>
            <p:nvPr/>
          </p:nvSpPr>
          <p:spPr>
            <a:xfrm>
              <a:off x="695171" y="435349"/>
              <a:ext cx="5202113" cy="119969"/>
            </a:xfrm>
            <a:prstGeom prst="rect">
              <a:avLst/>
            </a:prstGeom>
            <a:noFill/>
          </p:spPr>
          <p:txBody>
            <a:bodyPr lIns="0" rIns="0" tIns="0" bIns="0" anchorCtr="1" anchor="ctr" wrap="none"/>
            <a:lstStyle/>
            <a:p>
              <a:pPr algn="l" marL="0" marR="0" indent="0">
                <a:spcBef>
                  <a:spcPts val="0"/>
                </a:spcBef>
                <a:spcAft>
                  <a:spcPts val="0"/>
                </a:spcAft>
              </a:pPr>
              <a:r>
                <a:rPr sz="1320" i="0" b="0">
                  <a:solidFill>
                    <a:srgbClr val="000000">
                      <a:alpha val="100000"/>
                    </a:srgbClr>
                  </a:solidFill>
                  <a:latin typeface="Arial"/>
                  <a:cs typeface="Arial"/>
                </a:rPr>
                <a:t>Drop-out between DTP1 and DTP3 (%), by country, LACR, 2018-2025</a:t>
              </a:r>
            </a:p>
          </p:txBody>
        </p:sp>
        <p:sp>
          <p:nvSpPr>
            <p:cNvPr id="1162" name="tx1162"/>
            <p:cNvSpPr/>
            <p:nvPr/>
          </p:nvSpPr>
          <p:spPr>
            <a:xfrm>
              <a:off x="4912427" y="6352059"/>
              <a:ext cx="416198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Source: WHO/UNICEF Estimates of National Immunization Coverage, 2025 revision</a:t>
              </a:r>
            </a:p>
          </p:txBody>
        </p:sp>
        <p:sp>
          <p:nvSpPr>
            <p:cNvPr id="1163" name="tx1163"/>
            <p:cNvSpPr/>
            <p:nvPr/>
          </p:nvSpPr>
          <p:spPr>
            <a:xfrm>
              <a:off x="6147873" y="6472760"/>
              <a:ext cx="29265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Note: Dark grey line displays regional dropout for reference</a:t>
              </a:r>
            </a:p>
          </p:txBody>
        </p:sp>
        <p:sp>
          <p:nvSpPr>
            <p:cNvPr id="1164" name="tx1164"/>
            <p:cNvSpPr/>
            <p:nvPr/>
          </p:nvSpPr>
          <p:spPr>
            <a:xfrm>
              <a:off x="5796652" y="6593460"/>
              <a:ext cx="32777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Drop-out classification: &lt;5% = low, 5-10% = medium, &gt;10% = high</a:t>
              </a:r>
            </a:p>
          </p:txBody>
        </p:sp>
      </p:grpSp>
      <p:sp>
        <p:nvSpPr>
          <p:cNvPr id="1165"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This chart shows trends in drop-out rates between DTP1 and DTP3 by country.
In 2025, Haiti had the highest drop-out with 26% of children who received DTP1 not receiving DTP3.
Antigua and Barbuda, Cuba, El Salvador, Grenada, Guyana, Jamaica, Mexico, Nicaragua, St Vincent, and Suriname had the lowest DTP drop-out (0%). Zero drop-out indicates that near enough all children that received DTP1 also received DTP3.
5 countries had DTP drop-out of more than 10%.</a:t>
            </a:r>
          </a:p>
        </p:txBody>
      </p:sp>
    </p:spTree>
  </p:cSld>
  <p:clrMapOvr>
    <a:masterClrMapping/>
  </p:clrMapOvr>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rc4"/>
            <p:cNvSpPr/>
            <p:nvPr/>
          </p:nvSpPr>
          <p:spPr>
            <a:xfrm>
              <a:off x="274320" y="365760"/>
              <a:ext cx="8869679" cy="6400799"/>
            </a:xfrm>
            <a:prstGeom prst="rect">
              <a:avLst/>
            </a:prstGeom>
            <a:solidFill>
              <a:srgbClr val="FFFFFF">
                <a:alpha val="100000"/>
              </a:srgbClr>
            </a:solidFill>
            <a:ln w="13550" cap="rnd">
              <a:solidFill>
                <a:srgbClr val="FFFFFF">
                  <a:alpha val="100000"/>
                </a:srgbClr>
              </a:solidFill>
              <a:prstDash val="solid"/>
              <a:round/>
            </a:ln>
          </p:spPr>
          <p:txBody>
            <a:bodyPr/>
            <a:lstStyle/>
            <a:p/>
          </p:txBody>
        </p:sp>
        <p:sp>
          <p:nvSpPr>
            <p:cNvPr id="5" name="rc5"/>
            <p:cNvSpPr/>
            <p:nvPr/>
          </p:nvSpPr>
          <p:spPr>
            <a:xfrm>
              <a:off x="695171" y="874964"/>
              <a:ext cx="1338549" cy="584946"/>
            </a:xfrm>
            <a:prstGeom prst="rect">
              <a:avLst/>
            </a:prstGeom>
            <a:solidFill>
              <a:srgbClr val="EBEBEB">
                <a:alpha val="100000"/>
              </a:srgbClr>
            </a:solidFill>
          </p:spPr>
          <p:txBody>
            <a:bodyPr/>
            <a:lstStyle/>
            <a:p/>
          </p:txBody>
        </p:sp>
        <p:sp>
          <p:nvSpPr>
            <p:cNvPr id="6" name="pl6"/>
            <p:cNvSpPr/>
            <p:nvPr/>
          </p:nvSpPr>
          <p:spPr>
            <a:xfrm>
              <a:off x="695171" y="1389007"/>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7" name="pl7"/>
            <p:cNvSpPr/>
            <p:nvPr/>
          </p:nvSpPr>
          <p:spPr>
            <a:xfrm>
              <a:off x="695171" y="1218569"/>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8" name="pl8"/>
            <p:cNvSpPr/>
            <p:nvPr/>
          </p:nvSpPr>
          <p:spPr>
            <a:xfrm>
              <a:off x="695171" y="1048130"/>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9" name="pl9"/>
            <p:cNvSpPr/>
            <p:nvPr/>
          </p:nvSpPr>
          <p:spPr>
            <a:xfrm>
              <a:off x="695171" y="877691"/>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10" name="pl10"/>
            <p:cNvSpPr/>
            <p:nvPr/>
          </p:nvSpPr>
          <p:spPr>
            <a:xfrm>
              <a:off x="695171" y="1303788"/>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11" name="pl11"/>
            <p:cNvSpPr/>
            <p:nvPr/>
          </p:nvSpPr>
          <p:spPr>
            <a:xfrm>
              <a:off x="695171" y="1133349"/>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12" name="pl12"/>
            <p:cNvSpPr/>
            <p:nvPr/>
          </p:nvSpPr>
          <p:spPr>
            <a:xfrm>
              <a:off x="695171" y="962910"/>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13" name="pl13"/>
            <p:cNvSpPr/>
            <p:nvPr/>
          </p:nvSpPr>
          <p:spPr>
            <a:xfrm>
              <a:off x="756014" y="874964"/>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14" name="pl14"/>
            <p:cNvSpPr/>
            <p:nvPr/>
          </p:nvSpPr>
          <p:spPr>
            <a:xfrm>
              <a:off x="929851" y="874964"/>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15" name="pl15"/>
            <p:cNvSpPr/>
            <p:nvPr/>
          </p:nvSpPr>
          <p:spPr>
            <a:xfrm>
              <a:off x="1103689" y="874964"/>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16" name="pl16"/>
            <p:cNvSpPr/>
            <p:nvPr/>
          </p:nvSpPr>
          <p:spPr>
            <a:xfrm>
              <a:off x="1277526" y="874964"/>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17" name="pl17"/>
            <p:cNvSpPr/>
            <p:nvPr/>
          </p:nvSpPr>
          <p:spPr>
            <a:xfrm>
              <a:off x="1451364" y="874964"/>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18" name="pl18"/>
            <p:cNvSpPr/>
            <p:nvPr/>
          </p:nvSpPr>
          <p:spPr>
            <a:xfrm>
              <a:off x="1625202" y="874964"/>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19" name="pl19"/>
            <p:cNvSpPr/>
            <p:nvPr/>
          </p:nvSpPr>
          <p:spPr>
            <a:xfrm>
              <a:off x="1799039" y="874964"/>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20" name="pl20"/>
            <p:cNvSpPr/>
            <p:nvPr/>
          </p:nvSpPr>
          <p:spPr>
            <a:xfrm>
              <a:off x="1972877" y="874964"/>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21" name="pl21"/>
            <p:cNvSpPr/>
            <p:nvPr/>
          </p:nvSpPr>
          <p:spPr>
            <a:xfrm>
              <a:off x="756014" y="1256065"/>
              <a:ext cx="1216862" cy="54540"/>
            </a:xfrm>
            <a:custGeom>
              <a:avLst/>
              <a:pathLst>
                <a:path w="1216862" h="54540">
                  <a:moveTo>
                    <a:pt x="0" y="54540"/>
                  </a:moveTo>
                  <a:lnTo>
                    <a:pt x="173837" y="47722"/>
                  </a:lnTo>
                  <a:lnTo>
                    <a:pt x="347675" y="34087"/>
                  </a:lnTo>
                  <a:lnTo>
                    <a:pt x="521512" y="47722"/>
                  </a:lnTo>
                  <a:lnTo>
                    <a:pt x="695350" y="0"/>
                  </a:lnTo>
                  <a:lnTo>
                    <a:pt x="869187" y="27270"/>
                  </a:lnTo>
                  <a:lnTo>
                    <a:pt x="1043025" y="54540"/>
                  </a:lnTo>
                  <a:lnTo>
                    <a:pt x="1216862" y="20452"/>
                  </a:lnTo>
                </a:path>
              </a:pathLst>
            </a:custGeom>
            <a:ln w="20325" cap="flat">
              <a:solidFill>
                <a:srgbClr val="BEBEBE">
                  <a:alpha val="69803"/>
                </a:srgbClr>
              </a:solidFill>
              <a:prstDash val="solid"/>
              <a:round/>
            </a:ln>
          </p:spPr>
          <p:txBody>
            <a:bodyPr/>
            <a:lstStyle/>
            <a:p/>
          </p:txBody>
        </p:sp>
        <p:sp>
          <p:nvSpPr>
            <p:cNvPr id="22" name="pl22"/>
            <p:cNvSpPr/>
            <p:nvPr/>
          </p:nvSpPr>
          <p:spPr>
            <a:xfrm>
              <a:off x="756014" y="1242430"/>
              <a:ext cx="1216862" cy="61357"/>
            </a:xfrm>
            <a:custGeom>
              <a:avLst/>
              <a:pathLst>
                <a:path w="1216862" h="61357">
                  <a:moveTo>
                    <a:pt x="0" y="40905"/>
                  </a:moveTo>
                  <a:lnTo>
                    <a:pt x="173837" y="47722"/>
                  </a:lnTo>
                  <a:lnTo>
                    <a:pt x="347675" y="13635"/>
                  </a:lnTo>
                  <a:lnTo>
                    <a:pt x="521512" y="0"/>
                  </a:lnTo>
                  <a:lnTo>
                    <a:pt x="695350" y="61357"/>
                  </a:lnTo>
                  <a:lnTo>
                    <a:pt x="869187" y="27270"/>
                  </a:lnTo>
                  <a:lnTo>
                    <a:pt x="1043025" y="47722"/>
                  </a:lnTo>
                  <a:lnTo>
                    <a:pt x="1216862" y="47722"/>
                  </a:lnTo>
                </a:path>
              </a:pathLst>
            </a:custGeom>
            <a:ln w="40651" cap="flat">
              <a:solidFill>
                <a:srgbClr val="BEBEBE">
                  <a:alpha val="69803"/>
                </a:srgbClr>
              </a:solidFill>
              <a:prstDash val="solid"/>
              <a:round/>
            </a:ln>
          </p:spPr>
          <p:txBody>
            <a:bodyPr/>
            <a:lstStyle/>
            <a:p/>
          </p:txBody>
        </p:sp>
        <p:sp>
          <p:nvSpPr>
            <p:cNvPr id="23" name="pl23"/>
            <p:cNvSpPr/>
            <p:nvPr/>
          </p:nvSpPr>
          <p:spPr>
            <a:xfrm>
              <a:off x="756014" y="1242430"/>
              <a:ext cx="1216862" cy="61357"/>
            </a:xfrm>
            <a:custGeom>
              <a:avLst/>
              <a:pathLst>
                <a:path w="1216862" h="61357">
                  <a:moveTo>
                    <a:pt x="0" y="40905"/>
                  </a:moveTo>
                  <a:lnTo>
                    <a:pt x="173837" y="47722"/>
                  </a:lnTo>
                  <a:lnTo>
                    <a:pt x="347675" y="13635"/>
                  </a:lnTo>
                  <a:lnTo>
                    <a:pt x="521512" y="0"/>
                  </a:lnTo>
                  <a:lnTo>
                    <a:pt x="695350" y="61357"/>
                  </a:lnTo>
                  <a:lnTo>
                    <a:pt x="869187" y="27270"/>
                  </a:lnTo>
                  <a:lnTo>
                    <a:pt x="1043025" y="47722"/>
                  </a:lnTo>
                  <a:lnTo>
                    <a:pt x="1216862" y="47722"/>
                  </a:lnTo>
                </a:path>
              </a:pathLst>
            </a:custGeom>
            <a:ln w="35231" cap="flat">
              <a:solidFill>
                <a:srgbClr val="BEBEBE">
                  <a:alpha val="69803"/>
                </a:srgbClr>
              </a:solidFill>
              <a:prstDash val="solid"/>
              <a:round/>
            </a:ln>
          </p:spPr>
          <p:txBody>
            <a:bodyPr/>
            <a:lstStyle/>
            <a:p/>
          </p:txBody>
        </p:sp>
        <p:sp>
          <p:nvSpPr>
            <p:cNvPr id="24" name="pl24"/>
            <p:cNvSpPr/>
            <p:nvPr/>
          </p:nvSpPr>
          <p:spPr>
            <a:xfrm>
              <a:off x="756014" y="1256065"/>
              <a:ext cx="1216862" cy="54540"/>
            </a:xfrm>
            <a:custGeom>
              <a:avLst/>
              <a:pathLst>
                <a:path w="1216862" h="54540">
                  <a:moveTo>
                    <a:pt x="0" y="54540"/>
                  </a:moveTo>
                  <a:lnTo>
                    <a:pt x="173837" y="47722"/>
                  </a:lnTo>
                  <a:lnTo>
                    <a:pt x="347675" y="34087"/>
                  </a:lnTo>
                  <a:lnTo>
                    <a:pt x="521512" y="47722"/>
                  </a:lnTo>
                  <a:lnTo>
                    <a:pt x="695350" y="0"/>
                  </a:lnTo>
                  <a:lnTo>
                    <a:pt x="869187" y="27270"/>
                  </a:lnTo>
                  <a:lnTo>
                    <a:pt x="1043025" y="54540"/>
                  </a:lnTo>
                  <a:lnTo>
                    <a:pt x="1216862" y="20452"/>
                  </a:lnTo>
                </a:path>
              </a:pathLst>
            </a:custGeom>
            <a:ln w="20325" cap="flat">
              <a:solidFill>
                <a:srgbClr val="6B6B6B">
                  <a:alpha val="100000"/>
                </a:srgbClr>
              </a:solidFill>
              <a:prstDash val="solid"/>
              <a:round/>
            </a:ln>
          </p:spPr>
          <p:txBody>
            <a:bodyPr/>
            <a:lstStyle/>
            <a:p/>
          </p:txBody>
        </p:sp>
        <p:sp>
          <p:nvSpPr>
            <p:cNvPr id="25" name="pl25"/>
            <p:cNvSpPr/>
            <p:nvPr/>
          </p:nvSpPr>
          <p:spPr>
            <a:xfrm>
              <a:off x="756014" y="1242430"/>
              <a:ext cx="1216862" cy="61357"/>
            </a:xfrm>
            <a:custGeom>
              <a:avLst/>
              <a:pathLst>
                <a:path w="1216862" h="61357">
                  <a:moveTo>
                    <a:pt x="0" y="40905"/>
                  </a:moveTo>
                  <a:lnTo>
                    <a:pt x="173837" y="47722"/>
                  </a:lnTo>
                  <a:lnTo>
                    <a:pt x="347675" y="13635"/>
                  </a:lnTo>
                  <a:lnTo>
                    <a:pt x="521512" y="0"/>
                  </a:lnTo>
                  <a:lnTo>
                    <a:pt x="695350" y="61357"/>
                  </a:lnTo>
                  <a:lnTo>
                    <a:pt x="869187" y="27270"/>
                  </a:lnTo>
                  <a:lnTo>
                    <a:pt x="1043025" y="47722"/>
                  </a:lnTo>
                  <a:lnTo>
                    <a:pt x="1216862" y="47722"/>
                  </a:lnTo>
                </a:path>
              </a:pathLst>
            </a:custGeom>
            <a:ln w="40651" cap="flat">
              <a:solidFill>
                <a:srgbClr val="000000">
                  <a:alpha val="100000"/>
                </a:srgbClr>
              </a:solidFill>
              <a:prstDash val="solid"/>
              <a:round/>
            </a:ln>
          </p:spPr>
          <p:txBody>
            <a:bodyPr/>
            <a:lstStyle/>
            <a:p/>
          </p:txBody>
        </p:sp>
        <p:sp>
          <p:nvSpPr>
            <p:cNvPr id="26" name="pl26"/>
            <p:cNvSpPr/>
            <p:nvPr/>
          </p:nvSpPr>
          <p:spPr>
            <a:xfrm>
              <a:off x="756014" y="1242430"/>
              <a:ext cx="1216862" cy="61357"/>
            </a:xfrm>
            <a:custGeom>
              <a:avLst/>
              <a:pathLst>
                <a:path w="1216862" h="61357">
                  <a:moveTo>
                    <a:pt x="0" y="40905"/>
                  </a:moveTo>
                  <a:lnTo>
                    <a:pt x="173837" y="47722"/>
                  </a:lnTo>
                  <a:lnTo>
                    <a:pt x="347675" y="13635"/>
                  </a:lnTo>
                  <a:lnTo>
                    <a:pt x="521512" y="0"/>
                  </a:lnTo>
                  <a:lnTo>
                    <a:pt x="695350" y="61357"/>
                  </a:lnTo>
                  <a:lnTo>
                    <a:pt x="869187" y="27270"/>
                  </a:lnTo>
                  <a:lnTo>
                    <a:pt x="1043025" y="47722"/>
                  </a:lnTo>
                  <a:lnTo>
                    <a:pt x="1216862" y="47722"/>
                  </a:lnTo>
                </a:path>
              </a:pathLst>
            </a:custGeom>
            <a:ln w="35231" cap="flat">
              <a:solidFill>
                <a:srgbClr val="F26A21">
                  <a:alpha val="100000"/>
                </a:srgbClr>
              </a:solidFill>
              <a:prstDash val="solid"/>
              <a:round/>
            </a:ln>
          </p:spPr>
          <p:txBody>
            <a:bodyPr/>
            <a:lstStyle/>
            <a:p/>
          </p:txBody>
        </p:sp>
        <p:sp>
          <p:nvSpPr>
            <p:cNvPr id="27" name="pl27"/>
            <p:cNvSpPr/>
            <p:nvPr/>
          </p:nvSpPr>
          <p:spPr>
            <a:xfrm>
              <a:off x="695171" y="1303788"/>
              <a:ext cx="1338549" cy="0"/>
            </a:xfrm>
            <a:custGeom>
              <a:avLst/>
              <a:pathLst>
                <a:path w="1338549" h="0">
                  <a:moveTo>
                    <a:pt x="0" y="0"/>
                  </a:moveTo>
                  <a:lnTo>
                    <a:pt x="1338549" y="0"/>
                  </a:lnTo>
                  <a:lnTo>
                    <a:pt x="1338549" y="0"/>
                  </a:lnTo>
                </a:path>
              </a:pathLst>
            </a:custGeom>
            <a:ln w="13550" cap="flat">
              <a:solidFill>
                <a:srgbClr val="000000">
                  <a:alpha val="100000"/>
                </a:srgbClr>
              </a:solidFill>
              <a:prstDash val="dash"/>
              <a:round/>
            </a:ln>
          </p:spPr>
          <p:txBody>
            <a:bodyPr/>
            <a:lstStyle/>
            <a:p/>
          </p:txBody>
        </p:sp>
        <p:sp>
          <p:nvSpPr>
            <p:cNvPr id="28" name="tx28"/>
            <p:cNvSpPr/>
            <p:nvPr/>
          </p:nvSpPr>
          <p:spPr>
            <a:xfrm>
              <a:off x="725884" y="112030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29" name="tx29"/>
            <p:cNvSpPr/>
            <p:nvPr/>
          </p:nvSpPr>
          <p:spPr>
            <a:xfrm>
              <a:off x="899722" y="112712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30" name="tx30"/>
            <p:cNvSpPr/>
            <p:nvPr/>
          </p:nvSpPr>
          <p:spPr>
            <a:xfrm>
              <a:off x="1073559" y="109303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a:t>
              </a:r>
            </a:p>
          </p:txBody>
        </p:sp>
        <p:sp>
          <p:nvSpPr>
            <p:cNvPr id="31" name="tx31"/>
            <p:cNvSpPr/>
            <p:nvPr/>
          </p:nvSpPr>
          <p:spPr>
            <a:xfrm>
              <a:off x="1247397" y="107940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a:t>
              </a:r>
            </a:p>
          </p:txBody>
        </p:sp>
        <p:sp>
          <p:nvSpPr>
            <p:cNvPr id="32" name="tx32"/>
            <p:cNvSpPr/>
            <p:nvPr/>
          </p:nvSpPr>
          <p:spPr>
            <a:xfrm>
              <a:off x="1421234" y="114076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33" name="tx33"/>
            <p:cNvSpPr/>
            <p:nvPr/>
          </p:nvSpPr>
          <p:spPr>
            <a:xfrm>
              <a:off x="1595072" y="110667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34" name="tx34"/>
            <p:cNvSpPr/>
            <p:nvPr/>
          </p:nvSpPr>
          <p:spPr>
            <a:xfrm>
              <a:off x="1768910" y="112712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35" name="tx35"/>
            <p:cNvSpPr/>
            <p:nvPr/>
          </p:nvSpPr>
          <p:spPr>
            <a:xfrm>
              <a:off x="1942747" y="112712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36" name="rc36"/>
            <p:cNvSpPr/>
            <p:nvPr/>
          </p:nvSpPr>
          <p:spPr>
            <a:xfrm>
              <a:off x="695171" y="1744352"/>
              <a:ext cx="1338549" cy="584946"/>
            </a:xfrm>
            <a:prstGeom prst="rect">
              <a:avLst/>
            </a:prstGeom>
            <a:solidFill>
              <a:srgbClr val="EBEBEB">
                <a:alpha val="100000"/>
              </a:srgbClr>
            </a:solidFill>
          </p:spPr>
          <p:txBody>
            <a:bodyPr/>
            <a:lstStyle/>
            <a:p/>
          </p:txBody>
        </p:sp>
        <p:sp>
          <p:nvSpPr>
            <p:cNvPr id="37" name="pl37"/>
            <p:cNvSpPr/>
            <p:nvPr/>
          </p:nvSpPr>
          <p:spPr>
            <a:xfrm>
              <a:off x="695171" y="2258395"/>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38" name="pl38"/>
            <p:cNvSpPr/>
            <p:nvPr/>
          </p:nvSpPr>
          <p:spPr>
            <a:xfrm>
              <a:off x="695171" y="2087956"/>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39" name="pl39"/>
            <p:cNvSpPr/>
            <p:nvPr/>
          </p:nvSpPr>
          <p:spPr>
            <a:xfrm>
              <a:off x="695171" y="1917518"/>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40" name="pl40"/>
            <p:cNvSpPr/>
            <p:nvPr/>
          </p:nvSpPr>
          <p:spPr>
            <a:xfrm>
              <a:off x="695171" y="1747079"/>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41" name="pl41"/>
            <p:cNvSpPr/>
            <p:nvPr/>
          </p:nvSpPr>
          <p:spPr>
            <a:xfrm>
              <a:off x="695171" y="2173176"/>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42" name="pl42"/>
            <p:cNvSpPr/>
            <p:nvPr/>
          </p:nvSpPr>
          <p:spPr>
            <a:xfrm>
              <a:off x="695171" y="2002737"/>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43" name="pl43"/>
            <p:cNvSpPr/>
            <p:nvPr/>
          </p:nvSpPr>
          <p:spPr>
            <a:xfrm>
              <a:off x="695171" y="1832298"/>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44" name="pl44"/>
            <p:cNvSpPr/>
            <p:nvPr/>
          </p:nvSpPr>
          <p:spPr>
            <a:xfrm>
              <a:off x="756014" y="1744352"/>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45" name="pl45"/>
            <p:cNvSpPr/>
            <p:nvPr/>
          </p:nvSpPr>
          <p:spPr>
            <a:xfrm>
              <a:off x="929851" y="1744352"/>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46" name="pl46"/>
            <p:cNvSpPr/>
            <p:nvPr/>
          </p:nvSpPr>
          <p:spPr>
            <a:xfrm>
              <a:off x="1103689" y="1744352"/>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47" name="pl47"/>
            <p:cNvSpPr/>
            <p:nvPr/>
          </p:nvSpPr>
          <p:spPr>
            <a:xfrm>
              <a:off x="1277526" y="1744352"/>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48" name="pl48"/>
            <p:cNvSpPr/>
            <p:nvPr/>
          </p:nvSpPr>
          <p:spPr>
            <a:xfrm>
              <a:off x="1451364" y="1744352"/>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49" name="pl49"/>
            <p:cNvSpPr/>
            <p:nvPr/>
          </p:nvSpPr>
          <p:spPr>
            <a:xfrm>
              <a:off x="1625202" y="1744352"/>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50" name="pl50"/>
            <p:cNvSpPr/>
            <p:nvPr/>
          </p:nvSpPr>
          <p:spPr>
            <a:xfrm>
              <a:off x="1799039" y="1744352"/>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51" name="pl51"/>
            <p:cNvSpPr/>
            <p:nvPr/>
          </p:nvSpPr>
          <p:spPr>
            <a:xfrm>
              <a:off x="1972877" y="1744352"/>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52" name="pl52"/>
            <p:cNvSpPr/>
            <p:nvPr/>
          </p:nvSpPr>
          <p:spPr>
            <a:xfrm>
              <a:off x="756014" y="2125453"/>
              <a:ext cx="1216862" cy="54540"/>
            </a:xfrm>
            <a:custGeom>
              <a:avLst/>
              <a:pathLst>
                <a:path w="1216862" h="54540">
                  <a:moveTo>
                    <a:pt x="0" y="54540"/>
                  </a:moveTo>
                  <a:lnTo>
                    <a:pt x="173837" y="47722"/>
                  </a:lnTo>
                  <a:lnTo>
                    <a:pt x="347675" y="34087"/>
                  </a:lnTo>
                  <a:lnTo>
                    <a:pt x="521512" y="47722"/>
                  </a:lnTo>
                  <a:lnTo>
                    <a:pt x="695350" y="0"/>
                  </a:lnTo>
                  <a:lnTo>
                    <a:pt x="869187" y="27270"/>
                  </a:lnTo>
                  <a:lnTo>
                    <a:pt x="1043025" y="54540"/>
                  </a:lnTo>
                  <a:lnTo>
                    <a:pt x="1216862" y="20452"/>
                  </a:lnTo>
                </a:path>
              </a:pathLst>
            </a:custGeom>
            <a:ln w="20325" cap="flat">
              <a:solidFill>
                <a:srgbClr val="BEBEBE">
                  <a:alpha val="69803"/>
                </a:srgbClr>
              </a:solidFill>
              <a:prstDash val="solid"/>
              <a:round/>
            </a:ln>
          </p:spPr>
          <p:txBody>
            <a:bodyPr/>
            <a:lstStyle/>
            <a:p/>
          </p:txBody>
        </p:sp>
        <p:sp>
          <p:nvSpPr>
            <p:cNvPr id="53" name="pl53"/>
            <p:cNvSpPr/>
            <p:nvPr/>
          </p:nvSpPr>
          <p:spPr>
            <a:xfrm>
              <a:off x="756014" y="2105000"/>
              <a:ext cx="1216862" cy="170438"/>
            </a:xfrm>
            <a:custGeom>
              <a:avLst/>
              <a:pathLst>
                <a:path w="1216862" h="170438">
                  <a:moveTo>
                    <a:pt x="0" y="109080"/>
                  </a:moveTo>
                  <a:lnTo>
                    <a:pt x="173837" y="170438"/>
                  </a:lnTo>
                  <a:lnTo>
                    <a:pt x="347675" y="0"/>
                  </a:lnTo>
                  <a:lnTo>
                    <a:pt x="521512" y="61357"/>
                  </a:lnTo>
                  <a:lnTo>
                    <a:pt x="695350" y="40905"/>
                  </a:lnTo>
                  <a:lnTo>
                    <a:pt x="869187" y="102263"/>
                  </a:lnTo>
                  <a:lnTo>
                    <a:pt x="1043025" y="115898"/>
                  </a:lnTo>
                  <a:lnTo>
                    <a:pt x="1216862" y="13635"/>
                  </a:lnTo>
                </a:path>
              </a:pathLst>
            </a:custGeom>
            <a:ln w="40651" cap="flat">
              <a:solidFill>
                <a:srgbClr val="BEBEBE">
                  <a:alpha val="69803"/>
                </a:srgbClr>
              </a:solidFill>
              <a:prstDash val="solid"/>
              <a:round/>
            </a:ln>
          </p:spPr>
          <p:txBody>
            <a:bodyPr/>
            <a:lstStyle/>
            <a:p/>
          </p:txBody>
        </p:sp>
        <p:sp>
          <p:nvSpPr>
            <p:cNvPr id="54" name="pl54"/>
            <p:cNvSpPr/>
            <p:nvPr/>
          </p:nvSpPr>
          <p:spPr>
            <a:xfrm>
              <a:off x="756014" y="2105000"/>
              <a:ext cx="1216862" cy="170438"/>
            </a:xfrm>
            <a:custGeom>
              <a:avLst/>
              <a:pathLst>
                <a:path w="1216862" h="170438">
                  <a:moveTo>
                    <a:pt x="0" y="109080"/>
                  </a:moveTo>
                  <a:lnTo>
                    <a:pt x="173837" y="170438"/>
                  </a:lnTo>
                  <a:lnTo>
                    <a:pt x="347675" y="0"/>
                  </a:lnTo>
                  <a:lnTo>
                    <a:pt x="521512" y="61357"/>
                  </a:lnTo>
                  <a:lnTo>
                    <a:pt x="695350" y="40905"/>
                  </a:lnTo>
                  <a:lnTo>
                    <a:pt x="869187" y="102263"/>
                  </a:lnTo>
                  <a:lnTo>
                    <a:pt x="1043025" y="115898"/>
                  </a:lnTo>
                  <a:lnTo>
                    <a:pt x="1216862" y="13635"/>
                  </a:lnTo>
                </a:path>
              </a:pathLst>
            </a:custGeom>
            <a:ln w="35231" cap="flat">
              <a:solidFill>
                <a:srgbClr val="BEBEBE">
                  <a:alpha val="69803"/>
                </a:srgbClr>
              </a:solidFill>
              <a:prstDash val="solid"/>
              <a:round/>
            </a:ln>
          </p:spPr>
          <p:txBody>
            <a:bodyPr/>
            <a:lstStyle/>
            <a:p/>
          </p:txBody>
        </p:sp>
        <p:sp>
          <p:nvSpPr>
            <p:cNvPr id="55" name="pl55"/>
            <p:cNvSpPr/>
            <p:nvPr/>
          </p:nvSpPr>
          <p:spPr>
            <a:xfrm>
              <a:off x="756014" y="2125453"/>
              <a:ext cx="1216862" cy="54540"/>
            </a:xfrm>
            <a:custGeom>
              <a:avLst/>
              <a:pathLst>
                <a:path w="1216862" h="54540">
                  <a:moveTo>
                    <a:pt x="0" y="54540"/>
                  </a:moveTo>
                  <a:lnTo>
                    <a:pt x="173837" y="47722"/>
                  </a:lnTo>
                  <a:lnTo>
                    <a:pt x="347675" y="34087"/>
                  </a:lnTo>
                  <a:lnTo>
                    <a:pt x="521512" y="47722"/>
                  </a:lnTo>
                  <a:lnTo>
                    <a:pt x="695350" y="0"/>
                  </a:lnTo>
                  <a:lnTo>
                    <a:pt x="869187" y="27270"/>
                  </a:lnTo>
                  <a:lnTo>
                    <a:pt x="1043025" y="54540"/>
                  </a:lnTo>
                  <a:lnTo>
                    <a:pt x="1216862" y="20452"/>
                  </a:lnTo>
                </a:path>
              </a:pathLst>
            </a:custGeom>
            <a:ln w="20325" cap="flat">
              <a:solidFill>
                <a:srgbClr val="6B6B6B">
                  <a:alpha val="100000"/>
                </a:srgbClr>
              </a:solidFill>
              <a:prstDash val="solid"/>
              <a:round/>
            </a:ln>
          </p:spPr>
          <p:txBody>
            <a:bodyPr/>
            <a:lstStyle/>
            <a:p/>
          </p:txBody>
        </p:sp>
        <p:sp>
          <p:nvSpPr>
            <p:cNvPr id="56" name="pl56"/>
            <p:cNvSpPr/>
            <p:nvPr/>
          </p:nvSpPr>
          <p:spPr>
            <a:xfrm>
              <a:off x="756014" y="2105000"/>
              <a:ext cx="1216862" cy="170438"/>
            </a:xfrm>
            <a:custGeom>
              <a:avLst/>
              <a:pathLst>
                <a:path w="1216862" h="170438">
                  <a:moveTo>
                    <a:pt x="0" y="109080"/>
                  </a:moveTo>
                  <a:lnTo>
                    <a:pt x="173837" y="170438"/>
                  </a:lnTo>
                  <a:lnTo>
                    <a:pt x="347675" y="0"/>
                  </a:lnTo>
                  <a:lnTo>
                    <a:pt x="521512" y="61357"/>
                  </a:lnTo>
                  <a:lnTo>
                    <a:pt x="695350" y="40905"/>
                  </a:lnTo>
                  <a:lnTo>
                    <a:pt x="869187" y="102263"/>
                  </a:lnTo>
                  <a:lnTo>
                    <a:pt x="1043025" y="115898"/>
                  </a:lnTo>
                  <a:lnTo>
                    <a:pt x="1216862" y="13635"/>
                  </a:lnTo>
                </a:path>
              </a:pathLst>
            </a:custGeom>
            <a:ln w="40651" cap="flat">
              <a:solidFill>
                <a:srgbClr val="000000">
                  <a:alpha val="100000"/>
                </a:srgbClr>
              </a:solidFill>
              <a:prstDash val="solid"/>
              <a:round/>
            </a:ln>
          </p:spPr>
          <p:txBody>
            <a:bodyPr/>
            <a:lstStyle/>
            <a:p/>
          </p:txBody>
        </p:sp>
        <p:sp>
          <p:nvSpPr>
            <p:cNvPr id="57" name="pl57"/>
            <p:cNvSpPr/>
            <p:nvPr/>
          </p:nvSpPr>
          <p:spPr>
            <a:xfrm>
              <a:off x="756014" y="2105000"/>
              <a:ext cx="1216862" cy="170438"/>
            </a:xfrm>
            <a:custGeom>
              <a:avLst/>
              <a:pathLst>
                <a:path w="1216862" h="170438">
                  <a:moveTo>
                    <a:pt x="0" y="109080"/>
                  </a:moveTo>
                  <a:lnTo>
                    <a:pt x="173837" y="170438"/>
                  </a:lnTo>
                  <a:lnTo>
                    <a:pt x="347675" y="0"/>
                  </a:lnTo>
                  <a:lnTo>
                    <a:pt x="521512" y="61357"/>
                  </a:lnTo>
                  <a:lnTo>
                    <a:pt x="695350" y="40905"/>
                  </a:lnTo>
                  <a:lnTo>
                    <a:pt x="869187" y="102263"/>
                  </a:lnTo>
                  <a:lnTo>
                    <a:pt x="1043025" y="115898"/>
                  </a:lnTo>
                  <a:lnTo>
                    <a:pt x="1216862" y="13635"/>
                  </a:lnTo>
                </a:path>
              </a:pathLst>
            </a:custGeom>
            <a:ln w="35231" cap="flat">
              <a:solidFill>
                <a:srgbClr val="F26A21">
                  <a:alpha val="100000"/>
                </a:srgbClr>
              </a:solidFill>
              <a:prstDash val="solid"/>
              <a:round/>
            </a:ln>
          </p:spPr>
          <p:txBody>
            <a:bodyPr/>
            <a:lstStyle/>
            <a:p/>
          </p:txBody>
        </p:sp>
        <p:sp>
          <p:nvSpPr>
            <p:cNvPr id="58" name="pl58"/>
            <p:cNvSpPr/>
            <p:nvPr/>
          </p:nvSpPr>
          <p:spPr>
            <a:xfrm>
              <a:off x="695171" y="2173176"/>
              <a:ext cx="1338549" cy="0"/>
            </a:xfrm>
            <a:custGeom>
              <a:avLst/>
              <a:pathLst>
                <a:path w="1338549" h="0">
                  <a:moveTo>
                    <a:pt x="0" y="0"/>
                  </a:moveTo>
                  <a:lnTo>
                    <a:pt x="1338549" y="0"/>
                  </a:lnTo>
                  <a:lnTo>
                    <a:pt x="1338549" y="0"/>
                  </a:lnTo>
                </a:path>
              </a:pathLst>
            </a:custGeom>
            <a:ln w="13550" cap="flat">
              <a:solidFill>
                <a:srgbClr val="000000">
                  <a:alpha val="100000"/>
                </a:srgbClr>
              </a:solidFill>
              <a:prstDash val="dash"/>
              <a:round/>
            </a:ln>
          </p:spPr>
          <p:txBody>
            <a:bodyPr/>
            <a:lstStyle/>
            <a:p/>
          </p:txBody>
        </p:sp>
        <p:sp>
          <p:nvSpPr>
            <p:cNvPr id="59" name="tx59"/>
            <p:cNvSpPr/>
            <p:nvPr/>
          </p:nvSpPr>
          <p:spPr>
            <a:xfrm>
              <a:off x="707825" y="2051053"/>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a:t>
              </a:r>
            </a:p>
          </p:txBody>
        </p:sp>
        <p:sp>
          <p:nvSpPr>
            <p:cNvPr id="60" name="tx60"/>
            <p:cNvSpPr/>
            <p:nvPr/>
          </p:nvSpPr>
          <p:spPr>
            <a:xfrm>
              <a:off x="851533" y="2112411"/>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-15</a:t>
              </a:r>
            </a:p>
          </p:txBody>
        </p:sp>
        <p:sp>
          <p:nvSpPr>
            <p:cNvPr id="61" name="tx61"/>
            <p:cNvSpPr/>
            <p:nvPr/>
          </p:nvSpPr>
          <p:spPr>
            <a:xfrm>
              <a:off x="1043430" y="194197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10</a:t>
              </a:r>
            </a:p>
          </p:txBody>
        </p:sp>
        <p:sp>
          <p:nvSpPr>
            <p:cNvPr id="62" name="tx62"/>
            <p:cNvSpPr/>
            <p:nvPr/>
          </p:nvSpPr>
          <p:spPr>
            <a:xfrm>
              <a:off x="1247397" y="200333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63" name="tx63"/>
            <p:cNvSpPr/>
            <p:nvPr/>
          </p:nvSpPr>
          <p:spPr>
            <a:xfrm>
              <a:off x="1421234" y="198287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64" name="tx64"/>
            <p:cNvSpPr/>
            <p:nvPr/>
          </p:nvSpPr>
          <p:spPr>
            <a:xfrm>
              <a:off x="1577013" y="2044235"/>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65" name="tx65"/>
            <p:cNvSpPr/>
            <p:nvPr/>
          </p:nvSpPr>
          <p:spPr>
            <a:xfrm>
              <a:off x="1750850" y="2057870"/>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a:t>
              </a:r>
            </a:p>
          </p:txBody>
        </p:sp>
        <p:sp>
          <p:nvSpPr>
            <p:cNvPr id="66" name="tx66"/>
            <p:cNvSpPr/>
            <p:nvPr/>
          </p:nvSpPr>
          <p:spPr>
            <a:xfrm>
              <a:off x="1942747" y="195560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a:t>
              </a:r>
            </a:p>
          </p:txBody>
        </p:sp>
        <p:sp>
          <p:nvSpPr>
            <p:cNvPr id="67" name="rc67"/>
            <p:cNvSpPr/>
            <p:nvPr/>
          </p:nvSpPr>
          <p:spPr>
            <a:xfrm>
              <a:off x="695171" y="2613739"/>
              <a:ext cx="1338549" cy="584946"/>
            </a:xfrm>
            <a:prstGeom prst="rect">
              <a:avLst/>
            </a:prstGeom>
            <a:solidFill>
              <a:srgbClr val="EBEBEB">
                <a:alpha val="100000"/>
              </a:srgbClr>
            </a:solidFill>
          </p:spPr>
          <p:txBody>
            <a:bodyPr/>
            <a:lstStyle/>
            <a:p/>
          </p:txBody>
        </p:sp>
        <p:sp>
          <p:nvSpPr>
            <p:cNvPr id="68" name="pl68"/>
            <p:cNvSpPr/>
            <p:nvPr/>
          </p:nvSpPr>
          <p:spPr>
            <a:xfrm>
              <a:off x="695171" y="3127783"/>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69" name="pl69"/>
            <p:cNvSpPr/>
            <p:nvPr/>
          </p:nvSpPr>
          <p:spPr>
            <a:xfrm>
              <a:off x="695171" y="2957344"/>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70" name="pl70"/>
            <p:cNvSpPr/>
            <p:nvPr/>
          </p:nvSpPr>
          <p:spPr>
            <a:xfrm>
              <a:off x="695171" y="2786905"/>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71" name="pl71"/>
            <p:cNvSpPr/>
            <p:nvPr/>
          </p:nvSpPr>
          <p:spPr>
            <a:xfrm>
              <a:off x="695171" y="2616467"/>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72" name="pl72"/>
            <p:cNvSpPr/>
            <p:nvPr/>
          </p:nvSpPr>
          <p:spPr>
            <a:xfrm>
              <a:off x="695171" y="3042564"/>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73" name="pl73"/>
            <p:cNvSpPr/>
            <p:nvPr/>
          </p:nvSpPr>
          <p:spPr>
            <a:xfrm>
              <a:off x="695171" y="2872125"/>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74" name="pl74"/>
            <p:cNvSpPr/>
            <p:nvPr/>
          </p:nvSpPr>
          <p:spPr>
            <a:xfrm>
              <a:off x="695171" y="2701686"/>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75" name="pl75"/>
            <p:cNvSpPr/>
            <p:nvPr/>
          </p:nvSpPr>
          <p:spPr>
            <a:xfrm>
              <a:off x="756014" y="2613739"/>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76" name="pl76"/>
            <p:cNvSpPr/>
            <p:nvPr/>
          </p:nvSpPr>
          <p:spPr>
            <a:xfrm>
              <a:off x="929851" y="2613739"/>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77" name="pl77"/>
            <p:cNvSpPr/>
            <p:nvPr/>
          </p:nvSpPr>
          <p:spPr>
            <a:xfrm>
              <a:off x="1103689" y="2613739"/>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78" name="pl78"/>
            <p:cNvSpPr/>
            <p:nvPr/>
          </p:nvSpPr>
          <p:spPr>
            <a:xfrm>
              <a:off x="1277526" y="2613739"/>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79" name="pl79"/>
            <p:cNvSpPr/>
            <p:nvPr/>
          </p:nvSpPr>
          <p:spPr>
            <a:xfrm>
              <a:off x="1451364" y="2613739"/>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80" name="pl80"/>
            <p:cNvSpPr/>
            <p:nvPr/>
          </p:nvSpPr>
          <p:spPr>
            <a:xfrm>
              <a:off x="1625202" y="2613739"/>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81" name="pl81"/>
            <p:cNvSpPr/>
            <p:nvPr/>
          </p:nvSpPr>
          <p:spPr>
            <a:xfrm>
              <a:off x="1799039" y="2613739"/>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82" name="pl82"/>
            <p:cNvSpPr/>
            <p:nvPr/>
          </p:nvSpPr>
          <p:spPr>
            <a:xfrm>
              <a:off x="1972877" y="2613739"/>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83" name="pl83"/>
            <p:cNvSpPr/>
            <p:nvPr/>
          </p:nvSpPr>
          <p:spPr>
            <a:xfrm>
              <a:off x="756014" y="2994841"/>
              <a:ext cx="1216862" cy="54540"/>
            </a:xfrm>
            <a:custGeom>
              <a:avLst/>
              <a:pathLst>
                <a:path w="1216862" h="54540">
                  <a:moveTo>
                    <a:pt x="0" y="54540"/>
                  </a:moveTo>
                  <a:lnTo>
                    <a:pt x="173837" y="47722"/>
                  </a:lnTo>
                  <a:lnTo>
                    <a:pt x="347675" y="34087"/>
                  </a:lnTo>
                  <a:lnTo>
                    <a:pt x="521512" y="47722"/>
                  </a:lnTo>
                  <a:lnTo>
                    <a:pt x="695350" y="0"/>
                  </a:lnTo>
                  <a:lnTo>
                    <a:pt x="869187" y="27270"/>
                  </a:lnTo>
                  <a:lnTo>
                    <a:pt x="1043025" y="54540"/>
                  </a:lnTo>
                  <a:lnTo>
                    <a:pt x="1216862" y="20452"/>
                  </a:lnTo>
                </a:path>
              </a:pathLst>
            </a:custGeom>
            <a:ln w="20325" cap="flat">
              <a:solidFill>
                <a:srgbClr val="BEBEBE">
                  <a:alpha val="69803"/>
                </a:srgbClr>
              </a:solidFill>
              <a:prstDash val="solid"/>
              <a:round/>
            </a:ln>
          </p:spPr>
          <p:txBody>
            <a:bodyPr/>
            <a:lstStyle/>
            <a:p/>
          </p:txBody>
        </p:sp>
        <p:sp>
          <p:nvSpPr>
            <p:cNvPr id="84" name="pl84"/>
            <p:cNvSpPr/>
            <p:nvPr/>
          </p:nvSpPr>
          <p:spPr>
            <a:xfrm>
              <a:off x="756014" y="2967571"/>
              <a:ext cx="1216862" cy="74993"/>
            </a:xfrm>
            <a:custGeom>
              <a:avLst/>
              <a:pathLst>
                <a:path w="1216862" h="74993">
                  <a:moveTo>
                    <a:pt x="0" y="27270"/>
                  </a:moveTo>
                  <a:lnTo>
                    <a:pt x="173837" y="74993"/>
                  </a:lnTo>
                  <a:lnTo>
                    <a:pt x="347675" y="40905"/>
                  </a:lnTo>
                  <a:lnTo>
                    <a:pt x="521512" y="0"/>
                  </a:lnTo>
                  <a:lnTo>
                    <a:pt x="695350" y="27270"/>
                  </a:lnTo>
                  <a:lnTo>
                    <a:pt x="869187" y="47722"/>
                  </a:lnTo>
                  <a:lnTo>
                    <a:pt x="1043025" y="61357"/>
                  </a:lnTo>
                  <a:lnTo>
                    <a:pt x="1216862" y="61357"/>
                  </a:lnTo>
                </a:path>
              </a:pathLst>
            </a:custGeom>
            <a:ln w="40651" cap="flat">
              <a:solidFill>
                <a:srgbClr val="BEBEBE">
                  <a:alpha val="69803"/>
                </a:srgbClr>
              </a:solidFill>
              <a:prstDash val="solid"/>
              <a:round/>
            </a:ln>
          </p:spPr>
          <p:txBody>
            <a:bodyPr/>
            <a:lstStyle/>
            <a:p/>
          </p:txBody>
        </p:sp>
        <p:sp>
          <p:nvSpPr>
            <p:cNvPr id="85" name="pl85"/>
            <p:cNvSpPr/>
            <p:nvPr/>
          </p:nvSpPr>
          <p:spPr>
            <a:xfrm>
              <a:off x="756014" y="2967571"/>
              <a:ext cx="1216862" cy="74993"/>
            </a:xfrm>
            <a:custGeom>
              <a:avLst/>
              <a:pathLst>
                <a:path w="1216862" h="74993">
                  <a:moveTo>
                    <a:pt x="0" y="27270"/>
                  </a:moveTo>
                  <a:lnTo>
                    <a:pt x="173837" y="74993"/>
                  </a:lnTo>
                  <a:lnTo>
                    <a:pt x="347675" y="40905"/>
                  </a:lnTo>
                  <a:lnTo>
                    <a:pt x="521512" y="0"/>
                  </a:lnTo>
                  <a:lnTo>
                    <a:pt x="695350" y="27270"/>
                  </a:lnTo>
                  <a:lnTo>
                    <a:pt x="869187" y="47722"/>
                  </a:lnTo>
                  <a:lnTo>
                    <a:pt x="1043025" y="61357"/>
                  </a:lnTo>
                  <a:lnTo>
                    <a:pt x="1216862" y="61357"/>
                  </a:lnTo>
                </a:path>
              </a:pathLst>
            </a:custGeom>
            <a:ln w="35231" cap="flat">
              <a:solidFill>
                <a:srgbClr val="BEBEBE">
                  <a:alpha val="69803"/>
                </a:srgbClr>
              </a:solidFill>
              <a:prstDash val="solid"/>
              <a:round/>
            </a:ln>
          </p:spPr>
          <p:txBody>
            <a:bodyPr/>
            <a:lstStyle/>
            <a:p/>
          </p:txBody>
        </p:sp>
        <p:sp>
          <p:nvSpPr>
            <p:cNvPr id="86" name="pl86"/>
            <p:cNvSpPr/>
            <p:nvPr/>
          </p:nvSpPr>
          <p:spPr>
            <a:xfrm>
              <a:off x="756014" y="2994841"/>
              <a:ext cx="1216862" cy="54540"/>
            </a:xfrm>
            <a:custGeom>
              <a:avLst/>
              <a:pathLst>
                <a:path w="1216862" h="54540">
                  <a:moveTo>
                    <a:pt x="0" y="54540"/>
                  </a:moveTo>
                  <a:lnTo>
                    <a:pt x="173837" y="47722"/>
                  </a:lnTo>
                  <a:lnTo>
                    <a:pt x="347675" y="34087"/>
                  </a:lnTo>
                  <a:lnTo>
                    <a:pt x="521512" y="47722"/>
                  </a:lnTo>
                  <a:lnTo>
                    <a:pt x="695350" y="0"/>
                  </a:lnTo>
                  <a:lnTo>
                    <a:pt x="869187" y="27270"/>
                  </a:lnTo>
                  <a:lnTo>
                    <a:pt x="1043025" y="54540"/>
                  </a:lnTo>
                  <a:lnTo>
                    <a:pt x="1216862" y="20452"/>
                  </a:lnTo>
                </a:path>
              </a:pathLst>
            </a:custGeom>
            <a:ln w="20325" cap="flat">
              <a:solidFill>
                <a:srgbClr val="6B6B6B">
                  <a:alpha val="100000"/>
                </a:srgbClr>
              </a:solidFill>
              <a:prstDash val="solid"/>
              <a:round/>
            </a:ln>
          </p:spPr>
          <p:txBody>
            <a:bodyPr/>
            <a:lstStyle/>
            <a:p/>
          </p:txBody>
        </p:sp>
        <p:sp>
          <p:nvSpPr>
            <p:cNvPr id="87" name="pl87"/>
            <p:cNvSpPr/>
            <p:nvPr/>
          </p:nvSpPr>
          <p:spPr>
            <a:xfrm>
              <a:off x="756014" y="2967571"/>
              <a:ext cx="1216862" cy="74993"/>
            </a:xfrm>
            <a:custGeom>
              <a:avLst/>
              <a:pathLst>
                <a:path w="1216862" h="74993">
                  <a:moveTo>
                    <a:pt x="0" y="27270"/>
                  </a:moveTo>
                  <a:lnTo>
                    <a:pt x="173837" y="74993"/>
                  </a:lnTo>
                  <a:lnTo>
                    <a:pt x="347675" y="40905"/>
                  </a:lnTo>
                  <a:lnTo>
                    <a:pt x="521512" y="0"/>
                  </a:lnTo>
                  <a:lnTo>
                    <a:pt x="695350" y="27270"/>
                  </a:lnTo>
                  <a:lnTo>
                    <a:pt x="869187" y="47722"/>
                  </a:lnTo>
                  <a:lnTo>
                    <a:pt x="1043025" y="61357"/>
                  </a:lnTo>
                  <a:lnTo>
                    <a:pt x="1216862" y="61357"/>
                  </a:lnTo>
                </a:path>
              </a:pathLst>
            </a:custGeom>
            <a:ln w="40651" cap="flat">
              <a:solidFill>
                <a:srgbClr val="000000">
                  <a:alpha val="100000"/>
                </a:srgbClr>
              </a:solidFill>
              <a:prstDash val="solid"/>
              <a:round/>
            </a:ln>
          </p:spPr>
          <p:txBody>
            <a:bodyPr/>
            <a:lstStyle/>
            <a:p/>
          </p:txBody>
        </p:sp>
        <p:sp>
          <p:nvSpPr>
            <p:cNvPr id="88" name="pl88"/>
            <p:cNvSpPr/>
            <p:nvPr/>
          </p:nvSpPr>
          <p:spPr>
            <a:xfrm>
              <a:off x="756014" y="2967571"/>
              <a:ext cx="1216862" cy="74993"/>
            </a:xfrm>
            <a:custGeom>
              <a:avLst/>
              <a:pathLst>
                <a:path w="1216862" h="74993">
                  <a:moveTo>
                    <a:pt x="0" y="27270"/>
                  </a:moveTo>
                  <a:lnTo>
                    <a:pt x="173837" y="74993"/>
                  </a:lnTo>
                  <a:lnTo>
                    <a:pt x="347675" y="40905"/>
                  </a:lnTo>
                  <a:lnTo>
                    <a:pt x="521512" y="0"/>
                  </a:lnTo>
                  <a:lnTo>
                    <a:pt x="695350" y="27270"/>
                  </a:lnTo>
                  <a:lnTo>
                    <a:pt x="869187" y="47722"/>
                  </a:lnTo>
                  <a:lnTo>
                    <a:pt x="1043025" y="61357"/>
                  </a:lnTo>
                  <a:lnTo>
                    <a:pt x="1216862" y="61357"/>
                  </a:lnTo>
                </a:path>
              </a:pathLst>
            </a:custGeom>
            <a:ln w="35231" cap="flat">
              <a:solidFill>
                <a:srgbClr val="F26A21">
                  <a:alpha val="100000"/>
                </a:srgbClr>
              </a:solidFill>
              <a:prstDash val="solid"/>
              <a:round/>
            </a:ln>
          </p:spPr>
          <p:txBody>
            <a:bodyPr/>
            <a:lstStyle/>
            <a:p/>
          </p:txBody>
        </p:sp>
        <p:sp>
          <p:nvSpPr>
            <p:cNvPr id="89" name="pl89"/>
            <p:cNvSpPr/>
            <p:nvPr/>
          </p:nvSpPr>
          <p:spPr>
            <a:xfrm>
              <a:off x="695171" y="3042564"/>
              <a:ext cx="1338549" cy="0"/>
            </a:xfrm>
            <a:custGeom>
              <a:avLst/>
              <a:pathLst>
                <a:path w="1338549" h="0">
                  <a:moveTo>
                    <a:pt x="0" y="0"/>
                  </a:moveTo>
                  <a:lnTo>
                    <a:pt x="1338549" y="0"/>
                  </a:lnTo>
                  <a:lnTo>
                    <a:pt x="1338549" y="0"/>
                  </a:lnTo>
                </a:path>
              </a:pathLst>
            </a:custGeom>
            <a:ln w="13550" cap="flat">
              <a:solidFill>
                <a:srgbClr val="000000">
                  <a:alpha val="100000"/>
                </a:srgbClr>
              </a:solidFill>
              <a:prstDash val="dash"/>
              <a:round/>
            </a:ln>
          </p:spPr>
          <p:txBody>
            <a:bodyPr/>
            <a:lstStyle/>
            <a:p/>
          </p:txBody>
        </p:sp>
        <p:sp>
          <p:nvSpPr>
            <p:cNvPr id="90" name="tx90"/>
            <p:cNvSpPr/>
            <p:nvPr/>
          </p:nvSpPr>
          <p:spPr>
            <a:xfrm>
              <a:off x="725884" y="283181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a:t>
              </a:r>
            </a:p>
          </p:txBody>
        </p:sp>
        <p:sp>
          <p:nvSpPr>
            <p:cNvPr id="91" name="tx91"/>
            <p:cNvSpPr/>
            <p:nvPr/>
          </p:nvSpPr>
          <p:spPr>
            <a:xfrm>
              <a:off x="899722" y="287953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92" name="tx92"/>
            <p:cNvSpPr/>
            <p:nvPr/>
          </p:nvSpPr>
          <p:spPr>
            <a:xfrm>
              <a:off x="1073559" y="284544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93" name="tx93"/>
            <p:cNvSpPr/>
            <p:nvPr/>
          </p:nvSpPr>
          <p:spPr>
            <a:xfrm>
              <a:off x="1221291" y="2804542"/>
              <a:ext cx="11247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11</a:t>
              </a:r>
            </a:p>
          </p:txBody>
        </p:sp>
        <p:sp>
          <p:nvSpPr>
            <p:cNvPr id="94" name="tx94"/>
            <p:cNvSpPr/>
            <p:nvPr/>
          </p:nvSpPr>
          <p:spPr>
            <a:xfrm>
              <a:off x="1421234" y="283181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a:t>
              </a:r>
            </a:p>
          </p:txBody>
        </p:sp>
        <p:sp>
          <p:nvSpPr>
            <p:cNvPr id="95" name="tx95"/>
            <p:cNvSpPr/>
            <p:nvPr/>
          </p:nvSpPr>
          <p:spPr>
            <a:xfrm>
              <a:off x="1595072" y="285226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96" name="tx96"/>
            <p:cNvSpPr/>
            <p:nvPr/>
          </p:nvSpPr>
          <p:spPr>
            <a:xfrm>
              <a:off x="1768910" y="286590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97" name="tx97"/>
            <p:cNvSpPr/>
            <p:nvPr/>
          </p:nvSpPr>
          <p:spPr>
            <a:xfrm>
              <a:off x="1942747" y="286590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98" name="rc98"/>
            <p:cNvSpPr/>
            <p:nvPr/>
          </p:nvSpPr>
          <p:spPr>
            <a:xfrm>
              <a:off x="695171" y="3483127"/>
              <a:ext cx="1338549" cy="584946"/>
            </a:xfrm>
            <a:prstGeom prst="rect">
              <a:avLst/>
            </a:prstGeom>
            <a:solidFill>
              <a:srgbClr val="EBEBEB">
                <a:alpha val="100000"/>
              </a:srgbClr>
            </a:solidFill>
          </p:spPr>
          <p:txBody>
            <a:bodyPr/>
            <a:lstStyle/>
            <a:p/>
          </p:txBody>
        </p:sp>
        <p:sp>
          <p:nvSpPr>
            <p:cNvPr id="99" name="pl99"/>
            <p:cNvSpPr/>
            <p:nvPr/>
          </p:nvSpPr>
          <p:spPr>
            <a:xfrm>
              <a:off x="695171" y="3997171"/>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100" name="pl100"/>
            <p:cNvSpPr/>
            <p:nvPr/>
          </p:nvSpPr>
          <p:spPr>
            <a:xfrm>
              <a:off x="695171" y="3826732"/>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101" name="pl101"/>
            <p:cNvSpPr/>
            <p:nvPr/>
          </p:nvSpPr>
          <p:spPr>
            <a:xfrm>
              <a:off x="695171" y="3656293"/>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102" name="pl102"/>
            <p:cNvSpPr/>
            <p:nvPr/>
          </p:nvSpPr>
          <p:spPr>
            <a:xfrm>
              <a:off x="695171" y="3485854"/>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103" name="pl103"/>
            <p:cNvSpPr/>
            <p:nvPr/>
          </p:nvSpPr>
          <p:spPr>
            <a:xfrm>
              <a:off x="695171" y="3911952"/>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104" name="pl104"/>
            <p:cNvSpPr/>
            <p:nvPr/>
          </p:nvSpPr>
          <p:spPr>
            <a:xfrm>
              <a:off x="695171" y="3741513"/>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105" name="pl105"/>
            <p:cNvSpPr/>
            <p:nvPr/>
          </p:nvSpPr>
          <p:spPr>
            <a:xfrm>
              <a:off x="695171" y="3571074"/>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106" name="pl106"/>
            <p:cNvSpPr/>
            <p:nvPr/>
          </p:nvSpPr>
          <p:spPr>
            <a:xfrm>
              <a:off x="756014" y="3483127"/>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107" name="pl107"/>
            <p:cNvSpPr/>
            <p:nvPr/>
          </p:nvSpPr>
          <p:spPr>
            <a:xfrm>
              <a:off x="929851" y="3483127"/>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108" name="pl108"/>
            <p:cNvSpPr/>
            <p:nvPr/>
          </p:nvSpPr>
          <p:spPr>
            <a:xfrm>
              <a:off x="1103689" y="3483127"/>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109" name="pl109"/>
            <p:cNvSpPr/>
            <p:nvPr/>
          </p:nvSpPr>
          <p:spPr>
            <a:xfrm>
              <a:off x="1277526" y="3483127"/>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110" name="pl110"/>
            <p:cNvSpPr/>
            <p:nvPr/>
          </p:nvSpPr>
          <p:spPr>
            <a:xfrm>
              <a:off x="1451364" y="3483127"/>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111" name="pl111"/>
            <p:cNvSpPr/>
            <p:nvPr/>
          </p:nvSpPr>
          <p:spPr>
            <a:xfrm>
              <a:off x="1625202" y="3483127"/>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112" name="pl112"/>
            <p:cNvSpPr/>
            <p:nvPr/>
          </p:nvSpPr>
          <p:spPr>
            <a:xfrm>
              <a:off x="1799039" y="3483127"/>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113" name="pl113"/>
            <p:cNvSpPr/>
            <p:nvPr/>
          </p:nvSpPr>
          <p:spPr>
            <a:xfrm>
              <a:off x="1972877" y="3483127"/>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114" name="pl114"/>
            <p:cNvSpPr/>
            <p:nvPr/>
          </p:nvSpPr>
          <p:spPr>
            <a:xfrm>
              <a:off x="756014" y="3864229"/>
              <a:ext cx="1216862" cy="54540"/>
            </a:xfrm>
            <a:custGeom>
              <a:avLst/>
              <a:pathLst>
                <a:path w="1216862" h="54540">
                  <a:moveTo>
                    <a:pt x="0" y="54540"/>
                  </a:moveTo>
                  <a:lnTo>
                    <a:pt x="173837" y="47722"/>
                  </a:lnTo>
                  <a:lnTo>
                    <a:pt x="347675" y="34087"/>
                  </a:lnTo>
                  <a:lnTo>
                    <a:pt x="521512" y="47722"/>
                  </a:lnTo>
                  <a:lnTo>
                    <a:pt x="695350" y="0"/>
                  </a:lnTo>
                  <a:lnTo>
                    <a:pt x="869187" y="27270"/>
                  </a:lnTo>
                  <a:lnTo>
                    <a:pt x="1043025" y="54540"/>
                  </a:lnTo>
                  <a:lnTo>
                    <a:pt x="1216862" y="20452"/>
                  </a:lnTo>
                </a:path>
              </a:pathLst>
            </a:custGeom>
            <a:ln w="20325" cap="flat">
              <a:solidFill>
                <a:srgbClr val="BEBEBE">
                  <a:alpha val="69803"/>
                </a:srgbClr>
              </a:solidFill>
              <a:prstDash val="solid"/>
              <a:round/>
            </a:ln>
          </p:spPr>
          <p:txBody>
            <a:bodyPr/>
            <a:lstStyle/>
            <a:p/>
          </p:txBody>
        </p:sp>
        <p:sp>
          <p:nvSpPr>
            <p:cNvPr id="115" name="pl115"/>
            <p:cNvSpPr/>
            <p:nvPr/>
          </p:nvSpPr>
          <p:spPr>
            <a:xfrm>
              <a:off x="756014" y="3768783"/>
              <a:ext cx="1216862" cy="149986"/>
            </a:xfrm>
            <a:custGeom>
              <a:avLst/>
              <a:pathLst>
                <a:path w="1216862" h="149986">
                  <a:moveTo>
                    <a:pt x="0" y="40905"/>
                  </a:moveTo>
                  <a:lnTo>
                    <a:pt x="173837" y="54540"/>
                  </a:lnTo>
                  <a:lnTo>
                    <a:pt x="347675" y="81810"/>
                  </a:lnTo>
                  <a:lnTo>
                    <a:pt x="521512" y="20452"/>
                  </a:lnTo>
                  <a:lnTo>
                    <a:pt x="695350" y="102263"/>
                  </a:lnTo>
                  <a:lnTo>
                    <a:pt x="869187" y="136351"/>
                  </a:lnTo>
                  <a:lnTo>
                    <a:pt x="1043025" y="149986"/>
                  </a:lnTo>
                  <a:lnTo>
                    <a:pt x="1216862" y="0"/>
                  </a:lnTo>
                </a:path>
              </a:pathLst>
            </a:custGeom>
            <a:ln w="40651" cap="flat">
              <a:solidFill>
                <a:srgbClr val="BEBEBE">
                  <a:alpha val="69803"/>
                </a:srgbClr>
              </a:solidFill>
              <a:prstDash val="solid"/>
              <a:round/>
            </a:ln>
          </p:spPr>
          <p:txBody>
            <a:bodyPr/>
            <a:lstStyle/>
            <a:p/>
          </p:txBody>
        </p:sp>
        <p:sp>
          <p:nvSpPr>
            <p:cNvPr id="116" name="pl116"/>
            <p:cNvSpPr/>
            <p:nvPr/>
          </p:nvSpPr>
          <p:spPr>
            <a:xfrm>
              <a:off x="756014" y="3768783"/>
              <a:ext cx="1216862" cy="149986"/>
            </a:xfrm>
            <a:custGeom>
              <a:avLst/>
              <a:pathLst>
                <a:path w="1216862" h="149986">
                  <a:moveTo>
                    <a:pt x="0" y="40905"/>
                  </a:moveTo>
                  <a:lnTo>
                    <a:pt x="173837" y="54540"/>
                  </a:lnTo>
                  <a:lnTo>
                    <a:pt x="347675" y="81810"/>
                  </a:lnTo>
                  <a:lnTo>
                    <a:pt x="521512" y="20452"/>
                  </a:lnTo>
                  <a:lnTo>
                    <a:pt x="695350" y="102263"/>
                  </a:lnTo>
                  <a:lnTo>
                    <a:pt x="869187" y="136351"/>
                  </a:lnTo>
                  <a:lnTo>
                    <a:pt x="1043025" y="149986"/>
                  </a:lnTo>
                  <a:lnTo>
                    <a:pt x="1216862" y="0"/>
                  </a:lnTo>
                </a:path>
              </a:pathLst>
            </a:custGeom>
            <a:ln w="35231" cap="flat">
              <a:solidFill>
                <a:srgbClr val="BEBEBE">
                  <a:alpha val="69803"/>
                </a:srgbClr>
              </a:solidFill>
              <a:prstDash val="solid"/>
              <a:round/>
            </a:ln>
          </p:spPr>
          <p:txBody>
            <a:bodyPr/>
            <a:lstStyle/>
            <a:p/>
          </p:txBody>
        </p:sp>
        <p:sp>
          <p:nvSpPr>
            <p:cNvPr id="117" name="pl117"/>
            <p:cNvSpPr/>
            <p:nvPr/>
          </p:nvSpPr>
          <p:spPr>
            <a:xfrm>
              <a:off x="756014" y="3864229"/>
              <a:ext cx="1216862" cy="54540"/>
            </a:xfrm>
            <a:custGeom>
              <a:avLst/>
              <a:pathLst>
                <a:path w="1216862" h="54540">
                  <a:moveTo>
                    <a:pt x="0" y="54540"/>
                  </a:moveTo>
                  <a:lnTo>
                    <a:pt x="173837" y="47722"/>
                  </a:lnTo>
                  <a:lnTo>
                    <a:pt x="347675" y="34087"/>
                  </a:lnTo>
                  <a:lnTo>
                    <a:pt x="521512" y="47722"/>
                  </a:lnTo>
                  <a:lnTo>
                    <a:pt x="695350" y="0"/>
                  </a:lnTo>
                  <a:lnTo>
                    <a:pt x="869187" y="27270"/>
                  </a:lnTo>
                  <a:lnTo>
                    <a:pt x="1043025" y="54540"/>
                  </a:lnTo>
                  <a:lnTo>
                    <a:pt x="1216862" y="20452"/>
                  </a:lnTo>
                </a:path>
              </a:pathLst>
            </a:custGeom>
            <a:ln w="20325" cap="flat">
              <a:solidFill>
                <a:srgbClr val="6B6B6B">
                  <a:alpha val="100000"/>
                </a:srgbClr>
              </a:solidFill>
              <a:prstDash val="solid"/>
              <a:round/>
            </a:ln>
          </p:spPr>
          <p:txBody>
            <a:bodyPr/>
            <a:lstStyle/>
            <a:p/>
          </p:txBody>
        </p:sp>
        <p:sp>
          <p:nvSpPr>
            <p:cNvPr id="118" name="pl118"/>
            <p:cNvSpPr/>
            <p:nvPr/>
          </p:nvSpPr>
          <p:spPr>
            <a:xfrm>
              <a:off x="756014" y="3768783"/>
              <a:ext cx="1216862" cy="149986"/>
            </a:xfrm>
            <a:custGeom>
              <a:avLst/>
              <a:pathLst>
                <a:path w="1216862" h="149986">
                  <a:moveTo>
                    <a:pt x="0" y="40905"/>
                  </a:moveTo>
                  <a:lnTo>
                    <a:pt x="173837" y="54540"/>
                  </a:lnTo>
                  <a:lnTo>
                    <a:pt x="347675" y="81810"/>
                  </a:lnTo>
                  <a:lnTo>
                    <a:pt x="521512" y="20452"/>
                  </a:lnTo>
                  <a:lnTo>
                    <a:pt x="695350" y="102263"/>
                  </a:lnTo>
                  <a:lnTo>
                    <a:pt x="869187" y="136351"/>
                  </a:lnTo>
                  <a:lnTo>
                    <a:pt x="1043025" y="149986"/>
                  </a:lnTo>
                  <a:lnTo>
                    <a:pt x="1216862" y="0"/>
                  </a:lnTo>
                </a:path>
              </a:pathLst>
            </a:custGeom>
            <a:ln w="40651" cap="flat">
              <a:solidFill>
                <a:srgbClr val="000000">
                  <a:alpha val="100000"/>
                </a:srgbClr>
              </a:solidFill>
              <a:prstDash val="solid"/>
              <a:round/>
            </a:ln>
          </p:spPr>
          <p:txBody>
            <a:bodyPr/>
            <a:lstStyle/>
            <a:p/>
          </p:txBody>
        </p:sp>
        <p:sp>
          <p:nvSpPr>
            <p:cNvPr id="119" name="pl119"/>
            <p:cNvSpPr/>
            <p:nvPr/>
          </p:nvSpPr>
          <p:spPr>
            <a:xfrm>
              <a:off x="756014" y="3768783"/>
              <a:ext cx="1216862" cy="149986"/>
            </a:xfrm>
            <a:custGeom>
              <a:avLst/>
              <a:pathLst>
                <a:path w="1216862" h="149986">
                  <a:moveTo>
                    <a:pt x="0" y="40905"/>
                  </a:moveTo>
                  <a:lnTo>
                    <a:pt x="173837" y="54540"/>
                  </a:lnTo>
                  <a:lnTo>
                    <a:pt x="347675" y="81810"/>
                  </a:lnTo>
                  <a:lnTo>
                    <a:pt x="521512" y="20452"/>
                  </a:lnTo>
                  <a:lnTo>
                    <a:pt x="695350" y="102263"/>
                  </a:lnTo>
                  <a:lnTo>
                    <a:pt x="869187" y="136351"/>
                  </a:lnTo>
                  <a:lnTo>
                    <a:pt x="1043025" y="149986"/>
                  </a:lnTo>
                  <a:lnTo>
                    <a:pt x="1216862" y="0"/>
                  </a:lnTo>
                </a:path>
              </a:pathLst>
            </a:custGeom>
            <a:ln w="35231" cap="flat">
              <a:solidFill>
                <a:srgbClr val="F26A21">
                  <a:alpha val="100000"/>
                </a:srgbClr>
              </a:solidFill>
              <a:prstDash val="solid"/>
              <a:round/>
            </a:ln>
          </p:spPr>
          <p:txBody>
            <a:bodyPr/>
            <a:lstStyle/>
            <a:p/>
          </p:txBody>
        </p:sp>
        <p:sp>
          <p:nvSpPr>
            <p:cNvPr id="120" name="pl120"/>
            <p:cNvSpPr/>
            <p:nvPr/>
          </p:nvSpPr>
          <p:spPr>
            <a:xfrm>
              <a:off x="695171" y="3911952"/>
              <a:ext cx="1338549" cy="0"/>
            </a:xfrm>
            <a:custGeom>
              <a:avLst/>
              <a:pathLst>
                <a:path w="1338549" h="0">
                  <a:moveTo>
                    <a:pt x="0" y="0"/>
                  </a:moveTo>
                  <a:lnTo>
                    <a:pt x="1338549" y="0"/>
                  </a:lnTo>
                  <a:lnTo>
                    <a:pt x="1338549" y="0"/>
                  </a:lnTo>
                </a:path>
              </a:pathLst>
            </a:custGeom>
            <a:ln w="13550" cap="flat">
              <a:solidFill>
                <a:srgbClr val="000000">
                  <a:alpha val="100000"/>
                </a:srgbClr>
              </a:solidFill>
              <a:prstDash val="dash"/>
              <a:round/>
            </a:ln>
          </p:spPr>
          <p:txBody>
            <a:bodyPr/>
            <a:lstStyle/>
            <a:p/>
          </p:txBody>
        </p:sp>
        <p:sp>
          <p:nvSpPr>
            <p:cNvPr id="121" name="tx121"/>
            <p:cNvSpPr/>
            <p:nvPr/>
          </p:nvSpPr>
          <p:spPr>
            <a:xfrm>
              <a:off x="695755" y="364666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15</a:t>
              </a:r>
            </a:p>
          </p:txBody>
        </p:sp>
        <p:sp>
          <p:nvSpPr>
            <p:cNvPr id="122" name="tx122"/>
            <p:cNvSpPr/>
            <p:nvPr/>
          </p:nvSpPr>
          <p:spPr>
            <a:xfrm>
              <a:off x="869592" y="366029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13</a:t>
              </a:r>
            </a:p>
          </p:txBody>
        </p:sp>
        <p:sp>
          <p:nvSpPr>
            <p:cNvPr id="123" name="tx123"/>
            <p:cNvSpPr/>
            <p:nvPr/>
          </p:nvSpPr>
          <p:spPr>
            <a:xfrm>
              <a:off x="1073559" y="368756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a:t>
              </a:r>
            </a:p>
          </p:txBody>
        </p:sp>
        <p:sp>
          <p:nvSpPr>
            <p:cNvPr id="124" name="tx124"/>
            <p:cNvSpPr/>
            <p:nvPr/>
          </p:nvSpPr>
          <p:spPr>
            <a:xfrm>
              <a:off x="1217267" y="362620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18</a:t>
              </a:r>
            </a:p>
          </p:txBody>
        </p:sp>
        <p:sp>
          <p:nvSpPr>
            <p:cNvPr id="125" name="tx125"/>
            <p:cNvSpPr/>
            <p:nvPr/>
          </p:nvSpPr>
          <p:spPr>
            <a:xfrm>
              <a:off x="1421234" y="370801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a:t>
              </a:r>
            </a:p>
          </p:txBody>
        </p:sp>
        <p:sp>
          <p:nvSpPr>
            <p:cNvPr id="126" name="tx126"/>
            <p:cNvSpPr/>
            <p:nvPr/>
          </p:nvSpPr>
          <p:spPr>
            <a:xfrm>
              <a:off x="1595072" y="374210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127" name="tx127"/>
            <p:cNvSpPr/>
            <p:nvPr/>
          </p:nvSpPr>
          <p:spPr>
            <a:xfrm>
              <a:off x="1750850" y="3755741"/>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128" name="tx128"/>
            <p:cNvSpPr/>
            <p:nvPr/>
          </p:nvSpPr>
          <p:spPr>
            <a:xfrm>
              <a:off x="1912618" y="360575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21</a:t>
              </a:r>
            </a:p>
          </p:txBody>
        </p:sp>
        <p:sp>
          <p:nvSpPr>
            <p:cNvPr id="129" name="rc129"/>
            <p:cNvSpPr/>
            <p:nvPr/>
          </p:nvSpPr>
          <p:spPr>
            <a:xfrm>
              <a:off x="695171" y="4352515"/>
              <a:ext cx="1338549" cy="584946"/>
            </a:xfrm>
            <a:prstGeom prst="rect">
              <a:avLst/>
            </a:prstGeom>
            <a:solidFill>
              <a:srgbClr val="EBEBEB">
                <a:alpha val="100000"/>
              </a:srgbClr>
            </a:solidFill>
          </p:spPr>
          <p:txBody>
            <a:bodyPr/>
            <a:lstStyle/>
            <a:p/>
          </p:txBody>
        </p:sp>
        <p:sp>
          <p:nvSpPr>
            <p:cNvPr id="130" name="pl130"/>
            <p:cNvSpPr/>
            <p:nvPr/>
          </p:nvSpPr>
          <p:spPr>
            <a:xfrm>
              <a:off x="695171" y="4866559"/>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131" name="pl131"/>
            <p:cNvSpPr/>
            <p:nvPr/>
          </p:nvSpPr>
          <p:spPr>
            <a:xfrm>
              <a:off x="695171" y="4696120"/>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132" name="pl132"/>
            <p:cNvSpPr/>
            <p:nvPr/>
          </p:nvSpPr>
          <p:spPr>
            <a:xfrm>
              <a:off x="695171" y="4525681"/>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133" name="pl133"/>
            <p:cNvSpPr/>
            <p:nvPr/>
          </p:nvSpPr>
          <p:spPr>
            <a:xfrm>
              <a:off x="695171" y="4355242"/>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134" name="pl134"/>
            <p:cNvSpPr/>
            <p:nvPr/>
          </p:nvSpPr>
          <p:spPr>
            <a:xfrm>
              <a:off x="695171" y="4781339"/>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135" name="pl135"/>
            <p:cNvSpPr/>
            <p:nvPr/>
          </p:nvSpPr>
          <p:spPr>
            <a:xfrm>
              <a:off x="695171" y="4610901"/>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136" name="pl136"/>
            <p:cNvSpPr/>
            <p:nvPr/>
          </p:nvSpPr>
          <p:spPr>
            <a:xfrm>
              <a:off x="695171" y="4440462"/>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137" name="pl137"/>
            <p:cNvSpPr/>
            <p:nvPr/>
          </p:nvSpPr>
          <p:spPr>
            <a:xfrm>
              <a:off x="756014" y="4352515"/>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138" name="pl138"/>
            <p:cNvSpPr/>
            <p:nvPr/>
          </p:nvSpPr>
          <p:spPr>
            <a:xfrm>
              <a:off x="929851" y="4352515"/>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139" name="pl139"/>
            <p:cNvSpPr/>
            <p:nvPr/>
          </p:nvSpPr>
          <p:spPr>
            <a:xfrm>
              <a:off x="1103689" y="4352515"/>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140" name="pl140"/>
            <p:cNvSpPr/>
            <p:nvPr/>
          </p:nvSpPr>
          <p:spPr>
            <a:xfrm>
              <a:off x="1277526" y="4352515"/>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141" name="pl141"/>
            <p:cNvSpPr/>
            <p:nvPr/>
          </p:nvSpPr>
          <p:spPr>
            <a:xfrm>
              <a:off x="1451364" y="4352515"/>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142" name="pl142"/>
            <p:cNvSpPr/>
            <p:nvPr/>
          </p:nvSpPr>
          <p:spPr>
            <a:xfrm>
              <a:off x="1625202" y="4352515"/>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143" name="pl143"/>
            <p:cNvSpPr/>
            <p:nvPr/>
          </p:nvSpPr>
          <p:spPr>
            <a:xfrm>
              <a:off x="1799039" y="4352515"/>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144" name="pl144"/>
            <p:cNvSpPr/>
            <p:nvPr/>
          </p:nvSpPr>
          <p:spPr>
            <a:xfrm>
              <a:off x="1972877" y="4352515"/>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145" name="pl145"/>
            <p:cNvSpPr/>
            <p:nvPr/>
          </p:nvSpPr>
          <p:spPr>
            <a:xfrm>
              <a:off x="756014" y="4733616"/>
              <a:ext cx="1216862" cy="54540"/>
            </a:xfrm>
            <a:custGeom>
              <a:avLst/>
              <a:pathLst>
                <a:path w="1216862" h="54540">
                  <a:moveTo>
                    <a:pt x="0" y="54540"/>
                  </a:moveTo>
                  <a:lnTo>
                    <a:pt x="173837" y="47722"/>
                  </a:lnTo>
                  <a:lnTo>
                    <a:pt x="347675" y="34087"/>
                  </a:lnTo>
                  <a:lnTo>
                    <a:pt x="521512" y="47722"/>
                  </a:lnTo>
                  <a:lnTo>
                    <a:pt x="695350" y="0"/>
                  </a:lnTo>
                  <a:lnTo>
                    <a:pt x="869187" y="27270"/>
                  </a:lnTo>
                  <a:lnTo>
                    <a:pt x="1043025" y="54540"/>
                  </a:lnTo>
                  <a:lnTo>
                    <a:pt x="1216862" y="20452"/>
                  </a:lnTo>
                </a:path>
              </a:pathLst>
            </a:custGeom>
            <a:ln w="20325" cap="flat">
              <a:solidFill>
                <a:srgbClr val="BEBEBE">
                  <a:alpha val="69803"/>
                </a:srgbClr>
              </a:solidFill>
              <a:prstDash val="solid"/>
              <a:round/>
            </a:ln>
          </p:spPr>
          <p:txBody>
            <a:bodyPr/>
            <a:lstStyle/>
            <a:p/>
          </p:txBody>
        </p:sp>
        <p:sp>
          <p:nvSpPr>
            <p:cNvPr id="146" name="pl146"/>
            <p:cNvSpPr/>
            <p:nvPr/>
          </p:nvSpPr>
          <p:spPr>
            <a:xfrm>
              <a:off x="756014" y="4549543"/>
              <a:ext cx="1216862" cy="299972"/>
            </a:xfrm>
            <a:custGeom>
              <a:avLst/>
              <a:pathLst>
                <a:path w="1216862" h="299972">
                  <a:moveTo>
                    <a:pt x="0" y="245431"/>
                  </a:moveTo>
                  <a:lnTo>
                    <a:pt x="173837" y="224979"/>
                  </a:lnTo>
                  <a:lnTo>
                    <a:pt x="347675" y="197709"/>
                  </a:lnTo>
                  <a:lnTo>
                    <a:pt x="521512" y="136351"/>
                  </a:lnTo>
                  <a:lnTo>
                    <a:pt x="695350" y="0"/>
                  </a:lnTo>
                  <a:lnTo>
                    <a:pt x="869187" y="265884"/>
                  </a:lnTo>
                  <a:lnTo>
                    <a:pt x="1043025" y="299972"/>
                  </a:lnTo>
                  <a:lnTo>
                    <a:pt x="1216862" y="299972"/>
                  </a:lnTo>
                </a:path>
              </a:pathLst>
            </a:custGeom>
            <a:ln w="40651" cap="flat">
              <a:solidFill>
                <a:srgbClr val="BEBEBE">
                  <a:alpha val="69803"/>
                </a:srgbClr>
              </a:solidFill>
              <a:prstDash val="solid"/>
              <a:round/>
            </a:ln>
          </p:spPr>
          <p:txBody>
            <a:bodyPr/>
            <a:lstStyle/>
            <a:p/>
          </p:txBody>
        </p:sp>
        <p:sp>
          <p:nvSpPr>
            <p:cNvPr id="147" name="pl147"/>
            <p:cNvSpPr/>
            <p:nvPr/>
          </p:nvSpPr>
          <p:spPr>
            <a:xfrm>
              <a:off x="756014" y="4549543"/>
              <a:ext cx="1216862" cy="299972"/>
            </a:xfrm>
            <a:custGeom>
              <a:avLst/>
              <a:pathLst>
                <a:path w="1216862" h="299972">
                  <a:moveTo>
                    <a:pt x="0" y="245431"/>
                  </a:moveTo>
                  <a:lnTo>
                    <a:pt x="173837" y="224979"/>
                  </a:lnTo>
                  <a:lnTo>
                    <a:pt x="347675" y="197709"/>
                  </a:lnTo>
                  <a:lnTo>
                    <a:pt x="521512" y="136351"/>
                  </a:lnTo>
                  <a:lnTo>
                    <a:pt x="695350" y="0"/>
                  </a:lnTo>
                  <a:lnTo>
                    <a:pt x="869187" y="265884"/>
                  </a:lnTo>
                  <a:lnTo>
                    <a:pt x="1043025" y="299972"/>
                  </a:lnTo>
                  <a:lnTo>
                    <a:pt x="1216862" y="299972"/>
                  </a:lnTo>
                </a:path>
              </a:pathLst>
            </a:custGeom>
            <a:ln w="35231" cap="flat">
              <a:solidFill>
                <a:srgbClr val="BEBEBE">
                  <a:alpha val="69803"/>
                </a:srgbClr>
              </a:solidFill>
              <a:prstDash val="solid"/>
              <a:round/>
            </a:ln>
          </p:spPr>
          <p:txBody>
            <a:bodyPr/>
            <a:lstStyle/>
            <a:p/>
          </p:txBody>
        </p:sp>
        <p:sp>
          <p:nvSpPr>
            <p:cNvPr id="148" name="pl148"/>
            <p:cNvSpPr/>
            <p:nvPr/>
          </p:nvSpPr>
          <p:spPr>
            <a:xfrm>
              <a:off x="756014" y="4733616"/>
              <a:ext cx="1216862" cy="54540"/>
            </a:xfrm>
            <a:custGeom>
              <a:avLst/>
              <a:pathLst>
                <a:path w="1216862" h="54540">
                  <a:moveTo>
                    <a:pt x="0" y="54540"/>
                  </a:moveTo>
                  <a:lnTo>
                    <a:pt x="173837" y="47722"/>
                  </a:lnTo>
                  <a:lnTo>
                    <a:pt x="347675" y="34087"/>
                  </a:lnTo>
                  <a:lnTo>
                    <a:pt x="521512" y="47722"/>
                  </a:lnTo>
                  <a:lnTo>
                    <a:pt x="695350" y="0"/>
                  </a:lnTo>
                  <a:lnTo>
                    <a:pt x="869187" y="27270"/>
                  </a:lnTo>
                  <a:lnTo>
                    <a:pt x="1043025" y="54540"/>
                  </a:lnTo>
                  <a:lnTo>
                    <a:pt x="1216862" y="20452"/>
                  </a:lnTo>
                </a:path>
              </a:pathLst>
            </a:custGeom>
            <a:ln w="20325" cap="flat">
              <a:solidFill>
                <a:srgbClr val="6B6B6B">
                  <a:alpha val="100000"/>
                </a:srgbClr>
              </a:solidFill>
              <a:prstDash val="solid"/>
              <a:round/>
            </a:ln>
          </p:spPr>
          <p:txBody>
            <a:bodyPr/>
            <a:lstStyle/>
            <a:p/>
          </p:txBody>
        </p:sp>
        <p:sp>
          <p:nvSpPr>
            <p:cNvPr id="149" name="pl149"/>
            <p:cNvSpPr/>
            <p:nvPr/>
          </p:nvSpPr>
          <p:spPr>
            <a:xfrm>
              <a:off x="756014" y="4549543"/>
              <a:ext cx="1216862" cy="299972"/>
            </a:xfrm>
            <a:custGeom>
              <a:avLst/>
              <a:pathLst>
                <a:path w="1216862" h="299972">
                  <a:moveTo>
                    <a:pt x="0" y="245431"/>
                  </a:moveTo>
                  <a:lnTo>
                    <a:pt x="173837" y="224979"/>
                  </a:lnTo>
                  <a:lnTo>
                    <a:pt x="347675" y="197709"/>
                  </a:lnTo>
                  <a:lnTo>
                    <a:pt x="521512" y="136351"/>
                  </a:lnTo>
                  <a:lnTo>
                    <a:pt x="695350" y="0"/>
                  </a:lnTo>
                  <a:lnTo>
                    <a:pt x="869187" y="265884"/>
                  </a:lnTo>
                  <a:lnTo>
                    <a:pt x="1043025" y="299972"/>
                  </a:lnTo>
                  <a:lnTo>
                    <a:pt x="1216862" y="299972"/>
                  </a:lnTo>
                </a:path>
              </a:pathLst>
            </a:custGeom>
            <a:ln w="40651" cap="flat">
              <a:solidFill>
                <a:srgbClr val="000000">
                  <a:alpha val="100000"/>
                </a:srgbClr>
              </a:solidFill>
              <a:prstDash val="solid"/>
              <a:round/>
            </a:ln>
          </p:spPr>
          <p:txBody>
            <a:bodyPr/>
            <a:lstStyle/>
            <a:p/>
          </p:txBody>
        </p:sp>
        <p:sp>
          <p:nvSpPr>
            <p:cNvPr id="150" name="pl150"/>
            <p:cNvSpPr/>
            <p:nvPr/>
          </p:nvSpPr>
          <p:spPr>
            <a:xfrm>
              <a:off x="756014" y="4549543"/>
              <a:ext cx="1216862" cy="299972"/>
            </a:xfrm>
            <a:custGeom>
              <a:avLst/>
              <a:pathLst>
                <a:path w="1216862" h="299972">
                  <a:moveTo>
                    <a:pt x="0" y="245431"/>
                  </a:moveTo>
                  <a:lnTo>
                    <a:pt x="173837" y="224979"/>
                  </a:lnTo>
                  <a:lnTo>
                    <a:pt x="347675" y="197709"/>
                  </a:lnTo>
                  <a:lnTo>
                    <a:pt x="521512" y="136351"/>
                  </a:lnTo>
                  <a:lnTo>
                    <a:pt x="695350" y="0"/>
                  </a:lnTo>
                  <a:lnTo>
                    <a:pt x="869187" y="265884"/>
                  </a:lnTo>
                  <a:lnTo>
                    <a:pt x="1043025" y="299972"/>
                  </a:lnTo>
                  <a:lnTo>
                    <a:pt x="1216862" y="299972"/>
                  </a:lnTo>
                </a:path>
              </a:pathLst>
            </a:custGeom>
            <a:ln w="35231" cap="flat">
              <a:solidFill>
                <a:srgbClr val="F26A21">
                  <a:alpha val="100000"/>
                </a:srgbClr>
              </a:solidFill>
              <a:prstDash val="solid"/>
              <a:round/>
            </a:ln>
          </p:spPr>
          <p:txBody>
            <a:bodyPr/>
            <a:lstStyle/>
            <a:p/>
          </p:txBody>
        </p:sp>
        <p:sp>
          <p:nvSpPr>
            <p:cNvPr id="151" name="pl151"/>
            <p:cNvSpPr/>
            <p:nvPr/>
          </p:nvSpPr>
          <p:spPr>
            <a:xfrm>
              <a:off x="695171" y="4781339"/>
              <a:ext cx="1338549" cy="0"/>
            </a:xfrm>
            <a:custGeom>
              <a:avLst/>
              <a:pathLst>
                <a:path w="1338549" h="0">
                  <a:moveTo>
                    <a:pt x="0" y="0"/>
                  </a:moveTo>
                  <a:lnTo>
                    <a:pt x="1338549" y="0"/>
                  </a:lnTo>
                  <a:lnTo>
                    <a:pt x="1338549" y="0"/>
                  </a:lnTo>
                </a:path>
              </a:pathLst>
            </a:custGeom>
            <a:ln w="13550" cap="flat">
              <a:solidFill>
                <a:srgbClr val="000000">
                  <a:alpha val="100000"/>
                </a:srgbClr>
              </a:solidFill>
              <a:prstDash val="dash"/>
              <a:round/>
            </a:ln>
          </p:spPr>
          <p:txBody>
            <a:bodyPr/>
            <a:lstStyle/>
            <a:p/>
          </p:txBody>
        </p:sp>
        <p:sp>
          <p:nvSpPr>
            <p:cNvPr id="152" name="tx152"/>
            <p:cNvSpPr/>
            <p:nvPr/>
          </p:nvSpPr>
          <p:spPr>
            <a:xfrm>
              <a:off x="707825" y="4631946"/>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153" name="tx153"/>
            <p:cNvSpPr/>
            <p:nvPr/>
          </p:nvSpPr>
          <p:spPr>
            <a:xfrm>
              <a:off x="899722" y="461149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154" name="tx154"/>
            <p:cNvSpPr/>
            <p:nvPr/>
          </p:nvSpPr>
          <p:spPr>
            <a:xfrm>
              <a:off x="1073559" y="458422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155" name="tx155"/>
            <p:cNvSpPr/>
            <p:nvPr/>
          </p:nvSpPr>
          <p:spPr>
            <a:xfrm>
              <a:off x="1217267" y="452286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14</a:t>
              </a:r>
            </a:p>
          </p:txBody>
        </p:sp>
        <p:sp>
          <p:nvSpPr>
            <p:cNvPr id="156" name="tx156"/>
            <p:cNvSpPr/>
            <p:nvPr/>
          </p:nvSpPr>
          <p:spPr>
            <a:xfrm>
              <a:off x="1391105" y="438651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34</a:t>
              </a:r>
            </a:p>
          </p:txBody>
        </p:sp>
        <p:sp>
          <p:nvSpPr>
            <p:cNvPr id="157" name="tx157"/>
            <p:cNvSpPr/>
            <p:nvPr/>
          </p:nvSpPr>
          <p:spPr>
            <a:xfrm>
              <a:off x="1577013" y="4652399"/>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158" name="tx158"/>
            <p:cNvSpPr/>
            <p:nvPr/>
          </p:nvSpPr>
          <p:spPr>
            <a:xfrm>
              <a:off x="1720721" y="4686487"/>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-10</a:t>
              </a:r>
            </a:p>
          </p:txBody>
        </p:sp>
        <p:sp>
          <p:nvSpPr>
            <p:cNvPr id="159" name="tx159"/>
            <p:cNvSpPr/>
            <p:nvPr/>
          </p:nvSpPr>
          <p:spPr>
            <a:xfrm>
              <a:off x="1894558" y="4686487"/>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-10</a:t>
              </a:r>
            </a:p>
          </p:txBody>
        </p:sp>
        <p:sp>
          <p:nvSpPr>
            <p:cNvPr id="160" name="rc160"/>
            <p:cNvSpPr/>
            <p:nvPr/>
          </p:nvSpPr>
          <p:spPr>
            <a:xfrm>
              <a:off x="695171" y="5221903"/>
              <a:ext cx="1338549" cy="584946"/>
            </a:xfrm>
            <a:prstGeom prst="rect">
              <a:avLst/>
            </a:prstGeom>
            <a:solidFill>
              <a:srgbClr val="EBEBEB">
                <a:alpha val="100000"/>
              </a:srgbClr>
            </a:solidFill>
          </p:spPr>
          <p:txBody>
            <a:bodyPr/>
            <a:lstStyle/>
            <a:p/>
          </p:txBody>
        </p:sp>
        <p:sp>
          <p:nvSpPr>
            <p:cNvPr id="161" name="pl161"/>
            <p:cNvSpPr/>
            <p:nvPr/>
          </p:nvSpPr>
          <p:spPr>
            <a:xfrm>
              <a:off x="695171" y="5735947"/>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162" name="pl162"/>
            <p:cNvSpPr/>
            <p:nvPr/>
          </p:nvSpPr>
          <p:spPr>
            <a:xfrm>
              <a:off x="695171" y="5565508"/>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163" name="pl163"/>
            <p:cNvSpPr/>
            <p:nvPr/>
          </p:nvSpPr>
          <p:spPr>
            <a:xfrm>
              <a:off x="695171" y="5395069"/>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164" name="pl164"/>
            <p:cNvSpPr/>
            <p:nvPr/>
          </p:nvSpPr>
          <p:spPr>
            <a:xfrm>
              <a:off x="695171" y="5224630"/>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165" name="pl165"/>
            <p:cNvSpPr/>
            <p:nvPr/>
          </p:nvSpPr>
          <p:spPr>
            <a:xfrm>
              <a:off x="695171" y="5650727"/>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166" name="pl166"/>
            <p:cNvSpPr/>
            <p:nvPr/>
          </p:nvSpPr>
          <p:spPr>
            <a:xfrm>
              <a:off x="695171" y="5480288"/>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167" name="pl167"/>
            <p:cNvSpPr/>
            <p:nvPr/>
          </p:nvSpPr>
          <p:spPr>
            <a:xfrm>
              <a:off x="695171" y="5309849"/>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168" name="pl168"/>
            <p:cNvSpPr/>
            <p:nvPr/>
          </p:nvSpPr>
          <p:spPr>
            <a:xfrm>
              <a:off x="756014" y="5221903"/>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169" name="pl169"/>
            <p:cNvSpPr/>
            <p:nvPr/>
          </p:nvSpPr>
          <p:spPr>
            <a:xfrm>
              <a:off x="929851" y="5221903"/>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170" name="pl170"/>
            <p:cNvSpPr/>
            <p:nvPr/>
          </p:nvSpPr>
          <p:spPr>
            <a:xfrm>
              <a:off x="1103689" y="5221903"/>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171" name="pl171"/>
            <p:cNvSpPr/>
            <p:nvPr/>
          </p:nvSpPr>
          <p:spPr>
            <a:xfrm>
              <a:off x="1277526" y="5221903"/>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172" name="pl172"/>
            <p:cNvSpPr/>
            <p:nvPr/>
          </p:nvSpPr>
          <p:spPr>
            <a:xfrm>
              <a:off x="1451364" y="5221903"/>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173" name="pl173"/>
            <p:cNvSpPr/>
            <p:nvPr/>
          </p:nvSpPr>
          <p:spPr>
            <a:xfrm>
              <a:off x="1625202" y="5221903"/>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174" name="pl174"/>
            <p:cNvSpPr/>
            <p:nvPr/>
          </p:nvSpPr>
          <p:spPr>
            <a:xfrm>
              <a:off x="1799039" y="5221903"/>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175" name="pl175"/>
            <p:cNvSpPr/>
            <p:nvPr/>
          </p:nvSpPr>
          <p:spPr>
            <a:xfrm>
              <a:off x="1972877" y="5221903"/>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176" name="pl176"/>
            <p:cNvSpPr/>
            <p:nvPr/>
          </p:nvSpPr>
          <p:spPr>
            <a:xfrm>
              <a:off x="756014" y="5603004"/>
              <a:ext cx="1216862" cy="54540"/>
            </a:xfrm>
            <a:custGeom>
              <a:avLst/>
              <a:pathLst>
                <a:path w="1216862" h="54540">
                  <a:moveTo>
                    <a:pt x="0" y="54540"/>
                  </a:moveTo>
                  <a:lnTo>
                    <a:pt x="173837" y="47722"/>
                  </a:lnTo>
                  <a:lnTo>
                    <a:pt x="347675" y="34087"/>
                  </a:lnTo>
                  <a:lnTo>
                    <a:pt x="521512" y="47722"/>
                  </a:lnTo>
                  <a:lnTo>
                    <a:pt x="695350" y="0"/>
                  </a:lnTo>
                  <a:lnTo>
                    <a:pt x="869187" y="27270"/>
                  </a:lnTo>
                  <a:lnTo>
                    <a:pt x="1043025" y="54540"/>
                  </a:lnTo>
                  <a:lnTo>
                    <a:pt x="1216862" y="20452"/>
                  </a:lnTo>
                </a:path>
              </a:pathLst>
            </a:custGeom>
            <a:ln w="20325" cap="flat">
              <a:solidFill>
                <a:srgbClr val="BEBEBE">
                  <a:alpha val="69803"/>
                </a:srgbClr>
              </a:solidFill>
              <a:prstDash val="solid"/>
              <a:round/>
            </a:ln>
          </p:spPr>
          <p:txBody>
            <a:bodyPr/>
            <a:lstStyle/>
            <a:p/>
          </p:txBody>
        </p:sp>
        <p:sp>
          <p:nvSpPr>
            <p:cNvPr id="177" name="pl177"/>
            <p:cNvSpPr/>
            <p:nvPr/>
          </p:nvSpPr>
          <p:spPr>
            <a:xfrm>
              <a:off x="756014" y="5589369"/>
              <a:ext cx="1216862" cy="102263"/>
            </a:xfrm>
            <a:custGeom>
              <a:avLst/>
              <a:pathLst>
                <a:path w="1216862" h="102263">
                  <a:moveTo>
                    <a:pt x="0" y="0"/>
                  </a:moveTo>
                  <a:lnTo>
                    <a:pt x="173837" y="102263"/>
                  </a:lnTo>
                  <a:lnTo>
                    <a:pt x="347675" y="6817"/>
                  </a:lnTo>
                  <a:lnTo>
                    <a:pt x="521512" y="47722"/>
                  </a:lnTo>
                  <a:lnTo>
                    <a:pt x="695350" y="54540"/>
                  </a:lnTo>
                  <a:lnTo>
                    <a:pt x="869187" y="0"/>
                  </a:lnTo>
                  <a:lnTo>
                    <a:pt x="1043025" y="88628"/>
                  </a:lnTo>
                  <a:lnTo>
                    <a:pt x="1216862" y="20452"/>
                  </a:lnTo>
                </a:path>
              </a:pathLst>
            </a:custGeom>
            <a:ln w="40651" cap="flat">
              <a:solidFill>
                <a:srgbClr val="BEBEBE">
                  <a:alpha val="69803"/>
                </a:srgbClr>
              </a:solidFill>
              <a:prstDash val="solid"/>
              <a:round/>
            </a:ln>
          </p:spPr>
          <p:txBody>
            <a:bodyPr/>
            <a:lstStyle/>
            <a:p/>
          </p:txBody>
        </p:sp>
        <p:sp>
          <p:nvSpPr>
            <p:cNvPr id="178" name="pl178"/>
            <p:cNvSpPr/>
            <p:nvPr/>
          </p:nvSpPr>
          <p:spPr>
            <a:xfrm>
              <a:off x="756014" y="5589369"/>
              <a:ext cx="1216862" cy="102263"/>
            </a:xfrm>
            <a:custGeom>
              <a:avLst/>
              <a:pathLst>
                <a:path w="1216862" h="102263">
                  <a:moveTo>
                    <a:pt x="0" y="0"/>
                  </a:moveTo>
                  <a:lnTo>
                    <a:pt x="173837" y="102263"/>
                  </a:lnTo>
                  <a:lnTo>
                    <a:pt x="347675" y="6817"/>
                  </a:lnTo>
                  <a:lnTo>
                    <a:pt x="521512" y="47722"/>
                  </a:lnTo>
                  <a:lnTo>
                    <a:pt x="695350" y="54540"/>
                  </a:lnTo>
                  <a:lnTo>
                    <a:pt x="869187" y="0"/>
                  </a:lnTo>
                  <a:lnTo>
                    <a:pt x="1043025" y="88628"/>
                  </a:lnTo>
                  <a:lnTo>
                    <a:pt x="1216862" y="20452"/>
                  </a:lnTo>
                </a:path>
              </a:pathLst>
            </a:custGeom>
            <a:ln w="35231" cap="flat">
              <a:solidFill>
                <a:srgbClr val="BEBEBE">
                  <a:alpha val="69803"/>
                </a:srgbClr>
              </a:solidFill>
              <a:prstDash val="solid"/>
              <a:round/>
            </a:ln>
          </p:spPr>
          <p:txBody>
            <a:bodyPr/>
            <a:lstStyle/>
            <a:p/>
          </p:txBody>
        </p:sp>
        <p:sp>
          <p:nvSpPr>
            <p:cNvPr id="179" name="pl179"/>
            <p:cNvSpPr/>
            <p:nvPr/>
          </p:nvSpPr>
          <p:spPr>
            <a:xfrm>
              <a:off x="756014" y="5603004"/>
              <a:ext cx="1216862" cy="54540"/>
            </a:xfrm>
            <a:custGeom>
              <a:avLst/>
              <a:pathLst>
                <a:path w="1216862" h="54540">
                  <a:moveTo>
                    <a:pt x="0" y="54540"/>
                  </a:moveTo>
                  <a:lnTo>
                    <a:pt x="173837" y="47722"/>
                  </a:lnTo>
                  <a:lnTo>
                    <a:pt x="347675" y="34087"/>
                  </a:lnTo>
                  <a:lnTo>
                    <a:pt x="521512" y="47722"/>
                  </a:lnTo>
                  <a:lnTo>
                    <a:pt x="695350" y="0"/>
                  </a:lnTo>
                  <a:lnTo>
                    <a:pt x="869187" y="27270"/>
                  </a:lnTo>
                  <a:lnTo>
                    <a:pt x="1043025" y="54540"/>
                  </a:lnTo>
                  <a:lnTo>
                    <a:pt x="1216862" y="20452"/>
                  </a:lnTo>
                </a:path>
              </a:pathLst>
            </a:custGeom>
            <a:ln w="20325" cap="flat">
              <a:solidFill>
                <a:srgbClr val="6B6B6B">
                  <a:alpha val="100000"/>
                </a:srgbClr>
              </a:solidFill>
              <a:prstDash val="solid"/>
              <a:round/>
            </a:ln>
          </p:spPr>
          <p:txBody>
            <a:bodyPr/>
            <a:lstStyle/>
            <a:p/>
          </p:txBody>
        </p:sp>
        <p:sp>
          <p:nvSpPr>
            <p:cNvPr id="180" name="pl180"/>
            <p:cNvSpPr/>
            <p:nvPr/>
          </p:nvSpPr>
          <p:spPr>
            <a:xfrm>
              <a:off x="756014" y="5589369"/>
              <a:ext cx="1216862" cy="102263"/>
            </a:xfrm>
            <a:custGeom>
              <a:avLst/>
              <a:pathLst>
                <a:path w="1216862" h="102263">
                  <a:moveTo>
                    <a:pt x="0" y="0"/>
                  </a:moveTo>
                  <a:lnTo>
                    <a:pt x="173837" y="102263"/>
                  </a:lnTo>
                  <a:lnTo>
                    <a:pt x="347675" y="6817"/>
                  </a:lnTo>
                  <a:lnTo>
                    <a:pt x="521512" y="47722"/>
                  </a:lnTo>
                  <a:lnTo>
                    <a:pt x="695350" y="54540"/>
                  </a:lnTo>
                  <a:lnTo>
                    <a:pt x="869187" y="0"/>
                  </a:lnTo>
                  <a:lnTo>
                    <a:pt x="1043025" y="88628"/>
                  </a:lnTo>
                  <a:lnTo>
                    <a:pt x="1216862" y="20452"/>
                  </a:lnTo>
                </a:path>
              </a:pathLst>
            </a:custGeom>
            <a:ln w="40651" cap="flat">
              <a:solidFill>
                <a:srgbClr val="000000">
                  <a:alpha val="100000"/>
                </a:srgbClr>
              </a:solidFill>
              <a:prstDash val="solid"/>
              <a:round/>
            </a:ln>
          </p:spPr>
          <p:txBody>
            <a:bodyPr/>
            <a:lstStyle/>
            <a:p/>
          </p:txBody>
        </p:sp>
        <p:sp>
          <p:nvSpPr>
            <p:cNvPr id="181" name="pl181"/>
            <p:cNvSpPr/>
            <p:nvPr/>
          </p:nvSpPr>
          <p:spPr>
            <a:xfrm>
              <a:off x="756014" y="5589369"/>
              <a:ext cx="1216862" cy="102263"/>
            </a:xfrm>
            <a:custGeom>
              <a:avLst/>
              <a:pathLst>
                <a:path w="1216862" h="102263">
                  <a:moveTo>
                    <a:pt x="0" y="0"/>
                  </a:moveTo>
                  <a:lnTo>
                    <a:pt x="173837" y="102263"/>
                  </a:lnTo>
                  <a:lnTo>
                    <a:pt x="347675" y="6817"/>
                  </a:lnTo>
                  <a:lnTo>
                    <a:pt x="521512" y="47722"/>
                  </a:lnTo>
                  <a:lnTo>
                    <a:pt x="695350" y="54540"/>
                  </a:lnTo>
                  <a:lnTo>
                    <a:pt x="869187" y="0"/>
                  </a:lnTo>
                  <a:lnTo>
                    <a:pt x="1043025" y="88628"/>
                  </a:lnTo>
                  <a:lnTo>
                    <a:pt x="1216862" y="20452"/>
                  </a:lnTo>
                </a:path>
              </a:pathLst>
            </a:custGeom>
            <a:ln w="35231" cap="flat">
              <a:solidFill>
                <a:srgbClr val="F26A21">
                  <a:alpha val="100000"/>
                </a:srgbClr>
              </a:solidFill>
              <a:prstDash val="solid"/>
              <a:round/>
            </a:ln>
          </p:spPr>
          <p:txBody>
            <a:bodyPr/>
            <a:lstStyle/>
            <a:p/>
          </p:txBody>
        </p:sp>
        <p:sp>
          <p:nvSpPr>
            <p:cNvPr id="182" name="pl182"/>
            <p:cNvSpPr/>
            <p:nvPr/>
          </p:nvSpPr>
          <p:spPr>
            <a:xfrm>
              <a:off x="695171" y="5650727"/>
              <a:ext cx="1338549" cy="0"/>
            </a:xfrm>
            <a:custGeom>
              <a:avLst/>
              <a:pathLst>
                <a:path w="1338549" h="0">
                  <a:moveTo>
                    <a:pt x="0" y="0"/>
                  </a:moveTo>
                  <a:lnTo>
                    <a:pt x="1338549" y="0"/>
                  </a:lnTo>
                  <a:lnTo>
                    <a:pt x="1338549" y="0"/>
                  </a:lnTo>
                </a:path>
              </a:pathLst>
            </a:custGeom>
            <a:ln w="13550" cap="flat">
              <a:solidFill>
                <a:srgbClr val="000000">
                  <a:alpha val="100000"/>
                </a:srgbClr>
              </a:solidFill>
              <a:prstDash val="dash"/>
              <a:round/>
            </a:ln>
          </p:spPr>
          <p:txBody>
            <a:bodyPr/>
            <a:lstStyle/>
            <a:p/>
          </p:txBody>
        </p:sp>
        <p:sp>
          <p:nvSpPr>
            <p:cNvPr id="183" name="tx183"/>
            <p:cNvSpPr/>
            <p:nvPr/>
          </p:nvSpPr>
          <p:spPr>
            <a:xfrm>
              <a:off x="725884" y="542634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a:t>
              </a:r>
            </a:p>
          </p:txBody>
        </p:sp>
        <p:sp>
          <p:nvSpPr>
            <p:cNvPr id="184" name="tx184"/>
            <p:cNvSpPr/>
            <p:nvPr/>
          </p:nvSpPr>
          <p:spPr>
            <a:xfrm>
              <a:off x="881662" y="5528604"/>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a:t>
              </a:r>
            </a:p>
          </p:txBody>
        </p:sp>
        <p:sp>
          <p:nvSpPr>
            <p:cNvPr id="185" name="tx185"/>
            <p:cNvSpPr/>
            <p:nvPr/>
          </p:nvSpPr>
          <p:spPr>
            <a:xfrm>
              <a:off x="1073559" y="543315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a:t>
              </a:r>
            </a:p>
          </p:txBody>
        </p:sp>
        <p:sp>
          <p:nvSpPr>
            <p:cNvPr id="186" name="tx186"/>
            <p:cNvSpPr/>
            <p:nvPr/>
          </p:nvSpPr>
          <p:spPr>
            <a:xfrm>
              <a:off x="1247397" y="547406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187" name="tx187"/>
            <p:cNvSpPr/>
            <p:nvPr/>
          </p:nvSpPr>
          <p:spPr>
            <a:xfrm>
              <a:off x="1421234" y="548088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188" name="tx188"/>
            <p:cNvSpPr/>
            <p:nvPr/>
          </p:nvSpPr>
          <p:spPr>
            <a:xfrm>
              <a:off x="1595072" y="542634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a:t>
              </a:r>
            </a:p>
          </p:txBody>
        </p:sp>
        <p:sp>
          <p:nvSpPr>
            <p:cNvPr id="189" name="tx189"/>
            <p:cNvSpPr/>
            <p:nvPr/>
          </p:nvSpPr>
          <p:spPr>
            <a:xfrm>
              <a:off x="1750850" y="5514969"/>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190" name="tx190"/>
            <p:cNvSpPr/>
            <p:nvPr/>
          </p:nvSpPr>
          <p:spPr>
            <a:xfrm>
              <a:off x="1942747" y="544679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a:t>
              </a:r>
            </a:p>
          </p:txBody>
        </p:sp>
        <p:sp>
          <p:nvSpPr>
            <p:cNvPr id="191" name="rc191"/>
            <p:cNvSpPr/>
            <p:nvPr/>
          </p:nvSpPr>
          <p:spPr>
            <a:xfrm>
              <a:off x="2103309" y="874964"/>
              <a:ext cx="1338549" cy="584946"/>
            </a:xfrm>
            <a:prstGeom prst="rect">
              <a:avLst/>
            </a:prstGeom>
            <a:solidFill>
              <a:srgbClr val="EBEBEB">
                <a:alpha val="100000"/>
              </a:srgbClr>
            </a:solidFill>
          </p:spPr>
          <p:txBody>
            <a:bodyPr/>
            <a:lstStyle/>
            <a:p/>
          </p:txBody>
        </p:sp>
        <p:sp>
          <p:nvSpPr>
            <p:cNvPr id="192" name="pl192"/>
            <p:cNvSpPr/>
            <p:nvPr/>
          </p:nvSpPr>
          <p:spPr>
            <a:xfrm>
              <a:off x="2103309" y="1389007"/>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193" name="pl193"/>
            <p:cNvSpPr/>
            <p:nvPr/>
          </p:nvSpPr>
          <p:spPr>
            <a:xfrm>
              <a:off x="2103309" y="1218569"/>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194" name="pl194"/>
            <p:cNvSpPr/>
            <p:nvPr/>
          </p:nvSpPr>
          <p:spPr>
            <a:xfrm>
              <a:off x="2103309" y="1048130"/>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195" name="pl195"/>
            <p:cNvSpPr/>
            <p:nvPr/>
          </p:nvSpPr>
          <p:spPr>
            <a:xfrm>
              <a:off x="2103309" y="877691"/>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196" name="pl196"/>
            <p:cNvSpPr/>
            <p:nvPr/>
          </p:nvSpPr>
          <p:spPr>
            <a:xfrm>
              <a:off x="2103309" y="1303788"/>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197" name="pl197"/>
            <p:cNvSpPr/>
            <p:nvPr/>
          </p:nvSpPr>
          <p:spPr>
            <a:xfrm>
              <a:off x="2103309" y="1133349"/>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198" name="pl198"/>
            <p:cNvSpPr/>
            <p:nvPr/>
          </p:nvSpPr>
          <p:spPr>
            <a:xfrm>
              <a:off x="2103309" y="962910"/>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199" name="pl199"/>
            <p:cNvSpPr/>
            <p:nvPr/>
          </p:nvSpPr>
          <p:spPr>
            <a:xfrm>
              <a:off x="2164152" y="874964"/>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200" name="pl200"/>
            <p:cNvSpPr/>
            <p:nvPr/>
          </p:nvSpPr>
          <p:spPr>
            <a:xfrm>
              <a:off x="2337989" y="874964"/>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201" name="pl201"/>
            <p:cNvSpPr/>
            <p:nvPr/>
          </p:nvSpPr>
          <p:spPr>
            <a:xfrm>
              <a:off x="2511827" y="874964"/>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202" name="pl202"/>
            <p:cNvSpPr/>
            <p:nvPr/>
          </p:nvSpPr>
          <p:spPr>
            <a:xfrm>
              <a:off x="2685665" y="874964"/>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203" name="pl203"/>
            <p:cNvSpPr/>
            <p:nvPr/>
          </p:nvSpPr>
          <p:spPr>
            <a:xfrm>
              <a:off x="2859502" y="874964"/>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204" name="pl204"/>
            <p:cNvSpPr/>
            <p:nvPr/>
          </p:nvSpPr>
          <p:spPr>
            <a:xfrm>
              <a:off x="3033340" y="874964"/>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205" name="pl205"/>
            <p:cNvSpPr/>
            <p:nvPr/>
          </p:nvSpPr>
          <p:spPr>
            <a:xfrm>
              <a:off x="3207177" y="874964"/>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206" name="pl206"/>
            <p:cNvSpPr/>
            <p:nvPr/>
          </p:nvSpPr>
          <p:spPr>
            <a:xfrm>
              <a:off x="3381015" y="874964"/>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207" name="pl207"/>
            <p:cNvSpPr/>
            <p:nvPr/>
          </p:nvSpPr>
          <p:spPr>
            <a:xfrm>
              <a:off x="2164152" y="1256065"/>
              <a:ext cx="1216862" cy="54540"/>
            </a:xfrm>
            <a:custGeom>
              <a:avLst/>
              <a:pathLst>
                <a:path w="1216862" h="54540">
                  <a:moveTo>
                    <a:pt x="0" y="54540"/>
                  </a:moveTo>
                  <a:lnTo>
                    <a:pt x="173837" y="47722"/>
                  </a:lnTo>
                  <a:lnTo>
                    <a:pt x="347675" y="34087"/>
                  </a:lnTo>
                  <a:lnTo>
                    <a:pt x="521512" y="47722"/>
                  </a:lnTo>
                  <a:lnTo>
                    <a:pt x="695350" y="0"/>
                  </a:lnTo>
                  <a:lnTo>
                    <a:pt x="869187" y="27270"/>
                  </a:lnTo>
                  <a:lnTo>
                    <a:pt x="1043025" y="54540"/>
                  </a:lnTo>
                  <a:lnTo>
                    <a:pt x="1216862" y="20452"/>
                  </a:lnTo>
                </a:path>
              </a:pathLst>
            </a:custGeom>
            <a:ln w="20325" cap="flat">
              <a:solidFill>
                <a:srgbClr val="BEBEBE">
                  <a:alpha val="69803"/>
                </a:srgbClr>
              </a:solidFill>
              <a:prstDash val="solid"/>
              <a:round/>
            </a:ln>
          </p:spPr>
          <p:txBody>
            <a:bodyPr/>
            <a:lstStyle/>
            <a:p/>
          </p:txBody>
        </p:sp>
        <p:sp>
          <p:nvSpPr>
            <p:cNvPr id="208" name="pl208"/>
            <p:cNvSpPr/>
            <p:nvPr/>
          </p:nvSpPr>
          <p:spPr>
            <a:xfrm>
              <a:off x="2164152" y="1262883"/>
              <a:ext cx="1216862" cy="68175"/>
            </a:xfrm>
            <a:custGeom>
              <a:avLst/>
              <a:pathLst>
                <a:path w="1216862" h="68175">
                  <a:moveTo>
                    <a:pt x="0" y="61357"/>
                  </a:moveTo>
                  <a:lnTo>
                    <a:pt x="173837" y="34087"/>
                  </a:lnTo>
                  <a:lnTo>
                    <a:pt x="347675" y="20452"/>
                  </a:lnTo>
                  <a:lnTo>
                    <a:pt x="521512" y="27270"/>
                  </a:lnTo>
                  <a:lnTo>
                    <a:pt x="695350" y="0"/>
                  </a:lnTo>
                  <a:lnTo>
                    <a:pt x="869187" y="68175"/>
                  </a:lnTo>
                  <a:lnTo>
                    <a:pt x="1043025" y="61357"/>
                  </a:lnTo>
                  <a:lnTo>
                    <a:pt x="1216862" y="54540"/>
                  </a:lnTo>
                </a:path>
              </a:pathLst>
            </a:custGeom>
            <a:ln w="40651" cap="flat">
              <a:solidFill>
                <a:srgbClr val="BEBEBE">
                  <a:alpha val="69803"/>
                </a:srgbClr>
              </a:solidFill>
              <a:prstDash val="solid"/>
              <a:round/>
            </a:ln>
          </p:spPr>
          <p:txBody>
            <a:bodyPr/>
            <a:lstStyle/>
            <a:p/>
          </p:txBody>
        </p:sp>
        <p:sp>
          <p:nvSpPr>
            <p:cNvPr id="209" name="pl209"/>
            <p:cNvSpPr/>
            <p:nvPr/>
          </p:nvSpPr>
          <p:spPr>
            <a:xfrm>
              <a:off x="2164152" y="1262883"/>
              <a:ext cx="1216862" cy="68175"/>
            </a:xfrm>
            <a:custGeom>
              <a:avLst/>
              <a:pathLst>
                <a:path w="1216862" h="68175">
                  <a:moveTo>
                    <a:pt x="0" y="61357"/>
                  </a:moveTo>
                  <a:lnTo>
                    <a:pt x="173837" y="34087"/>
                  </a:lnTo>
                  <a:lnTo>
                    <a:pt x="347675" y="20452"/>
                  </a:lnTo>
                  <a:lnTo>
                    <a:pt x="521512" y="27270"/>
                  </a:lnTo>
                  <a:lnTo>
                    <a:pt x="695350" y="0"/>
                  </a:lnTo>
                  <a:lnTo>
                    <a:pt x="869187" y="68175"/>
                  </a:lnTo>
                  <a:lnTo>
                    <a:pt x="1043025" y="61357"/>
                  </a:lnTo>
                  <a:lnTo>
                    <a:pt x="1216862" y="54540"/>
                  </a:lnTo>
                </a:path>
              </a:pathLst>
            </a:custGeom>
            <a:ln w="35231" cap="flat">
              <a:solidFill>
                <a:srgbClr val="BEBEBE">
                  <a:alpha val="69803"/>
                </a:srgbClr>
              </a:solidFill>
              <a:prstDash val="solid"/>
              <a:round/>
            </a:ln>
          </p:spPr>
          <p:txBody>
            <a:bodyPr/>
            <a:lstStyle/>
            <a:p/>
          </p:txBody>
        </p:sp>
        <p:sp>
          <p:nvSpPr>
            <p:cNvPr id="210" name="pl210"/>
            <p:cNvSpPr/>
            <p:nvPr/>
          </p:nvSpPr>
          <p:spPr>
            <a:xfrm>
              <a:off x="2164152" y="1256065"/>
              <a:ext cx="1216862" cy="54540"/>
            </a:xfrm>
            <a:custGeom>
              <a:avLst/>
              <a:pathLst>
                <a:path w="1216862" h="54540">
                  <a:moveTo>
                    <a:pt x="0" y="54540"/>
                  </a:moveTo>
                  <a:lnTo>
                    <a:pt x="173837" y="47722"/>
                  </a:lnTo>
                  <a:lnTo>
                    <a:pt x="347675" y="34087"/>
                  </a:lnTo>
                  <a:lnTo>
                    <a:pt x="521512" y="47722"/>
                  </a:lnTo>
                  <a:lnTo>
                    <a:pt x="695350" y="0"/>
                  </a:lnTo>
                  <a:lnTo>
                    <a:pt x="869187" y="27270"/>
                  </a:lnTo>
                  <a:lnTo>
                    <a:pt x="1043025" y="54540"/>
                  </a:lnTo>
                  <a:lnTo>
                    <a:pt x="1216862" y="20452"/>
                  </a:lnTo>
                </a:path>
              </a:pathLst>
            </a:custGeom>
            <a:ln w="20325" cap="flat">
              <a:solidFill>
                <a:srgbClr val="6B6B6B">
                  <a:alpha val="100000"/>
                </a:srgbClr>
              </a:solidFill>
              <a:prstDash val="solid"/>
              <a:round/>
            </a:ln>
          </p:spPr>
          <p:txBody>
            <a:bodyPr/>
            <a:lstStyle/>
            <a:p/>
          </p:txBody>
        </p:sp>
        <p:sp>
          <p:nvSpPr>
            <p:cNvPr id="211" name="pl211"/>
            <p:cNvSpPr/>
            <p:nvPr/>
          </p:nvSpPr>
          <p:spPr>
            <a:xfrm>
              <a:off x="2164152" y="1262883"/>
              <a:ext cx="1216862" cy="68175"/>
            </a:xfrm>
            <a:custGeom>
              <a:avLst/>
              <a:pathLst>
                <a:path w="1216862" h="68175">
                  <a:moveTo>
                    <a:pt x="0" y="61357"/>
                  </a:moveTo>
                  <a:lnTo>
                    <a:pt x="173837" y="34087"/>
                  </a:lnTo>
                  <a:lnTo>
                    <a:pt x="347675" y="20452"/>
                  </a:lnTo>
                  <a:lnTo>
                    <a:pt x="521512" y="27270"/>
                  </a:lnTo>
                  <a:lnTo>
                    <a:pt x="695350" y="0"/>
                  </a:lnTo>
                  <a:lnTo>
                    <a:pt x="869187" y="68175"/>
                  </a:lnTo>
                  <a:lnTo>
                    <a:pt x="1043025" y="61357"/>
                  </a:lnTo>
                  <a:lnTo>
                    <a:pt x="1216862" y="54540"/>
                  </a:lnTo>
                </a:path>
              </a:pathLst>
            </a:custGeom>
            <a:ln w="40651" cap="flat">
              <a:solidFill>
                <a:srgbClr val="000000">
                  <a:alpha val="100000"/>
                </a:srgbClr>
              </a:solidFill>
              <a:prstDash val="solid"/>
              <a:round/>
            </a:ln>
          </p:spPr>
          <p:txBody>
            <a:bodyPr/>
            <a:lstStyle/>
            <a:p/>
          </p:txBody>
        </p:sp>
        <p:sp>
          <p:nvSpPr>
            <p:cNvPr id="212" name="pl212"/>
            <p:cNvSpPr/>
            <p:nvPr/>
          </p:nvSpPr>
          <p:spPr>
            <a:xfrm>
              <a:off x="2164152" y="1262883"/>
              <a:ext cx="1216862" cy="68175"/>
            </a:xfrm>
            <a:custGeom>
              <a:avLst/>
              <a:pathLst>
                <a:path w="1216862" h="68175">
                  <a:moveTo>
                    <a:pt x="0" y="61357"/>
                  </a:moveTo>
                  <a:lnTo>
                    <a:pt x="173837" y="34087"/>
                  </a:lnTo>
                  <a:lnTo>
                    <a:pt x="347675" y="20452"/>
                  </a:lnTo>
                  <a:lnTo>
                    <a:pt x="521512" y="27270"/>
                  </a:lnTo>
                  <a:lnTo>
                    <a:pt x="695350" y="0"/>
                  </a:lnTo>
                  <a:lnTo>
                    <a:pt x="869187" y="68175"/>
                  </a:lnTo>
                  <a:lnTo>
                    <a:pt x="1043025" y="61357"/>
                  </a:lnTo>
                  <a:lnTo>
                    <a:pt x="1216862" y="54540"/>
                  </a:lnTo>
                </a:path>
              </a:pathLst>
            </a:custGeom>
            <a:ln w="35231" cap="flat">
              <a:solidFill>
                <a:srgbClr val="F26A21">
                  <a:alpha val="100000"/>
                </a:srgbClr>
              </a:solidFill>
              <a:prstDash val="solid"/>
              <a:round/>
            </a:ln>
          </p:spPr>
          <p:txBody>
            <a:bodyPr/>
            <a:lstStyle/>
            <a:p/>
          </p:txBody>
        </p:sp>
        <p:sp>
          <p:nvSpPr>
            <p:cNvPr id="213" name="pl213"/>
            <p:cNvSpPr/>
            <p:nvPr/>
          </p:nvSpPr>
          <p:spPr>
            <a:xfrm>
              <a:off x="2103309" y="1303788"/>
              <a:ext cx="1338549" cy="0"/>
            </a:xfrm>
            <a:custGeom>
              <a:avLst/>
              <a:pathLst>
                <a:path w="1338549" h="0">
                  <a:moveTo>
                    <a:pt x="0" y="0"/>
                  </a:moveTo>
                  <a:lnTo>
                    <a:pt x="1338549" y="0"/>
                  </a:lnTo>
                  <a:lnTo>
                    <a:pt x="1338549" y="0"/>
                  </a:lnTo>
                </a:path>
              </a:pathLst>
            </a:custGeom>
            <a:ln w="13550" cap="flat">
              <a:solidFill>
                <a:srgbClr val="000000">
                  <a:alpha val="100000"/>
                </a:srgbClr>
              </a:solidFill>
              <a:prstDash val="dash"/>
              <a:round/>
            </a:ln>
          </p:spPr>
          <p:txBody>
            <a:bodyPr/>
            <a:lstStyle/>
            <a:p/>
          </p:txBody>
        </p:sp>
        <p:sp>
          <p:nvSpPr>
            <p:cNvPr id="214" name="tx214"/>
            <p:cNvSpPr/>
            <p:nvPr/>
          </p:nvSpPr>
          <p:spPr>
            <a:xfrm>
              <a:off x="2115963" y="1161212"/>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215" name="tx215"/>
            <p:cNvSpPr/>
            <p:nvPr/>
          </p:nvSpPr>
          <p:spPr>
            <a:xfrm>
              <a:off x="2307860" y="113394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216" name="tx216"/>
            <p:cNvSpPr/>
            <p:nvPr/>
          </p:nvSpPr>
          <p:spPr>
            <a:xfrm>
              <a:off x="2481698" y="112030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217" name="tx217"/>
            <p:cNvSpPr/>
            <p:nvPr/>
          </p:nvSpPr>
          <p:spPr>
            <a:xfrm>
              <a:off x="2655535" y="112712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218" name="tx218"/>
            <p:cNvSpPr/>
            <p:nvPr/>
          </p:nvSpPr>
          <p:spPr>
            <a:xfrm>
              <a:off x="2829373" y="109985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a:t>
              </a:r>
            </a:p>
          </p:txBody>
        </p:sp>
        <p:sp>
          <p:nvSpPr>
            <p:cNvPr id="219" name="tx219"/>
            <p:cNvSpPr/>
            <p:nvPr/>
          </p:nvSpPr>
          <p:spPr>
            <a:xfrm>
              <a:off x="2985151" y="1168030"/>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220" name="tx220"/>
            <p:cNvSpPr/>
            <p:nvPr/>
          </p:nvSpPr>
          <p:spPr>
            <a:xfrm>
              <a:off x="3158988" y="1161212"/>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221" name="tx221"/>
            <p:cNvSpPr/>
            <p:nvPr/>
          </p:nvSpPr>
          <p:spPr>
            <a:xfrm>
              <a:off x="3332826" y="1154395"/>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222" name="rc222"/>
            <p:cNvSpPr/>
            <p:nvPr/>
          </p:nvSpPr>
          <p:spPr>
            <a:xfrm>
              <a:off x="2103309" y="1744352"/>
              <a:ext cx="1338549" cy="584946"/>
            </a:xfrm>
            <a:prstGeom prst="rect">
              <a:avLst/>
            </a:prstGeom>
            <a:solidFill>
              <a:srgbClr val="EBEBEB">
                <a:alpha val="100000"/>
              </a:srgbClr>
            </a:solidFill>
          </p:spPr>
          <p:txBody>
            <a:bodyPr/>
            <a:lstStyle/>
            <a:p/>
          </p:txBody>
        </p:sp>
        <p:sp>
          <p:nvSpPr>
            <p:cNvPr id="223" name="pl223"/>
            <p:cNvSpPr/>
            <p:nvPr/>
          </p:nvSpPr>
          <p:spPr>
            <a:xfrm>
              <a:off x="2103309" y="2258395"/>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224" name="pl224"/>
            <p:cNvSpPr/>
            <p:nvPr/>
          </p:nvSpPr>
          <p:spPr>
            <a:xfrm>
              <a:off x="2103309" y="2087956"/>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225" name="pl225"/>
            <p:cNvSpPr/>
            <p:nvPr/>
          </p:nvSpPr>
          <p:spPr>
            <a:xfrm>
              <a:off x="2103309" y="1917518"/>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226" name="pl226"/>
            <p:cNvSpPr/>
            <p:nvPr/>
          </p:nvSpPr>
          <p:spPr>
            <a:xfrm>
              <a:off x="2103309" y="1747079"/>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227" name="pl227"/>
            <p:cNvSpPr/>
            <p:nvPr/>
          </p:nvSpPr>
          <p:spPr>
            <a:xfrm>
              <a:off x="2103309" y="2173176"/>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228" name="pl228"/>
            <p:cNvSpPr/>
            <p:nvPr/>
          </p:nvSpPr>
          <p:spPr>
            <a:xfrm>
              <a:off x="2103309" y="2002737"/>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229" name="pl229"/>
            <p:cNvSpPr/>
            <p:nvPr/>
          </p:nvSpPr>
          <p:spPr>
            <a:xfrm>
              <a:off x="2103309" y="1832298"/>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230" name="pl230"/>
            <p:cNvSpPr/>
            <p:nvPr/>
          </p:nvSpPr>
          <p:spPr>
            <a:xfrm>
              <a:off x="2164152" y="1744352"/>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231" name="pl231"/>
            <p:cNvSpPr/>
            <p:nvPr/>
          </p:nvSpPr>
          <p:spPr>
            <a:xfrm>
              <a:off x="2337989" y="1744352"/>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232" name="pl232"/>
            <p:cNvSpPr/>
            <p:nvPr/>
          </p:nvSpPr>
          <p:spPr>
            <a:xfrm>
              <a:off x="2511827" y="1744352"/>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233" name="pl233"/>
            <p:cNvSpPr/>
            <p:nvPr/>
          </p:nvSpPr>
          <p:spPr>
            <a:xfrm>
              <a:off x="2685665" y="1744352"/>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234" name="pl234"/>
            <p:cNvSpPr/>
            <p:nvPr/>
          </p:nvSpPr>
          <p:spPr>
            <a:xfrm>
              <a:off x="2859502" y="1744352"/>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235" name="pl235"/>
            <p:cNvSpPr/>
            <p:nvPr/>
          </p:nvSpPr>
          <p:spPr>
            <a:xfrm>
              <a:off x="3033340" y="1744352"/>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236" name="pl236"/>
            <p:cNvSpPr/>
            <p:nvPr/>
          </p:nvSpPr>
          <p:spPr>
            <a:xfrm>
              <a:off x="3207177" y="1744352"/>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237" name="pl237"/>
            <p:cNvSpPr/>
            <p:nvPr/>
          </p:nvSpPr>
          <p:spPr>
            <a:xfrm>
              <a:off x="3381015" y="1744352"/>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238" name="pl238"/>
            <p:cNvSpPr/>
            <p:nvPr/>
          </p:nvSpPr>
          <p:spPr>
            <a:xfrm>
              <a:off x="2164152" y="2125453"/>
              <a:ext cx="1216862" cy="54540"/>
            </a:xfrm>
            <a:custGeom>
              <a:avLst/>
              <a:pathLst>
                <a:path w="1216862" h="54540">
                  <a:moveTo>
                    <a:pt x="0" y="54540"/>
                  </a:moveTo>
                  <a:lnTo>
                    <a:pt x="173837" y="47722"/>
                  </a:lnTo>
                  <a:lnTo>
                    <a:pt x="347675" y="34087"/>
                  </a:lnTo>
                  <a:lnTo>
                    <a:pt x="521512" y="47722"/>
                  </a:lnTo>
                  <a:lnTo>
                    <a:pt x="695350" y="0"/>
                  </a:lnTo>
                  <a:lnTo>
                    <a:pt x="869187" y="27270"/>
                  </a:lnTo>
                  <a:lnTo>
                    <a:pt x="1043025" y="54540"/>
                  </a:lnTo>
                  <a:lnTo>
                    <a:pt x="1216862" y="20452"/>
                  </a:lnTo>
                </a:path>
              </a:pathLst>
            </a:custGeom>
            <a:ln w="20325" cap="flat">
              <a:solidFill>
                <a:srgbClr val="BEBEBE">
                  <a:alpha val="69803"/>
                </a:srgbClr>
              </a:solidFill>
              <a:prstDash val="solid"/>
              <a:round/>
            </a:ln>
          </p:spPr>
          <p:txBody>
            <a:bodyPr/>
            <a:lstStyle/>
            <a:p/>
          </p:txBody>
        </p:sp>
        <p:sp>
          <p:nvSpPr>
            <p:cNvPr id="239" name="pl239"/>
            <p:cNvSpPr/>
            <p:nvPr/>
          </p:nvSpPr>
          <p:spPr>
            <a:xfrm>
              <a:off x="2164152" y="2125453"/>
              <a:ext cx="1216862" cy="27270"/>
            </a:xfrm>
            <a:custGeom>
              <a:avLst/>
              <a:pathLst>
                <a:path w="1216862" h="27270">
                  <a:moveTo>
                    <a:pt x="0" y="6817"/>
                  </a:moveTo>
                  <a:lnTo>
                    <a:pt x="173837" y="20452"/>
                  </a:lnTo>
                  <a:lnTo>
                    <a:pt x="347675" y="0"/>
                  </a:lnTo>
                  <a:lnTo>
                    <a:pt x="521512" y="0"/>
                  </a:lnTo>
                  <a:lnTo>
                    <a:pt x="695350" y="13635"/>
                  </a:lnTo>
                  <a:lnTo>
                    <a:pt x="869187" y="13635"/>
                  </a:lnTo>
                  <a:lnTo>
                    <a:pt x="1043025" y="13635"/>
                  </a:lnTo>
                  <a:lnTo>
                    <a:pt x="1216862" y="27270"/>
                  </a:lnTo>
                </a:path>
              </a:pathLst>
            </a:custGeom>
            <a:ln w="40651" cap="flat">
              <a:solidFill>
                <a:srgbClr val="BEBEBE">
                  <a:alpha val="69803"/>
                </a:srgbClr>
              </a:solidFill>
              <a:prstDash val="solid"/>
              <a:round/>
            </a:ln>
          </p:spPr>
          <p:txBody>
            <a:bodyPr/>
            <a:lstStyle/>
            <a:p/>
          </p:txBody>
        </p:sp>
        <p:sp>
          <p:nvSpPr>
            <p:cNvPr id="240" name="pl240"/>
            <p:cNvSpPr/>
            <p:nvPr/>
          </p:nvSpPr>
          <p:spPr>
            <a:xfrm>
              <a:off x="2164152" y="2125453"/>
              <a:ext cx="1216862" cy="27270"/>
            </a:xfrm>
            <a:custGeom>
              <a:avLst/>
              <a:pathLst>
                <a:path w="1216862" h="27270">
                  <a:moveTo>
                    <a:pt x="0" y="6817"/>
                  </a:moveTo>
                  <a:lnTo>
                    <a:pt x="173837" y="20452"/>
                  </a:lnTo>
                  <a:lnTo>
                    <a:pt x="347675" y="0"/>
                  </a:lnTo>
                  <a:lnTo>
                    <a:pt x="521512" y="0"/>
                  </a:lnTo>
                  <a:lnTo>
                    <a:pt x="695350" y="13635"/>
                  </a:lnTo>
                  <a:lnTo>
                    <a:pt x="869187" y="13635"/>
                  </a:lnTo>
                  <a:lnTo>
                    <a:pt x="1043025" y="13635"/>
                  </a:lnTo>
                  <a:lnTo>
                    <a:pt x="1216862" y="27270"/>
                  </a:lnTo>
                </a:path>
              </a:pathLst>
            </a:custGeom>
            <a:ln w="35231" cap="flat">
              <a:solidFill>
                <a:srgbClr val="BEBEBE">
                  <a:alpha val="69803"/>
                </a:srgbClr>
              </a:solidFill>
              <a:prstDash val="solid"/>
              <a:round/>
            </a:ln>
          </p:spPr>
          <p:txBody>
            <a:bodyPr/>
            <a:lstStyle/>
            <a:p/>
          </p:txBody>
        </p:sp>
        <p:sp>
          <p:nvSpPr>
            <p:cNvPr id="241" name="pl241"/>
            <p:cNvSpPr/>
            <p:nvPr/>
          </p:nvSpPr>
          <p:spPr>
            <a:xfrm>
              <a:off x="2164152" y="2125453"/>
              <a:ext cx="1216862" cy="54540"/>
            </a:xfrm>
            <a:custGeom>
              <a:avLst/>
              <a:pathLst>
                <a:path w="1216862" h="54540">
                  <a:moveTo>
                    <a:pt x="0" y="54540"/>
                  </a:moveTo>
                  <a:lnTo>
                    <a:pt x="173837" y="47722"/>
                  </a:lnTo>
                  <a:lnTo>
                    <a:pt x="347675" y="34087"/>
                  </a:lnTo>
                  <a:lnTo>
                    <a:pt x="521512" y="47722"/>
                  </a:lnTo>
                  <a:lnTo>
                    <a:pt x="695350" y="0"/>
                  </a:lnTo>
                  <a:lnTo>
                    <a:pt x="869187" y="27270"/>
                  </a:lnTo>
                  <a:lnTo>
                    <a:pt x="1043025" y="54540"/>
                  </a:lnTo>
                  <a:lnTo>
                    <a:pt x="1216862" y="20452"/>
                  </a:lnTo>
                </a:path>
              </a:pathLst>
            </a:custGeom>
            <a:ln w="20325" cap="flat">
              <a:solidFill>
                <a:srgbClr val="6B6B6B">
                  <a:alpha val="100000"/>
                </a:srgbClr>
              </a:solidFill>
              <a:prstDash val="solid"/>
              <a:round/>
            </a:ln>
          </p:spPr>
          <p:txBody>
            <a:bodyPr/>
            <a:lstStyle/>
            <a:p/>
          </p:txBody>
        </p:sp>
        <p:sp>
          <p:nvSpPr>
            <p:cNvPr id="242" name="pl242"/>
            <p:cNvSpPr/>
            <p:nvPr/>
          </p:nvSpPr>
          <p:spPr>
            <a:xfrm>
              <a:off x="2164152" y="2125453"/>
              <a:ext cx="1216862" cy="27270"/>
            </a:xfrm>
            <a:custGeom>
              <a:avLst/>
              <a:pathLst>
                <a:path w="1216862" h="27270">
                  <a:moveTo>
                    <a:pt x="0" y="6817"/>
                  </a:moveTo>
                  <a:lnTo>
                    <a:pt x="173837" y="20452"/>
                  </a:lnTo>
                  <a:lnTo>
                    <a:pt x="347675" y="0"/>
                  </a:lnTo>
                  <a:lnTo>
                    <a:pt x="521512" y="0"/>
                  </a:lnTo>
                  <a:lnTo>
                    <a:pt x="695350" y="13635"/>
                  </a:lnTo>
                  <a:lnTo>
                    <a:pt x="869187" y="13635"/>
                  </a:lnTo>
                  <a:lnTo>
                    <a:pt x="1043025" y="13635"/>
                  </a:lnTo>
                  <a:lnTo>
                    <a:pt x="1216862" y="27270"/>
                  </a:lnTo>
                </a:path>
              </a:pathLst>
            </a:custGeom>
            <a:ln w="40651" cap="flat">
              <a:solidFill>
                <a:srgbClr val="000000">
                  <a:alpha val="100000"/>
                </a:srgbClr>
              </a:solidFill>
              <a:prstDash val="solid"/>
              <a:round/>
            </a:ln>
          </p:spPr>
          <p:txBody>
            <a:bodyPr/>
            <a:lstStyle/>
            <a:p/>
          </p:txBody>
        </p:sp>
        <p:sp>
          <p:nvSpPr>
            <p:cNvPr id="243" name="pl243"/>
            <p:cNvSpPr/>
            <p:nvPr/>
          </p:nvSpPr>
          <p:spPr>
            <a:xfrm>
              <a:off x="2164152" y="2125453"/>
              <a:ext cx="1216862" cy="27270"/>
            </a:xfrm>
            <a:custGeom>
              <a:avLst/>
              <a:pathLst>
                <a:path w="1216862" h="27270">
                  <a:moveTo>
                    <a:pt x="0" y="6817"/>
                  </a:moveTo>
                  <a:lnTo>
                    <a:pt x="173837" y="20452"/>
                  </a:lnTo>
                  <a:lnTo>
                    <a:pt x="347675" y="0"/>
                  </a:lnTo>
                  <a:lnTo>
                    <a:pt x="521512" y="0"/>
                  </a:lnTo>
                  <a:lnTo>
                    <a:pt x="695350" y="13635"/>
                  </a:lnTo>
                  <a:lnTo>
                    <a:pt x="869187" y="13635"/>
                  </a:lnTo>
                  <a:lnTo>
                    <a:pt x="1043025" y="13635"/>
                  </a:lnTo>
                  <a:lnTo>
                    <a:pt x="1216862" y="27270"/>
                  </a:lnTo>
                </a:path>
              </a:pathLst>
            </a:custGeom>
            <a:ln w="35231" cap="flat">
              <a:solidFill>
                <a:srgbClr val="F26A21">
                  <a:alpha val="100000"/>
                </a:srgbClr>
              </a:solidFill>
              <a:prstDash val="solid"/>
              <a:round/>
            </a:ln>
          </p:spPr>
          <p:txBody>
            <a:bodyPr/>
            <a:lstStyle/>
            <a:p/>
          </p:txBody>
        </p:sp>
        <p:sp>
          <p:nvSpPr>
            <p:cNvPr id="244" name="pl244"/>
            <p:cNvSpPr/>
            <p:nvPr/>
          </p:nvSpPr>
          <p:spPr>
            <a:xfrm>
              <a:off x="2103309" y="2173176"/>
              <a:ext cx="1338549" cy="0"/>
            </a:xfrm>
            <a:custGeom>
              <a:avLst/>
              <a:pathLst>
                <a:path w="1338549" h="0">
                  <a:moveTo>
                    <a:pt x="0" y="0"/>
                  </a:moveTo>
                  <a:lnTo>
                    <a:pt x="1338549" y="0"/>
                  </a:lnTo>
                  <a:lnTo>
                    <a:pt x="1338549" y="0"/>
                  </a:lnTo>
                </a:path>
              </a:pathLst>
            </a:custGeom>
            <a:ln w="13550" cap="flat">
              <a:solidFill>
                <a:srgbClr val="000000">
                  <a:alpha val="100000"/>
                </a:srgbClr>
              </a:solidFill>
              <a:prstDash val="dash"/>
              <a:round/>
            </a:ln>
          </p:spPr>
          <p:txBody>
            <a:bodyPr/>
            <a:lstStyle/>
            <a:p/>
          </p:txBody>
        </p:sp>
        <p:sp>
          <p:nvSpPr>
            <p:cNvPr id="245" name="tx245"/>
            <p:cNvSpPr/>
            <p:nvPr/>
          </p:nvSpPr>
          <p:spPr>
            <a:xfrm>
              <a:off x="2134022" y="196924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a:t>
              </a:r>
            </a:p>
          </p:txBody>
        </p:sp>
        <p:sp>
          <p:nvSpPr>
            <p:cNvPr id="246" name="tx246"/>
            <p:cNvSpPr/>
            <p:nvPr/>
          </p:nvSpPr>
          <p:spPr>
            <a:xfrm>
              <a:off x="2307860" y="198287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247" name="tx247"/>
            <p:cNvSpPr/>
            <p:nvPr/>
          </p:nvSpPr>
          <p:spPr>
            <a:xfrm>
              <a:off x="2481698" y="196242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a:t>
              </a:r>
            </a:p>
          </p:txBody>
        </p:sp>
        <p:sp>
          <p:nvSpPr>
            <p:cNvPr id="248" name="tx248"/>
            <p:cNvSpPr/>
            <p:nvPr/>
          </p:nvSpPr>
          <p:spPr>
            <a:xfrm>
              <a:off x="2655535" y="196242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a:t>
              </a:r>
            </a:p>
          </p:txBody>
        </p:sp>
        <p:sp>
          <p:nvSpPr>
            <p:cNvPr id="249" name="tx249"/>
            <p:cNvSpPr/>
            <p:nvPr/>
          </p:nvSpPr>
          <p:spPr>
            <a:xfrm>
              <a:off x="2829373" y="197606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250" name="tx250"/>
            <p:cNvSpPr/>
            <p:nvPr/>
          </p:nvSpPr>
          <p:spPr>
            <a:xfrm>
              <a:off x="3003210" y="197606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251" name="tx251"/>
            <p:cNvSpPr/>
            <p:nvPr/>
          </p:nvSpPr>
          <p:spPr>
            <a:xfrm>
              <a:off x="3177048" y="197606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252" name="tx252"/>
            <p:cNvSpPr/>
            <p:nvPr/>
          </p:nvSpPr>
          <p:spPr>
            <a:xfrm>
              <a:off x="3350885" y="198969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253" name="rc253"/>
            <p:cNvSpPr/>
            <p:nvPr/>
          </p:nvSpPr>
          <p:spPr>
            <a:xfrm>
              <a:off x="2103309" y="2613739"/>
              <a:ext cx="1338549" cy="584946"/>
            </a:xfrm>
            <a:prstGeom prst="rect">
              <a:avLst/>
            </a:prstGeom>
            <a:solidFill>
              <a:srgbClr val="EBEBEB">
                <a:alpha val="100000"/>
              </a:srgbClr>
            </a:solidFill>
          </p:spPr>
          <p:txBody>
            <a:bodyPr/>
            <a:lstStyle/>
            <a:p/>
          </p:txBody>
        </p:sp>
        <p:sp>
          <p:nvSpPr>
            <p:cNvPr id="254" name="pl254"/>
            <p:cNvSpPr/>
            <p:nvPr/>
          </p:nvSpPr>
          <p:spPr>
            <a:xfrm>
              <a:off x="2103309" y="3127783"/>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255" name="pl255"/>
            <p:cNvSpPr/>
            <p:nvPr/>
          </p:nvSpPr>
          <p:spPr>
            <a:xfrm>
              <a:off x="2103309" y="2957344"/>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256" name="pl256"/>
            <p:cNvSpPr/>
            <p:nvPr/>
          </p:nvSpPr>
          <p:spPr>
            <a:xfrm>
              <a:off x="2103309" y="2786905"/>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257" name="pl257"/>
            <p:cNvSpPr/>
            <p:nvPr/>
          </p:nvSpPr>
          <p:spPr>
            <a:xfrm>
              <a:off x="2103309" y="2616467"/>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258" name="pl258"/>
            <p:cNvSpPr/>
            <p:nvPr/>
          </p:nvSpPr>
          <p:spPr>
            <a:xfrm>
              <a:off x="2103309" y="3042564"/>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259" name="pl259"/>
            <p:cNvSpPr/>
            <p:nvPr/>
          </p:nvSpPr>
          <p:spPr>
            <a:xfrm>
              <a:off x="2103309" y="2872125"/>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260" name="pl260"/>
            <p:cNvSpPr/>
            <p:nvPr/>
          </p:nvSpPr>
          <p:spPr>
            <a:xfrm>
              <a:off x="2103309" y="2701686"/>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261" name="pl261"/>
            <p:cNvSpPr/>
            <p:nvPr/>
          </p:nvSpPr>
          <p:spPr>
            <a:xfrm>
              <a:off x="2164152" y="2613739"/>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262" name="pl262"/>
            <p:cNvSpPr/>
            <p:nvPr/>
          </p:nvSpPr>
          <p:spPr>
            <a:xfrm>
              <a:off x="2337989" y="2613739"/>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263" name="pl263"/>
            <p:cNvSpPr/>
            <p:nvPr/>
          </p:nvSpPr>
          <p:spPr>
            <a:xfrm>
              <a:off x="2511827" y="2613739"/>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264" name="pl264"/>
            <p:cNvSpPr/>
            <p:nvPr/>
          </p:nvSpPr>
          <p:spPr>
            <a:xfrm>
              <a:off x="2685665" y="2613739"/>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265" name="pl265"/>
            <p:cNvSpPr/>
            <p:nvPr/>
          </p:nvSpPr>
          <p:spPr>
            <a:xfrm>
              <a:off x="2859502" y="2613739"/>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266" name="pl266"/>
            <p:cNvSpPr/>
            <p:nvPr/>
          </p:nvSpPr>
          <p:spPr>
            <a:xfrm>
              <a:off x="3033340" y="2613739"/>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267" name="pl267"/>
            <p:cNvSpPr/>
            <p:nvPr/>
          </p:nvSpPr>
          <p:spPr>
            <a:xfrm>
              <a:off x="3207177" y="2613739"/>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268" name="pl268"/>
            <p:cNvSpPr/>
            <p:nvPr/>
          </p:nvSpPr>
          <p:spPr>
            <a:xfrm>
              <a:off x="3381015" y="2613739"/>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269" name="pl269"/>
            <p:cNvSpPr/>
            <p:nvPr/>
          </p:nvSpPr>
          <p:spPr>
            <a:xfrm>
              <a:off x="2164152" y="2994841"/>
              <a:ext cx="1216862" cy="54540"/>
            </a:xfrm>
            <a:custGeom>
              <a:avLst/>
              <a:pathLst>
                <a:path w="1216862" h="54540">
                  <a:moveTo>
                    <a:pt x="0" y="54540"/>
                  </a:moveTo>
                  <a:lnTo>
                    <a:pt x="173837" y="47722"/>
                  </a:lnTo>
                  <a:lnTo>
                    <a:pt x="347675" y="34087"/>
                  </a:lnTo>
                  <a:lnTo>
                    <a:pt x="521512" y="47722"/>
                  </a:lnTo>
                  <a:lnTo>
                    <a:pt x="695350" y="0"/>
                  </a:lnTo>
                  <a:lnTo>
                    <a:pt x="869187" y="27270"/>
                  </a:lnTo>
                  <a:lnTo>
                    <a:pt x="1043025" y="54540"/>
                  </a:lnTo>
                  <a:lnTo>
                    <a:pt x="1216862" y="20452"/>
                  </a:lnTo>
                </a:path>
              </a:pathLst>
            </a:custGeom>
            <a:ln w="20325" cap="flat">
              <a:solidFill>
                <a:srgbClr val="BEBEBE">
                  <a:alpha val="69803"/>
                </a:srgbClr>
              </a:solidFill>
              <a:prstDash val="solid"/>
              <a:round/>
            </a:ln>
          </p:spPr>
          <p:txBody>
            <a:bodyPr/>
            <a:lstStyle/>
            <a:p/>
          </p:txBody>
        </p:sp>
        <p:sp>
          <p:nvSpPr>
            <p:cNvPr id="270" name="pl270"/>
            <p:cNvSpPr/>
            <p:nvPr/>
          </p:nvSpPr>
          <p:spPr>
            <a:xfrm>
              <a:off x="2164152" y="2933483"/>
              <a:ext cx="1216862" cy="170438"/>
            </a:xfrm>
            <a:custGeom>
              <a:avLst/>
              <a:pathLst>
                <a:path w="1216862" h="170438">
                  <a:moveTo>
                    <a:pt x="0" y="88628"/>
                  </a:moveTo>
                  <a:lnTo>
                    <a:pt x="173837" y="95445"/>
                  </a:lnTo>
                  <a:lnTo>
                    <a:pt x="347675" y="170438"/>
                  </a:lnTo>
                  <a:lnTo>
                    <a:pt x="521512" y="0"/>
                  </a:lnTo>
                  <a:lnTo>
                    <a:pt x="695350" y="109080"/>
                  </a:lnTo>
                  <a:lnTo>
                    <a:pt x="869187" y="109080"/>
                  </a:lnTo>
                  <a:lnTo>
                    <a:pt x="1043025" y="109080"/>
                  </a:lnTo>
                  <a:lnTo>
                    <a:pt x="1216862" y="95445"/>
                  </a:lnTo>
                </a:path>
              </a:pathLst>
            </a:custGeom>
            <a:ln w="40651" cap="flat">
              <a:solidFill>
                <a:srgbClr val="BEBEBE">
                  <a:alpha val="69803"/>
                </a:srgbClr>
              </a:solidFill>
              <a:prstDash val="solid"/>
              <a:round/>
            </a:ln>
          </p:spPr>
          <p:txBody>
            <a:bodyPr/>
            <a:lstStyle/>
            <a:p/>
          </p:txBody>
        </p:sp>
        <p:sp>
          <p:nvSpPr>
            <p:cNvPr id="271" name="pl271"/>
            <p:cNvSpPr/>
            <p:nvPr/>
          </p:nvSpPr>
          <p:spPr>
            <a:xfrm>
              <a:off x="2164152" y="2933483"/>
              <a:ext cx="1216862" cy="170438"/>
            </a:xfrm>
            <a:custGeom>
              <a:avLst/>
              <a:pathLst>
                <a:path w="1216862" h="170438">
                  <a:moveTo>
                    <a:pt x="0" y="88628"/>
                  </a:moveTo>
                  <a:lnTo>
                    <a:pt x="173837" y="95445"/>
                  </a:lnTo>
                  <a:lnTo>
                    <a:pt x="347675" y="170438"/>
                  </a:lnTo>
                  <a:lnTo>
                    <a:pt x="521512" y="0"/>
                  </a:lnTo>
                  <a:lnTo>
                    <a:pt x="695350" y="109080"/>
                  </a:lnTo>
                  <a:lnTo>
                    <a:pt x="869187" y="109080"/>
                  </a:lnTo>
                  <a:lnTo>
                    <a:pt x="1043025" y="109080"/>
                  </a:lnTo>
                  <a:lnTo>
                    <a:pt x="1216862" y="95445"/>
                  </a:lnTo>
                </a:path>
              </a:pathLst>
            </a:custGeom>
            <a:ln w="35231" cap="flat">
              <a:solidFill>
                <a:srgbClr val="BEBEBE">
                  <a:alpha val="69803"/>
                </a:srgbClr>
              </a:solidFill>
              <a:prstDash val="solid"/>
              <a:round/>
            </a:ln>
          </p:spPr>
          <p:txBody>
            <a:bodyPr/>
            <a:lstStyle/>
            <a:p/>
          </p:txBody>
        </p:sp>
        <p:sp>
          <p:nvSpPr>
            <p:cNvPr id="272" name="pl272"/>
            <p:cNvSpPr/>
            <p:nvPr/>
          </p:nvSpPr>
          <p:spPr>
            <a:xfrm>
              <a:off x="2164152" y="2994841"/>
              <a:ext cx="1216862" cy="54540"/>
            </a:xfrm>
            <a:custGeom>
              <a:avLst/>
              <a:pathLst>
                <a:path w="1216862" h="54540">
                  <a:moveTo>
                    <a:pt x="0" y="54540"/>
                  </a:moveTo>
                  <a:lnTo>
                    <a:pt x="173837" y="47722"/>
                  </a:lnTo>
                  <a:lnTo>
                    <a:pt x="347675" y="34087"/>
                  </a:lnTo>
                  <a:lnTo>
                    <a:pt x="521512" y="47722"/>
                  </a:lnTo>
                  <a:lnTo>
                    <a:pt x="695350" y="0"/>
                  </a:lnTo>
                  <a:lnTo>
                    <a:pt x="869187" y="27270"/>
                  </a:lnTo>
                  <a:lnTo>
                    <a:pt x="1043025" y="54540"/>
                  </a:lnTo>
                  <a:lnTo>
                    <a:pt x="1216862" y="20452"/>
                  </a:lnTo>
                </a:path>
              </a:pathLst>
            </a:custGeom>
            <a:ln w="20325" cap="flat">
              <a:solidFill>
                <a:srgbClr val="6B6B6B">
                  <a:alpha val="100000"/>
                </a:srgbClr>
              </a:solidFill>
              <a:prstDash val="solid"/>
              <a:round/>
            </a:ln>
          </p:spPr>
          <p:txBody>
            <a:bodyPr/>
            <a:lstStyle/>
            <a:p/>
          </p:txBody>
        </p:sp>
        <p:sp>
          <p:nvSpPr>
            <p:cNvPr id="273" name="pl273"/>
            <p:cNvSpPr/>
            <p:nvPr/>
          </p:nvSpPr>
          <p:spPr>
            <a:xfrm>
              <a:off x="2164152" y="2933483"/>
              <a:ext cx="1216862" cy="170438"/>
            </a:xfrm>
            <a:custGeom>
              <a:avLst/>
              <a:pathLst>
                <a:path w="1216862" h="170438">
                  <a:moveTo>
                    <a:pt x="0" y="88628"/>
                  </a:moveTo>
                  <a:lnTo>
                    <a:pt x="173837" y="95445"/>
                  </a:lnTo>
                  <a:lnTo>
                    <a:pt x="347675" y="170438"/>
                  </a:lnTo>
                  <a:lnTo>
                    <a:pt x="521512" y="0"/>
                  </a:lnTo>
                  <a:lnTo>
                    <a:pt x="695350" y="109080"/>
                  </a:lnTo>
                  <a:lnTo>
                    <a:pt x="869187" y="109080"/>
                  </a:lnTo>
                  <a:lnTo>
                    <a:pt x="1043025" y="109080"/>
                  </a:lnTo>
                  <a:lnTo>
                    <a:pt x="1216862" y="95445"/>
                  </a:lnTo>
                </a:path>
              </a:pathLst>
            </a:custGeom>
            <a:ln w="40651" cap="flat">
              <a:solidFill>
                <a:srgbClr val="000000">
                  <a:alpha val="100000"/>
                </a:srgbClr>
              </a:solidFill>
              <a:prstDash val="solid"/>
              <a:round/>
            </a:ln>
          </p:spPr>
          <p:txBody>
            <a:bodyPr/>
            <a:lstStyle/>
            <a:p/>
          </p:txBody>
        </p:sp>
        <p:sp>
          <p:nvSpPr>
            <p:cNvPr id="274" name="pl274"/>
            <p:cNvSpPr/>
            <p:nvPr/>
          </p:nvSpPr>
          <p:spPr>
            <a:xfrm>
              <a:off x="2164152" y="2933483"/>
              <a:ext cx="1216862" cy="170438"/>
            </a:xfrm>
            <a:custGeom>
              <a:avLst/>
              <a:pathLst>
                <a:path w="1216862" h="170438">
                  <a:moveTo>
                    <a:pt x="0" y="88628"/>
                  </a:moveTo>
                  <a:lnTo>
                    <a:pt x="173837" y="95445"/>
                  </a:lnTo>
                  <a:lnTo>
                    <a:pt x="347675" y="170438"/>
                  </a:lnTo>
                  <a:lnTo>
                    <a:pt x="521512" y="0"/>
                  </a:lnTo>
                  <a:lnTo>
                    <a:pt x="695350" y="109080"/>
                  </a:lnTo>
                  <a:lnTo>
                    <a:pt x="869187" y="109080"/>
                  </a:lnTo>
                  <a:lnTo>
                    <a:pt x="1043025" y="109080"/>
                  </a:lnTo>
                  <a:lnTo>
                    <a:pt x="1216862" y="95445"/>
                  </a:lnTo>
                </a:path>
              </a:pathLst>
            </a:custGeom>
            <a:ln w="35231" cap="flat">
              <a:solidFill>
                <a:srgbClr val="F26A21">
                  <a:alpha val="100000"/>
                </a:srgbClr>
              </a:solidFill>
              <a:prstDash val="solid"/>
              <a:round/>
            </a:ln>
          </p:spPr>
          <p:txBody>
            <a:bodyPr/>
            <a:lstStyle/>
            <a:p/>
          </p:txBody>
        </p:sp>
        <p:sp>
          <p:nvSpPr>
            <p:cNvPr id="275" name="pl275"/>
            <p:cNvSpPr/>
            <p:nvPr/>
          </p:nvSpPr>
          <p:spPr>
            <a:xfrm>
              <a:off x="2103309" y="3042564"/>
              <a:ext cx="1338549" cy="0"/>
            </a:xfrm>
            <a:custGeom>
              <a:avLst/>
              <a:pathLst>
                <a:path w="1338549" h="0">
                  <a:moveTo>
                    <a:pt x="0" y="0"/>
                  </a:moveTo>
                  <a:lnTo>
                    <a:pt x="1338549" y="0"/>
                  </a:lnTo>
                  <a:lnTo>
                    <a:pt x="1338549" y="0"/>
                  </a:lnTo>
                </a:path>
              </a:pathLst>
            </a:custGeom>
            <a:ln w="13550" cap="flat">
              <a:solidFill>
                <a:srgbClr val="000000">
                  <a:alpha val="100000"/>
                </a:srgbClr>
              </a:solidFill>
              <a:prstDash val="dash"/>
              <a:round/>
            </a:ln>
          </p:spPr>
          <p:txBody>
            <a:bodyPr/>
            <a:lstStyle/>
            <a:p/>
          </p:txBody>
        </p:sp>
        <p:sp>
          <p:nvSpPr>
            <p:cNvPr id="276" name="tx276"/>
            <p:cNvSpPr/>
            <p:nvPr/>
          </p:nvSpPr>
          <p:spPr>
            <a:xfrm>
              <a:off x="2134022" y="285908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277" name="tx277"/>
            <p:cNvSpPr/>
            <p:nvPr/>
          </p:nvSpPr>
          <p:spPr>
            <a:xfrm>
              <a:off x="2307860" y="286590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278" name="tx278"/>
            <p:cNvSpPr/>
            <p:nvPr/>
          </p:nvSpPr>
          <p:spPr>
            <a:xfrm>
              <a:off x="2463638" y="2940893"/>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a:t>
              </a:r>
            </a:p>
          </p:txBody>
        </p:sp>
        <p:sp>
          <p:nvSpPr>
            <p:cNvPr id="279" name="tx279"/>
            <p:cNvSpPr/>
            <p:nvPr/>
          </p:nvSpPr>
          <p:spPr>
            <a:xfrm>
              <a:off x="2625406" y="277045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16</a:t>
              </a:r>
            </a:p>
          </p:txBody>
        </p:sp>
        <p:sp>
          <p:nvSpPr>
            <p:cNvPr id="280" name="tx280"/>
            <p:cNvSpPr/>
            <p:nvPr/>
          </p:nvSpPr>
          <p:spPr>
            <a:xfrm>
              <a:off x="2829373" y="287953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281" name="tx281"/>
            <p:cNvSpPr/>
            <p:nvPr/>
          </p:nvSpPr>
          <p:spPr>
            <a:xfrm>
              <a:off x="3003210" y="287953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282" name="tx282"/>
            <p:cNvSpPr/>
            <p:nvPr/>
          </p:nvSpPr>
          <p:spPr>
            <a:xfrm>
              <a:off x="3177048" y="287953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283" name="tx283"/>
            <p:cNvSpPr/>
            <p:nvPr/>
          </p:nvSpPr>
          <p:spPr>
            <a:xfrm>
              <a:off x="3350885" y="286590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284" name="rc284"/>
            <p:cNvSpPr/>
            <p:nvPr/>
          </p:nvSpPr>
          <p:spPr>
            <a:xfrm>
              <a:off x="2103309" y="3483127"/>
              <a:ext cx="1338549" cy="584946"/>
            </a:xfrm>
            <a:prstGeom prst="rect">
              <a:avLst/>
            </a:prstGeom>
            <a:solidFill>
              <a:srgbClr val="EBEBEB">
                <a:alpha val="100000"/>
              </a:srgbClr>
            </a:solidFill>
          </p:spPr>
          <p:txBody>
            <a:bodyPr/>
            <a:lstStyle/>
            <a:p/>
          </p:txBody>
        </p:sp>
        <p:sp>
          <p:nvSpPr>
            <p:cNvPr id="285" name="pl285"/>
            <p:cNvSpPr/>
            <p:nvPr/>
          </p:nvSpPr>
          <p:spPr>
            <a:xfrm>
              <a:off x="2103309" y="3997171"/>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286" name="pl286"/>
            <p:cNvSpPr/>
            <p:nvPr/>
          </p:nvSpPr>
          <p:spPr>
            <a:xfrm>
              <a:off x="2103309" y="3826732"/>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287" name="pl287"/>
            <p:cNvSpPr/>
            <p:nvPr/>
          </p:nvSpPr>
          <p:spPr>
            <a:xfrm>
              <a:off x="2103309" y="3656293"/>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288" name="pl288"/>
            <p:cNvSpPr/>
            <p:nvPr/>
          </p:nvSpPr>
          <p:spPr>
            <a:xfrm>
              <a:off x="2103309" y="3485854"/>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289" name="pl289"/>
            <p:cNvSpPr/>
            <p:nvPr/>
          </p:nvSpPr>
          <p:spPr>
            <a:xfrm>
              <a:off x="2103309" y="3911952"/>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290" name="pl290"/>
            <p:cNvSpPr/>
            <p:nvPr/>
          </p:nvSpPr>
          <p:spPr>
            <a:xfrm>
              <a:off x="2103309" y="3741513"/>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291" name="pl291"/>
            <p:cNvSpPr/>
            <p:nvPr/>
          </p:nvSpPr>
          <p:spPr>
            <a:xfrm>
              <a:off x="2103309" y="3571074"/>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292" name="pl292"/>
            <p:cNvSpPr/>
            <p:nvPr/>
          </p:nvSpPr>
          <p:spPr>
            <a:xfrm>
              <a:off x="2164152" y="3483127"/>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293" name="pl293"/>
            <p:cNvSpPr/>
            <p:nvPr/>
          </p:nvSpPr>
          <p:spPr>
            <a:xfrm>
              <a:off x="2337989" y="3483127"/>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294" name="pl294"/>
            <p:cNvSpPr/>
            <p:nvPr/>
          </p:nvSpPr>
          <p:spPr>
            <a:xfrm>
              <a:off x="2511827" y="3483127"/>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295" name="pl295"/>
            <p:cNvSpPr/>
            <p:nvPr/>
          </p:nvSpPr>
          <p:spPr>
            <a:xfrm>
              <a:off x="2685665" y="3483127"/>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296" name="pl296"/>
            <p:cNvSpPr/>
            <p:nvPr/>
          </p:nvSpPr>
          <p:spPr>
            <a:xfrm>
              <a:off x="2859502" y="3483127"/>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297" name="pl297"/>
            <p:cNvSpPr/>
            <p:nvPr/>
          </p:nvSpPr>
          <p:spPr>
            <a:xfrm>
              <a:off x="3033340" y="3483127"/>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298" name="pl298"/>
            <p:cNvSpPr/>
            <p:nvPr/>
          </p:nvSpPr>
          <p:spPr>
            <a:xfrm>
              <a:off x="3207177" y="3483127"/>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299" name="pl299"/>
            <p:cNvSpPr/>
            <p:nvPr/>
          </p:nvSpPr>
          <p:spPr>
            <a:xfrm>
              <a:off x="3381015" y="3483127"/>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300" name="pl300"/>
            <p:cNvSpPr/>
            <p:nvPr/>
          </p:nvSpPr>
          <p:spPr>
            <a:xfrm>
              <a:off x="2164152" y="3864229"/>
              <a:ext cx="1216862" cy="54540"/>
            </a:xfrm>
            <a:custGeom>
              <a:avLst/>
              <a:pathLst>
                <a:path w="1216862" h="54540">
                  <a:moveTo>
                    <a:pt x="0" y="54540"/>
                  </a:moveTo>
                  <a:lnTo>
                    <a:pt x="173837" y="47722"/>
                  </a:lnTo>
                  <a:lnTo>
                    <a:pt x="347675" y="34087"/>
                  </a:lnTo>
                  <a:lnTo>
                    <a:pt x="521512" y="47722"/>
                  </a:lnTo>
                  <a:lnTo>
                    <a:pt x="695350" y="0"/>
                  </a:lnTo>
                  <a:lnTo>
                    <a:pt x="869187" y="27270"/>
                  </a:lnTo>
                  <a:lnTo>
                    <a:pt x="1043025" y="54540"/>
                  </a:lnTo>
                  <a:lnTo>
                    <a:pt x="1216862" y="20452"/>
                  </a:lnTo>
                </a:path>
              </a:pathLst>
            </a:custGeom>
            <a:ln w="20325" cap="flat">
              <a:solidFill>
                <a:srgbClr val="BEBEBE">
                  <a:alpha val="69803"/>
                </a:srgbClr>
              </a:solidFill>
              <a:prstDash val="solid"/>
              <a:round/>
            </a:ln>
          </p:spPr>
          <p:txBody>
            <a:bodyPr/>
            <a:lstStyle/>
            <a:p/>
          </p:txBody>
        </p:sp>
        <p:sp>
          <p:nvSpPr>
            <p:cNvPr id="301" name="pl301"/>
            <p:cNvSpPr/>
            <p:nvPr/>
          </p:nvSpPr>
          <p:spPr>
            <a:xfrm>
              <a:off x="2164152" y="3898316"/>
              <a:ext cx="1216862" cy="6817"/>
            </a:xfrm>
            <a:custGeom>
              <a:avLst/>
              <a:pathLst>
                <a:path w="1216862" h="6817">
                  <a:moveTo>
                    <a:pt x="0" y="0"/>
                  </a:moveTo>
                  <a:lnTo>
                    <a:pt x="173837" y="0"/>
                  </a:lnTo>
                  <a:lnTo>
                    <a:pt x="347675" y="0"/>
                  </a:lnTo>
                  <a:lnTo>
                    <a:pt x="521512" y="0"/>
                  </a:lnTo>
                  <a:lnTo>
                    <a:pt x="695350" y="6817"/>
                  </a:lnTo>
                  <a:lnTo>
                    <a:pt x="869187" y="6817"/>
                  </a:lnTo>
                  <a:lnTo>
                    <a:pt x="1043025" y="6817"/>
                  </a:lnTo>
                  <a:lnTo>
                    <a:pt x="1216862" y="6817"/>
                  </a:lnTo>
                </a:path>
              </a:pathLst>
            </a:custGeom>
            <a:ln w="40651" cap="flat">
              <a:solidFill>
                <a:srgbClr val="BEBEBE">
                  <a:alpha val="69803"/>
                </a:srgbClr>
              </a:solidFill>
              <a:prstDash val="solid"/>
              <a:round/>
            </a:ln>
          </p:spPr>
          <p:txBody>
            <a:bodyPr/>
            <a:lstStyle/>
            <a:p/>
          </p:txBody>
        </p:sp>
        <p:sp>
          <p:nvSpPr>
            <p:cNvPr id="302" name="pl302"/>
            <p:cNvSpPr/>
            <p:nvPr/>
          </p:nvSpPr>
          <p:spPr>
            <a:xfrm>
              <a:off x="2164152" y="3898316"/>
              <a:ext cx="1216862" cy="6817"/>
            </a:xfrm>
            <a:custGeom>
              <a:avLst/>
              <a:pathLst>
                <a:path w="1216862" h="6817">
                  <a:moveTo>
                    <a:pt x="0" y="0"/>
                  </a:moveTo>
                  <a:lnTo>
                    <a:pt x="173837" y="0"/>
                  </a:lnTo>
                  <a:lnTo>
                    <a:pt x="347675" y="0"/>
                  </a:lnTo>
                  <a:lnTo>
                    <a:pt x="521512" y="0"/>
                  </a:lnTo>
                  <a:lnTo>
                    <a:pt x="695350" y="6817"/>
                  </a:lnTo>
                  <a:lnTo>
                    <a:pt x="869187" y="6817"/>
                  </a:lnTo>
                  <a:lnTo>
                    <a:pt x="1043025" y="6817"/>
                  </a:lnTo>
                  <a:lnTo>
                    <a:pt x="1216862" y="6817"/>
                  </a:lnTo>
                </a:path>
              </a:pathLst>
            </a:custGeom>
            <a:ln w="35231" cap="flat">
              <a:solidFill>
                <a:srgbClr val="BEBEBE">
                  <a:alpha val="69803"/>
                </a:srgbClr>
              </a:solidFill>
              <a:prstDash val="solid"/>
              <a:round/>
            </a:ln>
          </p:spPr>
          <p:txBody>
            <a:bodyPr/>
            <a:lstStyle/>
            <a:p/>
          </p:txBody>
        </p:sp>
        <p:sp>
          <p:nvSpPr>
            <p:cNvPr id="303" name="pl303"/>
            <p:cNvSpPr/>
            <p:nvPr/>
          </p:nvSpPr>
          <p:spPr>
            <a:xfrm>
              <a:off x="2164152" y="3864229"/>
              <a:ext cx="1216862" cy="54540"/>
            </a:xfrm>
            <a:custGeom>
              <a:avLst/>
              <a:pathLst>
                <a:path w="1216862" h="54540">
                  <a:moveTo>
                    <a:pt x="0" y="54540"/>
                  </a:moveTo>
                  <a:lnTo>
                    <a:pt x="173837" y="47722"/>
                  </a:lnTo>
                  <a:lnTo>
                    <a:pt x="347675" y="34087"/>
                  </a:lnTo>
                  <a:lnTo>
                    <a:pt x="521512" y="47722"/>
                  </a:lnTo>
                  <a:lnTo>
                    <a:pt x="695350" y="0"/>
                  </a:lnTo>
                  <a:lnTo>
                    <a:pt x="869187" y="27270"/>
                  </a:lnTo>
                  <a:lnTo>
                    <a:pt x="1043025" y="54540"/>
                  </a:lnTo>
                  <a:lnTo>
                    <a:pt x="1216862" y="20452"/>
                  </a:lnTo>
                </a:path>
              </a:pathLst>
            </a:custGeom>
            <a:ln w="20325" cap="flat">
              <a:solidFill>
                <a:srgbClr val="6B6B6B">
                  <a:alpha val="100000"/>
                </a:srgbClr>
              </a:solidFill>
              <a:prstDash val="solid"/>
              <a:round/>
            </a:ln>
          </p:spPr>
          <p:txBody>
            <a:bodyPr/>
            <a:lstStyle/>
            <a:p/>
          </p:txBody>
        </p:sp>
        <p:sp>
          <p:nvSpPr>
            <p:cNvPr id="304" name="pl304"/>
            <p:cNvSpPr/>
            <p:nvPr/>
          </p:nvSpPr>
          <p:spPr>
            <a:xfrm>
              <a:off x="2164152" y="3898316"/>
              <a:ext cx="1216862" cy="6817"/>
            </a:xfrm>
            <a:custGeom>
              <a:avLst/>
              <a:pathLst>
                <a:path w="1216862" h="6817">
                  <a:moveTo>
                    <a:pt x="0" y="0"/>
                  </a:moveTo>
                  <a:lnTo>
                    <a:pt x="173837" y="0"/>
                  </a:lnTo>
                  <a:lnTo>
                    <a:pt x="347675" y="0"/>
                  </a:lnTo>
                  <a:lnTo>
                    <a:pt x="521512" y="0"/>
                  </a:lnTo>
                  <a:lnTo>
                    <a:pt x="695350" y="6817"/>
                  </a:lnTo>
                  <a:lnTo>
                    <a:pt x="869187" y="6817"/>
                  </a:lnTo>
                  <a:lnTo>
                    <a:pt x="1043025" y="6817"/>
                  </a:lnTo>
                  <a:lnTo>
                    <a:pt x="1216862" y="6817"/>
                  </a:lnTo>
                </a:path>
              </a:pathLst>
            </a:custGeom>
            <a:ln w="40651" cap="flat">
              <a:solidFill>
                <a:srgbClr val="000000">
                  <a:alpha val="100000"/>
                </a:srgbClr>
              </a:solidFill>
              <a:prstDash val="solid"/>
              <a:round/>
            </a:ln>
          </p:spPr>
          <p:txBody>
            <a:bodyPr/>
            <a:lstStyle/>
            <a:p/>
          </p:txBody>
        </p:sp>
        <p:sp>
          <p:nvSpPr>
            <p:cNvPr id="305" name="pl305"/>
            <p:cNvSpPr/>
            <p:nvPr/>
          </p:nvSpPr>
          <p:spPr>
            <a:xfrm>
              <a:off x="2164152" y="3898316"/>
              <a:ext cx="1216862" cy="6817"/>
            </a:xfrm>
            <a:custGeom>
              <a:avLst/>
              <a:pathLst>
                <a:path w="1216862" h="6817">
                  <a:moveTo>
                    <a:pt x="0" y="0"/>
                  </a:moveTo>
                  <a:lnTo>
                    <a:pt x="173837" y="0"/>
                  </a:lnTo>
                  <a:lnTo>
                    <a:pt x="347675" y="0"/>
                  </a:lnTo>
                  <a:lnTo>
                    <a:pt x="521512" y="0"/>
                  </a:lnTo>
                  <a:lnTo>
                    <a:pt x="695350" y="6817"/>
                  </a:lnTo>
                  <a:lnTo>
                    <a:pt x="869187" y="6817"/>
                  </a:lnTo>
                  <a:lnTo>
                    <a:pt x="1043025" y="6817"/>
                  </a:lnTo>
                  <a:lnTo>
                    <a:pt x="1216862" y="6817"/>
                  </a:lnTo>
                </a:path>
              </a:pathLst>
            </a:custGeom>
            <a:ln w="35231" cap="flat">
              <a:solidFill>
                <a:srgbClr val="F26A21">
                  <a:alpha val="100000"/>
                </a:srgbClr>
              </a:solidFill>
              <a:prstDash val="solid"/>
              <a:round/>
            </a:ln>
          </p:spPr>
          <p:txBody>
            <a:bodyPr/>
            <a:lstStyle/>
            <a:p/>
          </p:txBody>
        </p:sp>
        <p:sp>
          <p:nvSpPr>
            <p:cNvPr id="306" name="pl306"/>
            <p:cNvSpPr/>
            <p:nvPr/>
          </p:nvSpPr>
          <p:spPr>
            <a:xfrm>
              <a:off x="2103309" y="3911952"/>
              <a:ext cx="1338549" cy="0"/>
            </a:xfrm>
            <a:custGeom>
              <a:avLst/>
              <a:pathLst>
                <a:path w="1338549" h="0">
                  <a:moveTo>
                    <a:pt x="0" y="0"/>
                  </a:moveTo>
                  <a:lnTo>
                    <a:pt x="1338549" y="0"/>
                  </a:lnTo>
                  <a:lnTo>
                    <a:pt x="1338549" y="0"/>
                  </a:lnTo>
                </a:path>
              </a:pathLst>
            </a:custGeom>
            <a:ln w="13550" cap="flat">
              <a:solidFill>
                <a:srgbClr val="000000">
                  <a:alpha val="100000"/>
                </a:srgbClr>
              </a:solidFill>
              <a:prstDash val="dash"/>
              <a:round/>
            </a:ln>
          </p:spPr>
          <p:txBody>
            <a:bodyPr/>
            <a:lstStyle/>
            <a:p/>
          </p:txBody>
        </p:sp>
        <p:sp>
          <p:nvSpPr>
            <p:cNvPr id="307" name="tx307"/>
            <p:cNvSpPr/>
            <p:nvPr/>
          </p:nvSpPr>
          <p:spPr>
            <a:xfrm>
              <a:off x="2134022" y="373528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308" name="tx308"/>
            <p:cNvSpPr/>
            <p:nvPr/>
          </p:nvSpPr>
          <p:spPr>
            <a:xfrm>
              <a:off x="2307860" y="373528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309" name="tx309"/>
            <p:cNvSpPr/>
            <p:nvPr/>
          </p:nvSpPr>
          <p:spPr>
            <a:xfrm>
              <a:off x="2481698" y="373528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310" name="tx310"/>
            <p:cNvSpPr/>
            <p:nvPr/>
          </p:nvSpPr>
          <p:spPr>
            <a:xfrm>
              <a:off x="2655535" y="373528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311" name="tx311"/>
            <p:cNvSpPr/>
            <p:nvPr/>
          </p:nvSpPr>
          <p:spPr>
            <a:xfrm>
              <a:off x="2829373" y="374210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312" name="tx312"/>
            <p:cNvSpPr/>
            <p:nvPr/>
          </p:nvSpPr>
          <p:spPr>
            <a:xfrm>
              <a:off x="3003210" y="374210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313" name="tx313"/>
            <p:cNvSpPr/>
            <p:nvPr/>
          </p:nvSpPr>
          <p:spPr>
            <a:xfrm>
              <a:off x="3177048" y="374210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314" name="tx314"/>
            <p:cNvSpPr/>
            <p:nvPr/>
          </p:nvSpPr>
          <p:spPr>
            <a:xfrm>
              <a:off x="3350885" y="374210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315" name="rc315"/>
            <p:cNvSpPr/>
            <p:nvPr/>
          </p:nvSpPr>
          <p:spPr>
            <a:xfrm>
              <a:off x="2103309" y="4352515"/>
              <a:ext cx="1338549" cy="584946"/>
            </a:xfrm>
            <a:prstGeom prst="rect">
              <a:avLst/>
            </a:prstGeom>
            <a:solidFill>
              <a:srgbClr val="EBEBEB">
                <a:alpha val="100000"/>
              </a:srgbClr>
            </a:solidFill>
          </p:spPr>
          <p:txBody>
            <a:bodyPr/>
            <a:lstStyle/>
            <a:p/>
          </p:txBody>
        </p:sp>
        <p:sp>
          <p:nvSpPr>
            <p:cNvPr id="316" name="pl316"/>
            <p:cNvSpPr/>
            <p:nvPr/>
          </p:nvSpPr>
          <p:spPr>
            <a:xfrm>
              <a:off x="2103309" y="4866559"/>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317" name="pl317"/>
            <p:cNvSpPr/>
            <p:nvPr/>
          </p:nvSpPr>
          <p:spPr>
            <a:xfrm>
              <a:off x="2103309" y="4696120"/>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318" name="pl318"/>
            <p:cNvSpPr/>
            <p:nvPr/>
          </p:nvSpPr>
          <p:spPr>
            <a:xfrm>
              <a:off x="2103309" y="4525681"/>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319" name="pl319"/>
            <p:cNvSpPr/>
            <p:nvPr/>
          </p:nvSpPr>
          <p:spPr>
            <a:xfrm>
              <a:off x="2103309" y="4355242"/>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320" name="pl320"/>
            <p:cNvSpPr/>
            <p:nvPr/>
          </p:nvSpPr>
          <p:spPr>
            <a:xfrm>
              <a:off x="2103309" y="4781339"/>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321" name="pl321"/>
            <p:cNvSpPr/>
            <p:nvPr/>
          </p:nvSpPr>
          <p:spPr>
            <a:xfrm>
              <a:off x="2103309" y="4610901"/>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322" name="pl322"/>
            <p:cNvSpPr/>
            <p:nvPr/>
          </p:nvSpPr>
          <p:spPr>
            <a:xfrm>
              <a:off x="2103309" y="4440462"/>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323" name="pl323"/>
            <p:cNvSpPr/>
            <p:nvPr/>
          </p:nvSpPr>
          <p:spPr>
            <a:xfrm>
              <a:off x="2164152" y="4352515"/>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324" name="pl324"/>
            <p:cNvSpPr/>
            <p:nvPr/>
          </p:nvSpPr>
          <p:spPr>
            <a:xfrm>
              <a:off x="2337989" y="4352515"/>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325" name="pl325"/>
            <p:cNvSpPr/>
            <p:nvPr/>
          </p:nvSpPr>
          <p:spPr>
            <a:xfrm>
              <a:off x="2511827" y="4352515"/>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326" name="pl326"/>
            <p:cNvSpPr/>
            <p:nvPr/>
          </p:nvSpPr>
          <p:spPr>
            <a:xfrm>
              <a:off x="2685665" y="4352515"/>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327" name="pl327"/>
            <p:cNvSpPr/>
            <p:nvPr/>
          </p:nvSpPr>
          <p:spPr>
            <a:xfrm>
              <a:off x="2859502" y="4352515"/>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328" name="pl328"/>
            <p:cNvSpPr/>
            <p:nvPr/>
          </p:nvSpPr>
          <p:spPr>
            <a:xfrm>
              <a:off x="3033340" y="4352515"/>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329" name="pl329"/>
            <p:cNvSpPr/>
            <p:nvPr/>
          </p:nvSpPr>
          <p:spPr>
            <a:xfrm>
              <a:off x="3207177" y="4352515"/>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330" name="pl330"/>
            <p:cNvSpPr/>
            <p:nvPr/>
          </p:nvSpPr>
          <p:spPr>
            <a:xfrm>
              <a:off x="3381015" y="4352515"/>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331" name="pl331"/>
            <p:cNvSpPr/>
            <p:nvPr/>
          </p:nvSpPr>
          <p:spPr>
            <a:xfrm>
              <a:off x="2164152" y="4733616"/>
              <a:ext cx="1216862" cy="54540"/>
            </a:xfrm>
            <a:custGeom>
              <a:avLst/>
              <a:pathLst>
                <a:path w="1216862" h="54540">
                  <a:moveTo>
                    <a:pt x="0" y="54540"/>
                  </a:moveTo>
                  <a:lnTo>
                    <a:pt x="173837" y="47722"/>
                  </a:lnTo>
                  <a:lnTo>
                    <a:pt x="347675" y="34087"/>
                  </a:lnTo>
                  <a:lnTo>
                    <a:pt x="521512" y="47722"/>
                  </a:lnTo>
                  <a:lnTo>
                    <a:pt x="695350" y="0"/>
                  </a:lnTo>
                  <a:lnTo>
                    <a:pt x="869187" y="27270"/>
                  </a:lnTo>
                  <a:lnTo>
                    <a:pt x="1043025" y="54540"/>
                  </a:lnTo>
                  <a:lnTo>
                    <a:pt x="1216862" y="20452"/>
                  </a:lnTo>
                </a:path>
              </a:pathLst>
            </a:custGeom>
            <a:ln w="20325" cap="flat">
              <a:solidFill>
                <a:srgbClr val="BEBEBE">
                  <a:alpha val="69803"/>
                </a:srgbClr>
              </a:solidFill>
              <a:prstDash val="solid"/>
              <a:round/>
            </a:ln>
          </p:spPr>
          <p:txBody>
            <a:bodyPr/>
            <a:lstStyle/>
            <a:p/>
          </p:txBody>
        </p:sp>
        <p:sp>
          <p:nvSpPr>
            <p:cNvPr id="332" name="pl332"/>
            <p:cNvSpPr/>
            <p:nvPr/>
          </p:nvSpPr>
          <p:spPr>
            <a:xfrm>
              <a:off x="2164152" y="4644988"/>
              <a:ext cx="1216862" cy="74993"/>
            </a:xfrm>
            <a:custGeom>
              <a:avLst/>
              <a:pathLst>
                <a:path w="1216862" h="74993">
                  <a:moveTo>
                    <a:pt x="0" y="61357"/>
                  </a:moveTo>
                  <a:lnTo>
                    <a:pt x="173837" y="54540"/>
                  </a:lnTo>
                  <a:lnTo>
                    <a:pt x="347675" y="20452"/>
                  </a:lnTo>
                  <a:lnTo>
                    <a:pt x="521512" y="47722"/>
                  </a:lnTo>
                  <a:lnTo>
                    <a:pt x="695350" y="0"/>
                  </a:lnTo>
                  <a:lnTo>
                    <a:pt x="869187" y="74993"/>
                  </a:lnTo>
                  <a:lnTo>
                    <a:pt x="1043025" y="74993"/>
                  </a:lnTo>
                  <a:lnTo>
                    <a:pt x="1216862" y="74993"/>
                  </a:lnTo>
                </a:path>
              </a:pathLst>
            </a:custGeom>
            <a:ln w="40651" cap="flat">
              <a:solidFill>
                <a:srgbClr val="BEBEBE">
                  <a:alpha val="69803"/>
                </a:srgbClr>
              </a:solidFill>
              <a:prstDash val="solid"/>
              <a:round/>
            </a:ln>
          </p:spPr>
          <p:txBody>
            <a:bodyPr/>
            <a:lstStyle/>
            <a:p/>
          </p:txBody>
        </p:sp>
        <p:sp>
          <p:nvSpPr>
            <p:cNvPr id="333" name="pl333"/>
            <p:cNvSpPr/>
            <p:nvPr/>
          </p:nvSpPr>
          <p:spPr>
            <a:xfrm>
              <a:off x="2164152" y="4644988"/>
              <a:ext cx="1216862" cy="74993"/>
            </a:xfrm>
            <a:custGeom>
              <a:avLst/>
              <a:pathLst>
                <a:path w="1216862" h="74993">
                  <a:moveTo>
                    <a:pt x="0" y="61357"/>
                  </a:moveTo>
                  <a:lnTo>
                    <a:pt x="173837" y="54540"/>
                  </a:lnTo>
                  <a:lnTo>
                    <a:pt x="347675" y="20452"/>
                  </a:lnTo>
                  <a:lnTo>
                    <a:pt x="521512" y="47722"/>
                  </a:lnTo>
                  <a:lnTo>
                    <a:pt x="695350" y="0"/>
                  </a:lnTo>
                  <a:lnTo>
                    <a:pt x="869187" y="74993"/>
                  </a:lnTo>
                  <a:lnTo>
                    <a:pt x="1043025" y="74993"/>
                  </a:lnTo>
                  <a:lnTo>
                    <a:pt x="1216862" y="74993"/>
                  </a:lnTo>
                </a:path>
              </a:pathLst>
            </a:custGeom>
            <a:ln w="35231" cap="flat">
              <a:solidFill>
                <a:srgbClr val="BEBEBE">
                  <a:alpha val="69803"/>
                </a:srgbClr>
              </a:solidFill>
              <a:prstDash val="solid"/>
              <a:round/>
            </a:ln>
          </p:spPr>
          <p:txBody>
            <a:bodyPr/>
            <a:lstStyle/>
            <a:p/>
          </p:txBody>
        </p:sp>
        <p:sp>
          <p:nvSpPr>
            <p:cNvPr id="334" name="pl334"/>
            <p:cNvSpPr/>
            <p:nvPr/>
          </p:nvSpPr>
          <p:spPr>
            <a:xfrm>
              <a:off x="2164152" y="4733616"/>
              <a:ext cx="1216862" cy="54540"/>
            </a:xfrm>
            <a:custGeom>
              <a:avLst/>
              <a:pathLst>
                <a:path w="1216862" h="54540">
                  <a:moveTo>
                    <a:pt x="0" y="54540"/>
                  </a:moveTo>
                  <a:lnTo>
                    <a:pt x="173837" y="47722"/>
                  </a:lnTo>
                  <a:lnTo>
                    <a:pt x="347675" y="34087"/>
                  </a:lnTo>
                  <a:lnTo>
                    <a:pt x="521512" y="47722"/>
                  </a:lnTo>
                  <a:lnTo>
                    <a:pt x="695350" y="0"/>
                  </a:lnTo>
                  <a:lnTo>
                    <a:pt x="869187" y="27270"/>
                  </a:lnTo>
                  <a:lnTo>
                    <a:pt x="1043025" y="54540"/>
                  </a:lnTo>
                  <a:lnTo>
                    <a:pt x="1216862" y="20452"/>
                  </a:lnTo>
                </a:path>
              </a:pathLst>
            </a:custGeom>
            <a:ln w="20325" cap="flat">
              <a:solidFill>
                <a:srgbClr val="6B6B6B">
                  <a:alpha val="100000"/>
                </a:srgbClr>
              </a:solidFill>
              <a:prstDash val="solid"/>
              <a:round/>
            </a:ln>
          </p:spPr>
          <p:txBody>
            <a:bodyPr/>
            <a:lstStyle/>
            <a:p/>
          </p:txBody>
        </p:sp>
        <p:sp>
          <p:nvSpPr>
            <p:cNvPr id="335" name="pl335"/>
            <p:cNvSpPr/>
            <p:nvPr/>
          </p:nvSpPr>
          <p:spPr>
            <a:xfrm>
              <a:off x="2164152" y="4644988"/>
              <a:ext cx="1216862" cy="74993"/>
            </a:xfrm>
            <a:custGeom>
              <a:avLst/>
              <a:pathLst>
                <a:path w="1216862" h="74993">
                  <a:moveTo>
                    <a:pt x="0" y="61357"/>
                  </a:moveTo>
                  <a:lnTo>
                    <a:pt x="173837" y="54540"/>
                  </a:lnTo>
                  <a:lnTo>
                    <a:pt x="347675" y="20452"/>
                  </a:lnTo>
                  <a:lnTo>
                    <a:pt x="521512" y="47722"/>
                  </a:lnTo>
                  <a:lnTo>
                    <a:pt x="695350" y="0"/>
                  </a:lnTo>
                  <a:lnTo>
                    <a:pt x="869187" y="74993"/>
                  </a:lnTo>
                  <a:lnTo>
                    <a:pt x="1043025" y="74993"/>
                  </a:lnTo>
                  <a:lnTo>
                    <a:pt x="1216862" y="74993"/>
                  </a:lnTo>
                </a:path>
              </a:pathLst>
            </a:custGeom>
            <a:ln w="40651" cap="flat">
              <a:solidFill>
                <a:srgbClr val="000000">
                  <a:alpha val="100000"/>
                </a:srgbClr>
              </a:solidFill>
              <a:prstDash val="solid"/>
              <a:round/>
            </a:ln>
          </p:spPr>
          <p:txBody>
            <a:bodyPr/>
            <a:lstStyle/>
            <a:p/>
          </p:txBody>
        </p:sp>
        <p:sp>
          <p:nvSpPr>
            <p:cNvPr id="336" name="pl336"/>
            <p:cNvSpPr/>
            <p:nvPr/>
          </p:nvSpPr>
          <p:spPr>
            <a:xfrm>
              <a:off x="2164152" y="4644988"/>
              <a:ext cx="1216862" cy="74993"/>
            </a:xfrm>
            <a:custGeom>
              <a:avLst/>
              <a:pathLst>
                <a:path w="1216862" h="74993">
                  <a:moveTo>
                    <a:pt x="0" y="61357"/>
                  </a:moveTo>
                  <a:lnTo>
                    <a:pt x="173837" y="54540"/>
                  </a:lnTo>
                  <a:lnTo>
                    <a:pt x="347675" y="20452"/>
                  </a:lnTo>
                  <a:lnTo>
                    <a:pt x="521512" y="47722"/>
                  </a:lnTo>
                  <a:lnTo>
                    <a:pt x="695350" y="0"/>
                  </a:lnTo>
                  <a:lnTo>
                    <a:pt x="869187" y="74993"/>
                  </a:lnTo>
                  <a:lnTo>
                    <a:pt x="1043025" y="74993"/>
                  </a:lnTo>
                  <a:lnTo>
                    <a:pt x="1216862" y="74993"/>
                  </a:lnTo>
                </a:path>
              </a:pathLst>
            </a:custGeom>
            <a:ln w="35231" cap="flat">
              <a:solidFill>
                <a:srgbClr val="F26A21">
                  <a:alpha val="100000"/>
                </a:srgbClr>
              </a:solidFill>
              <a:prstDash val="solid"/>
              <a:round/>
            </a:ln>
          </p:spPr>
          <p:txBody>
            <a:bodyPr/>
            <a:lstStyle/>
            <a:p/>
          </p:txBody>
        </p:sp>
        <p:sp>
          <p:nvSpPr>
            <p:cNvPr id="337" name="pl337"/>
            <p:cNvSpPr/>
            <p:nvPr/>
          </p:nvSpPr>
          <p:spPr>
            <a:xfrm>
              <a:off x="2103309" y="4781339"/>
              <a:ext cx="1338549" cy="0"/>
            </a:xfrm>
            <a:custGeom>
              <a:avLst/>
              <a:pathLst>
                <a:path w="1338549" h="0">
                  <a:moveTo>
                    <a:pt x="0" y="0"/>
                  </a:moveTo>
                  <a:lnTo>
                    <a:pt x="1338549" y="0"/>
                  </a:lnTo>
                  <a:lnTo>
                    <a:pt x="1338549" y="0"/>
                  </a:lnTo>
                </a:path>
              </a:pathLst>
            </a:custGeom>
            <a:ln w="13550" cap="flat">
              <a:solidFill>
                <a:srgbClr val="000000">
                  <a:alpha val="100000"/>
                </a:srgbClr>
              </a:solidFill>
              <a:prstDash val="dash"/>
              <a:round/>
            </a:ln>
          </p:spPr>
          <p:txBody>
            <a:bodyPr/>
            <a:lstStyle/>
            <a:p/>
          </p:txBody>
        </p:sp>
        <p:sp>
          <p:nvSpPr>
            <p:cNvPr id="338" name="tx338"/>
            <p:cNvSpPr/>
            <p:nvPr/>
          </p:nvSpPr>
          <p:spPr>
            <a:xfrm>
              <a:off x="2107916" y="4543318"/>
              <a:ext cx="11247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11</a:t>
              </a:r>
            </a:p>
          </p:txBody>
        </p:sp>
        <p:sp>
          <p:nvSpPr>
            <p:cNvPr id="339" name="tx339"/>
            <p:cNvSpPr/>
            <p:nvPr/>
          </p:nvSpPr>
          <p:spPr>
            <a:xfrm>
              <a:off x="2277731" y="453650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12</a:t>
              </a:r>
            </a:p>
          </p:txBody>
        </p:sp>
        <p:sp>
          <p:nvSpPr>
            <p:cNvPr id="340" name="tx340"/>
            <p:cNvSpPr/>
            <p:nvPr/>
          </p:nvSpPr>
          <p:spPr>
            <a:xfrm>
              <a:off x="2451568" y="450241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17</a:t>
              </a:r>
            </a:p>
          </p:txBody>
        </p:sp>
        <p:sp>
          <p:nvSpPr>
            <p:cNvPr id="341" name="tx341"/>
            <p:cNvSpPr/>
            <p:nvPr/>
          </p:nvSpPr>
          <p:spPr>
            <a:xfrm>
              <a:off x="2625406" y="452968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13</a:t>
              </a:r>
            </a:p>
          </p:txBody>
        </p:sp>
        <p:sp>
          <p:nvSpPr>
            <p:cNvPr id="342" name="tx342"/>
            <p:cNvSpPr/>
            <p:nvPr/>
          </p:nvSpPr>
          <p:spPr>
            <a:xfrm>
              <a:off x="2799243" y="448196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20</a:t>
              </a:r>
            </a:p>
          </p:txBody>
        </p:sp>
        <p:sp>
          <p:nvSpPr>
            <p:cNvPr id="343" name="tx343"/>
            <p:cNvSpPr/>
            <p:nvPr/>
          </p:nvSpPr>
          <p:spPr>
            <a:xfrm>
              <a:off x="3003210" y="455695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a:t>
              </a:r>
            </a:p>
          </p:txBody>
        </p:sp>
        <p:sp>
          <p:nvSpPr>
            <p:cNvPr id="344" name="tx344"/>
            <p:cNvSpPr/>
            <p:nvPr/>
          </p:nvSpPr>
          <p:spPr>
            <a:xfrm>
              <a:off x="3177048" y="455695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a:t>
              </a:r>
            </a:p>
          </p:txBody>
        </p:sp>
        <p:sp>
          <p:nvSpPr>
            <p:cNvPr id="345" name="tx345"/>
            <p:cNvSpPr/>
            <p:nvPr/>
          </p:nvSpPr>
          <p:spPr>
            <a:xfrm>
              <a:off x="3350885" y="455695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a:t>
              </a:r>
            </a:p>
          </p:txBody>
        </p:sp>
        <p:sp>
          <p:nvSpPr>
            <p:cNvPr id="346" name="rc346"/>
            <p:cNvSpPr/>
            <p:nvPr/>
          </p:nvSpPr>
          <p:spPr>
            <a:xfrm>
              <a:off x="2103309" y="5221903"/>
              <a:ext cx="1338549" cy="584946"/>
            </a:xfrm>
            <a:prstGeom prst="rect">
              <a:avLst/>
            </a:prstGeom>
            <a:solidFill>
              <a:srgbClr val="EBEBEB">
                <a:alpha val="100000"/>
              </a:srgbClr>
            </a:solidFill>
          </p:spPr>
          <p:txBody>
            <a:bodyPr/>
            <a:lstStyle/>
            <a:p/>
          </p:txBody>
        </p:sp>
        <p:sp>
          <p:nvSpPr>
            <p:cNvPr id="347" name="pl347"/>
            <p:cNvSpPr/>
            <p:nvPr/>
          </p:nvSpPr>
          <p:spPr>
            <a:xfrm>
              <a:off x="2103309" y="5735947"/>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348" name="pl348"/>
            <p:cNvSpPr/>
            <p:nvPr/>
          </p:nvSpPr>
          <p:spPr>
            <a:xfrm>
              <a:off x="2103309" y="5565508"/>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349" name="pl349"/>
            <p:cNvSpPr/>
            <p:nvPr/>
          </p:nvSpPr>
          <p:spPr>
            <a:xfrm>
              <a:off x="2103309" y="5395069"/>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350" name="pl350"/>
            <p:cNvSpPr/>
            <p:nvPr/>
          </p:nvSpPr>
          <p:spPr>
            <a:xfrm>
              <a:off x="2103309" y="5224630"/>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351" name="pl351"/>
            <p:cNvSpPr/>
            <p:nvPr/>
          </p:nvSpPr>
          <p:spPr>
            <a:xfrm>
              <a:off x="2103309" y="5650727"/>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352" name="pl352"/>
            <p:cNvSpPr/>
            <p:nvPr/>
          </p:nvSpPr>
          <p:spPr>
            <a:xfrm>
              <a:off x="2103309" y="5480288"/>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353" name="pl353"/>
            <p:cNvSpPr/>
            <p:nvPr/>
          </p:nvSpPr>
          <p:spPr>
            <a:xfrm>
              <a:off x="2103309" y="5309849"/>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354" name="pl354"/>
            <p:cNvSpPr/>
            <p:nvPr/>
          </p:nvSpPr>
          <p:spPr>
            <a:xfrm>
              <a:off x="2164152" y="5221903"/>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355" name="pl355"/>
            <p:cNvSpPr/>
            <p:nvPr/>
          </p:nvSpPr>
          <p:spPr>
            <a:xfrm>
              <a:off x="2337989" y="5221903"/>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356" name="pl356"/>
            <p:cNvSpPr/>
            <p:nvPr/>
          </p:nvSpPr>
          <p:spPr>
            <a:xfrm>
              <a:off x="2511827" y="5221903"/>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357" name="pl357"/>
            <p:cNvSpPr/>
            <p:nvPr/>
          </p:nvSpPr>
          <p:spPr>
            <a:xfrm>
              <a:off x="2685665" y="5221903"/>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358" name="pl358"/>
            <p:cNvSpPr/>
            <p:nvPr/>
          </p:nvSpPr>
          <p:spPr>
            <a:xfrm>
              <a:off x="2859502" y="5221903"/>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359" name="pl359"/>
            <p:cNvSpPr/>
            <p:nvPr/>
          </p:nvSpPr>
          <p:spPr>
            <a:xfrm>
              <a:off x="3033340" y="5221903"/>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360" name="pl360"/>
            <p:cNvSpPr/>
            <p:nvPr/>
          </p:nvSpPr>
          <p:spPr>
            <a:xfrm>
              <a:off x="3207177" y="5221903"/>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361" name="pl361"/>
            <p:cNvSpPr/>
            <p:nvPr/>
          </p:nvSpPr>
          <p:spPr>
            <a:xfrm>
              <a:off x="3381015" y="5221903"/>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362" name="pl362"/>
            <p:cNvSpPr/>
            <p:nvPr/>
          </p:nvSpPr>
          <p:spPr>
            <a:xfrm>
              <a:off x="2164152" y="5603004"/>
              <a:ext cx="1216862" cy="54540"/>
            </a:xfrm>
            <a:custGeom>
              <a:avLst/>
              <a:pathLst>
                <a:path w="1216862" h="54540">
                  <a:moveTo>
                    <a:pt x="0" y="54540"/>
                  </a:moveTo>
                  <a:lnTo>
                    <a:pt x="173837" y="47722"/>
                  </a:lnTo>
                  <a:lnTo>
                    <a:pt x="347675" y="34087"/>
                  </a:lnTo>
                  <a:lnTo>
                    <a:pt x="521512" y="47722"/>
                  </a:lnTo>
                  <a:lnTo>
                    <a:pt x="695350" y="0"/>
                  </a:lnTo>
                  <a:lnTo>
                    <a:pt x="869187" y="27270"/>
                  </a:lnTo>
                  <a:lnTo>
                    <a:pt x="1043025" y="54540"/>
                  </a:lnTo>
                  <a:lnTo>
                    <a:pt x="1216862" y="20452"/>
                  </a:lnTo>
                </a:path>
              </a:pathLst>
            </a:custGeom>
            <a:ln w="20325" cap="flat">
              <a:solidFill>
                <a:srgbClr val="BEBEBE">
                  <a:alpha val="69803"/>
                </a:srgbClr>
              </a:solidFill>
              <a:prstDash val="solid"/>
              <a:round/>
            </a:ln>
          </p:spPr>
          <p:txBody>
            <a:bodyPr/>
            <a:lstStyle/>
            <a:p/>
          </p:txBody>
        </p:sp>
        <p:sp>
          <p:nvSpPr>
            <p:cNvPr id="363" name="pl363"/>
            <p:cNvSpPr/>
            <p:nvPr/>
          </p:nvSpPr>
          <p:spPr>
            <a:xfrm>
              <a:off x="2164152" y="5616639"/>
              <a:ext cx="1216862" cy="40905"/>
            </a:xfrm>
            <a:custGeom>
              <a:avLst/>
              <a:pathLst>
                <a:path w="1216862" h="40905">
                  <a:moveTo>
                    <a:pt x="0" y="40905"/>
                  </a:moveTo>
                  <a:lnTo>
                    <a:pt x="173837" y="13635"/>
                  </a:lnTo>
                  <a:lnTo>
                    <a:pt x="347675" y="13635"/>
                  </a:lnTo>
                  <a:lnTo>
                    <a:pt x="521512" y="0"/>
                  </a:lnTo>
                  <a:lnTo>
                    <a:pt x="695350" y="13635"/>
                  </a:lnTo>
                  <a:lnTo>
                    <a:pt x="869187" y="20452"/>
                  </a:lnTo>
                  <a:lnTo>
                    <a:pt x="1043025" y="34087"/>
                  </a:lnTo>
                  <a:lnTo>
                    <a:pt x="1216862" y="27270"/>
                  </a:lnTo>
                </a:path>
              </a:pathLst>
            </a:custGeom>
            <a:ln w="40651" cap="flat">
              <a:solidFill>
                <a:srgbClr val="BEBEBE">
                  <a:alpha val="69803"/>
                </a:srgbClr>
              </a:solidFill>
              <a:prstDash val="solid"/>
              <a:round/>
            </a:ln>
          </p:spPr>
          <p:txBody>
            <a:bodyPr/>
            <a:lstStyle/>
            <a:p/>
          </p:txBody>
        </p:sp>
        <p:sp>
          <p:nvSpPr>
            <p:cNvPr id="364" name="pl364"/>
            <p:cNvSpPr/>
            <p:nvPr/>
          </p:nvSpPr>
          <p:spPr>
            <a:xfrm>
              <a:off x="2164152" y="5616639"/>
              <a:ext cx="1216862" cy="40905"/>
            </a:xfrm>
            <a:custGeom>
              <a:avLst/>
              <a:pathLst>
                <a:path w="1216862" h="40905">
                  <a:moveTo>
                    <a:pt x="0" y="40905"/>
                  </a:moveTo>
                  <a:lnTo>
                    <a:pt x="173837" y="13635"/>
                  </a:lnTo>
                  <a:lnTo>
                    <a:pt x="347675" y="13635"/>
                  </a:lnTo>
                  <a:lnTo>
                    <a:pt x="521512" y="0"/>
                  </a:lnTo>
                  <a:lnTo>
                    <a:pt x="695350" y="13635"/>
                  </a:lnTo>
                  <a:lnTo>
                    <a:pt x="869187" y="20452"/>
                  </a:lnTo>
                  <a:lnTo>
                    <a:pt x="1043025" y="34087"/>
                  </a:lnTo>
                  <a:lnTo>
                    <a:pt x="1216862" y="27270"/>
                  </a:lnTo>
                </a:path>
              </a:pathLst>
            </a:custGeom>
            <a:ln w="35231" cap="flat">
              <a:solidFill>
                <a:srgbClr val="BEBEBE">
                  <a:alpha val="69803"/>
                </a:srgbClr>
              </a:solidFill>
              <a:prstDash val="solid"/>
              <a:round/>
            </a:ln>
          </p:spPr>
          <p:txBody>
            <a:bodyPr/>
            <a:lstStyle/>
            <a:p/>
          </p:txBody>
        </p:sp>
        <p:sp>
          <p:nvSpPr>
            <p:cNvPr id="365" name="pl365"/>
            <p:cNvSpPr/>
            <p:nvPr/>
          </p:nvSpPr>
          <p:spPr>
            <a:xfrm>
              <a:off x="2164152" y="5603004"/>
              <a:ext cx="1216862" cy="54540"/>
            </a:xfrm>
            <a:custGeom>
              <a:avLst/>
              <a:pathLst>
                <a:path w="1216862" h="54540">
                  <a:moveTo>
                    <a:pt x="0" y="54540"/>
                  </a:moveTo>
                  <a:lnTo>
                    <a:pt x="173837" y="47722"/>
                  </a:lnTo>
                  <a:lnTo>
                    <a:pt x="347675" y="34087"/>
                  </a:lnTo>
                  <a:lnTo>
                    <a:pt x="521512" y="47722"/>
                  </a:lnTo>
                  <a:lnTo>
                    <a:pt x="695350" y="0"/>
                  </a:lnTo>
                  <a:lnTo>
                    <a:pt x="869187" y="27270"/>
                  </a:lnTo>
                  <a:lnTo>
                    <a:pt x="1043025" y="54540"/>
                  </a:lnTo>
                  <a:lnTo>
                    <a:pt x="1216862" y="20452"/>
                  </a:lnTo>
                </a:path>
              </a:pathLst>
            </a:custGeom>
            <a:ln w="20325" cap="flat">
              <a:solidFill>
                <a:srgbClr val="6B6B6B">
                  <a:alpha val="100000"/>
                </a:srgbClr>
              </a:solidFill>
              <a:prstDash val="solid"/>
              <a:round/>
            </a:ln>
          </p:spPr>
          <p:txBody>
            <a:bodyPr/>
            <a:lstStyle/>
            <a:p/>
          </p:txBody>
        </p:sp>
        <p:sp>
          <p:nvSpPr>
            <p:cNvPr id="366" name="pl366"/>
            <p:cNvSpPr/>
            <p:nvPr/>
          </p:nvSpPr>
          <p:spPr>
            <a:xfrm>
              <a:off x="2164152" y="5616639"/>
              <a:ext cx="1216862" cy="40905"/>
            </a:xfrm>
            <a:custGeom>
              <a:avLst/>
              <a:pathLst>
                <a:path w="1216862" h="40905">
                  <a:moveTo>
                    <a:pt x="0" y="40905"/>
                  </a:moveTo>
                  <a:lnTo>
                    <a:pt x="173837" y="13635"/>
                  </a:lnTo>
                  <a:lnTo>
                    <a:pt x="347675" y="13635"/>
                  </a:lnTo>
                  <a:lnTo>
                    <a:pt x="521512" y="0"/>
                  </a:lnTo>
                  <a:lnTo>
                    <a:pt x="695350" y="13635"/>
                  </a:lnTo>
                  <a:lnTo>
                    <a:pt x="869187" y="20452"/>
                  </a:lnTo>
                  <a:lnTo>
                    <a:pt x="1043025" y="34087"/>
                  </a:lnTo>
                  <a:lnTo>
                    <a:pt x="1216862" y="27270"/>
                  </a:lnTo>
                </a:path>
              </a:pathLst>
            </a:custGeom>
            <a:ln w="40651" cap="flat">
              <a:solidFill>
                <a:srgbClr val="000000">
                  <a:alpha val="100000"/>
                </a:srgbClr>
              </a:solidFill>
              <a:prstDash val="solid"/>
              <a:round/>
            </a:ln>
          </p:spPr>
          <p:txBody>
            <a:bodyPr/>
            <a:lstStyle/>
            <a:p/>
          </p:txBody>
        </p:sp>
        <p:sp>
          <p:nvSpPr>
            <p:cNvPr id="367" name="pl367"/>
            <p:cNvSpPr/>
            <p:nvPr/>
          </p:nvSpPr>
          <p:spPr>
            <a:xfrm>
              <a:off x="2164152" y="5616639"/>
              <a:ext cx="1216862" cy="40905"/>
            </a:xfrm>
            <a:custGeom>
              <a:avLst/>
              <a:pathLst>
                <a:path w="1216862" h="40905">
                  <a:moveTo>
                    <a:pt x="0" y="40905"/>
                  </a:moveTo>
                  <a:lnTo>
                    <a:pt x="173837" y="13635"/>
                  </a:lnTo>
                  <a:lnTo>
                    <a:pt x="347675" y="13635"/>
                  </a:lnTo>
                  <a:lnTo>
                    <a:pt x="521512" y="0"/>
                  </a:lnTo>
                  <a:lnTo>
                    <a:pt x="695350" y="13635"/>
                  </a:lnTo>
                  <a:lnTo>
                    <a:pt x="869187" y="20452"/>
                  </a:lnTo>
                  <a:lnTo>
                    <a:pt x="1043025" y="34087"/>
                  </a:lnTo>
                  <a:lnTo>
                    <a:pt x="1216862" y="27270"/>
                  </a:lnTo>
                </a:path>
              </a:pathLst>
            </a:custGeom>
            <a:ln w="35231" cap="flat">
              <a:solidFill>
                <a:srgbClr val="F26A21">
                  <a:alpha val="100000"/>
                </a:srgbClr>
              </a:solidFill>
              <a:prstDash val="solid"/>
              <a:round/>
            </a:ln>
          </p:spPr>
          <p:txBody>
            <a:bodyPr/>
            <a:lstStyle/>
            <a:p/>
          </p:txBody>
        </p:sp>
        <p:sp>
          <p:nvSpPr>
            <p:cNvPr id="368" name="pl368"/>
            <p:cNvSpPr/>
            <p:nvPr/>
          </p:nvSpPr>
          <p:spPr>
            <a:xfrm>
              <a:off x="2103309" y="5650727"/>
              <a:ext cx="1338549" cy="0"/>
            </a:xfrm>
            <a:custGeom>
              <a:avLst/>
              <a:pathLst>
                <a:path w="1338549" h="0">
                  <a:moveTo>
                    <a:pt x="0" y="0"/>
                  </a:moveTo>
                  <a:lnTo>
                    <a:pt x="1338549" y="0"/>
                  </a:lnTo>
                  <a:lnTo>
                    <a:pt x="1338549" y="0"/>
                  </a:lnTo>
                </a:path>
              </a:pathLst>
            </a:custGeom>
            <a:ln w="13550" cap="flat">
              <a:solidFill>
                <a:srgbClr val="000000">
                  <a:alpha val="100000"/>
                </a:srgbClr>
              </a:solidFill>
              <a:prstDash val="dash"/>
              <a:round/>
            </a:ln>
          </p:spPr>
          <p:txBody>
            <a:bodyPr/>
            <a:lstStyle/>
            <a:p/>
          </p:txBody>
        </p:sp>
        <p:sp>
          <p:nvSpPr>
            <p:cNvPr id="369" name="tx369"/>
            <p:cNvSpPr/>
            <p:nvPr/>
          </p:nvSpPr>
          <p:spPr>
            <a:xfrm>
              <a:off x="2115963" y="5494516"/>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370" name="tx370"/>
            <p:cNvSpPr/>
            <p:nvPr/>
          </p:nvSpPr>
          <p:spPr>
            <a:xfrm>
              <a:off x="2307860" y="546724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371" name="tx371"/>
            <p:cNvSpPr/>
            <p:nvPr/>
          </p:nvSpPr>
          <p:spPr>
            <a:xfrm>
              <a:off x="2481698" y="546724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372" name="tx372"/>
            <p:cNvSpPr/>
            <p:nvPr/>
          </p:nvSpPr>
          <p:spPr>
            <a:xfrm>
              <a:off x="2655535" y="545361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373" name="tx373"/>
            <p:cNvSpPr/>
            <p:nvPr/>
          </p:nvSpPr>
          <p:spPr>
            <a:xfrm>
              <a:off x="2829373" y="546724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374" name="tx374"/>
            <p:cNvSpPr/>
            <p:nvPr/>
          </p:nvSpPr>
          <p:spPr>
            <a:xfrm>
              <a:off x="3003210" y="547406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375" name="tx375"/>
            <p:cNvSpPr/>
            <p:nvPr/>
          </p:nvSpPr>
          <p:spPr>
            <a:xfrm>
              <a:off x="3177048" y="548769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376" name="tx376"/>
            <p:cNvSpPr/>
            <p:nvPr/>
          </p:nvSpPr>
          <p:spPr>
            <a:xfrm>
              <a:off x="3350885" y="548088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377" name="rc377"/>
            <p:cNvSpPr/>
            <p:nvPr/>
          </p:nvSpPr>
          <p:spPr>
            <a:xfrm>
              <a:off x="3511447" y="874964"/>
              <a:ext cx="1338549" cy="584946"/>
            </a:xfrm>
            <a:prstGeom prst="rect">
              <a:avLst/>
            </a:prstGeom>
            <a:solidFill>
              <a:srgbClr val="EBEBEB">
                <a:alpha val="100000"/>
              </a:srgbClr>
            </a:solidFill>
          </p:spPr>
          <p:txBody>
            <a:bodyPr/>
            <a:lstStyle/>
            <a:p/>
          </p:txBody>
        </p:sp>
        <p:sp>
          <p:nvSpPr>
            <p:cNvPr id="378" name="pl378"/>
            <p:cNvSpPr/>
            <p:nvPr/>
          </p:nvSpPr>
          <p:spPr>
            <a:xfrm>
              <a:off x="3511447" y="1389007"/>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379" name="pl379"/>
            <p:cNvSpPr/>
            <p:nvPr/>
          </p:nvSpPr>
          <p:spPr>
            <a:xfrm>
              <a:off x="3511447" y="1218569"/>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380" name="pl380"/>
            <p:cNvSpPr/>
            <p:nvPr/>
          </p:nvSpPr>
          <p:spPr>
            <a:xfrm>
              <a:off x="3511447" y="1048130"/>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381" name="pl381"/>
            <p:cNvSpPr/>
            <p:nvPr/>
          </p:nvSpPr>
          <p:spPr>
            <a:xfrm>
              <a:off x="3511447" y="877691"/>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382" name="pl382"/>
            <p:cNvSpPr/>
            <p:nvPr/>
          </p:nvSpPr>
          <p:spPr>
            <a:xfrm>
              <a:off x="3511447" y="1303788"/>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383" name="pl383"/>
            <p:cNvSpPr/>
            <p:nvPr/>
          </p:nvSpPr>
          <p:spPr>
            <a:xfrm>
              <a:off x="3511447" y="1133349"/>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384" name="pl384"/>
            <p:cNvSpPr/>
            <p:nvPr/>
          </p:nvSpPr>
          <p:spPr>
            <a:xfrm>
              <a:off x="3511447" y="962910"/>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385" name="pl385"/>
            <p:cNvSpPr/>
            <p:nvPr/>
          </p:nvSpPr>
          <p:spPr>
            <a:xfrm>
              <a:off x="3572290" y="874964"/>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386" name="pl386"/>
            <p:cNvSpPr/>
            <p:nvPr/>
          </p:nvSpPr>
          <p:spPr>
            <a:xfrm>
              <a:off x="3746128" y="874964"/>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387" name="pl387"/>
            <p:cNvSpPr/>
            <p:nvPr/>
          </p:nvSpPr>
          <p:spPr>
            <a:xfrm>
              <a:off x="3919965" y="874964"/>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388" name="pl388"/>
            <p:cNvSpPr/>
            <p:nvPr/>
          </p:nvSpPr>
          <p:spPr>
            <a:xfrm>
              <a:off x="4093803" y="874964"/>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389" name="pl389"/>
            <p:cNvSpPr/>
            <p:nvPr/>
          </p:nvSpPr>
          <p:spPr>
            <a:xfrm>
              <a:off x="4267640" y="874964"/>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390" name="pl390"/>
            <p:cNvSpPr/>
            <p:nvPr/>
          </p:nvSpPr>
          <p:spPr>
            <a:xfrm>
              <a:off x="4441478" y="874964"/>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391" name="pl391"/>
            <p:cNvSpPr/>
            <p:nvPr/>
          </p:nvSpPr>
          <p:spPr>
            <a:xfrm>
              <a:off x="4615315" y="874964"/>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392" name="pl392"/>
            <p:cNvSpPr/>
            <p:nvPr/>
          </p:nvSpPr>
          <p:spPr>
            <a:xfrm>
              <a:off x="4789153" y="874964"/>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393" name="pl393"/>
            <p:cNvSpPr/>
            <p:nvPr/>
          </p:nvSpPr>
          <p:spPr>
            <a:xfrm>
              <a:off x="3572290" y="1256065"/>
              <a:ext cx="1216862" cy="54540"/>
            </a:xfrm>
            <a:custGeom>
              <a:avLst/>
              <a:pathLst>
                <a:path w="1216862" h="54540">
                  <a:moveTo>
                    <a:pt x="0" y="54540"/>
                  </a:moveTo>
                  <a:lnTo>
                    <a:pt x="173837" y="47722"/>
                  </a:lnTo>
                  <a:lnTo>
                    <a:pt x="347675" y="34087"/>
                  </a:lnTo>
                  <a:lnTo>
                    <a:pt x="521512" y="47722"/>
                  </a:lnTo>
                  <a:lnTo>
                    <a:pt x="695350" y="0"/>
                  </a:lnTo>
                  <a:lnTo>
                    <a:pt x="869187" y="27270"/>
                  </a:lnTo>
                  <a:lnTo>
                    <a:pt x="1043025" y="54540"/>
                  </a:lnTo>
                  <a:lnTo>
                    <a:pt x="1216862" y="20452"/>
                  </a:lnTo>
                </a:path>
              </a:pathLst>
            </a:custGeom>
            <a:ln w="20325" cap="flat">
              <a:solidFill>
                <a:srgbClr val="BEBEBE">
                  <a:alpha val="69803"/>
                </a:srgbClr>
              </a:solidFill>
              <a:prstDash val="solid"/>
              <a:round/>
            </a:ln>
          </p:spPr>
          <p:txBody>
            <a:bodyPr/>
            <a:lstStyle/>
            <a:p/>
          </p:txBody>
        </p:sp>
        <p:sp>
          <p:nvSpPr>
            <p:cNvPr id="394" name="pl394"/>
            <p:cNvSpPr/>
            <p:nvPr/>
          </p:nvSpPr>
          <p:spPr>
            <a:xfrm>
              <a:off x="3572290" y="1181072"/>
              <a:ext cx="1216862" cy="88628"/>
            </a:xfrm>
            <a:custGeom>
              <a:avLst/>
              <a:pathLst>
                <a:path w="1216862" h="88628">
                  <a:moveTo>
                    <a:pt x="0" y="88628"/>
                  </a:moveTo>
                  <a:lnTo>
                    <a:pt x="173837" y="61357"/>
                  </a:lnTo>
                  <a:lnTo>
                    <a:pt x="347675" y="54540"/>
                  </a:lnTo>
                  <a:lnTo>
                    <a:pt x="521512" y="54540"/>
                  </a:lnTo>
                  <a:lnTo>
                    <a:pt x="695350" y="0"/>
                  </a:lnTo>
                  <a:lnTo>
                    <a:pt x="869187" y="34087"/>
                  </a:lnTo>
                  <a:lnTo>
                    <a:pt x="1043025" y="40905"/>
                  </a:lnTo>
                  <a:lnTo>
                    <a:pt x="1216862" y="68175"/>
                  </a:lnTo>
                </a:path>
              </a:pathLst>
            </a:custGeom>
            <a:ln w="40651" cap="flat">
              <a:solidFill>
                <a:srgbClr val="BEBEBE">
                  <a:alpha val="69803"/>
                </a:srgbClr>
              </a:solidFill>
              <a:prstDash val="solid"/>
              <a:round/>
            </a:ln>
          </p:spPr>
          <p:txBody>
            <a:bodyPr/>
            <a:lstStyle/>
            <a:p/>
          </p:txBody>
        </p:sp>
        <p:sp>
          <p:nvSpPr>
            <p:cNvPr id="395" name="pl395"/>
            <p:cNvSpPr/>
            <p:nvPr/>
          </p:nvSpPr>
          <p:spPr>
            <a:xfrm>
              <a:off x="3572290" y="1181072"/>
              <a:ext cx="1216862" cy="88628"/>
            </a:xfrm>
            <a:custGeom>
              <a:avLst/>
              <a:pathLst>
                <a:path w="1216862" h="88628">
                  <a:moveTo>
                    <a:pt x="0" y="88628"/>
                  </a:moveTo>
                  <a:lnTo>
                    <a:pt x="173837" y="61357"/>
                  </a:lnTo>
                  <a:lnTo>
                    <a:pt x="347675" y="54540"/>
                  </a:lnTo>
                  <a:lnTo>
                    <a:pt x="521512" y="54540"/>
                  </a:lnTo>
                  <a:lnTo>
                    <a:pt x="695350" y="0"/>
                  </a:lnTo>
                  <a:lnTo>
                    <a:pt x="869187" y="34087"/>
                  </a:lnTo>
                  <a:lnTo>
                    <a:pt x="1043025" y="40905"/>
                  </a:lnTo>
                  <a:lnTo>
                    <a:pt x="1216862" y="68175"/>
                  </a:lnTo>
                </a:path>
              </a:pathLst>
            </a:custGeom>
            <a:ln w="35231" cap="flat">
              <a:solidFill>
                <a:srgbClr val="BEBEBE">
                  <a:alpha val="69803"/>
                </a:srgbClr>
              </a:solidFill>
              <a:prstDash val="solid"/>
              <a:round/>
            </a:ln>
          </p:spPr>
          <p:txBody>
            <a:bodyPr/>
            <a:lstStyle/>
            <a:p/>
          </p:txBody>
        </p:sp>
        <p:sp>
          <p:nvSpPr>
            <p:cNvPr id="396" name="pl396"/>
            <p:cNvSpPr/>
            <p:nvPr/>
          </p:nvSpPr>
          <p:spPr>
            <a:xfrm>
              <a:off x="3572290" y="1256065"/>
              <a:ext cx="1216862" cy="54540"/>
            </a:xfrm>
            <a:custGeom>
              <a:avLst/>
              <a:pathLst>
                <a:path w="1216862" h="54540">
                  <a:moveTo>
                    <a:pt x="0" y="54540"/>
                  </a:moveTo>
                  <a:lnTo>
                    <a:pt x="173837" y="47722"/>
                  </a:lnTo>
                  <a:lnTo>
                    <a:pt x="347675" y="34087"/>
                  </a:lnTo>
                  <a:lnTo>
                    <a:pt x="521512" y="47722"/>
                  </a:lnTo>
                  <a:lnTo>
                    <a:pt x="695350" y="0"/>
                  </a:lnTo>
                  <a:lnTo>
                    <a:pt x="869187" y="27270"/>
                  </a:lnTo>
                  <a:lnTo>
                    <a:pt x="1043025" y="54540"/>
                  </a:lnTo>
                  <a:lnTo>
                    <a:pt x="1216862" y="20452"/>
                  </a:lnTo>
                </a:path>
              </a:pathLst>
            </a:custGeom>
            <a:ln w="20325" cap="flat">
              <a:solidFill>
                <a:srgbClr val="6B6B6B">
                  <a:alpha val="100000"/>
                </a:srgbClr>
              </a:solidFill>
              <a:prstDash val="solid"/>
              <a:round/>
            </a:ln>
          </p:spPr>
          <p:txBody>
            <a:bodyPr/>
            <a:lstStyle/>
            <a:p/>
          </p:txBody>
        </p:sp>
        <p:sp>
          <p:nvSpPr>
            <p:cNvPr id="397" name="pl397"/>
            <p:cNvSpPr/>
            <p:nvPr/>
          </p:nvSpPr>
          <p:spPr>
            <a:xfrm>
              <a:off x="3572290" y="1181072"/>
              <a:ext cx="1216862" cy="88628"/>
            </a:xfrm>
            <a:custGeom>
              <a:avLst/>
              <a:pathLst>
                <a:path w="1216862" h="88628">
                  <a:moveTo>
                    <a:pt x="0" y="88628"/>
                  </a:moveTo>
                  <a:lnTo>
                    <a:pt x="173837" y="61357"/>
                  </a:lnTo>
                  <a:lnTo>
                    <a:pt x="347675" y="54540"/>
                  </a:lnTo>
                  <a:lnTo>
                    <a:pt x="521512" y="54540"/>
                  </a:lnTo>
                  <a:lnTo>
                    <a:pt x="695350" y="0"/>
                  </a:lnTo>
                  <a:lnTo>
                    <a:pt x="869187" y="34087"/>
                  </a:lnTo>
                  <a:lnTo>
                    <a:pt x="1043025" y="40905"/>
                  </a:lnTo>
                  <a:lnTo>
                    <a:pt x="1216862" y="68175"/>
                  </a:lnTo>
                </a:path>
              </a:pathLst>
            </a:custGeom>
            <a:ln w="40651" cap="flat">
              <a:solidFill>
                <a:srgbClr val="000000">
                  <a:alpha val="100000"/>
                </a:srgbClr>
              </a:solidFill>
              <a:prstDash val="solid"/>
              <a:round/>
            </a:ln>
          </p:spPr>
          <p:txBody>
            <a:bodyPr/>
            <a:lstStyle/>
            <a:p/>
          </p:txBody>
        </p:sp>
        <p:sp>
          <p:nvSpPr>
            <p:cNvPr id="398" name="pl398"/>
            <p:cNvSpPr/>
            <p:nvPr/>
          </p:nvSpPr>
          <p:spPr>
            <a:xfrm>
              <a:off x="3572290" y="1181072"/>
              <a:ext cx="1216862" cy="88628"/>
            </a:xfrm>
            <a:custGeom>
              <a:avLst/>
              <a:pathLst>
                <a:path w="1216862" h="88628">
                  <a:moveTo>
                    <a:pt x="0" y="88628"/>
                  </a:moveTo>
                  <a:lnTo>
                    <a:pt x="173837" y="61357"/>
                  </a:lnTo>
                  <a:lnTo>
                    <a:pt x="347675" y="54540"/>
                  </a:lnTo>
                  <a:lnTo>
                    <a:pt x="521512" y="54540"/>
                  </a:lnTo>
                  <a:lnTo>
                    <a:pt x="695350" y="0"/>
                  </a:lnTo>
                  <a:lnTo>
                    <a:pt x="869187" y="34087"/>
                  </a:lnTo>
                  <a:lnTo>
                    <a:pt x="1043025" y="40905"/>
                  </a:lnTo>
                  <a:lnTo>
                    <a:pt x="1216862" y="68175"/>
                  </a:lnTo>
                </a:path>
              </a:pathLst>
            </a:custGeom>
            <a:ln w="35231" cap="flat">
              <a:solidFill>
                <a:srgbClr val="F26A21">
                  <a:alpha val="100000"/>
                </a:srgbClr>
              </a:solidFill>
              <a:prstDash val="solid"/>
              <a:round/>
            </a:ln>
          </p:spPr>
          <p:txBody>
            <a:bodyPr/>
            <a:lstStyle/>
            <a:p/>
          </p:txBody>
        </p:sp>
        <p:sp>
          <p:nvSpPr>
            <p:cNvPr id="399" name="pl399"/>
            <p:cNvSpPr/>
            <p:nvPr/>
          </p:nvSpPr>
          <p:spPr>
            <a:xfrm>
              <a:off x="3511447" y="1303788"/>
              <a:ext cx="1338549" cy="0"/>
            </a:xfrm>
            <a:custGeom>
              <a:avLst/>
              <a:pathLst>
                <a:path w="1338549" h="0">
                  <a:moveTo>
                    <a:pt x="0" y="0"/>
                  </a:moveTo>
                  <a:lnTo>
                    <a:pt x="1338549" y="0"/>
                  </a:lnTo>
                  <a:lnTo>
                    <a:pt x="1338549" y="0"/>
                  </a:lnTo>
                </a:path>
              </a:pathLst>
            </a:custGeom>
            <a:ln w="13550" cap="flat">
              <a:solidFill>
                <a:srgbClr val="000000">
                  <a:alpha val="100000"/>
                </a:srgbClr>
              </a:solidFill>
              <a:prstDash val="dash"/>
              <a:round/>
            </a:ln>
          </p:spPr>
          <p:txBody>
            <a:bodyPr/>
            <a:lstStyle/>
            <a:p/>
          </p:txBody>
        </p:sp>
        <p:sp>
          <p:nvSpPr>
            <p:cNvPr id="400" name="tx400"/>
            <p:cNvSpPr/>
            <p:nvPr/>
          </p:nvSpPr>
          <p:spPr>
            <a:xfrm>
              <a:off x="3542161" y="110667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401" name="tx401"/>
            <p:cNvSpPr/>
            <p:nvPr/>
          </p:nvSpPr>
          <p:spPr>
            <a:xfrm>
              <a:off x="3715998" y="107940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a:t>
              </a:r>
            </a:p>
          </p:txBody>
        </p:sp>
        <p:sp>
          <p:nvSpPr>
            <p:cNvPr id="402" name="tx402"/>
            <p:cNvSpPr/>
            <p:nvPr/>
          </p:nvSpPr>
          <p:spPr>
            <a:xfrm>
              <a:off x="3859706" y="107258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10</a:t>
              </a:r>
            </a:p>
          </p:txBody>
        </p:sp>
        <p:sp>
          <p:nvSpPr>
            <p:cNvPr id="403" name="tx403"/>
            <p:cNvSpPr/>
            <p:nvPr/>
          </p:nvSpPr>
          <p:spPr>
            <a:xfrm>
              <a:off x="4033544" y="107258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10</a:t>
              </a:r>
            </a:p>
          </p:txBody>
        </p:sp>
        <p:sp>
          <p:nvSpPr>
            <p:cNvPr id="404" name="tx404"/>
            <p:cNvSpPr/>
            <p:nvPr/>
          </p:nvSpPr>
          <p:spPr>
            <a:xfrm>
              <a:off x="4207381" y="101804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18</a:t>
              </a:r>
            </a:p>
          </p:txBody>
        </p:sp>
        <p:sp>
          <p:nvSpPr>
            <p:cNvPr id="405" name="tx405"/>
            <p:cNvSpPr/>
            <p:nvPr/>
          </p:nvSpPr>
          <p:spPr>
            <a:xfrm>
              <a:off x="4381219" y="105213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13</a:t>
              </a:r>
            </a:p>
          </p:txBody>
        </p:sp>
        <p:sp>
          <p:nvSpPr>
            <p:cNvPr id="406" name="tx406"/>
            <p:cNvSpPr/>
            <p:nvPr/>
          </p:nvSpPr>
          <p:spPr>
            <a:xfrm>
              <a:off x="4555056" y="105894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12</a:t>
              </a:r>
            </a:p>
          </p:txBody>
        </p:sp>
        <p:sp>
          <p:nvSpPr>
            <p:cNvPr id="407" name="tx407"/>
            <p:cNvSpPr/>
            <p:nvPr/>
          </p:nvSpPr>
          <p:spPr>
            <a:xfrm>
              <a:off x="4759023" y="108621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a:t>
              </a:r>
            </a:p>
          </p:txBody>
        </p:sp>
        <p:sp>
          <p:nvSpPr>
            <p:cNvPr id="408" name="rc408"/>
            <p:cNvSpPr/>
            <p:nvPr/>
          </p:nvSpPr>
          <p:spPr>
            <a:xfrm>
              <a:off x="3511447" y="1744352"/>
              <a:ext cx="1338549" cy="584946"/>
            </a:xfrm>
            <a:prstGeom prst="rect">
              <a:avLst/>
            </a:prstGeom>
            <a:solidFill>
              <a:srgbClr val="EBEBEB">
                <a:alpha val="100000"/>
              </a:srgbClr>
            </a:solidFill>
          </p:spPr>
          <p:txBody>
            <a:bodyPr/>
            <a:lstStyle/>
            <a:p/>
          </p:txBody>
        </p:sp>
        <p:sp>
          <p:nvSpPr>
            <p:cNvPr id="409" name="pl409"/>
            <p:cNvSpPr/>
            <p:nvPr/>
          </p:nvSpPr>
          <p:spPr>
            <a:xfrm>
              <a:off x="3511447" y="2258395"/>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410" name="pl410"/>
            <p:cNvSpPr/>
            <p:nvPr/>
          </p:nvSpPr>
          <p:spPr>
            <a:xfrm>
              <a:off x="3511447" y="2087956"/>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411" name="pl411"/>
            <p:cNvSpPr/>
            <p:nvPr/>
          </p:nvSpPr>
          <p:spPr>
            <a:xfrm>
              <a:off x="3511447" y="1917518"/>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412" name="pl412"/>
            <p:cNvSpPr/>
            <p:nvPr/>
          </p:nvSpPr>
          <p:spPr>
            <a:xfrm>
              <a:off x="3511447" y="1747079"/>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413" name="pl413"/>
            <p:cNvSpPr/>
            <p:nvPr/>
          </p:nvSpPr>
          <p:spPr>
            <a:xfrm>
              <a:off x="3511447" y="2173176"/>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414" name="pl414"/>
            <p:cNvSpPr/>
            <p:nvPr/>
          </p:nvSpPr>
          <p:spPr>
            <a:xfrm>
              <a:off x="3511447" y="2002737"/>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415" name="pl415"/>
            <p:cNvSpPr/>
            <p:nvPr/>
          </p:nvSpPr>
          <p:spPr>
            <a:xfrm>
              <a:off x="3511447" y="1832298"/>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416" name="pl416"/>
            <p:cNvSpPr/>
            <p:nvPr/>
          </p:nvSpPr>
          <p:spPr>
            <a:xfrm>
              <a:off x="3572290" y="1744352"/>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417" name="pl417"/>
            <p:cNvSpPr/>
            <p:nvPr/>
          </p:nvSpPr>
          <p:spPr>
            <a:xfrm>
              <a:off x="3746128" y="1744352"/>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418" name="pl418"/>
            <p:cNvSpPr/>
            <p:nvPr/>
          </p:nvSpPr>
          <p:spPr>
            <a:xfrm>
              <a:off x="3919965" y="1744352"/>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419" name="pl419"/>
            <p:cNvSpPr/>
            <p:nvPr/>
          </p:nvSpPr>
          <p:spPr>
            <a:xfrm>
              <a:off x="4093803" y="1744352"/>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420" name="pl420"/>
            <p:cNvSpPr/>
            <p:nvPr/>
          </p:nvSpPr>
          <p:spPr>
            <a:xfrm>
              <a:off x="4267640" y="1744352"/>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421" name="pl421"/>
            <p:cNvSpPr/>
            <p:nvPr/>
          </p:nvSpPr>
          <p:spPr>
            <a:xfrm>
              <a:off x="4441478" y="1744352"/>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422" name="pl422"/>
            <p:cNvSpPr/>
            <p:nvPr/>
          </p:nvSpPr>
          <p:spPr>
            <a:xfrm>
              <a:off x="4615315" y="1744352"/>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423" name="pl423"/>
            <p:cNvSpPr/>
            <p:nvPr/>
          </p:nvSpPr>
          <p:spPr>
            <a:xfrm>
              <a:off x="4789153" y="1744352"/>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424" name="pl424"/>
            <p:cNvSpPr/>
            <p:nvPr/>
          </p:nvSpPr>
          <p:spPr>
            <a:xfrm>
              <a:off x="3572290" y="2125453"/>
              <a:ext cx="1216862" cy="54540"/>
            </a:xfrm>
            <a:custGeom>
              <a:avLst/>
              <a:pathLst>
                <a:path w="1216862" h="54540">
                  <a:moveTo>
                    <a:pt x="0" y="54540"/>
                  </a:moveTo>
                  <a:lnTo>
                    <a:pt x="173837" y="47722"/>
                  </a:lnTo>
                  <a:lnTo>
                    <a:pt x="347675" y="34087"/>
                  </a:lnTo>
                  <a:lnTo>
                    <a:pt x="521512" y="47722"/>
                  </a:lnTo>
                  <a:lnTo>
                    <a:pt x="695350" y="0"/>
                  </a:lnTo>
                  <a:lnTo>
                    <a:pt x="869187" y="27270"/>
                  </a:lnTo>
                  <a:lnTo>
                    <a:pt x="1043025" y="54540"/>
                  </a:lnTo>
                  <a:lnTo>
                    <a:pt x="1216862" y="20452"/>
                  </a:lnTo>
                </a:path>
              </a:pathLst>
            </a:custGeom>
            <a:ln w="20325" cap="flat">
              <a:solidFill>
                <a:srgbClr val="BEBEBE">
                  <a:alpha val="69803"/>
                </a:srgbClr>
              </a:solidFill>
              <a:prstDash val="solid"/>
              <a:round/>
            </a:ln>
          </p:spPr>
          <p:txBody>
            <a:bodyPr/>
            <a:lstStyle/>
            <a:p/>
          </p:txBody>
        </p:sp>
        <p:sp>
          <p:nvSpPr>
            <p:cNvPr id="425" name="pl425"/>
            <p:cNvSpPr/>
            <p:nvPr/>
          </p:nvSpPr>
          <p:spPr>
            <a:xfrm>
              <a:off x="3572290" y="2139088"/>
              <a:ext cx="1216862" cy="61357"/>
            </a:xfrm>
            <a:custGeom>
              <a:avLst/>
              <a:pathLst>
                <a:path w="1216862" h="61357">
                  <a:moveTo>
                    <a:pt x="0" y="54540"/>
                  </a:moveTo>
                  <a:lnTo>
                    <a:pt x="173837" y="34087"/>
                  </a:lnTo>
                  <a:lnTo>
                    <a:pt x="347675" y="20452"/>
                  </a:lnTo>
                  <a:lnTo>
                    <a:pt x="521512" y="0"/>
                  </a:lnTo>
                  <a:lnTo>
                    <a:pt x="695350" y="13635"/>
                  </a:lnTo>
                  <a:lnTo>
                    <a:pt x="869187" y="54540"/>
                  </a:lnTo>
                  <a:lnTo>
                    <a:pt x="1043025" y="61357"/>
                  </a:lnTo>
                  <a:lnTo>
                    <a:pt x="1216862" y="13635"/>
                  </a:lnTo>
                </a:path>
              </a:pathLst>
            </a:custGeom>
            <a:ln w="40651" cap="flat">
              <a:solidFill>
                <a:srgbClr val="BEBEBE">
                  <a:alpha val="69803"/>
                </a:srgbClr>
              </a:solidFill>
              <a:prstDash val="solid"/>
              <a:round/>
            </a:ln>
          </p:spPr>
          <p:txBody>
            <a:bodyPr/>
            <a:lstStyle/>
            <a:p/>
          </p:txBody>
        </p:sp>
        <p:sp>
          <p:nvSpPr>
            <p:cNvPr id="426" name="pl426"/>
            <p:cNvSpPr/>
            <p:nvPr/>
          </p:nvSpPr>
          <p:spPr>
            <a:xfrm>
              <a:off x="3572290" y="2139088"/>
              <a:ext cx="1216862" cy="61357"/>
            </a:xfrm>
            <a:custGeom>
              <a:avLst/>
              <a:pathLst>
                <a:path w="1216862" h="61357">
                  <a:moveTo>
                    <a:pt x="0" y="54540"/>
                  </a:moveTo>
                  <a:lnTo>
                    <a:pt x="173837" y="34087"/>
                  </a:lnTo>
                  <a:lnTo>
                    <a:pt x="347675" y="20452"/>
                  </a:lnTo>
                  <a:lnTo>
                    <a:pt x="521512" y="0"/>
                  </a:lnTo>
                  <a:lnTo>
                    <a:pt x="695350" y="13635"/>
                  </a:lnTo>
                  <a:lnTo>
                    <a:pt x="869187" y="54540"/>
                  </a:lnTo>
                  <a:lnTo>
                    <a:pt x="1043025" y="61357"/>
                  </a:lnTo>
                  <a:lnTo>
                    <a:pt x="1216862" y="13635"/>
                  </a:lnTo>
                </a:path>
              </a:pathLst>
            </a:custGeom>
            <a:ln w="35231" cap="flat">
              <a:solidFill>
                <a:srgbClr val="BEBEBE">
                  <a:alpha val="69803"/>
                </a:srgbClr>
              </a:solidFill>
              <a:prstDash val="solid"/>
              <a:round/>
            </a:ln>
          </p:spPr>
          <p:txBody>
            <a:bodyPr/>
            <a:lstStyle/>
            <a:p/>
          </p:txBody>
        </p:sp>
        <p:sp>
          <p:nvSpPr>
            <p:cNvPr id="427" name="pl427"/>
            <p:cNvSpPr/>
            <p:nvPr/>
          </p:nvSpPr>
          <p:spPr>
            <a:xfrm>
              <a:off x="3572290" y="2125453"/>
              <a:ext cx="1216862" cy="54540"/>
            </a:xfrm>
            <a:custGeom>
              <a:avLst/>
              <a:pathLst>
                <a:path w="1216862" h="54540">
                  <a:moveTo>
                    <a:pt x="0" y="54540"/>
                  </a:moveTo>
                  <a:lnTo>
                    <a:pt x="173837" y="47722"/>
                  </a:lnTo>
                  <a:lnTo>
                    <a:pt x="347675" y="34087"/>
                  </a:lnTo>
                  <a:lnTo>
                    <a:pt x="521512" y="47722"/>
                  </a:lnTo>
                  <a:lnTo>
                    <a:pt x="695350" y="0"/>
                  </a:lnTo>
                  <a:lnTo>
                    <a:pt x="869187" y="27270"/>
                  </a:lnTo>
                  <a:lnTo>
                    <a:pt x="1043025" y="54540"/>
                  </a:lnTo>
                  <a:lnTo>
                    <a:pt x="1216862" y="20452"/>
                  </a:lnTo>
                </a:path>
              </a:pathLst>
            </a:custGeom>
            <a:ln w="20325" cap="flat">
              <a:solidFill>
                <a:srgbClr val="6B6B6B">
                  <a:alpha val="100000"/>
                </a:srgbClr>
              </a:solidFill>
              <a:prstDash val="solid"/>
              <a:round/>
            </a:ln>
          </p:spPr>
          <p:txBody>
            <a:bodyPr/>
            <a:lstStyle/>
            <a:p/>
          </p:txBody>
        </p:sp>
        <p:sp>
          <p:nvSpPr>
            <p:cNvPr id="428" name="pl428"/>
            <p:cNvSpPr/>
            <p:nvPr/>
          </p:nvSpPr>
          <p:spPr>
            <a:xfrm>
              <a:off x="3572290" y="2139088"/>
              <a:ext cx="1216862" cy="61357"/>
            </a:xfrm>
            <a:custGeom>
              <a:avLst/>
              <a:pathLst>
                <a:path w="1216862" h="61357">
                  <a:moveTo>
                    <a:pt x="0" y="54540"/>
                  </a:moveTo>
                  <a:lnTo>
                    <a:pt x="173837" y="34087"/>
                  </a:lnTo>
                  <a:lnTo>
                    <a:pt x="347675" y="20452"/>
                  </a:lnTo>
                  <a:lnTo>
                    <a:pt x="521512" y="0"/>
                  </a:lnTo>
                  <a:lnTo>
                    <a:pt x="695350" y="13635"/>
                  </a:lnTo>
                  <a:lnTo>
                    <a:pt x="869187" y="54540"/>
                  </a:lnTo>
                  <a:lnTo>
                    <a:pt x="1043025" y="61357"/>
                  </a:lnTo>
                  <a:lnTo>
                    <a:pt x="1216862" y="13635"/>
                  </a:lnTo>
                </a:path>
              </a:pathLst>
            </a:custGeom>
            <a:ln w="40651" cap="flat">
              <a:solidFill>
                <a:srgbClr val="000000">
                  <a:alpha val="100000"/>
                </a:srgbClr>
              </a:solidFill>
              <a:prstDash val="solid"/>
              <a:round/>
            </a:ln>
          </p:spPr>
          <p:txBody>
            <a:bodyPr/>
            <a:lstStyle/>
            <a:p/>
          </p:txBody>
        </p:sp>
        <p:sp>
          <p:nvSpPr>
            <p:cNvPr id="429" name="pl429"/>
            <p:cNvSpPr/>
            <p:nvPr/>
          </p:nvSpPr>
          <p:spPr>
            <a:xfrm>
              <a:off x="3572290" y="2139088"/>
              <a:ext cx="1216862" cy="61357"/>
            </a:xfrm>
            <a:custGeom>
              <a:avLst/>
              <a:pathLst>
                <a:path w="1216862" h="61357">
                  <a:moveTo>
                    <a:pt x="0" y="54540"/>
                  </a:moveTo>
                  <a:lnTo>
                    <a:pt x="173837" y="34087"/>
                  </a:lnTo>
                  <a:lnTo>
                    <a:pt x="347675" y="20452"/>
                  </a:lnTo>
                  <a:lnTo>
                    <a:pt x="521512" y="0"/>
                  </a:lnTo>
                  <a:lnTo>
                    <a:pt x="695350" y="13635"/>
                  </a:lnTo>
                  <a:lnTo>
                    <a:pt x="869187" y="54540"/>
                  </a:lnTo>
                  <a:lnTo>
                    <a:pt x="1043025" y="61357"/>
                  </a:lnTo>
                  <a:lnTo>
                    <a:pt x="1216862" y="13635"/>
                  </a:lnTo>
                </a:path>
              </a:pathLst>
            </a:custGeom>
            <a:ln w="35231" cap="flat">
              <a:solidFill>
                <a:srgbClr val="F26A21">
                  <a:alpha val="100000"/>
                </a:srgbClr>
              </a:solidFill>
              <a:prstDash val="solid"/>
              <a:round/>
            </a:ln>
          </p:spPr>
          <p:txBody>
            <a:bodyPr/>
            <a:lstStyle/>
            <a:p/>
          </p:txBody>
        </p:sp>
        <p:sp>
          <p:nvSpPr>
            <p:cNvPr id="430" name="pl430"/>
            <p:cNvSpPr/>
            <p:nvPr/>
          </p:nvSpPr>
          <p:spPr>
            <a:xfrm>
              <a:off x="3511447" y="2173176"/>
              <a:ext cx="1338549" cy="0"/>
            </a:xfrm>
            <a:custGeom>
              <a:avLst/>
              <a:pathLst>
                <a:path w="1338549" h="0">
                  <a:moveTo>
                    <a:pt x="0" y="0"/>
                  </a:moveTo>
                  <a:lnTo>
                    <a:pt x="1338549" y="0"/>
                  </a:lnTo>
                  <a:lnTo>
                    <a:pt x="1338549" y="0"/>
                  </a:lnTo>
                </a:path>
              </a:pathLst>
            </a:custGeom>
            <a:ln w="13550" cap="flat">
              <a:solidFill>
                <a:srgbClr val="000000">
                  <a:alpha val="100000"/>
                </a:srgbClr>
              </a:solidFill>
              <a:prstDash val="dash"/>
              <a:round/>
            </a:ln>
          </p:spPr>
          <p:txBody>
            <a:bodyPr/>
            <a:lstStyle/>
            <a:p/>
          </p:txBody>
        </p:sp>
        <p:sp>
          <p:nvSpPr>
            <p:cNvPr id="431" name="tx431"/>
            <p:cNvSpPr/>
            <p:nvPr/>
          </p:nvSpPr>
          <p:spPr>
            <a:xfrm>
              <a:off x="3524101" y="2030600"/>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432" name="tx432"/>
            <p:cNvSpPr/>
            <p:nvPr/>
          </p:nvSpPr>
          <p:spPr>
            <a:xfrm>
              <a:off x="3715998" y="201014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433" name="tx433"/>
            <p:cNvSpPr/>
            <p:nvPr/>
          </p:nvSpPr>
          <p:spPr>
            <a:xfrm>
              <a:off x="3889836" y="199651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434" name="tx434"/>
            <p:cNvSpPr/>
            <p:nvPr/>
          </p:nvSpPr>
          <p:spPr>
            <a:xfrm>
              <a:off x="4063673" y="197606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435" name="tx435"/>
            <p:cNvSpPr/>
            <p:nvPr/>
          </p:nvSpPr>
          <p:spPr>
            <a:xfrm>
              <a:off x="4237511" y="198969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436" name="tx436"/>
            <p:cNvSpPr/>
            <p:nvPr/>
          </p:nvSpPr>
          <p:spPr>
            <a:xfrm>
              <a:off x="4393289" y="2030600"/>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437" name="tx437"/>
            <p:cNvSpPr/>
            <p:nvPr/>
          </p:nvSpPr>
          <p:spPr>
            <a:xfrm>
              <a:off x="4567126" y="2037418"/>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438" name="tx438"/>
            <p:cNvSpPr/>
            <p:nvPr/>
          </p:nvSpPr>
          <p:spPr>
            <a:xfrm>
              <a:off x="4759023" y="198969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439" name="rc439"/>
            <p:cNvSpPr/>
            <p:nvPr/>
          </p:nvSpPr>
          <p:spPr>
            <a:xfrm>
              <a:off x="3511447" y="2613739"/>
              <a:ext cx="1338549" cy="584946"/>
            </a:xfrm>
            <a:prstGeom prst="rect">
              <a:avLst/>
            </a:prstGeom>
            <a:solidFill>
              <a:srgbClr val="EBEBEB">
                <a:alpha val="100000"/>
              </a:srgbClr>
            </a:solidFill>
          </p:spPr>
          <p:txBody>
            <a:bodyPr/>
            <a:lstStyle/>
            <a:p/>
          </p:txBody>
        </p:sp>
        <p:sp>
          <p:nvSpPr>
            <p:cNvPr id="440" name="pl440"/>
            <p:cNvSpPr/>
            <p:nvPr/>
          </p:nvSpPr>
          <p:spPr>
            <a:xfrm>
              <a:off x="3511447" y="3127783"/>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441" name="pl441"/>
            <p:cNvSpPr/>
            <p:nvPr/>
          </p:nvSpPr>
          <p:spPr>
            <a:xfrm>
              <a:off x="3511447" y="2957344"/>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442" name="pl442"/>
            <p:cNvSpPr/>
            <p:nvPr/>
          </p:nvSpPr>
          <p:spPr>
            <a:xfrm>
              <a:off x="3511447" y="2786905"/>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443" name="pl443"/>
            <p:cNvSpPr/>
            <p:nvPr/>
          </p:nvSpPr>
          <p:spPr>
            <a:xfrm>
              <a:off x="3511447" y="2616467"/>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444" name="pl444"/>
            <p:cNvSpPr/>
            <p:nvPr/>
          </p:nvSpPr>
          <p:spPr>
            <a:xfrm>
              <a:off x="3511447" y="3042564"/>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445" name="pl445"/>
            <p:cNvSpPr/>
            <p:nvPr/>
          </p:nvSpPr>
          <p:spPr>
            <a:xfrm>
              <a:off x="3511447" y="2872125"/>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446" name="pl446"/>
            <p:cNvSpPr/>
            <p:nvPr/>
          </p:nvSpPr>
          <p:spPr>
            <a:xfrm>
              <a:off x="3511447" y="2701686"/>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447" name="pl447"/>
            <p:cNvSpPr/>
            <p:nvPr/>
          </p:nvSpPr>
          <p:spPr>
            <a:xfrm>
              <a:off x="3572290" y="2613739"/>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448" name="pl448"/>
            <p:cNvSpPr/>
            <p:nvPr/>
          </p:nvSpPr>
          <p:spPr>
            <a:xfrm>
              <a:off x="3746128" y="2613739"/>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449" name="pl449"/>
            <p:cNvSpPr/>
            <p:nvPr/>
          </p:nvSpPr>
          <p:spPr>
            <a:xfrm>
              <a:off x="3919965" y="2613739"/>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450" name="pl450"/>
            <p:cNvSpPr/>
            <p:nvPr/>
          </p:nvSpPr>
          <p:spPr>
            <a:xfrm>
              <a:off x="4093803" y="2613739"/>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451" name="pl451"/>
            <p:cNvSpPr/>
            <p:nvPr/>
          </p:nvSpPr>
          <p:spPr>
            <a:xfrm>
              <a:off x="4267640" y="2613739"/>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452" name="pl452"/>
            <p:cNvSpPr/>
            <p:nvPr/>
          </p:nvSpPr>
          <p:spPr>
            <a:xfrm>
              <a:off x="4441478" y="2613739"/>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453" name="pl453"/>
            <p:cNvSpPr/>
            <p:nvPr/>
          </p:nvSpPr>
          <p:spPr>
            <a:xfrm>
              <a:off x="4615315" y="2613739"/>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454" name="pl454"/>
            <p:cNvSpPr/>
            <p:nvPr/>
          </p:nvSpPr>
          <p:spPr>
            <a:xfrm>
              <a:off x="4789153" y="2613739"/>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455" name="pl455"/>
            <p:cNvSpPr/>
            <p:nvPr/>
          </p:nvSpPr>
          <p:spPr>
            <a:xfrm>
              <a:off x="3572290" y="2994841"/>
              <a:ext cx="1216862" cy="54540"/>
            </a:xfrm>
            <a:custGeom>
              <a:avLst/>
              <a:pathLst>
                <a:path w="1216862" h="54540">
                  <a:moveTo>
                    <a:pt x="0" y="54540"/>
                  </a:moveTo>
                  <a:lnTo>
                    <a:pt x="173837" y="47722"/>
                  </a:lnTo>
                  <a:lnTo>
                    <a:pt x="347675" y="34087"/>
                  </a:lnTo>
                  <a:lnTo>
                    <a:pt x="521512" y="47722"/>
                  </a:lnTo>
                  <a:lnTo>
                    <a:pt x="695350" y="0"/>
                  </a:lnTo>
                  <a:lnTo>
                    <a:pt x="869187" y="27270"/>
                  </a:lnTo>
                  <a:lnTo>
                    <a:pt x="1043025" y="54540"/>
                  </a:lnTo>
                  <a:lnTo>
                    <a:pt x="1216862" y="20452"/>
                  </a:lnTo>
                </a:path>
              </a:pathLst>
            </a:custGeom>
            <a:ln w="20325" cap="flat">
              <a:solidFill>
                <a:srgbClr val="BEBEBE">
                  <a:alpha val="69803"/>
                </a:srgbClr>
              </a:solidFill>
              <a:prstDash val="solid"/>
              <a:round/>
            </a:ln>
          </p:spPr>
          <p:txBody>
            <a:bodyPr/>
            <a:lstStyle/>
            <a:p/>
          </p:txBody>
        </p:sp>
        <p:sp>
          <p:nvSpPr>
            <p:cNvPr id="456" name="pl456"/>
            <p:cNvSpPr/>
            <p:nvPr/>
          </p:nvSpPr>
          <p:spPr>
            <a:xfrm>
              <a:off x="3572290" y="2926665"/>
              <a:ext cx="1216862" cy="136351"/>
            </a:xfrm>
            <a:custGeom>
              <a:avLst/>
              <a:pathLst>
                <a:path w="1216862" h="136351">
                  <a:moveTo>
                    <a:pt x="0" y="88628"/>
                  </a:moveTo>
                  <a:lnTo>
                    <a:pt x="173837" y="115898"/>
                  </a:lnTo>
                  <a:lnTo>
                    <a:pt x="347675" y="20452"/>
                  </a:lnTo>
                  <a:lnTo>
                    <a:pt x="521512" y="115898"/>
                  </a:lnTo>
                  <a:lnTo>
                    <a:pt x="695350" y="0"/>
                  </a:lnTo>
                  <a:lnTo>
                    <a:pt x="869187" y="136351"/>
                  </a:lnTo>
                  <a:lnTo>
                    <a:pt x="1043025" y="102263"/>
                  </a:lnTo>
                  <a:lnTo>
                    <a:pt x="1216862" y="109080"/>
                  </a:lnTo>
                </a:path>
              </a:pathLst>
            </a:custGeom>
            <a:ln w="40651" cap="flat">
              <a:solidFill>
                <a:srgbClr val="BEBEBE">
                  <a:alpha val="69803"/>
                </a:srgbClr>
              </a:solidFill>
              <a:prstDash val="solid"/>
              <a:round/>
            </a:ln>
          </p:spPr>
          <p:txBody>
            <a:bodyPr/>
            <a:lstStyle/>
            <a:p/>
          </p:txBody>
        </p:sp>
        <p:sp>
          <p:nvSpPr>
            <p:cNvPr id="457" name="pl457"/>
            <p:cNvSpPr/>
            <p:nvPr/>
          </p:nvSpPr>
          <p:spPr>
            <a:xfrm>
              <a:off x="3572290" y="2926665"/>
              <a:ext cx="1216862" cy="136351"/>
            </a:xfrm>
            <a:custGeom>
              <a:avLst/>
              <a:pathLst>
                <a:path w="1216862" h="136351">
                  <a:moveTo>
                    <a:pt x="0" y="88628"/>
                  </a:moveTo>
                  <a:lnTo>
                    <a:pt x="173837" y="115898"/>
                  </a:lnTo>
                  <a:lnTo>
                    <a:pt x="347675" y="20452"/>
                  </a:lnTo>
                  <a:lnTo>
                    <a:pt x="521512" y="115898"/>
                  </a:lnTo>
                  <a:lnTo>
                    <a:pt x="695350" y="0"/>
                  </a:lnTo>
                  <a:lnTo>
                    <a:pt x="869187" y="136351"/>
                  </a:lnTo>
                  <a:lnTo>
                    <a:pt x="1043025" y="102263"/>
                  </a:lnTo>
                  <a:lnTo>
                    <a:pt x="1216862" y="109080"/>
                  </a:lnTo>
                </a:path>
              </a:pathLst>
            </a:custGeom>
            <a:ln w="35231" cap="flat">
              <a:solidFill>
                <a:srgbClr val="BEBEBE">
                  <a:alpha val="69803"/>
                </a:srgbClr>
              </a:solidFill>
              <a:prstDash val="solid"/>
              <a:round/>
            </a:ln>
          </p:spPr>
          <p:txBody>
            <a:bodyPr/>
            <a:lstStyle/>
            <a:p/>
          </p:txBody>
        </p:sp>
        <p:sp>
          <p:nvSpPr>
            <p:cNvPr id="458" name="pl458"/>
            <p:cNvSpPr/>
            <p:nvPr/>
          </p:nvSpPr>
          <p:spPr>
            <a:xfrm>
              <a:off x="3572290" y="2994841"/>
              <a:ext cx="1216862" cy="54540"/>
            </a:xfrm>
            <a:custGeom>
              <a:avLst/>
              <a:pathLst>
                <a:path w="1216862" h="54540">
                  <a:moveTo>
                    <a:pt x="0" y="54540"/>
                  </a:moveTo>
                  <a:lnTo>
                    <a:pt x="173837" y="47722"/>
                  </a:lnTo>
                  <a:lnTo>
                    <a:pt x="347675" y="34087"/>
                  </a:lnTo>
                  <a:lnTo>
                    <a:pt x="521512" y="47722"/>
                  </a:lnTo>
                  <a:lnTo>
                    <a:pt x="695350" y="0"/>
                  </a:lnTo>
                  <a:lnTo>
                    <a:pt x="869187" y="27270"/>
                  </a:lnTo>
                  <a:lnTo>
                    <a:pt x="1043025" y="54540"/>
                  </a:lnTo>
                  <a:lnTo>
                    <a:pt x="1216862" y="20452"/>
                  </a:lnTo>
                </a:path>
              </a:pathLst>
            </a:custGeom>
            <a:ln w="20325" cap="flat">
              <a:solidFill>
                <a:srgbClr val="6B6B6B">
                  <a:alpha val="100000"/>
                </a:srgbClr>
              </a:solidFill>
              <a:prstDash val="solid"/>
              <a:round/>
            </a:ln>
          </p:spPr>
          <p:txBody>
            <a:bodyPr/>
            <a:lstStyle/>
            <a:p/>
          </p:txBody>
        </p:sp>
        <p:sp>
          <p:nvSpPr>
            <p:cNvPr id="459" name="pl459"/>
            <p:cNvSpPr/>
            <p:nvPr/>
          </p:nvSpPr>
          <p:spPr>
            <a:xfrm>
              <a:off x="3572290" y="2926665"/>
              <a:ext cx="1216862" cy="136351"/>
            </a:xfrm>
            <a:custGeom>
              <a:avLst/>
              <a:pathLst>
                <a:path w="1216862" h="136351">
                  <a:moveTo>
                    <a:pt x="0" y="88628"/>
                  </a:moveTo>
                  <a:lnTo>
                    <a:pt x="173837" y="115898"/>
                  </a:lnTo>
                  <a:lnTo>
                    <a:pt x="347675" y="20452"/>
                  </a:lnTo>
                  <a:lnTo>
                    <a:pt x="521512" y="115898"/>
                  </a:lnTo>
                  <a:lnTo>
                    <a:pt x="695350" y="0"/>
                  </a:lnTo>
                  <a:lnTo>
                    <a:pt x="869187" y="136351"/>
                  </a:lnTo>
                  <a:lnTo>
                    <a:pt x="1043025" y="102263"/>
                  </a:lnTo>
                  <a:lnTo>
                    <a:pt x="1216862" y="109080"/>
                  </a:lnTo>
                </a:path>
              </a:pathLst>
            </a:custGeom>
            <a:ln w="40651" cap="flat">
              <a:solidFill>
                <a:srgbClr val="000000">
                  <a:alpha val="100000"/>
                </a:srgbClr>
              </a:solidFill>
              <a:prstDash val="solid"/>
              <a:round/>
            </a:ln>
          </p:spPr>
          <p:txBody>
            <a:bodyPr/>
            <a:lstStyle/>
            <a:p/>
          </p:txBody>
        </p:sp>
        <p:sp>
          <p:nvSpPr>
            <p:cNvPr id="460" name="pl460"/>
            <p:cNvSpPr/>
            <p:nvPr/>
          </p:nvSpPr>
          <p:spPr>
            <a:xfrm>
              <a:off x="3572290" y="2926665"/>
              <a:ext cx="1216862" cy="136351"/>
            </a:xfrm>
            <a:custGeom>
              <a:avLst/>
              <a:pathLst>
                <a:path w="1216862" h="136351">
                  <a:moveTo>
                    <a:pt x="0" y="88628"/>
                  </a:moveTo>
                  <a:lnTo>
                    <a:pt x="173837" y="115898"/>
                  </a:lnTo>
                  <a:lnTo>
                    <a:pt x="347675" y="20452"/>
                  </a:lnTo>
                  <a:lnTo>
                    <a:pt x="521512" y="115898"/>
                  </a:lnTo>
                  <a:lnTo>
                    <a:pt x="695350" y="0"/>
                  </a:lnTo>
                  <a:lnTo>
                    <a:pt x="869187" y="136351"/>
                  </a:lnTo>
                  <a:lnTo>
                    <a:pt x="1043025" y="102263"/>
                  </a:lnTo>
                  <a:lnTo>
                    <a:pt x="1216862" y="109080"/>
                  </a:lnTo>
                </a:path>
              </a:pathLst>
            </a:custGeom>
            <a:ln w="35231" cap="flat">
              <a:solidFill>
                <a:srgbClr val="F26A21">
                  <a:alpha val="100000"/>
                </a:srgbClr>
              </a:solidFill>
              <a:prstDash val="solid"/>
              <a:round/>
            </a:ln>
          </p:spPr>
          <p:txBody>
            <a:bodyPr/>
            <a:lstStyle/>
            <a:p/>
          </p:txBody>
        </p:sp>
        <p:sp>
          <p:nvSpPr>
            <p:cNvPr id="461" name="pl461"/>
            <p:cNvSpPr/>
            <p:nvPr/>
          </p:nvSpPr>
          <p:spPr>
            <a:xfrm>
              <a:off x="3511447" y="3042564"/>
              <a:ext cx="1338549" cy="0"/>
            </a:xfrm>
            <a:custGeom>
              <a:avLst/>
              <a:pathLst>
                <a:path w="1338549" h="0">
                  <a:moveTo>
                    <a:pt x="0" y="0"/>
                  </a:moveTo>
                  <a:lnTo>
                    <a:pt x="1338549" y="0"/>
                  </a:lnTo>
                  <a:lnTo>
                    <a:pt x="1338549" y="0"/>
                  </a:lnTo>
                </a:path>
              </a:pathLst>
            </a:custGeom>
            <a:ln w="13550" cap="flat">
              <a:solidFill>
                <a:srgbClr val="000000">
                  <a:alpha val="100000"/>
                </a:srgbClr>
              </a:solidFill>
              <a:prstDash val="dash"/>
              <a:round/>
            </a:ln>
          </p:spPr>
          <p:txBody>
            <a:bodyPr/>
            <a:lstStyle/>
            <a:p/>
          </p:txBody>
        </p:sp>
        <p:sp>
          <p:nvSpPr>
            <p:cNvPr id="462" name="tx462"/>
            <p:cNvSpPr/>
            <p:nvPr/>
          </p:nvSpPr>
          <p:spPr>
            <a:xfrm>
              <a:off x="3542161" y="285226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463" name="tx463"/>
            <p:cNvSpPr/>
            <p:nvPr/>
          </p:nvSpPr>
          <p:spPr>
            <a:xfrm>
              <a:off x="3715998" y="287953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464" name="tx464"/>
            <p:cNvSpPr/>
            <p:nvPr/>
          </p:nvSpPr>
          <p:spPr>
            <a:xfrm>
              <a:off x="3859706" y="278409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14</a:t>
              </a:r>
            </a:p>
          </p:txBody>
        </p:sp>
        <p:sp>
          <p:nvSpPr>
            <p:cNvPr id="465" name="tx465"/>
            <p:cNvSpPr/>
            <p:nvPr/>
          </p:nvSpPr>
          <p:spPr>
            <a:xfrm>
              <a:off x="4063673" y="287953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466" name="tx466"/>
            <p:cNvSpPr/>
            <p:nvPr/>
          </p:nvSpPr>
          <p:spPr>
            <a:xfrm>
              <a:off x="4207381" y="276363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17</a:t>
              </a:r>
            </a:p>
          </p:txBody>
        </p:sp>
        <p:sp>
          <p:nvSpPr>
            <p:cNvPr id="467" name="tx467"/>
            <p:cNvSpPr/>
            <p:nvPr/>
          </p:nvSpPr>
          <p:spPr>
            <a:xfrm>
              <a:off x="4393289" y="2899988"/>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468" name="tx468"/>
            <p:cNvSpPr/>
            <p:nvPr/>
          </p:nvSpPr>
          <p:spPr>
            <a:xfrm>
              <a:off x="4585186" y="286590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469" name="tx469"/>
            <p:cNvSpPr/>
            <p:nvPr/>
          </p:nvSpPr>
          <p:spPr>
            <a:xfrm>
              <a:off x="4759023" y="287271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470" name="rc470"/>
            <p:cNvSpPr/>
            <p:nvPr/>
          </p:nvSpPr>
          <p:spPr>
            <a:xfrm>
              <a:off x="3511447" y="3483127"/>
              <a:ext cx="1338549" cy="584946"/>
            </a:xfrm>
            <a:prstGeom prst="rect">
              <a:avLst/>
            </a:prstGeom>
            <a:solidFill>
              <a:srgbClr val="EBEBEB">
                <a:alpha val="100000"/>
              </a:srgbClr>
            </a:solidFill>
          </p:spPr>
          <p:txBody>
            <a:bodyPr/>
            <a:lstStyle/>
            <a:p/>
          </p:txBody>
        </p:sp>
        <p:sp>
          <p:nvSpPr>
            <p:cNvPr id="471" name="pl471"/>
            <p:cNvSpPr/>
            <p:nvPr/>
          </p:nvSpPr>
          <p:spPr>
            <a:xfrm>
              <a:off x="3511447" y="3997171"/>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472" name="pl472"/>
            <p:cNvSpPr/>
            <p:nvPr/>
          </p:nvSpPr>
          <p:spPr>
            <a:xfrm>
              <a:off x="3511447" y="3826732"/>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473" name="pl473"/>
            <p:cNvSpPr/>
            <p:nvPr/>
          </p:nvSpPr>
          <p:spPr>
            <a:xfrm>
              <a:off x="3511447" y="3656293"/>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474" name="pl474"/>
            <p:cNvSpPr/>
            <p:nvPr/>
          </p:nvSpPr>
          <p:spPr>
            <a:xfrm>
              <a:off x="3511447" y="3485854"/>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475" name="pl475"/>
            <p:cNvSpPr/>
            <p:nvPr/>
          </p:nvSpPr>
          <p:spPr>
            <a:xfrm>
              <a:off x="3511447" y="3911952"/>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476" name="pl476"/>
            <p:cNvSpPr/>
            <p:nvPr/>
          </p:nvSpPr>
          <p:spPr>
            <a:xfrm>
              <a:off x="3511447" y="3741513"/>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477" name="pl477"/>
            <p:cNvSpPr/>
            <p:nvPr/>
          </p:nvSpPr>
          <p:spPr>
            <a:xfrm>
              <a:off x="3511447" y="3571074"/>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478" name="pl478"/>
            <p:cNvSpPr/>
            <p:nvPr/>
          </p:nvSpPr>
          <p:spPr>
            <a:xfrm>
              <a:off x="3572290" y="3483127"/>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479" name="pl479"/>
            <p:cNvSpPr/>
            <p:nvPr/>
          </p:nvSpPr>
          <p:spPr>
            <a:xfrm>
              <a:off x="3746128" y="3483127"/>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480" name="pl480"/>
            <p:cNvSpPr/>
            <p:nvPr/>
          </p:nvSpPr>
          <p:spPr>
            <a:xfrm>
              <a:off x="3919965" y="3483127"/>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481" name="pl481"/>
            <p:cNvSpPr/>
            <p:nvPr/>
          </p:nvSpPr>
          <p:spPr>
            <a:xfrm>
              <a:off x="4093803" y="3483127"/>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482" name="pl482"/>
            <p:cNvSpPr/>
            <p:nvPr/>
          </p:nvSpPr>
          <p:spPr>
            <a:xfrm>
              <a:off x="4267640" y="3483127"/>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483" name="pl483"/>
            <p:cNvSpPr/>
            <p:nvPr/>
          </p:nvSpPr>
          <p:spPr>
            <a:xfrm>
              <a:off x="4441478" y="3483127"/>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484" name="pl484"/>
            <p:cNvSpPr/>
            <p:nvPr/>
          </p:nvSpPr>
          <p:spPr>
            <a:xfrm>
              <a:off x="4615315" y="3483127"/>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485" name="pl485"/>
            <p:cNvSpPr/>
            <p:nvPr/>
          </p:nvSpPr>
          <p:spPr>
            <a:xfrm>
              <a:off x="4789153" y="3483127"/>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486" name="pl486"/>
            <p:cNvSpPr/>
            <p:nvPr/>
          </p:nvSpPr>
          <p:spPr>
            <a:xfrm>
              <a:off x="3572290" y="3864229"/>
              <a:ext cx="1216862" cy="54540"/>
            </a:xfrm>
            <a:custGeom>
              <a:avLst/>
              <a:pathLst>
                <a:path w="1216862" h="54540">
                  <a:moveTo>
                    <a:pt x="0" y="54540"/>
                  </a:moveTo>
                  <a:lnTo>
                    <a:pt x="173837" y="47722"/>
                  </a:lnTo>
                  <a:lnTo>
                    <a:pt x="347675" y="34087"/>
                  </a:lnTo>
                  <a:lnTo>
                    <a:pt x="521512" y="47722"/>
                  </a:lnTo>
                  <a:lnTo>
                    <a:pt x="695350" y="0"/>
                  </a:lnTo>
                  <a:lnTo>
                    <a:pt x="869187" y="27270"/>
                  </a:lnTo>
                  <a:lnTo>
                    <a:pt x="1043025" y="54540"/>
                  </a:lnTo>
                  <a:lnTo>
                    <a:pt x="1216862" y="20452"/>
                  </a:lnTo>
                </a:path>
              </a:pathLst>
            </a:custGeom>
            <a:ln w="20325" cap="flat">
              <a:solidFill>
                <a:srgbClr val="BEBEBE">
                  <a:alpha val="69803"/>
                </a:srgbClr>
              </a:solidFill>
              <a:prstDash val="solid"/>
              <a:round/>
            </a:ln>
          </p:spPr>
          <p:txBody>
            <a:bodyPr/>
            <a:lstStyle/>
            <a:p/>
          </p:txBody>
        </p:sp>
        <p:sp>
          <p:nvSpPr>
            <p:cNvPr id="487" name="pl487"/>
            <p:cNvSpPr/>
            <p:nvPr/>
          </p:nvSpPr>
          <p:spPr>
            <a:xfrm>
              <a:off x="3572290" y="3843776"/>
              <a:ext cx="1216862" cy="54540"/>
            </a:xfrm>
            <a:custGeom>
              <a:avLst/>
              <a:pathLst>
                <a:path w="1216862" h="54540">
                  <a:moveTo>
                    <a:pt x="0" y="0"/>
                  </a:moveTo>
                  <a:lnTo>
                    <a:pt x="173837" y="47722"/>
                  </a:lnTo>
                  <a:lnTo>
                    <a:pt x="347675" y="47722"/>
                  </a:lnTo>
                  <a:lnTo>
                    <a:pt x="521512" y="34087"/>
                  </a:lnTo>
                  <a:lnTo>
                    <a:pt x="695350" y="20452"/>
                  </a:lnTo>
                  <a:lnTo>
                    <a:pt x="869187" y="27270"/>
                  </a:lnTo>
                  <a:lnTo>
                    <a:pt x="1043025" y="34087"/>
                  </a:lnTo>
                  <a:lnTo>
                    <a:pt x="1216862" y="54540"/>
                  </a:lnTo>
                </a:path>
              </a:pathLst>
            </a:custGeom>
            <a:ln w="40651" cap="flat">
              <a:solidFill>
                <a:srgbClr val="BEBEBE">
                  <a:alpha val="69803"/>
                </a:srgbClr>
              </a:solidFill>
              <a:prstDash val="solid"/>
              <a:round/>
            </a:ln>
          </p:spPr>
          <p:txBody>
            <a:bodyPr/>
            <a:lstStyle/>
            <a:p/>
          </p:txBody>
        </p:sp>
        <p:sp>
          <p:nvSpPr>
            <p:cNvPr id="488" name="pl488"/>
            <p:cNvSpPr/>
            <p:nvPr/>
          </p:nvSpPr>
          <p:spPr>
            <a:xfrm>
              <a:off x="3572290" y="3843776"/>
              <a:ext cx="1216862" cy="54540"/>
            </a:xfrm>
            <a:custGeom>
              <a:avLst/>
              <a:pathLst>
                <a:path w="1216862" h="54540">
                  <a:moveTo>
                    <a:pt x="0" y="0"/>
                  </a:moveTo>
                  <a:lnTo>
                    <a:pt x="173837" y="47722"/>
                  </a:lnTo>
                  <a:lnTo>
                    <a:pt x="347675" y="47722"/>
                  </a:lnTo>
                  <a:lnTo>
                    <a:pt x="521512" y="34087"/>
                  </a:lnTo>
                  <a:lnTo>
                    <a:pt x="695350" y="20452"/>
                  </a:lnTo>
                  <a:lnTo>
                    <a:pt x="869187" y="27270"/>
                  </a:lnTo>
                  <a:lnTo>
                    <a:pt x="1043025" y="34087"/>
                  </a:lnTo>
                  <a:lnTo>
                    <a:pt x="1216862" y="54540"/>
                  </a:lnTo>
                </a:path>
              </a:pathLst>
            </a:custGeom>
            <a:ln w="35231" cap="flat">
              <a:solidFill>
                <a:srgbClr val="BEBEBE">
                  <a:alpha val="69803"/>
                </a:srgbClr>
              </a:solidFill>
              <a:prstDash val="solid"/>
              <a:round/>
            </a:ln>
          </p:spPr>
          <p:txBody>
            <a:bodyPr/>
            <a:lstStyle/>
            <a:p/>
          </p:txBody>
        </p:sp>
        <p:sp>
          <p:nvSpPr>
            <p:cNvPr id="489" name="pl489"/>
            <p:cNvSpPr/>
            <p:nvPr/>
          </p:nvSpPr>
          <p:spPr>
            <a:xfrm>
              <a:off x="3572290" y="3864229"/>
              <a:ext cx="1216862" cy="54540"/>
            </a:xfrm>
            <a:custGeom>
              <a:avLst/>
              <a:pathLst>
                <a:path w="1216862" h="54540">
                  <a:moveTo>
                    <a:pt x="0" y="54540"/>
                  </a:moveTo>
                  <a:lnTo>
                    <a:pt x="173837" y="47722"/>
                  </a:lnTo>
                  <a:lnTo>
                    <a:pt x="347675" y="34087"/>
                  </a:lnTo>
                  <a:lnTo>
                    <a:pt x="521512" y="47722"/>
                  </a:lnTo>
                  <a:lnTo>
                    <a:pt x="695350" y="0"/>
                  </a:lnTo>
                  <a:lnTo>
                    <a:pt x="869187" y="27270"/>
                  </a:lnTo>
                  <a:lnTo>
                    <a:pt x="1043025" y="54540"/>
                  </a:lnTo>
                  <a:lnTo>
                    <a:pt x="1216862" y="20452"/>
                  </a:lnTo>
                </a:path>
              </a:pathLst>
            </a:custGeom>
            <a:ln w="20325" cap="flat">
              <a:solidFill>
                <a:srgbClr val="6B6B6B">
                  <a:alpha val="100000"/>
                </a:srgbClr>
              </a:solidFill>
              <a:prstDash val="solid"/>
              <a:round/>
            </a:ln>
          </p:spPr>
          <p:txBody>
            <a:bodyPr/>
            <a:lstStyle/>
            <a:p/>
          </p:txBody>
        </p:sp>
        <p:sp>
          <p:nvSpPr>
            <p:cNvPr id="490" name="pl490"/>
            <p:cNvSpPr/>
            <p:nvPr/>
          </p:nvSpPr>
          <p:spPr>
            <a:xfrm>
              <a:off x="3572290" y="3843776"/>
              <a:ext cx="1216862" cy="54540"/>
            </a:xfrm>
            <a:custGeom>
              <a:avLst/>
              <a:pathLst>
                <a:path w="1216862" h="54540">
                  <a:moveTo>
                    <a:pt x="0" y="0"/>
                  </a:moveTo>
                  <a:lnTo>
                    <a:pt x="173837" y="47722"/>
                  </a:lnTo>
                  <a:lnTo>
                    <a:pt x="347675" y="47722"/>
                  </a:lnTo>
                  <a:lnTo>
                    <a:pt x="521512" y="34087"/>
                  </a:lnTo>
                  <a:lnTo>
                    <a:pt x="695350" y="20452"/>
                  </a:lnTo>
                  <a:lnTo>
                    <a:pt x="869187" y="27270"/>
                  </a:lnTo>
                  <a:lnTo>
                    <a:pt x="1043025" y="34087"/>
                  </a:lnTo>
                  <a:lnTo>
                    <a:pt x="1216862" y="54540"/>
                  </a:lnTo>
                </a:path>
              </a:pathLst>
            </a:custGeom>
            <a:ln w="40651" cap="flat">
              <a:solidFill>
                <a:srgbClr val="000000">
                  <a:alpha val="100000"/>
                </a:srgbClr>
              </a:solidFill>
              <a:prstDash val="solid"/>
              <a:round/>
            </a:ln>
          </p:spPr>
          <p:txBody>
            <a:bodyPr/>
            <a:lstStyle/>
            <a:p/>
          </p:txBody>
        </p:sp>
        <p:sp>
          <p:nvSpPr>
            <p:cNvPr id="491" name="pl491"/>
            <p:cNvSpPr/>
            <p:nvPr/>
          </p:nvSpPr>
          <p:spPr>
            <a:xfrm>
              <a:off x="3572290" y="3843776"/>
              <a:ext cx="1216862" cy="54540"/>
            </a:xfrm>
            <a:custGeom>
              <a:avLst/>
              <a:pathLst>
                <a:path w="1216862" h="54540">
                  <a:moveTo>
                    <a:pt x="0" y="0"/>
                  </a:moveTo>
                  <a:lnTo>
                    <a:pt x="173837" y="47722"/>
                  </a:lnTo>
                  <a:lnTo>
                    <a:pt x="347675" y="47722"/>
                  </a:lnTo>
                  <a:lnTo>
                    <a:pt x="521512" y="34087"/>
                  </a:lnTo>
                  <a:lnTo>
                    <a:pt x="695350" y="20452"/>
                  </a:lnTo>
                  <a:lnTo>
                    <a:pt x="869187" y="27270"/>
                  </a:lnTo>
                  <a:lnTo>
                    <a:pt x="1043025" y="34087"/>
                  </a:lnTo>
                  <a:lnTo>
                    <a:pt x="1216862" y="54540"/>
                  </a:lnTo>
                </a:path>
              </a:pathLst>
            </a:custGeom>
            <a:ln w="35231" cap="flat">
              <a:solidFill>
                <a:srgbClr val="F26A21">
                  <a:alpha val="100000"/>
                </a:srgbClr>
              </a:solidFill>
              <a:prstDash val="solid"/>
              <a:round/>
            </a:ln>
          </p:spPr>
          <p:txBody>
            <a:bodyPr/>
            <a:lstStyle/>
            <a:p/>
          </p:txBody>
        </p:sp>
        <p:sp>
          <p:nvSpPr>
            <p:cNvPr id="492" name="pl492"/>
            <p:cNvSpPr/>
            <p:nvPr/>
          </p:nvSpPr>
          <p:spPr>
            <a:xfrm>
              <a:off x="3511447" y="3911952"/>
              <a:ext cx="1338549" cy="0"/>
            </a:xfrm>
            <a:custGeom>
              <a:avLst/>
              <a:pathLst>
                <a:path w="1338549" h="0">
                  <a:moveTo>
                    <a:pt x="0" y="0"/>
                  </a:moveTo>
                  <a:lnTo>
                    <a:pt x="1338549" y="0"/>
                  </a:lnTo>
                  <a:lnTo>
                    <a:pt x="1338549" y="0"/>
                  </a:lnTo>
                </a:path>
              </a:pathLst>
            </a:custGeom>
            <a:ln w="13550" cap="flat">
              <a:solidFill>
                <a:srgbClr val="000000">
                  <a:alpha val="100000"/>
                </a:srgbClr>
              </a:solidFill>
              <a:prstDash val="dash"/>
              <a:round/>
            </a:ln>
          </p:spPr>
          <p:txBody>
            <a:bodyPr/>
            <a:lstStyle/>
            <a:p/>
          </p:txBody>
        </p:sp>
        <p:sp>
          <p:nvSpPr>
            <p:cNvPr id="493" name="tx493"/>
            <p:cNvSpPr/>
            <p:nvPr/>
          </p:nvSpPr>
          <p:spPr>
            <a:xfrm>
              <a:off x="3512031" y="368074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10</a:t>
              </a:r>
            </a:p>
          </p:txBody>
        </p:sp>
        <p:sp>
          <p:nvSpPr>
            <p:cNvPr id="494" name="tx494"/>
            <p:cNvSpPr/>
            <p:nvPr/>
          </p:nvSpPr>
          <p:spPr>
            <a:xfrm>
              <a:off x="3715998" y="372847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495" name="tx495"/>
            <p:cNvSpPr/>
            <p:nvPr/>
          </p:nvSpPr>
          <p:spPr>
            <a:xfrm>
              <a:off x="3889836" y="372847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496" name="tx496"/>
            <p:cNvSpPr/>
            <p:nvPr/>
          </p:nvSpPr>
          <p:spPr>
            <a:xfrm>
              <a:off x="4063673" y="371483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497" name="tx497"/>
            <p:cNvSpPr/>
            <p:nvPr/>
          </p:nvSpPr>
          <p:spPr>
            <a:xfrm>
              <a:off x="4237511" y="370120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a:t>
              </a:r>
            </a:p>
          </p:txBody>
        </p:sp>
        <p:sp>
          <p:nvSpPr>
            <p:cNvPr id="498" name="tx498"/>
            <p:cNvSpPr/>
            <p:nvPr/>
          </p:nvSpPr>
          <p:spPr>
            <a:xfrm>
              <a:off x="4411348" y="370801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a:t>
              </a:r>
            </a:p>
          </p:txBody>
        </p:sp>
        <p:sp>
          <p:nvSpPr>
            <p:cNvPr id="499" name="tx499"/>
            <p:cNvSpPr/>
            <p:nvPr/>
          </p:nvSpPr>
          <p:spPr>
            <a:xfrm>
              <a:off x="4585186" y="371483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500" name="tx500"/>
            <p:cNvSpPr/>
            <p:nvPr/>
          </p:nvSpPr>
          <p:spPr>
            <a:xfrm>
              <a:off x="4759023" y="373528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501" name="rc501"/>
            <p:cNvSpPr/>
            <p:nvPr/>
          </p:nvSpPr>
          <p:spPr>
            <a:xfrm>
              <a:off x="3511447" y="4352515"/>
              <a:ext cx="1338549" cy="584946"/>
            </a:xfrm>
            <a:prstGeom prst="rect">
              <a:avLst/>
            </a:prstGeom>
            <a:solidFill>
              <a:srgbClr val="EBEBEB">
                <a:alpha val="100000"/>
              </a:srgbClr>
            </a:solidFill>
          </p:spPr>
          <p:txBody>
            <a:bodyPr/>
            <a:lstStyle/>
            <a:p/>
          </p:txBody>
        </p:sp>
        <p:sp>
          <p:nvSpPr>
            <p:cNvPr id="502" name="pl502"/>
            <p:cNvSpPr/>
            <p:nvPr/>
          </p:nvSpPr>
          <p:spPr>
            <a:xfrm>
              <a:off x="3511447" y="4866559"/>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503" name="pl503"/>
            <p:cNvSpPr/>
            <p:nvPr/>
          </p:nvSpPr>
          <p:spPr>
            <a:xfrm>
              <a:off x="3511447" y="4696120"/>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504" name="pl504"/>
            <p:cNvSpPr/>
            <p:nvPr/>
          </p:nvSpPr>
          <p:spPr>
            <a:xfrm>
              <a:off x="3511447" y="4525681"/>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505" name="pl505"/>
            <p:cNvSpPr/>
            <p:nvPr/>
          </p:nvSpPr>
          <p:spPr>
            <a:xfrm>
              <a:off x="3511447" y="4355242"/>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506" name="pl506"/>
            <p:cNvSpPr/>
            <p:nvPr/>
          </p:nvSpPr>
          <p:spPr>
            <a:xfrm>
              <a:off x="3511447" y="4781339"/>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507" name="pl507"/>
            <p:cNvSpPr/>
            <p:nvPr/>
          </p:nvSpPr>
          <p:spPr>
            <a:xfrm>
              <a:off x="3511447" y="4610901"/>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508" name="pl508"/>
            <p:cNvSpPr/>
            <p:nvPr/>
          </p:nvSpPr>
          <p:spPr>
            <a:xfrm>
              <a:off x="3511447" y="4440462"/>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509" name="pl509"/>
            <p:cNvSpPr/>
            <p:nvPr/>
          </p:nvSpPr>
          <p:spPr>
            <a:xfrm>
              <a:off x="3572290" y="4352515"/>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510" name="pl510"/>
            <p:cNvSpPr/>
            <p:nvPr/>
          </p:nvSpPr>
          <p:spPr>
            <a:xfrm>
              <a:off x="3746128" y="4352515"/>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511" name="pl511"/>
            <p:cNvSpPr/>
            <p:nvPr/>
          </p:nvSpPr>
          <p:spPr>
            <a:xfrm>
              <a:off x="3919965" y="4352515"/>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512" name="pl512"/>
            <p:cNvSpPr/>
            <p:nvPr/>
          </p:nvSpPr>
          <p:spPr>
            <a:xfrm>
              <a:off x="4093803" y="4352515"/>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513" name="pl513"/>
            <p:cNvSpPr/>
            <p:nvPr/>
          </p:nvSpPr>
          <p:spPr>
            <a:xfrm>
              <a:off x="4267640" y="4352515"/>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514" name="pl514"/>
            <p:cNvSpPr/>
            <p:nvPr/>
          </p:nvSpPr>
          <p:spPr>
            <a:xfrm>
              <a:off x="4441478" y="4352515"/>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515" name="pl515"/>
            <p:cNvSpPr/>
            <p:nvPr/>
          </p:nvSpPr>
          <p:spPr>
            <a:xfrm>
              <a:off x="4615315" y="4352515"/>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516" name="pl516"/>
            <p:cNvSpPr/>
            <p:nvPr/>
          </p:nvSpPr>
          <p:spPr>
            <a:xfrm>
              <a:off x="4789153" y="4352515"/>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517" name="pl517"/>
            <p:cNvSpPr/>
            <p:nvPr/>
          </p:nvSpPr>
          <p:spPr>
            <a:xfrm>
              <a:off x="3572290" y="4733616"/>
              <a:ext cx="1216862" cy="54540"/>
            </a:xfrm>
            <a:custGeom>
              <a:avLst/>
              <a:pathLst>
                <a:path w="1216862" h="54540">
                  <a:moveTo>
                    <a:pt x="0" y="54540"/>
                  </a:moveTo>
                  <a:lnTo>
                    <a:pt x="173837" y="47722"/>
                  </a:lnTo>
                  <a:lnTo>
                    <a:pt x="347675" y="34087"/>
                  </a:lnTo>
                  <a:lnTo>
                    <a:pt x="521512" y="47722"/>
                  </a:lnTo>
                  <a:lnTo>
                    <a:pt x="695350" y="0"/>
                  </a:lnTo>
                  <a:lnTo>
                    <a:pt x="869187" y="27270"/>
                  </a:lnTo>
                  <a:lnTo>
                    <a:pt x="1043025" y="54540"/>
                  </a:lnTo>
                  <a:lnTo>
                    <a:pt x="1216862" y="20452"/>
                  </a:lnTo>
                </a:path>
              </a:pathLst>
            </a:custGeom>
            <a:ln w="20325" cap="flat">
              <a:solidFill>
                <a:srgbClr val="BEBEBE">
                  <a:alpha val="69803"/>
                </a:srgbClr>
              </a:solidFill>
              <a:prstDash val="solid"/>
              <a:round/>
            </a:ln>
          </p:spPr>
          <p:txBody>
            <a:bodyPr/>
            <a:lstStyle/>
            <a:p/>
          </p:txBody>
        </p:sp>
        <p:sp>
          <p:nvSpPr>
            <p:cNvPr id="518" name="pl518"/>
            <p:cNvSpPr/>
            <p:nvPr/>
          </p:nvSpPr>
          <p:spPr>
            <a:xfrm>
              <a:off x="3572290" y="4740434"/>
              <a:ext cx="1216862" cy="40905"/>
            </a:xfrm>
            <a:custGeom>
              <a:avLst/>
              <a:pathLst>
                <a:path w="1216862" h="40905">
                  <a:moveTo>
                    <a:pt x="0" y="20452"/>
                  </a:moveTo>
                  <a:lnTo>
                    <a:pt x="173837" y="40905"/>
                  </a:lnTo>
                  <a:lnTo>
                    <a:pt x="347675" y="13635"/>
                  </a:lnTo>
                  <a:lnTo>
                    <a:pt x="521512" y="34087"/>
                  </a:lnTo>
                  <a:lnTo>
                    <a:pt x="695350" y="34087"/>
                  </a:lnTo>
                  <a:lnTo>
                    <a:pt x="869187" y="20452"/>
                  </a:lnTo>
                  <a:lnTo>
                    <a:pt x="1043025" y="27270"/>
                  </a:lnTo>
                  <a:lnTo>
                    <a:pt x="1216862" y="0"/>
                  </a:lnTo>
                </a:path>
              </a:pathLst>
            </a:custGeom>
            <a:ln w="40651" cap="flat">
              <a:solidFill>
                <a:srgbClr val="BEBEBE">
                  <a:alpha val="69803"/>
                </a:srgbClr>
              </a:solidFill>
              <a:prstDash val="solid"/>
              <a:round/>
            </a:ln>
          </p:spPr>
          <p:txBody>
            <a:bodyPr/>
            <a:lstStyle/>
            <a:p/>
          </p:txBody>
        </p:sp>
        <p:sp>
          <p:nvSpPr>
            <p:cNvPr id="519" name="pl519"/>
            <p:cNvSpPr/>
            <p:nvPr/>
          </p:nvSpPr>
          <p:spPr>
            <a:xfrm>
              <a:off x="3572290" y="4740434"/>
              <a:ext cx="1216862" cy="40905"/>
            </a:xfrm>
            <a:custGeom>
              <a:avLst/>
              <a:pathLst>
                <a:path w="1216862" h="40905">
                  <a:moveTo>
                    <a:pt x="0" y="20452"/>
                  </a:moveTo>
                  <a:lnTo>
                    <a:pt x="173837" y="40905"/>
                  </a:lnTo>
                  <a:lnTo>
                    <a:pt x="347675" y="13635"/>
                  </a:lnTo>
                  <a:lnTo>
                    <a:pt x="521512" y="34087"/>
                  </a:lnTo>
                  <a:lnTo>
                    <a:pt x="695350" y="34087"/>
                  </a:lnTo>
                  <a:lnTo>
                    <a:pt x="869187" y="20452"/>
                  </a:lnTo>
                  <a:lnTo>
                    <a:pt x="1043025" y="27270"/>
                  </a:lnTo>
                  <a:lnTo>
                    <a:pt x="1216862" y="0"/>
                  </a:lnTo>
                </a:path>
              </a:pathLst>
            </a:custGeom>
            <a:ln w="35231" cap="flat">
              <a:solidFill>
                <a:srgbClr val="BEBEBE">
                  <a:alpha val="69803"/>
                </a:srgbClr>
              </a:solidFill>
              <a:prstDash val="solid"/>
              <a:round/>
            </a:ln>
          </p:spPr>
          <p:txBody>
            <a:bodyPr/>
            <a:lstStyle/>
            <a:p/>
          </p:txBody>
        </p:sp>
        <p:sp>
          <p:nvSpPr>
            <p:cNvPr id="520" name="pl520"/>
            <p:cNvSpPr/>
            <p:nvPr/>
          </p:nvSpPr>
          <p:spPr>
            <a:xfrm>
              <a:off x="3572290" y="4733616"/>
              <a:ext cx="1216862" cy="54540"/>
            </a:xfrm>
            <a:custGeom>
              <a:avLst/>
              <a:pathLst>
                <a:path w="1216862" h="54540">
                  <a:moveTo>
                    <a:pt x="0" y="54540"/>
                  </a:moveTo>
                  <a:lnTo>
                    <a:pt x="173837" y="47722"/>
                  </a:lnTo>
                  <a:lnTo>
                    <a:pt x="347675" y="34087"/>
                  </a:lnTo>
                  <a:lnTo>
                    <a:pt x="521512" y="47722"/>
                  </a:lnTo>
                  <a:lnTo>
                    <a:pt x="695350" y="0"/>
                  </a:lnTo>
                  <a:lnTo>
                    <a:pt x="869187" y="27270"/>
                  </a:lnTo>
                  <a:lnTo>
                    <a:pt x="1043025" y="54540"/>
                  </a:lnTo>
                  <a:lnTo>
                    <a:pt x="1216862" y="20452"/>
                  </a:lnTo>
                </a:path>
              </a:pathLst>
            </a:custGeom>
            <a:ln w="20325" cap="flat">
              <a:solidFill>
                <a:srgbClr val="6B6B6B">
                  <a:alpha val="100000"/>
                </a:srgbClr>
              </a:solidFill>
              <a:prstDash val="solid"/>
              <a:round/>
            </a:ln>
          </p:spPr>
          <p:txBody>
            <a:bodyPr/>
            <a:lstStyle/>
            <a:p/>
          </p:txBody>
        </p:sp>
        <p:sp>
          <p:nvSpPr>
            <p:cNvPr id="521" name="pl521"/>
            <p:cNvSpPr/>
            <p:nvPr/>
          </p:nvSpPr>
          <p:spPr>
            <a:xfrm>
              <a:off x="3572290" y="4740434"/>
              <a:ext cx="1216862" cy="40905"/>
            </a:xfrm>
            <a:custGeom>
              <a:avLst/>
              <a:pathLst>
                <a:path w="1216862" h="40905">
                  <a:moveTo>
                    <a:pt x="0" y="20452"/>
                  </a:moveTo>
                  <a:lnTo>
                    <a:pt x="173837" y="40905"/>
                  </a:lnTo>
                  <a:lnTo>
                    <a:pt x="347675" y="13635"/>
                  </a:lnTo>
                  <a:lnTo>
                    <a:pt x="521512" y="34087"/>
                  </a:lnTo>
                  <a:lnTo>
                    <a:pt x="695350" y="34087"/>
                  </a:lnTo>
                  <a:lnTo>
                    <a:pt x="869187" y="20452"/>
                  </a:lnTo>
                  <a:lnTo>
                    <a:pt x="1043025" y="27270"/>
                  </a:lnTo>
                  <a:lnTo>
                    <a:pt x="1216862" y="0"/>
                  </a:lnTo>
                </a:path>
              </a:pathLst>
            </a:custGeom>
            <a:ln w="40651" cap="flat">
              <a:solidFill>
                <a:srgbClr val="000000">
                  <a:alpha val="100000"/>
                </a:srgbClr>
              </a:solidFill>
              <a:prstDash val="solid"/>
              <a:round/>
            </a:ln>
          </p:spPr>
          <p:txBody>
            <a:bodyPr/>
            <a:lstStyle/>
            <a:p/>
          </p:txBody>
        </p:sp>
        <p:sp>
          <p:nvSpPr>
            <p:cNvPr id="522" name="pl522"/>
            <p:cNvSpPr/>
            <p:nvPr/>
          </p:nvSpPr>
          <p:spPr>
            <a:xfrm>
              <a:off x="3572290" y="4740434"/>
              <a:ext cx="1216862" cy="40905"/>
            </a:xfrm>
            <a:custGeom>
              <a:avLst/>
              <a:pathLst>
                <a:path w="1216862" h="40905">
                  <a:moveTo>
                    <a:pt x="0" y="20452"/>
                  </a:moveTo>
                  <a:lnTo>
                    <a:pt x="173837" y="40905"/>
                  </a:lnTo>
                  <a:lnTo>
                    <a:pt x="347675" y="13635"/>
                  </a:lnTo>
                  <a:lnTo>
                    <a:pt x="521512" y="34087"/>
                  </a:lnTo>
                  <a:lnTo>
                    <a:pt x="695350" y="34087"/>
                  </a:lnTo>
                  <a:lnTo>
                    <a:pt x="869187" y="20452"/>
                  </a:lnTo>
                  <a:lnTo>
                    <a:pt x="1043025" y="27270"/>
                  </a:lnTo>
                  <a:lnTo>
                    <a:pt x="1216862" y="0"/>
                  </a:lnTo>
                </a:path>
              </a:pathLst>
            </a:custGeom>
            <a:ln w="35231" cap="flat">
              <a:solidFill>
                <a:srgbClr val="F26A21">
                  <a:alpha val="100000"/>
                </a:srgbClr>
              </a:solidFill>
              <a:prstDash val="solid"/>
              <a:round/>
            </a:ln>
          </p:spPr>
          <p:txBody>
            <a:bodyPr/>
            <a:lstStyle/>
            <a:p/>
          </p:txBody>
        </p:sp>
        <p:sp>
          <p:nvSpPr>
            <p:cNvPr id="523" name="pl523"/>
            <p:cNvSpPr/>
            <p:nvPr/>
          </p:nvSpPr>
          <p:spPr>
            <a:xfrm>
              <a:off x="3511447" y="4781339"/>
              <a:ext cx="1338549" cy="0"/>
            </a:xfrm>
            <a:custGeom>
              <a:avLst/>
              <a:pathLst>
                <a:path w="1338549" h="0">
                  <a:moveTo>
                    <a:pt x="0" y="0"/>
                  </a:moveTo>
                  <a:lnTo>
                    <a:pt x="1338549" y="0"/>
                  </a:lnTo>
                  <a:lnTo>
                    <a:pt x="1338549" y="0"/>
                  </a:lnTo>
                </a:path>
              </a:pathLst>
            </a:custGeom>
            <a:ln w="13550" cap="flat">
              <a:solidFill>
                <a:srgbClr val="000000">
                  <a:alpha val="100000"/>
                </a:srgbClr>
              </a:solidFill>
              <a:prstDash val="dash"/>
              <a:round/>
            </a:ln>
          </p:spPr>
          <p:txBody>
            <a:bodyPr/>
            <a:lstStyle/>
            <a:p/>
          </p:txBody>
        </p:sp>
        <p:sp>
          <p:nvSpPr>
            <p:cNvPr id="524" name="tx524"/>
            <p:cNvSpPr/>
            <p:nvPr/>
          </p:nvSpPr>
          <p:spPr>
            <a:xfrm>
              <a:off x="3542161" y="459785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525" name="tx525"/>
            <p:cNvSpPr/>
            <p:nvPr/>
          </p:nvSpPr>
          <p:spPr>
            <a:xfrm>
              <a:off x="3715998" y="461831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526" name="tx526"/>
            <p:cNvSpPr/>
            <p:nvPr/>
          </p:nvSpPr>
          <p:spPr>
            <a:xfrm>
              <a:off x="3889836" y="459104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527" name="tx527"/>
            <p:cNvSpPr/>
            <p:nvPr/>
          </p:nvSpPr>
          <p:spPr>
            <a:xfrm>
              <a:off x="4063673" y="461149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528" name="tx528"/>
            <p:cNvSpPr/>
            <p:nvPr/>
          </p:nvSpPr>
          <p:spPr>
            <a:xfrm>
              <a:off x="4237511" y="461149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529" name="tx529"/>
            <p:cNvSpPr/>
            <p:nvPr/>
          </p:nvSpPr>
          <p:spPr>
            <a:xfrm>
              <a:off x="4411348" y="459785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530" name="tx530"/>
            <p:cNvSpPr/>
            <p:nvPr/>
          </p:nvSpPr>
          <p:spPr>
            <a:xfrm>
              <a:off x="4585186" y="460467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531" name="tx531"/>
            <p:cNvSpPr/>
            <p:nvPr/>
          </p:nvSpPr>
          <p:spPr>
            <a:xfrm>
              <a:off x="4759023" y="457740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a:t>
              </a:r>
            </a:p>
          </p:txBody>
        </p:sp>
        <p:sp>
          <p:nvSpPr>
            <p:cNvPr id="532" name="rc532"/>
            <p:cNvSpPr/>
            <p:nvPr/>
          </p:nvSpPr>
          <p:spPr>
            <a:xfrm>
              <a:off x="3511447" y="5221903"/>
              <a:ext cx="1338549" cy="584946"/>
            </a:xfrm>
            <a:prstGeom prst="rect">
              <a:avLst/>
            </a:prstGeom>
            <a:solidFill>
              <a:srgbClr val="EBEBEB">
                <a:alpha val="100000"/>
              </a:srgbClr>
            </a:solidFill>
          </p:spPr>
          <p:txBody>
            <a:bodyPr/>
            <a:lstStyle/>
            <a:p/>
          </p:txBody>
        </p:sp>
        <p:sp>
          <p:nvSpPr>
            <p:cNvPr id="533" name="pl533"/>
            <p:cNvSpPr/>
            <p:nvPr/>
          </p:nvSpPr>
          <p:spPr>
            <a:xfrm>
              <a:off x="3511447" y="5735947"/>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534" name="pl534"/>
            <p:cNvSpPr/>
            <p:nvPr/>
          </p:nvSpPr>
          <p:spPr>
            <a:xfrm>
              <a:off x="3511447" y="5565508"/>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535" name="pl535"/>
            <p:cNvSpPr/>
            <p:nvPr/>
          </p:nvSpPr>
          <p:spPr>
            <a:xfrm>
              <a:off x="3511447" y="5395069"/>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536" name="pl536"/>
            <p:cNvSpPr/>
            <p:nvPr/>
          </p:nvSpPr>
          <p:spPr>
            <a:xfrm>
              <a:off x="3511447" y="5224630"/>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537" name="pl537"/>
            <p:cNvSpPr/>
            <p:nvPr/>
          </p:nvSpPr>
          <p:spPr>
            <a:xfrm>
              <a:off x="3511447" y="5650727"/>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538" name="pl538"/>
            <p:cNvSpPr/>
            <p:nvPr/>
          </p:nvSpPr>
          <p:spPr>
            <a:xfrm>
              <a:off x="3511447" y="5480288"/>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539" name="pl539"/>
            <p:cNvSpPr/>
            <p:nvPr/>
          </p:nvSpPr>
          <p:spPr>
            <a:xfrm>
              <a:off x="3511447" y="5309849"/>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540" name="pl540"/>
            <p:cNvSpPr/>
            <p:nvPr/>
          </p:nvSpPr>
          <p:spPr>
            <a:xfrm>
              <a:off x="3572290" y="5221903"/>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541" name="pl541"/>
            <p:cNvSpPr/>
            <p:nvPr/>
          </p:nvSpPr>
          <p:spPr>
            <a:xfrm>
              <a:off x="3746128" y="5221903"/>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542" name="pl542"/>
            <p:cNvSpPr/>
            <p:nvPr/>
          </p:nvSpPr>
          <p:spPr>
            <a:xfrm>
              <a:off x="3919965" y="5221903"/>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543" name="pl543"/>
            <p:cNvSpPr/>
            <p:nvPr/>
          </p:nvSpPr>
          <p:spPr>
            <a:xfrm>
              <a:off x="4093803" y="5221903"/>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544" name="pl544"/>
            <p:cNvSpPr/>
            <p:nvPr/>
          </p:nvSpPr>
          <p:spPr>
            <a:xfrm>
              <a:off x="4267640" y="5221903"/>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545" name="pl545"/>
            <p:cNvSpPr/>
            <p:nvPr/>
          </p:nvSpPr>
          <p:spPr>
            <a:xfrm>
              <a:off x="4441478" y="5221903"/>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546" name="pl546"/>
            <p:cNvSpPr/>
            <p:nvPr/>
          </p:nvSpPr>
          <p:spPr>
            <a:xfrm>
              <a:off x="4615315" y="5221903"/>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547" name="pl547"/>
            <p:cNvSpPr/>
            <p:nvPr/>
          </p:nvSpPr>
          <p:spPr>
            <a:xfrm>
              <a:off x="4789153" y="5221903"/>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548" name="pl548"/>
            <p:cNvSpPr/>
            <p:nvPr/>
          </p:nvSpPr>
          <p:spPr>
            <a:xfrm>
              <a:off x="3572290" y="5603004"/>
              <a:ext cx="1216862" cy="54540"/>
            </a:xfrm>
            <a:custGeom>
              <a:avLst/>
              <a:pathLst>
                <a:path w="1216862" h="54540">
                  <a:moveTo>
                    <a:pt x="0" y="54540"/>
                  </a:moveTo>
                  <a:lnTo>
                    <a:pt x="173837" y="47722"/>
                  </a:lnTo>
                  <a:lnTo>
                    <a:pt x="347675" y="34087"/>
                  </a:lnTo>
                  <a:lnTo>
                    <a:pt x="521512" y="47722"/>
                  </a:lnTo>
                  <a:lnTo>
                    <a:pt x="695350" y="0"/>
                  </a:lnTo>
                  <a:lnTo>
                    <a:pt x="869187" y="27270"/>
                  </a:lnTo>
                  <a:lnTo>
                    <a:pt x="1043025" y="54540"/>
                  </a:lnTo>
                  <a:lnTo>
                    <a:pt x="1216862" y="20452"/>
                  </a:lnTo>
                </a:path>
              </a:pathLst>
            </a:custGeom>
            <a:ln w="20325" cap="flat">
              <a:solidFill>
                <a:srgbClr val="BEBEBE">
                  <a:alpha val="69803"/>
                </a:srgbClr>
              </a:solidFill>
              <a:prstDash val="solid"/>
              <a:round/>
            </a:ln>
          </p:spPr>
          <p:txBody>
            <a:bodyPr/>
            <a:lstStyle/>
            <a:p/>
          </p:txBody>
        </p:sp>
        <p:sp>
          <p:nvSpPr>
            <p:cNvPr id="549" name="pl549"/>
            <p:cNvSpPr/>
            <p:nvPr/>
          </p:nvSpPr>
          <p:spPr>
            <a:xfrm>
              <a:off x="3572290" y="5568917"/>
              <a:ext cx="1216862" cy="143168"/>
            </a:xfrm>
            <a:custGeom>
              <a:avLst/>
              <a:pathLst>
                <a:path w="1216862" h="143168">
                  <a:moveTo>
                    <a:pt x="0" y="0"/>
                  </a:moveTo>
                  <a:lnTo>
                    <a:pt x="173837" y="143168"/>
                  </a:lnTo>
                  <a:lnTo>
                    <a:pt x="347675" y="109080"/>
                  </a:lnTo>
                  <a:lnTo>
                    <a:pt x="521512" y="34087"/>
                  </a:lnTo>
                  <a:lnTo>
                    <a:pt x="695350" y="34087"/>
                  </a:lnTo>
                  <a:lnTo>
                    <a:pt x="869187" y="115898"/>
                  </a:lnTo>
                  <a:lnTo>
                    <a:pt x="1043025" y="122715"/>
                  </a:lnTo>
                  <a:lnTo>
                    <a:pt x="1216862" y="34087"/>
                  </a:lnTo>
                </a:path>
              </a:pathLst>
            </a:custGeom>
            <a:ln w="40651" cap="flat">
              <a:solidFill>
                <a:srgbClr val="BEBEBE">
                  <a:alpha val="69803"/>
                </a:srgbClr>
              </a:solidFill>
              <a:prstDash val="solid"/>
              <a:round/>
            </a:ln>
          </p:spPr>
          <p:txBody>
            <a:bodyPr/>
            <a:lstStyle/>
            <a:p/>
          </p:txBody>
        </p:sp>
        <p:sp>
          <p:nvSpPr>
            <p:cNvPr id="550" name="pl550"/>
            <p:cNvSpPr/>
            <p:nvPr/>
          </p:nvSpPr>
          <p:spPr>
            <a:xfrm>
              <a:off x="3572290" y="5568917"/>
              <a:ext cx="1216862" cy="143168"/>
            </a:xfrm>
            <a:custGeom>
              <a:avLst/>
              <a:pathLst>
                <a:path w="1216862" h="143168">
                  <a:moveTo>
                    <a:pt x="0" y="0"/>
                  </a:moveTo>
                  <a:lnTo>
                    <a:pt x="173837" y="143168"/>
                  </a:lnTo>
                  <a:lnTo>
                    <a:pt x="347675" y="109080"/>
                  </a:lnTo>
                  <a:lnTo>
                    <a:pt x="521512" y="34087"/>
                  </a:lnTo>
                  <a:lnTo>
                    <a:pt x="695350" y="34087"/>
                  </a:lnTo>
                  <a:lnTo>
                    <a:pt x="869187" y="115898"/>
                  </a:lnTo>
                  <a:lnTo>
                    <a:pt x="1043025" y="122715"/>
                  </a:lnTo>
                  <a:lnTo>
                    <a:pt x="1216862" y="34087"/>
                  </a:lnTo>
                </a:path>
              </a:pathLst>
            </a:custGeom>
            <a:ln w="35231" cap="flat">
              <a:solidFill>
                <a:srgbClr val="BEBEBE">
                  <a:alpha val="69803"/>
                </a:srgbClr>
              </a:solidFill>
              <a:prstDash val="solid"/>
              <a:round/>
            </a:ln>
          </p:spPr>
          <p:txBody>
            <a:bodyPr/>
            <a:lstStyle/>
            <a:p/>
          </p:txBody>
        </p:sp>
        <p:sp>
          <p:nvSpPr>
            <p:cNvPr id="551" name="pl551"/>
            <p:cNvSpPr/>
            <p:nvPr/>
          </p:nvSpPr>
          <p:spPr>
            <a:xfrm>
              <a:off x="3572290" y="5603004"/>
              <a:ext cx="1216862" cy="54540"/>
            </a:xfrm>
            <a:custGeom>
              <a:avLst/>
              <a:pathLst>
                <a:path w="1216862" h="54540">
                  <a:moveTo>
                    <a:pt x="0" y="54540"/>
                  </a:moveTo>
                  <a:lnTo>
                    <a:pt x="173837" y="47722"/>
                  </a:lnTo>
                  <a:lnTo>
                    <a:pt x="347675" y="34087"/>
                  </a:lnTo>
                  <a:lnTo>
                    <a:pt x="521512" y="47722"/>
                  </a:lnTo>
                  <a:lnTo>
                    <a:pt x="695350" y="0"/>
                  </a:lnTo>
                  <a:lnTo>
                    <a:pt x="869187" y="27270"/>
                  </a:lnTo>
                  <a:lnTo>
                    <a:pt x="1043025" y="54540"/>
                  </a:lnTo>
                  <a:lnTo>
                    <a:pt x="1216862" y="20452"/>
                  </a:lnTo>
                </a:path>
              </a:pathLst>
            </a:custGeom>
            <a:ln w="20325" cap="flat">
              <a:solidFill>
                <a:srgbClr val="6B6B6B">
                  <a:alpha val="100000"/>
                </a:srgbClr>
              </a:solidFill>
              <a:prstDash val="solid"/>
              <a:round/>
            </a:ln>
          </p:spPr>
          <p:txBody>
            <a:bodyPr/>
            <a:lstStyle/>
            <a:p/>
          </p:txBody>
        </p:sp>
        <p:sp>
          <p:nvSpPr>
            <p:cNvPr id="552" name="pl552"/>
            <p:cNvSpPr/>
            <p:nvPr/>
          </p:nvSpPr>
          <p:spPr>
            <a:xfrm>
              <a:off x="3572290" y="5568917"/>
              <a:ext cx="1216862" cy="143168"/>
            </a:xfrm>
            <a:custGeom>
              <a:avLst/>
              <a:pathLst>
                <a:path w="1216862" h="143168">
                  <a:moveTo>
                    <a:pt x="0" y="0"/>
                  </a:moveTo>
                  <a:lnTo>
                    <a:pt x="173837" y="143168"/>
                  </a:lnTo>
                  <a:lnTo>
                    <a:pt x="347675" y="109080"/>
                  </a:lnTo>
                  <a:lnTo>
                    <a:pt x="521512" y="34087"/>
                  </a:lnTo>
                  <a:lnTo>
                    <a:pt x="695350" y="34087"/>
                  </a:lnTo>
                  <a:lnTo>
                    <a:pt x="869187" y="115898"/>
                  </a:lnTo>
                  <a:lnTo>
                    <a:pt x="1043025" y="122715"/>
                  </a:lnTo>
                  <a:lnTo>
                    <a:pt x="1216862" y="34087"/>
                  </a:lnTo>
                </a:path>
              </a:pathLst>
            </a:custGeom>
            <a:ln w="40651" cap="flat">
              <a:solidFill>
                <a:srgbClr val="000000">
                  <a:alpha val="100000"/>
                </a:srgbClr>
              </a:solidFill>
              <a:prstDash val="solid"/>
              <a:round/>
            </a:ln>
          </p:spPr>
          <p:txBody>
            <a:bodyPr/>
            <a:lstStyle/>
            <a:p/>
          </p:txBody>
        </p:sp>
        <p:sp>
          <p:nvSpPr>
            <p:cNvPr id="553" name="pl553"/>
            <p:cNvSpPr/>
            <p:nvPr/>
          </p:nvSpPr>
          <p:spPr>
            <a:xfrm>
              <a:off x="3572290" y="5568917"/>
              <a:ext cx="1216862" cy="143168"/>
            </a:xfrm>
            <a:custGeom>
              <a:avLst/>
              <a:pathLst>
                <a:path w="1216862" h="143168">
                  <a:moveTo>
                    <a:pt x="0" y="0"/>
                  </a:moveTo>
                  <a:lnTo>
                    <a:pt x="173837" y="143168"/>
                  </a:lnTo>
                  <a:lnTo>
                    <a:pt x="347675" y="109080"/>
                  </a:lnTo>
                  <a:lnTo>
                    <a:pt x="521512" y="34087"/>
                  </a:lnTo>
                  <a:lnTo>
                    <a:pt x="695350" y="34087"/>
                  </a:lnTo>
                  <a:lnTo>
                    <a:pt x="869187" y="115898"/>
                  </a:lnTo>
                  <a:lnTo>
                    <a:pt x="1043025" y="122715"/>
                  </a:lnTo>
                  <a:lnTo>
                    <a:pt x="1216862" y="34087"/>
                  </a:lnTo>
                </a:path>
              </a:pathLst>
            </a:custGeom>
            <a:ln w="35231" cap="flat">
              <a:solidFill>
                <a:srgbClr val="F26A21">
                  <a:alpha val="100000"/>
                </a:srgbClr>
              </a:solidFill>
              <a:prstDash val="solid"/>
              <a:round/>
            </a:ln>
          </p:spPr>
          <p:txBody>
            <a:bodyPr/>
            <a:lstStyle/>
            <a:p/>
          </p:txBody>
        </p:sp>
        <p:sp>
          <p:nvSpPr>
            <p:cNvPr id="554" name="pl554"/>
            <p:cNvSpPr/>
            <p:nvPr/>
          </p:nvSpPr>
          <p:spPr>
            <a:xfrm>
              <a:off x="3511447" y="5650727"/>
              <a:ext cx="1338549" cy="0"/>
            </a:xfrm>
            <a:custGeom>
              <a:avLst/>
              <a:pathLst>
                <a:path w="1338549" h="0">
                  <a:moveTo>
                    <a:pt x="0" y="0"/>
                  </a:moveTo>
                  <a:lnTo>
                    <a:pt x="1338549" y="0"/>
                  </a:lnTo>
                  <a:lnTo>
                    <a:pt x="1338549" y="0"/>
                  </a:lnTo>
                </a:path>
              </a:pathLst>
            </a:custGeom>
            <a:ln w="13550" cap="flat">
              <a:solidFill>
                <a:srgbClr val="000000">
                  <a:alpha val="100000"/>
                </a:srgbClr>
              </a:solidFill>
              <a:prstDash val="dash"/>
              <a:round/>
            </a:ln>
          </p:spPr>
          <p:txBody>
            <a:bodyPr/>
            <a:lstStyle/>
            <a:p/>
          </p:txBody>
        </p:sp>
        <p:sp>
          <p:nvSpPr>
            <p:cNvPr id="555" name="tx555"/>
            <p:cNvSpPr/>
            <p:nvPr/>
          </p:nvSpPr>
          <p:spPr>
            <a:xfrm>
              <a:off x="3512031" y="540588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12</a:t>
              </a:r>
            </a:p>
          </p:txBody>
        </p:sp>
        <p:sp>
          <p:nvSpPr>
            <p:cNvPr id="556" name="tx556"/>
            <p:cNvSpPr/>
            <p:nvPr/>
          </p:nvSpPr>
          <p:spPr>
            <a:xfrm>
              <a:off x="3697939" y="5549057"/>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a:t>
              </a:r>
            </a:p>
          </p:txBody>
        </p:sp>
        <p:sp>
          <p:nvSpPr>
            <p:cNvPr id="557" name="tx557"/>
            <p:cNvSpPr/>
            <p:nvPr/>
          </p:nvSpPr>
          <p:spPr>
            <a:xfrm>
              <a:off x="3871776" y="5514969"/>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558" name="tx558"/>
            <p:cNvSpPr/>
            <p:nvPr/>
          </p:nvSpPr>
          <p:spPr>
            <a:xfrm>
              <a:off x="4063673" y="543997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a:t>
              </a:r>
            </a:p>
          </p:txBody>
        </p:sp>
        <p:sp>
          <p:nvSpPr>
            <p:cNvPr id="559" name="tx559"/>
            <p:cNvSpPr/>
            <p:nvPr/>
          </p:nvSpPr>
          <p:spPr>
            <a:xfrm>
              <a:off x="4237511" y="543997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a:t>
              </a:r>
            </a:p>
          </p:txBody>
        </p:sp>
        <p:sp>
          <p:nvSpPr>
            <p:cNvPr id="560" name="tx560"/>
            <p:cNvSpPr/>
            <p:nvPr/>
          </p:nvSpPr>
          <p:spPr>
            <a:xfrm>
              <a:off x="4393289" y="5521787"/>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561" name="tx561"/>
            <p:cNvSpPr/>
            <p:nvPr/>
          </p:nvSpPr>
          <p:spPr>
            <a:xfrm>
              <a:off x="4567126" y="5528604"/>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a:t>
              </a:r>
            </a:p>
          </p:txBody>
        </p:sp>
        <p:sp>
          <p:nvSpPr>
            <p:cNvPr id="562" name="tx562"/>
            <p:cNvSpPr/>
            <p:nvPr/>
          </p:nvSpPr>
          <p:spPr>
            <a:xfrm>
              <a:off x="4759023" y="543997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a:t>
              </a:r>
            </a:p>
          </p:txBody>
        </p:sp>
        <p:sp>
          <p:nvSpPr>
            <p:cNvPr id="563" name="rc563"/>
            <p:cNvSpPr/>
            <p:nvPr/>
          </p:nvSpPr>
          <p:spPr>
            <a:xfrm>
              <a:off x="4919585" y="874964"/>
              <a:ext cx="1338549" cy="584946"/>
            </a:xfrm>
            <a:prstGeom prst="rect">
              <a:avLst/>
            </a:prstGeom>
            <a:solidFill>
              <a:srgbClr val="EBEBEB">
                <a:alpha val="100000"/>
              </a:srgbClr>
            </a:solidFill>
          </p:spPr>
          <p:txBody>
            <a:bodyPr/>
            <a:lstStyle/>
            <a:p/>
          </p:txBody>
        </p:sp>
        <p:sp>
          <p:nvSpPr>
            <p:cNvPr id="564" name="pl564"/>
            <p:cNvSpPr/>
            <p:nvPr/>
          </p:nvSpPr>
          <p:spPr>
            <a:xfrm>
              <a:off x="4919585" y="1389007"/>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565" name="pl565"/>
            <p:cNvSpPr/>
            <p:nvPr/>
          </p:nvSpPr>
          <p:spPr>
            <a:xfrm>
              <a:off x="4919585" y="1218569"/>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566" name="pl566"/>
            <p:cNvSpPr/>
            <p:nvPr/>
          </p:nvSpPr>
          <p:spPr>
            <a:xfrm>
              <a:off x="4919585" y="1048130"/>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567" name="pl567"/>
            <p:cNvSpPr/>
            <p:nvPr/>
          </p:nvSpPr>
          <p:spPr>
            <a:xfrm>
              <a:off x="4919585" y="877691"/>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568" name="pl568"/>
            <p:cNvSpPr/>
            <p:nvPr/>
          </p:nvSpPr>
          <p:spPr>
            <a:xfrm>
              <a:off x="4919585" y="1303788"/>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569" name="pl569"/>
            <p:cNvSpPr/>
            <p:nvPr/>
          </p:nvSpPr>
          <p:spPr>
            <a:xfrm>
              <a:off x="4919585" y="1133349"/>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570" name="pl570"/>
            <p:cNvSpPr/>
            <p:nvPr/>
          </p:nvSpPr>
          <p:spPr>
            <a:xfrm>
              <a:off x="4919585" y="962910"/>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571" name="pl571"/>
            <p:cNvSpPr/>
            <p:nvPr/>
          </p:nvSpPr>
          <p:spPr>
            <a:xfrm>
              <a:off x="4980428" y="874964"/>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572" name="pl572"/>
            <p:cNvSpPr/>
            <p:nvPr/>
          </p:nvSpPr>
          <p:spPr>
            <a:xfrm>
              <a:off x="5154266" y="874964"/>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573" name="pl573"/>
            <p:cNvSpPr/>
            <p:nvPr/>
          </p:nvSpPr>
          <p:spPr>
            <a:xfrm>
              <a:off x="5328103" y="874964"/>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574" name="pl574"/>
            <p:cNvSpPr/>
            <p:nvPr/>
          </p:nvSpPr>
          <p:spPr>
            <a:xfrm>
              <a:off x="5501941" y="874964"/>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575" name="pl575"/>
            <p:cNvSpPr/>
            <p:nvPr/>
          </p:nvSpPr>
          <p:spPr>
            <a:xfrm>
              <a:off x="5675778" y="874964"/>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576" name="pl576"/>
            <p:cNvSpPr/>
            <p:nvPr/>
          </p:nvSpPr>
          <p:spPr>
            <a:xfrm>
              <a:off x="5849616" y="874964"/>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577" name="pl577"/>
            <p:cNvSpPr/>
            <p:nvPr/>
          </p:nvSpPr>
          <p:spPr>
            <a:xfrm>
              <a:off x="6023453" y="874964"/>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578" name="pl578"/>
            <p:cNvSpPr/>
            <p:nvPr/>
          </p:nvSpPr>
          <p:spPr>
            <a:xfrm>
              <a:off x="6197291" y="874964"/>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579" name="pl579"/>
            <p:cNvSpPr/>
            <p:nvPr/>
          </p:nvSpPr>
          <p:spPr>
            <a:xfrm>
              <a:off x="4980428" y="1256065"/>
              <a:ext cx="1216862" cy="54540"/>
            </a:xfrm>
            <a:custGeom>
              <a:avLst/>
              <a:pathLst>
                <a:path w="1216862" h="54540">
                  <a:moveTo>
                    <a:pt x="0" y="54540"/>
                  </a:moveTo>
                  <a:lnTo>
                    <a:pt x="173837" y="47722"/>
                  </a:lnTo>
                  <a:lnTo>
                    <a:pt x="347675" y="34087"/>
                  </a:lnTo>
                  <a:lnTo>
                    <a:pt x="521512" y="47722"/>
                  </a:lnTo>
                  <a:lnTo>
                    <a:pt x="695350" y="0"/>
                  </a:lnTo>
                  <a:lnTo>
                    <a:pt x="869187" y="27270"/>
                  </a:lnTo>
                  <a:lnTo>
                    <a:pt x="1043025" y="54540"/>
                  </a:lnTo>
                  <a:lnTo>
                    <a:pt x="1216862" y="20452"/>
                  </a:lnTo>
                </a:path>
              </a:pathLst>
            </a:custGeom>
            <a:ln w="20325" cap="flat">
              <a:solidFill>
                <a:srgbClr val="BEBEBE">
                  <a:alpha val="69803"/>
                </a:srgbClr>
              </a:solidFill>
              <a:prstDash val="solid"/>
              <a:round/>
            </a:ln>
          </p:spPr>
          <p:txBody>
            <a:bodyPr/>
            <a:lstStyle/>
            <a:p/>
          </p:txBody>
        </p:sp>
        <p:sp>
          <p:nvSpPr>
            <p:cNvPr id="580" name="pl580"/>
            <p:cNvSpPr/>
            <p:nvPr/>
          </p:nvSpPr>
          <p:spPr>
            <a:xfrm>
              <a:off x="4980428" y="1228795"/>
              <a:ext cx="1216862" cy="95445"/>
            </a:xfrm>
            <a:custGeom>
              <a:avLst/>
              <a:pathLst>
                <a:path w="1216862" h="95445">
                  <a:moveTo>
                    <a:pt x="0" y="0"/>
                  </a:moveTo>
                  <a:lnTo>
                    <a:pt x="173837" y="74993"/>
                  </a:lnTo>
                  <a:lnTo>
                    <a:pt x="347675" y="95445"/>
                  </a:lnTo>
                  <a:lnTo>
                    <a:pt x="521512" y="27270"/>
                  </a:lnTo>
                  <a:lnTo>
                    <a:pt x="695350" y="61357"/>
                  </a:lnTo>
                  <a:lnTo>
                    <a:pt x="869187" y="61357"/>
                  </a:lnTo>
                  <a:lnTo>
                    <a:pt x="1043025" y="34087"/>
                  </a:lnTo>
                  <a:lnTo>
                    <a:pt x="1216862" y="61357"/>
                  </a:lnTo>
                </a:path>
              </a:pathLst>
            </a:custGeom>
            <a:ln w="40651" cap="flat">
              <a:solidFill>
                <a:srgbClr val="BEBEBE">
                  <a:alpha val="69803"/>
                </a:srgbClr>
              </a:solidFill>
              <a:prstDash val="solid"/>
              <a:round/>
            </a:ln>
          </p:spPr>
          <p:txBody>
            <a:bodyPr/>
            <a:lstStyle/>
            <a:p/>
          </p:txBody>
        </p:sp>
        <p:sp>
          <p:nvSpPr>
            <p:cNvPr id="581" name="pl581"/>
            <p:cNvSpPr/>
            <p:nvPr/>
          </p:nvSpPr>
          <p:spPr>
            <a:xfrm>
              <a:off x="4980428" y="1228795"/>
              <a:ext cx="1216862" cy="95445"/>
            </a:xfrm>
            <a:custGeom>
              <a:avLst/>
              <a:pathLst>
                <a:path w="1216862" h="95445">
                  <a:moveTo>
                    <a:pt x="0" y="0"/>
                  </a:moveTo>
                  <a:lnTo>
                    <a:pt x="173837" y="74993"/>
                  </a:lnTo>
                  <a:lnTo>
                    <a:pt x="347675" y="95445"/>
                  </a:lnTo>
                  <a:lnTo>
                    <a:pt x="521512" y="27270"/>
                  </a:lnTo>
                  <a:lnTo>
                    <a:pt x="695350" y="61357"/>
                  </a:lnTo>
                  <a:lnTo>
                    <a:pt x="869187" y="61357"/>
                  </a:lnTo>
                  <a:lnTo>
                    <a:pt x="1043025" y="34087"/>
                  </a:lnTo>
                  <a:lnTo>
                    <a:pt x="1216862" y="61357"/>
                  </a:lnTo>
                </a:path>
              </a:pathLst>
            </a:custGeom>
            <a:ln w="35231" cap="flat">
              <a:solidFill>
                <a:srgbClr val="BEBEBE">
                  <a:alpha val="69803"/>
                </a:srgbClr>
              </a:solidFill>
              <a:prstDash val="solid"/>
              <a:round/>
            </a:ln>
          </p:spPr>
          <p:txBody>
            <a:bodyPr/>
            <a:lstStyle/>
            <a:p/>
          </p:txBody>
        </p:sp>
        <p:sp>
          <p:nvSpPr>
            <p:cNvPr id="582" name="pl582"/>
            <p:cNvSpPr/>
            <p:nvPr/>
          </p:nvSpPr>
          <p:spPr>
            <a:xfrm>
              <a:off x="4980428" y="1256065"/>
              <a:ext cx="1216862" cy="54540"/>
            </a:xfrm>
            <a:custGeom>
              <a:avLst/>
              <a:pathLst>
                <a:path w="1216862" h="54540">
                  <a:moveTo>
                    <a:pt x="0" y="54540"/>
                  </a:moveTo>
                  <a:lnTo>
                    <a:pt x="173837" y="47722"/>
                  </a:lnTo>
                  <a:lnTo>
                    <a:pt x="347675" y="34087"/>
                  </a:lnTo>
                  <a:lnTo>
                    <a:pt x="521512" y="47722"/>
                  </a:lnTo>
                  <a:lnTo>
                    <a:pt x="695350" y="0"/>
                  </a:lnTo>
                  <a:lnTo>
                    <a:pt x="869187" y="27270"/>
                  </a:lnTo>
                  <a:lnTo>
                    <a:pt x="1043025" y="54540"/>
                  </a:lnTo>
                  <a:lnTo>
                    <a:pt x="1216862" y="20452"/>
                  </a:lnTo>
                </a:path>
              </a:pathLst>
            </a:custGeom>
            <a:ln w="20325" cap="flat">
              <a:solidFill>
                <a:srgbClr val="6B6B6B">
                  <a:alpha val="100000"/>
                </a:srgbClr>
              </a:solidFill>
              <a:prstDash val="solid"/>
              <a:round/>
            </a:ln>
          </p:spPr>
          <p:txBody>
            <a:bodyPr/>
            <a:lstStyle/>
            <a:p/>
          </p:txBody>
        </p:sp>
        <p:sp>
          <p:nvSpPr>
            <p:cNvPr id="583" name="pl583"/>
            <p:cNvSpPr/>
            <p:nvPr/>
          </p:nvSpPr>
          <p:spPr>
            <a:xfrm>
              <a:off x="4980428" y="1228795"/>
              <a:ext cx="1216862" cy="95445"/>
            </a:xfrm>
            <a:custGeom>
              <a:avLst/>
              <a:pathLst>
                <a:path w="1216862" h="95445">
                  <a:moveTo>
                    <a:pt x="0" y="0"/>
                  </a:moveTo>
                  <a:lnTo>
                    <a:pt x="173837" y="74993"/>
                  </a:lnTo>
                  <a:lnTo>
                    <a:pt x="347675" y="95445"/>
                  </a:lnTo>
                  <a:lnTo>
                    <a:pt x="521512" y="27270"/>
                  </a:lnTo>
                  <a:lnTo>
                    <a:pt x="695350" y="61357"/>
                  </a:lnTo>
                  <a:lnTo>
                    <a:pt x="869187" y="61357"/>
                  </a:lnTo>
                  <a:lnTo>
                    <a:pt x="1043025" y="34087"/>
                  </a:lnTo>
                  <a:lnTo>
                    <a:pt x="1216862" y="61357"/>
                  </a:lnTo>
                </a:path>
              </a:pathLst>
            </a:custGeom>
            <a:ln w="40651" cap="flat">
              <a:solidFill>
                <a:srgbClr val="000000">
                  <a:alpha val="100000"/>
                </a:srgbClr>
              </a:solidFill>
              <a:prstDash val="solid"/>
              <a:round/>
            </a:ln>
          </p:spPr>
          <p:txBody>
            <a:bodyPr/>
            <a:lstStyle/>
            <a:p/>
          </p:txBody>
        </p:sp>
        <p:sp>
          <p:nvSpPr>
            <p:cNvPr id="584" name="pl584"/>
            <p:cNvSpPr/>
            <p:nvPr/>
          </p:nvSpPr>
          <p:spPr>
            <a:xfrm>
              <a:off x="4980428" y="1228795"/>
              <a:ext cx="1216862" cy="95445"/>
            </a:xfrm>
            <a:custGeom>
              <a:avLst/>
              <a:pathLst>
                <a:path w="1216862" h="95445">
                  <a:moveTo>
                    <a:pt x="0" y="0"/>
                  </a:moveTo>
                  <a:lnTo>
                    <a:pt x="173837" y="74993"/>
                  </a:lnTo>
                  <a:lnTo>
                    <a:pt x="347675" y="95445"/>
                  </a:lnTo>
                  <a:lnTo>
                    <a:pt x="521512" y="27270"/>
                  </a:lnTo>
                  <a:lnTo>
                    <a:pt x="695350" y="61357"/>
                  </a:lnTo>
                  <a:lnTo>
                    <a:pt x="869187" y="61357"/>
                  </a:lnTo>
                  <a:lnTo>
                    <a:pt x="1043025" y="34087"/>
                  </a:lnTo>
                  <a:lnTo>
                    <a:pt x="1216862" y="61357"/>
                  </a:lnTo>
                </a:path>
              </a:pathLst>
            </a:custGeom>
            <a:ln w="35231" cap="flat">
              <a:solidFill>
                <a:srgbClr val="F26A21">
                  <a:alpha val="100000"/>
                </a:srgbClr>
              </a:solidFill>
              <a:prstDash val="solid"/>
              <a:round/>
            </a:ln>
          </p:spPr>
          <p:txBody>
            <a:bodyPr/>
            <a:lstStyle/>
            <a:p/>
          </p:txBody>
        </p:sp>
        <p:sp>
          <p:nvSpPr>
            <p:cNvPr id="585" name="pl585"/>
            <p:cNvSpPr/>
            <p:nvPr/>
          </p:nvSpPr>
          <p:spPr>
            <a:xfrm>
              <a:off x="4919585" y="1303788"/>
              <a:ext cx="1338549" cy="0"/>
            </a:xfrm>
            <a:custGeom>
              <a:avLst/>
              <a:pathLst>
                <a:path w="1338549" h="0">
                  <a:moveTo>
                    <a:pt x="0" y="0"/>
                  </a:moveTo>
                  <a:lnTo>
                    <a:pt x="1338549" y="0"/>
                  </a:lnTo>
                  <a:lnTo>
                    <a:pt x="1338549" y="0"/>
                  </a:lnTo>
                </a:path>
              </a:pathLst>
            </a:custGeom>
            <a:ln w="13550" cap="flat">
              <a:solidFill>
                <a:srgbClr val="000000">
                  <a:alpha val="100000"/>
                </a:srgbClr>
              </a:solidFill>
              <a:prstDash val="dash"/>
              <a:round/>
            </a:ln>
          </p:spPr>
          <p:txBody>
            <a:bodyPr/>
            <a:lstStyle/>
            <a:p/>
          </p:txBody>
        </p:sp>
        <p:sp>
          <p:nvSpPr>
            <p:cNvPr id="586" name="tx586"/>
            <p:cNvSpPr/>
            <p:nvPr/>
          </p:nvSpPr>
          <p:spPr>
            <a:xfrm>
              <a:off x="4924193" y="1065767"/>
              <a:ext cx="11247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11</a:t>
              </a:r>
            </a:p>
          </p:txBody>
        </p:sp>
        <p:sp>
          <p:nvSpPr>
            <p:cNvPr id="587" name="tx587"/>
            <p:cNvSpPr/>
            <p:nvPr/>
          </p:nvSpPr>
          <p:spPr>
            <a:xfrm>
              <a:off x="5124136" y="114076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588" name="tx588"/>
            <p:cNvSpPr/>
            <p:nvPr/>
          </p:nvSpPr>
          <p:spPr>
            <a:xfrm>
              <a:off x="5279914" y="1161212"/>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589" name="tx589"/>
            <p:cNvSpPr/>
            <p:nvPr/>
          </p:nvSpPr>
          <p:spPr>
            <a:xfrm>
              <a:off x="5471811" y="109303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a:t>
              </a:r>
            </a:p>
          </p:txBody>
        </p:sp>
        <p:sp>
          <p:nvSpPr>
            <p:cNvPr id="590" name="tx590"/>
            <p:cNvSpPr/>
            <p:nvPr/>
          </p:nvSpPr>
          <p:spPr>
            <a:xfrm>
              <a:off x="5645649" y="112712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591" name="tx591"/>
            <p:cNvSpPr/>
            <p:nvPr/>
          </p:nvSpPr>
          <p:spPr>
            <a:xfrm>
              <a:off x="5819486" y="112712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592" name="tx592"/>
            <p:cNvSpPr/>
            <p:nvPr/>
          </p:nvSpPr>
          <p:spPr>
            <a:xfrm>
              <a:off x="5993324" y="109985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a:t>
              </a:r>
            </a:p>
          </p:txBody>
        </p:sp>
        <p:sp>
          <p:nvSpPr>
            <p:cNvPr id="593" name="tx593"/>
            <p:cNvSpPr/>
            <p:nvPr/>
          </p:nvSpPr>
          <p:spPr>
            <a:xfrm>
              <a:off x="6167162" y="112712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594" name="rc594"/>
            <p:cNvSpPr/>
            <p:nvPr/>
          </p:nvSpPr>
          <p:spPr>
            <a:xfrm>
              <a:off x="4919585" y="1744352"/>
              <a:ext cx="1338549" cy="584946"/>
            </a:xfrm>
            <a:prstGeom prst="rect">
              <a:avLst/>
            </a:prstGeom>
            <a:solidFill>
              <a:srgbClr val="EBEBEB">
                <a:alpha val="100000"/>
              </a:srgbClr>
            </a:solidFill>
          </p:spPr>
          <p:txBody>
            <a:bodyPr/>
            <a:lstStyle/>
            <a:p/>
          </p:txBody>
        </p:sp>
        <p:sp>
          <p:nvSpPr>
            <p:cNvPr id="595" name="pl595"/>
            <p:cNvSpPr/>
            <p:nvPr/>
          </p:nvSpPr>
          <p:spPr>
            <a:xfrm>
              <a:off x="4919585" y="2258395"/>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596" name="pl596"/>
            <p:cNvSpPr/>
            <p:nvPr/>
          </p:nvSpPr>
          <p:spPr>
            <a:xfrm>
              <a:off x="4919585" y="2087956"/>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597" name="pl597"/>
            <p:cNvSpPr/>
            <p:nvPr/>
          </p:nvSpPr>
          <p:spPr>
            <a:xfrm>
              <a:off x="4919585" y="1917518"/>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598" name="pl598"/>
            <p:cNvSpPr/>
            <p:nvPr/>
          </p:nvSpPr>
          <p:spPr>
            <a:xfrm>
              <a:off x="4919585" y="1747079"/>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599" name="pl599"/>
            <p:cNvSpPr/>
            <p:nvPr/>
          </p:nvSpPr>
          <p:spPr>
            <a:xfrm>
              <a:off x="4919585" y="2173176"/>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600" name="pl600"/>
            <p:cNvSpPr/>
            <p:nvPr/>
          </p:nvSpPr>
          <p:spPr>
            <a:xfrm>
              <a:off x="4919585" y="2002737"/>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601" name="pl601"/>
            <p:cNvSpPr/>
            <p:nvPr/>
          </p:nvSpPr>
          <p:spPr>
            <a:xfrm>
              <a:off x="4919585" y="1832298"/>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602" name="pl602"/>
            <p:cNvSpPr/>
            <p:nvPr/>
          </p:nvSpPr>
          <p:spPr>
            <a:xfrm>
              <a:off x="4980428" y="1744352"/>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603" name="pl603"/>
            <p:cNvSpPr/>
            <p:nvPr/>
          </p:nvSpPr>
          <p:spPr>
            <a:xfrm>
              <a:off x="5154266" y="1744352"/>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604" name="pl604"/>
            <p:cNvSpPr/>
            <p:nvPr/>
          </p:nvSpPr>
          <p:spPr>
            <a:xfrm>
              <a:off x="5328103" y="1744352"/>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605" name="pl605"/>
            <p:cNvSpPr/>
            <p:nvPr/>
          </p:nvSpPr>
          <p:spPr>
            <a:xfrm>
              <a:off x="5501941" y="1744352"/>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606" name="pl606"/>
            <p:cNvSpPr/>
            <p:nvPr/>
          </p:nvSpPr>
          <p:spPr>
            <a:xfrm>
              <a:off x="5675778" y="1744352"/>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607" name="pl607"/>
            <p:cNvSpPr/>
            <p:nvPr/>
          </p:nvSpPr>
          <p:spPr>
            <a:xfrm>
              <a:off x="5849616" y="1744352"/>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608" name="pl608"/>
            <p:cNvSpPr/>
            <p:nvPr/>
          </p:nvSpPr>
          <p:spPr>
            <a:xfrm>
              <a:off x="6023453" y="1744352"/>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609" name="pl609"/>
            <p:cNvSpPr/>
            <p:nvPr/>
          </p:nvSpPr>
          <p:spPr>
            <a:xfrm>
              <a:off x="6197291" y="1744352"/>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610" name="pl610"/>
            <p:cNvSpPr/>
            <p:nvPr/>
          </p:nvSpPr>
          <p:spPr>
            <a:xfrm>
              <a:off x="4980428" y="2125453"/>
              <a:ext cx="1216862" cy="54540"/>
            </a:xfrm>
            <a:custGeom>
              <a:avLst/>
              <a:pathLst>
                <a:path w="1216862" h="54540">
                  <a:moveTo>
                    <a:pt x="0" y="54540"/>
                  </a:moveTo>
                  <a:lnTo>
                    <a:pt x="173837" y="47722"/>
                  </a:lnTo>
                  <a:lnTo>
                    <a:pt x="347675" y="34087"/>
                  </a:lnTo>
                  <a:lnTo>
                    <a:pt x="521512" y="47722"/>
                  </a:lnTo>
                  <a:lnTo>
                    <a:pt x="695350" y="0"/>
                  </a:lnTo>
                  <a:lnTo>
                    <a:pt x="869187" y="27270"/>
                  </a:lnTo>
                  <a:lnTo>
                    <a:pt x="1043025" y="54540"/>
                  </a:lnTo>
                  <a:lnTo>
                    <a:pt x="1216862" y="20452"/>
                  </a:lnTo>
                </a:path>
              </a:pathLst>
            </a:custGeom>
            <a:ln w="20325" cap="flat">
              <a:solidFill>
                <a:srgbClr val="BEBEBE">
                  <a:alpha val="69803"/>
                </a:srgbClr>
              </a:solidFill>
              <a:prstDash val="solid"/>
              <a:round/>
            </a:ln>
          </p:spPr>
          <p:txBody>
            <a:bodyPr/>
            <a:lstStyle/>
            <a:p/>
          </p:txBody>
        </p:sp>
        <p:sp>
          <p:nvSpPr>
            <p:cNvPr id="611" name="pl611"/>
            <p:cNvSpPr/>
            <p:nvPr/>
          </p:nvSpPr>
          <p:spPr>
            <a:xfrm>
              <a:off x="4980428" y="2132271"/>
              <a:ext cx="1216862" cy="47722"/>
            </a:xfrm>
            <a:custGeom>
              <a:avLst/>
              <a:pathLst>
                <a:path w="1216862" h="47722">
                  <a:moveTo>
                    <a:pt x="0" y="34087"/>
                  </a:moveTo>
                  <a:lnTo>
                    <a:pt x="173837" y="34087"/>
                  </a:lnTo>
                  <a:lnTo>
                    <a:pt x="347675" y="13635"/>
                  </a:lnTo>
                  <a:lnTo>
                    <a:pt x="521512" y="13635"/>
                  </a:lnTo>
                  <a:lnTo>
                    <a:pt x="695350" y="6817"/>
                  </a:lnTo>
                  <a:lnTo>
                    <a:pt x="869187" y="0"/>
                  </a:lnTo>
                  <a:lnTo>
                    <a:pt x="1043025" y="20452"/>
                  </a:lnTo>
                  <a:lnTo>
                    <a:pt x="1216862" y="47722"/>
                  </a:lnTo>
                </a:path>
              </a:pathLst>
            </a:custGeom>
            <a:ln w="40651" cap="flat">
              <a:solidFill>
                <a:srgbClr val="BEBEBE">
                  <a:alpha val="69803"/>
                </a:srgbClr>
              </a:solidFill>
              <a:prstDash val="solid"/>
              <a:round/>
            </a:ln>
          </p:spPr>
          <p:txBody>
            <a:bodyPr/>
            <a:lstStyle/>
            <a:p/>
          </p:txBody>
        </p:sp>
        <p:sp>
          <p:nvSpPr>
            <p:cNvPr id="612" name="pl612"/>
            <p:cNvSpPr/>
            <p:nvPr/>
          </p:nvSpPr>
          <p:spPr>
            <a:xfrm>
              <a:off x="4980428" y="2132271"/>
              <a:ext cx="1216862" cy="47722"/>
            </a:xfrm>
            <a:custGeom>
              <a:avLst/>
              <a:pathLst>
                <a:path w="1216862" h="47722">
                  <a:moveTo>
                    <a:pt x="0" y="34087"/>
                  </a:moveTo>
                  <a:lnTo>
                    <a:pt x="173837" y="34087"/>
                  </a:lnTo>
                  <a:lnTo>
                    <a:pt x="347675" y="13635"/>
                  </a:lnTo>
                  <a:lnTo>
                    <a:pt x="521512" y="13635"/>
                  </a:lnTo>
                  <a:lnTo>
                    <a:pt x="695350" y="6817"/>
                  </a:lnTo>
                  <a:lnTo>
                    <a:pt x="869187" y="0"/>
                  </a:lnTo>
                  <a:lnTo>
                    <a:pt x="1043025" y="20452"/>
                  </a:lnTo>
                  <a:lnTo>
                    <a:pt x="1216862" y="47722"/>
                  </a:lnTo>
                </a:path>
              </a:pathLst>
            </a:custGeom>
            <a:ln w="35231" cap="flat">
              <a:solidFill>
                <a:srgbClr val="BEBEBE">
                  <a:alpha val="69803"/>
                </a:srgbClr>
              </a:solidFill>
              <a:prstDash val="solid"/>
              <a:round/>
            </a:ln>
          </p:spPr>
          <p:txBody>
            <a:bodyPr/>
            <a:lstStyle/>
            <a:p/>
          </p:txBody>
        </p:sp>
        <p:sp>
          <p:nvSpPr>
            <p:cNvPr id="613" name="pl613"/>
            <p:cNvSpPr/>
            <p:nvPr/>
          </p:nvSpPr>
          <p:spPr>
            <a:xfrm>
              <a:off x="4980428" y="2125453"/>
              <a:ext cx="1216862" cy="54540"/>
            </a:xfrm>
            <a:custGeom>
              <a:avLst/>
              <a:pathLst>
                <a:path w="1216862" h="54540">
                  <a:moveTo>
                    <a:pt x="0" y="54540"/>
                  </a:moveTo>
                  <a:lnTo>
                    <a:pt x="173837" y="47722"/>
                  </a:lnTo>
                  <a:lnTo>
                    <a:pt x="347675" y="34087"/>
                  </a:lnTo>
                  <a:lnTo>
                    <a:pt x="521512" y="47722"/>
                  </a:lnTo>
                  <a:lnTo>
                    <a:pt x="695350" y="0"/>
                  </a:lnTo>
                  <a:lnTo>
                    <a:pt x="869187" y="27270"/>
                  </a:lnTo>
                  <a:lnTo>
                    <a:pt x="1043025" y="54540"/>
                  </a:lnTo>
                  <a:lnTo>
                    <a:pt x="1216862" y="20452"/>
                  </a:lnTo>
                </a:path>
              </a:pathLst>
            </a:custGeom>
            <a:ln w="20325" cap="flat">
              <a:solidFill>
                <a:srgbClr val="6B6B6B">
                  <a:alpha val="100000"/>
                </a:srgbClr>
              </a:solidFill>
              <a:prstDash val="solid"/>
              <a:round/>
            </a:ln>
          </p:spPr>
          <p:txBody>
            <a:bodyPr/>
            <a:lstStyle/>
            <a:p/>
          </p:txBody>
        </p:sp>
        <p:sp>
          <p:nvSpPr>
            <p:cNvPr id="614" name="pl614"/>
            <p:cNvSpPr/>
            <p:nvPr/>
          </p:nvSpPr>
          <p:spPr>
            <a:xfrm>
              <a:off x="4980428" y="2132271"/>
              <a:ext cx="1216862" cy="47722"/>
            </a:xfrm>
            <a:custGeom>
              <a:avLst/>
              <a:pathLst>
                <a:path w="1216862" h="47722">
                  <a:moveTo>
                    <a:pt x="0" y="34087"/>
                  </a:moveTo>
                  <a:lnTo>
                    <a:pt x="173837" y="34087"/>
                  </a:lnTo>
                  <a:lnTo>
                    <a:pt x="347675" y="13635"/>
                  </a:lnTo>
                  <a:lnTo>
                    <a:pt x="521512" y="13635"/>
                  </a:lnTo>
                  <a:lnTo>
                    <a:pt x="695350" y="6817"/>
                  </a:lnTo>
                  <a:lnTo>
                    <a:pt x="869187" y="0"/>
                  </a:lnTo>
                  <a:lnTo>
                    <a:pt x="1043025" y="20452"/>
                  </a:lnTo>
                  <a:lnTo>
                    <a:pt x="1216862" y="47722"/>
                  </a:lnTo>
                </a:path>
              </a:pathLst>
            </a:custGeom>
            <a:ln w="40651" cap="flat">
              <a:solidFill>
                <a:srgbClr val="000000">
                  <a:alpha val="100000"/>
                </a:srgbClr>
              </a:solidFill>
              <a:prstDash val="solid"/>
              <a:round/>
            </a:ln>
          </p:spPr>
          <p:txBody>
            <a:bodyPr/>
            <a:lstStyle/>
            <a:p/>
          </p:txBody>
        </p:sp>
        <p:sp>
          <p:nvSpPr>
            <p:cNvPr id="615" name="pl615"/>
            <p:cNvSpPr/>
            <p:nvPr/>
          </p:nvSpPr>
          <p:spPr>
            <a:xfrm>
              <a:off x="4980428" y="2132271"/>
              <a:ext cx="1216862" cy="47722"/>
            </a:xfrm>
            <a:custGeom>
              <a:avLst/>
              <a:pathLst>
                <a:path w="1216862" h="47722">
                  <a:moveTo>
                    <a:pt x="0" y="34087"/>
                  </a:moveTo>
                  <a:lnTo>
                    <a:pt x="173837" y="34087"/>
                  </a:lnTo>
                  <a:lnTo>
                    <a:pt x="347675" y="13635"/>
                  </a:lnTo>
                  <a:lnTo>
                    <a:pt x="521512" y="13635"/>
                  </a:lnTo>
                  <a:lnTo>
                    <a:pt x="695350" y="6817"/>
                  </a:lnTo>
                  <a:lnTo>
                    <a:pt x="869187" y="0"/>
                  </a:lnTo>
                  <a:lnTo>
                    <a:pt x="1043025" y="20452"/>
                  </a:lnTo>
                  <a:lnTo>
                    <a:pt x="1216862" y="47722"/>
                  </a:lnTo>
                </a:path>
              </a:pathLst>
            </a:custGeom>
            <a:ln w="35231" cap="flat">
              <a:solidFill>
                <a:srgbClr val="F26A21">
                  <a:alpha val="100000"/>
                </a:srgbClr>
              </a:solidFill>
              <a:prstDash val="solid"/>
              <a:round/>
            </a:ln>
          </p:spPr>
          <p:txBody>
            <a:bodyPr/>
            <a:lstStyle/>
            <a:p/>
          </p:txBody>
        </p:sp>
        <p:sp>
          <p:nvSpPr>
            <p:cNvPr id="616" name="pl616"/>
            <p:cNvSpPr/>
            <p:nvPr/>
          </p:nvSpPr>
          <p:spPr>
            <a:xfrm>
              <a:off x="4919585" y="2173176"/>
              <a:ext cx="1338549" cy="0"/>
            </a:xfrm>
            <a:custGeom>
              <a:avLst/>
              <a:pathLst>
                <a:path w="1338549" h="0">
                  <a:moveTo>
                    <a:pt x="0" y="0"/>
                  </a:moveTo>
                  <a:lnTo>
                    <a:pt x="1338549" y="0"/>
                  </a:lnTo>
                  <a:lnTo>
                    <a:pt x="1338549" y="0"/>
                  </a:lnTo>
                </a:path>
              </a:pathLst>
            </a:custGeom>
            <a:ln w="13550" cap="flat">
              <a:solidFill>
                <a:srgbClr val="000000">
                  <a:alpha val="100000"/>
                </a:srgbClr>
              </a:solidFill>
              <a:prstDash val="dash"/>
              <a:round/>
            </a:ln>
          </p:spPr>
          <p:txBody>
            <a:bodyPr/>
            <a:lstStyle/>
            <a:p/>
          </p:txBody>
        </p:sp>
        <p:sp>
          <p:nvSpPr>
            <p:cNvPr id="617" name="tx617"/>
            <p:cNvSpPr/>
            <p:nvPr/>
          </p:nvSpPr>
          <p:spPr>
            <a:xfrm>
              <a:off x="4950299" y="200333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618" name="tx618"/>
            <p:cNvSpPr/>
            <p:nvPr/>
          </p:nvSpPr>
          <p:spPr>
            <a:xfrm>
              <a:off x="5124136" y="200333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619" name="tx619"/>
            <p:cNvSpPr/>
            <p:nvPr/>
          </p:nvSpPr>
          <p:spPr>
            <a:xfrm>
              <a:off x="5297974" y="198287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620" name="tx620"/>
            <p:cNvSpPr/>
            <p:nvPr/>
          </p:nvSpPr>
          <p:spPr>
            <a:xfrm>
              <a:off x="5471811" y="198287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621" name="tx621"/>
            <p:cNvSpPr/>
            <p:nvPr/>
          </p:nvSpPr>
          <p:spPr>
            <a:xfrm>
              <a:off x="5645649" y="197606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622" name="tx622"/>
            <p:cNvSpPr/>
            <p:nvPr/>
          </p:nvSpPr>
          <p:spPr>
            <a:xfrm>
              <a:off x="5819486" y="196924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a:t>
              </a:r>
            </a:p>
          </p:txBody>
        </p:sp>
        <p:sp>
          <p:nvSpPr>
            <p:cNvPr id="623" name="tx623"/>
            <p:cNvSpPr/>
            <p:nvPr/>
          </p:nvSpPr>
          <p:spPr>
            <a:xfrm>
              <a:off x="5993324" y="198969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624" name="tx624"/>
            <p:cNvSpPr/>
            <p:nvPr/>
          </p:nvSpPr>
          <p:spPr>
            <a:xfrm>
              <a:off x="6149102" y="2016965"/>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625" name="rc625"/>
            <p:cNvSpPr/>
            <p:nvPr/>
          </p:nvSpPr>
          <p:spPr>
            <a:xfrm>
              <a:off x="4919585" y="2613739"/>
              <a:ext cx="1338549" cy="584946"/>
            </a:xfrm>
            <a:prstGeom prst="rect">
              <a:avLst/>
            </a:prstGeom>
            <a:solidFill>
              <a:srgbClr val="EBEBEB">
                <a:alpha val="100000"/>
              </a:srgbClr>
            </a:solidFill>
          </p:spPr>
          <p:txBody>
            <a:bodyPr/>
            <a:lstStyle/>
            <a:p/>
          </p:txBody>
        </p:sp>
        <p:sp>
          <p:nvSpPr>
            <p:cNvPr id="626" name="pl626"/>
            <p:cNvSpPr/>
            <p:nvPr/>
          </p:nvSpPr>
          <p:spPr>
            <a:xfrm>
              <a:off x="4919585" y="3127783"/>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627" name="pl627"/>
            <p:cNvSpPr/>
            <p:nvPr/>
          </p:nvSpPr>
          <p:spPr>
            <a:xfrm>
              <a:off x="4919585" y="2957344"/>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628" name="pl628"/>
            <p:cNvSpPr/>
            <p:nvPr/>
          </p:nvSpPr>
          <p:spPr>
            <a:xfrm>
              <a:off x="4919585" y="2786905"/>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629" name="pl629"/>
            <p:cNvSpPr/>
            <p:nvPr/>
          </p:nvSpPr>
          <p:spPr>
            <a:xfrm>
              <a:off x="4919585" y="2616467"/>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630" name="pl630"/>
            <p:cNvSpPr/>
            <p:nvPr/>
          </p:nvSpPr>
          <p:spPr>
            <a:xfrm>
              <a:off x="4919585" y="3042564"/>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631" name="pl631"/>
            <p:cNvSpPr/>
            <p:nvPr/>
          </p:nvSpPr>
          <p:spPr>
            <a:xfrm>
              <a:off x="4919585" y="2872125"/>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632" name="pl632"/>
            <p:cNvSpPr/>
            <p:nvPr/>
          </p:nvSpPr>
          <p:spPr>
            <a:xfrm>
              <a:off x="4919585" y="2701686"/>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633" name="pl633"/>
            <p:cNvSpPr/>
            <p:nvPr/>
          </p:nvSpPr>
          <p:spPr>
            <a:xfrm>
              <a:off x="4980428" y="2613739"/>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634" name="pl634"/>
            <p:cNvSpPr/>
            <p:nvPr/>
          </p:nvSpPr>
          <p:spPr>
            <a:xfrm>
              <a:off x="5154266" y="2613739"/>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635" name="pl635"/>
            <p:cNvSpPr/>
            <p:nvPr/>
          </p:nvSpPr>
          <p:spPr>
            <a:xfrm>
              <a:off x="5328103" y="2613739"/>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636" name="pl636"/>
            <p:cNvSpPr/>
            <p:nvPr/>
          </p:nvSpPr>
          <p:spPr>
            <a:xfrm>
              <a:off x="5501941" y="2613739"/>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637" name="pl637"/>
            <p:cNvSpPr/>
            <p:nvPr/>
          </p:nvSpPr>
          <p:spPr>
            <a:xfrm>
              <a:off x="5675778" y="2613739"/>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638" name="pl638"/>
            <p:cNvSpPr/>
            <p:nvPr/>
          </p:nvSpPr>
          <p:spPr>
            <a:xfrm>
              <a:off x="5849616" y="2613739"/>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639" name="pl639"/>
            <p:cNvSpPr/>
            <p:nvPr/>
          </p:nvSpPr>
          <p:spPr>
            <a:xfrm>
              <a:off x="6023453" y="2613739"/>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640" name="pl640"/>
            <p:cNvSpPr/>
            <p:nvPr/>
          </p:nvSpPr>
          <p:spPr>
            <a:xfrm>
              <a:off x="6197291" y="2613739"/>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641" name="pl641"/>
            <p:cNvSpPr/>
            <p:nvPr/>
          </p:nvSpPr>
          <p:spPr>
            <a:xfrm>
              <a:off x="4980428" y="2994841"/>
              <a:ext cx="1216862" cy="54540"/>
            </a:xfrm>
            <a:custGeom>
              <a:avLst/>
              <a:pathLst>
                <a:path w="1216862" h="54540">
                  <a:moveTo>
                    <a:pt x="0" y="54540"/>
                  </a:moveTo>
                  <a:lnTo>
                    <a:pt x="173837" y="47722"/>
                  </a:lnTo>
                  <a:lnTo>
                    <a:pt x="347675" y="34087"/>
                  </a:lnTo>
                  <a:lnTo>
                    <a:pt x="521512" y="47722"/>
                  </a:lnTo>
                  <a:lnTo>
                    <a:pt x="695350" y="0"/>
                  </a:lnTo>
                  <a:lnTo>
                    <a:pt x="869187" y="27270"/>
                  </a:lnTo>
                  <a:lnTo>
                    <a:pt x="1043025" y="54540"/>
                  </a:lnTo>
                  <a:lnTo>
                    <a:pt x="1216862" y="20452"/>
                  </a:lnTo>
                </a:path>
              </a:pathLst>
            </a:custGeom>
            <a:ln w="20325" cap="flat">
              <a:solidFill>
                <a:srgbClr val="BEBEBE">
                  <a:alpha val="69803"/>
                </a:srgbClr>
              </a:solidFill>
              <a:prstDash val="solid"/>
              <a:round/>
            </a:ln>
          </p:spPr>
          <p:txBody>
            <a:bodyPr/>
            <a:lstStyle/>
            <a:p/>
          </p:txBody>
        </p:sp>
        <p:sp>
          <p:nvSpPr>
            <p:cNvPr id="642" name="pl642"/>
            <p:cNvSpPr/>
            <p:nvPr/>
          </p:nvSpPr>
          <p:spPr>
            <a:xfrm>
              <a:off x="4980428" y="2926665"/>
              <a:ext cx="1216862" cy="149986"/>
            </a:xfrm>
            <a:custGeom>
              <a:avLst/>
              <a:pathLst>
                <a:path w="1216862" h="149986">
                  <a:moveTo>
                    <a:pt x="0" y="34087"/>
                  </a:moveTo>
                  <a:lnTo>
                    <a:pt x="173837" y="115898"/>
                  </a:lnTo>
                  <a:lnTo>
                    <a:pt x="347675" y="149986"/>
                  </a:lnTo>
                  <a:lnTo>
                    <a:pt x="521512" y="0"/>
                  </a:lnTo>
                  <a:lnTo>
                    <a:pt x="695350" y="88628"/>
                  </a:lnTo>
                  <a:lnTo>
                    <a:pt x="869187" y="40905"/>
                  </a:lnTo>
                  <a:lnTo>
                    <a:pt x="1043025" y="40905"/>
                  </a:lnTo>
                  <a:lnTo>
                    <a:pt x="1216862" y="40905"/>
                  </a:lnTo>
                </a:path>
              </a:pathLst>
            </a:custGeom>
            <a:ln w="40651" cap="flat">
              <a:solidFill>
                <a:srgbClr val="BEBEBE">
                  <a:alpha val="69803"/>
                </a:srgbClr>
              </a:solidFill>
              <a:prstDash val="solid"/>
              <a:round/>
            </a:ln>
          </p:spPr>
          <p:txBody>
            <a:bodyPr/>
            <a:lstStyle/>
            <a:p/>
          </p:txBody>
        </p:sp>
        <p:sp>
          <p:nvSpPr>
            <p:cNvPr id="643" name="pl643"/>
            <p:cNvSpPr/>
            <p:nvPr/>
          </p:nvSpPr>
          <p:spPr>
            <a:xfrm>
              <a:off x="4980428" y="2926665"/>
              <a:ext cx="1216862" cy="149986"/>
            </a:xfrm>
            <a:custGeom>
              <a:avLst/>
              <a:pathLst>
                <a:path w="1216862" h="149986">
                  <a:moveTo>
                    <a:pt x="0" y="34087"/>
                  </a:moveTo>
                  <a:lnTo>
                    <a:pt x="173837" y="115898"/>
                  </a:lnTo>
                  <a:lnTo>
                    <a:pt x="347675" y="149986"/>
                  </a:lnTo>
                  <a:lnTo>
                    <a:pt x="521512" y="0"/>
                  </a:lnTo>
                  <a:lnTo>
                    <a:pt x="695350" y="88628"/>
                  </a:lnTo>
                  <a:lnTo>
                    <a:pt x="869187" y="40905"/>
                  </a:lnTo>
                  <a:lnTo>
                    <a:pt x="1043025" y="40905"/>
                  </a:lnTo>
                  <a:lnTo>
                    <a:pt x="1216862" y="40905"/>
                  </a:lnTo>
                </a:path>
              </a:pathLst>
            </a:custGeom>
            <a:ln w="35231" cap="flat">
              <a:solidFill>
                <a:srgbClr val="BEBEBE">
                  <a:alpha val="69803"/>
                </a:srgbClr>
              </a:solidFill>
              <a:prstDash val="solid"/>
              <a:round/>
            </a:ln>
          </p:spPr>
          <p:txBody>
            <a:bodyPr/>
            <a:lstStyle/>
            <a:p/>
          </p:txBody>
        </p:sp>
        <p:sp>
          <p:nvSpPr>
            <p:cNvPr id="644" name="pl644"/>
            <p:cNvSpPr/>
            <p:nvPr/>
          </p:nvSpPr>
          <p:spPr>
            <a:xfrm>
              <a:off x="4980428" y="2994841"/>
              <a:ext cx="1216862" cy="54540"/>
            </a:xfrm>
            <a:custGeom>
              <a:avLst/>
              <a:pathLst>
                <a:path w="1216862" h="54540">
                  <a:moveTo>
                    <a:pt x="0" y="54540"/>
                  </a:moveTo>
                  <a:lnTo>
                    <a:pt x="173837" y="47722"/>
                  </a:lnTo>
                  <a:lnTo>
                    <a:pt x="347675" y="34087"/>
                  </a:lnTo>
                  <a:lnTo>
                    <a:pt x="521512" y="47722"/>
                  </a:lnTo>
                  <a:lnTo>
                    <a:pt x="695350" y="0"/>
                  </a:lnTo>
                  <a:lnTo>
                    <a:pt x="869187" y="27270"/>
                  </a:lnTo>
                  <a:lnTo>
                    <a:pt x="1043025" y="54540"/>
                  </a:lnTo>
                  <a:lnTo>
                    <a:pt x="1216862" y="20452"/>
                  </a:lnTo>
                </a:path>
              </a:pathLst>
            </a:custGeom>
            <a:ln w="20325" cap="flat">
              <a:solidFill>
                <a:srgbClr val="6B6B6B">
                  <a:alpha val="100000"/>
                </a:srgbClr>
              </a:solidFill>
              <a:prstDash val="solid"/>
              <a:round/>
            </a:ln>
          </p:spPr>
          <p:txBody>
            <a:bodyPr/>
            <a:lstStyle/>
            <a:p/>
          </p:txBody>
        </p:sp>
        <p:sp>
          <p:nvSpPr>
            <p:cNvPr id="645" name="pl645"/>
            <p:cNvSpPr/>
            <p:nvPr/>
          </p:nvSpPr>
          <p:spPr>
            <a:xfrm>
              <a:off x="4980428" y="2926665"/>
              <a:ext cx="1216862" cy="149986"/>
            </a:xfrm>
            <a:custGeom>
              <a:avLst/>
              <a:pathLst>
                <a:path w="1216862" h="149986">
                  <a:moveTo>
                    <a:pt x="0" y="34087"/>
                  </a:moveTo>
                  <a:lnTo>
                    <a:pt x="173837" y="115898"/>
                  </a:lnTo>
                  <a:lnTo>
                    <a:pt x="347675" y="149986"/>
                  </a:lnTo>
                  <a:lnTo>
                    <a:pt x="521512" y="0"/>
                  </a:lnTo>
                  <a:lnTo>
                    <a:pt x="695350" y="88628"/>
                  </a:lnTo>
                  <a:lnTo>
                    <a:pt x="869187" y="40905"/>
                  </a:lnTo>
                  <a:lnTo>
                    <a:pt x="1043025" y="40905"/>
                  </a:lnTo>
                  <a:lnTo>
                    <a:pt x="1216862" y="40905"/>
                  </a:lnTo>
                </a:path>
              </a:pathLst>
            </a:custGeom>
            <a:ln w="40651" cap="flat">
              <a:solidFill>
                <a:srgbClr val="000000">
                  <a:alpha val="100000"/>
                </a:srgbClr>
              </a:solidFill>
              <a:prstDash val="solid"/>
              <a:round/>
            </a:ln>
          </p:spPr>
          <p:txBody>
            <a:bodyPr/>
            <a:lstStyle/>
            <a:p/>
          </p:txBody>
        </p:sp>
        <p:sp>
          <p:nvSpPr>
            <p:cNvPr id="646" name="pl646"/>
            <p:cNvSpPr/>
            <p:nvPr/>
          </p:nvSpPr>
          <p:spPr>
            <a:xfrm>
              <a:off x="4980428" y="2926665"/>
              <a:ext cx="1216862" cy="149986"/>
            </a:xfrm>
            <a:custGeom>
              <a:avLst/>
              <a:pathLst>
                <a:path w="1216862" h="149986">
                  <a:moveTo>
                    <a:pt x="0" y="34087"/>
                  </a:moveTo>
                  <a:lnTo>
                    <a:pt x="173837" y="115898"/>
                  </a:lnTo>
                  <a:lnTo>
                    <a:pt x="347675" y="149986"/>
                  </a:lnTo>
                  <a:lnTo>
                    <a:pt x="521512" y="0"/>
                  </a:lnTo>
                  <a:lnTo>
                    <a:pt x="695350" y="88628"/>
                  </a:lnTo>
                  <a:lnTo>
                    <a:pt x="869187" y="40905"/>
                  </a:lnTo>
                  <a:lnTo>
                    <a:pt x="1043025" y="40905"/>
                  </a:lnTo>
                  <a:lnTo>
                    <a:pt x="1216862" y="40905"/>
                  </a:lnTo>
                </a:path>
              </a:pathLst>
            </a:custGeom>
            <a:ln w="35231" cap="flat">
              <a:solidFill>
                <a:srgbClr val="F26A21">
                  <a:alpha val="100000"/>
                </a:srgbClr>
              </a:solidFill>
              <a:prstDash val="solid"/>
              <a:round/>
            </a:ln>
          </p:spPr>
          <p:txBody>
            <a:bodyPr/>
            <a:lstStyle/>
            <a:p/>
          </p:txBody>
        </p:sp>
        <p:sp>
          <p:nvSpPr>
            <p:cNvPr id="647" name="pl647"/>
            <p:cNvSpPr/>
            <p:nvPr/>
          </p:nvSpPr>
          <p:spPr>
            <a:xfrm>
              <a:off x="4919585" y="3042564"/>
              <a:ext cx="1338549" cy="0"/>
            </a:xfrm>
            <a:custGeom>
              <a:avLst/>
              <a:pathLst>
                <a:path w="1338549" h="0">
                  <a:moveTo>
                    <a:pt x="0" y="0"/>
                  </a:moveTo>
                  <a:lnTo>
                    <a:pt x="1338549" y="0"/>
                  </a:lnTo>
                  <a:lnTo>
                    <a:pt x="1338549" y="0"/>
                  </a:lnTo>
                </a:path>
              </a:pathLst>
            </a:custGeom>
            <a:ln w="13550" cap="flat">
              <a:solidFill>
                <a:srgbClr val="000000">
                  <a:alpha val="100000"/>
                </a:srgbClr>
              </a:solidFill>
              <a:prstDash val="dash"/>
              <a:round/>
            </a:ln>
          </p:spPr>
          <p:txBody>
            <a:bodyPr/>
            <a:lstStyle/>
            <a:p/>
          </p:txBody>
        </p:sp>
        <p:sp>
          <p:nvSpPr>
            <p:cNvPr id="648" name="tx648"/>
            <p:cNvSpPr/>
            <p:nvPr/>
          </p:nvSpPr>
          <p:spPr>
            <a:xfrm>
              <a:off x="4920169" y="279772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12</a:t>
              </a:r>
            </a:p>
          </p:txBody>
        </p:sp>
        <p:sp>
          <p:nvSpPr>
            <p:cNvPr id="649" name="tx649"/>
            <p:cNvSpPr/>
            <p:nvPr/>
          </p:nvSpPr>
          <p:spPr>
            <a:xfrm>
              <a:off x="5124136" y="287953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650" name="tx650"/>
            <p:cNvSpPr/>
            <p:nvPr/>
          </p:nvSpPr>
          <p:spPr>
            <a:xfrm>
              <a:off x="5279914" y="2913623"/>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651" name="tx651"/>
            <p:cNvSpPr/>
            <p:nvPr/>
          </p:nvSpPr>
          <p:spPr>
            <a:xfrm>
              <a:off x="5441682" y="276363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17</a:t>
              </a:r>
            </a:p>
          </p:txBody>
        </p:sp>
        <p:sp>
          <p:nvSpPr>
            <p:cNvPr id="652" name="tx652"/>
            <p:cNvSpPr/>
            <p:nvPr/>
          </p:nvSpPr>
          <p:spPr>
            <a:xfrm>
              <a:off x="5645649" y="285226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653" name="tx653"/>
            <p:cNvSpPr/>
            <p:nvPr/>
          </p:nvSpPr>
          <p:spPr>
            <a:xfrm>
              <a:off x="5793380" y="2804542"/>
              <a:ext cx="11247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11</a:t>
              </a:r>
            </a:p>
          </p:txBody>
        </p:sp>
        <p:sp>
          <p:nvSpPr>
            <p:cNvPr id="654" name="tx654"/>
            <p:cNvSpPr/>
            <p:nvPr/>
          </p:nvSpPr>
          <p:spPr>
            <a:xfrm>
              <a:off x="5967218" y="2804542"/>
              <a:ext cx="11247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11</a:t>
              </a:r>
            </a:p>
          </p:txBody>
        </p:sp>
        <p:sp>
          <p:nvSpPr>
            <p:cNvPr id="655" name="tx655"/>
            <p:cNvSpPr/>
            <p:nvPr/>
          </p:nvSpPr>
          <p:spPr>
            <a:xfrm>
              <a:off x="6141055" y="2804542"/>
              <a:ext cx="11247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11</a:t>
              </a:r>
            </a:p>
          </p:txBody>
        </p:sp>
        <p:sp>
          <p:nvSpPr>
            <p:cNvPr id="656" name="rc656"/>
            <p:cNvSpPr/>
            <p:nvPr/>
          </p:nvSpPr>
          <p:spPr>
            <a:xfrm>
              <a:off x="4919585" y="3483127"/>
              <a:ext cx="1338549" cy="584946"/>
            </a:xfrm>
            <a:prstGeom prst="rect">
              <a:avLst/>
            </a:prstGeom>
            <a:solidFill>
              <a:srgbClr val="EBEBEB">
                <a:alpha val="100000"/>
              </a:srgbClr>
            </a:solidFill>
          </p:spPr>
          <p:txBody>
            <a:bodyPr/>
            <a:lstStyle/>
            <a:p/>
          </p:txBody>
        </p:sp>
        <p:sp>
          <p:nvSpPr>
            <p:cNvPr id="657" name="pl657"/>
            <p:cNvSpPr/>
            <p:nvPr/>
          </p:nvSpPr>
          <p:spPr>
            <a:xfrm>
              <a:off x="4919585" y="3997171"/>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658" name="pl658"/>
            <p:cNvSpPr/>
            <p:nvPr/>
          </p:nvSpPr>
          <p:spPr>
            <a:xfrm>
              <a:off x="4919585" y="3826732"/>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659" name="pl659"/>
            <p:cNvSpPr/>
            <p:nvPr/>
          </p:nvSpPr>
          <p:spPr>
            <a:xfrm>
              <a:off x="4919585" y="3656293"/>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660" name="pl660"/>
            <p:cNvSpPr/>
            <p:nvPr/>
          </p:nvSpPr>
          <p:spPr>
            <a:xfrm>
              <a:off x="4919585" y="3485854"/>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661" name="pl661"/>
            <p:cNvSpPr/>
            <p:nvPr/>
          </p:nvSpPr>
          <p:spPr>
            <a:xfrm>
              <a:off x="4919585" y="3911952"/>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662" name="pl662"/>
            <p:cNvSpPr/>
            <p:nvPr/>
          </p:nvSpPr>
          <p:spPr>
            <a:xfrm>
              <a:off x="4919585" y="3741513"/>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663" name="pl663"/>
            <p:cNvSpPr/>
            <p:nvPr/>
          </p:nvSpPr>
          <p:spPr>
            <a:xfrm>
              <a:off x="4919585" y="3571074"/>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664" name="pl664"/>
            <p:cNvSpPr/>
            <p:nvPr/>
          </p:nvSpPr>
          <p:spPr>
            <a:xfrm>
              <a:off x="4980428" y="3483127"/>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665" name="pl665"/>
            <p:cNvSpPr/>
            <p:nvPr/>
          </p:nvSpPr>
          <p:spPr>
            <a:xfrm>
              <a:off x="5154266" y="3483127"/>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666" name="pl666"/>
            <p:cNvSpPr/>
            <p:nvPr/>
          </p:nvSpPr>
          <p:spPr>
            <a:xfrm>
              <a:off x="5328103" y="3483127"/>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667" name="pl667"/>
            <p:cNvSpPr/>
            <p:nvPr/>
          </p:nvSpPr>
          <p:spPr>
            <a:xfrm>
              <a:off x="5501941" y="3483127"/>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668" name="pl668"/>
            <p:cNvSpPr/>
            <p:nvPr/>
          </p:nvSpPr>
          <p:spPr>
            <a:xfrm>
              <a:off x="5675778" y="3483127"/>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669" name="pl669"/>
            <p:cNvSpPr/>
            <p:nvPr/>
          </p:nvSpPr>
          <p:spPr>
            <a:xfrm>
              <a:off x="5849616" y="3483127"/>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670" name="pl670"/>
            <p:cNvSpPr/>
            <p:nvPr/>
          </p:nvSpPr>
          <p:spPr>
            <a:xfrm>
              <a:off x="6023453" y="3483127"/>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671" name="pl671"/>
            <p:cNvSpPr/>
            <p:nvPr/>
          </p:nvSpPr>
          <p:spPr>
            <a:xfrm>
              <a:off x="6197291" y="3483127"/>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672" name="pl672"/>
            <p:cNvSpPr/>
            <p:nvPr/>
          </p:nvSpPr>
          <p:spPr>
            <a:xfrm>
              <a:off x="4980428" y="3864229"/>
              <a:ext cx="1216862" cy="54540"/>
            </a:xfrm>
            <a:custGeom>
              <a:avLst/>
              <a:pathLst>
                <a:path w="1216862" h="54540">
                  <a:moveTo>
                    <a:pt x="0" y="54540"/>
                  </a:moveTo>
                  <a:lnTo>
                    <a:pt x="173837" y="47722"/>
                  </a:lnTo>
                  <a:lnTo>
                    <a:pt x="347675" y="34087"/>
                  </a:lnTo>
                  <a:lnTo>
                    <a:pt x="521512" y="47722"/>
                  </a:lnTo>
                  <a:lnTo>
                    <a:pt x="695350" y="0"/>
                  </a:lnTo>
                  <a:lnTo>
                    <a:pt x="869187" y="27270"/>
                  </a:lnTo>
                  <a:lnTo>
                    <a:pt x="1043025" y="54540"/>
                  </a:lnTo>
                  <a:lnTo>
                    <a:pt x="1216862" y="20452"/>
                  </a:lnTo>
                </a:path>
              </a:pathLst>
            </a:custGeom>
            <a:ln w="20325" cap="flat">
              <a:solidFill>
                <a:srgbClr val="BEBEBE">
                  <a:alpha val="69803"/>
                </a:srgbClr>
              </a:solidFill>
              <a:prstDash val="solid"/>
              <a:round/>
            </a:ln>
          </p:spPr>
          <p:txBody>
            <a:bodyPr/>
            <a:lstStyle/>
            <a:p/>
          </p:txBody>
        </p:sp>
        <p:sp>
          <p:nvSpPr>
            <p:cNvPr id="673" name="pl673"/>
            <p:cNvSpPr/>
            <p:nvPr/>
          </p:nvSpPr>
          <p:spPr>
            <a:xfrm>
              <a:off x="4980428" y="3809688"/>
              <a:ext cx="1216862" cy="231796"/>
            </a:xfrm>
            <a:custGeom>
              <a:avLst/>
              <a:pathLst>
                <a:path w="1216862" h="231796">
                  <a:moveTo>
                    <a:pt x="0" y="156803"/>
                  </a:moveTo>
                  <a:lnTo>
                    <a:pt x="173837" y="13635"/>
                  </a:lnTo>
                  <a:lnTo>
                    <a:pt x="347675" y="231796"/>
                  </a:lnTo>
                  <a:lnTo>
                    <a:pt x="521512" y="231796"/>
                  </a:lnTo>
                  <a:lnTo>
                    <a:pt x="695350" y="47722"/>
                  </a:lnTo>
                  <a:lnTo>
                    <a:pt x="869187" y="0"/>
                  </a:lnTo>
                  <a:lnTo>
                    <a:pt x="1043025" y="74993"/>
                  </a:lnTo>
                  <a:lnTo>
                    <a:pt x="1216862" y="95445"/>
                  </a:lnTo>
                </a:path>
              </a:pathLst>
            </a:custGeom>
            <a:ln w="40651" cap="flat">
              <a:solidFill>
                <a:srgbClr val="BEBEBE">
                  <a:alpha val="69803"/>
                </a:srgbClr>
              </a:solidFill>
              <a:prstDash val="solid"/>
              <a:round/>
            </a:ln>
          </p:spPr>
          <p:txBody>
            <a:bodyPr/>
            <a:lstStyle/>
            <a:p/>
          </p:txBody>
        </p:sp>
        <p:sp>
          <p:nvSpPr>
            <p:cNvPr id="674" name="pl674"/>
            <p:cNvSpPr/>
            <p:nvPr/>
          </p:nvSpPr>
          <p:spPr>
            <a:xfrm>
              <a:off x="4980428" y="3809688"/>
              <a:ext cx="1216862" cy="231796"/>
            </a:xfrm>
            <a:custGeom>
              <a:avLst/>
              <a:pathLst>
                <a:path w="1216862" h="231796">
                  <a:moveTo>
                    <a:pt x="0" y="156803"/>
                  </a:moveTo>
                  <a:lnTo>
                    <a:pt x="173837" y="13635"/>
                  </a:lnTo>
                  <a:lnTo>
                    <a:pt x="347675" y="231796"/>
                  </a:lnTo>
                  <a:lnTo>
                    <a:pt x="521512" y="231796"/>
                  </a:lnTo>
                  <a:lnTo>
                    <a:pt x="695350" y="47722"/>
                  </a:lnTo>
                  <a:lnTo>
                    <a:pt x="869187" y="0"/>
                  </a:lnTo>
                  <a:lnTo>
                    <a:pt x="1043025" y="74993"/>
                  </a:lnTo>
                  <a:lnTo>
                    <a:pt x="1216862" y="95445"/>
                  </a:lnTo>
                </a:path>
              </a:pathLst>
            </a:custGeom>
            <a:ln w="35231" cap="flat">
              <a:solidFill>
                <a:srgbClr val="BEBEBE">
                  <a:alpha val="69803"/>
                </a:srgbClr>
              </a:solidFill>
              <a:prstDash val="solid"/>
              <a:round/>
            </a:ln>
          </p:spPr>
          <p:txBody>
            <a:bodyPr/>
            <a:lstStyle/>
            <a:p/>
          </p:txBody>
        </p:sp>
        <p:sp>
          <p:nvSpPr>
            <p:cNvPr id="675" name="pl675"/>
            <p:cNvSpPr/>
            <p:nvPr/>
          </p:nvSpPr>
          <p:spPr>
            <a:xfrm>
              <a:off x="4980428" y="3864229"/>
              <a:ext cx="1216862" cy="54540"/>
            </a:xfrm>
            <a:custGeom>
              <a:avLst/>
              <a:pathLst>
                <a:path w="1216862" h="54540">
                  <a:moveTo>
                    <a:pt x="0" y="54540"/>
                  </a:moveTo>
                  <a:lnTo>
                    <a:pt x="173837" y="47722"/>
                  </a:lnTo>
                  <a:lnTo>
                    <a:pt x="347675" y="34087"/>
                  </a:lnTo>
                  <a:lnTo>
                    <a:pt x="521512" y="47722"/>
                  </a:lnTo>
                  <a:lnTo>
                    <a:pt x="695350" y="0"/>
                  </a:lnTo>
                  <a:lnTo>
                    <a:pt x="869187" y="27270"/>
                  </a:lnTo>
                  <a:lnTo>
                    <a:pt x="1043025" y="54540"/>
                  </a:lnTo>
                  <a:lnTo>
                    <a:pt x="1216862" y="20452"/>
                  </a:lnTo>
                </a:path>
              </a:pathLst>
            </a:custGeom>
            <a:ln w="20325" cap="flat">
              <a:solidFill>
                <a:srgbClr val="6B6B6B">
                  <a:alpha val="100000"/>
                </a:srgbClr>
              </a:solidFill>
              <a:prstDash val="solid"/>
              <a:round/>
            </a:ln>
          </p:spPr>
          <p:txBody>
            <a:bodyPr/>
            <a:lstStyle/>
            <a:p/>
          </p:txBody>
        </p:sp>
        <p:sp>
          <p:nvSpPr>
            <p:cNvPr id="676" name="pl676"/>
            <p:cNvSpPr/>
            <p:nvPr/>
          </p:nvSpPr>
          <p:spPr>
            <a:xfrm>
              <a:off x="4980428" y="3809688"/>
              <a:ext cx="1216862" cy="231796"/>
            </a:xfrm>
            <a:custGeom>
              <a:avLst/>
              <a:pathLst>
                <a:path w="1216862" h="231796">
                  <a:moveTo>
                    <a:pt x="0" y="156803"/>
                  </a:moveTo>
                  <a:lnTo>
                    <a:pt x="173837" y="13635"/>
                  </a:lnTo>
                  <a:lnTo>
                    <a:pt x="347675" y="231796"/>
                  </a:lnTo>
                  <a:lnTo>
                    <a:pt x="521512" y="231796"/>
                  </a:lnTo>
                  <a:lnTo>
                    <a:pt x="695350" y="47722"/>
                  </a:lnTo>
                  <a:lnTo>
                    <a:pt x="869187" y="0"/>
                  </a:lnTo>
                  <a:lnTo>
                    <a:pt x="1043025" y="74993"/>
                  </a:lnTo>
                  <a:lnTo>
                    <a:pt x="1216862" y="95445"/>
                  </a:lnTo>
                </a:path>
              </a:pathLst>
            </a:custGeom>
            <a:ln w="40651" cap="flat">
              <a:solidFill>
                <a:srgbClr val="000000">
                  <a:alpha val="100000"/>
                </a:srgbClr>
              </a:solidFill>
              <a:prstDash val="solid"/>
              <a:round/>
            </a:ln>
          </p:spPr>
          <p:txBody>
            <a:bodyPr/>
            <a:lstStyle/>
            <a:p/>
          </p:txBody>
        </p:sp>
        <p:sp>
          <p:nvSpPr>
            <p:cNvPr id="677" name="pl677"/>
            <p:cNvSpPr/>
            <p:nvPr/>
          </p:nvSpPr>
          <p:spPr>
            <a:xfrm>
              <a:off x="4980428" y="3809688"/>
              <a:ext cx="1216862" cy="231796"/>
            </a:xfrm>
            <a:custGeom>
              <a:avLst/>
              <a:pathLst>
                <a:path w="1216862" h="231796">
                  <a:moveTo>
                    <a:pt x="0" y="156803"/>
                  </a:moveTo>
                  <a:lnTo>
                    <a:pt x="173837" y="13635"/>
                  </a:lnTo>
                  <a:lnTo>
                    <a:pt x="347675" y="231796"/>
                  </a:lnTo>
                  <a:lnTo>
                    <a:pt x="521512" y="231796"/>
                  </a:lnTo>
                  <a:lnTo>
                    <a:pt x="695350" y="47722"/>
                  </a:lnTo>
                  <a:lnTo>
                    <a:pt x="869187" y="0"/>
                  </a:lnTo>
                  <a:lnTo>
                    <a:pt x="1043025" y="74993"/>
                  </a:lnTo>
                  <a:lnTo>
                    <a:pt x="1216862" y="95445"/>
                  </a:lnTo>
                </a:path>
              </a:pathLst>
            </a:custGeom>
            <a:ln w="35231" cap="flat">
              <a:solidFill>
                <a:srgbClr val="F26A21">
                  <a:alpha val="100000"/>
                </a:srgbClr>
              </a:solidFill>
              <a:prstDash val="solid"/>
              <a:round/>
            </a:ln>
          </p:spPr>
          <p:txBody>
            <a:bodyPr/>
            <a:lstStyle/>
            <a:p/>
          </p:txBody>
        </p:sp>
        <p:sp>
          <p:nvSpPr>
            <p:cNvPr id="678" name="pl678"/>
            <p:cNvSpPr/>
            <p:nvPr/>
          </p:nvSpPr>
          <p:spPr>
            <a:xfrm>
              <a:off x="4919585" y="3911952"/>
              <a:ext cx="1338549" cy="0"/>
            </a:xfrm>
            <a:custGeom>
              <a:avLst/>
              <a:pathLst>
                <a:path w="1338549" h="0">
                  <a:moveTo>
                    <a:pt x="0" y="0"/>
                  </a:moveTo>
                  <a:lnTo>
                    <a:pt x="1338549" y="0"/>
                  </a:lnTo>
                  <a:lnTo>
                    <a:pt x="1338549" y="0"/>
                  </a:lnTo>
                </a:path>
              </a:pathLst>
            </a:custGeom>
            <a:ln w="13550" cap="flat">
              <a:solidFill>
                <a:srgbClr val="000000">
                  <a:alpha val="100000"/>
                </a:srgbClr>
              </a:solidFill>
              <a:prstDash val="dash"/>
              <a:round/>
            </a:ln>
          </p:spPr>
          <p:txBody>
            <a:bodyPr/>
            <a:lstStyle/>
            <a:p/>
          </p:txBody>
        </p:sp>
        <p:sp>
          <p:nvSpPr>
            <p:cNvPr id="679" name="tx679"/>
            <p:cNvSpPr/>
            <p:nvPr/>
          </p:nvSpPr>
          <p:spPr>
            <a:xfrm>
              <a:off x="4932239" y="3803464"/>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a:t>
              </a:r>
            </a:p>
          </p:txBody>
        </p:sp>
        <p:sp>
          <p:nvSpPr>
            <p:cNvPr id="680" name="tx680"/>
            <p:cNvSpPr/>
            <p:nvPr/>
          </p:nvSpPr>
          <p:spPr>
            <a:xfrm>
              <a:off x="5094007" y="366029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13</a:t>
              </a:r>
            </a:p>
          </p:txBody>
        </p:sp>
        <p:sp>
          <p:nvSpPr>
            <p:cNvPr id="681" name="tx681"/>
            <p:cNvSpPr/>
            <p:nvPr/>
          </p:nvSpPr>
          <p:spPr>
            <a:xfrm>
              <a:off x="5249785" y="3878457"/>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-19</a:t>
              </a:r>
            </a:p>
          </p:txBody>
        </p:sp>
        <p:sp>
          <p:nvSpPr>
            <p:cNvPr id="682" name="tx682"/>
            <p:cNvSpPr/>
            <p:nvPr/>
          </p:nvSpPr>
          <p:spPr>
            <a:xfrm>
              <a:off x="5423622" y="3878457"/>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-19</a:t>
              </a:r>
            </a:p>
          </p:txBody>
        </p:sp>
        <p:sp>
          <p:nvSpPr>
            <p:cNvPr id="683" name="tx683"/>
            <p:cNvSpPr/>
            <p:nvPr/>
          </p:nvSpPr>
          <p:spPr>
            <a:xfrm>
              <a:off x="5645649" y="369438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a:t>
              </a:r>
            </a:p>
          </p:txBody>
        </p:sp>
        <p:sp>
          <p:nvSpPr>
            <p:cNvPr id="684" name="tx684"/>
            <p:cNvSpPr/>
            <p:nvPr/>
          </p:nvSpPr>
          <p:spPr>
            <a:xfrm>
              <a:off x="5789357" y="364666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15</a:t>
              </a:r>
            </a:p>
          </p:txBody>
        </p:sp>
        <p:sp>
          <p:nvSpPr>
            <p:cNvPr id="685" name="tx685"/>
            <p:cNvSpPr/>
            <p:nvPr/>
          </p:nvSpPr>
          <p:spPr>
            <a:xfrm>
              <a:off x="5993324" y="372165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686" name="tx686"/>
            <p:cNvSpPr/>
            <p:nvPr/>
          </p:nvSpPr>
          <p:spPr>
            <a:xfrm>
              <a:off x="6167162" y="374210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687" name="rc687"/>
            <p:cNvSpPr/>
            <p:nvPr/>
          </p:nvSpPr>
          <p:spPr>
            <a:xfrm>
              <a:off x="4919585" y="4352515"/>
              <a:ext cx="1338549" cy="584946"/>
            </a:xfrm>
            <a:prstGeom prst="rect">
              <a:avLst/>
            </a:prstGeom>
            <a:solidFill>
              <a:srgbClr val="EBEBEB">
                <a:alpha val="100000"/>
              </a:srgbClr>
            </a:solidFill>
          </p:spPr>
          <p:txBody>
            <a:bodyPr/>
            <a:lstStyle/>
            <a:p/>
          </p:txBody>
        </p:sp>
        <p:sp>
          <p:nvSpPr>
            <p:cNvPr id="688" name="pl688"/>
            <p:cNvSpPr/>
            <p:nvPr/>
          </p:nvSpPr>
          <p:spPr>
            <a:xfrm>
              <a:off x="4919585" y="4866559"/>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689" name="pl689"/>
            <p:cNvSpPr/>
            <p:nvPr/>
          </p:nvSpPr>
          <p:spPr>
            <a:xfrm>
              <a:off x="4919585" y="4696120"/>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690" name="pl690"/>
            <p:cNvSpPr/>
            <p:nvPr/>
          </p:nvSpPr>
          <p:spPr>
            <a:xfrm>
              <a:off x="4919585" y="4525681"/>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691" name="pl691"/>
            <p:cNvSpPr/>
            <p:nvPr/>
          </p:nvSpPr>
          <p:spPr>
            <a:xfrm>
              <a:off x="4919585" y="4355242"/>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692" name="pl692"/>
            <p:cNvSpPr/>
            <p:nvPr/>
          </p:nvSpPr>
          <p:spPr>
            <a:xfrm>
              <a:off x="4919585" y="4781339"/>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693" name="pl693"/>
            <p:cNvSpPr/>
            <p:nvPr/>
          </p:nvSpPr>
          <p:spPr>
            <a:xfrm>
              <a:off x="4919585" y="4610901"/>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694" name="pl694"/>
            <p:cNvSpPr/>
            <p:nvPr/>
          </p:nvSpPr>
          <p:spPr>
            <a:xfrm>
              <a:off x="4919585" y="4440462"/>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695" name="pl695"/>
            <p:cNvSpPr/>
            <p:nvPr/>
          </p:nvSpPr>
          <p:spPr>
            <a:xfrm>
              <a:off x="4980428" y="4352515"/>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696" name="pl696"/>
            <p:cNvSpPr/>
            <p:nvPr/>
          </p:nvSpPr>
          <p:spPr>
            <a:xfrm>
              <a:off x="5154266" y="4352515"/>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697" name="pl697"/>
            <p:cNvSpPr/>
            <p:nvPr/>
          </p:nvSpPr>
          <p:spPr>
            <a:xfrm>
              <a:off x="5328103" y="4352515"/>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698" name="pl698"/>
            <p:cNvSpPr/>
            <p:nvPr/>
          </p:nvSpPr>
          <p:spPr>
            <a:xfrm>
              <a:off x="5501941" y="4352515"/>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699" name="pl699"/>
            <p:cNvSpPr/>
            <p:nvPr/>
          </p:nvSpPr>
          <p:spPr>
            <a:xfrm>
              <a:off x="5675778" y="4352515"/>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700" name="pl700"/>
            <p:cNvSpPr/>
            <p:nvPr/>
          </p:nvSpPr>
          <p:spPr>
            <a:xfrm>
              <a:off x="5849616" y="4352515"/>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701" name="pl701"/>
            <p:cNvSpPr/>
            <p:nvPr/>
          </p:nvSpPr>
          <p:spPr>
            <a:xfrm>
              <a:off x="6023453" y="4352515"/>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702" name="pl702"/>
            <p:cNvSpPr/>
            <p:nvPr/>
          </p:nvSpPr>
          <p:spPr>
            <a:xfrm>
              <a:off x="6197291" y="4352515"/>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703" name="pl703"/>
            <p:cNvSpPr/>
            <p:nvPr/>
          </p:nvSpPr>
          <p:spPr>
            <a:xfrm>
              <a:off x="4980428" y="4733616"/>
              <a:ext cx="1216862" cy="54540"/>
            </a:xfrm>
            <a:custGeom>
              <a:avLst/>
              <a:pathLst>
                <a:path w="1216862" h="54540">
                  <a:moveTo>
                    <a:pt x="0" y="54540"/>
                  </a:moveTo>
                  <a:lnTo>
                    <a:pt x="173837" y="47722"/>
                  </a:lnTo>
                  <a:lnTo>
                    <a:pt x="347675" y="34087"/>
                  </a:lnTo>
                  <a:lnTo>
                    <a:pt x="521512" y="47722"/>
                  </a:lnTo>
                  <a:lnTo>
                    <a:pt x="695350" y="0"/>
                  </a:lnTo>
                  <a:lnTo>
                    <a:pt x="869187" y="27270"/>
                  </a:lnTo>
                  <a:lnTo>
                    <a:pt x="1043025" y="54540"/>
                  </a:lnTo>
                  <a:lnTo>
                    <a:pt x="1216862" y="20452"/>
                  </a:lnTo>
                </a:path>
              </a:pathLst>
            </a:custGeom>
            <a:ln w="20325" cap="flat">
              <a:solidFill>
                <a:srgbClr val="BEBEBE">
                  <a:alpha val="69803"/>
                </a:srgbClr>
              </a:solidFill>
              <a:prstDash val="solid"/>
              <a:round/>
            </a:ln>
          </p:spPr>
          <p:txBody>
            <a:bodyPr/>
            <a:lstStyle/>
            <a:p/>
          </p:txBody>
        </p:sp>
        <p:sp>
          <p:nvSpPr>
            <p:cNvPr id="704" name="pl704"/>
            <p:cNvSpPr/>
            <p:nvPr/>
          </p:nvSpPr>
          <p:spPr>
            <a:xfrm>
              <a:off x="4980428" y="4672259"/>
              <a:ext cx="1216862" cy="102263"/>
            </a:xfrm>
            <a:custGeom>
              <a:avLst/>
              <a:pathLst>
                <a:path w="1216862" h="102263">
                  <a:moveTo>
                    <a:pt x="0" y="20452"/>
                  </a:moveTo>
                  <a:lnTo>
                    <a:pt x="173837" y="88628"/>
                  </a:lnTo>
                  <a:lnTo>
                    <a:pt x="347675" y="102263"/>
                  </a:lnTo>
                  <a:lnTo>
                    <a:pt x="521512" y="20452"/>
                  </a:lnTo>
                  <a:lnTo>
                    <a:pt x="695350" y="27270"/>
                  </a:lnTo>
                  <a:lnTo>
                    <a:pt x="869187" y="34087"/>
                  </a:lnTo>
                  <a:lnTo>
                    <a:pt x="1043025" y="0"/>
                  </a:lnTo>
                  <a:lnTo>
                    <a:pt x="1216862" y="81810"/>
                  </a:lnTo>
                </a:path>
              </a:pathLst>
            </a:custGeom>
            <a:ln w="40651" cap="flat">
              <a:solidFill>
                <a:srgbClr val="BEBEBE">
                  <a:alpha val="69803"/>
                </a:srgbClr>
              </a:solidFill>
              <a:prstDash val="solid"/>
              <a:round/>
            </a:ln>
          </p:spPr>
          <p:txBody>
            <a:bodyPr/>
            <a:lstStyle/>
            <a:p/>
          </p:txBody>
        </p:sp>
        <p:sp>
          <p:nvSpPr>
            <p:cNvPr id="705" name="pl705"/>
            <p:cNvSpPr/>
            <p:nvPr/>
          </p:nvSpPr>
          <p:spPr>
            <a:xfrm>
              <a:off x="4980428" y="4672259"/>
              <a:ext cx="1216862" cy="102263"/>
            </a:xfrm>
            <a:custGeom>
              <a:avLst/>
              <a:pathLst>
                <a:path w="1216862" h="102263">
                  <a:moveTo>
                    <a:pt x="0" y="20452"/>
                  </a:moveTo>
                  <a:lnTo>
                    <a:pt x="173837" y="88628"/>
                  </a:lnTo>
                  <a:lnTo>
                    <a:pt x="347675" y="102263"/>
                  </a:lnTo>
                  <a:lnTo>
                    <a:pt x="521512" y="20452"/>
                  </a:lnTo>
                  <a:lnTo>
                    <a:pt x="695350" y="27270"/>
                  </a:lnTo>
                  <a:lnTo>
                    <a:pt x="869187" y="34087"/>
                  </a:lnTo>
                  <a:lnTo>
                    <a:pt x="1043025" y="0"/>
                  </a:lnTo>
                  <a:lnTo>
                    <a:pt x="1216862" y="81810"/>
                  </a:lnTo>
                </a:path>
              </a:pathLst>
            </a:custGeom>
            <a:ln w="35231" cap="flat">
              <a:solidFill>
                <a:srgbClr val="BEBEBE">
                  <a:alpha val="69803"/>
                </a:srgbClr>
              </a:solidFill>
              <a:prstDash val="solid"/>
              <a:round/>
            </a:ln>
          </p:spPr>
          <p:txBody>
            <a:bodyPr/>
            <a:lstStyle/>
            <a:p/>
          </p:txBody>
        </p:sp>
        <p:sp>
          <p:nvSpPr>
            <p:cNvPr id="706" name="pl706"/>
            <p:cNvSpPr/>
            <p:nvPr/>
          </p:nvSpPr>
          <p:spPr>
            <a:xfrm>
              <a:off x="4980428" y="4733616"/>
              <a:ext cx="1216862" cy="54540"/>
            </a:xfrm>
            <a:custGeom>
              <a:avLst/>
              <a:pathLst>
                <a:path w="1216862" h="54540">
                  <a:moveTo>
                    <a:pt x="0" y="54540"/>
                  </a:moveTo>
                  <a:lnTo>
                    <a:pt x="173837" y="47722"/>
                  </a:lnTo>
                  <a:lnTo>
                    <a:pt x="347675" y="34087"/>
                  </a:lnTo>
                  <a:lnTo>
                    <a:pt x="521512" y="47722"/>
                  </a:lnTo>
                  <a:lnTo>
                    <a:pt x="695350" y="0"/>
                  </a:lnTo>
                  <a:lnTo>
                    <a:pt x="869187" y="27270"/>
                  </a:lnTo>
                  <a:lnTo>
                    <a:pt x="1043025" y="54540"/>
                  </a:lnTo>
                  <a:lnTo>
                    <a:pt x="1216862" y="20452"/>
                  </a:lnTo>
                </a:path>
              </a:pathLst>
            </a:custGeom>
            <a:ln w="20325" cap="flat">
              <a:solidFill>
                <a:srgbClr val="6B6B6B">
                  <a:alpha val="100000"/>
                </a:srgbClr>
              </a:solidFill>
              <a:prstDash val="solid"/>
              <a:round/>
            </a:ln>
          </p:spPr>
          <p:txBody>
            <a:bodyPr/>
            <a:lstStyle/>
            <a:p/>
          </p:txBody>
        </p:sp>
        <p:sp>
          <p:nvSpPr>
            <p:cNvPr id="707" name="pl707"/>
            <p:cNvSpPr/>
            <p:nvPr/>
          </p:nvSpPr>
          <p:spPr>
            <a:xfrm>
              <a:off x="4980428" y="4672259"/>
              <a:ext cx="1216862" cy="102263"/>
            </a:xfrm>
            <a:custGeom>
              <a:avLst/>
              <a:pathLst>
                <a:path w="1216862" h="102263">
                  <a:moveTo>
                    <a:pt x="0" y="20452"/>
                  </a:moveTo>
                  <a:lnTo>
                    <a:pt x="173837" y="88628"/>
                  </a:lnTo>
                  <a:lnTo>
                    <a:pt x="347675" y="102263"/>
                  </a:lnTo>
                  <a:lnTo>
                    <a:pt x="521512" y="20452"/>
                  </a:lnTo>
                  <a:lnTo>
                    <a:pt x="695350" y="27270"/>
                  </a:lnTo>
                  <a:lnTo>
                    <a:pt x="869187" y="34087"/>
                  </a:lnTo>
                  <a:lnTo>
                    <a:pt x="1043025" y="0"/>
                  </a:lnTo>
                  <a:lnTo>
                    <a:pt x="1216862" y="81810"/>
                  </a:lnTo>
                </a:path>
              </a:pathLst>
            </a:custGeom>
            <a:ln w="40651" cap="flat">
              <a:solidFill>
                <a:srgbClr val="000000">
                  <a:alpha val="100000"/>
                </a:srgbClr>
              </a:solidFill>
              <a:prstDash val="solid"/>
              <a:round/>
            </a:ln>
          </p:spPr>
          <p:txBody>
            <a:bodyPr/>
            <a:lstStyle/>
            <a:p/>
          </p:txBody>
        </p:sp>
        <p:sp>
          <p:nvSpPr>
            <p:cNvPr id="708" name="pl708"/>
            <p:cNvSpPr/>
            <p:nvPr/>
          </p:nvSpPr>
          <p:spPr>
            <a:xfrm>
              <a:off x="4980428" y="4672259"/>
              <a:ext cx="1216862" cy="102263"/>
            </a:xfrm>
            <a:custGeom>
              <a:avLst/>
              <a:pathLst>
                <a:path w="1216862" h="102263">
                  <a:moveTo>
                    <a:pt x="0" y="20452"/>
                  </a:moveTo>
                  <a:lnTo>
                    <a:pt x="173837" y="88628"/>
                  </a:lnTo>
                  <a:lnTo>
                    <a:pt x="347675" y="102263"/>
                  </a:lnTo>
                  <a:lnTo>
                    <a:pt x="521512" y="20452"/>
                  </a:lnTo>
                  <a:lnTo>
                    <a:pt x="695350" y="27270"/>
                  </a:lnTo>
                  <a:lnTo>
                    <a:pt x="869187" y="34087"/>
                  </a:lnTo>
                  <a:lnTo>
                    <a:pt x="1043025" y="0"/>
                  </a:lnTo>
                  <a:lnTo>
                    <a:pt x="1216862" y="81810"/>
                  </a:lnTo>
                </a:path>
              </a:pathLst>
            </a:custGeom>
            <a:ln w="35231" cap="flat">
              <a:solidFill>
                <a:srgbClr val="F26A21">
                  <a:alpha val="100000"/>
                </a:srgbClr>
              </a:solidFill>
              <a:prstDash val="solid"/>
              <a:round/>
            </a:ln>
          </p:spPr>
          <p:txBody>
            <a:bodyPr/>
            <a:lstStyle/>
            <a:p/>
          </p:txBody>
        </p:sp>
        <p:sp>
          <p:nvSpPr>
            <p:cNvPr id="709" name="pl709"/>
            <p:cNvSpPr/>
            <p:nvPr/>
          </p:nvSpPr>
          <p:spPr>
            <a:xfrm>
              <a:off x="4919585" y="4781339"/>
              <a:ext cx="1338549" cy="0"/>
            </a:xfrm>
            <a:custGeom>
              <a:avLst/>
              <a:pathLst>
                <a:path w="1338549" h="0">
                  <a:moveTo>
                    <a:pt x="0" y="0"/>
                  </a:moveTo>
                  <a:lnTo>
                    <a:pt x="1338549" y="0"/>
                  </a:lnTo>
                  <a:lnTo>
                    <a:pt x="1338549" y="0"/>
                  </a:lnTo>
                </a:path>
              </a:pathLst>
            </a:custGeom>
            <a:ln w="13550" cap="flat">
              <a:solidFill>
                <a:srgbClr val="000000">
                  <a:alpha val="100000"/>
                </a:srgbClr>
              </a:solidFill>
              <a:prstDash val="dash"/>
              <a:round/>
            </a:ln>
          </p:spPr>
          <p:txBody>
            <a:bodyPr/>
            <a:lstStyle/>
            <a:p/>
          </p:txBody>
        </p:sp>
        <p:sp>
          <p:nvSpPr>
            <p:cNvPr id="710" name="tx710"/>
            <p:cNvSpPr/>
            <p:nvPr/>
          </p:nvSpPr>
          <p:spPr>
            <a:xfrm>
              <a:off x="4920169" y="452968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13</a:t>
              </a:r>
            </a:p>
          </p:txBody>
        </p:sp>
        <p:sp>
          <p:nvSpPr>
            <p:cNvPr id="711" name="tx711"/>
            <p:cNvSpPr/>
            <p:nvPr/>
          </p:nvSpPr>
          <p:spPr>
            <a:xfrm>
              <a:off x="5124136" y="459785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712" name="tx712"/>
            <p:cNvSpPr/>
            <p:nvPr/>
          </p:nvSpPr>
          <p:spPr>
            <a:xfrm>
              <a:off x="5297974" y="461149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713" name="tx713"/>
            <p:cNvSpPr/>
            <p:nvPr/>
          </p:nvSpPr>
          <p:spPr>
            <a:xfrm>
              <a:off x="5441682" y="452968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13</a:t>
              </a:r>
            </a:p>
          </p:txBody>
        </p:sp>
        <p:sp>
          <p:nvSpPr>
            <p:cNvPr id="714" name="tx714"/>
            <p:cNvSpPr/>
            <p:nvPr/>
          </p:nvSpPr>
          <p:spPr>
            <a:xfrm>
              <a:off x="5615519" y="453650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12</a:t>
              </a:r>
            </a:p>
          </p:txBody>
        </p:sp>
        <p:sp>
          <p:nvSpPr>
            <p:cNvPr id="715" name="tx715"/>
            <p:cNvSpPr/>
            <p:nvPr/>
          </p:nvSpPr>
          <p:spPr>
            <a:xfrm>
              <a:off x="5793380" y="4543318"/>
              <a:ext cx="11247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11</a:t>
              </a:r>
            </a:p>
          </p:txBody>
        </p:sp>
        <p:sp>
          <p:nvSpPr>
            <p:cNvPr id="716" name="tx716"/>
            <p:cNvSpPr/>
            <p:nvPr/>
          </p:nvSpPr>
          <p:spPr>
            <a:xfrm>
              <a:off x="5963195" y="450923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16</a:t>
              </a:r>
            </a:p>
          </p:txBody>
        </p:sp>
        <p:sp>
          <p:nvSpPr>
            <p:cNvPr id="717" name="tx717"/>
            <p:cNvSpPr/>
            <p:nvPr/>
          </p:nvSpPr>
          <p:spPr>
            <a:xfrm>
              <a:off x="6167162" y="459104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718" name="rc718"/>
            <p:cNvSpPr/>
            <p:nvPr/>
          </p:nvSpPr>
          <p:spPr>
            <a:xfrm>
              <a:off x="6327723" y="874964"/>
              <a:ext cx="1338549" cy="584946"/>
            </a:xfrm>
            <a:prstGeom prst="rect">
              <a:avLst/>
            </a:prstGeom>
            <a:solidFill>
              <a:srgbClr val="EBEBEB">
                <a:alpha val="100000"/>
              </a:srgbClr>
            </a:solidFill>
          </p:spPr>
          <p:txBody>
            <a:bodyPr/>
            <a:lstStyle/>
            <a:p/>
          </p:txBody>
        </p:sp>
        <p:sp>
          <p:nvSpPr>
            <p:cNvPr id="719" name="pl719"/>
            <p:cNvSpPr/>
            <p:nvPr/>
          </p:nvSpPr>
          <p:spPr>
            <a:xfrm>
              <a:off x="6327723" y="1389007"/>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720" name="pl720"/>
            <p:cNvSpPr/>
            <p:nvPr/>
          </p:nvSpPr>
          <p:spPr>
            <a:xfrm>
              <a:off x="6327723" y="1218569"/>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721" name="pl721"/>
            <p:cNvSpPr/>
            <p:nvPr/>
          </p:nvSpPr>
          <p:spPr>
            <a:xfrm>
              <a:off x="6327723" y="1048130"/>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722" name="pl722"/>
            <p:cNvSpPr/>
            <p:nvPr/>
          </p:nvSpPr>
          <p:spPr>
            <a:xfrm>
              <a:off x="6327723" y="877691"/>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723" name="pl723"/>
            <p:cNvSpPr/>
            <p:nvPr/>
          </p:nvSpPr>
          <p:spPr>
            <a:xfrm>
              <a:off x="6327723" y="1303788"/>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724" name="pl724"/>
            <p:cNvSpPr/>
            <p:nvPr/>
          </p:nvSpPr>
          <p:spPr>
            <a:xfrm>
              <a:off x="6327723" y="1133349"/>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725" name="pl725"/>
            <p:cNvSpPr/>
            <p:nvPr/>
          </p:nvSpPr>
          <p:spPr>
            <a:xfrm>
              <a:off x="6327723" y="962910"/>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726" name="pl726"/>
            <p:cNvSpPr/>
            <p:nvPr/>
          </p:nvSpPr>
          <p:spPr>
            <a:xfrm>
              <a:off x="6388566" y="874964"/>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727" name="pl727"/>
            <p:cNvSpPr/>
            <p:nvPr/>
          </p:nvSpPr>
          <p:spPr>
            <a:xfrm>
              <a:off x="6562404" y="874964"/>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728" name="pl728"/>
            <p:cNvSpPr/>
            <p:nvPr/>
          </p:nvSpPr>
          <p:spPr>
            <a:xfrm>
              <a:off x="6736241" y="874964"/>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729" name="pl729"/>
            <p:cNvSpPr/>
            <p:nvPr/>
          </p:nvSpPr>
          <p:spPr>
            <a:xfrm>
              <a:off x="6910079" y="874964"/>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730" name="pl730"/>
            <p:cNvSpPr/>
            <p:nvPr/>
          </p:nvSpPr>
          <p:spPr>
            <a:xfrm>
              <a:off x="7083917" y="874964"/>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731" name="pl731"/>
            <p:cNvSpPr/>
            <p:nvPr/>
          </p:nvSpPr>
          <p:spPr>
            <a:xfrm>
              <a:off x="7257754" y="874964"/>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732" name="pl732"/>
            <p:cNvSpPr/>
            <p:nvPr/>
          </p:nvSpPr>
          <p:spPr>
            <a:xfrm>
              <a:off x="7431592" y="874964"/>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733" name="pl733"/>
            <p:cNvSpPr/>
            <p:nvPr/>
          </p:nvSpPr>
          <p:spPr>
            <a:xfrm>
              <a:off x="7605429" y="874964"/>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734" name="pl734"/>
            <p:cNvSpPr/>
            <p:nvPr/>
          </p:nvSpPr>
          <p:spPr>
            <a:xfrm>
              <a:off x="6388566" y="1256065"/>
              <a:ext cx="1216862" cy="54540"/>
            </a:xfrm>
            <a:custGeom>
              <a:avLst/>
              <a:pathLst>
                <a:path w="1216862" h="54540">
                  <a:moveTo>
                    <a:pt x="0" y="54540"/>
                  </a:moveTo>
                  <a:lnTo>
                    <a:pt x="173837" y="47722"/>
                  </a:lnTo>
                  <a:lnTo>
                    <a:pt x="347675" y="34087"/>
                  </a:lnTo>
                  <a:lnTo>
                    <a:pt x="521512" y="47722"/>
                  </a:lnTo>
                  <a:lnTo>
                    <a:pt x="695350" y="0"/>
                  </a:lnTo>
                  <a:lnTo>
                    <a:pt x="869187" y="27270"/>
                  </a:lnTo>
                  <a:lnTo>
                    <a:pt x="1043025" y="54540"/>
                  </a:lnTo>
                  <a:lnTo>
                    <a:pt x="1216862" y="20452"/>
                  </a:lnTo>
                </a:path>
              </a:pathLst>
            </a:custGeom>
            <a:ln w="20325" cap="flat">
              <a:solidFill>
                <a:srgbClr val="BEBEBE">
                  <a:alpha val="69803"/>
                </a:srgbClr>
              </a:solidFill>
              <a:prstDash val="solid"/>
              <a:round/>
            </a:ln>
          </p:spPr>
          <p:txBody>
            <a:bodyPr/>
            <a:lstStyle/>
            <a:p/>
          </p:txBody>
        </p:sp>
        <p:sp>
          <p:nvSpPr>
            <p:cNvPr id="735" name="pl735"/>
            <p:cNvSpPr/>
            <p:nvPr/>
          </p:nvSpPr>
          <p:spPr>
            <a:xfrm>
              <a:off x="6388566" y="1228795"/>
              <a:ext cx="1216862" cy="136351"/>
            </a:xfrm>
            <a:custGeom>
              <a:avLst/>
              <a:pathLst>
                <a:path w="1216862" h="136351">
                  <a:moveTo>
                    <a:pt x="0" y="74993"/>
                  </a:moveTo>
                  <a:lnTo>
                    <a:pt x="173837" y="54540"/>
                  </a:lnTo>
                  <a:lnTo>
                    <a:pt x="347675" y="102263"/>
                  </a:lnTo>
                  <a:lnTo>
                    <a:pt x="521512" y="40905"/>
                  </a:lnTo>
                  <a:lnTo>
                    <a:pt x="695350" y="0"/>
                  </a:lnTo>
                  <a:lnTo>
                    <a:pt x="869187" y="136351"/>
                  </a:lnTo>
                  <a:lnTo>
                    <a:pt x="1043025" y="34087"/>
                  </a:lnTo>
                  <a:lnTo>
                    <a:pt x="1216862" y="68175"/>
                  </a:lnTo>
                </a:path>
              </a:pathLst>
            </a:custGeom>
            <a:ln w="40651" cap="flat">
              <a:solidFill>
                <a:srgbClr val="BEBEBE">
                  <a:alpha val="69803"/>
                </a:srgbClr>
              </a:solidFill>
              <a:prstDash val="solid"/>
              <a:round/>
            </a:ln>
          </p:spPr>
          <p:txBody>
            <a:bodyPr/>
            <a:lstStyle/>
            <a:p/>
          </p:txBody>
        </p:sp>
        <p:sp>
          <p:nvSpPr>
            <p:cNvPr id="736" name="pl736"/>
            <p:cNvSpPr/>
            <p:nvPr/>
          </p:nvSpPr>
          <p:spPr>
            <a:xfrm>
              <a:off x="6388566" y="1228795"/>
              <a:ext cx="1216862" cy="136351"/>
            </a:xfrm>
            <a:custGeom>
              <a:avLst/>
              <a:pathLst>
                <a:path w="1216862" h="136351">
                  <a:moveTo>
                    <a:pt x="0" y="74993"/>
                  </a:moveTo>
                  <a:lnTo>
                    <a:pt x="173837" y="54540"/>
                  </a:lnTo>
                  <a:lnTo>
                    <a:pt x="347675" y="102263"/>
                  </a:lnTo>
                  <a:lnTo>
                    <a:pt x="521512" y="40905"/>
                  </a:lnTo>
                  <a:lnTo>
                    <a:pt x="695350" y="0"/>
                  </a:lnTo>
                  <a:lnTo>
                    <a:pt x="869187" y="136351"/>
                  </a:lnTo>
                  <a:lnTo>
                    <a:pt x="1043025" y="34087"/>
                  </a:lnTo>
                  <a:lnTo>
                    <a:pt x="1216862" y="68175"/>
                  </a:lnTo>
                </a:path>
              </a:pathLst>
            </a:custGeom>
            <a:ln w="35231" cap="flat">
              <a:solidFill>
                <a:srgbClr val="BEBEBE">
                  <a:alpha val="69803"/>
                </a:srgbClr>
              </a:solidFill>
              <a:prstDash val="solid"/>
              <a:round/>
            </a:ln>
          </p:spPr>
          <p:txBody>
            <a:bodyPr/>
            <a:lstStyle/>
            <a:p/>
          </p:txBody>
        </p:sp>
        <p:sp>
          <p:nvSpPr>
            <p:cNvPr id="737" name="pl737"/>
            <p:cNvSpPr/>
            <p:nvPr/>
          </p:nvSpPr>
          <p:spPr>
            <a:xfrm>
              <a:off x="6388566" y="1256065"/>
              <a:ext cx="1216862" cy="54540"/>
            </a:xfrm>
            <a:custGeom>
              <a:avLst/>
              <a:pathLst>
                <a:path w="1216862" h="54540">
                  <a:moveTo>
                    <a:pt x="0" y="54540"/>
                  </a:moveTo>
                  <a:lnTo>
                    <a:pt x="173837" y="47722"/>
                  </a:lnTo>
                  <a:lnTo>
                    <a:pt x="347675" y="34087"/>
                  </a:lnTo>
                  <a:lnTo>
                    <a:pt x="521512" y="47722"/>
                  </a:lnTo>
                  <a:lnTo>
                    <a:pt x="695350" y="0"/>
                  </a:lnTo>
                  <a:lnTo>
                    <a:pt x="869187" y="27270"/>
                  </a:lnTo>
                  <a:lnTo>
                    <a:pt x="1043025" y="54540"/>
                  </a:lnTo>
                  <a:lnTo>
                    <a:pt x="1216862" y="20452"/>
                  </a:lnTo>
                </a:path>
              </a:pathLst>
            </a:custGeom>
            <a:ln w="20325" cap="flat">
              <a:solidFill>
                <a:srgbClr val="6B6B6B">
                  <a:alpha val="100000"/>
                </a:srgbClr>
              </a:solidFill>
              <a:prstDash val="solid"/>
              <a:round/>
            </a:ln>
          </p:spPr>
          <p:txBody>
            <a:bodyPr/>
            <a:lstStyle/>
            <a:p/>
          </p:txBody>
        </p:sp>
        <p:sp>
          <p:nvSpPr>
            <p:cNvPr id="738" name="pl738"/>
            <p:cNvSpPr/>
            <p:nvPr/>
          </p:nvSpPr>
          <p:spPr>
            <a:xfrm>
              <a:off x="6388566" y="1228795"/>
              <a:ext cx="1216862" cy="136351"/>
            </a:xfrm>
            <a:custGeom>
              <a:avLst/>
              <a:pathLst>
                <a:path w="1216862" h="136351">
                  <a:moveTo>
                    <a:pt x="0" y="74993"/>
                  </a:moveTo>
                  <a:lnTo>
                    <a:pt x="173837" y="54540"/>
                  </a:lnTo>
                  <a:lnTo>
                    <a:pt x="347675" y="102263"/>
                  </a:lnTo>
                  <a:lnTo>
                    <a:pt x="521512" y="40905"/>
                  </a:lnTo>
                  <a:lnTo>
                    <a:pt x="695350" y="0"/>
                  </a:lnTo>
                  <a:lnTo>
                    <a:pt x="869187" y="136351"/>
                  </a:lnTo>
                  <a:lnTo>
                    <a:pt x="1043025" y="34087"/>
                  </a:lnTo>
                  <a:lnTo>
                    <a:pt x="1216862" y="68175"/>
                  </a:lnTo>
                </a:path>
              </a:pathLst>
            </a:custGeom>
            <a:ln w="40651" cap="flat">
              <a:solidFill>
                <a:srgbClr val="000000">
                  <a:alpha val="100000"/>
                </a:srgbClr>
              </a:solidFill>
              <a:prstDash val="solid"/>
              <a:round/>
            </a:ln>
          </p:spPr>
          <p:txBody>
            <a:bodyPr/>
            <a:lstStyle/>
            <a:p/>
          </p:txBody>
        </p:sp>
        <p:sp>
          <p:nvSpPr>
            <p:cNvPr id="739" name="pl739"/>
            <p:cNvSpPr/>
            <p:nvPr/>
          </p:nvSpPr>
          <p:spPr>
            <a:xfrm>
              <a:off x="6388566" y="1228795"/>
              <a:ext cx="1216862" cy="136351"/>
            </a:xfrm>
            <a:custGeom>
              <a:avLst/>
              <a:pathLst>
                <a:path w="1216862" h="136351">
                  <a:moveTo>
                    <a:pt x="0" y="74993"/>
                  </a:moveTo>
                  <a:lnTo>
                    <a:pt x="173837" y="54540"/>
                  </a:lnTo>
                  <a:lnTo>
                    <a:pt x="347675" y="102263"/>
                  </a:lnTo>
                  <a:lnTo>
                    <a:pt x="521512" y="40905"/>
                  </a:lnTo>
                  <a:lnTo>
                    <a:pt x="695350" y="0"/>
                  </a:lnTo>
                  <a:lnTo>
                    <a:pt x="869187" y="136351"/>
                  </a:lnTo>
                  <a:lnTo>
                    <a:pt x="1043025" y="34087"/>
                  </a:lnTo>
                  <a:lnTo>
                    <a:pt x="1216862" y="68175"/>
                  </a:lnTo>
                </a:path>
              </a:pathLst>
            </a:custGeom>
            <a:ln w="35231" cap="flat">
              <a:solidFill>
                <a:srgbClr val="F26A21">
                  <a:alpha val="100000"/>
                </a:srgbClr>
              </a:solidFill>
              <a:prstDash val="solid"/>
              <a:round/>
            </a:ln>
          </p:spPr>
          <p:txBody>
            <a:bodyPr/>
            <a:lstStyle/>
            <a:p/>
          </p:txBody>
        </p:sp>
        <p:sp>
          <p:nvSpPr>
            <p:cNvPr id="740" name="pl740"/>
            <p:cNvSpPr/>
            <p:nvPr/>
          </p:nvSpPr>
          <p:spPr>
            <a:xfrm>
              <a:off x="6327723" y="1303788"/>
              <a:ext cx="1338549" cy="0"/>
            </a:xfrm>
            <a:custGeom>
              <a:avLst/>
              <a:pathLst>
                <a:path w="1338549" h="0">
                  <a:moveTo>
                    <a:pt x="0" y="0"/>
                  </a:moveTo>
                  <a:lnTo>
                    <a:pt x="1338549" y="0"/>
                  </a:lnTo>
                  <a:lnTo>
                    <a:pt x="1338549" y="0"/>
                  </a:lnTo>
                </a:path>
              </a:pathLst>
            </a:custGeom>
            <a:ln w="13550" cap="flat">
              <a:solidFill>
                <a:srgbClr val="000000">
                  <a:alpha val="100000"/>
                </a:srgbClr>
              </a:solidFill>
              <a:prstDash val="dash"/>
              <a:round/>
            </a:ln>
          </p:spPr>
          <p:txBody>
            <a:bodyPr/>
            <a:lstStyle/>
            <a:p/>
          </p:txBody>
        </p:sp>
        <p:sp>
          <p:nvSpPr>
            <p:cNvPr id="741" name="tx741"/>
            <p:cNvSpPr/>
            <p:nvPr/>
          </p:nvSpPr>
          <p:spPr>
            <a:xfrm>
              <a:off x="6358437" y="114076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742" name="tx742"/>
            <p:cNvSpPr/>
            <p:nvPr/>
          </p:nvSpPr>
          <p:spPr>
            <a:xfrm>
              <a:off x="6532274" y="112030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743" name="tx743"/>
            <p:cNvSpPr/>
            <p:nvPr/>
          </p:nvSpPr>
          <p:spPr>
            <a:xfrm>
              <a:off x="6688053" y="1168030"/>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744" name="tx744"/>
            <p:cNvSpPr/>
            <p:nvPr/>
          </p:nvSpPr>
          <p:spPr>
            <a:xfrm>
              <a:off x="6879950" y="110667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745" name="tx745"/>
            <p:cNvSpPr/>
            <p:nvPr/>
          </p:nvSpPr>
          <p:spPr>
            <a:xfrm>
              <a:off x="7027681" y="1065767"/>
              <a:ext cx="11247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11</a:t>
              </a:r>
            </a:p>
          </p:txBody>
        </p:sp>
        <p:sp>
          <p:nvSpPr>
            <p:cNvPr id="746" name="tx746"/>
            <p:cNvSpPr/>
            <p:nvPr/>
          </p:nvSpPr>
          <p:spPr>
            <a:xfrm>
              <a:off x="7209565" y="1202118"/>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a:t>
              </a:r>
            </a:p>
          </p:txBody>
        </p:sp>
        <p:sp>
          <p:nvSpPr>
            <p:cNvPr id="747" name="tx747"/>
            <p:cNvSpPr/>
            <p:nvPr/>
          </p:nvSpPr>
          <p:spPr>
            <a:xfrm>
              <a:off x="7401462" y="109985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a:t>
              </a:r>
            </a:p>
          </p:txBody>
        </p:sp>
        <p:sp>
          <p:nvSpPr>
            <p:cNvPr id="748" name="tx748"/>
            <p:cNvSpPr/>
            <p:nvPr/>
          </p:nvSpPr>
          <p:spPr>
            <a:xfrm>
              <a:off x="7575300" y="113394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749" name="rc749"/>
            <p:cNvSpPr/>
            <p:nvPr/>
          </p:nvSpPr>
          <p:spPr>
            <a:xfrm>
              <a:off x="6327723" y="1744352"/>
              <a:ext cx="1338549" cy="584946"/>
            </a:xfrm>
            <a:prstGeom prst="rect">
              <a:avLst/>
            </a:prstGeom>
            <a:solidFill>
              <a:srgbClr val="EBEBEB">
                <a:alpha val="100000"/>
              </a:srgbClr>
            </a:solidFill>
          </p:spPr>
          <p:txBody>
            <a:bodyPr/>
            <a:lstStyle/>
            <a:p/>
          </p:txBody>
        </p:sp>
        <p:sp>
          <p:nvSpPr>
            <p:cNvPr id="750" name="pl750"/>
            <p:cNvSpPr/>
            <p:nvPr/>
          </p:nvSpPr>
          <p:spPr>
            <a:xfrm>
              <a:off x="6327723" y="2258395"/>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751" name="pl751"/>
            <p:cNvSpPr/>
            <p:nvPr/>
          </p:nvSpPr>
          <p:spPr>
            <a:xfrm>
              <a:off x="6327723" y="2087956"/>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752" name="pl752"/>
            <p:cNvSpPr/>
            <p:nvPr/>
          </p:nvSpPr>
          <p:spPr>
            <a:xfrm>
              <a:off x="6327723" y="1917518"/>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753" name="pl753"/>
            <p:cNvSpPr/>
            <p:nvPr/>
          </p:nvSpPr>
          <p:spPr>
            <a:xfrm>
              <a:off x="6327723" y="1747079"/>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754" name="pl754"/>
            <p:cNvSpPr/>
            <p:nvPr/>
          </p:nvSpPr>
          <p:spPr>
            <a:xfrm>
              <a:off x="6327723" y="2173176"/>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755" name="pl755"/>
            <p:cNvSpPr/>
            <p:nvPr/>
          </p:nvSpPr>
          <p:spPr>
            <a:xfrm>
              <a:off x="6327723" y="2002737"/>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756" name="pl756"/>
            <p:cNvSpPr/>
            <p:nvPr/>
          </p:nvSpPr>
          <p:spPr>
            <a:xfrm>
              <a:off x="6327723" y="1832298"/>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757" name="pl757"/>
            <p:cNvSpPr/>
            <p:nvPr/>
          </p:nvSpPr>
          <p:spPr>
            <a:xfrm>
              <a:off x="6388566" y="1744352"/>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758" name="pl758"/>
            <p:cNvSpPr/>
            <p:nvPr/>
          </p:nvSpPr>
          <p:spPr>
            <a:xfrm>
              <a:off x="6562404" y="1744352"/>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759" name="pl759"/>
            <p:cNvSpPr/>
            <p:nvPr/>
          </p:nvSpPr>
          <p:spPr>
            <a:xfrm>
              <a:off x="6736241" y="1744352"/>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760" name="pl760"/>
            <p:cNvSpPr/>
            <p:nvPr/>
          </p:nvSpPr>
          <p:spPr>
            <a:xfrm>
              <a:off x="6910079" y="1744352"/>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761" name="pl761"/>
            <p:cNvSpPr/>
            <p:nvPr/>
          </p:nvSpPr>
          <p:spPr>
            <a:xfrm>
              <a:off x="7083917" y="1744352"/>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762" name="pl762"/>
            <p:cNvSpPr/>
            <p:nvPr/>
          </p:nvSpPr>
          <p:spPr>
            <a:xfrm>
              <a:off x="7257754" y="1744352"/>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763" name="pl763"/>
            <p:cNvSpPr/>
            <p:nvPr/>
          </p:nvSpPr>
          <p:spPr>
            <a:xfrm>
              <a:off x="7431592" y="1744352"/>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764" name="pl764"/>
            <p:cNvSpPr/>
            <p:nvPr/>
          </p:nvSpPr>
          <p:spPr>
            <a:xfrm>
              <a:off x="7605429" y="1744352"/>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765" name="pl765"/>
            <p:cNvSpPr/>
            <p:nvPr/>
          </p:nvSpPr>
          <p:spPr>
            <a:xfrm>
              <a:off x="6388566" y="2125453"/>
              <a:ext cx="1216862" cy="54540"/>
            </a:xfrm>
            <a:custGeom>
              <a:avLst/>
              <a:pathLst>
                <a:path w="1216862" h="54540">
                  <a:moveTo>
                    <a:pt x="0" y="54540"/>
                  </a:moveTo>
                  <a:lnTo>
                    <a:pt x="173837" y="47722"/>
                  </a:lnTo>
                  <a:lnTo>
                    <a:pt x="347675" y="34087"/>
                  </a:lnTo>
                  <a:lnTo>
                    <a:pt x="521512" y="47722"/>
                  </a:lnTo>
                  <a:lnTo>
                    <a:pt x="695350" y="0"/>
                  </a:lnTo>
                  <a:lnTo>
                    <a:pt x="869187" y="27270"/>
                  </a:lnTo>
                  <a:lnTo>
                    <a:pt x="1043025" y="54540"/>
                  </a:lnTo>
                  <a:lnTo>
                    <a:pt x="1216862" y="20452"/>
                  </a:lnTo>
                </a:path>
              </a:pathLst>
            </a:custGeom>
            <a:ln w="20325" cap="flat">
              <a:solidFill>
                <a:srgbClr val="BEBEBE">
                  <a:alpha val="69803"/>
                </a:srgbClr>
              </a:solidFill>
              <a:prstDash val="solid"/>
              <a:round/>
            </a:ln>
          </p:spPr>
          <p:txBody>
            <a:bodyPr/>
            <a:lstStyle/>
            <a:p/>
          </p:txBody>
        </p:sp>
        <p:sp>
          <p:nvSpPr>
            <p:cNvPr id="766" name="pl766"/>
            <p:cNvSpPr/>
            <p:nvPr/>
          </p:nvSpPr>
          <p:spPr>
            <a:xfrm>
              <a:off x="6388566" y="2166358"/>
              <a:ext cx="1216862" cy="6817"/>
            </a:xfrm>
            <a:custGeom>
              <a:avLst/>
              <a:pathLst>
                <a:path w="1216862" h="6817">
                  <a:moveTo>
                    <a:pt x="0" y="6817"/>
                  </a:moveTo>
                  <a:lnTo>
                    <a:pt x="173837" y="6817"/>
                  </a:lnTo>
                  <a:lnTo>
                    <a:pt x="347675" y="0"/>
                  </a:lnTo>
                  <a:lnTo>
                    <a:pt x="521512" y="6817"/>
                  </a:lnTo>
                  <a:lnTo>
                    <a:pt x="695350" y="6817"/>
                  </a:lnTo>
                  <a:lnTo>
                    <a:pt x="869187" y="6817"/>
                  </a:lnTo>
                  <a:lnTo>
                    <a:pt x="1043025" y="6817"/>
                  </a:lnTo>
                  <a:lnTo>
                    <a:pt x="1216862" y="6817"/>
                  </a:lnTo>
                </a:path>
              </a:pathLst>
            </a:custGeom>
            <a:ln w="40651" cap="flat">
              <a:solidFill>
                <a:srgbClr val="BEBEBE">
                  <a:alpha val="69803"/>
                </a:srgbClr>
              </a:solidFill>
              <a:prstDash val="solid"/>
              <a:round/>
            </a:ln>
          </p:spPr>
          <p:txBody>
            <a:bodyPr/>
            <a:lstStyle/>
            <a:p/>
          </p:txBody>
        </p:sp>
        <p:sp>
          <p:nvSpPr>
            <p:cNvPr id="767" name="pl767"/>
            <p:cNvSpPr/>
            <p:nvPr/>
          </p:nvSpPr>
          <p:spPr>
            <a:xfrm>
              <a:off x="6388566" y="2166358"/>
              <a:ext cx="1216862" cy="6817"/>
            </a:xfrm>
            <a:custGeom>
              <a:avLst/>
              <a:pathLst>
                <a:path w="1216862" h="6817">
                  <a:moveTo>
                    <a:pt x="0" y="6817"/>
                  </a:moveTo>
                  <a:lnTo>
                    <a:pt x="173837" y="6817"/>
                  </a:lnTo>
                  <a:lnTo>
                    <a:pt x="347675" y="0"/>
                  </a:lnTo>
                  <a:lnTo>
                    <a:pt x="521512" y="6817"/>
                  </a:lnTo>
                  <a:lnTo>
                    <a:pt x="695350" y="6817"/>
                  </a:lnTo>
                  <a:lnTo>
                    <a:pt x="869187" y="6817"/>
                  </a:lnTo>
                  <a:lnTo>
                    <a:pt x="1043025" y="6817"/>
                  </a:lnTo>
                  <a:lnTo>
                    <a:pt x="1216862" y="6817"/>
                  </a:lnTo>
                </a:path>
              </a:pathLst>
            </a:custGeom>
            <a:ln w="35231" cap="flat">
              <a:solidFill>
                <a:srgbClr val="BEBEBE">
                  <a:alpha val="69803"/>
                </a:srgbClr>
              </a:solidFill>
              <a:prstDash val="solid"/>
              <a:round/>
            </a:ln>
          </p:spPr>
          <p:txBody>
            <a:bodyPr/>
            <a:lstStyle/>
            <a:p/>
          </p:txBody>
        </p:sp>
        <p:sp>
          <p:nvSpPr>
            <p:cNvPr id="768" name="pl768"/>
            <p:cNvSpPr/>
            <p:nvPr/>
          </p:nvSpPr>
          <p:spPr>
            <a:xfrm>
              <a:off x="6388566" y="2125453"/>
              <a:ext cx="1216862" cy="54540"/>
            </a:xfrm>
            <a:custGeom>
              <a:avLst/>
              <a:pathLst>
                <a:path w="1216862" h="54540">
                  <a:moveTo>
                    <a:pt x="0" y="54540"/>
                  </a:moveTo>
                  <a:lnTo>
                    <a:pt x="173837" y="47722"/>
                  </a:lnTo>
                  <a:lnTo>
                    <a:pt x="347675" y="34087"/>
                  </a:lnTo>
                  <a:lnTo>
                    <a:pt x="521512" y="47722"/>
                  </a:lnTo>
                  <a:lnTo>
                    <a:pt x="695350" y="0"/>
                  </a:lnTo>
                  <a:lnTo>
                    <a:pt x="869187" y="27270"/>
                  </a:lnTo>
                  <a:lnTo>
                    <a:pt x="1043025" y="54540"/>
                  </a:lnTo>
                  <a:lnTo>
                    <a:pt x="1216862" y="20452"/>
                  </a:lnTo>
                </a:path>
              </a:pathLst>
            </a:custGeom>
            <a:ln w="20325" cap="flat">
              <a:solidFill>
                <a:srgbClr val="6B6B6B">
                  <a:alpha val="100000"/>
                </a:srgbClr>
              </a:solidFill>
              <a:prstDash val="solid"/>
              <a:round/>
            </a:ln>
          </p:spPr>
          <p:txBody>
            <a:bodyPr/>
            <a:lstStyle/>
            <a:p/>
          </p:txBody>
        </p:sp>
        <p:sp>
          <p:nvSpPr>
            <p:cNvPr id="769" name="pl769"/>
            <p:cNvSpPr/>
            <p:nvPr/>
          </p:nvSpPr>
          <p:spPr>
            <a:xfrm>
              <a:off x="6388566" y="2166358"/>
              <a:ext cx="1216862" cy="6817"/>
            </a:xfrm>
            <a:custGeom>
              <a:avLst/>
              <a:pathLst>
                <a:path w="1216862" h="6817">
                  <a:moveTo>
                    <a:pt x="0" y="6817"/>
                  </a:moveTo>
                  <a:lnTo>
                    <a:pt x="173837" y="6817"/>
                  </a:lnTo>
                  <a:lnTo>
                    <a:pt x="347675" y="0"/>
                  </a:lnTo>
                  <a:lnTo>
                    <a:pt x="521512" y="6817"/>
                  </a:lnTo>
                  <a:lnTo>
                    <a:pt x="695350" y="6817"/>
                  </a:lnTo>
                  <a:lnTo>
                    <a:pt x="869187" y="6817"/>
                  </a:lnTo>
                  <a:lnTo>
                    <a:pt x="1043025" y="6817"/>
                  </a:lnTo>
                  <a:lnTo>
                    <a:pt x="1216862" y="6817"/>
                  </a:lnTo>
                </a:path>
              </a:pathLst>
            </a:custGeom>
            <a:ln w="40651" cap="flat">
              <a:solidFill>
                <a:srgbClr val="000000">
                  <a:alpha val="100000"/>
                </a:srgbClr>
              </a:solidFill>
              <a:prstDash val="solid"/>
              <a:round/>
            </a:ln>
          </p:spPr>
          <p:txBody>
            <a:bodyPr/>
            <a:lstStyle/>
            <a:p/>
          </p:txBody>
        </p:sp>
        <p:sp>
          <p:nvSpPr>
            <p:cNvPr id="770" name="pl770"/>
            <p:cNvSpPr/>
            <p:nvPr/>
          </p:nvSpPr>
          <p:spPr>
            <a:xfrm>
              <a:off x="6388566" y="2166358"/>
              <a:ext cx="1216862" cy="6817"/>
            </a:xfrm>
            <a:custGeom>
              <a:avLst/>
              <a:pathLst>
                <a:path w="1216862" h="6817">
                  <a:moveTo>
                    <a:pt x="0" y="6817"/>
                  </a:moveTo>
                  <a:lnTo>
                    <a:pt x="173837" y="6817"/>
                  </a:lnTo>
                  <a:lnTo>
                    <a:pt x="347675" y="0"/>
                  </a:lnTo>
                  <a:lnTo>
                    <a:pt x="521512" y="6817"/>
                  </a:lnTo>
                  <a:lnTo>
                    <a:pt x="695350" y="6817"/>
                  </a:lnTo>
                  <a:lnTo>
                    <a:pt x="869187" y="6817"/>
                  </a:lnTo>
                  <a:lnTo>
                    <a:pt x="1043025" y="6817"/>
                  </a:lnTo>
                  <a:lnTo>
                    <a:pt x="1216862" y="6817"/>
                  </a:lnTo>
                </a:path>
              </a:pathLst>
            </a:custGeom>
            <a:ln w="35231" cap="flat">
              <a:solidFill>
                <a:srgbClr val="F26A21">
                  <a:alpha val="100000"/>
                </a:srgbClr>
              </a:solidFill>
              <a:prstDash val="solid"/>
              <a:round/>
            </a:ln>
          </p:spPr>
          <p:txBody>
            <a:bodyPr/>
            <a:lstStyle/>
            <a:p/>
          </p:txBody>
        </p:sp>
        <p:sp>
          <p:nvSpPr>
            <p:cNvPr id="771" name="pl771"/>
            <p:cNvSpPr/>
            <p:nvPr/>
          </p:nvSpPr>
          <p:spPr>
            <a:xfrm>
              <a:off x="6327723" y="2173176"/>
              <a:ext cx="1338549" cy="0"/>
            </a:xfrm>
            <a:custGeom>
              <a:avLst/>
              <a:pathLst>
                <a:path w="1338549" h="0">
                  <a:moveTo>
                    <a:pt x="0" y="0"/>
                  </a:moveTo>
                  <a:lnTo>
                    <a:pt x="1338549" y="0"/>
                  </a:lnTo>
                  <a:lnTo>
                    <a:pt x="1338549" y="0"/>
                  </a:lnTo>
                </a:path>
              </a:pathLst>
            </a:custGeom>
            <a:ln w="13550" cap="flat">
              <a:solidFill>
                <a:srgbClr val="000000">
                  <a:alpha val="100000"/>
                </a:srgbClr>
              </a:solidFill>
              <a:prstDash val="dash"/>
              <a:round/>
            </a:ln>
          </p:spPr>
          <p:txBody>
            <a:bodyPr/>
            <a:lstStyle/>
            <a:p/>
          </p:txBody>
        </p:sp>
        <p:sp>
          <p:nvSpPr>
            <p:cNvPr id="772" name="tx772"/>
            <p:cNvSpPr/>
            <p:nvPr/>
          </p:nvSpPr>
          <p:spPr>
            <a:xfrm>
              <a:off x="6358437" y="201014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773" name="tx773"/>
            <p:cNvSpPr/>
            <p:nvPr/>
          </p:nvSpPr>
          <p:spPr>
            <a:xfrm>
              <a:off x="6532274" y="201014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774" name="tx774"/>
            <p:cNvSpPr/>
            <p:nvPr/>
          </p:nvSpPr>
          <p:spPr>
            <a:xfrm>
              <a:off x="6706112" y="200333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775" name="tx775"/>
            <p:cNvSpPr/>
            <p:nvPr/>
          </p:nvSpPr>
          <p:spPr>
            <a:xfrm>
              <a:off x="6879950" y="201014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776" name="tx776"/>
            <p:cNvSpPr/>
            <p:nvPr/>
          </p:nvSpPr>
          <p:spPr>
            <a:xfrm>
              <a:off x="7053787" y="201014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777" name="tx777"/>
            <p:cNvSpPr/>
            <p:nvPr/>
          </p:nvSpPr>
          <p:spPr>
            <a:xfrm>
              <a:off x="7227625" y="201014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778" name="tx778"/>
            <p:cNvSpPr/>
            <p:nvPr/>
          </p:nvSpPr>
          <p:spPr>
            <a:xfrm>
              <a:off x="7401462" y="201014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779" name="tx779"/>
            <p:cNvSpPr/>
            <p:nvPr/>
          </p:nvSpPr>
          <p:spPr>
            <a:xfrm>
              <a:off x="7575300" y="201014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780" name="rc780"/>
            <p:cNvSpPr/>
            <p:nvPr/>
          </p:nvSpPr>
          <p:spPr>
            <a:xfrm>
              <a:off x="6327723" y="2613739"/>
              <a:ext cx="1338549" cy="584946"/>
            </a:xfrm>
            <a:prstGeom prst="rect">
              <a:avLst/>
            </a:prstGeom>
            <a:solidFill>
              <a:srgbClr val="EBEBEB">
                <a:alpha val="100000"/>
              </a:srgbClr>
            </a:solidFill>
          </p:spPr>
          <p:txBody>
            <a:bodyPr/>
            <a:lstStyle/>
            <a:p/>
          </p:txBody>
        </p:sp>
        <p:sp>
          <p:nvSpPr>
            <p:cNvPr id="781" name="pl781"/>
            <p:cNvSpPr/>
            <p:nvPr/>
          </p:nvSpPr>
          <p:spPr>
            <a:xfrm>
              <a:off x="6327723" y="3127783"/>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782" name="pl782"/>
            <p:cNvSpPr/>
            <p:nvPr/>
          </p:nvSpPr>
          <p:spPr>
            <a:xfrm>
              <a:off x="6327723" y="2957344"/>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783" name="pl783"/>
            <p:cNvSpPr/>
            <p:nvPr/>
          </p:nvSpPr>
          <p:spPr>
            <a:xfrm>
              <a:off x="6327723" y="2786905"/>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784" name="pl784"/>
            <p:cNvSpPr/>
            <p:nvPr/>
          </p:nvSpPr>
          <p:spPr>
            <a:xfrm>
              <a:off x="6327723" y="2616467"/>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785" name="pl785"/>
            <p:cNvSpPr/>
            <p:nvPr/>
          </p:nvSpPr>
          <p:spPr>
            <a:xfrm>
              <a:off x="6327723" y="3042564"/>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786" name="pl786"/>
            <p:cNvSpPr/>
            <p:nvPr/>
          </p:nvSpPr>
          <p:spPr>
            <a:xfrm>
              <a:off x="6327723" y="2872125"/>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787" name="pl787"/>
            <p:cNvSpPr/>
            <p:nvPr/>
          </p:nvSpPr>
          <p:spPr>
            <a:xfrm>
              <a:off x="6327723" y="2701686"/>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788" name="pl788"/>
            <p:cNvSpPr/>
            <p:nvPr/>
          </p:nvSpPr>
          <p:spPr>
            <a:xfrm>
              <a:off x="6388566" y="2613739"/>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789" name="pl789"/>
            <p:cNvSpPr/>
            <p:nvPr/>
          </p:nvSpPr>
          <p:spPr>
            <a:xfrm>
              <a:off x="6562404" y="2613739"/>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790" name="pl790"/>
            <p:cNvSpPr/>
            <p:nvPr/>
          </p:nvSpPr>
          <p:spPr>
            <a:xfrm>
              <a:off x="6736241" y="2613739"/>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791" name="pl791"/>
            <p:cNvSpPr/>
            <p:nvPr/>
          </p:nvSpPr>
          <p:spPr>
            <a:xfrm>
              <a:off x="6910079" y="2613739"/>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792" name="pl792"/>
            <p:cNvSpPr/>
            <p:nvPr/>
          </p:nvSpPr>
          <p:spPr>
            <a:xfrm>
              <a:off x="7083917" y="2613739"/>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793" name="pl793"/>
            <p:cNvSpPr/>
            <p:nvPr/>
          </p:nvSpPr>
          <p:spPr>
            <a:xfrm>
              <a:off x="7257754" y="2613739"/>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794" name="pl794"/>
            <p:cNvSpPr/>
            <p:nvPr/>
          </p:nvSpPr>
          <p:spPr>
            <a:xfrm>
              <a:off x="7431592" y="2613739"/>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795" name="pl795"/>
            <p:cNvSpPr/>
            <p:nvPr/>
          </p:nvSpPr>
          <p:spPr>
            <a:xfrm>
              <a:off x="7605429" y="2613739"/>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796" name="pl796"/>
            <p:cNvSpPr/>
            <p:nvPr/>
          </p:nvSpPr>
          <p:spPr>
            <a:xfrm>
              <a:off x="6388566" y="2994841"/>
              <a:ext cx="1216862" cy="54540"/>
            </a:xfrm>
            <a:custGeom>
              <a:avLst/>
              <a:pathLst>
                <a:path w="1216862" h="54540">
                  <a:moveTo>
                    <a:pt x="0" y="54540"/>
                  </a:moveTo>
                  <a:lnTo>
                    <a:pt x="173837" y="47722"/>
                  </a:lnTo>
                  <a:lnTo>
                    <a:pt x="347675" y="34087"/>
                  </a:lnTo>
                  <a:lnTo>
                    <a:pt x="521512" y="47722"/>
                  </a:lnTo>
                  <a:lnTo>
                    <a:pt x="695350" y="0"/>
                  </a:lnTo>
                  <a:lnTo>
                    <a:pt x="869187" y="27270"/>
                  </a:lnTo>
                  <a:lnTo>
                    <a:pt x="1043025" y="54540"/>
                  </a:lnTo>
                  <a:lnTo>
                    <a:pt x="1216862" y="20452"/>
                  </a:lnTo>
                </a:path>
              </a:pathLst>
            </a:custGeom>
            <a:ln w="20325" cap="flat">
              <a:solidFill>
                <a:srgbClr val="BEBEBE">
                  <a:alpha val="69803"/>
                </a:srgbClr>
              </a:solidFill>
              <a:prstDash val="solid"/>
              <a:round/>
            </a:ln>
          </p:spPr>
          <p:txBody>
            <a:bodyPr/>
            <a:lstStyle/>
            <a:p/>
          </p:txBody>
        </p:sp>
        <p:sp>
          <p:nvSpPr>
            <p:cNvPr id="797" name="pl797"/>
            <p:cNvSpPr/>
            <p:nvPr/>
          </p:nvSpPr>
          <p:spPr>
            <a:xfrm>
              <a:off x="6388566" y="2974388"/>
              <a:ext cx="1216862" cy="102263"/>
            </a:xfrm>
            <a:custGeom>
              <a:avLst/>
              <a:pathLst>
                <a:path w="1216862" h="102263">
                  <a:moveTo>
                    <a:pt x="0" y="34087"/>
                  </a:moveTo>
                  <a:lnTo>
                    <a:pt x="173837" y="27270"/>
                  </a:lnTo>
                  <a:lnTo>
                    <a:pt x="347675" y="0"/>
                  </a:lnTo>
                  <a:lnTo>
                    <a:pt x="521512" y="47722"/>
                  </a:lnTo>
                  <a:lnTo>
                    <a:pt x="695350" y="6817"/>
                  </a:lnTo>
                  <a:lnTo>
                    <a:pt x="869187" y="0"/>
                  </a:lnTo>
                  <a:lnTo>
                    <a:pt x="1043025" y="34087"/>
                  </a:lnTo>
                  <a:lnTo>
                    <a:pt x="1216862" y="102263"/>
                  </a:lnTo>
                </a:path>
              </a:pathLst>
            </a:custGeom>
            <a:ln w="40651" cap="flat">
              <a:solidFill>
                <a:srgbClr val="BEBEBE">
                  <a:alpha val="69803"/>
                </a:srgbClr>
              </a:solidFill>
              <a:prstDash val="solid"/>
              <a:round/>
            </a:ln>
          </p:spPr>
          <p:txBody>
            <a:bodyPr/>
            <a:lstStyle/>
            <a:p/>
          </p:txBody>
        </p:sp>
        <p:sp>
          <p:nvSpPr>
            <p:cNvPr id="798" name="pl798"/>
            <p:cNvSpPr/>
            <p:nvPr/>
          </p:nvSpPr>
          <p:spPr>
            <a:xfrm>
              <a:off x="6388566" y="2974388"/>
              <a:ext cx="1216862" cy="102263"/>
            </a:xfrm>
            <a:custGeom>
              <a:avLst/>
              <a:pathLst>
                <a:path w="1216862" h="102263">
                  <a:moveTo>
                    <a:pt x="0" y="34087"/>
                  </a:moveTo>
                  <a:lnTo>
                    <a:pt x="173837" y="27270"/>
                  </a:lnTo>
                  <a:lnTo>
                    <a:pt x="347675" y="0"/>
                  </a:lnTo>
                  <a:lnTo>
                    <a:pt x="521512" y="47722"/>
                  </a:lnTo>
                  <a:lnTo>
                    <a:pt x="695350" y="6817"/>
                  </a:lnTo>
                  <a:lnTo>
                    <a:pt x="869187" y="0"/>
                  </a:lnTo>
                  <a:lnTo>
                    <a:pt x="1043025" y="34087"/>
                  </a:lnTo>
                  <a:lnTo>
                    <a:pt x="1216862" y="102263"/>
                  </a:lnTo>
                </a:path>
              </a:pathLst>
            </a:custGeom>
            <a:ln w="35231" cap="flat">
              <a:solidFill>
                <a:srgbClr val="BEBEBE">
                  <a:alpha val="69803"/>
                </a:srgbClr>
              </a:solidFill>
              <a:prstDash val="solid"/>
              <a:round/>
            </a:ln>
          </p:spPr>
          <p:txBody>
            <a:bodyPr/>
            <a:lstStyle/>
            <a:p/>
          </p:txBody>
        </p:sp>
        <p:sp>
          <p:nvSpPr>
            <p:cNvPr id="799" name="pl799"/>
            <p:cNvSpPr/>
            <p:nvPr/>
          </p:nvSpPr>
          <p:spPr>
            <a:xfrm>
              <a:off x="6388566" y="2994841"/>
              <a:ext cx="1216862" cy="54540"/>
            </a:xfrm>
            <a:custGeom>
              <a:avLst/>
              <a:pathLst>
                <a:path w="1216862" h="54540">
                  <a:moveTo>
                    <a:pt x="0" y="54540"/>
                  </a:moveTo>
                  <a:lnTo>
                    <a:pt x="173837" y="47722"/>
                  </a:lnTo>
                  <a:lnTo>
                    <a:pt x="347675" y="34087"/>
                  </a:lnTo>
                  <a:lnTo>
                    <a:pt x="521512" y="47722"/>
                  </a:lnTo>
                  <a:lnTo>
                    <a:pt x="695350" y="0"/>
                  </a:lnTo>
                  <a:lnTo>
                    <a:pt x="869187" y="27270"/>
                  </a:lnTo>
                  <a:lnTo>
                    <a:pt x="1043025" y="54540"/>
                  </a:lnTo>
                  <a:lnTo>
                    <a:pt x="1216862" y="20452"/>
                  </a:lnTo>
                </a:path>
              </a:pathLst>
            </a:custGeom>
            <a:ln w="20325" cap="flat">
              <a:solidFill>
                <a:srgbClr val="6B6B6B">
                  <a:alpha val="100000"/>
                </a:srgbClr>
              </a:solidFill>
              <a:prstDash val="solid"/>
              <a:round/>
            </a:ln>
          </p:spPr>
          <p:txBody>
            <a:bodyPr/>
            <a:lstStyle/>
            <a:p/>
          </p:txBody>
        </p:sp>
        <p:sp>
          <p:nvSpPr>
            <p:cNvPr id="800" name="pl800"/>
            <p:cNvSpPr/>
            <p:nvPr/>
          </p:nvSpPr>
          <p:spPr>
            <a:xfrm>
              <a:off x="6388566" y="2974388"/>
              <a:ext cx="1216862" cy="102263"/>
            </a:xfrm>
            <a:custGeom>
              <a:avLst/>
              <a:pathLst>
                <a:path w="1216862" h="102263">
                  <a:moveTo>
                    <a:pt x="0" y="34087"/>
                  </a:moveTo>
                  <a:lnTo>
                    <a:pt x="173837" y="27270"/>
                  </a:lnTo>
                  <a:lnTo>
                    <a:pt x="347675" y="0"/>
                  </a:lnTo>
                  <a:lnTo>
                    <a:pt x="521512" y="47722"/>
                  </a:lnTo>
                  <a:lnTo>
                    <a:pt x="695350" y="6817"/>
                  </a:lnTo>
                  <a:lnTo>
                    <a:pt x="869187" y="0"/>
                  </a:lnTo>
                  <a:lnTo>
                    <a:pt x="1043025" y="34087"/>
                  </a:lnTo>
                  <a:lnTo>
                    <a:pt x="1216862" y="102263"/>
                  </a:lnTo>
                </a:path>
              </a:pathLst>
            </a:custGeom>
            <a:ln w="40651" cap="flat">
              <a:solidFill>
                <a:srgbClr val="000000">
                  <a:alpha val="100000"/>
                </a:srgbClr>
              </a:solidFill>
              <a:prstDash val="solid"/>
              <a:round/>
            </a:ln>
          </p:spPr>
          <p:txBody>
            <a:bodyPr/>
            <a:lstStyle/>
            <a:p/>
          </p:txBody>
        </p:sp>
        <p:sp>
          <p:nvSpPr>
            <p:cNvPr id="801" name="pl801"/>
            <p:cNvSpPr/>
            <p:nvPr/>
          </p:nvSpPr>
          <p:spPr>
            <a:xfrm>
              <a:off x="6388566" y="2974388"/>
              <a:ext cx="1216862" cy="102263"/>
            </a:xfrm>
            <a:custGeom>
              <a:avLst/>
              <a:pathLst>
                <a:path w="1216862" h="102263">
                  <a:moveTo>
                    <a:pt x="0" y="34087"/>
                  </a:moveTo>
                  <a:lnTo>
                    <a:pt x="173837" y="27270"/>
                  </a:lnTo>
                  <a:lnTo>
                    <a:pt x="347675" y="0"/>
                  </a:lnTo>
                  <a:lnTo>
                    <a:pt x="521512" y="47722"/>
                  </a:lnTo>
                  <a:lnTo>
                    <a:pt x="695350" y="6817"/>
                  </a:lnTo>
                  <a:lnTo>
                    <a:pt x="869187" y="0"/>
                  </a:lnTo>
                  <a:lnTo>
                    <a:pt x="1043025" y="34087"/>
                  </a:lnTo>
                  <a:lnTo>
                    <a:pt x="1216862" y="102263"/>
                  </a:lnTo>
                </a:path>
              </a:pathLst>
            </a:custGeom>
            <a:ln w="35231" cap="flat">
              <a:solidFill>
                <a:srgbClr val="F26A21">
                  <a:alpha val="100000"/>
                </a:srgbClr>
              </a:solidFill>
              <a:prstDash val="solid"/>
              <a:round/>
            </a:ln>
          </p:spPr>
          <p:txBody>
            <a:bodyPr/>
            <a:lstStyle/>
            <a:p/>
          </p:txBody>
        </p:sp>
        <p:sp>
          <p:nvSpPr>
            <p:cNvPr id="802" name="pl802"/>
            <p:cNvSpPr/>
            <p:nvPr/>
          </p:nvSpPr>
          <p:spPr>
            <a:xfrm>
              <a:off x="6327723" y="3042564"/>
              <a:ext cx="1338549" cy="0"/>
            </a:xfrm>
            <a:custGeom>
              <a:avLst/>
              <a:pathLst>
                <a:path w="1338549" h="0">
                  <a:moveTo>
                    <a:pt x="0" y="0"/>
                  </a:moveTo>
                  <a:lnTo>
                    <a:pt x="1338549" y="0"/>
                  </a:lnTo>
                  <a:lnTo>
                    <a:pt x="1338549" y="0"/>
                  </a:lnTo>
                </a:path>
              </a:pathLst>
            </a:custGeom>
            <a:ln w="13550" cap="flat">
              <a:solidFill>
                <a:srgbClr val="000000">
                  <a:alpha val="100000"/>
                </a:srgbClr>
              </a:solidFill>
              <a:prstDash val="dash"/>
              <a:round/>
            </a:ln>
          </p:spPr>
          <p:txBody>
            <a:bodyPr/>
            <a:lstStyle/>
            <a:p/>
          </p:txBody>
        </p:sp>
        <p:sp>
          <p:nvSpPr>
            <p:cNvPr id="803" name="tx803"/>
            <p:cNvSpPr/>
            <p:nvPr/>
          </p:nvSpPr>
          <p:spPr>
            <a:xfrm>
              <a:off x="6358437" y="284544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804" name="tx804"/>
            <p:cNvSpPr/>
            <p:nvPr/>
          </p:nvSpPr>
          <p:spPr>
            <a:xfrm>
              <a:off x="6532274" y="283863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a:t>
              </a:r>
            </a:p>
          </p:txBody>
        </p:sp>
        <p:sp>
          <p:nvSpPr>
            <p:cNvPr id="805" name="tx805"/>
            <p:cNvSpPr/>
            <p:nvPr/>
          </p:nvSpPr>
          <p:spPr>
            <a:xfrm>
              <a:off x="6675982" y="281136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10</a:t>
              </a:r>
            </a:p>
          </p:txBody>
        </p:sp>
        <p:sp>
          <p:nvSpPr>
            <p:cNvPr id="806" name="tx806"/>
            <p:cNvSpPr/>
            <p:nvPr/>
          </p:nvSpPr>
          <p:spPr>
            <a:xfrm>
              <a:off x="6879950" y="285908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807" name="tx807"/>
            <p:cNvSpPr/>
            <p:nvPr/>
          </p:nvSpPr>
          <p:spPr>
            <a:xfrm>
              <a:off x="7053787" y="281817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a:t>
              </a:r>
            </a:p>
          </p:txBody>
        </p:sp>
        <p:sp>
          <p:nvSpPr>
            <p:cNvPr id="808" name="tx808"/>
            <p:cNvSpPr/>
            <p:nvPr/>
          </p:nvSpPr>
          <p:spPr>
            <a:xfrm>
              <a:off x="7197495" y="281136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10</a:t>
              </a:r>
            </a:p>
          </p:txBody>
        </p:sp>
        <p:sp>
          <p:nvSpPr>
            <p:cNvPr id="809" name="tx809"/>
            <p:cNvSpPr/>
            <p:nvPr/>
          </p:nvSpPr>
          <p:spPr>
            <a:xfrm>
              <a:off x="7401462" y="284544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810" name="tx810"/>
            <p:cNvSpPr/>
            <p:nvPr/>
          </p:nvSpPr>
          <p:spPr>
            <a:xfrm>
              <a:off x="7557240" y="2913623"/>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811" name="rc811"/>
            <p:cNvSpPr/>
            <p:nvPr/>
          </p:nvSpPr>
          <p:spPr>
            <a:xfrm>
              <a:off x="6327723" y="3483127"/>
              <a:ext cx="1338549" cy="584946"/>
            </a:xfrm>
            <a:prstGeom prst="rect">
              <a:avLst/>
            </a:prstGeom>
            <a:solidFill>
              <a:srgbClr val="EBEBEB">
                <a:alpha val="100000"/>
              </a:srgbClr>
            </a:solidFill>
          </p:spPr>
          <p:txBody>
            <a:bodyPr/>
            <a:lstStyle/>
            <a:p/>
          </p:txBody>
        </p:sp>
        <p:sp>
          <p:nvSpPr>
            <p:cNvPr id="812" name="pl812"/>
            <p:cNvSpPr/>
            <p:nvPr/>
          </p:nvSpPr>
          <p:spPr>
            <a:xfrm>
              <a:off x="6327723" y="3997171"/>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813" name="pl813"/>
            <p:cNvSpPr/>
            <p:nvPr/>
          </p:nvSpPr>
          <p:spPr>
            <a:xfrm>
              <a:off x="6327723" y="3826732"/>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814" name="pl814"/>
            <p:cNvSpPr/>
            <p:nvPr/>
          </p:nvSpPr>
          <p:spPr>
            <a:xfrm>
              <a:off x="6327723" y="3656293"/>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815" name="pl815"/>
            <p:cNvSpPr/>
            <p:nvPr/>
          </p:nvSpPr>
          <p:spPr>
            <a:xfrm>
              <a:off x="6327723" y="3485854"/>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816" name="pl816"/>
            <p:cNvSpPr/>
            <p:nvPr/>
          </p:nvSpPr>
          <p:spPr>
            <a:xfrm>
              <a:off x="6327723" y="3911952"/>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817" name="pl817"/>
            <p:cNvSpPr/>
            <p:nvPr/>
          </p:nvSpPr>
          <p:spPr>
            <a:xfrm>
              <a:off x="6327723" y="3741513"/>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818" name="pl818"/>
            <p:cNvSpPr/>
            <p:nvPr/>
          </p:nvSpPr>
          <p:spPr>
            <a:xfrm>
              <a:off x="6327723" y="3571074"/>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819" name="pl819"/>
            <p:cNvSpPr/>
            <p:nvPr/>
          </p:nvSpPr>
          <p:spPr>
            <a:xfrm>
              <a:off x="6388566" y="3483127"/>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820" name="pl820"/>
            <p:cNvSpPr/>
            <p:nvPr/>
          </p:nvSpPr>
          <p:spPr>
            <a:xfrm>
              <a:off x="6562404" y="3483127"/>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821" name="pl821"/>
            <p:cNvSpPr/>
            <p:nvPr/>
          </p:nvSpPr>
          <p:spPr>
            <a:xfrm>
              <a:off x="6736241" y="3483127"/>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822" name="pl822"/>
            <p:cNvSpPr/>
            <p:nvPr/>
          </p:nvSpPr>
          <p:spPr>
            <a:xfrm>
              <a:off x="6910079" y="3483127"/>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823" name="pl823"/>
            <p:cNvSpPr/>
            <p:nvPr/>
          </p:nvSpPr>
          <p:spPr>
            <a:xfrm>
              <a:off x="7083917" y="3483127"/>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824" name="pl824"/>
            <p:cNvSpPr/>
            <p:nvPr/>
          </p:nvSpPr>
          <p:spPr>
            <a:xfrm>
              <a:off x="7257754" y="3483127"/>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825" name="pl825"/>
            <p:cNvSpPr/>
            <p:nvPr/>
          </p:nvSpPr>
          <p:spPr>
            <a:xfrm>
              <a:off x="7431592" y="3483127"/>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826" name="pl826"/>
            <p:cNvSpPr/>
            <p:nvPr/>
          </p:nvSpPr>
          <p:spPr>
            <a:xfrm>
              <a:off x="7605429" y="3483127"/>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827" name="pl827"/>
            <p:cNvSpPr/>
            <p:nvPr/>
          </p:nvSpPr>
          <p:spPr>
            <a:xfrm>
              <a:off x="6388566" y="3864229"/>
              <a:ext cx="1216862" cy="54540"/>
            </a:xfrm>
            <a:custGeom>
              <a:avLst/>
              <a:pathLst>
                <a:path w="1216862" h="54540">
                  <a:moveTo>
                    <a:pt x="0" y="54540"/>
                  </a:moveTo>
                  <a:lnTo>
                    <a:pt x="173837" y="47722"/>
                  </a:lnTo>
                  <a:lnTo>
                    <a:pt x="347675" y="34087"/>
                  </a:lnTo>
                  <a:lnTo>
                    <a:pt x="521512" y="47722"/>
                  </a:lnTo>
                  <a:lnTo>
                    <a:pt x="695350" y="0"/>
                  </a:lnTo>
                  <a:lnTo>
                    <a:pt x="869187" y="27270"/>
                  </a:lnTo>
                  <a:lnTo>
                    <a:pt x="1043025" y="54540"/>
                  </a:lnTo>
                  <a:lnTo>
                    <a:pt x="1216862" y="20452"/>
                  </a:lnTo>
                </a:path>
              </a:pathLst>
            </a:custGeom>
            <a:ln w="20325" cap="flat">
              <a:solidFill>
                <a:srgbClr val="BEBEBE">
                  <a:alpha val="69803"/>
                </a:srgbClr>
              </a:solidFill>
              <a:prstDash val="solid"/>
              <a:round/>
            </a:ln>
          </p:spPr>
          <p:txBody>
            <a:bodyPr/>
            <a:lstStyle/>
            <a:p/>
          </p:txBody>
        </p:sp>
        <p:sp>
          <p:nvSpPr>
            <p:cNvPr id="828" name="pl828"/>
            <p:cNvSpPr/>
            <p:nvPr/>
          </p:nvSpPr>
          <p:spPr>
            <a:xfrm>
              <a:off x="6388566" y="3898316"/>
              <a:ext cx="1216862" cy="13635"/>
            </a:xfrm>
            <a:custGeom>
              <a:avLst/>
              <a:pathLst>
                <a:path w="1216862" h="13635">
                  <a:moveTo>
                    <a:pt x="0" y="13635"/>
                  </a:moveTo>
                  <a:lnTo>
                    <a:pt x="173837" y="13635"/>
                  </a:lnTo>
                  <a:lnTo>
                    <a:pt x="347675" y="13635"/>
                  </a:lnTo>
                  <a:lnTo>
                    <a:pt x="521512" y="13635"/>
                  </a:lnTo>
                  <a:lnTo>
                    <a:pt x="695350" y="13635"/>
                  </a:lnTo>
                  <a:lnTo>
                    <a:pt x="869187" y="13635"/>
                  </a:lnTo>
                  <a:lnTo>
                    <a:pt x="1043025" y="13635"/>
                  </a:lnTo>
                  <a:lnTo>
                    <a:pt x="1216862" y="0"/>
                  </a:lnTo>
                </a:path>
              </a:pathLst>
            </a:custGeom>
            <a:ln w="40651" cap="flat">
              <a:solidFill>
                <a:srgbClr val="BEBEBE">
                  <a:alpha val="69803"/>
                </a:srgbClr>
              </a:solidFill>
              <a:prstDash val="solid"/>
              <a:round/>
            </a:ln>
          </p:spPr>
          <p:txBody>
            <a:bodyPr/>
            <a:lstStyle/>
            <a:p/>
          </p:txBody>
        </p:sp>
        <p:sp>
          <p:nvSpPr>
            <p:cNvPr id="829" name="pl829"/>
            <p:cNvSpPr/>
            <p:nvPr/>
          </p:nvSpPr>
          <p:spPr>
            <a:xfrm>
              <a:off x="6388566" y="3898316"/>
              <a:ext cx="1216862" cy="13635"/>
            </a:xfrm>
            <a:custGeom>
              <a:avLst/>
              <a:pathLst>
                <a:path w="1216862" h="13635">
                  <a:moveTo>
                    <a:pt x="0" y="13635"/>
                  </a:moveTo>
                  <a:lnTo>
                    <a:pt x="173837" y="13635"/>
                  </a:lnTo>
                  <a:lnTo>
                    <a:pt x="347675" y="13635"/>
                  </a:lnTo>
                  <a:lnTo>
                    <a:pt x="521512" y="13635"/>
                  </a:lnTo>
                  <a:lnTo>
                    <a:pt x="695350" y="13635"/>
                  </a:lnTo>
                  <a:lnTo>
                    <a:pt x="869187" y="13635"/>
                  </a:lnTo>
                  <a:lnTo>
                    <a:pt x="1043025" y="13635"/>
                  </a:lnTo>
                  <a:lnTo>
                    <a:pt x="1216862" y="0"/>
                  </a:lnTo>
                </a:path>
              </a:pathLst>
            </a:custGeom>
            <a:ln w="35231" cap="flat">
              <a:solidFill>
                <a:srgbClr val="BEBEBE">
                  <a:alpha val="69803"/>
                </a:srgbClr>
              </a:solidFill>
              <a:prstDash val="solid"/>
              <a:round/>
            </a:ln>
          </p:spPr>
          <p:txBody>
            <a:bodyPr/>
            <a:lstStyle/>
            <a:p/>
          </p:txBody>
        </p:sp>
        <p:sp>
          <p:nvSpPr>
            <p:cNvPr id="830" name="pl830"/>
            <p:cNvSpPr/>
            <p:nvPr/>
          </p:nvSpPr>
          <p:spPr>
            <a:xfrm>
              <a:off x="6388566" y="3864229"/>
              <a:ext cx="1216862" cy="54540"/>
            </a:xfrm>
            <a:custGeom>
              <a:avLst/>
              <a:pathLst>
                <a:path w="1216862" h="54540">
                  <a:moveTo>
                    <a:pt x="0" y="54540"/>
                  </a:moveTo>
                  <a:lnTo>
                    <a:pt x="173837" y="47722"/>
                  </a:lnTo>
                  <a:lnTo>
                    <a:pt x="347675" y="34087"/>
                  </a:lnTo>
                  <a:lnTo>
                    <a:pt x="521512" y="47722"/>
                  </a:lnTo>
                  <a:lnTo>
                    <a:pt x="695350" y="0"/>
                  </a:lnTo>
                  <a:lnTo>
                    <a:pt x="869187" y="27270"/>
                  </a:lnTo>
                  <a:lnTo>
                    <a:pt x="1043025" y="54540"/>
                  </a:lnTo>
                  <a:lnTo>
                    <a:pt x="1216862" y="20452"/>
                  </a:lnTo>
                </a:path>
              </a:pathLst>
            </a:custGeom>
            <a:ln w="20325" cap="flat">
              <a:solidFill>
                <a:srgbClr val="6B6B6B">
                  <a:alpha val="100000"/>
                </a:srgbClr>
              </a:solidFill>
              <a:prstDash val="solid"/>
              <a:round/>
            </a:ln>
          </p:spPr>
          <p:txBody>
            <a:bodyPr/>
            <a:lstStyle/>
            <a:p/>
          </p:txBody>
        </p:sp>
        <p:sp>
          <p:nvSpPr>
            <p:cNvPr id="831" name="pl831"/>
            <p:cNvSpPr/>
            <p:nvPr/>
          </p:nvSpPr>
          <p:spPr>
            <a:xfrm>
              <a:off x="6388566" y="3898316"/>
              <a:ext cx="1216862" cy="13635"/>
            </a:xfrm>
            <a:custGeom>
              <a:avLst/>
              <a:pathLst>
                <a:path w="1216862" h="13635">
                  <a:moveTo>
                    <a:pt x="0" y="13635"/>
                  </a:moveTo>
                  <a:lnTo>
                    <a:pt x="173837" y="13635"/>
                  </a:lnTo>
                  <a:lnTo>
                    <a:pt x="347675" y="13635"/>
                  </a:lnTo>
                  <a:lnTo>
                    <a:pt x="521512" y="13635"/>
                  </a:lnTo>
                  <a:lnTo>
                    <a:pt x="695350" y="13635"/>
                  </a:lnTo>
                  <a:lnTo>
                    <a:pt x="869187" y="13635"/>
                  </a:lnTo>
                  <a:lnTo>
                    <a:pt x="1043025" y="13635"/>
                  </a:lnTo>
                  <a:lnTo>
                    <a:pt x="1216862" y="0"/>
                  </a:lnTo>
                </a:path>
              </a:pathLst>
            </a:custGeom>
            <a:ln w="40651" cap="flat">
              <a:solidFill>
                <a:srgbClr val="000000">
                  <a:alpha val="100000"/>
                </a:srgbClr>
              </a:solidFill>
              <a:prstDash val="solid"/>
              <a:round/>
            </a:ln>
          </p:spPr>
          <p:txBody>
            <a:bodyPr/>
            <a:lstStyle/>
            <a:p/>
          </p:txBody>
        </p:sp>
        <p:sp>
          <p:nvSpPr>
            <p:cNvPr id="832" name="pl832"/>
            <p:cNvSpPr/>
            <p:nvPr/>
          </p:nvSpPr>
          <p:spPr>
            <a:xfrm>
              <a:off x="6388566" y="3898316"/>
              <a:ext cx="1216862" cy="13635"/>
            </a:xfrm>
            <a:custGeom>
              <a:avLst/>
              <a:pathLst>
                <a:path w="1216862" h="13635">
                  <a:moveTo>
                    <a:pt x="0" y="13635"/>
                  </a:moveTo>
                  <a:lnTo>
                    <a:pt x="173837" y="13635"/>
                  </a:lnTo>
                  <a:lnTo>
                    <a:pt x="347675" y="13635"/>
                  </a:lnTo>
                  <a:lnTo>
                    <a:pt x="521512" y="13635"/>
                  </a:lnTo>
                  <a:lnTo>
                    <a:pt x="695350" y="13635"/>
                  </a:lnTo>
                  <a:lnTo>
                    <a:pt x="869187" y="13635"/>
                  </a:lnTo>
                  <a:lnTo>
                    <a:pt x="1043025" y="13635"/>
                  </a:lnTo>
                  <a:lnTo>
                    <a:pt x="1216862" y="0"/>
                  </a:lnTo>
                </a:path>
              </a:pathLst>
            </a:custGeom>
            <a:ln w="35231" cap="flat">
              <a:solidFill>
                <a:srgbClr val="F26A21">
                  <a:alpha val="100000"/>
                </a:srgbClr>
              </a:solidFill>
              <a:prstDash val="solid"/>
              <a:round/>
            </a:ln>
          </p:spPr>
          <p:txBody>
            <a:bodyPr/>
            <a:lstStyle/>
            <a:p/>
          </p:txBody>
        </p:sp>
        <p:sp>
          <p:nvSpPr>
            <p:cNvPr id="833" name="pl833"/>
            <p:cNvSpPr/>
            <p:nvPr/>
          </p:nvSpPr>
          <p:spPr>
            <a:xfrm>
              <a:off x="6327723" y="3911952"/>
              <a:ext cx="1338549" cy="0"/>
            </a:xfrm>
            <a:custGeom>
              <a:avLst/>
              <a:pathLst>
                <a:path w="1338549" h="0">
                  <a:moveTo>
                    <a:pt x="0" y="0"/>
                  </a:moveTo>
                  <a:lnTo>
                    <a:pt x="1338549" y="0"/>
                  </a:lnTo>
                  <a:lnTo>
                    <a:pt x="1338549" y="0"/>
                  </a:lnTo>
                </a:path>
              </a:pathLst>
            </a:custGeom>
            <a:ln w="13550" cap="flat">
              <a:solidFill>
                <a:srgbClr val="000000">
                  <a:alpha val="100000"/>
                </a:srgbClr>
              </a:solidFill>
              <a:prstDash val="dash"/>
              <a:round/>
            </a:ln>
          </p:spPr>
          <p:txBody>
            <a:bodyPr/>
            <a:lstStyle/>
            <a:p/>
          </p:txBody>
        </p:sp>
        <p:sp>
          <p:nvSpPr>
            <p:cNvPr id="834" name="tx834"/>
            <p:cNvSpPr/>
            <p:nvPr/>
          </p:nvSpPr>
          <p:spPr>
            <a:xfrm>
              <a:off x="6358437" y="374892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835" name="tx835"/>
            <p:cNvSpPr/>
            <p:nvPr/>
          </p:nvSpPr>
          <p:spPr>
            <a:xfrm>
              <a:off x="6532274" y="374892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836" name="tx836"/>
            <p:cNvSpPr/>
            <p:nvPr/>
          </p:nvSpPr>
          <p:spPr>
            <a:xfrm>
              <a:off x="6706112" y="374892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837" name="tx837"/>
            <p:cNvSpPr/>
            <p:nvPr/>
          </p:nvSpPr>
          <p:spPr>
            <a:xfrm>
              <a:off x="6879950" y="374892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838" name="tx838"/>
            <p:cNvSpPr/>
            <p:nvPr/>
          </p:nvSpPr>
          <p:spPr>
            <a:xfrm>
              <a:off x="7053787" y="374892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839" name="tx839"/>
            <p:cNvSpPr/>
            <p:nvPr/>
          </p:nvSpPr>
          <p:spPr>
            <a:xfrm>
              <a:off x="7227625" y="374892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840" name="tx840"/>
            <p:cNvSpPr/>
            <p:nvPr/>
          </p:nvSpPr>
          <p:spPr>
            <a:xfrm>
              <a:off x="7401462" y="374892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841" name="tx841"/>
            <p:cNvSpPr/>
            <p:nvPr/>
          </p:nvSpPr>
          <p:spPr>
            <a:xfrm>
              <a:off x="7575300" y="373528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842" name="rc842"/>
            <p:cNvSpPr/>
            <p:nvPr/>
          </p:nvSpPr>
          <p:spPr>
            <a:xfrm>
              <a:off x="6327723" y="4352515"/>
              <a:ext cx="1338549" cy="584946"/>
            </a:xfrm>
            <a:prstGeom prst="rect">
              <a:avLst/>
            </a:prstGeom>
            <a:solidFill>
              <a:srgbClr val="EBEBEB">
                <a:alpha val="100000"/>
              </a:srgbClr>
            </a:solidFill>
          </p:spPr>
          <p:txBody>
            <a:bodyPr/>
            <a:lstStyle/>
            <a:p/>
          </p:txBody>
        </p:sp>
        <p:sp>
          <p:nvSpPr>
            <p:cNvPr id="843" name="pl843"/>
            <p:cNvSpPr/>
            <p:nvPr/>
          </p:nvSpPr>
          <p:spPr>
            <a:xfrm>
              <a:off x="6327723" y="4866559"/>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844" name="pl844"/>
            <p:cNvSpPr/>
            <p:nvPr/>
          </p:nvSpPr>
          <p:spPr>
            <a:xfrm>
              <a:off x="6327723" y="4696120"/>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845" name="pl845"/>
            <p:cNvSpPr/>
            <p:nvPr/>
          </p:nvSpPr>
          <p:spPr>
            <a:xfrm>
              <a:off x="6327723" y="4525681"/>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846" name="pl846"/>
            <p:cNvSpPr/>
            <p:nvPr/>
          </p:nvSpPr>
          <p:spPr>
            <a:xfrm>
              <a:off x="6327723" y="4355242"/>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847" name="pl847"/>
            <p:cNvSpPr/>
            <p:nvPr/>
          </p:nvSpPr>
          <p:spPr>
            <a:xfrm>
              <a:off x="6327723" y="4781339"/>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848" name="pl848"/>
            <p:cNvSpPr/>
            <p:nvPr/>
          </p:nvSpPr>
          <p:spPr>
            <a:xfrm>
              <a:off x="6327723" y="4610901"/>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849" name="pl849"/>
            <p:cNvSpPr/>
            <p:nvPr/>
          </p:nvSpPr>
          <p:spPr>
            <a:xfrm>
              <a:off x="6327723" y="4440462"/>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850" name="pl850"/>
            <p:cNvSpPr/>
            <p:nvPr/>
          </p:nvSpPr>
          <p:spPr>
            <a:xfrm>
              <a:off x="6388566" y="4352515"/>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851" name="pl851"/>
            <p:cNvSpPr/>
            <p:nvPr/>
          </p:nvSpPr>
          <p:spPr>
            <a:xfrm>
              <a:off x="6562404" y="4352515"/>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852" name="pl852"/>
            <p:cNvSpPr/>
            <p:nvPr/>
          </p:nvSpPr>
          <p:spPr>
            <a:xfrm>
              <a:off x="6736241" y="4352515"/>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853" name="pl853"/>
            <p:cNvSpPr/>
            <p:nvPr/>
          </p:nvSpPr>
          <p:spPr>
            <a:xfrm>
              <a:off x="6910079" y="4352515"/>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854" name="pl854"/>
            <p:cNvSpPr/>
            <p:nvPr/>
          </p:nvSpPr>
          <p:spPr>
            <a:xfrm>
              <a:off x="7083917" y="4352515"/>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855" name="pl855"/>
            <p:cNvSpPr/>
            <p:nvPr/>
          </p:nvSpPr>
          <p:spPr>
            <a:xfrm>
              <a:off x="7257754" y="4352515"/>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856" name="pl856"/>
            <p:cNvSpPr/>
            <p:nvPr/>
          </p:nvSpPr>
          <p:spPr>
            <a:xfrm>
              <a:off x="7431592" y="4352515"/>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857" name="pl857"/>
            <p:cNvSpPr/>
            <p:nvPr/>
          </p:nvSpPr>
          <p:spPr>
            <a:xfrm>
              <a:off x="7605429" y="4352515"/>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858" name="pl858"/>
            <p:cNvSpPr/>
            <p:nvPr/>
          </p:nvSpPr>
          <p:spPr>
            <a:xfrm>
              <a:off x="6388566" y="4733616"/>
              <a:ext cx="1216862" cy="54540"/>
            </a:xfrm>
            <a:custGeom>
              <a:avLst/>
              <a:pathLst>
                <a:path w="1216862" h="54540">
                  <a:moveTo>
                    <a:pt x="0" y="54540"/>
                  </a:moveTo>
                  <a:lnTo>
                    <a:pt x="173837" y="47722"/>
                  </a:lnTo>
                  <a:lnTo>
                    <a:pt x="347675" y="34087"/>
                  </a:lnTo>
                  <a:lnTo>
                    <a:pt x="521512" y="47722"/>
                  </a:lnTo>
                  <a:lnTo>
                    <a:pt x="695350" y="0"/>
                  </a:lnTo>
                  <a:lnTo>
                    <a:pt x="869187" y="27270"/>
                  </a:lnTo>
                  <a:lnTo>
                    <a:pt x="1043025" y="54540"/>
                  </a:lnTo>
                  <a:lnTo>
                    <a:pt x="1216862" y="20452"/>
                  </a:lnTo>
                </a:path>
              </a:pathLst>
            </a:custGeom>
            <a:ln w="20325" cap="flat">
              <a:solidFill>
                <a:srgbClr val="BEBEBE">
                  <a:alpha val="69803"/>
                </a:srgbClr>
              </a:solidFill>
              <a:prstDash val="solid"/>
              <a:round/>
            </a:ln>
          </p:spPr>
          <p:txBody>
            <a:bodyPr/>
            <a:lstStyle/>
            <a:p/>
          </p:txBody>
        </p:sp>
        <p:sp>
          <p:nvSpPr>
            <p:cNvPr id="859" name="pl859"/>
            <p:cNvSpPr/>
            <p:nvPr/>
          </p:nvSpPr>
          <p:spPr>
            <a:xfrm>
              <a:off x="6388566" y="4754069"/>
              <a:ext cx="1216862" cy="54540"/>
            </a:xfrm>
            <a:custGeom>
              <a:avLst/>
              <a:pathLst>
                <a:path w="1216862" h="54540">
                  <a:moveTo>
                    <a:pt x="0" y="40905"/>
                  </a:moveTo>
                  <a:lnTo>
                    <a:pt x="173837" y="27270"/>
                  </a:lnTo>
                  <a:lnTo>
                    <a:pt x="347675" y="27270"/>
                  </a:lnTo>
                  <a:lnTo>
                    <a:pt x="521512" y="54540"/>
                  </a:lnTo>
                  <a:lnTo>
                    <a:pt x="695350" y="27270"/>
                  </a:lnTo>
                  <a:lnTo>
                    <a:pt x="869187" y="0"/>
                  </a:lnTo>
                  <a:lnTo>
                    <a:pt x="1043025" y="27270"/>
                  </a:lnTo>
                  <a:lnTo>
                    <a:pt x="1216862" y="27270"/>
                  </a:lnTo>
                </a:path>
              </a:pathLst>
            </a:custGeom>
            <a:ln w="40651" cap="flat">
              <a:solidFill>
                <a:srgbClr val="BEBEBE">
                  <a:alpha val="69803"/>
                </a:srgbClr>
              </a:solidFill>
              <a:prstDash val="solid"/>
              <a:round/>
            </a:ln>
          </p:spPr>
          <p:txBody>
            <a:bodyPr/>
            <a:lstStyle/>
            <a:p/>
          </p:txBody>
        </p:sp>
        <p:sp>
          <p:nvSpPr>
            <p:cNvPr id="860" name="pl860"/>
            <p:cNvSpPr/>
            <p:nvPr/>
          </p:nvSpPr>
          <p:spPr>
            <a:xfrm>
              <a:off x="6388566" y="4754069"/>
              <a:ext cx="1216862" cy="54540"/>
            </a:xfrm>
            <a:custGeom>
              <a:avLst/>
              <a:pathLst>
                <a:path w="1216862" h="54540">
                  <a:moveTo>
                    <a:pt x="0" y="40905"/>
                  </a:moveTo>
                  <a:lnTo>
                    <a:pt x="173837" y="27270"/>
                  </a:lnTo>
                  <a:lnTo>
                    <a:pt x="347675" y="27270"/>
                  </a:lnTo>
                  <a:lnTo>
                    <a:pt x="521512" y="54540"/>
                  </a:lnTo>
                  <a:lnTo>
                    <a:pt x="695350" y="27270"/>
                  </a:lnTo>
                  <a:lnTo>
                    <a:pt x="869187" y="0"/>
                  </a:lnTo>
                  <a:lnTo>
                    <a:pt x="1043025" y="27270"/>
                  </a:lnTo>
                  <a:lnTo>
                    <a:pt x="1216862" y="27270"/>
                  </a:lnTo>
                </a:path>
              </a:pathLst>
            </a:custGeom>
            <a:ln w="35231" cap="flat">
              <a:solidFill>
                <a:srgbClr val="BEBEBE">
                  <a:alpha val="69803"/>
                </a:srgbClr>
              </a:solidFill>
              <a:prstDash val="solid"/>
              <a:round/>
            </a:ln>
          </p:spPr>
          <p:txBody>
            <a:bodyPr/>
            <a:lstStyle/>
            <a:p/>
          </p:txBody>
        </p:sp>
        <p:sp>
          <p:nvSpPr>
            <p:cNvPr id="861" name="pl861"/>
            <p:cNvSpPr/>
            <p:nvPr/>
          </p:nvSpPr>
          <p:spPr>
            <a:xfrm>
              <a:off x="6388566" y="4733616"/>
              <a:ext cx="1216862" cy="54540"/>
            </a:xfrm>
            <a:custGeom>
              <a:avLst/>
              <a:pathLst>
                <a:path w="1216862" h="54540">
                  <a:moveTo>
                    <a:pt x="0" y="54540"/>
                  </a:moveTo>
                  <a:lnTo>
                    <a:pt x="173837" y="47722"/>
                  </a:lnTo>
                  <a:lnTo>
                    <a:pt x="347675" y="34087"/>
                  </a:lnTo>
                  <a:lnTo>
                    <a:pt x="521512" y="47722"/>
                  </a:lnTo>
                  <a:lnTo>
                    <a:pt x="695350" y="0"/>
                  </a:lnTo>
                  <a:lnTo>
                    <a:pt x="869187" y="27270"/>
                  </a:lnTo>
                  <a:lnTo>
                    <a:pt x="1043025" y="54540"/>
                  </a:lnTo>
                  <a:lnTo>
                    <a:pt x="1216862" y="20452"/>
                  </a:lnTo>
                </a:path>
              </a:pathLst>
            </a:custGeom>
            <a:ln w="20325" cap="flat">
              <a:solidFill>
                <a:srgbClr val="6B6B6B">
                  <a:alpha val="100000"/>
                </a:srgbClr>
              </a:solidFill>
              <a:prstDash val="solid"/>
              <a:round/>
            </a:ln>
          </p:spPr>
          <p:txBody>
            <a:bodyPr/>
            <a:lstStyle/>
            <a:p/>
          </p:txBody>
        </p:sp>
        <p:sp>
          <p:nvSpPr>
            <p:cNvPr id="862" name="pl862"/>
            <p:cNvSpPr/>
            <p:nvPr/>
          </p:nvSpPr>
          <p:spPr>
            <a:xfrm>
              <a:off x="6388566" y="4754069"/>
              <a:ext cx="1216862" cy="54540"/>
            </a:xfrm>
            <a:custGeom>
              <a:avLst/>
              <a:pathLst>
                <a:path w="1216862" h="54540">
                  <a:moveTo>
                    <a:pt x="0" y="40905"/>
                  </a:moveTo>
                  <a:lnTo>
                    <a:pt x="173837" y="27270"/>
                  </a:lnTo>
                  <a:lnTo>
                    <a:pt x="347675" y="27270"/>
                  </a:lnTo>
                  <a:lnTo>
                    <a:pt x="521512" y="54540"/>
                  </a:lnTo>
                  <a:lnTo>
                    <a:pt x="695350" y="27270"/>
                  </a:lnTo>
                  <a:lnTo>
                    <a:pt x="869187" y="0"/>
                  </a:lnTo>
                  <a:lnTo>
                    <a:pt x="1043025" y="27270"/>
                  </a:lnTo>
                  <a:lnTo>
                    <a:pt x="1216862" y="27270"/>
                  </a:lnTo>
                </a:path>
              </a:pathLst>
            </a:custGeom>
            <a:ln w="40651" cap="flat">
              <a:solidFill>
                <a:srgbClr val="000000">
                  <a:alpha val="100000"/>
                </a:srgbClr>
              </a:solidFill>
              <a:prstDash val="solid"/>
              <a:round/>
            </a:ln>
          </p:spPr>
          <p:txBody>
            <a:bodyPr/>
            <a:lstStyle/>
            <a:p/>
          </p:txBody>
        </p:sp>
        <p:sp>
          <p:nvSpPr>
            <p:cNvPr id="863" name="pl863"/>
            <p:cNvSpPr/>
            <p:nvPr/>
          </p:nvSpPr>
          <p:spPr>
            <a:xfrm>
              <a:off x="6388566" y="4754069"/>
              <a:ext cx="1216862" cy="54540"/>
            </a:xfrm>
            <a:custGeom>
              <a:avLst/>
              <a:pathLst>
                <a:path w="1216862" h="54540">
                  <a:moveTo>
                    <a:pt x="0" y="40905"/>
                  </a:moveTo>
                  <a:lnTo>
                    <a:pt x="173837" y="27270"/>
                  </a:lnTo>
                  <a:lnTo>
                    <a:pt x="347675" y="27270"/>
                  </a:lnTo>
                  <a:lnTo>
                    <a:pt x="521512" y="54540"/>
                  </a:lnTo>
                  <a:lnTo>
                    <a:pt x="695350" y="27270"/>
                  </a:lnTo>
                  <a:lnTo>
                    <a:pt x="869187" y="0"/>
                  </a:lnTo>
                  <a:lnTo>
                    <a:pt x="1043025" y="27270"/>
                  </a:lnTo>
                  <a:lnTo>
                    <a:pt x="1216862" y="27270"/>
                  </a:lnTo>
                </a:path>
              </a:pathLst>
            </a:custGeom>
            <a:ln w="35231" cap="flat">
              <a:solidFill>
                <a:srgbClr val="F26A21">
                  <a:alpha val="100000"/>
                </a:srgbClr>
              </a:solidFill>
              <a:prstDash val="solid"/>
              <a:round/>
            </a:ln>
          </p:spPr>
          <p:txBody>
            <a:bodyPr/>
            <a:lstStyle/>
            <a:p/>
          </p:txBody>
        </p:sp>
        <p:sp>
          <p:nvSpPr>
            <p:cNvPr id="864" name="pl864"/>
            <p:cNvSpPr/>
            <p:nvPr/>
          </p:nvSpPr>
          <p:spPr>
            <a:xfrm>
              <a:off x="6327723" y="4781339"/>
              <a:ext cx="1338549" cy="0"/>
            </a:xfrm>
            <a:custGeom>
              <a:avLst/>
              <a:pathLst>
                <a:path w="1338549" h="0">
                  <a:moveTo>
                    <a:pt x="0" y="0"/>
                  </a:moveTo>
                  <a:lnTo>
                    <a:pt x="1338549" y="0"/>
                  </a:lnTo>
                  <a:lnTo>
                    <a:pt x="1338549" y="0"/>
                  </a:lnTo>
                </a:path>
              </a:pathLst>
            </a:custGeom>
            <a:ln w="13550" cap="flat">
              <a:solidFill>
                <a:srgbClr val="000000">
                  <a:alpha val="100000"/>
                </a:srgbClr>
              </a:solidFill>
              <a:prstDash val="dash"/>
              <a:round/>
            </a:ln>
          </p:spPr>
          <p:txBody>
            <a:bodyPr/>
            <a:lstStyle/>
            <a:p/>
          </p:txBody>
        </p:sp>
        <p:sp>
          <p:nvSpPr>
            <p:cNvPr id="865" name="tx865"/>
            <p:cNvSpPr/>
            <p:nvPr/>
          </p:nvSpPr>
          <p:spPr>
            <a:xfrm>
              <a:off x="6340377" y="4631946"/>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866" name="tx866"/>
            <p:cNvSpPr/>
            <p:nvPr/>
          </p:nvSpPr>
          <p:spPr>
            <a:xfrm>
              <a:off x="6532274" y="461831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867" name="tx867"/>
            <p:cNvSpPr/>
            <p:nvPr/>
          </p:nvSpPr>
          <p:spPr>
            <a:xfrm>
              <a:off x="6706112" y="461831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868" name="tx868"/>
            <p:cNvSpPr/>
            <p:nvPr/>
          </p:nvSpPr>
          <p:spPr>
            <a:xfrm>
              <a:off x="6861890" y="4645581"/>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869" name="tx869"/>
            <p:cNvSpPr/>
            <p:nvPr/>
          </p:nvSpPr>
          <p:spPr>
            <a:xfrm>
              <a:off x="7053787" y="461831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870" name="tx870"/>
            <p:cNvSpPr/>
            <p:nvPr/>
          </p:nvSpPr>
          <p:spPr>
            <a:xfrm>
              <a:off x="7227625" y="459104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871" name="tx871"/>
            <p:cNvSpPr/>
            <p:nvPr/>
          </p:nvSpPr>
          <p:spPr>
            <a:xfrm>
              <a:off x="7401462" y="461831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872" name="tx872"/>
            <p:cNvSpPr/>
            <p:nvPr/>
          </p:nvSpPr>
          <p:spPr>
            <a:xfrm>
              <a:off x="7575300" y="461831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873" name="rc873"/>
            <p:cNvSpPr/>
            <p:nvPr/>
          </p:nvSpPr>
          <p:spPr>
            <a:xfrm>
              <a:off x="7735861" y="874964"/>
              <a:ext cx="1338549" cy="584946"/>
            </a:xfrm>
            <a:prstGeom prst="rect">
              <a:avLst/>
            </a:prstGeom>
            <a:solidFill>
              <a:srgbClr val="EBEBEB">
                <a:alpha val="100000"/>
              </a:srgbClr>
            </a:solidFill>
          </p:spPr>
          <p:txBody>
            <a:bodyPr/>
            <a:lstStyle/>
            <a:p/>
          </p:txBody>
        </p:sp>
        <p:sp>
          <p:nvSpPr>
            <p:cNvPr id="874" name="pl874"/>
            <p:cNvSpPr/>
            <p:nvPr/>
          </p:nvSpPr>
          <p:spPr>
            <a:xfrm>
              <a:off x="7735861" y="1389007"/>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875" name="pl875"/>
            <p:cNvSpPr/>
            <p:nvPr/>
          </p:nvSpPr>
          <p:spPr>
            <a:xfrm>
              <a:off x="7735861" y="1218569"/>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876" name="pl876"/>
            <p:cNvSpPr/>
            <p:nvPr/>
          </p:nvSpPr>
          <p:spPr>
            <a:xfrm>
              <a:off x="7735861" y="1048130"/>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877" name="pl877"/>
            <p:cNvSpPr/>
            <p:nvPr/>
          </p:nvSpPr>
          <p:spPr>
            <a:xfrm>
              <a:off x="7735861" y="877691"/>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878" name="pl878"/>
            <p:cNvSpPr/>
            <p:nvPr/>
          </p:nvSpPr>
          <p:spPr>
            <a:xfrm>
              <a:off x="7735861" y="1303788"/>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879" name="pl879"/>
            <p:cNvSpPr/>
            <p:nvPr/>
          </p:nvSpPr>
          <p:spPr>
            <a:xfrm>
              <a:off x="7735861" y="1133349"/>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880" name="pl880"/>
            <p:cNvSpPr/>
            <p:nvPr/>
          </p:nvSpPr>
          <p:spPr>
            <a:xfrm>
              <a:off x="7735861" y="962910"/>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881" name="pl881"/>
            <p:cNvSpPr/>
            <p:nvPr/>
          </p:nvSpPr>
          <p:spPr>
            <a:xfrm>
              <a:off x="7796704" y="874964"/>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882" name="pl882"/>
            <p:cNvSpPr/>
            <p:nvPr/>
          </p:nvSpPr>
          <p:spPr>
            <a:xfrm>
              <a:off x="7970542" y="874964"/>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883" name="pl883"/>
            <p:cNvSpPr/>
            <p:nvPr/>
          </p:nvSpPr>
          <p:spPr>
            <a:xfrm>
              <a:off x="8144380" y="874964"/>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884" name="pl884"/>
            <p:cNvSpPr/>
            <p:nvPr/>
          </p:nvSpPr>
          <p:spPr>
            <a:xfrm>
              <a:off x="8318217" y="874964"/>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885" name="pl885"/>
            <p:cNvSpPr/>
            <p:nvPr/>
          </p:nvSpPr>
          <p:spPr>
            <a:xfrm>
              <a:off x="8492055" y="874964"/>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886" name="pl886"/>
            <p:cNvSpPr/>
            <p:nvPr/>
          </p:nvSpPr>
          <p:spPr>
            <a:xfrm>
              <a:off x="8665892" y="874964"/>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887" name="pl887"/>
            <p:cNvSpPr/>
            <p:nvPr/>
          </p:nvSpPr>
          <p:spPr>
            <a:xfrm>
              <a:off x="8839730" y="874964"/>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888" name="pl888"/>
            <p:cNvSpPr/>
            <p:nvPr/>
          </p:nvSpPr>
          <p:spPr>
            <a:xfrm>
              <a:off x="9013567" y="874964"/>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889" name="pl889"/>
            <p:cNvSpPr/>
            <p:nvPr/>
          </p:nvSpPr>
          <p:spPr>
            <a:xfrm>
              <a:off x="7796704" y="1256065"/>
              <a:ext cx="1216862" cy="54540"/>
            </a:xfrm>
            <a:custGeom>
              <a:avLst/>
              <a:pathLst>
                <a:path w="1216862" h="54540">
                  <a:moveTo>
                    <a:pt x="0" y="54540"/>
                  </a:moveTo>
                  <a:lnTo>
                    <a:pt x="173837" y="47722"/>
                  </a:lnTo>
                  <a:lnTo>
                    <a:pt x="347675" y="34087"/>
                  </a:lnTo>
                  <a:lnTo>
                    <a:pt x="521512" y="47722"/>
                  </a:lnTo>
                  <a:lnTo>
                    <a:pt x="695350" y="0"/>
                  </a:lnTo>
                  <a:lnTo>
                    <a:pt x="869187" y="27270"/>
                  </a:lnTo>
                  <a:lnTo>
                    <a:pt x="1043025" y="54540"/>
                  </a:lnTo>
                  <a:lnTo>
                    <a:pt x="1216862" y="20452"/>
                  </a:lnTo>
                </a:path>
              </a:pathLst>
            </a:custGeom>
            <a:ln w="20325" cap="flat">
              <a:solidFill>
                <a:srgbClr val="BEBEBE">
                  <a:alpha val="69803"/>
                </a:srgbClr>
              </a:solidFill>
              <a:prstDash val="solid"/>
              <a:round/>
            </a:ln>
          </p:spPr>
          <p:txBody>
            <a:bodyPr/>
            <a:lstStyle/>
            <a:p/>
          </p:txBody>
        </p:sp>
        <p:sp>
          <p:nvSpPr>
            <p:cNvPr id="890" name="pl890"/>
            <p:cNvSpPr/>
            <p:nvPr/>
          </p:nvSpPr>
          <p:spPr>
            <a:xfrm>
              <a:off x="7796704" y="1249248"/>
              <a:ext cx="1216862" cy="74993"/>
            </a:xfrm>
            <a:custGeom>
              <a:avLst/>
              <a:pathLst>
                <a:path w="1216862" h="74993">
                  <a:moveTo>
                    <a:pt x="0" y="54540"/>
                  </a:moveTo>
                  <a:lnTo>
                    <a:pt x="173837" y="40905"/>
                  </a:lnTo>
                  <a:lnTo>
                    <a:pt x="347675" y="13635"/>
                  </a:lnTo>
                  <a:lnTo>
                    <a:pt x="521512" y="54540"/>
                  </a:lnTo>
                  <a:lnTo>
                    <a:pt x="695350" y="0"/>
                  </a:lnTo>
                  <a:lnTo>
                    <a:pt x="869187" y="13635"/>
                  </a:lnTo>
                  <a:lnTo>
                    <a:pt x="1043025" y="74993"/>
                  </a:lnTo>
                  <a:lnTo>
                    <a:pt x="1216862" y="74993"/>
                  </a:lnTo>
                </a:path>
              </a:pathLst>
            </a:custGeom>
            <a:ln w="40651" cap="flat">
              <a:solidFill>
                <a:srgbClr val="BEBEBE">
                  <a:alpha val="69803"/>
                </a:srgbClr>
              </a:solidFill>
              <a:prstDash val="solid"/>
              <a:round/>
            </a:ln>
          </p:spPr>
          <p:txBody>
            <a:bodyPr/>
            <a:lstStyle/>
            <a:p/>
          </p:txBody>
        </p:sp>
        <p:sp>
          <p:nvSpPr>
            <p:cNvPr id="891" name="pl891"/>
            <p:cNvSpPr/>
            <p:nvPr/>
          </p:nvSpPr>
          <p:spPr>
            <a:xfrm>
              <a:off x="7796704" y="1249248"/>
              <a:ext cx="1216862" cy="74993"/>
            </a:xfrm>
            <a:custGeom>
              <a:avLst/>
              <a:pathLst>
                <a:path w="1216862" h="74993">
                  <a:moveTo>
                    <a:pt x="0" y="54540"/>
                  </a:moveTo>
                  <a:lnTo>
                    <a:pt x="173837" y="40905"/>
                  </a:lnTo>
                  <a:lnTo>
                    <a:pt x="347675" y="13635"/>
                  </a:lnTo>
                  <a:lnTo>
                    <a:pt x="521512" y="54540"/>
                  </a:lnTo>
                  <a:lnTo>
                    <a:pt x="695350" y="0"/>
                  </a:lnTo>
                  <a:lnTo>
                    <a:pt x="869187" y="13635"/>
                  </a:lnTo>
                  <a:lnTo>
                    <a:pt x="1043025" y="74993"/>
                  </a:lnTo>
                  <a:lnTo>
                    <a:pt x="1216862" y="74993"/>
                  </a:lnTo>
                </a:path>
              </a:pathLst>
            </a:custGeom>
            <a:ln w="35231" cap="flat">
              <a:solidFill>
                <a:srgbClr val="BEBEBE">
                  <a:alpha val="69803"/>
                </a:srgbClr>
              </a:solidFill>
              <a:prstDash val="solid"/>
              <a:round/>
            </a:ln>
          </p:spPr>
          <p:txBody>
            <a:bodyPr/>
            <a:lstStyle/>
            <a:p/>
          </p:txBody>
        </p:sp>
        <p:sp>
          <p:nvSpPr>
            <p:cNvPr id="892" name="pl892"/>
            <p:cNvSpPr/>
            <p:nvPr/>
          </p:nvSpPr>
          <p:spPr>
            <a:xfrm>
              <a:off x="7796704" y="1256065"/>
              <a:ext cx="1216862" cy="54540"/>
            </a:xfrm>
            <a:custGeom>
              <a:avLst/>
              <a:pathLst>
                <a:path w="1216862" h="54540">
                  <a:moveTo>
                    <a:pt x="0" y="54540"/>
                  </a:moveTo>
                  <a:lnTo>
                    <a:pt x="173837" y="47722"/>
                  </a:lnTo>
                  <a:lnTo>
                    <a:pt x="347675" y="34087"/>
                  </a:lnTo>
                  <a:lnTo>
                    <a:pt x="521512" y="47722"/>
                  </a:lnTo>
                  <a:lnTo>
                    <a:pt x="695350" y="0"/>
                  </a:lnTo>
                  <a:lnTo>
                    <a:pt x="869187" y="27270"/>
                  </a:lnTo>
                  <a:lnTo>
                    <a:pt x="1043025" y="54540"/>
                  </a:lnTo>
                  <a:lnTo>
                    <a:pt x="1216862" y="20452"/>
                  </a:lnTo>
                </a:path>
              </a:pathLst>
            </a:custGeom>
            <a:ln w="20325" cap="flat">
              <a:solidFill>
                <a:srgbClr val="6B6B6B">
                  <a:alpha val="100000"/>
                </a:srgbClr>
              </a:solidFill>
              <a:prstDash val="solid"/>
              <a:round/>
            </a:ln>
          </p:spPr>
          <p:txBody>
            <a:bodyPr/>
            <a:lstStyle/>
            <a:p/>
          </p:txBody>
        </p:sp>
        <p:sp>
          <p:nvSpPr>
            <p:cNvPr id="893" name="pl893"/>
            <p:cNvSpPr/>
            <p:nvPr/>
          </p:nvSpPr>
          <p:spPr>
            <a:xfrm>
              <a:off x="7796704" y="1249248"/>
              <a:ext cx="1216862" cy="74993"/>
            </a:xfrm>
            <a:custGeom>
              <a:avLst/>
              <a:pathLst>
                <a:path w="1216862" h="74993">
                  <a:moveTo>
                    <a:pt x="0" y="54540"/>
                  </a:moveTo>
                  <a:lnTo>
                    <a:pt x="173837" y="40905"/>
                  </a:lnTo>
                  <a:lnTo>
                    <a:pt x="347675" y="13635"/>
                  </a:lnTo>
                  <a:lnTo>
                    <a:pt x="521512" y="54540"/>
                  </a:lnTo>
                  <a:lnTo>
                    <a:pt x="695350" y="0"/>
                  </a:lnTo>
                  <a:lnTo>
                    <a:pt x="869187" y="13635"/>
                  </a:lnTo>
                  <a:lnTo>
                    <a:pt x="1043025" y="74993"/>
                  </a:lnTo>
                  <a:lnTo>
                    <a:pt x="1216862" y="74993"/>
                  </a:lnTo>
                </a:path>
              </a:pathLst>
            </a:custGeom>
            <a:ln w="40651" cap="flat">
              <a:solidFill>
                <a:srgbClr val="000000">
                  <a:alpha val="100000"/>
                </a:srgbClr>
              </a:solidFill>
              <a:prstDash val="solid"/>
              <a:round/>
            </a:ln>
          </p:spPr>
          <p:txBody>
            <a:bodyPr/>
            <a:lstStyle/>
            <a:p/>
          </p:txBody>
        </p:sp>
        <p:sp>
          <p:nvSpPr>
            <p:cNvPr id="894" name="pl894"/>
            <p:cNvSpPr/>
            <p:nvPr/>
          </p:nvSpPr>
          <p:spPr>
            <a:xfrm>
              <a:off x="7796704" y="1249248"/>
              <a:ext cx="1216862" cy="74993"/>
            </a:xfrm>
            <a:custGeom>
              <a:avLst/>
              <a:pathLst>
                <a:path w="1216862" h="74993">
                  <a:moveTo>
                    <a:pt x="0" y="54540"/>
                  </a:moveTo>
                  <a:lnTo>
                    <a:pt x="173837" y="40905"/>
                  </a:lnTo>
                  <a:lnTo>
                    <a:pt x="347675" y="13635"/>
                  </a:lnTo>
                  <a:lnTo>
                    <a:pt x="521512" y="54540"/>
                  </a:lnTo>
                  <a:lnTo>
                    <a:pt x="695350" y="0"/>
                  </a:lnTo>
                  <a:lnTo>
                    <a:pt x="869187" y="13635"/>
                  </a:lnTo>
                  <a:lnTo>
                    <a:pt x="1043025" y="74993"/>
                  </a:lnTo>
                  <a:lnTo>
                    <a:pt x="1216862" y="74993"/>
                  </a:lnTo>
                </a:path>
              </a:pathLst>
            </a:custGeom>
            <a:ln w="35231" cap="flat">
              <a:solidFill>
                <a:srgbClr val="F26A21">
                  <a:alpha val="100000"/>
                </a:srgbClr>
              </a:solidFill>
              <a:prstDash val="solid"/>
              <a:round/>
            </a:ln>
          </p:spPr>
          <p:txBody>
            <a:bodyPr/>
            <a:lstStyle/>
            <a:p/>
          </p:txBody>
        </p:sp>
        <p:sp>
          <p:nvSpPr>
            <p:cNvPr id="895" name="pl895"/>
            <p:cNvSpPr/>
            <p:nvPr/>
          </p:nvSpPr>
          <p:spPr>
            <a:xfrm>
              <a:off x="7735861" y="1303788"/>
              <a:ext cx="1338549" cy="0"/>
            </a:xfrm>
            <a:custGeom>
              <a:avLst/>
              <a:pathLst>
                <a:path w="1338549" h="0">
                  <a:moveTo>
                    <a:pt x="0" y="0"/>
                  </a:moveTo>
                  <a:lnTo>
                    <a:pt x="1338549" y="0"/>
                  </a:lnTo>
                  <a:lnTo>
                    <a:pt x="1338549" y="0"/>
                  </a:lnTo>
                </a:path>
              </a:pathLst>
            </a:custGeom>
            <a:ln w="13550" cap="flat">
              <a:solidFill>
                <a:srgbClr val="000000">
                  <a:alpha val="100000"/>
                </a:srgbClr>
              </a:solidFill>
              <a:prstDash val="dash"/>
              <a:round/>
            </a:ln>
          </p:spPr>
          <p:txBody>
            <a:bodyPr/>
            <a:lstStyle/>
            <a:p/>
          </p:txBody>
        </p:sp>
        <p:sp>
          <p:nvSpPr>
            <p:cNvPr id="896" name="tx896"/>
            <p:cNvSpPr/>
            <p:nvPr/>
          </p:nvSpPr>
          <p:spPr>
            <a:xfrm>
              <a:off x="7766575" y="114076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897" name="tx897"/>
            <p:cNvSpPr/>
            <p:nvPr/>
          </p:nvSpPr>
          <p:spPr>
            <a:xfrm>
              <a:off x="7940413" y="112712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898" name="tx898"/>
            <p:cNvSpPr/>
            <p:nvPr/>
          </p:nvSpPr>
          <p:spPr>
            <a:xfrm>
              <a:off x="8114250" y="109985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a:t>
              </a:r>
            </a:p>
          </p:txBody>
        </p:sp>
        <p:sp>
          <p:nvSpPr>
            <p:cNvPr id="899" name="tx899"/>
            <p:cNvSpPr/>
            <p:nvPr/>
          </p:nvSpPr>
          <p:spPr>
            <a:xfrm>
              <a:off x="8288088" y="114076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900" name="tx900"/>
            <p:cNvSpPr/>
            <p:nvPr/>
          </p:nvSpPr>
          <p:spPr>
            <a:xfrm>
              <a:off x="8461925" y="108621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a:t>
              </a:r>
            </a:p>
          </p:txBody>
        </p:sp>
        <p:sp>
          <p:nvSpPr>
            <p:cNvPr id="901" name="tx901"/>
            <p:cNvSpPr/>
            <p:nvPr/>
          </p:nvSpPr>
          <p:spPr>
            <a:xfrm>
              <a:off x="8635763" y="109985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a:t>
              </a:r>
            </a:p>
          </p:txBody>
        </p:sp>
        <p:sp>
          <p:nvSpPr>
            <p:cNvPr id="902" name="tx902"/>
            <p:cNvSpPr/>
            <p:nvPr/>
          </p:nvSpPr>
          <p:spPr>
            <a:xfrm>
              <a:off x="8791541" y="1161212"/>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903" name="tx903"/>
            <p:cNvSpPr/>
            <p:nvPr/>
          </p:nvSpPr>
          <p:spPr>
            <a:xfrm>
              <a:off x="8965378" y="1161212"/>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904" name="rc904"/>
            <p:cNvSpPr/>
            <p:nvPr/>
          </p:nvSpPr>
          <p:spPr>
            <a:xfrm>
              <a:off x="7735861" y="1744352"/>
              <a:ext cx="1338549" cy="584946"/>
            </a:xfrm>
            <a:prstGeom prst="rect">
              <a:avLst/>
            </a:prstGeom>
            <a:solidFill>
              <a:srgbClr val="EBEBEB">
                <a:alpha val="100000"/>
              </a:srgbClr>
            </a:solidFill>
          </p:spPr>
          <p:txBody>
            <a:bodyPr/>
            <a:lstStyle/>
            <a:p/>
          </p:txBody>
        </p:sp>
        <p:sp>
          <p:nvSpPr>
            <p:cNvPr id="905" name="pl905"/>
            <p:cNvSpPr/>
            <p:nvPr/>
          </p:nvSpPr>
          <p:spPr>
            <a:xfrm>
              <a:off x="7735861" y="2258395"/>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906" name="pl906"/>
            <p:cNvSpPr/>
            <p:nvPr/>
          </p:nvSpPr>
          <p:spPr>
            <a:xfrm>
              <a:off x="7735861" y="2087956"/>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907" name="pl907"/>
            <p:cNvSpPr/>
            <p:nvPr/>
          </p:nvSpPr>
          <p:spPr>
            <a:xfrm>
              <a:off x="7735861" y="1917518"/>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908" name="pl908"/>
            <p:cNvSpPr/>
            <p:nvPr/>
          </p:nvSpPr>
          <p:spPr>
            <a:xfrm>
              <a:off x="7735861" y="1747079"/>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909" name="pl909"/>
            <p:cNvSpPr/>
            <p:nvPr/>
          </p:nvSpPr>
          <p:spPr>
            <a:xfrm>
              <a:off x="7735861" y="2173176"/>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910" name="pl910"/>
            <p:cNvSpPr/>
            <p:nvPr/>
          </p:nvSpPr>
          <p:spPr>
            <a:xfrm>
              <a:off x="7735861" y="2002737"/>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911" name="pl911"/>
            <p:cNvSpPr/>
            <p:nvPr/>
          </p:nvSpPr>
          <p:spPr>
            <a:xfrm>
              <a:off x="7735861" y="1832298"/>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912" name="pl912"/>
            <p:cNvSpPr/>
            <p:nvPr/>
          </p:nvSpPr>
          <p:spPr>
            <a:xfrm>
              <a:off x="7796704" y="1744352"/>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913" name="pl913"/>
            <p:cNvSpPr/>
            <p:nvPr/>
          </p:nvSpPr>
          <p:spPr>
            <a:xfrm>
              <a:off x="7970542" y="1744352"/>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914" name="pl914"/>
            <p:cNvSpPr/>
            <p:nvPr/>
          </p:nvSpPr>
          <p:spPr>
            <a:xfrm>
              <a:off x="8144380" y="1744352"/>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915" name="pl915"/>
            <p:cNvSpPr/>
            <p:nvPr/>
          </p:nvSpPr>
          <p:spPr>
            <a:xfrm>
              <a:off x="8318217" y="1744352"/>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916" name="pl916"/>
            <p:cNvSpPr/>
            <p:nvPr/>
          </p:nvSpPr>
          <p:spPr>
            <a:xfrm>
              <a:off x="8492055" y="1744352"/>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917" name="pl917"/>
            <p:cNvSpPr/>
            <p:nvPr/>
          </p:nvSpPr>
          <p:spPr>
            <a:xfrm>
              <a:off x="8665892" y="1744352"/>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918" name="pl918"/>
            <p:cNvSpPr/>
            <p:nvPr/>
          </p:nvSpPr>
          <p:spPr>
            <a:xfrm>
              <a:off x="8839730" y="1744352"/>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919" name="pl919"/>
            <p:cNvSpPr/>
            <p:nvPr/>
          </p:nvSpPr>
          <p:spPr>
            <a:xfrm>
              <a:off x="9013567" y="1744352"/>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920" name="pl920"/>
            <p:cNvSpPr/>
            <p:nvPr/>
          </p:nvSpPr>
          <p:spPr>
            <a:xfrm>
              <a:off x="7796704" y="2125453"/>
              <a:ext cx="1216862" cy="54540"/>
            </a:xfrm>
            <a:custGeom>
              <a:avLst/>
              <a:pathLst>
                <a:path w="1216862" h="54540">
                  <a:moveTo>
                    <a:pt x="0" y="54540"/>
                  </a:moveTo>
                  <a:lnTo>
                    <a:pt x="173837" y="47722"/>
                  </a:lnTo>
                  <a:lnTo>
                    <a:pt x="347675" y="34087"/>
                  </a:lnTo>
                  <a:lnTo>
                    <a:pt x="521512" y="47722"/>
                  </a:lnTo>
                  <a:lnTo>
                    <a:pt x="695350" y="0"/>
                  </a:lnTo>
                  <a:lnTo>
                    <a:pt x="869187" y="27270"/>
                  </a:lnTo>
                  <a:lnTo>
                    <a:pt x="1043025" y="54540"/>
                  </a:lnTo>
                  <a:lnTo>
                    <a:pt x="1216862" y="20452"/>
                  </a:lnTo>
                </a:path>
              </a:pathLst>
            </a:custGeom>
            <a:ln w="20325" cap="flat">
              <a:solidFill>
                <a:srgbClr val="BEBEBE">
                  <a:alpha val="69803"/>
                </a:srgbClr>
              </a:solidFill>
              <a:prstDash val="solid"/>
              <a:round/>
            </a:ln>
          </p:spPr>
          <p:txBody>
            <a:bodyPr/>
            <a:lstStyle/>
            <a:p/>
          </p:txBody>
        </p:sp>
        <p:sp>
          <p:nvSpPr>
            <p:cNvPr id="921" name="pl921"/>
            <p:cNvSpPr/>
            <p:nvPr/>
          </p:nvSpPr>
          <p:spPr>
            <a:xfrm>
              <a:off x="7796704" y="2057277"/>
              <a:ext cx="1216862" cy="68175"/>
            </a:xfrm>
            <a:custGeom>
              <a:avLst/>
              <a:pathLst>
                <a:path w="1216862" h="68175">
                  <a:moveTo>
                    <a:pt x="0" y="13635"/>
                  </a:moveTo>
                  <a:lnTo>
                    <a:pt x="173837" y="68175"/>
                  </a:lnTo>
                  <a:lnTo>
                    <a:pt x="347675" y="68175"/>
                  </a:lnTo>
                  <a:lnTo>
                    <a:pt x="521512" y="68175"/>
                  </a:lnTo>
                  <a:lnTo>
                    <a:pt x="695350" y="54540"/>
                  </a:lnTo>
                  <a:lnTo>
                    <a:pt x="869187" y="13635"/>
                  </a:lnTo>
                  <a:lnTo>
                    <a:pt x="1043025" y="0"/>
                  </a:lnTo>
                  <a:lnTo>
                    <a:pt x="1216862" y="6817"/>
                  </a:lnTo>
                </a:path>
              </a:pathLst>
            </a:custGeom>
            <a:ln w="40651" cap="flat">
              <a:solidFill>
                <a:srgbClr val="BEBEBE">
                  <a:alpha val="69803"/>
                </a:srgbClr>
              </a:solidFill>
              <a:prstDash val="solid"/>
              <a:round/>
            </a:ln>
          </p:spPr>
          <p:txBody>
            <a:bodyPr/>
            <a:lstStyle/>
            <a:p/>
          </p:txBody>
        </p:sp>
        <p:sp>
          <p:nvSpPr>
            <p:cNvPr id="922" name="pl922"/>
            <p:cNvSpPr/>
            <p:nvPr/>
          </p:nvSpPr>
          <p:spPr>
            <a:xfrm>
              <a:off x="7796704" y="2057277"/>
              <a:ext cx="1216862" cy="68175"/>
            </a:xfrm>
            <a:custGeom>
              <a:avLst/>
              <a:pathLst>
                <a:path w="1216862" h="68175">
                  <a:moveTo>
                    <a:pt x="0" y="13635"/>
                  </a:moveTo>
                  <a:lnTo>
                    <a:pt x="173837" y="68175"/>
                  </a:lnTo>
                  <a:lnTo>
                    <a:pt x="347675" y="68175"/>
                  </a:lnTo>
                  <a:lnTo>
                    <a:pt x="521512" y="68175"/>
                  </a:lnTo>
                  <a:lnTo>
                    <a:pt x="695350" y="54540"/>
                  </a:lnTo>
                  <a:lnTo>
                    <a:pt x="869187" y="13635"/>
                  </a:lnTo>
                  <a:lnTo>
                    <a:pt x="1043025" y="0"/>
                  </a:lnTo>
                  <a:lnTo>
                    <a:pt x="1216862" y="6817"/>
                  </a:lnTo>
                </a:path>
              </a:pathLst>
            </a:custGeom>
            <a:ln w="35231" cap="flat">
              <a:solidFill>
                <a:srgbClr val="BEBEBE">
                  <a:alpha val="69803"/>
                </a:srgbClr>
              </a:solidFill>
              <a:prstDash val="solid"/>
              <a:round/>
            </a:ln>
          </p:spPr>
          <p:txBody>
            <a:bodyPr/>
            <a:lstStyle/>
            <a:p/>
          </p:txBody>
        </p:sp>
        <p:sp>
          <p:nvSpPr>
            <p:cNvPr id="923" name="pl923"/>
            <p:cNvSpPr/>
            <p:nvPr/>
          </p:nvSpPr>
          <p:spPr>
            <a:xfrm>
              <a:off x="7796704" y="2125453"/>
              <a:ext cx="1216862" cy="54540"/>
            </a:xfrm>
            <a:custGeom>
              <a:avLst/>
              <a:pathLst>
                <a:path w="1216862" h="54540">
                  <a:moveTo>
                    <a:pt x="0" y="54540"/>
                  </a:moveTo>
                  <a:lnTo>
                    <a:pt x="173837" y="47722"/>
                  </a:lnTo>
                  <a:lnTo>
                    <a:pt x="347675" y="34087"/>
                  </a:lnTo>
                  <a:lnTo>
                    <a:pt x="521512" y="47722"/>
                  </a:lnTo>
                  <a:lnTo>
                    <a:pt x="695350" y="0"/>
                  </a:lnTo>
                  <a:lnTo>
                    <a:pt x="869187" y="27270"/>
                  </a:lnTo>
                  <a:lnTo>
                    <a:pt x="1043025" y="54540"/>
                  </a:lnTo>
                  <a:lnTo>
                    <a:pt x="1216862" y="20452"/>
                  </a:lnTo>
                </a:path>
              </a:pathLst>
            </a:custGeom>
            <a:ln w="20325" cap="flat">
              <a:solidFill>
                <a:srgbClr val="6B6B6B">
                  <a:alpha val="100000"/>
                </a:srgbClr>
              </a:solidFill>
              <a:prstDash val="solid"/>
              <a:round/>
            </a:ln>
          </p:spPr>
          <p:txBody>
            <a:bodyPr/>
            <a:lstStyle/>
            <a:p/>
          </p:txBody>
        </p:sp>
        <p:sp>
          <p:nvSpPr>
            <p:cNvPr id="924" name="pl924"/>
            <p:cNvSpPr/>
            <p:nvPr/>
          </p:nvSpPr>
          <p:spPr>
            <a:xfrm>
              <a:off x="7796704" y="2057277"/>
              <a:ext cx="1216862" cy="68175"/>
            </a:xfrm>
            <a:custGeom>
              <a:avLst/>
              <a:pathLst>
                <a:path w="1216862" h="68175">
                  <a:moveTo>
                    <a:pt x="0" y="13635"/>
                  </a:moveTo>
                  <a:lnTo>
                    <a:pt x="173837" y="68175"/>
                  </a:lnTo>
                  <a:lnTo>
                    <a:pt x="347675" y="68175"/>
                  </a:lnTo>
                  <a:lnTo>
                    <a:pt x="521512" y="68175"/>
                  </a:lnTo>
                  <a:lnTo>
                    <a:pt x="695350" y="54540"/>
                  </a:lnTo>
                  <a:lnTo>
                    <a:pt x="869187" y="13635"/>
                  </a:lnTo>
                  <a:lnTo>
                    <a:pt x="1043025" y="0"/>
                  </a:lnTo>
                  <a:lnTo>
                    <a:pt x="1216862" y="6817"/>
                  </a:lnTo>
                </a:path>
              </a:pathLst>
            </a:custGeom>
            <a:ln w="40651" cap="flat">
              <a:solidFill>
                <a:srgbClr val="000000">
                  <a:alpha val="100000"/>
                </a:srgbClr>
              </a:solidFill>
              <a:prstDash val="solid"/>
              <a:round/>
            </a:ln>
          </p:spPr>
          <p:txBody>
            <a:bodyPr/>
            <a:lstStyle/>
            <a:p/>
          </p:txBody>
        </p:sp>
        <p:sp>
          <p:nvSpPr>
            <p:cNvPr id="925" name="pl925"/>
            <p:cNvSpPr/>
            <p:nvPr/>
          </p:nvSpPr>
          <p:spPr>
            <a:xfrm>
              <a:off x="7796704" y="2057277"/>
              <a:ext cx="1216862" cy="68175"/>
            </a:xfrm>
            <a:custGeom>
              <a:avLst/>
              <a:pathLst>
                <a:path w="1216862" h="68175">
                  <a:moveTo>
                    <a:pt x="0" y="13635"/>
                  </a:moveTo>
                  <a:lnTo>
                    <a:pt x="173837" y="68175"/>
                  </a:lnTo>
                  <a:lnTo>
                    <a:pt x="347675" y="68175"/>
                  </a:lnTo>
                  <a:lnTo>
                    <a:pt x="521512" y="68175"/>
                  </a:lnTo>
                  <a:lnTo>
                    <a:pt x="695350" y="54540"/>
                  </a:lnTo>
                  <a:lnTo>
                    <a:pt x="869187" y="13635"/>
                  </a:lnTo>
                  <a:lnTo>
                    <a:pt x="1043025" y="0"/>
                  </a:lnTo>
                  <a:lnTo>
                    <a:pt x="1216862" y="6817"/>
                  </a:lnTo>
                </a:path>
              </a:pathLst>
            </a:custGeom>
            <a:ln w="35231" cap="flat">
              <a:solidFill>
                <a:srgbClr val="F26A21">
                  <a:alpha val="100000"/>
                </a:srgbClr>
              </a:solidFill>
              <a:prstDash val="solid"/>
              <a:round/>
            </a:ln>
          </p:spPr>
          <p:txBody>
            <a:bodyPr/>
            <a:lstStyle/>
            <a:p/>
          </p:txBody>
        </p:sp>
        <p:sp>
          <p:nvSpPr>
            <p:cNvPr id="926" name="pl926"/>
            <p:cNvSpPr/>
            <p:nvPr/>
          </p:nvSpPr>
          <p:spPr>
            <a:xfrm>
              <a:off x="7735861" y="2173176"/>
              <a:ext cx="1338549" cy="0"/>
            </a:xfrm>
            <a:custGeom>
              <a:avLst/>
              <a:pathLst>
                <a:path w="1338549" h="0">
                  <a:moveTo>
                    <a:pt x="0" y="0"/>
                  </a:moveTo>
                  <a:lnTo>
                    <a:pt x="1338549" y="0"/>
                  </a:lnTo>
                  <a:lnTo>
                    <a:pt x="1338549" y="0"/>
                  </a:lnTo>
                </a:path>
              </a:pathLst>
            </a:custGeom>
            <a:ln w="13550" cap="flat">
              <a:solidFill>
                <a:srgbClr val="000000">
                  <a:alpha val="100000"/>
                </a:srgbClr>
              </a:solidFill>
              <a:prstDash val="dash"/>
              <a:round/>
            </a:ln>
          </p:spPr>
          <p:txBody>
            <a:bodyPr/>
            <a:lstStyle/>
            <a:p/>
          </p:txBody>
        </p:sp>
        <p:sp>
          <p:nvSpPr>
            <p:cNvPr id="927" name="tx927"/>
            <p:cNvSpPr/>
            <p:nvPr/>
          </p:nvSpPr>
          <p:spPr>
            <a:xfrm>
              <a:off x="7736446" y="190788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15</a:t>
              </a:r>
            </a:p>
          </p:txBody>
        </p:sp>
        <p:sp>
          <p:nvSpPr>
            <p:cNvPr id="928" name="tx928"/>
            <p:cNvSpPr/>
            <p:nvPr/>
          </p:nvSpPr>
          <p:spPr>
            <a:xfrm>
              <a:off x="7940413" y="196242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a:t>
              </a:r>
            </a:p>
          </p:txBody>
        </p:sp>
        <p:sp>
          <p:nvSpPr>
            <p:cNvPr id="929" name="tx929"/>
            <p:cNvSpPr/>
            <p:nvPr/>
          </p:nvSpPr>
          <p:spPr>
            <a:xfrm>
              <a:off x="8114250" y="196242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a:t>
              </a:r>
            </a:p>
          </p:txBody>
        </p:sp>
        <p:sp>
          <p:nvSpPr>
            <p:cNvPr id="930" name="tx930"/>
            <p:cNvSpPr/>
            <p:nvPr/>
          </p:nvSpPr>
          <p:spPr>
            <a:xfrm>
              <a:off x="8288088" y="196242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a:t>
              </a:r>
            </a:p>
          </p:txBody>
        </p:sp>
        <p:sp>
          <p:nvSpPr>
            <p:cNvPr id="931" name="tx931"/>
            <p:cNvSpPr/>
            <p:nvPr/>
          </p:nvSpPr>
          <p:spPr>
            <a:xfrm>
              <a:off x="8461925" y="194879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a:t>
              </a:r>
            </a:p>
          </p:txBody>
        </p:sp>
        <p:sp>
          <p:nvSpPr>
            <p:cNvPr id="932" name="tx932"/>
            <p:cNvSpPr/>
            <p:nvPr/>
          </p:nvSpPr>
          <p:spPr>
            <a:xfrm>
              <a:off x="8605633" y="190788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15</a:t>
              </a:r>
            </a:p>
          </p:txBody>
        </p:sp>
        <p:sp>
          <p:nvSpPr>
            <p:cNvPr id="933" name="tx933"/>
            <p:cNvSpPr/>
            <p:nvPr/>
          </p:nvSpPr>
          <p:spPr>
            <a:xfrm>
              <a:off x="8779471" y="189424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17</a:t>
              </a:r>
            </a:p>
          </p:txBody>
        </p:sp>
        <p:sp>
          <p:nvSpPr>
            <p:cNvPr id="934" name="tx934"/>
            <p:cNvSpPr/>
            <p:nvPr/>
          </p:nvSpPr>
          <p:spPr>
            <a:xfrm>
              <a:off x="8953308" y="190106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16</a:t>
              </a:r>
            </a:p>
          </p:txBody>
        </p:sp>
        <p:sp>
          <p:nvSpPr>
            <p:cNvPr id="935" name="rc935"/>
            <p:cNvSpPr/>
            <p:nvPr/>
          </p:nvSpPr>
          <p:spPr>
            <a:xfrm>
              <a:off x="7735861" y="2613739"/>
              <a:ext cx="1338549" cy="584946"/>
            </a:xfrm>
            <a:prstGeom prst="rect">
              <a:avLst/>
            </a:prstGeom>
            <a:solidFill>
              <a:srgbClr val="EBEBEB">
                <a:alpha val="100000"/>
              </a:srgbClr>
            </a:solidFill>
          </p:spPr>
          <p:txBody>
            <a:bodyPr/>
            <a:lstStyle/>
            <a:p/>
          </p:txBody>
        </p:sp>
        <p:sp>
          <p:nvSpPr>
            <p:cNvPr id="936" name="pl936"/>
            <p:cNvSpPr/>
            <p:nvPr/>
          </p:nvSpPr>
          <p:spPr>
            <a:xfrm>
              <a:off x="7735861" y="3127783"/>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937" name="pl937"/>
            <p:cNvSpPr/>
            <p:nvPr/>
          </p:nvSpPr>
          <p:spPr>
            <a:xfrm>
              <a:off x="7735861" y="2957344"/>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938" name="pl938"/>
            <p:cNvSpPr/>
            <p:nvPr/>
          </p:nvSpPr>
          <p:spPr>
            <a:xfrm>
              <a:off x="7735861" y="2786905"/>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939" name="pl939"/>
            <p:cNvSpPr/>
            <p:nvPr/>
          </p:nvSpPr>
          <p:spPr>
            <a:xfrm>
              <a:off x="7735861" y="2616467"/>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940" name="pl940"/>
            <p:cNvSpPr/>
            <p:nvPr/>
          </p:nvSpPr>
          <p:spPr>
            <a:xfrm>
              <a:off x="7735861" y="3042564"/>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941" name="pl941"/>
            <p:cNvSpPr/>
            <p:nvPr/>
          </p:nvSpPr>
          <p:spPr>
            <a:xfrm>
              <a:off x="7735861" y="2872125"/>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942" name="pl942"/>
            <p:cNvSpPr/>
            <p:nvPr/>
          </p:nvSpPr>
          <p:spPr>
            <a:xfrm>
              <a:off x="7735861" y="2701686"/>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943" name="pl943"/>
            <p:cNvSpPr/>
            <p:nvPr/>
          </p:nvSpPr>
          <p:spPr>
            <a:xfrm>
              <a:off x="7796704" y="2613739"/>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944" name="pl944"/>
            <p:cNvSpPr/>
            <p:nvPr/>
          </p:nvSpPr>
          <p:spPr>
            <a:xfrm>
              <a:off x="7970542" y="2613739"/>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945" name="pl945"/>
            <p:cNvSpPr/>
            <p:nvPr/>
          </p:nvSpPr>
          <p:spPr>
            <a:xfrm>
              <a:off x="8144380" y="2613739"/>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946" name="pl946"/>
            <p:cNvSpPr/>
            <p:nvPr/>
          </p:nvSpPr>
          <p:spPr>
            <a:xfrm>
              <a:off x="8318217" y="2613739"/>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947" name="pl947"/>
            <p:cNvSpPr/>
            <p:nvPr/>
          </p:nvSpPr>
          <p:spPr>
            <a:xfrm>
              <a:off x="8492055" y="2613739"/>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948" name="pl948"/>
            <p:cNvSpPr/>
            <p:nvPr/>
          </p:nvSpPr>
          <p:spPr>
            <a:xfrm>
              <a:off x="8665892" y="2613739"/>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949" name="pl949"/>
            <p:cNvSpPr/>
            <p:nvPr/>
          </p:nvSpPr>
          <p:spPr>
            <a:xfrm>
              <a:off x="8839730" y="2613739"/>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950" name="pl950"/>
            <p:cNvSpPr/>
            <p:nvPr/>
          </p:nvSpPr>
          <p:spPr>
            <a:xfrm>
              <a:off x="9013567" y="2613739"/>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951" name="pl951"/>
            <p:cNvSpPr/>
            <p:nvPr/>
          </p:nvSpPr>
          <p:spPr>
            <a:xfrm>
              <a:off x="7796704" y="2994841"/>
              <a:ext cx="1216862" cy="54540"/>
            </a:xfrm>
            <a:custGeom>
              <a:avLst/>
              <a:pathLst>
                <a:path w="1216862" h="54540">
                  <a:moveTo>
                    <a:pt x="0" y="54540"/>
                  </a:moveTo>
                  <a:lnTo>
                    <a:pt x="173837" y="47722"/>
                  </a:lnTo>
                  <a:lnTo>
                    <a:pt x="347675" y="34087"/>
                  </a:lnTo>
                  <a:lnTo>
                    <a:pt x="521512" y="47722"/>
                  </a:lnTo>
                  <a:lnTo>
                    <a:pt x="695350" y="0"/>
                  </a:lnTo>
                  <a:lnTo>
                    <a:pt x="869187" y="27270"/>
                  </a:lnTo>
                  <a:lnTo>
                    <a:pt x="1043025" y="54540"/>
                  </a:lnTo>
                  <a:lnTo>
                    <a:pt x="1216862" y="20452"/>
                  </a:lnTo>
                </a:path>
              </a:pathLst>
            </a:custGeom>
            <a:ln w="20325" cap="flat">
              <a:solidFill>
                <a:srgbClr val="BEBEBE">
                  <a:alpha val="69803"/>
                </a:srgbClr>
              </a:solidFill>
              <a:prstDash val="solid"/>
              <a:round/>
            </a:ln>
          </p:spPr>
          <p:txBody>
            <a:bodyPr/>
            <a:lstStyle/>
            <a:p/>
          </p:txBody>
        </p:sp>
        <p:sp>
          <p:nvSpPr>
            <p:cNvPr id="952" name="pl952"/>
            <p:cNvSpPr/>
            <p:nvPr/>
          </p:nvSpPr>
          <p:spPr>
            <a:xfrm>
              <a:off x="7796704" y="3022111"/>
              <a:ext cx="1216862" cy="20452"/>
            </a:xfrm>
            <a:custGeom>
              <a:avLst/>
              <a:pathLst>
                <a:path w="1216862" h="20452">
                  <a:moveTo>
                    <a:pt x="0" y="13635"/>
                  </a:moveTo>
                  <a:lnTo>
                    <a:pt x="173837" y="13635"/>
                  </a:lnTo>
                  <a:lnTo>
                    <a:pt x="347675" y="13635"/>
                  </a:lnTo>
                  <a:lnTo>
                    <a:pt x="521512" y="0"/>
                  </a:lnTo>
                  <a:lnTo>
                    <a:pt x="695350" y="6817"/>
                  </a:lnTo>
                  <a:lnTo>
                    <a:pt x="869187" y="13635"/>
                  </a:lnTo>
                  <a:lnTo>
                    <a:pt x="1043025" y="20452"/>
                  </a:lnTo>
                  <a:lnTo>
                    <a:pt x="1216862" y="20452"/>
                  </a:lnTo>
                </a:path>
              </a:pathLst>
            </a:custGeom>
            <a:ln w="40651" cap="flat">
              <a:solidFill>
                <a:srgbClr val="BEBEBE">
                  <a:alpha val="69803"/>
                </a:srgbClr>
              </a:solidFill>
              <a:prstDash val="solid"/>
              <a:round/>
            </a:ln>
          </p:spPr>
          <p:txBody>
            <a:bodyPr/>
            <a:lstStyle/>
            <a:p/>
          </p:txBody>
        </p:sp>
        <p:sp>
          <p:nvSpPr>
            <p:cNvPr id="953" name="pl953"/>
            <p:cNvSpPr/>
            <p:nvPr/>
          </p:nvSpPr>
          <p:spPr>
            <a:xfrm>
              <a:off x="7796704" y="3022111"/>
              <a:ext cx="1216862" cy="20452"/>
            </a:xfrm>
            <a:custGeom>
              <a:avLst/>
              <a:pathLst>
                <a:path w="1216862" h="20452">
                  <a:moveTo>
                    <a:pt x="0" y="13635"/>
                  </a:moveTo>
                  <a:lnTo>
                    <a:pt x="173837" y="13635"/>
                  </a:lnTo>
                  <a:lnTo>
                    <a:pt x="347675" y="13635"/>
                  </a:lnTo>
                  <a:lnTo>
                    <a:pt x="521512" y="0"/>
                  </a:lnTo>
                  <a:lnTo>
                    <a:pt x="695350" y="6817"/>
                  </a:lnTo>
                  <a:lnTo>
                    <a:pt x="869187" y="13635"/>
                  </a:lnTo>
                  <a:lnTo>
                    <a:pt x="1043025" y="20452"/>
                  </a:lnTo>
                  <a:lnTo>
                    <a:pt x="1216862" y="20452"/>
                  </a:lnTo>
                </a:path>
              </a:pathLst>
            </a:custGeom>
            <a:ln w="35231" cap="flat">
              <a:solidFill>
                <a:srgbClr val="BEBEBE">
                  <a:alpha val="69803"/>
                </a:srgbClr>
              </a:solidFill>
              <a:prstDash val="solid"/>
              <a:round/>
            </a:ln>
          </p:spPr>
          <p:txBody>
            <a:bodyPr/>
            <a:lstStyle/>
            <a:p/>
          </p:txBody>
        </p:sp>
        <p:sp>
          <p:nvSpPr>
            <p:cNvPr id="954" name="pl954"/>
            <p:cNvSpPr/>
            <p:nvPr/>
          </p:nvSpPr>
          <p:spPr>
            <a:xfrm>
              <a:off x="7796704" y="2994841"/>
              <a:ext cx="1216862" cy="54540"/>
            </a:xfrm>
            <a:custGeom>
              <a:avLst/>
              <a:pathLst>
                <a:path w="1216862" h="54540">
                  <a:moveTo>
                    <a:pt x="0" y="54540"/>
                  </a:moveTo>
                  <a:lnTo>
                    <a:pt x="173837" y="47722"/>
                  </a:lnTo>
                  <a:lnTo>
                    <a:pt x="347675" y="34087"/>
                  </a:lnTo>
                  <a:lnTo>
                    <a:pt x="521512" y="47722"/>
                  </a:lnTo>
                  <a:lnTo>
                    <a:pt x="695350" y="0"/>
                  </a:lnTo>
                  <a:lnTo>
                    <a:pt x="869187" y="27270"/>
                  </a:lnTo>
                  <a:lnTo>
                    <a:pt x="1043025" y="54540"/>
                  </a:lnTo>
                  <a:lnTo>
                    <a:pt x="1216862" y="20452"/>
                  </a:lnTo>
                </a:path>
              </a:pathLst>
            </a:custGeom>
            <a:ln w="20325" cap="flat">
              <a:solidFill>
                <a:srgbClr val="6B6B6B">
                  <a:alpha val="100000"/>
                </a:srgbClr>
              </a:solidFill>
              <a:prstDash val="solid"/>
              <a:round/>
            </a:ln>
          </p:spPr>
          <p:txBody>
            <a:bodyPr/>
            <a:lstStyle/>
            <a:p/>
          </p:txBody>
        </p:sp>
        <p:sp>
          <p:nvSpPr>
            <p:cNvPr id="955" name="pl955"/>
            <p:cNvSpPr/>
            <p:nvPr/>
          </p:nvSpPr>
          <p:spPr>
            <a:xfrm>
              <a:off x="7796704" y="3022111"/>
              <a:ext cx="1216862" cy="20452"/>
            </a:xfrm>
            <a:custGeom>
              <a:avLst/>
              <a:pathLst>
                <a:path w="1216862" h="20452">
                  <a:moveTo>
                    <a:pt x="0" y="13635"/>
                  </a:moveTo>
                  <a:lnTo>
                    <a:pt x="173837" y="13635"/>
                  </a:lnTo>
                  <a:lnTo>
                    <a:pt x="347675" y="13635"/>
                  </a:lnTo>
                  <a:lnTo>
                    <a:pt x="521512" y="0"/>
                  </a:lnTo>
                  <a:lnTo>
                    <a:pt x="695350" y="6817"/>
                  </a:lnTo>
                  <a:lnTo>
                    <a:pt x="869187" y="13635"/>
                  </a:lnTo>
                  <a:lnTo>
                    <a:pt x="1043025" y="20452"/>
                  </a:lnTo>
                  <a:lnTo>
                    <a:pt x="1216862" y="20452"/>
                  </a:lnTo>
                </a:path>
              </a:pathLst>
            </a:custGeom>
            <a:ln w="40651" cap="flat">
              <a:solidFill>
                <a:srgbClr val="000000">
                  <a:alpha val="100000"/>
                </a:srgbClr>
              </a:solidFill>
              <a:prstDash val="solid"/>
              <a:round/>
            </a:ln>
          </p:spPr>
          <p:txBody>
            <a:bodyPr/>
            <a:lstStyle/>
            <a:p/>
          </p:txBody>
        </p:sp>
        <p:sp>
          <p:nvSpPr>
            <p:cNvPr id="956" name="pl956"/>
            <p:cNvSpPr/>
            <p:nvPr/>
          </p:nvSpPr>
          <p:spPr>
            <a:xfrm>
              <a:off x="7796704" y="3022111"/>
              <a:ext cx="1216862" cy="20452"/>
            </a:xfrm>
            <a:custGeom>
              <a:avLst/>
              <a:pathLst>
                <a:path w="1216862" h="20452">
                  <a:moveTo>
                    <a:pt x="0" y="13635"/>
                  </a:moveTo>
                  <a:lnTo>
                    <a:pt x="173837" y="13635"/>
                  </a:lnTo>
                  <a:lnTo>
                    <a:pt x="347675" y="13635"/>
                  </a:lnTo>
                  <a:lnTo>
                    <a:pt x="521512" y="0"/>
                  </a:lnTo>
                  <a:lnTo>
                    <a:pt x="695350" y="6817"/>
                  </a:lnTo>
                  <a:lnTo>
                    <a:pt x="869187" y="13635"/>
                  </a:lnTo>
                  <a:lnTo>
                    <a:pt x="1043025" y="20452"/>
                  </a:lnTo>
                  <a:lnTo>
                    <a:pt x="1216862" y="20452"/>
                  </a:lnTo>
                </a:path>
              </a:pathLst>
            </a:custGeom>
            <a:ln w="35231" cap="flat">
              <a:solidFill>
                <a:srgbClr val="F26A21">
                  <a:alpha val="100000"/>
                </a:srgbClr>
              </a:solidFill>
              <a:prstDash val="solid"/>
              <a:round/>
            </a:ln>
          </p:spPr>
          <p:txBody>
            <a:bodyPr/>
            <a:lstStyle/>
            <a:p/>
          </p:txBody>
        </p:sp>
        <p:sp>
          <p:nvSpPr>
            <p:cNvPr id="957" name="pl957"/>
            <p:cNvSpPr/>
            <p:nvPr/>
          </p:nvSpPr>
          <p:spPr>
            <a:xfrm>
              <a:off x="7735861" y="3042564"/>
              <a:ext cx="1338549" cy="0"/>
            </a:xfrm>
            <a:custGeom>
              <a:avLst/>
              <a:pathLst>
                <a:path w="1338549" h="0">
                  <a:moveTo>
                    <a:pt x="0" y="0"/>
                  </a:moveTo>
                  <a:lnTo>
                    <a:pt x="1338549" y="0"/>
                  </a:lnTo>
                  <a:lnTo>
                    <a:pt x="1338549" y="0"/>
                  </a:lnTo>
                </a:path>
              </a:pathLst>
            </a:custGeom>
            <a:ln w="13550" cap="flat">
              <a:solidFill>
                <a:srgbClr val="000000">
                  <a:alpha val="100000"/>
                </a:srgbClr>
              </a:solidFill>
              <a:prstDash val="dash"/>
              <a:round/>
            </a:ln>
          </p:spPr>
          <p:txBody>
            <a:bodyPr/>
            <a:lstStyle/>
            <a:p/>
          </p:txBody>
        </p:sp>
        <p:sp>
          <p:nvSpPr>
            <p:cNvPr id="958" name="tx958"/>
            <p:cNvSpPr/>
            <p:nvPr/>
          </p:nvSpPr>
          <p:spPr>
            <a:xfrm>
              <a:off x="7766575" y="287271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959" name="tx959"/>
            <p:cNvSpPr/>
            <p:nvPr/>
          </p:nvSpPr>
          <p:spPr>
            <a:xfrm>
              <a:off x="7940413" y="287271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960" name="tx960"/>
            <p:cNvSpPr/>
            <p:nvPr/>
          </p:nvSpPr>
          <p:spPr>
            <a:xfrm>
              <a:off x="8114250" y="287271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961" name="tx961"/>
            <p:cNvSpPr/>
            <p:nvPr/>
          </p:nvSpPr>
          <p:spPr>
            <a:xfrm>
              <a:off x="8288088" y="285908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962" name="tx962"/>
            <p:cNvSpPr/>
            <p:nvPr/>
          </p:nvSpPr>
          <p:spPr>
            <a:xfrm>
              <a:off x="8461925" y="286590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963" name="tx963"/>
            <p:cNvSpPr/>
            <p:nvPr/>
          </p:nvSpPr>
          <p:spPr>
            <a:xfrm>
              <a:off x="8635763" y="287271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964" name="tx964"/>
            <p:cNvSpPr/>
            <p:nvPr/>
          </p:nvSpPr>
          <p:spPr>
            <a:xfrm>
              <a:off x="8809600" y="287953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965" name="tx965"/>
            <p:cNvSpPr/>
            <p:nvPr/>
          </p:nvSpPr>
          <p:spPr>
            <a:xfrm>
              <a:off x="8983438" y="287953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966" name="rc966"/>
            <p:cNvSpPr/>
            <p:nvPr/>
          </p:nvSpPr>
          <p:spPr>
            <a:xfrm>
              <a:off x="7735861" y="3483127"/>
              <a:ext cx="1338549" cy="584946"/>
            </a:xfrm>
            <a:prstGeom prst="rect">
              <a:avLst/>
            </a:prstGeom>
            <a:solidFill>
              <a:srgbClr val="EBEBEB">
                <a:alpha val="100000"/>
              </a:srgbClr>
            </a:solidFill>
          </p:spPr>
          <p:txBody>
            <a:bodyPr/>
            <a:lstStyle/>
            <a:p/>
          </p:txBody>
        </p:sp>
        <p:sp>
          <p:nvSpPr>
            <p:cNvPr id="967" name="pl967"/>
            <p:cNvSpPr/>
            <p:nvPr/>
          </p:nvSpPr>
          <p:spPr>
            <a:xfrm>
              <a:off x="7735861" y="3997171"/>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968" name="pl968"/>
            <p:cNvSpPr/>
            <p:nvPr/>
          </p:nvSpPr>
          <p:spPr>
            <a:xfrm>
              <a:off x="7735861" y="3826732"/>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969" name="pl969"/>
            <p:cNvSpPr/>
            <p:nvPr/>
          </p:nvSpPr>
          <p:spPr>
            <a:xfrm>
              <a:off x="7735861" y="3656293"/>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970" name="pl970"/>
            <p:cNvSpPr/>
            <p:nvPr/>
          </p:nvSpPr>
          <p:spPr>
            <a:xfrm>
              <a:off x="7735861" y="3485854"/>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971" name="pl971"/>
            <p:cNvSpPr/>
            <p:nvPr/>
          </p:nvSpPr>
          <p:spPr>
            <a:xfrm>
              <a:off x="7735861" y="3911952"/>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972" name="pl972"/>
            <p:cNvSpPr/>
            <p:nvPr/>
          </p:nvSpPr>
          <p:spPr>
            <a:xfrm>
              <a:off x="7735861" y="3741513"/>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973" name="pl973"/>
            <p:cNvSpPr/>
            <p:nvPr/>
          </p:nvSpPr>
          <p:spPr>
            <a:xfrm>
              <a:off x="7735861" y="3571074"/>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974" name="pl974"/>
            <p:cNvSpPr/>
            <p:nvPr/>
          </p:nvSpPr>
          <p:spPr>
            <a:xfrm>
              <a:off x="7796704" y="3483127"/>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975" name="pl975"/>
            <p:cNvSpPr/>
            <p:nvPr/>
          </p:nvSpPr>
          <p:spPr>
            <a:xfrm>
              <a:off x="7970542" y="3483127"/>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976" name="pl976"/>
            <p:cNvSpPr/>
            <p:nvPr/>
          </p:nvSpPr>
          <p:spPr>
            <a:xfrm>
              <a:off x="8144380" y="3483127"/>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977" name="pl977"/>
            <p:cNvSpPr/>
            <p:nvPr/>
          </p:nvSpPr>
          <p:spPr>
            <a:xfrm>
              <a:off x="8318217" y="3483127"/>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978" name="pl978"/>
            <p:cNvSpPr/>
            <p:nvPr/>
          </p:nvSpPr>
          <p:spPr>
            <a:xfrm>
              <a:off x="8492055" y="3483127"/>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979" name="pl979"/>
            <p:cNvSpPr/>
            <p:nvPr/>
          </p:nvSpPr>
          <p:spPr>
            <a:xfrm>
              <a:off x="8665892" y="3483127"/>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980" name="pl980"/>
            <p:cNvSpPr/>
            <p:nvPr/>
          </p:nvSpPr>
          <p:spPr>
            <a:xfrm>
              <a:off x="8839730" y="3483127"/>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981" name="pl981"/>
            <p:cNvSpPr/>
            <p:nvPr/>
          </p:nvSpPr>
          <p:spPr>
            <a:xfrm>
              <a:off x="9013567" y="3483127"/>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982" name="pl982"/>
            <p:cNvSpPr/>
            <p:nvPr/>
          </p:nvSpPr>
          <p:spPr>
            <a:xfrm>
              <a:off x="7796704" y="3864229"/>
              <a:ext cx="1216862" cy="54540"/>
            </a:xfrm>
            <a:custGeom>
              <a:avLst/>
              <a:pathLst>
                <a:path w="1216862" h="54540">
                  <a:moveTo>
                    <a:pt x="0" y="54540"/>
                  </a:moveTo>
                  <a:lnTo>
                    <a:pt x="173837" y="47722"/>
                  </a:lnTo>
                  <a:lnTo>
                    <a:pt x="347675" y="34087"/>
                  </a:lnTo>
                  <a:lnTo>
                    <a:pt x="521512" y="47722"/>
                  </a:lnTo>
                  <a:lnTo>
                    <a:pt x="695350" y="0"/>
                  </a:lnTo>
                  <a:lnTo>
                    <a:pt x="869187" y="27270"/>
                  </a:lnTo>
                  <a:lnTo>
                    <a:pt x="1043025" y="54540"/>
                  </a:lnTo>
                  <a:lnTo>
                    <a:pt x="1216862" y="20452"/>
                  </a:lnTo>
                </a:path>
              </a:pathLst>
            </a:custGeom>
            <a:ln w="20325" cap="flat">
              <a:solidFill>
                <a:srgbClr val="BEBEBE">
                  <a:alpha val="69803"/>
                </a:srgbClr>
              </a:solidFill>
              <a:prstDash val="solid"/>
              <a:round/>
            </a:ln>
          </p:spPr>
          <p:txBody>
            <a:bodyPr/>
            <a:lstStyle/>
            <a:p/>
          </p:txBody>
        </p:sp>
        <p:sp>
          <p:nvSpPr>
            <p:cNvPr id="983" name="pl983"/>
            <p:cNvSpPr/>
            <p:nvPr/>
          </p:nvSpPr>
          <p:spPr>
            <a:xfrm>
              <a:off x="7796704" y="3816506"/>
              <a:ext cx="1216862" cy="115898"/>
            </a:xfrm>
            <a:custGeom>
              <a:avLst/>
              <a:pathLst>
                <a:path w="1216862" h="115898">
                  <a:moveTo>
                    <a:pt x="0" y="102263"/>
                  </a:moveTo>
                  <a:lnTo>
                    <a:pt x="173837" y="95445"/>
                  </a:lnTo>
                  <a:lnTo>
                    <a:pt x="347675" y="0"/>
                  </a:lnTo>
                  <a:lnTo>
                    <a:pt x="521512" y="54540"/>
                  </a:lnTo>
                  <a:lnTo>
                    <a:pt x="695350" y="20452"/>
                  </a:lnTo>
                  <a:lnTo>
                    <a:pt x="869187" y="74993"/>
                  </a:lnTo>
                  <a:lnTo>
                    <a:pt x="1043025" y="115898"/>
                  </a:lnTo>
                  <a:lnTo>
                    <a:pt x="1216862" y="47722"/>
                  </a:lnTo>
                </a:path>
              </a:pathLst>
            </a:custGeom>
            <a:ln w="40651" cap="flat">
              <a:solidFill>
                <a:srgbClr val="BEBEBE">
                  <a:alpha val="69803"/>
                </a:srgbClr>
              </a:solidFill>
              <a:prstDash val="solid"/>
              <a:round/>
            </a:ln>
          </p:spPr>
          <p:txBody>
            <a:bodyPr/>
            <a:lstStyle/>
            <a:p/>
          </p:txBody>
        </p:sp>
        <p:sp>
          <p:nvSpPr>
            <p:cNvPr id="984" name="pl984"/>
            <p:cNvSpPr/>
            <p:nvPr/>
          </p:nvSpPr>
          <p:spPr>
            <a:xfrm>
              <a:off x="7796704" y="3816506"/>
              <a:ext cx="1216862" cy="115898"/>
            </a:xfrm>
            <a:custGeom>
              <a:avLst/>
              <a:pathLst>
                <a:path w="1216862" h="115898">
                  <a:moveTo>
                    <a:pt x="0" y="102263"/>
                  </a:moveTo>
                  <a:lnTo>
                    <a:pt x="173837" y="95445"/>
                  </a:lnTo>
                  <a:lnTo>
                    <a:pt x="347675" y="0"/>
                  </a:lnTo>
                  <a:lnTo>
                    <a:pt x="521512" y="54540"/>
                  </a:lnTo>
                  <a:lnTo>
                    <a:pt x="695350" y="20452"/>
                  </a:lnTo>
                  <a:lnTo>
                    <a:pt x="869187" y="74993"/>
                  </a:lnTo>
                  <a:lnTo>
                    <a:pt x="1043025" y="115898"/>
                  </a:lnTo>
                  <a:lnTo>
                    <a:pt x="1216862" y="47722"/>
                  </a:lnTo>
                </a:path>
              </a:pathLst>
            </a:custGeom>
            <a:ln w="35231" cap="flat">
              <a:solidFill>
                <a:srgbClr val="BEBEBE">
                  <a:alpha val="69803"/>
                </a:srgbClr>
              </a:solidFill>
              <a:prstDash val="solid"/>
              <a:round/>
            </a:ln>
          </p:spPr>
          <p:txBody>
            <a:bodyPr/>
            <a:lstStyle/>
            <a:p/>
          </p:txBody>
        </p:sp>
        <p:sp>
          <p:nvSpPr>
            <p:cNvPr id="985" name="pl985"/>
            <p:cNvSpPr/>
            <p:nvPr/>
          </p:nvSpPr>
          <p:spPr>
            <a:xfrm>
              <a:off x="7796704" y="3864229"/>
              <a:ext cx="1216862" cy="54540"/>
            </a:xfrm>
            <a:custGeom>
              <a:avLst/>
              <a:pathLst>
                <a:path w="1216862" h="54540">
                  <a:moveTo>
                    <a:pt x="0" y="54540"/>
                  </a:moveTo>
                  <a:lnTo>
                    <a:pt x="173837" y="47722"/>
                  </a:lnTo>
                  <a:lnTo>
                    <a:pt x="347675" y="34087"/>
                  </a:lnTo>
                  <a:lnTo>
                    <a:pt x="521512" y="47722"/>
                  </a:lnTo>
                  <a:lnTo>
                    <a:pt x="695350" y="0"/>
                  </a:lnTo>
                  <a:lnTo>
                    <a:pt x="869187" y="27270"/>
                  </a:lnTo>
                  <a:lnTo>
                    <a:pt x="1043025" y="54540"/>
                  </a:lnTo>
                  <a:lnTo>
                    <a:pt x="1216862" y="20452"/>
                  </a:lnTo>
                </a:path>
              </a:pathLst>
            </a:custGeom>
            <a:ln w="20325" cap="flat">
              <a:solidFill>
                <a:srgbClr val="6B6B6B">
                  <a:alpha val="100000"/>
                </a:srgbClr>
              </a:solidFill>
              <a:prstDash val="solid"/>
              <a:round/>
            </a:ln>
          </p:spPr>
          <p:txBody>
            <a:bodyPr/>
            <a:lstStyle/>
            <a:p/>
          </p:txBody>
        </p:sp>
        <p:sp>
          <p:nvSpPr>
            <p:cNvPr id="986" name="pl986"/>
            <p:cNvSpPr/>
            <p:nvPr/>
          </p:nvSpPr>
          <p:spPr>
            <a:xfrm>
              <a:off x="7796704" y="3816506"/>
              <a:ext cx="1216862" cy="115898"/>
            </a:xfrm>
            <a:custGeom>
              <a:avLst/>
              <a:pathLst>
                <a:path w="1216862" h="115898">
                  <a:moveTo>
                    <a:pt x="0" y="102263"/>
                  </a:moveTo>
                  <a:lnTo>
                    <a:pt x="173837" y="95445"/>
                  </a:lnTo>
                  <a:lnTo>
                    <a:pt x="347675" y="0"/>
                  </a:lnTo>
                  <a:lnTo>
                    <a:pt x="521512" y="54540"/>
                  </a:lnTo>
                  <a:lnTo>
                    <a:pt x="695350" y="20452"/>
                  </a:lnTo>
                  <a:lnTo>
                    <a:pt x="869187" y="74993"/>
                  </a:lnTo>
                  <a:lnTo>
                    <a:pt x="1043025" y="115898"/>
                  </a:lnTo>
                  <a:lnTo>
                    <a:pt x="1216862" y="47722"/>
                  </a:lnTo>
                </a:path>
              </a:pathLst>
            </a:custGeom>
            <a:ln w="40651" cap="flat">
              <a:solidFill>
                <a:srgbClr val="000000">
                  <a:alpha val="100000"/>
                </a:srgbClr>
              </a:solidFill>
              <a:prstDash val="solid"/>
              <a:round/>
            </a:ln>
          </p:spPr>
          <p:txBody>
            <a:bodyPr/>
            <a:lstStyle/>
            <a:p/>
          </p:txBody>
        </p:sp>
        <p:sp>
          <p:nvSpPr>
            <p:cNvPr id="987" name="pl987"/>
            <p:cNvSpPr/>
            <p:nvPr/>
          </p:nvSpPr>
          <p:spPr>
            <a:xfrm>
              <a:off x="7796704" y="3816506"/>
              <a:ext cx="1216862" cy="115898"/>
            </a:xfrm>
            <a:custGeom>
              <a:avLst/>
              <a:pathLst>
                <a:path w="1216862" h="115898">
                  <a:moveTo>
                    <a:pt x="0" y="102263"/>
                  </a:moveTo>
                  <a:lnTo>
                    <a:pt x="173837" y="95445"/>
                  </a:lnTo>
                  <a:lnTo>
                    <a:pt x="347675" y="0"/>
                  </a:lnTo>
                  <a:lnTo>
                    <a:pt x="521512" y="54540"/>
                  </a:lnTo>
                  <a:lnTo>
                    <a:pt x="695350" y="20452"/>
                  </a:lnTo>
                  <a:lnTo>
                    <a:pt x="869187" y="74993"/>
                  </a:lnTo>
                  <a:lnTo>
                    <a:pt x="1043025" y="115898"/>
                  </a:lnTo>
                  <a:lnTo>
                    <a:pt x="1216862" y="47722"/>
                  </a:lnTo>
                </a:path>
              </a:pathLst>
            </a:custGeom>
            <a:ln w="35231" cap="flat">
              <a:solidFill>
                <a:srgbClr val="F26A21">
                  <a:alpha val="100000"/>
                </a:srgbClr>
              </a:solidFill>
              <a:prstDash val="solid"/>
              <a:round/>
            </a:ln>
          </p:spPr>
          <p:txBody>
            <a:bodyPr/>
            <a:lstStyle/>
            <a:p/>
          </p:txBody>
        </p:sp>
        <p:sp>
          <p:nvSpPr>
            <p:cNvPr id="988" name="pl988"/>
            <p:cNvSpPr/>
            <p:nvPr/>
          </p:nvSpPr>
          <p:spPr>
            <a:xfrm>
              <a:off x="7735861" y="3911952"/>
              <a:ext cx="1338549" cy="0"/>
            </a:xfrm>
            <a:custGeom>
              <a:avLst/>
              <a:pathLst>
                <a:path w="1338549" h="0">
                  <a:moveTo>
                    <a:pt x="0" y="0"/>
                  </a:moveTo>
                  <a:lnTo>
                    <a:pt x="1338549" y="0"/>
                  </a:lnTo>
                  <a:lnTo>
                    <a:pt x="1338549" y="0"/>
                  </a:lnTo>
                </a:path>
              </a:pathLst>
            </a:custGeom>
            <a:ln w="13550" cap="flat">
              <a:solidFill>
                <a:srgbClr val="000000">
                  <a:alpha val="100000"/>
                </a:srgbClr>
              </a:solidFill>
              <a:prstDash val="dash"/>
              <a:round/>
            </a:ln>
          </p:spPr>
          <p:txBody>
            <a:bodyPr/>
            <a:lstStyle/>
            <a:p/>
          </p:txBody>
        </p:sp>
        <p:sp>
          <p:nvSpPr>
            <p:cNvPr id="989" name="tx989"/>
            <p:cNvSpPr/>
            <p:nvPr/>
          </p:nvSpPr>
          <p:spPr>
            <a:xfrm>
              <a:off x="7748516" y="3755741"/>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990" name="tx990"/>
            <p:cNvSpPr/>
            <p:nvPr/>
          </p:nvSpPr>
          <p:spPr>
            <a:xfrm>
              <a:off x="7940413" y="374892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991" name="tx991"/>
            <p:cNvSpPr/>
            <p:nvPr/>
          </p:nvSpPr>
          <p:spPr>
            <a:xfrm>
              <a:off x="8084121" y="365347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14</a:t>
              </a:r>
            </a:p>
          </p:txBody>
        </p:sp>
        <p:sp>
          <p:nvSpPr>
            <p:cNvPr id="992" name="tx992"/>
            <p:cNvSpPr/>
            <p:nvPr/>
          </p:nvSpPr>
          <p:spPr>
            <a:xfrm>
              <a:off x="8288088" y="370801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a:t>
              </a:r>
            </a:p>
          </p:txBody>
        </p:sp>
        <p:sp>
          <p:nvSpPr>
            <p:cNvPr id="993" name="tx993"/>
            <p:cNvSpPr/>
            <p:nvPr/>
          </p:nvSpPr>
          <p:spPr>
            <a:xfrm>
              <a:off x="8435819" y="3673930"/>
              <a:ext cx="11247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11</a:t>
              </a:r>
            </a:p>
          </p:txBody>
        </p:sp>
        <p:sp>
          <p:nvSpPr>
            <p:cNvPr id="994" name="tx994"/>
            <p:cNvSpPr/>
            <p:nvPr/>
          </p:nvSpPr>
          <p:spPr>
            <a:xfrm>
              <a:off x="8635763" y="372847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995" name="tx995"/>
            <p:cNvSpPr/>
            <p:nvPr/>
          </p:nvSpPr>
          <p:spPr>
            <a:xfrm>
              <a:off x="8791541" y="3769376"/>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996" name="tx996"/>
            <p:cNvSpPr/>
            <p:nvPr/>
          </p:nvSpPr>
          <p:spPr>
            <a:xfrm>
              <a:off x="8983438" y="370120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a:t>
              </a:r>
            </a:p>
          </p:txBody>
        </p:sp>
        <p:sp>
          <p:nvSpPr>
            <p:cNvPr id="997" name="rc997"/>
            <p:cNvSpPr/>
            <p:nvPr/>
          </p:nvSpPr>
          <p:spPr>
            <a:xfrm>
              <a:off x="7735861" y="4352515"/>
              <a:ext cx="1338549" cy="584946"/>
            </a:xfrm>
            <a:prstGeom prst="rect">
              <a:avLst/>
            </a:prstGeom>
            <a:solidFill>
              <a:srgbClr val="EBEBEB">
                <a:alpha val="100000"/>
              </a:srgbClr>
            </a:solidFill>
          </p:spPr>
          <p:txBody>
            <a:bodyPr/>
            <a:lstStyle/>
            <a:p/>
          </p:txBody>
        </p:sp>
        <p:sp>
          <p:nvSpPr>
            <p:cNvPr id="998" name="pl998"/>
            <p:cNvSpPr/>
            <p:nvPr/>
          </p:nvSpPr>
          <p:spPr>
            <a:xfrm>
              <a:off x="7735861" y="4866559"/>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999" name="pl999"/>
            <p:cNvSpPr/>
            <p:nvPr/>
          </p:nvSpPr>
          <p:spPr>
            <a:xfrm>
              <a:off x="7735861" y="4696120"/>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1000" name="pl1000"/>
            <p:cNvSpPr/>
            <p:nvPr/>
          </p:nvSpPr>
          <p:spPr>
            <a:xfrm>
              <a:off x="7735861" y="4525681"/>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1001" name="pl1001"/>
            <p:cNvSpPr/>
            <p:nvPr/>
          </p:nvSpPr>
          <p:spPr>
            <a:xfrm>
              <a:off x="7735861" y="4355242"/>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1002" name="pl1002"/>
            <p:cNvSpPr/>
            <p:nvPr/>
          </p:nvSpPr>
          <p:spPr>
            <a:xfrm>
              <a:off x="7735861" y="4781339"/>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1003" name="pl1003"/>
            <p:cNvSpPr/>
            <p:nvPr/>
          </p:nvSpPr>
          <p:spPr>
            <a:xfrm>
              <a:off x="7735861" y="4610901"/>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1004" name="pl1004"/>
            <p:cNvSpPr/>
            <p:nvPr/>
          </p:nvSpPr>
          <p:spPr>
            <a:xfrm>
              <a:off x="7735861" y="4440462"/>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1005" name="pl1005"/>
            <p:cNvSpPr/>
            <p:nvPr/>
          </p:nvSpPr>
          <p:spPr>
            <a:xfrm>
              <a:off x="7796704" y="4352515"/>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1006" name="pl1006"/>
            <p:cNvSpPr/>
            <p:nvPr/>
          </p:nvSpPr>
          <p:spPr>
            <a:xfrm>
              <a:off x="7970542" y="4352515"/>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1007" name="pl1007"/>
            <p:cNvSpPr/>
            <p:nvPr/>
          </p:nvSpPr>
          <p:spPr>
            <a:xfrm>
              <a:off x="8144380" y="4352515"/>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1008" name="pl1008"/>
            <p:cNvSpPr/>
            <p:nvPr/>
          </p:nvSpPr>
          <p:spPr>
            <a:xfrm>
              <a:off x="8318217" y="4352515"/>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1009" name="pl1009"/>
            <p:cNvSpPr/>
            <p:nvPr/>
          </p:nvSpPr>
          <p:spPr>
            <a:xfrm>
              <a:off x="8492055" y="4352515"/>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1010" name="pl1010"/>
            <p:cNvSpPr/>
            <p:nvPr/>
          </p:nvSpPr>
          <p:spPr>
            <a:xfrm>
              <a:off x="8665892" y="4352515"/>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1011" name="pl1011"/>
            <p:cNvSpPr/>
            <p:nvPr/>
          </p:nvSpPr>
          <p:spPr>
            <a:xfrm>
              <a:off x="8839730" y="4352515"/>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1012" name="pl1012"/>
            <p:cNvSpPr/>
            <p:nvPr/>
          </p:nvSpPr>
          <p:spPr>
            <a:xfrm>
              <a:off x="9013567" y="4352515"/>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1013" name="pl1013"/>
            <p:cNvSpPr/>
            <p:nvPr/>
          </p:nvSpPr>
          <p:spPr>
            <a:xfrm>
              <a:off x="7796704" y="4733616"/>
              <a:ext cx="1216862" cy="54540"/>
            </a:xfrm>
            <a:custGeom>
              <a:avLst/>
              <a:pathLst>
                <a:path w="1216862" h="54540">
                  <a:moveTo>
                    <a:pt x="0" y="54540"/>
                  </a:moveTo>
                  <a:lnTo>
                    <a:pt x="173837" y="47722"/>
                  </a:lnTo>
                  <a:lnTo>
                    <a:pt x="347675" y="34087"/>
                  </a:lnTo>
                  <a:lnTo>
                    <a:pt x="521512" y="47722"/>
                  </a:lnTo>
                  <a:lnTo>
                    <a:pt x="695350" y="0"/>
                  </a:lnTo>
                  <a:lnTo>
                    <a:pt x="869187" y="27270"/>
                  </a:lnTo>
                  <a:lnTo>
                    <a:pt x="1043025" y="54540"/>
                  </a:lnTo>
                  <a:lnTo>
                    <a:pt x="1216862" y="20452"/>
                  </a:lnTo>
                </a:path>
              </a:pathLst>
            </a:custGeom>
            <a:ln w="20325" cap="flat">
              <a:solidFill>
                <a:srgbClr val="BEBEBE">
                  <a:alpha val="69803"/>
                </a:srgbClr>
              </a:solidFill>
              <a:prstDash val="solid"/>
              <a:round/>
            </a:ln>
          </p:spPr>
          <p:txBody>
            <a:bodyPr/>
            <a:lstStyle/>
            <a:p/>
          </p:txBody>
        </p:sp>
        <p:sp>
          <p:nvSpPr>
            <p:cNvPr id="1014" name="pl1014"/>
            <p:cNvSpPr/>
            <p:nvPr/>
          </p:nvSpPr>
          <p:spPr>
            <a:xfrm>
              <a:off x="7796704" y="4590448"/>
              <a:ext cx="1216862" cy="143168"/>
            </a:xfrm>
            <a:custGeom>
              <a:avLst/>
              <a:pathLst>
                <a:path w="1216862" h="143168">
                  <a:moveTo>
                    <a:pt x="0" y="143168"/>
                  </a:moveTo>
                  <a:lnTo>
                    <a:pt x="173837" y="47722"/>
                  </a:lnTo>
                  <a:lnTo>
                    <a:pt x="347675" y="20452"/>
                  </a:lnTo>
                  <a:lnTo>
                    <a:pt x="521512" y="0"/>
                  </a:lnTo>
                  <a:lnTo>
                    <a:pt x="695350" y="115898"/>
                  </a:lnTo>
                  <a:lnTo>
                    <a:pt x="869187" y="102263"/>
                  </a:lnTo>
                  <a:lnTo>
                    <a:pt x="1043025" y="88628"/>
                  </a:lnTo>
                  <a:lnTo>
                    <a:pt x="1216862" y="81810"/>
                  </a:lnTo>
                </a:path>
              </a:pathLst>
            </a:custGeom>
            <a:ln w="40651" cap="flat">
              <a:solidFill>
                <a:srgbClr val="BEBEBE">
                  <a:alpha val="69803"/>
                </a:srgbClr>
              </a:solidFill>
              <a:prstDash val="solid"/>
              <a:round/>
            </a:ln>
          </p:spPr>
          <p:txBody>
            <a:bodyPr/>
            <a:lstStyle/>
            <a:p/>
          </p:txBody>
        </p:sp>
        <p:sp>
          <p:nvSpPr>
            <p:cNvPr id="1015" name="pl1015"/>
            <p:cNvSpPr/>
            <p:nvPr/>
          </p:nvSpPr>
          <p:spPr>
            <a:xfrm>
              <a:off x="7796704" y="4590448"/>
              <a:ext cx="1216862" cy="143168"/>
            </a:xfrm>
            <a:custGeom>
              <a:avLst/>
              <a:pathLst>
                <a:path w="1216862" h="143168">
                  <a:moveTo>
                    <a:pt x="0" y="143168"/>
                  </a:moveTo>
                  <a:lnTo>
                    <a:pt x="173837" y="47722"/>
                  </a:lnTo>
                  <a:lnTo>
                    <a:pt x="347675" y="20452"/>
                  </a:lnTo>
                  <a:lnTo>
                    <a:pt x="521512" y="0"/>
                  </a:lnTo>
                  <a:lnTo>
                    <a:pt x="695350" y="115898"/>
                  </a:lnTo>
                  <a:lnTo>
                    <a:pt x="869187" y="102263"/>
                  </a:lnTo>
                  <a:lnTo>
                    <a:pt x="1043025" y="88628"/>
                  </a:lnTo>
                  <a:lnTo>
                    <a:pt x="1216862" y="81810"/>
                  </a:lnTo>
                </a:path>
              </a:pathLst>
            </a:custGeom>
            <a:ln w="35231" cap="flat">
              <a:solidFill>
                <a:srgbClr val="BEBEBE">
                  <a:alpha val="69803"/>
                </a:srgbClr>
              </a:solidFill>
              <a:prstDash val="solid"/>
              <a:round/>
            </a:ln>
          </p:spPr>
          <p:txBody>
            <a:bodyPr/>
            <a:lstStyle/>
            <a:p/>
          </p:txBody>
        </p:sp>
        <p:sp>
          <p:nvSpPr>
            <p:cNvPr id="1016" name="pl1016"/>
            <p:cNvSpPr/>
            <p:nvPr/>
          </p:nvSpPr>
          <p:spPr>
            <a:xfrm>
              <a:off x="7796704" y="4733616"/>
              <a:ext cx="1216862" cy="54540"/>
            </a:xfrm>
            <a:custGeom>
              <a:avLst/>
              <a:pathLst>
                <a:path w="1216862" h="54540">
                  <a:moveTo>
                    <a:pt x="0" y="54540"/>
                  </a:moveTo>
                  <a:lnTo>
                    <a:pt x="173837" y="47722"/>
                  </a:lnTo>
                  <a:lnTo>
                    <a:pt x="347675" y="34087"/>
                  </a:lnTo>
                  <a:lnTo>
                    <a:pt x="521512" y="47722"/>
                  </a:lnTo>
                  <a:lnTo>
                    <a:pt x="695350" y="0"/>
                  </a:lnTo>
                  <a:lnTo>
                    <a:pt x="869187" y="27270"/>
                  </a:lnTo>
                  <a:lnTo>
                    <a:pt x="1043025" y="54540"/>
                  </a:lnTo>
                  <a:lnTo>
                    <a:pt x="1216862" y="20452"/>
                  </a:lnTo>
                </a:path>
              </a:pathLst>
            </a:custGeom>
            <a:ln w="20325" cap="flat">
              <a:solidFill>
                <a:srgbClr val="6B6B6B">
                  <a:alpha val="100000"/>
                </a:srgbClr>
              </a:solidFill>
              <a:prstDash val="solid"/>
              <a:round/>
            </a:ln>
          </p:spPr>
          <p:txBody>
            <a:bodyPr/>
            <a:lstStyle/>
            <a:p/>
          </p:txBody>
        </p:sp>
        <p:sp>
          <p:nvSpPr>
            <p:cNvPr id="1017" name="pl1017"/>
            <p:cNvSpPr/>
            <p:nvPr/>
          </p:nvSpPr>
          <p:spPr>
            <a:xfrm>
              <a:off x="7796704" y="4590448"/>
              <a:ext cx="1216862" cy="143168"/>
            </a:xfrm>
            <a:custGeom>
              <a:avLst/>
              <a:pathLst>
                <a:path w="1216862" h="143168">
                  <a:moveTo>
                    <a:pt x="0" y="143168"/>
                  </a:moveTo>
                  <a:lnTo>
                    <a:pt x="173837" y="47722"/>
                  </a:lnTo>
                  <a:lnTo>
                    <a:pt x="347675" y="20452"/>
                  </a:lnTo>
                  <a:lnTo>
                    <a:pt x="521512" y="0"/>
                  </a:lnTo>
                  <a:lnTo>
                    <a:pt x="695350" y="115898"/>
                  </a:lnTo>
                  <a:lnTo>
                    <a:pt x="869187" y="102263"/>
                  </a:lnTo>
                  <a:lnTo>
                    <a:pt x="1043025" y="88628"/>
                  </a:lnTo>
                  <a:lnTo>
                    <a:pt x="1216862" y="81810"/>
                  </a:lnTo>
                </a:path>
              </a:pathLst>
            </a:custGeom>
            <a:ln w="40651" cap="flat">
              <a:solidFill>
                <a:srgbClr val="000000">
                  <a:alpha val="100000"/>
                </a:srgbClr>
              </a:solidFill>
              <a:prstDash val="solid"/>
              <a:round/>
            </a:ln>
          </p:spPr>
          <p:txBody>
            <a:bodyPr/>
            <a:lstStyle/>
            <a:p/>
          </p:txBody>
        </p:sp>
        <p:sp>
          <p:nvSpPr>
            <p:cNvPr id="1018" name="pl1018"/>
            <p:cNvSpPr/>
            <p:nvPr/>
          </p:nvSpPr>
          <p:spPr>
            <a:xfrm>
              <a:off x="7796704" y="4590448"/>
              <a:ext cx="1216862" cy="143168"/>
            </a:xfrm>
            <a:custGeom>
              <a:avLst/>
              <a:pathLst>
                <a:path w="1216862" h="143168">
                  <a:moveTo>
                    <a:pt x="0" y="143168"/>
                  </a:moveTo>
                  <a:lnTo>
                    <a:pt x="173837" y="47722"/>
                  </a:lnTo>
                  <a:lnTo>
                    <a:pt x="347675" y="20452"/>
                  </a:lnTo>
                  <a:lnTo>
                    <a:pt x="521512" y="0"/>
                  </a:lnTo>
                  <a:lnTo>
                    <a:pt x="695350" y="115898"/>
                  </a:lnTo>
                  <a:lnTo>
                    <a:pt x="869187" y="102263"/>
                  </a:lnTo>
                  <a:lnTo>
                    <a:pt x="1043025" y="88628"/>
                  </a:lnTo>
                  <a:lnTo>
                    <a:pt x="1216862" y="81810"/>
                  </a:lnTo>
                </a:path>
              </a:pathLst>
            </a:custGeom>
            <a:ln w="35231" cap="flat">
              <a:solidFill>
                <a:srgbClr val="F26A21">
                  <a:alpha val="100000"/>
                </a:srgbClr>
              </a:solidFill>
              <a:prstDash val="solid"/>
              <a:round/>
            </a:ln>
          </p:spPr>
          <p:txBody>
            <a:bodyPr/>
            <a:lstStyle/>
            <a:p/>
          </p:txBody>
        </p:sp>
        <p:sp>
          <p:nvSpPr>
            <p:cNvPr id="1019" name="pl1019"/>
            <p:cNvSpPr/>
            <p:nvPr/>
          </p:nvSpPr>
          <p:spPr>
            <a:xfrm>
              <a:off x="7735861" y="4781339"/>
              <a:ext cx="1338549" cy="0"/>
            </a:xfrm>
            <a:custGeom>
              <a:avLst/>
              <a:pathLst>
                <a:path w="1338549" h="0">
                  <a:moveTo>
                    <a:pt x="0" y="0"/>
                  </a:moveTo>
                  <a:lnTo>
                    <a:pt x="1338549" y="0"/>
                  </a:lnTo>
                  <a:lnTo>
                    <a:pt x="1338549" y="0"/>
                  </a:lnTo>
                </a:path>
              </a:pathLst>
            </a:custGeom>
            <a:ln w="13550" cap="flat">
              <a:solidFill>
                <a:srgbClr val="000000">
                  <a:alpha val="100000"/>
                </a:srgbClr>
              </a:solidFill>
              <a:prstDash val="dash"/>
              <a:round/>
            </a:ln>
          </p:spPr>
          <p:txBody>
            <a:bodyPr/>
            <a:lstStyle/>
            <a:p/>
          </p:txBody>
        </p:sp>
        <p:sp>
          <p:nvSpPr>
            <p:cNvPr id="1020" name="tx1020"/>
            <p:cNvSpPr/>
            <p:nvPr/>
          </p:nvSpPr>
          <p:spPr>
            <a:xfrm>
              <a:off x="7766575" y="457058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a:t>
              </a:r>
            </a:p>
          </p:txBody>
        </p:sp>
        <p:sp>
          <p:nvSpPr>
            <p:cNvPr id="1021" name="tx1021"/>
            <p:cNvSpPr/>
            <p:nvPr/>
          </p:nvSpPr>
          <p:spPr>
            <a:xfrm>
              <a:off x="7910283" y="447514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21</a:t>
              </a:r>
            </a:p>
          </p:txBody>
        </p:sp>
        <p:sp>
          <p:nvSpPr>
            <p:cNvPr id="1022" name="tx1022"/>
            <p:cNvSpPr/>
            <p:nvPr/>
          </p:nvSpPr>
          <p:spPr>
            <a:xfrm>
              <a:off x="8084121" y="444787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25</a:t>
              </a:r>
            </a:p>
          </p:txBody>
        </p:sp>
        <p:sp>
          <p:nvSpPr>
            <p:cNvPr id="1023" name="tx1023"/>
            <p:cNvSpPr/>
            <p:nvPr/>
          </p:nvSpPr>
          <p:spPr>
            <a:xfrm>
              <a:off x="8257958" y="442741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28</a:t>
              </a:r>
            </a:p>
          </p:txBody>
        </p:sp>
        <p:sp>
          <p:nvSpPr>
            <p:cNvPr id="1024" name="tx1024"/>
            <p:cNvSpPr/>
            <p:nvPr/>
          </p:nvSpPr>
          <p:spPr>
            <a:xfrm>
              <a:off x="8435819" y="4543318"/>
              <a:ext cx="11247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11</a:t>
              </a:r>
            </a:p>
          </p:txBody>
        </p:sp>
        <p:sp>
          <p:nvSpPr>
            <p:cNvPr id="1025" name="tx1025"/>
            <p:cNvSpPr/>
            <p:nvPr/>
          </p:nvSpPr>
          <p:spPr>
            <a:xfrm>
              <a:off x="8605633" y="452968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13</a:t>
              </a:r>
            </a:p>
          </p:txBody>
        </p:sp>
        <p:sp>
          <p:nvSpPr>
            <p:cNvPr id="1026" name="tx1026"/>
            <p:cNvSpPr/>
            <p:nvPr/>
          </p:nvSpPr>
          <p:spPr>
            <a:xfrm>
              <a:off x="8779471" y="451604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15</a:t>
              </a:r>
            </a:p>
          </p:txBody>
        </p:sp>
        <p:sp>
          <p:nvSpPr>
            <p:cNvPr id="1027" name="tx1027"/>
            <p:cNvSpPr/>
            <p:nvPr/>
          </p:nvSpPr>
          <p:spPr>
            <a:xfrm>
              <a:off x="8953308" y="450923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16</a:t>
              </a:r>
            </a:p>
          </p:txBody>
        </p:sp>
        <p:sp>
          <p:nvSpPr>
            <p:cNvPr id="1028" name="tx1028"/>
            <p:cNvSpPr/>
            <p:nvPr/>
          </p:nvSpPr>
          <p:spPr>
            <a:xfrm>
              <a:off x="857913" y="5074472"/>
              <a:ext cx="101306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Trinidad and Tobago</a:t>
              </a:r>
            </a:p>
          </p:txBody>
        </p:sp>
        <p:sp>
          <p:nvSpPr>
            <p:cNvPr id="1029" name="tx1029"/>
            <p:cNvSpPr/>
            <p:nvPr/>
          </p:nvSpPr>
          <p:spPr>
            <a:xfrm>
              <a:off x="2561357" y="5074472"/>
              <a:ext cx="42245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Uruguay</a:t>
              </a:r>
            </a:p>
          </p:txBody>
        </p:sp>
        <p:sp>
          <p:nvSpPr>
            <p:cNvPr id="1030" name="tx1030"/>
            <p:cNvSpPr/>
            <p:nvPr/>
          </p:nvSpPr>
          <p:spPr>
            <a:xfrm>
              <a:off x="3919660" y="5074472"/>
              <a:ext cx="52212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Venezuela</a:t>
              </a:r>
            </a:p>
          </p:txBody>
        </p:sp>
        <p:sp>
          <p:nvSpPr>
            <p:cNvPr id="1031" name="tx1031"/>
            <p:cNvSpPr/>
            <p:nvPr/>
          </p:nvSpPr>
          <p:spPr>
            <a:xfrm>
              <a:off x="1125192" y="4205084"/>
              <a:ext cx="47850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Paraguay</a:t>
              </a:r>
            </a:p>
          </p:txBody>
        </p:sp>
        <p:sp>
          <p:nvSpPr>
            <p:cNvPr id="1032" name="tx1032"/>
            <p:cNvSpPr/>
            <p:nvPr/>
          </p:nvSpPr>
          <p:spPr>
            <a:xfrm>
              <a:off x="2654534" y="4205084"/>
              <a:ext cx="23609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Peru</a:t>
              </a:r>
            </a:p>
          </p:txBody>
        </p:sp>
        <p:sp>
          <p:nvSpPr>
            <p:cNvPr id="1033" name="tx1033"/>
            <p:cNvSpPr/>
            <p:nvPr/>
          </p:nvSpPr>
          <p:spPr>
            <a:xfrm>
              <a:off x="3739661" y="4205084"/>
              <a:ext cx="88212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St Kitts and Nevis</a:t>
              </a:r>
            </a:p>
          </p:txBody>
        </p:sp>
        <p:sp>
          <p:nvSpPr>
            <p:cNvPr id="1034" name="tx1034"/>
            <p:cNvSpPr/>
            <p:nvPr/>
          </p:nvSpPr>
          <p:spPr>
            <a:xfrm>
              <a:off x="5386914" y="4205084"/>
              <a:ext cx="40389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St Lucia</a:t>
              </a:r>
            </a:p>
          </p:txBody>
        </p:sp>
        <p:sp>
          <p:nvSpPr>
            <p:cNvPr id="1035" name="tx1035"/>
            <p:cNvSpPr/>
            <p:nvPr/>
          </p:nvSpPr>
          <p:spPr>
            <a:xfrm>
              <a:off x="6743252" y="4205084"/>
              <a:ext cx="50749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St Vincent</a:t>
              </a:r>
            </a:p>
          </p:txBody>
        </p:sp>
        <p:sp>
          <p:nvSpPr>
            <p:cNvPr id="1036" name="tx1036"/>
            <p:cNvSpPr/>
            <p:nvPr/>
          </p:nvSpPr>
          <p:spPr>
            <a:xfrm>
              <a:off x="8165975" y="4205084"/>
              <a:ext cx="47832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Suriname</a:t>
              </a:r>
            </a:p>
          </p:txBody>
        </p:sp>
        <p:sp>
          <p:nvSpPr>
            <p:cNvPr id="1037" name="tx1037"/>
            <p:cNvSpPr/>
            <p:nvPr/>
          </p:nvSpPr>
          <p:spPr>
            <a:xfrm>
              <a:off x="1252706" y="3335696"/>
              <a:ext cx="2234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Haiti</a:t>
              </a:r>
            </a:p>
          </p:txBody>
        </p:sp>
        <p:sp>
          <p:nvSpPr>
            <p:cNvPr id="1038" name="tx1038"/>
            <p:cNvSpPr/>
            <p:nvPr/>
          </p:nvSpPr>
          <p:spPr>
            <a:xfrm>
              <a:off x="2530267" y="3335696"/>
              <a:ext cx="48463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Honduras</a:t>
              </a:r>
            </a:p>
          </p:txBody>
        </p:sp>
        <p:sp>
          <p:nvSpPr>
            <p:cNvPr id="1039" name="tx1039"/>
            <p:cNvSpPr/>
            <p:nvPr/>
          </p:nvSpPr>
          <p:spPr>
            <a:xfrm>
              <a:off x="3972650" y="3335696"/>
              <a:ext cx="41614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Jamaica</a:t>
              </a:r>
            </a:p>
          </p:txBody>
        </p:sp>
        <p:sp>
          <p:nvSpPr>
            <p:cNvPr id="1040" name="tx1040"/>
            <p:cNvSpPr/>
            <p:nvPr/>
          </p:nvSpPr>
          <p:spPr>
            <a:xfrm>
              <a:off x="5411878" y="3335696"/>
              <a:ext cx="35396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Mexico</a:t>
              </a:r>
            </a:p>
          </p:txBody>
        </p:sp>
        <p:sp>
          <p:nvSpPr>
            <p:cNvPr id="1041" name="tx1041"/>
            <p:cNvSpPr/>
            <p:nvPr/>
          </p:nvSpPr>
          <p:spPr>
            <a:xfrm>
              <a:off x="6742292" y="3335696"/>
              <a:ext cx="50941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Nicaragua</a:t>
              </a:r>
            </a:p>
          </p:txBody>
        </p:sp>
        <p:sp>
          <p:nvSpPr>
            <p:cNvPr id="1042" name="tx1042"/>
            <p:cNvSpPr/>
            <p:nvPr/>
          </p:nvSpPr>
          <p:spPr>
            <a:xfrm>
              <a:off x="8196973" y="3335696"/>
              <a:ext cx="41632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Panama</a:t>
              </a:r>
            </a:p>
          </p:txBody>
        </p:sp>
        <p:sp>
          <p:nvSpPr>
            <p:cNvPr id="1043" name="tx1043"/>
            <p:cNvSpPr/>
            <p:nvPr/>
          </p:nvSpPr>
          <p:spPr>
            <a:xfrm>
              <a:off x="867560" y="2466308"/>
              <a:ext cx="99376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Dominican Republic</a:t>
              </a:r>
            </a:p>
          </p:txBody>
        </p:sp>
        <p:sp>
          <p:nvSpPr>
            <p:cNvPr id="1044" name="tx1044"/>
            <p:cNvSpPr/>
            <p:nvPr/>
          </p:nvSpPr>
          <p:spPr>
            <a:xfrm>
              <a:off x="2564420" y="2466308"/>
              <a:ext cx="41632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Ecuador</a:t>
              </a:r>
            </a:p>
          </p:txBody>
        </p:sp>
        <p:sp>
          <p:nvSpPr>
            <p:cNvPr id="1045" name="tx1045"/>
            <p:cNvSpPr/>
            <p:nvPr/>
          </p:nvSpPr>
          <p:spPr>
            <a:xfrm>
              <a:off x="3894971" y="2466308"/>
              <a:ext cx="57150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El Salvador</a:t>
              </a:r>
            </a:p>
          </p:txBody>
        </p:sp>
        <p:sp>
          <p:nvSpPr>
            <p:cNvPr id="1046" name="tx1046"/>
            <p:cNvSpPr/>
            <p:nvPr/>
          </p:nvSpPr>
          <p:spPr>
            <a:xfrm>
              <a:off x="5371324" y="2466308"/>
              <a:ext cx="43507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Grenada</a:t>
              </a:r>
            </a:p>
          </p:txBody>
        </p:sp>
        <p:sp>
          <p:nvSpPr>
            <p:cNvPr id="1047" name="tx1047"/>
            <p:cNvSpPr/>
            <p:nvPr/>
          </p:nvSpPr>
          <p:spPr>
            <a:xfrm>
              <a:off x="6723592" y="2466308"/>
              <a:ext cx="54681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Guatemala</a:t>
              </a:r>
            </a:p>
          </p:txBody>
        </p:sp>
        <p:sp>
          <p:nvSpPr>
            <p:cNvPr id="1048" name="tx1048"/>
            <p:cNvSpPr/>
            <p:nvPr/>
          </p:nvSpPr>
          <p:spPr>
            <a:xfrm>
              <a:off x="8209363" y="2466308"/>
              <a:ext cx="39154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Guyana</a:t>
              </a:r>
            </a:p>
          </p:txBody>
        </p:sp>
        <p:sp>
          <p:nvSpPr>
            <p:cNvPr id="1049" name="tx1049"/>
            <p:cNvSpPr/>
            <p:nvPr/>
          </p:nvSpPr>
          <p:spPr>
            <a:xfrm>
              <a:off x="1224771" y="1596920"/>
              <a:ext cx="27934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Brazil</a:t>
              </a:r>
            </a:p>
          </p:txBody>
        </p:sp>
        <p:sp>
          <p:nvSpPr>
            <p:cNvPr id="1050" name="tx1050"/>
            <p:cNvSpPr/>
            <p:nvPr/>
          </p:nvSpPr>
          <p:spPr>
            <a:xfrm>
              <a:off x="2645299" y="1596920"/>
              <a:ext cx="25456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Chile</a:t>
              </a:r>
            </a:p>
          </p:txBody>
        </p:sp>
        <p:sp>
          <p:nvSpPr>
            <p:cNvPr id="1051" name="tx1051"/>
            <p:cNvSpPr/>
            <p:nvPr/>
          </p:nvSpPr>
          <p:spPr>
            <a:xfrm>
              <a:off x="3944715" y="1596920"/>
              <a:ext cx="47201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Colombia</a:t>
              </a:r>
            </a:p>
          </p:txBody>
        </p:sp>
        <p:sp>
          <p:nvSpPr>
            <p:cNvPr id="1052" name="tx1052"/>
            <p:cNvSpPr/>
            <p:nvPr/>
          </p:nvSpPr>
          <p:spPr>
            <a:xfrm>
              <a:off x="5315591" y="1596920"/>
              <a:ext cx="54653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Costa Rica</a:t>
              </a:r>
            </a:p>
          </p:txBody>
        </p:sp>
        <p:sp>
          <p:nvSpPr>
            <p:cNvPr id="1053" name="tx1053"/>
            <p:cNvSpPr/>
            <p:nvPr/>
          </p:nvSpPr>
          <p:spPr>
            <a:xfrm>
              <a:off x="6863404" y="1596920"/>
              <a:ext cx="26718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Cuba</a:t>
              </a:r>
            </a:p>
          </p:txBody>
        </p:sp>
        <p:sp>
          <p:nvSpPr>
            <p:cNvPr id="1054" name="tx1054"/>
            <p:cNvSpPr/>
            <p:nvPr/>
          </p:nvSpPr>
          <p:spPr>
            <a:xfrm>
              <a:off x="8172284" y="1596920"/>
              <a:ext cx="46570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Dominica</a:t>
              </a:r>
            </a:p>
          </p:txBody>
        </p:sp>
        <p:sp>
          <p:nvSpPr>
            <p:cNvPr id="1055" name="tx1055"/>
            <p:cNvSpPr/>
            <p:nvPr/>
          </p:nvSpPr>
          <p:spPr>
            <a:xfrm>
              <a:off x="839214" y="727533"/>
              <a:ext cx="105046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Antigua and Barbuda</a:t>
              </a:r>
            </a:p>
          </p:txBody>
        </p:sp>
        <p:sp>
          <p:nvSpPr>
            <p:cNvPr id="1056" name="tx1056"/>
            <p:cNvSpPr/>
            <p:nvPr/>
          </p:nvSpPr>
          <p:spPr>
            <a:xfrm>
              <a:off x="2533331" y="727533"/>
              <a:ext cx="47850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Argentina</a:t>
              </a:r>
            </a:p>
          </p:txBody>
        </p:sp>
        <p:sp>
          <p:nvSpPr>
            <p:cNvPr id="1057" name="tx1057"/>
            <p:cNvSpPr/>
            <p:nvPr/>
          </p:nvSpPr>
          <p:spPr>
            <a:xfrm>
              <a:off x="3944623" y="727533"/>
              <a:ext cx="47219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Bahamas</a:t>
              </a:r>
            </a:p>
          </p:txBody>
        </p:sp>
        <p:sp>
          <p:nvSpPr>
            <p:cNvPr id="1058" name="tx1058"/>
            <p:cNvSpPr/>
            <p:nvPr/>
          </p:nvSpPr>
          <p:spPr>
            <a:xfrm>
              <a:off x="5349607" y="727533"/>
              <a:ext cx="47850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Barbados</a:t>
              </a:r>
            </a:p>
          </p:txBody>
        </p:sp>
        <p:sp>
          <p:nvSpPr>
            <p:cNvPr id="1059" name="tx1059"/>
            <p:cNvSpPr/>
            <p:nvPr/>
          </p:nvSpPr>
          <p:spPr>
            <a:xfrm>
              <a:off x="6844842" y="727533"/>
              <a:ext cx="30431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Belize</a:t>
              </a:r>
            </a:p>
          </p:txBody>
        </p:sp>
        <p:sp>
          <p:nvSpPr>
            <p:cNvPr id="1060" name="tx1060"/>
            <p:cNvSpPr/>
            <p:nvPr/>
          </p:nvSpPr>
          <p:spPr>
            <a:xfrm>
              <a:off x="8240590" y="727533"/>
              <a:ext cx="32909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Bolivia</a:t>
              </a:r>
            </a:p>
          </p:txBody>
        </p:sp>
        <p:sp>
          <p:nvSpPr>
            <p:cNvPr id="1061" name="pl1061"/>
            <p:cNvSpPr/>
            <p:nvPr/>
          </p:nvSpPr>
          <p:spPr>
            <a:xfrm>
              <a:off x="756014"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062" name="pl1062"/>
            <p:cNvSpPr/>
            <p:nvPr/>
          </p:nvSpPr>
          <p:spPr>
            <a:xfrm>
              <a:off x="929851"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063" name="pl1063"/>
            <p:cNvSpPr/>
            <p:nvPr/>
          </p:nvSpPr>
          <p:spPr>
            <a:xfrm>
              <a:off x="1103689"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064" name="pl1064"/>
            <p:cNvSpPr/>
            <p:nvPr/>
          </p:nvSpPr>
          <p:spPr>
            <a:xfrm>
              <a:off x="1277526"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065" name="pl1065"/>
            <p:cNvSpPr/>
            <p:nvPr/>
          </p:nvSpPr>
          <p:spPr>
            <a:xfrm>
              <a:off x="1451364"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066" name="pl1066"/>
            <p:cNvSpPr/>
            <p:nvPr/>
          </p:nvSpPr>
          <p:spPr>
            <a:xfrm>
              <a:off x="1625202"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067" name="pl1067"/>
            <p:cNvSpPr/>
            <p:nvPr/>
          </p:nvSpPr>
          <p:spPr>
            <a:xfrm>
              <a:off x="1799039"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068" name="pl1068"/>
            <p:cNvSpPr/>
            <p:nvPr/>
          </p:nvSpPr>
          <p:spPr>
            <a:xfrm>
              <a:off x="1972877"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069" name="tx1069"/>
            <p:cNvSpPr/>
            <p:nvPr/>
          </p:nvSpPr>
          <p:spPr>
            <a:xfrm rot="-5400000">
              <a:off x="631655"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2018</a:t>
              </a:r>
            </a:p>
          </p:txBody>
        </p:sp>
        <p:sp>
          <p:nvSpPr>
            <p:cNvPr id="1070" name="tx1070"/>
            <p:cNvSpPr/>
            <p:nvPr/>
          </p:nvSpPr>
          <p:spPr>
            <a:xfrm rot="-5400000">
              <a:off x="805493"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2019</a:t>
              </a:r>
            </a:p>
          </p:txBody>
        </p:sp>
        <p:sp>
          <p:nvSpPr>
            <p:cNvPr id="1071" name="tx1071"/>
            <p:cNvSpPr/>
            <p:nvPr/>
          </p:nvSpPr>
          <p:spPr>
            <a:xfrm rot="-5400000">
              <a:off x="979330"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2020</a:t>
              </a:r>
            </a:p>
          </p:txBody>
        </p:sp>
        <p:sp>
          <p:nvSpPr>
            <p:cNvPr id="1072" name="tx1072"/>
            <p:cNvSpPr/>
            <p:nvPr/>
          </p:nvSpPr>
          <p:spPr>
            <a:xfrm rot="-5400000">
              <a:off x="1153168"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2021</a:t>
              </a:r>
            </a:p>
          </p:txBody>
        </p:sp>
        <p:sp>
          <p:nvSpPr>
            <p:cNvPr id="1073" name="tx1073"/>
            <p:cNvSpPr/>
            <p:nvPr/>
          </p:nvSpPr>
          <p:spPr>
            <a:xfrm rot="-5400000">
              <a:off x="1327006"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2022</a:t>
              </a:r>
            </a:p>
          </p:txBody>
        </p:sp>
        <p:sp>
          <p:nvSpPr>
            <p:cNvPr id="1074" name="tx1074"/>
            <p:cNvSpPr/>
            <p:nvPr/>
          </p:nvSpPr>
          <p:spPr>
            <a:xfrm rot="-5400000">
              <a:off x="1500843"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2023</a:t>
              </a:r>
            </a:p>
          </p:txBody>
        </p:sp>
        <p:sp>
          <p:nvSpPr>
            <p:cNvPr id="1075" name="tx1075"/>
            <p:cNvSpPr/>
            <p:nvPr/>
          </p:nvSpPr>
          <p:spPr>
            <a:xfrm rot="-5400000">
              <a:off x="1674681"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2024</a:t>
              </a:r>
            </a:p>
          </p:txBody>
        </p:sp>
        <p:sp>
          <p:nvSpPr>
            <p:cNvPr id="1076" name="tx1076"/>
            <p:cNvSpPr/>
            <p:nvPr/>
          </p:nvSpPr>
          <p:spPr>
            <a:xfrm rot="-5400000">
              <a:off x="1848518"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2025</a:t>
              </a:r>
            </a:p>
          </p:txBody>
        </p:sp>
        <p:sp>
          <p:nvSpPr>
            <p:cNvPr id="1077" name="pl1077"/>
            <p:cNvSpPr/>
            <p:nvPr/>
          </p:nvSpPr>
          <p:spPr>
            <a:xfrm>
              <a:off x="2164152"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078" name="pl1078"/>
            <p:cNvSpPr/>
            <p:nvPr/>
          </p:nvSpPr>
          <p:spPr>
            <a:xfrm>
              <a:off x="2337989"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079" name="pl1079"/>
            <p:cNvSpPr/>
            <p:nvPr/>
          </p:nvSpPr>
          <p:spPr>
            <a:xfrm>
              <a:off x="2511827"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080" name="pl1080"/>
            <p:cNvSpPr/>
            <p:nvPr/>
          </p:nvSpPr>
          <p:spPr>
            <a:xfrm>
              <a:off x="2685665"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081" name="pl1081"/>
            <p:cNvSpPr/>
            <p:nvPr/>
          </p:nvSpPr>
          <p:spPr>
            <a:xfrm>
              <a:off x="2859502"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082" name="pl1082"/>
            <p:cNvSpPr/>
            <p:nvPr/>
          </p:nvSpPr>
          <p:spPr>
            <a:xfrm>
              <a:off x="3033340"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083" name="pl1083"/>
            <p:cNvSpPr/>
            <p:nvPr/>
          </p:nvSpPr>
          <p:spPr>
            <a:xfrm>
              <a:off x="3207177"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084" name="pl1084"/>
            <p:cNvSpPr/>
            <p:nvPr/>
          </p:nvSpPr>
          <p:spPr>
            <a:xfrm>
              <a:off x="3381015"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085" name="tx1085"/>
            <p:cNvSpPr/>
            <p:nvPr/>
          </p:nvSpPr>
          <p:spPr>
            <a:xfrm rot="-5400000">
              <a:off x="2039794"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2018</a:t>
              </a:r>
            </a:p>
          </p:txBody>
        </p:sp>
        <p:sp>
          <p:nvSpPr>
            <p:cNvPr id="1086" name="tx1086"/>
            <p:cNvSpPr/>
            <p:nvPr/>
          </p:nvSpPr>
          <p:spPr>
            <a:xfrm rot="-5400000">
              <a:off x="2213631"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2019</a:t>
              </a:r>
            </a:p>
          </p:txBody>
        </p:sp>
        <p:sp>
          <p:nvSpPr>
            <p:cNvPr id="1087" name="tx1087"/>
            <p:cNvSpPr/>
            <p:nvPr/>
          </p:nvSpPr>
          <p:spPr>
            <a:xfrm rot="-5400000">
              <a:off x="2387469"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2020</a:t>
              </a:r>
            </a:p>
          </p:txBody>
        </p:sp>
        <p:sp>
          <p:nvSpPr>
            <p:cNvPr id="1088" name="tx1088"/>
            <p:cNvSpPr/>
            <p:nvPr/>
          </p:nvSpPr>
          <p:spPr>
            <a:xfrm rot="-5400000">
              <a:off x="2561306"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2021</a:t>
              </a:r>
            </a:p>
          </p:txBody>
        </p:sp>
        <p:sp>
          <p:nvSpPr>
            <p:cNvPr id="1089" name="tx1089"/>
            <p:cNvSpPr/>
            <p:nvPr/>
          </p:nvSpPr>
          <p:spPr>
            <a:xfrm rot="-5400000">
              <a:off x="2735144"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2022</a:t>
              </a:r>
            </a:p>
          </p:txBody>
        </p:sp>
        <p:sp>
          <p:nvSpPr>
            <p:cNvPr id="1090" name="tx1090"/>
            <p:cNvSpPr/>
            <p:nvPr/>
          </p:nvSpPr>
          <p:spPr>
            <a:xfrm rot="-5400000">
              <a:off x="2908981"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2023</a:t>
              </a:r>
            </a:p>
          </p:txBody>
        </p:sp>
        <p:sp>
          <p:nvSpPr>
            <p:cNvPr id="1091" name="tx1091"/>
            <p:cNvSpPr/>
            <p:nvPr/>
          </p:nvSpPr>
          <p:spPr>
            <a:xfrm rot="-5400000">
              <a:off x="3082819"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2024</a:t>
              </a:r>
            </a:p>
          </p:txBody>
        </p:sp>
        <p:sp>
          <p:nvSpPr>
            <p:cNvPr id="1092" name="tx1092"/>
            <p:cNvSpPr/>
            <p:nvPr/>
          </p:nvSpPr>
          <p:spPr>
            <a:xfrm rot="-5400000">
              <a:off x="3256656"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2025</a:t>
              </a:r>
            </a:p>
          </p:txBody>
        </p:sp>
        <p:sp>
          <p:nvSpPr>
            <p:cNvPr id="1093" name="pl1093"/>
            <p:cNvSpPr/>
            <p:nvPr/>
          </p:nvSpPr>
          <p:spPr>
            <a:xfrm>
              <a:off x="3572290"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094" name="pl1094"/>
            <p:cNvSpPr/>
            <p:nvPr/>
          </p:nvSpPr>
          <p:spPr>
            <a:xfrm>
              <a:off x="3746128"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095" name="pl1095"/>
            <p:cNvSpPr/>
            <p:nvPr/>
          </p:nvSpPr>
          <p:spPr>
            <a:xfrm>
              <a:off x="3919965"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096" name="pl1096"/>
            <p:cNvSpPr/>
            <p:nvPr/>
          </p:nvSpPr>
          <p:spPr>
            <a:xfrm>
              <a:off x="4093803"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097" name="pl1097"/>
            <p:cNvSpPr/>
            <p:nvPr/>
          </p:nvSpPr>
          <p:spPr>
            <a:xfrm>
              <a:off x="4267640"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098" name="pl1098"/>
            <p:cNvSpPr/>
            <p:nvPr/>
          </p:nvSpPr>
          <p:spPr>
            <a:xfrm>
              <a:off x="4441478"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099" name="pl1099"/>
            <p:cNvSpPr/>
            <p:nvPr/>
          </p:nvSpPr>
          <p:spPr>
            <a:xfrm>
              <a:off x="4615315"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100" name="pl1100"/>
            <p:cNvSpPr/>
            <p:nvPr/>
          </p:nvSpPr>
          <p:spPr>
            <a:xfrm>
              <a:off x="4789153"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101" name="tx1101"/>
            <p:cNvSpPr/>
            <p:nvPr/>
          </p:nvSpPr>
          <p:spPr>
            <a:xfrm rot="-5400000">
              <a:off x="3447932"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2018</a:t>
              </a:r>
            </a:p>
          </p:txBody>
        </p:sp>
        <p:sp>
          <p:nvSpPr>
            <p:cNvPr id="1102" name="tx1102"/>
            <p:cNvSpPr/>
            <p:nvPr/>
          </p:nvSpPr>
          <p:spPr>
            <a:xfrm rot="-5400000">
              <a:off x="3621769"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2019</a:t>
              </a:r>
            </a:p>
          </p:txBody>
        </p:sp>
        <p:sp>
          <p:nvSpPr>
            <p:cNvPr id="1103" name="tx1103"/>
            <p:cNvSpPr/>
            <p:nvPr/>
          </p:nvSpPr>
          <p:spPr>
            <a:xfrm rot="-5400000">
              <a:off x="3795607"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2020</a:t>
              </a:r>
            </a:p>
          </p:txBody>
        </p:sp>
        <p:sp>
          <p:nvSpPr>
            <p:cNvPr id="1104" name="tx1104"/>
            <p:cNvSpPr/>
            <p:nvPr/>
          </p:nvSpPr>
          <p:spPr>
            <a:xfrm rot="-5400000">
              <a:off x="3969444"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2021</a:t>
              </a:r>
            </a:p>
          </p:txBody>
        </p:sp>
        <p:sp>
          <p:nvSpPr>
            <p:cNvPr id="1105" name="tx1105"/>
            <p:cNvSpPr/>
            <p:nvPr/>
          </p:nvSpPr>
          <p:spPr>
            <a:xfrm rot="-5400000">
              <a:off x="4143282"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2022</a:t>
              </a:r>
            </a:p>
          </p:txBody>
        </p:sp>
        <p:sp>
          <p:nvSpPr>
            <p:cNvPr id="1106" name="tx1106"/>
            <p:cNvSpPr/>
            <p:nvPr/>
          </p:nvSpPr>
          <p:spPr>
            <a:xfrm rot="-5400000">
              <a:off x="4317119"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2023</a:t>
              </a:r>
            </a:p>
          </p:txBody>
        </p:sp>
        <p:sp>
          <p:nvSpPr>
            <p:cNvPr id="1107" name="tx1107"/>
            <p:cNvSpPr/>
            <p:nvPr/>
          </p:nvSpPr>
          <p:spPr>
            <a:xfrm rot="-5400000">
              <a:off x="4490957"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2024</a:t>
              </a:r>
            </a:p>
          </p:txBody>
        </p:sp>
        <p:sp>
          <p:nvSpPr>
            <p:cNvPr id="1108" name="tx1108"/>
            <p:cNvSpPr/>
            <p:nvPr/>
          </p:nvSpPr>
          <p:spPr>
            <a:xfrm rot="-5400000">
              <a:off x="4664794"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2025</a:t>
              </a:r>
            </a:p>
          </p:txBody>
        </p:sp>
        <p:sp>
          <p:nvSpPr>
            <p:cNvPr id="1109" name="pl1109"/>
            <p:cNvSpPr/>
            <p:nvPr/>
          </p:nvSpPr>
          <p:spPr>
            <a:xfrm>
              <a:off x="4980428" y="4937461"/>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110" name="pl1110"/>
            <p:cNvSpPr/>
            <p:nvPr/>
          </p:nvSpPr>
          <p:spPr>
            <a:xfrm>
              <a:off x="5154266" y="4937461"/>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111" name="pl1111"/>
            <p:cNvSpPr/>
            <p:nvPr/>
          </p:nvSpPr>
          <p:spPr>
            <a:xfrm>
              <a:off x="5328103" y="4937461"/>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112" name="pl1112"/>
            <p:cNvSpPr/>
            <p:nvPr/>
          </p:nvSpPr>
          <p:spPr>
            <a:xfrm>
              <a:off x="5501941" y="4937461"/>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113" name="pl1113"/>
            <p:cNvSpPr/>
            <p:nvPr/>
          </p:nvSpPr>
          <p:spPr>
            <a:xfrm>
              <a:off x="5675778" y="4937461"/>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114" name="pl1114"/>
            <p:cNvSpPr/>
            <p:nvPr/>
          </p:nvSpPr>
          <p:spPr>
            <a:xfrm>
              <a:off x="5849616" y="4937461"/>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115" name="pl1115"/>
            <p:cNvSpPr/>
            <p:nvPr/>
          </p:nvSpPr>
          <p:spPr>
            <a:xfrm>
              <a:off x="6023453" y="4937461"/>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116" name="pl1116"/>
            <p:cNvSpPr/>
            <p:nvPr/>
          </p:nvSpPr>
          <p:spPr>
            <a:xfrm>
              <a:off x="6197291" y="4937461"/>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117" name="tx1117"/>
            <p:cNvSpPr/>
            <p:nvPr/>
          </p:nvSpPr>
          <p:spPr>
            <a:xfrm rot="-5400000">
              <a:off x="4856070" y="5084445"/>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2018</a:t>
              </a:r>
            </a:p>
          </p:txBody>
        </p:sp>
        <p:sp>
          <p:nvSpPr>
            <p:cNvPr id="1118" name="tx1118"/>
            <p:cNvSpPr/>
            <p:nvPr/>
          </p:nvSpPr>
          <p:spPr>
            <a:xfrm rot="-5400000">
              <a:off x="5029907" y="5084445"/>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2019</a:t>
              </a:r>
            </a:p>
          </p:txBody>
        </p:sp>
        <p:sp>
          <p:nvSpPr>
            <p:cNvPr id="1119" name="tx1119"/>
            <p:cNvSpPr/>
            <p:nvPr/>
          </p:nvSpPr>
          <p:spPr>
            <a:xfrm rot="-5400000">
              <a:off x="5203745" y="5084445"/>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2020</a:t>
              </a:r>
            </a:p>
          </p:txBody>
        </p:sp>
        <p:sp>
          <p:nvSpPr>
            <p:cNvPr id="1120" name="tx1120"/>
            <p:cNvSpPr/>
            <p:nvPr/>
          </p:nvSpPr>
          <p:spPr>
            <a:xfrm rot="-5400000">
              <a:off x="5377582" y="5084445"/>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2021</a:t>
              </a:r>
            </a:p>
          </p:txBody>
        </p:sp>
        <p:sp>
          <p:nvSpPr>
            <p:cNvPr id="1121" name="tx1121"/>
            <p:cNvSpPr/>
            <p:nvPr/>
          </p:nvSpPr>
          <p:spPr>
            <a:xfrm rot="-5400000">
              <a:off x="5551420" y="5084445"/>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2022</a:t>
              </a:r>
            </a:p>
          </p:txBody>
        </p:sp>
        <p:sp>
          <p:nvSpPr>
            <p:cNvPr id="1122" name="tx1122"/>
            <p:cNvSpPr/>
            <p:nvPr/>
          </p:nvSpPr>
          <p:spPr>
            <a:xfrm rot="-5400000">
              <a:off x="5725258" y="5084445"/>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2023</a:t>
              </a:r>
            </a:p>
          </p:txBody>
        </p:sp>
        <p:sp>
          <p:nvSpPr>
            <p:cNvPr id="1123" name="tx1123"/>
            <p:cNvSpPr/>
            <p:nvPr/>
          </p:nvSpPr>
          <p:spPr>
            <a:xfrm rot="-5400000">
              <a:off x="5899095" y="5084445"/>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2024</a:t>
              </a:r>
            </a:p>
          </p:txBody>
        </p:sp>
        <p:sp>
          <p:nvSpPr>
            <p:cNvPr id="1124" name="tx1124"/>
            <p:cNvSpPr/>
            <p:nvPr/>
          </p:nvSpPr>
          <p:spPr>
            <a:xfrm rot="-5400000">
              <a:off x="6072933" y="5084445"/>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2025</a:t>
              </a:r>
            </a:p>
          </p:txBody>
        </p:sp>
        <p:sp>
          <p:nvSpPr>
            <p:cNvPr id="1125" name="pl1125"/>
            <p:cNvSpPr/>
            <p:nvPr/>
          </p:nvSpPr>
          <p:spPr>
            <a:xfrm>
              <a:off x="6388566" y="4937461"/>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126" name="pl1126"/>
            <p:cNvSpPr/>
            <p:nvPr/>
          </p:nvSpPr>
          <p:spPr>
            <a:xfrm>
              <a:off x="6562404" y="4937461"/>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127" name="pl1127"/>
            <p:cNvSpPr/>
            <p:nvPr/>
          </p:nvSpPr>
          <p:spPr>
            <a:xfrm>
              <a:off x="6736241" y="4937461"/>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128" name="pl1128"/>
            <p:cNvSpPr/>
            <p:nvPr/>
          </p:nvSpPr>
          <p:spPr>
            <a:xfrm>
              <a:off x="6910079" y="4937461"/>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129" name="pl1129"/>
            <p:cNvSpPr/>
            <p:nvPr/>
          </p:nvSpPr>
          <p:spPr>
            <a:xfrm>
              <a:off x="7083917" y="4937461"/>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130" name="pl1130"/>
            <p:cNvSpPr/>
            <p:nvPr/>
          </p:nvSpPr>
          <p:spPr>
            <a:xfrm>
              <a:off x="7257754" y="4937461"/>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131" name="pl1131"/>
            <p:cNvSpPr/>
            <p:nvPr/>
          </p:nvSpPr>
          <p:spPr>
            <a:xfrm>
              <a:off x="7431592" y="4937461"/>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132" name="pl1132"/>
            <p:cNvSpPr/>
            <p:nvPr/>
          </p:nvSpPr>
          <p:spPr>
            <a:xfrm>
              <a:off x="7605429" y="4937461"/>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133" name="tx1133"/>
            <p:cNvSpPr/>
            <p:nvPr/>
          </p:nvSpPr>
          <p:spPr>
            <a:xfrm rot="-5400000">
              <a:off x="6264208" y="5084445"/>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2018</a:t>
              </a:r>
            </a:p>
          </p:txBody>
        </p:sp>
        <p:sp>
          <p:nvSpPr>
            <p:cNvPr id="1134" name="tx1134"/>
            <p:cNvSpPr/>
            <p:nvPr/>
          </p:nvSpPr>
          <p:spPr>
            <a:xfrm rot="-5400000">
              <a:off x="6438045" y="5084445"/>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2019</a:t>
              </a:r>
            </a:p>
          </p:txBody>
        </p:sp>
        <p:sp>
          <p:nvSpPr>
            <p:cNvPr id="1135" name="tx1135"/>
            <p:cNvSpPr/>
            <p:nvPr/>
          </p:nvSpPr>
          <p:spPr>
            <a:xfrm rot="-5400000">
              <a:off x="6611883" y="5084445"/>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2020</a:t>
              </a:r>
            </a:p>
          </p:txBody>
        </p:sp>
        <p:sp>
          <p:nvSpPr>
            <p:cNvPr id="1136" name="tx1136"/>
            <p:cNvSpPr/>
            <p:nvPr/>
          </p:nvSpPr>
          <p:spPr>
            <a:xfrm rot="-5400000">
              <a:off x="6785721" y="5084445"/>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2021</a:t>
              </a:r>
            </a:p>
          </p:txBody>
        </p:sp>
        <p:sp>
          <p:nvSpPr>
            <p:cNvPr id="1137" name="tx1137"/>
            <p:cNvSpPr/>
            <p:nvPr/>
          </p:nvSpPr>
          <p:spPr>
            <a:xfrm rot="-5400000">
              <a:off x="6959558" y="5084445"/>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2022</a:t>
              </a:r>
            </a:p>
          </p:txBody>
        </p:sp>
        <p:sp>
          <p:nvSpPr>
            <p:cNvPr id="1138" name="tx1138"/>
            <p:cNvSpPr/>
            <p:nvPr/>
          </p:nvSpPr>
          <p:spPr>
            <a:xfrm rot="-5400000">
              <a:off x="7133396" y="5084445"/>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2023</a:t>
              </a:r>
            </a:p>
          </p:txBody>
        </p:sp>
        <p:sp>
          <p:nvSpPr>
            <p:cNvPr id="1139" name="tx1139"/>
            <p:cNvSpPr/>
            <p:nvPr/>
          </p:nvSpPr>
          <p:spPr>
            <a:xfrm rot="-5400000">
              <a:off x="7307233" y="5084445"/>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2024</a:t>
              </a:r>
            </a:p>
          </p:txBody>
        </p:sp>
        <p:sp>
          <p:nvSpPr>
            <p:cNvPr id="1140" name="tx1140"/>
            <p:cNvSpPr/>
            <p:nvPr/>
          </p:nvSpPr>
          <p:spPr>
            <a:xfrm rot="-5400000">
              <a:off x="7481071" y="5084445"/>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2025</a:t>
              </a:r>
            </a:p>
          </p:txBody>
        </p:sp>
        <p:sp>
          <p:nvSpPr>
            <p:cNvPr id="1141" name="pl1141"/>
            <p:cNvSpPr/>
            <p:nvPr/>
          </p:nvSpPr>
          <p:spPr>
            <a:xfrm>
              <a:off x="7796704" y="4937461"/>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142" name="pl1142"/>
            <p:cNvSpPr/>
            <p:nvPr/>
          </p:nvSpPr>
          <p:spPr>
            <a:xfrm>
              <a:off x="7970542" y="4937461"/>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143" name="pl1143"/>
            <p:cNvSpPr/>
            <p:nvPr/>
          </p:nvSpPr>
          <p:spPr>
            <a:xfrm>
              <a:off x="8144380" y="4937461"/>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144" name="pl1144"/>
            <p:cNvSpPr/>
            <p:nvPr/>
          </p:nvSpPr>
          <p:spPr>
            <a:xfrm>
              <a:off x="8318217" y="4937461"/>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145" name="pl1145"/>
            <p:cNvSpPr/>
            <p:nvPr/>
          </p:nvSpPr>
          <p:spPr>
            <a:xfrm>
              <a:off x="8492055" y="4937461"/>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146" name="pl1146"/>
            <p:cNvSpPr/>
            <p:nvPr/>
          </p:nvSpPr>
          <p:spPr>
            <a:xfrm>
              <a:off x="8665892" y="4937461"/>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147" name="pl1147"/>
            <p:cNvSpPr/>
            <p:nvPr/>
          </p:nvSpPr>
          <p:spPr>
            <a:xfrm>
              <a:off x="8839730" y="4937461"/>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148" name="pl1148"/>
            <p:cNvSpPr/>
            <p:nvPr/>
          </p:nvSpPr>
          <p:spPr>
            <a:xfrm>
              <a:off x="9013567" y="4937461"/>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149" name="tx1149"/>
            <p:cNvSpPr/>
            <p:nvPr/>
          </p:nvSpPr>
          <p:spPr>
            <a:xfrm rot="-5400000">
              <a:off x="7672346" y="5084445"/>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2018</a:t>
              </a:r>
            </a:p>
          </p:txBody>
        </p:sp>
        <p:sp>
          <p:nvSpPr>
            <p:cNvPr id="1150" name="tx1150"/>
            <p:cNvSpPr/>
            <p:nvPr/>
          </p:nvSpPr>
          <p:spPr>
            <a:xfrm rot="-5400000">
              <a:off x="7846184" y="5084445"/>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2019</a:t>
              </a:r>
            </a:p>
          </p:txBody>
        </p:sp>
        <p:sp>
          <p:nvSpPr>
            <p:cNvPr id="1151" name="tx1151"/>
            <p:cNvSpPr/>
            <p:nvPr/>
          </p:nvSpPr>
          <p:spPr>
            <a:xfrm rot="-5400000">
              <a:off x="8020021" y="5084445"/>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2020</a:t>
              </a:r>
            </a:p>
          </p:txBody>
        </p:sp>
        <p:sp>
          <p:nvSpPr>
            <p:cNvPr id="1152" name="tx1152"/>
            <p:cNvSpPr/>
            <p:nvPr/>
          </p:nvSpPr>
          <p:spPr>
            <a:xfrm rot="-5400000">
              <a:off x="8193859" y="5084445"/>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2021</a:t>
              </a:r>
            </a:p>
          </p:txBody>
        </p:sp>
        <p:sp>
          <p:nvSpPr>
            <p:cNvPr id="1153" name="tx1153"/>
            <p:cNvSpPr/>
            <p:nvPr/>
          </p:nvSpPr>
          <p:spPr>
            <a:xfrm rot="-5400000">
              <a:off x="8367696" y="5084445"/>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2022</a:t>
              </a:r>
            </a:p>
          </p:txBody>
        </p:sp>
        <p:sp>
          <p:nvSpPr>
            <p:cNvPr id="1154" name="tx1154"/>
            <p:cNvSpPr/>
            <p:nvPr/>
          </p:nvSpPr>
          <p:spPr>
            <a:xfrm rot="-5400000">
              <a:off x="8541534" y="5084445"/>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2023</a:t>
              </a:r>
            </a:p>
          </p:txBody>
        </p:sp>
        <p:sp>
          <p:nvSpPr>
            <p:cNvPr id="1155" name="tx1155"/>
            <p:cNvSpPr/>
            <p:nvPr/>
          </p:nvSpPr>
          <p:spPr>
            <a:xfrm rot="-5400000">
              <a:off x="8715371" y="5084445"/>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2024</a:t>
              </a:r>
            </a:p>
          </p:txBody>
        </p:sp>
        <p:sp>
          <p:nvSpPr>
            <p:cNvPr id="1156" name="tx1156"/>
            <p:cNvSpPr/>
            <p:nvPr/>
          </p:nvSpPr>
          <p:spPr>
            <a:xfrm rot="-5400000">
              <a:off x="8889209" y="5084445"/>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2025</a:t>
              </a:r>
            </a:p>
          </p:txBody>
        </p:sp>
        <p:sp>
          <p:nvSpPr>
            <p:cNvPr id="1157" name="tx1157"/>
            <p:cNvSpPr/>
            <p:nvPr/>
          </p:nvSpPr>
          <p:spPr>
            <a:xfrm>
              <a:off x="570361" y="1263783"/>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1158" name="tx1158"/>
            <p:cNvSpPr/>
            <p:nvPr/>
          </p:nvSpPr>
          <p:spPr>
            <a:xfrm>
              <a:off x="508182" y="1093344"/>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25</a:t>
              </a:r>
            </a:p>
          </p:txBody>
        </p:sp>
        <p:sp>
          <p:nvSpPr>
            <p:cNvPr id="1159" name="tx1159"/>
            <p:cNvSpPr/>
            <p:nvPr/>
          </p:nvSpPr>
          <p:spPr>
            <a:xfrm>
              <a:off x="508182" y="922905"/>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50</a:t>
              </a:r>
            </a:p>
          </p:txBody>
        </p:sp>
        <p:sp>
          <p:nvSpPr>
            <p:cNvPr id="1160" name="pl1160"/>
            <p:cNvSpPr/>
            <p:nvPr/>
          </p:nvSpPr>
          <p:spPr>
            <a:xfrm>
              <a:off x="660376" y="1303788"/>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1161" name="pl1161"/>
            <p:cNvSpPr/>
            <p:nvPr/>
          </p:nvSpPr>
          <p:spPr>
            <a:xfrm>
              <a:off x="660376" y="1133349"/>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1162" name="pl1162"/>
            <p:cNvSpPr/>
            <p:nvPr/>
          </p:nvSpPr>
          <p:spPr>
            <a:xfrm>
              <a:off x="660376" y="962910"/>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1163" name="tx1163"/>
            <p:cNvSpPr/>
            <p:nvPr/>
          </p:nvSpPr>
          <p:spPr>
            <a:xfrm>
              <a:off x="570361" y="2133171"/>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1164" name="tx1164"/>
            <p:cNvSpPr/>
            <p:nvPr/>
          </p:nvSpPr>
          <p:spPr>
            <a:xfrm>
              <a:off x="508182" y="1962732"/>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25</a:t>
              </a:r>
            </a:p>
          </p:txBody>
        </p:sp>
        <p:sp>
          <p:nvSpPr>
            <p:cNvPr id="1165" name="tx1165"/>
            <p:cNvSpPr/>
            <p:nvPr/>
          </p:nvSpPr>
          <p:spPr>
            <a:xfrm>
              <a:off x="508182" y="179229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50</a:t>
              </a:r>
            </a:p>
          </p:txBody>
        </p:sp>
        <p:sp>
          <p:nvSpPr>
            <p:cNvPr id="1166" name="pl1166"/>
            <p:cNvSpPr/>
            <p:nvPr/>
          </p:nvSpPr>
          <p:spPr>
            <a:xfrm>
              <a:off x="660376" y="2173176"/>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1167" name="pl1167"/>
            <p:cNvSpPr/>
            <p:nvPr/>
          </p:nvSpPr>
          <p:spPr>
            <a:xfrm>
              <a:off x="660376" y="2002737"/>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1168" name="pl1168"/>
            <p:cNvSpPr/>
            <p:nvPr/>
          </p:nvSpPr>
          <p:spPr>
            <a:xfrm>
              <a:off x="660376" y="1832298"/>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1169" name="tx1169"/>
            <p:cNvSpPr/>
            <p:nvPr/>
          </p:nvSpPr>
          <p:spPr>
            <a:xfrm>
              <a:off x="570361" y="3002559"/>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1170" name="tx1170"/>
            <p:cNvSpPr/>
            <p:nvPr/>
          </p:nvSpPr>
          <p:spPr>
            <a:xfrm>
              <a:off x="508182" y="2832120"/>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25</a:t>
              </a:r>
            </a:p>
          </p:txBody>
        </p:sp>
        <p:sp>
          <p:nvSpPr>
            <p:cNvPr id="1171" name="tx1171"/>
            <p:cNvSpPr/>
            <p:nvPr/>
          </p:nvSpPr>
          <p:spPr>
            <a:xfrm>
              <a:off x="508182" y="2661681"/>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50</a:t>
              </a:r>
            </a:p>
          </p:txBody>
        </p:sp>
        <p:sp>
          <p:nvSpPr>
            <p:cNvPr id="1172" name="pl1172"/>
            <p:cNvSpPr/>
            <p:nvPr/>
          </p:nvSpPr>
          <p:spPr>
            <a:xfrm>
              <a:off x="660376" y="3042564"/>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1173" name="pl1173"/>
            <p:cNvSpPr/>
            <p:nvPr/>
          </p:nvSpPr>
          <p:spPr>
            <a:xfrm>
              <a:off x="660376" y="2872125"/>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1174" name="pl1174"/>
            <p:cNvSpPr/>
            <p:nvPr/>
          </p:nvSpPr>
          <p:spPr>
            <a:xfrm>
              <a:off x="660376" y="2701686"/>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1175" name="tx1175"/>
            <p:cNvSpPr/>
            <p:nvPr/>
          </p:nvSpPr>
          <p:spPr>
            <a:xfrm>
              <a:off x="570361" y="3871947"/>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1176" name="tx1176"/>
            <p:cNvSpPr/>
            <p:nvPr/>
          </p:nvSpPr>
          <p:spPr>
            <a:xfrm>
              <a:off x="508182" y="3701508"/>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25</a:t>
              </a:r>
            </a:p>
          </p:txBody>
        </p:sp>
        <p:sp>
          <p:nvSpPr>
            <p:cNvPr id="1177" name="tx1177"/>
            <p:cNvSpPr/>
            <p:nvPr/>
          </p:nvSpPr>
          <p:spPr>
            <a:xfrm>
              <a:off x="508182" y="3531069"/>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50</a:t>
              </a:r>
            </a:p>
          </p:txBody>
        </p:sp>
        <p:sp>
          <p:nvSpPr>
            <p:cNvPr id="1178" name="pl1178"/>
            <p:cNvSpPr/>
            <p:nvPr/>
          </p:nvSpPr>
          <p:spPr>
            <a:xfrm>
              <a:off x="660376" y="3911952"/>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1179" name="pl1179"/>
            <p:cNvSpPr/>
            <p:nvPr/>
          </p:nvSpPr>
          <p:spPr>
            <a:xfrm>
              <a:off x="660376" y="3741513"/>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1180" name="pl1180"/>
            <p:cNvSpPr/>
            <p:nvPr/>
          </p:nvSpPr>
          <p:spPr>
            <a:xfrm>
              <a:off x="660376" y="3571074"/>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1181" name="tx1181"/>
            <p:cNvSpPr/>
            <p:nvPr/>
          </p:nvSpPr>
          <p:spPr>
            <a:xfrm>
              <a:off x="570361" y="4741334"/>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1182" name="tx1182"/>
            <p:cNvSpPr/>
            <p:nvPr/>
          </p:nvSpPr>
          <p:spPr>
            <a:xfrm>
              <a:off x="508182" y="4570896"/>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25</a:t>
              </a:r>
            </a:p>
          </p:txBody>
        </p:sp>
        <p:sp>
          <p:nvSpPr>
            <p:cNvPr id="1183" name="tx1183"/>
            <p:cNvSpPr/>
            <p:nvPr/>
          </p:nvSpPr>
          <p:spPr>
            <a:xfrm>
              <a:off x="508182" y="4400457"/>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50</a:t>
              </a:r>
            </a:p>
          </p:txBody>
        </p:sp>
        <p:sp>
          <p:nvSpPr>
            <p:cNvPr id="1184" name="pl1184"/>
            <p:cNvSpPr/>
            <p:nvPr/>
          </p:nvSpPr>
          <p:spPr>
            <a:xfrm>
              <a:off x="660376" y="4781339"/>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1185" name="pl1185"/>
            <p:cNvSpPr/>
            <p:nvPr/>
          </p:nvSpPr>
          <p:spPr>
            <a:xfrm>
              <a:off x="660376" y="4610901"/>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1186" name="pl1186"/>
            <p:cNvSpPr/>
            <p:nvPr/>
          </p:nvSpPr>
          <p:spPr>
            <a:xfrm>
              <a:off x="660376" y="4440462"/>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1187" name="tx1187"/>
            <p:cNvSpPr/>
            <p:nvPr/>
          </p:nvSpPr>
          <p:spPr>
            <a:xfrm>
              <a:off x="570361" y="5610722"/>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1188" name="tx1188"/>
            <p:cNvSpPr/>
            <p:nvPr/>
          </p:nvSpPr>
          <p:spPr>
            <a:xfrm>
              <a:off x="508182" y="544028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25</a:t>
              </a:r>
            </a:p>
          </p:txBody>
        </p:sp>
        <p:sp>
          <p:nvSpPr>
            <p:cNvPr id="1189" name="tx1189"/>
            <p:cNvSpPr/>
            <p:nvPr/>
          </p:nvSpPr>
          <p:spPr>
            <a:xfrm>
              <a:off x="508182" y="5269844"/>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50</a:t>
              </a:r>
            </a:p>
          </p:txBody>
        </p:sp>
        <p:sp>
          <p:nvSpPr>
            <p:cNvPr id="1190" name="pl1190"/>
            <p:cNvSpPr/>
            <p:nvPr/>
          </p:nvSpPr>
          <p:spPr>
            <a:xfrm>
              <a:off x="660376" y="5650727"/>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1191" name="pl1191"/>
            <p:cNvSpPr/>
            <p:nvPr/>
          </p:nvSpPr>
          <p:spPr>
            <a:xfrm>
              <a:off x="660376" y="5480288"/>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1192" name="pl1192"/>
            <p:cNvSpPr/>
            <p:nvPr/>
          </p:nvSpPr>
          <p:spPr>
            <a:xfrm>
              <a:off x="660376" y="5309849"/>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1193" name="tx1193"/>
            <p:cNvSpPr/>
            <p:nvPr/>
          </p:nvSpPr>
          <p:spPr>
            <a:xfrm rot="-5400000">
              <a:off x="-6031" y="3290889"/>
              <a:ext cx="799917"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Drop-out (%)</a:t>
              </a:r>
            </a:p>
          </p:txBody>
        </p:sp>
        <p:sp>
          <p:nvSpPr>
            <p:cNvPr id="1194" name="tx1194"/>
            <p:cNvSpPr/>
            <p:nvPr/>
          </p:nvSpPr>
          <p:spPr>
            <a:xfrm>
              <a:off x="695171" y="435349"/>
              <a:ext cx="5239329" cy="119969"/>
            </a:xfrm>
            <a:prstGeom prst="rect">
              <a:avLst/>
            </a:prstGeom>
            <a:noFill/>
          </p:spPr>
          <p:txBody>
            <a:bodyPr lIns="0" rIns="0" tIns="0" bIns="0" anchorCtr="1" anchor="ctr" wrap="none"/>
            <a:lstStyle/>
            <a:p>
              <a:pPr algn="l" marL="0" marR="0" indent="0">
                <a:spcBef>
                  <a:spcPts val="0"/>
                </a:spcBef>
                <a:spcAft>
                  <a:spcPts val="0"/>
                </a:spcAft>
              </a:pPr>
              <a:r>
                <a:rPr sz="1320" i="0" b="0">
                  <a:solidFill>
                    <a:srgbClr val="000000">
                      <a:alpha val="100000"/>
                    </a:srgbClr>
                  </a:solidFill>
                  <a:latin typeface="Arial"/>
                  <a:cs typeface="Arial"/>
                </a:rPr>
                <a:t>Drop-out between DTP1 and MCV1 (%), by country, LACR, 2018-2025</a:t>
              </a:r>
            </a:p>
          </p:txBody>
        </p:sp>
        <p:sp>
          <p:nvSpPr>
            <p:cNvPr id="1195" name="tx1195"/>
            <p:cNvSpPr/>
            <p:nvPr/>
          </p:nvSpPr>
          <p:spPr>
            <a:xfrm>
              <a:off x="4912427" y="6352059"/>
              <a:ext cx="416198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Source: WHO/UNICEF Estimates of National Immunization Coverage, 2025 revision</a:t>
              </a:r>
            </a:p>
          </p:txBody>
        </p:sp>
        <p:sp>
          <p:nvSpPr>
            <p:cNvPr id="1196" name="tx1196"/>
            <p:cNvSpPr/>
            <p:nvPr/>
          </p:nvSpPr>
          <p:spPr>
            <a:xfrm>
              <a:off x="6147873" y="6472760"/>
              <a:ext cx="29265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Note: Dark grey line displays regional dropout for reference</a:t>
              </a:r>
            </a:p>
          </p:txBody>
        </p:sp>
        <p:sp>
          <p:nvSpPr>
            <p:cNvPr id="1197" name="tx1197"/>
            <p:cNvSpPr/>
            <p:nvPr/>
          </p:nvSpPr>
          <p:spPr>
            <a:xfrm>
              <a:off x="5796652" y="6593460"/>
              <a:ext cx="32777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Drop-out classification: &lt;5% = low, 5-10% = medium, &gt;10% = high</a:t>
              </a:r>
            </a:p>
          </p:txBody>
        </p:sp>
      </p:grpSp>
      <p:sp>
        <p:nvSpPr>
          <p:cNvPr id="1198"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This chart shows trends in drop-out rates between DTP1 and MCV1 by country.
In 2025, Haiti had the highest drop-out with 21% of children who received DTP1 not receiving MCV1.
Cuba, Guyana, and St Vincent had the lowest DTP-MCV drop-out (0%).
4 countries had DTP-MCV drop-out of more than 10%.#n
There were 5 countries with negative DTP-MCV dropout (ie. more children received MCV1 than DTP1).</a:t>
            </a:r>
          </a:p>
        </p:txBody>
      </p:sp>
    </p:spTree>
  </p:cSld>
  <p:clrMapOvr>
    <a:masterClrMapping/>
  </p:clrMapOvr>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pl4"/>
            <p:cNvSpPr/>
            <p:nvPr/>
          </p:nvSpPr>
          <p:spPr>
            <a:xfrm>
              <a:off x="761465" y="2215603"/>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5" name="pl5"/>
            <p:cNvSpPr/>
            <p:nvPr/>
          </p:nvSpPr>
          <p:spPr>
            <a:xfrm>
              <a:off x="761465" y="1961454"/>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6" name="pl6"/>
            <p:cNvSpPr/>
            <p:nvPr/>
          </p:nvSpPr>
          <p:spPr>
            <a:xfrm>
              <a:off x="761465" y="1707304"/>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7" name="pl7"/>
            <p:cNvSpPr/>
            <p:nvPr/>
          </p:nvSpPr>
          <p:spPr>
            <a:xfrm>
              <a:off x="761465" y="1453154"/>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8" name="pl8"/>
            <p:cNvSpPr/>
            <p:nvPr/>
          </p:nvSpPr>
          <p:spPr>
            <a:xfrm>
              <a:off x="761465" y="1199005"/>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9" name="pl9"/>
            <p:cNvSpPr/>
            <p:nvPr/>
          </p:nvSpPr>
          <p:spPr>
            <a:xfrm>
              <a:off x="761465" y="944855"/>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10" name="pl10"/>
            <p:cNvSpPr/>
            <p:nvPr/>
          </p:nvSpPr>
          <p:spPr>
            <a:xfrm>
              <a:off x="761465" y="2342678"/>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11" name="pl11"/>
            <p:cNvSpPr/>
            <p:nvPr/>
          </p:nvSpPr>
          <p:spPr>
            <a:xfrm>
              <a:off x="761465" y="2088528"/>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12" name="pl12"/>
            <p:cNvSpPr/>
            <p:nvPr/>
          </p:nvSpPr>
          <p:spPr>
            <a:xfrm>
              <a:off x="761465" y="1834379"/>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13" name="pl13"/>
            <p:cNvSpPr/>
            <p:nvPr/>
          </p:nvSpPr>
          <p:spPr>
            <a:xfrm>
              <a:off x="761465" y="1580229"/>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14" name="pl14"/>
            <p:cNvSpPr/>
            <p:nvPr/>
          </p:nvSpPr>
          <p:spPr>
            <a:xfrm>
              <a:off x="761465" y="1326079"/>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15" name="pl15"/>
            <p:cNvSpPr/>
            <p:nvPr/>
          </p:nvSpPr>
          <p:spPr>
            <a:xfrm>
              <a:off x="761465" y="1071930"/>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16" name="pl16"/>
            <p:cNvSpPr/>
            <p:nvPr/>
          </p:nvSpPr>
          <p:spPr>
            <a:xfrm>
              <a:off x="1056130" y="874964"/>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17" name="pl17"/>
            <p:cNvSpPr/>
            <p:nvPr/>
          </p:nvSpPr>
          <p:spPr>
            <a:xfrm>
              <a:off x="1483182" y="874964"/>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18" name="pl18"/>
            <p:cNvSpPr/>
            <p:nvPr/>
          </p:nvSpPr>
          <p:spPr>
            <a:xfrm>
              <a:off x="1910233" y="874964"/>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19" name="pl19"/>
            <p:cNvSpPr/>
            <p:nvPr/>
          </p:nvSpPr>
          <p:spPr>
            <a:xfrm>
              <a:off x="2337285" y="874964"/>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20" name="pl20"/>
            <p:cNvSpPr/>
            <p:nvPr/>
          </p:nvSpPr>
          <p:spPr>
            <a:xfrm>
              <a:off x="2678926" y="874964"/>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21" name="pl21"/>
            <p:cNvSpPr/>
            <p:nvPr/>
          </p:nvSpPr>
          <p:spPr>
            <a:xfrm>
              <a:off x="3105978" y="874964"/>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22" name="pl22"/>
            <p:cNvSpPr/>
            <p:nvPr/>
          </p:nvSpPr>
          <p:spPr>
            <a:xfrm>
              <a:off x="3191388" y="874964"/>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23" name="pl23"/>
            <p:cNvSpPr/>
            <p:nvPr/>
          </p:nvSpPr>
          <p:spPr>
            <a:xfrm>
              <a:off x="1056130" y="1110052"/>
              <a:ext cx="2135258" cy="343102"/>
            </a:xfrm>
            <a:custGeom>
              <a:avLst/>
              <a:pathLst>
                <a:path w="2135258" h="343102">
                  <a:moveTo>
                    <a:pt x="0" y="12707"/>
                  </a:moveTo>
                  <a:lnTo>
                    <a:pt x="85410" y="25414"/>
                  </a:lnTo>
                  <a:lnTo>
                    <a:pt x="170820" y="25414"/>
                  </a:lnTo>
                  <a:lnTo>
                    <a:pt x="256230" y="0"/>
                  </a:lnTo>
                  <a:lnTo>
                    <a:pt x="341641" y="0"/>
                  </a:lnTo>
                  <a:lnTo>
                    <a:pt x="427051" y="0"/>
                  </a:lnTo>
                  <a:lnTo>
                    <a:pt x="512461" y="12707"/>
                  </a:lnTo>
                  <a:lnTo>
                    <a:pt x="597872" y="12707"/>
                  </a:lnTo>
                  <a:lnTo>
                    <a:pt x="683282" y="0"/>
                  </a:lnTo>
                  <a:lnTo>
                    <a:pt x="768692" y="0"/>
                  </a:lnTo>
                  <a:lnTo>
                    <a:pt x="854103" y="12707"/>
                  </a:lnTo>
                  <a:lnTo>
                    <a:pt x="939513" y="12707"/>
                  </a:lnTo>
                  <a:lnTo>
                    <a:pt x="1024923" y="0"/>
                  </a:lnTo>
                  <a:lnTo>
                    <a:pt x="1110334" y="25414"/>
                  </a:lnTo>
                  <a:lnTo>
                    <a:pt x="1195744" y="12707"/>
                  </a:lnTo>
                  <a:lnTo>
                    <a:pt x="1281154" y="12707"/>
                  </a:lnTo>
                  <a:lnTo>
                    <a:pt x="1366565" y="38122"/>
                  </a:lnTo>
                  <a:lnTo>
                    <a:pt x="1451975" y="50829"/>
                  </a:lnTo>
                  <a:lnTo>
                    <a:pt x="1537385" y="38122"/>
                  </a:lnTo>
                  <a:lnTo>
                    <a:pt x="1622796" y="139782"/>
                  </a:lnTo>
                  <a:lnTo>
                    <a:pt x="1708206" y="343102"/>
                  </a:lnTo>
                  <a:lnTo>
                    <a:pt x="1793616" y="177904"/>
                  </a:lnTo>
                  <a:lnTo>
                    <a:pt x="1879027" y="114367"/>
                  </a:lnTo>
                  <a:lnTo>
                    <a:pt x="1964437" y="139782"/>
                  </a:lnTo>
                  <a:lnTo>
                    <a:pt x="2049847" y="101659"/>
                  </a:lnTo>
                  <a:lnTo>
                    <a:pt x="2135258" y="114367"/>
                  </a:lnTo>
                </a:path>
              </a:pathLst>
            </a:custGeom>
            <a:ln w="27101" cap="flat">
              <a:solidFill>
                <a:srgbClr val="1CABE2">
                  <a:alpha val="100000"/>
                </a:srgbClr>
              </a:solidFill>
              <a:prstDash val="solid"/>
              <a:round/>
            </a:ln>
          </p:spPr>
          <p:txBody>
            <a:bodyPr/>
            <a:lstStyle/>
            <a:p/>
          </p:txBody>
        </p:sp>
        <p:sp>
          <p:nvSpPr>
            <p:cNvPr id="24" name="tx24"/>
            <p:cNvSpPr/>
            <p:nvPr/>
          </p:nvSpPr>
          <p:spPr>
            <a:xfrm>
              <a:off x="904303" y="103206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96</a:t>
              </a:r>
            </a:p>
          </p:txBody>
        </p:sp>
        <p:sp>
          <p:nvSpPr>
            <p:cNvPr id="25" name="tx25"/>
            <p:cNvSpPr/>
            <p:nvPr/>
          </p:nvSpPr>
          <p:spPr>
            <a:xfrm>
              <a:off x="3223923" y="113372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88</a:t>
              </a:r>
            </a:p>
          </p:txBody>
        </p:sp>
        <p:sp>
          <p:nvSpPr>
            <p:cNvPr id="26" name="tx26"/>
            <p:cNvSpPr/>
            <p:nvPr/>
          </p:nvSpPr>
          <p:spPr>
            <a:xfrm>
              <a:off x="1428958" y="97051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97</a:t>
              </a:r>
            </a:p>
          </p:txBody>
        </p:sp>
        <p:sp>
          <p:nvSpPr>
            <p:cNvPr id="27" name="tx27"/>
            <p:cNvSpPr/>
            <p:nvPr/>
          </p:nvSpPr>
          <p:spPr>
            <a:xfrm>
              <a:off x="1856010" y="98322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96</a:t>
              </a:r>
            </a:p>
          </p:txBody>
        </p:sp>
        <p:sp>
          <p:nvSpPr>
            <p:cNvPr id="28" name="tx28"/>
            <p:cNvSpPr/>
            <p:nvPr/>
          </p:nvSpPr>
          <p:spPr>
            <a:xfrm>
              <a:off x="2283061" y="98322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96</a:t>
              </a:r>
            </a:p>
          </p:txBody>
        </p:sp>
        <p:sp>
          <p:nvSpPr>
            <p:cNvPr id="29" name="tx29"/>
            <p:cNvSpPr/>
            <p:nvPr/>
          </p:nvSpPr>
          <p:spPr>
            <a:xfrm>
              <a:off x="2624702" y="111029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86</a:t>
              </a:r>
            </a:p>
          </p:txBody>
        </p:sp>
        <p:sp>
          <p:nvSpPr>
            <p:cNvPr id="30" name="tx30"/>
            <p:cNvSpPr/>
            <p:nvPr/>
          </p:nvSpPr>
          <p:spPr>
            <a:xfrm>
              <a:off x="3051754" y="107217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89</a:t>
              </a:r>
            </a:p>
          </p:txBody>
        </p:sp>
        <p:sp>
          <p:nvSpPr>
            <p:cNvPr id="31" name="pl31"/>
            <p:cNvSpPr/>
            <p:nvPr/>
          </p:nvSpPr>
          <p:spPr>
            <a:xfrm>
              <a:off x="761465" y="4037650"/>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32" name="pl32"/>
            <p:cNvSpPr/>
            <p:nvPr/>
          </p:nvSpPr>
          <p:spPr>
            <a:xfrm>
              <a:off x="761465" y="3783501"/>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33" name="pl33"/>
            <p:cNvSpPr/>
            <p:nvPr/>
          </p:nvSpPr>
          <p:spPr>
            <a:xfrm>
              <a:off x="761465" y="3529351"/>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34" name="pl34"/>
            <p:cNvSpPr/>
            <p:nvPr/>
          </p:nvSpPr>
          <p:spPr>
            <a:xfrm>
              <a:off x="761465" y="3275201"/>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35" name="pl35"/>
            <p:cNvSpPr/>
            <p:nvPr/>
          </p:nvSpPr>
          <p:spPr>
            <a:xfrm>
              <a:off x="761465" y="3021052"/>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36" name="pl36"/>
            <p:cNvSpPr/>
            <p:nvPr/>
          </p:nvSpPr>
          <p:spPr>
            <a:xfrm>
              <a:off x="761465" y="2766902"/>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37" name="pl37"/>
            <p:cNvSpPr/>
            <p:nvPr/>
          </p:nvSpPr>
          <p:spPr>
            <a:xfrm>
              <a:off x="761465" y="4164725"/>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38" name="pl38"/>
            <p:cNvSpPr/>
            <p:nvPr/>
          </p:nvSpPr>
          <p:spPr>
            <a:xfrm>
              <a:off x="761465" y="3910575"/>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39" name="pl39"/>
            <p:cNvSpPr/>
            <p:nvPr/>
          </p:nvSpPr>
          <p:spPr>
            <a:xfrm>
              <a:off x="761465" y="3656426"/>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40" name="pl40"/>
            <p:cNvSpPr/>
            <p:nvPr/>
          </p:nvSpPr>
          <p:spPr>
            <a:xfrm>
              <a:off x="761465" y="3402276"/>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41" name="pl41"/>
            <p:cNvSpPr/>
            <p:nvPr/>
          </p:nvSpPr>
          <p:spPr>
            <a:xfrm>
              <a:off x="761465" y="3148126"/>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42" name="pl42"/>
            <p:cNvSpPr/>
            <p:nvPr/>
          </p:nvSpPr>
          <p:spPr>
            <a:xfrm>
              <a:off x="761465" y="2893977"/>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43" name="pl43"/>
            <p:cNvSpPr/>
            <p:nvPr/>
          </p:nvSpPr>
          <p:spPr>
            <a:xfrm>
              <a:off x="1056130" y="2697011"/>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44" name="pl44"/>
            <p:cNvSpPr/>
            <p:nvPr/>
          </p:nvSpPr>
          <p:spPr>
            <a:xfrm>
              <a:off x="1483182" y="2697011"/>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45" name="pl45"/>
            <p:cNvSpPr/>
            <p:nvPr/>
          </p:nvSpPr>
          <p:spPr>
            <a:xfrm>
              <a:off x="1910233" y="2697011"/>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46" name="pl46"/>
            <p:cNvSpPr/>
            <p:nvPr/>
          </p:nvSpPr>
          <p:spPr>
            <a:xfrm>
              <a:off x="2337285" y="2697011"/>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47" name="pl47"/>
            <p:cNvSpPr/>
            <p:nvPr/>
          </p:nvSpPr>
          <p:spPr>
            <a:xfrm>
              <a:off x="2678926" y="2697011"/>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48" name="pl48"/>
            <p:cNvSpPr/>
            <p:nvPr/>
          </p:nvSpPr>
          <p:spPr>
            <a:xfrm>
              <a:off x="3105978" y="2697011"/>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49" name="pl49"/>
            <p:cNvSpPr/>
            <p:nvPr/>
          </p:nvSpPr>
          <p:spPr>
            <a:xfrm>
              <a:off x="3191388" y="2697011"/>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50" name="pl50"/>
            <p:cNvSpPr/>
            <p:nvPr/>
          </p:nvSpPr>
          <p:spPr>
            <a:xfrm>
              <a:off x="2337285" y="3021052"/>
              <a:ext cx="854103" cy="355809"/>
            </a:xfrm>
            <a:custGeom>
              <a:avLst/>
              <a:pathLst>
                <a:path w="854103" h="355809">
                  <a:moveTo>
                    <a:pt x="0" y="355809"/>
                  </a:moveTo>
                  <a:lnTo>
                    <a:pt x="85410" y="50829"/>
                  </a:lnTo>
                  <a:lnTo>
                    <a:pt x="170820" y="0"/>
                  </a:lnTo>
                  <a:lnTo>
                    <a:pt x="256230" y="25414"/>
                  </a:lnTo>
                  <a:lnTo>
                    <a:pt x="341641" y="38122"/>
                  </a:lnTo>
                  <a:lnTo>
                    <a:pt x="427051" y="101659"/>
                  </a:lnTo>
                  <a:lnTo>
                    <a:pt x="512461" y="114367"/>
                  </a:lnTo>
                  <a:lnTo>
                    <a:pt x="597872" y="50829"/>
                  </a:lnTo>
                  <a:lnTo>
                    <a:pt x="683282" y="50829"/>
                  </a:lnTo>
                  <a:lnTo>
                    <a:pt x="768692" y="50829"/>
                  </a:lnTo>
                  <a:lnTo>
                    <a:pt x="854103" y="12707"/>
                  </a:lnTo>
                </a:path>
              </a:pathLst>
            </a:custGeom>
            <a:ln w="27101" cap="flat">
              <a:solidFill>
                <a:srgbClr val="1CABE2">
                  <a:alpha val="100000"/>
                </a:srgbClr>
              </a:solidFill>
              <a:prstDash val="solid"/>
              <a:round/>
            </a:ln>
          </p:spPr>
          <p:txBody>
            <a:bodyPr/>
            <a:lstStyle/>
            <a:p/>
          </p:txBody>
        </p:sp>
        <p:sp>
          <p:nvSpPr>
            <p:cNvPr id="51" name="tx51"/>
            <p:cNvSpPr/>
            <p:nvPr/>
          </p:nvSpPr>
          <p:spPr>
            <a:xfrm>
              <a:off x="2185458" y="328616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62</a:t>
              </a:r>
            </a:p>
          </p:txBody>
        </p:sp>
        <p:sp>
          <p:nvSpPr>
            <p:cNvPr id="52" name="tx52"/>
            <p:cNvSpPr/>
            <p:nvPr/>
          </p:nvSpPr>
          <p:spPr>
            <a:xfrm>
              <a:off x="3223923" y="294306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89</a:t>
              </a:r>
            </a:p>
          </p:txBody>
        </p:sp>
        <p:sp>
          <p:nvSpPr>
            <p:cNvPr id="53" name="tx53"/>
            <p:cNvSpPr/>
            <p:nvPr/>
          </p:nvSpPr>
          <p:spPr>
            <a:xfrm>
              <a:off x="2624702" y="291963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87</a:t>
              </a:r>
            </a:p>
          </p:txBody>
        </p:sp>
        <p:sp>
          <p:nvSpPr>
            <p:cNvPr id="54" name="tx54"/>
            <p:cNvSpPr/>
            <p:nvPr/>
          </p:nvSpPr>
          <p:spPr>
            <a:xfrm>
              <a:off x="3051754" y="293234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86</a:t>
              </a:r>
            </a:p>
          </p:txBody>
        </p:sp>
        <p:sp>
          <p:nvSpPr>
            <p:cNvPr id="55" name="pl55"/>
            <p:cNvSpPr/>
            <p:nvPr/>
          </p:nvSpPr>
          <p:spPr>
            <a:xfrm>
              <a:off x="761465" y="5859697"/>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56" name="pl56"/>
            <p:cNvSpPr/>
            <p:nvPr/>
          </p:nvSpPr>
          <p:spPr>
            <a:xfrm>
              <a:off x="761465" y="5605548"/>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57" name="pl57"/>
            <p:cNvSpPr/>
            <p:nvPr/>
          </p:nvSpPr>
          <p:spPr>
            <a:xfrm>
              <a:off x="761465" y="5351398"/>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58" name="pl58"/>
            <p:cNvSpPr/>
            <p:nvPr/>
          </p:nvSpPr>
          <p:spPr>
            <a:xfrm>
              <a:off x="761465" y="5097248"/>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59" name="pl59"/>
            <p:cNvSpPr/>
            <p:nvPr/>
          </p:nvSpPr>
          <p:spPr>
            <a:xfrm>
              <a:off x="761465" y="4843099"/>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60" name="pl60"/>
            <p:cNvSpPr/>
            <p:nvPr/>
          </p:nvSpPr>
          <p:spPr>
            <a:xfrm>
              <a:off x="761465" y="4588949"/>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61" name="pl61"/>
            <p:cNvSpPr/>
            <p:nvPr/>
          </p:nvSpPr>
          <p:spPr>
            <a:xfrm>
              <a:off x="761465" y="5986772"/>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62" name="pl62"/>
            <p:cNvSpPr/>
            <p:nvPr/>
          </p:nvSpPr>
          <p:spPr>
            <a:xfrm>
              <a:off x="761465" y="5732623"/>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63" name="pl63"/>
            <p:cNvSpPr/>
            <p:nvPr/>
          </p:nvSpPr>
          <p:spPr>
            <a:xfrm>
              <a:off x="761465" y="5478473"/>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64" name="pl64"/>
            <p:cNvSpPr/>
            <p:nvPr/>
          </p:nvSpPr>
          <p:spPr>
            <a:xfrm>
              <a:off x="761465" y="5224323"/>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65" name="pl65"/>
            <p:cNvSpPr/>
            <p:nvPr/>
          </p:nvSpPr>
          <p:spPr>
            <a:xfrm>
              <a:off x="761465" y="4970174"/>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66" name="pl66"/>
            <p:cNvSpPr/>
            <p:nvPr/>
          </p:nvSpPr>
          <p:spPr>
            <a:xfrm>
              <a:off x="761465" y="4716024"/>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67" name="pl67"/>
            <p:cNvSpPr/>
            <p:nvPr/>
          </p:nvSpPr>
          <p:spPr>
            <a:xfrm>
              <a:off x="1056130" y="4519058"/>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68" name="pl68"/>
            <p:cNvSpPr/>
            <p:nvPr/>
          </p:nvSpPr>
          <p:spPr>
            <a:xfrm>
              <a:off x="1483182" y="4519058"/>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69" name="pl69"/>
            <p:cNvSpPr/>
            <p:nvPr/>
          </p:nvSpPr>
          <p:spPr>
            <a:xfrm>
              <a:off x="1910233" y="4519058"/>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70" name="pl70"/>
            <p:cNvSpPr/>
            <p:nvPr/>
          </p:nvSpPr>
          <p:spPr>
            <a:xfrm>
              <a:off x="2337285" y="4519058"/>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71" name="pl71"/>
            <p:cNvSpPr/>
            <p:nvPr/>
          </p:nvSpPr>
          <p:spPr>
            <a:xfrm>
              <a:off x="2678926" y="4519058"/>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72" name="pl72"/>
            <p:cNvSpPr/>
            <p:nvPr/>
          </p:nvSpPr>
          <p:spPr>
            <a:xfrm>
              <a:off x="3105978" y="4519058"/>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73" name="pl73"/>
            <p:cNvSpPr/>
            <p:nvPr/>
          </p:nvSpPr>
          <p:spPr>
            <a:xfrm>
              <a:off x="3191388" y="4519058"/>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74" name="pl74"/>
            <p:cNvSpPr/>
            <p:nvPr/>
          </p:nvSpPr>
          <p:spPr>
            <a:xfrm>
              <a:off x="1056130" y="4970174"/>
              <a:ext cx="2135258" cy="355809"/>
            </a:xfrm>
            <a:custGeom>
              <a:avLst/>
              <a:pathLst>
                <a:path w="2135258" h="355809">
                  <a:moveTo>
                    <a:pt x="0" y="254149"/>
                  </a:moveTo>
                  <a:lnTo>
                    <a:pt x="85410" y="241442"/>
                  </a:lnTo>
                  <a:lnTo>
                    <a:pt x="170820" y="304979"/>
                  </a:lnTo>
                  <a:lnTo>
                    <a:pt x="256230" y="317687"/>
                  </a:lnTo>
                  <a:lnTo>
                    <a:pt x="341641" y="304979"/>
                  </a:lnTo>
                  <a:lnTo>
                    <a:pt x="427051" y="317687"/>
                  </a:lnTo>
                  <a:lnTo>
                    <a:pt x="512461" y="330394"/>
                  </a:lnTo>
                  <a:lnTo>
                    <a:pt x="597872" y="355809"/>
                  </a:lnTo>
                  <a:lnTo>
                    <a:pt x="683282" y="317687"/>
                  </a:lnTo>
                  <a:lnTo>
                    <a:pt x="768692" y="254149"/>
                  </a:lnTo>
                  <a:lnTo>
                    <a:pt x="854103" y="254149"/>
                  </a:lnTo>
                  <a:lnTo>
                    <a:pt x="939513" y="165197"/>
                  </a:lnTo>
                  <a:lnTo>
                    <a:pt x="1024923" y="177904"/>
                  </a:lnTo>
                  <a:lnTo>
                    <a:pt x="1110334" y="241442"/>
                  </a:lnTo>
                  <a:lnTo>
                    <a:pt x="1195744" y="88952"/>
                  </a:lnTo>
                  <a:lnTo>
                    <a:pt x="1281154" y="114367"/>
                  </a:lnTo>
                  <a:lnTo>
                    <a:pt x="1366565" y="76244"/>
                  </a:lnTo>
                  <a:lnTo>
                    <a:pt x="1451975" y="165197"/>
                  </a:lnTo>
                  <a:lnTo>
                    <a:pt x="1537385" y="0"/>
                  </a:lnTo>
                  <a:lnTo>
                    <a:pt x="1622796" y="216027"/>
                  </a:lnTo>
                  <a:lnTo>
                    <a:pt x="1708206" y="203319"/>
                  </a:lnTo>
                  <a:lnTo>
                    <a:pt x="1793616" y="139782"/>
                  </a:lnTo>
                  <a:lnTo>
                    <a:pt x="1879027" y="139782"/>
                  </a:lnTo>
                  <a:lnTo>
                    <a:pt x="1964437" y="139782"/>
                  </a:lnTo>
                  <a:lnTo>
                    <a:pt x="2049847" y="88952"/>
                  </a:lnTo>
                  <a:lnTo>
                    <a:pt x="2135258" y="114367"/>
                  </a:lnTo>
                </a:path>
              </a:pathLst>
            </a:custGeom>
            <a:ln w="27101" cap="flat">
              <a:solidFill>
                <a:srgbClr val="1CABE2">
                  <a:alpha val="100000"/>
                </a:srgbClr>
              </a:solidFill>
              <a:prstDash val="solid"/>
              <a:round/>
            </a:ln>
          </p:spPr>
          <p:txBody>
            <a:bodyPr/>
            <a:lstStyle/>
            <a:p/>
          </p:txBody>
        </p:sp>
        <p:sp>
          <p:nvSpPr>
            <p:cNvPr id="75" name="tx75"/>
            <p:cNvSpPr/>
            <p:nvPr/>
          </p:nvSpPr>
          <p:spPr>
            <a:xfrm>
              <a:off x="904303" y="513362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60</a:t>
              </a:r>
            </a:p>
          </p:txBody>
        </p:sp>
        <p:sp>
          <p:nvSpPr>
            <p:cNvPr id="76" name="tx76"/>
            <p:cNvSpPr/>
            <p:nvPr/>
          </p:nvSpPr>
          <p:spPr>
            <a:xfrm>
              <a:off x="3223923" y="499384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71</a:t>
              </a:r>
            </a:p>
          </p:txBody>
        </p:sp>
        <p:sp>
          <p:nvSpPr>
            <p:cNvPr id="77" name="tx77"/>
            <p:cNvSpPr/>
            <p:nvPr/>
          </p:nvSpPr>
          <p:spPr>
            <a:xfrm>
              <a:off x="1428958" y="514832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55</a:t>
              </a:r>
            </a:p>
          </p:txBody>
        </p:sp>
        <p:sp>
          <p:nvSpPr>
            <p:cNvPr id="78" name="tx78"/>
            <p:cNvSpPr/>
            <p:nvPr/>
          </p:nvSpPr>
          <p:spPr>
            <a:xfrm>
              <a:off x="1856010" y="508478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60</a:t>
              </a:r>
            </a:p>
          </p:txBody>
        </p:sp>
        <p:sp>
          <p:nvSpPr>
            <p:cNvPr id="79" name="tx79"/>
            <p:cNvSpPr/>
            <p:nvPr/>
          </p:nvSpPr>
          <p:spPr>
            <a:xfrm>
              <a:off x="2283061" y="494500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71</a:t>
              </a:r>
            </a:p>
          </p:txBody>
        </p:sp>
        <p:sp>
          <p:nvSpPr>
            <p:cNvPr id="80" name="tx80"/>
            <p:cNvSpPr/>
            <p:nvPr/>
          </p:nvSpPr>
          <p:spPr>
            <a:xfrm>
              <a:off x="2624702" y="504666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63</a:t>
              </a:r>
            </a:p>
          </p:txBody>
        </p:sp>
        <p:sp>
          <p:nvSpPr>
            <p:cNvPr id="81" name="tx81"/>
            <p:cNvSpPr/>
            <p:nvPr/>
          </p:nvSpPr>
          <p:spPr>
            <a:xfrm>
              <a:off x="3051754" y="491958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73</a:t>
              </a:r>
            </a:p>
          </p:txBody>
        </p:sp>
        <p:sp>
          <p:nvSpPr>
            <p:cNvPr id="82" name="pl82"/>
            <p:cNvSpPr/>
            <p:nvPr/>
          </p:nvSpPr>
          <p:spPr>
            <a:xfrm>
              <a:off x="3555643" y="2215603"/>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83" name="pl83"/>
            <p:cNvSpPr/>
            <p:nvPr/>
          </p:nvSpPr>
          <p:spPr>
            <a:xfrm>
              <a:off x="3555643" y="1961454"/>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84" name="pl84"/>
            <p:cNvSpPr/>
            <p:nvPr/>
          </p:nvSpPr>
          <p:spPr>
            <a:xfrm>
              <a:off x="3555643" y="1707304"/>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85" name="pl85"/>
            <p:cNvSpPr/>
            <p:nvPr/>
          </p:nvSpPr>
          <p:spPr>
            <a:xfrm>
              <a:off x="3555643" y="1453154"/>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86" name="pl86"/>
            <p:cNvSpPr/>
            <p:nvPr/>
          </p:nvSpPr>
          <p:spPr>
            <a:xfrm>
              <a:off x="3555643" y="1199005"/>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87" name="pl87"/>
            <p:cNvSpPr/>
            <p:nvPr/>
          </p:nvSpPr>
          <p:spPr>
            <a:xfrm>
              <a:off x="3555643" y="944855"/>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88" name="pl88"/>
            <p:cNvSpPr/>
            <p:nvPr/>
          </p:nvSpPr>
          <p:spPr>
            <a:xfrm>
              <a:off x="3555643" y="2342678"/>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89" name="pl89"/>
            <p:cNvSpPr/>
            <p:nvPr/>
          </p:nvSpPr>
          <p:spPr>
            <a:xfrm>
              <a:off x="3555643" y="2088528"/>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90" name="pl90"/>
            <p:cNvSpPr/>
            <p:nvPr/>
          </p:nvSpPr>
          <p:spPr>
            <a:xfrm>
              <a:off x="3555643" y="1834379"/>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91" name="pl91"/>
            <p:cNvSpPr/>
            <p:nvPr/>
          </p:nvSpPr>
          <p:spPr>
            <a:xfrm>
              <a:off x="3555643" y="1580229"/>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92" name="pl92"/>
            <p:cNvSpPr/>
            <p:nvPr/>
          </p:nvSpPr>
          <p:spPr>
            <a:xfrm>
              <a:off x="3555643" y="1326079"/>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93" name="pl93"/>
            <p:cNvSpPr/>
            <p:nvPr/>
          </p:nvSpPr>
          <p:spPr>
            <a:xfrm>
              <a:off x="3555643" y="1071930"/>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94" name="pl94"/>
            <p:cNvSpPr/>
            <p:nvPr/>
          </p:nvSpPr>
          <p:spPr>
            <a:xfrm>
              <a:off x="3850309" y="874964"/>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95" name="pl95"/>
            <p:cNvSpPr/>
            <p:nvPr/>
          </p:nvSpPr>
          <p:spPr>
            <a:xfrm>
              <a:off x="4277360" y="874964"/>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96" name="pl96"/>
            <p:cNvSpPr/>
            <p:nvPr/>
          </p:nvSpPr>
          <p:spPr>
            <a:xfrm>
              <a:off x="4704412" y="874964"/>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97" name="pl97"/>
            <p:cNvSpPr/>
            <p:nvPr/>
          </p:nvSpPr>
          <p:spPr>
            <a:xfrm>
              <a:off x="5131463" y="874964"/>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98" name="pl98"/>
            <p:cNvSpPr/>
            <p:nvPr/>
          </p:nvSpPr>
          <p:spPr>
            <a:xfrm>
              <a:off x="5473105" y="874964"/>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99" name="pl99"/>
            <p:cNvSpPr/>
            <p:nvPr/>
          </p:nvSpPr>
          <p:spPr>
            <a:xfrm>
              <a:off x="5900156" y="874964"/>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100" name="pl100"/>
            <p:cNvSpPr/>
            <p:nvPr/>
          </p:nvSpPr>
          <p:spPr>
            <a:xfrm>
              <a:off x="5985567" y="874964"/>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101" name="pl101"/>
            <p:cNvSpPr/>
            <p:nvPr/>
          </p:nvSpPr>
          <p:spPr>
            <a:xfrm>
              <a:off x="3850309" y="1110052"/>
              <a:ext cx="2135258" cy="177904"/>
            </a:xfrm>
            <a:custGeom>
              <a:avLst/>
              <a:pathLst>
                <a:path w="2135258" h="177904">
                  <a:moveTo>
                    <a:pt x="0" y="12707"/>
                  </a:moveTo>
                  <a:lnTo>
                    <a:pt x="85410" y="25414"/>
                  </a:lnTo>
                  <a:lnTo>
                    <a:pt x="170820" y="12707"/>
                  </a:lnTo>
                  <a:lnTo>
                    <a:pt x="256230" y="12707"/>
                  </a:lnTo>
                  <a:lnTo>
                    <a:pt x="341641" y="12707"/>
                  </a:lnTo>
                  <a:lnTo>
                    <a:pt x="427051" y="0"/>
                  </a:lnTo>
                  <a:lnTo>
                    <a:pt x="512461" y="12707"/>
                  </a:lnTo>
                  <a:lnTo>
                    <a:pt x="597872" y="25414"/>
                  </a:lnTo>
                  <a:lnTo>
                    <a:pt x="683282" y="0"/>
                  </a:lnTo>
                  <a:lnTo>
                    <a:pt x="768692" y="12707"/>
                  </a:lnTo>
                  <a:lnTo>
                    <a:pt x="854103" y="12707"/>
                  </a:lnTo>
                  <a:lnTo>
                    <a:pt x="939513" y="12707"/>
                  </a:lnTo>
                  <a:lnTo>
                    <a:pt x="1024923" y="12707"/>
                  </a:lnTo>
                  <a:lnTo>
                    <a:pt x="1110334" y="38122"/>
                  </a:lnTo>
                  <a:lnTo>
                    <a:pt x="1195744" y="25414"/>
                  </a:lnTo>
                  <a:lnTo>
                    <a:pt x="1281154" y="12707"/>
                  </a:lnTo>
                  <a:lnTo>
                    <a:pt x="1366565" y="25414"/>
                  </a:lnTo>
                  <a:lnTo>
                    <a:pt x="1451975" y="50829"/>
                  </a:lnTo>
                  <a:lnTo>
                    <a:pt x="1537385" y="88952"/>
                  </a:lnTo>
                  <a:lnTo>
                    <a:pt x="1622796" y="139782"/>
                  </a:lnTo>
                  <a:lnTo>
                    <a:pt x="1708206" y="152489"/>
                  </a:lnTo>
                  <a:lnTo>
                    <a:pt x="1793616" y="177904"/>
                  </a:lnTo>
                  <a:lnTo>
                    <a:pt x="1879027" y="127074"/>
                  </a:lnTo>
                  <a:lnTo>
                    <a:pt x="1964437" y="127074"/>
                  </a:lnTo>
                  <a:lnTo>
                    <a:pt x="2049847" y="127074"/>
                  </a:lnTo>
                  <a:lnTo>
                    <a:pt x="2135258" y="101659"/>
                  </a:lnTo>
                </a:path>
              </a:pathLst>
            </a:custGeom>
            <a:ln w="27101" cap="flat">
              <a:solidFill>
                <a:srgbClr val="1CABE2">
                  <a:alpha val="100000"/>
                </a:srgbClr>
              </a:solidFill>
              <a:prstDash val="solid"/>
              <a:round/>
            </a:ln>
          </p:spPr>
          <p:txBody>
            <a:bodyPr/>
            <a:lstStyle/>
            <a:p/>
          </p:txBody>
        </p:sp>
        <p:sp>
          <p:nvSpPr>
            <p:cNvPr id="102" name="tx102"/>
            <p:cNvSpPr/>
            <p:nvPr/>
          </p:nvSpPr>
          <p:spPr>
            <a:xfrm>
              <a:off x="3698482" y="103206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96</a:t>
              </a:r>
            </a:p>
          </p:txBody>
        </p:sp>
        <p:sp>
          <p:nvSpPr>
            <p:cNvPr id="103" name="tx103"/>
            <p:cNvSpPr/>
            <p:nvPr/>
          </p:nvSpPr>
          <p:spPr>
            <a:xfrm>
              <a:off x="6018101" y="112101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89</a:t>
              </a:r>
            </a:p>
          </p:txBody>
        </p:sp>
        <p:sp>
          <p:nvSpPr>
            <p:cNvPr id="104" name="tx104"/>
            <p:cNvSpPr/>
            <p:nvPr/>
          </p:nvSpPr>
          <p:spPr>
            <a:xfrm>
              <a:off x="4223136" y="97051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97</a:t>
              </a:r>
            </a:p>
          </p:txBody>
        </p:sp>
        <p:sp>
          <p:nvSpPr>
            <p:cNvPr id="105" name="tx105"/>
            <p:cNvSpPr/>
            <p:nvPr/>
          </p:nvSpPr>
          <p:spPr>
            <a:xfrm>
              <a:off x="4650188" y="98322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96</a:t>
              </a:r>
            </a:p>
          </p:txBody>
        </p:sp>
        <p:sp>
          <p:nvSpPr>
            <p:cNvPr id="106" name="tx106"/>
            <p:cNvSpPr/>
            <p:nvPr/>
          </p:nvSpPr>
          <p:spPr>
            <a:xfrm>
              <a:off x="5077239" y="98322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96</a:t>
              </a:r>
            </a:p>
          </p:txBody>
        </p:sp>
        <p:sp>
          <p:nvSpPr>
            <p:cNvPr id="107" name="tx107"/>
            <p:cNvSpPr/>
            <p:nvPr/>
          </p:nvSpPr>
          <p:spPr>
            <a:xfrm>
              <a:off x="5418881" y="111029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86</a:t>
              </a:r>
            </a:p>
          </p:txBody>
        </p:sp>
        <p:sp>
          <p:nvSpPr>
            <p:cNvPr id="108" name="tx108"/>
            <p:cNvSpPr/>
            <p:nvPr/>
          </p:nvSpPr>
          <p:spPr>
            <a:xfrm>
              <a:off x="5845932" y="109759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87</a:t>
              </a:r>
            </a:p>
          </p:txBody>
        </p:sp>
        <p:sp>
          <p:nvSpPr>
            <p:cNvPr id="109" name="pl109"/>
            <p:cNvSpPr/>
            <p:nvPr/>
          </p:nvSpPr>
          <p:spPr>
            <a:xfrm>
              <a:off x="3555643" y="4037650"/>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110" name="pl110"/>
            <p:cNvSpPr/>
            <p:nvPr/>
          </p:nvSpPr>
          <p:spPr>
            <a:xfrm>
              <a:off x="3555643" y="3783501"/>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111" name="pl111"/>
            <p:cNvSpPr/>
            <p:nvPr/>
          </p:nvSpPr>
          <p:spPr>
            <a:xfrm>
              <a:off x="3555643" y="3529351"/>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112" name="pl112"/>
            <p:cNvSpPr/>
            <p:nvPr/>
          </p:nvSpPr>
          <p:spPr>
            <a:xfrm>
              <a:off x="3555643" y="3275201"/>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113" name="pl113"/>
            <p:cNvSpPr/>
            <p:nvPr/>
          </p:nvSpPr>
          <p:spPr>
            <a:xfrm>
              <a:off x="3555643" y="3021052"/>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114" name="pl114"/>
            <p:cNvSpPr/>
            <p:nvPr/>
          </p:nvSpPr>
          <p:spPr>
            <a:xfrm>
              <a:off x="3555643" y="2766902"/>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115" name="pl115"/>
            <p:cNvSpPr/>
            <p:nvPr/>
          </p:nvSpPr>
          <p:spPr>
            <a:xfrm>
              <a:off x="3555643" y="4164725"/>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116" name="pl116"/>
            <p:cNvSpPr/>
            <p:nvPr/>
          </p:nvSpPr>
          <p:spPr>
            <a:xfrm>
              <a:off x="3555643" y="3910575"/>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117" name="pl117"/>
            <p:cNvSpPr/>
            <p:nvPr/>
          </p:nvSpPr>
          <p:spPr>
            <a:xfrm>
              <a:off x="3555643" y="3656426"/>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118" name="pl118"/>
            <p:cNvSpPr/>
            <p:nvPr/>
          </p:nvSpPr>
          <p:spPr>
            <a:xfrm>
              <a:off x="3555643" y="3402276"/>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119" name="pl119"/>
            <p:cNvSpPr/>
            <p:nvPr/>
          </p:nvSpPr>
          <p:spPr>
            <a:xfrm>
              <a:off x="3555643" y="3148126"/>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120" name="pl120"/>
            <p:cNvSpPr/>
            <p:nvPr/>
          </p:nvSpPr>
          <p:spPr>
            <a:xfrm>
              <a:off x="3555643" y="2893977"/>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121" name="pl121"/>
            <p:cNvSpPr/>
            <p:nvPr/>
          </p:nvSpPr>
          <p:spPr>
            <a:xfrm>
              <a:off x="3850309" y="2697011"/>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122" name="pl122"/>
            <p:cNvSpPr/>
            <p:nvPr/>
          </p:nvSpPr>
          <p:spPr>
            <a:xfrm>
              <a:off x="4277360" y="2697011"/>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123" name="pl123"/>
            <p:cNvSpPr/>
            <p:nvPr/>
          </p:nvSpPr>
          <p:spPr>
            <a:xfrm>
              <a:off x="4704412" y="2697011"/>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124" name="pl124"/>
            <p:cNvSpPr/>
            <p:nvPr/>
          </p:nvSpPr>
          <p:spPr>
            <a:xfrm>
              <a:off x="5131463" y="2697011"/>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125" name="pl125"/>
            <p:cNvSpPr/>
            <p:nvPr/>
          </p:nvSpPr>
          <p:spPr>
            <a:xfrm>
              <a:off x="5473105" y="2697011"/>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126" name="pl126"/>
            <p:cNvSpPr/>
            <p:nvPr/>
          </p:nvSpPr>
          <p:spPr>
            <a:xfrm>
              <a:off x="5900156" y="2697011"/>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127" name="pl127"/>
            <p:cNvSpPr/>
            <p:nvPr/>
          </p:nvSpPr>
          <p:spPr>
            <a:xfrm>
              <a:off x="5985567" y="2697011"/>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128" name="pl128"/>
            <p:cNvSpPr/>
            <p:nvPr/>
          </p:nvSpPr>
          <p:spPr>
            <a:xfrm>
              <a:off x="5643925" y="3122712"/>
              <a:ext cx="341641" cy="152489"/>
            </a:xfrm>
            <a:custGeom>
              <a:avLst/>
              <a:pathLst>
                <a:path w="341641" h="152489">
                  <a:moveTo>
                    <a:pt x="0" y="152489"/>
                  </a:moveTo>
                  <a:lnTo>
                    <a:pt x="85410" y="76244"/>
                  </a:lnTo>
                  <a:lnTo>
                    <a:pt x="170820" y="0"/>
                  </a:lnTo>
                  <a:lnTo>
                    <a:pt x="256230" y="38122"/>
                  </a:lnTo>
                  <a:lnTo>
                    <a:pt x="341641" y="0"/>
                  </a:lnTo>
                </a:path>
              </a:pathLst>
            </a:custGeom>
            <a:ln w="27101" cap="flat">
              <a:solidFill>
                <a:srgbClr val="1CABE2">
                  <a:alpha val="100000"/>
                </a:srgbClr>
              </a:solidFill>
              <a:prstDash val="solid"/>
              <a:round/>
            </a:ln>
          </p:spPr>
          <p:txBody>
            <a:bodyPr/>
            <a:lstStyle/>
            <a:p/>
          </p:txBody>
        </p:sp>
        <p:sp>
          <p:nvSpPr>
            <p:cNvPr id="129" name="tx129"/>
            <p:cNvSpPr/>
            <p:nvPr/>
          </p:nvSpPr>
          <p:spPr>
            <a:xfrm>
              <a:off x="5492098" y="318450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70</a:t>
              </a:r>
            </a:p>
          </p:txBody>
        </p:sp>
        <p:sp>
          <p:nvSpPr>
            <p:cNvPr id="130" name="tx130"/>
            <p:cNvSpPr/>
            <p:nvPr/>
          </p:nvSpPr>
          <p:spPr>
            <a:xfrm>
              <a:off x="6018101" y="303201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82</a:t>
              </a:r>
            </a:p>
          </p:txBody>
        </p:sp>
        <p:sp>
          <p:nvSpPr>
            <p:cNvPr id="131" name="tx131"/>
            <p:cNvSpPr/>
            <p:nvPr/>
          </p:nvSpPr>
          <p:spPr>
            <a:xfrm>
              <a:off x="5845932" y="302129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79</a:t>
              </a:r>
            </a:p>
          </p:txBody>
        </p:sp>
        <p:sp>
          <p:nvSpPr>
            <p:cNvPr id="132" name="pl132"/>
            <p:cNvSpPr/>
            <p:nvPr/>
          </p:nvSpPr>
          <p:spPr>
            <a:xfrm>
              <a:off x="3555643" y="5859697"/>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133" name="pl133"/>
            <p:cNvSpPr/>
            <p:nvPr/>
          </p:nvSpPr>
          <p:spPr>
            <a:xfrm>
              <a:off x="3555643" y="5605548"/>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134" name="pl134"/>
            <p:cNvSpPr/>
            <p:nvPr/>
          </p:nvSpPr>
          <p:spPr>
            <a:xfrm>
              <a:off x="3555643" y="5351398"/>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135" name="pl135"/>
            <p:cNvSpPr/>
            <p:nvPr/>
          </p:nvSpPr>
          <p:spPr>
            <a:xfrm>
              <a:off x="3555643" y="5097248"/>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136" name="pl136"/>
            <p:cNvSpPr/>
            <p:nvPr/>
          </p:nvSpPr>
          <p:spPr>
            <a:xfrm>
              <a:off x="3555643" y="4843099"/>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137" name="pl137"/>
            <p:cNvSpPr/>
            <p:nvPr/>
          </p:nvSpPr>
          <p:spPr>
            <a:xfrm>
              <a:off x="3555643" y="4588949"/>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138" name="pl138"/>
            <p:cNvSpPr/>
            <p:nvPr/>
          </p:nvSpPr>
          <p:spPr>
            <a:xfrm>
              <a:off x="3555643" y="5986772"/>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139" name="pl139"/>
            <p:cNvSpPr/>
            <p:nvPr/>
          </p:nvSpPr>
          <p:spPr>
            <a:xfrm>
              <a:off x="3555643" y="5732623"/>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140" name="pl140"/>
            <p:cNvSpPr/>
            <p:nvPr/>
          </p:nvSpPr>
          <p:spPr>
            <a:xfrm>
              <a:off x="3555643" y="5478473"/>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141" name="pl141"/>
            <p:cNvSpPr/>
            <p:nvPr/>
          </p:nvSpPr>
          <p:spPr>
            <a:xfrm>
              <a:off x="3555643" y="5224323"/>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142" name="pl142"/>
            <p:cNvSpPr/>
            <p:nvPr/>
          </p:nvSpPr>
          <p:spPr>
            <a:xfrm>
              <a:off x="3555643" y="4970174"/>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143" name="pl143"/>
            <p:cNvSpPr/>
            <p:nvPr/>
          </p:nvSpPr>
          <p:spPr>
            <a:xfrm>
              <a:off x="3555643" y="4716024"/>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144" name="pl144"/>
            <p:cNvSpPr/>
            <p:nvPr/>
          </p:nvSpPr>
          <p:spPr>
            <a:xfrm>
              <a:off x="3850309" y="4519058"/>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145" name="pl145"/>
            <p:cNvSpPr/>
            <p:nvPr/>
          </p:nvSpPr>
          <p:spPr>
            <a:xfrm>
              <a:off x="4277360" y="4519058"/>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146" name="pl146"/>
            <p:cNvSpPr/>
            <p:nvPr/>
          </p:nvSpPr>
          <p:spPr>
            <a:xfrm>
              <a:off x="4704412" y="4519058"/>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147" name="pl147"/>
            <p:cNvSpPr/>
            <p:nvPr/>
          </p:nvSpPr>
          <p:spPr>
            <a:xfrm>
              <a:off x="5131463" y="4519058"/>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148" name="pl148"/>
            <p:cNvSpPr/>
            <p:nvPr/>
          </p:nvSpPr>
          <p:spPr>
            <a:xfrm>
              <a:off x="5473105" y="4519058"/>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149" name="pl149"/>
            <p:cNvSpPr/>
            <p:nvPr/>
          </p:nvSpPr>
          <p:spPr>
            <a:xfrm>
              <a:off x="5900156" y="4519058"/>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150" name="pl150"/>
            <p:cNvSpPr/>
            <p:nvPr/>
          </p:nvSpPr>
          <p:spPr>
            <a:xfrm>
              <a:off x="5985567" y="4519058"/>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151" name="pl151"/>
            <p:cNvSpPr/>
            <p:nvPr/>
          </p:nvSpPr>
          <p:spPr>
            <a:xfrm>
              <a:off x="4533591" y="4944759"/>
              <a:ext cx="1451975" cy="1003891"/>
            </a:xfrm>
            <a:custGeom>
              <a:avLst/>
              <a:pathLst>
                <a:path w="1451975" h="1003891">
                  <a:moveTo>
                    <a:pt x="0" y="1003891"/>
                  </a:moveTo>
                  <a:lnTo>
                    <a:pt x="85410" y="902231"/>
                  </a:lnTo>
                  <a:lnTo>
                    <a:pt x="170820" y="597251"/>
                  </a:lnTo>
                  <a:lnTo>
                    <a:pt x="256230" y="279564"/>
                  </a:lnTo>
                  <a:lnTo>
                    <a:pt x="341641" y="139782"/>
                  </a:lnTo>
                  <a:lnTo>
                    <a:pt x="427051" y="76244"/>
                  </a:lnTo>
                  <a:lnTo>
                    <a:pt x="512461" y="25414"/>
                  </a:lnTo>
                  <a:lnTo>
                    <a:pt x="597872" y="0"/>
                  </a:lnTo>
                  <a:lnTo>
                    <a:pt x="683282" y="38122"/>
                  </a:lnTo>
                  <a:lnTo>
                    <a:pt x="768692" y="50829"/>
                  </a:lnTo>
                  <a:lnTo>
                    <a:pt x="854103" y="50829"/>
                  </a:lnTo>
                  <a:lnTo>
                    <a:pt x="939513" y="63537"/>
                  </a:lnTo>
                  <a:lnTo>
                    <a:pt x="1024923" y="101659"/>
                  </a:lnTo>
                  <a:lnTo>
                    <a:pt x="1110334" y="127074"/>
                  </a:lnTo>
                  <a:lnTo>
                    <a:pt x="1195744" y="114367"/>
                  </a:lnTo>
                  <a:lnTo>
                    <a:pt x="1281154" y="63537"/>
                  </a:lnTo>
                  <a:lnTo>
                    <a:pt x="1366565" y="38122"/>
                  </a:lnTo>
                  <a:lnTo>
                    <a:pt x="1451975" y="50829"/>
                  </a:lnTo>
                </a:path>
              </a:pathLst>
            </a:custGeom>
            <a:ln w="27101" cap="flat">
              <a:solidFill>
                <a:srgbClr val="1CABE2">
                  <a:alpha val="100000"/>
                </a:srgbClr>
              </a:solidFill>
              <a:prstDash val="solid"/>
              <a:round/>
            </a:ln>
          </p:spPr>
          <p:txBody>
            <a:bodyPr/>
            <a:lstStyle/>
            <a:p/>
          </p:txBody>
        </p:sp>
        <p:sp>
          <p:nvSpPr>
            <p:cNvPr id="152" name="tx152"/>
            <p:cNvSpPr/>
            <p:nvPr/>
          </p:nvSpPr>
          <p:spPr>
            <a:xfrm>
              <a:off x="4457678" y="5857950"/>
              <a:ext cx="54223"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3</a:t>
              </a:r>
            </a:p>
          </p:txBody>
        </p:sp>
        <p:sp>
          <p:nvSpPr>
            <p:cNvPr id="153" name="tx153"/>
            <p:cNvSpPr/>
            <p:nvPr/>
          </p:nvSpPr>
          <p:spPr>
            <a:xfrm>
              <a:off x="6018101" y="490488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78</a:t>
              </a:r>
            </a:p>
          </p:txBody>
        </p:sp>
        <p:sp>
          <p:nvSpPr>
            <p:cNvPr id="154" name="tx154"/>
            <p:cNvSpPr/>
            <p:nvPr/>
          </p:nvSpPr>
          <p:spPr>
            <a:xfrm>
              <a:off x="4650188" y="540247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35</a:t>
              </a:r>
            </a:p>
          </p:txBody>
        </p:sp>
        <p:sp>
          <p:nvSpPr>
            <p:cNvPr id="155" name="tx155"/>
            <p:cNvSpPr/>
            <p:nvPr/>
          </p:nvSpPr>
          <p:spPr>
            <a:xfrm>
              <a:off x="5077239" y="480522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82</a:t>
              </a:r>
            </a:p>
          </p:txBody>
        </p:sp>
        <p:sp>
          <p:nvSpPr>
            <p:cNvPr id="156" name="tx156"/>
            <p:cNvSpPr/>
            <p:nvPr/>
          </p:nvSpPr>
          <p:spPr>
            <a:xfrm>
              <a:off x="5418881" y="486875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77</a:t>
              </a:r>
            </a:p>
          </p:txBody>
        </p:sp>
        <p:sp>
          <p:nvSpPr>
            <p:cNvPr id="157" name="tx157"/>
            <p:cNvSpPr/>
            <p:nvPr/>
          </p:nvSpPr>
          <p:spPr>
            <a:xfrm>
              <a:off x="5845932" y="484334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79</a:t>
              </a:r>
            </a:p>
          </p:txBody>
        </p:sp>
        <p:sp>
          <p:nvSpPr>
            <p:cNvPr id="158" name="pl158"/>
            <p:cNvSpPr/>
            <p:nvPr/>
          </p:nvSpPr>
          <p:spPr>
            <a:xfrm>
              <a:off x="6349821" y="2215603"/>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159" name="pl159"/>
            <p:cNvSpPr/>
            <p:nvPr/>
          </p:nvSpPr>
          <p:spPr>
            <a:xfrm>
              <a:off x="6349821" y="1961454"/>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160" name="pl160"/>
            <p:cNvSpPr/>
            <p:nvPr/>
          </p:nvSpPr>
          <p:spPr>
            <a:xfrm>
              <a:off x="6349821" y="1707304"/>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161" name="pl161"/>
            <p:cNvSpPr/>
            <p:nvPr/>
          </p:nvSpPr>
          <p:spPr>
            <a:xfrm>
              <a:off x="6349821" y="1453154"/>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162" name="pl162"/>
            <p:cNvSpPr/>
            <p:nvPr/>
          </p:nvSpPr>
          <p:spPr>
            <a:xfrm>
              <a:off x="6349821" y="1199005"/>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163" name="pl163"/>
            <p:cNvSpPr/>
            <p:nvPr/>
          </p:nvSpPr>
          <p:spPr>
            <a:xfrm>
              <a:off x="6349821" y="944855"/>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164" name="pl164"/>
            <p:cNvSpPr/>
            <p:nvPr/>
          </p:nvSpPr>
          <p:spPr>
            <a:xfrm>
              <a:off x="6349821" y="2342678"/>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165" name="pl165"/>
            <p:cNvSpPr/>
            <p:nvPr/>
          </p:nvSpPr>
          <p:spPr>
            <a:xfrm>
              <a:off x="6349821" y="2088528"/>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166" name="pl166"/>
            <p:cNvSpPr/>
            <p:nvPr/>
          </p:nvSpPr>
          <p:spPr>
            <a:xfrm>
              <a:off x="6349821" y="1834379"/>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167" name="pl167"/>
            <p:cNvSpPr/>
            <p:nvPr/>
          </p:nvSpPr>
          <p:spPr>
            <a:xfrm>
              <a:off x="6349821" y="1580229"/>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168" name="pl168"/>
            <p:cNvSpPr/>
            <p:nvPr/>
          </p:nvSpPr>
          <p:spPr>
            <a:xfrm>
              <a:off x="6349821" y="1326079"/>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169" name="pl169"/>
            <p:cNvSpPr/>
            <p:nvPr/>
          </p:nvSpPr>
          <p:spPr>
            <a:xfrm>
              <a:off x="6349821" y="1071930"/>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170" name="pl170"/>
            <p:cNvSpPr/>
            <p:nvPr/>
          </p:nvSpPr>
          <p:spPr>
            <a:xfrm>
              <a:off x="6644487" y="874964"/>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171" name="pl171"/>
            <p:cNvSpPr/>
            <p:nvPr/>
          </p:nvSpPr>
          <p:spPr>
            <a:xfrm>
              <a:off x="7071538" y="874964"/>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172" name="pl172"/>
            <p:cNvSpPr/>
            <p:nvPr/>
          </p:nvSpPr>
          <p:spPr>
            <a:xfrm>
              <a:off x="7498590" y="874964"/>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173" name="pl173"/>
            <p:cNvSpPr/>
            <p:nvPr/>
          </p:nvSpPr>
          <p:spPr>
            <a:xfrm>
              <a:off x="7925642" y="874964"/>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174" name="pl174"/>
            <p:cNvSpPr/>
            <p:nvPr/>
          </p:nvSpPr>
          <p:spPr>
            <a:xfrm>
              <a:off x="8267283" y="874964"/>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175" name="pl175"/>
            <p:cNvSpPr/>
            <p:nvPr/>
          </p:nvSpPr>
          <p:spPr>
            <a:xfrm>
              <a:off x="8694335" y="874964"/>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176" name="pl176"/>
            <p:cNvSpPr/>
            <p:nvPr/>
          </p:nvSpPr>
          <p:spPr>
            <a:xfrm>
              <a:off x="8779745" y="874964"/>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177" name="pl177"/>
            <p:cNvSpPr/>
            <p:nvPr/>
          </p:nvSpPr>
          <p:spPr>
            <a:xfrm>
              <a:off x="6644487" y="1148175"/>
              <a:ext cx="2135258" cy="228734"/>
            </a:xfrm>
            <a:custGeom>
              <a:avLst/>
              <a:pathLst>
                <a:path w="2135258" h="228734">
                  <a:moveTo>
                    <a:pt x="0" y="38122"/>
                  </a:moveTo>
                  <a:lnTo>
                    <a:pt x="85410" y="50829"/>
                  </a:lnTo>
                  <a:lnTo>
                    <a:pt x="170820" y="38122"/>
                  </a:lnTo>
                  <a:lnTo>
                    <a:pt x="256230" y="25414"/>
                  </a:lnTo>
                  <a:lnTo>
                    <a:pt x="341641" y="12707"/>
                  </a:lnTo>
                  <a:lnTo>
                    <a:pt x="427051" y="0"/>
                  </a:lnTo>
                  <a:lnTo>
                    <a:pt x="512461" y="12707"/>
                  </a:lnTo>
                  <a:lnTo>
                    <a:pt x="597872" y="12707"/>
                  </a:lnTo>
                  <a:lnTo>
                    <a:pt x="683282" y="25414"/>
                  </a:lnTo>
                  <a:lnTo>
                    <a:pt x="768692" y="0"/>
                  </a:lnTo>
                  <a:lnTo>
                    <a:pt x="854103" y="12707"/>
                  </a:lnTo>
                  <a:lnTo>
                    <a:pt x="939513" y="12707"/>
                  </a:lnTo>
                  <a:lnTo>
                    <a:pt x="1024923" y="12707"/>
                  </a:lnTo>
                  <a:lnTo>
                    <a:pt x="1110334" y="50829"/>
                  </a:lnTo>
                  <a:lnTo>
                    <a:pt x="1195744" y="63537"/>
                  </a:lnTo>
                  <a:lnTo>
                    <a:pt x="1281154" y="50829"/>
                  </a:lnTo>
                  <a:lnTo>
                    <a:pt x="1366565" y="63537"/>
                  </a:lnTo>
                  <a:lnTo>
                    <a:pt x="1451975" y="114367"/>
                  </a:lnTo>
                  <a:lnTo>
                    <a:pt x="1537385" y="101659"/>
                  </a:lnTo>
                  <a:lnTo>
                    <a:pt x="1622796" y="177904"/>
                  </a:lnTo>
                  <a:lnTo>
                    <a:pt x="1708206" y="216027"/>
                  </a:lnTo>
                  <a:lnTo>
                    <a:pt x="1793616" y="228734"/>
                  </a:lnTo>
                  <a:lnTo>
                    <a:pt x="1879027" y="190612"/>
                  </a:lnTo>
                  <a:lnTo>
                    <a:pt x="1964437" y="152489"/>
                  </a:lnTo>
                  <a:lnTo>
                    <a:pt x="2049847" y="139782"/>
                  </a:lnTo>
                  <a:lnTo>
                    <a:pt x="2135258" y="139782"/>
                  </a:lnTo>
                </a:path>
              </a:pathLst>
            </a:custGeom>
            <a:ln w="27101" cap="flat">
              <a:solidFill>
                <a:srgbClr val="1CABE2">
                  <a:alpha val="100000"/>
                </a:srgbClr>
              </a:solidFill>
              <a:prstDash val="solid"/>
              <a:round/>
            </a:ln>
          </p:spPr>
          <p:txBody>
            <a:bodyPr/>
            <a:lstStyle/>
            <a:p/>
          </p:txBody>
        </p:sp>
        <p:sp>
          <p:nvSpPr>
            <p:cNvPr id="178" name="tx178"/>
            <p:cNvSpPr/>
            <p:nvPr/>
          </p:nvSpPr>
          <p:spPr>
            <a:xfrm>
              <a:off x="6492660" y="109559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91</a:t>
              </a:r>
            </a:p>
          </p:txBody>
        </p:sp>
        <p:sp>
          <p:nvSpPr>
            <p:cNvPr id="179" name="tx179"/>
            <p:cNvSpPr/>
            <p:nvPr/>
          </p:nvSpPr>
          <p:spPr>
            <a:xfrm>
              <a:off x="8812279" y="119725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83</a:t>
              </a:r>
            </a:p>
          </p:txBody>
        </p:sp>
        <p:sp>
          <p:nvSpPr>
            <p:cNvPr id="180" name="tx180"/>
            <p:cNvSpPr/>
            <p:nvPr/>
          </p:nvSpPr>
          <p:spPr>
            <a:xfrm>
              <a:off x="7017315" y="100863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94</a:t>
              </a:r>
            </a:p>
          </p:txBody>
        </p:sp>
        <p:sp>
          <p:nvSpPr>
            <p:cNvPr id="181" name="tx181"/>
            <p:cNvSpPr/>
            <p:nvPr/>
          </p:nvSpPr>
          <p:spPr>
            <a:xfrm>
              <a:off x="7444366" y="102134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93</a:t>
              </a:r>
            </a:p>
          </p:txBody>
        </p:sp>
        <p:sp>
          <p:nvSpPr>
            <p:cNvPr id="182" name="tx182"/>
            <p:cNvSpPr/>
            <p:nvPr/>
          </p:nvSpPr>
          <p:spPr>
            <a:xfrm>
              <a:off x="7871418" y="105946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90</a:t>
              </a:r>
            </a:p>
          </p:txBody>
        </p:sp>
        <p:sp>
          <p:nvSpPr>
            <p:cNvPr id="183" name="tx183"/>
            <p:cNvSpPr/>
            <p:nvPr/>
          </p:nvSpPr>
          <p:spPr>
            <a:xfrm>
              <a:off x="8213059" y="118654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80</a:t>
              </a:r>
            </a:p>
          </p:txBody>
        </p:sp>
        <p:sp>
          <p:nvSpPr>
            <p:cNvPr id="184" name="tx184"/>
            <p:cNvSpPr/>
            <p:nvPr/>
          </p:nvSpPr>
          <p:spPr>
            <a:xfrm>
              <a:off x="8640111" y="114842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83</a:t>
              </a:r>
            </a:p>
          </p:txBody>
        </p:sp>
        <p:sp>
          <p:nvSpPr>
            <p:cNvPr id="185" name="pl185"/>
            <p:cNvSpPr/>
            <p:nvPr/>
          </p:nvSpPr>
          <p:spPr>
            <a:xfrm>
              <a:off x="6349821" y="4037650"/>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186" name="pl186"/>
            <p:cNvSpPr/>
            <p:nvPr/>
          </p:nvSpPr>
          <p:spPr>
            <a:xfrm>
              <a:off x="6349821" y="3783501"/>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187" name="pl187"/>
            <p:cNvSpPr/>
            <p:nvPr/>
          </p:nvSpPr>
          <p:spPr>
            <a:xfrm>
              <a:off x="6349821" y="3529351"/>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188" name="pl188"/>
            <p:cNvSpPr/>
            <p:nvPr/>
          </p:nvSpPr>
          <p:spPr>
            <a:xfrm>
              <a:off x="6349821" y="3275201"/>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189" name="pl189"/>
            <p:cNvSpPr/>
            <p:nvPr/>
          </p:nvSpPr>
          <p:spPr>
            <a:xfrm>
              <a:off x="6349821" y="3021052"/>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190" name="pl190"/>
            <p:cNvSpPr/>
            <p:nvPr/>
          </p:nvSpPr>
          <p:spPr>
            <a:xfrm>
              <a:off x="6349821" y="2766902"/>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191" name="pl191"/>
            <p:cNvSpPr/>
            <p:nvPr/>
          </p:nvSpPr>
          <p:spPr>
            <a:xfrm>
              <a:off x="6349821" y="4164725"/>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192" name="pl192"/>
            <p:cNvSpPr/>
            <p:nvPr/>
          </p:nvSpPr>
          <p:spPr>
            <a:xfrm>
              <a:off x="6349821" y="3910575"/>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193" name="pl193"/>
            <p:cNvSpPr/>
            <p:nvPr/>
          </p:nvSpPr>
          <p:spPr>
            <a:xfrm>
              <a:off x="6349821" y="3656426"/>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194" name="pl194"/>
            <p:cNvSpPr/>
            <p:nvPr/>
          </p:nvSpPr>
          <p:spPr>
            <a:xfrm>
              <a:off x="6349821" y="3402276"/>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195" name="pl195"/>
            <p:cNvSpPr/>
            <p:nvPr/>
          </p:nvSpPr>
          <p:spPr>
            <a:xfrm>
              <a:off x="6349821" y="3148126"/>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196" name="pl196"/>
            <p:cNvSpPr/>
            <p:nvPr/>
          </p:nvSpPr>
          <p:spPr>
            <a:xfrm>
              <a:off x="6349821" y="2893977"/>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197" name="pl197"/>
            <p:cNvSpPr/>
            <p:nvPr/>
          </p:nvSpPr>
          <p:spPr>
            <a:xfrm>
              <a:off x="6644487" y="2697011"/>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198" name="pl198"/>
            <p:cNvSpPr/>
            <p:nvPr/>
          </p:nvSpPr>
          <p:spPr>
            <a:xfrm>
              <a:off x="7071538" y="2697011"/>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199" name="pl199"/>
            <p:cNvSpPr/>
            <p:nvPr/>
          </p:nvSpPr>
          <p:spPr>
            <a:xfrm>
              <a:off x="7498590" y="2697011"/>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200" name="pl200"/>
            <p:cNvSpPr/>
            <p:nvPr/>
          </p:nvSpPr>
          <p:spPr>
            <a:xfrm>
              <a:off x="7925642" y="2697011"/>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201" name="pl201"/>
            <p:cNvSpPr/>
            <p:nvPr/>
          </p:nvSpPr>
          <p:spPr>
            <a:xfrm>
              <a:off x="8267283" y="2697011"/>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202" name="pl202"/>
            <p:cNvSpPr/>
            <p:nvPr/>
          </p:nvSpPr>
          <p:spPr>
            <a:xfrm>
              <a:off x="8694335" y="2697011"/>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203" name="pl203"/>
            <p:cNvSpPr/>
            <p:nvPr/>
          </p:nvSpPr>
          <p:spPr>
            <a:xfrm>
              <a:off x="8779745" y="2697011"/>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204" name="pl204"/>
            <p:cNvSpPr/>
            <p:nvPr/>
          </p:nvSpPr>
          <p:spPr>
            <a:xfrm>
              <a:off x="6644487" y="2957514"/>
              <a:ext cx="2135258" cy="177904"/>
            </a:xfrm>
            <a:custGeom>
              <a:avLst/>
              <a:pathLst>
                <a:path w="2135258" h="177904">
                  <a:moveTo>
                    <a:pt x="0" y="25414"/>
                  </a:moveTo>
                  <a:lnTo>
                    <a:pt x="85410" y="0"/>
                  </a:lnTo>
                  <a:lnTo>
                    <a:pt x="170820" y="25414"/>
                  </a:lnTo>
                  <a:lnTo>
                    <a:pt x="256230" y="12707"/>
                  </a:lnTo>
                  <a:lnTo>
                    <a:pt x="341641" y="25414"/>
                  </a:lnTo>
                  <a:lnTo>
                    <a:pt x="427051" y="38122"/>
                  </a:lnTo>
                  <a:lnTo>
                    <a:pt x="512461" y="12707"/>
                  </a:lnTo>
                  <a:lnTo>
                    <a:pt x="597872" y="12707"/>
                  </a:lnTo>
                  <a:lnTo>
                    <a:pt x="683282" y="0"/>
                  </a:lnTo>
                  <a:lnTo>
                    <a:pt x="768692" y="0"/>
                  </a:lnTo>
                  <a:lnTo>
                    <a:pt x="854103" y="25414"/>
                  </a:lnTo>
                  <a:lnTo>
                    <a:pt x="939513" y="0"/>
                  </a:lnTo>
                  <a:lnTo>
                    <a:pt x="1024923" y="0"/>
                  </a:lnTo>
                  <a:lnTo>
                    <a:pt x="1110334" y="38122"/>
                  </a:lnTo>
                  <a:lnTo>
                    <a:pt x="1195744" y="25414"/>
                  </a:lnTo>
                  <a:lnTo>
                    <a:pt x="1281154" y="25414"/>
                  </a:lnTo>
                  <a:lnTo>
                    <a:pt x="1366565" y="25414"/>
                  </a:lnTo>
                  <a:lnTo>
                    <a:pt x="1451975" y="114367"/>
                  </a:lnTo>
                  <a:lnTo>
                    <a:pt x="1537385" y="50829"/>
                  </a:lnTo>
                  <a:lnTo>
                    <a:pt x="1622796" y="114367"/>
                  </a:lnTo>
                  <a:lnTo>
                    <a:pt x="1708206" y="139782"/>
                  </a:lnTo>
                  <a:lnTo>
                    <a:pt x="1793616" y="152489"/>
                  </a:lnTo>
                  <a:lnTo>
                    <a:pt x="1879027" y="177904"/>
                  </a:lnTo>
                  <a:lnTo>
                    <a:pt x="1964437" y="139782"/>
                  </a:lnTo>
                  <a:lnTo>
                    <a:pt x="2049847" y="101659"/>
                  </a:lnTo>
                  <a:lnTo>
                    <a:pt x="2135258" y="114367"/>
                  </a:lnTo>
                </a:path>
              </a:pathLst>
            </a:custGeom>
            <a:ln w="27101" cap="flat">
              <a:solidFill>
                <a:srgbClr val="1CABE2">
                  <a:alpha val="100000"/>
                </a:srgbClr>
              </a:solidFill>
              <a:prstDash val="solid"/>
              <a:round/>
            </a:ln>
          </p:spPr>
          <p:txBody>
            <a:bodyPr/>
            <a:lstStyle/>
            <a:p/>
          </p:txBody>
        </p:sp>
        <p:sp>
          <p:nvSpPr>
            <p:cNvPr id="205" name="tx205"/>
            <p:cNvSpPr/>
            <p:nvPr/>
          </p:nvSpPr>
          <p:spPr>
            <a:xfrm>
              <a:off x="6492660" y="289223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93</a:t>
              </a:r>
            </a:p>
          </p:txBody>
        </p:sp>
        <p:sp>
          <p:nvSpPr>
            <p:cNvPr id="206" name="tx206"/>
            <p:cNvSpPr/>
            <p:nvPr/>
          </p:nvSpPr>
          <p:spPr>
            <a:xfrm>
              <a:off x="8812279" y="298118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86</a:t>
              </a:r>
            </a:p>
          </p:txBody>
        </p:sp>
        <p:sp>
          <p:nvSpPr>
            <p:cNvPr id="207" name="tx207"/>
            <p:cNvSpPr/>
            <p:nvPr/>
          </p:nvSpPr>
          <p:spPr>
            <a:xfrm>
              <a:off x="7017315" y="285609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92</a:t>
              </a:r>
            </a:p>
          </p:txBody>
        </p:sp>
        <p:sp>
          <p:nvSpPr>
            <p:cNvPr id="208" name="tx208"/>
            <p:cNvSpPr/>
            <p:nvPr/>
          </p:nvSpPr>
          <p:spPr>
            <a:xfrm>
              <a:off x="7444366" y="284339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93</a:t>
              </a:r>
            </a:p>
          </p:txBody>
        </p:sp>
        <p:sp>
          <p:nvSpPr>
            <p:cNvPr id="209" name="tx209"/>
            <p:cNvSpPr/>
            <p:nvPr/>
          </p:nvSpPr>
          <p:spPr>
            <a:xfrm>
              <a:off x="7871418" y="284339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93</a:t>
              </a:r>
            </a:p>
          </p:txBody>
        </p:sp>
        <p:sp>
          <p:nvSpPr>
            <p:cNvPr id="210" name="tx210"/>
            <p:cNvSpPr/>
            <p:nvPr/>
          </p:nvSpPr>
          <p:spPr>
            <a:xfrm>
              <a:off x="8213059" y="293234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86</a:t>
              </a:r>
            </a:p>
          </p:txBody>
        </p:sp>
        <p:sp>
          <p:nvSpPr>
            <p:cNvPr id="211" name="tx211"/>
            <p:cNvSpPr/>
            <p:nvPr/>
          </p:nvSpPr>
          <p:spPr>
            <a:xfrm>
              <a:off x="8640111" y="291963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87</a:t>
              </a:r>
            </a:p>
          </p:txBody>
        </p:sp>
        <p:sp>
          <p:nvSpPr>
            <p:cNvPr id="212" name="pl212"/>
            <p:cNvSpPr/>
            <p:nvPr/>
          </p:nvSpPr>
          <p:spPr>
            <a:xfrm>
              <a:off x="6349821" y="5859697"/>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213" name="pl213"/>
            <p:cNvSpPr/>
            <p:nvPr/>
          </p:nvSpPr>
          <p:spPr>
            <a:xfrm>
              <a:off x="6349821" y="5605548"/>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214" name="pl214"/>
            <p:cNvSpPr/>
            <p:nvPr/>
          </p:nvSpPr>
          <p:spPr>
            <a:xfrm>
              <a:off x="6349821" y="5351398"/>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215" name="pl215"/>
            <p:cNvSpPr/>
            <p:nvPr/>
          </p:nvSpPr>
          <p:spPr>
            <a:xfrm>
              <a:off x="6349821" y="5097248"/>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216" name="pl216"/>
            <p:cNvSpPr/>
            <p:nvPr/>
          </p:nvSpPr>
          <p:spPr>
            <a:xfrm>
              <a:off x="6349821" y="4843099"/>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217" name="pl217"/>
            <p:cNvSpPr/>
            <p:nvPr/>
          </p:nvSpPr>
          <p:spPr>
            <a:xfrm>
              <a:off x="6349821" y="4588949"/>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218" name="pl218"/>
            <p:cNvSpPr/>
            <p:nvPr/>
          </p:nvSpPr>
          <p:spPr>
            <a:xfrm>
              <a:off x="6349821" y="5986772"/>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219" name="pl219"/>
            <p:cNvSpPr/>
            <p:nvPr/>
          </p:nvSpPr>
          <p:spPr>
            <a:xfrm>
              <a:off x="6349821" y="5732623"/>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220" name="pl220"/>
            <p:cNvSpPr/>
            <p:nvPr/>
          </p:nvSpPr>
          <p:spPr>
            <a:xfrm>
              <a:off x="6349821" y="5478473"/>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221" name="pl221"/>
            <p:cNvSpPr/>
            <p:nvPr/>
          </p:nvSpPr>
          <p:spPr>
            <a:xfrm>
              <a:off x="6349821" y="5224323"/>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222" name="pl222"/>
            <p:cNvSpPr/>
            <p:nvPr/>
          </p:nvSpPr>
          <p:spPr>
            <a:xfrm>
              <a:off x="6349821" y="4970174"/>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223" name="pl223"/>
            <p:cNvSpPr/>
            <p:nvPr/>
          </p:nvSpPr>
          <p:spPr>
            <a:xfrm>
              <a:off x="6349821" y="4716024"/>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224" name="pl224"/>
            <p:cNvSpPr/>
            <p:nvPr/>
          </p:nvSpPr>
          <p:spPr>
            <a:xfrm>
              <a:off x="6644487" y="4519058"/>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225" name="pl225"/>
            <p:cNvSpPr/>
            <p:nvPr/>
          </p:nvSpPr>
          <p:spPr>
            <a:xfrm>
              <a:off x="7071538" y="4519058"/>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226" name="pl226"/>
            <p:cNvSpPr/>
            <p:nvPr/>
          </p:nvSpPr>
          <p:spPr>
            <a:xfrm>
              <a:off x="7498590" y="4519058"/>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227" name="pl227"/>
            <p:cNvSpPr/>
            <p:nvPr/>
          </p:nvSpPr>
          <p:spPr>
            <a:xfrm>
              <a:off x="7925642" y="4519058"/>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228" name="pl228"/>
            <p:cNvSpPr/>
            <p:nvPr/>
          </p:nvSpPr>
          <p:spPr>
            <a:xfrm>
              <a:off x="8267283" y="4519058"/>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229" name="pl229"/>
            <p:cNvSpPr/>
            <p:nvPr/>
          </p:nvSpPr>
          <p:spPr>
            <a:xfrm>
              <a:off x="8694335" y="4519058"/>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230" name="pl230"/>
            <p:cNvSpPr/>
            <p:nvPr/>
          </p:nvSpPr>
          <p:spPr>
            <a:xfrm>
              <a:off x="8779745" y="4519058"/>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231" name="pl231"/>
            <p:cNvSpPr/>
            <p:nvPr/>
          </p:nvSpPr>
          <p:spPr>
            <a:xfrm>
              <a:off x="7156949" y="4970174"/>
              <a:ext cx="1622796" cy="825986"/>
            </a:xfrm>
            <a:custGeom>
              <a:avLst/>
              <a:pathLst>
                <a:path w="1622796" h="825986">
                  <a:moveTo>
                    <a:pt x="0" y="825986"/>
                  </a:moveTo>
                  <a:lnTo>
                    <a:pt x="85410" y="686204"/>
                  </a:lnTo>
                  <a:lnTo>
                    <a:pt x="170820" y="343102"/>
                  </a:lnTo>
                  <a:lnTo>
                    <a:pt x="256230" y="228734"/>
                  </a:lnTo>
                  <a:lnTo>
                    <a:pt x="341641" y="177904"/>
                  </a:lnTo>
                  <a:lnTo>
                    <a:pt x="427051" y="88952"/>
                  </a:lnTo>
                  <a:lnTo>
                    <a:pt x="512461" y="63537"/>
                  </a:lnTo>
                  <a:lnTo>
                    <a:pt x="597872" y="76244"/>
                  </a:lnTo>
                  <a:lnTo>
                    <a:pt x="683282" y="63537"/>
                  </a:lnTo>
                  <a:lnTo>
                    <a:pt x="768692" y="0"/>
                  </a:lnTo>
                  <a:lnTo>
                    <a:pt x="854103" y="50829"/>
                  </a:lnTo>
                  <a:lnTo>
                    <a:pt x="939513" y="101659"/>
                  </a:lnTo>
                  <a:lnTo>
                    <a:pt x="1024923" y="88952"/>
                  </a:lnTo>
                  <a:lnTo>
                    <a:pt x="1110334" y="76244"/>
                  </a:lnTo>
                  <a:lnTo>
                    <a:pt x="1195744" y="127074"/>
                  </a:lnTo>
                  <a:lnTo>
                    <a:pt x="1281154" y="152489"/>
                  </a:lnTo>
                  <a:lnTo>
                    <a:pt x="1366565" y="88952"/>
                  </a:lnTo>
                  <a:lnTo>
                    <a:pt x="1451975" y="63537"/>
                  </a:lnTo>
                  <a:lnTo>
                    <a:pt x="1537385" y="38122"/>
                  </a:lnTo>
                  <a:lnTo>
                    <a:pt x="1622796" y="38122"/>
                  </a:lnTo>
                </a:path>
              </a:pathLst>
            </a:custGeom>
            <a:ln w="27101" cap="flat">
              <a:solidFill>
                <a:srgbClr val="1CABE2">
                  <a:alpha val="100000"/>
                </a:srgbClr>
              </a:solidFill>
              <a:prstDash val="solid"/>
              <a:round/>
            </a:ln>
          </p:spPr>
          <p:txBody>
            <a:bodyPr/>
            <a:lstStyle/>
            <a:p/>
          </p:txBody>
        </p:sp>
        <p:sp>
          <p:nvSpPr>
            <p:cNvPr id="232" name="tx232"/>
            <p:cNvSpPr/>
            <p:nvPr/>
          </p:nvSpPr>
          <p:spPr>
            <a:xfrm>
              <a:off x="7005122" y="570546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15</a:t>
              </a:r>
            </a:p>
          </p:txBody>
        </p:sp>
        <p:sp>
          <p:nvSpPr>
            <p:cNvPr id="233" name="tx233"/>
            <p:cNvSpPr/>
            <p:nvPr/>
          </p:nvSpPr>
          <p:spPr>
            <a:xfrm>
              <a:off x="8812279" y="491759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77</a:t>
              </a:r>
            </a:p>
          </p:txBody>
        </p:sp>
        <p:sp>
          <p:nvSpPr>
            <p:cNvPr id="234" name="tx234"/>
            <p:cNvSpPr/>
            <p:nvPr/>
          </p:nvSpPr>
          <p:spPr>
            <a:xfrm>
              <a:off x="7444366" y="500854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66</a:t>
              </a:r>
            </a:p>
          </p:txBody>
        </p:sp>
        <p:sp>
          <p:nvSpPr>
            <p:cNvPr id="235" name="tx235"/>
            <p:cNvSpPr/>
            <p:nvPr/>
          </p:nvSpPr>
          <p:spPr>
            <a:xfrm>
              <a:off x="7871418" y="483063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80</a:t>
              </a:r>
            </a:p>
          </p:txBody>
        </p:sp>
        <p:sp>
          <p:nvSpPr>
            <p:cNvPr id="236" name="tx236"/>
            <p:cNvSpPr/>
            <p:nvPr/>
          </p:nvSpPr>
          <p:spPr>
            <a:xfrm>
              <a:off x="8213059" y="490688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74</a:t>
              </a:r>
            </a:p>
          </p:txBody>
        </p:sp>
        <p:sp>
          <p:nvSpPr>
            <p:cNvPr id="237" name="tx237"/>
            <p:cNvSpPr/>
            <p:nvPr/>
          </p:nvSpPr>
          <p:spPr>
            <a:xfrm>
              <a:off x="8640111" y="486875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77</a:t>
              </a:r>
            </a:p>
          </p:txBody>
        </p:sp>
        <p:sp>
          <p:nvSpPr>
            <p:cNvPr id="238" name="tx238"/>
            <p:cNvSpPr/>
            <p:nvPr/>
          </p:nvSpPr>
          <p:spPr>
            <a:xfrm>
              <a:off x="1968540" y="4371627"/>
              <a:ext cx="31043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MCV2</a:t>
              </a:r>
            </a:p>
          </p:txBody>
        </p:sp>
        <p:sp>
          <p:nvSpPr>
            <p:cNvPr id="239" name="tx239"/>
            <p:cNvSpPr/>
            <p:nvPr/>
          </p:nvSpPr>
          <p:spPr>
            <a:xfrm>
              <a:off x="4762764" y="4371627"/>
              <a:ext cx="31034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PCVC</a:t>
              </a:r>
            </a:p>
          </p:txBody>
        </p:sp>
        <p:sp>
          <p:nvSpPr>
            <p:cNvPr id="240" name="tx240"/>
            <p:cNvSpPr/>
            <p:nvPr/>
          </p:nvSpPr>
          <p:spPr>
            <a:xfrm>
              <a:off x="7520778" y="4371627"/>
              <a:ext cx="38267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ROTAC</a:t>
              </a:r>
            </a:p>
          </p:txBody>
        </p:sp>
        <p:sp>
          <p:nvSpPr>
            <p:cNvPr id="241" name="tx241"/>
            <p:cNvSpPr/>
            <p:nvPr/>
          </p:nvSpPr>
          <p:spPr>
            <a:xfrm>
              <a:off x="2002601" y="2549580"/>
              <a:ext cx="24231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IPV1</a:t>
              </a:r>
            </a:p>
          </p:txBody>
        </p:sp>
        <p:sp>
          <p:nvSpPr>
            <p:cNvPr id="242" name="tx242"/>
            <p:cNvSpPr/>
            <p:nvPr/>
          </p:nvSpPr>
          <p:spPr>
            <a:xfrm>
              <a:off x="4787544" y="2549580"/>
              <a:ext cx="26078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IPVC</a:t>
              </a:r>
            </a:p>
          </p:txBody>
        </p:sp>
        <p:sp>
          <p:nvSpPr>
            <p:cNvPr id="243" name="tx243"/>
            <p:cNvSpPr/>
            <p:nvPr/>
          </p:nvSpPr>
          <p:spPr>
            <a:xfrm>
              <a:off x="7556896" y="2549580"/>
              <a:ext cx="31043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MCV1</a:t>
              </a:r>
            </a:p>
          </p:txBody>
        </p:sp>
        <p:sp>
          <p:nvSpPr>
            <p:cNvPr id="244" name="tx244"/>
            <p:cNvSpPr/>
            <p:nvPr/>
          </p:nvSpPr>
          <p:spPr>
            <a:xfrm>
              <a:off x="2002693" y="727533"/>
              <a:ext cx="24213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BCG</a:t>
              </a:r>
            </a:p>
          </p:txBody>
        </p:sp>
        <p:sp>
          <p:nvSpPr>
            <p:cNvPr id="245" name="tx245"/>
            <p:cNvSpPr/>
            <p:nvPr/>
          </p:nvSpPr>
          <p:spPr>
            <a:xfrm>
              <a:off x="4775154" y="727533"/>
              <a:ext cx="28556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DTP1</a:t>
              </a:r>
            </a:p>
          </p:txBody>
        </p:sp>
        <p:sp>
          <p:nvSpPr>
            <p:cNvPr id="246" name="tx246"/>
            <p:cNvSpPr/>
            <p:nvPr/>
          </p:nvSpPr>
          <p:spPr>
            <a:xfrm>
              <a:off x="7569332" y="727533"/>
              <a:ext cx="28556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DTP3</a:t>
              </a:r>
            </a:p>
          </p:txBody>
        </p:sp>
        <p:sp>
          <p:nvSpPr>
            <p:cNvPr id="247" name="tx247"/>
            <p:cNvSpPr/>
            <p:nvPr/>
          </p:nvSpPr>
          <p:spPr>
            <a:xfrm rot="-5400000">
              <a:off x="935978" y="6200766"/>
              <a:ext cx="240304" cy="77358"/>
            </a:xfrm>
            <a:prstGeom prst="rect">
              <a:avLst/>
            </a:prstGeom>
            <a:noFill/>
          </p:spPr>
          <p:txBody>
            <a:bodyPr lIns="0" rIns="0" tIns="0" bIns="0" anchorCtr="1" anchor="ctr" wrap="none"/>
            <a:lstStyle/>
            <a:p>
              <a:pPr algn="l" marL="0" marR="0" indent="0">
                <a:spcBef>
                  <a:spcPts val="0"/>
                </a:spcBef>
                <a:spcAft>
                  <a:spcPts val="0"/>
                </a:spcAft>
              </a:pPr>
              <a:r>
                <a:rPr sz="850" i="0" b="0">
                  <a:solidFill>
                    <a:srgbClr val="4D4D4D">
                      <a:alpha val="100000"/>
                    </a:srgbClr>
                  </a:solidFill>
                  <a:latin typeface="Arial"/>
                  <a:cs typeface="Arial"/>
                </a:rPr>
                <a:t>2000</a:t>
              </a:r>
            </a:p>
          </p:txBody>
        </p:sp>
        <p:sp>
          <p:nvSpPr>
            <p:cNvPr id="248" name="tx248"/>
            <p:cNvSpPr/>
            <p:nvPr/>
          </p:nvSpPr>
          <p:spPr>
            <a:xfrm rot="-5400000">
              <a:off x="1363030" y="6200766"/>
              <a:ext cx="240304" cy="77358"/>
            </a:xfrm>
            <a:prstGeom prst="rect">
              <a:avLst/>
            </a:prstGeom>
            <a:noFill/>
          </p:spPr>
          <p:txBody>
            <a:bodyPr lIns="0" rIns="0" tIns="0" bIns="0" anchorCtr="1" anchor="ctr" wrap="none"/>
            <a:lstStyle/>
            <a:p>
              <a:pPr algn="l" marL="0" marR="0" indent="0">
                <a:spcBef>
                  <a:spcPts val="0"/>
                </a:spcBef>
                <a:spcAft>
                  <a:spcPts val="0"/>
                </a:spcAft>
              </a:pPr>
              <a:r>
                <a:rPr sz="850" i="0" b="0">
                  <a:solidFill>
                    <a:srgbClr val="4D4D4D">
                      <a:alpha val="100000"/>
                    </a:srgbClr>
                  </a:solidFill>
                  <a:latin typeface="Arial"/>
                  <a:cs typeface="Arial"/>
                </a:rPr>
                <a:t>2005</a:t>
              </a:r>
            </a:p>
          </p:txBody>
        </p:sp>
        <p:sp>
          <p:nvSpPr>
            <p:cNvPr id="249" name="tx249"/>
            <p:cNvSpPr/>
            <p:nvPr/>
          </p:nvSpPr>
          <p:spPr>
            <a:xfrm rot="-5400000">
              <a:off x="1790081" y="6200766"/>
              <a:ext cx="240304" cy="77358"/>
            </a:xfrm>
            <a:prstGeom prst="rect">
              <a:avLst/>
            </a:prstGeom>
            <a:noFill/>
          </p:spPr>
          <p:txBody>
            <a:bodyPr lIns="0" rIns="0" tIns="0" bIns="0" anchorCtr="1" anchor="ctr" wrap="none"/>
            <a:lstStyle/>
            <a:p>
              <a:pPr algn="l" marL="0" marR="0" indent="0">
                <a:spcBef>
                  <a:spcPts val="0"/>
                </a:spcBef>
                <a:spcAft>
                  <a:spcPts val="0"/>
                </a:spcAft>
              </a:pPr>
              <a:r>
                <a:rPr sz="850" i="0" b="0">
                  <a:solidFill>
                    <a:srgbClr val="4D4D4D">
                      <a:alpha val="100000"/>
                    </a:srgbClr>
                  </a:solidFill>
                  <a:latin typeface="Arial"/>
                  <a:cs typeface="Arial"/>
                </a:rPr>
                <a:t>2010</a:t>
              </a:r>
            </a:p>
          </p:txBody>
        </p:sp>
        <p:sp>
          <p:nvSpPr>
            <p:cNvPr id="250" name="tx250"/>
            <p:cNvSpPr/>
            <p:nvPr/>
          </p:nvSpPr>
          <p:spPr>
            <a:xfrm rot="-5400000">
              <a:off x="2217133" y="6200766"/>
              <a:ext cx="240304" cy="77358"/>
            </a:xfrm>
            <a:prstGeom prst="rect">
              <a:avLst/>
            </a:prstGeom>
            <a:noFill/>
          </p:spPr>
          <p:txBody>
            <a:bodyPr lIns="0" rIns="0" tIns="0" bIns="0" anchorCtr="1" anchor="ctr" wrap="none"/>
            <a:lstStyle/>
            <a:p>
              <a:pPr algn="l" marL="0" marR="0" indent="0">
                <a:spcBef>
                  <a:spcPts val="0"/>
                </a:spcBef>
                <a:spcAft>
                  <a:spcPts val="0"/>
                </a:spcAft>
              </a:pPr>
              <a:r>
                <a:rPr sz="850" i="0" b="0">
                  <a:solidFill>
                    <a:srgbClr val="4D4D4D">
                      <a:alpha val="100000"/>
                    </a:srgbClr>
                  </a:solidFill>
                  <a:latin typeface="Arial"/>
                  <a:cs typeface="Arial"/>
                </a:rPr>
                <a:t>2015</a:t>
              </a:r>
            </a:p>
          </p:txBody>
        </p:sp>
        <p:sp>
          <p:nvSpPr>
            <p:cNvPr id="251" name="tx251"/>
            <p:cNvSpPr/>
            <p:nvPr/>
          </p:nvSpPr>
          <p:spPr>
            <a:xfrm rot="-5400000">
              <a:off x="2558774" y="6200766"/>
              <a:ext cx="240304" cy="77358"/>
            </a:xfrm>
            <a:prstGeom prst="rect">
              <a:avLst/>
            </a:prstGeom>
            <a:noFill/>
          </p:spPr>
          <p:txBody>
            <a:bodyPr lIns="0" rIns="0" tIns="0" bIns="0" anchorCtr="1" anchor="ctr" wrap="none"/>
            <a:lstStyle/>
            <a:p>
              <a:pPr algn="l" marL="0" marR="0" indent="0">
                <a:spcBef>
                  <a:spcPts val="0"/>
                </a:spcBef>
                <a:spcAft>
                  <a:spcPts val="0"/>
                </a:spcAft>
              </a:pPr>
              <a:r>
                <a:rPr sz="850" i="0" b="0">
                  <a:solidFill>
                    <a:srgbClr val="4D4D4D">
                      <a:alpha val="100000"/>
                    </a:srgbClr>
                  </a:solidFill>
                  <a:latin typeface="Arial"/>
                  <a:cs typeface="Arial"/>
                </a:rPr>
                <a:t>2019</a:t>
              </a:r>
            </a:p>
          </p:txBody>
        </p:sp>
        <p:sp>
          <p:nvSpPr>
            <p:cNvPr id="252" name="tx252"/>
            <p:cNvSpPr/>
            <p:nvPr/>
          </p:nvSpPr>
          <p:spPr>
            <a:xfrm rot="-5400000">
              <a:off x="2985826" y="6200766"/>
              <a:ext cx="240304" cy="77358"/>
            </a:xfrm>
            <a:prstGeom prst="rect">
              <a:avLst/>
            </a:prstGeom>
            <a:noFill/>
          </p:spPr>
          <p:txBody>
            <a:bodyPr lIns="0" rIns="0" tIns="0" bIns="0" anchorCtr="1" anchor="ctr" wrap="none"/>
            <a:lstStyle/>
            <a:p>
              <a:pPr algn="l" marL="0" marR="0" indent="0">
                <a:spcBef>
                  <a:spcPts val="0"/>
                </a:spcBef>
                <a:spcAft>
                  <a:spcPts val="0"/>
                </a:spcAft>
              </a:pPr>
              <a:r>
                <a:rPr sz="850" i="0" b="0">
                  <a:solidFill>
                    <a:srgbClr val="4D4D4D">
                      <a:alpha val="100000"/>
                    </a:srgbClr>
                  </a:solidFill>
                  <a:latin typeface="Arial"/>
                  <a:cs typeface="Arial"/>
                </a:rPr>
                <a:t>2024</a:t>
              </a:r>
            </a:p>
          </p:txBody>
        </p:sp>
        <p:sp>
          <p:nvSpPr>
            <p:cNvPr id="253" name="tx253"/>
            <p:cNvSpPr/>
            <p:nvPr/>
          </p:nvSpPr>
          <p:spPr>
            <a:xfrm rot="-5400000">
              <a:off x="3071236" y="6200766"/>
              <a:ext cx="240304" cy="77358"/>
            </a:xfrm>
            <a:prstGeom prst="rect">
              <a:avLst/>
            </a:prstGeom>
            <a:noFill/>
          </p:spPr>
          <p:txBody>
            <a:bodyPr lIns="0" rIns="0" tIns="0" bIns="0" anchorCtr="1" anchor="ctr" wrap="none"/>
            <a:lstStyle/>
            <a:p>
              <a:pPr algn="l" marL="0" marR="0" indent="0">
                <a:spcBef>
                  <a:spcPts val="0"/>
                </a:spcBef>
                <a:spcAft>
                  <a:spcPts val="0"/>
                </a:spcAft>
              </a:pPr>
              <a:r>
                <a:rPr sz="850" i="0" b="0">
                  <a:solidFill>
                    <a:srgbClr val="4D4D4D">
                      <a:alpha val="100000"/>
                    </a:srgbClr>
                  </a:solidFill>
                  <a:latin typeface="Arial"/>
                  <a:cs typeface="Arial"/>
                </a:rPr>
                <a:t>2025</a:t>
              </a:r>
            </a:p>
          </p:txBody>
        </p:sp>
        <p:sp>
          <p:nvSpPr>
            <p:cNvPr id="254" name="tx254"/>
            <p:cNvSpPr/>
            <p:nvPr/>
          </p:nvSpPr>
          <p:spPr>
            <a:xfrm rot="-5400000">
              <a:off x="3730156" y="6200766"/>
              <a:ext cx="240304" cy="77358"/>
            </a:xfrm>
            <a:prstGeom prst="rect">
              <a:avLst/>
            </a:prstGeom>
            <a:noFill/>
          </p:spPr>
          <p:txBody>
            <a:bodyPr lIns="0" rIns="0" tIns="0" bIns="0" anchorCtr="1" anchor="ctr" wrap="none"/>
            <a:lstStyle/>
            <a:p>
              <a:pPr algn="l" marL="0" marR="0" indent="0">
                <a:spcBef>
                  <a:spcPts val="0"/>
                </a:spcBef>
                <a:spcAft>
                  <a:spcPts val="0"/>
                </a:spcAft>
              </a:pPr>
              <a:r>
                <a:rPr sz="850" i="0" b="0">
                  <a:solidFill>
                    <a:srgbClr val="4D4D4D">
                      <a:alpha val="100000"/>
                    </a:srgbClr>
                  </a:solidFill>
                  <a:latin typeface="Arial"/>
                  <a:cs typeface="Arial"/>
                </a:rPr>
                <a:t>2000</a:t>
              </a:r>
            </a:p>
          </p:txBody>
        </p:sp>
        <p:sp>
          <p:nvSpPr>
            <p:cNvPr id="255" name="tx255"/>
            <p:cNvSpPr/>
            <p:nvPr/>
          </p:nvSpPr>
          <p:spPr>
            <a:xfrm rot="-5400000">
              <a:off x="4157208" y="6200766"/>
              <a:ext cx="240304" cy="77358"/>
            </a:xfrm>
            <a:prstGeom prst="rect">
              <a:avLst/>
            </a:prstGeom>
            <a:noFill/>
          </p:spPr>
          <p:txBody>
            <a:bodyPr lIns="0" rIns="0" tIns="0" bIns="0" anchorCtr="1" anchor="ctr" wrap="none"/>
            <a:lstStyle/>
            <a:p>
              <a:pPr algn="l" marL="0" marR="0" indent="0">
                <a:spcBef>
                  <a:spcPts val="0"/>
                </a:spcBef>
                <a:spcAft>
                  <a:spcPts val="0"/>
                </a:spcAft>
              </a:pPr>
              <a:r>
                <a:rPr sz="850" i="0" b="0">
                  <a:solidFill>
                    <a:srgbClr val="4D4D4D">
                      <a:alpha val="100000"/>
                    </a:srgbClr>
                  </a:solidFill>
                  <a:latin typeface="Arial"/>
                  <a:cs typeface="Arial"/>
                </a:rPr>
                <a:t>2005</a:t>
              </a:r>
            </a:p>
          </p:txBody>
        </p:sp>
        <p:sp>
          <p:nvSpPr>
            <p:cNvPr id="256" name="tx256"/>
            <p:cNvSpPr/>
            <p:nvPr/>
          </p:nvSpPr>
          <p:spPr>
            <a:xfrm rot="-5400000">
              <a:off x="4584260" y="6200766"/>
              <a:ext cx="240304" cy="77358"/>
            </a:xfrm>
            <a:prstGeom prst="rect">
              <a:avLst/>
            </a:prstGeom>
            <a:noFill/>
          </p:spPr>
          <p:txBody>
            <a:bodyPr lIns="0" rIns="0" tIns="0" bIns="0" anchorCtr="1" anchor="ctr" wrap="none"/>
            <a:lstStyle/>
            <a:p>
              <a:pPr algn="l" marL="0" marR="0" indent="0">
                <a:spcBef>
                  <a:spcPts val="0"/>
                </a:spcBef>
                <a:spcAft>
                  <a:spcPts val="0"/>
                </a:spcAft>
              </a:pPr>
              <a:r>
                <a:rPr sz="850" i="0" b="0">
                  <a:solidFill>
                    <a:srgbClr val="4D4D4D">
                      <a:alpha val="100000"/>
                    </a:srgbClr>
                  </a:solidFill>
                  <a:latin typeface="Arial"/>
                  <a:cs typeface="Arial"/>
                </a:rPr>
                <a:t>2010</a:t>
              </a:r>
            </a:p>
          </p:txBody>
        </p:sp>
        <p:sp>
          <p:nvSpPr>
            <p:cNvPr id="257" name="tx257"/>
            <p:cNvSpPr/>
            <p:nvPr/>
          </p:nvSpPr>
          <p:spPr>
            <a:xfrm rot="-5400000">
              <a:off x="5011311" y="6200766"/>
              <a:ext cx="240304" cy="77358"/>
            </a:xfrm>
            <a:prstGeom prst="rect">
              <a:avLst/>
            </a:prstGeom>
            <a:noFill/>
          </p:spPr>
          <p:txBody>
            <a:bodyPr lIns="0" rIns="0" tIns="0" bIns="0" anchorCtr="1" anchor="ctr" wrap="none"/>
            <a:lstStyle/>
            <a:p>
              <a:pPr algn="l" marL="0" marR="0" indent="0">
                <a:spcBef>
                  <a:spcPts val="0"/>
                </a:spcBef>
                <a:spcAft>
                  <a:spcPts val="0"/>
                </a:spcAft>
              </a:pPr>
              <a:r>
                <a:rPr sz="850" i="0" b="0">
                  <a:solidFill>
                    <a:srgbClr val="4D4D4D">
                      <a:alpha val="100000"/>
                    </a:srgbClr>
                  </a:solidFill>
                  <a:latin typeface="Arial"/>
                  <a:cs typeface="Arial"/>
                </a:rPr>
                <a:t>2015</a:t>
              </a:r>
            </a:p>
          </p:txBody>
        </p:sp>
        <p:sp>
          <p:nvSpPr>
            <p:cNvPr id="258" name="tx258"/>
            <p:cNvSpPr/>
            <p:nvPr/>
          </p:nvSpPr>
          <p:spPr>
            <a:xfrm rot="-5400000">
              <a:off x="5352952" y="6200766"/>
              <a:ext cx="240304" cy="77358"/>
            </a:xfrm>
            <a:prstGeom prst="rect">
              <a:avLst/>
            </a:prstGeom>
            <a:noFill/>
          </p:spPr>
          <p:txBody>
            <a:bodyPr lIns="0" rIns="0" tIns="0" bIns="0" anchorCtr="1" anchor="ctr" wrap="none"/>
            <a:lstStyle/>
            <a:p>
              <a:pPr algn="l" marL="0" marR="0" indent="0">
                <a:spcBef>
                  <a:spcPts val="0"/>
                </a:spcBef>
                <a:spcAft>
                  <a:spcPts val="0"/>
                </a:spcAft>
              </a:pPr>
              <a:r>
                <a:rPr sz="850" i="0" b="0">
                  <a:solidFill>
                    <a:srgbClr val="4D4D4D">
                      <a:alpha val="100000"/>
                    </a:srgbClr>
                  </a:solidFill>
                  <a:latin typeface="Arial"/>
                  <a:cs typeface="Arial"/>
                </a:rPr>
                <a:t>2019</a:t>
              </a:r>
            </a:p>
          </p:txBody>
        </p:sp>
        <p:sp>
          <p:nvSpPr>
            <p:cNvPr id="259" name="tx259"/>
            <p:cNvSpPr/>
            <p:nvPr/>
          </p:nvSpPr>
          <p:spPr>
            <a:xfrm rot="-5400000">
              <a:off x="5780004" y="6200766"/>
              <a:ext cx="240304" cy="77358"/>
            </a:xfrm>
            <a:prstGeom prst="rect">
              <a:avLst/>
            </a:prstGeom>
            <a:noFill/>
          </p:spPr>
          <p:txBody>
            <a:bodyPr lIns="0" rIns="0" tIns="0" bIns="0" anchorCtr="1" anchor="ctr" wrap="none"/>
            <a:lstStyle/>
            <a:p>
              <a:pPr algn="l" marL="0" marR="0" indent="0">
                <a:spcBef>
                  <a:spcPts val="0"/>
                </a:spcBef>
                <a:spcAft>
                  <a:spcPts val="0"/>
                </a:spcAft>
              </a:pPr>
              <a:r>
                <a:rPr sz="850" i="0" b="0">
                  <a:solidFill>
                    <a:srgbClr val="4D4D4D">
                      <a:alpha val="100000"/>
                    </a:srgbClr>
                  </a:solidFill>
                  <a:latin typeface="Arial"/>
                  <a:cs typeface="Arial"/>
                </a:rPr>
                <a:t>2024</a:t>
              </a:r>
            </a:p>
          </p:txBody>
        </p:sp>
        <p:sp>
          <p:nvSpPr>
            <p:cNvPr id="260" name="tx260"/>
            <p:cNvSpPr/>
            <p:nvPr/>
          </p:nvSpPr>
          <p:spPr>
            <a:xfrm rot="-5400000">
              <a:off x="5865414" y="6200766"/>
              <a:ext cx="240304" cy="77358"/>
            </a:xfrm>
            <a:prstGeom prst="rect">
              <a:avLst/>
            </a:prstGeom>
            <a:noFill/>
          </p:spPr>
          <p:txBody>
            <a:bodyPr lIns="0" rIns="0" tIns="0" bIns="0" anchorCtr="1" anchor="ctr" wrap="none"/>
            <a:lstStyle/>
            <a:p>
              <a:pPr algn="l" marL="0" marR="0" indent="0">
                <a:spcBef>
                  <a:spcPts val="0"/>
                </a:spcBef>
                <a:spcAft>
                  <a:spcPts val="0"/>
                </a:spcAft>
              </a:pPr>
              <a:r>
                <a:rPr sz="850" i="0" b="0">
                  <a:solidFill>
                    <a:srgbClr val="4D4D4D">
                      <a:alpha val="100000"/>
                    </a:srgbClr>
                  </a:solidFill>
                  <a:latin typeface="Arial"/>
                  <a:cs typeface="Arial"/>
                </a:rPr>
                <a:t>2025</a:t>
              </a:r>
            </a:p>
          </p:txBody>
        </p:sp>
        <p:sp>
          <p:nvSpPr>
            <p:cNvPr id="261" name="tx261"/>
            <p:cNvSpPr/>
            <p:nvPr/>
          </p:nvSpPr>
          <p:spPr>
            <a:xfrm rot="-5400000">
              <a:off x="6524335" y="6200766"/>
              <a:ext cx="240304" cy="77358"/>
            </a:xfrm>
            <a:prstGeom prst="rect">
              <a:avLst/>
            </a:prstGeom>
            <a:noFill/>
          </p:spPr>
          <p:txBody>
            <a:bodyPr lIns="0" rIns="0" tIns="0" bIns="0" anchorCtr="1" anchor="ctr" wrap="none"/>
            <a:lstStyle/>
            <a:p>
              <a:pPr algn="l" marL="0" marR="0" indent="0">
                <a:spcBef>
                  <a:spcPts val="0"/>
                </a:spcBef>
                <a:spcAft>
                  <a:spcPts val="0"/>
                </a:spcAft>
              </a:pPr>
              <a:r>
                <a:rPr sz="850" i="0" b="0">
                  <a:solidFill>
                    <a:srgbClr val="4D4D4D">
                      <a:alpha val="100000"/>
                    </a:srgbClr>
                  </a:solidFill>
                  <a:latin typeface="Arial"/>
                  <a:cs typeface="Arial"/>
                </a:rPr>
                <a:t>2000</a:t>
              </a:r>
            </a:p>
          </p:txBody>
        </p:sp>
        <p:sp>
          <p:nvSpPr>
            <p:cNvPr id="262" name="tx262"/>
            <p:cNvSpPr/>
            <p:nvPr/>
          </p:nvSpPr>
          <p:spPr>
            <a:xfrm rot="-5400000">
              <a:off x="6951386" y="6200766"/>
              <a:ext cx="240304" cy="77358"/>
            </a:xfrm>
            <a:prstGeom prst="rect">
              <a:avLst/>
            </a:prstGeom>
            <a:noFill/>
          </p:spPr>
          <p:txBody>
            <a:bodyPr lIns="0" rIns="0" tIns="0" bIns="0" anchorCtr="1" anchor="ctr" wrap="none"/>
            <a:lstStyle/>
            <a:p>
              <a:pPr algn="l" marL="0" marR="0" indent="0">
                <a:spcBef>
                  <a:spcPts val="0"/>
                </a:spcBef>
                <a:spcAft>
                  <a:spcPts val="0"/>
                </a:spcAft>
              </a:pPr>
              <a:r>
                <a:rPr sz="850" i="0" b="0">
                  <a:solidFill>
                    <a:srgbClr val="4D4D4D">
                      <a:alpha val="100000"/>
                    </a:srgbClr>
                  </a:solidFill>
                  <a:latin typeface="Arial"/>
                  <a:cs typeface="Arial"/>
                </a:rPr>
                <a:t>2005</a:t>
              </a:r>
            </a:p>
          </p:txBody>
        </p:sp>
        <p:sp>
          <p:nvSpPr>
            <p:cNvPr id="263" name="tx263"/>
            <p:cNvSpPr/>
            <p:nvPr/>
          </p:nvSpPr>
          <p:spPr>
            <a:xfrm rot="-5400000">
              <a:off x="7378438" y="6200766"/>
              <a:ext cx="240304" cy="77358"/>
            </a:xfrm>
            <a:prstGeom prst="rect">
              <a:avLst/>
            </a:prstGeom>
            <a:noFill/>
          </p:spPr>
          <p:txBody>
            <a:bodyPr lIns="0" rIns="0" tIns="0" bIns="0" anchorCtr="1" anchor="ctr" wrap="none"/>
            <a:lstStyle/>
            <a:p>
              <a:pPr algn="l" marL="0" marR="0" indent="0">
                <a:spcBef>
                  <a:spcPts val="0"/>
                </a:spcBef>
                <a:spcAft>
                  <a:spcPts val="0"/>
                </a:spcAft>
              </a:pPr>
              <a:r>
                <a:rPr sz="850" i="0" b="0">
                  <a:solidFill>
                    <a:srgbClr val="4D4D4D">
                      <a:alpha val="100000"/>
                    </a:srgbClr>
                  </a:solidFill>
                  <a:latin typeface="Arial"/>
                  <a:cs typeface="Arial"/>
                </a:rPr>
                <a:t>2010</a:t>
              </a:r>
            </a:p>
          </p:txBody>
        </p:sp>
        <p:sp>
          <p:nvSpPr>
            <p:cNvPr id="264" name="tx264"/>
            <p:cNvSpPr/>
            <p:nvPr/>
          </p:nvSpPr>
          <p:spPr>
            <a:xfrm rot="-5400000">
              <a:off x="7805489" y="6200766"/>
              <a:ext cx="240304" cy="77358"/>
            </a:xfrm>
            <a:prstGeom prst="rect">
              <a:avLst/>
            </a:prstGeom>
            <a:noFill/>
          </p:spPr>
          <p:txBody>
            <a:bodyPr lIns="0" rIns="0" tIns="0" bIns="0" anchorCtr="1" anchor="ctr" wrap="none"/>
            <a:lstStyle/>
            <a:p>
              <a:pPr algn="l" marL="0" marR="0" indent="0">
                <a:spcBef>
                  <a:spcPts val="0"/>
                </a:spcBef>
                <a:spcAft>
                  <a:spcPts val="0"/>
                </a:spcAft>
              </a:pPr>
              <a:r>
                <a:rPr sz="850" i="0" b="0">
                  <a:solidFill>
                    <a:srgbClr val="4D4D4D">
                      <a:alpha val="100000"/>
                    </a:srgbClr>
                  </a:solidFill>
                  <a:latin typeface="Arial"/>
                  <a:cs typeface="Arial"/>
                </a:rPr>
                <a:t>2015</a:t>
              </a:r>
            </a:p>
          </p:txBody>
        </p:sp>
        <p:sp>
          <p:nvSpPr>
            <p:cNvPr id="265" name="tx265"/>
            <p:cNvSpPr/>
            <p:nvPr/>
          </p:nvSpPr>
          <p:spPr>
            <a:xfrm rot="-5400000">
              <a:off x="8147131" y="6200766"/>
              <a:ext cx="240304" cy="77358"/>
            </a:xfrm>
            <a:prstGeom prst="rect">
              <a:avLst/>
            </a:prstGeom>
            <a:noFill/>
          </p:spPr>
          <p:txBody>
            <a:bodyPr lIns="0" rIns="0" tIns="0" bIns="0" anchorCtr="1" anchor="ctr" wrap="none"/>
            <a:lstStyle/>
            <a:p>
              <a:pPr algn="l" marL="0" marR="0" indent="0">
                <a:spcBef>
                  <a:spcPts val="0"/>
                </a:spcBef>
                <a:spcAft>
                  <a:spcPts val="0"/>
                </a:spcAft>
              </a:pPr>
              <a:r>
                <a:rPr sz="850" i="0" b="0">
                  <a:solidFill>
                    <a:srgbClr val="4D4D4D">
                      <a:alpha val="100000"/>
                    </a:srgbClr>
                  </a:solidFill>
                  <a:latin typeface="Arial"/>
                  <a:cs typeface="Arial"/>
                </a:rPr>
                <a:t>2019</a:t>
              </a:r>
            </a:p>
          </p:txBody>
        </p:sp>
        <p:sp>
          <p:nvSpPr>
            <p:cNvPr id="266" name="tx266"/>
            <p:cNvSpPr/>
            <p:nvPr/>
          </p:nvSpPr>
          <p:spPr>
            <a:xfrm rot="-5400000">
              <a:off x="8574182" y="6200766"/>
              <a:ext cx="240304" cy="77358"/>
            </a:xfrm>
            <a:prstGeom prst="rect">
              <a:avLst/>
            </a:prstGeom>
            <a:noFill/>
          </p:spPr>
          <p:txBody>
            <a:bodyPr lIns="0" rIns="0" tIns="0" bIns="0" anchorCtr="1" anchor="ctr" wrap="none"/>
            <a:lstStyle/>
            <a:p>
              <a:pPr algn="l" marL="0" marR="0" indent="0">
                <a:spcBef>
                  <a:spcPts val="0"/>
                </a:spcBef>
                <a:spcAft>
                  <a:spcPts val="0"/>
                </a:spcAft>
              </a:pPr>
              <a:r>
                <a:rPr sz="850" i="0" b="0">
                  <a:solidFill>
                    <a:srgbClr val="4D4D4D">
                      <a:alpha val="100000"/>
                    </a:srgbClr>
                  </a:solidFill>
                  <a:latin typeface="Arial"/>
                  <a:cs typeface="Arial"/>
                </a:rPr>
                <a:t>2024</a:t>
              </a:r>
            </a:p>
          </p:txBody>
        </p:sp>
        <p:sp>
          <p:nvSpPr>
            <p:cNvPr id="267" name="tx267"/>
            <p:cNvSpPr/>
            <p:nvPr/>
          </p:nvSpPr>
          <p:spPr>
            <a:xfrm rot="-5400000">
              <a:off x="8659593" y="6200766"/>
              <a:ext cx="240304" cy="77358"/>
            </a:xfrm>
            <a:prstGeom prst="rect">
              <a:avLst/>
            </a:prstGeom>
            <a:noFill/>
          </p:spPr>
          <p:txBody>
            <a:bodyPr lIns="0" rIns="0" tIns="0" bIns="0" anchorCtr="1" anchor="ctr" wrap="none"/>
            <a:lstStyle/>
            <a:p>
              <a:pPr algn="l" marL="0" marR="0" indent="0">
                <a:spcBef>
                  <a:spcPts val="0"/>
                </a:spcBef>
                <a:spcAft>
                  <a:spcPts val="0"/>
                </a:spcAft>
              </a:pPr>
              <a:r>
                <a:rPr sz="850" i="0" b="0">
                  <a:solidFill>
                    <a:srgbClr val="4D4D4D">
                      <a:alpha val="100000"/>
                    </a:srgbClr>
                  </a:solidFill>
                  <a:latin typeface="Arial"/>
                  <a:cs typeface="Arial"/>
                </a:rPr>
                <a:t>2025</a:t>
              </a:r>
            </a:p>
          </p:txBody>
        </p:sp>
        <p:sp>
          <p:nvSpPr>
            <p:cNvPr id="268" name="tx268"/>
            <p:cNvSpPr/>
            <p:nvPr/>
          </p:nvSpPr>
          <p:spPr>
            <a:xfrm>
              <a:off x="635284" y="2301759"/>
              <a:ext cx="63550"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0</a:t>
              </a:r>
            </a:p>
          </p:txBody>
        </p:sp>
        <p:sp>
          <p:nvSpPr>
            <p:cNvPr id="269" name="tx269"/>
            <p:cNvSpPr/>
            <p:nvPr/>
          </p:nvSpPr>
          <p:spPr>
            <a:xfrm>
              <a:off x="571733" y="2047609"/>
              <a:ext cx="127101"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20</a:t>
              </a:r>
            </a:p>
          </p:txBody>
        </p:sp>
        <p:sp>
          <p:nvSpPr>
            <p:cNvPr id="270" name="tx270"/>
            <p:cNvSpPr/>
            <p:nvPr/>
          </p:nvSpPr>
          <p:spPr>
            <a:xfrm>
              <a:off x="571733" y="1793459"/>
              <a:ext cx="127101"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40</a:t>
              </a:r>
            </a:p>
          </p:txBody>
        </p:sp>
        <p:sp>
          <p:nvSpPr>
            <p:cNvPr id="271" name="tx271"/>
            <p:cNvSpPr/>
            <p:nvPr/>
          </p:nvSpPr>
          <p:spPr>
            <a:xfrm>
              <a:off x="571733" y="1539310"/>
              <a:ext cx="127101"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60</a:t>
              </a:r>
            </a:p>
          </p:txBody>
        </p:sp>
        <p:sp>
          <p:nvSpPr>
            <p:cNvPr id="272" name="tx272"/>
            <p:cNvSpPr/>
            <p:nvPr/>
          </p:nvSpPr>
          <p:spPr>
            <a:xfrm>
              <a:off x="571733" y="1285160"/>
              <a:ext cx="127101"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80</a:t>
              </a:r>
            </a:p>
          </p:txBody>
        </p:sp>
        <p:sp>
          <p:nvSpPr>
            <p:cNvPr id="273" name="tx273"/>
            <p:cNvSpPr/>
            <p:nvPr/>
          </p:nvSpPr>
          <p:spPr>
            <a:xfrm>
              <a:off x="508182" y="1031010"/>
              <a:ext cx="190652"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100</a:t>
              </a:r>
            </a:p>
          </p:txBody>
        </p:sp>
        <p:sp>
          <p:nvSpPr>
            <p:cNvPr id="274" name="tx274"/>
            <p:cNvSpPr/>
            <p:nvPr/>
          </p:nvSpPr>
          <p:spPr>
            <a:xfrm>
              <a:off x="635284" y="4123806"/>
              <a:ext cx="63550"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0</a:t>
              </a:r>
            </a:p>
          </p:txBody>
        </p:sp>
        <p:sp>
          <p:nvSpPr>
            <p:cNvPr id="275" name="tx275"/>
            <p:cNvSpPr/>
            <p:nvPr/>
          </p:nvSpPr>
          <p:spPr>
            <a:xfrm>
              <a:off x="571733" y="3869656"/>
              <a:ext cx="127101"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20</a:t>
              </a:r>
            </a:p>
          </p:txBody>
        </p:sp>
        <p:sp>
          <p:nvSpPr>
            <p:cNvPr id="276" name="tx276"/>
            <p:cNvSpPr/>
            <p:nvPr/>
          </p:nvSpPr>
          <p:spPr>
            <a:xfrm>
              <a:off x="571733" y="3615506"/>
              <a:ext cx="127101"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40</a:t>
              </a:r>
            </a:p>
          </p:txBody>
        </p:sp>
        <p:sp>
          <p:nvSpPr>
            <p:cNvPr id="277" name="tx277"/>
            <p:cNvSpPr/>
            <p:nvPr/>
          </p:nvSpPr>
          <p:spPr>
            <a:xfrm>
              <a:off x="571733" y="3361357"/>
              <a:ext cx="127101"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60</a:t>
              </a:r>
            </a:p>
          </p:txBody>
        </p:sp>
        <p:sp>
          <p:nvSpPr>
            <p:cNvPr id="278" name="tx278"/>
            <p:cNvSpPr/>
            <p:nvPr/>
          </p:nvSpPr>
          <p:spPr>
            <a:xfrm>
              <a:off x="571733" y="3107207"/>
              <a:ext cx="127101"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80</a:t>
              </a:r>
            </a:p>
          </p:txBody>
        </p:sp>
        <p:sp>
          <p:nvSpPr>
            <p:cNvPr id="279" name="tx279"/>
            <p:cNvSpPr/>
            <p:nvPr/>
          </p:nvSpPr>
          <p:spPr>
            <a:xfrm>
              <a:off x="508182" y="2853057"/>
              <a:ext cx="190652"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100</a:t>
              </a:r>
            </a:p>
          </p:txBody>
        </p:sp>
        <p:sp>
          <p:nvSpPr>
            <p:cNvPr id="280" name="tx280"/>
            <p:cNvSpPr/>
            <p:nvPr/>
          </p:nvSpPr>
          <p:spPr>
            <a:xfrm>
              <a:off x="635284" y="5945853"/>
              <a:ext cx="63550"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0</a:t>
              </a:r>
            </a:p>
          </p:txBody>
        </p:sp>
        <p:sp>
          <p:nvSpPr>
            <p:cNvPr id="281" name="tx281"/>
            <p:cNvSpPr/>
            <p:nvPr/>
          </p:nvSpPr>
          <p:spPr>
            <a:xfrm>
              <a:off x="571733" y="5691703"/>
              <a:ext cx="127101"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20</a:t>
              </a:r>
            </a:p>
          </p:txBody>
        </p:sp>
        <p:sp>
          <p:nvSpPr>
            <p:cNvPr id="282" name="tx282"/>
            <p:cNvSpPr/>
            <p:nvPr/>
          </p:nvSpPr>
          <p:spPr>
            <a:xfrm>
              <a:off x="571733" y="5437553"/>
              <a:ext cx="127101"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40</a:t>
              </a:r>
            </a:p>
          </p:txBody>
        </p:sp>
        <p:sp>
          <p:nvSpPr>
            <p:cNvPr id="283" name="tx283"/>
            <p:cNvSpPr/>
            <p:nvPr/>
          </p:nvSpPr>
          <p:spPr>
            <a:xfrm>
              <a:off x="571733" y="5183404"/>
              <a:ext cx="127101"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60</a:t>
              </a:r>
            </a:p>
          </p:txBody>
        </p:sp>
        <p:sp>
          <p:nvSpPr>
            <p:cNvPr id="284" name="tx284"/>
            <p:cNvSpPr/>
            <p:nvPr/>
          </p:nvSpPr>
          <p:spPr>
            <a:xfrm>
              <a:off x="571733" y="4929254"/>
              <a:ext cx="127101"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80</a:t>
              </a:r>
            </a:p>
          </p:txBody>
        </p:sp>
        <p:sp>
          <p:nvSpPr>
            <p:cNvPr id="285" name="tx285"/>
            <p:cNvSpPr/>
            <p:nvPr/>
          </p:nvSpPr>
          <p:spPr>
            <a:xfrm>
              <a:off x="508182" y="4675104"/>
              <a:ext cx="190652"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100</a:t>
              </a:r>
            </a:p>
          </p:txBody>
        </p:sp>
        <p:sp>
          <p:nvSpPr>
            <p:cNvPr id="286" name="tx286"/>
            <p:cNvSpPr/>
            <p:nvPr/>
          </p:nvSpPr>
          <p:spPr>
            <a:xfrm rot="-5400000">
              <a:off x="-37121" y="3415796"/>
              <a:ext cx="8620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Coverage (%)</a:t>
              </a:r>
            </a:p>
          </p:txBody>
        </p:sp>
        <p:sp>
          <p:nvSpPr>
            <p:cNvPr id="287" name="tx287"/>
            <p:cNvSpPr/>
            <p:nvPr/>
          </p:nvSpPr>
          <p:spPr>
            <a:xfrm>
              <a:off x="2780665" y="435349"/>
              <a:ext cx="4274545" cy="119969"/>
            </a:xfrm>
            <a:prstGeom prst="rect">
              <a:avLst/>
            </a:prstGeom>
            <a:noFill/>
          </p:spPr>
          <p:txBody>
            <a:bodyPr lIns="0" rIns="0" tIns="0" bIns="0" anchorCtr="1" anchor="ctr" wrap="none"/>
            <a:lstStyle/>
            <a:p>
              <a:pPr algn="l" marL="0" marR="0" indent="0">
                <a:spcBef>
                  <a:spcPts val="0"/>
                </a:spcBef>
                <a:spcAft>
                  <a:spcPts val="0"/>
                </a:spcAft>
              </a:pPr>
              <a:r>
                <a:rPr sz="1320" i="0" b="0">
                  <a:solidFill>
                    <a:srgbClr val="000000">
                      <a:alpha val="100000"/>
                    </a:srgbClr>
                  </a:solidFill>
                  <a:latin typeface="Arial"/>
                  <a:cs typeface="Arial"/>
                </a:rPr>
                <a:t>Coverage of selected routine vaccines, LACR, 2000-2025</a:t>
              </a:r>
            </a:p>
          </p:txBody>
        </p:sp>
        <p:sp>
          <p:nvSpPr>
            <p:cNvPr id="288" name="tx288"/>
            <p:cNvSpPr/>
            <p:nvPr/>
          </p:nvSpPr>
          <p:spPr>
            <a:xfrm>
              <a:off x="4912427" y="6593460"/>
              <a:ext cx="416198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Source: WHO/UNICEF Estimates of National Immunization Coverage, 2025 revision</a:t>
              </a:r>
            </a:p>
          </p:txBody>
        </p:sp>
      </p:grpSp>
      <p:sp>
        <p:nvSpPr>
          <p:cNvPr id="289"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This chart shows coverage trends for 9 core routine vaccines recommended in childhood.
The steep increasing trends in coverage of IPV, MCV2, PCVC and RotaC is in-part related to increasing introduction in countries, along with improved coverage.
In 2025, MCV2 had the lowest coverage of all vaccines (71%), followed by ROTAC (77%).</a:t>
            </a:r>
          </a:p>
        </p:txBody>
      </p:sp>
    </p:spTree>
  </p:cSld>
  <p:clrMapOvr>
    <a:masterClrMapping/>
  </p:clrMapOvr>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body" descr=""/>
          <p:cNvPicPr>
            <a:picLocks noGrp="1"/>
          </p:cNvPicPr>
          <p:nvPr>
            <p:ph/>
          </p:nvPr>
        </p:nvPicPr>
        <p:blipFill>
          <a:blip r:embed="rId2"/>
          <a:stretch>
            <a:fillRect/>
          </a:stretch>
        </p:blipFill>
        <p:spPr>
          <a:xfrm>
            <a:off x="457200" y="402336"/>
            <a:ext cx="8394192" cy="6053328"/>
          </a:xfrm>
          <a:prstGeom prst="rect">
            <a:avLst/>
          </a:prstGeom>
        </p:spPr>
      </p:pic>
      <p:sp>
        <p:nvSpPr>
          <p:cNvPr id="3"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Breadth of protection (BOP) is a combination of the number of vaccines in a country's national immunization programme and the coverage achieved for each vaccine.
The radar chart displays the BOP (shaded area) and vaccine coverage (points), by year.
BOP increased from 49% in 2000 to 81% in 2025. This increase since 2000 is a result of incremental improvement in introducing new vaccines and expanding vaccination services to previously missed populations.
Enhancing BOP now depends partly on improving the coverage of HPV, MCV2, ROTAC, and PCVC - vaccines with coverage less than 80% in 2025.</a:t>
            </a:r>
          </a:p>
        </p:txBody>
      </p:sp>
      <p:sp>
        <p:nvSpPr>
          <p:cNvPr id="4" name="body"/>
          <p:cNvSpPr>
            <a:spLocks noGrp="1"/>
          </p:cNvSpPr>
          <p:nvPr>
            <p:ph/>
          </p:nvPr>
        </p:nvSpPr>
        <p:spPr>
          <a:xfrm>
            <a:off x="457200" y="91440"/>
            <a:ext cx="5486400" cy="457200"/>
          </a:xfrm>
        </p:spPr>
        <p:txBody>
          <a:bodyPr/>
          <a:lstStyle/>
          <a:p>
            <a:pPr algn="l" marL="0" marR="0">
              <a:lnSpc>
                <a:spcPct val="100000"/>
              </a:lnSpc>
              <a:spcBef>
                <a:spcPts val="0"/>
              </a:spcBef>
              <a:spcAft>
                <a:spcPts val="0"/>
              </a:spcAft>
              <a:buNone/>
            </a:pPr>
            <a:r>
              <a:rPr cap="none" sz="1400" i="0" b="0" u="none" strike="noStrike">
                <a:solidFill>
                  <a:srgbClr val="000000">
                    <a:alpha val="100000"/>
                  </a:srgbClr>
                </a:solidFill>
                <a:latin typeface="Arial"/>
                <a:cs typeface="Arial"/>
                <a:ea typeface="Arial"/>
                <a:sym typeface="Arial"/>
              </a:rPr>
              <a:t>Breadth of Protection, LACR, 2000-2025</a:t>
            </a:r>
          </a:p>
        </p:txBody>
      </p:sp>
      <p:sp>
        <p:nvSpPr>
          <p:cNvPr id="5" name="body"/>
          <p:cNvSpPr>
            <a:spLocks noGrp="1"/>
          </p:cNvSpPr>
          <p:nvPr>
            <p:ph/>
          </p:nvPr>
        </p:nvSpPr>
        <p:spPr>
          <a:xfrm>
            <a:off x="457200" y="6583680"/>
            <a:ext cx="7315200" cy="457200"/>
          </a:xfrm>
        </p:spPr>
        <p:txBody>
          <a:bodyPr/>
          <a:lstStyle/>
          <a:p>
            <a:pPr algn="l" marL="0" marR="0">
              <a:lnSpc>
                <a:spcPct val="100000"/>
              </a:lnSpc>
              <a:spcBef>
                <a:spcPts val="0"/>
              </a:spcBef>
              <a:spcAft>
                <a:spcPts val="0"/>
              </a:spcAft>
              <a:buNone/>
            </a:pPr>
            <a:r>
              <a:rPr cap="none" sz="800" i="0" b="0" u="none" strike="noStrike">
                <a:solidFill>
                  <a:srgbClr val="000000">
                    <a:alpha val="100000"/>
                  </a:srgbClr>
                </a:solidFill>
                <a:latin typeface="Arial"/>
                <a:cs typeface="Arial"/>
                <a:ea typeface="Arial"/>
                <a:sym typeface="Arial"/>
              </a:rPr>
              <a:t>Breadth of protection = ((DTP3 x 3) + HepB3 + Hib3 + IPV1 + IPVC + MCV1 + MCV2 + PCV3 + RCV1 + RotaC + HPV) / 13</a:t>
            </a:r>
          </a:p>
        </p:txBody>
      </p:sp>
    </p:spTree>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body"/>
          <p:cNvSpPr>
            <a:spLocks noGrp="1"/>
          </p:cNvSpPr>
          <p:nvPr>
            <p:ph/>
          </p:nvPr>
        </p:nvSpPr>
        <p:spPr>
          <a:xfrm>
            <a:off x="411480" y="274320"/>
            <a:ext cx="11430000" cy="731520"/>
          </a:xfrm>
          <a:solidFill>
            <a:srgbClr val="203864">
              <a:alpha val="100000"/>
            </a:srgbClr>
          </a:solidFill>
        </p:spPr>
        <p:txBody>
          <a:bodyPr/>
          <a:lstStyle/>
          <a:p>
            <a:pPr algn="l" marL="0" marR="0">
              <a:lnSpc>
                <a:spcPct val="100000"/>
              </a:lnSpc>
              <a:spcBef>
                <a:spcPts val="0"/>
              </a:spcBef>
              <a:spcAft>
                <a:spcPts val="0"/>
              </a:spcAft>
              <a:buNone/>
            </a:pPr>
            <a:r>
              <a:rPr cap="none" sz="3200" i="0" b="1" u="none" strike="noStrike">
                <a:solidFill>
                  <a:srgbClr val="FFFFFF">
                    <a:alpha val="100000"/>
                  </a:srgbClr>
                </a:solidFill>
                <a:latin typeface="Arial"/>
                <a:cs typeface="Arial"/>
                <a:ea typeface="Arial"/>
                <a:sym typeface="Arial"/>
              </a:rPr>
              <a:t>Overview</a:t>
            </a:r>
          </a:p>
        </p:txBody>
      </p:sp>
      <p:sp>
        <p:nvSpPr>
          <p:cNvPr id="3" name="body"/>
          <p:cNvSpPr>
            <a:spLocks noGrp="1"/>
          </p:cNvSpPr>
          <p:nvPr>
            <p:ph/>
          </p:nvPr>
        </p:nvSpPr>
        <p:spPr>
          <a:xfrm>
            <a:off x="411480" y="1097280"/>
            <a:ext cx="11430000" cy="6217920"/>
          </a:xfrm>
          <a:solidFill>
            <a:srgbClr val="203864">
              <a:alpha val="100000"/>
            </a:srgbClr>
          </a:solidFill>
        </p:spPr>
        <p:txBody>
          <a:bodyPr/>
          <a:lstStyle/>
          <a:p>
            <a:pPr algn="l" marL="0" marR="0">
              <a:lnSpc>
                <a:spcPct val="100000"/>
              </a:lnSpc>
              <a:spcBef>
                <a:spcPts val="0"/>
              </a:spcBef>
              <a:spcAft>
                <a:spcPts val="0"/>
              </a:spcAft>
              <a:buNone/>
            </a:pPr>
            <a:r>
              <a:rPr cap="none" sz="1700" i="0" b="0" u="none" strike="noStrike">
                <a:solidFill>
                  <a:srgbClr val="FFFFFF">
                    <a:alpha val="100000"/>
                  </a:srgbClr>
                </a:solidFill>
                <a:latin typeface="Arial"/>
                <a:cs typeface="Arial"/>
                <a:ea typeface="Arial"/>
                <a:sym typeface="Arial"/>
              </a:rPr>
              <a:t>• DTP1 coverage increased 2 percentage points from 87% in 2024 to 89% in 2025.
• DTP3 coverage remained constant at 83% between 2024 and 2025.
• In LACR, there were 266,000 fewer zero-dose children compared to in 2024. This leaves 967,000 children without vaccination, vulnerable to vaccine-preventable diseases and a further 564,000 with only partial protection.
• In LACR, 3 countries* accounted for over half (52.1%) of all zero-dose children.
• There were 15 (45%) countries that achieved DTP3 coverage of at least 90% (IA2030 target).
• MCV1 coverage declined 1 percentage point from 87% in 2024 to 86% in 2025. There were 1.3 million children who missed out on the first measles vaccination.
• MCV2 coverage declined 2 percentage points from 73% in 2024 to 71% in 2025.
• Last dose coverage of HPV vaccination (HPVc) among girls increased from 66% to 69% in 2025.</a:t>
            </a:r>
          </a:p>
        </p:txBody>
      </p:sp>
      <p:sp>
        <p:nvSpPr>
          <p:cNvPr id="4" name="body"/>
          <p:cNvSpPr>
            <a:spLocks noGrp="1"/>
          </p:cNvSpPr>
          <p:nvPr>
            <p:ph/>
          </p:nvPr>
        </p:nvSpPr>
        <p:spPr>
          <a:xfrm>
            <a:off x="411480" y="6217920"/>
            <a:ext cx="11430000" cy="4572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*Mexico (22.6%), Venezuela (19.1%), and Argentina (10.4%)</a:t>
            </a:r>
          </a:p>
        </p:txBody>
      </p:sp>
    </p:spTree>
  </p:cSld>
  <p:clrMapOvr>
    <a:masterClrMapping/>
  </p:clrMapOvr>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1298448"/>
            <a:ext cx="8869680" cy="5486400"/>
            <a:chOff x="274320" y="1298448"/>
            <a:chExt cx="8869680" cy="5486400"/>
          </a:xfrm>
        </p:grpSpPr>
        <p:sp>
          <p:nvSpPr>
            <p:cNvPr id="3" name="rc3"/>
            <p:cNvSpPr/>
            <p:nvPr/>
          </p:nvSpPr>
          <p:spPr>
            <a:xfrm>
              <a:off x="274320" y="1298448"/>
              <a:ext cx="8869680" cy="5486400"/>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pl4"/>
            <p:cNvSpPr/>
            <p:nvPr/>
          </p:nvSpPr>
          <p:spPr>
            <a:xfrm>
              <a:off x="803984" y="5944375"/>
              <a:ext cx="8270426" cy="0"/>
            </a:xfrm>
            <a:custGeom>
              <a:avLst/>
              <a:pathLst>
                <a:path w="8270426" h="0">
                  <a:moveTo>
                    <a:pt x="0" y="0"/>
                  </a:moveTo>
                  <a:lnTo>
                    <a:pt x="8270426" y="0"/>
                  </a:lnTo>
                  <a:lnTo>
                    <a:pt x="8270426" y="0"/>
                  </a:lnTo>
                </a:path>
              </a:pathLst>
            </a:custGeom>
            <a:ln w="6775" cap="flat">
              <a:solidFill>
                <a:srgbClr val="EBEBEB">
                  <a:alpha val="100000"/>
                </a:srgbClr>
              </a:solidFill>
              <a:prstDash val="solid"/>
              <a:round/>
            </a:ln>
          </p:spPr>
          <p:txBody>
            <a:bodyPr/>
            <a:lstStyle/>
            <a:p/>
          </p:txBody>
        </p:sp>
        <p:sp>
          <p:nvSpPr>
            <p:cNvPr id="5" name="pl5"/>
            <p:cNvSpPr/>
            <p:nvPr/>
          </p:nvSpPr>
          <p:spPr>
            <a:xfrm>
              <a:off x="803984" y="5547505"/>
              <a:ext cx="8270426" cy="0"/>
            </a:xfrm>
            <a:custGeom>
              <a:avLst/>
              <a:pathLst>
                <a:path w="8270426" h="0">
                  <a:moveTo>
                    <a:pt x="0" y="0"/>
                  </a:moveTo>
                  <a:lnTo>
                    <a:pt x="8270426" y="0"/>
                  </a:lnTo>
                  <a:lnTo>
                    <a:pt x="8270426" y="0"/>
                  </a:lnTo>
                </a:path>
              </a:pathLst>
            </a:custGeom>
            <a:ln w="6775" cap="flat">
              <a:solidFill>
                <a:srgbClr val="EBEBEB">
                  <a:alpha val="100000"/>
                </a:srgbClr>
              </a:solidFill>
              <a:prstDash val="solid"/>
              <a:round/>
            </a:ln>
          </p:spPr>
          <p:txBody>
            <a:bodyPr/>
            <a:lstStyle/>
            <a:p/>
          </p:txBody>
        </p:sp>
        <p:sp>
          <p:nvSpPr>
            <p:cNvPr id="6" name="pl6"/>
            <p:cNvSpPr/>
            <p:nvPr/>
          </p:nvSpPr>
          <p:spPr>
            <a:xfrm>
              <a:off x="803984" y="5150636"/>
              <a:ext cx="8270426" cy="0"/>
            </a:xfrm>
            <a:custGeom>
              <a:avLst/>
              <a:pathLst>
                <a:path w="8270426" h="0">
                  <a:moveTo>
                    <a:pt x="0" y="0"/>
                  </a:moveTo>
                  <a:lnTo>
                    <a:pt x="8270426" y="0"/>
                  </a:lnTo>
                  <a:lnTo>
                    <a:pt x="8270426" y="0"/>
                  </a:lnTo>
                </a:path>
              </a:pathLst>
            </a:custGeom>
            <a:ln w="6775" cap="flat">
              <a:solidFill>
                <a:srgbClr val="EBEBEB">
                  <a:alpha val="100000"/>
                </a:srgbClr>
              </a:solidFill>
              <a:prstDash val="solid"/>
              <a:round/>
            </a:ln>
          </p:spPr>
          <p:txBody>
            <a:bodyPr/>
            <a:lstStyle/>
            <a:p/>
          </p:txBody>
        </p:sp>
        <p:sp>
          <p:nvSpPr>
            <p:cNvPr id="7" name="pl7"/>
            <p:cNvSpPr/>
            <p:nvPr/>
          </p:nvSpPr>
          <p:spPr>
            <a:xfrm>
              <a:off x="803984" y="4753766"/>
              <a:ext cx="8270426" cy="0"/>
            </a:xfrm>
            <a:custGeom>
              <a:avLst/>
              <a:pathLst>
                <a:path w="8270426" h="0">
                  <a:moveTo>
                    <a:pt x="0" y="0"/>
                  </a:moveTo>
                  <a:lnTo>
                    <a:pt x="8270426" y="0"/>
                  </a:lnTo>
                  <a:lnTo>
                    <a:pt x="8270426" y="0"/>
                  </a:lnTo>
                </a:path>
              </a:pathLst>
            </a:custGeom>
            <a:ln w="6775" cap="flat">
              <a:solidFill>
                <a:srgbClr val="EBEBEB">
                  <a:alpha val="100000"/>
                </a:srgbClr>
              </a:solidFill>
              <a:prstDash val="solid"/>
              <a:round/>
            </a:ln>
          </p:spPr>
          <p:txBody>
            <a:bodyPr/>
            <a:lstStyle/>
            <a:p/>
          </p:txBody>
        </p:sp>
        <p:sp>
          <p:nvSpPr>
            <p:cNvPr id="8" name="pl8"/>
            <p:cNvSpPr/>
            <p:nvPr/>
          </p:nvSpPr>
          <p:spPr>
            <a:xfrm>
              <a:off x="803984" y="4356896"/>
              <a:ext cx="8270426" cy="0"/>
            </a:xfrm>
            <a:custGeom>
              <a:avLst/>
              <a:pathLst>
                <a:path w="8270426" h="0">
                  <a:moveTo>
                    <a:pt x="0" y="0"/>
                  </a:moveTo>
                  <a:lnTo>
                    <a:pt x="8270426" y="0"/>
                  </a:lnTo>
                  <a:lnTo>
                    <a:pt x="8270426" y="0"/>
                  </a:lnTo>
                </a:path>
              </a:pathLst>
            </a:custGeom>
            <a:ln w="6775" cap="flat">
              <a:solidFill>
                <a:srgbClr val="EBEBEB">
                  <a:alpha val="100000"/>
                </a:srgbClr>
              </a:solidFill>
              <a:prstDash val="solid"/>
              <a:round/>
            </a:ln>
          </p:spPr>
          <p:txBody>
            <a:bodyPr/>
            <a:lstStyle/>
            <a:p/>
          </p:txBody>
        </p:sp>
        <p:sp>
          <p:nvSpPr>
            <p:cNvPr id="9" name="pl9"/>
            <p:cNvSpPr/>
            <p:nvPr/>
          </p:nvSpPr>
          <p:spPr>
            <a:xfrm>
              <a:off x="803984" y="3960027"/>
              <a:ext cx="8270426" cy="0"/>
            </a:xfrm>
            <a:custGeom>
              <a:avLst/>
              <a:pathLst>
                <a:path w="8270426" h="0">
                  <a:moveTo>
                    <a:pt x="0" y="0"/>
                  </a:moveTo>
                  <a:lnTo>
                    <a:pt x="8270426" y="0"/>
                  </a:lnTo>
                  <a:lnTo>
                    <a:pt x="8270426" y="0"/>
                  </a:lnTo>
                </a:path>
              </a:pathLst>
            </a:custGeom>
            <a:ln w="6775" cap="flat">
              <a:solidFill>
                <a:srgbClr val="EBEBEB">
                  <a:alpha val="100000"/>
                </a:srgbClr>
              </a:solidFill>
              <a:prstDash val="solid"/>
              <a:round/>
            </a:ln>
          </p:spPr>
          <p:txBody>
            <a:bodyPr/>
            <a:lstStyle/>
            <a:p/>
          </p:txBody>
        </p:sp>
        <p:sp>
          <p:nvSpPr>
            <p:cNvPr id="10" name="pl10"/>
            <p:cNvSpPr/>
            <p:nvPr/>
          </p:nvSpPr>
          <p:spPr>
            <a:xfrm>
              <a:off x="803984" y="3563157"/>
              <a:ext cx="8270426" cy="0"/>
            </a:xfrm>
            <a:custGeom>
              <a:avLst/>
              <a:pathLst>
                <a:path w="8270426" h="0">
                  <a:moveTo>
                    <a:pt x="0" y="0"/>
                  </a:moveTo>
                  <a:lnTo>
                    <a:pt x="8270426" y="0"/>
                  </a:lnTo>
                  <a:lnTo>
                    <a:pt x="8270426" y="0"/>
                  </a:lnTo>
                </a:path>
              </a:pathLst>
            </a:custGeom>
            <a:ln w="6775" cap="flat">
              <a:solidFill>
                <a:srgbClr val="EBEBEB">
                  <a:alpha val="100000"/>
                </a:srgbClr>
              </a:solidFill>
              <a:prstDash val="solid"/>
              <a:round/>
            </a:ln>
          </p:spPr>
          <p:txBody>
            <a:bodyPr/>
            <a:lstStyle/>
            <a:p/>
          </p:txBody>
        </p:sp>
        <p:sp>
          <p:nvSpPr>
            <p:cNvPr id="11" name="pl11"/>
            <p:cNvSpPr/>
            <p:nvPr/>
          </p:nvSpPr>
          <p:spPr>
            <a:xfrm>
              <a:off x="803984" y="3166288"/>
              <a:ext cx="8270426" cy="0"/>
            </a:xfrm>
            <a:custGeom>
              <a:avLst/>
              <a:pathLst>
                <a:path w="8270426" h="0">
                  <a:moveTo>
                    <a:pt x="0" y="0"/>
                  </a:moveTo>
                  <a:lnTo>
                    <a:pt x="8270426" y="0"/>
                  </a:lnTo>
                  <a:lnTo>
                    <a:pt x="8270426" y="0"/>
                  </a:lnTo>
                </a:path>
              </a:pathLst>
            </a:custGeom>
            <a:ln w="6775" cap="flat">
              <a:solidFill>
                <a:srgbClr val="EBEBEB">
                  <a:alpha val="100000"/>
                </a:srgbClr>
              </a:solidFill>
              <a:prstDash val="solid"/>
              <a:round/>
            </a:ln>
          </p:spPr>
          <p:txBody>
            <a:bodyPr/>
            <a:lstStyle/>
            <a:p/>
          </p:txBody>
        </p:sp>
        <p:sp>
          <p:nvSpPr>
            <p:cNvPr id="12" name="pl12"/>
            <p:cNvSpPr/>
            <p:nvPr/>
          </p:nvSpPr>
          <p:spPr>
            <a:xfrm>
              <a:off x="803984" y="2769418"/>
              <a:ext cx="8270426" cy="0"/>
            </a:xfrm>
            <a:custGeom>
              <a:avLst/>
              <a:pathLst>
                <a:path w="8270426" h="0">
                  <a:moveTo>
                    <a:pt x="0" y="0"/>
                  </a:moveTo>
                  <a:lnTo>
                    <a:pt x="8270426" y="0"/>
                  </a:lnTo>
                  <a:lnTo>
                    <a:pt x="8270426" y="0"/>
                  </a:lnTo>
                </a:path>
              </a:pathLst>
            </a:custGeom>
            <a:ln w="6775" cap="flat">
              <a:solidFill>
                <a:srgbClr val="EBEBEB">
                  <a:alpha val="100000"/>
                </a:srgbClr>
              </a:solidFill>
              <a:prstDash val="solid"/>
              <a:round/>
            </a:ln>
          </p:spPr>
          <p:txBody>
            <a:bodyPr/>
            <a:lstStyle/>
            <a:p/>
          </p:txBody>
        </p:sp>
        <p:sp>
          <p:nvSpPr>
            <p:cNvPr id="13" name="pl13"/>
            <p:cNvSpPr/>
            <p:nvPr/>
          </p:nvSpPr>
          <p:spPr>
            <a:xfrm>
              <a:off x="803984" y="2372548"/>
              <a:ext cx="8270426" cy="0"/>
            </a:xfrm>
            <a:custGeom>
              <a:avLst/>
              <a:pathLst>
                <a:path w="8270426" h="0">
                  <a:moveTo>
                    <a:pt x="0" y="0"/>
                  </a:moveTo>
                  <a:lnTo>
                    <a:pt x="8270426" y="0"/>
                  </a:lnTo>
                  <a:lnTo>
                    <a:pt x="8270426" y="0"/>
                  </a:lnTo>
                </a:path>
              </a:pathLst>
            </a:custGeom>
            <a:ln w="6775" cap="flat">
              <a:solidFill>
                <a:srgbClr val="EBEBEB">
                  <a:alpha val="100000"/>
                </a:srgbClr>
              </a:solidFill>
              <a:prstDash val="solid"/>
              <a:round/>
            </a:ln>
          </p:spPr>
          <p:txBody>
            <a:bodyPr/>
            <a:lstStyle/>
            <a:p/>
          </p:txBody>
        </p:sp>
        <p:sp>
          <p:nvSpPr>
            <p:cNvPr id="14" name="pl14"/>
            <p:cNvSpPr/>
            <p:nvPr/>
          </p:nvSpPr>
          <p:spPr>
            <a:xfrm>
              <a:off x="803984" y="1975679"/>
              <a:ext cx="8270426" cy="0"/>
            </a:xfrm>
            <a:custGeom>
              <a:avLst/>
              <a:pathLst>
                <a:path w="8270426" h="0">
                  <a:moveTo>
                    <a:pt x="0" y="0"/>
                  </a:moveTo>
                  <a:lnTo>
                    <a:pt x="8270426" y="0"/>
                  </a:lnTo>
                  <a:lnTo>
                    <a:pt x="8270426" y="0"/>
                  </a:lnTo>
                </a:path>
              </a:pathLst>
            </a:custGeom>
            <a:ln w="6775" cap="flat">
              <a:solidFill>
                <a:srgbClr val="EBEBEB">
                  <a:alpha val="100000"/>
                </a:srgbClr>
              </a:solidFill>
              <a:prstDash val="solid"/>
              <a:round/>
            </a:ln>
          </p:spPr>
          <p:txBody>
            <a:bodyPr/>
            <a:lstStyle/>
            <a:p/>
          </p:txBody>
        </p:sp>
        <p:sp>
          <p:nvSpPr>
            <p:cNvPr id="15" name="pl15"/>
            <p:cNvSpPr/>
            <p:nvPr/>
          </p:nvSpPr>
          <p:spPr>
            <a:xfrm>
              <a:off x="803984" y="1578809"/>
              <a:ext cx="8270426" cy="0"/>
            </a:xfrm>
            <a:custGeom>
              <a:avLst/>
              <a:pathLst>
                <a:path w="8270426" h="0">
                  <a:moveTo>
                    <a:pt x="0" y="0"/>
                  </a:moveTo>
                  <a:lnTo>
                    <a:pt x="8270426" y="0"/>
                  </a:lnTo>
                  <a:lnTo>
                    <a:pt x="8270426" y="0"/>
                  </a:lnTo>
                </a:path>
              </a:pathLst>
            </a:custGeom>
            <a:ln w="6775" cap="flat">
              <a:solidFill>
                <a:srgbClr val="EBEBEB">
                  <a:alpha val="100000"/>
                </a:srgbClr>
              </a:solidFill>
              <a:prstDash val="solid"/>
              <a:round/>
            </a:ln>
          </p:spPr>
          <p:txBody>
            <a:bodyPr/>
            <a:lstStyle/>
            <a:p/>
          </p:txBody>
        </p:sp>
        <p:sp>
          <p:nvSpPr>
            <p:cNvPr id="16" name="pl16"/>
            <p:cNvSpPr/>
            <p:nvPr/>
          </p:nvSpPr>
          <p:spPr>
            <a:xfrm>
              <a:off x="1806460" y="1578809"/>
              <a:ext cx="0" cy="4365566"/>
            </a:xfrm>
            <a:custGeom>
              <a:avLst/>
              <a:pathLst>
                <a:path w="0" h="4365566">
                  <a:moveTo>
                    <a:pt x="0" y="4365566"/>
                  </a:moveTo>
                  <a:lnTo>
                    <a:pt x="0" y="0"/>
                  </a:lnTo>
                  <a:lnTo>
                    <a:pt x="0" y="0"/>
                  </a:lnTo>
                </a:path>
              </a:pathLst>
            </a:custGeom>
            <a:ln w="6775" cap="flat">
              <a:solidFill>
                <a:srgbClr val="EBEBEB">
                  <a:alpha val="100000"/>
                </a:srgbClr>
              </a:solidFill>
              <a:prstDash val="solid"/>
              <a:round/>
            </a:ln>
          </p:spPr>
          <p:txBody>
            <a:bodyPr/>
            <a:lstStyle/>
            <a:p/>
          </p:txBody>
        </p:sp>
        <p:sp>
          <p:nvSpPr>
            <p:cNvPr id="17" name="pl17"/>
            <p:cNvSpPr/>
            <p:nvPr/>
          </p:nvSpPr>
          <p:spPr>
            <a:xfrm>
              <a:off x="3059555" y="1578809"/>
              <a:ext cx="0" cy="4365566"/>
            </a:xfrm>
            <a:custGeom>
              <a:avLst/>
              <a:pathLst>
                <a:path w="0" h="4365566">
                  <a:moveTo>
                    <a:pt x="0" y="4365566"/>
                  </a:moveTo>
                  <a:lnTo>
                    <a:pt x="0" y="0"/>
                  </a:lnTo>
                  <a:lnTo>
                    <a:pt x="0" y="0"/>
                  </a:lnTo>
                </a:path>
              </a:pathLst>
            </a:custGeom>
            <a:ln w="6775" cap="flat">
              <a:solidFill>
                <a:srgbClr val="EBEBEB">
                  <a:alpha val="100000"/>
                </a:srgbClr>
              </a:solidFill>
              <a:prstDash val="solid"/>
              <a:round/>
            </a:ln>
          </p:spPr>
          <p:txBody>
            <a:bodyPr/>
            <a:lstStyle/>
            <a:p/>
          </p:txBody>
        </p:sp>
        <p:sp>
          <p:nvSpPr>
            <p:cNvPr id="18" name="pl18"/>
            <p:cNvSpPr/>
            <p:nvPr/>
          </p:nvSpPr>
          <p:spPr>
            <a:xfrm>
              <a:off x="4312650" y="1578809"/>
              <a:ext cx="0" cy="4365566"/>
            </a:xfrm>
            <a:custGeom>
              <a:avLst/>
              <a:pathLst>
                <a:path w="0" h="4365566">
                  <a:moveTo>
                    <a:pt x="0" y="4365566"/>
                  </a:moveTo>
                  <a:lnTo>
                    <a:pt x="0" y="0"/>
                  </a:lnTo>
                  <a:lnTo>
                    <a:pt x="0" y="0"/>
                  </a:lnTo>
                </a:path>
              </a:pathLst>
            </a:custGeom>
            <a:ln w="6775" cap="flat">
              <a:solidFill>
                <a:srgbClr val="EBEBEB">
                  <a:alpha val="100000"/>
                </a:srgbClr>
              </a:solidFill>
              <a:prstDash val="solid"/>
              <a:round/>
            </a:ln>
          </p:spPr>
          <p:txBody>
            <a:bodyPr/>
            <a:lstStyle/>
            <a:p/>
          </p:txBody>
        </p:sp>
        <p:sp>
          <p:nvSpPr>
            <p:cNvPr id="19" name="pl19"/>
            <p:cNvSpPr/>
            <p:nvPr/>
          </p:nvSpPr>
          <p:spPr>
            <a:xfrm>
              <a:off x="5440435" y="1578809"/>
              <a:ext cx="0" cy="4365566"/>
            </a:xfrm>
            <a:custGeom>
              <a:avLst/>
              <a:pathLst>
                <a:path w="0" h="4365566">
                  <a:moveTo>
                    <a:pt x="0" y="4365566"/>
                  </a:moveTo>
                  <a:lnTo>
                    <a:pt x="0" y="0"/>
                  </a:lnTo>
                  <a:lnTo>
                    <a:pt x="0" y="0"/>
                  </a:lnTo>
                </a:path>
              </a:pathLst>
            </a:custGeom>
            <a:ln w="6775" cap="flat">
              <a:solidFill>
                <a:srgbClr val="EBEBEB">
                  <a:alpha val="100000"/>
                </a:srgbClr>
              </a:solidFill>
              <a:prstDash val="solid"/>
              <a:round/>
            </a:ln>
          </p:spPr>
          <p:txBody>
            <a:bodyPr/>
            <a:lstStyle/>
            <a:p/>
          </p:txBody>
        </p:sp>
        <p:sp>
          <p:nvSpPr>
            <p:cNvPr id="20" name="pl20"/>
            <p:cNvSpPr/>
            <p:nvPr/>
          </p:nvSpPr>
          <p:spPr>
            <a:xfrm>
              <a:off x="6693530" y="1578809"/>
              <a:ext cx="0" cy="4365566"/>
            </a:xfrm>
            <a:custGeom>
              <a:avLst/>
              <a:pathLst>
                <a:path w="0" h="4365566">
                  <a:moveTo>
                    <a:pt x="0" y="4365566"/>
                  </a:moveTo>
                  <a:lnTo>
                    <a:pt x="0" y="0"/>
                  </a:lnTo>
                  <a:lnTo>
                    <a:pt x="0" y="0"/>
                  </a:lnTo>
                </a:path>
              </a:pathLst>
            </a:custGeom>
            <a:ln w="6775" cap="flat">
              <a:solidFill>
                <a:srgbClr val="EBEBEB">
                  <a:alpha val="100000"/>
                </a:srgbClr>
              </a:solidFill>
              <a:prstDash val="solid"/>
              <a:round/>
            </a:ln>
          </p:spPr>
          <p:txBody>
            <a:bodyPr/>
            <a:lstStyle/>
            <a:p/>
          </p:txBody>
        </p:sp>
        <p:sp>
          <p:nvSpPr>
            <p:cNvPr id="21" name="pl21"/>
            <p:cNvSpPr/>
            <p:nvPr/>
          </p:nvSpPr>
          <p:spPr>
            <a:xfrm>
              <a:off x="8071935" y="1578809"/>
              <a:ext cx="0" cy="4365566"/>
            </a:xfrm>
            <a:custGeom>
              <a:avLst/>
              <a:pathLst>
                <a:path w="0" h="4365566">
                  <a:moveTo>
                    <a:pt x="0" y="4365566"/>
                  </a:moveTo>
                  <a:lnTo>
                    <a:pt x="0" y="0"/>
                  </a:lnTo>
                  <a:lnTo>
                    <a:pt x="0" y="0"/>
                  </a:lnTo>
                </a:path>
              </a:pathLst>
            </a:custGeom>
            <a:ln w="6775" cap="flat">
              <a:solidFill>
                <a:srgbClr val="EBEBEB">
                  <a:alpha val="100000"/>
                </a:srgbClr>
              </a:solidFill>
              <a:prstDash val="solid"/>
              <a:round/>
            </a:ln>
          </p:spPr>
          <p:txBody>
            <a:bodyPr/>
            <a:lstStyle/>
            <a:p/>
          </p:txBody>
        </p:sp>
        <p:sp>
          <p:nvSpPr>
            <p:cNvPr id="22" name="pl22"/>
            <p:cNvSpPr/>
            <p:nvPr/>
          </p:nvSpPr>
          <p:spPr>
            <a:xfrm>
              <a:off x="8698482" y="1578809"/>
              <a:ext cx="0" cy="4365566"/>
            </a:xfrm>
            <a:custGeom>
              <a:avLst/>
              <a:pathLst>
                <a:path w="0" h="4365566">
                  <a:moveTo>
                    <a:pt x="0" y="4365566"/>
                  </a:moveTo>
                  <a:lnTo>
                    <a:pt x="0" y="0"/>
                  </a:lnTo>
                  <a:lnTo>
                    <a:pt x="0" y="0"/>
                  </a:lnTo>
                </a:path>
              </a:pathLst>
            </a:custGeom>
            <a:ln w="6775" cap="flat">
              <a:solidFill>
                <a:srgbClr val="EBEBEB">
                  <a:alpha val="100000"/>
                </a:srgbClr>
              </a:solidFill>
              <a:prstDash val="solid"/>
              <a:round/>
            </a:ln>
          </p:spPr>
          <p:txBody>
            <a:bodyPr/>
            <a:lstStyle/>
            <a:p/>
          </p:txBody>
        </p:sp>
        <p:sp>
          <p:nvSpPr>
            <p:cNvPr id="23" name="pl23"/>
            <p:cNvSpPr/>
            <p:nvPr/>
          </p:nvSpPr>
          <p:spPr>
            <a:xfrm>
              <a:off x="803984" y="5745940"/>
              <a:ext cx="8270426" cy="0"/>
            </a:xfrm>
            <a:custGeom>
              <a:avLst/>
              <a:pathLst>
                <a:path w="8270426" h="0">
                  <a:moveTo>
                    <a:pt x="0" y="0"/>
                  </a:moveTo>
                  <a:lnTo>
                    <a:pt x="8270426" y="0"/>
                  </a:lnTo>
                  <a:lnTo>
                    <a:pt x="8270426" y="0"/>
                  </a:lnTo>
                </a:path>
              </a:pathLst>
            </a:custGeom>
            <a:ln w="13550" cap="flat">
              <a:solidFill>
                <a:srgbClr val="EBEBEB">
                  <a:alpha val="100000"/>
                </a:srgbClr>
              </a:solidFill>
              <a:prstDash val="solid"/>
              <a:round/>
            </a:ln>
          </p:spPr>
          <p:txBody>
            <a:bodyPr/>
            <a:lstStyle/>
            <a:p/>
          </p:txBody>
        </p:sp>
        <p:sp>
          <p:nvSpPr>
            <p:cNvPr id="24" name="pl24"/>
            <p:cNvSpPr/>
            <p:nvPr/>
          </p:nvSpPr>
          <p:spPr>
            <a:xfrm>
              <a:off x="803984" y="5349071"/>
              <a:ext cx="8270426" cy="0"/>
            </a:xfrm>
            <a:custGeom>
              <a:avLst/>
              <a:pathLst>
                <a:path w="8270426" h="0">
                  <a:moveTo>
                    <a:pt x="0" y="0"/>
                  </a:moveTo>
                  <a:lnTo>
                    <a:pt x="8270426" y="0"/>
                  </a:lnTo>
                  <a:lnTo>
                    <a:pt x="8270426" y="0"/>
                  </a:lnTo>
                </a:path>
              </a:pathLst>
            </a:custGeom>
            <a:ln w="13550" cap="flat">
              <a:solidFill>
                <a:srgbClr val="EBEBEB">
                  <a:alpha val="100000"/>
                </a:srgbClr>
              </a:solidFill>
              <a:prstDash val="solid"/>
              <a:round/>
            </a:ln>
          </p:spPr>
          <p:txBody>
            <a:bodyPr/>
            <a:lstStyle/>
            <a:p/>
          </p:txBody>
        </p:sp>
        <p:sp>
          <p:nvSpPr>
            <p:cNvPr id="25" name="pl25"/>
            <p:cNvSpPr/>
            <p:nvPr/>
          </p:nvSpPr>
          <p:spPr>
            <a:xfrm>
              <a:off x="803984" y="4952201"/>
              <a:ext cx="8270426" cy="0"/>
            </a:xfrm>
            <a:custGeom>
              <a:avLst/>
              <a:pathLst>
                <a:path w="8270426" h="0">
                  <a:moveTo>
                    <a:pt x="0" y="0"/>
                  </a:moveTo>
                  <a:lnTo>
                    <a:pt x="8270426" y="0"/>
                  </a:lnTo>
                  <a:lnTo>
                    <a:pt x="8270426" y="0"/>
                  </a:lnTo>
                </a:path>
              </a:pathLst>
            </a:custGeom>
            <a:ln w="13550" cap="flat">
              <a:solidFill>
                <a:srgbClr val="EBEBEB">
                  <a:alpha val="100000"/>
                </a:srgbClr>
              </a:solidFill>
              <a:prstDash val="solid"/>
              <a:round/>
            </a:ln>
          </p:spPr>
          <p:txBody>
            <a:bodyPr/>
            <a:lstStyle/>
            <a:p/>
          </p:txBody>
        </p:sp>
        <p:sp>
          <p:nvSpPr>
            <p:cNvPr id="26" name="pl26"/>
            <p:cNvSpPr/>
            <p:nvPr/>
          </p:nvSpPr>
          <p:spPr>
            <a:xfrm>
              <a:off x="803984" y="4555331"/>
              <a:ext cx="8270426" cy="0"/>
            </a:xfrm>
            <a:custGeom>
              <a:avLst/>
              <a:pathLst>
                <a:path w="8270426" h="0">
                  <a:moveTo>
                    <a:pt x="0" y="0"/>
                  </a:moveTo>
                  <a:lnTo>
                    <a:pt x="8270426" y="0"/>
                  </a:lnTo>
                  <a:lnTo>
                    <a:pt x="8270426" y="0"/>
                  </a:lnTo>
                </a:path>
              </a:pathLst>
            </a:custGeom>
            <a:ln w="13550" cap="flat">
              <a:solidFill>
                <a:srgbClr val="EBEBEB">
                  <a:alpha val="100000"/>
                </a:srgbClr>
              </a:solidFill>
              <a:prstDash val="solid"/>
              <a:round/>
            </a:ln>
          </p:spPr>
          <p:txBody>
            <a:bodyPr/>
            <a:lstStyle/>
            <a:p/>
          </p:txBody>
        </p:sp>
        <p:sp>
          <p:nvSpPr>
            <p:cNvPr id="27" name="pl27"/>
            <p:cNvSpPr/>
            <p:nvPr/>
          </p:nvSpPr>
          <p:spPr>
            <a:xfrm>
              <a:off x="803984" y="4158462"/>
              <a:ext cx="8270426" cy="0"/>
            </a:xfrm>
            <a:custGeom>
              <a:avLst/>
              <a:pathLst>
                <a:path w="8270426" h="0">
                  <a:moveTo>
                    <a:pt x="0" y="0"/>
                  </a:moveTo>
                  <a:lnTo>
                    <a:pt x="8270426" y="0"/>
                  </a:lnTo>
                  <a:lnTo>
                    <a:pt x="8270426" y="0"/>
                  </a:lnTo>
                </a:path>
              </a:pathLst>
            </a:custGeom>
            <a:ln w="13550" cap="flat">
              <a:solidFill>
                <a:srgbClr val="EBEBEB">
                  <a:alpha val="100000"/>
                </a:srgbClr>
              </a:solidFill>
              <a:prstDash val="solid"/>
              <a:round/>
            </a:ln>
          </p:spPr>
          <p:txBody>
            <a:bodyPr/>
            <a:lstStyle/>
            <a:p/>
          </p:txBody>
        </p:sp>
        <p:sp>
          <p:nvSpPr>
            <p:cNvPr id="28" name="pl28"/>
            <p:cNvSpPr/>
            <p:nvPr/>
          </p:nvSpPr>
          <p:spPr>
            <a:xfrm>
              <a:off x="803984" y="3761592"/>
              <a:ext cx="8270426" cy="0"/>
            </a:xfrm>
            <a:custGeom>
              <a:avLst/>
              <a:pathLst>
                <a:path w="8270426" h="0">
                  <a:moveTo>
                    <a:pt x="0" y="0"/>
                  </a:moveTo>
                  <a:lnTo>
                    <a:pt x="8270426" y="0"/>
                  </a:lnTo>
                  <a:lnTo>
                    <a:pt x="8270426" y="0"/>
                  </a:lnTo>
                </a:path>
              </a:pathLst>
            </a:custGeom>
            <a:ln w="13550" cap="flat">
              <a:solidFill>
                <a:srgbClr val="EBEBEB">
                  <a:alpha val="100000"/>
                </a:srgbClr>
              </a:solidFill>
              <a:prstDash val="solid"/>
              <a:round/>
            </a:ln>
          </p:spPr>
          <p:txBody>
            <a:bodyPr/>
            <a:lstStyle/>
            <a:p/>
          </p:txBody>
        </p:sp>
        <p:sp>
          <p:nvSpPr>
            <p:cNvPr id="29" name="pl29"/>
            <p:cNvSpPr/>
            <p:nvPr/>
          </p:nvSpPr>
          <p:spPr>
            <a:xfrm>
              <a:off x="803984" y="3364722"/>
              <a:ext cx="8270426" cy="0"/>
            </a:xfrm>
            <a:custGeom>
              <a:avLst/>
              <a:pathLst>
                <a:path w="8270426" h="0">
                  <a:moveTo>
                    <a:pt x="0" y="0"/>
                  </a:moveTo>
                  <a:lnTo>
                    <a:pt x="8270426" y="0"/>
                  </a:lnTo>
                  <a:lnTo>
                    <a:pt x="8270426" y="0"/>
                  </a:lnTo>
                </a:path>
              </a:pathLst>
            </a:custGeom>
            <a:ln w="13550" cap="flat">
              <a:solidFill>
                <a:srgbClr val="EBEBEB">
                  <a:alpha val="100000"/>
                </a:srgbClr>
              </a:solidFill>
              <a:prstDash val="solid"/>
              <a:round/>
            </a:ln>
          </p:spPr>
          <p:txBody>
            <a:bodyPr/>
            <a:lstStyle/>
            <a:p/>
          </p:txBody>
        </p:sp>
        <p:sp>
          <p:nvSpPr>
            <p:cNvPr id="30" name="pl30"/>
            <p:cNvSpPr/>
            <p:nvPr/>
          </p:nvSpPr>
          <p:spPr>
            <a:xfrm>
              <a:off x="803984" y="2967853"/>
              <a:ext cx="8270426" cy="0"/>
            </a:xfrm>
            <a:custGeom>
              <a:avLst/>
              <a:pathLst>
                <a:path w="8270426" h="0">
                  <a:moveTo>
                    <a:pt x="0" y="0"/>
                  </a:moveTo>
                  <a:lnTo>
                    <a:pt x="8270426" y="0"/>
                  </a:lnTo>
                  <a:lnTo>
                    <a:pt x="8270426" y="0"/>
                  </a:lnTo>
                </a:path>
              </a:pathLst>
            </a:custGeom>
            <a:ln w="13550" cap="flat">
              <a:solidFill>
                <a:srgbClr val="EBEBEB">
                  <a:alpha val="100000"/>
                </a:srgbClr>
              </a:solidFill>
              <a:prstDash val="solid"/>
              <a:round/>
            </a:ln>
          </p:spPr>
          <p:txBody>
            <a:bodyPr/>
            <a:lstStyle/>
            <a:p/>
          </p:txBody>
        </p:sp>
        <p:sp>
          <p:nvSpPr>
            <p:cNvPr id="31" name="pl31"/>
            <p:cNvSpPr/>
            <p:nvPr/>
          </p:nvSpPr>
          <p:spPr>
            <a:xfrm>
              <a:off x="803984" y="2570983"/>
              <a:ext cx="8270426" cy="0"/>
            </a:xfrm>
            <a:custGeom>
              <a:avLst/>
              <a:pathLst>
                <a:path w="8270426" h="0">
                  <a:moveTo>
                    <a:pt x="0" y="0"/>
                  </a:moveTo>
                  <a:lnTo>
                    <a:pt x="8270426" y="0"/>
                  </a:lnTo>
                  <a:lnTo>
                    <a:pt x="8270426" y="0"/>
                  </a:lnTo>
                </a:path>
              </a:pathLst>
            </a:custGeom>
            <a:ln w="13550" cap="flat">
              <a:solidFill>
                <a:srgbClr val="EBEBEB">
                  <a:alpha val="100000"/>
                </a:srgbClr>
              </a:solidFill>
              <a:prstDash val="solid"/>
              <a:round/>
            </a:ln>
          </p:spPr>
          <p:txBody>
            <a:bodyPr/>
            <a:lstStyle/>
            <a:p/>
          </p:txBody>
        </p:sp>
        <p:sp>
          <p:nvSpPr>
            <p:cNvPr id="32" name="pl32"/>
            <p:cNvSpPr/>
            <p:nvPr/>
          </p:nvSpPr>
          <p:spPr>
            <a:xfrm>
              <a:off x="803984" y="2174113"/>
              <a:ext cx="8270426" cy="0"/>
            </a:xfrm>
            <a:custGeom>
              <a:avLst/>
              <a:pathLst>
                <a:path w="8270426" h="0">
                  <a:moveTo>
                    <a:pt x="0" y="0"/>
                  </a:moveTo>
                  <a:lnTo>
                    <a:pt x="8270426" y="0"/>
                  </a:lnTo>
                  <a:lnTo>
                    <a:pt x="8270426" y="0"/>
                  </a:lnTo>
                </a:path>
              </a:pathLst>
            </a:custGeom>
            <a:ln w="13550" cap="flat">
              <a:solidFill>
                <a:srgbClr val="EBEBEB">
                  <a:alpha val="100000"/>
                </a:srgbClr>
              </a:solidFill>
              <a:prstDash val="solid"/>
              <a:round/>
            </a:ln>
          </p:spPr>
          <p:txBody>
            <a:bodyPr/>
            <a:lstStyle/>
            <a:p/>
          </p:txBody>
        </p:sp>
        <p:sp>
          <p:nvSpPr>
            <p:cNvPr id="33" name="pl33"/>
            <p:cNvSpPr/>
            <p:nvPr/>
          </p:nvSpPr>
          <p:spPr>
            <a:xfrm>
              <a:off x="803984" y="1777244"/>
              <a:ext cx="8270426" cy="0"/>
            </a:xfrm>
            <a:custGeom>
              <a:avLst/>
              <a:pathLst>
                <a:path w="8270426" h="0">
                  <a:moveTo>
                    <a:pt x="0" y="0"/>
                  </a:moveTo>
                  <a:lnTo>
                    <a:pt x="8270426" y="0"/>
                  </a:lnTo>
                  <a:lnTo>
                    <a:pt x="8270426" y="0"/>
                  </a:lnTo>
                </a:path>
              </a:pathLst>
            </a:custGeom>
            <a:ln w="13550" cap="flat">
              <a:solidFill>
                <a:srgbClr val="EBEBEB">
                  <a:alpha val="100000"/>
                </a:srgbClr>
              </a:solidFill>
              <a:prstDash val="solid"/>
              <a:round/>
            </a:ln>
          </p:spPr>
          <p:txBody>
            <a:bodyPr/>
            <a:lstStyle/>
            <a:p/>
          </p:txBody>
        </p:sp>
        <p:sp>
          <p:nvSpPr>
            <p:cNvPr id="34" name="pl34"/>
            <p:cNvSpPr/>
            <p:nvPr/>
          </p:nvSpPr>
          <p:spPr>
            <a:xfrm>
              <a:off x="1179913" y="1578809"/>
              <a:ext cx="0" cy="4365566"/>
            </a:xfrm>
            <a:custGeom>
              <a:avLst/>
              <a:pathLst>
                <a:path w="0" h="4365566">
                  <a:moveTo>
                    <a:pt x="0" y="4365566"/>
                  </a:moveTo>
                  <a:lnTo>
                    <a:pt x="0" y="0"/>
                  </a:lnTo>
                  <a:lnTo>
                    <a:pt x="0" y="0"/>
                  </a:lnTo>
                </a:path>
              </a:pathLst>
            </a:custGeom>
            <a:ln w="13550" cap="flat">
              <a:solidFill>
                <a:srgbClr val="EBEBEB">
                  <a:alpha val="100000"/>
                </a:srgbClr>
              </a:solidFill>
              <a:prstDash val="solid"/>
              <a:round/>
            </a:ln>
          </p:spPr>
          <p:txBody>
            <a:bodyPr/>
            <a:lstStyle/>
            <a:p/>
          </p:txBody>
        </p:sp>
        <p:sp>
          <p:nvSpPr>
            <p:cNvPr id="35" name="pl35"/>
            <p:cNvSpPr/>
            <p:nvPr/>
          </p:nvSpPr>
          <p:spPr>
            <a:xfrm>
              <a:off x="2433008" y="1578809"/>
              <a:ext cx="0" cy="4365566"/>
            </a:xfrm>
            <a:custGeom>
              <a:avLst/>
              <a:pathLst>
                <a:path w="0" h="4365566">
                  <a:moveTo>
                    <a:pt x="0" y="4365566"/>
                  </a:moveTo>
                  <a:lnTo>
                    <a:pt x="0" y="0"/>
                  </a:lnTo>
                  <a:lnTo>
                    <a:pt x="0" y="0"/>
                  </a:lnTo>
                </a:path>
              </a:pathLst>
            </a:custGeom>
            <a:ln w="13550" cap="flat">
              <a:solidFill>
                <a:srgbClr val="EBEBEB">
                  <a:alpha val="100000"/>
                </a:srgbClr>
              </a:solidFill>
              <a:prstDash val="solid"/>
              <a:round/>
            </a:ln>
          </p:spPr>
          <p:txBody>
            <a:bodyPr/>
            <a:lstStyle/>
            <a:p/>
          </p:txBody>
        </p:sp>
        <p:sp>
          <p:nvSpPr>
            <p:cNvPr id="36" name="pl36"/>
            <p:cNvSpPr/>
            <p:nvPr/>
          </p:nvSpPr>
          <p:spPr>
            <a:xfrm>
              <a:off x="3686102" y="1578809"/>
              <a:ext cx="0" cy="4365566"/>
            </a:xfrm>
            <a:custGeom>
              <a:avLst/>
              <a:pathLst>
                <a:path w="0" h="4365566">
                  <a:moveTo>
                    <a:pt x="0" y="4365566"/>
                  </a:moveTo>
                  <a:lnTo>
                    <a:pt x="0" y="0"/>
                  </a:lnTo>
                  <a:lnTo>
                    <a:pt x="0" y="0"/>
                  </a:lnTo>
                </a:path>
              </a:pathLst>
            </a:custGeom>
            <a:ln w="13550" cap="flat">
              <a:solidFill>
                <a:srgbClr val="EBEBEB">
                  <a:alpha val="100000"/>
                </a:srgbClr>
              </a:solidFill>
              <a:prstDash val="solid"/>
              <a:round/>
            </a:ln>
          </p:spPr>
          <p:txBody>
            <a:bodyPr/>
            <a:lstStyle/>
            <a:p/>
          </p:txBody>
        </p:sp>
        <p:sp>
          <p:nvSpPr>
            <p:cNvPr id="37" name="pl37"/>
            <p:cNvSpPr/>
            <p:nvPr/>
          </p:nvSpPr>
          <p:spPr>
            <a:xfrm>
              <a:off x="4939197" y="1578809"/>
              <a:ext cx="0" cy="4365566"/>
            </a:xfrm>
            <a:custGeom>
              <a:avLst/>
              <a:pathLst>
                <a:path w="0" h="4365566">
                  <a:moveTo>
                    <a:pt x="0" y="4365566"/>
                  </a:moveTo>
                  <a:lnTo>
                    <a:pt x="0" y="0"/>
                  </a:lnTo>
                  <a:lnTo>
                    <a:pt x="0" y="0"/>
                  </a:lnTo>
                </a:path>
              </a:pathLst>
            </a:custGeom>
            <a:ln w="13550" cap="flat">
              <a:solidFill>
                <a:srgbClr val="EBEBEB">
                  <a:alpha val="100000"/>
                </a:srgbClr>
              </a:solidFill>
              <a:prstDash val="solid"/>
              <a:round/>
            </a:ln>
          </p:spPr>
          <p:txBody>
            <a:bodyPr/>
            <a:lstStyle/>
            <a:p/>
          </p:txBody>
        </p:sp>
        <p:sp>
          <p:nvSpPr>
            <p:cNvPr id="38" name="pl38"/>
            <p:cNvSpPr/>
            <p:nvPr/>
          </p:nvSpPr>
          <p:spPr>
            <a:xfrm>
              <a:off x="5941673" y="1578809"/>
              <a:ext cx="0" cy="4365566"/>
            </a:xfrm>
            <a:custGeom>
              <a:avLst/>
              <a:pathLst>
                <a:path w="0" h="4365566">
                  <a:moveTo>
                    <a:pt x="0" y="4365566"/>
                  </a:moveTo>
                  <a:lnTo>
                    <a:pt x="0" y="0"/>
                  </a:lnTo>
                  <a:lnTo>
                    <a:pt x="0" y="0"/>
                  </a:lnTo>
                </a:path>
              </a:pathLst>
            </a:custGeom>
            <a:ln w="13550" cap="flat">
              <a:solidFill>
                <a:srgbClr val="EBEBEB">
                  <a:alpha val="100000"/>
                </a:srgbClr>
              </a:solidFill>
              <a:prstDash val="solid"/>
              <a:round/>
            </a:ln>
          </p:spPr>
          <p:txBody>
            <a:bodyPr/>
            <a:lstStyle/>
            <a:p/>
          </p:txBody>
        </p:sp>
        <p:sp>
          <p:nvSpPr>
            <p:cNvPr id="39" name="pl39"/>
            <p:cNvSpPr/>
            <p:nvPr/>
          </p:nvSpPr>
          <p:spPr>
            <a:xfrm>
              <a:off x="7445387" y="1578809"/>
              <a:ext cx="0" cy="4365566"/>
            </a:xfrm>
            <a:custGeom>
              <a:avLst/>
              <a:pathLst>
                <a:path w="0" h="4365566">
                  <a:moveTo>
                    <a:pt x="0" y="4365566"/>
                  </a:moveTo>
                  <a:lnTo>
                    <a:pt x="0" y="0"/>
                  </a:lnTo>
                  <a:lnTo>
                    <a:pt x="0" y="0"/>
                  </a:lnTo>
                </a:path>
              </a:pathLst>
            </a:custGeom>
            <a:ln w="13550" cap="flat">
              <a:solidFill>
                <a:srgbClr val="EBEBEB">
                  <a:alpha val="100000"/>
                </a:srgbClr>
              </a:solidFill>
              <a:prstDash val="solid"/>
              <a:round/>
            </a:ln>
          </p:spPr>
          <p:txBody>
            <a:bodyPr/>
            <a:lstStyle/>
            <a:p/>
          </p:txBody>
        </p:sp>
        <p:sp>
          <p:nvSpPr>
            <p:cNvPr id="40" name="pl40"/>
            <p:cNvSpPr/>
            <p:nvPr/>
          </p:nvSpPr>
          <p:spPr>
            <a:xfrm>
              <a:off x="1179913" y="2015366"/>
              <a:ext cx="6265474" cy="714365"/>
            </a:xfrm>
            <a:custGeom>
              <a:avLst/>
              <a:pathLst>
                <a:path w="6265474" h="714365">
                  <a:moveTo>
                    <a:pt x="0" y="119060"/>
                  </a:moveTo>
                  <a:lnTo>
                    <a:pt x="250618" y="158747"/>
                  </a:lnTo>
                  <a:lnTo>
                    <a:pt x="501237" y="119060"/>
                  </a:lnTo>
                  <a:lnTo>
                    <a:pt x="751856" y="79373"/>
                  </a:lnTo>
                  <a:lnTo>
                    <a:pt x="1002475" y="39686"/>
                  </a:lnTo>
                  <a:lnTo>
                    <a:pt x="1253094" y="0"/>
                  </a:lnTo>
                  <a:lnTo>
                    <a:pt x="1503713" y="39686"/>
                  </a:lnTo>
                  <a:lnTo>
                    <a:pt x="1754332" y="39686"/>
                  </a:lnTo>
                  <a:lnTo>
                    <a:pt x="2004951" y="79373"/>
                  </a:lnTo>
                  <a:lnTo>
                    <a:pt x="2255570" y="0"/>
                  </a:lnTo>
                  <a:lnTo>
                    <a:pt x="2506189" y="39686"/>
                  </a:lnTo>
                  <a:lnTo>
                    <a:pt x="2756808" y="39686"/>
                  </a:lnTo>
                  <a:lnTo>
                    <a:pt x="3007427" y="39686"/>
                  </a:lnTo>
                  <a:lnTo>
                    <a:pt x="3258046" y="158747"/>
                  </a:lnTo>
                  <a:lnTo>
                    <a:pt x="3508665" y="198434"/>
                  </a:lnTo>
                  <a:lnTo>
                    <a:pt x="3759284" y="158747"/>
                  </a:lnTo>
                  <a:lnTo>
                    <a:pt x="4009903" y="198434"/>
                  </a:lnTo>
                  <a:lnTo>
                    <a:pt x="4260522" y="357182"/>
                  </a:lnTo>
                  <a:lnTo>
                    <a:pt x="4511141" y="317495"/>
                  </a:lnTo>
                  <a:lnTo>
                    <a:pt x="4761760" y="555617"/>
                  </a:lnTo>
                  <a:lnTo>
                    <a:pt x="5012379" y="674678"/>
                  </a:lnTo>
                  <a:lnTo>
                    <a:pt x="5262998" y="714365"/>
                  </a:lnTo>
                  <a:lnTo>
                    <a:pt x="5513617" y="595304"/>
                  </a:lnTo>
                  <a:lnTo>
                    <a:pt x="5764236" y="476243"/>
                  </a:lnTo>
                  <a:lnTo>
                    <a:pt x="6014855" y="436556"/>
                  </a:lnTo>
                  <a:lnTo>
                    <a:pt x="6265474" y="436556"/>
                  </a:lnTo>
                </a:path>
              </a:pathLst>
            </a:custGeom>
            <a:ln w="27101" cap="flat">
              <a:solidFill>
                <a:srgbClr val="1C86EE">
                  <a:alpha val="100000"/>
                </a:srgbClr>
              </a:solidFill>
              <a:prstDash val="solid"/>
              <a:round/>
            </a:ln>
          </p:spPr>
          <p:txBody>
            <a:bodyPr/>
            <a:lstStyle/>
            <a:p/>
          </p:txBody>
        </p:sp>
        <p:sp>
          <p:nvSpPr>
            <p:cNvPr id="41" name="pl41"/>
            <p:cNvSpPr/>
            <p:nvPr/>
          </p:nvSpPr>
          <p:spPr>
            <a:xfrm>
              <a:off x="1179913" y="2094739"/>
              <a:ext cx="6265474" cy="1071548"/>
            </a:xfrm>
            <a:custGeom>
              <a:avLst/>
              <a:pathLst>
                <a:path w="6265474" h="1071548">
                  <a:moveTo>
                    <a:pt x="0" y="1071548"/>
                  </a:moveTo>
                  <a:lnTo>
                    <a:pt x="250618" y="952487"/>
                  </a:lnTo>
                  <a:lnTo>
                    <a:pt x="501237" y="754052"/>
                  </a:lnTo>
                  <a:lnTo>
                    <a:pt x="751856" y="357182"/>
                  </a:lnTo>
                  <a:lnTo>
                    <a:pt x="1002475" y="238121"/>
                  </a:lnTo>
                  <a:lnTo>
                    <a:pt x="1253094" y="79373"/>
                  </a:lnTo>
                  <a:lnTo>
                    <a:pt x="1503713" y="39686"/>
                  </a:lnTo>
                  <a:lnTo>
                    <a:pt x="1754332" y="39686"/>
                  </a:lnTo>
                  <a:lnTo>
                    <a:pt x="2004951" y="79373"/>
                  </a:lnTo>
                  <a:lnTo>
                    <a:pt x="2255570" y="0"/>
                  </a:lnTo>
                  <a:lnTo>
                    <a:pt x="2506189" y="79373"/>
                  </a:lnTo>
                  <a:lnTo>
                    <a:pt x="2756808" y="39686"/>
                  </a:lnTo>
                  <a:lnTo>
                    <a:pt x="3007427" y="0"/>
                  </a:lnTo>
                  <a:lnTo>
                    <a:pt x="3258046" y="119060"/>
                  </a:lnTo>
                  <a:lnTo>
                    <a:pt x="3508665" y="119060"/>
                  </a:lnTo>
                  <a:lnTo>
                    <a:pt x="3759284" y="198434"/>
                  </a:lnTo>
                  <a:lnTo>
                    <a:pt x="4009903" y="198434"/>
                  </a:lnTo>
                  <a:lnTo>
                    <a:pt x="4260522" y="515930"/>
                  </a:lnTo>
                  <a:lnTo>
                    <a:pt x="4511141" y="515930"/>
                  </a:lnTo>
                  <a:lnTo>
                    <a:pt x="4761760" y="674678"/>
                  </a:lnTo>
                  <a:lnTo>
                    <a:pt x="5012379" y="555617"/>
                  </a:lnTo>
                  <a:lnTo>
                    <a:pt x="5262998" y="634991"/>
                  </a:lnTo>
                  <a:lnTo>
                    <a:pt x="5513617" y="515930"/>
                  </a:lnTo>
                  <a:lnTo>
                    <a:pt x="5764236" y="396869"/>
                  </a:lnTo>
                  <a:lnTo>
                    <a:pt x="6014855" y="357182"/>
                  </a:lnTo>
                  <a:lnTo>
                    <a:pt x="6265474" y="357182"/>
                  </a:lnTo>
                </a:path>
              </a:pathLst>
            </a:custGeom>
            <a:ln w="27101" cap="flat">
              <a:solidFill>
                <a:srgbClr val="80BD41">
                  <a:alpha val="100000"/>
                </a:srgbClr>
              </a:solidFill>
              <a:prstDash val="solid"/>
              <a:round/>
            </a:ln>
          </p:spPr>
          <p:txBody>
            <a:bodyPr/>
            <a:lstStyle/>
            <a:p/>
          </p:txBody>
        </p:sp>
        <p:sp>
          <p:nvSpPr>
            <p:cNvPr id="42" name="pl42"/>
            <p:cNvSpPr/>
            <p:nvPr/>
          </p:nvSpPr>
          <p:spPr>
            <a:xfrm>
              <a:off x="1179913" y="2094739"/>
              <a:ext cx="6265474" cy="912800"/>
            </a:xfrm>
            <a:custGeom>
              <a:avLst/>
              <a:pathLst>
                <a:path w="6265474" h="912800">
                  <a:moveTo>
                    <a:pt x="0" y="912800"/>
                  </a:moveTo>
                  <a:lnTo>
                    <a:pt x="250618" y="793739"/>
                  </a:lnTo>
                  <a:lnTo>
                    <a:pt x="501237" y="634991"/>
                  </a:lnTo>
                  <a:lnTo>
                    <a:pt x="751856" y="396869"/>
                  </a:lnTo>
                  <a:lnTo>
                    <a:pt x="1002475" y="198434"/>
                  </a:lnTo>
                  <a:lnTo>
                    <a:pt x="1253094" y="0"/>
                  </a:lnTo>
                  <a:lnTo>
                    <a:pt x="1503713" y="39686"/>
                  </a:lnTo>
                  <a:lnTo>
                    <a:pt x="1754332" y="39686"/>
                  </a:lnTo>
                  <a:lnTo>
                    <a:pt x="2004951" y="79373"/>
                  </a:lnTo>
                  <a:lnTo>
                    <a:pt x="2255570" y="0"/>
                  </a:lnTo>
                  <a:lnTo>
                    <a:pt x="2506189" y="39686"/>
                  </a:lnTo>
                  <a:lnTo>
                    <a:pt x="2756808" y="39686"/>
                  </a:lnTo>
                  <a:lnTo>
                    <a:pt x="3007427" y="39686"/>
                  </a:lnTo>
                  <a:lnTo>
                    <a:pt x="3258046" y="79373"/>
                  </a:lnTo>
                  <a:lnTo>
                    <a:pt x="3508665" y="119060"/>
                  </a:lnTo>
                  <a:lnTo>
                    <a:pt x="3759284" y="79373"/>
                  </a:lnTo>
                  <a:lnTo>
                    <a:pt x="4009903" y="119060"/>
                  </a:lnTo>
                  <a:lnTo>
                    <a:pt x="4260522" y="357182"/>
                  </a:lnTo>
                  <a:lnTo>
                    <a:pt x="4511141" y="277808"/>
                  </a:lnTo>
                  <a:lnTo>
                    <a:pt x="4761760" y="476243"/>
                  </a:lnTo>
                  <a:lnTo>
                    <a:pt x="5012379" y="634991"/>
                  </a:lnTo>
                  <a:lnTo>
                    <a:pt x="5262998" y="634991"/>
                  </a:lnTo>
                  <a:lnTo>
                    <a:pt x="5513617" y="515930"/>
                  </a:lnTo>
                  <a:lnTo>
                    <a:pt x="5764236" y="396869"/>
                  </a:lnTo>
                  <a:lnTo>
                    <a:pt x="6014855" y="357182"/>
                  </a:lnTo>
                  <a:lnTo>
                    <a:pt x="6265474" y="357182"/>
                  </a:lnTo>
                </a:path>
              </a:pathLst>
            </a:custGeom>
            <a:ln w="27101" cap="flat">
              <a:solidFill>
                <a:srgbClr val="EE00EE">
                  <a:alpha val="100000"/>
                </a:srgbClr>
              </a:solidFill>
              <a:prstDash val="solid"/>
              <a:round/>
            </a:ln>
          </p:spPr>
          <p:txBody>
            <a:bodyPr/>
            <a:lstStyle/>
            <a:p/>
          </p:txBody>
        </p:sp>
        <p:sp>
          <p:nvSpPr>
            <p:cNvPr id="43" name="pl43"/>
            <p:cNvSpPr/>
            <p:nvPr/>
          </p:nvSpPr>
          <p:spPr>
            <a:xfrm>
              <a:off x="3686102" y="3007540"/>
              <a:ext cx="3759284" cy="2738400"/>
            </a:xfrm>
            <a:custGeom>
              <a:avLst/>
              <a:pathLst>
                <a:path w="3759284" h="2738400">
                  <a:moveTo>
                    <a:pt x="0" y="2738400"/>
                  </a:moveTo>
                  <a:lnTo>
                    <a:pt x="250618" y="2500278"/>
                  </a:lnTo>
                  <a:lnTo>
                    <a:pt x="501237" y="1984348"/>
                  </a:lnTo>
                  <a:lnTo>
                    <a:pt x="751856" y="1984348"/>
                  </a:lnTo>
                  <a:lnTo>
                    <a:pt x="1002475" y="1111234"/>
                  </a:lnTo>
                  <a:lnTo>
                    <a:pt x="1253094" y="1190608"/>
                  </a:lnTo>
                  <a:lnTo>
                    <a:pt x="1503713" y="873113"/>
                  </a:lnTo>
                  <a:lnTo>
                    <a:pt x="1754332" y="595304"/>
                  </a:lnTo>
                  <a:lnTo>
                    <a:pt x="2004951" y="873113"/>
                  </a:lnTo>
                  <a:lnTo>
                    <a:pt x="2255570" y="952487"/>
                  </a:lnTo>
                  <a:lnTo>
                    <a:pt x="2506189" y="1389043"/>
                  </a:lnTo>
                  <a:lnTo>
                    <a:pt x="2756808" y="1468417"/>
                  </a:lnTo>
                  <a:lnTo>
                    <a:pt x="3007427" y="754052"/>
                  </a:lnTo>
                  <a:lnTo>
                    <a:pt x="3258046" y="436556"/>
                  </a:lnTo>
                  <a:lnTo>
                    <a:pt x="3508665" y="119060"/>
                  </a:lnTo>
                  <a:lnTo>
                    <a:pt x="3759284" y="0"/>
                  </a:lnTo>
                </a:path>
              </a:pathLst>
            </a:custGeom>
            <a:ln w="27101" cap="flat">
              <a:solidFill>
                <a:srgbClr val="6A3D9A">
                  <a:alpha val="100000"/>
                </a:srgbClr>
              </a:solidFill>
              <a:prstDash val="solid"/>
              <a:round/>
            </a:ln>
          </p:spPr>
          <p:txBody>
            <a:bodyPr/>
            <a:lstStyle/>
            <a:p/>
          </p:txBody>
        </p:sp>
        <p:sp>
          <p:nvSpPr>
            <p:cNvPr id="44" name="pl44"/>
            <p:cNvSpPr/>
            <p:nvPr/>
          </p:nvSpPr>
          <p:spPr>
            <a:xfrm>
              <a:off x="4939197" y="2174113"/>
              <a:ext cx="2506189" cy="1111234"/>
            </a:xfrm>
            <a:custGeom>
              <a:avLst/>
              <a:pathLst>
                <a:path w="2506189" h="1111234">
                  <a:moveTo>
                    <a:pt x="0" y="1111234"/>
                  </a:moveTo>
                  <a:lnTo>
                    <a:pt x="250618" y="158747"/>
                  </a:lnTo>
                  <a:lnTo>
                    <a:pt x="501237" y="0"/>
                  </a:lnTo>
                  <a:lnTo>
                    <a:pt x="751856" y="79373"/>
                  </a:lnTo>
                  <a:lnTo>
                    <a:pt x="1002475" y="119060"/>
                  </a:lnTo>
                  <a:lnTo>
                    <a:pt x="1253094" y="317495"/>
                  </a:lnTo>
                  <a:lnTo>
                    <a:pt x="1503713" y="357182"/>
                  </a:lnTo>
                  <a:lnTo>
                    <a:pt x="1754332" y="158747"/>
                  </a:lnTo>
                  <a:lnTo>
                    <a:pt x="2004951" y="158747"/>
                  </a:lnTo>
                  <a:lnTo>
                    <a:pt x="2255570" y="158747"/>
                  </a:lnTo>
                  <a:lnTo>
                    <a:pt x="2506189" y="39686"/>
                  </a:lnTo>
                </a:path>
              </a:pathLst>
            </a:custGeom>
            <a:ln w="27101" cap="flat">
              <a:solidFill>
                <a:srgbClr val="E31A1C">
                  <a:alpha val="100000"/>
                </a:srgbClr>
              </a:solidFill>
              <a:prstDash val="solid"/>
              <a:round/>
            </a:ln>
          </p:spPr>
          <p:txBody>
            <a:bodyPr/>
            <a:lstStyle/>
            <a:p/>
          </p:txBody>
        </p:sp>
        <p:sp>
          <p:nvSpPr>
            <p:cNvPr id="45" name="pl45"/>
            <p:cNvSpPr/>
            <p:nvPr/>
          </p:nvSpPr>
          <p:spPr>
            <a:xfrm>
              <a:off x="6442911" y="2491609"/>
              <a:ext cx="1002475" cy="476243"/>
            </a:xfrm>
            <a:custGeom>
              <a:avLst/>
              <a:pathLst>
                <a:path w="1002475" h="476243">
                  <a:moveTo>
                    <a:pt x="0" y="476243"/>
                  </a:moveTo>
                  <a:lnTo>
                    <a:pt x="250618" y="238121"/>
                  </a:lnTo>
                  <a:lnTo>
                    <a:pt x="501237" y="0"/>
                  </a:lnTo>
                  <a:lnTo>
                    <a:pt x="751856" y="119060"/>
                  </a:lnTo>
                  <a:lnTo>
                    <a:pt x="1002475" y="0"/>
                  </a:lnTo>
                </a:path>
              </a:pathLst>
            </a:custGeom>
            <a:ln w="27101" cap="flat">
              <a:solidFill>
                <a:srgbClr val="FF7F00">
                  <a:alpha val="100000"/>
                </a:srgbClr>
              </a:solidFill>
              <a:prstDash val="solid"/>
              <a:round/>
            </a:ln>
          </p:spPr>
          <p:txBody>
            <a:bodyPr/>
            <a:lstStyle/>
            <a:p/>
          </p:txBody>
        </p:sp>
        <p:sp>
          <p:nvSpPr>
            <p:cNvPr id="46" name="pl46"/>
            <p:cNvSpPr/>
            <p:nvPr/>
          </p:nvSpPr>
          <p:spPr>
            <a:xfrm>
              <a:off x="1179913" y="1975679"/>
              <a:ext cx="6265474" cy="555617"/>
            </a:xfrm>
            <a:custGeom>
              <a:avLst/>
              <a:pathLst>
                <a:path w="6265474" h="555617">
                  <a:moveTo>
                    <a:pt x="0" y="79373"/>
                  </a:moveTo>
                  <a:lnTo>
                    <a:pt x="250618" y="0"/>
                  </a:lnTo>
                  <a:lnTo>
                    <a:pt x="501237" y="79373"/>
                  </a:lnTo>
                  <a:lnTo>
                    <a:pt x="751856" y="39686"/>
                  </a:lnTo>
                  <a:lnTo>
                    <a:pt x="1002475" y="79373"/>
                  </a:lnTo>
                  <a:lnTo>
                    <a:pt x="1253094" y="119060"/>
                  </a:lnTo>
                  <a:lnTo>
                    <a:pt x="1503713" y="39686"/>
                  </a:lnTo>
                  <a:lnTo>
                    <a:pt x="1754332" y="39686"/>
                  </a:lnTo>
                  <a:lnTo>
                    <a:pt x="2004951" y="0"/>
                  </a:lnTo>
                  <a:lnTo>
                    <a:pt x="2255570" y="0"/>
                  </a:lnTo>
                  <a:lnTo>
                    <a:pt x="2506189" y="79373"/>
                  </a:lnTo>
                  <a:lnTo>
                    <a:pt x="2756808" y="0"/>
                  </a:lnTo>
                  <a:lnTo>
                    <a:pt x="3007427" y="0"/>
                  </a:lnTo>
                  <a:lnTo>
                    <a:pt x="3258046" y="119060"/>
                  </a:lnTo>
                  <a:lnTo>
                    <a:pt x="3508665" y="79373"/>
                  </a:lnTo>
                  <a:lnTo>
                    <a:pt x="3759284" y="79373"/>
                  </a:lnTo>
                  <a:lnTo>
                    <a:pt x="4009903" y="79373"/>
                  </a:lnTo>
                  <a:lnTo>
                    <a:pt x="4260522" y="357182"/>
                  </a:lnTo>
                  <a:lnTo>
                    <a:pt x="4511141" y="158747"/>
                  </a:lnTo>
                  <a:lnTo>
                    <a:pt x="4761760" y="357182"/>
                  </a:lnTo>
                  <a:lnTo>
                    <a:pt x="5012379" y="436556"/>
                  </a:lnTo>
                  <a:lnTo>
                    <a:pt x="5262998" y="476243"/>
                  </a:lnTo>
                  <a:lnTo>
                    <a:pt x="5513617" y="555617"/>
                  </a:lnTo>
                  <a:lnTo>
                    <a:pt x="5764236" y="436556"/>
                  </a:lnTo>
                  <a:lnTo>
                    <a:pt x="6014855" y="317495"/>
                  </a:lnTo>
                  <a:lnTo>
                    <a:pt x="6265474" y="357182"/>
                  </a:lnTo>
                </a:path>
              </a:pathLst>
            </a:custGeom>
            <a:ln w="27101" cap="flat">
              <a:solidFill>
                <a:srgbClr val="FFC20E">
                  <a:alpha val="100000"/>
                </a:srgbClr>
              </a:solidFill>
              <a:prstDash val="solid"/>
              <a:round/>
            </a:ln>
          </p:spPr>
          <p:txBody>
            <a:bodyPr/>
            <a:lstStyle/>
            <a:p/>
          </p:txBody>
        </p:sp>
        <p:sp>
          <p:nvSpPr>
            <p:cNvPr id="47" name="pl47"/>
            <p:cNvSpPr/>
            <p:nvPr/>
          </p:nvSpPr>
          <p:spPr>
            <a:xfrm>
              <a:off x="1179913" y="2570983"/>
              <a:ext cx="6265474" cy="1111234"/>
            </a:xfrm>
            <a:custGeom>
              <a:avLst/>
              <a:pathLst>
                <a:path w="6265474" h="1111234">
                  <a:moveTo>
                    <a:pt x="0" y="793739"/>
                  </a:moveTo>
                  <a:lnTo>
                    <a:pt x="250618" y="754052"/>
                  </a:lnTo>
                  <a:lnTo>
                    <a:pt x="501237" y="952487"/>
                  </a:lnTo>
                  <a:lnTo>
                    <a:pt x="751856" y="992174"/>
                  </a:lnTo>
                  <a:lnTo>
                    <a:pt x="1002475" y="952487"/>
                  </a:lnTo>
                  <a:lnTo>
                    <a:pt x="1253094" y="992174"/>
                  </a:lnTo>
                  <a:lnTo>
                    <a:pt x="1503713" y="1031861"/>
                  </a:lnTo>
                  <a:lnTo>
                    <a:pt x="1754332" y="1111234"/>
                  </a:lnTo>
                  <a:lnTo>
                    <a:pt x="2004951" y="992174"/>
                  </a:lnTo>
                  <a:lnTo>
                    <a:pt x="2255570" y="793739"/>
                  </a:lnTo>
                  <a:lnTo>
                    <a:pt x="2506189" y="793739"/>
                  </a:lnTo>
                  <a:lnTo>
                    <a:pt x="2756808" y="515930"/>
                  </a:lnTo>
                  <a:lnTo>
                    <a:pt x="3007427" y="555617"/>
                  </a:lnTo>
                  <a:lnTo>
                    <a:pt x="3258046" y="754052"/>
                  </a:lnTo>
                  <a:lnTo>
                    <a:pt x="3508665" y="277808"/>
                  </a:lnTo>
                  <a:lnTo>
                    <a:pt x="3759284" y="357182"/>
                  </a:lnTo>
                  <a:lnTo>
                    <a:pt x="4009903" y="238121"/>
                  </a:lnTo>
                  <a:lnTo>
                    <a:pt x="4260522" y="515930"/>
                  </a:lnTo>
                  <a:lnTo>
                    <a:pt x="4511141" y="0"/>
                  </a:lnTo>
                  <a:lnTo>
                    <a:pt x="4761760" y="674678"/>
                  </a:lnTo>
                  <a:lnTo>
                    <a:pt x="5012379" y="634991"/>
                  </a:lnTo>
                  <a:lnTo>
                    <a:pt x="5262998" y="436556"/>
                  </a:lnTo>
                  <a:lnTo>
                    <a:pt x="5513617" y="436556"/>
                  </a:lnTo>
                  <a:lnTo>
                    <a:pt x="5764236" y="436556"/>
                  </a:lnTo>
                  <a:lnTo>
                    <a:pt x="6014855" y="277808"/>
                  </a:lnTo>
                  <a:lnTo>
                    <a:pt x="6265474" y="357182"/>
                  </a:lnTo>
                </a:path>
              </a:pathLst>
            </a:custGeom>
            <a:ln w="27101" cap="flat">
              <a:solidFill>
                <a:srgbClr val="008B00">
                  <a:alpha val="100000"/>
                </a:srgbClr>
              </a:solidFill>
              <a:prstDash val="solid"/>
              <a:round/>
            </a:ln>
          </p:spPr>
          <p:txBody>
            <a:bodyPr/>
            <a:lstStyle/>
            <a:p/>
          </p:txBody>
        </p:sp>
        <p:sp>
          <p:nvSpPr>
            <p:cNvPr id="48" name="pl48"/>
            <p:cNvSpPr/>
            <p:nvPr/>
          </p:nvSpPr>
          <p:spPr>
            <a:xfrm>
              <a:off x="3184865" y="2491609"/>
              <a:ext cx="4260522" cy="3135270"/>
            </a:xfrm>
            <a:custGeom>
              <a:avLst/>
              <a:pathLst>
                <a:path w="4260522" h="3135270">
                  <a:moveTo>
                    <a:pt x="0" y="3135270"/>
                  </a:moveTo>
                  <a:lnTo>
                    <a:pt x="250618" y="2817774"/>
                  </a:lnTo>
                  <a:lnTo>
                    <a:pt x="501237" y="1865287"/>
                  </a:lnTo>
                  <a:lnTo>
                    <a:pt x="751856" y="873113"/>
                  </a:lnTo>
                  <a:lnTo>
                    <a:pt x="1002475" y="436556"/>
                  </a:lnTo>
                  <a:lnTo>
                    <a:pt x="1253094" y="238121"/>
                  </a:lnTo>
                  <a:lnTo>
                    <a:pt x="1503713" y="79373"/>
                  </a:lnTo>
                  <a:lnTo>
                    <a:pt x="1754332" y="0"/>
                  </a:lnTo>
                  <a:lnTo>
                    <a:pt x="2004951" y="119060"/>
                  </a:lnTo>
                  <a:lnTo>
                    <a:pt x="2255570" y="158747"/>
                  </a:lnTo>
                  <a:lnTo>
                    <a:pt x="2506189" y="158747"/>
                  </a:lnTo>
                  <a:lnTo>
                    <a:pt x="2756808" y="198434"/>
                  </a:lnTo>
                  <a:lnTo>
                    <a:pt x="3007427" y="317495"/>
                  </a:lnTo>
                  <a:lnTo>
                    <a:pt x="3258046" y="396869"/>
                  </a:lnTo>
                  <a:lnTo>
                    <a:pt x="3508665" y="357182"/>
                  </a:lnTo>
                  <a:lnTo>
                    <a:pt x="3759284" y="198434"/>
                  </a:lnTo>
                  <a:lnTo>
                    <a:pt x="4009903" y="119060"/>
                  </a:lnTo>
                  <a:lnTo>
                    <a:pt x="4260522" y="158747"/>
                  </a:lnTo>
                </a:path>
              </a:pathLst>
            </a:custGeom>
            <a:ln w="27101" cap="flat">
              <a:solidFill>
                <a:srgbClr val="9A32CD">
                  <a:alpha val="100000"/>
                </a:srgbClr>
              </a:solidFill>
              <a:prstDash val="solid"/>
              <a:round/>
            </a:ln>
          </p:spPr>
          <p:txBody>
            <a:bodyPr/>
            <a:lstStyle/>
            <a:p/>
          </p:txBody>
        </p:sp>
        <p:sp>
          <p:nvSpPr>
            <p:cNvPr id="49" name="pl49"/>
            <p:cNvSpPr/>
            <p:nvPr/>
          </p:nvSpPr>
          <p:spPr>
            <a:xfrm>
              <a:off x="2683627" y="2570983"/>
              <a:ext cx="4761760" cy="2579652"/>
            </a:xfrm>
            <a:custGeom>
              <a:avLst/>
              <a:pathLst>
                <a:path w="4761760" h="2579652">
                  <a:moveTo>
                    <a:pt x="0" y="2579652"/>
                  </a:moveTo>
                  <a:lnTo>
                    <a:pt x="250618" y="2143096"/>
                  </a:lnTo>
                  <a:lnTo>
                    <a:pt x="501237" y="1071548"/>
                  </a:lnTo>
                  <a:lnTo>
                    <a:pt x="751856" y="714365"/>
                  </a:lnTo>
                  <a:lnTo>
                    <a:pt x="1002475" y="555617"/>
                  </a:lnTo>
                  <a:lnTo>
                    <a:pt x="1253094" y="277808"/>
                  </a:lnTo>
                  <a:lnTo>
                    <a:pt x="1503713" y="198434"/>
                  </a:lnTo>
                  <a:lnTo>
                    <a:pt x="1754332" y="238121"/>
                  </a:lnTo>
                  <a:lnTo>
                    <a:pt x="2004951" y="198434"/>
                  </a:lnTo>
                  <a:lnTo>
                    <a:pt x="2255570" y="0"/>
                  </a:lnTo>
                  <a:lnTo>
                    <a:pt x="2506189" y="158747"/>
                  </a:lnTo>
                  <a:lnTo>
                    <a:pt x="2756808" y="317495"/>
                  </a:lnTo>
                  <a:lnTo>
                    <a:pt x="3007427" y="277808"/>
                  </a:lnTo>
                  <a:lnTo>
                    <a:pt x="3258046" y="238121"/>
                  </a:lnTo>
                  <a:lnTo>
                    <a:pt x="3508665" y="396869"/>
                  </a:lnTo>
                  <a:lnTo>
                    <a:pt x="3759284" y="476243"/>
                  </a:lnTo>
                  <a:lnTo>
                    <a:pt x="4009903" y="277808"/>
                  </a:lnTo>
                  <a:lnTo>
                    <a:pt x="4260522" y="198434"/>
                  </a:lnTo>
                  <a:lnTo>
                    <a:pt x="4511141" y="119060"/>
                  </a:lnTo>
                  <a:lnTo>
                    <a:pt x="4761760" y="119060"/>
                  </a:lnTo>
                </a:path>
              </a:pathLst>
            </a:custGeom>
            <a:ln w="27101" cap="flat">
              <a:solidFill>
                <a:srgbClr val="836FFF">
                  <a:alpha val="100000"/>
                </a:srgbClr>
              </a:solidFill>
              <a:prstDash val="solid"/>
              <a:round/>
            </a:ln>
          </p:spPr>
          <p:txBody>
            <a:bodyPr/>
            <a:lstStyle/>
            <a:p/>
          </p:txBody>
        </p:sp>
        <p:sp>
          <p:nvSpPr>
            <p:cNvPr id="50" name="pl50"/>
            <p:cNvSpPr/>
            <p:nvPr/>
          </p:nvSpPr>
          <p:spPr>
            <a:xfrm>
              <a:off x="1179913" y="1975679"/>
              <a:ext cx="6265474" cy="555617"/>
            </a:xfrm>
            <a:custGeom>
              <a:avLst/>
              <a:pathLst>
                <a:path w="6265474" h="555617">
                  <a:moveTo>
                    <a:pt x="0" y="515930"/>
                  </a:moveTo>
                  <a:lnTo>
                    <a:pt x="250618" y="357182"/>
                  </a:lnTo>
                  <a:lnTo>
                    <a:pt x="501237" y="396869"/>
                  </a:lnTo>
                  <a:lnTo>
                    <a:pt x="751856" y="158747"/>
                  </a:lnTo>
                  <a:lnTo>
                    <a:pt x="1002475" y="119060"/>
                  </a:lnTo>
                  <a:lnTo>
                    <a:pt x="1253094" y="158747"/>
                  </a:lnTo>
                  <a:lnTo>
                    <a:pt x="1503713" y="79373"/>
                  </a:lnTo>
                  <a:lnTo>
                    <a:pt x="1754332" y="79373"/>
                  </a:lnTo>
                  <a:lnTo>
                    <a:pt x="2004951" y="0"/>
                  </a:lnTo>
                  <a:lnTo>
                    <a:pt x="2255570" y="0"/>
                  </a:lnTo>
                  <a:lnTo>
                    <a:pt x="2506189" y="79373"/>
                  </a:lnTo>
                  <a:lnTo>
                    <a:pt x="2756808" y="0"/>
                  </a:lnTo>
                  <a:lnTo>
                    <a:pt x="3007427" y="0"/>
                  </a:lnTo>
                  <a:lnTo>
                    <a:pt x="3258046" y="119060"/>
                  </a:lnTo>
                  <a:lnTo>
                    <a:pt x="3508665" y="79373"/>
                  </a:lnTo>
                  <a:lnTo>
                    <a:pt x="3759284" y="79373"/>
                  </a:lnTo>
                  <a:lnTo>
                    <a:pt x="4009903" y="79373"/>
                  </a:lnTo>
                  <a:lnTo>
                    <a:pt x="4260522" y="357182"/>
                  </a:lnTo>
                  <a:lnTo>
                    <a:pt x="4511141" y="158747"/>
                  </a:lnTo>
                  <a:lnTo>
                    <a:pt x="4761760" y="357182"/>
                  </a:lnTo>
                  <a:lnTo>
                    <a:pt x="5012379" y="436556"/>
                  </a:lnTo>
                  <a:lnTo>
                    <a:pt x="5262998" y="476243"/>
                  </a:lnTo>
                  <a:lnTo>
                    <a:pt x="5513617" y="555617"/>
                  </a:lnTo>
                  <a:lnTo>
                    <a:pt x="5764236" y="436556"/>
                  </a:lnTo>
                  <a:lnTo>
                    <a:pt x="6014855" y="317495"/>
                  </a:lnTo>
                  <a:lnTo>
                    <a:pt x="6265474" y="357182"/>
                  </a:lnTo>
                </a:path>
              </a:pathLst>
            </a:custGeom>
            <a:ln w="27101" cap="flat">
              <a:solidFill>
                <a:srgbClr val="FB9A99">
                  <a:alpha val="100000"/>
                </a:srgbClr>
              </a:solidFill>
              <a:prstDash val="solid"/>
              <a:round/>
            </a:ln>
          </p:spPr>
          <p:txBody>
            <a:bodyPr/>
            <a:lstStyle/>
            <a:p/>
          </p:txBody>
        </p:sp>
        <p:sp>
          <p:nvSpPr>
            <p:cNvPr id="51" name="pl51"/>
            <p:cNvSpPr/>
            <p:nvPr/>
          </p:nvSpPr>
          <p:spPr>
            <a:xfrm>
              <a:off x="1179913" y="2531296"/>
              <a:ext cx="6265474" cy="1269982"/>
            </a:xfrm>
            <a:custGeom>
              <a:avLst/>
              <a:pathLst>
                <a:path w="6265474" h="1269982">
                  <a:moveTo>
                    <a:pt x="0" y="1269982"/>
                  </a:moveTo>
                  <a:lnTo>
                    <a:pt x="250618" y="1230295"/>
                  </a:lnTo>
                  <a:lnTo>
                    <a:pt x="501237" y="1230295"/>
                  </a:lnTo>
                  <a:lnTo>
                    <a:pt x="751856" y="1150921"/>
                  </a:lnTo>
                  <a:lnTo>
                    <a:pt x="1002475" y="1111234"/>
                  </a:lnTo>
                  <a:lnTo>
                    <a:pt x="1253094" y="1071548"/>
                  </a:lnTo>
                  <a:lnTo>
                    <a:pt x="1503713" y="1031861"/>
                  </a:lnTo>
                  <a:lnTo>
                    <a:pt x="1754332" y="992174"/>
                  </a:lnTo>
                  <a:lnTo>
                    <a:pt x="2004951" y="912800"/>
                  </a:lnTo>
                  <a:lnTo>
                    <a:pt x="2255570" y="793739"/>
                  </a:lnTo>
                  <a:lnTo>
                    <a:pt x="2506189" y="754052"/>
                  </a:lnTo>
                  <a:lnTo>
                    <a:pt x="2756808" y="595304"/>
                  </a:lnTo>
                  <a:lnTo>
                    <a:pt x="3007427" y="515930"/>
                  </a:lnTo>
                  <a:lnTo>
                    <a:pt x="3258046" y="595304"/>
                  </a:lnTo>
                  <a:lnTo>
                    <a:pt x="3508665" y="476243"/>
                  </a:lnTo>
                  <a:lnTo>
                    <a:pt x="3759284" y="277808"/>
                  </a:lnTo>
                  <a:lnTo>
                    <a:pt x="4009903" y="198434"/>
                  </a:lnTo>
                  <a:lnTo>
                    <a:pt x="4260522" y="317495"/>
                  </a:lnTo>
                  <a:lnTo>
                    <a:pt x="4511141" y="238121"/>
                  </a:lnTo>
                  <a:lnTo>
                    <a:pt x="4761760" y="436556"/>
                  </a:lnTo>
                  <a:lnTo>
                    <a:pt x="5012379" y="555617"/>
                  </a:lnTo>
                  <a:lnTo>
                    <a:pt x="5262998" y="357182"/>
                  </a:lnTo>
                  <a:lnTo>
                    <a:pt x="5513617" y="198434"/>
                  </a:lnTo>
                  <a:lnTo>
                    <a:pt x="5764236" y="79373"/>
                  </a:lnTo>
                  <a:lnTo>
                    <a:pt x="6014855" y="0"/>
                  </a:lnTo>
                  <a:lnTo>
                    <a:pt x="6265474" y="0"/>
                  </a:lnTo>
                </a:path>
              </a:pathLst>
            </a:custGeom>
            <a:ln w="27101" cap="flat">
              <a:solidFill>
                <a:srgbClr val="002759">
                  <a:alpha val="100000"/>
                </a:srgbClr>
              </a:solidFill>
              <a:prstDash val="solid"/>
              <a:round/>
            </a:ln>
          </p:spPr>
          <p:txBody>
            <a:bodyPr/>
            <a:lstStyle/>
            <a:p/>
          </p:txBody>
        </p:sp>
        <p:sp>
          <p:nvSpPr>
            <p:cNvPr id="52" name="pt52"/>
            <p:cNvSpPr/>
            <p:nvPr/>
          </p:nvSpPr>
          <p:spPr>
            <a:xfrm>
              <a:off x="1155087" y="3776453"/>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53" name="pt53"/>
            <p:cNvSpPr/>
            <p:nvPr/>
          </p:nvSpPr>
          <p:spPr>
            <a:xfrm>
              <a:off x="1405706" y="3736766"/>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54" name="pt54"/>
            <p:cNvSpPr/>
            <p:nvPr/>
          </p:nvSpPr>
          <p:spPr>
            <a:xfrm>
              <a:off x="1656325" y="3736766"/>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55" name="pt55"/>
            <p:cNvSpPr/>
            <p:nvPr/>
          </p:nvSpPr>
          <p:spPr>
            <a:xfrm>
              <a:off x="1906944" y="3657392"/>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56" name="pt56"/>
            <p:cNvSpPr/>
            <p:nvPr/>
          </p:nvSpPr>
          <p:spPr>
            <a:xfrm>
              <a:off x="2157563" y="3617705"/>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57" name="pt57"/>
            <p:cNvSpPr/>
            <p:nvPr/>
          </p:nvSpPr>
          <p:spPr>
            <a:xfrm>
              <a:off x="2408182" y="3578018"/>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58" name="pt58"/>
            <p:cNvSpPr/>
            <p:nvPr/>
          </p:nvSpPr>
          <p:spPr>
            <a:xfrm>
              <a:off x="2658801" y="3538331"/>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59" name="pt59"/>
            <p:cNvSpPr/>
            <p:nvPr/>
          </p:nvSpPr>
          <p:spPr>
            <a:xfrm>
              <a:off x="2909420" y="3498644"/>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60" name="pt60"/>
            <p:cNvSpPr/>
            <p:nvPr/>
          </p:nvSpPr>
          <p:spPr>
            <a:xfrm>
              <a:off x="3160039" y="3419270"/>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61" name="pt61"/>
            <p:cNvSpPr/>
            <p:nvPr/>
          </p:nvSpPr>
          <p:spPr>
            <a:xfrm>
              <a:off x="3410658" y="3300209"/>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62" name="pt62"/>
            <p:cNvSpPr/>
            <p:nvPr/>
          </p:nvSpPr>
          <p:spPr>
            <a:xfrm>
              <a:off x="3661277" y="3260522"/>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63" name="pt63"/>
            <p:cNvSpPr/>
            <p:nvPr/>
          </p:nvSpPr>
          <p:spPr>
            <a:xfrm>
              <a:off x="3911896" y="3101775"/>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64" name="pt64"/>
            <p:cNvSpPr/>
            <p:nvPr/>
          </p:nvSpPr>
          <p:spPr>
            <a:xfrm>
              <a:off x="4162514" y="3022401"/>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65" name="pt65"/>
            <p:cNvSpPr/>
            <p:nvPr/>
          </p:nvSpPr>
          <p:spPr>
            <a:xfrm>
              <a:off x="4413133" y="3101775"/>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66" name="pt66"/>
            <p:cNvSpPr/>
            <p:nvPr/>
          </p:nvSpPr>
          <p:spPr>
            <a:xfrm>
              <a:off x="4663752" y="2982714"/>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67" name="pt67"/>
            <p:cNvSpPr/>
            <p:nvPr/>
          </p:nvSpPr>
          <p:spPr>
            <a:xfrm>
              <a:off x="4914371" y="2784279"/>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68" name="pt68"/>
            <p:cNvSpPr/>
            <p:nvPr/>
          </p:nvSpPr>
          <p:spPr>
            <a:xfrm>
              <a:off x="5164990" y="2704905"/>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69" name="pt69"/>
            <p:cNvSpPr/>
            <p:nvPr/>
          </p:nvSpPr>
          <p:spPr>
            <a:xfrm>
              <a:off x="5415609" y="2823966"/>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70" name="pt70"/>
            <p:cNvSpPr/>
            <p:nvPr/>
          </p:nvSpPr>
          <p:spPr>
            <a:xfrm>
              <a:off x="5666228" y="2744592"/>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71" name="pt71"/>
            <p:cNvSpPr/>
            <p:nvPr/>
          </p:nvSpPr>
          <p:spPr>
            <a:xfrm>
              <a:off x="5916847" y="2943027"/>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72" name="pt72"/>
            <p:cNvSpPr/>
            <p:nvPr/>
          </p:nvSpPr>
          <p:spPr>
            <a:xfrm>
              <a:off x="6167466" y="3062088"/>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73" name="pt73"/>
            <p:cNvSpPr/>
            <p:nvPr/>
          </p:nvSpPr>
          <p:spPr>
            <a:xfrm>
              <a:off x="6418085" y="2863653"/>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74" name="pt74"/>
            <p:cNvSpPr/>
            <p:nvPr/>
          </p:nvSpPr>
          <p:spPr>
            <a:xfrm>
              <a:off x="6668704" y="2704905"/>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75" name="pt75"/>
            <p:cNvSpPr/>
            <p:nvPr/>
          </p:nvSpPr>
          <p:spPr>
            <a:xfrm>
              <a:off x="6919323" y="2585844"/>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76" name="pt76"/>
            <p:cNvSpPr/>
            <p:nvPr/>
          </p:nvSpPr>
          <p:spPr>
            <a:xfrm>
              <a:off x="7169942" y="2506470"/>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77" name="pt77"/>
            <p:cNvSpPr/>
            <p:nvPr/>
          </p:nvSpPr>
          <p:spPr>
            <a:xfrm>
              <a:off x="7420561" y="2506470"/>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78" name="pl78"/>
            <p:cNvSpPr/>
            <p:nvPr/>
          </p:nvSpPr>
          <p:spPr>
            <a:xfrm>
              <a:off x="7458974" y="1715649"/>
              <a:ext cx="966395" cy="491245"/>
            </a:xfrm>
            <a:custGeom>
              <a:avLst/>
              <a:pathLst>
                <a:path w="966395" h="491245">
                  <a:moveTo>
                    <a:pt x="966395" y="0"/>
                  </a:moveTo>
                  <a:lnTo>
                    <a:pt x="0" y="491245"/>
                  </a:lnTo>
                </a:path>
              </a:pathLst>
            </a:custGeom>
          </p:spPr>
          <p:txBody>
            <a:bodyPr/>
            <a:lstStyle/>
            <a:p/>
          </p:txBody>
        </p:sp>
        <p:sp>
          <p:nvSpPr>
            <p:cNvPr id="79" name="pl79"/>
            <p:cNvSpPr/>
            <p:nvPr/>
          </p:nvSpPr>
          <p:spPr>
            <a:xfrm>
              <a:off x="7463712" y="2228396"/>
              <a:ext cx="792950" cy="102105"/>
            </a:xfrm>
            <a:custGeom>
              <a:avLst/>
              <a:pathLst>
                <a:path w="792950" h="102105">
                  <a:moveTo>
                    <a:pt x="792950" y="0"/>
                  </a:moveTo>
                  <a:lnTo>
                    <a:pt x="0" y="102105"/>
                  </a:lnTo>
                </a:path>
              </a:pathLst>
            </a:custGeom>
          </p:spPr>
          <p:txBody>
            <a:bodyPr/>
            <a:lstStyle/>
            <a:p/>
          </p:txBody>
        </p:sp>
        <p:sp>
          <p:nvSpPr>
            <p:cNvPr id="80" name="pl80"/>
            <p:cNvSpPr/>
            <p:nvPr/>
          </p:nvSpPr>
          <p:spPr>
            <a:xfrm>
              <a:off x="7460085" y="1973070"/>
              <a:ext cx="832696" cy="353550"/>
            </a:xfrm>
            <a:custGeom>
              <a:avLst/>
              <a:pathLst>
                <a:path w="832696" h="353550">
                  <a:moveTo>
                    <a:pt x="832696" y="0"/>
                  </a:moveTo>
                  <a:lnTo>
                    <a:pt x="0" y="353550"/>
                  </a:lnTo>
                </a:path>
              </a:pathLst>
            </a:custGeom>
          </p:spPr>
          <p:txBody>
            <a:bodyPr/>
            <a:lstStyle/>
            <a:p/>
          </p:txBody>
        </p:sp>
        <p:sp>
          <p:nvSpPr>
            <p:cNvPr id="81" name="pl81"/>
            <p:cNvSpPr/>
            <p:nvPr/>
          </p:nvSpPr>
          <p:spPr>
            <a:xfrm>
              <a:off x="7464215" y="2452524"/>
              <a:ext cx="979259" cy="31319"/>
            </a:xfrm>
            <a:custGeom>
              <a:avLst/>
              <a:pathLst>
                <a:path w="979259" h="31319">
                  <a:moveTo>
                    <a:pt x="979259" y="31319"/>
                  </a:moveTo>
                  <a:lnTo>
                    <a:pt x="0" y="0"/>
                  </a:lnTo>
                </a:path>
              </a:pathLst>
            </a:custGeom>
          </p:spPr>
          <p:txBody>
            <a:bodyPr/>
            <a:lstStyle/>
            <a:p/>
          </p:txBody>
        </p:sp>
        <p:sp>
          <p:nvSpPr>
            <p:cNvPr id="82" name="pl82"/>
            <p:cNvSpPr/>
            <p:nvPr/>
          </p:nvSpPr>
          <p:spPr>
            <a:xfrm>
              <a:off x="7457944" y="2459352"/>
              <a:ext cx="901131" cy="533203"/>
            </a:xfrm>
            <a:custGeom>
              <a:avLst/>
              <a:pathLst>
                <a:path w="901131" h="533203">
                  <a:moveTo>
                    <a:pt x="901131" y="533203"/>
                  </a:moveTo>
                  <a:lnTo>
                    <a:pt x="0" y="0"/>
                  </a:lnTo>
                </a:path>
              </a:pathLst>
            </a:custGeom>
          </p:spPr>
          <p:txBody>
            <a:bodyPr/>
            <a:lstStyle/>
            <a:p/>
          </p:txBody>
        </p:sp>
        <p:sp>
          <p:nvSpPr>
            <p:cNvPr id="83" name="pl83"/>
            <p:cNvSpPr/>
            <p:nvPr/>
          </p:nvSpPr>
          <p:spPr>
            <a:xfrm>
              <a:off x="7462150" y="2456487"/>
              <a:ext cx="1035457" cy="281993"/>
            </a:xfrm>
            <a:custGeom>
              <a:avLst/>
              <a:pathLst>
                <a:path w="1035457" h="281993">
                  <a:moveTo>
                    <a:pt x="1035457" y="281993"/>
                  </a:moveTo>
                  <a:lnTo>
                    <a:pt x="0" y="0"/>
                  </a:lnTo>
                </a:path>
              </a:pathLst>
            </a:custGeom>
          </p:spPr>
          <p:txBody>
            <a:bodyPr/>
            <a:lstStyle/>
            <a:p/>
          </p:txBody>
        </p:sp>
        <p:sp>
          <p:nvSpPr>
            <p:cNvPr id="84" name="pl84"/>
            <p:cNvSpPr/>
            <p:nvPr/>
          </p:nvSpPr>
          <p:spPr>
            <a:xfrm>
              <a:off x="7456081" y="2499811"/>
              <a:ext cx="975322" cy="747977"/>
            </a:xfrm>
            <a:custGeom>
              <a:avLst/>
              <a:pathLst>
                <a:path w="975322" h="747977">
                  <a:moveTo>
                    <a:pt x="975322" y="747977"/>
                  </a:moveTo>
                  <a:lnTo>
                    <a:pt x="0" y="0"/>
                  </a:lnTo>
                </a:path>
              </a:pathLst>
            </a:custGeom>
          </p:spPr>
          <p:txBody>
            <a:bodyPr/>
            <a:lstStyle/>
            <a:p/>
          </p:txBody>
        </p:sp>
        <p:sp>
          <p:nvSpPr>
            <p:cNvPr id="85" name="pl85"/>
            <p:cNvSpPr/>
            <p:nvPr/>
          </p:nvSpPr>
          <p:spPr>
            <a:xfrm>
              <a:off x="7454415" y="2540038"/>
              <a:ext cx="1001037" cy="969271"/>
            </a:xfrm>
            <a:custGeom>
              <a:avLst/>
              <a:pathLst>
                <a:path w="1001037" h="969271">
                  <a:moveTo>
                    <a:pt x="1001037" y="969271"/>
                  </a:moveTo>
                  <a:lnTo>
                    <a:pt x="0" y="0"/>
                  </a:lnTo>
                </a:path>
              </a:pathLst>
            </a:custGeom>
          </p:spPr>
          <p:txBody>
            <a:bodyPr/>
            <a:lstStyle/>
            <a:p/>
          </p:txBody>
        </p:sp>
        <p:sp>
          <p:nvSpPr>
            <p:cNvPr id="86" name="pl86"/>
            <p:cNvSpPr/>
            <p:nvPr/>
          </p:nvSpPr>
          <p:spPr>
            <a:xfrm>
              <a:off x="7452257" y="2659629"/>
              <a:ext cx="804405" cy="1085666"/>
            </a:xfrm>
            <a:custGeom>
              <a:avLst/>
              <a:pathLst>
                <a:path w="804405" h="1085666">
                  <a:moveTo>
                    <a:pt x="804405" y="1085666"/>
                  </a:moveTo>
                  <a:lnTo>
                    <a:pt x="0" y="0"/>
                  </a:lnTo>
                </a:path>
              </a:pathLst>
            </a:custGeom>
          </p:spPr>
          <p:txBody>
            <a:bodyPr/>
            <a:lstStyle/>
            <a:p/>
          </p:txBody>
        </p:sp>
        <p:sp>
          <p:nvSpPr>
            <p:cNvPr id="87" name="pl87"/>
            <p:cNvSpPr/>
            <p:nvPr/>
          </p:nvSpPr>
          <p:spPr>
            <a:xfrm>
              <a:off x="7450862" y="2699572"/>
              <a:ext cx="751576" cy="1307861"/>
            </a:xfrm>
            <a:custGeom>
              <a:avLst/>
              <a:pathLst>
                <a:path w="751576" h="1307861">
                  <a:moveTo>
                    <a:pt x="751576" y="1307861"/>
                  </a:moveTo>
                  <a:lnTo>
                    <a:pt x="0" y="0"/>
                  </a:lnTo>
                </a:path>
              </a:pathLst>
            </a:custGeom>
          </p:spPr>
          <p:txBody>
            <a:bodyPr/>
            <a:lstStyle/>
            <a:p/>
          </p:txBody>
        </p:sp>
        <p:sp>
          <p:nvSpPr>
            <p:cNvPr id="88" name="pl88"/>
            <p:cNvSpPr/>
            <p:nvPr/>
          </p:nvSpPr>
          <p:spPr>
            <a:xfrm>
              <a:off x="7452155" y="2937459"/>
              <a:ext cx="328562" cy="451179"/>
            </a:xfrm>
            <a:custGeom>
              <a:avLst/>
              <a:pathLst>
                <a:path w="328562" h="451179">
                  <a:moveTo>
                    <a:pt x="328562" y="451179"/>
                  </a:moveTo>
                  <a:lnTo>
                    <a:pt x="0" y="0"/>
                  </a:lnTo>
                </a:path>
              </a:pathLst>
            </a:custGeom>
          </p:spPr>
          <p:txBody>
            <a:bodyPr/>
            <a:lstStyle/>
            <a:p/>
          </p:txBody>
        </p:sp>
        <p:sp>
          <p:nvSpPr>
            <p:cNvPr id="89" name="pl89"/>
            <p:cNvSpPr/>
            <p:nvPr/>
          </p:nvSpPr>
          <p:spPr>
            <a:xfrm>
              <a:off x="7454545" y="3016244"/>
              <a:ext cx="1233558" cy="1172486"/>
            </a:xfrm>
            <a:custGeom>
              <a:avLst/>
              <a:pathLst>
                <a:path w="1233558" h="1172486">
                  <a:moveTo>
                    <a:pt x="1233558" y="1172486"/>
                  </a:moveTo>
                  <a:lnTo>
                    <a:pt x="0" y="0"/>
                  </a:lnTo>
                </a:path>
              </a:pathLst>
            </a:custGeom>
          </p:spPr>
          <p:txBody>
            <a:bodyPr/>
            <a:lstStyle/>
            <a:p/>
          </p:txBody>
        </p:sp>
        <p:sp>
          <p:nvSpPr>
            <p:cNvPr id="90" name="pg90"/>
            <p:cNvSpPr/>
            <p:nvPr/>
          </p:nvSpPr>
          <p:spPr>
            <a:xfrm>
              <a:off x="8356789" y="1624529"/>
              <a:ext cx="603321" cy="169072"/>
            </a:xfrm>
            <a:custGeom>
              <a:avLst/>
              <a:pathLst>
                <a:path w="603321" h="169072">
                  <a:moveTo>
                    <a:pt x="27431" y="169072"/>
                  </a:moveTo>
                  <a:lnTo>
                    <a:pt x="575889" y="169072"/>
                  </a:lnTo>
                  <a:lnTo>
                    <a:pt x="574784" y="169050"/>
                  </a:lnTo>
                  <a:lnTo>
                    <a:pt x="579195" y="168872"/>
                  </a:lnTo>
                  <a:lnTo>
                    <a:pt x="583521" y="167989"/>
                  </a:lnTo>
                  <a:lnTo>
                    <a:pt x="587649" y="166424"/>
                  </a:lnTo>
                  <a:lnTo>
                    <a:pt x="591472" y="164216"/>
                  </a:lnTo>
                  <a:lnTo>
                    <a:pt x="594891" y="161424"/>
                  </a:lnTo>
                  <a:lnTo>
                    <a:pt x="597819" y="158120"/>
                  </a:lnTo>
                  <a:lnTo>
                    <a:pt x="600178" y="154388"/>
                  </a:lnTo>
                  <a:lnTo>
                    <a:pt x="601909" y="150327"/>
                  </a:lnTo>
                  <a:lnTo>
                    <a:pt x="602965" y="146040"/>
                  </a:lnTo>
                  <a:lnTo>
                    <a:pt x="603321" y="141640"/>
                  </a:lnTo>
                  <a:lnTo>
                    <a:pt x="603321" y="27431"/>
                  </a:lnTo>
                  <a:lnTo>
                    <a:pt x="602965" y="23031"/>
                  </a:lnTo>
                  <a:lnTo>
                    <a:pt x="601909" y="18745"/>
                  </a:lnTo>
                  <a:lnTo>
                    <a:pt x="600178" y="14683"/>
                  </a:lnTo>
                  <a:lnTo>
                    <a:pt x="597819" y="10952"/>
                  </a:lnTo>
                  <a:lnTo>
                    <a:pt x="594891" y="7647"/>
                  </a:lnTo>
                  <a:lnTo>
                    <a:pt x="591472" y="4855"/>
                  </a:lnTo>
                  <a:lnTo>
                    <a:pt x="587649" y="2648"/>
                  </a:lnTo>
                  <a:lnTo>
                    <a:pt x="583521" y="1083"/>
                  </a:lnTo>
                  <a:lnTo>
                    <a:pt x="579195" y="200"/>
                  </a:lnTo>
                  <a:lnTo>
                    <a:pt x="575889" y="0"/>
                  </a:lnTo>
                  <a:lnTo>
                    <a:pt x="27431" y="0"/>
                  </a:lnTo>
                  <a:lnTo>
                    <a:pt x="30738" y="200"/>
                  </a:lnTo>
                  <a:lnTo>
                    <a:pt x="26327" y="22"/>
                  </a:lnTo>
                  <a:lnTo>
                    <a:pt x="21944" y="554"/>
                  </a:lnTo>
                  <a:lnTo>
                    <a:pt x="17704" y="1782"/>
                  </a:lnTo>
                  <a:lnTo>
                    <a:pt x="13716" y="3675"/>
                  </a:lnTo>
                  <a:lnTo>
                    <a:pt x="10082" y="6183"/>
                  </a:lnTo>
                  <a:lnTo>
                    <a:pt x="6898" y="9241"/>
                  </a:lnTo>
                  <a:lnTo>
                    <a:pt x="4246" y="12770"/>
                  </a:lnTo>
                  <a:lnTo>
                    <a:pt x="2195" y="16679"/>
                  </a:lnTo>
                  <a:lnTo>
                    <a:pt x="797" y="20867"/>
                  </a:lnTo>
                  <a:lnTo>
                    <a:pt x="88" y="25224"/>
                  </a:lnTo>
                  <a:lnTo>
                    <a:pt x="0" y="27431"/>
                  </a:lnTo>
                  <a:lnTo>
                    <a:pt x="0" y="141640"/>
                  </a:lnTo>
                  <a:lnTo>
                    <a:pt x="88" y="139433"/>
                  </a:lnTo>
                  <a:lnTo>
                    <a:pt x="88" y="143847"/>
                  </a:lnTo>
                  <a:lnTo>
                    <a:pt x="797" y="148205"/>
                  </a:lnTo>
                  <a:lnTo>
                    <a:pt x="2195" y="152392"/>
                  </a:lnTo>
                  <a:lnTo>
                    <a:pt x="4246" y="156302"/>
                  </a:lnTo>
                  <a:lnTo>
                    <a:pt x="6898" y="159831"/>
                  </a:lnTo>
                  <a:lnTo>
                    <a:pt x="10082" y="162889"/>
                  </a:lnTo>
                  <a:lnTo>
                    <a:pt x="13716" y="165397"/>
                  </a:lnTo>
                  <a:lnTo>
                    <a:pt x="17704" y="167289"/>
                  </a:lnTo>
                  <a:lnTo>
                    <a:pt x="21944" y="168518"/>
                  </a:lnTo>
                  <a:lnTo>
                    <a:pt x="26327" y="169050"/>
                  </a:lnTo>
                  <a:close/>
                </a:path>
              </a:pathLst>
            </a:custGeom>
            <a:solidFill>
              <a:srgbClr val="FFFFFF">
                <a:alpha val="100000"/>
              </a:srgbClr>
            </a:solidFill>
            <a:ln w="6775" cap="rnd">
              <a:solidFill>
                <a:srgbClr val="E31A1C">
                  <a:alpha val="100000"/>
                </a:srgbClr>
              </a:solidFill>
              <a:prstDash val="solid"/>
              <a:round/>
            </a:ln>
          </p:spPr>
          <p:txBody>
            <a:bodyPr/>
            <a:lstStyle/>
            <a:p/>
          </p:txBody>
        </p:sp>
        <p:sp>
          <p:nvSpPr>
            <p:cNvPr id="91" name="tx91"/>
            <p:cNvSpPr/>
            <p:nvPr/>
          </p:nvSpPr>
          <p:spPr>
            <a:xfrm>
              <a:off x="8379649" y="1670249"/>
              <a:ext cx="51188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E31A1C">
                      <a:alpha val="100000"/>
                    </a:srgbClr>
                  </a:solidFill>
                  <a:latin typeface="Arial"/>
                  <a:cs typeface="Arial"/>
                </a:rPr>
                <a:t>IPV1: 89%</a:t>
              </a:r>
            </a:p>
          </p:txBody>
        </p:sp>
        <p:sp>
          <p:nvSpPr>
            <p:cNvPr id="92" name="pg92"/>
            <p:cNvSpPr/>
            <p:nvPr/>
          </p:nvSpPr>
          <p:spPr>
            <a:xfrm>
              <a:off x="8188083" y="2141455"/>
              <a:ext cx="772027" cy="169072"/>
            </a:xfrm>
            <a:custGeom>
              <a:avLst/>
              <a:pathLst>
                <a:path w="772027" h="169072">
                  <a:moveTo>
                    <a:pt x="27431" y="169072"/>
                  </a:moveTo>
                  <a:lnTo>
                    <a:pt x="744595" y="169072"/>
                  </a:lnTo>
                  <a:lnTo>
                    <a:pt x="743491" y="169050"/>
                  </a:lnTo>
                  <a:lnTo>
                    <a:pt x="747902" y="168872"/>
                  </a:lnTo>
                  <a:lnTo>
                    <a:pt x="752227" y="167989"/>
                  </a:lnTo>
                  <a:lnTo>
                    <a:pt x="756355" y="166424"/>
                  </a:lnTo>
                  <a:lnTo>
                    <a:pt x="760179" y="164216"/>
                  </a:lnTo>
                  <a:lnTo>
                    <a:pt x="763598" y="161424"/>
                  </a:lnTo>
                  <a:lnTo>
                    <a:pt x="766526" y="158120"/>
                  </a:lnTo>
                  <a:lnTo>
                    <a:pt x="768885" y="154388"/>
                  </a:lnTo>
                  <a:lnTo>
                    <a:pt x="770616" y="150327"/>
                  </a:lnTo>
                  <a:lnTo>
                    <a:pt x="771672" y="146040"/>
                  </a:lnTo>
                  <a:lnTo>
                    <a:pt x="772027" y="141640"/>
                  </a:lnTo>
                  <a:lnTo>
                    <a:pt x="772027" y="27431"/>
                  </a:lnTo>
                  <a:lnTo>
                    <a:pt x="771672" y="23031"/>
                  </a:lnTo>
                  <a:lnTo>
                    <a:pt x="770616" y="18745"/>
                  </a:lnTo>
                  <a:lnTo>
                    <a:pt x="768885" y="14683"/>
                  </a:lnTo>
                  <a:lnTo>
                    <a:pt x="766526" y="10952"/>
                  </a:lnTo>
                  <a:lnTo>
                    <a:pt x="763598" y="7647"/>
                  </a:lnTo>
                  <a:lnTo>
                    <a:pt x="760179" y="4855"/>
                  </a:lnTo>
                  <a:lnTo>
                    <a:pt x="756355" y="2648"/>
                  </a:lnTo>
                  <a:lnTo>
                    <a:pt x="752227" y="1083"/>
                  </a:lnTo>
                  <a:lnTo>
                    <a:pt x="747902" y="200"/>
                  </a:lnTo>
                  <a:lnTo>
                    <a:pt x="744595" y="0"/>
                  </a:lnTo>
                  <a:lnTo>
                    <a:pt x="27431" y="0"/>
                  </a:lnTo>
                  <a:lnTo>
                    <a:pt x="30738" y="200"/>
                  </a:lnTo>
                  <a:lnTo>
                    <a:pt x="26327" y="22"/>
                  </a:lnTo>
                  <a:lnTo>
                    <a:pt x="21944" y="554"/>
                  </a:lnTo>
                  <a:lnTo>
                    <a:pt x="17704" y="1782"/>
                  </a:lnTo>
                  <a:lnTo>
                    <a:pt x="13716" y="3675"/>
                  </a:lnTo>
                  <a:lnTo>
                    <a:pt x="10082" y="6183"/>
                  </a:lnTo>
                  <a:lnTo>
                    <a:pt x="6898" y="9241"/>
                  </a:lnTo>
                  <a:lnTo>
                    <a:pt x="4246" y="12770"/>
                  </a:lnTo>
                  <a:lnTo>
                    <a:pt x="2195" y="16679"/>
                  </a:lnTo>
                  <a:lnTo>
                    <a:pt x="797" y="20867"/>
                  </a:lnTo>
                  <a:lnTo>
                    <a:pt x="88" y="25224"/>
                  </a:lnTo>
                  <a:lnTo>
                    <a:pt x="0" y="27431"/>
                  </a:lnTo>
                  <a:lnTo>
                    <a:pt x="0" y="141640"/>
                  </a:lnTo>
                  <a:lnTo>
                    <a:pt x="88" y="139433"/>
                  </a:lnTo>
                  <a:lnTo>
                    <a:pt x="88" y="143847"/>
                  </a:lnTo>
                  <a:lnTo>
                    <a:pt x="797" y="148205"/>
                  </a:lnTo>
                  <a:lnTo>
                    <a:pt x="2195" y="152392"/>
                  </a:lnTo>
                  <a:lnTo>
                    <a:pt x="4246" y="156302"/>
                  </a:lnTo>
                  <a:lnTo>
                    <a:pt x="6898" y="159831"/>
                  </a:lnTo>
                  <a:lnTo>
                    <a:pt x="10082" y="162889"/>
                  </a:lnTo>
                  <a:lnTo>
                    <a:pt x="13716" y="165397"/>
                  </a:lnTo>
                  <a:lnTo>
                    <a:pt x="17704" y="167289"/>
                  </a:lnTo>
                  <a:lnTo>
                    <a:pt x="21944" y="168518"/>
                  </a:lnTo>
                  <a:lnTo>
                    <a:pt x="26327" y="169050"/>
                  </a:lnTo>
                  <a:close/>
                </a:path>
              </a:pathLst>
            </a:custGeom>
            <a:solidFill>
              <a:srgbClr val="FFFFFF">
                <a:alpha val="100000"/>
              </a:srgbClr>
            </a:solidFill>
            <a:ln w="6775" cap="rnd">
              <a:solidFill>
                <a:srgbClr val="FFC20E">
                  <a:alpha val="100000"/>
                </a:srgbClr>
              </a:solidFill>
              <a:prstDash val="solid"/>
              <a:round/>
            </a:ln>
          </p:spPr>
          <p:txBody>
            <a:bodyPr/>
            <a:lstStyle/>
            <a:p/>
          </p:txBody>
        </p:sp>
        <p:sp>
          <p:nvSpPr>
            <p:cNvPr id="93" name="tx93"/>
            <p:cNvSpPr/>
            <p:nvPr/>
          </p:nvSpPr>
          <p:spPr>
            <a:xfrm>
              <a:off x="8210943" y="2187175"/>
              <a:ext cx="68058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C20E">
                      <a:alpha val="100000"/>
                    </a:srgbClr>
                  </a:solidFill>
                  <a:latin typeface="Arial"/>
                  <a:cs typeface="Arial"/>
                </a:rPr>
                <a:t>Measles: 86%</a:t>
              </a:r>
            </a:p>
          </p:txBody>
        </p:sp>
        <p:sp>
          <p:nvSpPr>
            <p:cNvPr id="94" name="pg94"/>
            <p:cNvSpPr/>
            <p:nvPr/>
          </p:nvSpPr>
          <p:spPr>
            <a:xfrm>
              <a:off x="8224201" y="1881291"/>
              <a:ext cx="735909" cy="169072"/>
            </a:xfrm>
            <a:custGeom>
              <a:avLst/>
              <a:pathLst>
                <a:path w="735909" h="169072">
                  <a:moveTo>
                    <a:pt x="27431" y="169072"/>
                  </a:moveTo>
                  <a:lnTo>
                    <a:pt x="708477" y="169072"/>
                  </a:lnTo>
                  <a:lnTo>
                    <a:pt x="707372" y="169050"/>
                  </a:lnTo>
                  <a:lnTo>
                    <a:pt x="711783" y="168872"/>
                  </a:lnTo>
                  <a:lnTo>
                    <a:pt x="716109" y="167989"/>
                  </a:lnTo>
                  <a:lnTo>
                    <a:pt x="720237" y="166424"/>
                  </a:lnTo>
                  <a:lnTo>
                    <a:pt x="724060" y="164216"/>
                  </a:lnTo>
                  <a:lnTo>
                    <a:pt x="727479" y="161424"/>
                  </a:lnTo>
                  <a:lnTo>
                    <a:pt x="730407" y="158120"/>
                  </a:lnTo>
                  <a:lnTo>
                    <a:pt x="732766" y="154388"/>
                  </a:lnTo>
                  <a:lnTo>
                    <a:pt x="734497" y="150327"/>
                  </a:lnTo>
                  <a:lnTo>
                    <a:pt x="735553" y="146040"/>
                  </a:lnTo>
                  <a:lnTo>
                    <a:pt x="735909" y="141640"/>
                  </a:lnTo>
                  <a:lnTo>
                    <a:pt x="735909" y="27431"/>
                  </a:lnTo>
                  <a:lnTo>
                    <a:pt x="735553" y="23031"/>
                  </a:lnTo>
                  <a:lnTo>
                    <a:pt x="734497" y="18745"/>
                  </a:lnTo>
                  <a:lnTo>
                    <a:pt x="732766" y="14683"/>
                  </a:lnTo>
                  <a:lnTo>
                    <a:pt x="730407" y="10952"/>
                  </a:lnTo>
                  <a:lnTo>
                    <a:pt x="727479" y="7647"/>
                  </a:lnTo>
                  <a:lnTo>
                    <a:pt x="724060" y="4855"/>
                  </a:lnTo>
                  <a:lnTo>
                    <a:pt x="720237" y="2648"/>
                  </a:lnTo>
                  <a:lnTo>
                    <a:pt x="716109" y="1083"/>
                  </a:lnTo>
                  <a:lnTo>
                    <a:pt x="711783" y="200"/>
                  </a:lnTo>
                  <a:lnTo>
                    <a:pt x="708477" y="0"/>
                  </a:lnTo>
                  <a:lnTo>
                    <a:pt x="27431" y="0"/>
                  </a:lnTo>
                  <a:lnTo>
                    <a:pt x="30738" y="200"/>
                  </a:lnTo>
                  <a:lnTo>
                    <a:pt x="26327" y="22"/>
                  </a:lnTo>
                  <a:lnTo>
                    <a:pt x="21944" y="554"/>
                  </a:lnTo>
                  <a:lnTo>
                    <a:pt x="17704" y="1782"/>
                  </a:lnTo>
                  <a:lnTo>
                    <a:pt x="13716" y="3675"/>
                  </a:lnTo>
                  <a:lnTo>
                    <a:pt x="10082" y="6183"/>
                  </a:lnTo>
                  <a:lnTo>
                    <a:pt x="6898" y="9241"/>
                  </a:lnTo>
                  <a:lnTo>
                    <a:pt x="4246" y="12770"/>
                  </a:lnTo>
                  <a:lnTo>
                    <a:pt x="2195" y="16679"/>
                  </a:lnTo>
                  <a:lnTo>
                    <a:pt x="797" y="20867"/>
                  </a:lnTo>
                  <a:lnTo>
                    <a:pt x="88" y="25224"/>
                  </a:lnTo>
                  <a:lnTo>
                    <a:pt x="0" y="27431"/>
                  </a:lnTo>
                  <a:lnTo>
                    <a:pt x="0" y="141640"/>
                  </a:lnTo>
                  <a:lnTo>
                    <a:pt x="88" y="139433"/>
                  </a:lnTo>
                  <a:lnTo>
                    <a:pt x="88" y="143847"/>
                  </a:lnTo>
                  <a:lnTo>
                    <a:pt x="797" y="148205"/>
                  </a:lnTo>
                  <a:lnTo>
                    <a:pt x="2195" y="152392"/>
                  </a:lnTo>
                  <a:lnTo>
                    <a:pt x="4246" y="156302"/>
                  </a:lnTo>
                  <a:lnTo>
                    <a:pt x="6898" y="159831"/>
                  </a:lnTo>
                  <a:lnTo>
                    <a:pt x="10082" y="162889"/>
                  </a:lnTo>
                  <a:lnTo>
                    <a:pt x="13716" y="165397"/>
                  </a:lnTo>
                  <a:lnTo>
                    <a:pt x="17704" y="167289"/>
                  </a:lnTo>
                  <a:lnTo>
                    <a:pt x="21944" y="168518"/>
                  </a:lnTo>
                  <a:lnTo>
                    <a:pt x="26327" y="169050"/>
                  </a:lnTo>
                  <a:close/>
                </a:path>
              </a:pathLst>
            </a:custGeom>
            <a:solidFill>
              <a:srgbClr val="FFFFFF">
                <a:alpha val="100000"/>
              </a:srgbClr>
            </a:solidFill>
            <a:ln w="6775" cap="rnd">
              <a:solidFill>
                <a:srgbClr val="FB9A99">
                  <a:alpha val="100000"/>
                </a:srgbClr>
              </a:solidFill>
              <a:prstDash val="solid"/>
              <a:round/>
            </a:ln>
          </p:spPr>
          <p:txBody>
            <a:bodyPr/>
            <a:lstStyle/>
            <a:p/>
          </p:txBody>
        </p:sp>
        <p:sp>
          <p:nvSpPr>
            <p:cNvPr id="95" name="tx95"/>
            <p:cNvSpPr/>
            <p:nvPr/>
          </p:nvSpPr>
          <p:spPr>
            <a:xfrm>
              <a:off x="8247061" y="1927011"/>
              <a:ext cx="644469"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B9A99">
                      <a:alpha val="100000"/>
                    </a:srgbClr>
                  </a:solidFill>
                  <a:latin typeface="Arial"/>
                  <a:cs typeface="Arial"/>
                </a:rPr>
                <a:t>Rubella: 86%</a:t>
              </a:r>
            </a:p>
          </p:txBody>
        </p:sp>
        <p:sp>
          <p:nvSpPr>
            <p:cNvPr id="96" name="pg96"/>
            <p:cNvSpPr/>
            <p:nvPr/>
          </p:nvSpPr>
          <p:spPr>
            <a:xfrm>
              <a:off x="8374894" y="2399366"/>
              <a:ext cx="585216" cy="169072"/>
            </a:xfrm>
            <a:custGeom>
              <a:avLst/>
              <a:pathLst>
                <a:path w="585216" h="169072">
                  <a:moveTo>
                    <a:pt x="27431" y="169072"/>
                  </a:moveTo>
                  <a:lnTo>
                    <a:pt x="557784" y="169072"/>
                  </a:lnTo>
                  <a:lnTo>
                    <a:pt x="556679" y="169050"/>
                  </a:lnTo>
                  <a:lnTo>
                    <a:pt x="561090" y="168872"/>
                  </a:lnTo>
                  <a:lnTo>
                    <a:pt x="565416" y="167989"/>
                  </a:lnTo>
                  <a:lnTo>
                    <a:pt x="569543" y="166424"/>
                  </a:lnTo>
                  <a:lnTo>
                    <a:pt x="573367" y="164216"/>
                  </a:lnTo>
                  <a:lnTo>
                    <a:pt x="576786" y="161424"/>
                  </a:lnTo>
                  <a:lnTo>
                    <a:pt x="579714" y="158120"/>
                  </a:lnTo>
                  <a:lnTo>
                    <a:pt x="582073" y="154388"/>
                  </a:lnTo>
                  <a:lnTo>
                    <a:pt x="583804" y="150327"/>
                  </a:lnTo>
                  <a:lnTo>
                    <a:pt x="584860" y="146040"/>
                  </a:lnTo>
                  <a:lnTo>
                    <a:pt x="585216" y="141640"/>
                  </a:lnTo>
                  <a:lnTo>
                    <a:pt x="585216" y="27431"/>
                  </a:lnTo>
                  <a:lnTo>
                    <a:pt x="584860" y="23031"/>
                  </a:lnTo>
                  <a:lnTo>
                    <a:pt x="583804" y="18745"/>
                  </a:lnTo>
                  <a:lnTo>
                    <a:pt x="582073" y="14683"/>
                  </a:lnTo>
                  <a:lnTo>
                    <a:pt x="579714" y="10952"/>
                  </a:lnTo>
                  <a:lnTo>
                    <a:pt x="576786" y="7647"/>
                  </a:lnTo>
                  <a:lnTo>
                    <a:pt x="573367" y="4855"/>
                  </a:lnTo>
                  <a:lnTo>
                    <a:pt x="569543" y="2648"/>
                  </a:lnTo>
                  <a:lnTo>
                    <a:pt x="565416" y="1083"/>
                  </a:lnTo>
                  <a:lnTo>
                    <a:pt x="561090" y="200"/>
                  </a:lnTo>
                  <a:lnTo>
                    <a:pt x="557784" y="0"/>
                  </a:lnTo>
                  <a:lnTo>
                    <a:pt x="27431" y="0"/>
                  </a:lnTo>
                  <a:lnTo>
                    <a:pt x="30738" y="200"/>
                  </a:lnTo>
                  <a:lnTo>
                    <a:pt x="26327" y="22"/>
                  </a:lnTo>
                  <a:lnTo>
                    <a:pt x="21944" y="554"/>
                  </a:lnTo>
                  <a:lnTo>
                    <a:pt x="17704" y="1782"/>
                  </a:lnTo>
                  <a:lnTo>
                    <a:pt x="13716" y="3675"/>
                  </a:lnTo>
                  <a:lnTo>
                    <a:pt x="10082" y="6183"/>
                  </a:lnTo>
                  <a:lnTo>
                    <a:pt x="6898" y="9241"/>
                  </a:lnTo>
                  <a:lnTo>
                    <a:pt x="4246" y="12770"/>
                  </a:lnTo>
                  <a:lnTo>
                    <a:pt x="2195" y="16679"/>
                  </a:lnTo>
                  <a:lnTo>
                    <a:pt x="797" y="20867"/>
                  </a:lnTo>
                  <a:lnTo>
                    <a:pt x="88" y="25224"/>
                  </a:lnTo>
                  <a:lnTo>
                    <a:pt x="0" y="27431"/>
                  </a:lnTo>
                  <a:lnTo>
                    <a:pt x="0" y="141640"/>
                  </a:lnTo>
                  <a:lnTo>
                    <a:pt x="88" y="139433"/>
                  </a:lnTo>
                  <a:lnTo>
                    <a:pt x="88" y="143847"/>
                  </a:lnTo>
                  <a:lnTo>
                    <a:pt x="797" y="148205"/>
                  </a:lnTo>
                  <a:lnTo>
                    <a:pt x="2195" y="152392"/>
                  </a:lnTo>
                  <a:lnTo>
                    <a:pt x="4246" y="156302"/>
                  </a:lnTo>
                  <a:lnTo>
                    <a:pt x="6898" y="159831"/>
                  </a:lnTo>
                  <a:lnTo>
                    <a:pt x="10082" y="162889"/>
                  </a:lnTo>
                  <a:lnTo>
                    <a:pt x="13716" y="165397"/>
                  </a:lnTo>
                  <a:lnTo>
                    <a:pt x="17704" y="167289"/>
                  </a:lnTo>
                  <a:lnTo>
                    <a:pt x="21944" y="168518"/>
                  </a:lnTo>
                  <a:lnTo>
                    <a:pt x="26327" y="169050"/>
                  </a:lnTo>
                  <a:close/>
                </a:path>
              </a:pathLst>
            </a:custGeom>
            <a:solidFill>
              <a:srgbClr val="FFFFFF">
                <a:alpha val="100000"/>
              </a:srgbClr>
            </a:solidFill>
            <a:ln w="6775" cap="rnd">
              <a:solidFill>
                <a:srgbClr val="1C86EE">
                  <a:alpha val="100000"/>
                </a:srgbClr>
              </a:solidFill>
              <a:prstDash val="solid"/>
              <a:round/>
            </a:ln>
          </p:spPr>
          <p:txBody>
            <a:bodyPr/>
            <a:lstStyle/>
            <a:p/>
          </p:txBody>
        </p:sp>
        <p:sp>
          <p:nvSpPr>
            <p:cNvPr id="97" name="tx97"/>
            <p:cNvSpPr/>
            <p:nvPr/>
          </p:nvSpPr>
          <p:spPr>
            <a:xfrm>
              <a:off x="8397754" y="2445086"/>
              <a:ext cx="49377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1C86EE">
                      <a:alpha val="100000"/>
                    </a:srgbClr>
                  </a:solidFill>
                  <a:latin typeface="Arial"/>
                  <a:cs typeface="Arial"/>
                </a:rPr>
                <a:t>DTP: 83%</a:t>
              </a:r>
            </a:p>
          </p:txBody>
        </p:sp>
        <p:sp>
          <p:nvSpPr>
            <p:cNvPr id="98" name="pg98"/>
            <p:cNvSpPr/>
            <p:nvPr/>
          </p:nvSpPr>
          <p:spPr>
            <a:xfrm>
              <a:off x="8290495" y="2915098"/>
              <a:ext cx="669615" cy="169072"/>
            </a:xfrm>
            <a:custGeom>
              <a:avLst/>
              <a:pathLst>
                <a:path w="669615" h="169072">
                  <a:moveTo>
                    <a:pt x="27431" y="169072"/>
                  </a:moveTo>
                  <a:lnTo>
                    <a:pt x="642183" y="169072"/>
                  </a:lnTo>
                  <a:lnTo>
                    <a:pt x="641078" y="169050"/>
                  </a:lnTo>
                  <a:lnTo>
                    <a:pt x="645489" y="168872"/>
                  </a:lnTo>
                  <a:lnTo>
                    <a:pt x="649815" y="167989"/>
                  </a:lnTo>
                  <a:lnTo>
                    <a:pt x="653943" y="166424"/>
                  </a:lnTo>
                  <a:lnTo>
                    <a:pt x="657766" y="164216"/>
                  </a:lnTo>
                  <a:lnTo>
                    <a:pt x="661185" y="161424"/>
                  </a:lnTo>
                  <a:lnTo>
                    <a:pt x="664113" y="158120"/>
                  </a:lnTo>
                  <a:lnTo>
                    <a:pt x="666472" y="154388"/>
                  </a:lnTo>
                  <a:lnTo>
                    <a:pt x="668203" y="150327"/>
                  </a:lnTo>
                  <a:lnTo>
                    <a:pt x="669259" y="146040"/>
                  </a:lnTo>
                  <a:lnTo>
                    <a:pt x="669615" y="141640"/>
                  </a:lnTo>
                  <a:lnTo>
                    <a:pt x="669615" y="27431"/>
                  </a:lnTo>
                  <a:lnTo>
                    <a:pt x="669259" y="23031"/>
                  </a:lnTo>
                  <a:lnTo>
                    <a:pt x="668203" y="18745"/>
                  </a:lnTo>
                  <a:lnTo>
                    <a:pt x="666472" y="14683"/>
                  </a:lnTo>
                  <a:lnTo>
                    <a:pt x="664113" y="10952"/>
                  </a:lnTo>
                  <a:lnTo>
                    <a:pt x="661185" y="7647"/>
                  </a:lnTo>
                  <a:lnTo>
                    <a:pt x="657766" y="4855"/>
                  </a:lnTo>
                  <a:lnTo>
                    <a:pt x="653943" y="2648"/>
                  </a:lnTo>
                  <a:lnTo>
                    <a:pt x="649815" y="1083"/>
                  </a:lnTo>
                  <a:lnTo>
                    <a:pt x="645489" y="200"/>
                  </a:lnTo>
                  <a:lnTo>
                    <a:pt x="642183" y="0"/>
                  </a:lnTo>
                  <a:lnTo>
                    <a:pt x="27431" y="0"/>
                  </a:lnTo>
                  <a:lnTo>
                    <a:pt x="30738" y="200"/>
                  </a:lnTo>
                  <a:lnTo>
                    <a:pt x="26327" y="22"/>
                  </a:lnTo>
                  <a:lnTo>
                    <a:pt x="21944" y="554"/>
                  </a:lnTo>
                  <a:lnTo>
                    <a:pt x="17704" y="1782"/>
                  </a:lnTo>
                  <a:lnTo>
                    <a:pt x="13716" y="3675"/>
                  </a:lnTo>
                  <a:lnTo>
                    <a:pt x="10082" y="6183"/>
                  </a:lnTo>
                  <a:lnTo>
                    <a:pt x="6898" y="9241"/>
                  </a:lnTo>
                  <a:lnTo>
                    <a:pt x="4246" y="12770"/>
                  </a:lnTo>
                  <a:lnTo>
                    <a:pt x="2195" y="16679"/>
                  </a:lnTo>
                  <a:lnTo>
                    <a:pt x="797" y="20867"/>
                  </a:lnTo>
                  <a:lnTo>
                    <a:pt x="88" y="25224"/>
                  </a:lnTo>
                  <a:lnTo>
                    <a:pt x="0" y="27431"/>
                  </a:lnTo>
                  <a:lnTo>
                    <a:pt x="0" y="141640"/>
                  </a:lnTo>
                  <a:lnTo>
                    <a:pt x="88" y="139433"/>
                  </a:lnTo>
                  <a:lnTo>
                    <a:pt x="88" y="143847"/>
                  </a:lnTo>
                  <a:lnTo>
                    <a:pt x="797" y="148205"/>
                  </a:lnTo>
                  <a:lnTo>
                    <a:pt x="2195" y="152392"/>
                  </a:lnTo>
                  <a:lnTo>
                    <a:pt x="4246" y="156302"/>
                  </a:lnTo>
                  <a:lnTo>
                    <a:pt x="6898" y="159831"/>
                  </a:lnTo>
                  <a:lnTo>
                    <a:pt x="10082" y="162889"/>
                  </a:lnTo>
                  <a:lnTo>
                    <a:pt x="13716" y="165397"/>
                  </a:lnTo>
                  <a:lnTo>
                    <a:pt x="17704" y="167289"/>
                  </a:lnTo>
                  <a:lnTo>
                    <a:pt x="21944" y="168518"/>
                  </a:lnTo>
                  <a:lnTo>
                    <a:pt x="26327" y="169050"/>
                  </a:lnTo>
                  <a:close/>
                </a:path>
              </a:pathLst>
            </a:custGeom>
            <a:solidFill>
              <a:srgbClr val="FFFFFF">
                <a:alpha val="100000"/>
              </a:srgbClr>
            </a:solidFill>
            <a:ln w="6775" cap="rnd">
              <a:solidFill>
                <a:srgbClr val="80BD41">
                  <a:alpha val="100000"/>
                </a:srgbClr>
              </a:solidFill>
              <a:prstDash val="solid"/>
              <a:round/>
            </a:ln>
          </p:spPr>
          <p:txBody>
            <a:bodyPr/>
            <a:lstStyle/>
            <a:p/>
          </p:txBody>
        </p:sp>
        <p:sp>
          <p:nvSpPr>
            <p:cNvPr id="99" name="tx99"/>
            <p:cNvSpPr/>
            <p:nvPr/>
          </p:nvSpPr>
          <p:spPr>
            <a:xfrm>
              <a:off x="8313355" y="2960818"/>
              <a:ext cx="578175"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80BD41">
                      <a:alpha val="100000"/>
                    </a:srgbClr>
                  </a:solidFill>
                  <a:latin typeface="Arial"/>
                  <a:cs typeface="Arial"/>
                </a:rPr>
                <a:t>Hep B: 83%</a:t>
              </a:r>
            </a:p>
          </p:txBody>
        </p:sp>
        <p:sp>
          <p:nvSpPr>
            <p:cNvPr id="100" name="pg100"/>
            <p:cNvSpPr/>
            <p:nvPr/>
          </p:nvSpPr>
          <p:spPr>
            <a:xfrm>
              <a:off x="8429027" y="2658596"/>
              <a:ext cx="531083" cy="169072"/>
            </a:xfrm>
            <a:custGeom>
              <a:avLst/>
              <a:pathLst>
                <a:path w="531083" h="169072">
                  <a:moveTo>
                    <a:pt x="27431" y="169072"/>
                  </a:moveTo>
                  <a:lnTo>
                    <a:pt x="503651" y="169072"/>
                  </a:lnTo>
                  <a:lnTo>
                    <a:pt x="502546" y="169050"/>
                  </a:lnTo>
                  <a:lnTo>
                    <a:pt x="506958" y="168872"/>
                  </a:lnTo>
                  <a:lnTo>
                    <a:pt x="511283" y="167989"/>
                  </a:lnTo>
                  <a:lnTo>
                    <a:pt x="515411" y="166424"/>
                  </a:lnTo>
                  <a:lnTo>
                    <a:pt x="519234" y="164216"/>
                  </a:lnTo>
                  <a:lnTo>
                    <a:pt x="522654" y="161424"/>
                  </a:lnTo>
                  <a:lnTo>
                    <a:pt x="525581" y="158120"/>
                  </a:lnTo>
                  <a:lnTo>
                    <a:pt x="527941" y="154388"/>
                  </a:lnTo>
                  <a:lnTo>
                    <a:pt x="529671" y="150327"/>
                  </a:lnTo>
                  <a:lnTo>
                    <a:pt x="530728" y="146040"/>
                  </a:lnTo>
                  <a:lnTo>
                    <a:pt x="531083" y="141640"/>
                  </a:lnTo>
                  <a:lnTo>
                    <a:pt x="531083" y="27431"/>
                  </a:lnTo>
                  <a:lnTo>
                    <a:pt x="530728" y="23031"/>
                  </a:lnTo>
                  <a:lnTo>
                    <a:pt x="529671" y="18745"/>
                  </a:lnTo>
                  <a:lnTo>
                    <a:pt x="527941" y="14683"/>
                  </a:lnTo>
                  <a:lnTo>
                    <a:pt x="525581" y="10952"/>
                  </a:lnTo>
                  <a:lnTo>
                    <a:pt x="522654" y="7647"/>
                  </a:lnTo>
                  <a:lnTo>
                    <a:pt x="519234" y="4855"/>
                  </a:lnTo>
                  <a:lnTo>
                    <a:pt x="515411" y="2648"/>
                  </a:lnTo>
                  <a:lnTo>
                    <a:pt x="511283" y="1083"/>
                  </a:lnTo>
                  <a:lnTo>
                    <a:pt x="506958" y="200"/>
                  </a:lnTo>
                  <a:lnTo>
                    <a:pt x="503651" y="0"/>
                  </a:lnTo>
                  <a:lnTo>
                    <a:pt x="27431" y="0"/>
                  </a:lnTo>
                  <a:lnTo>
                    <a:pt x="30738" y="200"/>
                  </a:lnTo>
                  <a:lnTo>
                    <a:pt x="26327" y="22"/>
                  </a:lnTo>
                  <a:lnTo>
                    <a:pt x="21944" y="554"/>
                  </a:lnTo>
                  <a:lnTo>
                    <a:pt x="17704" y="1782"/>
                  </a:lnTo>
                  <a:lnTo>
                    <a:pt x="13716" y="3675"/>
                  </a:lnTo>
                  <a:lnTo>
                    <a:pt x="10082" y="6183"/>
                  </a:lnTo>
                  <a:lnTo>
                    <a:pt x="6898" y="9241"/>
                  </a:lnTo>
                  <a:lnTo>
                    <a:pt x="4246" y="12770"/>
                  </a:lnTo>
                  <a:lnTo>
                    <a:pt x="2195" y="16679"/>
                  </a:lnTo>
                  <a:lnTo>
                    <a:pt x="797" y="20867"/>
                  </a:lnTo>
                  <a:lnTo>
                    <a:pt x="88" y="25224"/>
                  </a:lnTo>
                  <a:lnTo>
                    <a:pt x="0" y="27431"/>
                  </a:lnTo>
                  <a:lnTo>
                    <a:pt x="0" y="141640"/>
                  </a:lnTo>
                  <a:lnTo>
                    <a:pt x="88" y="139433"/>
                  </a:lnTo>
                  <a:lnTo>
                    <a:pt x="88" y="143847"/>
                  </a:lnTo>
                  <a:lnTo>
                    <a:pt x="797" y="148205"/>
                  </a:lnTo>
                  <a:lnTo>
                    <a:pt x="2195" y="152392"/>
                  </a:lnTo>
                  <a:lnTo>
                    <a:pt x="4246" y="156302"/>
                  </a:lnTo>
                  <a:lnTo>
                    <a:pt x="6898" y="159831"/>
                  </a:lnTo>
                  <a:lnTo>
                    <a:pt x="10082" y="162889"/>
                  </a:lnTo>
                  <a:lnTo>
                    <a:pt x="13716" y="165397"/>
                  </a:lnTo>
                  <a:lnTo>
                    <a:pt x="17704" y="167289"/>
                  </a:lnTo>
                  <a:lnTo>
                    <a:pt x="21944" y="168518"/>
                  </a:lnTo>
                  <a:lnTo>
                    <a:pt x="26327" y="169050"/>
                  </a:lnTo>
                  <a:close/>
                </a:path>
              </a:pathLst>
            </a:custGeom>
            <a:solidFill>
              <a:srgbClr val="FFFFFF">
                <a:alpha val="100000"/>
              </a:srgbClr>
            </a:solidFill>
            <a:ln w="6775" cap="rnd">
              <a:solidFill>
                <a:srgbClr val="EE00EE">
                  <a:alpha val="100000"/>
                </a:srgbClr>
              </a:solidFill>
              <a:prstDash val="solid"/>
              <a:round/>
            </a:ln>
          </p:spPr>
          <p:txBody>
            <a:bodyPr/>
            <a:lstStyle/>
            <a:p/>
          </p:txBody>
        </p:sp>
        <p:sp>
          <p:nvSpPr>
            <p:cNvPr id="101" name="tx101"/>
            <p:cNvSpPr/>
            <p:nvPr/>
          </p:nvSpPr>
          <p:spPr>
            <a:xfrm>
              <a:off x="8451887" y="2704316"/>
              <a:ext cx="439643"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EE00EE">
                      <a:alpha val="100000"/>
                    </a:srgbClr>
                  </a:solidFill>
                  <a:latin typeface="Arial"/>
                  <a:cs typeface="Arial"/>
                </a:rPr>
                <a:t>Hib: 83%</a:t>
              </a:r>
            </a:p>
          </p:txBody>
        </p:sp>
        <p:sp>
          <p:nvSpPr>
            <p:cNvPr id="102" name="pg102"/>
            <p:cNvSpPr/>
            <p:nvPr/>
          </p:nvSpPr>
          <p:spPr>
            <a:xfrm>
              <a:off x="8362824" y="3169524"/>
              <a:ext cx="597286" cy="169072"/>
            </a:xfrm>
            <a:custGeom>
              <a:avLst/>
              <a:pathLst>
                <a:path w="597286" h="169072">
                  <a:moveTo>
                    <a:pt x="27431" y="169072"/>
                  </a:moveTo>
                  <a:lnTo>
                    <a:pt x="569854" y="169072"/>
                  </a:lnTo>
                  <a:lnTo>
                    <a:pt x="568749" y="169050"/>
                  </a:lnTo>
                  <a:lnTo>
                    <a:pt x="573160" y="168872"/>
                  </a:lnTo>
                  <a:lnTo>
                    <a:pt x="577486" y="167989"/>
                  </a:lnTo>
                  <a:lnTo>
                    <a:pt x="581613" y="166424"/>
                  </a:lnTo>
                  <a:lnTo>
                    <a:pt x="585437" y="164216"/>
                  </a:lnTo>
                  <a:lnTo>
                    <a:pt x="588856" y="161424"/>
                  </a:lnTo>
                  <a:lnTo>
                    <a:pt x="591784" y="158120"/>
                  </a:lnTo>
                  <a:lnTo>
                    <a:pt x="594143" y="154388"/>
                  </a:lnTo>
                  <a:lnTo>
                    <a:pt x="595874" y="150327"/>
                  </a:lnTo>
                  <a:lnTo>
                    <a:pt x="596930" y="146040"/>
                  </a:lnTo>
                  <a:lnTo>
                    <a:pt x="597286" y="141640"/>
                  </a:lnTo>
                  <a:lnTo>
                    <a:pt x="597286" y="27432"/>
                  </a:lnTo>
                  <a:lnTo>
                    <a:pt x="596930" y="23031"/>
                  </a:lnTo>
                  <a:lnTo>
                    <a:pt x="595874" y="18745"/>
                  </a:lnTo>
                  <a:lnTo>
                    <a:pt x="594143" y="14683"/>
                  </a:lnTo>
                  <a:lnTo>
                    <a:pt x="591784" y="10952"/>
                  </a:lnTo>
                  <a:lnTo>
                    <a:pt x="588856" y="7647"/>
                  </a:lnTo>
                  <a:lnTo>
                    <a:pt x="585437" y="4855"/>
                  </a:lnTo>
                  <a:lnTo>
                    <a:pt x="581613" y="2648"/>
                  </a:lnTo>
                  <a:lnTo>
                    <a:pt x="577486" y="1083"/>
                  </a:lnTo>
                  <a:lnTo>
                    <a:pt x="573160" y="200"/>
                  </a:lnTo>
                  <a:lnTo>
                    <a:pt x="569854" y="0"/>
                  </a:lnTo>
                  <a:lnTo>
                    <a:pt x="27431" y="0"/>
                  </a:lnTo>
                  <a:lnTo>
                    <a:pt x="30738" y="200"/>
                  </a:lnTo>
                  <a:lnTo>
                    <a:pt x="26327" y="22"/>
                  </a:lnTo>
                  <a:lnTo>
                    <a:pt x="21944" y="554"/>
                  </a:lnTo>
                  <a:lnTo>
                    <a:pt x="17704" y="1782"/>
                  </a:lnTo>
                  <a:lnTo>
                    <a:pt x="13716" y="3675"/>
                  </a:lnTo>
                  <a:lnTo>
                    <a:pt x="10082" y="6183"/>
                  </a:lnTo>
                  <a:lnTo>
                    <a:pt x="6898" y="9241"/>
                  </a:lnTo>
                  <a:lnTo>
                    <a:pt x="4246" y="12770"/>
                  </a:lnTo>
                  <a:lnTo>
                    <a:pt x="2195" y="16679"/>
                  </a:lnTo>
                  <a:lnTo>
                    <a:pt x="797" y="20867"/>
                  </a:lnTo>
                  <a:lnTo>
                    <a:pt x="88" y="25224"/>
                  </a:lnTo>
                  <a:lnTo>
                    <a:pt x="0" y="27432"/>
                  </a:lnTo>
                  <a:lnTo>
                    <a:pt x="0" y="141640"/>
                  </a:lnTo>
                  <a:lnTo>
                    <a:pt x="88" y="139433"/>
                  </a:lnTo>
                  <a:lnTo>
                    <a:pt x="88" y="143847"/>
                  </a:lnTo>
                  <a:lnTo>
                    <a:pt x="797" y="148205"/>
                  </a:lnTo>
                  <a:lnTo>
                    <a:pt x="2195" y="152392"/>
                  </a:lnTo>
                  <a:lnTo>
                    <a:pt x="4246" y="156302"/>
                  </a:lnTo>
                  <a:lnTo>
                    <a:pt x="6898" y="159831"/>
                  </a:lnTo>
                  <a:lnTo>
                    <a:pt x="10082" y="162889"/>
                  </a:lnTo>
                  <a:lnTo>
                    <a:pt x="13716" y="165397"/>
                  </a:lnTo>
                  <a:lnTo>
                    <a:pt x="17704" y="167289"/>
                  </a:lnTo>
                  <a:lnTo>
                    <a:pt x="21944" y="168518"/>
                  </a:lnTo>
                  <a:lnTo>
                    <a:pt x="26327" y="169050"/>
                  </a:lnTo>
                  <a:close/>
                </a:path>
              </a:pathLst>
            </a:custGeom>
            <a:solidFill>
              <a:srgbClr val="FFFFFF">
                <a:alpha val="100000"/>
              </a:srgbClr>
            </a:solidFill>
            <a:ln w="6775" cap="rnd">
              <a:solidFill>
                <a:srgbClr val="FF7F00">
                  <a:alpha val="100000"/>
                </a:srgbClr>
              </a:solidFill>
              <a:prstDash val="solid"/>
              <a:round/>
            </a:ln>
          </p:spPr>
          <p:txBody>
            <a:bodyPr/>
            <a:lstStyle/>
            <a:p/>
          </p:txBody>
        </p:sp>
        <p:sp>
          <p:nvSpPr>
            <p:cNvPr id="103" name="tx103"/>
            <p:cNvSpPr/>
            <p:nvPr/>
          </p:nvSpPr>
          <p:spPr>
            <a:xfrm>
              <a:off x="8385684" y="3215244"/>
              <a:ext cx="50584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7F00">
                      <a:alpha val="100000"/>
                    </a:srgbClr>
                  </a:solidFill>
                  <a:latin typeface="Arial"/>
                  <a:cs typeface="Arial"/>
                </a:rPr>
                <a:t>IPVc: 82%</a:t>
              </a:r>
            </a:p>
          </p:txBody>
        </p:sp>
        <p:sp>
          <p:nvSpPr>
            <p:cNvPr id="104" name="pg104"/>
            <p:cNvSpPr/>
            <p:nvPr/>
          </p:nvSpPr>
          <p:spPr>
            <a:xfrm>
              <a:off x="8386873" y="3430330"/>
              <a:ext cx="573237" cy="169072"/>
            </a:xfrm>
            <a:custGeom>
              <a:avLst/>
              <a:pathLst>
                <a:path w="573237" h="169072">
                  <a:moveTo>
                    <a:pt x="27431" y="169072"/>
                  </a:moveTo>
                  <a:lnTo>
                    <a:pt x="545805" y="169072"/>
                  </a:lnTo>
                  <a:lnTo>
                    <a:pt x="544700" y="169050"/>
                  </a:lnTo>
                  <a:lnTo>
                    <a:pt x="549111" y="168872"/>
                  </a:lnTo>
                  <a:lnTo>
                    <a:pt x="553437" y="167989"/>
                  </a:lnTo>
                  <a:lnTo>
                    <a:pt x="557565" y="166424"/>
                  </a:lnTo>
                  <a:lnTo>
                    <a:pt x="561388" y="164216"/>
                  </a:lnTo>
                  <a:lnTo>
                    <a:pt x="564808" y="161424"/>
                  </a:lnTo>
                  <a:lnTo>
                    <a:pt x="567735" y="158120"/>
                  </a:lnTo>
                  <a:lnTo>
                    <a:pt x="570095" y="154388"/>
                  </a:lnTo>
                  <a:lnTo>
                    <a:pt x="571825" y="150327"/>
                  </a:lnTo>
                  <a:lnTo>
                    <a:pt x="572882" y="146040"/>
                  </a:lnTo>
                  <a:lnTo>
                    <a:pt x="573237" y="141640"/>
                  </a:lnTo>
                  <a:lnTo>
                    <a:pt x="573237" y="27432"/>
                  </a:lnTo>
                  <a:lnTo>
                    <a:pt x="572882" y="23031"/>
                  </a:lnTo>
                  <a:lnTo>
                    <a:pt x="571825" y="18745"/>
                  </a:lnTo>
                  <a:lnTo>
                    <a:pt x="570095" y="14683"/>
                  </a:lnTo>
                  <a:lnTo>
                    <a:pt x="567735" y="10952"/>
                  </a:lnTo>
                  <a:lnTo>
                    <a:pt x="564808" y="7647"/>
                  </a:lnTo>
                  <a:lnTo>
                    <a:pt x="561388" y="4855"/>
                  </a:lnTo>
                  <a:lnTo>
                    <a:pt x="557565" y="2648"/>
                  </a:lnTo>
                  <a:lnTo>
                    <a:pt x="553437" y="1083"/>
                  </a:lnTo>
                  <a:lnTo>
                    <a:pt x="549111" y="200"/>
                  </a:lnTo>
                  <a:lnTo>
                    <a:pt x="545805" y="0"/>
                  </a:lnTo>
                  <a:lnTo>
                    <a:pt x="27431" y="0"/>
                  </a:lnTo>
                  <a:lnTo>
                    <a:pt x="30738" y="200"/>
                  </a:lnTo>
                  <a:lnTo>
                    <a:pt x="26327" y="22"/>
                  </a:lnTo>
                  <a:lnTo>
                    <a:pt x="21944" y="554"/>
                  </a:lnTo>
                  <a:lnTo>
                    <a:pt x="17704" y="1782"/>
                  </a:lnTo>
                  <a:lnTo>
                    <a:pt x="13716" y="3675"/>
                  </a:lnTo>
                  <a:lnTo>
                    <a:pt x="10082" y="6183"/>
                  </a:lnTo>
                  <a:lnTo>
                    <a:pt x="6898" y="9241"/>
                  </a:lnTo>
                  <a:lnTo>
                    <a:pt x="4246" y="12770"/>
                  </a:lnTo>
                  <a:lnTo>
                    <a:pt x="2195" y="16679"/>
                  </a:lnTo>
                  <a:lnTo>
                    <a:pt x="797" y="20867"/>
                  </a:lnTo>
                  <a:lnTo>
                    <a:pt x="88" y="25224"/>
                  </a:lnTo>
                  <a:lnTo>
                    <a:pt x="0" y="27432"/>
                  </a:lnTo>
                  <a:lnTo>
                    <a:pt x="0" y="141640"/>
                  </a:lnTo>
                  <a:lnTo>
                    <a:pt x="88" y="139433"/>
                  </a:lnTo>
                  <a:lnTo>
                    <a:pt x="88" y="143847"/>
                  </a:lnTo>
                  <a:lnTo>
                    <a:pt x="797" y="148205"/>
                  </a:lnTo>
                  <a:lnTo>
                    <a:pt x="2195" y="152392"/>
                  </a:lnTo>
                  <a:lnTo>
                    <a:pt x="4246" y="156302"/>
                  </a:lnTo>
                  <a:lnTo>
                    <a:pt x="6898" y="159831"/>
                  </a:lnTo>
                  <a:lnTo>
                    <a:pt x="10082" y="162889"/>
                  </a:lnTo>
                  <a:lnTo>
                    <a:pt x="13716" y="165397"/>
                  </a:lnTo>
                  <a:lnTo>
                    <a:pt x="17704" y="167289"/>
                  </a:lnTo>
                  <a:lnTo>
                    <a:pt x="21944" y="168518"/>
                  </a:lnTo>
                  <a:lnTo>
                    <a:pt x="26327" y="169050"/>
                  </a:lnTo>
                  <a:close/>
                </a:path>
              </a:pathLst>
            </a:custGeom>
            <a:solidFill>
              <a:srgbClr val="FFFFFF">
                <a:alpha val="100000"/>
              </a:srgbClr>
            </a:solidFill>
            <a:ln w="6775" cap="rnd">
              <a:solidFill>
                <a:srgbClr val="002759">
                  <a:alpha val="100000"/>
                </a:srgbClr>
              </a:solidFill>
              <a:prstDash val="solid"/>
              <a:round/>
            </a:ln>
          </p:spPr>
          <p:txBody>
            <a:bodyPr/>
            <a:lstStyle/>
            <a:p/>
          </p:txBody>
        </p:sp>
        <p:sp>
          <p:nvSpPr>
            <p:cNvPr id="105" name="tx105"/>
            <p:cNvSpPr/>
            <p:nvPr/>
          </p:nvSpPr>
          <p:spPr>
            <a:xfrm>
              <a:off x="8409733" y="3476050"/>
              <a:ext cx="48179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2759">
                      <a:alpha val="100000"/>
                    </a:srgbClr>
                  </a:solidFill>
                  <a:latin typeface="Arial"/>
                  <a:cs typeface="Arial"/>
                </a:rPr>
                <a:t>BoP: 81%</a:t>
              </a:r>
            </a:p>
          </p:txBody>
        </p:sp>
        <p:sp>
          <p:nvSpPr>
            <p:cNvPr id="106" name="pg106"/>
            <p:cNvSpPr/>
            <p:nvPr/>
          </p:nvSpPr>
          <p:spPr>
            <a:xfrm>
              <a:off x="8188083" y="3666369"/>
              <a:ext cx="772027" cy="169072"/>
            </a:xfrm>
            <a:custGeom>
              <a:avLst/>
              <a:pathLst>
                <a:path w="772027" h="169072">
                  <a:moveTo>
                    <a:pt x="27431" y="169072"/>
                  </a:moveTo>
                  <a:lnTo>
                    <a:pt x="744595" y="169072"/>
                  </a:lnTo>
                  <a:lnTo>
                    <a:pt x="743491" y="169050"/>
                  </a:lnTo>
                  <a:lnTo>
                    <a:pt x="747902" y="168872"/>
                  </a:lnTo>
                  <a:lnTo>
                    <a:pt x="752227" y="167989"/>
                  </a:lnTo>
                  <a:lnTo>
                    <a:pt x="756355" y="166424"/>
                  </a:lnTo>
                  <a:lnTo>
                    <a:pt x="760179" y="164216"/>
                  </a:lnTo>
                  <a:lnTo>
                    <a:pt x="763598" y="161424"/>
                  </a:lnTo>
                  <a:lnTo>
                    <a:pt x="766526" y="158120"/>
                  </a:lnTo>
                  <a:lnTo>
                    <a:pt x="768885" y="154388"/>
                  </a:lnTo>
                  <a:lnTo>
                    <a:pt x="770616" y="150327"/>
                  </a:lnTo>
                  <a:lnTo>
                    <a:pt x="771672" y="146040"/>
                  </a:lnTo>
                  <a:lnTo>
                    <a:pt x="772027" y="141640"/>
                  </a:lnTo>
                  <a:lnTo>
                    <a:pt x="772027" y="27432"/>
                  </a:lnTo>
                  <a:lnTo>
                    <a:pt x="771672" y="23031"/>
                  </a:lnTo>
                  <a:lnTo>
                    <a:pt x="770616" y="18745"/>
                  </a:lnTo>
                  <a:lnTo>
                    <a:pt x="768885" y="14683"/>
                  </a:lnTo>
                  <a:lnTo>
                    <a:pt x="766526" y="10952"/>
                  </a:lnTo>
                  <a:lnTo>
                    <a:pt x="763598" y="7647"/>
                  </a:lnTo>
                  <a:lnTo>
                    <a:pt x="760179" y="4855"/>
                  </a:lnTo>
                  <a:lnTo>
                    <a:pt x="756355" y="2648"/>
                  </a:lnTo>
                  <a:lnTo>
                    <a:pt x="752227" y="1083"/>
                  </a:lnTo>
                  <a:lnTo>
                    <a:pt x="747902" y="200"/>
                  </a:lnTo>
                  <a:lnTo>
                    <a:pt x="744595" y="0"/>
                  </a:lnTo>
                  <a:lnTo>
                    <a:pt x="27431" y="0"/>
                  </a:lnTo>
                  <a:lnTo>
                    <a:pt x="30738" y="200"/>
                  </a:lnTo>
                  <a:lnTo>
                    <a:pt x="26327" y="22"/>
                  </a:lnTo>
                  <a:lnTo>
                    <a:pt x="21944" y="554"/>
                  </a:lnTo>
                  <a:lnTo>
                    <a:pt x="17704" y="1782"/>
                  </a:lnTo>
                  <a:lnTo>
                    <a:pt x="13716" y="3675"/>
                  </a:lnTo>
                  <a:lnTo>
                    <a:pt x="10082" y="6183"/>
                  </a:lnTo>
                  <a:lnTo>
                    <a:pt x="6898" y="9241"/>
                  </a:lnTo>
                  <a:lnTo>
                    <a:pt x="4246" y="12770"/>
                  </a:lnTo>
                  <a:lnTo>
                    <a:pt x="2195" y="16679"/>
                  </a:lnTo>
                  <a:lnTo>
                    <a:pt x="797" y="20867"/>
                  </a:lnTo>
                  <a:lnTo>
                    <a:pt x="88" y="25224"/>
                  </a:lnTo>
                  <a:lnTo>
                    <a:pt x="0" y="27432"/>
                  </a:lnTo>
                  <a:lnTo>
                    <a:pt x="0" y="141640"/>
                  </a:lnTo>
                  <a:lnTo>
                    <a:pt x="88" y="139433"/>
                  </a:lnTo>
                  <a:lnTo>
                    <a:pt x="88" y="143847"/>
                  </a:lnTo>
                  <a:lnTo>
                    <a:pt x="797" y="148205"/>
                  </a:lnTo>
                  <a:lnTo>
                    <a:pt x="2195" y="152392"/>
                  </a:lnTo>
                  <a:lnTo>
                    <a:pt x="4246" y="156302"/>
                  </a:lnTo>
                  <a:lnTo>
                    <a:pt x="6898" y="159831"/>
                  </a:lnTo>
                  <a:lnTo>
                    <a:pt x="10082" y="162889"/>
                  </a:lnTo>
                  <a:lnTo>
                    <a:pt x="13716" y="165397"/>
                  </a:lnTo>
                  <a:lnTo>
                    <a:pt x="17704" y="167289"/>
                  </a:lnTo>
                  <a:lnTo>
                    <a:pt x="21944" y="168518"/>
                  </a:lnTo>
                  <a:lnTo>
                    <a:pt x="26327" y="169050"/>
                  </a:lnTo>
                  <a:close/>
                </a:path>
              </a:pathLst>
            </a:custGeom>
            <a:solidFill>
              <a:srgbClr val="FFFFFF">
                <a:alpha val="100000"/>
              </a:srgbClr>
            </a:solidFill>
            <a:ln w="6775" cap="rnd">
              <a:solidFill>
                <a:srgbClr val="9A32CD">
                  <a:alpha val="100000"/>
                </a:srgbClr>
              </a:solidFill>
              <a:prstDash val="solid"/>
              <a:round/>
            </a:ln>
          </p:spPr>
          <p:txBody>
            <a:bodyPr/>
            <a:lstStyle/>
            <a:p/>
          </p:txBody>
        </p:sp>
        <p:sp>
          <p:nvSpPr>
            <p:cNvPr id="107" name="tx107"/>
            <p:cNvSpPr/>
            <p:nvPr/>
          </p:nvSpPr>
          <p:spPr>
            <a:xfrm>
              <a:off x="8210943" y="3712089"/>
              <a:ext cx="68058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9A32CD">
                      <a:alpha val="100000"/>
                    </a:srgbClr>
                  </a:solidFill>
                  <a:latin typeface="Arial"/>
                  <a:cs typeface="Arial"/>
                </a:rPr>
                <a:t>Pneumo: 78%</a:t>
              </a:r>
            </a:p>
          </p:txBody>
        </p:sp>
        <p:sp>
          <p:nvSpPr>
            <p:cNvPr id="108" name="pg108"/>
            <p:cNvSpPr/>
            <p:nvPr/>
          </p:nvSpPr>
          <p:spPr>
            <a:xfrm>
              <a:off x="8133859" y="3927835"/>
              <a:ext cx="826251" cy="169072"/>
            </a:xfrm>
            <a:custGeom>
              <a:avLst/>
              <a:pathLst>
                <a:path w="826251" h="169072">
                  <a:moveTo>
                    <a:pt x="27431" y="169072"/>
                  </a:moveTo>
                  <a:lnTo>
                    <a:pt x="798819" y="169072"/>
                  </a:lnTo>
                  <a:lnTo>
                    <a:pt x="797715" y="169050"/>
                  </a:lnTo>
                  <a:lnTo>
                    <a:pt x="802126" y="168872"/>
                  </a:lnTo>
                  <a:lnTo>
                    <a:pt x="806451" y="167989"/>
                  </a:lnTo>
                  <a:lnTo>
                    <a:pt x="810579" y="166424"/>
                  </a:lnTo>
                  <a:lnTo>
                    <a:pt x="814402" y="164216"/>
                  </a:lnTo>
                  <a:lnTo>
                    <a:pt x="817822" y="161424"/>
                  </a:lnTo>
                  <a:lnTo>
                    <a:pt x="820750" y="158120"/>
                  </a:lnTo>
                  <a:lnTo>
                    <a:pt x="823109" y="154388"/>
                  </a:lnTo>
                  <a:lnTo>
                    <a:pt x="824840" y="150327"/>
                  </a:lnTo>
                  <a:lnTo>
                    <a:pt x="825896" y="146040"/>
                  </a:lnTo>
                  <a:lnTo>
                    <a:pt x="826251" y="141640"/>
                  </a:lnTo>
                  <a:lnTo>
                    <a:pt x="826251" y="27432"/>
                  </a:lnTo>
                  <a:lnTo>
                    <a:pt x="825896" y="23031"/>
                  </a:lnTo>
                  <a:lnTo>
                    <a:pt x="824840" y="18745"/>
                  </a:lnTo>
                  <a:lnTo>
                    <a:pt x="823109" y="14683"/>
                  </a:lnTo>
                  <a:lnTo>
                    <a:pt x="820750" y="10952"/>
                  </a:lnTo>
                  <a:lnTo>
                    <a:pt x="817822" y="7647"/>
                  </a:lnTo>
                  <a:lnTo>
                    <a:pt x="814402" y="4855"/>
                  </a:lnTo>
                  <a:lnTo>
                    <a:pt x="810579" y="2648"/>
                  </a:lnTo>
                  <a:lnTo>
                    <a:pt x="806451" y="1083"/>
                  </a:lnTo>
                  <a:lnTo>
                    <a:pt x="802126" y="200"/>
                  </a:lnTo>
                  <a:lnTo>
                    <a:pt x="798819" y="0"/>
                  </a:lnTo>
                  <a:lnTo>
                    <a:pt x="27431" y="0"/>
                  </a:lnTo>
                  <a:lnTo>
                    <a:pt x="30738" y="200"/>
                  </a:lnTo>
                  <a:lnTo>
                    <a:pt x="26327" y="22"/>
                  </a:lnTo>
                  <a:lnTo>
                    <a:pt x="21944" y="554"/>
                  </a:lnTo>
                  <a:lnTo>
                    <a:pt x="17704" y="1782"/>
                  </a:lnTo>
                  <a:lnTo>
                    <a:pt x="13716" y="3675"/>
                  </a:lnTo>
                  <a:lnTo>
                    <a:pt x="10082" y="6183"/>
                  </a:lnTo>
                  <a:lnTo>
                    <a:pt x="6898" y="9241"/>
                  </a:lnTo>
                  <a:lnTo>
                    <a:pt x="4246" y="12770"/>
                  </a:lnTo>
                  <a:lnTo>
                    <a:pt x="2195" y="16679"/>
                  </a:lnTo>
                  <a:lnTo>
                    <a:pt x="797" y="20867"/>
                  </a:lnTo>
                  <a:lnTo>
                    <a:pt x="88" y="25224"/>
                  </a:lnTo>
                  <a:lnTo>
                    <a:pt x="0" y="27432"/>
                  </a:lnTo>
                  <a:lnTo>
                    <a:pt x="0" y="141640"/>
                  </a:lnTo>
                  <a:lnTo>
                    <a:pt x="88" y="139433"/>
                  </a:lnTo>
                  <a:lnTo>
                    <a:pt x="88" y="143847"/>
                  </a:lnTo>
                  <a:lnTo>
                    <a:pt x="797" y="148205"/>
                  </a:lnTo>
                  <a:lnTo>
                    <a:pt x="2195" y="152392"/>
                  </a:lnTo>
                  <a:lnTo>
                    <a:pt x="4246" y="156302"/>
                  </a:lnTo>
                  <a:lnTo>
                    <a:pt x="6898" y="159831"/>
                  </a:lnTo>
                  <a:lnTo>
                    <a:pt x="10082" y="162889"/>
                  </a:lnTo>
                  <a:lnTo>
                    <a:pt x="13716" y="165397"/>
                  </a:lnTo>
                  <a:lnTo>
                    <a:pt x="17704" y="167289"/>
                  </a:lnTo>
                  <a:lnTo>
                    <a:pt x="21944" y="168518"/>
                  </a:lnTo>
                  <a:lnTo>
                    <a:pt x="26327" y="169050"/>
                  </a:lnTo>
                  <a:close/>
                </a:path>
              </a:pathLst>
            </a:custGeom>
            <a:solidFill>
              <a:srgbClr val="FFFFFF">
                <a:alpha val="100000"/>
              </a:srgbClr>
            </a:solidFill>
            <a:ln w="6775" cap="rnd">
              <a:solidFill>
                <a:srgbClr val="836FFF">
                  <a:alpha val="100000"/>
                </a:srgbClr>
              </a:solidFill>
              <a:prstDash val="solid"/>
              <a:round/>
            </a:ln>
          </p:spPr>
          <p:txBody>
            <a:bodyPr/>
            <a:lstStyle/>
            <a:p/>
          </p:txBody>
        </p:sp>
        <p:sp>
          <p:nvSpPr>
            <p:cNvPr id="109" name="tx109"/>
            <p:cNvSpPr/>
            <p:nvPr/>
          </p:nvSpPr>
          <p:spPr>
            <a:xfrm>
              <a:off x="8156719" y="3973555"/>
              <a:ext cx="73481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836FFF">
                      <a:alpha val="100000"/>
                    </a:srgbClr>
                  </a:solidFill>
                  <a:latin typeface="Arial"/>
                  <a:cs typeface="Arial"/>
                </a:rPr>
                <a:t>Rotavirus: 77%</a:t>
              </a:r>
            </a:p>
          </p:txBody>
        </p:sp>
        <p:sp>
          <p:nvSpPr>
            <p:cNvPr id="110" name="pg110"/>
            <p:cNvSpPr/>
            <p:nvPr/>
          </p:nvSpPr>
          <p:spPr>
            <a:xfrm>
              <a:off x="7712137" y="3317172"/>
              <a:ext cx="1247973" cy="169072"/>
            </a:xfrm>
            <a:custGeom>
              <a:avLst/>
              <a:pathLst>
                <a:path w="1247973" h="169072">
                  <a:moveTo>
                    <a:pt x="27431" y="169072"/>
                  </a:moveTo>
                  <a:lnTo>
                    <a:pt x="1220541" y="169072"/>
                  </a:lnTo>
                  <a:lnTo>
                    <a:pt x="1219436" y="169050"/>
                  </a:lnTo>
                  <a:lnTo>
                    <a:pt x="1223847" y="168872"/>
                  </a:lnTo>
                  <a:lnTo>
                    <a:pt x="1228173" y="167989"/>
                  </a:lnTo>
                  <a:lnTo>
                    <a:pt x="1232301" y="166424"/>
                  </a:lnTo>
                  <a:lnTo>
                    <a:pt x="1236124" y="164216"/>
                  </a:lnTo>
                  <a:lnTo>
                    <a:pt x="1239543" y="161424"/>
                  </a:lnTo>
                  <a:lnTo>
                    <a:pt x="1242471" y="158120"/>
                  </a:lnTo>
                  <a:lnTo>
                    <a:pt x="1244830" y="154388"/>
                  </a:lnTo>
                  <a:lnTo>
                    <a:pt x="1246561" y="150327"/>
                  </a:lnTo>
                  <a:lnTo>
                    <a:pt x="1247617" y="146040"/>
                  </a:lnTo>
                  <a:lnTo>
                    <a:pt x="1247973" y="141640"/>
                  </a:lnTo>
                  <a:lnTo>
                    <a:pt x="1247973" y="27432"/>
                  </a:lnTo>
                  <a:lnTo>
                    <a:pt x="1247617" y="23031"/>
                  </a:lnTo>
                  <a:lnTo>
                    <a:pt x="1246561" y="18745"/>
                  </a:lnTo>
                  <a:lnTo>
                    <a:pt x="1244830" y="14683"/>
                  </a:lnTo>
                  <a:lnTo>
                    <a:pt x="1242471" y="10952"/>
                  </a:lnTo>
                  <a:lnTo>
                    <a:pt x="1239543" y="7647"/>
                  </a:lnTo>
                  <a:lnTo>
                    <a:pt x="1236124" y="4855"/>
                  </a:lnTo>
                  <a:lnTo>
                    <a:pt x="1232301" y="2648"/>
                  </a:lnTo>
                  <a:lnTo>
                    <a:pt x="1228173" y="1083"/>
                  </a:lnTo>
                  <a:lnTo>
                    <a:pt x="1223847" y="200"/>
                  </a:lnTo>
                  <a:lnTo>
                    <a:pt x="1220541" y="0"/>
                  </a:lnTo>
                  <a:lnTo>
                    <a:pt x="27431" y="0"/>
                  </a:lnTo>
                  <a:lnTo>
                    <a:pt x="30738" y="200"/>
                  </a:lnTo>
                  <a:lnTo>
                    <a:pt x="26327" y="22"/>
                  </a:lnTo>
                  <a:lnTo>
                    <a:pt x="21944" y="554"/>
                  </a:lnTo>
                  <a:lnTo>
                    <a:pt x="17704" y="1782"/>
                  </a:lnTo>
                  <a:lnTo>
                    <a:pt x="13716" y="3675"/>
                  </a:lnTo>
                  <a:lnTo>
                    <a:pt x="10082" y="6183"/>
                  </a:lnTo>
                  <a:lnTo>
                    <a:pt x="6898" y="9241"/>
                  </a:lnTo>
                  <a:lnTo>
                    <a:pt x="4246" y="12770"/>
                  </a:lnTo>
                  <a:lnTo>
                    <a:pt x="2195" y="16679"/>
                  </a:lnTo>
                  <a:lnTo>
                    <a:pt x="797" y="20867"/>
                  </a:lnTo>
                  <a:lnTo>
                    <a:pt x="88" y="25224"/>
                  </a:lnTo>
                  <a:lnTo>
                    <a:pt x="0" y="27432"/>
                  </a:lnTo>
                  <a:lnTo>
                    <a:pt x="0" y="141640"/>
                  </a:lnTo>
                  <a:lnTo>
                    <a:pt x="88" y="139433"/>
                  </a:lnTo>
                  <a:lnTo>
                    <a:pt x="88" y="143847"/>
                  </a:lnTo>
                  <a:lnTo>
                    <a:pt x="797" y="148205"/>
                  </a:lnTo>
                  <a:lnTo>
                    <a:pt x="2195" y="152392"/>
                  </a:lnTo>
                  <a:lnTo>
                    <a:pt x="4246" y="156302"/>
                  </a:lnTo>
                  <a:lnTo>
                    <a:pt x="6898" y="159831"/>
                  </a:lnTo>
                  <a:lnTo>
                    <a:pt x="10082" y="162889"/>
                  </a:lnTo>
                  <a:lnTo>
                    <a:pt x="13716" y="165397"/>
                  </a:lnTo>
                  <a:lnTo>
                    <a:pt x="17704" y="167289"/>
                  </a:lnTo>
                  <a:lnTo>
                    <a:pt x="21944" y="168518"/>
                  </a:lnTo>
                  <a:lnTo>
                    <a:pt x="26327" y="169050"/>
                  </a:lnTo>
                  <a:close/>
                </a:path>
              </a:pathLst>
            </a:custGeom>
            <a:solidFill>
              <a:srgbClr val="FFFFFF">
                <a:alpha val="100000"/>
              </a:srgbClr>
            </a:solidFill>
            <a:ln w="6775" cap="rnd">
              <a:solidFill>
                <a:srgbClr val="008B00">
                  <a:alpha val="100000"/>
                </a:srgbClr>
              </a:solidFill>
              <a:prstDash val="solid"/>
              <a:round/>
            </a:ln>
          </p:spPr>
          <p:txBody>
            <a:bodyPr/>
            <a:lstStyle/>
            <a:p/>
          </p:txBody>
        </p:sp>
        <p:sp>
          <p:nvSpPr>
            <p:cNvPr id="111" name="tx111"/>
            <p:cNvSpPr/>
            <p:nvPr/>
          </p:nvSpPr>
          <p:spPr>
            <a:xfrm>
              <a:off x="7734997" y="3362892"/>
              <a:ext cx="1156533"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8B00">
                      <a:alpha val="100000"/>
                    </a:srgbClr>
                  </a:solidFill>
                  <a:latin typeface="Arial"/>
                  <a:cs typeface="Arial"/>
                </a:rPr>
                <a:t>Measles 2nd dose: 71%</a:t>
              </a:r>
            </a:p>
          </p:txBody>
        </p:sp>
        <p:sp>
          <p:nvSpPr>
            <p:cNvPr id="112" name="pg112"/>
            <p:cNvSpPr/>
            <p:nvPr/>
          </p:nvSpPr>
          <p:spPr>
            <a:xfrm>
              <a:off x="8314635" y="4188731"/>
              <a:ext cx="645474" cy="169072"/>
            </a:xfrm>
            <a:custGeom>
              <a:avLst/>
              <a:pathLst>
                <a:path w="645474" h="169072">
                  <a:moveTo>
                    <a:pt x="27431" y="169072"/>
                  </a:moveTo>
                  <a:lnTo>
                    <a:pt x="618042" y="169072"/>
                  </a:lnTo>
                  <a:lnTo>
                    <a:pt x="616938" y="169050"/>
                  </a:lnTo>
                  <a:lnTo>
                    <a:pt x="621349" y="168872"/>
                  </a:lnTo>
                  <a:lnTo>
                    <a:pt x="625675" y="167989"/>
                  </a:lnTo>
                  <a:lnTo>
                    <a:pt x="629802" y="166424"/>
                  </a:lnTo>
                  <a:lnTo>
                    <a:pt x="633626" y="164216"/>
                  </a:lnTo>
                  <a:lnTo>
                    <a:pt x="637045" y="161424"/>
                  </a:lnTo>
                  <a:lnTo>
                    <a:pt x="639973" y="158120"/>
                  </a:lnTo>
                  <a:lnTo>
                    <a:pt x="642332" y="154388"/>
                  </a:lnTo>
                  <a:lnTo>
                    <a:pt x="644063" y="150327"/>
                  </a:lnTo>
                  <a:lnTo>
                    <a:pt x="645119" y="146040"/>
                  </a:lnTo>
                  <a:lnTo>
                    <a:pt x="645474" y="141640"/>
                  </a:lnTo>
                  <a:lnTo>
                    <a:pt x="645474" y="27432"/>
                  </a:lnTo>
                  <a:lnTo>
                    <a:pt x="645119" y="23031"/>
                  </a:lnTo>
                  <a:lnTo>
                    <a:pt x="644063" y="18745"/>
                  </a:lnTo>
                  <a:lnTo>
                    <a:pt x="642332" y="14683"/>
                  </a:lnTo>
                  <a:lnTo>
                    <a:pt x="639973" y="10952"/>
                  </a:lnTo>
                  <a:lnTo>
                    <a:pt x="637045" y="7647"/>
                  </a:lnTo>
                  <a:lnTo>
                    <a:pt x="633626" y="4855"/>
                  </a:lnTo>
                  <a:lnTo>
                    <a:pt x="629802" y="2648"/>
                  </a:lnTo>
                  <a:lnTo>
                    <a:pt x="625675" y="1083"/>
                  </a:lnTo>
                  <a:lnTo>
                    <a:pt x="621349" y="200"/>
                  </a:lnTo>
                  <a:lnTo>
                    <a:pt x="618042" y="0"/>
                  </a:lnTo>
                  <a:lnTo>
                    <a:pt x="27431" y="0"/>
                  </a:lnTo>
                  <a:lnTo>
                    <a:pt x="30738" y="200"/>
                  </a:lnTo>
                  <a:lnTo>
                    <a:pt x="26327" y="22"/>
                  </a:lnTo>
                  <a:lnTo>
                    <a:pt x="21944" y="554"/>
                  </a:lnTo>
                  <a:lnTo>
                    <a:pt x="17704" y="1782"/>
                  </a:lnTo>
                  <a:lnTo>
                    <a:pt x="13716" y="3675"/>
                  </a:lnTo>
                  <a:lnTo>
                    <a:pt x="10082" y="6183"/>
                  </a:lnTo>
                  <a:lnTo>
                    <a:pt x="6898" y="9241"/>
                  </a:lnTo>
                  <a:lnTo>
                    <a:pt x="4246" y="12770"/>
                  </a:lnTo>
                  <a:lnTo>
                    <a:pt x="2195" y="16679"/>
                  </a:lnTo>
                  <a:lnTo>
                    <a:pt x="797" y="20867"/>
                  </a:lnTo>
                  <a:lnTo>
                    <a:pt x="88" y="25224"/>
                  </a:lnTo>
                  <a:lnTo>
                    <a:pt x="0" y="27432"/>
                  </a:lnTo>
                  <a:lnTo>
                    <a:pt x="0" y="141640"/>
                  </a:lnTo>
                  <a:lnTo>
                    <a:pt x="88" y="139433"/>
                  </a:lnTo>
                  <a:lnTo>
                    <a:pt x="88" y="143847"/>
                  </a:lnTo>
                  <a:lnTo>
                    <a:pt x="797" y="148205"/>
                  </a:lnTo>
                  <a:lnTo>
                    <a:pt x="2195" y="152392"/>
                  </a:lnTo>
                  <a:lnTo>
                    <a:pt x="4246" y="156302"/>
                  </a:lnTo>
                  <a:lnTo>
                    <a:pt x="6898" y="159831"/>
                  </a:lnTo>
                  <a:lnTo>
                    <a:pt x="10082" y="162889"/>
                  </a:lnTo>
                  <a:lnTo>
                    <a:pt x="13716" y="165397"/>
                  </a:lnTo>
                  <a:lnTo>
                    <a:pt x="17704" y="167289"/>
                  </a:lnTo>
                  <a:lnTo>
                    <a:pt x="21944" y="168518"/>
                  </a:lnTo>
                  <a:lnTo>
                    <a:pt x="26327" y="169050"/>
                  </a:lnTo>
                  <a:close/>
                </a:path>
              </a:pathLst>
            </a:custGeom>
            <a:solidFill>
              <a:srgbClr val="FFFFFF">
                <a:alpha val="100000"/>
              </a:srgbClr>
            </a:solidFill>
            <a:ln w="6775" cap="rnd">
              <a:solidFill>
                <a:srgbClr val="6A3D9A">
                  <a:alpha val="100000"/>
                </a:srgbClr>
              </a:solidFill>
              <a:prstDash val="solid"/>
              <a:round/>
            </a:ln>
          </p:spPr>
          <p:txBody>
            <a:bodyPr/>
            <a:lstStyle/>
            <a:p/>
          </p:txBody>
        </p:sp>
        <p:sp>
          <p:nvSpPr>
            <p:cNvPr id="113" name="tx113"/>
            <p:cNvSpPr/>
            <p:nvPr/>
          </p:nvSpPr>
          <p:spPr>
            <a:xfrm>
              <a:off x="8337495" y="4234451"/>
              <a:ext cx="554034"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6A3D9A">
                      <a:alpha val="100000"/>
                    </a:srgbClr>
                  </a:solidFill>
                  <a:latin typeface="Arial"/>
                  <a:cs typeface="Arial"/>
                </a:rPr>
                <a:t>HPVc: 69%</a:t>
              </a:r>
            </a:p>
          </p:txBody>
        </p:sp>
        <p:sp>
          <p:nvSpPr>
            <p:cNvPr id="114" name="pg114"/>
            <p:cNvSpPr/>
            <p:nvPr/>
          </p:nvSpPr>
          <p:spPr>
            <a:xfrm>
              <a:off x="1099687" y="3857555"/>
              <a:ext cx="211957" cy="169072"/>
            </a:xfrm>
            <a:custGeom>
              <a:avLst/>
              <a:pathLst>
                <a:path w="211957" h="169072">
                  <a:moveTo>
                    <a:pt x="27432" y="169072"/>
                  </a:moveTo>
                  <a:lnTo>
                    <a:pt x="184525" y="169072"/>
                  </a:lnTo>
                  <a:lnTo>
                    <a:pt x="183421" y="169050"/>
                  </a:lnTo>
                  <a:lnTo>
                    <a:pt x="187832" y="168872"/>
                  </a:lnTo>
                  <a:lnTo>
                    <a:pt x="192157" y="167989"/>
                  </a:lnTo>
                  <a:lnTo>
                    <a:pt x="196285" y="166424"/>
                  </a:lnTo>
                  <a:lnTo>
                    <a:pt x="200109" y="164216"/>
                  </a:lnTo>
                  <a:lnTo>
                    <a:pt x="203528" y="161424"/>
                  </a:lnTo>
                  <a:lnTo>
                    <a:pt x="206456" y="158120"/>
                  </a:lnTo>
                  <a:lnTo>
                    <a:pt x="208815" y="154388"/>
                  </a:lnTo>
                  <a:lnTo>
                    <a:pt x="210546" y="150327"/>
                  </a:lnTo>
                  <a:lnTo>
                    <a:pt x="211602" y="146040"/>
                  </a:lnTo>
                  <a:lnTo>
                    <a:pt x="211957" y="141640"/>
                  </a:lnTo>
                  <a:lnTo>
                    <a:pt x="211957" y="27432"/>
                  </a:lnTo>
                  <a:lnTo>
                    <a:pt x="211602" y="23031"/>
                  </a:lnTo>
                  <a:lnTo>
                    <a:pt x="210546" y="18745"/>
                  </a:lnTo>
                  <a:lnTo>
                    <a:pt x="208815" y="14683"/>
                  </a:lnTo>
                  <a:lnTo>
                    <a:pt x="206456" y="10952"/>
                  </a:lnTo>
                  <a:lnTo>
                    <a:pt x="203528" y="7647"/>
                  </a:lnTo>
                  <a:lnTo>
                    <a:pt x="200109" y="4855"/>
                  </a:lnTo>
                  <a:lnTo>
                    <a:pt x="196285" y="2648"/>
                  </a:lnTo>
                  <a:lnTo>
                    <a:pt x="192157" y="1083"/>
                  </a:lnTo>
                  <a:lnTo>
                    <a:pt x="187832" y="200"/>
                  </a:lnTo>
                  <a:lnTo>
                    <a:pt x="184525" y="0"/>
                  </a:lnTo>
                  <a:lnTo>
                    <a:pt x="27432" y="0"/>
                  </a:lnTo>
                  <a:lnTo>
                    <a:pt x="30738" y="200"/>
                  </a:lnTo>
                  <a:lnTo>
                    <a:pt x="26327" y="22"/>
                  </a:lnTo>
                  <a:lnTo>
                    <a:pt x="21944" y="554"/>
                  </a:lnTo>
                  <a:lnTo>
                    <a:pt x="17704" y="1782"/>
                  </a:lnTo>
                  <a:lnTo>
                    <a:pt x="13715" y="3675"/>
                  </a:lnTo>
                  <a:lnTo>
                    <a:pt x="10082" y="6183"/>
                  </a:lnTo>
                  <a:lnTo>
                    <a:pt x="6898" y="9241"/>
                  </a:lnTo>
                  <a:lnTo>
                    <a:pt x="4246" y="12770"/>
                  </a:lnTo>
                  <a:lnTo>
                    <a:pt x="2195" y="16679"/>
                  </a:lnTo>
                  <a:lnTo>
                    <a:pt x="797" y="20867"/>
                  </a:lnTo>
                  <a:lnTo>
                    <a:pt x="88" y="25224"/>
                  </a:lnTo>
                  <a:lnTo>
                    <a:pt x="0" y="27432"/>
                  </a:lnTo>
                  <a:lnTo>
                    <a:pt x="0" y="141640"/>
                  </a:lnTo>
                  <a:lnTo>
                    <a:pt x="88" y="139433"/>
                  </a:lnTo>
                  <a:lnTo>
                    <a:pt x="88" y="143847"/>
                  </a:lnTo>
                  <a:lnTo>
                    <a:pt x="797" y="148205"/>
                  </a:lnTo>
                  <a:lnTo>
                    <a:pt x="2195" y="152392"/>
                  </a:lnTo>
                  <a:lnTo>
                    <a:pt x="4246" y="156302"/>
                  </a:lnTo>
                  <a:lnTo>
                    <a:pt x="6898" y="159831"/>
                  </a:lnTo>
                  <a:lnTo>
                    <a:pt x="10082" y="162889"/>
                  </a:lnTo>
                  <a:lnTo>
                    <a:pt x="13715" y="165397"/>
                  </a:lnTo>
                  <a:lnTo>
                    <a:pt x="17704" y="167289"/>
                  </a:lnTo>
                  <a:lnTo>
                    <a:pt x="21944" y="168518"/>
                  </a:lnTo>
                  <a:lnTo>
                    <a:pt x="26327" y="169050"/>
                  </a:lnTo>
                  <a:close/>
                </a:path>
              </a:pathLst>
            </a:custGeom>
            <a:solidFill>
              <a:srgbClr val="FFFFFF">
                <a:alpha val="100000"/>
              </a:srgbClr>
            </a:solidFill>
            <a:ln w="6775" cap="rnd">
              <a:solidFill>
                <a:srgbClr val="002759">
                  <a:alpha val="100000"/>
                </a:srgbClr>
              </a:solidFill>
              <a:prstDash val="solid"/>
              <a:round/>
            </a:ln>
          </p:spPr>
          <p:txBody>
            <a:bodyPr/>
            <a:lstStyle/>
            <a:p/>
          </p:txBody>
        </p:sp>
        <p:sp>
          <p:nvSpPr>
            <p:cNvPr id="115" name="tx115"/>
            <p:cNvSpPr/>
            <p:nvPr/>
          </p:nvSpPr>
          <p:spPr>
            <a:xfrm>
              <a:off x="1145407" y="390327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2759">
                      <a:alpha val="100000"/>
                    </a:srgbClr>
                  </a:solidFill>
                  <a:latin typeface="Arial"/>
                  <a:cs typeface="Arial"/>
                </a:rPr>
                <a:t>49</a:t>
              </a:r>
            </a:p>
          </p:txBody>
        </p:sp>
        <p:sp>
          <p:nvSpPr>
            <p:cNvPr id="116" name="pg116"/>
            <p:cNvSpPr/>
            <p:nvPr/>
          </p:nvSpPr>
          <p:spPr>
            <a:xfrm>
              <a:off x="2352779" y="3659121"/>
              <a:ext cx="211957" cy="169072"/>
            </a:xfrm>
            <a:custGeom>
              <a:avLst/>
              <a:pathLst>
                <a:path w="211957" h="169072">
                  <a:moveTo>
                    <a:pt x="27431" y="169072"/>
                  </a:moveTo>
                  <a:lnTo>
                    <a:pt x="184525" y="169072"/>
                  </a:lnTo>
                  <a:lnTo>
                    <a:pt x="183421" y="169050"/>
                  </a:lnTo>
                  <a:lnTo>
                    <a:pt x="187832" y="168872"/>
                  </a:lnTo>
                  <a:lnTo>
                    <a:pt x="192157" y="167989"/>
                  </a:lnTo>
                  <a:lnTo>
                    <a:pt x="196285" y="166424"/>
                  </a:lnTo>
                  <a:lnTo>
                    <a:pt x="200109" y="164216"/>
                  </a:lnTo>
                  <a:lnTo>
                    <a:pt x="203528" y="161424"/>
                  </a:lnTo>
                  <a:lnTo>
                    <a:pt x="206456" y="158120"/>
                  </a:lnTo>
                  <a:lnTo>
                    <a:pt x="208815" y="154388"/>
                  </a:lnTo>
                  <a:lnTo>
                    <a:pt x="210546" y="150327"/>
                  </a:lnTo>
                  <a:lnTo>
                    <a:pt x="211602" y="146040"/>
                  </a:lnTo>
                  <a:lnTo>
                    <a:pt x="211957" y="141640"/>
                  </a:lnTo>
                  <a:lnTo>
                    <a:pt x="211957" y="27432"/>
                  </a:lnTo>
                  <a:lnTo>
                    <a:pt x="211602" y="23031"/>
                  </a:lnTo>
                  <a:lnTo>
                    <a:pt x="210546" y="18745"/>
                  </a:lnTo>
                  <a:lnTo>
                    <a:pt x="208815" y="14683"/>
                  </a:lnTo>
                  <a:lnTo>
                    <a:pt x="206456" y="10952"/>
                  </a:lnTo>
                  <a:lnTo>
                    <a:pt x="203528" y="7647"/>
                  </a:lnTo>
                  <a:lnTo>
                    <a:pt x="200109" y="4855"/>
                  </a:lnTo>
                  <a:lnTo>
                    <a:pt x="196285" y="2648"/>
                  </a:lnTo>
                  <a:lnTo>
                    <a:pt x="192157" y="1083"/>
                  </a:lnTo>
                  <a:lnTo>
                    <a:pt x="187832" y="200"/>
                  </a:lnTo>
                  <a:lnTo>
                    <a:pt x="184525" y="0"/>
                  </a:lnTo>
                  <a:lnTo>
                    <a:pt x="27431" y="0"/>
                  </a:lnTo>
                  <a:lnTo>
                    <a:pt x="30738" y="200"/>
                  </a:lnTo>
                  <a:lnTo>
                    <a:pt x="26327" y="22"/>
                  </a:lnTo>
                  <a:lnTo>
                    <a:pt x="21944" y="554"/>
                  </a:lnTo>
                  <a:lnTo>
                    <a:pt x="17704" y="1782"/>
                  </a:lnTo>
                  <a:lnTo>
                    <a:pt x="13716" y="3675"/>
                  </a:lnTo>
                  <a:lnTo>
                    <a:pt x="10082" y="6183"/>
                  </a:lnTo>
                  <a:lnTo>
                    <a:pt x="6898" y="9241"/>
                  </a:lnTo>
                  <a:lnTo>
                    <a:pt x="4246" y="12770"/>
                  </a:lnTo>
                  <a:lnTo>
                    <a:pt x="2195" y="16679"/>
                  </a:lnTo>
                  <a:lnTo>
                    <a:pt x="797" y="20867"/>
                  </a:lnTo>
                  <a:lnTo>
                    <a:pt x="88" y="25224"/>
                  </a:lnTo>
                  <a:lnTo>
                    <a:pt x="0" y="27432"/>
                  </a:lnTo>
                  <a:lnTo>
                    <a:pt x="0" y="141640"/>
                  </a:lnTo>
                  <a:lnTo>
                    <a:pt x="88" y="139433"/>
                  </a:lnTo>
                  <a:lnTo>
                    <a:pt x="88" y="143847"/>
                  </a:lnTo>
                  <a:lnTo>
                    <a:pt x="797" y="148205"/>
                  </a:lnTo>
                  <a:lnTo>
                    <a:pt x="2195" y="152392"/>
                  </a:lnTo>
                  <a:lnTo>
                    <a:pt x="4246" y="156302"/>
                  </a:lnTo>
                  <a:lnTo>
                    <a:pt x="6898" y="159831"/>
                  </a:lnTo>
                  <a:lnTo>
                    <a:pt x="10082" y="162889"/>
                  </a:lnTo>
                  <a:lnTo>
                    <a:pt x="13716" y="165397"/>
                  </a:lnTo>
                  <a:lnTo>
                    <a:pt x="17704" y="167289"/>
                  </a:lnTo>
                  <a:lnTo>
                    <a:pt x="21944" y="168518"/>
                  </a:lnTo>
                  <a:lnTo>
                    <a:pt x="26327" y="169050"/>
                  </a:lnTo>
                  <a:close/>
                </a:path>
              </a:pathLst>
            </a:custGeom>
            <a:solidFill>
              <a:srgbClr val="FFFFFF">
                <a:alpha val="100000"/>
              </a:srgbClr>
            </a:solidFill>
            <a:ln w="6775" cap="rnd">
              <a:solidFill>
                <a:srgbClr val="002759">
                  <a:alpha val="100000"/>
                </a:srgbClr>
              </a:solidFill>
              <a:prstDash val="solid"/>
              <a:round/>
            </a:ln>
          </p:spPr>
          <p:txBody>
            <a:bodyPr/>
            <a:lstStyle/>
            <a:p/>
          </p:txBody>
        </p:sp>
        <p:sp>
          <p:nvSpPr>
            <p:cNvPr id="117" name="tx117"/>
            <p:cNvSpPr/>
            <p:nvPr/>
          </p:nvSpPr>
          <p:spPr>
            <a:xfrm>
              <a:off x="2398499" y="370484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2759">
                      <a:alpha val="100000"/>
                    </a:srgbClr>
                  </a:solidFill>
                  <a:latin typeface="Arial"/>
                  <a:cs typeface="Arial"/>
                </a:rPr>
                <a:t>54</a:t>
              </a:r>
            </a:p>
          </p:txBody>
        </p:sp>
        <p:sp>
          <p:nvSpPr>
            <p:cNvPr id="118" name="pg118"/>
            <p:cNvSpPr/>
            <p:nvPr/>
          </p:nvSpPr>
          <p:spPr>
            <a:xfrm>
              <a:off x="3605878" y="3341623"/>
              <a:ext cx="211957" cy="169072"/>
            </a:xfrm>
            <a:custGeom>
              <a:avLst/>
              <a:pathLst>
                <a:path w="211957" h="169072">
                  <a:moveTo>
                    <a:pt x="27431" y="169072"/>
                  </a:moveTo>
                  <a:lnTo>
                    <a:pt x="184525" y="169072"/>
                  </a:lnTo>
                  <a:lnTo>
                    <a:pt x="183421" y="169050"/>
                  </a:lnTo>
                  <a:lnTo>
                    <a:pt x="187832" y="168872"/>
                  </a:lnTo>
                  <a:lnTo>
                    <a:pt x="192157" y="167989"/>
                  </a:lnTo>
                  <a:lnTo>
                    <a:pt x="196285" y="166424"/>
                  </a:lnTo>
                  <a:lnTo>
                    <a:pt x="200109" y="164216"/>
                  </a:lnTo>
                  <a:lnTo>
                    <a:pt x="203528" y="161424"/>
                  </a:lnTo>
                  <a:lnTo>
                    <a:pt x="206456" y="158120"/>
                  </a:lnTo>
                  <a:lnTo>
                    <a:pt x="208815" y="154388"/>
                  </a:lnTo>
                  <a:lnTo>
                    <a:pt x="210546" y="150327"/>
                  </a:lnTo>
                  <a:lnTo>
                    <a:pt x="211602" y="146040"/>
                  </a:lnTo>
                  <a:lnTo>
                    <a:pt x="211957" y="141640"/>
                  </a:lnTo>
                  <a:lnTo>
                    <a:pt x="211957" y="27432"/>
                  </a:lnTo>
                  <a:lnTo>
                    <a:pt x="211602" y="23031"/>
                  </a:lnTo>
                  <a:lnTo>
                    <a:pt x="210546" y="18745"/>
                  </a:lnTo>
                  <a:lnTo>
                    <a:pt x="208815" y="14683"/>
                  </a:lnTo>
                  <a:lnTo>
                    <a:pt x="206456" y="10952"/>
                  </a:lnTo>
                  <a:lnTo>
                    <a:pt x="203528" y="7647"/>
                  </a:lnTo>
                  <a:lnTo>
                    <a:pt x="200109" y="4855"/>
                  </a:lnTo>
                  <a:lnTo>
                    <a:pt x="196285" y="2648"/>
                  </a:lnTo>
                  <a:lnTo>
                    <a:pt x="192157" y="1083"/>
                  </a:lnTo>
                  <a:lnTo>
                    <a:pt x="187832" y="200"/>
                  </a:lnTo>
                  <a:lnTo>
                    <a:pt x="184525" y="0"/>
                  </a:lnTo>
                  <a:lnTo>
                    <a:pt x="27431" y="0"/>
                  </a:lnTo>
                  <a:lnTo>
                    <a:pt x="30738" y="200"/>
                  </a:lnTo>
                  <a:lnTo>
                    <a:pt x="26327" y="22"/>
                  </a:lnTo>
                  <a:lnTo>
                    <a:pt x="21944" y="554"/>
                  </a:lnTo>
                  <a:lnTo>
                    <a:pt x="17704" y="1782"/>
                  </a:lnTo>
                  <a:lnTo>
                    <a:pt x="13716" y="3675"/>
                  </a:lnTo>
                  <a:lnTo>
                    <a:pt x="10082" y="6183"/>
                  </a:lnTo>
                  <a:lnTo>
                    <a:pt x="6898" y="9241"/>
                  </a:lnTo>
                  <a:lnTo>
                    <a:pt x="4246" y="12770"/>
                  </a:lnTo>
                  <a:lnTo>
                    <a:pt x="2195" y="16679"/>
                  </a:lnTo>
                  <a:lnTo>
                    <a:pt x="797" y="20867"/>
                  </a:lnTo>
                  <a:lnTo>
                    <a:pt x="88" y="25224"/>
                  </a:lnTo>
                  <a:lnTo>
                    <a:pt x="0" y="27432"/>
                  </a:lnTo>
                  <a:lnTo>
                    <a:pt x="0" y="141640"/>
                  </a:lnTo>
                  <a:lnTo>
                    <a:pt x="88" y="139433"/>
                  </a:lnTo>
                  <a:lnTo>
                    <a:pt x="88" y="143847"/>
                  </a:lnTo>
                  <a:lnTo>
                    <a:pt x="797" y="148205"/>
                  </a:lnTo>
                  <a:lnTo>
                    <a:pt x="2195" y="152392"/>
                  </a:lnTo>
                  <a:lnTo>
                    <a:pt x="4246" y="156302"/>
                  </a:lnTo>
                  <a:lnTo>
                    <a:pt x="6898" y="159831"/>
                  </a:lnTo>
                  <a:lnTo>
                    <a:pt x="10082" y="162889"/>
                  </a:lnTo>
                  <a:lnTo>
                    <a:pt x="13716" y="165397"/>
                  </a:lnTo>
                  <a:lnTo>
                    <a:pt x="17704" y="167289"/>
                  </a:lnTo>
                  <a:lnTo>
                    <a:pt x="21944" y="168518"/>
                  </a:lnTo>
                  <a:lnTo>
                    <a:pt x="26327" y="169050"/>
                  </a:lnTo>
                  <a:close/>
                </a:path>
              </a:pathLst>
            </a:custGeom>
            <a:solidFill>
              <a:srgbClr val="FFFFFF">
                <a:alpha val="100000"/>
              </a:srgbClr>
            </a:solidFill>
            <a:ln w="6775" cap="rnd">
              <a:solidFill>
                <a:srgbClr val="002759">
                  <a:alpha val="100000"/>
                </a:srgbClr>
              </a:solidFill>
              <a:prstDash val="solid"/>
              <a:round/>
            </a:ln>
          </p:spPr>
          <p:txBody>
            <a:bodyPr/>
            <a:lstStyle/>
            <a:p/>
          </p:txBody>
        </p:sp>
        <p:sp>
          <p:nvSpPr>
            <p:cNvPr id="119" name="tx119"/>
            <p:cNvSpPr/>
            <p:nvPr/>
          </p:nvSpPr>
          <p:spPr>
            <a:xfrm>
              <a:off x="3651598" y="338734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2759">
                      <a:alpha val="100000"/>
                    </a:srgbClr>
                  </a:solidFill>
                  <a:latin typeface="Arial"/>
                  <a:cs typeface="Arial"/>
                </a:rPr>
                <a:t>62</a:t>
              </a:r>
            </a:p>
          </p:txBody>
        </p:sp>
        <p:sp>
          <p:nvSpPr>
            <p:cNvPr id="120" name="pg120"/>
            <p:cNvSpPr/>
            <p:nvPr/>
          </p:nvSpPr>
          <p:spPr>
            <a:xfrm>
              <a:off x="4858965" y="2865384"/>
              <a:ext cx="211957" cy="169072"/>
            </a:xfrm>
            <a:custGeom>
              <a:avLst/>
              <a:pathLst>
                <a:path w="211957" h="169072">
                  <a:moveTo>
                    <a:pt x="27432" y="169072"/>
                  </a:moveTo>
                  <a:lnTo>
                    <a:pt x="184525" y="169072"/>
                  </a:lnTo>
                  <a:lnTo>
                    <a:pt x="183421" y="169050"/>
                  </a:lnTo>
                  <a:lnTo>
                    <a:pt x="187832" y="168872"/>
                  </a:lnTo>
                  <a:lnTo>
                    <a:pt x="192157" y="167989"/>
                  </a:lnTo>
                  <a:lnTo>
                    <a:pt x="196285" y="166424"/>
                  </a:lnTo>
                  <a:lnTo>
                    <a:pt x="200109" y="164216"/>
                  </a:lnTo>
                  <a:lnTo>
                    <a:pt x="203528" y="161424"/>
                  </a:lnTo>
                  <a:lnTo>
                    <a:pt x="206456" y="158120"/>
                  </a:lnTo>
                  <a:lnTo>
                    <a:pt x="208815" y="154388"/>
                  </a:lnTo>
                  <a:lnTo>
                    <a:pt x="210546" y="150327"/>
                  </a:lnTo>
                  <a:lnTo>
                    <a:pt x="211602" y="146040"/>
                  </a:lnTo>
                  <a:lnTo>
                    <a:pt x="211957" y="141640"/>
                  </a:lnTo>
                  <a:lnTo>
                    <a:pt x="211957" y="27431"/>
                  </a:lnTo>
                  <a:lnTo>
                    <a:pt x="211602" y="23031"/>
                  </a:lnTo>
                  <a:lnTo>
                    <a:pt x="210546" y="18745"/>
                  </a:lnTo>
                  <a:lnTo>
                    <a:pt x="208815" y="14683"/>
                  </a:lnTo>
                  <a:lnTo>
                    <a:pt x="206456" y="10952"/>
                  </a:lnTo>
                  <a:lnTo>
                    <a:pt x="203528" y="7647"/>
                  </a:lnTo>
                  <a:lnTo>
                    <a:pt x="200109" y="4855"/>
                  </a:lnTo>
                  <a:lnTo>
                    <a:pt x="196285" y="2648"/>
                  </a:lnTo>
                  <a:lnTo>
                    <a:pt x="192157" y="1083"/>
                  </a:lnTo>
                  <a:lnTo>
                    <a:pt x="187832" y="200"/>
                  </a:lnTo>
                  <a:lnTo>
                    <a:pt x="184525" y="0"/>
                  </a:lnTo>
                  <a:lnTo>
                    <a:pt x="27432" y="0"/>
                  </a:lnTo>
                  <a:lnTo>
                    <a:pt x="30738" y="200"/>
                  </a:lnTo>
                  <a:lnTo>
                    <a:pt x="26327" y="22"/>
                  </a:lnTo>
                  <a:lnTo>
                    <a:pt x="21944" y="554"/>
                  </a:lnTo>
                  <a:lnTo>
                    <a:pt x="17704" y="1782"/>
                  </a:lnTo>
                  <a:lnTo>
                    <a:pt x="13716" y="3675"/>
                  </a:lnTo>
                  <a:lnTo>
                    <a:pt x="10082" y="6183"/>
                  </a:lnTo>
                  <a:lnTo>
                    <a:pt x="6898" y="9241"/>
                  </a:lnTo>
                  <a:lnTo>
                    <a:pt x="4246" y="12770"/>
                  </a:lnTo>
                  <a:lnTo>
                    <a:pt x="2195" y="16679"/>
                  </a:lnTo>
                  <a:lnTo>
                    <a:pt x="797" y="20867"/>
                  </a:lnTo>
                  <a:lnTo>
                    <a:pt x="88" y="25224"/>
                  </a:lnTo>
                  <a:lnTo>
                    <a:pt x="0" y="27431"/>
                  </a:lnTo>
                  <a:lnTo>
                    <a:pt x="0" y="141640"/>
                  </a:lnTo>
                  <a:lnTo>
                    <a:pt x="88" y="139433"/>
                  </a:lnTo>
                  <a:lnTo>
                    <a:pt x="88" y="143847"/>
                  </a:lnTo>
                  <a:lnTo>
                    <a:pt x="797" y="148205"/>
                  </a:lnTo>
                  <a:lnTo>
                    <a:pt x="2195" y="152392"/>
                  </a:lnTo>
                  <a:lnTo>
                    <a:pt x="4246" y="156302"/>
                  </a:lnTo>
                  <a:lnTo>
                    <a:pt x="6898" y="159831"/>
                  </a:lnTo>
                  <a:lnTo>
                    <a:pt x="10082" y="162889"/>
                  </a:lnTo>
                  <a:lnTo>
                    <a:pt x="13716" y="165397"/>
                  </a:lnTo>
                  <a:lnTo>
                    <a:pt x="17704" y="167289"/>
                  </a:lnTo>
                  <a:lnTo>
                    <a:pt x="21944" y="168518"/>
                  </a:lnTo>
                  <a:lnTo>
                    <a:pt x="26327" y="169050"/>
                  </a:lnTo>
                  <a:close/>
                </a:path>
              </a:pathLst>
            </a:custGeom>
            <a:solidFill>
              <a:srgbClr val="FFFFFF">
                <a:alpha val="100000"/>
              </a:srgbClr>
            </a:solidFill>
            <a:ln w="6775" cap="rnd">
              <a:solidFill>
                <a:srgbClr val="002759">
                  <a:alpha val="100000"/>
                </a:srgbClr>
              </a:solidFill>
              <a:prstDash val="solid"/>
              <a:round/>
            </a:ln>
          </p:spPr>
          <p:txBody>
            <a:bodyPr/>
            <a:lstStyle/>
            <a:p/>
          </p:txBody>
        </p:sp>
        <p:sp>
          <p:nvSpPr>
            <p:cNvPr id="121" name="tx121"/>
            <p:cNvSpPr/>
            <p:nvPr/>
          </p:nvSpPr>
          <p:spPr>
            <a:xfrm>
              <a:off x="4904685" y="291110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2759">
                      <a:alpha val="100000"/>
                    </a:srgbClr>
                  </a:solidFill>
                  <a:latin typeface="Arial"/>
                  <a:cs typeface="Arial"/>
                </a:rPr>
                <a:t>74</a:t>
              </a:r>
            </a:p>
          </p:txBody>
        </p:sp>
        <p:sp>
          <p:nvSpPr>
            <p:cNvPr id="122" name="pg122"/>
            <p:cNvSpPr/>
            <p:nvPr/>
          </p:nvSpPr>
          <p:spPr>
            <a:xfrm>
              <a:off x="5861448" y="3024128"/>
              <a:ext cx="211957" cy="169072"/>
            </a:xfrm>
            <a:custGeom>
              <a:avLst/>
              <a:pathLst>
                <a:path w="211957" h="169072">
                  <a:moveTo>
                    <a:pt x="27432" y="169072"/>
                  </a:moveTo>
                  <a:lnTo>
                    <a:pt x="184525" y="169072"/>
                  </a:lnTo>
                  <a:lnTo>
                    <a:pt x="183421" y="169050"/>
                  </a:lnTo>
                  <a:lnTo>
                    <a:pt x="187832" y="168872"/>
                  </a:lnTo>
                  <a:lnTo>
                    <a:pt x="192157" y="167989"/>
                  </a:lnTo>
                  <a:lnTo>
                    <a:pt x="196285" y="166424"/>
                  </a:lnTo>
                  <a:lnTo>
                    <a:pt x="200109" y="164216"/>
                  </a:lnTo>
                  <a:lnTo>
                    <a:pt x="203528" y="161424"/>
                  </a:lnTo>
                  <a:lnTo>
                    <a:pt x="206456" y="158120"/>
                  </a:lnTo>
                  <a:lnTo>
                    <a:pt x="208815" y="154388"/>
                  </a:lnTo>
                  <a:lnTo>
                    <a:pt x="210546" y="150327"/>
                  </a:lnTo>
                  <a:lnTo>
                    <a:pt x="211602" y="146040"/>
                  </a:lnTo>
                  <a:lnTo>
                    <a:pt x="211957" y="141640"/>
                  </a:lnTo>
                  <a:lnTo>
                    <a:pt x="211957" y="27431"/>
                  </a:lnTo>
                  <a:lnTo>
                    <a:pt x="211602" y="23031"/>
                  </a:lnTo>
                  <a:lnTo>
                    <a:pt x="210546" y="18745"/>
                  </a:lnTo>
                  <a:lnTo>
                    <a:pt x="208815" y="14683"/>
                  </a:lnTo>
                  <a:lnTo>
                    <a:pt x="206456" y="10952"/>
                  </a:lnTo>
                  <a:lnTo>
                    <a:pt x="203528" y="7647"/>
                  </a:lnTo>
                  <a:lnTo>
                    <a:pt x="200109" y="4855"/>
                  </a:lnTo>
                  <a:lnTo>
                    <a:pt x="196285" y="2648"/>
                  </a:lnTo>
                  <a:lnTo>
                    <a:pt x="192157" y="1083"/>
                  </a:lnTo>
                  <a:lnTo>
                    <a:pt x="187832" y="200"/>
                  </a:lnTo>
                  <a:lnTo>
                    <a:pt x="184525" y="0"/>
                  </a:lnTo>
                  <a:lnTo>
                    <a:pt x="27432" y="0"/>
                  </a:lnTo>
                  <a:lnTo>
                    <a:pt x="30738" y="200"/>
                  </a:lnTo>
                  <a:lnTo>
                    <a:pt x="26327" y="22"/>
                  </a:lnTo>
                  <a:lnTo>
                    <a:pt x="21944" y="554"/>
                  </a:lnTo>
                  <a:lnTo>
                    <a:pt x="17704" y="1782"/>
                  </a:lnTo>
                  <a:lnTo>
                    <a:pt x="13715" y="3675"/>
                  </a:lnTo>
                  <a:lnTo>
                    <a:pt x="10082" y="6183"/>
                  </a:lnTo>
                  <a:lnTo>
                    <a:pt x="6898" y="9241"/>
                  </a:lnTo>
                  <a:lnTo>
                    <a:pt x="4246" y="12770"/>
                  </a:lnTo>
                  <a:lnTo>
                    <a:pt x="2195" y="16679"/>
                  </a:lnTo>
                  <a:lnTo>
                    <a:pt x="797" y="20867"/>
                  </a:lnTo>
                  <a:lnTo>
                    <a:pt x="88" y="25224"/>
                  </a:lnTo>
                  <a:lnTo>
                    <a:pt x="0" y="27431"/>
                  </a:lnTo>
                  <a:lnTo>
                    <a:pt x="0" y="141640"/>
                  </a:lnTo>
                  <a:lnTo>
                    <a:pt x="88" y="139433"/>
                  </a:lnTo>
                  <a:lnTo>
                    <a:pt x="88" y="143847"/>
                  </a:lnTo>
                  <a:lnTo>
                    <a:pt x="797" y="148205"/>
                  </a:lnTo>
                  <a:lnTo>
                    <a:pt x="2195" y="152392"/>
                  </a:lnTo>
                  <a:lnTo>
                    <a:pt x="4246" y="156302"/>
                  </a:lnTo>
                  <a:lnTo>
                    <a:pt x="6898" y="159831"/>
                  </a:lnTo>
                  <a:lnTo>
                    <a:pt x="10082" y="162889"/>
                  </a:lnTo>
                  <a:lnTo>
                    <a:pt x="13715" y="165397"/>
                  </a:lnTo>
                  <a:lnTo>
                    <a:pt x="17704" y="167289"/>
                  </a:lnTo>
                  <a:lnTo>
                    <a:pt x="21944" y="168518"/>
                  </a:lnTo>
                  <a:lnTo>
                    <a:pt x="26327" y="169050"/>
                  </a:lnTo>
                  <a:close/>
                </a:path>
              </a:pathLst>
            </a:custGeom>
            <a:solidFill>
              <a:srgbClr val="FFFFFF">
                <a:alpha val="100000"/>
              </a:srgbClr>
            </a:solidFill>
            <a:ln w="6775" cap="rnd">
              <a:solidFill>
                <a:srgbClr val="002759">
                  <a:alpha val="100000"/>
                </a:srgbClr>
              </a:solidFill>
              <a:prstDash val="solid"/>
              <a:round/>
            </a:ln>
          </p:spPr>
          <p:txBody>
            <a:bodyPr/>
            <a:lstStyle/>
            <a:p/>
          </p:txBody>
        </p:sp>
        <p:sp>
          <p:nvSpPr>
            <p:cNvPr id="123" name="tx123"/>
            <p:cNvSpPr/>
            <p:nvPr/>
          </p:nvSpPr>
          <p:spPr>
            <a:xfrm>
              <a:off x="5907168" y="306984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2759">
                      <a:alpha val="100000"/>
                    </a:srgbClr>
                  </a:solidFill>
                  <a:latin typeface="Arial"/>
                  <a:cs typeface="Arial"/>
                </a:rPr>
                <a:t>70</a:t>
              </a:r>
            </a:p>
          </p:txBody>
        </p:sp>
        <p:sp>
          <p:nvSpPr>
            <p:cNvPr id="124" name="pg124"/>
            <p:cNvSpPr/>
            <p:nvPr/>
          </p:nvSpPr>
          <p:spPr>
            <a:xfrm>
              <a:off x="7365171" y="2587566"/>
              <a:ext cx="211957" cy="169072"/>
            </a:xfrm>
            <a:custGeom>
              <a:avLst/>
              <a:pathLst>
                <a:path w="211957" h="169072">
                  <a:moveTo>
                    <a:pt x="27432" y="169072"/>
                  </a:moveTo>
                  <a:lnTo>
                    <a:pt x="184525" y="169072"/>
                  </a:lnTo>
                  <a:lnTo>
                    <a:pt x="183421" y="169050"/>
                  </a:lnTo>
                  <a:lnTo>
                    <a:pt x="187832" y="168872"/>
                  </a:lnTo>
                  <a:lnTo>
                    <a:pt x="192157" y="167989"/>
                  </a:lnTo>
                  <a:lnTo>
                    <a:pt x="196285" y="166424"/>
                  </a:lnTo>
                  <a:lnTo>
                    <a:pt x="200109" y="164216"/>
                  </a:lnTo>
                  <a:lnTo>
                    <a:pt x="203528" y="161424"/>
                  </a:lnTo>
                  <a:lnTo>
                    <a:pt x="206456" y="158120"/>
                  </a:lnTo>
                  <a:lnTo>
                    <a:pt x="208815" y="154388"/>
                  </a:lnTo>
                  <a:lnTo>
                    <a:pt x="210546" y="150327"/>
                  </a:lnTo>
                  <a:lnTo>
                    <a:pt x="211602" y="146040"/>
                  </a:lnTo>
                  <a:lnTo>
                    <a:pt x="211957" y="141640"/>
                  </a:lnTo>
                  <a:lnTo>
                    <a:pt x="211957" y="27431"/>
                  </a:lnTo>
                  <a:lnTo>
                    <a:pt x="211602" y="23031"/>
                  </a:lnTo>
                  <a:lnTo>
                    <a:pt x="210546" y="18745"/>
                  </a:lnTo>
                  <a:lnTo>
                    <a:pt x="208815" y="14683"/>
                  </a:lnTo>
                  <a:lnTo>
                    <a:pt x="206456" y="10952"/>
                  </a:lnTo>
                  <a:lnTo>
                    <a:pt x="203528" y="7647"/>
                  </a:lnTo>
                  <a:lnTo>
                    <a:pt x="200109" y="4855"/>
                  </a:lnTo>
                  <a:lnTo>
                    <a:pt x="196285" y="2648"/>
                  </a:lnTo>
                  <a:lnTo>
                    <a:pt x="192157" y="1083"/>
                  </a:lnTo>
                  <a:lnTo>
                    <a:pt x="187832" y="200"/>
                  </a:lnTo>
                  <a:lnTo>
                    <a:pt x="184525" y="0"/>
                  </a:lnTo>
                  <a:lnTo>
                    <a:pt x="27432" y="0"/>
                  </a:lnTo>
                  <a:lnTo>
                    <a:pt x="30738" y="200"/>
                  </a:lnTo>
                  <a:lnTo>
                    <a:pt x="26327" y="22"/>
                  </a:lnTo>
                  <a:lnTo>
                    <a:pt x="21944" y="554"/>
                  </a:lnTo>
                  <a:lnTo>
                    <a:pt x="17704" y="1782"/>
                  </a:lnTo>
                  <a:lnTo>
                    <a:pt x="13716" y="3675"/>
                  </a:lnTo>
                  <a:lnTo>
                    <a:pt x="10082" y="6183"/>
                  </a:lnTo>
                  <a:lnTo>
                    <a:pt x="6898" y="9241"/>
                  </a:lnTo>
                  <a:lnTo>
                    <a:pt x="4246" y="12770"/>
                  </a:lnTo>
                  <a:lnTo>
                    <a:pt x="2195" y="16679"/>
                  </a:lnTo>
                  <a:lnTo>
                    <a:pt x="797" y="20867"/>
                  </a:lnTo>
                  <a:lnTo>
                    <a:pt x="88" y="25224"/>
                  </a:lnTo>
                  <a:lnTo>
                    <a:pt x="0" y="27431"/>
                  </a:lnTo>
                  <a:lnTo>
                    <a:pt x="0" y="141640"/>
                  </a:lnTo>
                  <a:lnTo>
                    <a:pt x="88" y="139433"/>
                  </a:lnTo>
                  <a:lnTo>
                    <a:pt x="88" y="143847"/>
                  </a:lnTo>
                  <a:lnTo>
                    <a:pt x="797" y="148205"/>
                  </a:lnTo>
                  <a:lnTo>
                    <a:pt x="2195" y="152392"/>
                  </a:lnTo>
                  <a:lnTo>
                    <a:pt x="4246" y="156302"/>
                  </a:lnTo>
                  <a:lnTo>
                    <a:pt x="6898" y="159831"/>
                  </a:lnTo>
                  <a:lnTo>
                    <a:pt x="10082" y="162889"/>
                  </a:lnTo>
                  <a:lnTo>
                    <a:pt x="13716" y="165397"/>
                  </a:lnTo>
                  <a:lnTo>
                    <a:pt x="17704" y="167289"/>
                  </a:lnTo>
                  <a:lnTo>
                    <a:pt x="21944" y="168518"/>
                  </a:lnTo>
                  <a:lnTo>
                    <a:pt x="26327" y="169050"/>
                  </a:lnTo>
                  <a:close/>
                </a:path>
              </a:pathLst>
            </a:custGeom>
            <a:solidFill>
              <a:srgbClr val="FFFFFF">
                <a:alpha val="100000"/>
              </a:srgbClr>
            </a:solidFill>
            <a:ln w="6775" cap="rnd">
              <a:solidFill>
                <a:srgbClr val="002759">
                  <a:alpha val="100000"/>
                </a:srgbClr>
              </a:solidFill>
              <a:prstDash val="solid"/>
              <a:round/>
            </a:ln>
          </p:spPr>
          <p:txBody>
            <a:bodyPr/>
            <a:lstStyle/>
            <a:p/>
          </p:txBody>
        </p:sp>
        <p:sp>
          <p:nvSpPr>
            <p:cNvPr id="125" name="tx125"/>
            <p:cNvSpPr/>
            <p:nvPr/>
          </p:nvSpPr>
          <p:spPr>
            <a:xfrm>
              <a:off x="7410891" y="263328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2759">
                      <a:alpha val="100000"/>
                    </a:srgbClr>
                  </a:solidFill>
                  <a:latin typeface="Arial"/>
                  <a:cs typeface="Arial"/>
                </a:rPr>
                <a:t>81</a:t>
              </a:r>
            </a:p>
          </p:txBody>
        </p:sp>
        <p:sp>
          <p:nvSpPr>
            <p:cNvPr id="126" name="pl126"/>
            <p:cNvSpPr/>
            <p:nvPr/>
          </p:nvSpPr>
          <p:spPr>
            <a:xfrm>
              <a:off x="803984" y="5745940"/>
              <a:ext cx="8270426" cy="0"/>
            </a:xfrm>
            <a:custGeom>
              <a:avLst/>
              <a:pathLst>
                <a:path w="8270426" h="0">
                  <a:moveTo>
                    <a:pt x="0" y="0"/>
                  </a:moveTo>
                  <a:lnTo>
                    <a:pt x="8270426" y="0"/>
                  </a:lnTo>
                  <a:lnTo>
                    <a:pt x="8270426" y="0"/>
                  </a:lnTo>
                </a:path>
              </a:pathLst>
            </a:custGeom>
            <a:ln w="13550" cap="flat">
              <a:solidFill>
                <a:srgbClr val="666666">
                  <a:alpha val="100000"/>
                </a:srgbClr>
              </a:solidFill>
              <a:prstDash val="dash"/>
              <a:round/>
            </a:ln>
          </p:spPr>
          <p:txBody>
            <a:bodyPr/>
            <a:lstStyle/>
            <a:p/>
          </p:txBody>
        </p:sp>
        <p:sp>
          <p:nvSpPr>
            <p:cNvPr id="127" name="rc127"/>
            <p:cNvSpPr/>
            <p:nvPr/>
          </p:nvSpPr>
          <p:spPr>
            <a:xfrm>
              <a:off x="803984" y="1578809"/>
              <a:ext cx="8270426" cy="4365566"/>
            </a:xfrm>
            <a:prstGeom prst="rect">
              <a:avLst/>
            </a:prstGeom>
            <a:noFill/>
            <a:ln w="13550" cap="rnd">
              <a:solidFill>
                <a:srgbClr val="BEBEBE">
                  <a:alpha val="100000"/>
                </a:srgbClr>
              </a:solidFill>
              <a:prstDash val="solid"/>
              <a:round/>
            </a:ln>
          </p:spPr>
          <p:txBody>
            <a:bodyPr/>
            <a:lstStyle/>
            <a:p/>
          </p:txBody>
        </p:sp>
        <p:sp>
          <p:nvSpPr>
            <p:cNvPr id="128" name="tx128"/>
            <p:cNvSpPr/>
            <p:nvPr/>
          </p:nvSpPr>
          <p:spPr>
            <a:xfrm>
              <a:off x="663630" y="5695922"/>
              <a:ext cx="77724"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0</a:t>
              </a:r>
            </a:p>
          </p:txBody>
        </p:sp>
        <p:sp>
          <p:nvSpPr>
            <p:cNvPr id="129" name="tx129"/>
            <p:cNvSpPr/>
            <p:nvPr/>
          </p:nvSpPr>
          <p:spPr>
            <a:xfrm>
              <a:off x="585906" y="5299053"/>
              <a:ext cx="155448"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10</a:t>
              </a:r>
            </a:p>
          </p:txBody>
        </p:sp>
        <p:sp>
          <p:nvSpPr>
            <p:cNvPr id="130" name="tx130"/>
            <p:cNvSpPr/>
            <p:nvPr/>
          </p:nvSpPr>
          <p:spPr>
            <a:xfrm>
              <a:off x="585906" y="4902183"/>
              <a:ext cx="155448"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a:t>
              </a:r>
            </a:p>
          </p:txBody>
        </p:sp>
        <p:sp>
          <p:nvSpPr>
            <p:cNvPr id="131" name="tx131"/>
            <p:cNvSpPr/>
            <p:nvPr/>
          </p:nvSpPr>
          <p:spPr>
            <a:xfrm>
              <a:off x="585906" y="4505314"/>
              <a:ext cx="155448"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30</a:t>
              </a:r>
            </a:p>
          </p:txBody>
        </p:sp>
        <p:sp>
          <p:nvSpPr>
            <p:cNvPr id="132" name="tx132"/>
            <p:cNvSpPr/>
            <p:nvPr/>
          </p:nvSpPr>
          <p:spPr>
            <a:xfrm>
              <a:off x="585906" y="4108444"/>
              <a:ext cx="155448"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40</a:t>
              </a:r>
            </a:p>
          </p:txBody>
        </p:sp>
        <p:sp>
          <p:nvSpPr>
            <p:cNvPr id="133" name="tx133"/>
            <p:cNvSpPr/>
            <p:nvPr/>
          </p:nvSpPr>
          <p:spPr>
            <a:xfrm>
              <a:off x="585906" y="3711574"/>
              <a:ext cx="155448"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50</a:t>
              </a:r>
            </a:p>
          </p:txBody>
        </p:sp>
        <p:sp>
          <p:nvSpPr>
            <p:cNvPr id="134" name="tx134"/>
            <p:cNvSpPr/>
            <p:nvPr/>
          </p:nvSpPr>
          <p:spPr>
            <a:xfrm>
              <a:off x="585906" y="3314705"/>
              <a:ext cx="155448"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60</a:t>
              </a:r>
            </a:p>
          </p:txBody>
        </p:sp>
        <p:sp>
          <p:nvSpPr>
            <p:cNvPr id="135" name="tx135"/>
            <p:cNvSpPr/>
            <p:nvPr/>
          </p:nvSpPr>
          <p:spPr>
            <a:xfrm>
              <a:off x="585906" y="2917835"/>
              <a:ext cx="155448"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70</a:t>
              </a:r>
            </a:p>
          </p:txBody>
        </p:sp>
        <p:sp>
          <p:nvSpPr>
            <p:cNvPr id="136" name="tx136"/>
            <p:cNvSpPr/>
            <p:nvPr/>
          </p:nvSpPr>
          <p:spPr>
            <a:xfrm>
              <a:off x="585906" y="2520965"/>
              <a:ext cx="155448"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80</a:t>
              </a:r>
            </a:p>
          </p:txBody>
        </p:sp>
        <p:sp>
          <p:nvSpPr>
            <p:cNvPr id="137" name="tx137"/>
            <p:cNvSpPr/>
            <p:nvPr/>
          </p:nvSpPr>
          <p:spPr>
            <a:xfrm>
              <a:off x="585906" y="2124096"/>
              <a:ext cx="155448"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90</a:t>
              </a:r>
            </a:p>
          </p:txBody>
        </p:sp>
        <p:sp>
          <p:nvSpPr>
            <p:cNvPr id="138" name="tx138"/>
            <p:cNvSpPr/>
            <p:nvPr/>
          </p:nvSpPr>
          <p:spPr>
            <a:xfrm>
              <a:off x="508182" y="1727226"/>
              <a:ext cx="233172"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100</a:t>
              </a:r>
            </a:p>
          </p:txBody>
        </p:sp>
        <p:sp>
          <p:nvSpPr>
            <p:cNvPr id="139" name="tx139"/>
            <p:cNvSpPr/>
            <p:nvPr/>
          </p:nvSpPr>
          <p:spPr>
            <a:xfrm>
              <a:off x="1024465" y="6007005"/>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2000</a:t>
              </a:r>
            </a:p>
          </p:txBody>
        </p:sp>
        <p:sp>
          <p:nvSpPr>
            <p:cNvPr id="140" name="tx140"/>
            <p:cNvSpPr/>
            <p:nvPr/>
          </p:nvSpPr>
          <p:spPr>
            <a:xfrm>
              <a:off x="2277560" y="6007005"/>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2005</a:t>
              </a:r>
            </a:p>
          </p:txBody>
        </p:sp>
        <p:sp>
          <p:nvSpPr>
            <p:cNvPr id="141" name="tx141"/>
            <p:cNvSpPr/>
            <p:nvPr/>
          </p:nvSpPr>
          <p:spPr>
            <a:xfrm>
              <a:off x="3530654" y="6007005"/>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2010</a:t>
              </a:r>
            </a:p>
          </p:txBody>
        </p:sp>
        <p:sp>
          <p:nvSpPr>
            <p:cNvPr id="142" name="tx142"/>
            <p:cNvSpPr/>
            <p:nvPr/>
          </p:nvSpPr>
          <p:spPr>
            <a:xfrm>
              <a:off x="4783749" y="6007005"/>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2015</a:t>
              </a:r>
            </a:p>
          </p:txBody>
        </p:sp>
        <p:sp>
          <p:nvSpPr>
            <p:cNvPr id="143" name="tx143"/>
            <p:cNvSpPr/>
            <p:nvPr/>
          </p:nvSpPr>
          <p:spPr>
            <a:xfrm>
              <a:off x="5786225" y="6007005"/>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2019</a:t>
              </a:r>
            </a:p>
          </p:txBody>
        </p:sp>
        <p:sp>
          <p:nvSpPr>
            <p:cNvPr id="144" name="tx144"/>
            <p:cNvSpPr/>
            <p:nvPr/>
          </p:nvSpPr>
          <p:spPr>
            <a:xfrm>
              <a:off x="7289939" y="6007005"/>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2025</a:t>
              </a:r>
            </a:p>
          </p:txBody>
        </p:sp>
        <p:sp>
          <p:nvSpPr>
            <p:cNvPr id="145" name="tx145"/>
            <p:cNvSpPr/>
            <p:nvPr/>
          </p:nvSpPr>
          <p:spPr>
            <a:xfrm rot="-5400000">
              <a:off x="-37121" y="3711574"/>
              <a:ext cx="8620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Coverage (%)</a:t>
              </a:r>
            </a:p>
          </p:txBody>
        </p:sp>
        <p:sp>
          <p:nvSpPr>
            <p:cNvPr id="146" name="tx146"/>
            <p:cNvSpPr/>
            <p:nvPr/>
          </p:nvSpPr>
          <p:spPr>
            <a:xfrm>
              <a:off x="3579302" y="1368037"/>
              <a:ext cx="2719791"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000000">
                      <a:alpha val="100000"/>
                    </a:srgbClr>
                  </a:solidFill>
                  <a:latin typeface="Arial"/>
                  <a:cs typeface="Arial"/>
                </a:rPr>
                <a:t>Breadth of protection, LACR, 2000-2025</a:t>
              </a:r>
            </a:p>
          </p:txBody>
        </p:sp>
        <p:sp>
          <p:nvSpPr>
            <p:cNvPr id="147" name="tx147"/>
            <p:cNvSpPr/>
            <p:nvPr/>
          </p:nvSpPr>
          <p:spPr>
            <a:xfrm>
              <a:off x="4912427" y="6370347"/>
              <a:ext cx="416198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Source: WHO/UNICEF Estimates of National Immunization Coverage, 2025 revision</a:t>
              </a:r>
            </a:p>
          </p:txBody>
        </p:sp>
        <p:sp>
          <p:nvSpPr>
            <p:cNvPr id="148" name="tx148"/>
            <p:cNvSpPr/>
            <p:nvPr/>
          </p:nvSpPr>
          <p:spPr>
            <a:xfrm>
              <a:off x="9074410" y="6491048"/>
              <a:ext cx="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
              </a:r>
            </a:p>
          </p:txBody>
        </p:sp>
        <p:sp>
          <p:nvSpPr>
            <p:cNvPr id="149" name="tx149"/>
            <p:cNvSpPr/>
            <p:nvPr/>
          </p:nvSpPr>
          <p:spPr>
            <a:xfrm>
              <a:off x="2610243" y="6611748"/>
              <a:ext cx="646416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Breadth of protection (BoP) = ((DTP3 x 3) + HepB3 + Hib3 + IPV1 +IPVC + MCV1 + MCV2 + PCVC + RCV1 + RotaC + HPVc) / 13</a:t>
              </a:r>
            </a:p>
          </p:txBody>
        </p:sp>
      </p:grpSp>
      <p:sp>
        <p:nvSpPr>
          <p:cNvPr id="150"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Breadth of protection (BOP) is a combination of the number of vaccines in a country's national immunization programme and the coverage achieved for each vaccine.
The radar chart displays the BOP (shaded area) and vaccine coverage (points), by year.
BOP increased from 49% in 2000 to 81% in 2025. This increase since 2000 is a result of incremental improvement in introducing new vaccines and expanding vaccination services to previously missed populations.
Enhancing BOP now depends partly on improving the coverage of HPV, MCV2, ROTAC, and PCVC - vaccines with coverage less than 80% in 2025.</a:t>
            </a:r>
          </a:p>
        </p:txBody>
      </p:sp>
      <p:sp>
        <p:nvSpPr>
          <p:cNvPr id="151" name="body"/>
          <p:cNvSpPr>
            <a:spLocks noGrp="1"/>
          </p:cNvSpPr>
          <p:nvPr>
            <p:ph/>
          </p:nvPr>
        </p:nvSpPr>
        <p:spPr>
          <a:xfrm>
            <a:off x="292608" y="182880"/>
            <a:ext cx="8595360" cy="649224"/>
          </a:xfrm>
          <a:solidFill>
            <a:srgbClr val="FFFFFF">
              <a:alpha val="100000"/>
            </a:srgbClr>
          </a:solidFill>
        </p:spPr>
        <p:txBody>
          <a:bodyPr/>
          <a:lstStyle/>
          <a:p>
            <a:pPr algn="l" marL="0" marR="0">
              <a:lnSpc>
                <a:spcPct val="100000"/>
              </a:lnSpc>
              <a:spcBef>
                <a:spcPts val="0"/>
              </a:spcBef>
              <a:spcAft>
                <a:spcPts val="0"/>
              </a:spcAft>
              <a:buNone/>
            </a:pPr>
            <a:r>
              <a:rPr cap="none" sz="1450" i="0" b="0" u="none" strike="noStrike">
                <a:solidFill>
                  <a:srgbClr val="000000">
                    <a:alpha val="100000"/>
                  </a:srgbClr>
                </a:solidFill>
                <a:latin typeface="Arial"/>
                <a:cs typeface="Arial"/>
                <a:ea typeface="Arial"/>
                <a:sym typeface="Arial"/>
              </a:rPr>
              <a:t>Breadth of protection with all recommended antigens has increased by more than half since 2000, but reaching the next gains depends on closing coverage gaps in newer vaccines still below 81%.</a:t>
            </a:r>
          </a:p>
        </p:txBody>
      </p:sp>
      <p:grpSp xmlns:pic="http://schemas.openxmlformats.org/drawingml/2006/picture">
        <p:nvGrpSpPr>
          <p:cNvPr id="152" name=""/>
          <p:cNvGrpSpPr/>
          <p:nvPr/>
        </p:nvGrpSpPr>
        <p:grpSpPr>
          <a:xfrm>
            <a:off x="292608" y="1005840"/>
            <a:ext cx="8595360" cy="28575"/>
            <a:chOff x="292608" y="1005840"/>
            <a:chExt cx="8595360" cy="28575"/>
          </a:xfrm>
        </p:grpSpPr>
        <p:sp>
          <p:nvSpPr>
            <p:cNvPr id="153" name="rc3"/>
            <p:cNvSpPr/>
            <p:nvPr/>
          </p:nvSpPr>
          <p:spPr>
            <a:xfrm>
              <a:off x="292608" y="1005840"/>
              <a:ext cx="8595360" cy="28575"/>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154" name="rc4"/>
            <p:cNvSpPr/>
            <p:nvPr/>
          </p:nvSpPr>
          <p:spPr>
            <a:xfrm>
              <a:off x="292608" y="1005840"/>
              <a:ext cx="8595360" cy="28575"/>
            </a:xfrm>
            <a:prstGeom prst="rect">
              <a:avLst/>
            </a:prstGeom>
            <a:solidFill>
              <a:srgbClr val="000000">
                <a:alpha val="100000"/>
              </a:srgbClr>
            </a:solidFill>
          </p:spPr>
          <p:txBody>
            <a:bodyPr/>
            <a:lstStyle/>
            <a:p/>
          </p:txBody>
        </p:sp>
      </p:grpSp>
    </p:spTree>
  </p:cSld>
  <p:clrMapOvr>
    <a:masterClrMapping/>
  </p:clrMapOvr>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1298448"/>
            <a:ext cx="11658600" cy="5486400"/>
            <a:chOff x="274320" y="1298448"/>
            <a:chExt cx="11658600" cy="5486400"/>
          </a:xfrm>
        </p:grpSpPr>
        <p:sp>
          <p:nvSpPr>
            <p:cNvPr id="3" name="rc3"/>
            <p:cNvSpPr/>
            <p:nvPr/>
          </p:nvSpPr>
          <p:spPr>
            <a:xfrm>
              <a:off x="274320" y="1298448"/>
              <a:ext cx="11658600" cy="5486400"/>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pl4"/>
            <p:cNvSpPr/>
            <p:nvPr/>
          </p:nvSpPr>
          <p:spPr>
            <a:xfrm>
              <a:off x="355509" y="1807652"/>
              <a:ext cx="0" cy="3683347"/>
            </a:xfrm>
            <a:custGeom>
              <a:avLst/>
              <a:pathLst>
                <a:path w="0" h="3683347">
                  <a:moveTo>
                    <a:pt x="0" y="3683347"/>
                  </a:moveTo>
                  <a:lnTo>
                    <a:pt x="0" y="0"/>
                  </a:lnTo>
                  <a:lnTo>
                    <a:pt x="0" y="0"/>
                  </a:lnTo>
                </a:path>
              </a:pathLst>
            </a:custGeom>
            <a:ln w="13550" cap="flat">
              <a:solidFill>
                <a:srgbClr val="EBEBEB">
                  <a:alpha val="100000"/>
                </a:srgbClr>
              </a:solidFill>
              <a:prstDash val="solid"/>
              <a:round/>
            </a:ln>
          </p:spPr>
          <p:txBody>
            <a:bodyPr/>
            <a:lstStyle/>
            <a:p/>
          </p:txBody>
        </p:sp>
        <p:sp>
          <p:nvSpPr>
            <p:cNvPr id="5" name="pl5"/>
            <p:cNvSpPr/>
            <p:nvPr/>
          </p:nvSpPr>
          <p:spPr>
            <a:xfrm>
              <a:off x="587524" y="1807652"/>
              <a:ext cx="0" cy="3683347"/>
            </a:xfrm>
            <a:custGeom>
              <a:avLst/>
              <a:pathLst>
                <a:path w="0" h="3683347">
                  <a:moveTo>
                    <a:pt x="0" y="3683347"/>
                  </a:moveTo>
                  <a:lnTo>
                    <a:pt x="0" y="0"/>
                  </a:lnTo>
                  <a:lnTo>
                    <a:pt x="0" y="0"/>
                  </a:lnTo>
                </a:path>
              </a:pathLst>
            </a:custGeom>
            <a:ln w="13550" cap="flat">
              <a:solidFill>
                <a:srgbClr val="EBEBEB">
                  <a:alpha val="100000"/>
                </a:srgbClr>
              </a:solidFill>
              <a:prstDash val="solid"/>
              <a:round/>
            </a:ln>
          </p:spPr>
          <p:txBody>
            <a:bodyPr/>
            <a:lstStyle/>
            <a:p/>
          </p:txBody>
        </p:sp>
        <p:sp>
          <p:nvSpPr>
            <p:cNvPr id="6" name="pl6"/>
            <p:cNvSpPr/>
            <p:nvPr/>
          </p:nvSpPr>
          <p:spPr>
            <a:xfrm>
              <a:off x="819539" y="1807652"/>
              <a:ext cx="0" cy="3683347"/>
            </a:xfrm>
            <a:custGeom>
              <a:avLst/>
              <a:pathLst>
                <a:path w="0" h="3683347">
                  <a:moveTo>
                    <a:pt x="0" y="3683347"/>
                  </a:moveTo>
                  <a:lnTo>
                    <a:pt x="0" y="0"/>
                  </a:lnTo>
                  <a:lnTo>
                    <a:pt x="0" y="0"/>
                  </a:lnTo>
                </a:path>
              </a:pathLst>
            </a:custGeom>
            <a:ln w="13550" cap="flat">
              <a:solidFill>
                <a:srgbClr val="EBEBEB">
                  <a:alpha val="100000"/>
                </a:srgbClr>
              </a:solidFill>
              <a:prstDash val="solid"/>
              <a:round/>
            </a:ln>
          </p:spPr>
          <p:txBody>
            <a:bodyPr/>
            <a:lstStyle/>
            <a:p/>
          </p:txBody>
        </p:sp>
        <p:sp>
          <p:nvSpPr>
            <p:cNvPr id="7" name="pl7"/>
            <p:cNvSpPr/>
            <p:nvPr/>
          </p:nvSpPr>
          <p:spPr>
            <a:xfrm>
              <a:off x="1051554" y="1807652"/>
              <a:ext cx="0" cy="3683347"/>
            </a:xfrm>
            <a:custGeom>
              <a:avLst/>
              <a:pathLst>
                <a:path w="0" h="3683347">
                  <a:moveTo>
                    <a:pt x="0" y="3683347"/>
                  </a:moveTo>
                  <a:lnTo>
                    <a:pt x="0" y="0"/>
                  </a:lnTo>
                  <a:lnTo>
                    <a:pt x="0" y="0"/>
                  </a:lnTo>
                </a:path>
              </a:pathLst>
            </a:custGeom>
            <a:ln w="13550" cap="flat">
              <a:solidFill>
                <a:srgbClr val="EBEBEB">
                  <a:alpha val="100000"/>
                </a:srgbClr>
              </a:solidFill>
              <a:prstDash val="solid"/>
              <a:round/>
            </a:ln>
          </p:spPr>
          <p:txBody>
            <a:bodyPr/>
            <a:lstStyle/>
            <a:p/>
          </p:txBody>
        </p:sp>
        <p:sp>
          <p:nvSpPr>
            <p:cNvPr id="8" name="pl8"/>
            <p:cNvSpPr/>
            <p:nvPr/>
          </p:nvSpPr>
          <p:spPr>
            <a:xfrm>
              <a:off x="1283569" y="1807652"/>
              <a:ext cx="0" cy="3683347"/>
            </a:xfrm>
            <a:custGeom>
              <a:avLst/>
              <a:pathLst>
                <a:path w="0" h="3683347">
                  <a:moveTo>
                    <a:pt x="0" y="3683347"/>
                  </a:moveTo>
                  <a:lnTo>
                    <a:pt x="0" y="0"/>
                  </a:lnTo>
                  <a:lnTo>
                    <a:pt x="0" y="0"/>
                  </a:lnTo>
                </a:path>
              </a:pathLst>
            </a:custGeom>
            <a:ln w="13550" cap="flat">
              <a:solidFill>
                <a:srgbClr val="EBEBEB">
                  <a:alpha val="100000"/>
                </a:srgbClr>
              </a:solidFill>
              <a:prstDash val="solid"/>
              <a:round/>
            </a:ln>
          </p:spPr>
          <p:txBody>
            <a:bodyPr/>
            <a:lstStyle/>
            <a:p/>
          </p:txBody>
        </p:sp>
        <p:sp>
          <p:nvSpPr>
            <p:cNvPr id="9" name="pl9"/>
            <p:cNvSpPr/>
            <p:nvPr/>
          </p:nvSpPr>
          <p:spPr>
            <a:xfrm>
              <a:off x="1515584" y="1807652"/>
              <a:ext cx="0" cy="3683347"/>
            </a:xfrm>
            <a:custGeom>
              <a:avLst/>
              <a:pathLst>
                <a:path w="0" h="3683347">
                  <a:moveTo>
                    <a:pt x="0" y="3683347"/>
                  </a:moveTo>
                  <a:lnTo>
                    <a:pt x="0" y="0"/>
                  </a:lnTo>
                  <a:lnTo>
                    <a:pt x="0" y="0"/>
                  </a:lnTo>
                </a:path>
              </a:pathLst>
            </a:custGeom>
            <a:ln w="13550" cap="flat">
              <a:solidFill>
                <a:srgbClr val="EBEBEB">
                  <a:alpha val="100000"/>
                </a:srgbClr>
              </a:solidFill>
              <a:prstDash val="solid"/>
              <a:round/>
            </a:ln>
          </p:spPr>
          <p:txBody>
            <a:bodyPr/>
            <a:lstStyle/>
            <a:p/>
          </p:txBody>
        </p:sp>
        <p:sp>
          <p:nvSpPr>
            <p:cNvPr id="10" name="pl10"/>
            <p:cNvSpPr/>
            <p:nvPr/>
          </p:nvSpPr>
          <p:spPr>
            <a:xfrm>
              <a:off x="1387976" y="1807652"/>
              <a:ext cx="0" cy="3683347"/>
            </a:xfrm>
            <a:custGeom>
              <a:avLst/>
              <a:pathLst>
                <a:path w="0" h="3683347">
                  <a:moveTo>
                    <a:pt x="0" y="3683347"/>
                  </a:moveTo>
                  <a:lnTo>
                    <a:pt x="0" y="0"/>
                  </a:lnTo>
                  <a:lnTo>
                    <a:pt x="0" y="0"/>
                  </a:lnTo>
                </a:path>
              </a:pathLst>
            </a:custGeom>
            <a:ln w="13550" cap="flat">
              <a:solidFill>
                <a:srgbClr val="666666">
                  <a:alpha val="100000"/>
                </a:srgbClr>
              </a:solidFill>
              <a:prstDash val="dash"/>
              <a:round/>
            </a:ln>
          </p:spPr>
          <p:txBody>
            <a:bodyPr/>
            <a:lstStyle/>
            <a:p/>
          </p:txBody>
        </p:sp>
        <p:sp>
          <p:nvSpPr>
            <p:cNvPr id="11" name="pt11"/>
            <p:cNvSpPr/>
            <p:nvPr/>
          </p:nvSpPr>
          <p:spPr>
            <a:xfrm>
              <a:off x="970685" y="5277508"/>
              <a:ext cx="92134" cy="92134"/>
            </a:xfrm>
            <a:prstGeom prst="ellipse">
              <a:avLst/>
            </a:prstGeom>
            <a:solidFill>
              <a:srgbClr val="B50800">
                <a:alpha val="85098"/>
              </a:srgbClr>
            </a:solidFill>
            <a:ln w="2700" cap="rnd">
              <a:solidFill>
                <a:srgbClr val="000000">
                  <a:alpha val="85098"/>
                </a:srgbClr>
              </a:solidFill>
              <a:prstDash val="solid"/>
              <a:round/>
            </a:ln>
          </p:spPr>
          <p:txBody>
            <a:bodyPr/>
            <a:lstStyle/>
            <a:p/>
          </p:txBody>
        </p:sp>
        <p:sp>
          <p:nvSpPr>
            <p:cNvPr id="12" name="pt12"/>
            <p:cNvSpPr/>
            <p:nvPr/>
          </p:nvSpPr>
          <p:spPr>
            <a:xfrm>
              <a:off x="1063491" y="5172867"/>
              <a:ext cx="92134" cy="92134"/>
            </a:xfrm>
            <a:prstGeom prst="ellipse">
              <a:avLst/>
            </a:prstGeom>
            <a:solidFill>
              <a:srgbClr val="E2231A">
                <a:alpha val="85098"/>
              </a:srgbClr>
            </a:solidFill>
            <a:ln w="2700" cap="rnd">
              <a:solidFill>
                <a:srgbClr val="000000">
                  <a:alpha val="85098"/>
                </a:srgbClr>
              </a:solidFill>
              <a:prstDash val="solid"/>
              <a:round/>
            </a:ln>
          </p:spPr>
          <p:txBody>
            <a:bodyPr/>
            <a:lstStyle/>
            <a:p/>
          </p:txBody>
        </p:sp>
        <p:sp>
          <p:nvSpPr>
            <p:cNvPr id="13" name="pt13"/>
            <p:cNvSpPr/>
            <p:nvPr/>
          </p:nvSpPr>
          <p:spPr>
            <a:xfrm>
              <a:off x="1214301" y="5068227"/>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p:txBody>
        </p:sp>
        <p:sp>
          <p:nvSpPr>
            <p:cNvPr id="14" name="pt14"/>
            <p:cNvSpPr/>
            <p:nvPr/>
          </p:nvSpPr>
          <p:spPr>
            <a:xfrm>
              <a:off x="1237502" y="4963586"/>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15" name="pt15"/>
            <p:cNvSpPr/>
            <p:nvPr/>
          </p:nvSpPr>
          <p:spPr>
            <a:xfrm>
              <a:off x="1237502" y="4858945"/>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16" name="pt16"/>
            <p:cNvSpPr/>
            <p:nvPr/>
          </p:nvSpPr>
          <p:spPr>
            <a:xfrm>
              <a:off x="1237502" y="4754305"/>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17" name="pt17"/>
            <p:cNvSpPr/>
            <p:nvPr/>
          </p:nvSpPr>
          <p:spPr>
            <a:xfrm>
              <a:off x="1260704" y="4649664"/>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18" name="pt18"/>
            <p:cNvSpPr/>
            <p:nvPr/>
          </p:nvSpPr>
          <p:spPr>
            <a:xfrm>
              <a:off x="1307107" y="4545024"/>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19" name="pt19"/>
            <p:cNvSpPr/>
            <p:nvPr/>
          </p:nvSpPr>
          <p:spPr>
            <a:xfrm>
              <a:off x="1330308" y="4440383"/>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20" name="pt20"/>
            <p:cNvSpPr/>
            <p:nvPr/>
          </p:nvSpPr>
          <p:spPr>
            <a:xfrm>
              <a:off x="1341909" y="4335743"/>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21" name="pt21"/>
            <p:cNvSpPr/>
            <p:nvPr/>
          </p:nvSpPr>
          <p:spPr>
            <a:xfrm>
              <a:off x="1341909" y="4231102"/>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22" name="pt22"/>
            <p:cNvSpPr/>
            <p:nvPr/>
          </p:nvSpPr>
          <p:spPr>
            <a:xfrm>
              <a:off x="1353510" y="4126461"/>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23" name="pt23"/>
            <p:cNvSpPr/>
            <p:nvPr/>
          </p:nvSpPr>
          <p:spPr>
            <a:xfrm>
              <a:off x="1365111" y="4021821"/>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24" name="pt24"/>
            <p:cNvSpPr/>
            <p:nvPr/>
          </p:nvSpPr>
          <p:spPr>
            <a:xfrm>
              <a:off x="1376711" y="3917180"/>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25" name="pt25"/>
            <p:cNvSpPr/>
            <p:nvPr/>
          </p:nvSpPr>
          <p:spPr>
            <a:xfrm>
              <a:off x="1388312" y="3812540"/>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26" name="pt26"/>
            <p:cNvSpPr/>
            <p:nvPr/>
          </p:nvSpPr>
          <p:spPr>
            <a:xfrm>
              <a:off x="1399913" y="3707899"/>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27" name="pt27"/>
            <p:cNvSpPr/>
            <p:nvPr/>
          </p:nvSpPr>
          <p:spPr>
            <a:xfrm>
              <a:off x="1399913" y="3603259"/>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28" name="pt28"/>
            <p:cNvSpPr/>
            <p:nvPr/>
          </p:nvSpPr>
          <p:spPr>
            <a:xfrm>
              <a:off x="1411514" y="3498618"/>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29" name="pt29"/>
            <p:cNvSpPr/>
            <p:nvPr/>
          </p:nvSpPr>
          <p:spPr>
            <a:xfrm>
              <a:off x="1411514" y="3393978"/>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30" name="pt30"/>
            <p:cNvSpPr/>
            <p:nvPr/>
          </p:nvSpPr>
          <p:spPr>
            <a:xfrm>
              <a:off x="1423114" y="3289337"/>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31" name="pt31"/>
            <p:cNvSpPr/>
            <p:nvPr/>
          </p:nvSpPr>
          <p:spPr>
            <a:xfrm>
              <a:off x="1434715" y="3184696"/>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32" name="pt32"/>
            <p:cNvSpPr/>
            <p:nvPr/>
          </p:nvSpPr>
          <p:spPr>
            <a:xfrm>
              <a:off x="1434715" y="3080056"/>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33" name="pt33"/>
            <p:cNvSpPr/>
            <p:nvPr/>
          </p:nvSpPr>
          <p:spPr>
            <a:xfrm>
              <a:off x="1446316" y="2975415"/>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34" name="pt34"/>
            <p:cNvSpPr/>
            <p:nvPr/>
          </p:nvSpPr>
          <p:spPr>
            <a:xfrm>
              <a:off x="1446316" y="2870775"/>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35" name="pt35"/>
            <p:cNvSpPr/>
            <p:nvPr/>
          </p:nvSpPr>
          <p:spPr>
            <a:xfrm>
              <a:off x="1457917" y="2766134"/>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36" name="pt36"/>
            <p:cNvSpPr/>
            <p:nvPr/>
          </p:nvSpPr>
          <p:spPr>
            <a:xfrm>
              <a:off x="1457917" y="2661494"/>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37" name="pt37"/>
            <p:cNvSpPr/>
            <p:nvPr/>
          </p:nvSpPr>
          <p:spPr>
            <a:xfrm>
              <a:off x="1457917" y="2556853"/>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38" name="pt38"/>
            <p:cNvSpPr/>
            <p:nvPr/>
          </p:nvSpPr>
          <p:spPr>
            <a:xfrm>
              <a:off x="1457917" y="2452212"/>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39" name="pt39"/>
            <p:cNvSpPr/>
            <p:nvPr/>
          </p:nvSpPr>
          <p:spPr>
            <a:xfrm>
              <a:off x="1457917" y="2347572"/>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40" name="pt40"/>
            <p:cNvSpPr/>
            <p:nvPr/>
          </p:nvSpPr>
          <p:spPr>
            <a:xfrm>
              <a:off x="1457917" y="2242931"/>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41" name="pt41"/>
            <p:cNvSpPr/>
            <p:nvPr/>
          </p:nvSpPr>
          <p:spPr>
            <a:xfrm>
              <a:off x="1457917" y="2138291"/>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42" name="pt42"/>
            <p:cNvSpPr/>
            <p:nvPr/>
          </p:nvSpPr>
          <p:spPr>
            <a:xfrm>
              <a:off x="1457917" y="2033650"/>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43" name="pt43"/>
            <p:cNvSpPr/>
            <p:nvPr/>
          </p:nvSpPr>
          <p:spPr>
            <a:xfrm>
              <a:off x="1457917" y="1929010"/>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44" name="tx44"/>
            <p:cNvSpPr/>
            <p:nvPr/>
          </p:nvSpPr>
          <p:spPr>
            <a:xfrm>
              <a:off x="1074756" y="5295137"/>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VEN</a:t>
              </a:r>
            </a:p>
          </p:txBody>
        </p:sp>
        <p:sp>
          <p:nvSpPr>
            <p:cNvPr id="45" name="tx45"/>
            <p:cNvSpPr/>
            <p:nvPr/>
          </p:nvSpPr>
          <p:spPr>
            <a:xfrm>
              <a:off x="1167562" y="5190496"/>
              <a:ext cx="158831"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BOL</a:t>
              </a:r>
            </a:p>
          </p:txBody>
        </p:sp>
        <p:sp>
          <p:nvSpPr>
            <p:cNvPr id="46" name="tx46"/>
            <p:cNvSpPr/>
            <p:nvPr/>
          </p:nvSpPr>
          <p:spPr>
            <a:xfrm>
              <a:off x="1318372" y="5085856"/>
              <a:ext cx="127833"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HTI</a:t>
              </a:r>
            </a:p>
          </p:txBody>
        </p:sp>
        <p:sp>
          <p:nvSpPr>
            <p:cNvPr id="47" name="tx47"/>
            <p:cNvSpPr/>
            <p:nvPr/>
          </p:nvSpPr>
          <p:spPr>
            <a:xfrm>
              <a:off x="1053567" y="4981215"/>
              <a:ext cx="17199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ARG</a:t>
              </a:r>
            </a:p>
          </p:txBody>
        </p:sp>
        <p:sp>
          <p:nvSpPr>
            <p:cNvPr id="48" name="tx48"/>
            <p:cNvSpPr/>
            <p:nvPr/>
          </p:nvSpPr>
          <p:spPr>
            <a:xfrm>
              <a:off x="1057956" y="4876575"/>
              <a:ext cx="16760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ECU</a:t>
              </a:r>
            </a:p>
          </p:txBody>
        </p:sp>
        <p:sp>
          <p:nvSpPr>
            <p:cNvPr id="49" name="tx49"/>
            <p:cNvSpPr/>
            <p:nvPr/>
          </p:nvSpPr>
          <p:spPr>
            <a:xfrm>
              <a:off x="1057956" y="4771934"/>
              <a:ext cx="16760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SUR</a:t>
              </a:r>
            </a:p>
          </p:txBody>
        </p:sp>
        <p:sp>
          <p:nvSpPr>
            <p:cNvPr id="50" name="tx50"/>
            <p:cNvSpPr/>
            <p:nvPr/>
          </p:nvSpPr>
          <p:spPr>
            <a:xfrm>
              <a:off x="1087010" y="4667293"/>
              <a:ext cx="161757"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PRY</a:t>
              </a:r>
            </a:p>
          </p:txBody>
        </p:sp>
        <p:sp>
          <p:nvSpPr>
            <p:cNvPr id="51" name="tx51"/>
            <p:cNvSpPr/>
            <p:nvPr/>
          </p:nvSpPr>
          <p:spPr>
            <a:xfrm>
              <a:off x="1118874" y="4562653"/>
              <a:ext cx="176296"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GTM</a:t>
              </a:r>
            </a:p>
          </p:txBody>
        </p:sp>
        <p:sp>
          <p:nvSpPr>
            <p:cNvPr id="52" name="tx52"/>
            <p:cNvSpPr/>
            <p:nvPr/>
          </p:nvSpPr>
          <p:spPr>
            <a:xfrm>
              <a:off x="1146373" y="4458012"/>
              <a:ext cx="17199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HND</a:t>
              </a:r>
            </a:p>
          </p:txBody>
        </p:sp>
        <p:sp>
          <p:nvSpPr>
            <p:cNvPr id="53" name="tx53"/>
            <p:cNvSpPr/>
            <p:nvPr/>
          </p:nvSpPr>
          <p:spPr>
            <a:xfrm>
              <a:off x="1184400" y="4353372"/>
              <a:ext cx="145572"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BLZ</a:t>
              </a:r>
            </a:p>
          </p:txBody>
        </p:sp>
        <p:sp>
          <p:nvSpPr>
            <p:cNvPr id="54" name="tx54"/>
            <p:cNvSpPr/>
            <p:nvPr/>
          </p:nvSpPr>
          <p:spPr>
            <a:xfrm>
              <a:off x="1157974" y="4248731"/>
              <a:ext cx="17199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MEX</a:t>
              </a:r>
            </a:p>
          </p:txBody>
        </p:sp>
        <p:sp>
          <p:nvSpPr>
            <p:cNvPr id="55" name="tx55"/>
            <p:cNvSpPr/>
            <p:nvPr/>
          </p:nvSpPr>
          <p:spPr>
            <a:xfrm>
              <a:off x="1187131" y="4144091"/>
              <a:ext cx="154442"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LCA</a:t>
              </a:r>
            </a:p>
          </p:txBody>
        </p:sp>
        <p:sp>
          <p:nvSpPr>
            <p:cNvPr id="56" name="tx56"/>
            <p:cNvSpPr/>
            <p:nvPr/>
          </p:nvSpPr>
          <p:spPr>
            <a:xfrm>
              <a:off x="1189953" y="4039450"/>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BRB</a:t>
              </a:r>
            </a:p>
          </p:txBody>
        </p:sp>
        <p:sp>
          <p:nvSpPr>
            <p:cNvPr id="57" name="tx57"/>
            <p:cNvSpPr/>
            <p:nvPr/>
          </p:nvSpPr>
          <p:spPr>
            <a:xfrm>
              <a:off x="1201554" y="3934810"/>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PER</a:t>
              </a:r>
            </a:p>
          </p:txBody>
        </p:sp>
        <p:sp>
          <p:nvSpPr>
            <p:cNvPr id="58" name="tx58"/>
            <p:cNvSpPr/>
            <p:nvPr/>
          </p:nvSpPr>
          <p:spPr>
            <a:xfrm>
              <a:off x="1199988" y="3830169"/>
              <a:ext cx="176387"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GRD</a:t>
              </a:r>
            </a:p>
          </p:txBody>
        </p:sp>
        <p:sp>
          <p:nvSpPr>
            <p:cNvPr id="59" name="tx59"/>
            <p:cNvSpPr/>
            <p:nvPr/>
          </p:nvSpPr>
          <p:spPr>
            <a:xfrm>
              <a:off x="1224756" y="3725528"/>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COL</a:t>
              </a:r>
            </a:p>
          </p:txBody>
        </p:sp>
        <p:sp>
          <p:nvSpPr>
            <p:cNvPr id="60" name="tx60"/>
            <p:cNvSpPr/>
            <p:nvPr/>
          </p:nvSpPr>
          <p:spPr>
            <a:xfrm>
              <a:off x="1230608" y="3620888"/>
              <a:ext cx="15736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PAN</a:t>
              </a:r>
            </a:p>
          </p:txBody>
        </p:sp>
        <p:sp>
          <p:nvSpPr>
            <p:cNvPr id="61" name="tx61"/>
            <p:cNvSpPr/>
            <p:nvPr/>
          </p:nvSpPr>
          <p:spPr>
            <a:xfrm>
              <a:off x="1223189" y="3516247"/>
              <a:ext cx="176387"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DMA</a:t>
              </a:r>
            </a:p>
          </p:txBody>
        </p:sp>
        <p:sp>
          <p:nvSpPr>
            <p:cNvPr id="62" name="tx62"/>
            <p:cNvSpPr/>
            <p:nvPr/>
          </p:nvSpPr>
          <p:spPr>
            <a:xfrm>
              <a:off x="1240837" y="3411607"/>
              <a:ext cx="15873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JAM</a:t>
              </a:r>
            </a:p>
          </p:txBody>
        </p:sp>
        <p:sp>
          <p:nvSpPr>
            <p:cNvPr id="63" name="tx63"/>
            <p:cNvSpPr/>
            <p:nvPr/>
          </p:nvSpPr>
          <p:spPr>
            <a:xfrm>
              <a:off x="1274475" y="3306966"/>
              <a:ext cx="136702"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NIC</a:t>
              </a:r>
            </a:p>
          </p:txBody>
        </p:sp>
        <p:sp>
          <p:nvSpPr>
            <p:cNvPr id="64" name="tx64"/>
            <p:cNvSpPr/>
            <p:nvPr/>
          </p:nvSpPr>
          <p:spPr>
            <a:xfrm>
              <a:off x="1286076" y="3202326"/>
              <a:ext cx="136702"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CRI</a:t>
              </a:r>
            </a:p>
          </p:txBody>
        </p:sp>
        <p:sp>
          <p:nvSpPr>
            <p:cNvPr id="65" name="tx65"/>
            <p:cNvSpPr/>
            <p:nvPr/>
          </p:nvSpPr>
          <p:spPr>
            <a:xfrm>
              <a:off x="1237612" y="3097685"/>
              <a:ext cx="185166"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DOM</a:t>
              </a:r>
            </a:p>
          </p:txBody>
        </p:sp>
        <p:sp>
          <p:nvSpPr>
            <p:cNvPr id="66" name="tx66"/>
            <p:cNvSpPr/>
            <p:nvPr/>
          </p:nvSpPr>
          <p:spPr>
            <a:xfrm>
              <a:off x="1271159" y="2993044"/>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BRA</a:t>
              </a:r>
            </a:p>
          </p:txBody>
        </p:sp>
        <p:sp>
          <p:nvSpPr>
            <p:cNvPr id="67" name="tx67"/>
            <p:cNvSpPr/>
            <p:nvPr/>
          </p:nvSpPr>
          <p:spPr>
            <a:xfrm>
              <a:off x="1275548" y="2888404"/>
              <a:ext cx="158831"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CHL</a:t>
              </a:r>
            </a:p>
          </p:txBody>
        </p:sp>
        <p:sp>
          <p:nvSpPr>
            <p:cNvPr id="68" name="tx68"/>
            <p:cNvSpPr/>
            <p:nvPr/>
          </p:nvSpPr>
          <p:spPr>
            <a:xfrm>
              <a:off x="1288703" y="2783763"/>
              <a:ext cx="157276"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ATG</a:t>
              </a:r>
            </a:p>
          </p:txBody>
        </p:sp>
        <p:sp>
          <p:nvSpPr>
            <p:cNvPr id="69" name="tx69"/>
            <p:cNvSpPr/>
            <p:nvPr/>
          </p:nvSpPr>
          <p:spPr>
            <a:xfrm>
              <a:off x="1282759" y="2679123"/>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BHS</a:t>
              </a:r>
            </a:p>
          </p:txBody>
        </p:sp>
        <p:sp>
          <p:nvSpPr>
            <p:cNvPr id="70" name="tx70"/>
            <p:cNvSpPr/>
            <p:nvPr/>
          </p:nvSpPr>
          <p:spPr>
            <a:xfrm>
              <a:off x="1278370" y="2574482"/>
              <a:ext cx="16760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CUB</a:t>
              </a:r>
            </a:p>
          </p:txBody>
        </p:sp>
        <p:sp>
          <p:nvSpPr>
            <p:cNvPr id="71" name="tx71"/>
            <p:cNvSpPr/>
            <p:nvPr/>
          </p:nvSpPr>
          <p:spPr>
            <a:xfrm>
              <a:off x="1301779" y="2469842"/>
              <a:ext cx="14420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SLV</a:t>
              </a:r>
            </a:p>
          </p:txBody>
        </p:sp>
        <p:sp>
          <p:nvSpPr>
            <p:cNvPr id="72" name="tx72"/>
            <p:cNvSpPr/>
            <p:nvPr/>
          </p:nvSpPr>
          <p:spPr>
            <a:xfrm>
              <a:off x="1273981" y="2365201"/>
              <a:ext cx="17199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GUY</a:t>
              </a:r>
            </a:p>
          </p:txBody>
        </p:sp>
        <p:sp>
          <p:nvSpPr>
            <p:cNvPr id="73" name="tx73"/>
            <p:cNvSpPr/>
            <p:nvPr/>
          </p:nvSpPr>
          <p:spPr>
            <a:xfrm>
              <a:off x="1282759" y="2260561"/>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KNA</a:t>
              </a:r>
            </a:p>
          </p:txBody>
        </p:sp>
        <p:sp>
          <p:nvSpPr>
            <p:cNvPr id="74" name="tx74"/>
            <p:cNvSpPr/>
            <p:nvPr/>
          </p:nvSpPr>
          <p:spPr>
            <a:xfrm>
              <a:off x="1287240" y="2155920"/>
              <a:ext cx="15873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VCT</a:t>
              </a:r>
            </a:p>
          </p:txBody>
        </p:sp>
        <p:sp>
          <p:nvSpPr>
            <p:cNvPr id="75" name="tx75"/>
            <p:cNvSpPr/>
            <p:nvPr/>
          </p:nvSpPr>
          <p:spPr>
            <a:xfrm>
              <a:off x="1288795" y="2051279"/>
              <a:ext cx="157185"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TTO</a:t>
              </a:r>
            </a:p>
          </p:txBody>
        </p:sp>
        <p:sp>
          <p:nvSpPr>
            <p:cNvPr id="76" name="tx76"/>
            <p:cNvSpPr/>
            <p:nvPr/>
          </p:nvSpPr>
          <p:spPr>
            <a:xfrm>
              <a:off x="1279833" y="1946639"/>
              <a:ext cx="166146"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URY</a:t>
              </a:r>
            </a:p>
          </p:txBody>
        </p:sp>
        <p:sp>
          <p:nvSpPr>
            <p:cNvPr id="77" name="rc77"/>
            <p:cNvSpPr/>
            <p:nvPr/>
          </p:nvSpPr>
          <p:spPr>
            <a:xfrm>
              <a:off x="343909" y="1807652"/>
              <a:ext cx="1218078" cy="3683347"/>
            </a:xfrm>
            <a:prstGeom prst="rect">
              <a:avLst/>
            </a:prstGeom>
            <a:noFill/>
            <a:ln w="13550" cap="rnd">
              <a:solidFill>
                <a:srgbClr val="999999">
                  <a:alpha val="100000"/>
                </a:srgbClr>
              </a:solidFill>
              <a:prstDash val="solid"/>
              <a:round/>
            </a:ln>
          </p:spPr>
          <p:txBody>
            <a:bodyPr/>
            <a:lstStyle/>
            <a:p/>
          </p:txBody>
        </p:sp>
        <p:sp>
          <p:nvSpPr>
            <p:cNvPr id="78" name="pl78"/>
            <p:cNvSpPr/>
            <p:nvPr/>
          </p:nvSpPr>
          <p:spPr>
            <a:xfrm>
              <a:off x="1643177" y="1807652"/>
              <a:ext cx="0" cy="3683347"/>
            </a:xfrm>
            <a:custGeom>
              <a:avLst/>
              <a:pathLst>
                <a:path w="0" h="3683347">
                  <a:moveTo>
                    <a:pt x="0" y="3683347"/>
                  </a:moveTo>
                  <a:lnTo>
                    <a:pt x="0" y="0"/>
                  </a:lnTo>
                  <a:lnTo>
                    <a:pt x="0" y="0"/>
                  </a:lnTo>
                </a:path>
              </a:pathLst>
            </a:custGeom>
            <a:ln w="13550" cap="flat">
              <a:solidFill>
                <a:srgbClr val="EBEBEB">
                  <a:alpha val="100000"/>
                </a:srgbClr>
              </a:solidFill>
              <a:prstDash val="solid"/>
              <a:round/>
            </a:ln>
          </p:spPr>
          <p:txBody>
            <a:bodyPr/>
            <a:lstStyle/>
            <a:p/>
          </p:txBody>
        </p:sp>
        <p:sp>
          <p:nvSpPr>
            <p:cNvPr id="79" name="pl79"/>
            <p:cNvSpPr/>
            <p:nvPr/>
          </p:nvSpPr>
          <p:spPr>
            <a:xfrm>
              <a:off x="1875192" y="1807652"/>
              <a:ext cx="0" cy="3683347"/>
            </a:xfrm>
            <a:custGeom>
              <a:avLst/>
              <a:pathLst>
                <a:path w="0" h="3683347">
                  <a:moveTo>
                    <a:pt x="0" y="3683347"/>
                  </a:moveTo>
                  <a:lnTo>
                    <a:pt x="0" y="0"/>
                  </a:lnTo>
                  <a:lnTo>
                    <a:pt x="0" y="0"/>
                  </a:lnTo>
                </a:path>
              </a:pathLst>
            </a:custGeom>
            <a:ln w="13550" cap="flat">
              <a:solidFill>
                <a:srgbClr val="EBEBEB">
                  <a:alpha val="100000"/>
                </a:srgbClr>
              </a:solidFill>
              <a:prstDash val="solid"/>
              <a:round/>
            </a:ln>
          </p:spPr>
          <p:txBody>
            <a:bodyPr/>
            <a:lstStyle/>
            <a:p/>
          </p:txBody>
        </p:sp>
        <p:sp>
          <p:nvSpPr>
            <p:cNvPr id="80" name="pl80"/>
            <p:cNvSpPr/>
            <p:nvPr/>
          </p:nvSpPr>
          <p:spPr>
            <a:xfrm>
              <a:off x="2107207" y="1807652"/>
              <a:ext cx="0" cy="3683347"/>
            </a:xfrm>
            <a:custGeom>
              <a:avLst/>
              <a:pathLst>
                <a:path w="0" h="3683347">
                  <a:moveTo>
                    <a:pt x="0" y="3683347"/>
                  </a:moveTo>
                  <a:lnTo>
                    <a:pt x="0" y="0"/>
                  </a:lnTo>
                  <a:lnTo>
                    <a:pt x="0" y="0"/>
                  </a:lnTo>
                </a:path>
              </a:pathLst>
            </a:custGeom>
            <a:ln w="13550" cap="flat">
              <a:solidFill>
                <a:srgbClr val="EBEBEB">
                  <a:alpha val="100000"/>
                </a:srgbClr>
              </a:solidFill>
              <a:prstDash val="solid"/>
              <a:round/>
            </a:ln>
          </p:spPr>
          <p:txBody>
            <a:bodyPr/>
            <a:lstStyle/>
            <a:p/>
          </p:txBody>
        </p:sp>
        <p:sp>
          <p:nvSpPr>
            <p:cNvPr id="81" name="pl81"/>
            <p:cNvSpPr/>
            <p:nvPr/>
          </p:nvSpPr>
          <p:spPr>
            <a:xfrm>
              <a:off x="2339222" y="1807652"/>
              <a:ext cx="0" cy="3683347"/>
            </a:xfrm>
            <a:custGeom>
              <a:avLst/>
              <a:pathLst>
                <a:path w="0" h="3683347">
                  <a:moveTo>
                    <a:pt x="0" y="3683347"/>
                  </a:moveTo>
                  <a:lnTo>
                    <a:pt x="0" y="0"/>
                  </a:lnTo>
                  <a:lnTo>
                    <a:pt x="0" y="0"/>
                  </a:lnTo>
                </a:path>
              </a:pathLst>
            </a:custGeom>
            <a:ln w="13550" cap="flat">
              <a:solidFill>
                <a:srgbClr val="EBEBEB">
                  <a:alpha val="100000"/>
                </a:srgbClr>
              </a:solidFill>
              <a:prstDash val="solid"/>
              <a:round/>
            </a:ln>
          </p:spPr>
          <p:txBody>
            <a:bodyPr/>
            <a:lstStyle/>
            <a:p/>
          </p:txBody>
        </p:sp>
        <p:sp>
          <p:nvSpPr>
            <p:cNvPr id="82" name="pl82"/>
            <p:cNvSpPr/>
            <p:nvPr/>
          </p:nvSpPr>
          <p:spPr>
            <a:xfrm>
              <a:off x="2571237" y="1807652"/>
              <a:ext cx="0" cy="3683347"/>
            </a:xfrm>
            <a:custGeom>
              <a:avLst/>
              <a:pathLst>
                <a:path w="0" h="3683347">
                  <a:moveTo>
                    <a:pt x="0" y="3683347"/>
                  </a:moveTo>
                  <a:lnTo>
                    <a:pt x="0" y="0"/>
                  </a:lnTo>
                  <a:lnTo>
                    <a:pt x="0" y="0"/>
                  </a:lnTo>
                </a:path>
              </a:pathLst>
            </a:custGeom>
            <a:ln w="13550" cap="flat">
              <a:solidFill>
                <a:srgbClr val="EBEBEB">
                  <a:alpha val="100000"/>
                </a:srgbClr>
              </a:solidFill>
              <a:prstDash val="solid"/>
              <a:round/>
            </a:ln>
          </p:spPr>
          <p:txBody>
            <a:bodyPr/>
            <a:lstStyle/>
            <a:p/>
          </p:txBody>
        </p:sp>
        <p:sp>
          <p:nvSpPr>
            <p:cNvPr id="83" name="pl83"/>
            <p:cNvSpPr/>
            <p:nvPr/>
          </p:nvSpPr>
          <p:spPr>
            <a:xfrm>
              <a:off x="2803252" y="1807652"/>
              <a:ext cx="0" cy="3683347"/>
            </a:xfrm>
            <a:custGeom>
              <a:avLst/>
              <a:pathLst>
                <a:path w="0" h="3683347">
                  <a:moveTo>
                    <a:pt x="0" y="3683347"/>
                  </a:moveTo>
                  <a:lnTo>
                    <a:pt x="0" y="0"/>
                  </a:lnTo>
                  <a:lnTo>
                    <a:pt x="0" y="0"/>
                  </a:lnTo>
                </a:path>
              </a:pathLst>
            </a:custGeom>
            <a:ln w="13550" cap="flat">
              <a:solidFill>
                <a:srgbClr val="EBEBEB">
                  <a:alpha val="100000"/>
                </a:srgbClr>
              </a:solidFill>
              <a:prstDash val="solid"/>
              <a:round/>
            </a:ln>
          </p:spPr>
          <p:txBody>
            <a:bodyPr/>
            <a:lstStyle/>
            <a:p/>
          </p:txBody>
        </p:sp>
        <p:sp>
          <p:nvSpPr>
            <p:cNvPr id="84" name="pl84"/>
            <p:cNvSpPr/>
            <p:nvPr/>
          </p:nvSpPr>
          <p:spPr>
            <a:xfrm>
              <a:off x="2606040" y="1807652"/>
              <a:ext cx="0" cy="3683347"/>
            </a:xfrm>
            <a:custGeom>
              <a:avLst/>
              <a:pathLst>
                <a:path w="0" h="3683347">
                  <a:moveTo>
                    <a:pt x="0" y="3683347"/>
                  </a:moveTo>
                  <a:lnTo>
                    <a:pt x="0" y="0"/>
                  </a:lnTo>
                  <a:lnTo>
                    <a:pt x="0" y="0"/>
                  </a:lnTo>
                </a:path>
              </a:pathLst>
            </a:custGeom>
            <a:ln w="13550" cap="flat">
              <a:solidFill>
                <a:srgbClr val="666666">
                  <a:alpha val="100000"/>
                </a:srgbClr>
              </a:solidFill>
              <a:prstDash val="dash"/>
              <a:round/>
            </a:ln>
          </p:spPr>
          <p:txBody>
            <a:bodyPr/>
            <a:lstStyle/>
            <a:p/>
          </p:txBody>
        </p:sp>
        <p:sp>
          <p:nvSpPr>
            <p:cNvPr id="85" name="pt85"/>
            <p:cNvSpPr/>
            <p:nvPr/>
          </p:nvSpPr>
          <p:spPr>
            <a:xfrm>
              <a:off x="2177148" y="5277508"/>
              <a:ext cx="92134" cy="92134"/>
            </a:xfrm>
            <a:prstGeom prst="ellipse">
              <a:avLst/>
            </a:prstGeom>
            <a:solidFill>
              <a:srgbClr val="B50800">
                <a:alpha val="85098"/>
              </a:srgbClr>
            </a:solidFill>
            <a:ln w="2700" cap="rnd">
              <a:solidFill>
                <a:srgbClr val="000000">
                  <a:alpha val="85098"/>
                </a:srgbClr>
              </a:solidFill>
              <a:prstDash val="solid"/>
              <a:round/>
            </a:ln>
          </p:spPr>
          <p:txBody>
            <a:bodyPr/>
            <a:lstStyle/>
            <a:p/>
          </p:txBody>
        </p:sp>
        <p:sp>
          <p:nvSpPr>
            <p:cNvPr id="86" name="pt86"/>
            <p:cNvSpPr/>
            <p:nvPr/>
          </p:nvSpPr>
          <p:spPr>
            <a:xfrm>
              <a:off x="2269954" y="5172867"/>
              <a:ext cx="92134" cy="92134"/>
            </a:xfrm>
            <a:prstGeom prst="ellipse">
              <a:avLst/>
            </a:prstGeom>
            <a:solidFill>
              <a:srgbClr val="B50800">
                <a:alpha val="85098"/>
              </a:srgbClr>
            </a:solidFill>
            <a:ln w="2700" cap="rnd">
              <a:solidFill>
                <a:srgbClr val="000000">
                  <a:alpha val="85098"/>
                </a:srgbClr>
              </a:solidFill>
              <a:prstDash val="solid"/>
              <a:round/>
            </a:ln>
          </p:spPr>
          <p:txBody>
            <a:bodyPr/>
            <a:lstStyle/>
            <a:p/>
          </p:txBody>
        </p:sp>
        <p:sp>
          <p:nvSpPr>
            <p:cNvPr id="87" name="pt87"/>
            <p:cNvSpPr/>
            <p:nvPr/>
          </p:nvSpPr>
          <p:spPr>
            <a:xfrm>
              <a:off x="2281554" y="5068227"/>
              <a:ext cx="92134" cy="92134"/>
            </a:xfrm>
            <a:prstGeom prst="ellipse">
              <a:avLst/>
            </a:prstGeom>
            <a:solidFill>
              <a:srgbClr val="B50800">
                <a:alpha val="85098"/>
              </a:srgbClr>
            </a:solidFill>
            <a:ln w="2700" cap="rnd">
              <a:solidFill>
                <a:srgbClr val="000000">
                  <a:alpha val="85098"/>
                </a:srgbClr>
              </a:solidFill>
              <a:prstDash val="solid"/>
              <a:round/>
            </a:ln>
          </p:spPr>
          <p:txBody>
            <a:bodyPr/>
            <a:lstStyle/>
            <a:p/>
          </p:txBody>
        </p:sp>
        <p:sp>
          <p:nvSpPr>
            <p:cNvPr id="88" name="pt88"/>
            <p:cNvSpPr/>
            <p:nvPr/>
          </p:nvSpPr>
          <p:spPr>
            <a:xfrm>
              <a:off x="2467166" y="4963586"/>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p:txBody>
        </p:sp>
        <p:sp>
          <p:nvSpPr>
            <p:cNvPr id="89" name="pt89"/>
            <p:cNvSpPr/>
            <p:nvPr/>
          </p:nvSpPr>
          <p:spPr>
            <a:xfrm>
              <a:off x="2490368" y="4858945"/>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p:txBody>
        </p:sp>
        <p:sp>
          <p:nvSpPr>
            <p:cNvPr id="90" name="pt90"/>
            <p:cNvSpPr/>
            <p:nvPr/>
          </p:nvSpPr>
          <p:spPr>
            <a:xfrm>
              <a:off x="2490368" y="4754305"/>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p:txBody>
        </p:sp>
        <p:sp>
          <p:nvSpPr>
            <p:cNvPr id="91" name="pt91"/>
            <p:cNvSpPr/>
            <p:nvPr/>
          </p:nvSpPr>
          <p:spPr>
            <a:xfrm>
              <a:off x="2525170" y="4649664"/>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92" name="pt92"/>
            <p:cNvSpPr/>
            <p:nvPr/>
          </p:nvSpPr>
          <p:spPr>
            <a:xfrm>
              <a:off x="2525170" y="4545024"/>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93" name="pt93"/>
            <p:cNvSpPr/>
            <p:nvPr/>
          </p:nvSpPr>
          <p:spPr>
            <a:xfrm>
              <a:off x="2525170" y="4440383"/>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94" name="pt94"/>
            <p:cNvSpPr/>
            <p:nvPr/>
          </p:nvSpPr>
          <p:spPr>
            <a:xfrm>
              <a:off x="2559972" y="4335743"/>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95" name="pt95"/>
            <p:cNvSpPr/>
            <p:nvPr/>
          </p:nvSpPr>
          <p:spPr>
            <a:xfrm>
              <a:off x="2571573" y="4231102"/>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96" name="pt96"/>
            <p:cNvSpPr/>
            <p:nvPr/>
          </p:nvSpPr>
          <p:spPr>
            <a:xfrm>
              <a:off x="2571573" y="4126461"/>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97" name="pt97"/>
            <p:cNvSpPr/>
            <p:nvPr/>
          </p:nvSpPr>
          <p:spPr>
            <a:xfrm>
              <a:off x="2583174" y="4021821"/>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98" name="pt98"/>
            <p:cNvSpPr/>
            <p:nvPr/>
          </p:nvSpPr>
          <p:spPr>
            <a:xfrm>
              <a:off x="2583174" y="3917180"/>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99" name="pt99"/>
            <p:cNvSpPr/>
            <p:nvPr/>
          </p:nvSpPr>
          <p:spPr>
            <a:xfrm>
              <a:off x="2594775" y="3812540"/>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100" name="pt100"/>
            <p:cNvSpPr/>
            <p:nvPr/>
          </p:nvSpPr>
          <p:spPr>
            <a:xfrm>
              <a:off x="2594775" y="3707899"/>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101" name="pt101"/>
            <p:cNvSpPr/>
            <p:nvPr/>
          </p:nvSpPr>
          <p:spPr>
            <a:xfrm>
              <a:off x="2606375" y="3603259"/>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102" name="pt102"/>
            <p:cNvSpPr/>
            <p:nvPr/>
          </p:nvSpPr>
          <p:spPr>
            <a:xfrm>
              <a:off x="2629577" y="3498618"/>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103" name="pt103"/>
            <p:cNvSpPr/>
            <p:nvPr/>
          </p:nvSpPr>
          <p:spPr>
            <a:xfrm>
              <a:off x="2641178" y="3393978"/>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104" name="pt104"/>
            <p:cNvSpPr/>
            <p:nvPr/>
          </p:nvSpPr>
          <p:spPr>
            <a:xfrm>
              <a:off x="2664379" y="3289337"/>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105" name="pt105"/>
            <p:cNvSpPr/>
            <p:nvPr/>
          </p:nvSpPr>
          <p:spPr>
            <a:xfrm>
              <a:off x="2675980" y="3184696"/>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106" name="pt106"/>
            <p:cNvSpPr/>
            <p:nvPr/>
          </p:nvSpPr>
          <p:spPr>
            <a:xfrm>
              <a:off x="2699181" y="3080056"/>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107" name="pt107"/>
            <p:cNvSpPr/>
            <p:nvPr/>
          </p:nvSpPr>
          <p:spPr>
            <a:xfrm>
              <a:off x="2699181" y="2975415"/>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108" name="pt108"/>
            <p:cNvSpPr/>
            <p:nvPr/>
          </p:nvSpPr>
          <p:spPr>
            <a:xfrm>
              <a:off x="2699181" y="2870775"/>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109" name="pt109"/>
            <p:cNvSpPr/>
            <p:nvPr/>
          </p:nvSpPr>
          <p:spPr>
            <a:xfrm>
              <a:off x="2710782" y="2766134"/>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110" name="pt110"/>
            <p:cNvSpPr/>
            <p:nvPr/>
          </p:nvSpPr>
          <p:spPr>
            <a:xfrm>
              <a:off x="2710782" y="2661494"/>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111" name="pt111"/>
            <p:cNvSpPr/>
            <p:nvPr/>
          </p:nvSpPr>
          <p:spPr>
            <a:xfrm>
              <a:off x="2710782" y="2556853"/>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112" name="pt112"/>
            <p:cNvSpPr/>
            <p:nvPr/>
          </p:nvSpPr>
          <p:spPr>
            <a:xfrm>
              <a:off x="2722383" y="2452212"/>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113" name="pt113"/>
            <p:cNvSpPr/>
            <p:nvPr/>
          </p:nvSpPr>
          <p:spPr>
            <a:xfrm>
              <a:off x="2745584" y="2347572"/>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114" name="pt114"/>
            <p:cNvSpPr/>
            <p:nvPr/>
          </p:nvSpPr>
          <p:spPr>
            <a:xfrm>
              <a:off x="2745584" y="2242931"/>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115" name="pt115"/>
            <p:cNvSpPr/>
            <p:nvPr/>
          </p:nvSpPr>
          <p:spPr>
            <a:xfrm>
              <a:off x="2745584" y="2138291"/>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116" name="pt116"/>
            <p:cNvSpPr/>
            <p:nvPr/>
          </p:nvSpPr>
          <p:spPr>
            <a:xfrm>
              <a:off x="2745584" y="2033650"/>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117" name="pt117"/>
            <p:cNvSpPr/>
            <p:nvPr/>
          </p:nvSpPr>
          <p:spPr>
            <a:xfrm>
              <a:off x="2745584" y="1929010"/>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118" name="tx118"/>
            <p:cNvSpPr/>
            <p:nvPr/>
          </p:nvSpPr>
          <p:spPr>
            <a:xfrm>
              <a:off x="2281218" y="5295137"/>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VEN</a:t>
              </a:r>
            </a:p>
          </p:txBody>
        </p:sp>
        <p:sp>
          <p:nvSpPr>
            <p:cNvPr id="119" name="tx119"/>
            <p:cNvSpPr/>
            <p:nvPr/>
          </p:nvSpPr>
          <p:spPr>
            <a:xfrm>
              <a:off x="2374024" y="5190496"/>
              <a:ext cx="127833"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HTI</a:t>
              </a:r>
            </a:p>
          </p:txBody>
        </p:sp>
        <p:sp>
          <p:nvSpPr>
            <p:cNvPr id="120" name="tx120"/>
            <p:cNvSpPr/>
            <p:nvPr/>
          </p:nvSpPr>
          <p:spPr>
            <a:xfrm>
              <a:off x="2385625" y="5085856"/>
              <a:ext cx="158831"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BOL</a:t>
              </a:r>
            </a:p>
          </p:txBody>
        </p:sp>
        <p:sp>
          <p:nvSpPr>
            <p:cNvPr id="121" name="tx121"/>
            <p:cNvSpPr/>
            <p:nvPr/>
          </p:nvSpPr>
          <p:spPr>
            <a:xfrm>
              <a:off x="2571237" y="4981215"/>
              <a:ext cx="17199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ARG</a:t>
              </a:r>
            </a:p>
          </p:txBody>
        </p:sp>
        <p:sp>
          <p:nvSpPr>
            <p:cNvPr id="122" name="tx122"/>
            <p:cNvSpPr/>
            <p:nvPr/>
          </p:nvSpPr>
          <p:spPr>
            <a:xfrm>
              <a:off x="2594439" y="4876575"/>
              <a:ext cx="16760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ECU</a:t>
              </a:r>
            </a:p>
          </p:txBody>
        </p:sp>
        <p:sp>
          <p:nvSpPr>
            <p:cNvPr id="123" name="tx123"/>
            <p:cNvSpPr/>
            <p:nvPr/>
          </p:nvSpPr>
          <p:spPr>
            <a:xfrm>
              <a:off x="2594439" y="4771934"/>
              <a:ext cx="176296"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GTM</a:t>
              </a:r>
            </a:p>
          </p:txBody>
        </p:sp>
        <p:sp>
          <p:nvSpPr>
            <p:cNvPr id="124" name="tx124"/>
            <p:cNvSpPr/>
            <p:nvPr/>
          </p:nvSpPr>
          <p:spPr>
            <a:xfrm>
              <a:off x="2355865" y="4667293"/>
              <a:ext cx="15736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PAN</a:t>
              </a:r>
            </a:p>
          </p:txBody>
        </p:sp>
        <p:sp>
          <p:nvSpPr>
            <p:cNvPr id="125" name="tx125"/>
            <p:cNvSpPr/>
            <p:nvPr/>
          </p:nvSpPr>
          <p:spPr>
            <a:xfrm>
              <a:off x="2351476" y="4562653"/>
              <a:ext cx="161757"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PRY</a:t>
              </a:r>
            </a:p>
          </p:txBody>
        </p:sp>
        <p:sp>
          <p:nvSpPr>
            <p:cNvPr id="126" name="tx126"/>
            <p:cNvSpPr/>
            <p:nvPr/>
          </p:nvSpPr>
          <p:spPr>
            <a:xfrm>
              <a:off x="2345624" y="4458012"/>
              <a:ext cx="16760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SUR</a:t>
              </a:r>
            </a:p>
          </p:txBody>
        </p:sp>
        <p:sp>
          <p:nvSpPr>
            <p:cNvPr id="127" name="tx127"/>
            <p:cNvSpPr/>
            <p:nvPr/>
          </p:nvSpPr>
          <p:spPr>
            <a:xfrm>
              <a:off x="2402463" y="4353372"/>
              <a:ext cx="145572"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BLZ</a:t>
              </a:r>
            </a:p>
          </p:txBody>
        </p:sp>
        <p:sp>
          <p:nvSpPr>
            <p:cNvPr id="128" name="tx128"/>
            <p:cNvSpPr/>
            <p:nvPr/>
          </p:nvSpPr>
          <p:spPr>
            <a:xfrm>
              <a:off x="2396416" y="4248731"/>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PER</a:t>
              </a:r>
            </a:p>
          </p:txBody>
        </p:sp>
        <p:sp>
          <p:nvSpPr>
            <p:cNvPr id="129" name="tx129"/>
            <p:cNvSpPr/>
            <p:nvPr/>
          </p:nvSpPr>
          <p:spPr>
            <a:xfrm>
              <a:off x="2405194" y="4144091"/>
              <a:ext cx="154442"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LCA</a:t>
              </a:r>
            </a:p>
          </p:txBody>
        </p:sp>
        <p:sp>
          <p:nvSpPr>
            <p:cNvPr id="130" name="tx130"/>
            <p:cNvSpPr/>
            <p:nvPr/>
          </p:nvSpPr>
          <p:spPr>
            <a:xfrm>
              <a:off x="2408017" y="4039450"/>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BHS</a:t>
              </a:r>
            </a:p>
          </p:txBody>
        </p:sp>
        <p:sp>
          <p:nvSpPr>
            <p:cNvPr id="131" name="tx131"/>
            <p:cNvSpPr/>
            <p:nvPr/>
          </p:nvSpPr>
          <p:spPr>
            <a:xfrm>
              <a:off x="2408017" y="3934810"/>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BRB</a:t>
              </a:r>
            </a:p>
          </p:txBody>
        </p:sp>
        <p:sp>
          <p:nvSpPr>
            <p:cNvPr id="132" name="tx132"/>
            <p:cNvSpPr/>
            <p:nvPr/>
          </p:nvSpPr>
          <p:spPr>
            <a:xfrm>
              <a:off x="2419618" y="3830169"/>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BRA</a:t>
              </a:r>
            </a:p>
          </p:txBody>
        </p:sp>
        <p:sp>
          <p:nvSpPr>
            <p:cNvPr id="133" name="tx133"/>
            <p:cNvSpPr/>
            <p:nvPr/>
          </p:nvSpPr>
          <p:spPr>
            <a:xfrm>
              <a:off x="2410839" y="3725528"/>
              <a:ext cx="17199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HND</a:t>
              </a:r>
            </a:p>
          </p:txBody>
        </p:sp>
        <p:sp>
          <p:nvSpPr>
            <p:cNvPr id="134" name="tx134"/>
            <p:cNvSpPr/>
            <p:nvPr/>
          </p:nvSpPr>
          <p:spPr>
            <a:xfrm>
              <a:off x="2409273" y="3620888"/>
              <a:ext cx="185166"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DOM</a:t>
              </a:r>
            </a:p>
          </p:txBody>
        </p:sp>
        <p:sp>
          <p:nvSpPr>
            <p:cNvPr id="135" name="tx135"/>
            <p:cNvSpPr/>
            <p:nvPr/>
          </p:nvSpPr>
          <p:spPr>
            <a:xfrm>
              <a:off x="2445642" y="3516247"/>
              <a:ext cx="17199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MEX</a:t>
              </a:r>
            </a:p>
          </p:txBody>
        </p:sp>
        <p:sp>
          <p:nvSpPr>
            <p:cNvPr id="136" name="tx136"/>
            <p:cNvSpPr/>
            <p:nvPr/>
          </p:nvSpPr>
          <p:spPr>
            <a:xfrm>
              <a:off x="2452853" y="3411607"/>
              <a:ext cx="176387"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DMA</a:t>
              </a:r>
            </a:p>
          </p:txBody>
        </p:sp>
        <p:sp>
          <p:nvSpPr>
            <p:cNvPr id="137" name="tx137"/>
            <p:cNvSpPr/>
            <p:nvPr/>
          </p:nvSpPr>
          <p:spPr>
            <a:xfrm>
              <a:off x="2489222" y="3306966"/>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COL</a:t>
              </a:r>
            </a:p>
          </p:txBody>
        </p:sp>
        <p:sp>
          <p:nvSpPr>
            <p:cNvPr id="138" name="tx138"/>
            <p:cNvSpPr/>
            <p:nvPr/>
          </p:nvSpPr>
          <p:spPr>
            <a:xfrm>
              <a:off x="2487655" y="3202326"/>
              <a:ext cx="176387"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GRD</a:t>
              </a:r>
            </a:p>
          </p:txBody>
        </p:sp>
        <p:sp>
          <p:nvSpPr>
            <p:cNvPr id="139" name="tx139"/>
            <p:cNvSpPr/>
            <p:nvPr/>
          </p:nvSpPr>
          <p:spPr>
            <a:xfrm>
              <a:off x="2528413" y="3097685"/>
              <a:ext cx="158831"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CHL</a:t>
              </a:r>
            </a:p>
          </p:txBody>
        </p:sp>
        <p:sp>
          <p:nvSpPr>
            <p:cNvPr id="140" name="tx140"/>
            <p:cNvSpPr/>
            <p:nvPr/>
          </p:nvSpPr>
          <p:spPr>
            <a:xfrm>
              <a:off x="2528505" y="2993044"/>
              <a:ext cx="15873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JAM</a:t>
              </a:r>
            </a:p>
          </p:txBody>
        </p:sp>
        <p:sp>
          <p:nvSpPr>
            <p:cNvPr id="141" name="tx141"/>
            <p:cNvSpPr/>
            <p:nvPr/>
          </p:nvSpPr>
          <p:spPr>
            <a:xfrm>
              <a:off x="2524024" y="2888404"/>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KNA</a:t>
              </a:r>
            </a:p>
          </p:txBody>
        </p:sp>
        <p:sp>
          <p:nvSpPr>
            <p:cNvPr id="142" name="tx142"/>
            <p:cNvSpPr/>
            <p:nvPr/>
          </p:nvSpPr>
          <p:spPr>
            <a:xfrm>
              <a:off x="2562143" y="2783763"/>
              <a:ext cx="136702"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CRI</a:t>
              </a:r>
            </a:p>
          </p:txBody>
        </p:sp>
        <p:sp>
          <p:nvSpPr>
            <p:cNvPr id="143" name="tx143"/>
            <p:cNvSpPr/>
            <p:nvPr/>
          </p:nvSpPr>
          <p:spPr>
            <a:xfrm>
              <a:off x="2562143" y="2679123"/>
              <a:ext cx="136702"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NIC</a:t>
              </a:r>
            </a:p>
          </p:txBody>
        </p:sp>
        <p:sp>
          <p:nvSpPr>
            <p:cNvPr id="144" name="tx144"/>
            <p:cNvSpPr/>
            <p:nvPr/>
          </p:nvSpPr>
          <p:spPr>
            <a:xfrm>
              <a:off x="2532699" y="2574482"/>
              <a:ext cx="166146"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URY</a:t>
              </a:r>
            </a:p>
          </p:txBody>
        </p:sp>
        <p:sp>
          <p:nvSpPr>
            <p:cNvPr id="145" name="tx145"/>
            <p:cNvSpPr/>
            <p:nvPr/>
          </p:nvSpPr>
          <p:spPr>
            <a:xfrm>
              <a:off x="2553261" y="2469842"/>
              <a:ext cx="157185"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TTO</a:t>
              </a:r>
            </a:p>
          </p:txBody>
        </p:sp>
        <p:sp>
          <p:nvSpPr>
            <p:cNvPr id="146" name="tx146"/>
            <p:cNvSpPr/>
            <p:nvPr/>
          </p:nvSpPr>
          <p:spPr>
            <a:xfrm>
              <a:off x="2576371" y="2365201"/>
              <a:ext cx="157276"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ATG</a:t>
              </a:r>
            </a:p>
          </p:txBody>
        </p:sp>
        <p:sp>
          <p:nvSpPr>
            <p:cNvPr id="147" name="tx147"/>
            <p:cNvSpPr/>
            <p:nvPr/>
          </p:nvSpPr>
          <p:spPr>
            <a:xfrm>
              <a:off x="2566038" y="2260561"/>
              <a:ext cx="16760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CUB</a:t>
              </a:r>
            </a:p>
          </p:txBody>
        </p:sp>
        <p:sp>
          <p:nvSpPr>
            <p:cNvPr id="148" name="tx148"/>
            <p:cNvSpPr/>
            <p:nvPr/>
          </p:nvSpPr>
          <p:spPr>
            <a:xfrm>
              <a:off x="2589447" y="2155920"/>
              <a:ext cx="14420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SLV</a:t>
              </a:r>
            </a:p>
          </p:txBody>
        </p:sp>
        <p:sp>
          <p:nvSpPr>
            <p:cNvPr id="149" name="tx149"/>
            <p:cNvSpPr/>
            <p:nvPr/>
          </p:nvSpPr>
          <p:spPr>
            <a:xfrm>
              <a:off x="2561649" y="2051279"/>
              <a:ext cx="17199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GUY</a:t>
              </a:r>
            </a:p>
          </p:txBody>
        </p:sp>
        <p:sp>
          <p:nvSpPr>
            <p:cNvPr id="150" name="tx150"/>
            <p:cNvSpPr/>
            <p:nvPr/>
          </p:nvSpPr>
          <p:spPr>
            <a:xfrm>
              <a:off x="2574908" y="1946639"/>
              <a:ext cx="15873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VCT</a:t>
              </a:r>
            </a:p>
          </p:txBody>
        </p:sp>
        <p:sp>
          <p:nvSpPr>
            <p:cNvPr id="151" name="rc151"/>
            <p:cNvSpPr/>
            <p:nvPr/>
          </p:nvSpPr>
          <p:spPr>
            <a:xfrm>
              <a:off x="1631576" y="1807652"/>
              <a:ext cx="1218078" cy="3683347"/>
            </a:xfrm>
            <a:prstGeom prst="rect">
              <a:avLst/>
            </a:prstGeom>
            <a:noFill/>
            <a:ln w="13550" cap="rnd">
              <a:solidFill>
                <a:srgbClr val="999999">
                  <a:alpha val="100000"/>
                </a:srgbClr>
              </a:solidFill>
              <a:prstDash val="solid"/>
              <a:round/>
            </a:ln>
          </p:spPr>
          <p:txBody>
            <a:bodyPr/>
            <a:lstStyle/>
            <a:p/>
          </p:txBody>
        </p:sp>
        <p:sp>
          <p:nvSpPr>
            <p:cNvPr id="152" name="pl152"/>
            <p:cNvSpPr/>
            <p:nvPr/>
          </p:nvSpPr>
          <p:spPr>
            <a:xfrm>
              <a:off x="2930845" y="1807652"/>
              <a:ext cx="0" cy="3683347"/>
            </a:xfrm>
            <a:custGeom>
              <a:avLst/>
              <a:pathLst>
                <a:path w="0" h="3683347">
                  <a:moveTo>
                    <a:pt x="0" y="3683347"/>
                  </a:moveTo>
                  <a:lnTo>
                    <a:pt x="0" y="0"/>
                  </a:lnTo>
                  <a:lnTo>
                    <a:pt x="0" y="0"/>
                  </a:lnTo>
                </a:path>
              </a:pathLst>
            </a:custGeom>
            <a:ln w="13550" cap="flat">
              <a:solidFill>
                <a:srgbClr val="EBEBEB">
                  <a:alpha val="100000"/>
                </a:srgbClr>
              </a:solidFill>
              <a:prstDash val="solid"/>
              <a:round/>
            </a:ln>
          </p:spPr>
          <p:txBody>
            <a:bodyPr/>
            <a:lstStyle/>
            <a:p/>
          </p:txBody>
        </p:sp>
        <p:sp>
          <p:nvSpPr>
            <p:cNvPr id="153" name="pl153"/>
            <p:cNvSpPr/>
            <p:nvPr/>
          </p:nvSpPr>
          <p:spPr>
            <a:xfrm>
              <a:off x="3162860" y="1807652"/>
              <a:ext cx="0" cy="3683347"/>
            </a:xfrm>
            <a:custGeom>
              <a:avLst/>
              <a:pathLst>
                <a:path w="0" h="3683347">
                  <a:moveTo>
                    <a:pt x="0" y="3683347"/>
                  </a:moveTo>
                  <a:lnTo>
                    <a:pt x="0" y="0"/>
                  </a:lnTo>
                  <a:lnTo>
                    <a:pt x="0" y="0"/>
                  </a:lnTo>
                </a:path>
              </a:pathLst>
            </a:custGeom>
            <a:ln w="13550" cap="flat">
              <a:solidFill>
                <a:srgbClr val="EBEBEB">
                  <a:alpha val="100000"/>
                </a:srgbClr>
              </a:solidFill>
              <a:prstDash val="solid"/>
              <a:round/>
            </a:ln>
          </p:spPr>
          <p:txBody>
            <a:bodyPr/>
            <a:lstStyle/>
            <a:p/>
          </p:txBody>
        </p:sp>
        <p:sp>
          <p:nvSpPr>
            <p:cNvPr id="154" name="pl154"/>
            <p:cNvSpPr/>
            <p:nvPr/>
          </p:nvSpPr>
          <p:spPr>
            <a:xfrm>
              <a:off x="3394875" y="1807652"/>
              <a:ext cx="0" cy="3683347"/>
            </a:xfrm>
            <a:custGeom>
              <a:avLst/>
              <a:pathLst>
                <a:path w="0" h="3683347">
                  <a:moveTo>
                    <a:pt x="0" y="3683347"/>
                  </a:moveTo>
                  <a:lnTo>
                    <a:pt x="0" y="0"/>
                  </a:lnTo>
                  <a:lnTo>
                    <a:pt x="0" y="0"/>
                  </a:lnTo>
                </a:path>
              </a:pathLst>
            </a:custGeom>
            <a:ln w="13550" cap="flat">
              <a:solidFill>
                <a:srgbClr val="EBEBEB">
                  <a:alpha val="100000"/>
                </a:srgbClr>
              </a:solidFill>
              <a:prstDash val="solid"/>
              <a:round/>
            </a:ln>
          </p:spPr>
          <p:txBody>
            <a:bodyPr/>
            <a:lstStyle/>
            <a:p/>
          </p:txBody>
        </p:sp>
        <p:sp>
          <p:nvSpPr>
            <p:cNvPr id="155" name="pl155"/>
            <p:cNvSpPr/>
            <p:nvPr/>
          </p:nvSpPr>
          <p:spPr>
            <a:xfrm>
              <a:off x="3626890" y="1807652"/>
              <a:ext cx="0" cy="3683347"/>
            </a:xfrm>
            <a:custGeom>
              <a:avLst/>
              <a:pathLst>
                <a:path w="0" h="3683347">
                  <a:moveTo>
                    <a:pt x="0" y="3683347"/>
                  </a:moveTo>
                  <a:lnTo>
                    <a:pt x="0" y="0"/>
                  </a:lnTo>
                  <a:lnTo>
                    <a:pt x="0" y="0"/>
                  </a:lnTo>
                </a:path>
              </a:pathLst>
            </a:custGeom>
            <a:ln w="13550" cap="flat">
              <a:solidFill>
                <a:srgbClr val="EBEBEB">
                  <a:alpha val="100000"/>
                </a:srgbClr>
              </a:solidFill>
              <a:prstDash val="solid"/>
              <a:round/>
            </a:ln>
          </p:spPr>
          <p:txBody>
            <a:bodyPr/>
            <a:lstStyle/>
            <a:p/>
          </p:txBody>
        </p:sp>
        <p:sp>
          <p:nvSpPr>
            <p:cNvPr id="156" name="pl156"/>
            <p:cNvSpPr/>
            <p:nvPr/>
          </p:nvSpPr>
          <p:spPr>
            <a:xfrm>
              <a:off x="3858905" y="1807652"/>
              <a:ext cx="0" cy="3683347"/>
            </a:xfrm>
            <a:custGeom>
              <a:avLst/>
              <a:pathLst>
                <a:path w="0" h="3683347">
                  <a:moveTo>
                    <a:pt x="0" y="3683347"/>
                  </a:moveTo>
                  <a:lnTo>
                    <a:pt x="0" y="0"/>
                  </a:lnTo>
                  <a:lnTo>
                    <a:pt x="0" y="0"/>
                  </a:lnTo>
                </a:path>
              </a:pathLst>
            </a:custGeom>
            <a:ln w="13550" cap="flat">
              <a:solidFill>
                <a:srgbClr val="EBEBEB">
                  <a:alpha val="100000"/>
                </a:srgbClr>
              </a:solidFill>
              <a:prstDash val="solid"/>
              <a:round/>
            </a:ln>
          </p:spPr>
          <p:txBody>
            <a:bodyPr/>
            <a:lstStyle/>
            <a:p/>
          </p:txBody>
        </p:sp>
        <p:sp>
          <p:nvSpPr>
            <p:cNvPr id="157" name="pl157"/>
            <p:cNvSpPr/>
            <p:nvPr/>
          </p:nvSpPr>
          <p:spPr>
            <a:xfrm>
              <a:off x="4090920" y="1807652"/>
              <a:ext cx="0" cy="3683347"/>
            </a:xfrm>
            <a:custGeom>
              <a:avLst/>
              <a:pathLst>
                <a:path w="0" h="3683347">
                  <a:moveTo>
                    <a:pt x="0" y="3683347"/>
                  </a:moveTo>
                  <a:lnTo>
                    <a:pt x="0" y="0"/>
                  </a:lnTo>
                  <a:lnTo>
                    <a:pt x="0" y="0"/>
                  </a:lnTo>
                </a:path>
              </a:pathLst>
            </a:custGeom>
            <a:ln w="13550" cap="flat">
              <a:solidFill>
                <a:srgbClr val="EBEBEB">
                  <a:alpha val="100000"/>
                </a:srgbClr>
              </a:solidFill>
              <a:prstDash val="solid"/>
              <a:round/>
            </a:ln>
          </p:spPr>
          <p:txBody>
            <a:bodyPr/>
            <a:lstStyle/>
            <a:p/>
          </p:txBody>
        </p:sp>
        <p:sp>
          <p:nvSpPr>
            <p:cNvPr id="158" name="pl158"/>
            <p:cNvSpPr/>
            <p:nvPr/>
          </p:nvSpPr>
          <p:spPr>
            <a:xfrm>
              <a:off x="3963312" y="1807652"/>
              <a:ext cx="0" cy="3683347"/>
            </a:xfrm>
            <a:custGeom>
              <a:avLst/>
              <a:pathLst>
                <a:path w="0" h="3683347">
                  <a:moveTo>
                    <a:pt x="0" y="3683347"/>
                  </a:moveTo>
                  <a:lnTo>
                    <a:pt x="0" y="0"/>
                  </a:lnTo>
                  <a:lnTo>
                    <a:pt x="0" y="0"/>
                  </a:lnTo>
                </a:path>
              </a:pathLst>
            </a:custGeom>
            <a:ln w="13550" cap="flat">
              <a:solidFill>
                <a:srgbClr val="666666">
                  <a:alpha val="100000"/>
                </a:srgbClr>
              </a:solidFill>
              <a:prstDash val="dash"/>
              <a:round/>
            </a:ln>
          </p:spPr>
          <p:txBody>
            <a:bodyPr/>
            <a:lstStyle/>
            <a:p/>
          </p:txBody>
        </p:sp>
        <p:sp>
          <p:nvSpPr>
            <p:cNvPr id="159" name="pt159"/>
            <p:cNvSpPr/>
            <p:nvPr/>
          </p:nvSpPr>
          <p:spPr>
            <a:xfrm>
              <a:off x="3511219" y="5277508"/>
              <a:ext cx="92134" cy="92134"/>
            </a:xfrm>
            <a:prstGeom prst="ellipse">
              <a:avLst/>
            </a:prstGeom>
            <a:solidFill>
              <a:srgbClr val="B50800">
                <a:alpha val="85098"/>
              </a:srgbClr>
            </a:solidFill>
            <a:ln w="2700" cap="rnd">
              <a:solidFill>
                <a:srgbClr val="000000">
                  <a:alpha val="85098"/>
                </a:srgbClr>
              </a:solidFill>
              <a:prstDash val="solid"/>
              <a:round/>
            </a:ln>
          </p:spPr>
          <p:txBody>
            <a:bodyPr/>
            <a:lstStyle/>
            <a:p/>
          </p:txBody>
        </p:sp>
        <p:sp>
          <p:nvSpPr>
            <p:cNvPr id="160" name="pt160"/>
            <p:cNvSpPr/>
            <p:nvPr/>
          </p:nvSpPr>
          <p:spPr>
            <a:xfrm>
              <a:off x="3673629" y="5172867"/>
              <a:ext cx="92134" cy="92134"/>
            </a:xfrm>
            <a:prstGeom prst="ellipse">
              <a:avLst/>
            </a:prstGeom>
            <a:solidFill>
              <a:srgbClr val="E2231A">
                <a:alpha val="85098"/>
              </a:srgbClr>
            </a:solidFill>
            <a:ln w="2700" cap="rnd">
              <a:solidFill>
                <a:srgbClr val="000000">
                  <a:alpha val="85098"/>
                </a:srgbClr>
              </a:solidFill>
              <a:prstDash val="solid"/>
              <a:round/>
            </a:ln>
          </p:spPr>
          <p:txBody>
            <a:bodyPr/>
            <a:lstStyle/>
            <a:p/>
          </p:txBody>
        </p:sp>
        <p:sp>
          <p:nvSpPr>
            <p:cNvPr id="161" name="pt161"/>
            <p:cNvSpPr/>
            <p:nvPr/>
          </p:nvSpPr>
          <p:spPr>
            <a:xfrm>
              <a:off x="3708431" y="5068227"/>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p:txBody>
        </p:sp>
        <p:sp>
          <p:nvSpPr>
            <p:cNvPr id="162" name="pt162"/>
            <p:cNvSpPr/>
            <p:nvPr/>
          </p:nvSpPr>
          <p:spPr>
            <a:xfrm>
              <a:off x="3789637" y="4963586"/>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p:txBody>
        </p:sp>
        <p:sp>
          <p:nvSpPr>
            <p:cNvPr id="163" name="pt163"/>
            <p:cNvSpPr/>
            <p:nvPr/>
          </p:nvSpPr>
          <p:spPr>
            <a:xfrm>
              <a:off x="3801237" y="4858945"/>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p:txBody>
        </p:sp>
        <p:sp>
          <p:nvSpPr>
            <p:cNvPr id="164" name="pt164"/>
            <p:cNvSpPr/>
            <p:nvPr/>
          </p:nvSpPr>
          <p:spPr>
            <a:xfrm>
              <a:off x="3824439" y="4754305"/>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165" name="pt165"/>
            <p:cNvSpPr/>
            <p:nvPr/>
          </p:nvSpPr>
          <p:spPr>
            <a:xfrm>
              <a:off x="3836040" y="4649664"/>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166" name="pt166"/>
            <p:cNvSpPr/>
            <p:nvPr/>
          </p:nvSpPr>
          <p:spPr>
            <a:xfrm>
              <a:off x="3870842" y="4545024"/>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167" name="pt167"/>
            <p:cNvSpPr/>
            <p:nvPr/>
          </p:nvSpPr>
          <p:spPr>
            <a:xfrm>
              <a:off x="3905644" y="4440383"/>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168" name="pt168"/>
            <p:cNvSpPr/>
            <p:nvPr/>
          </p:nvSpPr>
          <p:spPr>
            <a:xfrm>
              <a:off x="3917245" y="4335743"/>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169" name="pt169"/>
            <p:cNvSpPr/>
            <p:nvPr/>
          </p:nvSpPr>
          <p:spPr>
            <a:xfrm>
              <a:off x="3917245" y="4231102"/>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170" name="pt170"/>
            <p:cNvSpPr/>
            <p:nvPr/>
          </p:nvSpPr>
          <p:spPr>
            <a:xfrm>
              <a:off x="3928846" y="4126461"/>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171" name="pt171"/>
            <p:cNvSpPr/>
            <p:nvPr/>
          </p:nvSpPr>
          <p:spPr>
            <a:xfrm>
              <a:off x="3940446" y="4021821"/>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172" name="pt172"/>
            <p:cNvSpPr/>
            <p:nvPr/>
          </p:nvSpPr>
          <p:spPr>
            <a:xfrm>
              <a:off x="3952047" y="3917180"/>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173" name="pt173"/>
            <p:cNvSpPr/>
            <p:nvPr/>
          </p:nvSpPr>
          <p:spPr>
            <a:xfrm>
              <a:off x="3963648" y="3812540"/>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174" name="pt174"/>
            <p:cNvSpPr/>
            <p:nvPr/>
          </p:nvSpPr>
          <p:spPr>
            <a:xfrm>
              <a:off x="3975249" y="3707899"/>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175" name="pt175"/>
            <p:cNvSpPr/>
            <p:nvPr/>
          </p:nvSpPr>
          <p:spPr>
            <a:xfrm>
              <a:off x="3975249" y="3603259"/>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176" name="pt176"/>
            <p:cNvSpPr/>
            <p:nvPr/>
          </p:nvSpPr>
          <p:spPr>
            <a:xfrm>
              <a:off x="3986849" y="3498618"/>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177" name="pt177"/>
            <p:cNvSpPr/>
            <p:nvPr/>
          </p:nvSpPr>
          <p:spPr>
            <a:xfrm>
              <a:off x="3986849" y="3393978"/>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178" name="pt178"/>
            <p:cNvSpPr/>
            <p:nvPr/>
          </p:nvSpPr>
          <p:spPr>
            <a:xfrm>
              <a:off x="3998450" y="3289337"/>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179" name="pt179"/>
            <p:cNvSpPr/>
            <p:nvPr/>
          </p:nvSpPr>
          <p:spPr>
            <a:xfrm>
              <a:off x="4010051" y="3184696"/>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180" name="pt180"/>
            <p:cNvSpPr/>
            <p:nvPr/>
          </p:nvSpPr>
          <p:spPr>
            <a:xfrm>
              <a:off x="4021652" y="3080056"/>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181" name="pt181"/>
            <p:cNvSpPr/>
            <p:nvPr/>
          </p:nvSpPr>
          <p:spPr>
            <a:xfrm>
              <a:off x="4021652" y="2975415"/>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182" name="pt182"/>
            <p:cNvSpPr/>
            <p:nvPr/>
          </p:nvSpPr>
          <p:spPr>
            <a:xfrm>
              <a:off x="4021652" y="2870775"/>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183" name="pt183"/>
            <p:cNvSpPr/>
            <p:nvPr/>
          </p:nvSpPr>
          <p:spPr>
            <a:xfrm>
              <a:off x="4021652" y="2766134"/>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184" name="pt184"/>
            <p:cNvSpPr/>
            <p:nvPr/>
          </p:nvSpPr>
          <p:spPr>
            <a:xfrm>
              <a:off x="4033252" y="2661494"/>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185" name="pt185"/>
            <p:cNvSpPr/>
            <p:nvPr/>
          </p:nvSpPr>
          <p:spPr>
            <a:xfrm>
              <a:off x="4033252" y="2556853"/>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186" name="pt186"/>
            <p:cNvSpPr/>
            <p:nvPr/>
          </p:nvSpPr>
          <p:spPr>
            <a:xfrm>
              <a:off x="4033252" y="2452212"/>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187" name="pt187"/>
            <p:cNvSpPr/>
            <p:nvPr/>
          </p:nvSpPr>
          <p:spPr>
            <a:xfrm>
              <a:off x="4033252" y="2347572"/>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188" name="pt188"/>
            <p:cNvSpPr/>
            <p:nvPr/>
          </p:nvSpPr>
          <p:spPr>
            <a:xfrm>
              <a:off x="4033252" y="2242931"/>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189" name="pt189"/>
            <p:cNvSpPr/>
            <p:nvPr/>
          </p:nvSpPr>
          <p:spPr>
            <a:xfrm>
              <a:off x="4033252" y="2138291"/>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190" name="pt190"/>
            <p:cNvSpPr/>
            <p:nvPr/>
          </p:nvSpPr>
          <p:spPr>
            <a:xfrm>
              <a:off x="4033252" y="2033650"/>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191" name="pt191"/>
            <p:cNvSpPr/>
            <p:nvPr/>
          </p:nvSpPr>
          <p:spPr>
            <a:xfrm>
              <a:off x="4033252" y="1929010"/>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192" name="tx192"/>
            <p:cNvSpPr/>
            <p:nvPr/>
          </p:nvSpPr>
          <p:spPr>
            <a:xfrm>
              <a:off x="3615289" y="5295137"/>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VEN</a:t>
              </a:r>
            </a:p>
          </p:txBody>
        </p:sp>
        <p:sp>
          <p:nvSpPr>
            <p:cNvPr id="193" name="tx193"/>
            <p:cNvSpPr/>
            <p:nvPr/>
          </p:nvSpPr>
          <p:spPr>
            <a:xfrm>
              <a:off x="3777700" y="5190496"/>
              <a:ext cx="158831"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BOL</a:t>
              </a:r>
            </a:p>
          </p:txBody>
        </p:sp>
        <p:sp>
          <p:nvSpPr>
            <p:cNvPr id="194" name="tx194"/>
            <p:cNvSpPr/>
            <p:nvPr/>
          </p:nvSpPr>
          <p:spPr>
            <a:xfrm>
              <a:off x="3812502" y="5085856"/>
              <a:ext cx="127833"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HTI</a:t>
              </a:r>
            </a:p>
          </p:txBody>
        </p:sp>
        <p:sp>
          <p:nvSpPr>
            <p:cNvPr id="195" name="tx195"/>
            <p:cNvSpPr/>
            <p:nvPr/>
          </p:nvSpPr>
          <p:spPr>
            <a:xfrm>
              <a:off x="3893707" y="4981215"/>
              <a:ext cx="16760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SUR</a:t>
              </a:r>
            </a:p>
          </p:txBody>
        </p:sp>
        <p:sp>
          <p:nvSpPr>
            <p:cNvPr id="196" name="tx196"/>
            <p:cNvSpPr/>
            <p:nvPr/>
          </p:nvSpPr>
          <p:spPr>
            <a:xfrm>
              <a:off x="3905308" y="4876575"/>
              <a:ext cx="16760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ECU</a:t>
              </a:r>
            </a:p>
          </p:txBody>
        </p:sp>
        <p:sp>
          <p:nvSpPr>
            <p:cNvPr id="197" name="tx197"/>
            <p:cNvSpPr/>
            <p:nvPr/>
          </p:nvSpPr>
          <p:spPr>
            <a:xfrm>
              <a:off x="3640503" y="4771934"/>
              <a:ext cx="17199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ARG</a:t>
              </a:r>
            </a:p>
          </p:txBody>
        </p:sp>
        <p:sp>
          <p:nvSpPr>
            <p:cNvPr id="198" name="tx198"/>
            <p:cNvSpPr/>
            <p:nvPr/>
          </p:nvSpPr>
          <p:spPr>
            <a:xfrm>
              <a:off x="3662346" y="4667293"/>
              <a:ext cx="161757"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PRY</a:t>
              </a:r>
            </a:p>
          </p:txBody>
        </p:sp>
        <p:sp>
          <p:nvSpPr>
            <p:cNvPr id="199" name="tx199"/>
            <p:cNvSpPr/>
            <p:nvPr/>
          </p:nvSpPr>
          <p:spPr>
            <a:xfrm>
              <a:off x="3682609" y="4562653"/>
              <a:ext cx="176296"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GTM</a:t>
              </a:r>
            </a:p>
          </p:txBody>
        </p:sp>
        <p:sp>
          <p:nvSpPr>
            <p:cNvPr id="200" name="tx200"/>
            <p:cNvSpPr/>
            <p:nvPr/>
          </p:nvSpPr>
          <p:spPr>
            <a:xfrm>
              <a:off x="3721709" y="4458012"/>
              <a:ext cx="17199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HND</a:t>
              </a:r>
            </a:p>
          </p:txBody>
        </p:sp>
        <p:sp>
          <p:nvSpPr>
            <p:cNvPr id="201" name="tx201"/>
            <p:cNvSpPr/>
            <p:nvPr/>
          </p:nvSpPr>
          <p:spPr>
            <a:xfrm>
              <a:off x="3759736" y="4353372"/>
              <a:ext cx="145572"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BLZ</a:t>
              </a:r>
            </a:p>
          </p:txBody>
        </p:sp>
        <p:sp>
          <p:nvSpPr>
            <p:cNvPr id="202" name="tx202"/>
            <p:cNvSpPr/>
            <p:nvPr/>
          </p:nvSpPr>
          <p:spPr>
            <a:xfrm>
              <a:off x="3733309" y="4248731"/>
              <a:ext cx="17199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MEX</a:t>
              </a:r>
            </a:p>
          </p:txBody>
        </p:sp>
        <p:sp>
          <p:nvSpPr>
            <p:cNvPr id="203" name="tx203"/>
            <p:cNvSpPr/>
            <p:nvPr/>
          </p:nvSpPr>
          <p:spPr>
            <a:xfrm>
              <a:off x="3762467" y="4144091"/>
              <a:ext cx="154442"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LCA</a:t>
              </a:r>
            </a:p>
          </p:txBody>
        </p:sp>
        <p:sp>
          <p:nvSpPr>
            <p:cNvPr id="204" name="tx204"/>
            <p:cNvSpPr/>
            <p:nvPr/>
          </p:nvSpPr>
          <p:spPr>
            <a:xfrm>
              <a:off x="3765289" y="4039450"/>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PER</a:t>
              </a:r>
            </a:p>
          </p:txBody>
        </p:sp>
        <p:sp>
          <p:nvSpPr>
            <p:cNvPr id="205" name="tx205"/>
            <p:cNvSpPr/>
            <p:nvPr/>
          </p:nvSpPr>
          <p:spPr>
            <a:xfrm>
              <a:off x="3776890" y="3934810"/>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BRB</a:t>
              </a:r>
            </a:p>
          </p:txBody>
        </p:sp>
        <p:sp>
          <p:nvSpPr>
            <p:cNvPr id="206" name="tx206"/>
            <p:cNvSpPr/>
            <p:nvPr/>
          </p:nvSpPr>
          <p:spPr>
            <a:xfrm>
              <a:off x="3775323" y="3830169"/>
              <a:ext cx="176387"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GRD</a:t>
              </a:r>
            </a:p>
          </p:txBody>
        </p:sp>
        <p:sp>
          <p:nvSpPr>
            <p:cNvPr id="207" name="tx207"/>
            <p:cNvSpPr/>
            <p:nvPr/>
          </p:nvSpPr>
          <p:spPr>
            <a:xfrm>
              <a:off x="3800091" y="3725528"/>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COL</a:t>
              </a:r>
            </a:p>
          </p:txBody>
        </p:sp>
        <p:sp>
          <p:nvSpPr>
            <p:cNvPr id="208" name="tx208"/>
            <p:cNvSpPr/>
            <p:nvPr/>
          </p:nvSpPr>
          <p:spPr>
            <a:xfrm>
              <a:off x="3805944" y="3620888"/>
              <a:ext cx="15736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PAN</a:t>
              </a:r>
            </a:p>
          </p:txBody>
        </p:sp>
        <p:sp>
          <p:nvSpPr>
            <p:cNvPr id="209" name="tx209"/>
            <p:cNvSpPr/>
            <p:nvPr/>
          </p:nvSpPr>
          <p:spPr>
            <a:xfrm>
              <a:off x="3798525" y="3516247"/>
              <a:ext cx="176387"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DMA</a:t>
              </a:r>
            </a:p>
          </p:txBody>
        </p:sp>
        <p:sp>
          <p:nvSpPr>
            <p:cNvPr id="210" name="tx210"/>
            <p:cNvSpPr/>
            <p:nvPr/>
          </p:nvSpPr>
          <p:spPr>
            <a:xfrm>
              <a:off x="3816173" y="3411607"/>
              <a:ext cx="15873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JAM</a:t>
              </a:r>
            </a:p>
          </p:txBody>
        </p:sp>
        <p:sp>
          <p:nvSpPr>
            <p:cNvPr id="211" name="tx211"/>
            <p:cNvSpPr/>
            <p:nvPr/>
          </p:nvSpPr>
          <p:spPr>
            <a:xfrm>
              <a:off x="3849811" y="3306966"/>
              <a:ext cx="136702"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NIC</a:t>
              </a:r>
            </a:p>
          </p:txBody>
        </p:sp>
        <p:sp>
          <p:nvSpPr>
            <p:cNvPr id="212" name="tx212"/>
            <p:cNvSpPr/>
            <p:nvPr/>
          </p:nvSpPr>
          <p:spPr>
            <a:xfrm>
              <a:off x="3861411" y="3202326"/>
              <a:ext cx="136702"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CRI</a:t>
              </a:r>
            </a:p>
          </p:txBody>
        </p:sp>
        <p:sp>
          <p:nvSpPr>
            <p:cNvPr id="213" name="tx213"/>
            <p:cNvSpPr/>
            <p:nvPr/>
          </p:nvSpPr>
          <p:spPr>
            <a:xfrm>
              <a:off x="3846494" y="3097685"/>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BRA</a:t>
              </a:r>
            </a:p>
          </p:txBody>
        </p:sp>
        <p:sp>
          <p:nvSpPr>
            <p:cNvPr id="214" name="tx214"/>
            <p:cNvSpPr/>
            <p:nvPr/>
          </p:nvSpPr>
          <p:spPr>
            <a:xfrm>
              <a:off x="3850884" y="2993044"/>
              <a:ext cx="158831"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CHL</a:t>
              </a:r>
            </a:p>
          </p:txBody>
        </p:sp>
        <p:sp>
          <p:nvSpPr>
            <p:cNvPr id="215" name="tx215"/>
            <p:cNvSpPr/>
            <p:nvPr/>
          </p:nvSpPr>
          <p:spPr>
            <a:xfrm>
              <a:off x="3824549" y="2888404"/>
              <a:ext cx="185166"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DOM</a:t>
              </a:r>
            </a:p>
          </p:txBody>
        </p:sp>
        <p:sp>
          <p:nvSpPr>
            <p:cNvPr id="216" name="tx216"/>
            <p:cNvSpPr/>
            <p:nvPr/>
          </p:nvSpPr>
          <p:spPr>
            <a:xfrm>
              <a:off x="3846494" y="2783763"/>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KNA</a:t>
              </a:r>
            </a:p>
          </p:txBody>
        </p:sp>
        <p:sp>
          <p:nvSpPr>
            <p:cNvPr id="217" name="tx217"/>
            <p:cNvSpPr/>
            <p:nvPr/>
          </p:nvSpPr>
          <p:spPr>
            <a:xfrm>
              <a:off x="3864039" y="2679123"/>
              <a:ext cx="157276"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ATG</a:t>
              </a:r>
            </a:p>
          </p:txBody>
        </p:sp>
        <p:sp>
          <p:nvSpPr>
            <p:cNvPr id="218" name="tx218"/>
            <p:cNvSpPr/>
            <p:nvPr/>
          </p:nvSpPr>
          <p:spPr>
            <a:xfrm>
              <a:off x="3858095" y="2574482"/>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BHS</a:t>
              </a:r>
            </a:p>
          </p:txBody>
        </p:sp>
        <p:sp>
          <p:nvSpPr>
            <p:cNvPr id="219" name="tx219"/>
            <p:cNvSpPr/>
            <p:nvPr/>
          </p:nvSpPr>
          <p:spPr>
            <a:xfrm>
              <a:off x="3853706" y="2469842"/>
              <a:ext cx="16760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CUB</a:t>
              </a:r>
            </a:p>
          </p:txBody>
        </p:sp>
        <p:sp>
          <p:nvSpPr>
            <p:cNvPr id="220" name="tx220"/>
            <p:cNvSpPr/>
            <p:nvPr/>
          </p:nvSpPr>
          <p:spPr>
            <a:xfrm>
              <a:off x="3877115" y="2365201"/>
              <a:ext cx="14420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SLV</a:t>
              </a:r>
            </a:p>
          </p:txBody>
        </p:sp>
        <p:sp>
          <p:nvSpPr>
            <p:cNvPr id="221" name="tx221"/>
            <p:cNvSpPr/>
            <p:nvPr/>
          </p:nvSpPr>
          <p:spPr>
            <a:xfrm>
              <a:off x="3849317" y="2260561"/>
              <a:ext cx="17199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GUY</a:t>
              </a:r>
            </a:p>
          </p:txBody>
        </p:sp>
        <p:sp>
          <p:nvSpPr>
            <p:cNvPr id="222" name="tx222"/>
            <p:cNvSpPr/>
            <p:nvPr/>
          </p:nvSpPr>
          <p:spPr>
            <a:xfrm>
              <a:off x="3862576" y="2155920"/>
              <a:ext cx="15873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VCT</a:t>
              </a:r>
            </a:p>
          </p:txBody>
        </p:sp>
        <p:sp>
          <p:nvSpPr>
            <p:cNvPr id="223" name="tx223"/>
            <p:cNvSpPr/>
            <p:nvPr/>
          </p:nvSpPr>
          <p:spPr>
            <a:xfrm>
              <a:off x="3864130" y="2051279"/>
              <a:ext cx="157185"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TTO</a:t>
              </a:r>
            </a:p>
          </p:txBody>
        </p:sp>
        <p:sp>
          <p:nvSpPr>
            <p:cNvPr id="224" name="tx224"/>
            <p:cNvSpPr/>
            <p:nvPr/>
          </p:nvSpPr>
          <p:spPr>
            <a:xfrm>
              <a:off x="3855169" y="1946639"/>
              <a:ext cx="166146"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URY</a:t>
              </a:r>
            </a:p>
          </p:txBody>
        </p:sp>
        <p:sp>
          <p:nvSpPr>
            <p:cNvPr id="225" name="rc225"/>
            <p:cNvSpPr/>
            <p:nvPr/>
          </p:nvSpPr>
          <p:spPr>
            <a:xfrm>
              <a:off x="2919244" y="1807652"/>
              <a:ext cx="1218078" cy="3683347"/>
            </a:xfrm>
            <a:prstGeom prst="rect">
              <a:avLst/>
            </a:prstGeom>
            <a:noFill/>
            <a:ln w="13550" cap="rnd">
              <a:solidFill>
                <a:srgbClr val="999999">
                  <a:alpha val="100000"/>
                </a:srgbClr>
              </a:solidFill>
              <a:prstDash val="solid"/>
              <a:round/>
            </a:ln>
          </p:spPr>
          <p:txBody>
            <a:bodyPr/>
            <a:lstStyle/>
            <a:p/>
          </p:txBody>
        </p:sp>
        <p:sp>
          <p:nvSpPr>
            <p:cNvPr id="226" name="pl226"/>
            <p:cNvSpPr/>
            <p:nvPr/>
          </p:nvSpPr>
          <p:spPr>
            <a:xfrm>
              <a:off x="4218513" y="1807652"/>
              <a:ext cx="0" cy="3683347"/>
            </a:xfrm>
            <a:custGeom>
              <a:avLst/>
              <a:pathLst>
                <a:path w="0" h="3683347">
                  <a:moveTo>
                    <a:pt x="0" y="3683347"/>
                  </a:moveTo>
                  <a:lnTo>
                    <a:pt x="0" y="0"/>
                  </a:lnTo>
                  <a:lnTo>
                    <a:pt x="0" y="0"/>
                  </a:lnTo>
                </a:path>
              </a:pathLst>
            </a:custGeom>
            <a:ln w="13550" cap="flat">
              <a:solidFill>
                <a:srgbClr val="EBEBEB">
                  <a:alpha val="100000"/>
                </a:srgbClr>
              </a:solidFill>
              <a:prstDash val="solid"/>
              <a:round/>
            </a:ln>
          </p:spPr>
          <p:txBody>
            <a:bodyPr/>
            <a:lstStyle/>
            <a:p/>
          </p:txBody>
        </p:sp>
        <p:sp>
          <p:nvSpPr>
            <p:cNvPr id="227" name="pl227"/>
            <p:cNvSpPr/>
            <p:nvPr/>
          </p:nvSpPr>
          <p:spPr>
            <a:xfrm>
              <a:off x="4450528" y="1807652"/>
              <a:ext cx="0" cy="3683347"/>
            </a:xfrm>
            <a:custGeom>
              <a:avLst/>
              <a:pathLst>
                <a:path w="0" h="3683347">
                  <a:moveTo>
                    <a:pt x="0" y="3683347"/>
                  </a:moveTo>
                  <a:lnTo>
                    <a:pt x="0" y="0"/>
                  </a:lnTo>
                  <a:lnTo>
                    <a:pt x="0" y="0"/>
                  </a:lnTo>
                </a:path>
              </a:pathLst>
            </a:custGeom>
            <a:ln w="13550" cap="flat">
              <a:solidFill>
                <a:srgbClr val="EBEBEB">
                  <a:alpha val="100000"/>
                </a:srgbClr>
              </a:solidFill>
              <a:prstDash val="solid"/>
              <a:round/>
            </a:ln>
          </p:spPr>
          <p:txBody>
            <a:bodyPr/>
            <a:lstStyle/>
            <a:p/>
          </p:txBody>
        </p:sp>
        <p:sp>
          <p:nvSpPr>
            <p:cNvPr id="228" name="pl228"/>
            <p:cNvSpPr/>
            <p:nvPr/>
          </p:nvSpPr>
          <p:spPr>
            <a:xfrm>
              <a:off x="4682543" y="1807652"/>
              <a:ext cx="0" cy="3683347"/>
            </a:xfrm>
            <a:custGeom>
              <a:avLst/>
              <a:pathLst>
                <a:path w="0" h="3683347">
                  <a:moveTo>
                    <a:pt x="0" y="3683347"/>
                  </a:moveTo>
                  <a:lnTo>
                    <a:pt x="0" y="0"/>
                  </a:lnTo>
                  <a:lnTo>
                    <a:pt x="0" y="0"/>
                  </a:lnTo>
                </a:path>
              </a:pathLst>
            </a:custGeom>
            <a:ln w="13550" cap="flat">
              <a:solidFill>
                <a:srgbClr val="EBEBEB">
                  <a:alpha val="100000"/>
                </a:srgbClr>
              </a:solidFill>
              <a:prstDash val="solid"/>
              <a:round/>
            </a:ln>
          </p:spPr>
          <p:txBody>
            <a:bodyPr/>
            <a:lstStyle/>
            <a:p/>
          </p:txBody>
        </p:sp>
        <p:sp>
          <p:nvSpPr>
            <p:cNvPr id="229" name="pl229"/>
            <p:cNvSpPr/>
            <p:nvPr/>
          </p:nvSpPr>
          <p:spPr>
            <a:xfrm>
              <a:off x="4914558" y="1807652"/>
              <a:ext cx="0" cy="3683347"/>
            </a:xfrm>
            <a:custGeom>
              <a:avLst/>
              <a:pathLst>
                <a:path w="0" h="3683347">
                  <a:moveTo>
                    <a:pt x="0" y="3683347"/>
                  </a:moveTo>
                  <a:lnTo>
                    <a:pt x="0" y="0"/>
                  </a:lnTo>
                  <a:lnTo>
                    <a:pt x="0" y="0"/>
                  </a:lnTo>
                </a:path>
              </a:pathLst>
            </a:custGeom>
            <a:ln w="13550" cap="flat">
              <a:solidFill>
                <a:srgbClr val="EBEBEB">
                  <a:alpha val="100000"/>
                </a:srgbClr>
              </a:solidFill>
              <a:prstDash val="solid"/>
              <a:round/>
            </a:ln>
          </p:spPr>
          <p:txBody>
            <a:bodyPr/>
            <a:lstStyle/>
            <a:p/>
          </p:txBody>
        </p:sp>
        <p:sp>
          <p:nvSpPr>
            <p:cNvPr id="230" name="pl230"/>
            <p:cNvSpPr/>
            <p:nvPr/>
          </p:nvSpPr>
          <p:spPr>
            <a:xfrm>
              <a:off x="5146573" y="1807652"/>
              <a:ext cx="0" cy="3683347"/>
            </a:xfrm>
            <a:custGeom>
              <a:avLst/>
              <a:pathLst>
                <a:path w="0" h="3683347">
                  <a:moveTo>
                    <a:pt x="0" y="3683347"/>
                  </a:moveTo>
                  <a:lnTo>
                    <a:pt x="0" y="0"/>
                  </a:lnTo>
                  <a:lnTo>
                    <a:pt x="0" y="0"/>
                  </a:lnTo>
                </a:path>
              </a:pathLst>
            </a:custGeom>
            <a:ln w="13550" cap="flat">
              <a:solidFill>
                <a:srgbClr val="EBEBEB">
                  <a:alpha val="100000"/>
                </a:srgbClr>
              </a:solidFill>
              <a:prstDash val="solid"/>
              <a:round/>
            </a:ln>
          </p:spPr>
          <p:txBody>
            <a:bodyPr/>
            <a:lstStyle/>
            <a:p/>
          </p:txBody>
        </p:sp>
        <p:sp>
          <p:nvSpPr>
            <p:cNvPr id="231" name="pl231"/>
            <p:cNvSpPr/>
            <p:nvPr/>
          </p:nvSpPr>
          <p:spPr>
            <a:xfrm>
              <a:off x="5378588" y="1807652"/>
              <a:ext cx="0" cy="3683347"/>
            </a:xfrm>
            <a:custGeom>
              <a:avLst/>
              <a:pathLst>
                <a:path w="0" h="3683347">
                  <a:moveTo>
                    <a:pt x="0" y="3683347"/>
                  </a:moveTo>
                  <a:lnTo>
                    <a:pt x="0" y="0"/>
                  </a:lnTo>
                  <a:lnTo>
                    <a:pt x="0" y="0"/>
                  </a:lnTo>
                </a:path>
              </a:pathLst>
            </a:custGeom>
            <a:ln w="13550" cap="flat">
              <a:solidFill>
                <a:srgbClr val="EBEBEB">
                  <a:alpha val="100000"/>
                </a:srgbClr>
              </a:solidFill>
              <a:prstDash val="solid"/>
              <a:round/>
            </a:ln>
          </p:spPr>
          <p:txBody>
            <a:bodyPr/>
            <a:lstStyle/>
            <a:p/>
          </p:txBody>
        </p:sp>
        <p:sp>
          <p:nvSpPr>
            <p:cNvPr id="232" name="pl232"/>
            <p:cNvSpPr/>
            <p:nvPr/>
          </p:nvSpPr>
          <p:spPr>
            <a:xfrm>
              <a:off x="5169775" y="1807652"/>
              <a:ext cx="0" cy="3683347"/>
            </a:xfrm>
            <a:custGeom>
              <a:avLst/>
              <a:pathLst>
                <a:path w="0" h="3683347">
                  <a:moveTo>
                    <a:pt x="0" y="3683347"/>
                  </a:moveTo>
                  <a:lnTo>
                    <a:pt x="0" y="0"/>
                  </a:lnTo>
                  <a:lnTo>
                    <a:pt x="0" y="0"/>
                  </a:lnTo>
                </a:path>
              </a:pathLst>
            </a:custGeom>
            <a:ln w="13550" cap="flat">
              <a:solidFill>
                <a:srgbClr val="666666">
                  <a:alpha val="100000"/>
                </a:srgbClr>
              </a:solidFill>
              <a:prstDash val="dash"/>
              <a:round/>
            </a:ln>
          </p:spPr>
          <p:txBody>
            <a:bodyPr/>
            <a:lstStyle/>
            <a:p/>
          </p:txBody>
        </p:sp>
        <p:sp>
          <p:nvSpPr>
            <p:cNvPr id="233" name="pt233"/>
            <p:cNvSpPr/>
            <p:nvPr/>
          </p:nvSpPr>
          <p:spPr>
            <a:xfrm>
              <a:off x="4798886" y="5277508"/>
              <a:ext cx="92134" cy="92134"/>
            </a:xfrm>
            <a:prstGeom prst="ellipse">
              <a:avLst/>
            </a:prstGeom>
            <a:solidFill>
              <a:srgbClr val="B50800">
                <a:alpha val="85098"/>
              </a:srgbClr>
            </a:solidFill>
            <a:ln w="2700" cap="rnd">
              <a:solidFill>
                <a:srgbClr val="000000">
                  <a:alpha val="85098"/>
                </a:srgbClr>
              </a:solidFill>
              <a:prstDash val="solid"/>
              <a:round/>
            </a:ln>
          </p:spPr>
          <p:txBody>
            <a:bodyPr/>
            <a:lstStyle/>
            <a:p/>
          </p:txBody>
        </p:sp>
        <p:sp>
          <p:nvSpPr>
            <p:cNvPr id="234" name="pt234"/>
            <p:cNvSpPr/>
            <p:nvPr/>
          </p:nvSpPr>
          <p:spPr>
            <a:xfrm>
              <a:off x="4856890" y="5169492"/>
              <a:ext cx="92134" cy="92134"/>
            </a:xfrm>
            <a:prstGeom prst="ellipse">
              <a:avLst/>
            </a:prstGeom>
            <a:solidFill>
              <a:srgbClr val="B50800">
                <a:alpha val="85098"/>
              </a:srgbClr>
            </a:solidFill>
            <a:ln w="2700" cap="rnd">
              <a:solidFill>
                <a:srgbClr val="000000">
                  <a:alpha val="85098"/>
                </a:srgbClr>
              </a:solidFill>
              <a:prstDash val="solid"/>
              <a:round/>
            </a:ln>
          </p:spPr>
          <p:txBody>
            <a:bodyPr/>
            <a:lstStyle/>
            <a:p/>
          </p:txBody>
        </p:sp>
        <p:sp>
          <p:nvSpPr>
            <p:cNvPr id="235" name="pt235"/>
            <p:cNvSpPr/>
            <p:nvPr/>
          </p:nvSpPr>
          <p:spPr>
            <a:xfrm>
              <a:off x="5030901" y="5061476"/>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p:txBody>
        </p:sp>
        <p:sp>
          <p:nvSpPr>
            <p:cNvPr id="236" name="pt236"/>
            <p:cNvSpPr/>
            <p:nvPr/>
          </p:nvSpPr>
          <p:spPr>
            <a:xfrm>
              <a:off x="5054103" y="4953459"/>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p:txBody>
        </p:sp>
        <p:sp>
          <p:nvSpPr>
            <p:cNvPr id="237" name="pt237"/>
            <p:cNvSpPr/>
            <p:nvPr/>
          </p:nvSpPr>
          <p:spPr>
            <a:xfrm>
              <a:off x="5065704" y="4845443"/>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p:txBody>
        </p:sp>
        <p:sp>
          <p:nvSpPr>
            <p:cNvPr id="238" name="pt238"/>
            <p:cNvSpPr/>
            <p:nvPr/>
          </p:nvSpPr>
          <p:spPr>
            <a:xfrm>
              <a:off x="5100506" y="4737427"/>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239" name="pt239"/>
            <p:cNvSpPr/>
            <p:nvPr/>
          </p:nvSpPr>
          <p:spPr>
            <a:xfrm>
              <a:off x="5100506" y="4629411"/>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240" name="pt240"/>
            <p:cNvSpPr/>
            <p:nvPr/>
          </p:nvSpPr>
          <p:spPr>
            <a:xfrm>
              <a:off x="5112107" y="4521395"/>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241" name="pt241"/>
            <p:cNvSpPr/>
            <p:nvPr/>
          </p:nvSpPr>
          <p:spPr>
            <a:xfrm>
              <a:off x="5146909" y="4413379"/>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242" name="pt242"/>
            <p:cNvSpPr/>
            <p:nvPr/>
          </p:nvSpPr>
          <p:spPr>
            <a:xfrm>
              <a:off x="5146909" y="4305363"/>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243" name="pt243"/>
            <p:cNvSpPr/>
            <p:nvPr/>
          </p:nvSpPr>
          <p:spPr>
            <a:xfrm>
              <a:off x="5170110" y="4197347"/>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244" name="pt244"/>
            <p:cNvSpPr/>
            <p:nvPr/>
          </p:nvSpPr>
          <p:spPr>
            <a:xfrm>
              <a:off x="5170110" y="4089331"/>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245" name="pt245"/>
            <p:cNvSpPr/>
            <p:nvPr/>
          </p:nvSpPr>
          <p:spPr>
            <a:xfrm>
              <a:off x="5181711" y="3981315"/>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246" name="pt246"/>
            <p:cNvSpPr/>
            <p:nvPr/>
          </p:nvSpPr>
          <p:spPr>
            <a:xfrm>
              <a:off x="5193312" y="3873299"/>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247" name="pt247"/>
            <p:cNvSpPr/>
            <p:nvPr/>
          </p:nvSpPr>
          <p:spPr>
            <a:xfrm>
              <a:off x="5193312" y="3765283"/>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248" name="pt248"/>
            <p:cNvSpPr/>
            <p:nvPr/>
          </p:nvSpPr>
          <p:spPr>
            <a:xfrm>
              <a:off x="5204913" y="3657267"/>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249" name="pt249"/>
            <p:cNvSpPr/>
            <p:nvPr/>
          </p:nvSpPr>
          <p:spPr>
            <a:xfrm>
              <a:off x="5228114" y="3549251"/>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250" name="pt250"/>
            <p:cNvSpPr/>
            <p:nvPr/>
          </p:nvSpPr>
          <p:spPr>
            <a:xfrm>
              <a:off x="5239715" y="3441235"/>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251" name="pt251"/>
            <p:cNvSpPr/>
            <p:nvPr/>
          </p:nvSpPr>
          <p:spPr>
            <a:xfrm>
              <a:off x="5251316" y="3333218"/>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252" name="pt252"/>
            <p:cNvSpPr/>
            <p:nvPr/>
          </p:nvSpPr>
          <p:spPr>
            <a:xfrm>
              <a:off x="5251316" y="3225202"/>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253" name="pt253"/>
            <p:cNvSpPr/>
            <p:nvPr/>
          </p:nvSpPr>
          <p:spPr>
            <a:xfrm>
              <a:off x="5251316" y="3117186"/>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254" name="pt254"/>
            <p:cNvSpPr/>
            <p:nvPr/>
          </p:nvSpPr>
          <p:spPr>
            <a:xfrm>
              <a:off x="5274517" y="3009170"/>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255" name="pt255"/>
            <p:cNvSpPr/>
            <p:nvPr/>
          </p:nvSpPr>
          <p:spPr>
            <a:xfrm>
              <a:off x="5274517" y="2901154"/>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256" name="pt256"/>
            <p:cNvSpPr/>
            <p:nvPr/>
          </p:nvSpPr>
          <p:spPr>
            <a:xfrm>
              <a:off x="5274517" y="2793138"/>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257" name="pt257"/>
            <p:cNvSpPr/>
            <p:nvPr/>
          </p:nvSpPr>
          <p:spPr>
            <a:xfrm>
              <a:off x="5286118" y="2685122"/>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258" name="pt258"/>
            <p:cNvSpPr/>
            <p:nvPr/>
          </p:nvSpPr>
          <p:spPr>
            <a:xfrm>
              <a:off x="5286118" y="2577106"/>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259" name="pt259"/>
            <p:cNvSpPr/>
            <p:nvPr/>
          </p:nvSpPr>
          <p:spPr>
            <a:xfrm>
              <a:off x="5286118" y="2469090"/>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260" name="pt260"/>
            <p:cNvSpPr/>
            <p:nvPr/>
          </p:nvSpPr>
          <p:spPr>
            <a:xfrm>
              <a:off x="5320920" y="2361074"/>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261" name="pt261"/>
            <p:cNvSpPr/>
            <p:nvPr/>
          </p:nvSpPr>
          <p:spPr>
            <a:xfrm>
              <a:off x="5320920" y="2253058"/>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262" name="pt262"/>
            <p:cNvSpPr/>
            <p:nvPr/>
          </p:nvSpPr>
          <p:spPr>
            <a:xfrm>
              <a:off x="5320920" y="2145042"/>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263" name="pt263"/>
            <p:cNvSpPr/>
            <p:nvPr/>
          </p:nvSpPr>
          <p:spPr>
            <a:xfrm>
              <a:off x="5320920" y="2037026"/>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264" name="pt264"/>
            <p:cNvSpPr/>
            <p:nvPr/>
          </p:nvSpPr>
          <p:spPr>
            <a:xfrm>
              <a:off x="5320920" y="1929010"/>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265" name="tx265"/>
            <p:cNvSpPr/>
            <p:nvPr/>
          </p:nvSpPr>
          <p:spPr>
            <a:xfrm>
              <a:off x="4902957" y="5295137"/>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VEN</a:t>
              </a:r>
            </a:p>
          </p:txBody>
        </p:sp>
        <p:sp>
          <p:nvSpPr>
            <p:cNvPr id="266" name="tx266"/>
            <p:cNvSpPr/>
            <p:nvPr/>
          </p:nvSpPr>
          <p:spPr>
            <a:xfrm>
              <a:off x="4960961" y="5187121"/>
              <a:ext cx="158831"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BOL</a:t>
              </a:r>
            </a:p>
          </p:txBody>
        </p:sp>
        <p:sp>
          <p:nvSpPr>
            <p:cNvPr id="267" name="tx267"/>
            <p:cNvSpPr/>
            <p:nvPr/>
          </p:nvSpPr>
          <p:spPr>
            <a:xfrm>
              <a:off x="5134972" y="5079105"/>
              <a:ext cx="17199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ARG</a:t>
              </a:r>
            </a:p>
          </p:txBody>
        </p:sp>
        <p:sp>
          <p:nvSpPr>
            <p:cNvPr id="268" name="tx268"/>
            <p:cNvSpPr/>
            <p:nvPr/>
          </p:nvSpPr>
          <p:spPr>
            <a:xfrm>
              <a:off x="5158174" y="4971089"/>
              <a:ext cx="16760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SUR</a:t>
              </a:r>
            </a:p>
          </p:txBody>
        </p:sp>
        <p:sp>
          <p:nvSpPr>
            <p:cNvPr id="269" name="tx269"/>
            <p:cNvSpPr/>
            <p:nvPr/>
          </p:nvSpPr>
          <p:spPr>
            <a:xfrm>
              <a:off x="5169775" y="4863073"/>
              <a:ext cx="16760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ECU</a:t>
              </a:r>
            </a:p>
          </p:txBody>
        </p:sp>
        <p:sp>
          <p:nvSpPr>
            <p:cNvPr id="270" name="tx270"/>
            <p:cNvSpPr/>
            <p:nvPr/>
          </p:nvSpPr>
          <p:spPr>
            <a:xfrm>
              <a:off x="4931201" y="4755057"/>
              <a:ext cx="15736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PAN</a:t>
              </a:r>
            </a:p>
          </p:txBody>
        </p:sp>
        <p:sp>
          <p:nvSpPr>
            <p:cNvPr id="271" name="tx271"/>
            <p:cNvSpPr/>
            <p:nvPr/>
          </p:nvSpPr>
          <p:spPr>
            <a:xfrm>
              <a:off x="4926812" y="4647040"/>
              <a:ext cx="161757"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PRY</a:t>
              </a:r>
            </a:p>
          </p:txBody>
        </p:sp>
        <p:sp>
          <p:nvSpPr>
            <p:cNvPr id="272" name="tx272"/>
            <p:cNvSpPr/>
            <p:nvPr/>
          </p:nvSpPr>
          <p:spPr>
            <a:xfrm>
              <a:off x="4923874" y="4539024"/>
              <a:ext cx="176296"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GTM</a:t>
              </a:r>
            </a:p>
          </p:txBody>
        </p:sp>
        <p:sp>
          <p:nvSpPr>
            <p:cNvPr id="273" name="tx273"/>
            <p:cNvSpPr/>
            <p:nvPr/>
          </p:nvSpPr>
          <p:spPr>
            <a:xfrm>
              <a:off x="4971752" y="4431008"/>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PER</a:t>
              </a:r>
            </a:p>
          </p:txBody>
        </p:sp>
        <p:sp>
          <p:nvSpPr>
            <p:cNvPr id="274" name="tx274"/>
            <p:cNvSpPr/>
            <p:nvPr/>
          </p:nvSpPr>
          <p:spPr>
            <a:xfrm>
              <a:off x="4980530" y="4322992"/>
              <a:ext cx="154442"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LCA</a:t>
              </a:r>
            </a:p>
          </p:txBody>
        </p:sp>
        <p:sp>
          <p:nvSpPr>
            <p:cNvPr id="275" name="tx275"/>
            <p:cNvSpPr/>
            <p:nvPr/>
          </p:nvSpPr>
          <p:spPr>
            <a:xfrm>
              <a:off x="5012601" y="4214976"/>
              <a:ext cx="145572"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BLZ</a:t>
              </a:r>
            </a:p>
          </p:txBody>
        </p:sp>
        <p:sp>
          <p:nvSpPr>
            <p:cNvPr id="276" name="tx276"/>
            <p:cNvSpPr/>
            <p:nvPr/>
          </p:nvSpPr>
          <p:spPr>
            <a:xfrm>
              <a:off x="4994953" y="4106960"/>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BRA</a:t>
              </a:r>
            </a:p>
          </p:txBody>
        </p:sp>
        <p:sp>
          <p:nvSpPr>
            <p:cNvPr id="277" name="tx277"/>
            <p:cNvSpPr/>
            <p:nvPr/>
          </p:nvSpPr>
          <p:spPr>
            <a:xfrm>
              <a:off x="4997776" y="3998944"/>
              <a:ext cx="17199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HND</a:t>
              </a:r>
            </a:p>
          </p:txBody>
        </p:sp>
        <p:sp>
          <p:nvSpPr>
            <p:cNvPr id="278" name="tx278"/>
            <p:cNvSpPr/>
            <p:nvPr/>
          </p:nvSpPr>
          <p:spPr>
            <a:xfrm>
              <a:off x="5024098" y="3890928"/>
              <a:ext cx="157276"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ATG</a:t>
              </a:r>
            </a:p>
          </p:txBody>
        </p:sp>
        <p:sp>
          <p:nvSpPr>
            <p:cNvPr id="279" name="tx279"/>
            <p:cNvSpPr/>
            <p:nvPr/>
          </p:nvSpPr>
          <p:spPr>
            <a:xfrm>
              <a:off x="4996209" y="3782912"/>
              <a:ext cx="185166"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DOM</a:t>
              </a:r>
            </a:p>
          </p:txBody>
        </p:sp>
        <p:sp>
          <p:nvSpPr>
            <p:cNvPr id="280" name="tx280"/>
            <p:cNvSpPr/>
            <p:nvPr/>
          </p:nvSpPr>
          <p:spPr>
            <a:xfrm>
              <a:off x="5020977" y="3674896"/>
              <a:ext cx="17199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MEX</a:t>
              </a:r>
            </a:p>
          </p:txBody>
        </p:sp>
        <p:sp>
          <p:nvSpPr>
            <p:cNvPr id="281" name="tx281"/>
            <p:cNvSpPr/>
            <p:nvPr/>
          </p:nvSpPr>
          <p:spPr>
            <a:xfrm>
              <a:off x="5052957" y="3566880"/>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BRB</a:t>
              </a:r>
            </a:p>
          </p:txBody>
        </p:sp>
        <p:sp>
          <p:nvSpPr>
            <p:cNvPr id="282" name="tx282"/>
            <p:cNvSpPr/>
            <p:nvPr/>
          </p:nvSpPr>
          <p:spPr>
            <a:xfrm>
              <a:off x="5064558" y="3458864"/>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COL</a:t>
              </a:r>
            </a:p>
          </p:txBody>
        </p:sp>
        <p:sp>
          <p:nvSpPr>
            <p:cNvPr id="283" name="tx283"/>
            <p:cNvSpPr/>
            <p:nvPr/>
          </p:nvSpPr>
          <p:spPr>
            <a:xfrm>
              <a:off x="5076159" y="3350848"/>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BHS</a:t>
              </a:r>
            </a:p>
          </p:txBody>
        </p:sp>
        <p:sp>
          <p:nvSpPr>
            <p:cNvPr id="284" name="tx284"/>
            <p:cNvSpPr/>
            <p:nvPr/>
          </p:nvSpPr>
          <p:spPr>
            <a:xfrm>
              <a:off x="5062991" y="3242832"/>
              <a:ext cx="176387"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DMA</a:t>
              </a:r>
            </a:p>
          </p:txBody>
        </p:sp>
        <p:sp>
          <p:nvSpPr>
            <p:cNvPr id="285" name="tx285"/>
            <p:cNvSpPr/>
            <p:nvPr/>
          </p:nvSpPr>
          <p:spPr>
            <a:xfrm>
              <a:off x="5062991" y="3134816"/>
              <a:ext cx="176387"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GRD</a:t>
              </a:r>
            </a:p>
          </p:txBody>
        </p:sp>
        <p:sp>
          <p:nvSpPr>
            <p:cNvPr id="286" name="tx286"/>
            <p:cNvSpPr/>
            <p:nvPr/>
          </p:nvSpPr>
          <p:spPr>
            <a:xfrm>
              <a:off x="5103749" y="3026800"/>
              <a:ext cx="158831"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CHL</a:t>
              </a:r>
            </a:p>
          </p:txBody>
        </p:sp>
        <p:sp>
          <p:nvSpPr>
            <p:cNvPr id="287" name="tx287"/>
            <p:cNvSpPr/>
            <p:nvPr/>
          </p:nvSpPr>
          <p:spPr>
            <a:xfrm>
              <a:off x="5103841" y="2918783"/>
              <a:ext cx="15873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JAM</a:t>
              </a:r>
            </a:p>
          </p:txBody>
        </p:sp>
        <p:sp>
          <p:nvSpPr>
            <p:cNvPr id="288" name="tx288"/>
            <p:cNvSpPr/>
            <p:nvPr/>
          </p:nvSpPr>
          <p:spPr>
            <a:xfrm>
              <a:off x="5099360" y="2810767"/>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KNA</a:t>
              </a:r>
            </a:p>
          </p:txBody>
        </p:sp>
        <p:sp>
          <p:nvSpPr>
            <p:cNvPr id="289" name="tx289"/>
            <p:cNvSpPr/>
            <p:nvPr/>
          </p:nvSpPr>
          <p:spPr>
            <a:xfrm>
              <a:off x="5137478" y="2702751"/>
              <a:ext cx="136702"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CRI</a:t>
              </a:r>
            </a:p>
          </p:txBody>
        </p:sp>
        <p:sp>
          <p:nvSpPr>
            <p:cNvPr id="290" name="tx290"/>
            <p:cNvSpPr/>
            <p:nvPr/>
          </p:nvSpPr>
          <p:spPr>
            <a:xfrm>
              <a:off x="5137478" y="2594735"/>
              <a:ext cx="136702"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NIC</a:t>
              </a:r>
            </a:p>
          </p:txBody>
        </p:sp>
        <p:sp>
          <p:nvSpPr>
            <p:cNvPr id="291" name="tx291"/>
            <p:cNvSpPr/>
            <p:nvPr/>
          </p:nvSpPr>
          <p:spPr>
            <a:xfrm>
              <a:off x="5108035" y="2486719"/>
              <a:ext cx="166146"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URY</a:t>
              </a:r>
            </a:p>
          </p:txBody>
        </p:sp>
        <p:sp>
          <p:nvSpPr>
            <p:cNvPr id="292" name="tx292"/>
            <p:cNvSpPr/>
            <p:nvPr/>
          </p:nvSpPr>
          <p:spPr>
            <a:xfrm>
              <a:off x="5141374" y="2378703"/>
              <a:ext cx="16760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CUB</a:t>
              </a:r>
            </a:p>
          </p:txBody>
        </p:sp>
        <p:sp>
          <p:nvSpPr>
            <p:cNvPr id="293" name="tx293"/>
            <p:cNvSpPr/>
            <p:nvPr/>
          </p:nvSpPr>
          <p:spPr>
            <a:xfrm>
              <a:off x="5164783" y="2270687"/>
              <a:ext cx="14420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SLV</a:t>
              </a:r>
            </a:p>
          </p:txBody>
        </p:sp>
        <p:sp>
          <p:nvSpPr>
            <p:cNvPr id="294" name="tx294"/>
            <p:cNvSpPr/>
            <p:nvPr/>
          </p:nvSpPr>
          <p:spPr>
            <a:xfrm>
              <a:off x="5136985" y="2162671"/>
              <a:ext cx="17199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GUY</a:t>
              </a:r>
            </a:p>
          </p:txBody>
        </p:sp>
        <p:sp>
          <p:nvSpPr>
            <p:cNvPr id="295" name="tx295"/>
            <p:cNvSpPr/>
            <p:nvPr/>
          </p:nvSpPr>
          <p:spPr>
            <a:xfrm>
              <a:off x="5150244" y="2054655"/>
              <a:ext cx="15873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VCT</a:t>
              </a:r>
            </a:p>
          </p:txBody>
        </p:sp>
        <p:sp>
          <p:nvSpPr>
            <p:cNvPr id="296" name="tx296"/>
            <p:cNvSpPr/>
            <p:nvPr/>
          </p:nvSpPr>
          <p:spPr>
            <a:xfrm>
              <a:off x="5151798" y="1946639"/>
              <a:ext cx="157185"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TTO</a:t>
              </a:r>
            </a:p>
          </p:txBody>
        </p:sp>
        <p:sp>
          <p:nvSpPr>
            <p:cNvPr id="297" name="rc297"/>
            <p:cNvSpPr/>
            <p:nvPr/>
          </p:nvSpPr>
          <p:spPr>
            <a:xfrm>
              <a:off x="4206912" y="1807652"/>
              <a:ext cx="1218078" cy="3683347"/>
            </a:xfrm>
            <a:prstGeom prst="rect">
              <a:avLst/>
            </a:prstGeom>
            <a:noFill/>
            <a:ln w="13550" cap="rnd">
              <a:solidFill>
                <a:srgbClr val="999999">
                  <a:alpha val="100000"/>
                </a:srgbClr>
              </a:solidFill>
              <a:prstDash val="solid"/>
              <a:round/>
            </a:ln>
          </p:spPr>
          <p:txBody>
            <a:bodyPr/>
            <a:lstStyle/>
            <a:p/>
          </p:txBody>
        </p:sp>
        <p:sp>
          <p:nvSpPr>
            <p:cNvPr id="298" name="pl298"/>
            <p:cNvSpPr/>
            <p:nvPr/>
          </p:nvSpPr>
          <p:spPr>
            <a:xfrm>
              <a:off x="5506181" y="1807652"/>
              <a:ext cx="0" cy="3683347"/>
            </a:xfrm>
            <a:custGeom>
              <a:avLst/>
              <a:pathLst>
                <a:path w="0" h="3683347">
                  <a:moveTo>
                    <a:pt x="0" y="3683347"/>
                  </a:moveTo>
                  <a:lnTo>
                    <a:pt x="0" y="0"/>
                  </a:lnTo>
                  <a:lnTo>
                    <a:pt x="0" y="0"/>
                  </a:lnTo>
                </a:path>
              </a:pathLst>
            </a:custGeom>
            <a:ln w="13550" cap="flat">
              <a:solidFill>
                <a:srgbClr val="EBEBEB">
                  <a:alpha val="100000"/>
                </a:srgbClr>
              </a:solidFill>
              <a:prstDash val="solid"/>
              <a:round/>
            </a:ln>
          </p:spPr>
          <p:txBody>
            <a:bodyPr/>
            <a:lstStyle/>
            <a:p/>
          </p:txBody>
        </p:sp>
        <p:sp>
          <p:nvSpPr>
            <p:cNvPr id="299" name="pl299"/>
            <p:cNvSpPr/>
            <p:nvPr/>
          </p:nvSpPr>
          <p:spPr>
            <a:xfrm>
              <a:off x="5738196" y="1807652"/>
              <a:ext cx="0" cy="3683347"/>
            </a:xfrm>
            <a:custGeom>
              <a:avLst/>
              <a:pathLst>
                <a:path w="0" h="3683347">
                  <a:moveTo>
                    <a:pt x="0" y="3683347"/>
                  </a:moveTo>
                  <a:lnTo>
                    <a:pt x="0" y="0"/>
                  </a:lnTo>
                  <a:lnTo>
                    <a:pt x="0" y="0"/>
                  </a:lnTo>
                </a:path>
              </a:pathLst>
            </a:custGeom>
            <a:ln w="13550" cap="flat">
              <a:solidFill>
                <a:srgbClr val="EBEBEB">
                  <a:alpha val="100000"/>
                </a:srgbClr>
              </a:solidFill>
              <a:prstDash val="solid"/>
              <a:round/>
            </a:ln>
          </p:spPr>
          <p:txBody>
            <a:bodyPr/>
            <a:lstStyle/>
            <a:p/>
          </p:txBody>
        </p:sp>
        <p:sp>
          <p:nvSpPr>
            <p:cNvPr id="300" name="pl300"/>
            <p:cNvSpPr/>
            <p:nvPr/>
          </p:nvSpPr>
          <p:spPr>
            <a:xfrm>
              <a:off x="5970211" y="1807652"/>
              <a:ext cx="0" cy="3683347"/>
            </a:xfrm>
            <a:custGeom>
              <a:avLst/>
              <a:pathLst>
                <a:path w="0" h="3683347">
                  <a:moveTo>
                    <a:pt x="0" y="3683347"/>
                  </a:moveTo>
                  <a:lnTo>
                    <a:pt x="0" y="0"/>
                  </a:lnTo>
                  <a:lnTo>
                    <a:pt x="0" y="0"/>
                  </a:lnTo>
                </a:path>
              </a:pathLst>
            </a:custGeom>
            <a:ln w="13550" cap="flat">
              <a:solidFill>
                <a:srgbClr val="EBEBEB">
                  <a:alpha val="100000"/>
                </a:srgbClr>
              </a:solidFill>
              <a:prstDash val="solid"/>
              <a:round/>
            </a:ln>
          </p:spPr>
          <p:txBody>
            <a:bodyPr/>
            <a:lstStyle/>
            <a:p/>
          </p:txBody>
        </p:sp>
        <p:sp>
          <p:nvSpPr>
            <p:cNvPr id="301" name="pl301"/>
            <p:cNvSpPr/>
            <p:nvPr/>
          </p:nvSpPr>
          <p:spPr>
            <a:xfrm>
              <a:off x="6202226" y="1807652"/>
              <a:ext cx="0" cy="3683347"/>
            </a:xfrm>
            <a:custGeom>
              <a:avLst/>
              <a:pathLst>
                <a:path w="0" h="3683347">
                  <a:moveTo>
                    <a:pt x="0" y="3683347"/>
                  </a:moveTo>
                  <a:lnTo>
                    <a:pt x="0" y="0"/>
                  </a:lnTo>
                  <a:lnTo>
                    <a:pt x="0" y="0"/>
                  </a:lnTo>
                </a:path>
              </a:pathLst>
            </a:custGeom>
            <a:ln w="13550" cap="flat">
              <a:solidFill>
                <a:srgbClr val="EBEBEB">
                  <a:alpha val="100000"/>
                </a:srgbClr>
              </a:solidFill>
              <a:prstDash val="solid"/>
              <a:round/>
            </a:ln>
          </p:spPr>
          <p:txBody>
            <a:bodyPr/>
            <a:lstStyle/>
            <a:p/>
          </p:txBody>
        </p:sp>
        <p:sp>
          <p:nvSpPr>
            <p:cNvPr id="302" name="pl302"/>
            <p:cNvSpPr/>
            <p:nvPr/>
          </p:nvSpPr>
          <p:spPr>
            <a:xfrm>
              <a:off x="6434241" y="1807652"/>
              <a:ext cx="0" cy="3683347"/>
            </a:xfrm>
            <a:custGeom>
              <a:avLst/>
              <a:pathLst>
                <a:path w="0" h="3683347">
                  <a:moveTo>
                    <a:pt x="0" y="3683347"/>
                  </a:moveTo>
                  <a:lnTo>
                    <a:pt x="0" y="0"/>
                  </a:lnTo>
                  <a:lnTo>
                    <a:pt x="0" y="0"/>
                  </a:lnTo>
                </a:path>
              </a:pathLst>
            </a:custGeom>
            <a:ln w="13550" cap="flat">
              <a:solidFill>
                <a:srgbClr val="EBEBEB">
                  <a:alpha val="100000"/>
                </a:srgbClr>
              </a:solidFill>
              <a:prstDash val="solid"/>
              <a:round/>
            </a:ln>
          </p:spPr>
          <p:txBody>
            <a:bodyPr/>
            <a:lstStyle/>
            <a:p/>
          </p:txBody>
        </p:sp>
        <p:sp>
          <p:nvSpPr>
            <p:cNvPr id="303" name="pl303"/>
            <p:cNvSpPr/>
            <p:nvPr/>
          </p:nvSpPr>
          <p:spPr>
            <a:xfrm>
              <a:off x="6666256" y="1807652"/>
              <a:ext cx="0" cy="3683347"/>
            </a:xfrm>
            <a:custGeom>
              <a:avLst/>
              <a:pathLst>
                <a:path w="0" h="3683347">
                  <a:moveTo>
                    <a:pt x="0" y="3683347"/>
                  </a:moveTo>
                  <a:lnTo>
                    <a:pt x="0" y="0"/>
                  </a:lnTo>
                  <a:lnTo>
                    <a:pt x="0" y="0"/>
                  </a:lnTo>
                </a:path>
              </a:pathLst>
            </a:custGeom>
            <a:ln w="13550" cap="flat">
              <a:solidFill>
                <a:srgbClr val="EBEBEB">
                  <a:alpha val="100000"/>
                </a:srgbClr>
              </a:solidFill>
              <a:prstDash val="solid"/>
              <a:round/>
            </a:ln>
          </p:spPr>
          <p:txBody>
            <a:bodyPr/>
            <a:lstStyle/>
            <a:p/>
          </p:txBody>
        </p:sp>
        <p:sp>
          <p:nvSpPr>
            <p:cNvPr id="304" name="pl304"/>
            <p:cNvSpPr/>
            <p:nvPr/>
          </p:nvSpPr>
          <p:spPr>
            <a:xfrm>
              <a:off x="6503845" y="1807652"/>
              <a:ext cx="0" cy="3683347"/>
            </a:xfrm>
            <a:custGeom>
              <a:avLst/>
              <a:pathLst>
                <a:path w="0" h="3683347">
                  <a:moveTo>
                    <a:pt x="0" y="3683347"/>
                  </a:moveTo>
                  <a:lnTo>
                    <a:pt x="0" y="0"/>
                  </a:lnTo>
                  <a:lnTo>
                    <a:pt x="0" y="0"/>
                  </a:lnTo>
                </a:path>
              </a:pathLst>
            </a:custGeom>
            <a:ln w="13550" cap="flat">
              <a:solidFill>
                <a:srgbClr val="666666">
                  <a:alpha val="100000"/>
                </a:srgbClr>
              </a:solidFill>
              <a:prstDash val="dash"/>
              <a:round/>
            </a:ln>
          </p:spPr>
          <p:txBody>
            <a:bodyPr/>
            <a:lstStyle/>
            <a:p/>
          </p:txBody>
        </p:sp>
        <p:sp>
          <p:nvSpPr>
            <p:cNvPr id="305" name="pt305"/>
            <p:cNvSpPr/>
            <p:nvPr/>
          </p:nvSpPr>
          <p:spPr>
            <a:xfrm>
              <a:off x="6074954" y="5277508"/>
              <a:ext cx="92134" cy="92134"/>
            </a:xfrm>
            <a:prstGeom prst="ellipse">
              <a:avLst/>
            </a:prstGeom>
            <a:solidFill>
              <a:srgbClr val="B50800">
                <a:alpha val="85098"/>
              </a:srgbClr>
            </a:solidFill>
            <a:ln w="2700" cap="rnd">
              <a:solidFill>
                <a:srgbClr val="000000">
                  <a:alpha val="85098"/>
                </a:srgbClr>
              </a:solidFill>
              <a:prstDash val="solid"/>
              <a:round/>
            </a:ln>
          </p:spPr>
          <p:txBody>
            <a:bodyPr/>
            <a:lstStyle/>
            <a:p/>
          </p:txBody>
        </p:sp>
        <p:sp>
          <p:nvSpPr>
            <p:cNvPr id="306" name="pt306"/>
            <p:cNvSpPr/>
            <p:nvPr/>
          </p:nvSpPr>
          <p:spPr>
            <a:xfrm>
              <a:off x="6179360" y="5172867"/>
              <a:ext cx="92134" cy="92134"/>
            </a:xfrm>
            <a:prstGeom prst="ellipse">
              <a:avLst/>
            </a:prstGeom>
            <a:solidFill>
              <a:srgbClr val="E2231A">
                <a:alpha val="85098"/>
              </a:srgbClr>
            </a:solidFill>
            <a:ln w="2700" cap="rnd">
              <a:solidFill>
                <a:srgbClr val="000000">
                  <a:alpha val="85098"/>
                </a:srgbClr>
              </a:solidFill>
              <a:prstDash val="solid"/>
              <a:round/>
            </a:ln>
          </p:spPr>
          <p:txBody>
            <a:bodyPr/>
            <a:lstStyle/>
            <a:p/>
          </p:txBody>
        </p:sp>
        <p:sp>
          <p:nvSpPr>
            <p:cNvPr id="307" name="pt307"/>
            <p:cNvSpPr/>
            <p:nvPr/>
          </p:nvSpPr>
          <p:spPr>
            <a:xfrm>
              <a:off x="6237364" y="5068227"/>
              <a:ext cx="92134" cy="92134"/>
            </a:xfrm>
            <a:prstGeom prst="ellipse">
              <a:avLst/>
            </a:prstGeom>
            <a:solidFill>
              <a:srgbClr val="E2231A">
                <a:alpha val="85098"/>
              </a:srgbClr>
            </a:solidFill>
            <a:ln w="2700" cap="rnd">
              <a:solidFill>
                <a:srgbClr val="000000">
                  <a:alpha val="85098"/>
                </a:srgbClr>
              </a:solidFill>
              <a:prstDash val="solid"/>
              <a:round/>
            </a:ln>
          </p:spPr>
          <p:txBody>
            <a:bodyPr/>
            <a:lstStyle/>
            <a:p/>
          </p:txBody>
        </p:sp>
        <p:sp>
          <p:nvSpPr>
            <p:cNvPr id="308" name="pt308"/>
            <p:cNvSpPr/>
            <p:nvPr/>
          </p:nvSpPr>
          <p:spPr>
            <a:xfrm>
              <a:off x="6237364" y="4963586"/>
              <a:ext cx="92134" cy="92134"/>
            </a:xfrm>
            <a:prstGeom prst="ellipse">
              <a:avLst/>
            </a:prstGeom>
            <a:solidFill>
              <a:srgbClr val="E2231A">
                <a:alpha val="85098"/>
              </a:srgbClr>
            </a:solidFill>
            <a:ln w="2700" cap="rnd">
              <a:solidFill>
                <a:srgbClr val="000000">
                  <a:alpha val="85098"/>
                </a:srgbClr>
              </a:solidFill>
              <a:prstDash val="solid"/>
              <a:round/>
            </a:ln>
          </p:spPr>
          <p:txBody>
            <a:bodyPr/>
            <a:lstStyle/>
            <a:p/>
          </p:txBody>
        </p:sp>
        <p:sp>
          <p:nvSpPr>
            <p:cNvPr id="309" name="pt309"/>
            <p:cNvSpPr/>
            <p:nvPr/>
          </p:nvSpPr>
          <p:spPr>
            <a:xfrm>
              <a:off x="6364972" y="4858945"/>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p:txBody>
        </p:sp>
        <p:sp>
          <p:nvSpPr>
            <p:cNvPr id="310" name="pt310"/>
            <p:cNvSpPr/>
            <p:nvPr/>
          </p:nvSpPr>
          <p:spPr>
            <a:xfrm>
              <a:off x="6388174" y="4754305"/>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311" name="pt311"/>
            <p:cNvSpPr/>
            <p:nvPr/>
          </p:nvSpPr>
          <p:spPr>
            <a:xfrm>
              <a:off x="6411375" y="4649664"/>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312" name="pt312"/>
            <p:cNvSpPr/>
            <p:nvPr/>
          </p:nvSpPr>
          <p:spPr>
            <a:xfrm>
              <a:off x="6422976" y="4545024"/>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313" name="pt313"/>
            <p:cNvSpPr/>
            <p:nvPr/>
          </p:nvSpPr>
          <p:spPr>
            <a:xfrm>
              <a:off x="6434577" y="4440383"/>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314" name="pt314"/>
            <p:cNvSpPr/>
            <p:nvPr/>
          </p:nvSpPr>
          <p:spPr>
            <a:xfrm>
              <a:off x="6457778" y="4335743"/>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315" name="pt315"/>
            <p:cNvSpPr/>
            <p:nvPr/>
          </p:nvSpPr>
          <p:spPr>
            <a:xfrm>
              <a:off x="6469379" y="4231102"/>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316" name="pt316"/>
            <p:cNvSpPr/>
            <p:nvPr/>
          </p:nvSpPr>
          <p:spPr>
            <a:xfrm>
              <a:off x="6469379" y="4126461"/>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317" name="pt317"/>
            <p:cNvSpPr/>
            <p:nvPr/>
          </p:nvSpPr>
          <p:spPr>
            <a:xfrm>
              <a:off x="6480980" y="4021821"/>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318" name="pt318"/>
            <p:cNvSpPr/>
            <p:nvPr/>
          </p:nvSpPr>
          <p:spPr>
            <a:xfrm>
              <a:off x="6480980" y="3917180"/>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319" name="pt319"/>
            <p:cNvSpPr/>
            <p:nvPr/>
          </p:nvSpPr>
          <p:spPr>
            <a:xfrm>
              <a:off x="6492581" y="3812540"/>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320" name="pt320"/>
            <p:cNvSpPr/>
            <p:nvPr/>
          </p:nvSpPr>
          <p:spPr>
            <a:xfrm>
              <a:off x="6504181" y="3707899"/>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321" name="pt321"/>
            <p:cNvSpPr/>
            <p:nvPr/>
          </p:nvSpPr>
          <p:spPr>
            <a:xfrm>
              <a:off x="6504181" y="3603259"/>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322" name="pt322"/>
            <p:cNvSpPr/>
            <p:nvPr/>
          </p:nvSpPr>
          <p:spPr>
            <a:xfrm>
              <a:off x="6504181" y="3498618"/>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323" name="pt323"/>
            <p:cNvSpPr/>
            <p:nvPr/>
          </p:nvSpPr>
          <p:spPr>
            <a:xfrm>
              <a:off x="6515782" y="3393978"/>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324" name="pt324"/>
            <p:cNvSpPr/>
            <p:nvPr/>
          </p:nvSpPr>
          <p:spPr>
            <a:xfrm>
              <a:off x="6515782" y="3289337"/>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325" name="pt325"/>
            <p:cNvSpPr/>
            <p:nvPr/>
          </p:nvSpPr>
          <p:spPr>
            <a:xfrm>
              <a:off x="6538984" y="3184696"/>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326" name="pt326"/>
            <p:cNvSpPr/>
            <p:nvPr/>
          </p:nvSpPr>
          <p:spPr>
            <a:xfrm>
              <a:off x="6538984" y="3080056"/>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327" name="pt327"/>
            <p:cNvSpPr/>
            <p:nvPr/>
          </p:nvSpPr>
          <p:spPr>
            <a:xfrm>
              <a:off x="6538984" y="2975415"/>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328" name="pt328"/>
            <p:cNvSpPr/>
            <p:nvPr/>
          </p:nvSpPr>
          <p:spPr>
            <a:xfrm>
              <a:off x="6550584" y="2870775"/>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329" name="pt329"/>
            <p:cNvSpPr/>
            <p:nvPr/>
          </p:nvSpPr>
          <p:spPr>
            <a:xfrm>
              <a:off x="6562185" y="2766134"/>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330" name="pt330"/>
            <p:cNvSpPr/>
            <p:nvPr/>
          </p:nvSpPr>
          <p:spPr>
            <a:xfrm>
              <a:off x="6562185" y="2661494"/>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331" name="pt331"/>
            <p:cNvSpPr/>
            <p:nvPr/>
          </p:nvSpPr>
          <p:spPr>
            <a:xfrm>
              <a:off x="6585387" y="2556853"/>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332" name="pt332"/>
            <p:cNvSpPr/>
            <p:nvPr/>
          </p:nvSpPr>
          <p:spPr>
            <a:xfrm>
              <a:off x="6596987" y="2452212"/>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333" name="pt333"/>
            <p:cNvSpPr/>
            <p:nvPr/>
          </p:nvSpPr>
          <p:spPr>
            <a:xfrm>
              <a:off x="6596987" y="2347572"/>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334" name="pt334"/>
            <p:cNvSpPr/>
            <p:nvPr/>
          </p:nvSpPr>
          <p:spPr>
            <a:xfrm>
              <a:off x="6596987" y="2242931"/>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335" name="pt335"/>
            <p:cNvSpPr/>
            <p:nvPr/>
          </p:nvSpPr>
          <p:spPr>
            <a:xfrm>
              <a:off x="6608588" y="2138291"/>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336" name="pt336"/>
            <p:cNvSpPr/>
            <p:nvPr/>
          </p:nvSpPr>
          <p:spPr>
            <a:xfrm>
              <a:off x="6608588" y="2033650"/>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337" name="pt337"/>
            <p:cNvSpPr/>
            <p:nvPr/>
          </p:nvSpPr>
          <p:spPr>
            <a:xfrm>
              <a:off x="6608588" y="1929010"/>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338" name="tx338"/>
            <p:cNvSpPr/>
            <p:nvPr/>
          </p:nvSpPr>
          <p:spPr>
            <a:xfrm>
              <a:off x="6179024" y="5295137"/>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VEN</a:t>
              </a:r>
            </a:p>
          </p:txBody>
        </p:sp>
        <p:sp>
          <p:nvSpPr>
            <p:cNvPr id="339" name="tx339"/>
            <p:cNvSpPr/>
            <p:nvPr/>
          </p:nvSpPr>
          <p:spPr>
            <a:xfrm>
              <a:off x="6283431" y="5190496"/>
              <a:ext cx="127833"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HTI</a:t>
              </a:r>
            </a:p>
          </p:txBody>
        </p:sp>
        <p:sp>
          <p:nvSpPr>
            <p:cNvPr id="340" name="tx340"/>
            <p:cNvSpPr/>
            <p:nvPr/>
          </p:nvSpPr>
          <p:spPr>
            <a:xfrm>
              <a:off x="6341435" y="5085856"/>
              <a:ext cx="158831"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BOL</a:t>
              </a:r>
            </a:p>
          </p:txBody>
        </p:sp>
        <p:sp>
          <p:nvSpPr>
            <p:cNvPr id="341" name="tx341"/>
            <p:cNvSpPr/>
            <p:nvPr/>
          </p:nvSpPr>
          <p:spPr>
            <a:xfrm>
              <a:off x="6341435" y="4981215"/>
              <a:ext cx="16760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SUR</a:t>
              </a:r>
            </a:p>
          </p:txBody>
        </p:sp>
        <p:sp>
          <p:nvSpPr>
            <p:cNvPr id="342" name="tx342"/>
            <p:cNvSpPr/>
            <p:nvPr/>
          </p:nvSpPr>
          <p:spPr>
            <a:xfrm>
              <a:off x="6469043" y="4876575"/>
              <a:ext cx="16760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ECU</a:t>
              </a:r>
            </a:p>
          </p:txBody>
        </p:sp>
        <p:sp>
          <p:nvSpPr>
            <p:cNvPr id="343" name="tx343"/>
            <p:cNvSpPr/>
            <p:nvPr/>
          </p:nvSpPr>
          <p:spPr>
            <a:xfrm>
              <a:off x="6199849" y="4771934"/>
              <a:ext cx="176387"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DMA</a:t>
              </a:r>
            </a:p>
          </p:txBody>
        </p:sp>
        <p:sp>
          <p:nvSpPr>
            <p:cNvPr id="344" name="tx344"/>
            <p:cNvSpPr/>
            <p:nvPr/>
          </p:nvSpPr>
          <p:spPr>
            <a:xfrm>
              <a:off x="6227440" y="4667293"/>
              <a:ext cx="17199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ARG</a:t>
              </a:r>
            </a:p>
          </p:txBody>
        </p:sp>
        <p:sp>
          <p:nvSpPr>
            <p:cNvPr id="345" name="tx345"/>
            <p:cNvSpPr/>
            <p:nvPr/>
          </p:nvSpPr>
          <p:spPr>
            <a:xfrm>
              <a:off x="6234652" y="4562653"/>
              <a:ext cx="176387"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GRD</a:t>
              </a:r>
            </a:p>
          </p:txBody>
        </p:sp>
        <p:sp>
          <p:nvSpPr>
            <p:cNvPr id="346" name="tx346"/>
            <p:cNvSpPr/>
            <p:nvPr/>
          </p:nvSpPr>
          <p:spPr>
            <a:xfrm>
              <a:off x="6259420" y="4458012"/>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PER</a:t>
              </a:r>
            </a:p>
          </p:txBody>
        </p:sp>
        <p:sp>
          <p:nvSpPr>
            <p:cNvPr id="347" name="tx347"/>
            <p:cNvSpPr/>
            <p:nvPr/>
          </p:nvSpPr>
          <p:spPr>
            <a:xfrm>
              <a:off x="6291399" y="4353372"/>
              <a:ext cx="154442"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LCA</a:t>
              </a:r>
            </a:p>
          </p:txBody>
        </p:sp>
        <p:sp>
          <p:nvSpPr>
            <p:cNvPr id="348" name="tx348"/>
            <p:cNvSpPr/>
            <p:nvPr/>
          </p:nvSpPr>
          <p:spPr>
            <a:xfrm>
              <a:off x="6285444" y="4248731"/>
              <a:ext cx="17199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HND</a:t>
              </a:r>
            </a:p>
          </p:txBody>
        </p:sp>
        <p:sp>
          <p:nvSpPr>
            <p:cNvPr id="349" name="tx349"/>
            <p:cNvSpPr/>
            <p:nvPr/>
          </p:nvSpPr>
          <p:spPr>
            <a:xfrm>
              <a:off x="6300074" y="4144091"/>
              <a:ext cx="15736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PAN</a:t>
              </a:r>
            </a:p>
          </p:txBody>
        </p:sp>
        <p:sp>
          <p:nvSpPr>
            <p:cNvPr id="350" name="tx350"/>
            <p:cNvSpPr/>
            <p:nvPr/>
          </p:nvSpPr>
          <p:spPr>
            <a:xfrm>
              <a:off x="6323471" y="4039450"/>
              <a:ext cx="145572"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BLZ</a:t>
              </a:r>
            </a:p>
          </p:txBody>
        </p:sp>
        <p:sp>
          <p:nvSpPr>
            <p:cNvPr id="351" name="tx351"/>
            <p:cNvSpPr/>
            <p:nvPr/>
          </p:nvSpPr>
          <p:spPr>
            <a:xfrm>
              <a:off x="6297045" y="3934810"/>
              <a:ext cx="17199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MEX</a:t>
              </a:r>
            </a:p>
          </p:txBody>
        </p:sp>
        <p:sp>
          <p:nvSpPr>
            <p:cNvPr id="352" name="tx352"/>
            <p:cNvSpPr/>
            <p:nvPr/>
          </p:nvSpPr>
          <p:spPr>
            <a:xfrm>
              <a:off x="6317424" y="3830169"/>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BRB</a:t>
              </a:r>
            </a:p>
          </p:txBody>
        </p:sp>
        <p:sp>
          <p:nvSpPr>
            <p:cNvPr id="353" name="tx353"/>
            <p:cNvSpPr/>
            <p:nvPr/>
          </p:nvSpPr>
          <p:spPr>
            <a:xfrm>
              <a:off x="6329024" y="3725528"/>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BRA</a:t>
              </a:r>
            </a:p>
          </p:txBody>
        </p:sp>
        <p:sp>
          <p:nvSpPr>
            <p:cNvPr id="354" name="tx354"/>
            <p:cNvSpPr/>
            <p:nvPr/>
          </p:nvSpPr>
          <p:spPr>
            <a:xfrm>
              <a:off x="6315948" y="3620888"/>
              <a:ext cx="176296"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GTM</a:t>
              </a:r>
            </a:p>
          </p:txBody>
        </p:sp>
        <p:sp>
          <p:nvSpPr>
            <p:cNvPr id="355" name="tx355"/>
            <p:cNvSpPr/>
            <p:nvPr/>
          </p:nvSpPr>
          <p:spPr>
            <a:xfrm>
              <a:off x="6330487" y="3516247"/>
              <a:ext cx="161757"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PRY</a:t>
              </a:r>
            </a:p>
          </p:txBody>
        </p:sp>
        <p:sp>
          <p:nvSpPr>
            <p:cNvPr id="356" name="tx356"/>
            <p:cNvSpPr/>
            <p:nvPr/>
          </p:nvSpPr>
          <p:spPr>
            <a:xfrm>
              <a:off x="6340625" y="3411607"/>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BHS</a:t>
              </a:r>
            </a:p>
          </p:txBody>
        </p:sp>
        <p:sp>
          <p:nvSpPr>
            <p:cNvPr id="357" name="tx357"/>
            <p:cNvSpPr/>
            <p:nvPr/>
          </p:nvSpPr>
          <p:spPr>
            <a:xfrm>
              <a:off x="6340625" y="3306966"/>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COL</a:t>
              </a:r>
            </a:p>
          </p:txBody>
        </p:sp>
        <p:sp>
          <p:nvSpPr>
            <p:cNvPr id="358" name="tx358"/>
            <p:cNvSpPr/>
            <p:nvPr/>
          </p:nvSpPr>
          <p:spPr>
            <a:xfrm>
              <a:off x="6368307" y="3202326"/>
              <a:ext cx="15873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JAM</a:t>
              </a:r>
            </a:p>
          </p:txBody>
        </p:sp>
        <p:sp>
          <p:nvSpPr>
            <p:cNvPr id="359" name="tx359"/>
            <p:cNvSpPr/>
            <p:nvPr/>
          </p:nvSpPr>
          <p:spPr>
            <a:xfrm>
              <a:off x="6363827" y="3097685"/>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KNA</a:t>
              </a:r>
            </a:p>
          </p:txBody>
        </p:sp>
        <p:sp>
          <p:nvSpPr>
            <p:cNvPr id="360" name="tx360"/>
            <p:cNvSpPr/>
            <p:nvPr/>
          </p:nvSpPr>
          <p:spPr>
            <a:xfrm>
              <a:off x="6369862" y="2993044"/>
              <a:ext cx="157185"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TTO</a:t>
              </a:r>
            </a:p>
          </p:txBody>
        </p:sp>
        <p:sp>
          <p:nvSpPr>
            <p:cNvPr id="361" name="tx361"/>
            <p:cNvSpPr/>
            <p:nvPr/>
          </p:nvSpPr>
          <p:spPr>
            <a:xfrm>
              <a:off x="6401945" y="2888404"/>
              <a:ext cx="136702"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NIC</a:t>
              </a:r>
            </a:p>
          </p:txBody>
        </p:sp>
        <p:sp>
          <p:nvSpPr>
            <p:cNvPr id="362" name="tx362"/>
            <p:cNvSpPr/>
            <p:nvPr/>
          </p:nvSpPr>
          <p:spPr>
            <a:xfrm>
              <a:off x="6391417" y="2783763"/>
              <a:ext cx="158831"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CHL</a:t>
              </a:r>
            </a:p>
          </p:txBody>
        </p:sp>
        <p:sp>
          <p:nvSpPr>
            <p:cNvPr id="363" name="tx363"/>
            <p:cNvSpPr/>
            <p:nvPr/>
          </p:nvSpPr>
          <p:spPr>
            <a:xfrm>
              <a:off x="6365082" y="2679123"/>
              <a:ext cx="185166"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DOM</a:t>
              </a:r>
            </a:p>
          </p:txBody>
        </p:sp>
        <p:sp>
          <p:nvSpPr>
            <p:cNvPr id="364" name="tx364"/>
            <p:cNvSpPr/>
            <p:nvPr/>
          </p:nvSpPr>
          <p:spPr>
            <a:xfrm>
              <a:off x="6416173" y="2574482"/>
              <a:ext cx="157276"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ATG</a:t>
              </a:r>
            </a:p>
          </p:txBody>
        </p:sp>
        <p:sp>
          <p:nvSpPr>
            <p:cNvPr id="365" name="tx365"/>
            <p:cNvSpPr/>
            <p:nvPr/>
          </p:nvSpPr>
          <p:spPr>
            <a:xfrm>
              <a:off x="6448348" y="2469842"/>
              <a:ext cx="136702"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CRI</a:t>
              </a:r>
            </a:p>
          </p:txBody>
        </p:sp>
        <p:sp>
          <p:nvSpPr>
            <p:cNvPr id="366" name="tx366"/>
            <p:cNvSpPr/>
            <p:nvPr/>
          </p:nvSpPr>
          <p:spPr>
            <a:xfrm>
              <a:off x="6440850" y="2365201"/>
              <a:ext cx="14420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SLV</a:t>
              </a:r>
            </a:p>
          </p:txBody>
        </p:sp>
        <p:sp>
          <p:nvSpPr>
            <p:cNvPr id="367" name="tx367"/>
            <p:cNvSpPr/>
            <p:nvPr/>
          </p:nvSpPr>
          <p:spPr>
            <a:xfrm>
              <a:off x="6418904" y="2260561"/>
              <a:ext cx="166146"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URY</a:t>
              </a:r>
            </a:p>
          </p:txBody>
        </p:sp>
        <p:sp>
          <p:nvSpPr>
            <p:cNvPr id="368" name="tx368"/>
            <p:cNvSpPr/>
            <p:nvPr/>
          </p:nvSpPr>
          <p:spPr>
            <a:xfrm>
              <a:off x="6429042" y="2155920"/>
              <a:ext cx="16760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CUB</a:t>
              </a:r>
            </a:p>
          </p:txBody>
        </p:sp>
        <p:sp>
          <p:nvSpPr>
            <p:cNvPr id="369" name="tx369"/>
            <p:cNvSpPr/>
            <p:nvPr/>
          </p:nvSpPr>
          <p:spPr>
            <a:xfrm>
              <a:off x="6424653" y="2051279"/>
              <a:ext cx="17199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GUY</a:t>
              </a:r>
            </a:p>
          </p:txBody>
        </p:sp>
        <p:sp>
          <p:nvSpPr>
            <p:cNvPr id="370" name="tx370"/>
            <p:cNvSpPr/>
            <p:nvPr/>
          </p:nvSpPr>
          <p:spPr>
            <a:xfrm>
              <a:off x="6437912" y="1946639"/>
              <a:ext cx="15873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VCT</a:t>
              </a:r>
            </a:p>
          </p:txBody>
        </p:sp>
        <p:sp>
          <p:nvSpPr>
            <p:cNvPr id="371" name="rc371"/>
            <p:cNvSpPr/>
            <p:nvPr/>
          </p:nvSpPr>
          <p:spPr>
            <a:xfrm>
              <a:off x="5494580" y="1807652"/>
              <a:ext cx="1218078" cy="3683347"/>
            </a:xfrm>
            <a:prstGeom prst="rect">
              <a:avLst/>
            </a:prstGeom>
            <a:noFill/>
            <a:ln w="13550" cap="rnd">
              <a:solidFill>
                <a:srgbClr val="999999">
                  <a:alpha val="100000"/>
                </a:srgbClr>
              </a:solidFill>
              <a:prstDash val="solid"/>
              <a:round/>
            </a:ln>
          </p:spPr>
          <p:txBody>
            <a:bodyPr/>
            <a:lstStyle/>
            <a:p/>
          </p:txBody>
        </p:sp>
        <p:sp>
          <p:nvSpPr>
            <p:cNvPr id="372" name="pl372"/>
            <p:cNvSpPr/>
            <p:nvPr/>
          </p:nvSpPr>
          <p:spPr>
            <a:xfrm>
              <a:off x="6793849" y="1807652"/>
              <a:ext cx="0" cy="3683347"/>
            </a:xfrm>
            <a:custGeom>
              <a:avLst/>
              <a:pathLst>
                <a:path w="0" h="3683347">
                  <a:moveTo>
                    <a:pt x="0" y="3683347"/>
                  </a:moveTo>
                  <a:lnTo>
                    <a:pt x="0" y="0"/>
                  </a:lnTo>
                  <a:lnTo>
                    <a:pt x="0" y="0"/>
                  </a:lnTo>
                </a:path>
              </a:pathLst>
            </a:custGeom>
            <a:ln w="13550" cap="flat">
              <a:solidFill>
                <a:srgbClr val="EBEBEB">
                  <a:alpha val="100000"/>
                </a:srgbClr>
              </a:solidFill>
              <a:prstDash val="solid"/>
              <a:round/>
            </a:ln>
          </p:spPr>
          <p:txBody>
            <a:bodyPr/>
            <a:lstStyle/>
            <a:p/>
          </p:txBody>
        </p:sp>
        <p:sp>
          <p:nvSpPr>
            <p:cNvPr id="373" name="pl373"/>
            <p:cNvSpPr/>
            <p:nvPr/>
          </p:nvSpPr>
          <p:spPr>
            <a:xfrm>
              <a:off x="7025864" y="1807652"/>
              <a:ext cx="0" cy="3683347"/>
            </a:xfrm>
            <a:custGeom>
              <a:avLst/>
              <a:pathLst>
                <a:path w="0" h="3683347">
                  <a:moveTo>
                    <a:pt x="0" y="3683347"/>
                  </a:moveTo>
                  <a:lnTo>
                    <a:pt x="0" y="0"/>
                  </a:lnTo>
                  <a:lnTo>
                    <a:pt x="0" y="0"/>
                  </a:lnTo>
                </a:path>
              </a:pathLst>
            </a:custGeom>
            <a:ln w="13550" cap="flat">
              <a:solidFill>
                <a:srgbClr val="EBEBEB">
                  <a:alpha val="100000"/>
                </a:srgbClr>
              </a:solidFill>
              <a:prstDash val="solid"/>
              <a:round/>
            </a:ln>
          </p:spPr>
          <p:txBody>
            <a:bodyPr/>
            <a:lstStyle/>
            <a:p/>
          </p:txBody>
        </p:sp>
        <p:sp>
          <p:nvSpPr>
            <p:cNvPr id="374" name="pl374"/>
            <p:cNvSpPr/>
            <p:nvPr/>
          </p:nvSpPr>
          <p:spPr>
            <a:xfrm>
              <a:off x="7257879" y="1807652"/>
              <a:ext cx="0" cy="3683347"/>
            </a:xfrm>
            <a:custGeom>
              <a:avLst/>
              <a:pathLst>
                <a:path w="0" h="3683347">
                  <a:moveTo>
                    <a:pt x="0" y="3683347"/>
                  </a:moveTo>
                  <a:lnTo>
                    <a:pt x="0" y="0"/>
                  </a:lnTo>
                  <a:lnTo>
                    <a:pt x="0" y="0"/>
                  </a:lnTo>
                </a:path>
              </a:pathLst>
            </a:custGeom>
            <a:ln w="13550" cap="flat">
              <a:solidFill>
                <a:srgbClr val="EBEBEB">
                  <a:alpha val="100000"/>
                </a:srgbClr>
              </a:solidFill>
              <a:prstDash val="solid"/>
              <a:round/>
            </a:ln>
          </p:spPr>
          <p:txBody>
            <a:bodyPr/>
            <a:lstStyle/>
            <a:p/>
          </p:txBody>
        </p:sp>
        <p:sp>
          <p:nvSpPr>
            <p:cNvPr id="375" name="pl375"/>
            <p:cNvSpPr/>
            <p:nvPr/>
          </p:nvSpPr>
          <p:spPr>
            <a:xfrm>
              <a:off x="7489894" y="1807652"/>
              <a:ext cx="0" cy="3683347"/>
            </a:xfrm>
            <a:custGeom>
              <a:avLst/>
              <a:pathLst>
                <a:path w="0" h="3683347">
                  <a:moveTo>
                    <a:pt x="0" y="3683347"/>
                  </a:moveTo>
                  <a:lnTo>
                    <a:pt x="0" y="0"/>
                  </a:lnTo>
                  <a:lnTo>
                    <a:pt x="0" y="0"/>
                  </a:lnTo>
                </a:path>
              </a:pathLst>
            </a:custGeom>
            <a:ln w="13550" cap="flat">
              <a:solidFill>
                <a:srgbClr val="EBEBEB">
                  <a:alpha val="100000"/>
                </a:srgbClr>
              </a:solidFill>
              <a:prstDash val="solid"/>
              <a:round/>
            </a:ln>
          </p:spPr>
          <p:txBody>
            <a:bodyPr/>
            <a:lstStyle/>
            <a:p/>
          </p:txBody>
        </p:sp>
        <p:sp>
          <p:nvSpPr>
            <p:cNvPr id="376" name="pl376"/>
            <p:cNvSpPr/>
            <p:nvPr/>
          </p:nvSpPr>
          <p:spPr>
            <a:xfrm>
              <a:off x="7721909" y="1807652"/>
              <a:ext cx="0" cy="3683347"/>
            </a:xfrm>
            <a:custGeom>
              <a:avLst/>
              <a:pathLst>
                <a:path w="0" h="3683347">
                  <a:moveTo>
                    <a:pt x="0" y="3683347"/>
                  </a:moveTo>
                  <a:lnTo>
                    <a:pt x="0" y="0"/>
                  </a:lnTo>
                  <a:lnTo>
                    <a:pt x="0" y="0"/>
                  </a:lnTo>
                </a:path>
              </a:pathLst>
            </a:custGeom>
            <a:ln w="13550" cap="flat">
              <a:solidFill>
                <a:srgbClr val="EBEBEB">
                  <a:alpha val="100000"/>
                </a:srgbClr>
              </a:solidFill>
              <a:prstDash val="solid"/>
              <a:round/>
            </a:ln>
          </p:spPr>
          <p:txBody>
            <a:bodyPr/>
            <a:lstStyle/>
            <a:p/>
          </p:txBody>
        </p:sp>
        <p:sp>
          <p:nvSpPr>
            <p:cNvPr id="377" name="pl377"/>
            <p:cNvSpPr/>
            <p:nvPr/>
          </p:nvSpPr>
          <p:spPr>
            <a:xfrm>
              <a:off x="7953924" y="1807652"/>
              <a:ext cx="0" cy="3683347"/>
            </a:xfrm>
            <a:custGeom>
              <a:avLst/>
              <a:pathLst>
                <a:path w="0" h="3683347">
                  <a:moveTo>
                    <a:pt x="0" y="3683347"/>
                  </a:moveTo>
                  <a:lnTo>
                    <a:pt x="0" y="0"/>
                  </a:lnTo>
                  <a:lnTo>
                    <a:pt x="0" y="0"/>
                  </a:lnTo>
                </a:path>
              </a:pathLst>
            </a:custGeom>
            <a:ln w="13550" cap="flat">
              <a:solidFill>
                <a:srgbClr val="EBEBEB">
                  <a:alpha val="100000"/>
                </a:srgbClr>
              </a:solidFill>
              <a:prstDash val="solid"/>
              <a:round/>
            </a:ln>
          </p:spPr>
          <p:txBody>
            <a:bodyPr/>
            <a:lstStyle/>
            <a:p/>
          </p:txBody>
        </p:sp>
        <p:sp>
          <p:nvSpPr>
            <p:cNvPr id="378" name="pl378"/>
            <p:cNvSpPr/>
            <p:nvPr/>
          </p:nvSpPr>
          <p:spPr>
            <a:xfrm>
              <a:off x="7617502" y="1807652"/>
              <a:ext cx="0" cy="3683347"/>
            </a:xfrm>
            <a:custGeom>
              <a:avLst/>
              <a:pathLst>
                <a:path w="0" h="3683347">
                  <a:moveTo>
                    <a:pt x="0" y="3683347"/>
                  </a:moveTo>
                  <a:lnTo>
                    <a:pt x="0" y="0"/>
                  </a:lnTo>
                  <a:lnTo>
                    <a:pt x="0" y="0"/>
                  </a:lnTo>
                </a:path>
              </a:pathLst>
            </a:custGeom>
            <a:ln w="13550" cap="flat">
              <a:solidFill>
                <a:srgbClr val="666666">
                  <a:alpha val="100000"/>
                </a:srgbClr>
              </a:solidFill>
              <a:prstDash val="dash"/>
              <a:round/>
            </a:ln>
          </p:spPr>
          <p:txBody>
            <a:bodyPr/>
            <a:lstStyle/>
            <a:p/>
          </p:txBody>
        </p:sp>
        <p:sp>
          <p:nvSpPr>
            <p:cNvPr id="379" name="pt379"/>
            <p:cNvSpPr/>
            <p:nvPr/>
          </p:nvSpPr>
          <p:spPr>
            <a:xfrm>
              <a:off x="7188610" y="5277508"/>
              <a:ext cx="92134" cy="92134"/>
            </a:xfrm>
            <a:prstGeom prst="ellipse">
              <a:avLst/>
            </a:prstGeom>
            <a:solidFill>
              <a:srgbClr val="B50800">
                <a:alpha val="85098"/>
              </a:srgbClr>
            </a:solidFill>
            <a:ln w="2700" cap="rnd">
              <a:solidFill>
                <a:srgbClr val="000000">
                  <a:alpha val="85098"/>
                </a:srgbClr>
              </a:solidFill>
              <a:prstDash val="solid"/>
              <a:round/>
            </a:ln>
          </p:spPr>
          <p:txBody>
            <a:bodyPr/>
            <a:lstStyle/>
            <a:p/>
          </p:txBody>
        </p:sp>
        <p:sp>
          <p:nvSpPr>
            <p:cNvPr id="380" name="pt380"/>
            <p:cNvSpPr/>
            <p:nvPr/>
          </p:nvSpPr>
          <p:spPr>
            <a:xfrm>
              <a:off x="7281416" y="5172867"/>
              <a:ext cx="92134" cy="92134"/>
            </a:xfrm>
            <a:prstGeom prst="ellipse">
              <a:avLst/>
            </a:prstGeom>
            <a:solidFill>
              <a:srgbClr val="B50800">
                <a:alpha val="85098"/>
              </a:srgbClr>
            </a:solidFill>
            <a:ln w="2700" cap="rnd">
              <a:solidFill>
                <a:srgbClr val="000000">
                  <a:alpha val="85098"/>
                </a:srgbClr>
              </a:solidFill>
              <a:prstDash val="solid"/>
              <a:round/>
            </a:ln>
          </p:spPr>
          <p:txBody>
            <a:bodyPr/>
            <a:lstStyle/>
            <a:p/>
          </p:txBody>
        </p:sp>
        <p:sp>
          <p:nvSpPr>
            <p:cNvPr id="381" name="pt381"/>
            <p:cNvSpPr/>
            <p:nvPr/>
          </p:nvSpPr>
          <p:spPr>
            <a:xfrm>
              <a:off x="7304618" y="5068227"/>
              <a:ext cx="92134" cy="92134"/>
            </a:xfrm>
            <a:prstGeom prst="ellipse">
              <a:avLst/>
            </a:prstGeom>
            <a:solidFill>
              <a:srgbClr val="B50800">
                <a:alpha val="85098"/>
              </a:srgbClr>
            </a:solidFill>
            <a:ln w="2700" cap="rnd">
              <a:solidFill>
                <a:srgbClr val="000000">
                  <a:alpha val="85098"/>
                </a:srgbClr>
              </a:solidFill>
              <a:prstDash val="solid"/>
              <a:round/>
            </a:ln>
          </p:spPr>
          <p:txBody>
            <a:bodyPr/>
            <a:lstStyle/>
            <a:p/>
          </p:txBody>
        </p:sp>
        <p:sp>
          <p:nvSpPr>
            <p:cNvPr id="382" name="pt382"/>
            <p:cNvSpPr/>
            <p:nvPr/>
          </p:nvSpPr>
          <p:spPr>
            <a:xfrm>
              <a:off x="7351021" y="4963586"/>
              <a:ext cx="92134" cy="92134"/>
            </a:xfrm>
            <a:prstGeom prst="ellipse">
              <a:avLst/>
            </a:prstGeom>
            <a:solidFill>
              <a:srgbClr val="B50800">
                <a:alpha val="85098"/>
              </a:srgbClr>
            </a:solidFill>
            <a:ln w="2700" cap="rnd">
              <a:solidFill>
                <a:srgbClr val="000000">
                  <a:alpha val="85098"/>
                </a:srgbClr>
              </a:solidFill>
              <a:prstDash val="solid"/>
              <a:round/>
            </a:ln>
          </p:spPr>
          <p:txBody>
            <a:bodyPr/>
            <a:lstStyle/>
            <a:p/>
          </p:txBody>
        </p:sp>
        <p:sp>
          <p:nvSpPr>
            <p:cNvPr id="383" name="pt383"/>
            <p:cNvSpPr/>
            <p:nvPr/>
          </p:nvSpPr>
          <p:spPr>
            <a:xfrm>
              <a:off x="7455427" y="4858945"/>
              <a:ext cx="92134" cy="92134"/>
            </a:xfrm>
            <a:prstGeom prst="ellipse">
              <a:avLst/>
            </a:prstGeom>
            <a:solidFill>
              <a:srgbClr val="E2231A">
                <a:alpha val="85098"/>
              </a:srgbClr>
            </a:solidFill>
            <a:ln w="2700" cap="rnd">
              <a:solidFill>
                <a:srgbClr val="000000">
                  <a:alpha val="85098"/>
                </a:srgbClr>
              </a:solidFill>
              <a:prstDash val="solid"/>
              <a:round/>
            </a:ln>
          </p:spPr>
          <p:txBody>
            <a:bodyPr/>
            <a:lstStyle/>
            <a:p/>
          </p:txBody>
        </p:sp>
        <p:sp>
          <p:nvSpPr>
            <p:cNvPr id="384" name="pt384"/>
            <p:cNvSpPr/>
            <p:nvPr/>
          </p:nvSpPr>
          <p:spPr>
            <a:xfrm>
              <a:off x="7501830" y="4754305"/>
              <a:ext cx="92134" cy="92134"/>
            </a:xfrm>
            <a:prstGeom prst="ellipse">
              <a:avLst/>
            </a:prstGeom>
            <a:solidFill>
              <a:srgbClr val="E2231A">
                <a:alpha val="85098"/>
              </a:srgbClr>
            </a:solidFill>
            <a:ln w="2700" cap="rnd">
              <a:solidFill>
                <a:srgbClr val="000000">
                  <a:alpha val="85098"/>
                </a:srgbClr>
              </a:solidFill>
              <a:prstDash val="solid"/>
              <a:round/>
            </a:ln>
          </p:spPr>
          <p:txBody>
            <a:bodyPr/>
            <a:lstStyle/>
            <a:p/>
          </p:txBody>
        </p:sp>
        <p:sp>
          <p:nvSpPr>
            <p:cNvPr id="385" name="pt385"/>
            <p:cNvSpPr/>
            <p:nvPr/>
          </p:nvSpPr>
          <p:spPr>
            <a:xfrm>
              <a:off x="7513431" y="4649664"/>
              <a:ext cx="92134" cy="92134"/>
            </a:xfrm>
            <a:prstGeom prst="ellipse">
              <a:avLst/>
            </a:prstGeom>
            <a:solidFill>
              <a:srgbClr val="E2231A">
                <a:alpha val="85098"/>
              </a:srgbClr>
            </a:solidFill>
            <a:ln w="2700" cap="rnd">
              <a:solidFill>
                <a:srgbClr val="000000">
                  <a:alpha val="85098"/>
                </a:srgbClr>
              </a:solidFill>
              <a:prstDash val="solid"/>
              <a:round/>
            </a:ln>
          </p:spPr>
          <p:txBody>
            <a:bodyPr/>
            <a:lstStyle/>
            <a:p/>
          </p:txBody>
        </p:sp>
        <p:sp>
          <p:nvSpPr>
            <p:cNvPr id="386" name="pt386"/>
            <p:cNvSpPr/>
            <p:nvPr/>
          </p:nvSpPr>
          <p:spPr>
            <a:xfrm>
              <a:off x="7525032" y="4545024"/>
              <a:ext cx="92134" cy="92134"/>
            </a:xfrm>
            <a:prstGeom prst="ellipse">
              <a:avLst/>
            </a:prstGeom>
            <a:solidFill>
              <a:srgbClr val="E2231A">
                <a:alpha val="85098"/>
              </a:srgbClr>
            </a:solidFill>
            <a:ln w="2700" cap="rnd">
              <a:solidFill>
                <a:srgbClr val="000000">
                  <a:alpha val="85098"/>
                </a:srgbClr>
              </a:solidFill>
              <a:prstDash val="solid"/>
              <a:round/>
            </a:ln>
          </p:spPr>
          <p:txBody>
            <a:bodyPr/>
            <a:lstStyle/>
            <a:p/>
          </p:txBody>
        </p:sp>
        <p:sp>
          <p:nvSpPr>
            <p:cNvPr id="387" name="pt387"/>
            <p:cNvSpPr/>
            <p:nvPr/>
          </p:nvSpPr>
          <p:spPr>
            <a:xfrm>
              <a:off x="7548233" y="4440383"/>
              <a:ext cx="92134" cy="92134"/>
            </a:xfrm>
            <a:prstGeom prst="ellipse">
              <a:avLst/>
            </a:prstGeom>
            <a:solidFill>
              <a:srgbClr val="E2231A">
                <a:alpha val="85098"/>
              </a:srgbClr>
            </a:solidFill>
            <a:ln w="2700" cap="rnd">
              <a:solidFill>
                <a:srgbClr val="000000">
                  <a:alpha val="85098"/>
                </a:srgbClr>
              </a:solidFill>
              <a:prstDash val="solid"/>
              <a:round/>
            </a:ln>
          </p:spPr>
          <p:txBody>
            <a:bodyPr/>
            <a:lstStyle/>
            <a:p/>
          </p:txBody>
        </p:sp>
        <p:sp>
          <p:nvSpPr>
            <p:cNvPr id="388" name="pt388"/>
            <p:cNvSpPr/>
            <p:nvPr/>
          </p:nvSpPr>
          <p:spPr>
            <a:xfrm>
              <a:off x="7548233" y="4335743"/>
              <a:ext cx="92134" cy="92134"/>
            </a:xfrm>
            <a:prstGeom prst="ellipse">
              <a:avLst/>
            </a:prstGeom>
            <a:solidFill>
              <a:srgbClr val="E2231A">
                <a:alpha val="85098"/>
              </a:srgbClr>
            </a:solidFill>
            <a:ln w="2700" cap="rnd">
              <a:solidFill>
                <a:srgbClr val="000000">
                  <a:alpha val="85098"/>
                </a:srgbClr>
              </a:solidFill>
              <a:prstDash val="solid"/>
              <a:round/>
            </a:ln>
          </p:spPr>
          <p:txBody>
            <a:bodyPr/>
            <a:lstStyle/>
            <a:p/>
          </p:txBody>
        </p:sp>
        <p:sp>
          <p:nvSpPr>
            <p:cNvPr id="389" name="pt389"/>
            <p:cNvSpPr/>
            <p:nvPr/>
          </p:nvSpPr>
          <p:spPr>
            <a:xfrm>
              <a:off x="7571435" y="4231102"/>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p:txBody>
        </p:sp>
        <p:sp>
          <p:nvSpPr>
            <p:cNvPr id="390" name="pt390"/>
            <p:cNvSpPr/>
            <p:nvPr/>
          </p:nvSpPr>
          <p:spPr>
            <a:xfrm>
              <a:off x="7606237" y="4126461"/>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p:txBody>
        </p:sp>
        <p:sp>
          <p:nvSpPr>
            <p:cNvPr id="391" name="pt391"/>
            <p:cNvSpPr/>
            <p:nvPr/>
          </p:nvSpPr>
          <p:spPr>
            <a:xfrm>
              <a:off x="7629439" y="4021821"/>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p:txBody>
        </p:sp>
        <p:sp>
          <p:nvSpPr>
            <p:cNvPr id="392" name="pt392"/>
            <p:cNvSpPr/>
            <p:nvPr/>
          </p:nvSpPr>
          <p:spPr>
            <a:xfrm>
              <a:off x="7652640" y="3917180"/>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p:txBody>
        </p:sp>
        <p:sp>
          <p:nvSpPr>
            <p:cNvPr id="393" name="pt393"/>
            <p:cNvSpPr/>
            <p:nvPr/>
          </p:nvSpPr>
          <p:spPr>
            <a:xfrm>
              <a:off x="7652640" y="3812540"/>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p:txBody>
        </p:sp>
        <p:sp>
          <p:nvSpPr>
            <p:cNvPr id="394" name="pt394"/>
            <p:cNvSpPr/>
            <p:nvPr/>
          </p:nvSpPr>
          <p:spPr>
            <a:xfrm>
              <a:off x="7652640" y="3707899"/>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p:txBody>
        </p:sp>
        <p:sp>
          <p:nvSpPr>
            <p:cNvPr id="395" name="pt395"/>
            <p:cNvSpPr/>
            <p:nvPr/>
          </p:nvSpPr>
          <p:spPr>
            <a:xfrm>
              <a:off x="7664241" y="3603259"/>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p:txBody>
        </p:sp>
        <p:sp>
          <p:nvSpPr>
            <p:cNvPr id="396" name="pt396"/>
            <p:cNvSpPr/>
            <p:nvPr/>
          </p:nvSpPr>
          <p:spPr>
            <a:xfrm>
              <a:off x="7699043" y="3498618"/>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397" name="pt397"/>
            <p:cNvSpPr/>
            <p:nvPr/>
          </p:nvSpPr>
          <p:spPr>
            <a:xfrm>
              <a:off x="7722245" y="3393978"/>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398" name="pt398"/>
            <p:cNvSpPr/>
            <p:nvPr/>
          </p:nvSpPr>
          <p:spPr>
            <a:xfrm>
              <a:off x="7722245" y="3289337"/>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399" name="pt399"/>
            <p:cNvSpPr/>
            <p:nvPr/>
          </p:nvSpPr>
          <p:spPr>
            <a:xfrm>
              <a:off x="7733845" y="3184696"/>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400" name="pt400"/>
            <p:cNvSpPr/>
            <p:nvPr/>
          </p:nvSpPr>
          <p:spPr>
            <a:xfrm>
              <a:off x="7733845" y="3080056"/>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401" name="pt401"/>
            <p:cNvSpPr/>
            <p:nvPr/>
          </p:nvSpPr>
          <p:spPr>
            <a:xfrm>
              <a:off x="7745446" y="2975415"/>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402" name="pt402"/>
            <p:cNvSpPr/>
            <p:nvPr/>
          </p:nvSpPr>
          <p:spPr>
            <a:xfrm>
              <a:off x="7803450" y="2870775"/>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403" name="pt403"/>
            <p:cNvSpPr/>
            <p:nvPr/>
          </p:nvSpPr>
          <p:spPr>
            <a:xfrm>
              <a:off x="7815051" y="2766134"/>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404" name="pt404"/>
            <p:cNvSpPr/>
            <p:nvPr/>
          </p:nvSpPr>
          <p:spPr>
            <a:xfrm>
              <a:off x="7826651" y="2661494"/>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405" name="pt405"/>
            <p:cNvSpPr/>
            <p:nvPr/>
          </p:nvSpPr>
          <p:spPr>
            <a:xfrm>
              <a:off x="7826651" y="2556853"/>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406" name="pt406"/>
            <p:cNvSpPr/>
            <p:nvPr/>
          </p:nvSpPr>
          <p:spPr>
            <a:xfrm>
              <a:off x="7849853" y="2452212"/>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407" name="pt407"/>
            <p:cNvSpPr/>
            <p:nvPr/>
          </p:nvSpPr>
          <p:spPr>
            <a:xfrm>
              <a:off x="7849853" y="2347572"/>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408" name="pt408"/>
            <p:cNvSpPr/>
            <p:nvPr/>
          </p:nvSpPr>
          <p:spPr>
            <a:xfrm>
              <a:off x="7861454" y="2242931"/>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409" name="pt409"/>
            <p:cNvSpPr/>
            <p:nvPr/>
          </p:nvSpPr>
          <p:spPr>
            <a:xfrm>
              <a:off x="7873054" y="2138291"/>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410" name="pt410"/>
            <p:cNvSpPr/>
            <p:nvPr/>
          </p:nvSpPr>
          <p:spPr>
            <a:xfrm>
              <a:off x="7896256" y="2033650"/>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411" name="pt411"/>
            <p:cNvSpPr/>
            <p:nvPr/>
          </p:nvSpPr>
          <p:spPr>
            <a:xfrm>
              <a:off x="7896256" y="1929010"/>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412" name="tx412"/>
            <p:cNvSpPr/>
            <p:nvPr/>
          </p:nvSpPr>
          <p:spPr>
            <a:xfrm>
              <a:off x="7292681" y="5295137"/>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VEN</a:t>
              </a:r>
            </a:p>
          </p:txBody>
        </p:sp>
        <p:sp>
          <p:nvSpPr>
            <p:cNvPr id="413" name="tx413"/>
            <p:cNvSpPr/>
            <p:nvPr/>
          </p:nvSpPr>
          <p:spPr>
            <a:xfrm>
              <a:off x="7385487" y="5190496"/>
              <a:ext cx="17199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ARG</a:t>
              </a:r>
            </a:p>
          </p:txBody>
        </p:sp>
        <p:sp>
          <p:nvSpPr>
            <p:cNvPr id="414" name="tx414"/>
            <p:cNvSpPr/>
            <p:nvPr/>
          </p:nvSpPr>
          <p:spPr>
            <a:xfrm>
              <a:off x="7408689" y="5085856"/>
              <a:ext cx="127833"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HTI</a:t>
              </a:r>
            </a:p>
          </p:txBody>
        </p:sp>
        <p:sp>
          <p:nvSpPr>
            <p:cNvPr id="415" name="tx415"/>
            <p:cNvSpPr/>
            <p:nvPr/>
          </p:nvSpPr>
          <p:spPr>
            <a:xfrm>
              <a:off x="7455092" y="4981215"/>
              <a:ext cx="16760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SUR</a:t>
              </a:r>
            </a:p>
          </p:txBody>
        </p:sp>
        <p:sp>
          <p:nvSpPr>
            <p:cNvPr id="416" name="tx416"/>
            <p:cNvSpPr/>
            <p:nvPr/>
          </p:nvSpPr>
          <p:spPr>
            <a:xfrm>
              <a:off x="7559498" y="4876575"/>
              <a:ext cx="158831"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BOL</a:t>
              </a:r>
            </a:p>
          </p:txBody>
        </p:sp>
        <p:sp>
          <p:nvSpPr>
            <p:cNvPr id="417" name="tx417"/>
            <p:cNvSpPr/>
            <p:nvPr/>
          </p:nvSpPr>
          <p:spPr>
            <a:xfrm>
              <a:off x="7605901" y="4771934"/>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BHS</a:t>
              </a:r>
            </a:p>
          </p:txBody>
        </p:sp>
        <p:sp>
          <p:nvSpPr>
            <p:cNvPr id="418" name="tx418"/>
            <p:cNvSpPr/>
            <p:nvPr/>
          </p:nvSpPr>
          <p:spPr>
            <a:xfrm>
              <a:off x="7617502" y="4667293"/>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PER</a:t>
              </a:r>
            </a:p>
          </p:txBody>
        </p:sp>
        <p:sp>
          <p:nvSpPr>
            <p:cNvPr id="419" name="tx419"/>
            <p:cNvSpPr/>
            <p:nvPr/>
          </p:nvSpPr>
          <p:spPr>
            <a:xfrm>
              <a:off x="7629103" y="4562653"/>
              <a:ext cx="176387"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GRD</a:t>
              </a:r>
            </a:p>
          </p:txBody>
        </p:sp>
        <p:sp>
          <p:nvSpPr>
            <p:cNvPr id="420" name="tx420"/>
            <p:cNvSpPr/>
            <p:nvPr/>
          </p:nvSpPr>
          <p:spPr>
            <a:xfrm>
              <a:off x="7652304" y="4458012"/>
              <a:ext cx="17199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MEX</a:t>
              </a:r>
            </a:p>
          </p:txBody>
        </p:sp>
        <p:sp>
          <p:nvSpPr>
            <p:cNvPr id="421" name="tx421"/>
            <p:cNvSpPr/>
            <p:nvPr/>
          </p:nvSpPr>
          <p:spPr>
            <a:xfrm>
              <a:off x="7652304" y="4353372"/>
              <a:ext cx="161757"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PRY</a:t>
              </a:r>
            </a:p>
          </p:txBody>
        </p:sp>
        <p:sp>
          <p:nvSpPr>
            <p:cNvPr id="422" name="tx422"/>
            <p:cNvSpPr/>
            <p:nvPr/>
          </p:nvSpPr>
          <p:spPr>
            <a:xfrm>
              <a:off x="7675506" y="4248731"/>
              <a:ext cx="14420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SLV</a:t>
              </a:r>
            </a:p>
          </p:txBody>
        </p:sp>
        <p:sp>
          <p:nvSpPr>
            <p:cNvPr id="423" name="tx423"/>
            <p:cNvSpPr/>
            <p:nvPr/>
          </p:nvSpPr>
          <p:spPr>
            <a:xfrm>
              <a:off x="7710308" y="4144091"/>
              <a:ext cx="176387"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DMA</a:t>
              </a:r>
            </a:p>
          </p:txBody>
        </p:sp>
        <p:sp>
          <p:nvSpPr>
            <p:cNvPr id="424" name="tx424"/>
            <p:cNvSpPr/>
            <p:nvPr/>
          </p:nvSpPr>
          <p:spPr>
            <a:xfrm>
              <a:off x="7733510" y="4039450"/>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BRA</a:t>
              </a:r>
            </a:p>
          </p:txBody>
        </p:sp>
        <p:sp>
          <p:nvSpPr>
            <p:cNvPr id="425" name="tx425"/>
            <p:cNvSpPr/>
            <p:nvPr/>
          </p:nvSpPr>
          <p:spPr>
            <a:xfrm>
              <a:off x="7756711" y="3934810"/>
              <a:ext cx="158831"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CHL</a:t>
              </a:r>
            </a:p>
          </p:txBody>
        </p:sp>
        <p:sp>
          <p:nvSpPr>
            <p:cNvPr id="426" name="tx426"/>
            <p:cNvSpPr/>
            <p:nvPr/>
          </p:nvSpPr>
          <p:spPr>
            <a:xfrm>
              <a:off x="7756711" y="3830169"/>
              <a:ext cx="185166"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DOM</a:t>
              </a:r>
            </a:p>
          </p:txBody>
        </p:sp>
        <p:sp>
          <p:nvSpPr>
            <p:cNvPr id="427" name="tx427"/>
            <p:cNvSpPr/>
            <p:nvPr/>
          </p:nvSpPr>
          <p:spPr>
            <a:xfrm>
              <a:off x="7756711" y="3725528"/>
              <a:ext cx="154442"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LCA</a:t>
              </a:r>
            </a:p>
          </p:txBody>
        </p:sp>
        <p:sp>
          <p:nvSpPr>
            <p:cNvPr id="428" name="tx428"/>
            <p:cNvSpPr/>
            <p:nvPr/>
          </p:nvSpPr>
          <p:spPr>
            <a:xfrm>
              <a:off x="7768312" y="3620888"/>
              <a:ext cx="16760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ECU</a:t>
              </a:r>
            </a:p>
          </p:txBody>
        </p:sp>
        <p:sp>
          <p:nvSpPr>
            <p:cNvPr id="429" name="tx429"/>
            <p:cNvSpPr/>
            <p:nvPr/>
          </p:nvSpPr>
          <p:spPr>
            <a:xfrm>
              <a:off x="7529830" y="3516247"/>
              <a:ext cx="157276"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ATG</a:t>
              </a:r>
            </a:p>
          </p:txBody>
        </p:sp>
        <p:sp>
          <p:nvSpPr>
            <p:cNvPr id="430" name="tx430"/>
            <p:cNvSpPr/>
            <p:nvPr/>
          </p:nvSpPr>
          <p:spPr>
            <a:xfrm>
              <a:off x="7534012" y="3411607"/>
              <a:ext cx="176296"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GTM</a:t>
              </a:r>
            </a:p>
          </p:txBody>
        </p:sp>
        <p:sp>
          <p:nvSpPr>
            <p:cNvPr id="431" name="tx431"/>
            <p:cNvSpPr/>
            <p:nvPr/>
          </p:nvSpPr>
          <p:spPr>
            <a:xfrm>
              <a:off x="7538309" y="3306966"/>
              <a:ext cx="17199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HND</a:t>
              </a:r>
            </a:p>
          </p:txBody>
        </p:sp>
        <p:sp>
          <p:nvSpPr>
            <p:cNvPr id="432" name="tx432"/>
            <p:cNvSpPr/>
            <p:nvPr/>
          </p:nvSpPr>
          <p:spPr>
            <a:xfrm>
              <a:off x="7558688" y="3202326"/>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BRB</a:t>
              </a:r>
            </a:p>
          </p:txBody>
        </p:sp>
        <p:sp>
          <p:nvSpPr>
            <p:cNvPr id="433" name="tx433"/>
            <p:cNvSpPr/>
            <p:nvPr/>
          </p:nvSpPr>
          <p:spPr>
            <a:xfrm>
              <a:off x="7564541" y="3097685"/>
              <a:ext cx="15736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PAN</a:t>
              </a:r>
            </a:p>
          </p:txBody>
        </p:sp>
        <p:sp>
          <p:nvSpPr>
            <p:cNvPr id="434" name="tx434"/>
            <p:cNvSpPr/>
            <p:nvPr/>
          </p:nvSpPr>
          <p:spPr>
            <a:xfrm>
              <a:off x="7570289" y="2993044"/>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COL</a:t>
              </a:r>
            </a:p>
          </p:txBody>
        </p:sp>
        <p:sp>
          <p:nvSpPr>
            <p:cNvPr id="435" name="tx435"/>
            <p:cNvSpPr/>
            <p:nvPr/>
          </p:nvSpPr>
          <p:spPr>
            <a:xfrm>
              <a:off x="7645941" y="2888404"/>
              <a:ext cx="145572"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BLZ</a:t>
              </a:r>
            </a:p>
          </p:txBody>
        </p:sp>
        <p:sp>
          <p:nvSpPr>
            <p:cNvPr id="436" name="tx436"/>
            <p:cNvSpPr/>
            <p:nvPr/>
          </p:nvSpPr>
          <p:spPr>
            <a:xfrm>
              <a:off x="7666411" y="2783763"/>
              <a:ext cx="136702"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CRI</a:t>
              </a:r>
            </a:p>
          </p:txBody>
        </p:sp>
        <p:sp>
          <p:nvSpPr>
            <p:cNvPr id="437" name="tx437"/>
            <p:cNvSpPr/>
            <p:nvPr/>
          </p:nvSpPr>
          <p:spPr>
            <a:xfrm>
              <a:off x="7655975" y="2679123"/>
              <a:ext cx="15873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JAM</a:t>
              </a:r>
            </a:p>
          </p:txBody>
        </p:sp>
        <p:sp>
          <p:nvSpPr>
            <p:cNvPr id="438" name="tx438"/>
            <p:cNvSpPr/>
            <p:nvPr/>
          </p:nvSpPr>
          <p:spPr>
            <a:xfrm>
              <a:off x="7651494" y="2574482"/>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KNA</a:t>
              </a:r>
            </a:p>
          </p:txBody>
        </p:sp>
        <p:sp>
          <p:nvSpPr>
            <p:cNvPr id="439" name="tx439"/>
            <p:cNvSpPr/>
            <p:nvPr/>
          </p:nvSpPr>
          <p:spPr>
            <a:xfrm>
              <a:off x="7701213" y="2469842"/>
              <a:ext cx="136702"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NIC</a:t>
              </a:r>
            </a:p>
          </p:txBody>
        </p:sp>
        <p:sp>
          <p:nvSpPr>
            <p:cNvPr id="440" name="tx440"/>
            <p:cNvSpPr/>
            <p:nvPr/>
          </p:nvSpPr>
          <p:spPr>
            <a:xfrm>
              <a:off x="7671770" y="2365201"/>
              <a:ext cx="166146"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URY</a:t>
              </a:r>
            </a:p>
          </p:txBody>
        </p:sp>
        <p:sp>
          <p:nvSpPr>
            <p:cNvPr id="441" name="tx441"/>
            <p:cNvSpPr/>
            <p:nvPr/>
          </p:nvSpPr>
          <p:spPr>
            <a:xfrm>
              <a:off x="7692332" y="2260561"/>
              <a:ext cx="157185"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TTO</a:t>
              </a:r>
            </a:p>
          </p:txBody>
        </p:sp>
        <p:sp>
          <p:nvSpPr>
            <p:cNvPr id="442" name="tx442"/>
            <p:cNvSpPr/>
            <p:nvPr/>
          </p:nvSpPr>
          <p:spPr>
            <a:xfrm>
              <a:off x="7689119" y="2155920"/>
              <a:ext cx="17199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GUY</a:t>
              </a:r>
            </a:p>
          </p:txBody>
        </p:sp>
        <p:sp>
          <p:nvSpPr>
            <p:cNvPr id="443" name="tx443"/>
            <p:cNvSpPr/>
            <p:nvPr/>
          </p:nvSpPr>
          <p:spPr>
            <a:xfrm>
              <a:off x="7716710" y="2051279"/>
              <a:ext cx="16760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CUB</a:t>
              </a:r>
            </a:p>
          </p:txBody>
        </p:sp>
        <p:sp>
          <p:nvSpPr>
            <p:cNvPr id="444" name="tx444"/>
            <p:cNvSpPr/>
            <p:nvPr/>
          </p:nvSpPr>
          <p:spPr>
            <a:xfrm>
              <a:off x="7725579" y="1946639"/>
              <a:ext cx="15873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VCT</a:t>
              </a:r>
            </a:p>
          </p:txBody>
        </p:sp>
        <p:sp>
          <p:nvSpPr>
            <p:cNvPr id="445" name="rc445"/>
            <p:cNvSpPr/>
            <p:nvPr/>
          </p:nvSpPr>
          <p:spPr>
            <a:xfrm>
              <a:off x="6782248" y="1807652"/>
              <a:ext cx="1218078" cy="3683347"/>
            </a:xfrm>
            <a:prstGeom prst="rect">
              <a:avLst/>
            </a:prstGeom>
            <a:noFill/>
            <a:ln w="13550" cap="rnd">
              <a:solidFill>
                <a:srgbClr val="999999">
                  <a:alpha val="100000"/>
                </a:srgbClr>
              </a:solidFill>
              <a:prstDash val="solid"/>
              <a:round/>
            </a:ln>
          </p:spPr>
          <p:txBody>
            <a:bodyPr/>
            <a:lstStyle/>
            <a:p/>
          </p:txBody>
        </p:sp>
        <p:sp>
          <p:nvSpPr>
            <p:cNvPr id="446" name="pl446"/>
            <p:cNvSpPr/>
            <p:nvPr/>
          </p:nvSpPr>
          <p:spPr>
            <a:xfrm>
              <a:off x="8081517" y="1807652"/>
              <a:ext cx="0" cy="3683347"/>
            </a:xfrm>
            <a:custGeom>
              <a:avLst/>
              <a:pathLst>
                <a:path w="0" h="3683347">
                  <a:moveTo>
                    <a:pt x="0" y="3683347"/>
                  </a:moveTo>
                  <a:lnTo>
                    <a:pt x="0" y="0"/>
                  </a:lnTo>
                  <a:lnTo>
                    <a:pt x="0" y="0"/>
                  </a:lnTo>
                </a:path>
              </a:pathLst>
            </a:custGeom>
            <a:ln w="13550" cap="flat">
              <a:solidFill>
                <a:srgbClr val="EBEBEB">
                  <a:alpha val="100000"/>
                </a:srgbClr>
              </a:solidFill>
              <a:prstDash val="solid"/>
              <a:round/>
            </a:ln>
          </p:spPr>
          <p:txBody>
            <a:bodyPr/>
            <a:lstStyle/>
            <a:p/>
          </p:txBody>
        </p:sp>
        <p:sp>
          <p:nvSpPr>
            <p:cNvPr id="447" name="pl447"/>
            <p:cNvSpPr/>
            <p:nvPr/>
          </p:nvSpPr>
          <p:spPr>
            <a:xfrm>
              <a:off x="8313532" y="1807652"/>
              <a:ext cx="0" cy="3683347"/>
            </a:xfrm>
            <a:custGeom>
              <a:avLst/>
              <a:pathLst>
                <a:path w="0" h="3683347">
                  <a:moveTo>
                    <a:pt x="0" y="3683347"/>
                  </a:moveTo>
                  <a:lnTo>
                    <a:pt x="0" y="0"/>
                  </a:lnTo>
                  <a:lnTo>
                    <a:pt x="0" y="0"/>
                  </a:lnTo>
                </a:path>
              </a:pathLst>
            </a:custGeom>
            <a:ln w="13550" cap="flat">
              <a:solidFill>
                <a:srgbClr val="EBEBEB">
                  <a:alpha val="100000"/>
                </a:srgbClr>
              </a:solidFill>
              <a:prstDash val="solid"/>
              <a:round/>
            </a:ln>
          </p:spPr>
          <p:txBody>
            <a:bodyPr/>
            <a:lstStyle/>
            <a:p/>
          </p:txBody>
        </p:sp>
        <p:sp>
          <p:nvSpPr>
            <p:cNvPr id="448" name="pl448"/>
            <p:cNvSpPr/>
            <p:nvPr/>
          </p:nvSpPr>
          <p:spPr>
            <a:xfrm>
              <a:off x="8545547" y="1807652"/>
              <a:ext cx="0" cy="3683347"/>
            </a:xfrm>
            <a:custGeom>
              <a:avLst/>
              <a:pathLst>
                <a:path w="0" h="3683347">
                  <a:moveTo>
                    <a:pt x="0" y="3683347"/>
                  </a:moveTo>
                  <a:lnTo>
                    <a:pt x="0" y="0"/>
                  </a:lnTo>
                  <a:lnTo>
                    <a:pt x="0" y="0"/>
                  </a:lnTo>
                </a:path>
              </a:pathLst>
            </a:custGeom>
            <a:ln w="13550" cap="flat">
              <a:solidFill>
                <a:srgbClr val="EBEBEB">
                  <a:alpha val="100000"/>
                </a:srgbClr>
              </a:solidFill>
              <a:prstDash val="solid"/>
              <a:round/>
            </a:ln>
          </p:spPr>
          <p:txBody>
            <a:bodyPr/>
            <a:lstStyle/>
            <a:p/>
          </p:txBody>
        </p:sp>
        <p:sp>
          <p:nvSpPr>
            <p:cNvPr id="449" name="pl449"/>
            <p:cNvSpPr/>
            <p:nvPr/>
          </p:nvSpPr>
          <p:spPr>
            <a:xfrm>
              <a:off x="8777562" y="1807652"/>
              <a:ext cx="0" cy="3683347"/>
            </a:xfrm>
            <a:custGeom>
              <a:avLst/>
              <a:pathLst>
                <a:path w="0" h="3683347">
                  <a:moveTo>
                    <a:pt x="0" y="3683347"/>
                  </a:moveTo>
                  <a:lnTo>
                    <a:pt x="0" y="0"/>
                  </a:lnTo>
                  <a:lnTo>
                    <a:pt x="0" y="0"/>
                  </a:lnTo>
                </a:path>
              </a:pathLst>
            </a:custGeom>
            <a:ln w="13550" cap="flat">
              <a:solidFill>
                <a:srgbClr val="EBEBEB">
                  <a:alpha val="100000"/>
                </a:srgbClr>
              </a:solidFill>
              <a:prstDash val="solid"/>
              <a:round/>
            </a:ln>
          </p:spPr>
          <p:txBody>
            <a:bodyPr/>
            <a:lstStyle/>
            <a:p/>
          </p:txBody>
        </p:sp>
        <p:sp>
          <p:nvSpPr>
            <p:cNvPr id="450" name="pl450"/>
            <p:cNvSpPr/>
            <p:nvPr/>
          </p:nvSpPr>
          <p:spPr>
            <a:xfrm>
              <a:off x="9009577" y="1807652"/>
              <a:ext cx="0" cy="3683347"/>
            </a:xfrm>
            <a:custGeom>
              <a:avLst/>
              <a:pathLst>
                <a:path w="0" h="3683347">
                  <a:moveTo>
                    <a:pt x="0" y="3683347"/>
                  </a:moveTo>
                  <a:lnTo>
                    <a:pt x="0" y="0"/>
                  </a:lnTo>
                  <a:lnTo>
                    <a:pt x="0" y="0"/>
                  </a:lnTo>
                </a:path>
              </a:pathLst>
            </a:custGeom>
            <a:ln w="13550" cap="flat">
              <a:solidFill>
                <a:srgbClr val="EBEBEB">
                  <a:alpha val="100000"/>
                </a:srgbClr>
              </a:solidFill>
              <a:prstDash val="solid"/>
              <a:round/>
            </a:ln>
          </p:spPr>
          <p:txBody>
            <a:bodyPr/>
            <a:lstStyle/>
            <a:p/>
          </p:txBody>
        </p:sp>
        <p:sp>
          <p:nvSpPr>
            <p:cNvPr id="451" name="pl451"/>
            <p:cNvSpPr/>
            <p:nvPr/>
          </p:nvSpPr>
          <p:spPr>
            <a:xfrm>
              <a:off x="9241592" y="1807652"/>
              <a:ext cx="0" cy="3683347"/>
            </a:xfrm>
            <a:custGeom>
              <a:avLst/>
              <a:pathLst>
                <a:path w="0" h="3683347">
                  <a:moveTo>
                    <a:pt x="0" y="3683347"/>
                  </a:moveTo>
                  <a:lnTo>
                    <a:pt x="0" y="0"/>
                  </a:lnTo>
                  <a:lnTo>
                    <a:pt x="0" y="0"/>
                  </a:lnTo>
                </a:path>
              </a:pathLst>
            </a:custGeom>
            <a:ln w="13550" cap="flat">
              <a:solidFill>
                <a:srgbClr val="EBEBEB">
                  <a:alpha val="100000"/>
                </a:srgbClr>
              </a:solidFill>
              <a:prstDash val="solid"/>
              <a:round/>
            </a:ln>
          </p:spPr>
          <p:txBody>
            <a:bodyPr/>
            <a:lstStyle/>
            <a:p/>
          </p:txBody>
        </p:sp>
        <p:sp>
          <p:nvSpPr>
            <p:cNvPr id="452" name="pl452"/>
            <p:cNvSpPr/>
            <p:nvPr/>
          </p:nvSpPr>
          <p:spPr>
            <a:xfrm>
              <a:off x="8986375" y="1807652"/>
              <a:ext cx="0" cy="3683347"/>
            </a:xfrm>
            <a:custGeom>
              <a:avLst/>
              <a:pathLst>
                <a:path w="0" h="3683347">
                  <a:moveTo>
                    <a:pt x="0" y="3683347"/>
                  </a:moveTo>
                  <a:lnTo>
                    <a:pt x="0" y="0"/>
                  </a:lnTo>
                  <a:lnTo>
                    <a:pt x="0" y="0"/>
                  </a:lnTo>
                </a:path>
              </a:pathLst>
            </a:custGeom>
            <a:ln w="13550" cap="flat">
              <a:solidFill>
                <a:srgbClr val="666666">
                  <a:alpha val="100000"/>
                </a:srgbClr>
              </a:solidFill>
              <a:prstDash val="dash"/>
              <a:round/>
            </a:ln>
          </p:spPr>
          <p:txBody>
            <a:bodyPr/>
            <a:lstStyle/>
            <a:p/>
          </p:txBody>
        </p:sp>
        <p:sp>
          <p:nvSpPr>
            <p:cNvPr id="453" name="pt453"/>
            <p:cNvSpPr/>
            <p:nvPr/>
          </p:nvSpPr>
          <p:spPr>
            <a:xfrm>
              <a:off x="8035450" y="5277508"/>
              <a:ext cx="92134" cy="92134"/>
            </a:xfrm>
            <a:prstGeom prst="ellipse">
              <a:avLst/>
            </a:prstGeom>
            <a:solidFill>
              <a:srgbClr val="B50800">
                <a:alpha val="85098"/>
              </a:srgbClr>
            </a:solidFill>
            <a:ln w="2700" cap="rnd">
              <a:solidFill>
                <a:srgbClr val="000000">
                  <a:alpha val="85098"/>
                </a:srgbClr>
              </a:solidFill>
              <a:prstDash val="solid"/>
              <a:round/>
            </a:ln>
          </p:spPr>
          <p:txBody>
            <a:bodyPr/>
            <a:lstStyle/>
            <a:p/>
          </p:txBody>
        </p:sp>
        <p:sp>
          <p:nvSpPr>
            <p:cNvPr id="454" name="pt454"/>
            <p:cNvSpPr/>
            <p:nvPr/>
          </p:nvSpPr>
          <p:spPr>
            <a:xfrm>
              <a:off x="8487879" y="5137987"/>
              <a:ext cx="92134" cy="92134"/>
            </a:xfrm>
            <a:prstGeom prst="ellipse">
              <a:avLst/>
            </a:prstGeom>
            <a:solidFill>
              <a:srgbClr val="B50800">
                <a:alpha val="85098"/>
              </a:srgbClr>
            </a:solidFill>
            <a:ln w="2700" cap="rnd">
              <a:solidFill>
                <a:srgbClr val="000000">
                  <a:alpha val="85098"/>
                </a:srgbClr>
              </a:solidFill>
              <a:prstDash val="solid"/>
              <a:round/>
            </a:ln>
          </p:spPr>
          <p:txBody>
            <a:bodyPr/>
            <a:lstStyle/>
            <a:p/>
          </p:txBody>
        </p:sp>
        <p:sp>
          <p:nvSpPr>
            <p:cNvPr id="455" name="pt455"/>
            <p:cNvSpPr/>
            <p:nvPr/>
          </p:nvSpPr>
          <p:spPr>
            <a:xfrm>
              <a:off x="8719894" y="4998466"/>
              <a:ext cx="92134" cy="92134"/>
            </a:xfrm>
            <a:prstGeom prst="ellipse">
              <a:avLst/>
            </a:prstGeom>
            <a:solidFill>
              <a:srgbClr val="B50800">
                <a:alpha val="85098"/>
              </a:srgbClr>
            </a:solidFill>
            <a:ln w="2700" cap="rnd">
              <a:solidFill>
                <a:srgbClr val="000000">
                  <a:alpha val="85098"/>
                </a:srgbClr>
              </a:solidFill>
              <a:prstDash val="solid"/>
              <a:round/>
            </a:ln>
          </p:spPr>
          <p:txBody>
            <a:bodyPr/>
            <a:lstStyle/>
            <a:p/>
          </p:txBody>
        </p:sp>
        <p:sp>
          <p:nvSpPr>
            <p:cNvPr id="456" name="pt456"/>
            <p:cNvSpPr/>
            <p:nvPr/>
          </p:nvSpPr>
          <p:spPr>
            <a:xfrm>
              <a:off x="8905506" y="4858945"/>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p:txBody>
        </p:sp>
        <p:sp>
          <p:nvSpPr>
            <p:cNvPr id="457" name="pt457"/>
            <p:cNvSpPr/>
            <p:nvPr/>
          </p:nvSpPr>
          <p:spPr>
            <a:xfrm>
              <a:off x="8917107" y="4719425"/>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p:txBody>
        </p:sp>
        <p:sp>
          <p:nvSpPr>
            <p:cNvPr id="458" name="pt458"/>
            <p:cNvSpPr/>
            <p:nvPr/>
          </p:nvSpPr>
          <p:spPr>
            <a:xfrm>
              <a:off x="8928707" y="4579904"/>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p:txBody>
        </p:sp>
        <p:sp>
          <p:nvSpPr>
            <p:cNvPr id="459" name="pt459"/>
            <p:cNvSpPr/>
            <p:nvPr/>
          </p:nvSpPr>
          <p:spPr>
            <a:xfrm>
              <a:off x="8940308" y="4440383"/>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p:txBody>
        </p:sp>
        <p:sp>
          <p:nvSpPr>
            <p:cNvPr id="460" name="pt460"/>
            <p:cNvSpPr/>
            <p:nvPr/>
          </p:nvSpPr>
          <p:spPr>
            <a:xfrm>
              <a:off x="8951909" y="4300862"/>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p:txBody>
        </p:sp>
        <p:sp>
          <p:nvSpPr>
            <p:cNvPr id="461" name="pt461"/>
            <p:cNvSpPr/>
            <p:nvPr/>
          </p:nvSpPr>
          <p:spPr>
            <a:xfrm>
              <a:off x="8963510" y="4161342"/>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462" name="pt462"/>
            <p:cNvSpPr/>
            <p:nvPr/>
          </p:nvSpPr>
          <p:spPr>
            <a:xfrm>
              <a:off x="9021513" y="4021821"/>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463" name="pt463"/>
            <p:cNvSpPr/>
            <p:nvPr/>
          </p:nvSpPr>
          <p:spPr>
            <a:xfrm>
              <a:off x="9021513" y="3882300"/>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464" name="pt464"/>
            <p:cNvSpPr/>
            <p:nvPr/>
          </p:nvSpPr>
          <p:spPr>
            <a:xfrm>
              <a:off x="9021513" y="3742779"/>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465" name="pt465"/>
            <p:cNvSpPr/>
            <p:nvPr/>
          </p:nvSpPr>
          <p:spPr>
            <a:xfrm>
              <a:off x="9033114" y="3603259"/>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466" name="pt466"/>
            <p:cNvSpPr/>
            <p:nvPr/>
          </p:nvSpPr>
          <p:spPr>
            <a:xfrm>
              <a:off x="9044715" y="3463738"/>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467" name="pt467"/>
            <p:cNvSpPr/>
            <p:nvPr/>
          </p:nvSpPr>
          <p:spPr>
            <a:xfrm>
              <a:off x="9056316" y="3324217"/>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468" name="pt468"/>
            <p:cNvSpPr/>
            <p:nvPr/>
          </p:nvSpPr>
          <p:spPr>
            <a:xfrm>
              <a:off x="9067916" y="3184696"/>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469" name="pt469"/>
            <p:cNvSpPr/>
            <p:nvPr/>
          </p:nvSpPr>
          <p:spPr>
            <a:xfrm>
              <a:off x="9091118" y="3045176"/>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470" name="pt470"/>
            <p:cNvSpPr/>
            <p:nvPr/>
          </p:nvSpPr>
          <p:spPr>
            <a:xfrm>
              <a:off x="9125920" y="2905655"/>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471" name="pt471"/>
            <p:cNvSpPr/>
            <p:nvPr/>
          </p:nvSpPr>
          <p:spPr>
            <a:xfrm>
              <a:off x="9149122" y="2766134"/>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472" name="pt472"/>
            <p:cNvSpPr/>
            <p:nvPr/>
          </p:nvSpPr>
          <p:spPr>
            <a:xfrm>
              <a:off x="9160722" y="2626613"/>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473" name="pt473"/>
            <p:cNvSpPr/>
            <p:nvPr/>
          </p:nvSpPr>
          <p:spPr>
            <a:xfrm>
              <a:off x="9160722" y="2487093"/>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474" name="pt474"/>
            <p:cNvSpPr/>
            <p:nvPr/>
          </p:nvSpPr>
          <p:spPr>
            <a:xfrm>
              <a:off x="9172323" y="2347572"/>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475" name="pt475"/>
            <p:cNvSpPr/>
            <p:nvPr/>
          </p:nvSpPr>
          <p:spPr>
            <a:xfrm>
              <a:off x="9172323" y="2208051"/>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476" name="pt476"/>
            <p:cNvSpPr/>
            <p:nvPr/>
          </p:nvSpPr>
          <p:spPr>
            <a:xfrm>
              <a:off x="9183924" y="2068530"/>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477" name="pt477"/>
            <p:cNvSpPr/>
            <p:nvPr/>
          </p:nvSpPr>
          <p:spPr>
            <a:xfrm>
              <a:off x="9183924" y="1929010"/>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478" name="tx478"/>
            <p:cNvSpPr/>
            <p:nvPr/>
          </p:nvSpPr>
          <p:spPr>
            <a:xfrm>
              <a:off x="8139520" y="5295137"/>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VEN</a:t>
              </a:r>
            </a:p>
          </p:txBody>
        </p:sp>
        <p:sp>
          <p:nvSpPr>
            <p:cNvPr id="479" name="tx479"/>
            <p:cNvSpPr/>
            <p:nvPr/>
          </p:nvSpPr>
          <p:spPr>
            <a:xfrm>
              <a:off x="8591950" y="5155616"/>
              <a:ext cx="127833"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HTI</a:t>
              </a:r>
            </a:p>
          </p:txBody>
        </p:sp>
        <p:sp>
          <p:nvSpPr>
            <p:cNvPr id="480" name="tx480"/>
            <p:cNvSpPr/>
            <p:nvPr/>
          </p:nvSpPr>
          <p:spPr>
            <a:xfrm>
              <a:off x="8823965" y="5016095"/>
              <a:ext cx="158831"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BOL</a:t>
              </a:r>
            </a:p>
          </p:txBody>
        </p:sp>
        <p:sp>
          <p:nvSpPr>
            <p:cNvPr id="481" name="tx481"/>
            <p:cNvSpPr/>
            <p:nvPr/>
          </p:nvSpPr>
          <p:spPr>
            <a:xfrm>
              <a:off x="9009577" y="4876575"/>
              <a:ext cx="145572"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BLZ</a:t>
              </a:r>
            </a:p>
          </p:txBody>
        </p:sp>
        <p:sp>
          <p:nvSpPr>
            <p:cNvPr id="482" name="tx482"/>
            <p:cNvSpPr/>
            <p:nvPr/>
          </p:nvSpPr>
          <p:spPr>
            <a:xfrm>
              <a:off x="9021177" y="4737054"/>
              <a:ext cx="16760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ECU</a:t>
              </a:r>
            </a:p>
          </p:txBody>
        </p:sp>
        <p:sp>
          <p:nvSpPr>
            <p:cNvPr id="483" name="tx483"/>
            <p:cNvSpPr/>
            <p:nvPr/>
          </p:nvSpPr>
          <p:spPr>
            <a:xfrm>
              <a:off x="9032778" y="4597533"/>
              <a:ext cx="15736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PAN</a:t>
              </a:r>
            </a:p>
          </p:txBody>
        </p:sp>
        <p:sp>
          <p:nvSpPr>
            <p:cNvPr id="484" name="tx484"/>
            <p:cNvSpPr/>
            <p:nvPr/>
          </p:nvSpPr>
          <p:spPr>
            <a:xfrm>
              <a:off x="9044379" y="4458012"/>
              <a:ext cx="17199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MEX</a:t>
              </a:r>
            </a:p>
          </p:txBody>
        </p:sp>
        <p:sp>
          <p:nvSpPr>
            <p:cNvPr id="485" name="tx485"/>
            <p:cNvSpPr/>
            <p:nvPr/>
          </p:nvSpPr>
          <p:spPr>
            <a:xfrm>
              <a:off x="9055980" y="4318492"/>
              <a:ext cx="17199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ARG</a:t>
              </a:r>
            </a:p>
          </p:txBody>
        </p:sp>
        <p:sp>
          <p:nvSpPr>
            <p:cNvPr id="486" name="tx486"/>
            <p:cNvSpPr/>
            <p:nvPr/>
          </p:nvSpPr>
          <p:spPr>
            <a:xfrm>
              <a:off x="8788353" y="4178971"/>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PER</a:t>
              </a:r>
            </a:p>
          </p:txBody>
        </p:sp>
        <p:sp>
          <p:nvSpPr>
            <p:cNvPr id="487" name="tx487"/>
            <p:cNvSpPr/>
            <p:nvPr/>
          </p:nvSpPr>
          <p:spPr>
            <a:xfrm>
              <a:off x="8846356" y="4039450"/>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BHS</a:t>
              </a:r>
            </a:p>
          </p:txBody>
        </p:sp>
        <p:sp>
          <p:nvSpPr>
            <p:cNvPr id="488" name="tx488"/>
            <p:cNvSpPr/>
            <p:nvPr/>
          </p:nvSpPr>
          <p:spPr>
            <a:xfrm>
              <a:off x="8846356" y="3899929"/>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BRB</a:t>
              </a:r>
            </a:p>
          </p:txBody>
        </p:sp>
        <p:sp>
          <p:nvSpPr>
            <p:cNvPr id="489" name="tx489"/>
            <p:cNvSpPr/>
            <p:nvPr/>
          </p:nvSpPr>
          <p:spPr>
            <a:xfrm>
              <a:off x="8833280" y="3760409"/>
              <a:ext cx="176296"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GTM</a:t>
              </a:r>
            </a:p>
          </p:txBody>
        </p:sp>
        <p:sp>
          <p:nvSpPr>
            <p:cNvPr id="490" name="tx490"/>
            <p:cNvSpPr/>
            <p:nvPr/>
          </p:nvSpPr>
          <p:spPr>
            <a:xfrm>
              <a:off x="8849179" y="3620888"/>
              <a:ext cx="17199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HND</a:t>
              </a:r>
            </a:p>
          </p:txBody>
        </p:sp>
        <p:sp>
          <p:nvSpPr>
            <p:cNvPr id="491" name="tx491"/>
            <p:cNvSpPr/>
            <p:nvPr/>
          </p:nvSpPr>
          <p:spPr>
            <a:xfrm>
              <a:off x="8847612" y="3481367"/>
              <a:ext cx="185166"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DOM</a:t>
              </a:r>
            </a:p>
          </p:txBody>
        </p:sp>
        <p:sp>
          <p:nvSpPr>
            <p:cNvPr id="492" name="tx492"/>
            <p:cNvSpPr/>
            <p:nvPr/>
          </p:nvSpPr>
          <p:spPr>
            <a:xfrm>
              <a:off x="8881159" y="3341846"/>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BRA</a:t>
              </a:r>
            </a:p>
          </p:txBody>
        </p:sp>
        <p:sp>
          <p:nvSpPr>
            <p:cNvPr id="493" name="tx493"/>
            <p:cNvSpPr/>
            <p:nvPr/>
          </p:nvSpPr>
          <p:spPr>
            <a:xfrm>
              <a:off x="8892759" y="3202326"/>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COL</a:t>
              </a:r>
            </a:p>
          </p:txBody>
        </p:sp>
        <p:sp>
          <p:nvSpPr>
            <p:cNvPr id="494" name="tx494"/>
            <p:cNvSpPr/>
            <p:nvPr/>
          </p:nvSpPr>
          <p:spPr>
            <a:xfrm>
              <a:off x="8917424" y="3062805"/>
              <a:ext cx="161757"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PRY</a:t>
              </a:r>
            </a:p>
          </p:txBody>
        </p:sp>
        <p:sp>
          <p:nvSpPr>
            <p:cNvPr id="495" name="tx495"/>
            <p:cNvSpPr/>
            <p:nvPr/>
          </p:nvSpPr>
          <p:spPr>
            <a:xfrm>
              <a:off x="8955152" y="2923284"/>
              <a:ext cx="158831"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CHL</a:t>
              </a:r>
            </a:p>
          </p:txBody>
        </p:sp>
        <p:sp>
          <p:nvSpPr>
            <p:cNvPr id="496" name="tx496"/>
            <p:cNvSpPr/>
            <p:nvPr/>
          </p:nvSpPr>
          <p:spPr>
            <a:xfrm>
              <a:off x="9000482" y="2783763"/>
              <a:ext cx="136702"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NIC</a:t>
              </a:r>
            </a:p>
          </p:txBody>
        </p:sp>
        <p:sp>
          <p:nvSpPr>
            <p:cNvPr id="497" name="tx497"/>
            <p:cNvSpPr/>
            <p:nvPr/>
          </p:nvSpPr>
          <p:spPr>
            <a:xfrm>
              <a:off x="8991600" y="2644243"/>
              <a:ext cx="157185"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TTO</a:t>
              </a:r>
            </a:p>
          </p:txBody>
        </p:sp>
        <p:sp>
          <p:nvSpPr>
            <p:cNvPr id="498" name="tx498"/>
            <p:cNvSpPr/>
            <p:nvPr/>
          </p:nvSpPr>
          <p:spPr>
            <a:xfrm>
              <a:off x="8982639" y="2504722"/>
              <a:ext cx="166146"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URY</a:t>
              </a:r>
            </a:p>
          </p:txBody>
        </p:sp>
        <p:sp>
          <p:nvSpPr>
            <p:cNvPr id="499" name="tx499"/>
            <p:cNvSpPr/>
            <p:nvPr/>
          </p:nvSpPr>
          <p:spPr>
            <a:xfrm>
              <a:off x="9023684" y="2365201"/>
              <a:ext cx="136702"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CRI</a:t>
              </a:r>
            </a:p>
          </p:txBody>
        </p:sp>
        <p:sp>
          <p:nvSpPr>
            <p:cNvPr id="500" name="tx500"/>
            <p:cNvSpPr/>
            <p:nvPr/>
          </p:nvSpPr>
          <p:spPr>
            <a:xfrm>
              <a:off x="9016186" y="2225680"/>
              <a:ext cx="14420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SLV</a:t>
              </a:r>
            </a:p>
          </p:txBody>
        </p:sp>
        <p:sp>
          <p:nvSpPr>
            <p:cNvPr id="501" name="tx501"/>
            <p:cNvSpPr/>
            <p:nvPr/>
          </p:nvSpPr>
          <p:spPr>
            <a:xfrm>
              <a:off x="9004378" y="2086160"/>
              <a:ext cx="16760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CUB</a:t>
              </a:r>
            </a:p>
          </p:txBody>
        </p:sp>
        <p:sp>
          <p:nvSpPr>
            <p:cNvPr id="502" name="tx502"/>
            <p:cNvSpPr/>
            <p:nvPr/>
          </p:nvSpPr>
          <p:spPr>
            <a:xfrm>
              <a:off x="8999989" y="1946639"/>
              <a:ext cx="17199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GUY</a:t>
              </a:r>
            </a:p>
          </p:txBody>
        </p:sp>
        <p:sp>
          <p:nvSpPr>
            <p:cNvPr id="503" name="rc503"/>
            <p:cNvSpPr/>
            <p:nvPr/>
          </p:nvSpPr>
          <p:spPr>
            <a:xfrm>
              <a:off x="8069916" y="1807652"/>
              <a:ext cx="1218078" cy="3683347"/>
            </a:xfrm>
            <a:prstGeom prst="rect">
              <a:avLst/>
            </a:prstGeom>
            <a:noFill/>
            <a:ln w="13550" cap="rnd">
              <a:solidFill>
                <a:srgbClr val="999999">
                  <a:alpha val="100000"/>
                </a:srgbClr>
              </a:solidFill>
              <a:prstDash val="solid"/>
              <a:round/>
            </a:ln>
          </p:spPr>
          <p:txBody>
            <a:bodyPr/>
            <a:lstStyle/>
            <a:p/>
          </p:txBody>
        </p:sp>
        <p:sp>
          <p:nvSpPr>
            <p:cNvPr id="504" name="pl504"/>
            <p:cNvSpPr/>
            <p:nvPr/>
          </p:nvSpPr>
          <p:spPr>
            <a:xfrm>
              <a:off x="9369184" y="1807652"/>
              <a:ext cx="0" cy="3683347"/>
            </a:xfrm>
            <a:custGeom>
              <a:avLst/>
              <a:pathLst>
                <a:path w="0" h="3683347">
                  <a:moveTo>
                    <a:pt x="0" y="3683347"/>
                  </a:moveTo>
                  <a:lnTo>
                    <a:pt x="0" y="0"/>
                  </a:lnTo>
                  <a:lnTo>
                    <a:pt x="0" y="0"/>
                  </a:lnTo>
                </a:path>
              </a:pathLst>
            </a:custGeom>
            <a:ln w="13550" cap="flat">
              <a:solidFill>
                <a:srgbClr val="EBEBEB">
                  <a:alpha val="100000"/>
                </a:srgbClr>
              </a:solidFill>
              <a:prstDash val="solid"/>
              <a:round/>
            </a:ln>
          </p:spPr>
          <p:txBody>
            <a:bodyPr/>
            <a:lstStyle/>
            <a:p/>
          </p:txBody>
        </p:sp>
        <p:sp>
          <p:nvSpPr>
            <p:cNvPr id="505" name="pl505"/>
            <p:cNvSpPr/>
            <p:nvPr/>
          </p:nvSpPr>
          <p:spPr>
            <a:xfrm>
              <a:off x="9601200" y="1807652"/>
              <a:ext cx="0" cy="3683347"/>
            </a:xfrm>
            <a:custGeom>
              <a:avLst/>
              <a:pathLst>
                <a:path w="0" h="3683347">
                  <a:moveTo>
                    <a:pt x="0" y="3683347"/>
                  </a:moveTo>
                  <a:lnTo>
                    <a:pt x="0" y="0"/>
                  </a:lnTo>
                  <a:lnTo>
                    <a:pt x="0" y="0"/>
                  </a:lnTo>
                </a:path>
              </a:pathLst>
            </a:custGeom>
            <a:ln w="13550" cap="flat">
              <a:solidFill>
                <a:srgbClr val="EBEBEB">
                  <a:alpha val="100000"/>
                </a:srgbClr>
              </a:solidFill>
              <a:prstDash val="solid"/>
              <a:round/>
            </a:ln>
          </p:spPr>
          <p:txBody>
            <a:bodyPr/>
            <a:lstStyle/>
            <a:p/>
          </p:txBody>
        </p:sp>
        <p:sp>
          <p:nvSpPr>
            <p:cNvPr id="506" name="pl506"/>
            <p:cNvSpPr/>
            <p:nvPr/>
          </p:nvSpPr>
          <p:spPr>
            <a:xfrm>
              <a:off x="9833215" y="1807652"/>
              <a:ext cx="0" cy="3683347"/>
            </a:xfrm>
            <a:custGeom>
              <a:avLst/>
              <a:pathLst>
                <a:path w="0" h="3683347">
                  <a:moveTo>
                    <a:pt x="0" y="3683347"/>
                  </a:moveTo>
                  <a:lnTo>
                    <a:pt x="0" y="0"/>
                  </a:lnTo>
                  <a:lnTo>
                    <a:pt x="0" y="0"/>
                  </a:lnTo>
                </a:path>
              </a:pathLst>
            </a:custGeom>
            <a:ln w="13550" cap="flat">
              <a:solidFill>
                <a:srgbClr val="EBEBEB">
                  <a:alpha val="100000"/>
                </a:srgbClr>
              </a:solidFill>
              <a:prstDash val="solid"/>
              <a:round/>
            </a:ln>
          </p:spPr>
          <p:txBody>
            <a:bodyPr/>
            <a:lstStyle/>
            <a:p/>
          </p:txBody>
        </p:sp>
        <p:sp>
          <p:nvSpPr>
            <p:cNvPr id="507" name="pl507"/>
            <p:cNvSpPr/>
            <p:nvPr/>
          </p:nvSpPr>
          <p:spPr>
            <a:xfrm>
              <a:off x="10065230" y="1807652"/>
              <a:ext cx="0" cy="3683347"/>
            </a:xfrm>
            <a:custGeom>
              <a:avLst/>
              <a:pathLst>
                <a:path w="0" h="3683347">
                  <a:moveTo>
                    <a:pt x="0" y="3683347"/>
                  </a:moveTo>
                  <a:lnTo>
                    <a:pt x="0" y="0"/>
                  </a:lnTo>
                  <a:lnTo>
                    <a:pt x="0" y="0"/>
                  </a:lnTo>
                </a:path>
              </a:pathLst>
            </a:custGeom>
            <a:ln w="13550" cap="flat">
              <a:solidFill>
                <a:srgbClr val="EBEBEB">
                  <a:alpha val="100000"/>
                </a:srgbClr>
              </a:solidFill>
              <a:prstDash val="solid"/>
              <a:round/>
            </a:ln>
          </p:spPr>
          <p:txBody>
            <a:bodyPr/>
            <a:lstStyle/>
            <a:p/>
          </p:txBody>
        </p:sp>
        <p:sp>
          <p:nvSpPr>
            <p:cNvPr id="508" name="pl508"/>
            <p:cNvSpPr/>
            <p:nvPr/>
          </p:nvSpPr>
          <p:spPr>
            <a:xfrm>
              <a:off x="10297245" y="1807652"/>
              <a:ext cx="0" cy="3683347"/>
            </a:xfrm>
            <a:custGeom>
              <a:avLst/>
              <a:pathLst>
                <a:path w="0" h="3683347">
                  <a:moveTo>
                    <a:pt x="0" y="3683347"/>
                  </a:moveTo>
                  <a:lnTo>
                    <a:pt x="0" y="0"/>
                  </a:lnTo>
                  <a:lnTo>
                    <a:pt x="0" y="0"/>
                  </a:lnTo>
                </a:path>
              </a:pathLst>
            </a:custGeom>
            <a:ln w="13550" cap="flat">
              <a:solidFill>
                <a:srgbClr val="EBEBEB">
                  <a:alpha val="100000"/>
                </a:srgbClr>
              </a:solidFill>
              <a:prstDash val="solid"/>
              <a:round/>
            </a:ln>
          </p:spPr>
          <p:txBody>
            <a:bodyPr/>
            <a:lstStyle/>
            <a:p/>
          </p:txBody>
        </p:sp>
        <p:sp>
          <p:nvSpPr>
            <p:cNvPr id="509" name="pl509"/>
            <p:cNvSpPr/>
            <p:nvPr/>
          </p:nvSpPr>
          <p:spPr>
            <a:xfrm>
              <a:off x="10529260" y="1807652"/>
              <a:ext cx="0" cy="3683347"/>
            </a:xfrm>
            <a:custGeom>
              <a:avLst/>
              <a:pathLst>
                <a:path w="0" h="3683347">
                  <a:moveTo>
                    <a:pt x="0" y="3683347"/>
                  </a:moveTo>
                  <a:lnTo>
                    <a:pt x="0" y="0"/>
                  </a:lnTo>
                  <a:lnTo>
                    <a:pt x="0" y="0"/>
                  </a:lnTo>
                </a:path>
              </a:pathLst>
            </a:custGeom>
            <a:ln w="13550" cap="flat">
              <a:solidFill>
                <a:srgbClr val="EBEBEB">
                  <a:alpha val="100000"/>
                </a:srgbClr>
              </a:solidFill>
              <a:prstDash val="solid"/>
              <a:round/>
            </a:ln>
          </p:spPr>
          <p:txBody>
            <a:bodyPr/>
            <a:lstStyle/>
            <a:p/>
          </p:txBody>
        </p:sp>
        <p:sp>
          <p:nvSpPr>
            <p:cNvPr id="510" name="pl510"/>
            <p:cNvSpPr/>
            <p:nvPr/>
          </p:nvSpPr>
          <p:spPr>
            <a:xfrm>
              <a:off x="10262442" y="1807652"/>
              <a:ext cx="0" cy="3683347"/>
            </a:xfrm>
            <a:custGeom>
              <a:avLst/>
              <a:pathLst>
                <a:path w="0" h="3683347">
                  <a:moveTo>
                    <a:pt x="0" y="3683347"/>
                  </a:moveTo>
                  <a:lnTo>
                    <a:pt x="0" y="0"/>
                  </a:lnTo>
                  <a:lnTo>
                    <a:pt x="0" y="0"/>
                  </a:lnTo>
                </a:path>
              </a:pathLst>
            </a:custGeom>
            <a:ln w="13550" cap="flat">
              <a:solidFill>
                <a:srgbClr val="666666">
                  <a:alpha val="100000"/>
                </a:srgbClr>
              </a:solidFill>
              <a:prstDash val="dash"/>
              <a:round/>
            </a:ln>
          </p:spPr>
          <p:txBody>
            <a:bodyPr/>
            <a:lstStyle/>
            <a:p/>
          </p:txBody>
        </p:sp>
        <p:sp>
          <p:nvSpPr>
            <p:cNvPr id="511" name="pt511"/>
            <p:cNvSpPr/>
            <p:nvPr/>
          </p:nvSpPr>
          <p:spPr>
            <a:xfrm>
              <a:off x="9323117" y="5277508"/>
              <a:ext cx="92134" cy="92134"/>
            </a:xfrm>
            <a:prstGeom prst="ellipse">
              <a:avLst/>
            </a:prstGeom>
            <a:solidFill>
              <a:srgbClr val="B50800">
                <a:alpha val="85098"/>
              </a:srgbClr>
            </a:solidFill>
            <a:ln w="2700" cap="rnd">
              <a:solidFill>
                <a:srgbClr val="000000">
                  <a:alpha val="85098"/>
                </a:srgbClr>
              </a:solidFill>
              <a:prstDash val="solid"/>
              <a:round/>
            </a:ln>
          </p:spPr>
          <p:txBody>
            <a:bodyPr/>
            <a:lstStyle/>
            <a:p/>
          </p:txBody>
        </p:sp>
        <p:sp>
          <p:nvSpPr>
            <p:cNvPr id="512" name="pt512"/>
            <p:cNvSpPr/>
            <p:nvPr/>
          </p:nvSpPr>
          <p:spPr>
            <a:xfrm>
              <a:off x="9520330" y="5101271"/>
              <a:ext cx="92134" cy="92134"/>
            </a:xfrm>
            <a:prstGeom prst="ellipse">
              <a:avLst/>
            </a:prstGeom>
            <a:solidFill>
              <a:srgbClr val="B50800">
                <a:alpha val="85098"/>
              </a:srgbClr>
            </a:solidFill>
            <a:ln w="2700" cap="rnd">
              <a:solidFill>
                <a:srgbClr val="000000">
                  <a:alpha val="85098"/>
                </a:srgbClr>
              </a:solidFill>
              <a:prstDash val="solid"/>
              <a:round/>
            </a:ln>
          </p:spPr>
          <p:txBody>
            <a:bodyPr/>
            <a:lstStyle/>
            <a:p/>
          </p:txBody>
        </p:sp>
        <p:sp>
          <p:nvSpPr>
            <p:cNvPr id="513" name="pt513"/>
            <p:cNvSpPr/>
            <p:nvPr/>
          </p:nvSpPr>
          <p:spPr>
            <a:xfrm>
              <a:off x="9926356" y="4925034"/>
              <a:ext cx="92134" cy="92134"/>
            </a:xfrm>
            <a:prstGeom prst="ellipse">
              <a:avLst/>
            </a:prstGeom>
            <a:solidFill>
              <a:srgbClr val="B50800">
                <a:alpha val="85098"/>
              </a:srgbClr>
            </a:solidFill>
            <a:ln w="2700" cap="rnd">
              <a:solidFill>
                <a:srgbClr val="000000">
                  <a:alpha val="85098"/>
                </a:srgbClr>
              </a:solidFill>
              <a:prstDash val="solid"/>
              <a:round/>
            </a:ln>
          </p:spPr>
          <p:txBody>
            <a:bodyPr/>
            <a:lstStyle/>
            <a:p/>
          </p:txBody>
        </p:sp>
        <p:sp>
          <p:nvSpPr>
            <p:cNvPr id="514" name="pt514"/>
            <p:cNvSpPr/>
            <p:nvPr/>
          </p:nvSpPr>
          <p:spPr>
            <a:xfrm>
              <a:off x="10042364" y="4748797"/>
              <a:ext cx="92134" cy="92134"/>
            </a:xfrm>
            <a:prstGeom prst="ellipse">
              <a:avLst/>
            </a:prstGeom>
            <a:solidFill>
              <a:srgbClr val="E2231A">
                <a:alpha val="85098"/>
              </a:srgbClr>
            </a:solidFill>
            <a:ln w="2700" cap="rnd">
              <a:solidFill>
                <a:srgbClr val="000000">
                  <a:alpha val="85098"/>
                </a:srgbClr>
              </a:solidFill>
              <a:prstDash val="solid"/>
              <a:round/>
            </a:ln>
          </p:spPr>
          <p:txBody>
            <a:bodyPr/>
            <a:lstStyle/>
            <a:p/>
          </p:txBody>
        </p:sp>
        <p:sp>
          <p:nvSpPr>
            <p:cNvPr id="515" name="pt515"/>
            <p:cNvSpPr/>
            <p:nvPr/>
          </p:nvSpPr>
          <p:spPr>
            <a:xfrm>
              <a:off x="10169972" y="4572561"/>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p:txBody>
        </p:sp>
        <p:sp>
          <p:nvSpPr>
            <p:cNvPr id="516" name="pt516"/>
            <p:cNvSpPr/>
            <p:nvPr/>
          </p:nvSpPr>
          <p:spPr>
            <a:xfrm>
              <a:off x="10204774" y="4396324"/>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p:txBody>
        </p:sp>
        <p:sp>
          <p:nvSpPr>
            <p:cNvPr id="517" name="pt517"/>
            <p:cNvSpPr/>
            <p:nvPr/>
          </p:nvSpPr>
          <p:spPr>
            <a:xfrm>
              <a:off x="10251177" y="4220087"/>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518" name="pt518"/>
            <p:cNvSpPr/>
            <p:nvPr/>
          </p:nvSpPr>
          <p:spPr>
            <a:xfrm>
              <a:off x="10285980" y="4043850"/>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519" name="pt519"/>
            <p:cNvSpPr/>
            <p:nvPr/>
          </p:nvSpPr>
          <p:spPr>
            <a:xfrm>
              <a:off x="10285980" y="3867614"/>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520" name="pt520"/>
            <p:cNvSpPr/>
            <p:nvPr/>
          </p:nvSpPr>
          <p:spPr>
            <a:xfrm>
              <a:off x="10309181" y="3691377"/>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521" name="pt521"/>
            <p:cNvSpPr/>
            <p:nvPr/>
          </p:nvSpPr>
          <p:spPr>
            <a:xfrm>
              <a:off x="10309181" y="3515140"/>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522" name="pt522"/>
            <p:cNvSpPr/>
            <p:nvPr/>
          </p:nvSpPr>
          <p:spPr>
            <a:xfrm>
              <a:off x="10332383" y="3338904"/>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523" name="pt523"/>
            <p:cNvSpPr/>
            <p:nvPr/>
          </p:nvSpPr>
          <p:spPr>
            <a:xfrm>
              <a:off x="10332383" y="3162667"/>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524" name="pt524"/>
            <p:cNvSpPr/>
            <p:nvPr/>
          </p:nvSpPr>
          <p:spPr>
            <a:xfrm>
              <a:off x="10332383" y="2986430"/>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525" name="pt525"/>
            <p:cNvSpPr/>
            <p:nvPr/>
          </p:nvSpPr>
          <p:spPr>
            <a:xfrm>
              <a:off x="10343983" y="2810193"/>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526" name="pt526"/>
            <p:cNvSpPr/>
            <p:nvPr/>
          </p:nvSpPr>
          <p:spPr>
            <a:xfrm>
              <a:off x="10378786" y="2633957"/>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527" name="pt527"/>
            <p:cNvSpPr/>
            <p:nvPr/>
          </p:nvSpPr>
          <p:spPr>
            <a:xfrm>
              <a:off x="10425189" y="2457720"/>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528" name="pt528"/>
            <p:cNvSpPr/>
            <p:nvPr/>
          </p:nvSpPr>
          <p:spPr>
            <a:xfrm>
              <a:off x="10436790" y="2281483"/>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529" name="pt529"/>
            <p:cNvSpPr/>
            <p:nvPr/>
          </p:nvSpPr>
          <p:spPr>
            <a:xfrm>
              <a:off x="10471592" y="2105246"/>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530" name="pt530"/>
            <p:cNvSpPr/>
            <p:nvPr/>
          </p:nvSpPr>
          <p:spPr>
            <a:xfrm>
              <a:off x="10471592" y="1929010"/>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531" name="tx531"/>
            <p:cNvSpPr/>
            <p:nvPr/>
          </p:nvSpPr>
          <p:spPr>
            <a:xfrm>
              <a:off x="9427188" y="5295137"/>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VEN</a:t>
              </a:r>
            </a:p>
          </p:txBody>
        </p:sp>
        <p:sp>
          <p:nvSpPr>
            <p:cNvPr id="532" name="tx532"/>
            <p:cNvSpPr/>
            <p:nvPr/>
          </p:nvSpPr>
          <p:spPr>
            <a:xfrm>
              <a:off x="9624401" y="5118900"/>
              <a:ext cx="145572"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BLZ</a:t>
              </a:r>
            </a:p>
          </p:txBody>
        </p:sp>
        <p:sp>
          <p:nvSpPr>
            <p:cNvPr id="533" name="tx533"/>
            <p:cNvSpPr/>
            <p:nvPr/>
          </p:nvSpPr>
          <p:spPr>
            <a:xfrm>
              <a:off x="10030427" y="4942663"/>
              <a:ext cx="127833"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HTI</a:t>
              </a:r>
            </a:p>
          </p:txBody>
        </p:sp>
        <p:sp>
          <p:nvSpPr>
            <p:cNvPr id="534" name="tx534"/>
            <p:cNvSpPr/>
            <p:nvPr/>
          </p:nvSpPr>
          <p:spPr>
            <a:xfrm>
              <a:off x="10146435" y="4766427"/>
              <a:ext cx="158831"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BOL</a:t>
              </a:r>
            </a:p>
          </p:txBody>
        </p:sp>
        <p:sp>
          <p:nvSpPr>
            <p:cNvPr id="535" name="tx535"/>
            <p:cNvSpPr/>
            <p:nvPr/>
          </p:nvSpPr>
          <p:spPr>
            <a:xfrm>
              <a:off x="10274043" y="4590190"/>
              <a:ext cx="17199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ARG</a:t>
              </a:r>
            </a:p>
          </p:txBody>
        </p:sp>
        <p:sp>
          <p:nvSpPr>
            <p:cNvPr id="536" name="tx536"/>
            <p:cNvSpPr/>
            <p:nvPr/>
          </p:nvSpPr>
          <p:spPr>
            <a:xfrm>
              <a:off x="10308845" y="4413953"/>
              <a:ext cx="16760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ECU</a:t>
              </a:r>
            </a:p>
          </p:txBody>
        </p:sp>
        <p:sp>
          <p:nvSpPr>
            <p:cNvPr id="537" name="tx537"/>
            <p:cNvSpPr/>
            <p:nvPr/>
          </p:nvSpPr>
          <p:spPr>
            <a:xfrm>
              <a:off x="10077483" y="4237716"/>
              <a:ext cx="161757"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PRY</a:t>
              </a:r>
            </a:p>
          </p:txBody>
        </p:sp>
        <p:sp>
          <p:nvSpPr>
            <p:cNvPr id="538" name="tx538"/>
            <p:cNvSpPr/>
            <p:nvPr/>
          </p:nvSpPr>
          <p:spPr>
            <a:xfrm>
              <a:off x="10088877" y="4061480"/>
              <a:ext cx="185166"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DOM</a:t>
              </a:r>
            </a:p>
          </p:txBody>
        </p:sp>
        <p:sp>
          <p:nvSpPr>
            <p:cNvPr id="539" name="tx539"/>
            <p:cNvSpPr/>
            <p:nvPr/>
          </p:nvSpPr>
          <p:spPr>
            <a:xfrm>
              <a:off x="10097747" y="3885243"/>
              <a:ext cx="176296"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GTM</a:t>
              </a:r>
            </a:p>
          </p:txBody>
        </p:sp>
        <p:sp>
          <p:nvSpPr>
            <p:cNvPr id="540" name="tx540"/>
            <p:cNvSpPr/>
            <p:nvPr/>
          </p:nvSpPr>
          <p:spPr>
            <a:xfrm>
              <a:off x="10134024" y="3709006"/>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BHS</a:t>
              </a:r>
            </a:p>
          </p:txBody>
        </p:sp>
        <p:sp>
          <p:nvSpPr>
            <p:cNvPr id="541" name="tx541"/>
            <p:cNvSpPr/>
            <p:nvPr/>
          </p:nvSpPr>
          <p:spPr>
            <a:xfrm>
              <a:off x="10125246" y="3532769"/>
              <a:ext cx="17199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MEX</a:t>
              </a:r>
            </a:p>
          </p:txBody>
        </p:sp>
        <p:sp>
          <p:nvSpPr>
            <p:cNvPr id="542" name="tx542"/>
            <p:cNvSpPr/>
            <p:nvPr/>
          </p:nvSpPr>
          <p:spPr>
            <a:xfrm>
              <a:off x="10148447" y="3356533"/>
              <a:ext cx="17199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HND</a:t>
              </a:r>
            </a:p>
          </p:txBody>
        </p:sp>
        <p:sp>
          <p:nvSpPr>
            <p:cNvPr id="543" name="tx543"/>
            <p:cNvSpPr/>
            <p:nvPr/>
          </p:nvSpPr>
          <p:spPr>
            <a:xfrm>
              <a:off x="10163078" y="3180296"/>
              <a:ext cx="15736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PAN</a:t>
              </a:r>
            </a:p>
          </p:txBody>
        </p:sp>
        <p:sp>
          <p:nvSpPr>
            <p:cNvPr id="544" name="tx544"/>
            <p:cNvSpPr/>
            <p:nvPr/>
          </p:nvSpPr>
          <p:spPr>
            <a:xfrm>
              <a:off x="10157226" y="3004059"/>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PER</a:t>
              </a:r>
            </a:p>
          </p:txBody>
        </p:sp>
        <p:sp>
          <p:nvSpPr>
            <p:cNvPr id="545" name="tx545"/>
            <p:cNvSpPr/>
            <p:nvPr/>
          </p:nvSpPr>
          <p:spPr>
            <a:xfrm>
              <a:off x="10168826" y="2827823"/>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BRA</a:t>
              </a:r>
            </a:p>
          </p:txBody>
        </p:sp>
        <p:sp>
          <p:nvSpPr>
            <p:cNvPr id="546" name="tx546"/>
            <p:cNvSpPr/>
            <p:nvPr/>
          </p:nvSpPr>
          <p:spPr>
            <a:xfrm>
              <a:off x="10203629" y="2651586"/>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COL</a:t>
              </a:r>
            </a:p>
          </p:txBody>
        </p:sp>
        <p:sp>
          <p:nvSpPr>
            <p:cNvPr id="547" name="tx547"/>
            <p:cNvSpPr/>
            <p:nvPr/>
          </p:nvSpPr>
          <p:spPr>
            <a:xfrm>
              <a:off x="10276549" y="2475349"/>
              <a:ext cx="136702"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CRI</a:t>
              </a:r>
            </a:p>
          </p:txBody>
        </p:sp>
        <p:sp>
          <p:nvSpPr>
            <p:cNvPr id="548" name="tx548"/>
            <p:cNvSpPr/>
            <p:nvPr/>
          </p:nvSpPr>
          <p:spPr>
            <a:xfrm>
              <a:off x="10288150" y="2299112"/>
              <a:ext cx="136702"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NIC</a:t>
              </a:r>
            </a:p>
          </p:txBody>
        </p:sp>
        <p:sp>
          <p:nvSpPr>
            <p:cNvPr id="549" name="tx549"/>
            <p:cNvSpPr/>
            <p:nvPr/>
          </p:nvSpPr>
          <p:spPr>
            <a:xfrm>
              <a:off x="10315454" y="2122876"/>
              <a:ext cx="14420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SLV</a:t>
              </a:r>
            </a:p>
          </p:txBody>
        </p:sp>
        <p:sp>
          <p:nvSpPr>
            <p:cNvPr id="550" name="tx550"/>
            <p:cNvSpPr/>
            <p:nvPr/>
          </p:nvSpPr>
          <p:spPr>
            <a:xfrm>
              <a:off x="10287656" y="1946639"/>
              <a:ext cx="17199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GUY</a:t>
              </a:r>
            </a:p>
          </p:txBody>
        </p:sp>
        <p:sp>
          <p:nvSpPr>
            <p:cNvPr id="551" name="rc551"/>
            <p:cNvSpPr/>
            <p:nvPr/>
          </p:nvSpPr>
          <p:spPr>
            <a:xfrm>
              <a:off x="9357584" y="1807652"/>
              <a:ext cx="1218078" cy="3683347"/>
            </a:xfrm>
            <a:prstGeom prst="rect">
              <a:avLst/>
            </a:prstGeom>
            <a:noFill/>
            <a:ln w="13550" cap="rnd">
              <a:solidFill>
                <a:srgbClr val="999999">
                  <a:alpha val="100000"/>
                </a:srgbClr>
              </a:solidFill>
              <a:prstDash val="solid"/>
              <a:round/>
            </a:ln>
          </p:spPr>
          <p:txBody>
            <a:bodyPr/>
            <a:lstStyle/>
            <a:p/>
          </p:txBody>
        </p:sp>
        <p:sp>
          <p:nvSpPr>
            <p:cNvPr id="552" name="pl552"/>
            <p:cNvSpPr/>
            <p:nvPr/>
          </p:nvSpPr>
          <p:spPr>
            <a:xfrm>
              <a:off x="10656852" y="1807652"/>
              <a:ext cx="0" cy="3683347"/>
            </a:xfrm>
            <a:custGeom>
              <a:avLst/>
              <a:pathLst>
                <a:path w="0" h="3683347">
                  <a:moveTo>
                    <a:pt x="0" y="3683347"/>
                  </a:moveTo>
                  <a:lnTo>
                    <a:pt x="0" y="0"/>
                  </a:lnTo>
                  <a:lnTo>
                    <a:pt x="0" y="0"/>
                  </a:lnTo>
                </a:path>
              </a:pathLst>
            </a:custGeom>
            <a:ln w="13550" cap="flat">
              <a:solidFill>
                <a:srgbClr val="EBEBEB">
                  <a:alpha val="100000"/>
                </a:srgbClr>
              </a:solidFill>
              <a:prstDash val="solid"/>
              <a:round/>
            </a:ln>
          </p:spPr>
          <p:txBody>
            <a:bodyPr/>
            <a:lstStyle/>
            <a:p/>
          </p:txBody>
        </p:sp>
        <p:sp>
          <p:nvSpPr>
            <p:cNvPr id="553" name="pl553"/>
            <p:cNvSpPr/>
            <p:nvPr/>
          </p:nvSpPr>
          <p:spPr>
            <a:xfrm>
              <a:off x="10888867" y="1807652"/>
              <a:ext cx="0" cy="3683347"/>
            </a:xfrm>
            <a:custGeom>
              <a:avLst/>
              <a:pathLst>
                <a:path w="0" h="3683347">
                  <a:moveTo>
                    <a:pt x="0" y="3683347"/>
                  </a:moveTo>
                  <a:lnTo>
                    <a:pt x="0" y="0"/>
                  </a:lnTo>
                  <a:lnTo>
                    <a:pt x="0" y="0"/>
                  </a:lnTo>
                </a:path>
              </a:pathLst>
            </a:custGeom>
            <a:ln w="13550" cap="flat">
              <a:solidFill>
                <a:srgbClr val="EBEBEB">
                  <a:alpha val="100000"/>
                </a:srgbClr>
              </a:solidFill>
              <a:prstDash val="solid"/>
              <a:round/>
            </a:ln>
          </p:spPr>
          <p:txBody>
            <a:bodyPr/>
            <a:lstStyle/>
            <a:p/>
          </p:txBody>
        </p:sp>
        <p:sp>
          <p:nvSpPr>
            <p:cNvPr id="554" name="pl554"/>
            <p:cNvSpPr/>
            <p:nvPr/>
          </p:nvSpPr>
          <p:spPr>
            <a:xfrm>
              <a:off x="11120882" y="1807652"/>
              <a:ext cx="0" cy="3683347"/>
            </a:xfrm>
            <a:custGeom>
              <a:avLst/>
              <a:pathLst>
                <a:path w="0" h="3683347">
                  <a:moveTo>
                    <a:pt x="0" y="3683347"/>
                  </a:moveTo>
                  <a:lnTo>
                    <a:pt x="0" y="0"/>
                  </a:lnTo>
                  <a:lnTo>
                    <a:pt x="0" y="0"/>
                  </a:lnTo>
                </a:path>
              </a:pathLst>
            </a:custGeom>
            <a:ln w="13550" cap="flat">
              <a:solidFill>
                <a:srgbClr val="EBEBEB">
                  <a:alpha val="100000"/>
                </a:srgbClr>
              </a:solidFill>
              <a:prstDash val="solid"/>
              <a:round/>
            </a:ln>
          </p:spPr>
          <p:txBody>
            <a:bodyPr/>
            <a:lstStyle/>
            <a:p/>
          </p:txBody>
        </p:sp>
        <p:sp>
          <p:nvSpPr>
            <p:cNvPr id="555" name="pl555"/>
            <p:cNvSpPr/>
            <p:nvPr/>
          </p:nvSpPr>
          <p:spPr>
            <a:xfrm>
              <a:off x="11352897" y="1807652"/>
              <a:ext cx="0" cy="3683347"/>
            </a:xfrm>
            <a:custGeom>
              <a:avLst/>
              <a:pathLst>
                <a:path w="0" h="3683347">
                  <a:moveTo>
                    <a:pt x="0" y="3683347"/>
                  </a:moveTo>
                  <a:lnTo>
                    <a:pt x="0" y="0"/>
                  </a:lnTo>
                  <a:lnTo>
                    <a:pt x="0" y="0"/>
                  </a:lnTo>
                </a:path>
              </a:pathLst>
            </a:custGeom>
            <a:ln w="13550" cap="flat">
              <a:solidFill>
                <a:srgbClr val="EBEBEB">
                  <a:alpha val="100000"/>
                </a:srgbClr>
              </a:solidFill>
              <a:prstDash val="solid"/>
              <a:round/>
            </a:ln>
          </p:spPr>
          <p:txBody>
            <a:bodyPr/>
            <a:lstStyle/>
            <a:p/>
          </p:txBody>
        </p:sp>
        <p:sp>
          <p:nvSpPr>
            <p:cNvPr id="556" name="pl556"/>
            <p:cNvSpPr/>
            <p:nvPr/>
          </p:nvSpPr>
          <p:spPr>
            <a:xfrm>
              <a:off x="11584912" y="1807652"/>
              <a:ext cx="0" cy="3683347"/>
            </a:xfrm>
            <a:custGeom>
              <a:avLst/>
              <a:pathLst>
                <a:path w="0" h="3683347">
                  <a:moveTo>
                    <a:pt x="0" y="3683347"/>
                  </a:moveTo>
                  <a:lnTo>
                    <a:pt x="0" y="0"/>
                  </a:lnTo>
                  <a:lnTo>
                    <a:pt x="0" y="0"/>
                  </a:lnTo>
                </a:path>
              </a:pathLst>
            </a:custGeom>
            <a:ln w="13550" cap="flat">
              <a:solidFill>
                <a:srgbClr val="EBEBEB">
                  <a:alpha val="100000"/>
                </a:srgbClr>
              </a:solidFill>
              <a:prstDash val="solid"/>
              <a:round/>
            </a:ln>
          </p:spPr>
          <p:txBody>
            <a:bodyPr/>
            <a:lstStyle/>
            <a:p/>
          </p:txBody>
        </p:sp>
        <p:sp>
          <p:nvSpPr>
            <p:cNvPr id="557" name="pl557"/>
            <p:cNvSpPr/>
            <p:nvPr/>
          </p:nvSpPr>
          <p:spPr>
            <a:xfrm>
              <a:off x="11816927" y="1807652"/>
              <a:ext cx="0" cy="3683347"/>
            </a:xfrm>
            <a:custGeom>
              <a:avLst/>
              <a:pathLst>
                <a:path w="0" h="3683347">
                  <a:moveTo>
                    <a:pt x="0" y="3683347"/>
                  </a:moveTo>
                  <a:lnTo>
                    <a:pt x="0" y="0"/>
                  </a:lnTo>
                  <a:lnTo>
                    <a:pt x="0" y="0"/>
                  </a:lnTo>
                </a:path>
              </a:pathLst>
            </a:custGeom>
            <a:ln w="13550" cap="flat">
              <a:solidFill>
                <a:srgbClr val="EBEBEB">
                  <a:alpha val="100000"/>
                </a:srgbClr>
              </a:solidFill>
              <a:prstDash val="solid"/>
              <a:round/>
            </a:ln>
          </p:spPr>
          <p:txBody>
            <a:bodyPr/>
            <a:lstStyle/>
            <a:p/>
          </p:txBody>
        </p:sp>
        <p:sp>
          <p:nvSpPr>
            <p:cNvPr id="558" name="pl558"/>
            <p:cNvSpPr/>
            <p:nvPr/>
          </p:nvSpPr>
          <p:spPr>
            <a:xfrm>
              <a:off x="11434103" y="1807652"/>
              <a:ext cx="0" cy="3683347"/>
            </a:xfrm>
            <a:custGeom>
              <a:avLst/>
              <a:pathLst>
                <a:path w="0" h="3683347">
                  <a:moveTo>
                    <a:pt x="0" y="3683347"/>
                  </a:moveTo>
                  <a:lnTo>
                    <a:pt x="0" y="0"/>
                  </a:lnTo>
                  <a:lnTo>
                    <a:pt x="0" y="0"/>
                  </a:lnTo>
                </a:path>
              </a:pathLst>
            </a:custGeom>
            <a:ln w="13550" cap="flat">
              <a:solidFill>
                <a:srgbClr val="666666">
                  <a:alpha val="100000"/>
                </a:srgbClr>
              </a:solidFill>
              <a:prstDash val="dash"/>
              <a:round/>
            </a:ln>
          </p:spPr>
          <p:txBody>
            <a:bodyPr/>
            <a:lstStyle/>
            <a:p/>
          </p:txBody>
        </p:sp>
        <p:sp>
          <p:nvSpPr>
            <p:cNvPr id="559" name="pt559"/>
            <p:cNvSpPr/>
            <p:nvPr/>
          </p:nvSpPr>
          <p:spPr>
            <a:xfrm>
              <a:off x="10668789" y="5277508"/>
              <a:ext cx="92134" cy="92134"/>
            </a:xfrm>
            <a:prstGeom prst="ellipse">
              <a:avLst/>
            </a:prstGeom>
            <a:solidFill>
              <a:srgbClr val="B50800">
                <a:alpha val="85098"/>
              </a:srgbClr>
            </a:solidFill>
            <a:ln w="2700" cap="rnd">
              <a:solidFill>
                <a:srgbClr val="000000">
                  <a:alpha val="85098"/>
                </a:srgbClr>
              </a:solidFill>
              <a:prstDash val="solid"/>
              <a:round/>
            </a:ln>
          </p:spPr>
          <p:txBody>
            <a:bodyPr/>
            <a:lstStyle/>
            <a:p/>
          </p:txBody>
        </p:sp>
        <p:sp>
          <p:nvSpPr>
            <p:cNvPr id="560" name="pt560"/>
            <p:cNvSpPr/>
            <p:nvPr/>
          </p:nvSpPr>
          <p:spPr>
            <a:xfrm>
              <a:off x="10691991" y="4973099"/>
              <a:ext cx="92134" cy="92134"/>
            </a:xfrm>
            <a:prstGeom prst="ellipse">
              <a:avLst/>
            </a:prstGeom>
            <a:solidFill>
              <a:srgbClr val="B50800">
                <a:alpha val="85098"/>
              </a:srgbClr>
            </a:solidFill>
            <a:ln w="2700" cap="rnd">
              <a:solidFill>
                <a:srgbClr val="000000">
                  <a:alpha val="85098"/>
                </a:srgbClr>
              </a:solidFill>
              <a:prstDash val="solid"/>
              <a:round/>
            </a:ln>
          </p:spPr>
          <p:txBody>
            <a:bodyPr/>
            <a:lstStyle/>
            <a:p/>
          </p:txBody>
        </p:sp>
        <p:sp>
          <p:nvSpPr>
            <p:cNvPr id="561" name="pt561"/>
            <p:cNvSpPr/>
            <p:nvPr/>
          </p:nvSpPr>
          <p:spPr>
            <a:xfrm>
              <a:off x="11306830" y="4668690"/>
              <a:ext cx="92134" cy="92134"/>
            </a:xfrm>
            <a:prstGeom prst="ellipse">
              <a:avLst/>
            </a:prstGeom>
            <a:solidFill>
              <a:srgbClr val="E2231A">
                <a:alpha val="85098"/>
              </a:srgbClr>
            </a:solidFill>
            <a:ln w="2700" cap="rnd">
              <a:solidFill>
                <a:srgbClr val="000000">
                  <a:alpha val="85098"/>
                </a:srgbClr>
              </a:solidFill>
              <a:prstDash val="solid"/>
              <a:round/>
            </a:ln>
          </p:spPr>
          <p:txBody>
            <a:bodyPr/>
            <a:lstStyle/>
            <a:p/>
          </p:txBody>
        </p:sp>
        <p:sp>
          <p:nvSpPr>
            <p:cNvPr id="562" name="pt562"/>
            <p:cNvSpPr/>
            <p:nvPr/>
          </p:nvSpPr>
          <p:spPr>
            <a:xfrm>
              <a:off x="11318431" y="4364281"/>
              <a:ext cx="92134" cy="92134"/>
            </a:xfrm>
            <a:prstGeom prst="ellipse">
              <a:avLst/>
            </a:prstGeom>
            <a:solidFill>
              <a:srgbClr val="E2231A">
                <a:alpha val="85098"/>
              </a:srgbClr>
            </a:solidFill>
            <a:ln w="2700" cap="rnd">
              <a:solidFill>
                <a:srgbClr val="000000">
                  <a:alpha val="85098"/>
                </a:srgbClr>
              </a:solidFill>
              <a:prstDash val="solid"/>
              <a:round/>
            </a:ln>
          </p:spPr>
          <p:txBody>
            <a:bodyPr/>
            <a:lstStyle/>
            <a:p/>
          </p:txBody>
        </p:sp>
        <p:sp>
          <p:nvSpPr>
            <p:cNvPr id="563" name="pt563"/>
            <p:cNvSpPr/>
            <p:nvPr/>
          </p:nvSpPr>
          <p:spPr>
            <a:xfrm>
              <a:off x="11341633" y="4059872"/>
              <a:ext cx="92134" cy="92134"/>
            </a:xfrm>
            <a:prstGeom prst="ellipse">
              <a:avLst/>
            </a:prstGeom>
            <a:solidFill>
              <a:srgbClr val="E2231A">
                <a:alpha val="85098"/>
              </a:srgbClr>
            </a:solidFill>
            <a:ln w="2700" cap="rnd">
              <a:solidFill>
                <a:srgbClr val="000000">
                  <a:alpha val="85098"/>
                </a:srgbClr>
              </a:solidFill>
              <a:prstDash val="solid"/>
              <a:round/>
            </a:ln>
          </p:spPr>
          <p:txBody>
            <a:bodyPr/>
            <a:lstStyle/>
            <a:p/>
          </p:txBody>
        </p:sp>
        <p:sp>
          <p:nvSpPr>
            <p:cNvPr id="564" name="pt564"/>
            <p:cNvSpPr/>
            <p:nvPr/>
          </p:nvSpPr>
          <p:spPr>
            <a:xfrm>
              <a:off x="11376435" y="3755463"/>
              <a:ext cx="92134" cy="92134"/>
            </a:xfrm>
            <a:prstGeom prst="ellipse">
              <a:avLst/>
            </a:prstGeom>
            <a:solidFill>
              <a:srgbClr val="E2231A">
                <a:alpha val="85098"/>
              </a:srgbClr>
            </a:solidFill>
            <a:ln w="2700" cap="rnd">
              <a:solidFill>
                <a:srgbClr val="000000">
                  <a:alpha val="85098"/>
                </a:srgbClr>
              </a:solidFill>
              <a:prstDash val="solid"/>
              <a:round/>
            </a:ln>
          </p:spPr>
          <p:txBody>
            <a:bodyPr/>
            <a:lstStyle/>
            <a:p/>
          </p:txBody>
        </p:sp>
        <p:sp>
          <p:nvSpPr>
            <p:cNvPr id="565" name="pt565"/>
            <p:cNvSpPr/>
            <p:nvPr/>
          </p:nvSpPr>
          <p:spPr>
            <a:xfrm>
              <a:off x="11446039" y="3451054"/>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p:txBody>
        </p:sp>
        <p:sp>
          <p:nvSpPr>
            <p:cNvPr id="566" name="pt566"/>
            <p:cNvSpPr/>
            <p:nvPr/>
          </p:nvSpPr>
          <p:spPr>
            <a:xfrm>
              <a:off x="11527245" y="3146645"/>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p:txBody>
        </p:sp>
        <p:sp>
          <p:nvSpPr>
            <p:cNvPr id="567" name="pt567"/>
            <p:cNvSpPr/>
            <p:nvPr/>
          </p:nvSpPr>
          <p:spPr>
            <a:xfrm>
              <a:off x="11573648" y="2842236"/>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568" name="pt568"/>
            <p:cNvSpPr/>
            <p:nvPr/>
          </p:nvSpPr>
          <p:spPr>
            <a:xfrm>
              <a:off x="11689655" y="2537827"/>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569" name="pt569"/>
            <p:cNvSpPr/>
            <p:nvPr/>
          </p:nvSpPr>
          <p:spPr>
            <a:xfrm>
              <a:off x="11724457" y="2233419"/>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570" name="pt570"/>
            <p:cNvSpPr/>
            <p:nvPr/>
          </p:nvSpPr>
          <p:spPr>
            <a:xfrm>
              <a:off x="11759260" y="1929010"/>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571" name="tx571"/>
            <p:cNvSpPr/>
            <p:nvPr/>
          </p:nvSpPr>
          <p:spPr>
            <a:xfrm>
              <a:off x="10772860" y="5295137"/>
              <a:ext cx="15736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PAN</a:t>
              </a:r>
            </a:p>
          </p:txBody>
        </p:sp>
        <p:sp>
          <p:nvSpPr>
            <p:cNvPr id="572" name="tx572"/>
            <p:cNvSpPr/>
            <p:nvPr/>
          </p:nvSpPr>
          <p:spPr>
            <a:xfrm>
              <a:off x="10796061" y="4990728"/>
              <a:ext cx="17199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ARG</a:t>
              </a:r>
            </a:p>
          </p:txBody>
        </p:sp>
        <p:sp>
          <p:nvSpPr>
            <p:cNvPr id="573" name="tx573"/>
            <p:cNvSpPr/>
            <p:nvPr/>
          </p:nvSpPr>
          <p:spPr>
            <a:xfrm>
              <a:off x="11410901" y="4686319"/>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VEN</a:t>
              </a:r>
            </a:p>
          </p:txBody>
        </p:sp>
        <p:sp>
          <p:nvSpPr>
            <p:cNvPr id="574" name="tx574"/>
            <p:cNvSpPr/>
            <p:nvPr/>
          </p:nvSpPr>
          <p:spPr>
            <a:xfrm>
              <a:off x="11422502" y="4381910"/>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PER</a:t>
              </a:r>
            </a:p>
          </p:txBody>
        </p:sp>
        <p:sp>
          <p:nvSpPr>
            <p:cNvPr id="575" name="tx575"/>
            <p:cNvSpPr/>
            <p:nvPr/>
          </p:nvSpPr>
          <p:spPr>
            <a:xfrm>
              <a:off x="11445703" y="4077501"/>
              <a:ext cx="16760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SUR</a:t>
              </a:r>
            </a:p>
          </p:txBody>
        </p:sp>
        <p:sp>
          <p:nvSpPr>
            <p:cNvPr id="576" name="tx576"/>
            <p:cNvSpPr/>
            <p:nvPr/>
          </p:nvSpPr>
          <p:spPr>
            <a:xfrm>
              <a:off x="11480506" y="3773092"/>
              <a:ext cx="158831"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BOL</a:t>
              </a:r>
            </a:p>
          </p:txBody>
        </p:sp>
        <p:sp>
          <p:nvSpPr>
            <p:cNvPr id="577" name="tx577"/>
            <p:cNvSpPr/>
            <p:nvPr/>
          </p:nvSpPr>
          <p:spPr>
            <a:xfrm>
              <a:off x="11550110" y="3468683"/>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BRA</a:t>
              </a:r>
            </a:p>
          </p:txBody>
        </p:sp>
        <p:sp>
          <p:nvSpPr>
            <p:cNvPr id="578" name="tx578"/>
            <p:cNvSpPr/>
            <p:nvPr/>
          </p:nvSpPr>
          <p:spPr>
            <a:xfrm>
              <a:off x="11631315" y="3164274"/>
              <a:ext cx="16760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ECU</a:t>
              </a:r>
            </a:p>
          </p:txBody>
        </p:sp>
        <p:sp>
          <p:nvSpPr>
            <p:cNvPr id="579" name="tx579"/>
            <p:cNvSpPr/>
            <p:nvPr/>
          </p:nvSpPr>
          <p:spPr>
            <a:xfrm>
              <a:off x="11399954" y="2859866"/>
              <a:ext cx="161757"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PRY</a:t>
              </a:r>
            </a:p>
          </p:txBody>
        </p:sp>
        <p:sp>
          <p:nvSpPr>
            <p:cNvPr id="580" name="tx580"/>
            <p:cNvSpPr/>
            <p:nvPr/>
          </p:nvSpPr>
          <p:spPr>
            <a:xfrm>
              <a:off x="11520533" y="2555457"/>
              <a:ext cx="157185"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TTO</a:t>
              </a:r>
            </a:p>
          </p:txBody>
        </p:sp>
        <p:sp>
          <p:nvSpPr>
            <p:cNvPr id="581" name="tx581"/>
            <p:cNvSpPr/>
            <p:nvPr/>
          </p:nvSpPr>
          <p:spPr>
            <a:xfrm>
              <a:off x="11549300" y="2251048"/>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COL</a:t>
              </a:r>
            </a:p>
          </p:txBody>
        </p:sp>
        <p:sp>
          <p:nvSpPr>
            <p:cNvPr id="582" name="tx582"/>
            <p:cNvSpPr/>
            <p:nvPr/>
          </p:nvSpPr>
          <p:spPr>
            <a:xfrm>
              <a:off x="11575324" y="1946639"/>
              <a:ext cx="17199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GUY</a:t>
              </a:r>
            </a:p>
          </p:txBody>
        </p:sp>
        <p:sp>
          <p:nvSpPr>
            <p:cNvPr id="583" name="rc583"/>
            <p:cNvSpPr/>
            <p:nvPr/>
          </p:nvSpPr>
          <p:spPr>
            <a:xfrm>
              <a:off x="10645252" y="1807652"/>
              <a:ext cx="1218078" cy="3683347"/>
            </a:xfrm>
            <a:prstGeom prst="rect">
              <a:avLst/>
            </a:prstGeom>
            <a:noFill/>
            <a:ln w="13550" cap="rnd">
              <a:solidFill>
                <a:srgbClr val="999999">
                  <a:alpha val="100000"/>
                </a:srgbClr>
              </a:solidFill>
              <a:prstDash val="solid"/>
              <a:round/>
            </a:ln>
          </p:spPr>
          <p:txBody>
            <a:bodyPr/>
            <a:lstStyle/>
            <a:p/>
          </p:txBody>
        </p:sp>
        <p:sp>
          <p:nvSpPr>
            <p:cNvPr id="584" name="rc584"/>
            <p:cNvSpPr/>
            <p:nvPr/>
          </p:nvSpPr>
          <p:spPr>
            <a:xfrm>
              <a:off x="343909" y="1592799"/>
              <a:ext cx="1218078" cy="214852"/>
            </a:xfrm>
            <a:prstGeom prst="rect">
              <a:avLst/>
            </a:prstGeom>
            <a:solidFill>
              <a:srgbClr val="F2F2F2">
                <a:alpha val="100000"/>
              </a:srgbClr>
            </a:solidFill>
            <a:ln w="13550" cap="rnd">
              <a:solidFill>
                <a:srgbClr val="999999">
                  <a:alpha val="100000"/>
                </a:srgbClr>
              </a:solidFill>
              <a:prstDash val="solid"/>
              <a:round/>
            </a:ln>
          </p:spPr>
          <p:txBody>
            <a:bodyPr/>
            <a:lstStyle/>
            <a:p/>
          </p:txBody>
        </p:sp>
        <p:sp>
          <p:nvSpPr>
            <p:cNvPr id="585" name="tx585"/>
            <p:cNvSpPr/>
            <p:nvPr/>
          </p:nvSpPr>
          <p:spPr>
            <a:xfrm>
              <a:off x="645527" y="1660221"/>
              <a:ext cx="61484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DTP1 (89%)</a:t>
              </a:r>
            </a:p>
          </p:txBody>
        </p:sp>
        <p:sp>
          <p:nvSpPr>
            <p:cNvPr id="586" name="rc586"/>
            <p:cNvSpPr/>
            <p:nvPr/>
          </p:nvSpPr>
          <p:spPr>
            <a:xfrm>
              <a:off x="1631576" y="1592799"/>
              <a:ext cx="1218078" cy="214852"/>
            </a:xfrm>
            <a:prstGeom prst="rect">
              <a:avLst/>
            </a:prstGeom>
            <a:solidFill>
              <a:srgbClr val="F2F2F2">
                <a:alpha val="100000"/>
              </a:srgbClr>
            </a:solidFill>
            <a:ln w="13550" cap="rnd">
              <a:solidFill>
                <a:srgbClr val="999999">
                  <a:alpha val="100000"/>
                </a:srgbClr>
              </a:solidFill>
              <a:prstDash val="solid"/>
              <a:round/>
            </a:ln>
          </p:spPr>
          <p:txBody>
            <a:bodyPr/>
            <a:lstStyle/>
            <a:p/>
          </p:txBody>
        </p:sp>
        <p:sp>
          <p:nvSpPr>
            <p:cNvPr id="587" name="tx587"/>
            <p:cNvSpPr/>
            <p:nvPr/>
          </p:nvSpPr>
          <p:spPr>
            <a:xfrm>
              <a:off x="1933195" y="1660221"/>
              <a:ext cx="61484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DTP3 (83%)</a:t>
              </a:r>
            </a:p>
          </p:txBody>
        </p:sp>
        <p:sp>
          <p:nvSpPr>
            <p:cNvPr id="588" name="rc588"/>
            <p:cNvSpPr/>
            <p:nvPr/>
          </p:nvSpPr>
          <p:spPr>
            <a:xfrm>
              <a:off x="2919244" y="1592799"/>
              <a:ext cx="1218078" cy="214852"/>
            </a:xfrm>
            <a:prstGeom prst="rect">
              <a:avLst/>
            </a:prstGeom>
            <a:solidFill>
              <a:srgbClr val="F2F2F2">
                <a:alpha val="100000"/>
              </a:srgbClr>
            </a:solidFill>
            <a:ln w="13550" cap="rnd">
              <a:solidFill>
                <a:srgbClr val="999999">
                  <a:alpha val="100000"/>
                </a:srgbClr>
              </a:solidFill>
              <a:prstDash val="solid"/>
              <a:round/>
            </a:ln>
          </p:spPr>
          <p:txBody>
            <a:bodyPr/>
            <a:lstStyle/>
            <a:p/>
          </p:txBody>
        </p:sp>
        <p:sp>
          <p:nvSpPr>
            <p:cNvPr id="589" name="tx589"/>
            <p:cNvSpPr/>
            <p:nvPr/>
          </p:nvSpPr>
          <p:spPr>
            <a:xfrm>
              <a:off x="3242488" y="1660221"/>
              <a:ext cx="57159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IPV1 (89%)</a:t>
              </a:r>
            </a:p>
          </p:txBody>
        </p:sp>
        <p:sp>
          <p:nvSpPr>
            <p:cNvPr id="590" name="rc590"/>
            <p:cNvSpPr/>
            <p:nvPr/>
          </p:nvSpPr>
          <p:spPr>
            <a:xfrm>
              <a:off x="4206912" y="1592799"/>
              <a:ext cx="1218078" cy="214852"/>
            </a:xfrm>
            <a:prstGeom prst="rect">
              <a:avLst/>
            </a:prstGeom>
            <a:solidFill>
              <a:srgbClr val="F2F2F2">
                <a:alpha val="100000"/>
              </a:srgbClr>
            </a:solidFill>
            <a:ln w="13550" cap="rnd">
              <a:solidFill>
                <a:srgbClr val="999999">
                  <a:alpha val="100000"/>
                </a:srgbClr>
              </a:solidFill>
              <a:prstDash val="solid"/>
              <a:round/>
            </a:ln>
          </p:spPr>
          <p:txBody>
            <a:bodyPr/>
            <a:lstStyle/>
            <a:p/>
          </p:txBody>
        </p:sp>
        <p:sp>
          <p:nvSpPr>
            <p:cNvPr id="591" name="tx591"/>
            <p:cNvSpPr/>
            <p:nvPr/>
          </p:nvSpPr>
          <p:spPr>
            <a:xfrm>
              <a:off x="4520920" y="1660221"/>
              <a:ext cx="59006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IPVC (82%)</a:t>
              </a:r>
            </a:p>
          </p:txBody>
        </p:sp>
        <p:sp>
          <p:nvSpPr>
            <p:cNvPr id="592" name="rc592"/>
            <p:cNvSpPr/>
            <p:nvPr/>
          </p:nvSpPr>
          <p:spPr>
            <a:xfrm>
              <a:off x="5494580" y="1592799"/>
              <a:ext cx="1218078" cy="214852"/>
            </a:xfrm>
            <a:prstGeom prst="rect">
              <a:avLst/>
            </a:prstGeom>
            <a:solidFill>
              <a:srgbClr val="F2F2F2">
                <a:alpha val="100000"/>
              </a:srgbClr>
            </a:solidFill>
            <a:ln w="13550" cap="rnd">
              <a:solidFill>
                <a:srgbClr val="999999">
                  <a:alpha val="100000"/>
                </a:srgbClr>
              </a:solidFill>
              <a:prstDash val="solid"/>
              <a:round/>
            </a:ln>
          </p:spPr>
          <p:txBody>
            <a:bodyPr/>
            <a:lstStyle/>
            <a:p/>
          </p:txBody>
        </p:sp>
        <p:sp>
          <p:nvSpPr>
            <p:cNvPr id="593" name="tx593"/>
            <p:cNvSpPr/>
            <p:nvPr/>
          </p:nvSpPr>
          <p:spPr>
            <a:xfrm>
              <a:off x="5783762" y="1660221"/>
              <a:ext cx="63971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MCV1 (86%)</a:t>
              </a:r>
            </a:p>
          </p:txBody>
        </p:sp>
        <p:sp>
          <p:nvSpPr>
            <p:cNvPr id="594" name="rc594"/>
            <p:cNvSpPr/>
            <p:nvPr/>
          </p:nvSpPr>
          <p:spPr>
            <a:xfrm>
              <a:off x="6782248" y="1592799"/>
              <a:ext cx="1218078" cy="214852"/>
            </a:xfrm>
            <a:prstGeom prst="rect">
              <a:avLst/>
            </a:prstGeom>
            <a:solidFill>
              <a:srgbClr val="F2F2F2">
                <a:alpha val="100000"/>
              </a:srgbClr>
            </a:solidFill>
            <a:ln w="13550" cap="rnd">
              <a:solidFill>
                <a:srgbClr val="999999">
                  <a:alpha val="100000"/>
                </a:srgbClr>
              </a:solidFill>
              <a:prstDash val="solid"/>
              <a:round/>
            </a:ln>
          </p:spPr>
          <p:txBody>
            <a:bodyPr/>
            <a:lstStyle/>
            <a:p/>
          </p:txBody>
        </p:sp>
        <p:sp>
          <p:nvSpPr>
            <p:cNvPr id="595" name="tx595"/>
            <p:cNvSpPr/>
            <p:nvPr/>
          </p:nvSpPr>
          <p:spPr>
            <a:xfrm>
              <a:off x="7071430" y="1660221"/>
              <a:ext cx="63971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MCV2 (71%)</a:t>
              </a:r>
            </a:p>
          </p:txBody>
        </p:sp>
        <p:sp>
          <p:nvSpPr>
            <p:cNvPr id="596" name="rc596"/>
            <p:cNvSpPr/>
            <p:nvPr/>
          </p:nvSpPr>
          <p:spPr>
            <a:xfrm>
              <a:off x="8069916" y="1592799"/>
              <a:ext cx="1218078" cy="214852"/>
            </a:xfrm>
            <a:prstGeom prst="rect">
              <a:avLst/>
            </a:prstGeom>
            <a:solidFill>
              <a:srgbClr val="F2F2F2">
                <a:alpha val="100000"/>
              </a:srgbClr>
            </a:solidFill>
            <a:ln w="13550" cap="rnd">
              <a:solidFill>
                <a:srgbClr val="999999">
                  <a:alpha val="100000"/>
                </a:srgbClr>
              </a:solidFill>
              <a:prstDash val="solid"/>
              <a:round/>
            </a:ln>
          </p:spPr>
          <p:txBody>
            <a:bodyPr/>
            <a:lstStyle/>
            <a:p/>
          </p:txBody>
        </p:sp>
        <p:sp>
          <p:nvSpPr>
            <p:cNvPr id="597" name="tx597"/>
            <p:cNvSpPr/>
            <p:nvPr/>
          </p:nvSpPr>
          <p:spPr>
            <a:xfrm>
              <a:off x="8359144" y="1660221"/>
              <a:ext cx="63962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PCVC (78%)</a:t>
              </a:r>
            </a:p>
          </p:txBody>
        </p:sp>
        <p:sp>
          <p:nvSpPr>
            <p:cNvPr id="598" name="rc598"/>
            <p:cNvSpPr/>
            <p:nvPr/>
          </p:nvSpPr>
          <p:spPr>
            <a:xfrm>
              <a:off x="9357584" y="1592799"/>
              <a:ext cx="1218078" cy="214852"/>
            </a:xfrm>
            <a:prstGeom prst="rect">
              <a:avLst/>
            </a:prstGeom>
            <a:solidFill>
              <a:srgbClr val="F2F2F2">
                <a:alpha val="100000"/>
              </a:srgbClr>
            </a:solidFill>
            <a:ln w="13550" cap="rnd">
              <a:solidFill>
                <a:srgbClr val="999999">
                  <a:alpha val="100000"/>
                </a:srgbClr>
              </a:solidFill>
              <a:prstDash val="solid"/>
              <a:round/>
            </a:ln>
          </p:spPr>
          <p:txBody>
            <a:bodyPr/>
            <a:lstStyle/>
            <a:p/>
          </p:txBody>
        </p:sp>
        <p:sp>
          <p:nvSpPr>
            <p:cNvPr id="599" name="tx599"/>
            <p:cNvSpPr/>
            <p:nvPr/>
          </p:nvSpPr>
          <p:spPr>
            <a:xfrm>
              <a:off x="9610647" y="1660221"/>
              <a:ext cx="71195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ROTAC (77%)</a:t>
              </a:r>
            </a:p>
          </p:txBody>
        </p:sp>
        <p:sp>
          <p:nvSpPr>
            <p:cNvPr id="600" name="rc600"/>
            <p:cNvSpPr/>
            <p:nvPr/>
          </p:nvSpPr>
          <p:spPr>
            <a:xfrm>
              <a:off x="10645252" y="1592799"/>
              <a:ext cx="1218078" cy="214852"/>
            </a:xfrm>
            <a:prstGeom prst="rect">
              <a:avLst/>
            </a:prstGeom>
            <a:solidFill>
              <a:srgbClr val="F2F2F2">
                <a:alpha val="100000"/>
              </a:srgbClr>
            </a:solidFill>
            <a:ln w="13550" cap="rnd">
              <a:solidFill>
                <a:srgbClr val="999999">
                  <a:alpha val="100000"/>
                </a:srgbClr>
              </a:solidFill>
              <a:prstDash val="solid"/>
              <a:round/>
            </a:ln>
          </p:spPr>
          <p:txBody>
            <a:bodyPr/>
            <a:lstStyle/>
            <a:p/>
          </p:txBody>
        </p:sp>
        <p:sp>
          <p:nvSpPr>
            <p:cNvPr id="601" name="tx601"/>
            <p:cNvSpPr/>
            <p:nvPr/>
          </p:nvSpPr>
          <p:spPr>
            <a:xfrm>
              <a:off x="10981023" y="1660221"/>
              <a:ext cx="54653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YFV (67%)</a:t>
              </a:r>
            </a:p>
          </p:txBody>
        </p:sp>
        <p:sp>
          <p:nvSpPr>
            <p:cNvPr id="602" name="pl602"/>
            <p:cNvSpPr/>
            <p:nvPr/>
          </p:nvSpPr>
          <p:spPr>
            <a:xfrm>
              <a:off x="343909" y="5491000"/>
              <a:ext cx="1218078" cy="0"/>
            </a:xfrm>
            <a:custGeom>
              <a:avLst/>
              <a:pathLst>
                <a:path w="1218078" h="0">
                  <a:moveTo>
                    <a:pt x="0" y="0"/>
                  </a:moveTo>
                  <a:lnTo>
                    <a:pt x="1218078" y="0"/>
                  </a:lnTo>
                </a:path>
              </a:pathLst>
            </a:custGeom>
            <a:ln w="8130" cap="flat">
              <a:solidFill>
                <a:srgbClr val="000000">
                  <a:alpha val="100000"/>
                </a:srgbClr>
              </a:solidFill>
              <a:prstDash val="solid"/>
              <a:round/>
            </a:ln>
          </p:spPr>
          <p:txBody>
            <a:bodyPr/>
            <a:lstStyle/>
            <a:p/>
          </p:txBody>
        </p:sp>
        <p:sp>
          <p:nvSpPr>
            <p:cNvPr id="603" name="pl603"/>
            <p:cNvSpPr/>
            <p:nvPr/>
          </p:nvSpPr>
          <p:spPr>
            <a:xfrm>
              <a:off x="355509" y="5491000"/>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604" name="pl604"/>
            <p:cNvSpPr/>
            <p:nvPr/>
          </p:nvSpPr>
          <p:spPr>
            <a:xfrm>
              <a:off x="587524" y="5491000"/>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605" name="pl605"/>
            <p:cNvSpPr/>
            <p:nvPr/>
          </p:nvSpPr>
          <p:spPr>
            <a:xfrm>
              <a:off x="819539" y="5491000"/>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606" name="pl606"/>
            <p:cNvSpPr/>
            <p:nvPr/>
          </p:nvSpPr>
          <p:spPr>
            <a:xfrm>
              <a:off x="1051554" y="5491000"/>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607" name="pl607"/>
            <p:cNvSpPr/>
            <p:nvPr/>
          </p:nvSpPr>
          <p:spPr>
            <a:xfrm>
              <a:off x="1283569" y="5491000"/>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608" name="pl608"/>
            <p:cNvSpPr/>
            <p:nvPr/>
          </p:nvSpPr>
          <p:spPr>
            <a:xfrm>
              <a:off x="1515584" y="5491000"/>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609" name="tx609"/>
            <p:cNvSpPr/>
            <p:nvPr/>
          </p:nvSpPr>
          <p:spPr>
            <a:xfrm rot="-5400000">
              <a:off x="324420" y="5626099"/>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610" name="tx610"/>
            <p:cNvSpPr/>
            <p:nvPr/>
          </p:nvSpPr>
          <p:spPr>
            <a:xfrm rot="-5400000">
              <a:off x="525345" y="5626099"/>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a:t>
              </a:r>
            </a:p>
          </p:txBody>
        </p:sp>
        <p:sp>
          <p:nvSpPr>
            <p:cNvPr id="611" name="tx611"/>
            <p:cNvSpPr/>
            <p:nvPr/>
          </p:nvSpPr>
          <p:spPr>
            <a:xfrm rot="-5400000">
              <a:off x="757360" y="5626099"/>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40</a:t>
              </a:r>
            </a:p>
          </p:txBody>
        </p:sp>
        <p:sp>
          <p:nvSpPr>
            <p:cNvPr id="612" name="tx612"/>
            <p:cNvSpPr/>
            <p:nvPr/>
          </p:nvSpPr>
          <p:spPr>
            <a:xfrm rot="-5400000">
              <a:off x="989375" y="5626099"/>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60</a:t>
              </a:r>
            </a:p>
          </p:txBody>
        </p:sp>
        <p:sp>
          <p:nvSpPr>
            <p:cNvPr id="613" name="tx613"/>
            <p:cNvSpPr/>
            <p:nvPr/>
          </p:nvSpPr>
          <p:spPr>
            <a:xfrm rot="-5400000">
              <a:off x="1221390" y="5626099"/>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80</a:t>
              </a:r>
            </a:p>
          </p:txBody>
        </p:sp>
        <p:sp>
          <p:nvSpPr>
            <p:cNvPr id="614" name="tx614"/>
            <p:cNvSpPr/>
            <p:nvPr/>
          </p:nvSpPr>
          <p:spPr>
            <a:xfrm rot="-5400000">
              <a:off x="1422316" y="5626099"/>
              <a:ext cx="1865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100</a:t>
              </a:r>
            </a:p>
          </p:txBody>
        </p:sp>
        <p:sp>
          <p:nvSpPr>
            <p:cNvPr id="615" name="pl615"/>
            <p:cNvSpPr/>
            <p:nvPr/>
          </p:nvSpPr>
          <p:spPr>
            <a:xfrm>
              <a:off x="1631576" y="5491000"/>
              <a:ext cx="1218078" cy="0"/>
            </a:xfrm>
            <a:custGeom>
              <a:avLst/>
              <a:pathLst>
                <a:path w="1218078" h="0">
                  <a:moveTo>
                    <a:pt x="0" y="0"/>
                  </a:moveTo>
                  <a:lnTo>
                    <a:pt x="1218078" y="0"/>
                  </a:lnTo>
                </a:path>
              </a:pathLst>
            </a:custGeom>
            <a:ln w="8130" cap="flat">
              <a:solidFill>
                <a:srgbClr val="000000">
                  <a:alpha val="100000"/>
                </a:srgbClr>
              </a:solidFill>
              <a:prstDash val="solid"/>
              <a:round/>
            </a:ln>
          </p:spPr>
          <p:txBody>
            <a:bodyPr/>
            <a:lstStyle/>
            <a:p/>
          </p:txBody>
        </p:sp>
        <p:sp>
          <p:nvSpPr>
            <p:cNvPr id="616" name="pl616"/>
            <p:cNvSpPr/>
            <p:nvPr/>
          </p:nvSpPr>
          <p:spPr>
            <a:xfrm>
              <a:off x="1643177" y="5491000"/>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617" name="pl617"/>
            <p:cNvSpPr/>
            <p:nvPr/>
          </p:nvSpPr>
          <p:spPr>
            <a:xfrm>
              <a:off x="1875192" y="5491000"/>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618" name="pl618"/>
            <p:cNvSpPr/>
            <p:nvPr/>
          </p:nvSpPr>
          <p:spPr>
            <a:xfrm>
              <a:off x="2107207" y="5491000"/>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619" name="pl619"/>
            <p:cNvSpPr/>
            <p:nvPr/>
          </p:nvSpPr>
          <p:spPr>
            <a:xfrm>
              <a:off x="2339222" y="5491000"/>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620" name="pl620"/>
            <p:cNvSpPr/>
            <p:nvPr/>
          </p:nvSpPr>
          <p:spPr>
            <a:xfrm>
              <a:off x="2571237" y="5491000"/>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621" name="pl621"/>
            <p:cNvSpPr/>
            <p:nvPr/>
          </p:nvSpPr>
          <p:spPr>
            <a:xfrm>
              <a:off x="2803252" y="5491000"/>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622" name="tx622"/>
            <p:cNvSpPr/>
            <p:nvPr/>
          </p:nvSpPr>
          <p:spPr>
            <a:xfrm rot="-5400000">
              <a:off x="1612088" y="5626099"/>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623" name="tx623"/>
            <p:cNvSpPr/>
            <p:nvPr/>
          </p:nvSpPr>
          <p:spPr>
            <a:xfrm rot="-5400000">
              <a:off x="1813013" y="5626099"/>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a:t>
              </a:r>
            </a:p>
          </p:txBody>
        </p:sp>
        <p:sp>
          <p:nvSpPr>
            <p:cNvPr id="624" name="tx624"/>
            <p:cNvSpPr/>
            <p:nvPr/>
          </p:nvSpPr>
          <p:spPr>
            <a:xfrm rot="-5400000">
              <a:off x="2045028" y="5626099"/>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40</a:t>
              </a:r>
            </a:p>
          </p:txBody>
        </p:sp>
        <p:sp>
          <p:nvSpPr>
            <p:cNvPr id="625" name="tx625"/>
            <p:cNvSpPr/>
            <p:nvPr/>
          </p:nvSpPr>
          <p:spPr>
            <a:xfrm rot="-5400000">
              <a:off x="2277043" y="5626099"/>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60</a:t>
              </a:r>
            </a:p>
          </p:txBody>
        </p:sp>
        <p:sp>
          <p:nvSpPr>
            <p:cNvPr id="626" name="tx626"/>
            <p:cNvSpPr/>
            <p:nvPr/>
          </p:nvSpPr>
          <p:spPr>
            <a:xfrm rot="-5400000">
              <a:off x="2509058" y="5626099"/>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80</a:t>
              </a:r>
            </a:p>
          </p:txBody>
        </p:sp>
        <p:sp>
          <p:nvSpPr>
            <p:cNvPr id="627" name="tx627"/>
            <p:cNvSpPr/>
            <p:nvPr/>
          </p:nvSpPr>
          <p:spPr>
            <a:xfrm rot="-5400000">
              <a:off x="2709983" y="5626099"/>
              <a:ext cx="1865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100</a:t>
              </a:r>
            </a:p>
          </p:txBody>
        </p:sp>
        <p:sp>
          <p:nvSpPr>
            <p:cNvPr id="628" name="pl628"/>
            <p:cNvSpPr/>
            <p:nvPr/>
          </p:nvSpPr>
          <p:spPr>
            <a:xfrm>
              <a:off x="2919244" y="5491000"/>
              <a:ext cx="1218078" cy="0"/>
            </a:xfrm>
            <a:custGeom>
              <a:avLst/>
              <a:pathLst>
                <a:path w="1218078" h="0">
                  <a:moveTo>
                    <a:pt x="0" y="0"/>
                  </a:moveTo>
                  <a:lnTo>
                    <a:pt x="1218078" y="0"/>
                  </a:lnTo>
                </a:path>
              </a:pathLst>
            </a:custGeom>
            <a:ln w="8130" cap="flat">
              <a:solidFill>
                <a:srgbClr val="000000">
                  <a:alpha val="100000"/>
                </a:srgbClr>
              </a:solidFill>
              <a:prstDash val="solid"/>
              <a:round/>
            </a:ln>
          </p:spPr>
          <p:txBody>
            <a:bodyPr/>
            <a:lstStyle/>
            <a:p/>
          </p:txBody>
        </p:sp>
        <p:sp>
          <p:nvSpPr>
            <p:cNvPr id="629" name="pl629"/>
            <p:cNvSpPr/>
            <p:nvPr/>
          </p:nvSpPr>
          <p:spPr>
            <a:xfrm>
              <a:off x="2930845" y="5491000"/>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630" name="pl630"/>
            <p:cNvSpPr/>
            <p:nvPr/>
          </p:nvSpPr>
          <p:spPr>
            <a:xfrm>
              <a:off x="3162860" y="5491000"/>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631" name="pl631"/>
            <p:cNvSpPr/>
            <p:nvPr/>
          </p:nvSpPr>
          <p:spPr>
            <a:xfrm>
              <a:off x="3394875" y="5491000"/>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632" name="pl632"/>
            <p:cNvSpPr/>
            <p:nvPr/>
          </p:nvSpPr>
          <p:spPr>
            <a:xfrm>
              <a:off x="3626890" y="5491000"/>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633" name="pl633"/>
            <p:cNvSpPr/>
            <p:nvPr/>
          </p:nvSpPr>
          <p:spPr>
            <a:xfrm>
              <a:off x="3858905" y="5491000"/>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634" name="pl634"/>
            <p:cNvSpPr/>
            <p:nvPr/>
          </p:nvSpPr>
          <p:spPr>
            <a:xfrm>
              <a:off x="4090920" y="5491000"/>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635" name="tx635"/>
            <p:cNvSpPr/>
            <p:nvPr/>
          </p:nvSpPr>
          <p:spPr>
            <a:xfrm rot="-5400000">
              <a:off x="2899755" y="5626099"/>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636" name="tx636"/>
            <p:cNvSpPr/>
            <p:nvPr/>
          </p:nvSpPr>
          <p:spPr>
            <a:xfrm rot="-5400000">
              <a:off x="3100681" y="5626099"/>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a:t>
              </a:r>
            </a:p>
          </p:txBody>
        </p:sp>
        <p:sp>
          <p:nvSpPr>
            <p:cNvPr id="637" name="tx637"/>
            <p:cNvSpPr/>
            <p:nvPr/>
          </p:nvSpPr>
          <p:spPr>
            <a:xfrm rot="-5400000">
              <a:off x="3332696" y="5626099"/>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40</a:t>
              </a:r>
            </a:p>
          </p:txBody>
        </p:sp>
        <p:sp>
          <p:nvSpPr>
            <p:cNvPr id="638" name="tx638"/>
            <p:cNvSpPr/>
            <p:nvPr/>
          </p:nvSpPr>
          <p:spPr>
            <a:xfrm rot="-5400000">
              <a:off x="3564711" y="5626099"/>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60</a:t>
              </a:r>
            </a:p>
          </p:txBody>
        </p:sp>
        <p:sp>
          <p:nvSpPr>
            <p:cNvPr id="639" name="tx639"/>
            <p:cNvSpPr/>
            <p:nvPr/>
          </p:nvSpPr>
          <p:spPr>
            <a:xfrm rot="-5400000">
              <a:off x="3796726" y="5626099"/>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80</a:t>
              </a:r>
            </a:p>
          </p:txBody>
        </p:sp>
        <p:sp>
          <p:nvSpPr>
            <p:cNvPr id="640" name="tx640"/>
            <p:cNvSpPr/>
            <p:nvPr/>
          </p:nvSpPr>
          <p:spPr>
            <a:xfrm rot="-5400000">
              <a:off x="3997651" y="5626099"/>
              <a:ext cx="1865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100</a:t>
              </a:r>
            </a:p>
          </p:txBody>
        </p:sp>
        <p:sp>
          <p:nvSpPr>
            <p:cNvPr id="641" name="pl641"/>
            <p:cNvSpPr/>
            <p:nvPr/>
          </p:nvSpPr>
          <p:spPr>
            <a:xfrm>
              <a:off x="4206912" y="5491000"/>
              <a:ext cx="1218078" cy="0"/>
            </a:xfrm>
            <a:custGeom>
              <a:avLst/>
              <a:pathLst>
                <a:path w="1218078" h="0">
                  <a:moveTo>
                    <a:pt x="0" y="0"/>
                  </a:moveTo>
                  <a:lnTo>
                    <a:pt x="1218078" y="0"/>
                  </a:lnTo>
                </a:path>
              </a:pathLst>
            </a:custGeom>
            <a:ln w="8130" cap="flat">
              <a:solidFill>
                <a:srgbClr val="000000">
                  <a:alpha val="100000"/>
                </a:srgbClr>
              </a:solidFill>
              <a:prstDash val="solid"/>
              <a:round/>
            </a:ln>
          </p:spPr>
          <p:txBody>
            <a:bodyPr/>
            <a:lstStyle/>
            <a:p/>
          </p:txBody>
        </p:sp>
        <p:sp>
          <p:nvSpPr>
            <p:cNvPr id="642" name="pl642"/>
            <p:cNvSpPr/>
            <p:nvPr/>
          </p:nvSpPr>
          <p:spPr>
            <a:xfrm>
              <a:off x="4218513" y="5491000"/>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643" name="pl643"/>
            <p:cNvSpPr/>
            <p:nvPr/>
          </p:nvSpPr>
          <p:spPr>
            <a:xfrm>
              <a:off x="4450528" y="5491000"/>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644" name="pl644"/>
            <p:cNvSpPr/>
            <p:nvPr/>
          </p:nvSpPr>
          <p:spPr>
            <a:xfrm>
              <a:off x="4682543" y="5491000"/>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645" name="pl645"/>
            <p:cNvSpPr/>
            <p:nvPr/>
          </p:nvSpPr>
          <p:spPr>
            <a:xfrm>
              <a:off x="4914558" y="5491000"/>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646" name="pl646"/>
            <p:cNvSpPr/>
            <p:nvPr/>
          </p:nvSpPr>
          <p:spPr>
            <a:xfrm>
              <a:off x="5146573" y="5491000"/>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647" name="pl647"/>
            <p:cNvSpPr/>
            <p:nvPr/>
          </p:nvSpPr>
          <p:spPr>
            <a:xfrm>
              <a:off x="5378588" y="5491000"/>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648" name="tx648"/>
            <p:cNvSpPr/>
            <p:nvPr/>
          </p:nvSpPr>
          <p:spPr>
            <a:xfrm rot="-5400000">
              <a:off x="4187423" y="5626099"/>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649" name="tx649"/>
            <p:cNvSpPr/>
            <p:nvPr/>
          </p:nvSpPr>
          <p:spPr>
            <a:xfrm rot="-5400000">
              <a:off x="4388349" y="5626099"/>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a:t>
              </a:r>
            </a:p>
          </p:txBody>
        </p:sp>
        <p:sp>
          <p:nvSpPr>
            <p:cNvPr id="650" name="tx650"/>
            <p:cNvSpPr/>
            <p:nvPr/>
          </p:nvSpPr>
          <p:spPr>
            <a:xfrm rot="-5400000">
              <a:off x="4620364" y="5626099"/>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40</a:t>
              </a:r>
            </a:p>
          </p:txBody>
        </p:sp>
        <p:sp>
          <p:nvSpPr>
            <p:cNvPr id="651" name="tx651"/>
            <p:cNvSpPr/>
            <p:nvPr/>
          </p:nvSpPr>
          <p:spPr>
            <a:xfrm rot="-5400000">
              <a:off x="4852379" y="5626099"/>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60</a:t>
              </a:r>
            </a:p>
          </p:txBody>
        </p:sp>
        <p:sp>
          <p:nvSpPr>
            <p:cNvPr id="652" name="tx652"/>
            <p:cNvSpPr/>
            <p:nvPr/>
          </p:nvSpPr>
          <p:spPr>
            <a:xfrm rot="-5400000">
              <a:off x="5084394" y="5626099"/>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80</a:t>
              </a:r>
            </a:p>
          </p:txBody>
        </p:sp>
        <p:sp>
          <p:nvSpPr>
            <p:cNvPr id="653" name="tx653"/>
            <p:cNvSpPr/>
            <p:nvPr/>
          </p:nvSpPr>
          <p:spPr>
            <a:xfrm rot="-5400000">
              <a:off x="5285319" y="5626099"/>
              <a:ext cx="1865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100</a:t>
              </a:r>
            </a:p>
          </p:txBody>
        </p:sp>
        <p:sp>
          <p:nvSpPr>
            <p:cNvPr id="654" name="pl654"/>
            <p:cNvSpPr/>
            <p:nvPr/>
          </p:nvSpPr>
          <p:spPr>
            <a:xfrm>
              <a:off x="5494580" y="5491000"/>
              <a:ext cx="1218078" cy="0"/>
            </a:xfrm>
            <a:custGeom>
              <a:avLst/>
              <a:pathLst>
                <a:path w="1218078" h="0">
                  <a:moveTo>
                    <a:pt x="0" y="0"/>
                  </a:moveTo>
                  <a:lnTo>
                    <a:pt x="1218078" y="0"/>
                  </a:lnTo>
                </a:path>
              </a:pathLst>
            </a:custGeom>
            <a:ln w="8130" cap="flat">
              <a:solidFill>
                <a:srgbClr val="000000">
                  <a:alpha val="100000"/>
                </a:srgbClr>
              </a:solidFill>
              <a:prstDash val="solid"/>
              <a:round/>
            </a:ln>
          </p:spPr>
          <p:txBody>
            <a:bodyPr/>
            <a:lstStyle/>
            <a:p/>
          </p:txBody>
        </p:sp>
        <p:sp>
          <p:nvSpPr>
            <p:cNvPr id="655" name="pl655"/>
            <p:cNvSpPr/>
            <p:nvPr/>
          </p:nvSpPr>
          <p:spPr>
            <a:xfrm>
              <a:off x="5506181" y="5491000"/>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656" name="pl656"/>
            <p:cNvSpPr/>
            <p:nvPr/>
          </p:nvSpPr>
          <p:spPr>
            <a:xfrm>
              <a:off x="5738196" y="5491000"/>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657" name="pl657"/>
            <p:cNvSpPr/>
            <p:nvPr/>
          </p:nvSpPr>
          <p:spPr>
            <a:xfrm>
              <a:off x="5970211" y="5491000"/>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658" name="pl658"/>
            <p:cNvSpPr/>
            <p:nvPr/>
          </p:nvSpPr>
          <p:spPr>
            <a:xfrm>
              <a:off x="6202226" y="5491000"/>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659" name="pl659"/>
            <p:cNvSpPr/>
            <p:nvPr/>
          </p:nvSpPr>
          <p:spPr>
            <a:xfrm>
              <a:off x="6434241" y="5491000"/>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660" name="pl660"/>
            <p:cNvSpPr/>
            <p:nvPr/>
          </p:nvSpPr>
          <p:spPr>
            <a:xfrm>
              <a:off x="6666256" y="5491000"/>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661" name="tx661"/>
            <p:cNvSpPr/>
            <p:nvPr/>
          </p:nvSpPr>
          <p:spPr>
            <a:xfrm rot="-5400000">
              <a:off x="5475091" y="5626099"/>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662" name="tx662"/>
            <p:cNvSpPr/>
            <p:nvPr/>
          </p:nvSpPr>
          <p:spPr>
            <a:xfrm rot="-5400000">
              <a:off x="5676017" y="5626099"/>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a:t>
              </a:r>
            </a:p>
          </p:txBody>
        </p:sp>
        <p:sp>
          <p:nvSpPr>
            <p:cNvPr id="663" name="tx663"/>
            <p:cNvSpPr/>
            <p:nvPr/>
          </p:nvSpPr>
          <p:spPr>
            <a:xfrm rot="-5400000">
              <a:off x="5908032" y="5626099"/>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40</a:t>
              </a:r>
            </a:p>
          </p:txBody>
        </p:sp>
        <p:sp>
          <p:nvSpPr>
            <p:cNvPr id="664" name="tx664"/>
            <p:cNvSpPr/>
            <p:nvPr/>
          </p:nvSpPr>
          <p:spPr>
            <a:xfrm rot="-5400000">
              <a:off x="6140047" y="5626099"/>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60</a:t>
              </a:r>
            </a:p>
          </p:txBody>
        </p:sp>
        <p:sp>
          <p:nvSpPr>
            <p:cNvPr id="665" name="tx665"/>
            <p:cNvSpPr/>
            <p:nvPr/>
          </p:nvSpPr>
          <p:spPr>
            <a:xfrm rot="-5400000">
              <a:off x="6372062" y="5626099"/>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80</a:t>
              </a:r>
            </a:p>
          </p:txBody>
        </p:sp>
        <p:sp>
          <p:nvSpPr>
            <p:cNvPr id="666" name="tx666"/>
            <p:cNvSpPr/>
            <p:nvPr/>
          </p:nvSpPr>
          <p:spPr>
            <a:xfrm rot="-5400000">
              <a:off x="6572987" y="5626099"/>
              <a:ext cx="1865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100</a:t>
              </a:r>
            </a:p>
          </p:txBody>
        </p:sp>
        <p:sp>
          <p:nvSpPr>
            <p:cNvPr id="667" name="pl667"/>
            <p:cNvSpPr/>
            <p:nvPr/>
          </p:nvSpPr>
          <p:spPr>
            <a:xfrm>
              <a:off x="6782248" y="5491000"/>
              <a:ext cx="1218078" cy="0"/>
            </a:xfrm>
            <a:custGeom>
              <a:avLst/>
              <a:pathLst>
                <a:path w="1218078" h="0">
                  <a:moveTo>
                    <a:pt x="0" y="0"/>
                  </a:moveTo>
                  <a:lnTo>
                    <a:pt x="1218078" y="0"/>
                  </a:lnTo>
                </a:path>
              </a:pathLst>
            </a:custGeom>
            <a:ln w="8130" cap="flat">
              <a:solidFill>
                <a:srgbClr val="000000">
                  <a:alpha val="100000"/>
                </a:srgbClr>
              </a:solidFill>
              <a:prstDash val="solid"/>
              <a:round/>
            </a:ln>
          </p:spPr>
          <p:txBody>
            <a:bodyPr/>
            <a:lstStyle/>
            <a:p/>
          </p:txBody>
        </p:sp>
        <p:sp>
          <p:nvSpPr>
            <p:cNvPr id="668" name="pl668"/>
            <p:cNvSpPr/>
            <p:nvPr/>
          </p:nvSpPr>
          <p:spPr>
            <a:xfrm>
              <a:off x="6793849" y="5491000"/>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669" name="pl669"/>
            <p:cNvSpPr/>
            <p:nvPr/>
          </p:nvSpPr>
          <p:spPr>
            <a:xfrm>
              <a:off x="7025864" y="5491000"/>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670" name="pl670"/>
            <p:cNvSpPr/>
            <p:nvPr/>
          </p:nvSpPr>
          <p:spPr>
            <a:xfrm>
              <a:off x="7257879" y="5491000"/>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671" name="pl671"/>
            <p:cNvSpPr/>
            <p:nvPr/>
          </p:nvSpPr>
          <p:spPr>
            <a:xfrm>
              <a:off x="7489894" y="5491000"/>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672" name="pl672"/>
            <p:cNvSpPr/>
            <p:nvPr/>
          </p:nvSpPr>
          <p:spPr>
            <a:xfrm>
              <a:off x="7721909" y="5491000"/>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673" name="pl673"/>
            <p:cNvSpPr/>
            <p:nvPr/>
          </p:nvSpPr>
          <p:spPr>
            <a:xfrm>
              <a:off x="7953924" y="5491000"/>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674" name="tx674"/>
            <p:cNvSpPr/>
            <p:nvPr/>
          </p:nvSpPr>
          <p:spPr>
            <a:xfrm rot="-5400000">
              <a:off x="6762759" y="5626099"/>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675" name="tx675"/>
            <p:cNvSpPr/>
            <p:nvPr/>
          </p:nvSpPr>
          <p:spPr>
            <a:xfrm rot="-5400000">
              <a:off x="6963685" y="5626099"/>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a:t>
              </a:r>
            </a:p>
          </p:txBody>
        </p:sp>
        <p:sp>
          <p:nvSpPr>
            <p:cNvPr id="676" name="tx676"/>
            <p:cNvSpPr/>
            <p:nvPr/>
          </p:nvSpPr>
          <p:spPr>
            <a:xfrm rot="-5400000">
              <a:off x="7195700" y="5626099"/>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40</a:t>
              </a:r>
            </a:p>
          </p:txBody>
        </p:sp>
        <p:sp>
          <p:nvSpPr>
            <p:cNvPr id="677" name="tx677"/>
            <p:cNvSpPr/>
            <p:nvPr/>
          </p:nvSpPr>
          <p:spPr>
            <a:xfrm rot="-5400000">
              <a:off x="7427715" y="5626099"/>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60</a:t>
              </a:r>
            </a:p>
          </p:txBody>
        </p:sp>
        <p:sp>
          <p:nvSpPr>
            <p:cNvPr id="678" name="tx678"/>
            <p:cNvSpPr/>
            <p:nvPr/>
          </p:nvSpPr>
          <p:spPr>
            <a:xfrm rot="-5400000">
              <a:off x="7659730" y="5626099"/>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80</a:t>
              </a:r>
            </a:p>
          </p:txBody>
        </p:sp>
        <p:sp>
          <p:nvSpPr>
            <p:cNvPr id="679" name="tx679"/>
            <p:cNvSpPr/>
            <p:nvPr/>
          </p:nvSpPr>
          <p:spPr>
            <a:xfrm rot="-5400000">
              <a:off x="7860655" y="5626099"/>
              <a:ext cx="1865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100</a:t>
              </a:r>
            </a:p>
          </p:txBody>
        </p:sp>
        <p:sp>
          <p:nvSpPr>
            <p:cNvPr id="680" name="pl680"/>
            <p:cNvSpPr/>
            <p:nvPr/>
          </p:nvSpPr>
          <p:spPr>
            <a:xfrm>
              <a:off x="8069916" y="5491000"/>
              <a:ext cx="1218078" cy="0"/>
            </a:xfrm>
            <a:custGeom>
              <a:avLst/>
              <a:pathLst>
                <a:path w="1218078" h="0">
                  <a:moveTo>
                    <a:pt x="0" y="0"/>
                  </a:moveTo>
                  <a:lnTo>
                    <a:pt x="1218078" y="0"/>
                  </a:lnTo>
                </a:path>
              </a:pathLst>
            </a:custGeom>
            <a:ln w="8130" cap="flat">
              <a:solidFill>
                <a:srgbClr val="000000">
                  <a:alpha val="100000"/>
                </a:srgbClr>
              </a:solidFill>
              <a:prstDash val="solid"/>
              <a:round/>
            </a:ln>
          </p:spPr>
          <p:txBody>
            <a:bodyPr/>
            <a:lstStyle/>
            <a:p/>
          </p:txBody>
        </p:sp>
        <p:sp>
          <p:nvSpPr>
            <p:cNvPr id="681" name="pl681"/>
            <p:cNvSpPr/>
            <p:nvPr/>
          </p:nvSpPr>
          <p:spPr>
            <a:xfrm>
              <a:off x="8081517" y="5491000"/>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682" name="pl682"/>
            <p:cNvSpPr/>
            <p:nvPr/>
          </p:nvSpPr>
          <p:spPr>
            <a:xfrm>
              <a:off x="8313532" y="5491000"/>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683" name="pl683"/>
            <p:cNvSpPr/>
            <p:nvPr/>
          </p:nvSpPr>
          <p:spPr>
            <a:xfrm>
              <a:off x="8545547" y="5491000"/>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684" name="pl684"/>
            <p:cNvSpPr/>
            <p:nvPr/>
          </p:nvSpPr>
          <p:spPr>
            <a:xfrm>
              <a:off x="8777562" y="5491000"/>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685" name="pl685"/>
            <p:cNvSpPr/>
            <p:nvPr/>
          </p:nvSpPr>
          <p:spPr>
            <a:xfrm>
              <a:off x="9009577" y="5491000"/>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686" name="pl686"/>
            <p:cNvSpPr/>
            <p:nvPr/>
          </p:nvSpPr>
          <p:spPr>
            <a:xfrm>
              <a:off x="9241592" y="5491000"/>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687" name="tx687"/>
            <p:cNvSpPr/>
            <p:nvPr/>
          </p:nvSpPr>
          <p:spPr>
            <a:xfrm rot="-5400000">
              <a:off x="8050427" y="5626099"/>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688" name="tx688"/>
            <p:cNvSpPr/>
            <p:nvPr/>
          </p:nvSpPr>
          <p:spPr>
            <a:xfrm rot="-5400000">
              <a:off x="8251352" y="5626099"/>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a:t>
              </a:r>
            </a:p>
          </p:txBody>
        </p:sp>
        <p:sp>
          <p:nvSpPr>
            <p:cNvPr id="689" name="tx689"/>
            <p:cNvSpPr/>
            <p:nvPr/>
          </p:nvSpPr>
          <p:spPr>
            <a:xfrm rot="-5400000">
              <a:off x="8483367" y="5626099"/>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40</a:t>
              </a:r>
            </a:p>
          </p:txBody>
        </p:sp>
        <p:sp>
          <p:nvSpPr>
            <p:cNvPr id="690" name="tx690"/>
            <p:cNvSpPr/>
            <p:nvPr/>
          </p:nvSpPr>
          <p:spPr>
            <a:xfrm rot="-5400000">
              <a:off x="8715382" y="5626099"/>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60</a:t>
              </a:r>
            </a:p>
          </p:txBody>
        </p:sp>
        <p:sp>
          <p:nvSpPr>
            <p:cNvPr id="691" name="tx691"/>
            <p:cNvSpPr/>
            <p:nvPr/>
          </p:nvSpPr>
          <p:spPr>
            <a:xfrm rot="-5400000">
              <a:off x="8947397" y="5626099"/>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80</a:t>
              </a:r>
            </a:p>
          </p:txBody>
        </p:sp>
        <p:sp>
          <p:nvSpPr>
            <p:cNvPr id="692" name="tx692"/>
            <p:cNvSpPr/>
            <p:nvPr/>
          </p:nvSpPr>
          <p:spPr>
            <a:xfrm rot="-5400000">
              <a:off x="9148323" y="5626099"/>
              <a:ext cx="1865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100</a:t>
              </a:r>
            </a:p>
          </p:txBody>
        </p:sp>
        <p:sp>
          <p:nvSpPr>
            <p:cNvPr id="693" name="pl693"/>
            <p:cNvSpPr/>
            <p:nvPr/>
          </p:nvSpPr>
          <p:spPr>
            <a:xfrm>
              <a:off x="9357584" y="5491000"/>
              <a:ext cx="1218078" cy="0"/>
            </a:xfrm>
            <a:custGeom>
              <a:avLst/>
              <a:pathLst>
                <a:path w="1218078" h="0">
                  <a:moveTo>
                    <a:pt x="0" y="0"/>
                  </a:moveTo>
                  <a:lnTo>
                    <a:pt x="1218078" y="0"/>
                  </a:lnTo>
                </a:path>
              </a:pathLst>
            </a:custGeom>
            <a:ln w="8130" cap="flat">
              <a:solidFill>
                <a:srgbClr val="000000">
                  <a:alpha val="100000"/>
                </a:srgbClr>
              </a:solidFill>
              <a:prstDash val="solid"/>
              <a:round/>
            </a:ln>
          </p:spPr>
          <p:txBody>
            <a:bodyPr/>
            <a:lstStyle/>
            <a:p/>
          </p:txBody>
        </p:sp>
        <p:sp>
          <p:nvSpPr>
            <p:cNvPr id="694" name="pl694"/>
            <p:cNvSpPr/>
            <p:nvPr/>
          </p:nvSpPr>
          <p:spPr>
            <a:xfrm>
              <a:off x="9369184" y="5491000"/>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695" name="pl695"/>
            <p:cNvSpPr/>
            <p:nvPr/>
          </p:nvSpPr>
          <p:spPr>
            <a:xfrm>
              <a:off x="9601200" y="5491000"/>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696" name="pl696"/>
            <p:cNvSpPr/>
            <p:nvPr/>
          </p:nvSpPr>
          <p:spPr>
            <a:xfrm>
              <a:off x="9833215" y="5491000"/>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697" name="pl697"/>
            <p:cNvSpPr/>
            <p:nvPr/>
          </p:nvSpPr>
          <p:spPr>
            <a:xfrm>
              <a:off x="10065230" y="5491000"/>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698" name="pl698"/>
            <p:cNvSpPr/>
            <p:nvPr/>
          </p:nvSpPr>
          <p:spPr>
            <a:xfrm>
              <a:off x="10297245" y="5491000"/>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699" name="pl699"/>
            <p:cNvSpPr/>
            <p:nvPr/>
          </p:nvSpPr>
          <p:spPr>
            <a:xfrm>
              <a:off x="10529260" y="5491000"/>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700" name="tx700"/>
            <p:cNvSpPr/>
            <p:nvPr/>
          </p:nvSpPr>
          <p:spPr>
            <a:xfrm rot="-5400000">
              <a:off x="9338095" y="5626099"/>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701" name="tx701"/>
            <p:cNvSpPr/>
            <p:nvPr/>
          </p:nvSpPr>
          <p:spPr>
            <a:xfrm rot="-5400000">
              <a:off x="9539020" y="5626099"/>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a:t>
              </a:r>
            </a:p>
          </p:txBody>
        </p:sp>
        <p:sp>
          <p:nvSpPr>
            <p:cNvPr id="702" name="tx702"/>
            <p:cNvSpPr/>
            <p:nvPr/>
          </p:nvSpPr>
          <p:spPr>
            <a:xfrm rot="-5400000">
              <a:off x="9771035" y="5626099"/>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40</a:t>
              </a:r>
            </a:p>
          </p:txBody>
        </p:sp>
        <p:sp>
          <p:nvSpPr>
            <p:cNvPr id="703" name="tx703"/>
            <p:cNvSpPr/>
            <p:nvPr/>
          </p:nvSpPr>
          <p:spPr>
            <a:xfrm rot="-5400000">
              <a:off x="10003050" y="5626099"/>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60</a:t>
              </a:r>
            </a:p>
          </p:txBody>
        </p:sp>
        <p:sp>
          <p:nvSpPr>
            <p:cNvPr id="704" name="tx704"/>
            <p:cNvSpPr/>
            <p:nvPr/>
          </p:nvSpPr>
          <p:spPr>
            <a:xfrm rot="-5400000">
              <a:off x="10235065" y="5626099"/>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80</a:t>
              </a:r>
            </a:p>
          </p:txBody>
        </p:sp>
        <p:sp>
          <p:nvSpPr>
            <p:cNvPr id="705" name="tx705"/>
            <p:cNvSpPr/>
            <p:nvPr/>
          </p:nvSpPr>
          <p:spPr>
            <a:xfrm rot="-5400000">
              <a:off x="10435991" y="5626099"/>
              <a:ext cx="1865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100</a:t>
              </a:r>
            </a:p>
          </p:txBody>
        </p:sp>
        <p:sp>
          <p:nvSpPr>
            <p:cNvPr id="706" name="pl706"/>
            <p:cNvSpPr/>
            <p:nvPr/>
          </p:nvSpPr>
          <p:spPr>
            <a:xfrm>
              <a:off x="10645252" y="5491000"/>
              <a:ext cx="1218078" cy="0"/>
            </a:xfrm>
            <a:custGeom>
              <a:avLst/>
              <a:pathLst>
                <a:path w="1218078" h="0">
                  <a:moveTo>
                    <a:pt x="0" y="0"/>
                  </a:moveTo>
                  <a:lnTo>
                    <a:pt x="1218078" y="0"/>
                  </a:lnTo>
                </a:path>
              </a:pathLst>
            </a:custGeom>
            <a:ln w="8130" cap="flat">
              <a:solidFill>
                <a:srgbClr val="000000">
                  <a:alpha val="100000"/>
                </a:srgbClr>
              </a:solidFill>
              <a:prstDash val="solid"/>
              <a:round/>
            </a:ln>
          </p:spPr>
          <p:txBody>
            <a:bodyPr/>
            <a:lstStyle/>
            <a:p/>
          </p:txBody>
        </p:sp>
        <p:sp>
          <p:nvSpPr>
            <p:cNvPr id="707" name="pl707"/>
            <p:cNvSpPr/>
            <p:nvPr/>
          </p:nvSpPr>
          <p:spPr>
            <a:xfrm>
              <a:off x="10656852" y="5491000"/>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708" name="pl708"/>
            <p:cNvSpPr/>
            <p:nvPr/>
          </p:nvSpPr>
          <p:spPr>
            <a:xfrm>
              <a:off x="10888867" y="5491000"/>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709" name="pl709"/>
            <p:cNvSpPr/>
            <p:nvPr/>
          </p:nvSpPr>
          <p:spPr>
            <a:xfrm>
              <a:off x="11120882" y="5491000"/>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710" name="pl710"/>
            <p:cNvSpPr/>
            <p:nvPr/>
          </p:nvSpPr>
          <p:spPr>
            <a:xfrm>
              <a:off x="11352897" y="5491000"/>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711" name="pl711"/>
            <p:cNvSpPr/>
            <p:nvPr/>
          </p:nvSpPr>
          <p:spPr>
            <a:xfrm>
              <a:off x="11584912" y="5491000"/>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712" name="pl712"/>
            <p:cNvSpPr/>
            <p:nvPr/>
          </p:nvSpPr>
          <p:spPr>
            <a:xfrm>
              <a:off x="11816927" y="5491000"/>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713" name="tx713"/>
            <p:cNvSpPr/>
            <p:nvPr/>
          </p:nvSpPr>
          <p:spPr>
            <a:xfrm rot="-5400000">
              <a:off x="10625763" y="5626099"/>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714" name="tx714"/>
            <p:cNvSpPr/>
            <p:nvPr/>
          </p:nvSpPr>
          <p:spPr>
            <a:xfrm rot="-5400000">
              <a:off x="10826688" y="5626099"/>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a:t>
              </a:r>
            </a:p>
          </p:txBody>
        </p:sp>
        <p:sp>
          <p:nvSpPr>
            <p:cNvPr id="715" name="tx715"/>
            <p:cNvSpPr/>
            <p:nvPr/>
          </p:nvSpPr>
          <p:spPr>
            <a:xfrm rot="-5400000">
              <a:off x="11058703" y="5626099"/>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40</a:t>
              </a:r>
            </a:p>
          </p:txBody>
        </p:sp>
        <p:sp>
          <p:nvSpPr>
            <p:cNvPr id="716" name="tx716"/>
            <p:cNvSpPr/>
            <p:nvPr/>
          </p:nvSpPr>
          <p:spPr>
            <a:xfrm rot="-5400000">
              <a:off x="11290718" y="5626099"/>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60</a:t>
              </a:r>
            </a:p>
          </p:txBody>
        </p:sp>
        <p:sp>
          <p:nvSpPr>
            <p:cNvPr id="717" name="tx717"/>
            <p:cNvSpPr/>
            <p:nvPr/>
          </p:nvSpPr>
          <p:spPr>
            <a:xfrm rot="-5400000">
              <a:off x="11522733" y="5626099"/>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80</a:t>
              </a:r>
            </a:p>
          </p:txBody>
        </p:sp>
        <p:sp>
          <p:nvSpPr>
            <p:cNvPr id="718" name="tx718"/>
            <p:cNvSpPr/>
            <p:nvPr/>
          </p:nvSpPr>
          <p:spPr>
            <a:xfrm rot="-5400000">
              <a:off x="11723659" y="5626099"/>
              <a:ext cx="1865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100</a:t>
              </a:r>
            </a:p>
          </p:txBody>
        </p:sp>
        <p:sp>
          <p:nvSpPr>
            <p:cNvPr id="719" name="tx719"/>
            <p:cNvSpPr/>
            <p:nvPr/>
          </p:nvSpPr>
          <p:spPr>
            <a:xfrm>
              <a:off x="5672571" y="5794167"/>
              <a:ext cx="8620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Coverage (%)</a:t>
              </a:r>
            </a:p>
          </p:txBody>
        </p:sp>
        <p:sp>
          <p:nvSpPr>
            <p:cNvPr id="720" name="tx720"/>
            <p:cNvSpPr/>
            <p:nvPr/>
          </p:nvSpPr>
          <p:spPr>
            <a:xfrm>
              <a:off x="3802513" y="6192124"/>
              <a:ext cx="8620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Coverage (%)</a:t>
              </a:r>
            </a:p>
          </p:txBody>
        </p:sp>
        <p:sp>
          <p:nvSpPr>
            <p:cNvPr id="721" name="pt721"/>
            <p:cNvSpPr/>
            <p:nvPr/>
          </p:nvSpPr>
          <p:spPr>
            <a:xfrm>
              <a:off x="4797859" y="6196074"/>
              <a:ext cx="92134" cy="92134"/>
            </a:xfrm>
            <a:prstGeom prst="ellipse">
              <a:avLst/>
            </a:prstGeom>
            <a:solidFill>
              <a:srgbClr val="B50800">
                <a:alpha val="85098"/>
              </a:srgbClr>
            </a:solidFill>
            <a:ln w="2700" cap="rnd">
              <a:solidFill>
                <a:srgbClr val="000000">
                  <a:alpha val="85098"/>
                </a:srgbClr>
              </a:solidFill>
              <a:prstDash val="solid"/>
              <a:round/>
            </a:ln>
          </p:spPr>
          <p:txBody>
            <a:bodyPr/>
            <a:lstStyle/>
            <a:p/>
          </p:txBody>
        </p:sp>
        <p:sp>
          <p:nvSpPr>
            <p:cNvPr id="722" name="pt722"/>
            <p:cNvSpPr/>
            <p:nvPr/>
          </p:nvSpPr>
          <p:spPr>
            <a:xfrm>
              <a:off x="5346140" y="6196074"/>
              <a:ext cx="92134" cy="92134"/>
            </a:xfrm>
            <a:prstGeom prst="ellipse">
              <a:avLst/>
            </a:prstGeom>
            <a:solidFill>
              <a:srgbClr val="E2231A">
                <a:alpha val="85098"/>
              </a:srgbClr>
            </a:solidFill>
            <a:ln w="2700" cap="rnd">
              <a:solidFill>
                <a:srgbClr val="000000">
                  <a:alpha val="85098"/>
                </a:srgbClr>
              </a:solidFill>
              <a:prstDash val="solid"/>
              <a:round/>
            </a:ln>
          </p:spPr>
          <p:txBody>
            <a:bodyPr/>
            <a:lstStyle/>
            <a:p/>
          </p:txBody>
        </p:sp>
        <p:sp>
          <p:nvSpPr>
            <p:cNvPr id="723" name="pt723"/>
            <p:cNvSpPr/>
            <p:nvPr/>
          </p:nvSpPr>
          <p:spPr>
            <a:xfrm>
              <a:off x="5990707" y="6196074"/>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p:txBody>
        </p:sp>
        <p:sp>
          <p:nvSpPr>
            <p:cNvPr id="724" name="pt724"/>
            <p:cNvSpPr/>
            <p:nvPr/>
          </p:nvSpPr>
          <p:spPr>
            <a:xfrm>
              <a:off x="6635274" y="6196074"/>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725" name="pt725"/>
            <p:cNvSpPr/>
            <p:nvPr/>
          </p:nvSpPr>
          <p:spPr>
            <a:xfrm>
              <a:off x="7279841" y="6196074"/>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726" name="pt726"/>
            <p:cNvSpPr/>
            <p:nvPr/>
          </p:nvSpPr>
          <p:spPr>
            <a:xfrm>
              <a:off x="7924407" y="6196074"/>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727" name="tx727"/>
            <p:cNvSpPr/>
            <p:nvPr/>
          </p:nvSpPr>
          <p:spPr>
            <a:xfrm>
              <a:off x="5023243" y="6202136"/>
              <a:ext cx="18964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&lt;60</a:t>
              </a:r>
            </a:p>
          </p:txBody>
        </p:sp>
        <p:sp>
          <p:nvSpPr>
            <p:cNvPr id="728" name="tx728"/>
            <p:cNvSpPr/>
            <p:nvPr/>
          </p:nvSpPr>
          <p:spPr>
            <a:xfrm>
              <a:off x="5571524" y="6202136"/>
              <a:ext cx="28593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60-69</a:t>
              </a:r>
            </a:p>
          </p:txBody>
        </p:sp>
        <p:sp>
          <p:nvSpPr>
            <p:cNvPr id="729" name="tx729"/>
            <p:cNvSpPr/>
            <p:nvPr/>
          </p:nvSpPr>
          <p:spPr>
            <a:xfrm>
              <a:off x="6216091" y="6202136"/>
              <a:ext cx="28593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70-79</a:t>
              </a:r>
            </a:p>
          </p:txBody>
        </p:sp>
        <p:sp>
          <p:nvSpPr>
            <p:cNvPr id="730" name="tx730"/>
            <p:cNvSpPr/>
            <p:nvPr/>
          </p:nvSpPr>
          <p:spPr>
            <a:xfrm>
              <a:off x="6860658" y="6202136"/>
              <a:ext cx="28593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80-89</a:t>
              </a:r>
            </a:p>
          </p:txBody>
        </p:sp>
        <p:sp>
          <p:nvSpPr>
            <p:cNvPr id="731" name="tx731"/>
            <p:cNvSpPr/>
            <p:nvPr/>
          </p:nvSpPr>
          <p:spPr>
            <a:xfrm>
              <a:off x="7505225" y="6202136"/>
              <a:ext cx="28593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90-94</a:t>
              </a:r>
            </a:p>
          </p:txBody>
        </p:sp>
        <p:sp>
          <p:nvSpPr>
            <p:cNvPr id="732" name="tx732"/>
            <p:cNvSpPr/>
            <p:nvPr/>
          </p:nvSpPr>
          <p:spPr>
            <a:xfrm>
              <a:off x="8149792" y="6202136"/>
              <a:ext cx="25493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&gt;=95</a:t>
              </a:r>
            </a:p>
          </p:txBody>
        </p:sp>
        <p:sp>
          <p:nvSpPr>
            <p:cNvPr id="733" name="tx733"/>
            <p:cNvSpPr/>
            <p:nvPr/>
          </p:nvSpPr>
          <p:spPr>
            <a:xfrm>
              <a:off x="343909" y="1368037"/>
              <a:ext cx="3485601" cy="119969"/>
            </a:xfrm>
            <a:prstGeom prst="rect">
              <a:avLst/>
            </a:prstGeom>
            <a:noFill/>
          </p:spPr>
          <p:txBody>
            <a:bodyPr lIns="0" rIns="0" tIns="0" bIns="0" anchorCtr="1" anchor="ctr" wrap="none"/>
            <a:lstStyle/>
            <a:p>
              <a:pPr algn="l" marL="0" marR="0" indent="0">
                <a:spcBef>
                  <a:spcPts val="0"/>
                </a:spcBef>
                <a:spcAft>
                  <a:spcPts val="0"/>
                </a:spcAft>
              </a:pPr>
              <a:r>
                <a:rPr sz="1320" i="0" b="0">
                  <a:solidFill>
                    <a:srgbClr val="000000">
                      <a:alpha val="100000"/>
                    </a:srgbClr>
                  </a:solidFill>
                  <a:latin typeface="Arial"/>
                  <a:cs typeface="Arial"/>
                </a:rPr>
                <a:t>Vaccine coverage (%), by country, LACR, 2025</a:t>
              </a:r>
            </a:p>
          </p:txBody>
        </p:sp>
        <p:sp>
          <p:nvSpPr>
            <p:cNvPr id="734" name="tx734"/>
            <p:cNvSpPr/>
            <p:nvPr/>
          </p:nvSpPr>
          <p:spPr>
            <a:xfrm>
              <a:off x="7701347" y="6491048"/>
              <a:ext cx="416198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Source: WHO/UNICEF Estimates of National Immunization Coverage, 2025 revision</a:t>
              </a:r>
            </a:p>
          </p:txBody>
        </p:sp>
        <p:sp>
          <p:nvSpPr>
            <p:cNvPr id="735" name="tx735"/>
            <p:cNvSpPr/>
            <p:nvPr/>
          </p:nvSpPr>
          <p:spPr>
            <a:xfrm>
              <a:off x="4257168" y="6611748"/>
              <a:ext cx="760616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Note: Countries are ranked within each region. Country ISO codes displayed. Regional average coverage is shown in the headers and by the dashed line.</a:t>
              </a:r>
            </a:p>
          </p:txBody>
        </p:sp>
      </p:grpSp>
      <p:sp>
        <p:nvSpPr>
          <p:cNvPr id="736" name="body"/>
          <p:cNvSpPr>
            <a:spLocks noGrp="1"/>
          </p:cNvSpPr>
          <p:nvPr>
            <p:ph/>
          </p:nvPr>
        </p:nvSpPr>
        <p:spPr>
          <a:xfrm>
            <a:off x="292608" y="182880"/>
            <a:ext cx="11658600" cy="649224"/>
          </a:xfrm>
          <a:solidFill>
            <a:srgbClr val="FFFFFF">
              <a:alpha val="100000"/>
            </a:srgbClr>
          </a:solidFill>
        </p:spPr>
        <p:txBody>
          <a:bodyPr/>
          <a:lstStyle/>
          <a:p>
            <a:pPr algn="l" marL="0" marR="0">
              <a:lnSpc>
                <a:spcPct val="100000"/>
              </a:lnSpc>
              <a:spcBef>
                <a:spcPts val="0"/>
              </a:spcBef>
              <a:spcAft>
                <a:spcPts val="0"/>
              </a:spcAft>
              <a:buNone/>
            </a:pPr>
            <a:r>
              <a:rPr cap="none" sz="1400" i="0" b="0" u="none" strike="noStrike">
                <a:solidFill>
                  <a:srgbClr val="000000">
                    <a:alpha val="100000"/>
                  </a:srgbClr>
                </a:solidFill>
                <a:latin typeface="Arial"/>
                <a:cs typeface="Arial"/>
                <a:ea typeface="Arial"/>
                <a:sym typeface="Arial"/>
              </a:rPr>
              <a:t>Regional average coverage masks variation between countries across all vaccines, highlighting heterogeneity in immunization performance and the need for targeted, country-specific strategies to reach underserved populations.</a:t>
            </a:r>
          </a:p>
        </p:txBody>
      </p:sp>
      <p:grpSp xmlns:pic="http://schemas.openxmlformats.org/drawingml/2006/picture">
        <p:nvGrpSpPr>
          <p:cNvPr id="737" name=""/>
          <p:cNvGrpSpPr/>
          <p:nvPr/>
        </p:nvGrpSpPr>
        <p:grpSpPr>
          <a:xfrm>
            <a:off x="292608" y="914400"/>
            <a:ext cx="11612880" cy="28575"/>
            <a:chOff x="292608" y="914400"/>
            <a:chExt cx="11612880" cy="28575"/>
          </a:xfrm>
        </p:grpSpPr>
        <p:sp>
          <p:nvSpPr>
            <p:cNvPr id="738" name="rc3"/>
            <p:cNvSpPr/>
            <p:nvPr/>
          </p:nvSpPr>
          <p:spPr>
            <a:xfrm>
              <a:off x="292608" y="914400"/>
              <a:ext cx="11612880" cy="28575"/>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739" name="rc4"/>
            <p:cNvSpPr/>
            <p:nvPr/>
          </p:nvSpPr>
          <p:spPr>
            <a:xfrm>
              <a:off x="292608" y="914400"/>
              <a:ext cx="11612879" cy="28575"/>
            </a:xfrm>
            <a:prstGeom prst="rect">
              <a:avLst/>
            </a:prstGeom>
            <a:solidFill>
              <a:srgbClr val="000000">
                <a:alpha val="100000"/>
              </a:srgbClr>
            </a:solidFill>
          </p:spPr>
          <p:txBody>
            <a:bodyPr/>
            <a:lstStyle/>
            <a:p/>
          </p:txBody>
        </p:sp>
      </p:grpSp>
    </p:spTree>
  </p:cSld>
  <p:clrMapOvr>
    <a:masterClrMapping/>
  </p:clrMapOvr>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pl4"/>
            <p:cNvSpPr/>
            <p:nvPr/>
          </p:nvSpPr>
          <p:spPr>
            <a:xfrm>
              <a:off x="714376" y="2958899"/>
              <a:ext cx="2596069" cy="0"/>
            </a:xfrm>
            <a:custGeom>
              <a:avLst/>
              <a:pathLst>
                <a:path w="2596069" h="0">
                  <a:moveTo>
                    <a:pt x="0" y="0"/>
                  </a:moveTo>
                  <a:lnTo>
                    <a:pt x="2596069" y="0"/>
                  </a:lnTo>
                  <a:lnTo>
                    <a:pt x="2596069" y="0"/>
                  </a:lnTo>
                </a:path>
              </a:pathLst>
            </a:custGeom>
            <a:ln w="13550" cap="flat">
              <a:solidFill>
                <a:srgbClr val="EBEBEB">
                  <a:alpha val="100000"/>
                </a:srgbClr>
              </a:solidFill>
              <a:prstDash val="solid"/>
              <a:round/>
            </a:ln>
          </p:spPr>
          <p:txBody>
            <a:bodyPr/>
            <a:lstStyle/>
            <a:p/>
          </p:txBody>
        </p:sp>
        <p:sp>
          <p:nvSpPr>
            <p:cNvPr id="5" name="pl5"/>
            <p:cNvSpPr/>
            <p:nvPr/>
          </p:nvSpPr>
          <p:spPr>
            <a:xfrm>
              <a:off x="714376" y="2271557"/>
              <a:ext cx="2596069" cy="0"/>
            </a:xfrm>
            <a:custGeom>
              <a:avLst/>
              <a:pathLst>
                <a:path w="2596069" h="0">
                  <a:moveTo>
                    <a:pt x="0" y="0"/>
                  </a:moveTo>
                  <a:lnTo>
                    <a:pt x="2596069" y="0"/>
                  </a:lnTo>
                  <a:lnTo>
                    <a:pt x="2596069" y="0"/>
                  </a:lnTo>
                </a:path>
              </a:pathLst>
            </a:custGeom>
            <a:ln w="13550" cap="flat">
              <a:solidFill>
                <a:srgbClr val="EBEBEB">
                  <a:alpha val="100000"/>
                </a:srgbClr>
              </a:solidFill>
              <a:prstDash val="solid"/>
              <a:round/>
            </a:ln>
          </p:spPr>
          <p:txBody>
            <a:bodyPr/>
            <a:lstStyle/>
            <a:p/>
          </p:txBody>
        </p:sp>
        <p:sp>
          <p:nvSpPr>
            <p:cNvPr id="6" name="pl6"/>
            <p:cNvSpPr/>
            <p:nvPr/>
          </p:nvSpPr>
          <p:spPr>
            <a:xfrm>
              <a:off x="714376" y="1584215"/>
              <a:ext cx="2596069" cy="0"/>
            </a:xfrm>
            <a:custGeom>
              <a:avLst/>
              <a:pathLst>
                <a:path w="2596069" h="0">
                  <a:moveTo>
                    <a:pt x="0" y="0"/>
                  </a:moveTo>
                  <a:lnTo>
                    <a:pt x="2596069" y="0"/>
                  </a:lnTo>
                  <a:lnTo>
                    <a:pt x="2596069" y="0"/>
                  </a:lnTo>
                </a:path>
              </a:pathLst>
            </a:custGeom>
            <a:ln w="13550" cap="flat">
              <a:solidFill>
                <a:srgbClr val="EBEBEB">
                  <a:alpha val="100000"/>
                </a:srgbClr>
              </a:solidFill>
              <a:prstDash val="solid"/>
              <a:round/>
            </a:ln>
          </p:spPr>
          <p:txBody>
            <a:bodyPr/>
            <a:lstStyle/>
            <a:p/>
          </p:txBody>
        </p:sp>
        <p:sp>
          <p:nvSpPr>
            <p:cNvPr id="7" name="pl7"/>
            <p:cNvSpPr/>
            <p:nvPr/>
          </p:nvSpPr>
          <p:spPr>
            <a:xfrm>
              <a:off x="714376" y="896873"/>
              <a:ext cx="2596069" cy="0"/>
            </a:xfrm>
            <a:custGeom>
              <a:avLst/>
              <a:pathLst>
                <a:path w="2596069" h="0">
                  <a:moveTo>
                    <a:pt x="0" y="0"/>
                  </a:moveTo>
                  <a:lnTo>
                    <a:pt x="2596069" y="0"/>
                  </a:lnTo>
                  <a:lnTo>
                    <a:pt x="2596069" y="0"/>
                  </a:lnTo>
                </a:path>
              </a:pathLst>
            </a:custGeom>
            <a:ln w="13550" cap="flat">
              <a:solidFill>
                <a:srgbClr val="EBEBEB">
                  <a:alpha val="100000"/>
                </a:srgbClr>
              </a:solidFill>
              <a:prstDash val="solid"/>
              <a:round/>
            </a:ln>
          </p:spPr>
          <p:txBody>
            <a:bodyPr/>
            <a:lstStyle/>
            <a:p/>
          </p:txBody>
        </p:sp>
        <p:sp>
          <p:nvSpPr>
            <p:cNvPr id="8" name="pl8"/>
            <p:cNvSpPr/>
            <p:nvPr/>
          </p:nvSpPr>
          <p:spPr>
            <a:xfrm>
              <a:off x="885748" y="874964"/>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9" name="pl9"/>
            <p:cNvSpPr/>
            <p:nvPr/>
          </p:nvSpPr>
          <p:spPr>
            <a:xfrm>
              <a:off x="1122940" y="874964"/>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10" name="pl10"/>
            <p:cNvSpPr/>
            <p:nvPr/>
          </p:nvSpPr>
          <p:spPr>
            <a:xfrm>
              <a:off x="1360132" y="874964"/>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11" name="pl11"/>
            <p:cNvSpPr/>
            <p:nvPr/>
          </p:nvSpPr>
          <p:spPr>
            <a:xfrm>
              <a:off x="1597324" y="874964"/>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12" name="pl12"/>
            <p:cNvSpPr/>
            <p:nvPr/>
          </p:nvSpPr>
          <p:spPr>
            <a:xfrm>
              <a:off x="1834517" y="874964"/>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13" name="pl13"/>
            <p:cNvSpPr/>
            <p:nvPr/>
          </p:nvSpPr>
          <p:spPr>
            <a:xfrm>
              <a:off x="2071709" y="874964"/>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14" name="pl14"/>
            <p:cNvSpPr/>
            <p:nvPr/>
          </p:nvSpPr>
          <p:spPr>
            <a:xfrm>
              <a:off x="2308901" y="874964"/>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15" name="pl15"/>
            <p:cNvSpPr/>
            <p:nvPr/>
          </p:nvSpPr>
          <p:spPr>
            <a:xfrm>
              <a:off x="2546094" y="874964"/>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16" name="pl16"/>
            <p:cNvSpPr/>
            <p:nvPr/>
          </p:nvSpPr>
          <p:spPr>
            <a:xfrm>
              <a:off x="2783286" y="874964"/>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17" name="pl17"/>
            <p:cNvSpPr/>
            <p:nvPr/>
          </p:nvSpPr>
          <p:spPr>
            <a:xfrm>
              <a:off x="3020478" y="874964"/>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18" name="rc18"/>
            <p:cNvSpPr/>
            <p:nvPr/>
          </p:nvSpPr>
          <p:spPr>
            <a:xfrm>
              <a:off x="1899745" y="2202823"/>
              <a:ext cx="106736" cy="756076"/>
            </a:xfrm>
            <a:prstGeom prst="rect">
              <a:avLst/>
            </a:prstGeom>
            <a:solidFill>
              <a:srgbClr val="2C7FB8">
                <a:alpha val="100000"/>
              </a:srgbClr>
            </a:solidFill>
          </p:spPr>
          <p:txBody>
            <a:bodyPr/>
            <a:lstStyle/>
            <a:p/>
          </p:txBody>
        </p:sp>
        <p:sp>
          <p:nvSpPr>
            <p:cNvPr id="19" name="rc19"/>
            <p:cNvSpPr/>
            <p:nvPr/>
          </p:nvSpPr>
          <p:spPr>
            <a:xfrm>
              <a:off x="2018341" y="1824785"/>
              <a:ext cx="106736" cy="1134114"/>
            </a:xfrm>
            <a:prstGeom prst="rect">
              <a:avLst/>
            </a:prstGeom>
            <a:solidFill>
              <a:srgbClr val="2C7FB8">
                <a:alpha val="100000"/>
              </a:srgbClr>
            </a:solidFill>
          </p:spPr>
          <p:txBody>
            <a:bodyPr/>
            <a:lstStyle/>
            <a:p/>
          </p:txBody>
        </p:sp>
        <p:sp>
          <p:nvSpPr>
            <p:cNvPr id="20" name="rc20"/>
            <p:cNvSpPr/>
            <p:nvPr/>
          </p:nvSpPr>
          <p:spPr>
            <a:xfrm>
              <a:off x="2136937" y="1824785"/>
              <a:ext cx="106736" cy="1134114"/>
            </a:xfrm>
            <a:prstGeom prst="rect">
              <a:avLst/>
            </a:prstGeom>
            <a:solidFill>
              <a:srgbClr val="2C7FB8">
                <a:alpha val="100000"/>
              </a:srgbClr>
            </a:solidFill>
          </p:spPr>
          <p:txBody>
            <a:bodyPr/>
            <a:lstStyle/>
            <a:p/>
          </p:txBody>
        </p:sp>
        <p:sp>
          <p:nvSpPr>
            <p:cNvPr id="21" name="rc21"/>
            <p:cNvSpPr/>
            <p:nvPr/>
          </p:nvSpPr>
          <p:spPr>
            <a:xfrm>
              <a:off x="2255533" y="1824785"/>
              <a:ext cx="106736" cy="1134114"/>
            </a:xfrm>
            <a:prstGeom prst="rect">
              <a:avLst/>
            </a:prstGeom>
            <a:solidFill>
              <a:srgbClr val="2C7FB8">
                <a:alpha val="100000"/>
              </a:srgbClr>
            </a:solidFill>
          </p:spPr>
          <p:txBody>
            <a:bodyPr/>
            <a:lstStyle/>
            <a:p/>
          </p:txBody>
        </p:sp>
        <p:sp>
          <p:nvSpPr>
            <p:cNvPr id="22" name="rc22"/>
            <p:cNvSpPr/>
            <p:nvPr/>
          </p:nvSpPr>
          <p:spPr>
            <a:xfrm>
              <a:off x="2374129" y="1824785"/>
              <a:ext cx="106736" cy="1134114"/>
            </a:xfrm>
            <a:prstGeom prst="rect">
              <a:avLst/>
            </a:prstGeom>
            <a:solidFill>
              <a:srgbClr val="2C7FB8">
                <a:alpha val="100000"/>
              </a:srgbClr>
            </a:solidFill>
          </p:spPr>
          <p:txBody>
            <a:bodyPr/>
            <a:lstStyle/>
            <a:p/>
          </p:txBody>
        </p:sp>
        <p:sp>
          <p:nvSpPr>
            <p:cNvPr id="23" name="rc23"/>
            <p:cNvSpPr/>
            <p:nvPr/>
          </p:nvSpPr>
          <p:spPr>
            <a:xfrm>
              <a:off x="2492725" y="1824785"/>
              <a:ext cx="106736" cy="1134114"/>
            </a:xfrm>
            <a:prstGeom prst="rect">
              <a:avLst/>
            </a:prstGeom>
            <a:solidFill>
              <a:srgbClr val="2C7FB8">
                <a:alpha val="100000"/>
              </a:srgbClr>
            </a:solidFill>
          </p:spPr>
          <p:txBody>
            <a:bodyPr/>
            <a:lstStyle/>
            <a:p/>
          </p:txBody>
        </p:sp>
        <p:sp>
          <p:nvSpPr>
            <p:cNvPr id="24" name="rc24"/>
            <p:cNvSpPr/>
            <p:nvPr/>
          </p:nvSpPr>
          <p:spPr>
            <a:xfrm>
              <a:off x="2611322" y="1824785"/>
              <a:ext cx="106736" cy="1134114"/>
            </a:xfrm>
            <a:prstGeom prst="rect">
              <a:avLst/>
            </a:prstGeom>
            <a:solidFill>
              <a:srgbClr val="2C7FB8">
                <a:alpha val="100000"/>
              </a:srgbClr>
            </a:solidFill>
          </p:spPr>
          <p:txBody>
            <a:bodyPr/>
            <a:lstStyle/>
            <a:p/>
          </p:txBody>
        </p:sp>
        <p:sp>
          <p:nvSpPr>
            <p:cNvPr id="25" name="rc25"/>
            <p:cNvSpPr/>
            <p:nvPr/>
          </p:nvSpPr>
          <p:spPr>
            <a:xfrm>
              <a:off x="2729918" y="1824785"/>
              <a:ext cx="106736" cy="1134114"/>
            </a:xfrm>
            <a:prstGeom prst="rect">
              <a:avLst/>
            </a:prstGeom>
            <a:solidFill>
              <a:srgbClr val="2C7FB8">
                <a:alpha val="100000"/>
              </a:srgbClr>
            </a:solidFill>
          </p:spPr>
          <p:txBody>
            <a:bodyPr/>
            <a:lstStyle/>
            <a:p/>
          </p:txBody>
        </p:sp>
        <p:sp>
          <p:nvSpPr>
            <p:cNvPr id="26" name="rc26"/>
            <p:cNvSpPr/>
            <p:nvPr/>
          </p:nvSpPr>
          <p:spPr>
            <a:xfrm>
              <a:off x="2848514" y="1824785"/>
              <a:ext cx="106736" cy="1134114"/>
            </a:xfrm>
            <a:prstGeom prst="rect">
              <a:avLst/>
            </a:prstGeom>
            <a:solidFill>
              <a:srgbClr val="2C7FB8">
                <a:alpha val="100000"/>
              </a:srgbClr>
            </a:solidFill>
          </p:spPr>
          <p:txBody>
            <a:bodyPr/>
            <a:lstStyle/>
            <a:p/>
          </p:txBody>
        </p:sp>
        <p:sp>
          <p:nvSpPr>
            <p:cNvPr id="27" name="rc27"/>
            <p:cNvSpPr/>
            <p:nvPr/>
          </p:nvSpPr>
          <p:spPr>
            <a:xfrm>
              <a:off x="2967110" y="1824785"/>
              <a:ext cx="106736" cy="1134114"/>
            </a:xfrm>
            <a:prstGeom prst="rect">
              <a:avLst/>
            </a:prstGeom>
            <a:solidFill>
              <a:srgbClr val="2C7FB8">
                <a:alpha val="100000"/>
              </a:srgbClr>
            </a:solidFill>
          </p:spPr>
          <p:txBody>
            <a:bodyPr/>
            <a:lstStyle/>
            <a:p/>
          </p:txBody>
        </p:sp>
        <p:sp>
          <p:nvSpPr>
            <p:cNvPr id="28" name="rc28"/>
            <p:cNvSpPr/>
            <p:nvPr/>
          </p:nvSpPr>
          <p:spPr>
            <a:xfrm>
              <a:off x="3085706" y="1824785"/>
              <a:ext cx="106736" cy="1134114"/>
            </a:xfrm>
            <a:prstGeom prst="rect">
              <a:avLst/>
            </a:prstGeom>
            <a:solidFill>
              <a:srgbClr val="2C7FB8">
                <a:alpha val="100000"/>
              </a:srgbClr>
            </a:solidFill>
          </p:spPr>
          <p:txBody>
            <a:bodyPr/>
            <a:lstStyle/>
            <a:p/>
          </p:txBody>
        </p:sp>
        <p:sp>
          <p:nvSpPr>
            <p:cNvPr id="29" name="pl29"/>
            <p:cNvSpPr/>
            <p:nvPr/>
          </p:nvSpPr>
          <p:spPr>
            <a:xfrm>
              <a:off x="714376" y="1824785"/>
              <a:ext cx="2596069" cy="0"/>
            </a:xfrm>
            <a:custGeom>
              <a:avLst/>
              <a:pathLst>
                <a:path w="2596069" h="0">
                  <a:moveTo>
                    <a:pt x="0" y="0"/>
                  </a:moveTo>
                  <a:lnTo>
                    <a:pt x="2596069" y="0"/>
                  </a:lnTo>
                  <a:lnTo>
                    <a:pt x="2596069" y="0"/>
                  </a:lnTo>
                </a:path>
              </a:pathLst>
            </a:custGeom>
            <a:ln w="16260" cap="flat">
              <a:solidFill>
                <a:srgbClr val="BEBEBE">
                  <a:alpha val="100000"/>
                </a:srgbClr>
              </a:solidFill>
              <a:prstDash val="dash"/>
              <a:round/>
            </a:ln>
          </p:spPr>
          <p:txBody>
            <a:bodyPr/>
            <a:lstStyle/>
            <a:p/>
          </p:txBody>
        </p:sp>
        <p:sp>
          <p:nvSpPr>
            <p:cNvPr id="30" name="pl30"/>
            <p:cNvSpPr/>
            <p:nvPr/>
          </p:nvSpPr>
          <p:spPr>
            <a:xfrm>
              <a:off x="1953113" y="1257728"/>
              <a:ext cx="1185961" cy="529253"/>
            </a:xfrm>
            <a:custGeom>
              <a:avLst/>
              <a:pathLst>
                <a:path w="1185961" h="529253">
                  <a:moveTo>
                    <a:pt x="0" y="529253"/>
                  </a:moveTo>
                  <a:lnTo>
                    <a:pt x="118596" y="75607"/>
                  </a:lnTo>
                  <a:lnTo>
                    <a:pt x="237192" y="0"/>
                  </a:lnTo>
                  <a:lnTo>
                    <a:pt x="355788" y="37803"/>
                  </a:lnTo>
                  <a:lnTo>
                    <a:pt x="474384" y="56705"/>
                  </a:lnTo>
                  <a:lnTo>
                    <a:pt x="592980" y="151215"/>
                  </a:lnTo>
                  <a:lnTo>
                    <a:pt x="711576" y="170117"/>
                  </a:lnTo>
                  <a:lnTo>
                    <a:pt x="830173" y="75607"/>
                  </a:lnTo>
                  <a:lnTo>
                    <a:pt x="948769" y="75607"/>
                  </a:lnTo>
                  <a:lnTo>
                    <a:pt x="1067365" y="75607"/>
                  </a:lnTo>
                  <a:lnTo>
                    <a:pt x="1185961" y="18901"/>
                  </a:lnTo>
                </a:path>
              </a:pathLst>
            </a:custGeom>
            <a:ln w="27101" cap="flat">
              <a:solidFill>
                <a:srgbClr val="000000">
                  <a:alpha val="80000"/>
                </a:srgbClr>
              </a:solidFill>
              <a:prstDash val="solid"/>
              <a:round/>
            </a:ln>
          </p:spPr>
          <p:txBody>
            <a:bodyPr/>
            <a:lstStyle/>
            <a:p/>
          </p:txBody>
        </p:sp>
        <p:sp>
          <p:nvSpPr>
            <p:cNvPr id="31" name="tx31"/>
            <p:cNvSpPr/>
            <p:nvPr/>
          </p:nvSpPr>
          <p:spPr>
            <a:xfrm>
              <a:off x="885748" y="1734278"/>
              <a:ext cx="218267" cy="64648"/>
            </a:xfrm>
            <a:prstGeom prst="rect">
              <a:avLst/>
            </a:prstGeom>
            <a:noFill/>
          </p:spPr>
          <p:txBody>
            <a:bodyPr lIns="0" rIns="0" tIns="0" bIns="0" anchorCtr="1" anchor="ctr" wrap="none"/>
            <a:lstStyle/>
            <a:p>
              <a:pPr algn="l" marL="0" marR="0" indent="0">
                <a:spcBef>
                  <a:spcPts val="0"/>
                </a:spcBef>
                <a:spcAft>
                  <a:spcPts val="0"/>
                </a:spcAft>
              </a:pPr>
              <a:r>
                <a:rPr sz="711" i="0" b="0">
                  <a:solidFill>
                    <a:srgbClr val="000000">
                      <a:alpha val="100000"/>
                    </a:srgbClr>
                  </a:solidFill>
                  <a:latin typeface="Arial"/>
                  <a:cs typeface="Arial"/>
                </a:rPr>
                <a:t>N=33</a:t>
              </a:r>
            </a:p>
          </p:txBody>
        </p:sp>
        <p:sp>
          <p:nvSpPr>
            <p:cNvPr id="32" name="tx32"/>
            <p:cNvSpPr/>
            <p:nvPr/>
          </p:nvSpPr>
          <p:spPr>
            <a:xfrm rot="-5400000">
              <a:off x="1898112" y="2246842"/>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22</a:t>
              </a:r>
            </a:p>
          </p:txBody>
        </p:sp>
        <p:sp>
          <p:nvSpPr>
            <p:cNvPr id="33" name="tx33"/>
            <p:cNvSpPr/>
            <p:nvPr/>
          </p:nvSpPr>
          <p:spPr>
            <a:xfrm rot="-5400000">
              <a:off x="2016708" y="1868804"/>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33</a:t>
              </a:r>
            </a:p>
          </p:txBody>
        </p:sp>
        <p:sp>
          <p:nvSpPr>
            <p:cNvPr id="34" name="tx34"/>
            <p:cNvSpPr/>
            <p:nvPr/>
          </p:nvSpPr>
          <p:spPr>
            <a:xfrm rot="-5400000">
              <a:off x="2135304" y="1868804"/>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33</a:t>
              </a:r>
            </a:p>
          </p:txBody>
        </p:sp>
        <p:sp>
          <p:nvSpPr>
            <p:cNvPr id="35" name="tx35"/>
            <p:cNvSpPr/>
            <p:nvPr/>
          </p:nvSpPr>
          <p:spPr>
            <a:xfrm rot="-5400000">
              <a:off x="2253900" y="1868804"/>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33</a:t>
              </a:r>
            </a:p>
          </p:txBody>
        </p:sp>
        <p:sp>
          <p:nvSpPr>
            <p:cNvPr id="36" name="tx36"/>
            <p:cNvSpPr/>
            <p:nvPr/>
          </p:nvSpPr>
          <p:spPr>
            <a:xfrm rot="-5400000">
              <a:off x="2372496" y="1868804"/>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33</a:t>
              </a:r>
            </a:p>
          </p:txBody>
        </p:sp>
        <p:sp>
          <p:nvSpPr>
            <p:cNvPr id="37" name="tx37"/>
            <p:cNvSpPr/>
            <p:nvPr/>
          </p:nvSpPr>
          <p:spPr>
            <a:xfrm rot="-5400000">
              <a:off x="2491093" y="1868804"/>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33</a:t>
              </a:r>
            </a:p>
          </p:txBody>
        </p:sp>
        <p:sp>
          <p:nvSpPr>
            <p:cNvPr id="38" name="tx38"/>
            <p:cNvSpPr/>
            <p:nvPr/>
          </p:nvSpPr>
          <p:spPr>
            <a:xfrm rot="-5400000">
              <a:off x="2609689" y="1868804"/>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33</a:t>
              </a:r>
            </a:p>
          </p:txBody>
        </p:sp>
        <p:sp>
          <p:nvSpPr>
            <p:cNvPr id="39" name="tx39"/>
            <p:cNvSpPr/>
            <p:nvPr/>
          </p:nvSpPr>
          <p:spPr>
            <a:xfrm rot="-5400000">
              <a:off x="2728285" y="1868804"/>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33</a:t>
              </a:r>
            </a:p>
          </p:txBody>
        </p:sp>
        <p:sp>
          <p:nvSpPr>
            <p:cNvPr id="40" name="tx40"/>
            <p:cNvSpPr/>
            <p:nvPr/>
          </p:nvSpPr>
          <p:spPr>
            <a:xfrm rot="-5400000">
              <a:off x="2846881" y="1868804"/>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33</a:t>
              </a:r>
            </a:p>
          </p:txBody>
        </p:sp>
        <p:sp>
          <p:nvSpPr>
            <p:cNvPr id="41" name="tx41"/>
            <p:cNvSpPr/>
            <p:nvPr/>
          </p:nvSpPr>
          <p:spPr>
            <a:xfrm rot="-5400000">
              <a:off x="2965477" y="1868804"/>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33</a:t>
              </a:r>
            </a:p>
          </p:txBody>
        </p:sp>
        <p:sp>
          <p:nvSpPr>
            <p:cNvPr id="42" name="tx42"/>
            <p:cNvSpPr/>
            <p:nvPr/>
          </p:nvSpPr>
          <p:spPr>
            <a:xfrm rot="-5400000">
              <a:off x="3084073" y="1868804"/>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33</a:t>
              </a:r>
            </a:p>
          </p:txBody>
        </p:sp>
        <p:sp>
          <p:nvSpPr>
            <p:cNvPr id="43" name="tx43"/>
            <p:cNvSpPr/>
            <p:nvPr/>
          </p:nvSpPr>
          <p:spPr>
            <a:xfrm>
              <a:off x="3117385" y="1160181"/>
              <a:ext cx="216895"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89%</a:t>
              </a:r>
            </a:p>
          </p:txBody>
        </p:sp>
        <p:sp>
          <p:nvSpPr>
            <p:cNvPr id="44" name="rc44"/>
            <p:cNvSpPr/>
            <p:nvPr/>
          </p:nvSpPr>
          <p:spPr>
            <a:xfrm>
              <a:off x="714376" y="874964"/>
              <a:ext cx="2596069" cy="2183170"/>
            </a:xfrm>
            <a:prstGeom prst="rect">
              <a:avLst/>
            </a:prstGeom>
            <a:noFill/>
            <a:ln w="13550" cap="rnd">
              <a:solidFill>
                <a:srgbClr val="999999">
                  <a:alpha val="100000"/>
                </a:srgbClr>
              </a:solidFill>
              <a:prstDash val="solid"/>
              <a:round/>
            </a:ln>
          </p:spPr>
          <p:txBody>
            <a:bodyPr/>
            <a:lstStyle/>
            <a:p/>
          </p:txBody>
        </p:sp>
        <p:sp>
          <p:nvSpPr>
            <p:cNvPr id="45" name="pl45"/>
            <p:cNvSpPr/>
            <p:nvPr/>
          </p:nvSpPr>
          <p:spPr>
            <a:xfrm>
              <a:off x="714376" y="5426512"/>
              <a:ext cx="2596069" cy="0"/>
            </a:xfrm>
            <a:custGeom>
              <a:avLst/>
              <a:pathLst>
                <a:path w="2596069" h="0">
                  <a:moveTo>
                    <a:pt x="0" y="0"/>
                  </a:moveTo>
                  <a:lnTo>
                    <a:pt x="2596069" y="0"/>
                  </a:lnTo>
                  <a:lnTo>
                    <a:pt x="2596069" y="0"/>
                  </a:lnTo>
                </a:path>
              </a:pathLst>
            </a:custGeom>
            <a:ln w="13550" cap="flat">
              <a:solidFill>
                <a:srgbClr val="EBEBEB">
                  <a:alpha val="100000"/>
                </a:srgbClr>
              </a:solidFill>
              <a:prstDash val="solid"/>
              <a:round/>
            </a:ln>
          </p:spPr>
          <p:txBody>
            <a:bodyPr/>
            <a:lstStyle/>
            <a:p/>
          </p:txBody>
        </p:sp>
        <p:sp>
          <p:nvSpPr>
            <p:cNvPr id="46" name="pl46"/>
            <p:cNvSpPr/>
            <p:nvPr/>
          </p:nvSpPr>
          <p:spPr>
            <a:xfrm>
              <a:off x="714376" y="4739170"/>
              <a:ext cx="2596069" cy="0"/>
            </a:xfrm>
            <a:custGeom>
              <a:avLst/>
              <a:pathLst>
                <a:path w="2596069" h="0">
                  <a:moveTo>
                    <a:pt x="0" y="0"/>
                  </a:moveTo>
                  <a:lnTo>
                    <a:pt x="2596069" y="0"/>
                  </a:lnTo>
                  <a:lnTo>
                    <a:pt x="2596069" y="0"/>
                  </a:lnTo>
                </a:path>
              </a:pathLst>
            </a:custGeom>
            <a:ln w="13550" cap="flat">
              <a:solidFill>
                <a:srgbClr val="EBEBEB">
                  <a:alpha val="100000"/>
                </a:srgbClr>
              </a:solidFill>
              <a:prstDash val="solid"/>
              <a:round/>
            </a:ln>
          </p:spPr>
          <p:txBody>
            <a:bodyPr/>
            <a:lstStyle/>
            <a:p/>
          </p:txBody>
        </p:sp>
        <p:sp>
          <p:nvSpPr>
            <p:cNvPr id="47" name="pl47"/>
            <p:cNvSpPr/>
            <p:nvPr/>
          </p:nvSpPr>
          <p:spPr>
            <a:xfrm>
              <a:off x="714376" y="4051827"/>
              <a:ext cx="2596069" cy="0"/>
            </a:xfrm>
            <a:custGeom>
              <a:avLst/>
              <a:pathLst>
                <a:path w="2596069" h="0">
                  <a:moveTo>
                    <a:pt x="0" y="0"/>
                  </a:moveTo>
                  <a:lnTo>
                    <a:pt x="2596069" y="0"/>
                  </a:lnTo>
                  <a:lnTo>
                    <a:pt x="2596069" y="0"/>
                  </a:lnTo>
                </a:path>
              </a:pathLst>
            </a:custGeom>
            <a:ln w="13550" cap="flat">
              <a:solidFill>
                <a:srgbClr val="EBEBEB">
                  <a:alpha val="100000"/>
                </a:srgbClr>
              </a:solidFill>
              <a:prstDash val="solid"/>
              <a:round/>
            </a:ln>
          </p:spPr>
          <p:txBody>
            <a:bodyPr/>
            <a:lstStyle/>
            <a:p/>
          </p:txBody>
        </p:sp>
        <p:sp>
          <p:nvSpPr>
            <p:cNvPr id="48" name="pl48"/>
            <p:cNvSpPr/>
            <p:nvPr/>
          </p:nvSpPr>
          <p:spPr>
            <a:xfrm>
              <a:off x="714376" y="3364485"/>
              <a:ext cx="2596069" cy="0"/>
            </a:xfrm>
            <a:custGeom>
              <a:avLst/>
              <a:pathLst>
                <a:path w="2596069" h="0">
                  <a:moveTo>
                    <a:pt x="0" y="0"/>
                  </a:moveTo>
                  <a:lnTo>
                    <a:pt x="2596069" y="0"/>
                  </a:lnTo>
                  <a:lnTo>
                    <a:pt x="2596069" y="0"/>
                  </a:lnTo>
                </a:path>
              </a:pathLst>
            </a:custGeom>
            <a:ln w="13550" cap="flat">
              <a:solidFill>
                <a:srgbClr val="EBEBEB">
                  <a:alpha val="100000"/>
                </a:srgbClr>
              </a:solidFill>
              <a:prstDash val="solid"/>
              <a:round/>
            </a:ln>
          </p:spPr>
          <p:txBody>
            <a:bodyPr/>
            <a:lstStyle/>
            <a:p/>
          </p:txBody>
        </p:sp>
        <p:sp>
          <p:nvSpPr>
            <p:cNvPr id="49" name="pl49"/>
            <p:cNvSpPr/>
            <p:nvPr/>
          </p:nvSpPr>
          <p:spPr>
            <a:xfrm>
              <a:off x="885748" y="3342576"/>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50" name="pl50"/>
            <p:cNvSpPr/>
            <p:nvPr/>
          </p:nvSpPr>
          <p:spPr>
            <a:xfrm>
              <a:off x="1122940" y="3342576"/>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51" name="pl51"/>
            <p:cNvSpPr/>
            <p:nvPr/>
          </p:nvSpPr>
          <p:spPr>
            <a:xfrm>
              <a:off x="1360132" y="3342576"/>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52" name="pl52"/>
            <p:cNvSpPr/>
            <p:nvPr/>
          </p:nvSpPr>
          <p:spPr>
            <a:xfrm>
              <a:off x="1597324" y="3342576"/>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53" name="pl53"/>
            <p:cNvSpPr/>
            <p:nvPr/>
          </p:nvSpPr>
          <p:spPr>
            <a:xfrm>
              <a:off x="1834517" y="3342576"/>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54" name="pl54"/>
            <p:cNvSpPr/>
            <p:nvPr/>
          </p:nvSpPr>
          <p:spPr>
            <a:xfrm>
              <a:off x="2071709" y="3342576"/>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55" name="pl55"/>
            <p:cNvSpPr/>
            <p:nvPr/>
          </p:nvSpPr>
          <p:spPr>
            <a:xfrm>
              <a:off x="2308901" y="3342576"/>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56" name="pl56"/>
            <p:cNvSpPr/>
            <p:nvPr/>
          </p:nvSpPr>
          <p:spPr>
            <a:xfrm>
              <a:off x="2546094" y="3342576"/>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57" name="pl57"/>
            <p:cNvSpPr/>
            <p:nvPr/>
          </p:nvSpPr>
          <p:spPr>
            <a:xfrm>
              <a:off x="2783286" y="3342576"/>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58" name="pl58"/>
            <p:cNvSpPr/>
            <p:nvPr/>
          </p:nvSpPr>
          <p:spPr>
            <a:xfrm>
              <a:off x="3020478" y="3342576"/>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59" name="rc59"/>
            <p:cNvSpPr/>
            <p:nvPr/>
          </p:nvSpPr>
          <p:spPr>
            <a:xfrm>
              <a:off x="832379" y="4326764"/>
              <a:ext cx="106736" cy="1099747"/>
            </a:xfrm>
            <a:prstGeom prst="rect">
              <a:avLst/>
            </a:prstGeom>
            <a:solidFill>
              <a:srgbClr val="2C7FB8">
                <a:alpha val="100000"/>
              </a:srgbClr>
            </a:solidFill>
          </p:spPr>
          <p:txBody>
            <a:bodyPr/>
            <a:lstStyle/>
            <a:p/>
          </p:txBody>
        </p:sp>
        <p:sp>
          <p:nvSpPr>
            <p:cNvPr id="60" name="rc60"/>
            <p:cNvSpPr/>
            <p:nvPr/>
          </p:nvSpPr>
          <p:spPr>
            <a:xfrm>
              <a:off x="950975" y="4326764"/>
              <a:ext cx="106736" cy="1099747"/>
            </a:xfrm>
            <a:prstGeom prst="rect">
              <a:avLst/>
            </a:prstGeom>
            <a:solidFill>
              <a:srgbClr val="2C7FB8">
                <a:alpha val="100000"/>
              </a:srgbClr>
            </a:solidFill>
          </p:spPr>
          <p:txBody>
            <a:bodyPr/>
            <a:lstStyle/>
            <a:p/>
          </p:txBody>
        </p:sp>
        <p:sp>
          <p:nvSpPr>
            <p:cNvPr id="61" name="rc61"/>
            <p:cNvSpPr/>
            <p:nvPr/>
          </p:nvSpPr>
          <p:spPr>
            <a:xfrm>
              <a:off x="1069572" y="4292397"/>
              <a:ext cx="106736" cy="1134114"/>
            </a:xfrm>
            <a:prstGeom prst="rect">
              <a:avLst/>
            </a:prstGeom>
            <a:solidFill>
              <a:srgbClr val="2C7FB8">
                <a:alpha val="100000"/>
              </a:srgbClr>
            </a:solidFill>
          </p:spPr>
          <p:txBody>
            <a:bodyPr/>
            <a:lstStyle/>
            <a:p/>
          </p:txBody>
        </p:sp>
        <p:sp>
          <p:nvSpPr>
            <p:cNvPr id="62" name="rc62"/>
            <p:cNvSpPr/>
            <p:nvPr/>
          </p:nvSpPr>
          <p:spPr>
            <a:xfrm>
              <a:off x="1188168" y="4292397"/>
              <a:ext cx="106736" cy="1134114"/>
            </a:xfrm>
            <a:prstGeom prst="rect">
              <a:avLst/>
            </a:prstGeom>
            <a:solidFill>
              <a:srgbClr val="2C7FB8">
                <a:alpha val="100000"/>
              </a:srgbClr>
            </a:solidFill>
          </p:spPr>
          <p:txBody>
            <a:bodyPr/>
            <a:lstStyle/>
            <a:p/>
          </p:txBody>
        </p:sp>
        <p:sp>
          <p:nvSpPr>
            <p:cNvPr id="63" name="rc63"/>
            <p:cNvSpPr/>
            <p:nvPr/>
          </p:nvSpPr>
          <p:spPr>
            <a:xfrm>
              <a:off x="1306764" y="4292397"/>
              <a:ext cx="106736" cy="1134114"/>
            </a:xfrm>
            <a:prstGeom prst="rect">
              <a:avLst/>
            </a:prstGeom>
            <a:solidFill>
              <a:srgbClr val="2C7FB8">
                <a:alpha val="100000"/>
              </a:srgbClr>
            </a:solidFill>
          </p:spPr>
          <p:txBody>
            <a:bodyPr/>
            <a:lstStyle/>
            <a:p/>
          </p:txBody>
        </p:sp>
        <p:sp>
          <p:nvSpPr>
            <p:cNvPr id="64" name="rc64"/>
            <p:cNvSpPr/>
            <p:nvPr/>
          </p:nvSpPr>
          <p:spPr>
            <a:xfrm>
              <a:off x="1425360" y="4292397"/>
              <a:ext cx="106736" cy="1134114"/>
            </a:xfrm>
            <a:prstGeom prst="rect">
              <a:avLst/>
            </a:prstGeom>
            <a:solidFill>
              <a:srgbClr val="2C7FB8">
                <a:alpha val="100000"/>
              </a:srgbClr>
            </a:solidFill>
          </p:spPr>
          <p:txBody>
            <a:bodyPr/>
            <a:lstStyle/>
            <a:p/>
          </p:txBody>
        </p:sp>
        <p:sp>
          <p:nvSpPr>
            <p:cNvPr id="65" name="rc65"/>
            <p:cNvSpPr/>
            <p:nvPr/>
          </p:nvSpPr>
          <p:spPr>
            <a:xfrm>
              <a:off x="1543956" y="4292397"/>
              <a:ext cx="106736" cy="1134114"/>
            </a:xfrm>
            <a:prstGeom prst="rect">
              <a:avLst/>
            </a:prstGeom>
            <a:solidFill>
              <a:srgbClr val="2C7FB8">
                <a:alpha val="100000"/>
              </a:srgbClr>
            </a:solidFill>
          </p:spPr>
          <p:txBody>
            <a:bodyPr/>
            <a:lstStyle/>
            <a:p/>
          </p:txBody>
        </p:sp>
        <p:sp>
          <p:nvSpPr>
            <p:cNvPr id="66" name="rc66"/>
            <p:cNvSpPr/>
            <p:nvPr/>
          </p:nvSpPr>
          <p:spPr>
            <a:xfrm>
              <a:off x="1662552" y="4292397"/>
              <a:ext cx="106736" cy="1134114"/>
            </a:xfrm>
            <a:prstGeom prst="rect">
              <a:avLst/>
            </a:prstGeom>
            <a:solidFill>
              <a:srgbClr val="2C7FB8">
                <a:alpha val="100000"/>
              </a:srgbClr>
            </a:solidFill>
          </p:spPr>
          <p:txBody>
            <a:bodyPr/>
            <a:lstStyle/>
            <a:p/>
          </p:txBody>
        </p:sp>
        <p:sp>
          <p:nvSpPr>
            <p:cNvPr id="67" name="rc67"/>
            <p:cNvSpPr/>
            <p:nvPr/>
          </p:nvSpPr>
          <p:spPr>
            <a:xfrm>
              <a:off x="1781149" y="4292397"/>
              <a:ext cx="106736" cy="1134114"/>
            </a:xfrm>
            <a:prstGeom prst="rect">
              <a:avLst/>
            </a:prstGeom>
            <a:solidFill>
              <a:srgbClr val="2C7FB8">
                <a:alpha val="100000"/>
              </a:srgbClr>
            </a:solidFill>
          </p:spPr>
          <p:txBody>
            <a:bodyPr/>
            <a:lstStyle/>
            <a:p/>
          </p:txBody>
        </p:sp>
        <p:sp>
          <p:nvSpPr>
            <p:cNvPr id="68" name="rc68"/>
            <p:cNvSpPr/>
            <p:nvPr/>
          </p:nvSpPr>
          <p:spPr>
            <a:xfrm>
              <a:off x="1899745" y="4292397"/>
              <a:ext cx="106736" cy="1134114"/>
            </a:xfrm>
            <a:prstGeom prst="rect">
              <a:avLst/>
            </a:prstGeom>
            <a:solidFill>
              <a:srgbClr val="2C7FB8">
                <a:alpha val="100000"/>
              </a:srgbClr>
            </a:solidFill>
          </p:spPr>
          <p:txBody>
            <a:bodyPr/>
            <a:lstStyle/>
            <a:p/>
          </p:txBody>
        </p:sp>
        <p:sp>
          <p:nvSpPr>
            <p:cNvPr id="69" name="rc69"/>
            <p:cNvSpPr/>
            <p:nvPr/>
          </p:nvSpPr>
          <p:spPr>
            <a:xfrm>
              <a:off x="2018341" y="4292397"/>
              <a:ext cx="106736" cy="1134114"/>
            </a:xfrm>
            <a:prstGeom prst="rect">
              <a:avLst/>
            </a:prstGeom>
            <a:solidFill>
              <a:srgbClr val="2C7FB8">
                <a:alpha val="100000"/>
              </a:srgbClr>
            </a:solidFill>
          </p:spPr>
          <p:txBody>
            <a:bodyPr/>
            <a:lstStyle/>
            <a:p/>
          </p:txBody>
        </p:sp>
        <p:sp>
          <p:nvSpPr>
            <p:cNvPr id="70" name="rc70"/>
            <p:cNvSpPr/>
            <p:nvPr/>
          </p:nvSpPr>
          <p:spPr>
            <a:xfrm>
              <a:off x="2136937" y="4292397"/>
              <a:ext cx="106736" cy="1134114"/>
            </a:xfrm>
            <a:prstGeom prst="rect">
              <a:avLst/>
            </a:prstGeom>
            <a:solidFill>
              <a:srgbClr val="2C7FB8">
                <a:alpha val="100000"/>
              </a:srgbClr>
            </a:solidFill>
          </p:spPr>
          <p:txBody>
            <a:bodyPr/>
            <a:lstStyle/>
            <a:p/>
          </p:txBody>
        </p:sp>
        <p:sp>
          <p:nvSpPr>
            <p:cNvPr id="71" name="rc71"/>
            <p:cNvSpPr/>
            <p:nvPr/>
          </p:nvSpPr>
          <p:spPr>
            <a:xfrm>
              <a:off x="2255533" y="4292397"/>
              <a:ext cx="106736" cy="1134114"/>
            </a:xfrm>
            <a:prstGeom prst="rect">
              <a:avLst/>
            </a:prstGeom>
            <a:solidFill>
              <a:srgbClr val="2C7FB8">
                <a:alpha val="100000"/>
              </a:srgbClr>
            </a:solidFill>
          </p:spPr>
          <p:txBody>
            <a:bodyPr/>
            <a:lstStyle/>
            <a:p/>
          </p:txBody>
        </p:sp>
        <p:sp>
          <p:nvSpPr>
            <p:cNvPr id="72" name="rc72"/>
            <p:cNvSpPr/>
            <p:nvPr/>
          </p:nvSpPr>
          <p:spPr>
            <a:xfrm>
              <a:off x="2374129" y="4292397"/>
              <a:ext cx="106736" cy="1134114"/>
            </a:xfrm>
            <a:prstGeom prst="rect">
              <a:avLst/>
            </a:prstGeom>
            <a:solidFill>
              <a:srgbClr val="2C7FB8">
                <a:alpha val="100000"/>
              </a:srgbClr>
            </a:solidFill>
          </p:spPr>
          <p:txBody>
            <a:bodyPr/>
            <a:lstStyle/>
            <a:p/>
          </p:txBody>
        </p:sp>
        <p:sp>
          <p:nvSpPr>
            <p:cNvPr id="73" name="rc73"/>
            <p:cNvSpPr/>
            <p:nvPr/>
          </p:nvSpPr>
          <p:spPr>
            <a:xfrm>
              <a:off x="2492725" y="4292397"/>
              <a:ext cx="106736" cy="1134114"/>
            </a:xfrm>
            <a:prstGeom prst="rect">
              <a:avLst/>
            </a:prstGeom>
            <a:solidFill>
              <a:srgbClr val="2C7FB8">
                <a:alpha val="100000"/>
              </a:srgbClr>
            </a:solidFill>
          </p:spPr>
          <p:txBody>
            <a:bodyPr/>
            <a:lstStyle/>
            <a:p/>
          </p:txBody>
        </p:sp>
        <p:sp>
          <p:nvSpPr>
            <p:cNvPr id="74" name="rc74"/>
            <p:cNvSpPr/>
            <p:nvPr/>
          </p:nvSpPr>
          <p:spPr>
            <a:xfrm>
              <a:off x="2611322" y="4292397"/>
              <a:ext cx="106736" cy="1134114"/>
            </a:xfrm>
            <a:prstGeom prst="rect">
              <a:avLst/>
            </a:prstGeom>
            <a:solidFill>
              <a:srgbClr val="2C7FB8">
                <a:alpha val="100000"/>
              </a:srgbClr>
            </a:solidFill>
          </p:spPr>
          <p:txBody>
            <a:bodyPr/>
            <a:lstStyle/>
            <a:p/>
          </p:txBody>
        </p:sp>
        <p:sp>
          <p:nvSpPr>
            <p:cNvPr id="75" name="rc75"/>
            <p:cNvSpPr/>
            <p:nvPr/>
          </p:nvSpPr>
          <p:spPr>
            <a:xfrm>
              <a:off x="2729918" y="4292397"/>
              <a:ext cx="106736" cy="1134114"/>
            </a:xfrm>
            <a:prstGeom prst="rect">
              <a:avLst/>
            </a:prstGeom>
            <a:solidFill>
              <a:srgbClr val="2C7FB8">
                <a:alpha val="100000"/>
              </a:srgbClr>
            </a:solidFill>
          </p:spPr>
          <p:txBody>
            <a:bodyPr/>
            <a:lstStyle/>
            <a:p/>
          </p:txBody>
        </p:sp>
        <p:sp>
          <p:nvSpPr>
            <p:cNvPr id="76" name="rc76"/>
            <p:cNvSpPr/>
            <p:nvPr/>
          </p:nvSpPr>
          <p:spPr>
            <a:xfrm>
              <a:off x="2848514" y="4292397"/>
              <a:ext cx="106736" cy="1134114"/>
            </a:xfrm>
            <a:prstGeom prst="rect">
              <a:avLst/>
            </a:prstGeom>
            <a:solidFill>
              <a:srgbClr val="2C7FB8">
                <a:alpha val="100000"/>
              </a:srgbClr>
            </a:solidFill>
          </p:spPr>
          <p:txBody>
            <a:bodyPr/>
            <a:lstStyle/>
            <a:p/>
          </p:txBody>
        </p:sp>
        <p:sp>
          <p:nvSpPr>
            <p:cNvPr id="77" name="rc77"/>
            <p:cNvSpPr/>
            <p:nvPr/>
          </p:nvSpPr>
          <p:spPr>
            <a:xfrm>
              <a:off x="2967110" y="4292397"/>
              <a:ext cx="106736" cy="1134114"/>
            </a:xfrm>
            <a:prstGeom prst="rect">
              <a:avLst/>
            </a:prstGeom>
            <a:solidFill>
              <a:srgbClr val="2C7FB8">
                <a:alpha val="100000"/>
              </a:srgbClr>
            </a:solidFill>
          </p:spPr>
          <p:txBody>
            <a:bodyPr/>
            <a:lstStyle/>
            <a:p/>
          </p:txBody>
        </p:sp>
        <p:sp>
          <p:nvSpPr>
            <p:cNvPr id="78" name="rc78"/>
            <p:cNvSpPr/>
            <p:nvPr/>
          </p:nvSpPr>
          <p:spPr>
            <a:xfrm>
              <a:off x="3085706" y="4292397"/>
              <a:ext cx="106736" cy="1134114"/>
            </a:xfrm>
            <a:prstGeom prst="rect">
              <a:avLst/>
            </a:prstGeom>
            <a:solidFill>
              <a:srgbClr val="2C7FB8">
                <a:alpha val="100000"/>
              </a:srgbClr>
            </a:solidFill>
          </p:spPr>
          <p:txBody>
            <a:bodyPr/>
            <a:lstStyle/>
            <a:p/>
          </p:txBody>
        </p:sp>
        <p:sp>
          <p:nvSpPr>
            <p:cNvPr id="79" name="pl79"/>
            <p:cNvSpPr/>
            <p:nvPr/>
          </p:nvSpPr>
          <p:spPr>
            <a:xfrm>
              <a:off x="714376" y="4292397"/>
              <a:ext cx="2596069" cy="0"/>
            </a:xfrm>
            <a:custGeom>
              <a:avLst/>
              <a:pathLst>
                <a:path w="2596069" h="0">
                  <a:moveTo>
                    <a:pt x="0" y="0"/>
                  </a:moveTo>
                  <a:lnTo>
                    <a:pt x="2596069" y="0"/>
                  </a:lnTo>
                  <a:lnTo>
                    <a:pt x="2596069" y="0"/>
                  </a:lnTo>
                </a:path>
              </a:pathLst>
            </a:custGeom>
            <a:ln w="16260" cap="flat">
              <a:solidFill>
                <a:srgbClr val="BEBEBE">
                  <a:alpha val="100000"/>
                </a:srgbClr>
              </a:solidFill>
              <a:prstDash val="dash"/>
              <a:round/>
            </a:ln>
          </p:spPr>
          <p:txBody>
            <a:bodyPr/>
            <a:lstStyle/>
            <a:p/>
          </p:txBody>
        </p:sp>
        <p:sp>
          <p:nvSpPr>
            <p:cNvPr id="80" name="pl80"/>
            <p:cNvSpPr/>
            <p:nvPr/>
          </p:nvSpPr>
          <p:spPr>
            <a:xfrm>
              <a:off x="885748" y="3630830"/>
              <a:ext cx="2253326" cy="264626"/>
            </a:xfrm>
            <a:custGeom>
              <a:avLst/>
              <a:pathLst>
                <a:path w="2253326" h="264626">
                  <a:moveTo>
                    <a:pt x="0" y="37803"/>
                  </a:moveTo>
                  <a:lnTo>
                    <a:pt x="118596" y="37803"/>
                  </a:lnTo>
                  <a:lnTo>
                    <a:pt x="237192" y="0"/>
                  </a:lnTo>
                  <a:lnTo>
                    <a:pt x="355788" y="0"/>
                  </a:lnTo>
                  <a:lnTo>
                    <a:pt x="474384" y="37803"/>
                  </a:lnTo>
                  <a:lnTo>
                    <a:pt x="592980" y="0"/>
                  </a:lnTo>
                  <a:lnTo>
                    <a:pt x="711576" y="0"/>
                  </a:lnTo>
                  <a:lnTo>
                    <a:pt x="830173" y="56705"/>
                  </a:lnTo>
                  <a:lnTo>
                    <a:pt x="948769" y="37803"/>
                  </a:lnTo>
                  <a:lnTo>
                    <a:pt x="1067365" y="37803"/>
                  </a:lnTo>
                  <a:lnTo>
                    <a:pt x="1185961" y="37803"/>
                  </a:lnTo>
                  <a:lnTo>
                    <a:pt x="1304557" y="170117"/>
                  </a:lnTo>
                  <a:lnTo>
                    <a:pt x="1423153" y="75607"/>
                  </a:lnTo>
                  <a:lnTo>
                    <a:pt x="1541750" y="170117"/>
                  </a:lnTo>
                  <a:lnTo>
                    <a:pt x="1660346" y="207921"/>
                  </a:lnTo>
                  <a:lnTo>
                    <a:pt x="1778942" y="226822"/>
                  </a:lnTo>
                  <a:lnTo>
                    <a:pt x="1897538" y="264626"/>
                  </a:lnTo>
                  <a:lnTo>
                    <a:pt x="2016134" y="207921"/>
                  </a:lnTo>
                  <a:lnTo>
                    <a:pt x="2134730" y="151215"/>
                  </a:lnTo>
                  <a:lnTo>
                    <a:pt x="2253326" y="170117"/>
                  </a:lnTo>
                </a:path>
              </a:pathLst>
            </a:custGeom>
            <a:ln w="27101" cap="flat">
              <a:solidFill>
                <a:srgbClr val="000000">
                  <a:alpha val="80000"/>
                </a:srgbClr>
              </a:solidFill>
              <a:prstDash val="solid"/>
              <a:round/>
            </a:ln>
          </p:spPr>
          <p:txBody>
            <a:bodyPr/>
            <a:lstStyle/>
            <a:p/>
          </p:txBody>
        </p:sp>
        <p:sp>
          <p:nvSpPr>
            <p:cNvPr id="81" name="tx81"/>
            <p:cNvSpPr/>
            <p:nvPr/>
          </p:nvSpPr>
          <p:spPr>
            <a:xfrm>
              <a:off x="885748" y="4201890"/>
              <a:ext cx="218267" cy="64648"/>
            </a:xfrm>
            <a:prstGeom prst="rect">
              <a:avLst/>
            </a:prstGeom>
            <a:noFill/>
          </p:spPr>
          <p:txBody>
            <a:bodyPr lIns="0" rIns="0" tIns="0" bIns="0" anchorCtr="1" anchor="ctr" wrap="none"/>
            <a:lstStyle/>
            <a:p>
              <a:pPr algn="l" marL="0" marR="0" indent="0">
                <a:spcBef>
                  <a:spcPts val="0"/>
                </a:spcBef>
                <a:spcAft>
                  <a:spcPts val="0"/>
                </a:spcAft>
              </a:pPr>
              <a:r>
                <a:rPr sz="711" i="0" b="0">
                  <a:solidFill>
                    <a:srgbClr val="000000">
                      <a:alpha val="100000"/>
                    </a:srgbClr>
                  </a:solidFill>
                  <a:latin typeface="Arial"/>
                  <a:cs typeface="Arial"/>
                </a:rPr>
                <a:t>N=33</a:t>
              </a:r>
            </a:p>
          </p:txBody>
        </p:sp>
        <p:sp>
          <p:nvSpPr>
            <p:cNvPr id="82" name="tx82"/>
            <p:cNvSpPr/>
            <p:nvPr/>
          </p:nvSpPr>
          <p:spPr>
            <a:xfrm rot="-5400000">
              <a:off x="830746" y="4370783"/>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32</a:t>
              </a:r>
            </a:p>
          </p:txBody>
        </p:sp>
        <p:sp>
          <p:nvSpPr>
            <p:cNvPr id="83" name="tx83"/>
            <p:cNvSpPr/>
            <p:nvPr/>
          </p:nvSpPr>
          <p:spPr>
            <a:xfrm rot="-5400000">
              <a:off x="949343" y="4370783"/>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32</a:t>
              </a:r>
            </a:p>
          </p:txBody>
        </p:sp>
        <p:sp>
          <p:nvSpPr>
            <p:cNvPr id="84" name="tx84"/>
            <p:cNvSpPr/>
            <p:nvPr/>
          </p:nvSpPr>
          <p:spPr>
            <a:xfrm rot="-5400000">
              <a:off x="1067939" y="4336416"/>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33</a:t>
              </a:r>
            </a:p>
          </p:txBody>
        </p:sp>
        <p:sp>
          <p:nvSpPr>
            <p:cNvPr id="85" name="tx85"/>
            <p:cNvSpPr/>
            <p:nvPr/>
          </p:nvSpPr>
          <p:spPr>
            <a:xfrm rot="-5400000">
              <a:off x="1186535" y="4336416"/>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33</a:t>
              </a:r>
            </a:p>
          </p:txBody>
        </p:sp>
        <p:sp>
          <p:nvSpPr>
            <p:cNvPr id="86" name="tx86"/>
            <p:cNvSpPr/>
            <p:nvPr/>
          </p:nvSpPr>
          <p:spPr>
            <a:xfrm rot="-5400000">
              <a:off x="1305131" y="4336416"/>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33</a:t>
              </a:r>
            </a:p>
          </p:txBody>
        </p:sp>
        <p:sp>
          <p:nvSpPr>
            <p:cNvPr id="87" name="tx87"/>
            <p:cNvSpPr/>
            <p:nvPr/>
          </p:nvSpPr>
          <p:spPr>
            <a:xfrm rot="-5400000">
              <a:off x="1423727" y="4336416"/>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33</a:t>
              </a:r>
            </a:p>
          </p:txBody>
        </p:sp>
        <p:sp>
          <p:nvSpPr>
            <p:cNvPr id="88" name="tx88"/>
            <p:cNvSpPr/>
            <p:nvPr/>
          </p:nvSpPr>
          <p:spPr>
            <a:xfrm rot="-5400000">
              <a:off x="1542323" y="4336416"/>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33</a:t>
              </a:r>
            </a:p>
          </p:txBody>
        </p:sp>
        <p:sp>
          <p:nvSpPr>
            <p:cNvPr id="89" name="tx89"/>
            <p:cNvSpPr/>
            <p:nvPr/>
          </p:nvSpPr>
          <p:spPr>
            <a:xfrm rot="-5400000">
              <a:off x="1660919" y="4336416"/>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33</a:t>
              </a:r>
            </a:p>
          </p:txBody>
        </p:sp>
        <p:sp>
          <p:nvSpPr>
            <p:cNvPr id="90" name="tx90"/>
            <p:cNvSpPr/>
            <p:nvPr/>
          </p:nvSpPr>
          <p:spPr>
            <a:xfrm rot="-5400000">
              <a:off x="1779516" y="4336416"/>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33</a:t>
              </a:r>
            </a:p>
          </p:txBody>
        </p:sp>
        <p:sp>
          <p:nvSpPr>
            <p:cNvPr id="91" name="tx91"/>
            <p:cNvSpPr/>
            <p:nvPr/>
          </p:nvSpPr>
          <p:spPr>
            <a:xfrm rot="-5400000">
              <a:off x="1898112" y="4336416"/>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33</a:t>
              </a:r>
            </a:p>
          </p:txBody>
        </p:sp>
        <p:sp>
          <p:nvSpPr>
            <p:cNvPr id="92" name="tx92"/>
            <p:cNvSpPr/>
            <p:nvPr/>
          </p:nvSpPr>
          <p:spPr>
            <a:xfrm rot="-5400000">
              <a:off x="2016708" y="4336416"/>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33</a:t>
              </a:r>
            </a:p>
          </p:txBody>
        </p:sp>
        <p:sp>
          <p:nvSpPr>
            <p:cNvPr id="93" name="tx93"/>
            <p:cNvSpPr/>
            <p:nvPr/>
          </p:nvSpPr>
          <p:spPr>
            <a:xfrm rot="-5400000">
              <a:off x="2135304" y="4336416"/>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33</a:t>
              </a:r>
            </a:p>
          </p:txBody>
        </p:sp>
        <p:sp>
          <p:nvSpPr>
            <p:cNvPr id="94" name="tx94"/>
            <p:cNvSpPr/>
            <p:nvPr/>
          </p:nvSpPr>
          <p:spPr>
            <a:xfrm rot="-5400000">
              <a:off x="2253900" y="4336416"/>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33</a:t>
              </a:r>
            </a:p>
          </p:txBody>
        </p:sp>
        <p:sp>
          <p:nvSpPr>
            <p:cNvPr id="95" name="tx95"/>
            <p:cNvSpPr/>
            <p:nvPr/>
          </p:nvSpPr>
          <p:spPr>
            <a:xfrm rot="-5400000">
              <a:off x="2372496" y="4336416"/>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33</a:t>
              </a:r>
            </a:p>
          </p:txBody>
        </p:sp>
        <p:sp>
          <p:nvSpPr>
            <p:cNvPr id="96" name="tx96"/>
            <p:cNvSpPr/>
            <p:nvPr/>
          </p:nvSpPr>
          <p:spPr>
            <a:xfrm rot="-5400000">
              <a:off x="2491093" y="4336416"/>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33</a:t>
              </a:r>
            </a:p>
          </p:txBody>
        </p:sp>
        <p:sp>
          <p:nvSpPr>
            <p:cNvPr id="97" name="tx97"/>
            <p:cNvSpPr/>
            <p:nvPr/>
          </p:nvSpPr>
          <p:spPr>
            <a:xfrm rot="-5400000">
              <a:off x="2609689" y="4336416"/>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33</a:t>
              </a:r>
            </a:p>
          </p:txBody>
        </p:sp>
        <p:sp>
          <p:nvSpPr>
            <p:cNvPr id="98" name="tx98"/>
            <p:cNvSpPr/>
            <p:nvPr/>
          </p:nvSpPr>
          <p:spPr>
            <a:xfrm rot="-5400000">
              <a:off x="2728285" y="4336416"/>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33</a:t>
              </a:r>
            </a:p>
          </p:txBody>
        </p:sp>
        <p:sp>
          <p:nvSpPr>
            <p:cNvPr id="99" name="tx99"/>
            <p:cNvSpPr/>
            <p:nvPr/>
          </p:nvSpPr>
          <p:spPr>
            <a:xfrm rot="-5400000">
              <a:off x="2846881" y="4336416"/>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33</a:t>
              </a:r>
            </a:p>
          </p:txBody>
        </p:sp>
        <p:sp>
          <p:nvSpPr>
            <p:cNvPr id="100" name="tx100"/>
            <p:cNvSpPr/>
            <p:nvPr/>
          </p:nvSpPr>
          <p:spPr>
            <a:xfrm rot="-5400000">
              <a:off x="2965477" y="4336416"/>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33</a:t>
              </a:r>
            </a:p>
          </p:txBody>
        </p:sp>
        <p:sp>
          <p:nvSpPr>
            <p:cNvPr id="101" name="tx101"/>
            <p:cNvSpPr/>
            <p:nvPr/>
          </p:nvSpPr>
          <p:spPr>
            <a:xfrm rot="-5400000">
              <a:off x="3084073" y="4336416"/>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33</a:t>
              </a:r>
            </a:p>
          </p:txBody>
        </p:sp>
        <p:sp>
          <p:nvSpPr>
            <p:cNvPr id="102" name="tx102"/>
            <p:cNvSpPr/>
            <p:nvPr/>
          </p:nvSpPr>
          <p:spPr>
            <a:xfrm>
              <a:off x="3117385" y="3684499"/>
              <a:ext cx="216895"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86%</a:t>
              </a:r>
            </a:p>
          </p:txBody>
        </p:sp>
        <p:sp>
          <p:nvSpPr>
            <p:cNvPr id="103" name="rc103"/>
            <p:cNvSpPr/>
            <p:nvPr/>
          </p:nvSpPr>
          <p:spPr>
            <a:xfrm>
              <a:off x="714376" y="3342576"/>
              <a:ext cx="2596069" cy="2183170"/>
            </a:xfrm>
            <a:prstGeom prst="rect">
              <a:avLst/>
            </a:prstGeom>
            <a:noFill/>
            <a:ln w="13550" cap="rnd">
              <a:solidFill>
                <a:srgbClr val="999999">
                  <a:alpha val="100000"/>
                </a:srgbClr>
              </a:solidFill>
              <a:prstDash val="solid"/>
              <a:round/>
            </a:ln>
          </p:spPr>
          <p:txBody>
            <a:bodyPr/>
            <a:lstStyle/>
            <a:p/>
          </p:txBody>
        </p:sp>
        <p:sp>
          <p:nvSpPr>
            <p:cNvPr id="104" name="pl104"/>
            <p:cNvSpPr/>
            <p:nvPr/>
          </p:nvSpPr>
          <p:spPr>
            <a:xfrm>
              <a:off x="3380035" y="2958899"/>
              <a:ext cx="2596069" cy="0"/>
            </a:xfrm>
            <a:custGeom>
              <a:avLst/>
              <a:pathLst>
                <a:path w="2596069" h="0">
                  <a:moveTo>
                    <a:pt x="0" y="0"/>
                  </a:moveTo>
                  <a:lnTo>
                    <a:pt x="2596069" y="0"/>
                  </a:lnTo>
                  <a:lnTo>
                    <a:pt x="2596069" y="0"/>
                  </a:lnTo>
                </a:path>
              </a:pathLst>
            </a:custGeom>
            <a:ln w="13550" cap="flat">
              <a:solidFill>
                <a:srgbClr val="EBEBEB">
                  <a:alpha val="100000"/>
                </a:srgbClr>
              </a:solidFill>
              <a:prstDash val="solid"/>
              <a:round/>
            </a:ln>
          </p:spPr>
          <p:txBody>
            <a:bodyPr/>
            <a:lstStyle/>
            <a:p/>
          </p:txBody>
        </p:sp>
        <p:sp>
          <p:nvSpPr>
            <p:cNvPr id="105" name="pl105"/>
            <p:cNvSpPr/>
            <p:nvPr/>
          </p:nvSpPr>
          <p:spPr>
            <a:xfrm>
              <a:off x="3380035" y="2271557"/>
              <a:ext cx="2596069" cy="0"/>
            </a:xfrm>
            <a:custGeom>
              <a:avLst/>
              <a:pathLst>
                <a:path w="2596069" h="0">
                  <a:moveTo>
                    <a:pt x="0" y="0"/>
                  </a:moveTo>
                  <a:lnTo>
                    <a:pt x="2596069" y="0"/>
                  </a:lnTo>
                  <a:lnTo>
                    <a:pt x="2596069" y="0"/>
                  </a:lnTo>
                </a:path>
              </a:pathLst>
            </a:custGeom>
            <a:ln w="13550" cap="flat">
              <a:solidFill>
                <a:srgbClr val="EBEBEB">
                  <a:alpha val="100000"/>
                </a:srgbClr>
              </a:solidFill>
              <a:prstDash val="solid"/>
              <a:round/>
            </a:ln>
          </p:spPr>
          <p:txBody>
            <a:bodyPr/>
            <a:lstStyle/>
            <a:p/>
          </p:txBody>
        </p:sp>
        <p:sp>
          <p:nvSpPr>
            <p:cNvPr id="106" name="pl106"/>
            <p:cNvSpPr/>
            <p:nvPr/>
          </p:nvSpPr>
          <p:spPr>
            <a:xfrm>
              <a:off x="3380035" y="1584215"/>
              <a:ext cx="2596069" cy="0"/>
            </a:xfrm>
            <a:custGeom>
              <a:avLst/>
              <a:pathLst>
                <a:path w="2596069" h="0">
                  <a:moveTo>
                    <a:pt x="0" y="0"/>
                  </a:moveTo>
                  <a:lnTo>
                    <a:pt x="2596069" y="0"/>
                  </a:lnTo>
                  <a:lnTo>
                    <a:pt x="2596069" y="0"/>
                  </a:lnTo>
                </a:path>
              </a:pathLst>
            </a:custGeom>
            <a:ln w="13550" cap="flat">
              <a:solidFill>
                <a:srgbClr val="EBEBEB">
                  <a:alpha val="100000"/>
                </a:srgbClr>
              </a:solidFill>
              <a:prstDash val="solid"/>
              <a:round/>
            </a:ln>
          </p:spPr>
          <p:txBody>
            <a:bodyPr/>
            <a:lstStyle/>
            <a:p/>
          </p:txBody>
        </p:sp>
        <p:sp>
          <p:nvSpPr>
            <p:cNvPr id="107" name="pl107"/>
            <p:cNvSpPr/>
            <p:nvPr/>
          </p:nvSpPr>
          <p:spPr>
            <a:xfrm>
              <a:off x="3380035" y="896873"/>
              <a:ext cx="2596069" cy="0"/>
            </a:xfrm>
            <a:custGeom>
              <a:avLst/>
              <a:pathLst>
                <a:path w="2596069" h="0">
                  <a:moveTo>
                    <a:pt x="0" y="0"/>
                  </a:moveTo>
                  <a:lnTo>
                    <a:pt x="2596069" y="0"/>
                  </a:lnTo>
                  <a:lnTo>
                    <a:pt x="2596069" y="0"/>
                  </a:lnTo>
                </a:path>
              </a:pathLst>
            </a:custGeom>
            <a:ln w="13550" cap="flat">
              <a:solidFill>
                <a:srgbClr val="EBEBEB">
                  <a:alpha val="100000"/>
                </a:srgbClr>
              </a:solidFill>
              <a:prstDash val="solid"/>
              <a:round/>
            </a:ln>
          </p:spPr>
          <p:txBody>
            <a:bodyPr/>
            <a:lstStyle/>
            <a:p/>
          </p:txBody>
        </p:sp>
        <p:sp>
          <p:nvSpPr>
            <p:cNvPr id="108" name="pl108"/>
            <p:cNvSpPr/>
            <p:nvPr/>
          </p:nvSpPr>
          <p:spPr>
            <a:xfrm>
              <a:off x="3551406" y="874964"/>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109" name="pl109"/>
            <p:cNvSpPr/>
            <p:nvPr/>
          </p:nvSpPr>
          <p:spPr>
            <a:xfrm>
              <a:off x="3788599" y="874964"/>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110" name="pl110"/>
            <p:cNvSpPr/>
            <p:nvPr/>
          </p:nvSpPr>
          <p:spPr>
            <a:xfrm>
              <a:off x="4025791" y="874964"/>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111" name="pl111"/>
            <p:cNvSpPr/>
            <p:nvPr/>
          </p:nvSpPr>
          <p:spPr>
            <a:xfrm>
              <a:off x="4262983" y="874964"/>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112" name="pl112"/>
            <p:cNvSpPr/>
            <p:nvPr/>
          </p:nvSpPr>
          <p:spPr>
            <a:xfrm>
              <a:off x="4500176" y="874964"/>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113" name="pl113"/>
            <p:cNvSpPr/>
            <p:nvPr/>
          </p:nvSpPr>
          <p:spPr>
            <a:xfrm>
              <a:off x="4737368" y="874964"/>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114" name="pl114"/>
            <p:cNvSpPr/>
            <p:nvPr/>
          </p:nvSpPr>
          <p:spPr>
            <a:xfrm>
              <a:off x="4974560" y="874964"/>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115" name="pl115"/>
            <p:cNvSpPr/>
            <p:nvPr/>
          </p:nvSpPr>
          <p:spPr>
            <a:xfrm>
              <a:off x="5211753" y="874964"/>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116" name="pl116"/>
            <p:cNvSpPr/>
            <p:nvPr/>
          </p:nvSpPr>
          <p:spPr>
            <a:xfrm>
              <a:off x="5448945" y="874964"/>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117" name="pl117"/>
            <p:cNvSpPr/>
            <p:nvPr/>
          </p:nvSpPr>
          <p:spPr>
            <a:xfrm>
              <a:off x="5686137" y="874964"/>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118" name="rc118"/>
            <p:cNvSpPr/>
            <p:nvPr/>
          </p:nvSpPr>
          <p:spPr>
            <a:xfrm>
              <a:off x="5276980" y="2030987"/>
              <a:ext cx="106736" cy="927911"/>
            </a:xfrm>
            <a:prstGeom prst="rect">
              <a:avLst/>
            </a:prstGeom>
            <a:solidFill>
              <a:srgbClr val="2C7FB8">
                <a:alpha val="100000"/>
              </a:srgbClr>
            </a:solidFill>
          </p:spPr>
          <p:txBody>
            <a:bodyPr/>
            <a:lstStyle/>
            <a:p/>
          </p:txBody>
        </p:sp>
        <p:sp>
          <p:nvSpPr>
            <p:cNvPr id="119" name="rc119"/>
            <p:cNvSpPr/>
            <p:nvPr/>
          </p:nvSpPr>
          <p:spPr>
            <a:xfrm>
              <a:off x="5395577" y="1962253"/>
              <a:ext cx="106736" cy="996646"/>
            </a:xfrm>
            <a:prstGeom prst="rect">
              <a:avLst/>
            </a:prstGeom>
            <a:solidFill>
              <a:srgbClr val="2C7FB8">
                <a:alpha val="100000"/>
              </a:srgbClr>
            </a:solidFill>
          </p:spPr>
          <p:txBody>
            <a:bodyPr/>
            <a:lstStyle/>
            <a:p/>
          </p:txBody>
        </p:sp>
        <p:sp>
          <p:nvSpPr>
            <p:cNvPr id="120" name="rc120"/>
            <p:cNvSpPr/>
            <p:nvPr/>
          </p:nvSpPr>
          <p:spPr>
            <a:xfrm>
              <a:off x="5514173" y="1859152"/>
              <a:ext cx="106736" cy="1099747"/>
            </a:xfrm>
            <a:prstGeom prst="rect">
              <a:avLst/>
            </a:prstGeom>
            <a:solidFill>
              <a:srgbClr val="2C7FB8">
                <a:alpha val="100000"/>
              </a:srgbClr>
            </a:solidFill>
          </p:spPr>
          <p:txBody>
            <a:bodyPr/>
            <a:lstStyle/>
            <a:p/>
          </p:txBody>
        </p:sp>
        <p:sp>
          <p:nvSpPr>
            <p:cNvPr id="121" name="rc121"/>
            <p:cNvSpPr/>
            <p:nvPr/>
          </p:nvSpPr>
          <p:spPr>
            <a:xfrm>
              <a:off x="5632769" y="1859152"/>
              <a:ext cx="106736" cy="1099747"/>
            </a:xfrm>
            <a:prstGeom prst="rect">
              <a:avLst/>
            </a:prstGeom>
            <a:solidFill>
              <a:srgbClr val="2C7FB8">
                <a:alpha val="100000"/>
              </a:srgbClr>
            </a:solidFill>
          </p:spPr>
          <p:txBody>
            <a:bodyPr/>
            <a:lstStyle/>
            <a:p/>
          </p:txBody>
        </p:sp>
        <p:sp>
          <p:nvSpPr>
            <p:cNvPr id="122" name="rc122"/>
            <p:cNvSpPr/>
            <p:nvPr/>
          </p:nvSpPr>
          <p:spPr>
            <a:xfrm>
              <a:off x="5751365" y="1859152"/>
              <a:ext cx="106736" cy="1099747"/>
            </a:xfrm>
            <a:prstGeom prst="rect">
              <a:avLst/>
            </a:prstGeom>
            <a:solidFill>
              <a:srgbClr val="2C7FB8">
                <a:alpha val="100000"/>
              </a:srgbClr>
            </a:solidFill>
          </p:spPr>
          <p:txBody>
            <a:bodyPr/>
            <a:lstStyle/>
            <a:p/>
          </p:txBody>
        </p:sp>
        <p:sp>
          <p:nvSpPr>
            <p:cNvPr id="123" name="pl123"/>
            <p:cNvSpPr/>
            <p:nvPr/>
          </p:nvSpPr>
          <p:spPr>
            <a:xfrm>
              <a:off x="3380035" y="1824785"/>
              <a:ext cx="2596069" cy="0"/>
            </a:xfrm>
            <a:custGeom>
              <a:avLst/>
              <a:pathLst>
                <a:path w="2596069" h="0">
                  <a:moveTo>
                    <a:pt x="0" y="0"/>
                  </a:moveTo>
                  <a:lnTo>
                    <a:pt x="2596069" y="0"/>
                  </a:lnTo>
                  <a:lnTo>
                    <a:pt x="2596069" y="0"/>
                  </a:lnTo>
                </a:path>
              </a:pathLst>
            </a:custGeom>
            <a:ln w="16260" cap="flat">
              <a:solidFill>
                <a:srgbClr val="BEBEBE">
                  <a:alpha val="100000"/>
                </a:srgbClr>
              </a:solidFill>
              <a:prstDash val="dash"/>
              <a:round/>
            </a:ln>
          </p:spPr>
          <p:txBody>
            <a:bodyPr/>
            <a:lstStyle/>
            <a:p/>
          </p:txBody>
        </p:sp>
        <p:sp>
          <p:nvSpPr>
            <p:cNvPr id="124" name="pl124"/>
            <p:cNvSpPr/>
            <p:nvPr/>
          </p:nvSpPr>
          <p:spPr>
            <a:xfrm>
              <a:off x="5330349" y="1408943"/>
              <a:ext cx="474384" cy="226822"/>
            </a:xfrm>
            <a:custGeom>
              <a:avLst/>
              <a:pathLst>
                <a:path w="474384" h="226822">
                  <a:moveTo>
                    <a:pt x="0" y="226822"/>
                  </a:moveTo>
                  <a:lnTo>
                    <a:pt x="118596" y="113411"/>
                  </a:lnTo>
                  <a:lnTo>
                    <a:pt x="237192" y="0"/>
                  </a:lnTo>
                  <a:lnTo>
                    <a:pt x="355788" y="56705"/>
                  </a:lnTo>
                  <a:lnTo>
                    <a:pt x="474384" y="0"/>
                  </a:lnTo>
                </a:path>
              </a:pathLst>
            </a:custGeom>
            <a:ln w="27101" cap="flat">
              <a:solidFill>
                <a:srgbClr val="000000">
                  <a:alpha val="80000"/>
                </a:srgbClr>
              </a:solidFill>
              <a:prstDash val="solid"/>
              <a:round/>
            </a:ln>
          </p:spPr>
          <p:txBody>
            <a:bodyPr/>
            <a:lstStyle/>
            <a:p/>
          </p:txBody>
        </p:sp>
        <p:sp>
          <p:nvSpPr>
            <p:cNvPr id="125" name="tx125"/>
            <p:cNvSpPr/>
            <p:nvPr/>
          </p:nvSpPr>
          <p:spPr>
            <a:xfrm>
              <a:off x="3551406" y="1734278"/>
              <a:ext cx="218267" cy="64648"/>
            </a:xfrm>
            <a:prstGeom prst="rect">
              <a:avLst/>
            </a:prstGeom>
            <a:noFill/>
          </p:spPr>
          <p:txBody>
            <a:bodyPr lIns="0" rIns="0" tIns="0" bIns="0" anchorCtr="1" anchor="ctr" wrap="none"/>
            <a:lstStyle/>
            <a:p>
              <a:pPr algn="l" marL="0" marR="0" indent="0">
                <a:spcBef>
                  <a:spcPts val="0"/>
                </a:spcBef>
                <a:spcAft>
                  <a:spcPts val="0"/>
                </a:spcAft>
              </a:pPr>
              <a:r>
                <a:rPr sz="711" i="0" b="0">
                  <a:solidFill>
                    <a:srgbClr val="000000">
                      <a:alpha val="100000"/>
                    </a:srgbClr>
                  </a:solidFill>
                  <a:latin typeface="Arial"/>
                  <a:cs typeface="Arial"/>
                </a:rPr>
                <a:t>N=33</a:t>
              </a:r>
            </a:p>
          </p:txBody>
        </p:sp>
        <p:sp>
          <p:nvSpPr>
            <p:cNvPr id="126" name="tx126"/>
            <p:cNvSpPr/>
            <p:nvPr/>
          </p:nvSpPr>
          <p:spPr>
            <a:xfrm rot="-5400000">
              <a:off x="5275348" y="2075007"/>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27</a:t>
              </a:r>
            </a:p>
          </p:txBody>
        </p:sp>
        <p:sp>
          <p:nvSpPr>
            <p:cNvPr id="127" name="tx127"/>
            <p:cNvSpPr/>
            <p:nvPr/>
          </p:nvSpPr>
          <p:spPr>
            <a:xfrm rot="-5400000">
              <a:off x="5393944" y="2006272"/>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29</a:t>
              </a:r>
            </a:p>
          </p:txBody>
        </p:sp>
        <p:sp>
          <p:nvSpPr>
            <p:cNvPr id="128" name="tx128"/>
            <p:cNvSpPr/>
            <p:nvPr/>
          </p:nvSpPr>
          <p:spPr>
            <a:xfrm rot="-5400000">
              <a:off x="5512540" y="1903171"/>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32</a:t>
              </a:r>
            </a:p>
          </p:txBody>
        </p:sp>
        <p:sp>
          <p:nvSpPr>
            <p:cNvPr id="129" name="tx129"/>
            <p:cNvSpPr/>
            <p:nvPr/>
          </p:nvSpPr>
          <p:spPr>
            <a:xfrm rot="-5400000">
              <a:off x="5631136" y="1903171"/>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32</a:t>
              </a:r>
            </a:p>
          </p:txBody>
        </p:sp>
        <p:sp>
          <p:nvSpPr>
            <p:cNvPr id="130" name="tx130"/>
            <p:cNvSpPr/>
            <p:nvPr/>
          </p:nvSpPr>
          <p:spPr>
            <a:xfrm rot="-5400000">
              <a:off x="5749732" y="1903171"/>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32</a:t>
              </a:r>
            </a:p>
          </p:txBody>
        </p:sp>
        <p:sp>
          <p:nvSpPr>
            <p:cNvPr id="131" name="tx131"/>
            <p:cNvSpPr/>
            <p:nvPr/>
          </p:nvSpPr>
          <p:spPr>
            <a:xfrm>
              <a:off x="5783044" y="1292494"/>
              <a:ext cx="216895"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82%</a:t>
              </a:r>
            </a:p>
          </p:txBody>
        </p:sp>
        <p:sp>
          <p:nvSpPr>
            <p:cNvPr id="132" name="rc132"/>
            <p:cNvSpPr/>
            <p:nvPr/>
          </p:nvSpPr>
          <p:spPr>
            <a:xfrm>
              <a:off x="3380035" y="874964"/>
              <a:ext cx="2596069" cy="2183170"/>
            </a:xfrm>
            <a:prstGeom prst="rect">
              <a:avLst/>
            </a:prstGeom>
            <a:noFill/>
            <a:ln w="13550" cap="rnd">
              <a:solidFill>
                <a:srgbClr val="999999">
                  <a:alpha val="100000"/>
                </a:srgbClr>
              </a:solidFill>
              <a:prstDash val="solid"/>
              <a:round/>
            </a:ln>
          </p:spPr>
          <p:txBody>
            <a:bodyPr/>
            <a:lstStyle/>
            <a:p/>
          </p:txBody>
        </p:sp>
        <p:sp>
          <p:nvSpPr>
            <p:cNvPr id="133" name="pl133"/>
            <p:cNvSpPr/>
            <p:nvPr/>
          </p:nvSpPr>
          <p:spPr>
            <a:xfrm>
              <a:off x="3380035" y="5426512"/>
              <a:ext cx="2596069" cy="0"/>
            </a:xfrm>
            <a:custGeom>
              <a:avLst/>
              <a:pathLst>
                <a:path w="2596069" h="0">
                  <a:moveTo>
                    <a:pt x="0" y="0"/>
                  </a:moveTo>
                  <a:lnTo>
                    <a:pt x="2596069" y="0"/>
                  </a:lnTo>
                  <a:lnTo>
                    <a:pt x="2596069" y="0"/>
                  </a:lnTo>
                </a:path>
              </a:pathLst>
            </a:custGeom>
            <a:ln w="13550" cap="flat">
              <a:solidFill>
                <a:srgbClr val="EBEBEB">
                  <a:alpha val="100000"/>
                </a:srgbClr>
              </a:solidFill>
              <a:prstDash val="solid"/>
              <a:round/>
            </a:ln>
          </p:spPr>
          <p:txBody>
            <a:bodyPr/>
            <a:lstStyle/>
            <a:p/>
          </p:txBody>
        </p:sp>
        <p:sp>
          <p:nvSpPr>
            <p:cNvPr id="134" name="pl134"/>
            <p:cNvSpPr/>
            <p:nvPr/>
          </p:nvSpPr>
          <p:spPr>
            <a:xfrm>
              <a:off x="3380035" y="4739170"/>
              <a:ext cx="2596069" cy="0"/>
            </a:xfrm>
            <a:custGeom>
              <a:avLst/>
              <a:pathLst>
                <a:path w="2596069" h="0">
                  <a:moveTo>
                    <a:pt x="0" y="0"/>
                  </a:moveTo>
                  <a:lnTo>
                    <a:pt x="2596069" y="0"/>
                  </a:lnTo>
                  <a:lnTo>
                    <a:pt x="2596069" y="0"/>
                  </a:lnTo>
                </a:path>
              </a:pathLst>
            </a:custGeom>
            <a:ln w="13550" cap="flat">
              <a:solidFill>
                <a:srgbClr val="EBEBEB">
                  <a:alpha val="100000"/>
                </a:srgbClr>
              </a:solidFill>
              <a:prstDash val="solid"/>
              <a:round/>
            </a:ln>
          </p:spPr>
          <p:txBody>
            <a:bodyPr/>
            <a:lstStyle/>
            <a:p/>
          </p:txBody>
        </p:sp>
        <p:sp>
          <p:nvSpPr>
            <p:cNvPr id="135" name="pl135"/>
            <p:cNvSpPr/>
            <p:nvPr/>
          </p:nvSpPr>
          <p:spPr>
            <a:xfrm>
              <a:off x="3380035" y="4051827"/>
              <a:ext cx="2596069" cy="0"/>
            </a:xfrm>
            <a:custGeom>
              <a:avLst/>
              <a:pathLst>
                <a:path w="2596069" h="0">
                  <a:moveTo>
                    <a:pt x="0" y="0"/>
                  </a:moveTo>
                  <a:lnTo>
                    <a:pt x="2596069" y="0"/>
                  </a:lnTo>
                  <a:lnTo>
                    <a:pt x="2596069" y="0"/>
                  </a:lnTo>
                </a:path>
              </a:pathLst>
            </a:custGeom>
            <a:ln w="13550" cap="flat">
              <a:solidFill>
                <a:srgbClr val="EBEBEB">
                  <a:alpha val="100000"/>
                </a:srgbClr>
              </a:solidFill>
              <a:prstDash val="solid"/>
              <a:round/>
            </a:ln>
          </p:spPr>
          <p:txBody>
            <a:bodyPr/>
            <a:lstStyle/>
            <a:p/>
          </p:txBody>
        </p:sp>
        <p:sp>
          <p:nvSpPr>
            <p:cNvPr id="136" name="pl136"/>
            <p:cNvSpPr/>
            <p:nvPr/>
          </p:nvSpPr>
          <p:spPr>
            <a:xfrm>
              <a:off x="3380035" y="3364485"/>
              <a:ext cx="2596069" cy="0"/>
            </a:xfrm>
            <a:custGeom>
              <a:avLst/>
              <a:pathLst>
                <a:path w="2596069" h="0">
                  <a:moveTo>
                    <a:pt x="0" y="0"/>
                  </a:moveTo>
                  <a:lnTo>
                    <a:pt x="2596069" y="0"/>
                  </a:lnTo>
                  <a:lnTo>
                    <a:pt x="2596069" y="0"/>
                  </a:lnTo>
                </a:path>
              </a:pathLst>
            </a:custGeom>
            <a:ln w="13550" cap="flat">
              <a:solidFill>
                <a:srgbClr val="EBEBEB">
                  <a:alpha val="100000"/>
                </a:srgbClr>
              </a:solidFill>
              <a:prstDash val="solid"/>
              <a:round/>
            </a:ln>
          </p:spPr>
          <p:txBody>
            <a:bodyPr/>
            <a:lstStyle/>
            <a:p/>
          </p:txBody>
        </p:sp>
        <p:sp>
          <p:nvSpPr>
            <p:cNvPr id="137" name="pl137"/>
            <p:cNvSpPr/>
            <p:nvPr/>
          </p:nvSpPr>
          <p:spPr>
            <a:xfrm>
              <a:off x="3551406" y="3342576"/>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138" name="pl138"/>
            <p:cNvSpPr/>
            <p:nvPr/>
          </p:nvSpPr>
          <p:spPr>
            <a:xfrm>
              <a:off x="3788599" y="3342576"/>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139" name="pl139"/>
            <p:cNvSpPr/>
            <p:nvPr/>
          </p:nvSpPr>
          <p:spPr>
            <a:xfrm>
              <a:off x="4025791" y="3342576"/>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140" name="pl140"/>
            <p:cNvSpPr/>
            <p:nvPr/>
          </p:nvSpPr>
          <p:spPr>
            <a:xfrm>
              <a:off x="4262983" y="3342576"/>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141" name="pl141"/>
            <p:cNvSpPr/>
            <p:nvPr/>
          </p:nvSpPr>
          <p:spPr>
            <a:xfrm>
              <a:off x="4500176" y="3342576"/>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142" name="pl142"/>
            <p:cNvSpPr/>
            <p:nvPr/>
          </p:nvSpPr>
          <p:spPr>
            <a:xfrm>
              <a:off x="4737368" y="3342576"/>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143" name="pl143"/>
            <p:cNvSpPr/>
            <p:nvPr/>
          </p:nvSpPr>
          <p:spPr>
            <a:xfrm>
              <a:off x="4974560" y="3342576"/>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144" name="pl144"/>
            <p:cNvSpPr/>
            <p:nvPr/>
          </p:nvSpPr>
          <p:spPr>
            <a:xfrm>
              <a:off x="5211753" y="3342576"/>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145" name="pl145"/>
            <p:cNvSpPr/>
            <p:nvPr/>
          </p:nvSpPr>
          <p:spPr>
            <a:xfrm>
              <a:off x="5448945" y="3342576"/>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146" name="pl146"/>
            <p:cNvSpPr/>
            <p:nvPr/>
          </p:nvSpPr>
          <p:spPr>
            <a:xfrm>
              <a:off x="5686137" y="3342576"/>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147" name="rc147"/>
            <p:cNvSpPr/>
            <p:nvPr/>
          </p:nvSpPr>
          <p:spPr>
            <a:xfrm>
              <a:off x="3498038" y="5289043"/>
              <a:ext cx="106736" cy="137468"/>
            </a:xfrm>
            <a:prstGeom prst="rect">
              <a:avLst/>
            </a:prstGeom>
            <a:solidFill>
              <a:srgbClr val="2C7FB8">
                <a:alpha val="100000"/>
              </a:srgbClr>
            </a:solidFill>
          </p:spPr>
          <p:txBody>
            <a:bodyPr/>
            <a:lstStyle/>
            <a:p/>
          </p:txBody>
        </p:sp>
        <p:sp>
          <p:nvSpPr>
            <p:cNvPr id="148" name="rc148"/>
            <p:cNvSpPr/>
            <p:nvPr/>
          </p:nvSpPr>
          <p:spPr>
            <a:xfrm>
              <a:off x="3616634" y="5254676"/>
              <a:ext cx="106736" cy="171835"/>
            </a:xfrm>
            <a:prstGeom prst="rect">
              <a:avLst/>
            </a:prstGeom>
            <a:solidFill>
              <a:srgbClr val="2C7FB8">
                <a:alpha val="100000"/>
              </a:srgbClr>
            </a:solidFill>
          </p:spPr>
          <p:txBody>
            <a:bodyPr/>
            <a:lstStyle/>
            <a:p/>
          </p:txBody>
        </p:sp>
        <p:sp>
          <p:nvSpPr>
            <p:cNvPr id="149" name="rc149"/>
            <p:cNvSpPr/>
            <p:nvPr/>
          </p:nvSpPr>
          <p:spPr>
            <a:xfrm>
              <a:off x="3735230" y="5117208"/>
              <a:ext cx="106736" cy="309303"/>
            </a:xfrm>
            <a:prstGeom prst="rect">
              <a:avLst/>
            </a:prstGeom>
            <a:solidFill>
              <a:srgbClr val="2C7FB8">
                <a:alpha val="100000"/>
              </a:srgbClr>
            </a:solidFill>
          </p:spPr>
          <p:txBody>
            <a:bodyPr/>
            <a:lstStyle/>
            <a:p/>
          </p:txBody>
        </p:sp>
        <p:sp>
          <p:nvSpPr>
            <p:cNvPr id="150" name="rc150"/>
            <p:cNvSpPr/>
            <p:nvPr/>
          </p:nvSpPr>
          <p:spPr>
            <a:xfrm>
              <a:off x="3853827" y="5048474"/>
              <a:ext cx="106736" cy="378038"/>
            </a:xfrm>
            <a:prstGeom prst="rect">
              <a:avLst/>
            </a:prstGeom>
            <a:solidFill>
              <a:srgbClr val="2C7FB8">
                <a:alpha val="100000"/>
              </a:srgbClr>
            </a:solidFill>
          </p:spPr>
          <p:txBody>
            <a:bodyPr/>
            <a:lstStyle/>
            <a:p/>
          </p:txBody>
        </p:sp>
        <p:sp>
          <p:nvSpPr>
            <p:cNvPr id="151" name="rc151"/>
            <p:cNvSpPr/>
            <p:nvPr/>
          </p:nvSpPr>
          <p:spPr>
            <a:xfrm>
              <a:off x="3972423" y="4945372"/>
              <a:ext cx="106736" cy="481139"/>
            </a:xfrm>
            <a:prstGeom prst="rect">
              <a:avLst/>
            </a:prstGeom>
            <a:solidFill>
              <a:srgbClr val="2C7FB8">
                <a:alpha val="100000"/>
              </a:srgbClr>
            </a:solidFill>
          </p:spPr>
          <p:txBody>
            <a:bodyPr/>
            <a:lstStyle/>
            <a:p/>
          </p:txBody>
        </p:sp>
        <p:sp>
          <p:nvSpPr>
            <p:cNvPr id="152" name="rc152"/>
            <p:cNvSpPr/>
            <p:nvPr/>
          </p:nvSpPr>
          <p:spPr>
            <a:xfrm>
              <a:off x="4091019" y="4945372"/>
              <a:ext cx="106736" cy="481139"/>
            </a:xfrm>
            <a:prstGeom prst="rect">
              <a:avLst/>
            </a:prstGeom>
            <a:solidFill>
              <a:srgbClr val="2C7FB8">
                <a:alpha val="100000"/>
              </a:srgbClr>
            </a:solidFill>
          </p:spPr>
          <p:txBody>
            <a:bodyPr/>
            <a:lstStyle/>
            <a:p/>
          </p:txBody>
        </p:sp>
        <p:sp>
          <p:nvSpPr>
            <p:cNvPr id="153" name="rc153"/>
            <p:cNvSpPr/>
            <p:nvPr/>
          </p:nvSpPr>
          <p:spPr>
            <a:xfrm>
              <a:off x="4209615" y="4911005"/>
              <a:ext cx="106736" cy="515506"/>
            </a:xfrm>
            <a:prstGeom prst="rect">
              <a:avLst/>
            </a:prstGeom>
            <a:solidFill>
              <a:srgbClr val="2C7FB8">
                <a:alpha val="100000"/>
              </a:srgbClr>
            </a:solidFill>
          </p:spPr>
          <p:txBody>
            <a:bodyPr/>
            <a:lstStyle/>
            <a:p/>
          </p:txBody>
        </p:sp>
        <p:sp>
          <p:nvSpPr>
            <p:cNvPr id="154" name="rc154"/>
            <p:cNvSpPr/>
            <p:nvPr/>
          </p:nvSpPr>
          <p:spPr>
            <a:xfrm>
              <a:off x="4328211" y="4911005"/>
              <a:ext cx="106736" cy="515506"/>
            </a:xfrm>
            <a:prstGeom prst="rect">
              <a:avLst/>
            </a:prstGeom>
            <a:solidFill>
              <a:srgbClr val="2C7FB8">
                <a:alpha val="100000"/>
              </a:srgbClr>
            </a:solidFill>
          </p:spPr>
          <p:txBody>
            <a:bodyPr/>
            <a:lstStyle/>
            <a:p/>
          </p:txBody>
        </p:sp>
        <p:sp>
          <p:nvSpPr>
            <p:cNvPr id="155" name="rc155"/>
            <p:cNvSpPr/>
            <p:nvPr/>
          </p:nvSpPr>
          <p:spPr>
            <a:xfrm>
              <a:off x="4446807" y="4876638"/>
              <a:ext cx="106736" cy="549873"/>
            </a:xfrm>
            <a:prstGeom prst="rect">
              <a:avLst/>
            </a:prstGeom>
            <a:solidFill>
              <a:srgbClr val="2C7FB8">
                <a:alpha val="100000"/>
              </a:srgbClr>
            </a:solidFill>
          </p:spPr>
          <p:txBody>
            <a:bodyPr/>
            <a:lstStyle/>
            <a:p/>
          </p:txBody>
        </p:sp>
        <p:sp>
          <p:nvSpPr>
            <p:cNvPr id="156" name="rc156"/>
            <p:cNvSpPr/>
            <p:nvPr/>
          </p:nvSpPr>
          <p:spPr>
            <a:xfrm>
              <a:off x="4565404" y="4842271"/>
              <a:ext cx="106736" cy="584240"/>
            </a:xfrm>
            <a:prstGeom prst="rect">
              <a:avLst/>
            </a:prstGeom>
            <a:solidFill>
              <a:srgbClr val="2C7FB8">
                <a:alpha val="100000"/>
              </a:srgbClr>
            </a:solidFill>
          </p:spPr>
          <p:txBody>
            <a:bodyPr/>
            <a:lstStyle/>
            <a:p/>
          </p:txBody>
        </p:sp>
        <p:sp>
          <p:nvSpPr>
            <p:cNvPr id="157" name="rc157"/>
            <p:cNvSpPr/>
            <p:nvPr/>
          </p:nvSpPr>
          <p:spPr>
            <a:xfrm>
              <a:off x="4684000" y="4807904"/>
              <a:ext cx="106736" cy="618607"/>
            </a:xfrm>
            <a:prstGeom prst="rect">
              <a:avLst/>
            </a:prstGeom>
            <a:solidFill>
              <a:srgbClr val="2C7FB8">
                <a:alpha val="100000"/>
              </a:srgbClr>
            </a:solidFill>
          </p:spPr>
          <p:txBody>
            <a:bodyPr/>
            <a:lstStyle/>
            <a:p/>
          </p:txBody>
        </p:sp>
        <p:sp>
          <p:nvSpPr>
            <p:cNvPr id="158" name="rc158"/>
            <p:cNvSpPr/>
            <p:nvPr/>
          </p:nvSpPr>
          <p:spPr>
            <a:xfrm>
              <a:off x="4802596" y="4807904"/>
              <a:ext cx="106736" cy="618607"/>
            </a:xfrm>
            <a:prstGeom prst="rect">
              <a:avLst/>
            </a:prstGeom>
            <a:solidFill>
              <a:srgbClr val="2C7FB8">
                <a:alpha val="100000"/>
              </a:srgbClr>
            </a:solidFill>
          </p:spPr>
          <p:txBody>
            <a:bodyPr/>
            <a:lstStyle/>
            <a:p/>
          </p:txBody>
        </p:sp>
        <p:sp>
          <p:nvSpPr>
            <p:cNvPr id="159" name="rc159"/>
            <p:cNvSpPr/>
            <p:nvPr/>
          </p:nvSpPr>
          <p:spPr>
            <a:xfrm>
              <a:off x="4921192" y="4807904"/>
              <a:ext cx="106736" cy="618607"/>
            </a:xfrm>
            <a:prstGeom prst="rect">
              <a:avLst/>
            </a:prstGeom>
            <a:solidFill>
              <a:srgbClr val="2C7FB8">
                <a:alpha val="100000"/>
              </a:srgbClr>
            </a:solidFill>
          </p:spPr>
          <p:txBody>
            <a:bodyPr/>
            <a:lstStyle/>
            <a:p/>
          </p:txBody>
        </p:sp>
        <p:sp>
          <p:nvSpPr>
            <p:cNvPr id="160" name="rc160"/>
            <p:cNvSpPr/>
            <p:nvPr/>
          </p:nvSpPr>
          <p:spPr>
            <a:xfrm>
              <a:off x="5039788" y="4773537"/>
              <a:ext cx="106736" cy="652975"/>
            </a:xfrm>
            <a:prstGeom prst="rect">
              <a:avLst/>
            </a:prstGeom>
            <a:solidFill>
              <a:srgbClr val="2C7FB8">
                <a:alpha val="100000"/>
              </a:srgbClr>
            </a:solidFill>
          </p:spPr>
          <p:txBody>
            <a:bodyPr/>
            <a:lstStyle/>
            <a:p/>
          </p:txBody>
        </p:sp>
        <p:sp>
          <p:nvSpPr>
            <p:cNvPr id="161" name="rc161"/>
            <p:cNvSpPr/>
            <p:nvPr/>
          </p:nvSpPr>
          <p:spPr>
            <a:xfrm>
              <a:off x="5158384" y="4773537"/>
              <a:ext cx="106736" cy="652975"/>
            </a:xfrm>
            <a:prstGeom prst="rect">
              <a:avLst/>
            </a:prstGeom>
            <a:solidFill>
              <a:srgbClr val="2C7FB8">
                <a:alpha val="100000"/>
              </a:srgbClr>
            </a:solidFill>
          </p:spPr>
          <p:txBody>
            <a:bodyPr/>
            <a:lstStyle/>
            <a:p/>
          </p:txBody>
        </p:sp>
        <p:sp>
          <p:nvSpPr>
            <p:cNvPr id="162" name="rc162"/>
            <p:cNvSpPr/>
            <p:nvPr/>
          </p:nvSpPr>
          <p:spPr>
            <a:xfrm>
              <a:off x="5276980" y="4773537"/>
              <a:ext cx="106736" cy="652975"/>
            </a:xfrm>
            <a:prstGeom prst="rect">
              <a:avLst/>
            </a:prstGeom>
            <a:solidFill>
              <a:srgbClr val="2C7FB8">
                <a:alpha val="100000"/>
              </a:srgbClr>
            </a:solidFill>
          </p:spPr>
          <p:txBody>
            <a:bodyPr/>
            <a:lstStyle/>
            <a:p/>
          </p:txBody>
        </p:sp>
        <p:sp>
          <p:nvSpPr>
            <p:cNvPr id="163" name="rc163"/>
            <p:cNvSpPr/>
            <p:nvPr/>
          </p:nvSpPr>
          <p:spPr>
            <a:xfrm>
              <a:off x="5395577" y="4773537"/>
              <a:ext cx="106736" cy="652975"/>
            </a:xfrm>
            <a:prstGeom prst="rect">
              <a:avLst/>
            </a:prstGeom>
            <a:solidFill>
              <a:srgbClr val="2C7FB8">
                <a:alpha val="100000"/>
              </a:srgbClr>
            </a:solidFill>
          </p:spPr>
          <p:txBody>
            <a:bodyPr/>
            <a:lstStyle/>
            <a:p/>
          </p:txBody>
        </p:sp>
        <p:sp>
          <p:nvSpPr>
            <p:cNvPr id="164" name="rc164"/>
            <p:cNvSpPr/>
            <p:nvPr/>
          </p:nvSpPr>
          <p:spPr>
            <a:xfrm>
              <a:off x="5514173" y="4773537"/>
              <a:ext cx="106736" cy="652975"/>
            </a:xfrm>
            <a:prstGeom prst="rect">
              <a:avLst/>
            </a:prstGeom>
            <a:solidFill>
              <a:srgbClr val="2C7FB8">
                <a:alpha val="100000"/>
              </a:srgbClr>
            </a:solidFill>
          </p:spPr>
          <p:txBody>
            <a:bodyPr/>
            <a:lstStyle/>
            <a:p/>
          </p:txBody>
        </p:sp>
        <p:sp>
          <p:nvSpPr>
            <p:cNvPr id="165" name="rc165"/>
            <p:cNvSpPr/>
            <p:nvPr/>
          </p:nvSpPr>
          <p:spPr>
            <a:xfrm>
              <a:off x="5632769" y="4773537"/>
              <a:ext cx="106736" cy="652975"/>
            </a:xfrm>
            <a:prstGeom prst="rect">
              <a:avLst/>
            </a:prstGeom>
            <a:solidFill>
              <a:srgbClr val="2C7FB8">
                <a:alpha val="100000"/>
              </a:srgbClr>
            </a:solidFill>
          </p:spPr>
          <p:txBody>
            <a:bodyPr/>
            <a:lstStyle/>
            <a:p/>
          </p:txBody>
        </p:sp>
        <p:sp>
          <p:nvSpPr>
            <p:cNvPr id="166" name="rc166"/>
            <p:cNvSpPr/>
            <p:nvPr/>
          </p:nvSpPr>
          <p:spPr>
            <a:xfrm>
              <a:off x="5751365" y="4739170"/>
              <a:ext cx="106736" cy="687342"/>
            </a:xfrm>
            <a:prstGeom prst="rect">
              <a:avLst/>
            </a:prstGeom>
            <a:solidFill>
              <a:srgbClr val="2C7FB8">
                <a:alpha val="100000"/>
              </a:srgbClr>
            </a:solidFill>
          </p:spPr>
          <p:txBody>
            <a:bodyPr/>
            <a:lstStyle/>
            <a:p/>
          </p:txBody>
        </p:sp>
        <p:sp>
          <p:nvSpPr>
            <p:cNvPr id="167" name="pl167"/>
            <p:cNvSpPr/>
            <p:nvPr/>
          </p:nvSpPr>
          <p:spPr>
            <a:xfrm>
              <a:off x="3380035" y="4292397"/>
              <a:ext cx="2596069" cy="0"/>
            </a:xfrm>
            <a:custGeom>
              <a:avLst/>
              <a:pathLst>
                <a:path w="2596069" h="0">
                  <a:moveTo>
                    <a:pt x="0" y="0"/>
                  </a:moveTo>
                  <a:lnTo>
                    <a:pt x="2596069" y="0"/>
                  </a:lnTo>
                  <a:lnTo>
                    <a:pt x="2596069" y="0"/>
                  </a:lnTo>
                </a:path>
              </a:pathLst>
            </a:custGeom>
            <a:ln w="16260" cap="flat">
              <a:solidFill>
                <a:srgbClr val="BEBEBE">
                  <a:alpha val="100000"/>
                </a:srgbClr>
              </a:solidFill>
              <a:prstDash val="dash"/>
              <a:round/>
            </a:ln>
          </p:spPr>
          <p:txBody>
            <a:bodyPr/>
            <a:lstStyle/>
            <a:p/>
          </p:txBody>
        </p:sp>
        <p:sp>
          <p:nvSpPr>
            <p:cNvPr id="168" name="pl168"/>
            <p:cNvSpPr/>
            <p:nvPr/>
          </p:nvSpPr>
          <p:spPr>
            <a:xfrm>
              <a:off x="3551406" y="3914359"/>
              <a:ext cx="2253326" cy="1228624"/>
            </a:xfrm>
            <a:custGeom>
              <a:avLst/>
              <a:pathLst>
                <a:path w="2253326" h="1228624">
                  <a:moveTo>
                    <a:pt x="0" y="1228624"/>
                  </a:moveTo>
                  <a:lnTo>
                    <a:pt x="118596" y="1020703"/>
                  </a:lnTo>
                  <a:lnTo>
                    <a:pt x="237192" y="510351"/>
                  </a:lnTo>
                  <a:lnTo>
                    <a:pt x="355788" y="340234"/>
                  </a:lnTo>
                  <a:lnTo>
                    <a:pt x="474384" y="264626"/>
                  </a:lnTo>
                  <a:lnTo>
                    <a:pt x="592980" y="132313"/>
                  </a:lnTo>
                  <a:lnTo>
                    <a:pt x="711576" y="94509"/>
                  </a:lnTo>
                  <a:lnTo>
                    <a:pt x="830173" y="113411"/>
                  </a:lnTo>
                  <a:lnTo>
                    <a:pt x="948769" y="94509"/>
                  </a:lnTo>
                  <a:lnTo>
                    <a:pt x="1067365" y="0"/>
                  </a:lnTo>
                  <a:lnTo>
                    <a:pt x="1185961" y="75607"/>
                  </a:lnTo>
                  <a:lnTo>
                    <a:pt x="1304557" y="151215"/>
                  </a:lnTo>
                  <a:lnTo>
                    <a:pt x="1423153" y="132313"/>
                  </a:lnTo>
                  <a:lnTo>
                    <a:pt x="1541750" y="113411"/>
                  </a:lnTo>
                  <a:lnTo>
                    <a:pt x="1660346" y="189019"/>
                  </a:lnTo>
                  <a:lnTo>
                    <a:pt x="1778942" y="226822"/>
                  </a:lnTo>
                  <a:lnTo>
                    <a:pt x="1897538" y="132313"/>
                  </a:lnTo>
                  <a:lnTo>
                    <a:pt x="2016134" y="94509"/>
                  </a:lnTo>
                  <a:lnTo>
                    <a:pt x="2134730" y="56705"/>
                  </a:lnTo>
                  <a:lnTo>
                    <a:pt x="2253326" y="56705"/>
                  </a:lnTo>
                </a:path>
              </a:pathLst>
            </a:custGeom>
            <a:ln w="27101" cap="flat">
              <a:solidFill>
                <a:srgbClr val="000000">
                  <a:alpha val="80000"/>
                </a:srgbClr>
              </a:solidFill>
              <a:prstDash val="solid"/>
              <a:round/>
            </a:ln>
          </p:spPr>
          <p:txBody>
            <a:bodyPr/>
            <a:lstStyle/>
            <a:p/>
          </p:txBody>
        </p:sp>
        <p:sp>
          <p:nvSpPr>
            <p:cNvPr id="169" name="tx169"/>
            <p:cNvSpPr/>
            <p:nvPr/>
          </p:nvSpPr>
          <p:spPr>
            <a:xfrm>
              <a:off x="3551406" y="4201890"/>
              <a:ext cx="218267" cy="64648"/>
            </a:xfrm>
            <a:prstGeom prst="rect">
              <a:avLst/>
            </a:prstGeom>
            <a:noFill/>
          </p:spPr>
          <p:txBody>
            <a:bodyPr lIns="0" rIns="0" tIns="0" bIns="0" anchorCtr="1" anchor="ctr" wrap="none"/>
            <a:lstStyle/>
            <a:p>
              <a:pPr algn="l" marL="0" marR="0" indent="0">
                <a:spcBef>
                  <a:spcPts val="0"/>
                </a:spcBef>
                <a:spcAft>
                  <a:spcPts val="0"/>
                </a:spcAft>
              </a:pPr>
              <a:r>
                <a:rPr sz="711" i="0" b="0">
                  <a:solidFill>
                    <a:srgbClr val="000000">
                      <a:alpha val="100000"/>
                    </a:srgbClr>
                  </a:solidFill>
                  <a:latin typeface="Arial"/>
                  <a:cs typeface="Arial"/>
                </a:rPr>
                <a:t>N=33</a:t>
              </a:r>
            </a:p>
          </p:txBody>
        </p:sp>
        <p:sp>
          <p:nvSpPr>
            <p:cNvPr id="170" name="tx170"/>
            <p:cNvSpPr/>
            <p:nvPr/>
          </p:nvSpPr>
          <p:spPr>
            <a:xfrm rot="-5400000">
              <a:off x="4207982" y="4955024"/>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15</a:t>
              </a:r>
            </a:p>
          </p:txBody>
        </p:sp>
        <p:sp>
          <p:nvSpPr>
            <p:cNvPr id="171" name="tx171"/>
            <p:cNvSpPr/>
            <p:nvPr/>
          </p:nvSpPr>
          <p:spPr>
            <a:xfrm rot="-5400000">
              <a:off x="4326578" y="4955024"/>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15</a:t>
              </a:r>
            </a:p>
          </p:txBody>
        </p:sp>
        <p:sp>
          <p:nvSpPr>
            <p:cNvPr id="172" name="tx172"/>
            <p:cNvSpPr/>
            <p:nvPr/>
          </p:nvSpPr>
          <p:spPr>
            <a:xfrm rot="-5400000">
              <a:off x="4445175" y="4920657"/>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16</a:t>
              </a:r>
            </a:p>
          </p:txBody>
        </p:sp>
        <p:sp>
          <p:nvSpPr>
            <p:cNvPr id="173" name="tx173"/>
            <p:cNvSpPr/>
            <p:nvPr/>
          </p:nvSpPr>
          <p:spPr>
            <a:xfrm rot="-5400000">
              <a:off x="4563771" y="4886290"/>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17</a:t>
              </a:r>
            </a:p>
          </p:txBody>
        </p:sp>
        <p:sp>
          <p:nvSpPr>
            <p:cNvPr id="174" name="tx174"/>
            <p:cNvSpPr/>
            <p:nvPr/>
          </p:nvSpPr>
          <p:spPr>
            <a:xfrm rot="-5400000">
              <a:off x="4682367" y="4851923"/>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18</a:t>
              </a:r>
            </a:p>
          </p:txBody>
        </p:sp>
        <p:sp>
          <p:nvSpPr>
            <p:cNvPr id="175" name="tx175"/>
            <p:cNvSpPr/>
            <p:nvPr/>
          </p:nvSpPr>
          <p:spPr>
            <a:xfrm rot="-5400000">
              <a:off x="4800963" y="4851923"/>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18</a:t>
              </a:r>
            </a:p>
          </p:txBody>
        </p:sp>
        <p:sp>
          <p:nvSpPr>
            <p:cNvPr id="176" name="tx176"/>
            <p:cNvSpPr/>
            <p:nvPr/>
          </p:nvSpPr>
          <p:spPr>
            <a:xfrm rot="-5400000">
              <a:off x="4919559" y="4851923"/>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18</a:t>
              </a:r>
            </a:p>
          </p:txBody>
        </p:sp>
        <p:sp>
          <p:nvSpPr>
            <p:cNvPr id="177" name="tx177"/>
            <p:cNvSpPr/>
            <p:nvPr/>
          </p:nvSpPr>
          <p:spPr>
            <a:xfrm rot="-5400000">
              <a:off x="5038155" y="4817556"/>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19</a:t>
              </a:r>
            </a:p>
          </p:txBody>
        </p:sp>
        <p:sp>
          <p:nvSpPr>
            <p:cNvPr id="178" name="tx178"/>
            <p:cNvSpPr/>
            <p:nvPr/>
          </p:nvSpPr>
          <p:spPr>
            <a:xfrm rot="-5400000">
              <a:off x="5156751" y="4817556"/>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19</a:t>
              </a:r>
            </a:p>
          </p:txBody>
        </p:sp>
        <p:sp>
          <p:nvSpPr>
            <p:cNvPr id="179" name="tx179"/>
            <p:cNvSpPr/>
            <p:nvPr/>
          </p:nvSpPr>
          <p:spPr>
            <a:xfrm rot="-5400000">
              <a:off x="5275348" y="4817556"/>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19</a:t>
              </a:r>
            </a:p>
          </p:txBody>
        </p:sp>
        <p:sp>
          <p:nvSpPr>
            <p:cNvPr id="180" name="tx180"/>
            <p:cNvSpPr/>
            <p:nvPr/>
          </p:nvSpPr>
          <p:spPr>
            <a:xfrm rot="-5400000">
              <a:off x="5393944" y="4817556"/>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19</a:t>
              </a:r>
            </a:p>
          </p:txBody>
        </p:sp>
        <p:sp>
          <p:nvSpPr>
            <p:cNvPr id="181" name="tx181"/>
            <p:cNvSpPr/>
            <p:nvPr/>
          </p:nvSpPr>
          <p:spPr>
            <a:xfrm rot="-5400000">
              <a:off x="5512540" y="4817556"/>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19</a:t>
              </a:r>
            </a:p>
          </p:txBody>
        </p:sp>
        <p:sp>
          <p:nvSpPr>
            <p:cNvPr id="182" name="tx182"/>
            <p:cNvSpPr/>
            <p:nvPr/>
          </p:nvSpPr>
          <p:spPr>
            <a:xfrm rot="-5400000">
              <a:off x="5631136" y="4817556"/>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19</a:t>
              </a:r>
            </a:p>
          </p:txBody>
        </p:sp>
        <p:sp>
          <p:nvSpPr>
            <p:cNvPr id="183" name="tx183"/>
            <p:cNvSpPr/>
            <p:nvPr/>
          </p:nvSpPr>
          <p:spPr>
            <a:xfrm rot="-5400000">
              <a:off x="5749732" y="4783189"/>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20</a:t>
              </a:r>
            </a:p>
          </p:txBody>
        </p:sp>
        <p:sp>
          <p:nvSpPr>
            <p:cNvPr id="184" name="tx184"/>
            <p:cNvSpPr/>
            <p:nvPr/>
          </p:nvSpPr>
          <p:spPr>
            <a:xfrm>
              <a:off x="3528364" y="5199889"/>
              <a:ext cx="46085"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0058AB">
                      <a:alpha val="100000"/>
                    </a:srgbClr>
                  </a:solidFill>
                  <a:latin typeface="Arial"/>
                  <a:cs typeface="Arial"/>
                </a:rPr>
                <a:t>4</a:t>
              </a:r>
            </a:p>
          </p:txBody>
        </p:sp>
        <p:sp>
          <p:nvSpPr>
            <p:cNvPr id="185" name="tx185"/>
            <p:cNvSpPr/>
            <p:nvPr/>
          </p:nvSpPr>
          <p:spPr>
            <a:xfrm>
              <a:off x="3646960" y="5165522"/>
              <a:ext cx="46085"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0058AB">
                      <a:alpha val="100000"/>
                    </a:srgbClr>
                  </a:solidFill>
                  <a:latin typeface="Arial"/>
                  <a:cs typeface="Arial"/>
                </a:rPr>
                <a:t>5</a:t>
              </a:r>
            </a:p>
          </p:txBody>
        </p:sp>
        <p:sp>
          <p:nvSpPr>
            <p:cNvPr id="186" name="tx186"/>
            <p:cNvSpPr/>
            <p:nvPr/>
          </p:nvSpPr>
          <p:spPr>
            <a:xfrm>
              <a:off x="3765556" y="5028054"/>
              <a:ext cx="46085"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0058AB">
                      <a:alpha val="100000"/>
                    </a:srgbClr>
                  </a:solidFill>
                  <a:latin typeface="Arial"/>
                  <a:cs typeface="Arial"/>
                </a:rPr>
                <a:t>9</a:t>
              </a:r>
            </a:p>
          </p:txBody>
        </p:sp>
        <p:sp>
          <p:nvSpPr>
            <p:cNvPr id="187" name="tx187"/>
            <p:cNvSpPr/>
            <p:nvPr/>
          </p:nvSpPr>
          <p:spPr>
            <a:xfrm>
              <a:off x="3864172" y="4959320"/>
              <a:ext cx="86045"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0058AB">
                      <a:alpha val="100000"/>
                    </a:srgbClr>
                  </a:solidFill>
                  <a:latin typeface="Arial"/>
                  <a:cs typeface="Arial"/>
                </a:rPr>
                <a:t>11</a:t>
              </a:r>
            </a:p>
          </p:txBody>
        </p:sp>
        <p:sp>
          <p:nvSpPr>
            <p:cNvPr id="188" name="tx188"/>
            <p:cNvSpPr/>
            <p:nvPr/>
          </p:nvSpPr>
          <p:spPr>
            <a:xfrm>
              <a:off x="3979705" y="4856218"/>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0058AB">
                      <a:alpha val="100000"/>
                    </a:srgbClr>
                  </a:solidFill>
                  <a:latin typeface="Arial"/>
                  <a:cs typeface="Arial"/>
                </a:rPr>
                <a:t>14</a:t>
              </a:r>
            </a:p>
          </p:txBody>
        </p:sp>
        <p:sp>
          <p:nvSpPr>
            <p:cNvPr id="189" name="tx189"/>
            <p:cNvSpPr/>
            <p:nvPr/>
          </p:nvSpPr>
          <p:spPr>
            <a:xfrm>
              <a:off x="4098301" y="4856218"/>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0058AB">
                      <a:alpha val="100000"/>
                    </a:srgbClr>
                  </a:solidFill>
                  <a:latin typeface="Arial"/>
                  <a:cs typeface="Arial"/>
                </a:rPr>
                <a:t>14</a:t>
              </a:r>
            </a:p>
          </p:txBody>
        </p:sp>
        <p:sp>
          <p:nvSpPr>
            <p:cNvPr id="190" name="tx190"/>
            <p:cNvSpPr/>
            <p:nvPr/>
          </p:nvSpPr>
          <p:spPr>
            <a:xfrm>
              <a:off x="5783044" y="3854616"/>
              <a:ext cx="216895"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77%</a:t>
              </a:r>
            </a:p>
          </p:txBody>
        </p:sp>
        <p:sp>
          <p:nvSpPr>
            <p:cNvPr id="191" name="rc191"/>
            <p:cNvSpPr/>
            <p:nvPr/>
          </p:nvSpPr>
          <p:spPr>
            <a:xfrm>
              <a:off x="3380035" y="3342576"/>
              <a:ext cx="2596069" cy="2183170"/>
            </a:xfrm>
            <a:prstGeom prst="rect">
              <a:avLst/>
            </a:prstGeom>
            <a:noFill/>
            <a:ln w="13550" cap="rnd">
              <a:solidFill>
                <a:srgbClr val="999999">
                  <a:alpha val="100000"/>
                </a:srgbClr>
              </a:solidFill>
              <a:prstDash val="solid"/>
              <a:round/>
            </a:ln>
          </p:spPr>
          <p:txBody>
            <a:bodyPr/>
            <a:lstStyle/>
            <a:p/>
          </p:txBody>
        </p:sp>
        <p:sp>
          <p:nvSpPr>
            <p:cNvPr id="192" name="pl192"/>
            <p:cNvSpPr/>
            <p:nvPr/>
          </p:nvSpPr>
          <p:spPr>
            <a:xfrm>
              <a:off x="6045694" y="2958899"/>
              <a:ext cx="2596069" cy="0"/>
            </a:xfrm>
            <a:custGeom>
              <a:avLst/>
              <a:pathLst>
                <a:path w="2596069" h="0">
                  <a:moveTo>
                    <a:pt x="0" y="0"/>
                  </a:moveTo>
                  <a:lnTo>
                    <a:pt x="2596069" y="0"/>
                  </a:lnTo>
                  <a:lnTo>
                    <a:pt x="2596069" y="0"/>
                  </a:lnTo>
                </a:path>
              </a:pathLst>
            </a:custGeom>
            <a:ln w="13550" cap="flat">
              <a:solidFill>
                <a:srgbClr val="EBEBEB">
                  <a:alpha val="100000"/>
                </a:srgbClr>
              </a:solidFill>
              <a:prstDash val="solid"/>
              <a:round/>
            </a:ln>
          </p:spPr>
          <p:txBody>
            <a:bodyPr/>
            <a:lstStyle/>
            <a:p/>
          </p:txBody>
        </p:sp>
        <p:sp>
          <p:nvSpPr>
            <p:cNvPr id="193" name="pl193"/>
            <p:cNvSpPr/>
            <p:nvPr/>
          </p:nvSpPr>
          <p:spPr>
            <a:xfrm>
              <a:off x="6045694" y="2271557"/>
              <a:ext cx="2596069" cy="0"/>
            </a:xfrm>
            <a:custGeom>
              <a:avLst/>
              <a:pathLst>
                <a:path w="2596069" h="0">
                  <a:moveTo>
                    <a:pt x="0" y="0"/>
                  </a:moveTo>
                  <a:lnTo>
                    <a:pt x="2596069" y="0"/>
                  </a:lnTo>
                  <a:lnTo>
                    <a:pt x="2596069" y="0"/>
                  </a:lnTo>
                </a:path>
              </a:pathLst>
            </a:custGeom>
            <a:ln w="13550" cap="flat">
              <a:solidFill>
                <a:srgbClr val="EBEBEB">
                  <a:alpha val="100000"/>
                </a:srgbClr>
              </a:solidFill>
              <a:prstDash val="solid"/>
              <a:round/>
            </a:ln>
          </p:spPr>
          <p:txBody>
            <a:bodyPr/>
            <a:lstStyle/>
            <a:p/>
          </p:txBody>
        </p:sp>
        <p:sp>
          <p:nvSpPr>
            <p:cNvPr id="194" name="pl194"/>
            <p:cNvSpPr/>
            <p:nvPr/>
          </p:nvSpPr>
          <p:spPr>
            <a:xfrm>
              <a:off x="6045694" y="1584215"/>
              <a:ext cx="2596069" cy="0"/>
            </a:xfrm>
            <a:custGeom>
              <a:avLst/>
              <a:pathLst>
                <a:path w="2596069" h="0">
                  <a:moveTo>
                    <a:pt x="0" y="0"/>
                  </a:moveTo>
                  <a:lnTo>
                    <a:pt x="2596069" y="0"/>
                  </a:lnTo>
                  <a:lnTo>
                    <a:pt x="2596069" y="0"/>
                  </a:lnTo>
                </a:path>
              </a:pathLst>
            </a:custGeom>
            <a:ln w="13550" cap="flat">
              <a:solidFill>
                <a:srgbClr val="EBEBEB">
                  <a:alpha val="100000"/>
                </a:srgbClr>
              </a:solidFill>
              <a:prstDash val="solid"/>
              <a:round/>
            </a:ln>
          </p:spPr>
          <p:txBody>
            <a:bodyPr/>
            <a:lstStyle/>
            <a:p/>
          </p:txBody>
        </p:sp>
        <p:sp>
          <p:nvSpPr>
            <p:cNvPr id="195" name="pl195"/>
            <p:cNvSpPr/>
            <p:nvPr/>
          </p:nvSpPr>
          <p:spPr>
            <a:xfrm>
              <a:off x="6045694" y="896873"/>
              <a:ext cx="2596069" cy="0"/>
            </a:xfrm>
            <a:custGeom>
              <a:avLst/>
              <a:pathLst>
                <a:path w="2596069" h="0">
                  <a:moveTo>
                    <a:pt x="0" y="0"/>
                  </a:moveTo>
                  <a:lnTo>
                    <a:pt x="2596069" y="0"/>
                  </a:lnTo>
                  <a:lnTo>
                    <a:pt x="2596069" y="0"/>
                  </a:lnTo>
                </a:path>
              </a:pathLst>
            </a:custGeom>
            <a:ln w="13550" cap="flat">
              <a:solidFill>
                <a:srgbClr val="EBEBEB">
                  <a:alpha val="100000"/>
                </a:srgbClr>
              </a:solidFill>
              <a:prstDash val="solid"/>
              <a:round/>
            </a:ln>
          </p:spPr>
          <p:txBody>
            <a:bodyPr/>
            <a:lstStyle/>
            <a:p/>
          </p:txBody>
        </p:sp>
        <p:sp>
          <p:nvSpPr>
            <p:cNvPr id="196" name="pl196"/>
            <p:cNvSpPr/>
            <p:nvPr/>
          </p:nvSpPr>
          <p:spPr>
            <a:xfrm>
              <a:off x="6217065" y="874964"/>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197" name="pl197"/>
            <p:cNvSpPr/>
            <p:nvPr/>
          </p:nvSpPr>
          <p:spPr>
            <a:xfrm>
              <a:off x="6454258" y="874964"/>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198" name="pl198"/>
            <p:cNvSpPr/>
            <p:nvPr/>
          </p:nvSpPr>
          <p:spPr>
            <a:xfrm>
              <a:off x="6691450" y="874964"/>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199" name="pl199"/>
            <p:cNvSpPr/>
            <p:nvPr/>
          </p:nvSpPr>
          <p:spPr>
            <a:xfrm>
              <a:off x="6928642" y="874964"/>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200" name="pl200"/>
            <p:cNvSpPr/>
            <p:nvPr/>
          </p:nvSpPr>
          <p:spPr>
            <a:xfrm>
              <a:off x="7165835" y="874964"/>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201" name="pl201"/>
            <p:cNvSpPr/>
            <p:nvPr/>
          </p:nvSpPr>
          <p:spPr>
            <a:xfrm>
              <a:off x="7403027" y="874964"/>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202" name="pl202"/>
            <p:cNvSpPr/>
            <p:nvPr/>
          </p:nvSpPr>
          <p:spPr>
            <a:xfrm>
              <a:off x="7640219" y="874964"/>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203" name="pl203"/>
            <p:cNvSpPr/>
            <p:nvPr/>
          </p:nvSpPr>
          <p:spPr>
            <a:xfrm>
              <a:off x="7877411" y="874964"/>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204" name="pl204"/>
            <p:cNvSpPr/>
            <p:nvPr/>
          </p:nvSpPr>
          <p:spPr>
            <a:xfrm>
              <a:off x="8114604" y="874964"/>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205" name="pl205"/>
            <p:cNvSpPr/>
            <p:nvPr/>
          </p:nvSpPr>
          <p:spPr>
            <a:xfrm>
              <a:off x="8351796" y="874964"/>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206" name="rc206"/>
            <p:cNvSpPr/>
            <p:nvPr/>
          </p:nvSpPr>
          <p:spPr>
            <a:xfrm>
              <a:off x="6400889" y="2924532"/>
              <a:ext cx="106736" cy="34367"/>
            </a:xfrm>
            <a:prstGeom prst="rect">
              <a:avLst/>
            </a:prstGeom>
            <a:solidFill>
              <a:srgbClr val="2C7FB8">
                <a:alpha val="100000"/>
              </a:srgbClr>
            </a:solidFill>
          </p:spPr>
          <p:txBody>
            <a:bodyPr/>
            <a:lstStyle/>
            <a:p/>
          </p:txBody>
        </p:sp>
        <p:sp>
          <p:nvSpPr>
            <p:cNvPr id="207" name="rc207"/>
            <p:cNvSpPr/>
            <p:nvPr/>
          </p:nvSpPr>
          <p:spPr>
            <a:xfrm>
              <a:off x="6519485" y="2787064"/>
              <a:ext cx="106736" cy="171835"/>
            </a:xfrm>
            <a:prstGeom prst="rect">
              <a:avLst/>
            </a:prstGeom>
            <a:solidFill>
              <a:srgbClr val="2C7FB8">
                <a:alpha val="100000"/>
              </a:srgbClr>
            </a:solidFill>
          </p:spPr>
          <p:txBody>
            <a:bodyPr/>
            <a:lstStyle/>
            <a:p/>
          </p:txBody>
        </p:sp>
        <p:sp>
          <p:nvSpPr>
            <p:cNvPr id="208" name="rc208"/>
            <p:cNvSpPr/>
            <p:nvPr/>
          </p:nvSpPr>
          <p:spPr>
            <a:xfrm>
              <a:off x="6638082" y="2580861"/>
              <a:ext cx="106736" cy="378038"/>
            </a:xfrm>
            <a:prstGeom prst="rect">
              <a:avLst/>
            </a:prstGeom>
            <a:solidFill>
              <a:srgbClr val="2C7FB8">
                <a:alpha val="100000"/>
              </a:srgbClr>
            </a:solidFill>
          </p:spPr>
          <p:txBody>
            <a:bodyPr/>
            <a:lstStyle/>
            <a:p/>
          </p:txBody>
        </p:sp>
        <p:sp>
          <p:nvSpPr>
            <p:cNvPr id="209" name="rc209"/>
            <p:cNvSpPr/>
            <p:nvPr/>
          </p:nvSpPr>
          <p:spPr>
            <a:xfrm>
              <a:off x="6756678" y="2443393"/>
              <a:ext cx="106736" cy="515506"/>
            </a:xfrm>
            <a:prstGeom prst="rect">
              <a:avLst/>
            </a:prstGeom>
            <a:solidFill>
              <a:srgbClr val="2C7FB8">
                <a:alpha val="100000"/>
              </a:srgbClr>
            </a:solidFill>
          </p:spPr>
          <p:txBody>
            <a:bodyPr/>
            <a:lstStyle/>
            <a:p/>
          </p:txBody>
        </p:sp>
        <p:sp>
          <p:nvSpPr>
            <p:cNvPr id="210" name="rc210"/>
            <p:cNvSpPr/>
            <p:nvPr/>
          </p:nvSpPr>
          <p:spPr>
            <a:xfrm>
              <a:off x="6875274" y="2340291"/>
              <a:ext cx="106736" cy="618607"/>
            </a:xfrm>
            <a:prstGeom prst="rect">
              <a:avLst/>
            </a:prstGeom>
            <a:solidFill>
              <a:srgbClr val="2C7FB8">
                <a:alpha val="100000"/>
              </a:srgbClr>
            </a:solidFill>
          </p:spPr>
          <p:txBody>
            <a:bodyPr/>
            <a:lstStyle/>
            <a:p/>
          </p:txBody>
        </p:sp>
        <p:sp>
          <p:nvSpPr>
            <p:cNvPr id="211" name="rc211"/>
            <p:cNvSpPr/>
            <p:nvPr/>
          </p:nvSpPr>
          <p:spPr>
            <a:xfrm>
              <a:off x="6993870" y="2305924"/>
              <a:ext cx="106736" cy="652975"/>
            </a:xfrm>
            <a:prstGeom prst="rect">
              <a:avLst/>
            </a:prstGeom>
            <a:solidFill>
              <a:srgbClr val="2C7FB8">
                <a:alpha val="100000"/>
              </a:srgbClr>
            </a:solidFill>
          </p:spPr>
          <p:txBody>
            <a:bodyPr/>
            <a:lstStyle/>
            <a:p/>
          </p:txBody>
        </p:sp>
        <p:sp>
          <p:nvSpPr>
            <p:cNvPr id="212" name="rc212"/>
            <p:cNvSpPr/>
            <p:nvPr/>
          </p:nvSpPr>
          <p:spPr>
            <a:xfrm>
              <a:off x="7112466" y="2237190"/>
              <a:ext cx="106736" cy="721709"/>
            </a:xfrm>
            <a:prstGeom prst="rect">
              <a:avLst/>
            </a:prstGeom>
            <a:solidFill>
              <a:srgbClr val="2C7FB8">
                <a:alpha val="100000"/>
              </a:srgbClr>
            </a:solidFill>
          </p:spPr>
          <p:txBody>
            <a:bodyPr/>
            <a:lstStyle/>
            <a:p/>
          </p:txBody>
        </p:sp>
        <p:sp>
          <p:nvSpPr>
            <p:cNvPr id="213" name="rc213"/>
            <p:cNvSpPr/>
            <p:nvPr/>
          </p:nvSpPr>
          <p:spPr>
            <a:xfrm>
              <a:off x="7231062" y="2202823"/>
              <a:ext cx="106736" cy="756076"/>
            </a:xfrm>
            <a:prstGeom prst="rect">
              <a:avLst/>
            </a:prstGeom>
            <a:solidFill>
              <a:srgbClr val="2C7FB8">
                <a:alpha val="100000"/>
              </a:srgbClr>
            </a:solidFill>
          </p:spPr>
          <p:txBody>
            <a:bodyPr/>
            <a:lstStyle/>
            <a:p/>
          </p:txBody>
        </p:sp>
        <p:sp>
          <p:nvSpPr>
            <p:cNvPr id="214" name="rc214"/>
            <p:cNvSpPr/>
            <p:nvPr/>
          </p:nvSpPr>
          <p:spPr>
            <a:xfrm>
              <a:off x="7349659" y="2202823"/>
              <a:ext cx="106736" cy="756076"/>
            </a:xfrm>
            <a:prstGeom prst="rect">
              <a:avLst/>
            </a:prstGeom>
            <a:solidFill>
              <a:srgbClr val="2C7FB8">
                <a:alpha val="100000"/>
              </a:srgbClr>
            </a:solidFill>
          </p:spPr>
          <p:txBody>
            <a:bodyPr/>
            <a:lstStyle/>
            <a:p/>
          </p:txBody>
        </p:sp>
        <p:sp>
          <p:nvSpPr>
            <p:cNvPr id="215" name="rc215"/>
            <p:cNvSpPr/>
            <p:nvPr/>
          </p:nvSpPr>
          <p:spPr>
            <a:xfrm>
              <a:off x="7468255" y="2202823"/>
              <a:ext cx="106736" cy="756076"/>
            </a:xfrm>
            <a:prstGeom prst="rect">
              <a:avLst/>
            </a:prstGeom>
            <a:solidFill>
              <a:srgbClr val="2C7FB8">
                <a:alpha val="100000"/>
              </a:srgbClr>
            </a:solidFill>
          </p:spPr>
          <p:txBody>
            <a:bodyPr/>
            <a:lstStyle/>
            <a:p/>
          </p:txBody>
        </p:sp>
        <p:sp>
          <p:nvSpPr>
            <p:cNvPr id="216" name="rc216"/>
            <p:cNvSpPr/>
            <p:nvPr/>
          </p:nvSpPr>
          <p:spPr>
            <a:xfrm>
              <a:off x="7586851" y="2168456"/>
              <a:ext cx="106736" cy="790443"/>
            </a:xfrm>
            <a:prstGeom prst="rect">
              <a:avLst/>
            </a:prstGeom>
            <a:solidFill>
              <a:srgbClr val="2C7FB8">
                <a:alpha val="100000"/>
              </a:srgbClr>
            </a:solidFill>
          </p:spPr>
          <p:txBody>
            <a:bodyPr/>
            <a:lstStyle/>
            <a:p/>
          </p:txBody>
        </p:sp>
        <p:sp>
          <p:nvSpPr>
            <p:cNvPr id="217" name="rc217"/>
            <p:cNvSpPr/>
            <p:nvPr/>
          </p:nvSpPr>
          <p:spPr>
            <a:xfrm>
              <a:off x="7705447" y="2168456"/>
              <a:ext cx="106736" cy="790443"/>
            </a:xfrm>
            <a:prstGeom prst="rect">
              <a:avLst/>
            </a:prstGeom>
            <a:solidFill>
              <a:srgbClr val="2C7FB8">
                <a:alpha val="100000"/>
              </a:srgbClr>
            </a:solidFill>
          </p:spPr>
          <p:txBody>
            <a:bodyPr/>
            <a:lstStyle/>
            <a:p/>
          </p:txBody>
        </p:sp>
        <p:sp>
          <p:nvSpPr>
            <p:cNvPr id="218" name="rc218"/>
            <p:cNvSpPr/>
            <p:nvPr/>
          </p:nvSpPr>
          <p:spPr>
            <a:xfrm>
              <a:off x="7824043" y="2168456"/>
              <a:ext cx="106736" cy="790443"/>
            </a:xfrm>
            <a:prstGeom prst="rect">
              <a:avLst/>
            </a:prstGeom>
            <a:solidFill>
              <a:srgbClr val="2C7FB8">
                <a:alpha val="100000"/>
              </a:srgbClr>
            </a:solidFill>
          </p:spPr>
          <p:txBody>
            <a:bodyPr/>
            <a:lstStyle/>
            <a:p/>
          </p:txBody>
        </p:sp>
        <p:sp>
          <p:nvSpPr>
            <p:cNvPr id="219" name="rc219"/>
            <p:cNvSpPr/>
            <p:nvPr/>
          </p:nvSpPr>
          <p:spPr>
            <a:xfrm>
              <a:off x="7942639" y="2168456"/>
              <a:ext cx="106736" cy="790443"/>
            </a:xfrm>
            <a:prstGeom prst="rect">
              <a:avLst/>
            </a:prstGeom>
            <a:solidFill>
              <a:srgbClr val="2C7FB8">
                <a:alpha val="100000"/>
              </a:srgbClr>
            </a:solidFill>
          </p:spPr>
          <p:txBody>
            <a:bodyPr/>
            <a:lstStyle/>
            <a:p/>
          </p:txBody>
        </p:sp>
        <p:sp>
          <p:nvSpPr>
            <p:cNvPr id="220" name="rc220"/>
            <p:cNvSpPr/>
            <p:nvPr/>
          </p:nvSpPr>
          <p:spPr>
            <a:xfrm>
              <a:off x="8061236" y="2168456"/>
              <a:ext cx="106736" cy="790443"/>
            </a:xfrm>
            <a:prstGeom prst="rect">
              <a:avLst/>
            </a:prstGeom>
            <a:solidFill>
              <a:srgbClr val="2C7FB8">
                <a:alpha val="100000"/>
              </a:srgbClr>
            </a:solidFill>
          </p:spPr>
          <p:txBody>
            <a:bodyPr/>
            <a:lstStyle/>
            <a:p/>
          </p:txBody>
        </p:sp>
        <p:sp>
          <p:nvSpPr>
            <p:cNvPr id="221" name="rc221"/>
            <p:cNvSpPr/>
            <p:nvPr/>
          </p:nvSpPr>
          <p:spPr>
            <a:xfrm>
              <a:off x="8179832" y="2168456"/>
              <a:ext cx="106736" cy="790443"/>
            </a:xfrm>
            <a:prstGeom prst="rect">
              <a:avLst/>
            </a:prstGeom>
            <a:solidFill>
              <a:srgbClr val="2C7FB8">
                <a:alpha val="100000"/>
              </a:srgbClr>
            </a:solidFill>
          </p:spPr>
          <p:txBody>
            <a:bodyPr/>
            <a:lstStyle/>
            <a:p/>
          </p:txBody>
        </p:sp>
        <p:sp>
          <p:nvSpPr>
            <p:cNvPr id="222" name="rc222"/>
            <p:cNvSpPr/>
            <p:nvPr/>
          </p:nvSpPr>
          <p:spPr>
            <a:xfrm>
              <a:off x="8298428" y="2134089"/>
              <a:ext cx="106736" cy="824810"/>
            </a:xfrm>
            <a:prstGeom prst="rect">
              <a:avLst/>
            </a:prstGeom>
            <a:solidFill>
              <a:srgbClr val="2C7FB8">
                <a:alpha val="100000"/>
              </a:srgbClr>
            </a:solidFill>
          </p:spPr>
          <p:txBody>
            <a:bodyPr/>
            <a:lstStyle/>
            <a:p/>
          </p:txBody>
        </p:sp>
        <p:sp>
          <p:nvSpPr>
            <p:cNvPr id="223" name="rc223"/>
            <p:cNvSpPr/>
            <p:nvPr/>
          </p:nvSpPr>
          <p:spPr>
            <a:xfrm>
              <a:off x="8417024" y="2099722"/>
              <a:ext cx="106736" cy="859177"/>
            </a:xfrm>
            <a:prstGeom prst="rect">
              <a:avLst/>
            </a:prstGeom>
            <a:solidFill>
              <a:srgbClr val="2C7FB8">
                <a:alpha val="100000"/>
              </a:srgbClr>
            </a:solidFill>
          </p:spPr>
          <p:txBody>
            <a:bodyPr/>
            <a:lstStyle/>
            <a:p/>
          </p:txBody>
        </p:sp>
        <p:sp>
          <p:nvSpPr>
            <p:cNvPr id="224" name="pl224"/>
            <p:cNvSpPr/>
            <p:nvPr/>
          </p:nvSpPr>
          <p:spPr>
            <a:xfrm>
              <a:off x="6045694" y="1824785"/>
              <a:ext cx="2596069" cy="0"/>
            </a:xfrm>
            <a:custGeom>
              <a:avLst/>
              <a:pathLst>
                <a:path w="2596069" h="0">
                  <a:moveTo>
                    <a:pt x="0" y="0"/>
                  </a:moveTo>
                  <a:lnTo>
                    <a:pt x="2596069" y="0"/>
                  </a:lnTo>
                  <a:lnTo>
                    <a:pt x="2596069" y="0"/>
                  </a:lnTo>
                </a:path>
              </a:pathLst>
            </a:custGeom>
            <a:ln w="16260" cap="flat">
              <a:solidFill>
                <a:srgbClr val="BEBEBE">
                  <a:alpha val="100000"/>
                </a:srgbClr>
              </a:solidFill>
              <a:prstDash val="dash"/>
              <a:round/>
            </a:ln>
          </p:spPr>
          <p:txBody>
            <a:bodyPr/>
            <a:lstStyle/>
            <a:p/>
          </p:txBody>
        </p:sp>
        <p:sp>
          <p:nvSpPr>
            <p:cNvPr id="225" name="pl225"/>
            <p:cNvSpPr/>
            <p:nvPr/>
          </p:nvSpPr>
          <p:spPr>
            <a:xfrm>
              <a:off x="6454258" y="1408943"/>
              <a:ext cx="2016134" cy="1493250"/>
            </a:xfrm>
            <a:custGeom>
              <a:avLst/>
              <a:pathLst>
                <a:path w="2016134" h="1493250">
                  <a:moveTo>
                    <a:pt x="0" y="1493250"/>
                  </a:moveTo>
                  <a:lnTo>
                    <a:pt x="118596" y="1342035"/>
                  </a:lnTo>
                  <a:lnTo>
                    <a:pt x="237192" y="888389"/>
                  </a:lnTo>
                  <a:lnTo>
                    <a:pt x="355788" y="415842"/>
                  </a:lnTo>
                  <a:lnTo>
                    <a:pt x="474384" y="207921"/>
                  </a:lnTo>
                  <a:lnTo>
                    <a:pt x="592980" y="113411"/>
                  </a:lnTo>
                  <a:lnTo>
                    <a:pt x="711576" y="37803"/>
                  </a:lnTo>
                  <a:lnTo>
                    <a:pt x="830173" y="0"/>
                  </a:lnTo>
                  <a:lnTo>
                    <a:pt x="948769" y="56705"/>
                  </a:lnTo>
                  <a:lnTo>
                    <a:pt x="1067365" y="75607"/>
                  </a:lnTo>
                  <a:lnTo>
                    <a:pt x="1185961" y="75607"/>
                  </a:lnTo>
                  <a:lnTo>
                    <a:pt x="1304557" y="94509"/>
                  </a:lnTo>
                  <a:lnTo>
                    <a:pt x="1423153" y="151215"/>
                  </a:lnTo>
                  <a:lnTo>
                    <a:pt x="1541750" y="189019"/>
                  </a:lnTo>
                  <a:lnTo>
                    <a:pt x="1660346" y="170117"/>
                  </a:lnTo>
                  <a:lnTo>
                    <a:pt x="1778942" y="94509"/>
                  </a:lnTo>
                  <a:lnTo>
                    <a:pt x="1897538" y="56705"/>
                  </a:lnTo>
                  <a:lnTo>
                    <a:pt x="2016134" y="75607"/>
                  </a:lnTo>
                </a:path>
              </a:pathLst>
            </a:custGeom>
            <a:ln w="27101" cap="flat">
              <a:solidFill>
                <a:srgbClr val="000000">
                  <a:alpha val="80000"/>
                </a:srgbClr>
              </a:solidFill>
              <a:prstDash val="solid"/>
              <a:round/>
            </a:ln>
          </p:spPr>
          <p:txBody>
            <a:bodyPr/>
            <a:lstStyle/>
            <a:p/>
          </p:txBody>
        </p:sp>
        <p:sp>
          <p:nvSpPr>
            <p:cNvPr id="226" name="tx226"/>
            <p:cNvSpPr/>
            <p:nvPr/>
          </p:nvSpPr>
          <p:spPr>
            <a:xfrm>
              <a:off x="6217065" y="1734278"/>
              <a:ext cx="218267" cy="64648"/>
            </a:xfrm>
            <a:prstGeom prst="rect">
              <a:avLst/>
            </a:prstGeom>
            <a:noFill/>
          </p:spPr>
          <p:txBody>
            <a:bodyPr lIns="0" rIns="0" tIns="0" bIns="0" anchorCtr="1" anchor="ctr" wrap="none"/>
            <a:lstStyle/>
            <a:p>
              <a:pPr algn="l" marL="0" marR="0" indent="0">
                <a:spcBef>
                  <a:spcPts val="0"/>
                </a:spcBef>
                <a:spcAft>
                  <a:spcPts val="0"/>
                </a:spcAft>
              </a:pPr>
              <a:r>
                <a:rPr sz="711" i="0" b="0">
                  <a:solidFill>
                    <a:srgbClr val="000000">
                      <a:alpha val="100000"/>
                    </a:srgbClr>
                  </a:solidFill>
                  <a:latin typeface="Arial"/>
                  <a:cs typeface="Arial"/>
                </a:rPr>
                <a:t>N=33</a:t>
              </a:r>
            </a:p>
          </p:txBody>
        </p:sp>
        <p:sp>
          <p:nvSpPr>
            <p:cNvPr id="227" name="tx227"/>
            <p:cNvSpPr/>
            <p:nvPr/>
          </p:nvSpPr>
          <p:spPr>
            <a:xfrm rot="-5400000">
              <a:off x="6755045" y="2487412"/>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15</a:t>
              </a:r>
            </a:p>
          </p:txBody>
        </p:sp>
        <p:sp>
          <p:nvSpPr>
            <p:cNvPr id="228" name="tx228"/>
            <p:cNvSpPr/>
            <p:nvPr/>
          </p:nvSpPr>
          <p:spPr>
            <a:xfrm rot="-5400000">
              <a:off x="6873641" y="2384311"/>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18</a:t>
              </a:r>
            </a:p>
          </p:txBody>
        </p:sp>
        <p:sp>
          <p:nvSpPr>
            <p:cNvPr id="229" name="tx229"/>
            <p:cNvSpPr/>
            <p:nvPr/>
          </p:nvSpPr>
          <p:spPr>
            <a:xfrm rot="-5400000">
              <a:off x="6992237" y="2349944"/>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19</a:t>
              </a:r>
            </a:p>
          </p:txBody>
        </p:sp>
        <p:sp>
          <p:nvSpPr>
            <p:cNvPr id="230" name="tx230"/>
            <p:cNvSpPr/>
            <p:nvPr/>
          </p:nvSpPr>
          <p:spPr>
            <a:xfrm rot="-5400000">
              <a:off x="7110833" y="2281209"/>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21</a:t>
              </a:r>
            </a:p>
          </p:txBody>
        </p:sp>
        <p:sp>
          <p:nvSpPr>
            <p:cNvPr id="231" name="tx231"/>
            <p:cNvSpPr/>
            <p:nvPr/>
          </p:nvSpPr>
          <p:spPr>
            <a:xfrm rot="-5400000">
              <a:off x="7229430" y="2246842"/>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22</a:t>
              </a:r>
            </a:p>
          </p:txBody>
        </p:sp>
        <p:sp>
          <p:nvSpPr>
            <p:cNvPr id="232" name="tx232"/>
            <p:cNvSpPr/>
            <p:nvPr/>
          </p:nvSpPr>
          <p:spPr>
            <a:xfrm rot="-5400000">
              <a:off x="7348026" y="2246842"/>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22</a:t>
              </a:r>
            </a:p>
          </p:txBody>
        </p:sp>
        <p:sp>
          <p:nvSpPr>
            <p:cNvPr id="233" name="tx233"/>
            <p:cNvSpPr/>
            <p:nvPr/>
          </p:nvSpPr>
          <p:spPr>
            <a:xfrm rot="-5400000">
              <a:off x="7466622" y="2246842"/>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22</a:t>
              </a:r>
            </a:p>
          </p:txBody>
        </p:sp>
        <p:sp>
          <p:nvSpPr>
            <p:cNvPr id="234" name="tx234"/>
            <p:cNvSpPr/>
            <p:nvPr/>
          </p:nvSpPr>
          <p:spPr>
            <a:xfrm rot="-5400000">
              <a:off x="7585218" y="2212475"/>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23</a:t>
              </a:r>
            </a:p>
          </p:txBody>
        </p:sp>
        <p:sp>
          <p:nvSpPr>
            <p:cNvPr id="235" name="tx235"/>
            <p:cNvSpPr/>
            <p:nvPr/>
          </p:nvSpPr>
          <p:spPr>
            <a:xfrm rot="-5400000">
              <a:off x="7703814" y="2212475"/>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23</a:t>
              </a:r>
            </a:p>
          </p:txBody>
        </p:sp>
        <p:sp>
          <p:nvSpPr>
            <p:cNvPr id="236" name="tx236"/>
            <p:cNvSpPr/>
            <p:nvPr/>
          </p:nvSpPr>
          <p:spPr>
            <a:xfrm rot="-5400000">
              <a:off x="7822410" y="2212475"/>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23</a:t>
              </a:r>
            </a:p>
          </p:txBody>
        </p:sp>
        <p:sp>
          <p:nvSpPr>
            <p:cNvPr id="237" name="tx237"/>
            <p:cNvSpPr/>
            <p:nvPr/>
          </p:nvSpPr>
          <p:spPr>
            <a:xfrm rot="-5400000">
              <a:off x="7941006" y="2212475"/>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23</a:t>
              </a:r>
            </a:p>
          </p:txBody>
        </p:sp>
        <p:sp>
          <p:nvSpPr>
            <p:cNvPr id="238" name="tx238"/>
            <p:cNvSpPr/>
            <p:nvPr/>
          </p:nvSpPr>
          <p:spPr>
            <a:xfrm rot="-5400000">
              <a:off x="8059603" y="2212475"/>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23</a:t>
              </a:r>
            </a:p>
          </p:txBody>
        </p:sp>
        <p:sp>
          <p:nvSpPr>
            <p:cNvPr id="239" name="tx239"/>
            <p:cNvSpPr/>
            <p:nvPr/>
          </p:nvSpPr>
          <p:spPr>
            <a:xfrm rot="-5400000">
              <a:off x="8178199" y="2212475"/>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23</a:t>
              </a:r>
            </a:p>
          </p:txBody>
        </p:sp>
        <p:sp>
          <p:nvSpPr>
            <p:cNvPr id="240" name="tx240"/>
            <p:cNvSpPr/>
            <p:nvPr/>
          </p:nvSpPr>
          <p:spPr>
            <a:xfrm rot="-5400000">
              <a:off x="8296795" y="2178108"/>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24</a:t>
              </a:r>
            </a:p>
          </p:txBody>
        </p:sp>
        <p:sp>
          <p:nvSpPr>
            <p:cNvPr id="241" name="tx241"/>
            <p:cNvSpPr/>
            <p:nvPr/>
          </p:nvSpPr>
          <p:spPr>
            <a:xfrm rot="-5400000">
              <a:off x="8415391" y="2143741"/>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25</a:t>
              </a:r>
            </a:p>
          </p:txBody>
        </p:sp>
        <p:sp>
          <p:nvSpPr>
            <p:cNvPr id="242" name="tx242"/>
            <p:cNvSpPr/>
            <p:nvPr/>
          </p:nvSpPr>
          <p:spPr>
            <a:xfrm>
              <a:off x="6431215" y="2835378"/>
              <a:ext cx="46085"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0058AB">
                      <a:alpha val="100000"/>
                    </a:srgbClr>
                  </a:solidFill>
                  <a:latin typeface="Arial"/>
                  <a:cs typeface="Arial"/>
                </a:rPr>
                <a:t>1</a:t>
              </a:r>
            </a:p>
          </p:txBody>
        </p:sp>
        <p:sp>
          <p:nvSpPr>
            <p:cNvPr id="243" name="tx243"/>
            <p:cNvSpPr/>
            <p:nvPr/>
          </p:nvSpPr>
          <p:spPr>
            <a:xfrm>
              <a:off x="6549811" y="2697910"/>
              <a:ext cx="46085"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0058AB">
                      <a:alpha val="100000"/>
                    </a:srgbClr>
                  </a:solidFill>
                  <a:latin typeface="Arial"/>
                  <a:cs typeface="Arial"/>
                </a:rPr>
                <a:t>5</a:t>
              </a:r>
            </a:p>
          </p:txBody>
        </p:sp>
        <p:sp>
          <p:nvSpPr>
            <p:cNvPr id="244" name="tx244"/>
            <p:cNvSpPr/>
            <p:nvPr/>
          </p:nvSpPr>
          <p:spPr>
            <a:xfrm>
              <a:off x="6648427" y="2491707"/>
              <a:ext cx="86045"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0058AB">
                      <a:alpha val="100000"/>
                    </a:srgbClr>
                  </a:solidFill>
                  <a:latin typeface="Arial"/>
                  <a:cs typeface="Arial"/>
                </a:rPr>
                <a:t>11</a:t>
              </a:r>
            </a:p>
          </p:txBody>
        </p:sp>
        <p:sp>
          <p:nvSpPr>
            <p:cNvPr id="245" name="tx245"/>
            <p:cNvSpPr/>
            <p:nvPr/>
          </p:nvSpPr>
          <p:spPr>
            <a:xfrm>
              <a:off x="8448703" y="1368102"/>
              <a:ext cx="216895"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78%</a:t>
              </a:r>
            </a:p>
          </p:txBody>
        </p:sp>
        <p:sp>
          <p:nvSpPr>
            <p:cNvPr id="246" name="rc246"/>
            <p:cNvSpPr/>
            <p:nvPr/>
          </p:nvSpPr>
          <p:spPr>
            <a:xfrm>
              <a:off x="6045694" y="874964"/>
              <a:ext cx="2596069" cy="2183170"/>
            </a:xfrm>
            <a:prstGeom prst="rect">
              <a:avLst/>
            </a:prstGeom>
            <a:noFill/>
            <a:ln w="13550" cap="rnd">
              <a:solidFill>
                <a:srgbClr val="999999">
                  <a:alpha val="100000"/>
                </a:srgbClr>
              </a:solidFill>
              <a:prstDash val="solid"/>
              <a:round/>
            </a:ln>
          </p:spPr>
          <p:txBody>
            <a:bodyPr/>
            <a:lstStyle/>
            <a:p/>
          </p:txBody>
        </p:sp>
        <p:sp>
          <p:nvSpPr>
            <p:cNvPr id="247" name="pl247"/>
            <p:cNvSpPr/>
            <p:nvPr/>
          </p:nvSpPr>
          <p:spPr>
            <a:xfrm>
              <a:off x="6045694" y="5426512"/>
              <a:ext cx="2596069" cy="0"/>
            </a:xfrm>
            <a:custGeom>
              <a:avLst/>
              <a:pathLst>
                <a:path w="2596069" h="0">
                  <a:moveTo>
                    <a:pt x="0" y="0"/>
                  </a:moveTo>
                  <a:lnTo>
                    <a:pt x="2596069" y="0"/>
                  </a:lnTo>
                  <a:lnTo>
                    <a:pt x="2596069" y="0"/>
                  </a:lnTo>
                </a:path>
              </a:pathLst>
            </a:custGeom>
            <a:ln w="13550" cap="flat">
              <a:solidFill>
                <a:srgbClr val="EBEBEB">
                  <a:alpha val="100000"/>
                </a:srgbClr>
              </a:solidFill>
              <a:prstDash val="solid"/>
              <a:round/>
            </a:ln>
          </p:spPr>
          <p:txBody>
            <a:bodyPr/>
            <a:lstStyle/>
            <a:p/>
          </p:txBody>
        </p:sp>
        <p:sp>
          <p:nvSpPr>
            <p:cNvPr id="248" name="pl248"/>
            <p:cNvSpPr/>
            <p:nvPr/>
          </p:nvSpPr>
          <p:spPr>
            <a:xfrm>
              <a:off x="6045694" y="4739170"/>
              <a:ext cx="2596069" cy="0"/>
            </a:xfrm>
            <a:custGeom>
              <a:avLst/>
              <a:pathLst>
                <a:path w="2596069" h="0">
                  <a:moveTo>
                    <a:pt x="0" y="0"/>
                  </a:moveTo>
                  <a:lnTo>
                    <a:pt x="2596069" y="0"/>
                  </a:lnTo>
                  <a:lnTo>
                    <a:pt x="2596069" y="0"/>
                  </a:lnTo>
                </a:path>
              </a:pathLst>
            </a:custGeom>
            <a:ln w="13550" cap="flat">
              <a:solidFill>
                <a:srgbClr val="EBEBEB">
                  <a:alpha val="100000"/>
                </a:srgbClr>
              </a:solidFill>
              <a:prstDash val="solid"/>
              <a:round/>
            </a:ln>
          </p:spPr>
          <p:txBody>
            <a:bodyPr/>
            <a:lstStyle/>
            <a:p/>
          </p:txBody>
        </p:sp>
        <p:sp>
          <p:nvSpPr>
            <p:cNvPr id="249" name="pl249"/>
            <p:cNvSpPr/>
            <p:nvPr/>
          </p:nvSpPr>
          <p:spPr>
            <a:xfrm>
              <a:off x="6045694" y="4051827"/>
              <a:ext cx="2596069" cy="0"/>
            </a:xfrm>
            <a:custGeom>
              <a:avLst/>
              <a:pathLst>
                <a:path w="2596069" h="0">
                  <a:moveTo>
                    <a:pt x="0" y="0"/>
                  </a:moveTo>
                  <a:lnTo>
                    <a:pt x="2596069" y="0"/>
                  </a:lnTo>
                  <a:lnTo>
                    <a:pt x="2596069" y="0"/>
                  </a:lnTo>
                </a:path>
              </a:pathLst>
            </a:custGeom>
            <a:ln w="13550" cap="flat">
              <a:solidFill>
                <a:srgbClr val="EBEBEB">
                  <a:alpha val="100000"/>
                </a:srgbClr>
              </a:solidFill>
              <a:prstDash val="solid"/>
              <a:round/>
            </a:ln>
          </p:spPr>
          <p:txBody>
            <a:bodyPr/>
            <a:lstStyle/>
            <a:p/>
          </p:txBody>
        </p:sp>
        <p:sp>
          <p:nvSpPr>
            <p:cNvPr id="250" name="pl250"/>
            <p:cNvSpPr/>
            <p:nvPr/>
          </p:nvSpPr>
          <p:spPr>
            <a:xfrm>
              <a:off x="6045694" y="3364485"/>
              <a:ext cx="2596069" cy="0"/>
            </a:xfrm>
            <a:custGeom>
              <a:avLst/>
              <a:pathLst>
                <a:path w="2596069" h="0">
                  <a:moveTo>
                    <a:pt x="0" y="0"/>
                  </a:moveTo>
                  <a:lnTo>
                    <a:pt x="2596069" y="0"/>
                  </a:lnTo>
                  <a:lnTo>
                    <a:pt x="2596069" y="0"/>
                  </a:lnTo>
                </a:path>
              </a:pathLst>
            </a:custGeom>
            <a:ln w="13550" cap="flat">
              <a:solidFill>
                <a:srgbClr val="EBEBEB">
                  <a:alpha val="100000"/>
                </a:srgbClr>
              </a:solidFill>
              <a:prstDash val="solid"/>
              <a:round/>
            </a:ln>
          </p:spPr>
          <p:txBody>
            <a:bodyPr/>
            <a:lstStyle/>
            <a:p/>
          </p:txBody>
        </p:sp>
        <p:sp>
          <p:nvSpPr>
            <p:cNvPr id="251" name="pl251"/>
            <p:cNvSpPr/>
            <p:nvPr/>
          </p:nvSpPr>
          <p:spPr>
            <a:xfrm>
              <a:off x="6217065" y="3342576"/>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252" name="pl252"/>
            <p:cNvSpPr/>
            <p:nvPr/>
          </p:nvSpPr>
          <p:spPr>
            <a:xfrm>
              <a:off x="6454258" y="3342576"/>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253" name="pl253"/>
            <p:cNvSpPr/>
            <p:nvPr/>
          </p:nvSpPr>
          <p:spPr>
            <a:xfrm>
              <a:off x="6691450" y="3342576"/>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254" name="pl254"/>
            <p:cNvSpPr/>
            <p:nvPr/>
          </p:nvSpPr>
          <p:spPr>
            <a:xfrm>
              <a:off x="6928642" y="3342576"/>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255" name="pl255"/>
            <p:cNvSpPr/>
            <p:nvPr/>
          </p:nvSpPr>
          <p:spPr>
            <a:xfrm>
              <a:off x="7165835" y="3342576"/>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256" name="pl256"/>
            <p:cNvSpPr/>
            <p:nvPr/>
          </p:nvSpPr>
          <p:spPr>
            <a:xfrm>
              <a:off x="7403027" y="3342576"/>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257" name="pl257"/>
            <p:cNvSpPr/>
            <p:nvPr/>
          </p:nvSpPr>
          <p:spPr>
            <a:xfrm>
              <a:off x="7640219" y="3342576"/>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258" name="pl258"/>
            <p:cNvSpPr/>
            <p:nvPr/>
          </p:nvSpPr>
          <p:spPr>
            <a:xfrm>
              <a:off x="7877411" y="3342576"/>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259" name="pl259"/>
            <p:cNvSpPr/>
            <p:nvPr/>
          </p:nvSpPr>
          <p:spPr>
            <a:xfrm>
              <a:off x="8114604" y="3342576"/>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260" name="pl260"/>
            <p:cNvSpPr/>
            <p:nvPr/>
          </p:nvSpPr>
          <p:spPr>
            <a:xfrm>
              <a:off x="8351796" y="3342576"/>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261" name="rc261"/>
            <p:cNvSpPr/>
            <p:nvPr/>
          </p:nvSpPr>
          <p:spPr>
            <a:xfrm>
              <a:off x="6163697" y="4704802"/>
              <a:ext cx="106736" cy="721709"/>
            </a:xfrm>
            <a:prstGeom prst="rect">
              <a:avLst/>
            </a:prstGeom>
            <a:solidFill>
              <a:srgbClr val="2C7FB8">
                <a:alpha val="100000"/>
              </a:srgbClr>
            </a:solidFill>
          </p:spPr>
          <p:txBody>
            <a:bodyPr/>
            <a:lstStyle/>
            <a:p/>
          </p:txBody>
        </p:sp>
        <p:sp>
          <p:nvSpPr>
            <p:cNvPr id="262" name="rc262"/>
            <p:cNvSpPr/>
            <p:nvPr/>
          </p:nvSpPr>
          <p:spPr>
            <a:xfrm>
              <a:off x="6282293" y="4670435"/>
              <a:ext cx="106736" cy="756076"/>
            </a:xfrm>
            <a:prstGeom prst="rect">
              <a:avLst/>
            </a:prstGeom>
            <a:solidFill>
              <a:srgbClr val="2C7FB8">
                <a:alpha val="100000"/>
              </a:srgbClr>
            </a:solidFill>
          </p:spPr>
          <p:txBody>
            <a:bodyPr/>
            <a:lstStyle/>
            <a:p/>
          </p:txBody>
        </p:sp>
        <p:sp>
          <p:nvSpPr>
            <p:cNvPr id="263" name="rc263"/>
            <p:cNvSpPr/>
            <p:nvPr/>
          </p:nvSpPr>
          <p:spPr>
            <a:xfrm>
              <a:off x="6400889" y="4636068"/>
              <a:ext cx="106736" cy="790443"/>
            </a:xfrm>
            <a:prstGeom prst="rect">
              <a:avLst/>
            </a:prstGeom>
            <a:solidFill>
              <a:srgbClr val="2C7FB8">
                <a:alpha val="100000"/>
              </a:srgbClr>
            </a:solidFill>
          </p:spPr>
          <p:txBody>
            <a:bodyPr/>
            <a:lstStyle/>
            <a:p/>
          </p:txBody>
        </p:sp>
        <p:sp>
          <p:nvSpPr>
            <p:cNvPr id="264" name="rc264"/>
            <p:cNvSpPr/>
            <p:nvPr/>
          </p:nvSpPr>
          <p:spPr>
            <a:xfrm>
              <a:off x="6519485" y="4567334"/>
              <a:ext cx="106736" cy="859177"/>
            </a:xfrm>
            <a:prstGeom prst="rect">
              <a:avLst/>
            </a:prstGeom>
            <a:solidFill>
              <a:srgbClr val="2C7FB8">
                <a:alpha val="100000"/>
              </a:srgbClr>
            </a:solidFill>
          </p:spPr>
          <p:txBody>
            <a:bodyPr/>
            <a:lstStyle/>
            <a:p/>
          </p:txBody>
        </p:sp>
        <p:sp>
          <p:nvSpPr>
            <p:cNvPr id="265" name="rc265"/>
            <p:cNvSpPr/>
            <p:nvPr/>
          </p:nvSpPr>
          <p:spPr>
            <a:xfrm>
              <a:off x="6638082" y="4567334"/>
              <a:ext cx="106736" cy="859177"/>
            </a:xfrm>
            <a:prstGeom prst="rect">
              <a:avLst/>
            </a:prstGeom>
            <a:solidFill>
              <a:srgbClr val="2C7FB8">
                <a:alpha val="100000"/>
              </a:srgbClr>
            </a:solidFill>
          </p:spPr>
          <p:txBody>
            <a:bodyPr/>
            <a:lstStyle/>
            <a:p/>
          </p:txBody>
        </p:sp>
        <p:sp>
          <p:nvSpPr>
            <p:cNvPr id="266" name="rc266"/>
            <p:cNvSpPr/>
            <p:nvPr/>
          </p:nvSpPr>
          <p:spPr>
            <a:xfrm>
              <a:off x="6756678" y="4567334"/>
              <a:ext cx="106736" cy="859177"/>
            </a:xfrm>
            <a:prstGeom prst="rect">
              <a:avLst/>
            </a:prstGeom>
            <a:solidFill>
              <a:srgbClr val="2C7FB8">
                <a:alpha val="100000"/>
              </a:srgbClr>
            </a:solidFill>
          </p:spPr>
          <p:txBody>
            <a:bodyPr/>
            <a:lstStyle/>
            <a:p/>
          </p:txBody>
        </p:sp>
        <p:sp>
          <p:nvSpPr>
            <p:cNvPr id="267" name="rc267"/>
            <p:cNvSpPr/>
            <p:nvPr/>
          </p:nvSpPr>
          <p:spPr>
            <a:xfrm>
              <a:off x="6875274" y="4567334"/>
              <a:ext cx="106736" cy="859177"/>
            </a:xfrm>
            <a:prstGeom prst="rect">
              <a:avLst/>
            </a:prstGeom>
            <a:solidFill>
              <a:srgbClr val="2C7FB8">
                <a:alpha val="100000"/>
              </a:srgbClr>
            </a:solidFill>
          </p:spPr>
          <p:txBody>
            <a:bodyPr/>
            <a:lstStyle/>
            <a:p/>
          </p:txBody>
        </p:sp>
        <p:sp>
          <p:nvSpPr>
            <p:cNvPr id="268" name="rc268"/>
            <p:cNvSpPr/>
            <p:nvPr/>
          </p:nvSpPr>
          <p:spPr>
            <a:xfrm>
              <a:off x="6993870" y="4498600"/>
              <a:ext cx="106736" cy="927911"/>
            </a:xfrm>
            <a:prstGeom prst="rect">
              <a:avLst/>
            </a:prstGeom>
            <a:solidFill>
              <a:srgbClr val="2C7FB8">
                <a:alpha val="100000"/>
              </a:srgbClr>
            </a:solidFill>
          </p:spPr>
          <p:txBody>
            <a:bodyPr/>
            <a:lstStyle/>
            <a:p/>
          </p:txBody>
        </p:sp>
        <p:sp>
          <p:nvSpPr>
            <p:cNvPr id="269" name="rc269"/>
            <p:cNvSpPr/>
            <p:nvPr/>
          </p:nvSpPr>
          <p:spPr>
            <a:xfrm>
              <a:off x="7112466" y="4498600"/>
              <a:ext cx="106736" cy="927911"/>
            </a:xfrm>
            <a:prstGeom prst="rect">
              <a:avLst/>
            </a:prstGeom>
            <a:solidFill>
              <a:srgbClr val="2C7FB8">
                <a:alpha val="100000"/>
              </a:srgbClr>
            </a:solidFill>
          </p:spPr>
          <p:txBody>
            <a:bodyPr/>
            <a:lstStyle/>
            <a:p/>
          </p:txBody>
        </p:sp>
        <p:sp>
          <p:nvSpPr>
            <p:cNvPr id="270" name="rc270"/>
            <p:cNvSpPr/>
            <p:nvPr/>
          </p:nvSpPr>
          <p:spPr>
            <a:xfrm>
              <a:off x="7231062" y="4498600"/>
              <a:ext cx="106736" cy="927911"/>
            </a:xfrm>
            <a:prstGeom prst="rect">
              <a:avLst/>
            </a:prstGeom>
            <a:solidFill>
              <a:srgbClr val="2C7FB8">
                <a:alpha val="100000"/>
              </a:srgbClr>
            </a:solidFill>
          </p:spPr>
          <p:txBody>
            <a:bodyPr/>
            <a:lstStyle/>
            <a:p/>
          </p:txBody>
        </p:sp>
        <p:sp>
          <p:nvSpPr>
            <p:cNvPr id="271" name="rc271"/>
            <p:cNvSpPr/>
            <p:nvPr/>
          </p:nvSpPr>
          <p:spPr>
            <a:xfrm>
              <a:off x="7349659" y="4429866"/>
              <a:ext cx="106736" cy="996646"/>
            </a:xfrm>
            <a:prstGeom prst="rect">
              <a:avLst/>
            </a:prstGeom>
            <a:solidFill>
              <a:srgbClr val="2C7FB8">
                <a:alpha val="100000"/>
              </a:srgbClr>
            </a:solidFill>
          </p:spPr>
          <p:txBody>
            <a:bodyPr/>
            <a:lstStyle/>
            <a:p/>
          </p:txBody>
        </p:sp>
        <p:sp>
          <p:nvSpPr>
            <p:cNvPr id="272" name="rc272"/>
            <p:cNvSpPr/>
            <p:nvPr/>
          </p:nvSpPr>
          <p:spPr>
            <a:xfrm>
              <a:off x="7468255" y="4395498"/>
              <a:ext cx="106736" cy="1031013"/>
            </a:xfrm>
            <a:prstGeom prst="rect">
              <a:avLst/>
            </a:prstGeom>
            <a:solidFill>
              <a:srgbClr val="2C7FB8">
                <a:alpha val="100000"/>
              </a:srgbClr>
            </a:solidFill>
          </p:spPr>
          <p:txBody>
            <a:bodyPr/>
            <a:lstStyle/>
            <a:p/>
          </p:txBody>
        </p:sp>
        <p:sp>
          <p:nvSpPr>
            <p:cNvPr id="273" name="rc273"/>
            <p:cNvSpPr/>
            <p:nvPr/>
          </p:nvSpPr>
          <p:spPr>
            <a:xfrm>
              <a:off x="7586851" y="4292397"/>
              <a:ext cx="106736" cy="1134114"/>
            </a:xfrm>
            <a:prstGeom prst="rect">
              <a:avLst/>
            </a:prstGeom>
            <a:solidFill>
              <a:srgbClr val="2C7FB8">
                <a:alpha val="100000"/>
              </a:srgbClr>
            </a:solidFill>
          </p:spPr>
          <p:txBody>
            <a:bodyPr/>
            <a:lstStyle/>
            <a:p/>
          </p:txBody>
        </p:sp>
        <p:sp>
          <p:nvSpPr>
            <p:cNvPr id="274" name="rc274"/>
            <p:cNvSpPr/>
            <p:nvPr/>
          </p:nvSpPr>
          <p:spPr>
            <a:xfrm>
              <a:off x="7705447" y="4292397"/>
              <a:ext cx="106736" cy="1134114"/>
            </a:xfrm>
            <a:prstGeom prst="rect">
              <a:avLst/>
            </a:prstGeom>
            <a:solidFill>
              <a:srgbClr val="2C7FB8">
                <a:alpha val="100000"/>
              </a:srgbClr>
            </a:solidFill>
          </p:spPr>
          <p:txBody>
            <a:bodyPr/>
            <a:lstStyle/>
            <a:p/>
          </p:txBody>
        </p:sp>
        <p:sp>
          <p:nvSpPr>
            <p:cNvPr id="275" name="rc275"/>
            <p:cNvSpPr/>
            <p:nvPr/>
          </p:nvSpPr>
          <p:spPr>
            <a:xfrm>
              <a:off x="7824043" y="4292397"/>
              <a:ext cx="106736" cy="1134114"/>
            </a:xfrm>
            <a:prstGeom prst="rect">
              <a:avLst/>
            </a:prstGeom>
            <a:solidFill>
              <a:srgbClr val="2C7FB8">
                <a:alpha val="100000"/>
              </a:srgbClr>
            </a:solidFill>
          </p:spPr>
          <p:txBody>
            <a:bodyPr/>
            <a:lstStyle/>
            <a:p/>
          </p:txBody>
        </p:sp>
        <p:sp>
          <p:nvSpPr>
            <p:cNvPr id="276" name="rc276"/>
            <p:cNvSpPr/>
            <p:nvPr/>
          </p:nvSpPr>
          <p:spPr>
            <a:xfrm>
              <a:off x="7942639" y="4292397"/>
              <a:ext cx="106736" cy="1134114"/>
            </a:xfrm>
            <a:prstGeom prst="rect">
              <a:avLst/>
            </a:prstGeom>
            <a:solidFill>
              <a:srgbClr val="2C7FB8">
                <a:alpha val="100000"/>
              </a:srgbClr>
            </a:solidFill>
          </p:spPr>
          <p:txBody>
            <a:bodyPr/>
            <a:lstStyle/>
            <a:p/>
          </p:txBody>
        </p:sp>
        <p:sp>
          <p:nvSpPr>
            <p:cNvPr id="277" name="rc277"/>
            <p:cNvSpPr/>
            <p:nvPr/>
          </p:nvSpPr>
          <p:spPr>
            <a:xfrm>
              <a:off x="8061236" y="4292397"/>
              <a:ext cx="106736" cy="1134114"/>
            </a:xfrm>
            <a:prstGeom prst="rect">
              <a:avLst/>
            </a:prstGeom>
            <a:solidFill>
              <a:srgbClr val="2C7FB8">
                <a:alpha val="100000"/>
              </a:srgbClr>
            </a:solidFill>
          </p:spPr>
          <p:txBody>
            <a:bodyPr/>
            <a:lstStyle/>
            <a:p/>
          </p:txBody>
        </p:sp>
        <p:sp>
          <p:nvSpPr>
            <p:cNvPr id="278" name="rc278"/>
            <p:cNvSpPr/>
            <p:nvPr/>
          </p:nvSpPr>
          <p:spPr>
            <a:xfrm>
              <a:off x="8179832" y="4292397"/>
              <a:ext cx="106736" cy="1134114"/>
            </a:xfrm>
            <a:prstGeom prst="rect">
              <a:avLst/>
            </a:prstGeom>
            <a:solidFill>
              <a:srgbClr val="2C7FB8">
                <a:alpha val="100000"/>
              </a:srgbClr>
            </a:solidFill>
          </p:spPr>
          <p:txBody>
            <a:bodyPr/>
            <a:lstStyle/>
            <a:p/>
          </p:txBody>
        </p:sp>
        <p:sp>
          <p:nvSpPr>
            <p:cNvPr id="279" name="rc279"/>
            <p:cNvSpPr/>
            <p:nvPr/>
          </p:nvSpPr>
          <p:spPr>
            <a:xfrm>
              <a:off x="8298428" y="4292397"/>
              <a:ext cx="106736" cy="1134114"/>
            </a:xfrm>
            <a:prstGeom prst="rect">
              <a:avLst/>
            </a:prstGeom>
            <a:solidFill>
              <a:srgbClr val="2C7FB8">
                <a:alpha val="100000"/>
              </a:srgbClr>
            </a:solidFill>
          </p:spPr>
          <p:txBody>
            <a:bodyPr/>
            <a:lstStyle/>
            <a:p/>
          </p:txBody>
        </p:sp>
        <p:sp>
          <p:nvSpPr>
            <p:cNvPr id="280" name="rc280"/>
            <p:cNvSpPr/>
            <p:nvPr/>
          </p:nvSpPr>
          <p:spPr>
            <a:xfrm>
              <a:off x="8417024" y="4292397"/>
              <a:ext cx="106736" cy="1134114"/>
            </a:xfrm>
            <a:prstGeom prst="rect">
              <a:avLst/>
            </a:prstGeom>
            <a:solidFill>
              <a:srgbClr val="2C7FB8">
                <a:alpha val="100000"/>
              </a:srgbClr>
            </a:solidFill>
          </p:spPr>
          <p:txBody>
            <a:bodyPr/>
            <a:lstStyle/>
            <a:p/>
          </p:txBody>
        </p:sp>
        <p:sp>
          <p:nvSpPr>
            <p:cNvPr id="281" name="pl281"/>
            <p:cNvSpPr/>
            <p:nvPr/>
          </p:nvSpPr>
          <p:spPr>
            <a:xfrm>
              <a:off x="6045694" y="4292397"/>
              <a:ext cx="2596069" cy="0"/>
            </a:xfrm>
            <a:custGeom>
              <a:avLst/>
              <a:pathLst>
                <a:path w="2596069" h="0">
                  <a:moveTo>
                    <a:pt x="0" y="0"/>
                  </a:moveTo>
                  <a:lnTo>
                    <a:pt x="2596069" y="0"/>
                  </a:lnTo>
                  <a:lnTo>
                    <a:pt x="2596069" y="0"/>
                  </a:lnTo>
                </a:path>
              </a:pathLst>
            </a:custGeom>
            <a:ln w="16260" cap="flat">
              <a:solidFill>
                <a:srgbClr val="BEBEBE">
                  <a:alpha val="100000"/>
                </a:srgbClr>
              </a:solidFill>
              <a:prstDash val="dash"/>
              <a:round/>
            </a:ln>
          </p:spPr>
          <p:txBody>
            <a:bodyPr/>
            <a:lstStyle/>
            <a:p/>
          </p:txBody>
        </p:sp>
        <p:sp>
          <p:nvSpPr>
            <p:cNvPr id="282" name="pl282"/>
            <p:cNvSpPr/>
            <p:nvPr/>
          </p:nvSpPr>
          <p:spPr>
            <a:xfrm>
              <a:off x="6217065" y="3914359"/>
              <a:ext cx="2253326" cy="529253"/>
            </a:xfrm>
            <a:custGeom>
              <a:avLst/>
              <a:pathLst>
                <a:path w="2253326" h="529253">
                  <a:moveTo>
                    <a:pt x="0" y="491449"/>
                  </a:moveTo>
                  <a:lnTo>
                    <a:pt x="118596" y="529253"/>
                  </a:lnTo>
                  <a:lnTo>
                    <a:pt x="237192" y="472547"/>
                  </a:lnTo>
                  <a:lnTo>
                    <a:pt x="355788" y="378038"/>
                  </a:lnTo>
                  <a:lnTo>
                    <a:pt x="474384" y="378038"/>
                  </a:lnTo>
                  <a:lnTo>
                    <a:pt x="592980" y="245724"/>
                  </a:lnTo>
                  <a:lnTo>
                    <a:pt x="711576" y="264626"/>
                  </a:lnTo>
                  <a:lnTo>
                    <a:pt x="830173" y="359136"/>
                  </a:lnTo>
                  <a:lnTo>
                    <a:pt x="948769" y="132313"/>
                  </a:lnTo>
                  <a:lnTo>
                    <a:pt x="1067365" y="170117"/>
                  </a:lnTo>
                  <a:lnTo>
                    <a:pt x="1185961" y="113411"/>
                  </a:lnTo>
                  <a:lnTo>
                    <a:pt x="1304557" y="245724"/>
                  </a:lnTo>
                  <a:lnTo>
                    <a:pt x="1423153" y="0"/>
                  </a:lnTo>
                  <a:lnTo>
                    <a:pt x="1541750" y="321332"/>
                  </a:lnTo>
                  <a:lnTo>
                    <a:pt x="1660346" y="302430"/>
                  </a:lnTo>
                  <a:lnTo>
                    <a:pt x="1778942" y="207921"/>
                  </a:lnTo>
                  <a:lnTo>
                    <a:pt x="1897538" y="207921"/>
                  </a:lnTo>
                  <a:lnTo>
                    <a:pt x="2016134" y="207921"/>
                  </a:lnTo>
                  <a:lnTo>
                    <a:pt x="2134730" y="132313"/>
                  </a:lnTo>
                  <a:lnTo>
                    <a:pt x="2253326" y="170117"/>
                  </a:lnTo>
                </a:path>
              </a:pathLst>
            </a:custGeom>
            <a:ln w="27101" cap="flat">
              <a:solidFill>
                <a:srgbClr val="000000">
                  <a:alpha val="80000"/>
                </a:srgbClr>
              </a:solidFill>
              <a:prstDash val="solid"/>
              <a:round/>
            </a:ln>
          </p:spPr>
          <p:txBody>
            <a:bodyPr/>
            <a:lstStyle/>
            <a:p/>
          </p:txBody>
        </p:sp>
        <p:sp>
          <p:nvSpPr>
            <p:cNvPr id="283" name="tx283"/>
            <p:cNvSpPr/>
            <p:nvPr/>
          </p:nvSpPr>
          <p:spPr>
            <a:xfrm>
              <a:off x="6217065" y="4201890"/>
              <a:ext cx="218267" cy="64648"/>
            </a:xfrm>
            <a:prstGeom prst="rect">
              <a:avLst/>
            </a:prstGeom>
            <a:noFill/>
          </p:spPr>
          <p:txBody>
            <a:bodyPr lIns="0" rIns="0" tIns="0" bIns="0" anchorCtr="1" anchor="ctr" wrap="none"/>
            <a:lstStyle/>
            <a:p>
              <a:pPr algn="l" marL="0" marR="0" indent="0">
                <a:spcBef>
                  <a:spcPts val="0"/>
                </a:spcBef>
                <a:spcAft>
                  <a:spcPts val="0"/>
                </a:spcAft>
              </a:pPr>
              <a:r>
                <a:rPr sz="711" i="0" b="0">
                  <a:solidFill>
                    <a:srgbClr val="000000">
                      <a:alpha val="100000"/>
                    </a:srgbClr>
                  </a:solidFill>
                  <a:latin typeface="Arial"/>
                  <a:cs typeface="Arial"/>
                </a:rPr>
                <a:t>N=33</a:t>
              </a:r>
            </a:p>
          </p:txBody>
        </p:sp>
        <p:sp>
          <p:nvSpPr>
            <p:cNvPr id="284" name="tx284"/>
            <p:cNvSpPr/>
            <p:nvPr/>
          </p:nvSpPr>
          <p:spPr>
            <a:xfrm rot="-5400000">
              <a:off x="6162064" y="4748822"/>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21</a:t>
              </a:r>
            </a:p>
          </p:txBody>
        </p:sp>
        <p:sp>
          <p:nvSpPr>
            <p:cNvPr id="285" name="tx285"/>
            <p:cNvSpPr/>
            <p:nvPr/>
          </p:nvSpPr>
          <p:spPr>
            <a:xfrm rot="-5400000">
              <a:off x="6280660" y="4714455"/>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22</a:t>
              </a:r>
            </a:p>
          </p:txBody>
        </p:sp>
        <p:sp>
          <p:nvSpPr>
            <p:cNvPr id="286" name="tx286"/>
            <p:cNvSpPr/>
            <p:nvPr/>
          </p:nvSpPr>
          <p:spPr>
            <a:xfrm rot="-5400000">
              <a:off x="6399256" y="4680087"/>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23</a:t>
              </a:r>
            </a:p>
          </p:txBody>
        </p:sp>
        <p:sp>
          <p:nvSpPr>
            <p:cNvPr id="287" name="tx287"/>
            <p:cNvSpPr/>
            <p:nvPr/>
          </p:nvSpPr>
          <p:spPr>
            <a:xfrm rot="-5400000">
              <a:off x="6517853" y="4611353"/>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25</a:t>
              </a:r>
            </a:p>
          </p:txBody>
        </p:sp>
        <p:sp>
          <p:nvSpPr>
            <p:cNvPr id="288" name="tx288"/>
            <p:cNvSpPr/>
            <p:nvPr/>
          </p:nvSpPr>
          <p:spPr>
            <a:xfrm rot="-5400000">
              <a:off x="6636449" y="4611353"/>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25</a:t>
              </a:r>
            </a:p>
          </p:txBody>
        </p:sp>
        <p:sp>
          <p:nvSpPr>
            <p:cNvPr id="289" name="tx289"/>
            <p:cNvSpPr/>
            <p:nvPr/>
          </p:nvSpPr>
          <p:spPr>
            <a:xfrm rot="-5400000">
              <a:off x="6755045" y="4611353"/>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25</a:t>
              </a:r>
            </a:p>
          </p:txBody>
        </p:sp>
        <p:sp>
          <p:nvSpPr>
            <p:cNvPr id="290" name="tx290"/>
            <p:cNvSpPr/>
            <p:nvPr/>
          </p:nvSpPr>
          <p:spPr>
            <a:xfrm rot="-5400000">
              <a:off x="6873641" y="4611353"/>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25</a:t>
              </a:r>
            </a:p>
          </p:txBody>
        </p:sp>
        <p:sp>
          <p:nvSpPr>
            <p:cNvPr id="291" name="tx291"/>
            <p:cNvSpPr/>
            <p:nvPr/>
          </p:nvSpPr>
          <p:spPr>
            <a:xfrm rot="-5400000">
              <a:off x="6992237" y="4542619"/>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27</a:t>
              </a:r>
            </a:p>
          </p:txBody>
        </p:sp>
        <p:sp>
          <p:nvSpPr>
            <p:cNvPr id="292" name="tx292"/>
            <p:cNvSpPr/>
            <p:nvPr/>
          </p:nvSpPr>
          <p:spPr>
            <a:xfrm rot="-5400000">
              <a:off x="7110833" y="4542619"/>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27</a:t>
              </a:r>
            </a:p>
          </p:txBody>
        </p:sp>
        <p:sp>
          <p:nvSpPr>
            <p:cNvPr id="293" name="tx293"/>
            <p:cNvSpPr/>
            <p:nvPr/>
          </p:nvSpPr>
          <p:spPr>
            <a:xfrm rot="-5400000">
              <a:off x="7229430" y="4542619"/>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27</a:t>
              </a:r>
            </a:p>
          </p:txBody>
        </p:sp>
        <p:sp>
          <p:nvSpPr>
            <p:cNvPr id="294" name="tx294"/>
            <p:cNvSpPr/>
            <p:nvPr/>
          </p:nvSpPr>
          <p:spPr>
            <a:xfrm rot="-5400000">
              <a:off x="7348026" y="4473885"/>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29</a:t>
              </a:r>
            </a:p>
          </p:txBody>
        </p:sp>
        <p:sp>
          <p:nvSpPr>
            <p:cNvPr id="295" name="tx295"/>
            <p:cNvSpPr/>
            <p:nvPr/>
          </p:nvSpPr>
          <p:spPr>
            <a:xfrm rot="-5400000">
              <a:off x="7466622" y="4439518"/>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30</a:t>
              </a:r>
            </a:p>
          </p:txBody>
        </p:sp>
        <p:sp>
          <p:nvSpPr>
            <p:cNvPr id="296" name="tx296"/>
            <p:cNvSpPr/>
            <p:nvPr/>
          </p:nvSpPr>
          <p:spPr>
            <a:xfrm rot="-5400000">
              <a:off x="7585218" y="4336416"/>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33</a:t>
              </a:r>
            </a:p>
          </p:txBody>
        </p:sp>
        <p:sp>
          <p:nvSpPr>
            <p:cNvPr id="297" name="tx297"/>
            <p:cNvSpPr/>
            <p:nvPr/>
          </p:nvSpPr>
          <p:spPr>
            <a:xfrm rot="-5400000">
              <a:off x="7703814" y="4336416"/>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33</a:t>
              </a:r>
            </a:p>
          </p:txBody>
        </p:sp>
        <p:sp>
          <p:nvSpPr>
            <p:cNvPr id="298" name="tx298"/>
            <p:cNvSpPr/>
            <p:nvPr/>
          </p:nvSpPr>
          <p:spPr>
            <a:xfrm rot="-5400000">
              <a:off x="7822410" y="4336416"/>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33</a:t>
              </a:r>
            </a:p>
          </p:txBody>
        </p:sp>
        <p:sp>
          <p:nvSpPr>
            <p:cNvPr id="299" name="tx299"/>
            <p:cNvSpPr/>
            <p:nvPr/>
          </p:nvSpPr>
          <p:spPr>
            <a:xfrm rot="-5400000">
              <a:off x="7941006" y="4336416"/>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33</a:t>
              </a:r>
            </a:p>
          </p:txBody>
        </p:sp>
        <p:sp>
          <p:nvSpPr>
            <p:cNvPr id="300" name="tx300"/>
            <p:cNvSpPr/>
            <p:nvPr/>
          </p:nvSpPr>
          <p:spPr>
            <a:xfrm rot="-5400000">
              <a:off x="8059603" y="4336416"/>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33</a:t>
              </a:r>
            </a:p>
          </p:txBody>
        </p:sp>
        <p:sp>
          <p:nvSpPr>
            <p:cNvPr id="301" name="tx301"/>
            <p:cNvSpPr/>
            <p:nvPr/>
          </p:nvSpPr>
          <p:spPr>
            <a:xfrm rot="-5400000">
              <a:off x="8178199" y="4336416"/>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33</a:t>
              </a:r>
            </a:p>
          </p:txBody>
        </p:sp>
        <p:sp>
          <p:nvSpPr>
            <p:cNvPr id="302" name="tx302"/>
            <p:cNvSpPr/>
            <p:nvPr/>
          </p:nvSpPr>
          <p:spPr>
            <a:xfrm rot="-5400000">
              <a:off x="8296795" y="4336416"/>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33</a:t>
              </a:r>
            </a:p>
          </p:txBody>
        </p:sp>
        <p:sp>
          <p:nvSpPr>
            <p:cNvPr id="303" name="tx303"/>
            <p:cNvSpPr/>
            <p:nvPr/>
          </p:nvSpPr>
          <p:spPr>
            <a:xfrm rot="-5400000">
              <a:off x="8415391" y="4336416"/>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33</a:t>
              </a:r>
            </a:p>
          </p:txBody>
        </p:sp>
        <p:sp>
          <p:nvSpPr>
            <p:cNvPr id="304" name="tx304"/>
            <p:cNvSpPr/>
            <p:nvPr/>
          </p:nvSpPr>
          <p:spPr>
            <a:xfrm>
              <a:off x="8448703" y="3968027"/>
              <a:ext cx="216895"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71%</a:t>
              </a:r>
            </a:p>
          </p:txBody>
        </p:sp>
        <p:sp>
          <p:nvSpPr>
            <p:cNvPr id="305" name="rc305"/>
            <p:cNvSpPr/>
            <p:nvPr/>
          </p:nvSpPr>
          <p:spPr>
            <a:xfrm>
              <a:off x="6045694" y="3342576"/>
              <a:ext cx="2596069" cy="2183170"/>
            </a:xfrm>
            <a:prstGeom prst="rect">
              <a:avLst/>
            </a:prstGeom>
            <a:noFill/>
            <a:ln w="13550" cap="rnd">
              <a:solidFill>
                <a:srgbClr val="999999">
                  <a:alpha val="100000"/>
                </a:srgbClr>
              </a:solidFill>
              <a:prstDash val="solid"/>
              <a:round/>
            </a:ln>
          </p:spPr>
          <p:txBody>
            <a:bodyPr/>
            <a:lstStyle/>
            <a:p/>
          </p:txBody>
        </p:sp>
        <p:sp>
          <p:nvSpPr>
            <p:cNvPr id="306" name="rc306"/>
            <p:cNvSpPr/>
            <p:nvPr/>
          </p:nvSpPr>
          <p:spPr>
            <a:xfrm>
              <a:off x="714376" y="3127724"/>
              <a:ext cx="2596069" cy="214852"/>
            </a:xfrm>
            <a:prstGeom prst="rect">
              <a:avLst/>
            </a:prstGeom>
            <a:solidFill>
              <a:srgbClr val="F2F2F2">
                <a:alpha val="100000"/>
              </a:srgbClr>
            </a:solidFill>
            <a:ln w="13550" cap="rnd">
              <a:solidFill>
                <a:srgbClr val="999999">
                  <a:alpha val="100000"/>
                </a:srgbClr>
              </a:solidFill>
              <a:prstDash val="solid"/>
              <a:round/>
            </a:ln>
          </p:spPr>
          <p:txBody>
            <a:bodyPr/>
            <a:lstStyle/>
            <a:p/>
          </p:txBody>
        </p:sp>
        <p:sp>
          <p:nvSpPr>
            <p:cNvPr id="307" name="tx307"/>
            <p:cNvSpPr/>
            <p:nvPr/>
          </p:nvSpPr>
          <p:spPr>
            <a:xfrm>
              <a:off x="1863410" y="3195145"/>
              <a:ext cx="29800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RCV1</a:t>
              </a:r>
            </a:p>
          </p:txBody>
        </p:sp>
        <p:sp>
          <p:nvSpPr>
            <p:cNvPr id="308" name="rc308"/>
            <p:cNvSpPr/>
            <p:nvPr/>
          </p:nvSpPr>
          <p:spPr>
            <a:xfrm>
              <a:off x="3380035" y="3127724"/>
              <a:ext cx="2596069" cy="214852"/>
            </a:xfrm>
            <a:prstGeom prst="rect">
              <a:avLst/>
            </a:prstGeom>
            <a:solidFill>
              <a:srgbClr val="F2F2F2">
                <a:alpha val="100000"/>
              </a:srgbClr>
            </a:solidFill>
            <a:ln w="13550" cap="rnd">
              <a:solidFill>
                <a:srgbClr val="999999">
                  <a:alpha val="100000"/>
                </a:srgbClr>
              </a:solidFill>
              <a:prstDash val="solid"/>
              <a:round/>
            </a:ln>
          </p:spPr>
          <p:txBody>
            <a:bodyPr/>
            <a:lstStyle/>
            <a:p/>
          </p:txBody>
        </p:sp>
        <p:sp>
          <p:nvSpPr>
            <p:cNvPr id="309" name="tx309"/>
            <p:cNvSpPr/>
            <p:nvPr/>
          </p:nvSpPr>
          <p:spPr>
            <a:xfrm>
              <a:off x="4486732" y="3195145"/>
              <a:ext cx="38267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ROTAC</a:t>
              </a:r>
            </a:p>
          </p:txBody>
        </p:sp>
        <p:sp>
          <p:nvSpPr>
            <p:cNvPr id="310" name="rc310"/>
            <p:cNvSpPr/>
            <p:nvPr/>
          </p:nvSpPr>
          <p:spPr>
            <a:xfrm>
              <a:off x="6045694" y="3127724"/>
              <a:ext cx="2596069" cy="214852"/>
            </a:xfrm>
            <a:prstGeom prst="rect">
              <a:avLst/>
            </a:prstGeom>
            <a:solidFill>
              <a:srgbClr val="F2F2F2">
                <a:alpha val="100000"/>
              </a:srgbClr>
            </a:solidFill>
            <a:ln w="13550" cap="rnd">
              <a:solidFill>
                <a:srgbClr val="999999">
                  <a:alpha val="100000"/>
                </a:srgbClr>
              </a:solidFill>
              <a:prstDash val="solid"/>
              <a:round/>
            </a:ln>
          </p:spPr>
          <p:txBody>
            <a:bodyPr/>
            <a:lstStyle/>
            <a:p/>
          </p:txBody>
        </p:sp>
        <p:sp>
          <p:nvSpPr>
            <p:cNvPr id="311" name="tx311"/>
            <p:cNvSpPr/>
            <p:nvPr/>
          </p:nvSpPr>
          <p:spPr>
            <a:xfrm>
              <a:off x="7188509" y="3195145"/>
              <a:ext cx="31043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MCV2</a:t>
              </a:r>
            </a:p>
          </p:txBody>
        </p:sp>
        <p:sp>
          <p:nvSpPr>
            <p:cNvPr id="312" name="rc312"/>
            <p:cNvSpPr/>
            <p:nvPr/>
          </p:nvSpPr>
          <p:spPr>
            <a:xfrm>
              <a:off x="714376" y="660111"/>
              <a:ext cx="2596069" cy="214852"/>
            </a:xfrm>
            <a:prstGeom prst="rect">
              <a:avLst/>
            </a:prstGeom>
            <a:solidFill>
              <a:srgbClr val="F2F2F2">
                <a:alpha val="100000"/>
              </a:srgbClr>
            </a:solidFill>
            <a:ln w="13550" cap="rnd">
              <a:solidFill>
                <a:srgbClr val="999999">
                  <a:alpha val="100000"/>
                </a:srgbClr>
              </a:solidFill>
              <a:prstDash val="solid"/>
              <a:round/>
            </a:ln>
          </p:spPr>
          <p:txBody>
            <a:bodyPr/>
            <a:lstStyle/>
            <a:p/>
          </p:txBody>
        </p:sp>
        <p:sp>
          <p:nvSpPr>
            <p:cNvPr id="313" name="tx313"/>
            <p:cNvSpPr/>
            <p:nvPr/>
          </p:nvSpPr>
          <p:spPr>
            <a:xfrm>
              <a:off x="1891253" y="727533"/>
              <a:ext cx="24231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IPV1</a:t>
              </a:r>
            </a:p>
          </p:txBody>
        </p:sp>
        <p:sp>
          <p:nvSpPr>
            <p:cNvPr id="314" name="rc314"/>
            <p:cNvSpPr/>
            <p:nvPr/>
          </p:nvSpPr>
          <p:spPr>
            <a:xfrm>
              <a:off x="3380035" y="660111"/>
              <a:ext cx="2596069" cy="214852"/>
            </a:xfrm>
            <a:prstGeom prst="rect">
              <a:avLst/>
            </a:prstGeom>
            <a:solidFill>
              <a:srgbClr val="F2F2F2">
                <a:alpha val="100000"/>
              </a:srgbClr>
            </a:solidFill>
            <a:ln w="13550" cap="rnd">
              <a:solidFill>
                <a:srgbClr val="999999">
                  <a:alpha val="100000"/>
                </a:srgbClr>
              </a:solidFill>
              <a:prstDash val="solid"/>
              <a:round/>
            </a:ln>
          </p:spPr>
          <p:txBody>
            <a:bodyPr/>
            <a:lstStyle/>
            <a:p/>
          </p:txBody>
        </p:sp>
        <p:sp>
          <p:nvSpPr>
            <p:cNvPr id="315" name="tx315"/>
            <p:cNvSpPr/>
            <p:nvPr/>
          </p:nvSpPr>
          <p:spPr>
            <a:xfrm>
              <a:off x="4547676" y="727533"/>
              <a:ext cx="26078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IPVC</a:t>
              </a:r>
            </a:p>
          </p:txBody>
        </p:sp>
        <p:sp>
          <p:nvSpPr>
            <p:cNvPr id="316" name="rc316"/>
            <p:cNvSpPr/>
            <p:nvPr/>
          </p:nvSpPr>
          <p:spPr>
            <a:xfrm>
              <a:off x="6045694" y="660111"/>
              <a:ext cx="2596069" cy="214852"/>
            </a:xfrm>
            <a:prstGeom prst="rect">
              <a:avLst/>
            </a:prstGeom>
            <a:solidFill>
              <a:srgbClr val="F2F2F2">
                <a:alpha val="100000"/>
              </a:srgbClr>
            </a:solidFill>
            <a:ln w="13550" cap="rnd">
              <a:solidFill>
                <a:srgbClr val="999999">
                  <a:alpha val="100000"/>
                </a:srgbClr>
              </a:solidFill>
              <a:prstDash val="solid"/>
              <a:round/>
            </a:ln>
          </p:spPr>
          <p:txBody>
            <a:bodyPr/>
            <a:lstStyle/>
            <a:p/>
          </p:txBody>
        </p:sp>
        <p:sp>
          <p:nvSpPr>
            <p:cNvPr id="317" name="tx317"/>
            <p:cNvSpPr/>
            <p:nvPr/>
          </p:nvSpPr>
          <p:spPr>
            <a:xfrm>
              <a:off x="7188555" y="727533"/>
              <a:ext cx="31034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PCVC</a:t>
              </a:r>
            </a:p>
          </p:txBody>
        </p:sp>
        <p:sp>
          <p:nvSpPr>
            <p:cNvPr id="318" name="pl318"/>
            <p:cNvSpPr/>
            <p:nvPr/>
          </p:nvSpPr>
          <p:spPr>
            <a:xfrm>
              <a:off x="714376" y="5525747"/>
              <a:ext cx="2596069" cy="0"/>
            </a:xfrm>
            <a:custGeom>
              <a:avLst/>
              <a:pathLst>
                <a:path w="2596069" h="0">
                  <a:moveTo>
                    <a:pt x="0" y="0"/>
                  </a:moveTo>
                  <a:lnTo>
                    <a:pt x="2596069" y="0"/>
                  </a:lnTo>
                </a:path>
              </a:pathLst>
            </a:custGeom>
            <a:ln w="8130" cap="flat">
              <a:solidFill>
                <a:srgbClr val="000000">
                  <a:alpha val="100000"/>
                </a:srgbClr>
              </a:solidFill>
              <a:prstDash val="solid"/>
              <a:round/>
            </a:ln>
          </p:spPr>
          <p:txBody>
            <a:bodyPr/>
            <a:lstStyle/>
            <a:p/>
          </p:txBody>
        </p:sp>
        <p:sp>
          <p:nvSpPr>
            <p:cNvPr id="319" name="pl319"/>
            <p:cNvSpPr/>
            <p:nvPr/>
          </p:nvSpPr>
          <p:spPr>
            <a:xfrm>
              <a:off x="885748" y="552574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320" name="pl320"/>
            <p:cNvSpPr/>
            <p:nvPr/>
          </p:nvSpPr>
          <p:spPr>
            <a:xfrm>
              <a:off x="1122940" y="552574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321" name="pl321"/>
            <p:cNvSpPr/>
            <p:nvPr/>
          </p:nvSpPr>
          <p:spPr>
            <a:xfrm>
              <a:off x="1360132" y="552574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322" name="pl322"/>
            <p:cNvSpPr/>
            <p:nvPr/>
          </p:nvSpPr>
          <p:spPr>
            <a:xfrm>
              <a:off x="1597324" y="552574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323" name="pl323"/>
            <p:cNvSpPr/>
            <p:nvPr/>
          </p:nvSpPr>
          <p:spPr>
            <a:xfrm>
              <a:off x="1834517" y="552574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324" name="pl324"/>
            <p:cNvSpPr/>
            <p:nvPr/>
          </p:nvSpPr>
          <p:spPr>
            <a:xfrm>
              <a:off x="2071709" y="552574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325" name="pl325"/>
            <p:cNvSpPr/>
            <p:nvPr/>
          </p:nvSpPr>
          <p:spPr>
            <a:xfrm>
              <a:off x="2308901" y="552574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326" name="pl326"/>
            <p:cNvSpPr/>
            <p:nvPr/>
          </p:nvSpPr>
          <p:spPr>
            <a:xfrm>
              <a:off x="2546094" y="552574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327" name="pl327"/>
            <p:cNvSpPr/>
            <p:nvPr/>
          </p:nvSpPr>
          <p:spPr>
            <a:xfrm>
              <a:off x="2783286" y="552574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328" name="pl328"/>
            <p:cNvSpPr/>
            <p:nvPr/>
          </p:nvSpPr>
          <p:spPr>
            <a:xfrm>
              <a:off x="3020478" y="552574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329" name="tx329"/>
            <p:cNvSpPr/>
            <p:nvPr/>
          </p:nvSpPr>
          <p:spPr>
            <a:xfrm rot="-5400000">
              <a:off x="758646" y="5693765"/>
              <a:ext cx="2542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2006</a:t>
              </a:r>
            </a:p>
          </p:txBody>
        </p:sp>
        <p:sp>
          <p:nvSpPr>
            <p:cNvPr id="330" name="tx330"/>
            <p:cNvSpPr/>
            <p:nvPr/>
          </p:nvSpPr>
          <p:spPr>
            <a:xfrm rot="-5400000">
              <a:off x="995838" y="5693765"/>
              <a:ext cx="2542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2008</a:t>
              </a:r>
            </a:p>
          </p:txBody>
        </p:sp>
        <p:sp>
          <p:nvSpPr>
            <p:cNvPr id="331" name="tx331"/>
            <p:cNvSpPr/>
            <p:nvPr/>
          </p:nvSpPr>
          <p:spPr>
            <a:xfrm rot="-5400000">
              <a:off x="1233031" y="5693765"/>
              <a:ext cx="2542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2010</a:t>
              </a:r>
            </a:p>
          </p:txBody>
        </p:sp>
        <p:sp>
          <p:nvSpPr>
            <p:cNvPr id="332" name="tx332"/>
            <p:cNvSpPr/>
            <p:nvPr/>
          </p:nvSpPr>
          <p:spPr>
            <a:xfrm rot="-5400000">
              <a:off x="1470223" y="5693765"/>
              <a:ext cx="2542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2012</a:t>
              </a:r>
            </a:p>
          </p:txBody>
        </p:sp>
        <p:sp>
          <p:nvSpPr>
            <p:cNvPr id="333" name="tx333"/>
            <p:cNvSpPr/>
            <p:nvPr/>
          </p:nvSpPr>
          <p:spPr>
            <a:xfrm rot="-5400000">
              <a:off x="1707415" y="5693765"/>
              <a:ext cx="2542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2014</a:t>
              </a:r>
            </a:p>
          </p:txBody>
        </p:sp>
        <p:sp>
          <p:nvSpPr>
            <p:cNvPr id="334" name="tx334"/>
            <p:cNvSpPr/>
            <p:nvPr/>
          </p:nvSpPr>
          <p:spPr>
            <a:xfrm rot="-5400000">
              <a:off x="1944608" y="5693765"/>
              <a:ext cx="2542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2016</a:t>
              </a:r>
            </a:p>
          </p:txBody>
        </p:sp>
        <p:sp>
          <p:nvSpPr>
            <p:cNvPr id="335" name="tx335"/>
            <p:cNvSpPr/>
            <p:nvPr/>
          </p:nvSpPr>
          <p:spPr>
            <a:xfrm rot="-5400000">
              <a:off x="2181800" y="5693765"/>
              <a:ext cx="2542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2018</a:t>
              </a:r>
            </a:p>
          </p:txBody>
        </p:sp>
        <p:sp>
          <p:nvSpPr>
            <p:cNvPr id="336" name="tx336"/>
            <p:cNvSpPr/>
            <p:nvPr/>
          </p:nvSpPr>
          <p:spPr>
            <a:xfrm rot="-5400000">
              <a:off x="2418992" y="5693765"/>
              <a:ext cx="2542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2020</a:t>
              </a:r>
            </a:p>
          </p:txBody>
        </p:sp>
        <p:sp>
          <p:nvSpPr>
            <p:cNvPr id="337" name="tx337"/>
            <p:cNvSpPr/>
            <p:nvPr/>
          </p:nvSpPr>
          <p:spPr>
            <a:xfrm rot="-5400000">
              <a:off x="2656184" y="5693765"/>
              <a:ext cx="2542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2022</a:t>
              </a:r>
            </a:p>
          </p:txBody>
        </p:sp>
        <p:sp>
          <p:nvSpPr>
            <p:cNvPr id="338" name="tx338"/>
            <p:cNvSpPr/>
            <p:nvPr/>
          </p:nvSpPr>
          <p:spPr>
            <a:xfrm rot="-5400000">
              <a:off x="2893377" y="5693765"/>
              <a:ext cx="2542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2024</a:t>
              </a:r>
            </a:p>
          </p:txBody>
        </p:sp>
        <p:sp>
          <p:nvSpPr>
            <p:cNvPr id="339" name="pl339"/>
            <p:cNvSpPr/>
            <p:nvPr/>
          </p:nvSpPr>
          <p:spPr>
            <a:xfrm>
              <a:off x="3380035" y="5525747"/>
              <a:ext cx="2596069" cy="0"/>
            </a:xfrm>
            <a:custGeom>
              <a:avLst/>
              <a:pathLst>
                <a:path w="2596069" h="0">
                  <a:moveTo>
                    <a:pt x="0" y="0"/>
                  </a:moveTo>
                  <a:lnTo>
                    <a:pt x="2596069" y="0"/>
                  </a:lnTo>
                </a:path>
              </a:pathLst>
            </a:custGeom>
            <a:ln w="8130" cap="flat">
              <a:solidFill>
                <a:srgbClr val="000000">
                  <a:alpha val="100000"/>
                </a:srgbClr>
              </a:solidFill>
              <a:prstDash val="solid"/>
              <a:round/>
            </a:ln>
          </p:spPr>
          <p:txBody>
            <a:bodyPr/>
            <a:lstStyle/>
            <a:p/>
          </p:txBody>
        </p:sp>
        <p:sp>
          <p:nvSpPr>
            <p:cNvPr id="340" name="pl340"/>
            <p:cNvSpPr/>
            <p:nvPr/>
          </p:nvSpPr>
          <p:spPr>
            <a:xfrm>
              <a:off x="3551406" y="552574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341" name="pl341"/>
            <p:cNvSpPr/>
            <p:nvPr/>
          </p:nvSpPr>
          <p:spPr>
            <a:xfrm>
              <a:off x="3788599" y="552574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342" name="pl342"/>
            <p:cNvSpPr/>
            <p:nvPr/>
          </p:nvSpPr>
          <p:spPr>
            <a:xfrm>
              <a:off x="4025791" y="552574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343" name="pl343"/>
            <p:cNvSpPr/>
            <p:nvPr/>
          </p:nvSpPr>
          <p:spPr>
            <a:xfrm>
              <a:off x="4262983" y="552574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344" name="pl344"/>
            <p:cNvSpPr/>
            <p:nvPr/>
          </p:nvSpPr>
          <p:spPr>
            <a:xfrm>
              <a:off x="4500176" y="552574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345" name="pl345"/>
            <p:cNvSpPr/>
            <p:nvPr/>
          </p:nvSpPr>
          <p:spPr>
            <a:xfrm>
              <a:off x="4737368" y="552574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346" name="pl346"/>
            <p:cNvSpPr/>
            <p:nvPr/>
          </p:nvSpPr>
          <p:spPr>
            <a:xfrm>
              <a:off x="4974560" y="552574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347" name="pl347"/>
            <p:cNvSpPr/>
            <p:nvPr/>
          </p:nvSpPr>
          <p:spPr>
            <a:xfrm>
              <a:off x="5211753" y="552574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348" name="pl348"/>
            <p:cNvSpPr/>
            <p:nvPr/>
          </p:nvSpPr>
          <p:spPr>
            <a:xfrm>
              <a:off x="5448945" y="552574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349" name="pl349"/>
            <p:cNvSpPr/>
            <p:nvPr/>
          </p:nvSpPr>
          <p:spPr>
            <a:xfrm>
              <a:off x="5686137" y="552574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350" name="tx350"/>
            <p:cNvSpPr/>
            <p:nvPr/>
          </p:nvSpPr>
          <p:spPr>
            <a:xfrm rot="-5400000">
              <a:off x="3424305" y="5693765"/>
              <a:ext cx="2542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2006</a:t>
              </a:r>
            </a:p>
          </p:txBody>
        </p:sp>
        <p:sp>
          <p:nvSpPr>
            <p:cNvPr id="351" name="tx351"/>
            <p:cNvSpPr/>
            <p:nvPr/>
          </p:nvSpPr>
          <p:spPr>
            <a:xfrm rot="-5400000">
              <a:off x="3661497" y="5693765"/>
              <a:ext cx="2542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2008</a:t>
              </a:r>
            </a:p>
          </p:txBody>
        </p:sp>
        <p:sp>
          <p:nvSpPr>
            <p:cNvPr id="352" name="tx352"/>
            <p:cNvSpPr/>
            <p:nvPr/>
          </p:nvSpPr>
          <p:spPr>
            <a:xfrm rot="-5400000">
              <a:off x="3898689" y="5693765"/>
              <a:ext cx="2542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2010</a:t>
              </a:r>
            </a:p>
          </p:txBody>
        </p:sp>
        <p:sp>
          <p:nvSpPr>
            <p:cNvPr id="353" name="tx353"/>
            <p:cNvSpPr/>
            <p:nvPr/>
          </p:nvSpPr>
          <p:spPr>
            <a:xfrm rot="-5400000">
              <a:off x="4135882" y="5693765"/>
              <a:ext cx="2542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2012</a:t>
              </a:r>
            </a:p>
          </p:txBody>
        </p:sp>
        <p:sp>
          <p:nvSpPr>
            <p:cNvPr id="354" name="tx354"/>
            <p:cNvSpPr/>
            <p:nvPr/>
          </p:nvSpPr>
          <p:spPr>
            <a:xfrm rot="-5400000">
              <a:off x="4373074" y="5693765"/>
              <a:ext cx="2542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2014</a:t>
              </a:r>
            </a:p>
          </p:txBody>
        </p:sp>
        <p:sp>
          <p:nvSpPr>
            <p:cNvPr id="355" name="tx355"/>
            <p:cNvSpPr/>
            <p:nvPr/>
          </p:nvSpPr>
          <p:spPr>
            <a:xfrm rot="-5400000">
              <a:off x="4610266" y="5693765"/>
              <a:ext cx="2542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2016</a:t>
              </a:r>
            </a:p>
          </p:txBody>
        </p:sp>
        <p:sp>
          <p:nvSpPr>
            <p:cNvPr id="356" name="tx356"/>
            <p:cNvSpPr/>
            <p:nvPr/>
          </p:nvSpPr>
          <p:spPr>
            <a:xfrm rot="-5400000">
              <a:off x="4847459" y="5693765"/>
              <a:ext cx="2542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2018</a:t>
              </a:r>
            </a:p>
          </p:txBody>
        </p:sp>
        <p:sp>
          <p:nvSpPr>
            <p:cNvPr id="357" name="tx357"/>
            <p:cNvSpPr/>
            <p:nvPr/>
          </p:nvSpPr>
          <p:spPr>
            <a:xfrm rot="-5400000">
              <a:off x="5084651" y="5693765"/>
              <a:ext cx="2542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2020</a:t>
              </a:r>
            </a:p>
          </p:txBody>
        </p:sp>
        <p:sp>
          <p:nvSpPr>
            <p:cNvPr id="358" name="tx358"/>
            <p:cNvSpPr/>
            <p:nvPr/>
          </p:nvSpPr>
          <p:spPr>
            <a:xfrm rot="-5400000">
              <a:off x="5321843" y="5693765"/>
              <a:ext cx="2542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2022</a:t>
              </a:r>
            </a:p>
          </p:txBody>
        </p:sp>
        <p:sp>
          <p:nvSpPr>
            <p:cNvPr id="359" name="tx359"/>
            <p:cNvSpPr/>
            <p:nvPr/>
          </p:nvSpPr>
          <p:spPr>
            <a:xfrm rot="-5400000">
              <a:off x="5559036" y="5693765"/>
              <a:ext cx="2542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2024</a:t>
              </a:r>
            </a:p>
          </p:txBody>
        </p:sp>
        <p:sp>
          <p:nvSpPr>
            <p:cNvPr id="360" name="pl360"/>
            <p:cNvSpPr/>
            <p:nvPr/>
          </p:nvSpPr>
          <p:spPr>
            <a:xfrm>
              <a:off x="6045694" y="5525747"/>
              <a:ext cx="2596069" cy="0"/>
            </a:xfrm>
            <a:custGeom>
              <a:avLst/>
              <a:pathLst>
                <a:path w="2596069" h="0">
                  <a:moveTo>
                    <a:pt x="0" y="0"/>
                  </a:moveTo>
                  <a:lnTo>
                    <a:pt x="2596069" y="0"/>
                  </a:lnTo>
                </a:path>
              </a:pathLst>
            </a:custGeom>
            <a:ln w="8130" cap="flat">
              <a:solidFill>
                <a:srgbClr val="000000">
                  <a:alpha val="100000"/>
                </a:srgbClr>
              </a:solidFill>
              <a:prstDash val="solid"/>
              <a:round/>
            </a:ln>
          </p:spPr>
          <p:txBody>
            <a:bodyPr/>
            <a:lstStyle/>
            <a:p/>
          </p:txBody>
        </p:sp>
        <p:sp>
          <p:nvSpPr>
            <p:cNvPr id="361" name="pl361"/>
            <p:cNvSpPr/>
            <p:nvPr/>
          </p:nvSpPr>
          <p:spPr>
            <a:xfrm>
              <a:off x="6217065" y="552574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362" name="pl362"/>
            <p:cNvSpPr/>
            <p:nvPr/>
          </p:nvSpPr>
          <p:spPr>
            <a:xfrm>
              <a:off x="6454258" y="552574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363" name="pl363"/>
            <p:cNvSpPr/>
            <p:nvPr/>
          </p:nvSpPr>
          <p:spPr>
            <a:xfrm>
              <a:off x="6691450" y="552574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364" name="pl364"/>
            <p:cNvSpPr/>
            <p:nvPr/>
          </p:nvSpPr>
          <p:spPr>
            <a:xfrm>
              <a:off x="6928642" y="552574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365" name="pl365"/>
            <p:cNvSpPr/>
            <p:nvPr/>
          </p:nvSpPr>
          <p:spPr>
            <a:xfrm>
              <a:off x="7165835" y="552574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366" name="pl366"/>
            <p:cNvSpPr/>
            <p:nvPr/>
          </p:nvSpPr>
          <p:spPr>
            <a:xfrm>
              <a:off x="7403027" y="552574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367" name="pl367"/>
            <p:cNvSpPr/>
            <p:nvPr/>
          </p:nvSpPr>
          <p:spPr>
            <a:xfrm>
              <a:off x="7640219" y="552574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368" name="pl368"/>
            <p:cNvSpPr/>
            <p:nvPr/>
          </p:nvSpPr>
          <p:spPr>
            <a:xfrm>
              <a:off x="7877411" y="552574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369" name="pl369"/>
            <p:cNvSpPr/>
            <p:nvPr/>
          </p:nvSpPr>
          <p:spPr>
            <a:xfrm>
              <a:off x="8114604" y="552574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370" name="pl370"/>
            <p:cNvSpPr/>
            <p:nvPr/>
          </p:nvSpPr>
          <p:spPr>
            <a:xfrm>
              <a:off x="8351796" y="552574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371" name="tx371"/>
            <p:cNvSpPr/>
            <p:nvPr/>
          </p:nvSpPr>
          <p:spPr>
            <a:xfrm rot="-5400000">
              <a:off x="6089964" y="5693765"/>
              <a:ext cx="2542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2006</a:t>
              </a:r>
            </a:p>
          </p:txBody>
        </p:sp>
        <p:sp>
          <p:nvSpPr>
            <p:cNvPr id="372" name="tx372"/>
            <p:cNvSpPr/>
            <p:nvPr/>
          </p:nvSpPr>
          <p:spPr>
            <a:xfrm rot="-5400000">
              <a:off x="6327156" y="5693765"/>
              <a:ext cx="2542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2008</a:t>
              </a:r>
            </a:p>
          </p:txBody>
        </p:sp>
        <p:sp>
          <p:nvSpPr>
            <p:cNvPr id="373" name="tx373"/>
            <p:cNvSpPr/>
            <p:nvPr/>
          </p:nvSpPr>
          <p:spPr>
            <a:xfrm rot="-5400000">
              <a:off x="6564348" y="5693765"/>
              <a:ext cx="2542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2010</a:t>
              </a:r>
            </a:p>
          </p:txBody>
        </p:sp>
        <p:sp>
          <p:nvSpPr>
            <p:cNvPr id="374" name="tx374"/>
            <p:cNvSpPr/>
            <p:nvPr/>
          </p:nvSpPr>
          <p:spPr>
            <a:xfrm rot="-5400000">
              <a:off x="6801541" y="5693765"/>
              <a:ext cx="2542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2012</a:t>
              </a:r>
            </a:p>
          </p:txBody>
        </p:sp>
        <p:sp>
          <p:nvSpPr>
            <p:cNvPr id="375" name="tx375"/>
            <p:cNvSpPr/>
            <p:nvPr/>
          </p:nvSpPr>
          <p:spPr>
            <a:xfrm rot="-5400000">
              <a:off x="7038733" y="5693765"/>
              <a:ext cx="2542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2014</a:t>
              </a:r>
            </a:p>
          </p:txBody>
        </p:sp>
        <p:sp>
          <p:nvSpPr>
            <p:cNvPr id="376" name="tx376"/>
            <p:cNvSpPr/>
            <p:nvPr/>
          </p:nvSpPr>
          <p:spPr>
            <a:xfrm rot="-5400000">
              <a:off x="7275925" y="5693765"/>
              <a:ext cx="2542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2016</a:t>
              </a:r>
            </a:p>
          </p:txBody>
        </p:sp>
        <p:sp>
          <p:nvSpPr>
            <p:cNvPr id="377" name="tx377"/>
            <p:cNvSpPr/>
            <p:nvPr/>
          </p:nvSpPr>
          <p:spPr>
            <a:xfrm rot="-5400000">
              <a:off x="7513118" y="5693765"/>
              <a:ext cx="2542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2018</a:t>
              </a:r>
            </a:p>
          </p:txBody>
        </p:sp>
        <p:sp>
          <p:nvSpPr>
            <p:cNvPr id="378" name="tx378"/>
            <p:cNvSpPr/>
            <p:nvPr/>
          </p:nvSpPr>
          <p:spPr>
            <a:xfrm rot="-5400000">
              <a:off x="7750310" y="5693765"/>
              <a:ext cx="2542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2020</a:t>
              </a:r>
            </a:p>
          </p:txBody>
        </p:sp>
        <p:sp>
          <p:nvSpPr>
            <p:cNvPr id="379" name="tx379"/>
            <p:cNvSpPr/>
            <p:nvPr/>
          </p:nvSpPr>
          <p:spPr>
            <a:xfrm rot="-5400000">
              <a:off x="7987502" y="5693765"/>
              <a:ext cx="2542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2022</a:t>
              </a:r>
            </a:p>
          </p:txBody>
        </p:sp>
        <p:sp>
          <p:nvSpPr>
            <p:cNvPr id="380" name="tx380"/>
            <p:cNvSpPr/>
            <p:nvPr/>
          </p:nvSpPr>
          <p:spPr>
            <a:xfrm rot="-5400000">
              <a:off x="8224694" y="5693765"/>
              <a:ext cx="2542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2024</a:t>
              </a:r>
            </a:p>
          </p:txBody>
        </p:sp>
        <p:sp>
          <p:nvSpPr>
            <p:cNvPr id="381" name="tx381"/>
            <p:cNvSpPr/>
            <p:nvPr/>
          </p:nvSpPr>
          <p:spPr>
            <a:xfrm>
              <a:off x="570361" y="2918894"/>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382" name="tx382"/>
            <p:cNvSpPr/>
            <p:nvPr/>
          </p:nvSpPr>
          <p:spPr>
            <a:xfrm>
              <a:off x="508182" y="2231552"/>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a:t>
              </a:r>
            </a:p>
          </p:txBody>
        </p:sp>
        <p:sp>
          <p:nvSpPr>
            <p:cNvPr id="383" name="tx383"/>
            <p:cNvSpPr/>
            <p:nvPr/>
          </p:nvSpPr>
          <p:spPr>
            <a:xfrm>
              <a:off x="508182" y="1544210"/>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40</a:t>
              </a:r>
            </a:p>
          </p:txBody>
        </p:sp>
        <p:sp>
          <p:nvSpPr>
            <p:cNvPr id="384" name="tx384"/>
            <p:cNvSpPr/>
            <p:nvPr/>
          </p:nvSpPr>
          <p:spPr>
            <a:xfrm>
              <a:off x="508182" y="856868"/>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60</a:t>
              </a:r>
            </a:p>
          </p:txBody>
        </p:sp>
        <p:sp>
          <p:nvSpPr>
            <p:cNvPr id="385" name="tx385"/>
            <p:cNvSpPr/>
            <p:nvPr/>
          </p:nvSpPr>
          <p:spPr>
            <a:xfrm>
              <a:off x="570361" y="5386507"/>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386" name="tx386"/>
            <p:cNvSpPr/>
            <p:nvPr/>
          </p:nvSpPr>
          <p:spPr>
            <a:xfrm>
              <a:off x="508182" y="4699165"/>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a:t>
              </a:r>
            </a:p>
          </p:txBody>
        </p:sp>
        <p:sp>
          <p:nvSpPr>
            <p:cNvPr id="387" name="tx387"/>
            <p:cNvSpPr/>
            <p:nvPr/>
          </p:nvSpPr>
          <p:spPr>
            <a:xfrm>
              <a:off x="508182" y="4011822"/>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40</a:t>
              </a:r>
            </a:p>
          </p:txBody>
        </p:sp>
        <p:sp>
          <p:nvSpPr>
            <p:cNvPr id="388" name="tx388"/>
            <p:cNvSpPr/>
            <p:nvPr/>
          </p:nvSpPr>
          <p:spPr>
            <a:xfrm>
              <a:off x="508182" y="3324480"/>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60</a:t>
              </a:r>
            </a:p>
          </p:txBody>
        </p:sp>
        <p:sp>
          <p:nvSpPr>
            <p:cNvPr id="389" name="tx389"/>
            <p:cNvSpPr/>
            <p:nvPr/>
          </p:nvSpPr>
          <p:spPr>
            <a:xfrm>
              <a:off x="8723599" y="2918894"/>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390" name="tx390"/>
            <p:cNvSpPr/>
            <p:nvPr/>
          </p:nvSpPr>
          <p:spPr>
            <a:xfrm>
              <a:off x="8723599" y="2446347"/>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25</a:t>
              </a:r>
            </a:p>
          </p:txBody>
        </p:sp>
        <p:sp>
          <p:nvSpPr>
            <p:cNvPr id="391" name="tx391"/>
            <p:cNvSpPr/>
            <p:nvPr/>
          </p:nvSpPr>
          <p:spPr>
            <a:xfrm>
              <a:off x="8723599" y="1973799"/>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50</a:t>
              </a:r>
            </a:p>
          </p:txBody>
        </p:sp>
        <p:sp>
          <p:nvSpPr>
            <p:cNvPr id="392" name="tx392"/>
            <p:cNvSpPr/>
            <p:nvPr/>
          </p:nvSpPr>
          <p:spPr>
            <a:xfrm>
              <a:off x="8723599" y="1501251"/>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75</a:t>
              </a:r>
            </a:p>
          </p:txBody>
        </p:sp>
        <p:sp>
          <p:nvSpPr>
            <p:cNvPr id="393" name="tx393"/>
            <p:cNvSpPr/>
            <p:nvPr/>
          </p:nvSpPr>
          <p:spPr>
            <a:xfrm>
              <a:off x="8723599" y="1028703"/>
              <a:ext cx="1865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100</a:t>
              </a:r>
            </a:p>
          </p:txBody>
        </p:sp>
        <p:sp>
          <p:nvSpPr>
            <p:cNvPr id="394" name="tx394"/>
            <p:cNvSpPr/>
            <p:nvPr/>
          </p:nvSpPr>
          <p:spPr>
            <a:xfrm>
              <a:off x="8723599" y="5386507"/>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395" name="tx395"/>
            <p:cNvSpPr/>
            <p:nvPr/>
          </p:nvSpPr>
          <p:spPr>
            <a:xfrm>
              <a:off x="8723599" y="4913959"/>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25</a:t>
              </a:r>
            </a:p>
          </p:txBody>
        </p:sp>
        <p:sp>
          <p:nvSpPr>
            <p:cNvPr id="396" name="tx396"/>
            <p:cNvSpPr/>
            <p:nvPr/>
          </p:nvSpPr>
          <p:spPr>
            <a:xfrm>
              <a:off x="8723599" y="4441411"/>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50</a:t>
              </a:r>
            </a:p>
          </p:txBody>
        </p:sp>
        <p:sp>
          <p:nvSpPr>
            <p:cNvPr id="397" name="tx397"/>
            <p:cNvSpPr/>
            <p:nvPr/>
          </p:nvSpPr>
          <p:spPr>
            <a:xfrm>
              <a:off x="8723599" y="3968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75</a:t>
              </a:r>
            </a:p>
          </p:txBody>
        </p:sp>
        <p:sp>
          <p:nvSpPr>
            <p:cNvPr id="398" name="tx398"/>
            <p:cNvSpPr/>
            <p:nvPr/>
          </p:nvSpPr>
          <p:spPr>
            <a:xfrm>
              <a:off x="8723599" y="3496316"/>
              <a:ext cx="1865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100</a:t>
              </a:r>
            </a:p>
          </p:txBody>
        </p:sp>
        <p:sp>
          <p:nvSpPr>
            <p:cNvPr id="399" name="tx399"/>
            <p:cNvSpPr/>
            <p:nvPr/>
          </p:nvSpPr>
          <p:spPr>
            <a:xfrm rot="-5400000">
              <a:off x="52124" y="3150338"/>
              <a:ext cx="683605"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 countries</a:t>
              </a:r>
            </a:p>
          </p:txBody>
        </p:sp>
        <p:sp>
          <p:nvSpPr>
            <p:cNvPr id="400" name="tx400"/>
            <p:cNvSpPr/>
            <p:nvPr/>
          </p:nvSpPr>
          <p:spPr>
            <a:xfrm rot="5400000">
              <a:off x="8593345" y="3150338"/>
              <a:ext cx="8620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Coverage (%)</a:t>
              </a:r>
            </a:p>
          </p:txBody>
        </p:sp>
        <p:sp>
          <p:nvSpPr>
            <p:cNvPr id="401" name="rc401"/>
            <p:cNvSpPr/>
            <p:nvPr/>
          </p:nvSpPr>
          <p:spPr>
            <a:xfrm>
              <a:off x="3743125" y="6243826"/>
              <a:ext cx="201456" cy="201456"/>
            </a:xfrm>
            <a:prstGeom prst="rect">
              <a:avLst/>
            </a:prstGeom>
            <a:solidFill>
              <a:srgbClr val="2C7FB8">
                <a:alpha val="100000"/>
              </a:srgbClr>
            </a:solidFill>
          </p:spPr>
          <p:txBody>
            <a:bodyPr/>
            <a:lstStyle/>
            <a:p/>
          </p:txBody>
        </p:sp>
        <p:sp>
          <p:nvSpPr>
            <p:cNvPr id="402" name="tx402"/>
            <p:cNvSpPr/>
            <p:nvPr/>
          </p:nvSpPr>
          <p:spPr>
            <a:xfrm>
              <a:off x="4023170" y="6304549"/>
              <a:ext cx="54681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 countries</a:t>
              </a:r>
            </a:p>
          </p:txBody>
        </p:sp>
        <p:sp>
          <p:nvSpPr>
            <p:cNvPr id="403" name="pl403"/>
            <p:cNvSpPr/>
            <p:nvPr/>
          </p:nvSpPr>
          <p:spPr>
            <a:xfrm>
              <a:off x="4870283" y="6344554"/>
              <a:ext cx="175564" cy="0"/>
            </a:xfrm>
            <a:custGeom>
              <a:avLst/>
              <a:pathLst>
                <a:path w="175564" h="0">
                  <a:moveTo>
                    <a:pt x="0" y="0"/>
                  </a:moveTo>
                  <a:lnTo>
                    <a:pt x="175564" y="0"/>
                  </a:lnTo>
                </a:path>
              </a:pathLst>
            </a:custGeom>
            <a:ln w="27101" cap="flat">
              <a:solidFill>
                <a:srgbClr val="000000">
                  <a:alpha val="80000"/>
                </a:srgbClr>
              </a:solidFill>
              <a:prstDash val="solid"/>
              <a:round/>
            </a:ln>
          </p:spPr>
          <p:txBody>
            <a:bodyPr/>
            <a:lstStyle/>
            <a:p/>
          </p:txBody>
        </p:sp>
        <p:sp>
          <p:nvSpPr>
            <p:cNvPr id="404" name="tx404"/>
            <p:cNvSpPr/>
            <p:nvPr/>
          </p:nvSpPr>
          <p:spPr>
            <a:xfrm>
              <a:off x="5137383" y="6304549"/>
              <a:ext cx="48463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Coverage</a:t>
              </a:r>
            </a:p>
          </p:txBody>
        </p:sp>
        <p:sp>
          <p:nvSpPr>
            <p:cNvPr id="405" name="tx405"/>
            <p:cNvSpPr/>
            <p:nvPr/>
          </p:nvSpPr>
          <p:spPr>
            <a:xfrm>
              <a:off x="714376" y="435349"/>
              <a:ext cx="6549024" cy="119969"/>
            </a:xfrm>
            <a:prstGeom prst="rect">
              <a:avLst/>
            </a:prstGeom>
            <a:noFill/>
          </p:spPr>
          <p:txBody>
            <a:bodyPr lIns="0" rIns="0" tIns="0" bIns="0" anchorCtr="1" anchor="ctr" wrap="none"/>
            <a:lstStyle/>
            <a:p>
              <a:pPr algn="l" marL="0" marR="0" indent="0">
                <a:spcBef>
                  <a:spcPts val="0"/>
                </a:spcBef>
                <a:spcAft>
                  <a:spcPts val="0"/>
                </a:spcAft>
              </a:pPr>
              <a:r>
                <a:rPr sz="1320" i="0" b="0">
                  <a:solidFill>
                    <a:srgbClr val="000000">
                      <a:alpha val="100000"/>
                    </a:srgbClr>
                  </a:solidFill>
                  <a:latin typeface="Arial"/>
                  <a:cs typeface="Arial"/>
                </a:rPr>
                <a:t>Trends in number of countries with WUENIC estimates and coverage, LACR, 2006-2025</a:t>
              </a:r>
            </a:p>
          </p:txBody>
        </p:sp>
        <p:sp>
          <p:nvSpPr>
            <p:cNvPr id="406" name="tx406"/>
            <p:cNvSpPr/>
            <p:nvPr/>
          </p:nvSpPr>
          <p:spPr>
            <a:xfrm>
              <a:off x="-775549" y="6593460"/>
              <a:ext cx="941731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Source: WHO/UNICEF Estimates of National Immunization Coverage, 2025 revision.Note: Total number of countries recommended to have the vaccine indicated by the horizonal dashed line.</a:t>
              </a:r>
            </a:p>
          </p:txBody>
        </p:sp>
      </p:grpSp>
      <p:sp>
        <p:nvSpPr>
          <p:cNvPr id="407"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This chart coverage progress of selected vaccines alongside number of countries with introductions to aid understanding of progress.
WUENIC starts producing estimates from the first year a country reports data. For new vaccines, this is often the year of, or the year year after a vaccine in introuduced. As such, the numbers serve as a proxy for year of introduction.
As WUENIC has evolved and SAGE recommendations updated, more vaccines have been added to the estimation process. Where estimates were started after 2006, the first year of estimation is indicated by the vertical dashed line.
The total number of countries that are recommended for each vaccine is indicated by the dashed horizontal line and corresponding value.
Countries without the vaccine are included in aggregates as 0.</a:t>
            </a:r>
          </a:p>
        </p:txBody>
      </p:sp>
    </p:spTree>
  </p:cSld>
  <p:clrMapOvr>
    <a:masterClrMapping/>
  </p:clrMapOvr>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body"/>
          <p:cNvSpPr>
            <a:spLocks noGrp="1"/>
          </p:cNvSpPr>
          <p:nvPr>
            <p:ph/>
          </p:nvPr>
        </p:nvSpPr>
        <p:spPr>
          <a:xfrm>
            <a:off x="0" y="2743200"/>
            <a:ext cx="12252960" cy="1828800"/>
          </a:xfrm>
          <a:solidFill>
            <a:srgbClr val="203864">
              <a:alpha val="100000"/>
            </a:srgbClr>
          </a:solidFill>
        </p:spPr>
        <p:txBody>
          <a:bodyPr/>
          <a:lstStyle/>
          <a:p>
            <a:pPr algn="ctr" marL="0" marR="0">
              <a:lnSpc>
                <a:spcPct val="100000"/>
              </a:lnSpc>
              <a:spcBef>
                <a:spcPts val="0"/>
              </a:spcBef>
              <a:spcAft>
                <a:spcPts val="0"/>
              </a:spcAft>
              <a:buNone/>
            </a:pPr>
            <a:r>
              <a:rPr cap="none" sz="4400" i="0" b="0" u="none" strike="noStrike">
                <a:solidFill>
                  <a:srgbClr val="FFFFFF">
                    <a:alpha val="100000"/>
                  </a:srgbClr>
                </a:solidFill>
                <a:latin typeface="Arial"/>
                <a:cs typeface="Arial"/>
                <a:ea typeface="Arial"/>
                <a:sym typeface="Arial"/>
              </a:rPr>
              <a:t>HPV vaccination</a:t>
            </a:r>
          </a:p>
        </p:txBody>
      </p:sp>
      <p:sp>
        <p:nvSpPr>
          <p:cNvPr id="3" name="body"/>
          <p:cNvSpPr>
            <a:spLocks noGrp="1"/>
          </p:cNvSpPr>
          <p:nvPr>
            <p:ph/>
          </p:nvPr>
        </p:nvSpPr>
        <p:spPr>
          <a:xfrm>
            <a:off x="521208" y="5998464"/>
            <a:ext cx="11301984" cy="512064"/>
          </a:xfrm>
          <a:solidFill>
            <a:srgbClr val="203864">
              <a:alpha val="100000"/>
            </a:srgbClr>
          </a:solidFill>
        </p:spPr>
        <p:txBody>
          <a:bodyPr/>
          <a:lstStyle/>
          <a:p>
            <a:pPr algn="l" marL="0" marR="0">
              <a:lnSpc>
                <a:spcPct val="100000"/>
              </a:lnSpc>
              <a:spcBef>
                <a:spcPts val="0"/>
              </a:spcBef>
              <a:spcAft>
                <a:spcPts val="0"/>
              </a:spcAft>
              <a:buNone/>
            </a:pPr>
            <a:r>
              <a:rPr cap="none" sz="1300" i="0" b="0" u="none" strike="noStrike">
                <a:solidFill>
                  <a:srgbClr val="FFFFFF">
                    <a:alpha val="100000"/>
                  </a:srgbClr>
                </a:solidFill>
                <a:latin typeface="Calibri"/>
                <a:cs typeface="Calibri"/>
                <a:ea typeface="Calibri"/>
                <a:sym typeface="Calibri"/>
              </a:rPr>
              <a:t>Methods: </a:t>
            </a:r>
            <a:r>
              <a:rPr cap="none" sz="1400" i="0" b="0" u="none" strike="noStrike">
                <a:solidFill>
                  <a:srgbClr val="FFC000">
                    <a:alpha val="100000"/>
                  </a:srgbClr>
                </a:solidFill>
                <a:latin typeface="Calibri"/>
                <a:cs typeface="Calibri"/>
                <a:ea typeface="Calibri"/>
                <a:sym typeface="Calibri"/>
              </a:rPr>
              <a:t>• </a:t>
            </a:r>
            <a:r>
              <a:rPr cap="none" sz="1300" i="0" b="0" u="sng" strike="noStrike">
                <a:hlinkClick r:id="rId2"/>
                <a:solidFill>
                  <a:srgbClr val="000000">
                    <a:alpha val="100000"/>
                  </a:srgbClr>
                </a:solidFill>
                <a:latin typeface="Arial"/>
                <a:cs typeface="Arial"/>
                <a:ea typeface="Arial"/>
                <a:sym typeface="Arial"/>
              </a:rPr>
              <a:t>Bruni et al. 2021, HPV vaccination introduction worldwide and WHO and UNICEF estimates of national HPV immunization coverage 2010–2019 (supplementary materials).</a:t>
            </a:r>
          </a:p>
        </p:txBody>
      </p:sp>
    </p:spTree>
  </p:cSld>
  <p:clrMapOvr>
    <a:masterClrMapping/>
  </p:clrMapOvr>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1298448"/>
            <a:ext cx="8869680" cy="5486400"/>
            <a:chOff x="274320" y="1298448"/>
            <a:chExt cx="8869680" cy="5486400"/>
          </a:xfrm>
        </p:grpSpPr>
        <p:sp>
          <p:nvSpPr>
            <p:cNvPr id="3" name="rc3"/>
            <p:cNvSpPr/>
            <p:nvPr/>
          </p:nvSpPr>
          <p:spPr>
            <a:xfrm>
              <a:off x="274320" y="1298448"/>
              <a:ext cx="8869680" cy="5486400"/>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pl4"/>
            <p:cNvSpPr/>
            <p:nvPr/>
          </p:nvSpPr>
          <p:spPr>
            <a:xfrm>
              <a:off x="757350" y="5074487"/>
              <a:ext cx="4123735" cy="0"/>
            </a:xfrm>
            <a:custGeom>
              <a:avLst/>
              <a:pathLst>
                <a:path w="4123735" h="0">
                  <a:moveTo>
                    <a:pt x="0" y="0"/>
                  </a:moveTo>
                  <a:lnTo>
                    <a:pt x="4123735" y="0"/>
                  </a:lnTo>
                  <a:lnTo>
                    <a:pt x="4123735" y="0"/>
                  </a:lnTo>
                </a:path>
              </a:pathLst>
            </a:custGeom>
            <a:ln w="6775" cap="flat">
              <a:solidFill>
                <a:srgbClr val="EBEBEB">
                  <a:alpha val="100000"/>
                </a:srgbClr>
              </a:solidFill>
              <a:prstDash val="solid"/>
              <a:round/>
            </a:ln>
          </p:spPr>
          <p:txBody>
            <a:bodyPr/>
            <a:lstStyle/>
            <a:p/>
          </p:txBody>
        </p:sp>
        <p:sp>
          <p:nvSpPr>
            <p:cNvPr id="5" name="pl5"/>
            <p:cNvSpPr/>
            <p:nvPr/>
          </p:nvSpPr>
          <p:spPr>
            <a:xfrm>
              <a:off x="757350" y="4513298"/>
              <a:ext cx="4123735" cy="0"/>
            </a:xfrm>
            <a:custGeom>
              <a:avLst/>
              <a:pathLst>
                <a:path w="4123735" h="0">
                  <a:moveTo>
                    <a:pt x="0" y="0"/>
                  </a:moveTo>
                  <a:lnTo>
                    <a:pt x="4123735" y="0"/>
                  </a:lnTo>
                  <a:lnTo>
                    <a:pt x="4123735" y="0"/>
                  </a:lnTo>
                </a:path>
              </a:pathLst>
            </a:custGeom>
            <a:ln w="6775" cap="flat">
              <a:solidFill>
                <a:srgbClr val="EBEBEB">
                  <a:alpha val="100000"/>
                </a:srgbClr>
              </a:solidFill>
              <a:prstDash val="solid"/>
              <a:round/>
            </a:ln>
          </p:spPr>
          <p:txBody>
            <a:bodyPr/>
            <a:lstStyle/>
            <a:p/>
          </p:txBody>
        </p:sp>
        <p:sp>
          <p:nvSpPr>
            <p:cNvPr id="6" name="pl6"/>
            <p:cNvSpPr/>
            <p:nvPr/>
          </p:nvSpPr>
          <p:spPr>
            <a:xfrm>
              <a:off x="757350" y="3952109"/>
              <a:ext cx="4123735" cy="0"/>
            </a:xfrm>
            <a:custGeom>
              <a:avLst/>
              <a:pathLst>
                <a:path w="4123735" h="0">
                  <a:moveTo>
                    <a:pt x="0" y="0"/>
                  </a:moveTo>
                  <a:lnTo>
                    <a:pt x="4123735" y="0"/>
                  </a:lnTo>
                  <a:lnTo>
                    <a:pt x="4123735" y="0"/>
                  </a:lnTo>
                </a:path>
              </a:pathLst>
            </a:custGeom>
            <a:ln w="6775" cap="flat">
              <a:solidFill>
                <a:srgbClr val="EBEBEB">
                  <a:alpha val="100000"/>
                </a:srgbClr>
              </a:solidFill>
              <a:prstDash val="solid"/>
              <a:round/>
            </a:ln>
          </p:spPr>
          <p:txBody>
            <a:bodyPr/>
            <a:lstStyle/>
            <a:p/>
          </p:txBody>
        </p:sp>
        <p:sp>
          <p:nvSpPr>
            <p:cNvPr id="7" name="pl7"/>
            <p:cNvSpPr/>
            <p:nvPr/>
          </p:nvSpPr>
          <p:spPr>
            <a:xfrm>
              <a:off x="757350" y="3390920"/>
              <a:ext cx="4123735" cy="0"/>
            </a:xfrm>
            <a:custGeom>
              <a:avLst/>
              <a:pathLst>
                <a:path w="4123735" h="0">
                  <a:moveTo>
                    <a:pt x="0" y="0"/>
                  </a:moveTo>
                  <a:lnTo>
                    <a:pt x="4123735" y="0"/>
                  </a:lnTo>
                  <a:lnTo>
                    <a:pt x="4123735" y="0"/>
                  </a:lnTo>
                </a:path>
              </a:pathLst>
            </a:custGeom>
            <a:ln w="6775" cap="flat">
              <a:solidFill>
                <a:srgbClr val="EBEBEB">
                  <a:alpha val="100000"/>
                </a:srgbClr>
              </a:solidFill>
              <a:prstDash val="solid"/>
              <a:round/>
            </a:ln>
          </p:spPr>
          <p:txBody>
            <a:bodyPr/>
            <a:lstStyle/>
            <a:p/>
          </p:txBody>
        </p:sp>
        <p:sp>
          <p:nvSpPr>
            <p:cNvPr id="8" name="pl8"/>
            <p:cNvSpPr/>
            <p:nvPr/>
          </p:nvSpPr>
          <p:spPr>
            <a:xfrm>
              <a:off x="757350" y="2829731"/>
              <a:ext cx="4123735" cy="0"/>
            </a:xfrm>
            <a:custGeom>
              <a:avLst/>
              <a:pathLst>
                <a:path w="4123735" h="0">
                  <a:moveTo>
                    <a:pt x="0" y="0"/>
                  </a:moveTo>
                  <a:lnTo>
                    <a:pt x="4123735" y="0"/>
                  </a:lnTo>
                  <a:lnTo>
                    <a:pt x="4123735" y="0"/>
                  </a:lnTo>
                </a:path>
              </a:pathLst>
            </a:custGeom>
            <a:ln w="6775" cap="flat">
              <a:solidFill>
                <a:srgbClr val="EBEBEB">
                  <a:alpha val="100000"/>
                </a:srgbClr>
              </a:solidFill>
              <a:prstDash val="solid"/>
              <a:round/>
            </a:ln>
          </p:spPr>
          <p:txBody>
            <a:bodyPr/>
            <a:lstStyle/>
            <a:p/>
          </p:txBody>
        </p:sp>
        <p:sp>
          <p:nvSpPr>
            <p:cNvPr id="9" name="pl9"/>
            <p:cNvSpPr/>
            <p:nvPr/>
          </p:nvSpPr>
          <p:spPr>
            <a:xfrm>
              <a:off x="757350" y="2268542"/>
              <a:ext cx="4123735" cy="0"/>
            </a:xfrm>
            <a:custGeom>
              <a:avLst/>
              <a:pathLst>
                <a:path w="4123735" h="0">
                  <a:moveTo>
                    <a:pt x="0" y="0"/>
                  </a:moveTo>
                  <a:lnTo>
                    <a:pt x="4123735" y="0"/>
                  </a:lnTo>
                  <a:lnTo>
                    <a:pt x="4123735" y="0"/>
                  </a:lnTo>
                </a:path>
              </a:pathLst>
            </a:custGeom>
            <a:ln w="6775" cap="flat">
              <a:solidFill>
                <a:srgbClr val="EBEBEB">
                  <a:alpha val="100000"/>
                </a:srgbClr>
              </a:solidFill>
              <a:prstDash val="solid"/>
              <a:round/>
            </a:ln>
          </p:spPr>
          <p:txBody>
            <a:bodyPr/>
            <a:lstStyle/>
            <a:p/>
          </p:txBody>
        </p:sp>
        <p:sp>
          <p:nvSpPr>
            <p:cNvPr id="10" name="pl10"/>
            <p:cNvSpPr/>
            <p:nvPr/>
          </p:nvSpPr>
          <p:spPr>
            <a:xfrm>
              <a:off x="757350" y="4793892"/>
              <a:ext cx="4123735" cy="0"/>
            </a:xfrm>
            <a:custGeom>
              <a:avLst/>
              <a:pathLst>
                <a:path w="4123735" h="0">
                  <a:moveTo>
                    <a:pt x="0" y="0"/>
                  </a:moveTo>
                  <a:lnTo>
                    <a:pt x="4123735" y="0"/>
                  </a:lnTo>
                  <a:lnTo>
                    <a:pt x="4123735" y="0"/>
                  </a:lnTo>
                </a:path>
              </a:pathLst>
            </a:custGeom>
            <a:ln w="13550" cap="flat">
              <a:solidFill>
                <a:srgbClr val="EBEBEB">
                  <a:alpha val="100000"/>
                </a:srgbClr>
              </a:solidFill>
              <a:prstDash val="solid"/>
              <a:round/>
            </a:ln>
          </p:spPr>
          <p:txBody>
            <a:bodyPr/>
            <a:lstStyle/>
            <a:p/>
          </p:txBody>
        </p:sp>
        <p:sp>
          <p:nvSpPr>
            <p:cNvPr id="11" name="pl11"/>
            <p:cNvSpPr/>
            <p:nvPr/>
          </p:nvSpPr>
          <p:spPr>
            <a:xfrm>
              <a:off x="757350" y="4232703"/>
              <a:ext cx="4123735" cy="0"/>
            </a:xfrm>
            <a:custGeom>
              <a:avLst/>
              <a:pathLst>
                <a:path w="4123735" h="0">
                  <a:moveTo>
                    <a:pt x="0" y="0"/>
                  </a:moveTo>
                  <a:lnTo>
                    <a:pt x="4123735" y="0"/>
                  </a:lnTo>
                  <a:lnTo>
                    <a:pt x="4123735" y="0"/>
                  </a:lnTo>
                </a:path>
              </a:pathLst>
            </a:custGeom>
            <a:ln w="13550" cap="flat">
              <a:solidFill>
                <a:srgbClr val="EBEBEB">
                  <a:alpha val="100000"/>
                </a:srgbClr>
              </a:solidFill>
              <a:prstDash val="solid"/>
              <a:round/>
            </a:ln>
          </p:spPr>
          <p:txBody>
            <a:bodyPr/>
            <a:lstStyle/>
            <a:p/>
          </p:txBody>
        </p:sp>
        <p:sp>
          <p:nvSpPr>
            <p:cNvPr id="12" name="pl12"/>
            <p:cNvSpPr/>
            <p:nvPr/>
          </p:nvSpPr>
          <p:spPr>
            <a:xfrm>
              <a:off x="757350" y="3671515"/>
              <a:ext cx="4123735" cy="0"/>
            </a:xfrm>
            <a:custGeom>
              <a:avLst/>
              <a:pathLst>
                <a:path w="4123735" h="0">
                  <a:moveTo>
                    <a:pt x="0" y="0"/>
                  </a:moveTo>
                  <a:lnTo>
                    <a:pt x="4123735" y="0"/>
                  </a:lnTo>
                  <a:lnTo>
                    <a:pt x="4123735" y="0"/>
                  </a:lnTo>
                </a:path>
              </a:pathLst>
            </a:custGeom>
            <a:ln w="13550" cap="flat">
              <a:solidFill>
                <a:srgbClr val="EBEBEB">
                  <a:alpha val="100000"/>
                </a:srgbClr>
              </a:solidFill>
              <a:prstDash val="solid"/>
              <a:round/>
            </a:ln>
          </p:spPr>
          <p:txBody>
            <a:bodyPr/>
            <a:lstStyle/>
            <a:p/>
          </p:txBody>
        </p:sp>
        <p:sp>
          <p:nvSpPr>
            <p:cNvPr id="13" name="pl13"/>
            <p:cNvSpPr/>
            <p:nvPr/>
          </p:nvSpPr>
          <p:spPr>
            <a:xfrm>
              <a:off x="757350" y="3110326"/>
              <a:ext cx="4123735" cy="0"/>
            </a:xfrm>
            <a:custGeom>
              <a:avLst/>
              <a:pathLst>
                <a:path w="4123735" h="0">
                  <a:moveTo>
                    <a:pt x="0" y="0"/>
                  </a:moveTo>
                  <a:lnTo>
                    <a:pt x="4123735" y="0"/>
                  </a:lnTo>
                  <a:lnTo>
                    <a:pt x="4123735" y="0"/>
                  </a:lnTo>
                </a:path>
              </a:pathLst>
            </a:custGeom>
            <a:ln w="13550" cap="flat">
              <a:solidFill>
                <a:srgbClr val="EBEBEB">
                  <a:alpha val="100000"/>
                </a:srgbClr>
              </a:solidFill>
              <a:prstDash val="solid"/>
              <a:round/>
            </a:ln>
          </p:spPr>
          <p:txBody>
            <a:bodyPr/>
            <a:lstStyle/>
            <a:p/>
          </p:txBody>
        </p:sp>
        <p:sp>
          <p:nvSpPr>
            <p:cNvPr id="14" name="pl14"/>
            <p:cNvSpPr/>
            <p:nvPr/>
          </p:nvSpPr>
          <p:spPr>
            <a:xfrm>
              <a:off x="757350" y="2549137"/>
              <a:ext cx="4123735" cy="0"/>
            </a:xfrm>
            <a:custGeom>
              <a:avLst/>
              <a:pathLst>
                <a:path w="4123735" h="0">
                  <a:moveTo>
                    <a:pt x="0" y="0"/>
                  </a:moveTo>
                  <a:lnTo>
                    <a:pt x="4123735" y="0"/>
                  </a:lnTo>
                  <a:lnTo>
                    <a:pt x="4123735" y="0"/>
                  </a:lnTo>
                </a:path>
              </a:pathLst>
            </a:custGeom>
            <a:ln w="13550" cap="flat">
              <a:solidFill>
                <a:srgbClr val="EBEBEB">
                  <a:alpha val="100000"/>
                </a:srgbClr>
              </a:solidFill>
              <a:prstDash val="solid"/>
              <a:round/>
            </a:ln>
          </p:spPr>
          <p:txBody>
            <a:bodyPr/>
            <a:lstStyle/>
            <a:p/>
          </p:txBody>
        </p:sp>
        <p:sp>
          <p:nvSpPr>
            <p:cNvPr id="15" name="pl15"/>
            <p:cNvSpPr/>
            <p:nvPr/>
          </p:nvSpPr>
          <p:spPr>
            <a:xfrm>
              <a:off x="757350" y="1987948"/>
              <a:ext cx="4123735" cy="0"/>
            </a:xfrm>
            <a:custGeom>
              <a:avLst/>
              <a:pathLst>
                <a:path w="4123735" h="0">
                  <a:moveTo>
                    <a:pt x="0" y="0"/>
                  </a:moveTo>
                  <a:lnTo>
                    <a:pt x="4123735" y="0"/>
                  </a:lnTo>
                  <a:lnTo>
                    <a:pt x="4123735" y="0"/>
                  </a:lnTo>
                </a:path>
              </a:pathLst>
            </a:custGeom>
            <a:ln w="13550" cap="flat">
              <a:solidFill>
                <a:srgbClr val="EBEBEB">
                  <a:alpha val="100000"/>
                </a:srgbClr>
              </a:solidFill>
              <a:prstDash val="solid"/>
              <a:round/>
            </a:ln>
          </p:spPr>
          <p:txBody>
            <a:bodyPr/>
            <a:lstStyle/>
            <a:p/>
          </p:txBody>
        </p:sp>
        <p:sp>
          <p:nvSpPr>
            <p:cNvPr id="16" name="pl16"/>
            <p:cNvSpPr/>
            <p:nvPr/>
          </p:nvSpPr>
          <p:spPr>
            <a:xfrm>
              <a:off x="910081" y="1833621"/>
              <a:ext cx="0" cy="3395193"/>
            </a:xfrm>
            <a:custGeom>
              <a:avLst/>
              <a:pathLst>
                <a:path w="0" h="3395193">
                  <a:moveTo>
                    <a:pt x="0" y="3395193"/>
                  </a:moveTo>
                  <a:lnTo>
                    <a:pt x="0" y="0"/>
                  </a:lnTo>
                  <a:lnTo>
                    <a:pt x="0" y="0"/>
                  </a:lnTo>
                </a:path>
              </a:pathLst>
            </a:custGeom>
            <a:ln w="13550" cap="flat">
              <a:solidFill>
                <a:srgbClr val="EBEBEB">
                  <a:alpha val="100000"/>
                </a:srgbClr>
              </a:solidFill>
              <a:prstDash val="solid"/>
              <a:round/>
            </a:ln>
          </p:spPr>
          <p:txBody>
            <a:bodyPr/>
            <a:lstStyle/>
            <a:p/>
          </p:txBody>
        </p:sp>
        <p:sp>
          <p:nvSpPr>
            <p:cNvPr id="17" name="pl17"/>
            <p:cNvSpPr/>
            <p:nvPr/>
          </p:nvSpPr>
          <p:spPr>
            <a:xfrm>
              <a:off x="1164632" y="1833621"/>
              <a:ext cx="0" cy="3395193"/>
            </a:xfrm>
            <a:custGeom>
              <a:avLst/>
              <a:pathLst>
                <a:path w="0" h="3395193">
                  <a:moveTo>
                    <a:pt x="0" y="3395193"/>
                  </a:moveTo>
                  <a:lnTo>
                    <a:pt x="0" y="0"/>
                  </a:lnTo>
                  <a:lnTo>
                    <a:pt x="0" y="0"/>
                  </a:lnTo>
                </a:path>
              </a:pathLst>
            </a:custGeom>
            <a:ln w="13550" cap="flat">
              <a:solidFill>
                <a:srgbClr val="EBEBEB">
                  <a:alpha val="100000"/>
                </a:srgbClr>
              </a:solidFill>
              <a:prstDash val="solid"/>
              <a:round/>
            </a:ln>
          </p:spPr>
          <p:txBody>
            <a:bodyPr/>
            <a:lstStyle/>
            <a:p/>
          </p:txBody>
        </p:sp>
        <p:sp>
          <p:nvSpPr>
            <p:cNvPr id="18" name="pl18"/>
            <p:cNvSpPr/>
            <p:nvPr/>
          </p:nvSpPr>
          <p:spPr>
            <a:xfrm>
              <a:off x="1419184" y="1833621"/>
              <a:ext cx="0" cy="3395193"/>
            </a:xfrm>
            <a:custGeom>
              <a:avLst/>
              <a:pathLst>
                <a:path w="0" h="3395193">
                  <a:moveTo>
                    <a:pt x="0" y="3395193"/>
                  </a:moveTo>
                  <a:lnTo>
                    <a:pt x="0" y="0"/>
                  </a:lnTo>
                  <a:lnTo>
                    <a:pt x="0" y="0"/>
                  </a:lnTo>
                </a:path>
              </a:pathLst>
            </a:custGeom>
            <a:ln w="13550" cap="flat">
              <a:solidFill>
                <a:srgbClr val="EBEBEB">
                  <a:alpha val="100000"/>
                </a:srgbClr>
              </a:solidFill>
              <a:prstDash val="solid"/>
              <a:round/>
            </a:ln>
          </p:spPr>
          <p:txBody>
            <a:bodyPr/>
            <a:lstStyle/>
            <a:p/>
          </p:txBody>
        </p:sp>
        <p:sp>
          <p:nvSpPr>
            <p:cNvPr id="19" name="pl19"/>
            <p:cNvSpPr/>
            <p:nvPr/>
          </p:nvSpPr>
          <p:spPr>
            <a:xfrm>
              <a:off x="1673736" y="1833621"/>
              <a:ext cx="0" cy="3395193"/>
            </a:xfrm>
            <a:custGeom>
              <a:avLst/>
              <a:pathLst>
                <a:path w="0" h="3395193">
                  <a:moveTo>
                    <a:pt x="0" y="3395193"/>
                  </a:moveTo>
                  <a:lnTo>
                    <a:pt x="0" y="0"/>
                  </a:lnTo>
                  <a:lnTo>
                    <a:pt x="0" y="0"/>
                  </a:lnTo>
                </a:path>
              </a:pathLst>
            </a:custGeom>
            <a:ln w="13550" cap="flat">
              <a:solidFill>
                <a:srgbClr val="EBEBEB">
                  <a:alpha val="100000"/>
                </a:srgbClr>
              </a:solidFill>
              <a:prstDash val="solid"/>
              <a:round/>
            </a:ln>
          </p:spPr>
          <p:txBody>
            <a:bodyPr/>
            <a:lstStyle/>
            <a:p/>
          </p:txBody>
        </p:sp>
        <p:sp>
          <p:nvSpPr>
            <p:cNvPr id="20" name="pl20"/>
            <p:cNvSpPr/>
            <p:nvPr/>
          </p:nvSpPr>
          <p:spPr>
            <a:xfrm>
              <a:off x="1928287" y="1833621"/>
              <a:ext cx="0" cy="3395193"/>
            </a:xfrm>
            <a:custGeom>
              <a:avLst/>
              <a:pathLst>
                <a:path w="0" h="3395193">
                  <a:moveTo>
                    <a:pt x="0" y="3395193"/>
                  </a:moveTo>
                  <a:lnTo>
                    <a:pt x="0" y="0"/>
                  </a:lnTo>
                  <a:lnTo>
                    <a:pt x="0" y="0"/>
                  </a:lnTo>
                </a:path>
              </a:pathLst>
            </a:custGeom>
            <a:ln w="13550" cap="flat">
              <a:solidFill>
                <a:srgbClr val="EBEBEB">
                  <a:alpha val="100000"/>
                </a:srgbClr>
              </a:solidFill>
              <a:prstDash val="solid"/>
              <a:round/>
            </a:ln>
          </p:spPr>
          <p:txBody>
            <a:bodyPr/>
            <a:lstStyle/>
            <a:p/>
          </p:txBody>
        </p:sp>
        <p:sp>
          <p:nvSpPr>
            <p:cNvPr id="21" name="pl21"/>
            <p:cNvSpPr/>
            <p:nvPr/>
          </p:nvSpPr>
          <p:spPr>
            <a:xfrm>
              <a:off x="2182839" y="1833621"/>
              <a:ext cx="0" cy="3395193"/>
            </a:xfrm>
            <a:custGeom>
              <a:avLst/>
              <a:pathLst>
                <a:path w="0" h="3395193">
                  <a:moveTo>
                    <a:pt x="0" y="3395193"/>
                  </a:moveTo>
                  <a:lnTo>
                    <a:pt x="0" y="0"/>
                  </a:lnTo>
                  <a:lnTo>
                    <a:pt x="0" y="0"/>
                  </a:lnTo>
                </a:path>
              </a:pathLst>
            </a:custGeom>
            <a:ln w="13550" cap="flat">
              <a:solidFill>
                <a:srgbClr val="EBEBEB">
                  <a:alpha val="100000"/>
                </a:srgbClr>
              </a:solidFill>
              <a:prstDash val="solid"/>
              <a:round/>
            </a:ln>
          </p:spPr>
          <p:txBody>
            <a:bodyPr/>
            <a:lstStyle/>
            <a:p/>
          </p:txBody>
        </p:sp>
        <p:sp>
          <p:nvSpPr>
            <p:cNvPr id="22" name="pl22"/>
            <p:cNvSpPr/>
            <p:nvPr/>
          </p:nvSpPr>
          <p:spPr>
            <a:xfrm>
              <a:off x="2437390" y="1833621"/>
              <a:ext cx="0" cy="3395193"/>
            </a:xfrm>
            <a:custGeom>
              <a:avLst/>
              <a:pathLst>
                <a:path w="0" h="3395193">
                  <a:moveTo>
                    <a:pt x="0" y="3395193"/>
                  </a:moveTo>
                  <a:lnTo>
                    <a:pt x="0" y="0"/>
                  </a:lnTo>
                  <a:lnTo>
                    <a:pt x="0" y="0"/>
                  </a:lnTo>
                </a:path>
              </a:pathLst>
            </a:custGeom>
            <a:ln w="13550" cap="flat">
              <a:solidFill>
                <a:srgbClr val="EBEBEB">
                  <a:alpha val="100000"/>
                </a:srgbClr>
              </a:solidFill>
              <a:prstDash val="solid"/>
              <a:round/>
            </a:ln>
          </p:spPr>
          <p:txBody>
            <a:bodyPr/>
            <a:lstStyle/>
            <a:p/>
          </p:txBody>
        </p:sp>
        <p:sp>
          <p:nvSpPr>
            <p:cNvPr id="23" name="pl23"/>
            <p:cNvSpPr/>
            <p:nvPr/>
          </p:nvSpPr>
          <p:spPr>
            <a:xfrm>
              <a:off x="2691942" y="1833621"/>
              <a:ext cx="0" cy="3395193"/>
            </a:xfrm>
            <a:custGeom>
              <a:avLst/>
              <a:pathLst>
                <a:path w="0" h="3395193">
                  <a:moveTo>
                    <a:pt x="0" y="3395193"/>
                  </a:moveTo>
                  <a:lnTo>
                    <a:pt x="0" y="0"/>
                  </a:lnTo>
                  <a:lnTo>
                    <a:pt x="0" y="0"/>
                  </a:lnTo>
                </a:path>
              </a:pathLst>
            </a:custGeom>
            <a:ln w="13550" cap="flat">
              <a:solidFill>
                <a:srgbClr val="EBEBEB">
                  <a:alpha val="100000"/>
                </a:srgbClr>
              </a:solidFill>
              <a:prstDash val="solid"/>
              <a:round/>
            </a:ln>
          </p:spPr>
          <p:txBody>
            <a:bodyPr/>
            <a:lstStyle/>
            <a:p/>
          </p:txBody>
        </p:sp>
        <p:sp>
          <p:nvSpPr>
            <p:cNvPr id="24" name="pl24"/>
            <p:cNvSpPr/>
            <p:nvPr/>
          </p:nvSpPr>
          <p:spPr>
            <a:xfrm>
              <a:off x="2946494" y="1833621"/>
              <a:ext cx="0" cy="3395193"/>
            </a:xfrm>
            <a:custGeom>
              <a:avLst/>
              <a:pathLst>
                <a:path w="0" h="3395193">
                  <a:moveTo>
                    <a:pt x="0" y="3395193"/>
                  </a:moveTo>
                  <a:lnTo>
                    <a:pt x="0" y="0"/>
                  </a:lnTo>
                  <a:lnTo>
                    <a:pt x="0" y="0"/>
                  </a:lnTo>
                </a:path>
              </a:pathLst>
            </a:custGeom>
            <a:ln w="13550" cap="flat">
              <a:solidFill>
                <a:srgbClr val="EBEBEB">
                  <a:alpha val="100000"/>
                </a:srgbClr>
              </a:solidFill>
              <a:prstDash val="solid"/>
              <a:round/>
            </a:ln>
          </p:spPr>
          <p:txBody>
            <a:bodyPr/>
            <a:lstStyle/>
            <a:p/>
          </p:txBody>
        </p:sp>
        <p:sp>
          <p:nvSpPr>
            <p:cNvPr id="25" name="pl25"/>
            <p:cNvSpPr/>
            <p:nvPr/>
          </p:nvSpPr>
          <p:spPr>
            <a:xfrm>
              <a:off x="3201045" y="1833621"/>
              <a:ext cx="0" cy="3395193"/>
            </a:xfrm>
            <a:custGeom>
              <a:avLst/>
              <a:pathLst>
                <a:path w="0" h="3395193">
                  <a:moveTo>
                    <a:pt x="0" y="3395193"/>
                  </a:moveTo>
                  <a:lnTo>
                    <a:pt x="0" y="0"/>
                  </a:lnTo>
                  <a:lnTo>
                    <a:pt x="0" y="0"/>
                  </a:lnTo>
                </a:path>
              </a:pathLst>
            </a:custGeom>
            <a:ln w="13550" cap="flat">
              <a:solidFill>
                <a:srgbClr val="EBEBEB">
                  <a:alpha val="100000"/>
                </a:srgbClr>
              </a:solidFill>
              <a:prstDash val="solid"/>
              <a:round/>
            </a:ln>
          </p:spPr>
          <p:txBody>
            <a:bodyPr/>
            <a:lstStyle/>
            <a:p/>
          </p:txBody>
        </p:sp>
        <p:sp>
          <p:nvSpPr>
            <p:cNvPr id="26" name="pl26"/>
            <p:cNvSpPr/>
            <p:nvPr/>
          </p:nvSpPr>
          <p:spPr>
            <a:xfrm>
              <a:off x="3455597" y="1833621"/>
              <a:ext cx="0" cy="3395193"/>
            </a:xfrm>
            <a:custGeom>
              <a:avLst/>
              <a:pathLst>
                <a:path w="0" h="3395193">
                  <a:moveTo>
                    <a:pt x="0" y="3395193"/>
                  </a:moveTo>
                  <a:lnTo>
                    <a:pt x="0" y="0"/>
                  </a:lnTo>
                  <a:lnTo>
                    <a:pt x="0" y="0"/>
                  </a:lnTo>
                </a:path>
              </a:pathLst>
            </a:custGeom>
            <a:ln w="13550" cap="flat">
              <a:solidFill>
                <a:srgbClr val="EBEBEB">
                  <a:alpha val="100000"/>
                </a:srgbClr>
              </a:solidFill>
              <a:prstDash val="solid"/>
              <a:round/>
            </a:ln>
          </p:spPr>
          <p:txBody>
            <a:bodyPr/>
            <a:lstStyle/>
            <a:p/>
          </p:txBody>
        </p:sp>
        <p:sp>
          <p:nvSpPr>
            <p:cNvPr id="27" name="pl27"/>
            <p:cNvSpPr/>
            <p:nvPr/>
          </p:nvSpPr>
          <p:spPr>
            <a:xfrm>
              <a:off x="3710148" y="1833621"/>
              <a:ext cx="0" cy="3395193"/>
            </a:xfrm>
            <a:custGeom>
              <a:avLst/>
              <a:pathLst>
                <a:path w="0" h="3395193">
                  <a:moveTo>
                    <a:pt x="0" y="3395193"/>
                  </a:moveTo>
                  <a:lnTo>
                    <a:pt x="0" y="0"/>
                  </a:lnTo>
                  <a:lnTo>
                    <a:pt x="0" y="0"/>
                  </a:lnTo>
                </a:path>
              </a:pathLst>
            </a:custGeom>
            <a:ln w="13550" cap="flat">
              <a:solidFill>
                <a:srgbClr val="EBEBEB">
                  <a:alpha val="100000"/>
                </a:srgbClr>
              </a:solidFill>
              <a:prstDash val="solid"/>
              <a:round/>
            </a:ln>
          </p:spPr>
          <p:txBody>
            <a:bodyPr/>
            <a:lstStyle/>
            <a:p/>
          </p:txBody>
        </p:sp>
        <p:sp>
          <p:nvSpPr>
            <p:cNvPr id="28" name="pl28"/>
            <p:cNvSpPr/>
            <p:nvPr/>
          </p:nvSpPr>
          <p:spPr>
            <a:xfrm>
              <a:off x="3964700" y="1833621"/>
              <a:ext cx="0" cy="3395193"/>
            </a:xfrm>
            <a:custGeom>
              <a:avLst/>
              <a:pathLst>
                <a:path w="0" h="3395193">
                  <a:moveTo>
                    <a:pt x="0" y="3395193"/>
                  </a:moveTo>
                  <a:lnTo>
                    <a:pt x="0" y="0"/>
                  </a:lnTo>
                  <a:lnTo>
                    <a:pt x="0" y="0"/>
                  </a:lnTo>
                </a:path>
              </a:pathLst>
            </a:custGeom>
            <a:ln w="13550" cap="flat">
              <a:solidFill>
                <a:srgbClr val="EBEBEB">
                  <a:alpha val="100000"/>
                </a:srgbClr>
              </a:solidFill>
              <a:prstDash val="solid"/>
              <a:round/>
            </a:ln>
          </p:spPr>
          <p:txBody>
            <a:bodyPr/>
            <a:lstStyle/>
            <a:p/>
          </p:txBody>
        </p:sp>
        <p:sp>
          <p:nvSpPr>
            <p:cNvPr id="29" name="pl29"/>
            <p:cNvSpPr/>
            <p:nvPr/>
          </p:nvSpPr>
          <p:spPr>
            <a:xfrm>
              <a:off x="4219251" y="1833621"/>
              <a:ext cx="0" cy="3395193"/>
            </a:xfrm>
            <a:custGeom>
              <a:avLst/>
              <a:pathLst>
                <a:path w="0" h="3395193">
                  <a:moveTo>
                    <a:pt x="0" y="3395193"/>
                  </a:moveTo>
                  <a:lnTo>
                    <a:pt x="0" y="0"/>
                  </a:lnTo>
                  <a:lnTo>
                    <a:pt x="0" y="0"/>
                  </a:lnTo>
                </a:path>
              </a:pathLst>
            </a:custGeom>
            <a:ln w="13550" cap="flat">
              <a:solidFill>
                <a:srgbClr val="EBEBEB">
                  <a:alpha val="100000"/>
                </a:srgbClr>
              </a:solidFill>
              <a:prstDash val="solid"/>
              <a:round/>
            </a:ln>
          </p:spPr>
          <p:txBody>
            <a:bodyPr/>
            <a:lstStyle/>
            <a:p/>
          </p:txBody>
        </p:sp>
        <p:sp>
          <p:nvSpPr>
            <p:cNvPr id="30" name="pl30"/>
            <p:cNvSpPr/>
            <p:nvPr/>
          </p:nvSpPr>
          <p:spPr>
            <a:xfrm>
              <a:off x="4473803" y="1833621"/>
              <a:ext cx="0" cy="3395193"/>
            </a:xfrm>
            <a:custGeom>
              <a:avLst/>
              <a:pathLst>
                <a:path w="0" h="3395193">
                  <a:moveTo>
                    <a:pt x="0" y="3395193"/>
                  </a:moveTo>
                  <a:lnTo>
                    <a:pt x="0" y="0"/>
                  </a:lnTo>
                  <a:lnTo>
                    <a:pt x="0" y="0"/>
                  </a:lnTo>
                </a:path>
              </a:pathLst>
            </a:custGeom>
            <a:ln w="13550" cap="flat">
              <a:solidFill>
                <a:srgbClr val="EBEBEB">
                  <a:alpha val="100000"/>
                </a:srgbClr>
              </a:solidFill>
              <a:prstDash val="solid"/>
              <a:round/>
            </a:ln>
          </p:spPr>
          <p:txBody>
            <a:bodyPr/>
            <a:lstStyle/>
            <a:p/>
          </p:txBody>
        </p:sp>
        <p:sp>
          <p:nvSpPr>
            <p:cNvPr id="31" name="pl31"/>
            <p:cNvSpPr/>
            <p:nvPr/>
          </p:nvSpPr>
          <p:spPr>
            <a:xfrm>
              <a:off x="4728355" y="1833621"/>
              <a:ext cx="0" cy="3395193"/>
            </a:xfrm>
            <a:custGeom>
              <a:avLst/>
              <a:pathLst>
                <a:path w="0" h="3395193">
                  <a:moveTo>
                    <a:pt x="0" y="3395193"/>
                  </a:moveTo>
                  <a:lnTo>
                    <a:pt x="0" y="0"/>
                  </a:lnTo>
                  <a:lnTo>
                    <a:pt x="0" y="0"/>
                  </a:lnTo>
                </a:path>
              </a:pathLst>
            </a:custGeom>
            <a:ln w="13550" cap="flat">
              <a:solidFill>
                <a:srgbClr val="EBEBEB">
                  <a:alpha val="100000"/>
                </a:srgbClr>
              </a:solidFill>
              <a:prstDash val="solid"/>
              <a:round/>
            </a:ln>
          </p:spPr>
          <p:txBody>
            <a:bodyPr/>
            <a:lstStyle/>
            <a:p/>
          </p:txBody>
        </p:sp>
        <p:sp>
          <p:nvSpPr>
            <p:cNvPr id="32" name="pl32"/>
            <p:cNvSpPr/>
            <p:nvPr/>
          </p:nvSpPr>
          <p:spPr>
            <a:xfrm>
              <a:off x="910081" y="2857791"/>
              <a:ext cx="3818273" cy="1908042"/>
            </a:xfrm>
            <a:custGeom>
              <a:avLst/>
              <a:pathLst>
                <a:path w="3818273" h="1908042">
                  <a:moveTo>
                    <a:pt x="0" y="1908042"/>
                  </a:moveTo>
                  <a:lnTo>
                    <a:pt x="254551" y="1711626"/>
                  </a:lnTo>
                  <a:lnTo>
                    <a:pt x="509103" y="1262675"/>
                  </a:lnTo>
                  <a:lnTo>
                    <a:pt x="763654" y="1178496"/>
                  </a:lnTo>
                  <a:lnTo>
                    <a:pt x="1018206" y="168356"/>
                  </a:lnTo>
                  <a:lnTo>
                    <a:pt x="1272757" y="364772"/>
                  </a:lnTo>
                  <a:lnTo>
                    <a:pt x="1527309" y="308653"/>
                  </a:lnTo>
                  <a:lnTo>
                    <a:pt x="1781861" y="112237"/>
                  </a:lnTo>
                  <a:lnTo>
                    <a:pt x="2036412" y="168356"/>
                  </a:lnTo>
                  <a:lnTo>
                    <a:pt x="2290964" y="448951"/>
                  </a:lnTo>
                  <a:lnTo>
                    <a:pt x="2545515" y="561188"/>
                  </a:lnTo>
                  <a:lnTo>
                    <a:pt x="2800067" y="729545"/>
                  </a:lnTo>
                  <a:lnTo>
                    <a:pt x="3054619" y="196416"/>
                  </a:lnTo>
                  <a:lnTo>
                    <a:pt x="3309170" y="112237"/>
                  </a:lnTo>
                  <a:lnTo>
                    <a:pt x="3563722" y="112237"/>
                  </a:lnTo>
                  <a:lnTo>
                    <a:pt x="3818273" y="0"/>
                  </a:lnTo>
                </a:path>
              </a:pathLst>
            </a:custGeom>
            <a:ln w="29811" cap="flat">
              <a:solidFill>
                <a:srgbClr val="FF0000">
                  <a:alpha val="100000"/>
                </a:srgbClr>
              </a:solidFill>
              <a:prstDash val="solid"/>
              <a:round/>
            </a:ln>
          </p:spPr>
          <p:txBody>
            <a:bodyPr/>
            <a:lstStyle/>
            <a:p/>
          </p:txBody>
        </p:sp>
        <p:sp>
          <p:nvSpPr>
            <p:cNvPr id="33" name="pl33"/>
            <p:cNvSpPr/>
            <p:nvPr/>
          </p:nvSpPr>
          <p:spPr>
            <a:xfrm>
              <a:off x="910081" y="2857791"/>
              <a:ext cx="3818273" cy="1936101"/>
            </a:xfrm>
            <a:custGeom>
              <a:avLst/>
              <a:pathLst>
                <a:path w="3818273" h="1936101">
                  <a:moveTo>
                    <a:pt x="0" y="1936101"/>
                  </a:moveTo>
                  <a:lnTo>
                    <a:pt x="254551" y="1767745"/>
                  </a:lnTo>
                  <a:lnTo>
                    <a:pt x="509103" y="1402972"/>
                  </a:lnTo>
                  <a:lnTo>
                    <a:pt x="763654" y="1402972"/>
                  </a:lnTo>
                  <a:lnTo>
                    <a:pt x="1018206" y="785664"/>
                  </a:lnTo>
                  <a:lnTo>
                    <a:pt x="1272757" y="841783"/>
                  </a:lnTo>
                  <a:lnTo>
                    <a:pt x="1527309" y="617307"/>
                  </a:lnTo>
                  <a:lnTo>
                    <a:pt x="1781861" y="420891"/>
                  </a:lnTo>
                  <a:lnTo>
                    <a:pt x="2036412" y="617307"/>
                  </a:lnTo>
                  <a:lnTo>
                    <a:pt x="2290964" y="673426"/>
                  </a:lnTo>
                  <a:lnTo>
                    <a:pt x="2545515" y="982080"/>
                  </a:lnTo>
                  <a:lnTo>
                    <a:pt x="2800067" y="1038199"/>
                  </a:lnTo>
                  <a:lnTo>
                    <a:pt x="3054619" y="533129"/>
                  </a:lnTo>
                  <a:lnTo>
                    <a:pt x="3309170" y="308653"/>
                  </a:lnTo>
                  <a:lnTo>
                    <a:pt x="3563722" y="84178"/>
                  </a:lnTo>
                  <a:lnTo>
                    <a:pt x="3818273" y="0"/>
                  </a:lnTo>
                </a:path>
              </a:pathLst>
            </a:custGeom>
            <a:ln w="29811" cap="flat">
              <a:solidFill>
                <a:srgbClr val="0058AB">
                  <a:alpha val="100000"/>
                </a:srgbClr>
              </a:solidFill>
              <a:prstDash val="solid"/>
              <a:round/>
            </a:ln>
          </p:spPr>
          <p:txBody>
            <a:bodyPr/>
            <a:lstStyle/>
            <a:p/>
          </p:txBody>
        </p:sp>
        <p:sp>
          <p:nvSpPr>
            <p:cNvPr id="34" name="pt34"/>
            <p:cNvSpPr/>
            <p:nvPr/>
          </p:nvSpPr>
          <p:spPr>
            <a:xfrm>
              <a:off x="885255" y="4741007"/>
              <a:ext cx="49651" cy="49651"/>
            </a:xfrm>
            <a:prstGeom prst="ellipse">
              <a:avLst/>
            </a:prstGeom>
            <a:solidFill>
              <a:srgbClr val="FF0000">
                <a:alpha val="100000"/>
              </a:srgbClr>
            </a:solidFill>
            <a:ln w="9000" cap="rnd">
              <a:solidFill>
                <a:srgbClr val="FF0000">
                  <a:alpha val="100000"/>
                </a:srgbClr>
              </a:solidFill>
              <a:prstDash val="solid"/>
              <a:round/>
            </a:ln>
          </p:spPr>
          <p:txBody>
            <a:bodyPr/>
            <a:lstStyle/>
            <a:p/>
          </p:txBody>
        </p:sp>
        <p:sp>
          <p:nvSpPr>
            <p:cNvPr id="35" name="pt35"/>
            <p:cNvSpPr/>
            <p:nvPr/>
          </p:nvSpPr>
          <p:spPr>
            <a:xfrm>
              <a:off x="1139806" y="4544591"/>
              <a:ext cx="49651" cy="49651"/>
            </a:xfrm>
            <a:prstGeom prst="ellipse">
              <a:avLst/>
            </a:prstGeom>
            <a:solidFill>
              <a:srgbClr val="FF0000">
                <a:alpha val="100000"/>
              </a:srgbClr>
            </a:solidFill>
            <a:ln w="9000" cap="rnd">
              <a:solidFill>
                <a:srgbClr val="FF0000">
                  <a:alpha val="100000"/>
                </a:srgbClr>
              </a:solidFill>
              <a:prstDash val="solid"/>
              <a:round/>
            </a:ln>
          </p:spPr>
          <p:txBody>
            <a:bodyPr/>
            <a:lstStyle/>
            <a:p/>
          </p:txBody>
        </p:sp>
        <p:sp>
          <p:nvSpPr>
            <p:cNvPr id="36" name="pt36"/>
            <p:cNvSpPr/>
            <p:nvPr/>
          </p:nvSpPr>
          <p:spPr>
            <a:xfrm>
              <a:off x="1394358" y="4095640"/>
              <a:ext cx="49651" cy="49651"/>
            </a:xfrm>
            <a:prstGeom prst="ellipse">
              <a:avLst/>
            </a:prstGeom>
            <a:solidFill>
              <a:srgbClr val="FF0000">
                <a:alpha val="100000"/>
              </a:srgbClr>
            </a:solidFill>
            <a:ln w="9000" cap="rnd">
              <a:solidFill>
                <a:srgbClr val="FF0000">
                  <a:alpha val="100000"/>
                </a:srgbClr>
              </a:solidFill>
              <a:prstDash val="solid"/>
              <a:round/>
            </a:ln>
          </p:spPr>
          <p:txBody>
            <a:bodyPr/>
            <a:lstStyle/>
            <a:p/>
          </p:txBody>
        </p:sp>
        <p:sp>
          <p:nvSpPr>
            <p:cNvPr id="37" name="pt37"/>
            <p:cNvSpPr/>
            <p:nvPr/>
          </p:nvSpPr>
          <p:spPr>
            <a:xfrm>
              <a:off x="1648910" y="4011461"/>
              <a:ext cx="49651" cy="49651"/>
            </a:xfrm>
            <a:prstGeom prst="ellipse">
              <a:avLst/>
            </a:prstGeom>
            <a:solidFill>
              <a:srgbClr val="FF0000">
                <a:alpha val="100000"/>
              </a:srgbClr>
            </a:solidFill>
            <a:ln w="9000" cap="rnd">
              <a:solidFill>
                <a:srgbClr val="FF0000">
                  <a:alpha val="100000"/>
                </a:srgbClr>
              </a:solidFill>
              <a:prstDash val="solid"/>
              <a:round/>
            </a:ln>
          </p:spPr>
          <p:txBody>
            <a:bodyPr/>
            <a:lstStyle/>
            <a:p/>
          </p:txBody>
        </p:sp>
        <p:sp>
          <p:nvSpPr>
            <p:cNvPr id="38" name="pt38"/>
            <p:cNvSpPr/>
            <p:nvPr/>
          </p:nvSpPr>
          <p:spPr>
            <a:xfrm>
              <a:off x="1903461" y="3001321"/>
              <a:ext cx="49651" cy="49651"/>
            </a:xfrm>
            <a:prstGeom prst="ellipse">
              <a:avLst/>
            </a:prstGeom>
            <a:solidFill>
              <a:srgbClr val="FF0000">
                <a:alpha val="100000"/>
              </a:srgbClr>
            </a:solidFill>
            <a:ln w="9000" cap="rnd">
              <a:solidFill>
                <a:srgbClr val="FF0000">
                  <a:alpha val="100000"/>
                </a:srgbClr>
              </a:solidFill>
              <a:prstDash val="solid"/>
              <a:round/>
            </a:ln>
          </p:spPr>
          <p:txBody>
            <a:bodyPr/>
            <a:lstStyle/>
            <a:p/>
          </p:txBody>
        </p:sp>
        <p:sp>
          <p:nvSpPr>
            <p:cNvPr id="39" name="pt39"/>
            <p:cNvSpPr/>
            <p:nvPr/>
          </p:nvSpPr>
          <p:spPr>
            <a:xfrm>
              <a:off x="2158013" y="3197737"/>
              <a:ext cx="49651" cy="49651"/>
            </a:xfrm>
            <a:prstGeom prst="ellipse">
              <a:avLst/>
            </a:prstGeom>
            <a:solidFill>
              <a:srgbClr val="FF0000">
                <a:alpha val="100000"/>
              </a:srgbClr>
            </a:solidFill>
            <a:ln w="9000" cap="rnd">
              <a:solidFill>
                <a:srgbClr val="FF0000">
                  <a:alpha val="100000"/>
                </a:srgbClr>
              </a:solidFill>
              <a:prstDash val="solid"/>
              <a:round/>
            </a:ln>
          </p:spPr>
          <p:txBody>
            <a:bodyPr/>
            <a:lstStyle/>
            <a:p/>
          </p:txBody>
        </p:sp>
        <p:sp>
          <p:nvSpPr>
            <p:cNvPr id="40" name="pt40"/>
            <p:cNvSpPr/>
            <p:nvPr/>
          </p:nvSpPr>
          <p:spPr>
            <a:xfrm>
              <a:off x="2412564" y="3141619"/>
              <a:ext cx="49651" cy="49651"/>
            </a:xfrm>
            <a:prstGeom prst="ellipse">
              <a:avLst/>
            </a:prstGeom>
            <a:solidFill>
              <a:srgbClr val="FF0000">
                <a:alpha val="100000"/>
              </a:srgbClr>
            </a:solidFill>
            <a:ln w="9000" cap="rnd">
              <a:solidFill>
                <a:srgbClr val="FF0000">
                  <a:alpha val="100000"/>
                </a:srgbClr>
              </a:solidFill>
              <a:prstDash val="solid"/>
              <a:round/>
            </a:ln>
          </p:spPr>
          <p:txBody>
            <a:bodyPr/>
            <a:lstStyle/>
            <a:p/>
          </p:txBody>
        </p:sp>
        <p:sp>
          <p:nvSpPr>
            <p:cNvPr id="41" name="pt41"/>
            <p:cNvSpPr/>
            <p:nvPr/>
          </p:nvSpPr>
          <p:spPr>
            <a:xfrm>
              <a:off x="2667116" y="2945202"/>
              <a:ext cx="49651" cy="49651"/>
            </a:xfrm>
            <a:prstGeom prst="ellipse">
              <a:avLst/>
            </a:prstGeom>
            <a:solidFill>
              <a:srgbClr val="FF0000">
                <a:alpha val="100000"/>
              </a:srgbClr>
            </a:solidFill>
            <a:ln w="9000" cap="rnd">
              <a:solidFill>
                <a:srgbClr val="FF0000">
                  <a:alpha val="100000"/>
                </a:srgbClr>
              </a:solidFill>
              <a:prstDash val="solid"/>
              <a:round/>
            </a:ln>
          </p:spPr>
          <p:txBody>
            <a:bodyPr/>
            <a:lstStyle/>
            <a:p/>
          </p:txBody>
        </p:sp>
        <p:sp>
          <p:nvSpPr>
            <p:cNvPr id="42" name="pt42"/>
            <p:cNvSpPr/>
            <p:nvPr/>
          </p:nvSpPr>
          <p:spPr>
            <a:xfrm>
              <a:off x="2921668" y="3001321"/>
              <a:ext cx="49651" cy="49651"/>
            </a:xfrm>
            <a:prstGeom prst="ellipse">
              <a:avLst/>
            </a:prstGeom>
            <a:solidFill>
              <a:srgbClr val="FF0000">
                <a:alpha val="100000"/>
              </a:srgbClr>
            </a:solidFill>
            <a:ln w="9000" cap="rnd">
              <a:solidFill>
                <a:srgbClr val="FF0000">
                  <a:alpha val="100000"/>
                </a:srgbClr>
              </a:solidFill>
              <a:prstDash val="solid"/>
              <a:round/>
            </a:ln>
          </p:spPr>
          <p:txBody>
            <a:bodyPr/>
            <a:lstStyle/>
            <a:p/>
          </p:txBody>
        </p:sp>
        <p:sp>
          <p:nvSpPr>
            <p:cNvPr id="43" name="pt43"/>
            <p:cNvSpPr/>
            <p:nvPr/>
          </p:nvSpPr>
          <p:spPr>
            <a:xfrm>
              <a:off x="3176219" y="3281916"/>
              <a:ext cx="49651" cy="49651"/>
            </a:xfrm>
            <a:prstGeom prst="ellipse">
              <a:avLst/>
            </a:prstGeom>
            <a:solidFill>
              <a:srgbClr val="FF0000">
                <a:alpha val="100000"/>
              </a:srgbClr>
            </a:solidFill>
            <a:ln w="9000" cap="rnd">
              <a:solidFill>
                <a:srgbClr val="FF0000">
                  <a:alpha val="100000"/>
                </a:srgbClr>
              </a:solidFill>
              <a:prstDash val="solid"/>
              <a:round/>
            </a:ln>
          </p:spPr>
          <p:txBody>
            <a:bodyPr/>
            <a:lstStyle/>
            <a:p/>
          </p:txBody>
        </p:sp>
        <p:sp>
          <p:nvSpPr>
            <p:cNvPr id="44" name="pt44"/>
            <p:cNvSpPr/>
            <p:nvPr/>
          </p:nvSpPr>
          <p:spPr>
            <a:xfrm>
              <a:off x="3430771" y="3394154"/>
              <a:ext cx="49651" cy="49651"/>
            </a:xfrm>
            <a:prstGeom prst="ellipse">
              <a:avLst/>
            </a:prstGeom>
            <a:solidFill>
              <a:srgbClr val="FF0000">
                <a:alpha val="100000"/>
              </a:srgbClr>
            </a:solidFill>
            <a:ln w="9000" cap="rnd">
              <a:solidFill>
                <a:srgbClr val="FF0000">
                  <a:alpha val="100000"/>
                </a:srgbClr>
              </a:solidFill>
              <a:prstDash val="solid"/>
              <a:round/>
            </a:ln>
          </p:spPr>
          <p:txBody>
            <a:bodyPr/>
            <a:lstStyle/>
            <a:p/>
          </p:txBody>
        </p:sp>
        <p:sp>
          <p:nvSpPr>
            <p:cNvPr id="45" name="pt45"/>
            <p:cNvSpPr/>
            <p:nvPr/>
          </p:nvSpPr>
          <p:spPr>
            <a:xfrm>
              <a:off x="3685322" y="3562510"/>
              <a:ext cx="49651" cy="49651"/>
            </a:xfrm>
            <a:prstGeom prst="ellipse">
              <a:avLst/>
            </a:prstGeom>
            <a:solidFill>
              <a:srgbClr val="FF0000">
                <a:alpha val="100000"/>
              </a:srgbClr>
            </a:solidFill>
            <a:ln w="9000" cap="rnd">
              <a:solidFill>
                <a:srgbClr val="FF0000">
                  <a:alpha val="100000"/>
                </a:srgbClr>
              </a:solidFill>
              <a:prstDash val="solid"/>
              <a:round/>
            </a:ln>
          </p:spPr>
          <p:txBody>
            <a:bodyPr/>
            <a:lstStyle/>
            <a:p/>
          </p:txBody>
        </p:sp>
        <p:sp>
          <p:nvSpPr>
            <p:cNvPr id="46" name="pt46"/>
            <p:cNvSpPr/>
            <p:nvPr/>
          </p:nvSpPr>
          <p:spPr>
            <a:xfrm>
              <a:off x="3939874" y="3029381"/>
              <a:ext cx="49651" cy="49651"/>
            </a:xfrm>
            <a:prstGeom prst="ellipse">
              <a:avLst/>
            </a:prstGeom>
            <a:solidFill>
              <a:srgbClr val="FF0000">
                <a:alpha val="100000"/>
              </a:srgbClr>
            </a:solidFill>
            <a:ln w="9000" cap="rnd">
              <a:solidFill>
                <a:srgbClr val="FF0000">
                  <a:alpha val="100000"/>
                </a:srgbClr>
              </a:solidFill>
              <a:prstDash val="solid"/>
              <a:round/>
            </a:ln>
          </p:spPr>
          <p:txBody>
            <a:bodyPr/>
            <a:lstStyle/>
            <a:p/>
          </p:txBody>
        </p:sp>
        <p:sp>
          <p:nvSpPr>
            <p:cNvPr id="47" name="pt47"/>
            <p:cNvSpPr/>
            <p:nvPr/>
          </p:nvSpPr>
          <p:spPr>
            <a:xfrm>
              <a:off x="4194426" y="2945202"/>
              <a:ext cx="49651" cy="49651"/>
            </a:xfrm>
            <a:prstGeom prst="ellipse">
              <a:avLst/>
            </a:prstGeom>
            <a:solidFill>
              <a:srgbClr val="FF0000">
                <a:alpha val="100000"/>
              </a:srgbClr>
            </a:solidFill>
            <a:ln w="9000" cap="rnd">
              <a:solidFill>
                <a:srgbClr val="FF0000">
                  <a:alpha val="100000"/>
                </a:srgbClr>
              </a:solidFill>
              <a:prstDash val="solid"/>
              <a:round/>
            </a:ln>
          </p:spPr>
          <p:txBody>
            <a:bodyPr/>
            <a:lstStyle/>
            <a:p/>
          </p:txBody>
        </p:sp>
        <p:sp>
          <p:nvSpPr>
            <p:cNvPr id="48" name="pt48"/>
            <p:cNvSpPr/>
            <p:nvPr/>
          </p:nvSpPr>
          <p:spPr>
            <a:xfrm>
              <a:off x="4448977" y="2945202"/>
              <a:ext cx="49651" cy="49651"/>
            </a:xfrm>
            <a:prstGeom prst="ellipse">
              <a:avLst/>
            </a:prstGeom>
            <a:solidFill>
              <a:srgbClr val="FF0000">
                <a:alpha val="100000"/>
              </a:srgbClr>
            </a:solidFill>
            <a:ln w="9000" cap="rnd">
              <a:solidFill>
                <a:srgbClr val="FF0000">
                  <a:alpha val="100000"/>
                </a:srgbClr>
              </a:solidFill>
              <a:prstDash val="solid"/>
              <a:round/>
            </a:ln>
          </p:spPr>
          <p:txBody>
            <a:bodyPr/>
            <a:lstStyle/>
            <a:p/>
          </p:txBody>
        </p:sp>
        <p:sp>
          <p:nvSpPr>
            <p:cNvPr id="49" name="pt49"/>
            <p:cNvSpPr/>
            <p:nvPr/>
          </p:nvSpPr>
          <p:spPr>
            <a:xfrm>
              <a:off x="4703529" y="2832965"/>
              <a:ext cx="49651" cy="49651"/>
            </a:xfrm>
            <a:prstGeom prst="ellipse">
              <a:avLst/>
            </a:prstGeom>
            <a:solidFill>
              <a:srgbClr val="FF0000">
                <a:alpha val="100000"/>
              </a:srgbClr>
            </a:solidFill>
            <a:ln w="9000" cap="rnd">
              <a:solidFill>
                <a:srgbClr val="FF0000">
                  <a:alpha val="100000"/>
                </a:srgbClr>
              </a:solidFill>
              <a:prstDash val="solid"/>
              <a:round/>
            </a:ln>
          </p:spPr>
          <p:txBody>
            <a:bodyPr/>
            <a:lstStyle/>
            <a:p/>
          </p:txBody>
        </p:sp>
        <p:sp>
          <p:nvSpPr>
            <p:cNvPr id="50" name="pt50"/>
            <p:cNvSpPr/>
            <p:nvPr/>
          </p:nvSpPr>
          <p:spPr>
            <a:xfrm>
              <a:off x="885255" y="4769066"/>
              <a:ext cx="49651" cy="49651"/>
            </a:xfrm>
            <a:prstGeom prst="ellipse">
              <a:avLst/>
            </a:prstGeom>
            <a:solidFill>
              <a:srgbClr val="0058AB">
                <a:alpha val="100000"/>
              </a:srgbClr>
            </a:solidFill>
            <a:ln w="9000" cap="rnd">
              <a:solidFill>
                <a:srgbClr val="0058AB">
                  <a:alpha val="100000"/>
                </a:srgbClr>
              </a:solidFill>
              <a:prstDash val="solid"/>
              <a:round/>
            </a:ln>
          </p:spPr>
          <p:txBody>
            <a:bodyPr/>
            <a:lstStyle/>
            <a:p/>
          </p:txBody>
        </p:sp>
        <p:sp>
          <p:nvSpPr>
            <p:cNvPr id="51" name="pt51"/>
            <p:cNvSpPr/>
            <p:nvPr/>
          </p:nvSpPr>
          <p:spPr>
            <a:xfrm>
              <a:off x="1139806" y="4600710"/>
              <a:ext cx="49651" cy="49651"/>
            </a:xfrm>
            <a:prstGeom prst="ellipse">
              <a:avLst/>
            </a:prstGeom>
            <a:solidFill>
              <a:srgbClr val="0058AB">
                <a:alpha val="100000"/>
              </a:srgbClr>
            </a:solidFill>
            <a:ln w="9000" cap="rnd">
              <a:solidFill>
                <a:srgbClr val="0058AB">
                  <a:alpha val="100000"/>
                </a:srgbClr>
              </a:solidFill>
              <a:prstDash val="solid"/>
              <a:round/>
            </a:ln>
          </p:spPr>
          <p:txBody>
            <a:bodyPr/>
            <a:lstStyle/>
            <a:p/>
          </p:txBody>
        </p:sp>
        <p:sp>
          <p:nvSpPr>
            <p:cNvPr id="52" name="pt52"/>
            <p:cNvSpPr/>
            <p:nvPr/>
          </p:nvSpPr>
          <p:spPr>
            <a:xfrm>
              <a:off x="1394358" y="4235937"/>
              <a:ext cx="49651" cy="49651"/>
            </a:xfrm>
            <a:prstGeom prst="ellipse">
              <a:avLst/>
            </a:prstGeom>
            <a:solidFill>
              <a:srgbClr val="0058AB">
                <a:alpha val="100000"/>
              </a:srgbClr>
            </a:solidFill>
            <a:ln w="9000" cap="rnd">
              <a:solidFill>
                <a:srgbClr val="0058AB">
                  <a:alpha val="100000"/>
                </a:srgbClr>
              </a:solidFill>
              <a:prstDash val="solid"/>
              <a:round/>
            </a:ln>
          </p:spPr>
          <p:txBody>
            <a:bodyPr/>
            <a:lstStyle/>
            <a:p/>
          </p:txBody>
        </p:sp>
        <p:sp>
          <p:nvSpPr>
            <p:cNvPr id="53" name="pt53"/>
            <p:cNvSpPr/>
            <p:nvPr/>
          </p:nvSpPr>
          <p:spPr>
            <a:xfrm>
              <a:off x="1648910" y="4235937"/>
              <a:ext cx="49651" cy="49651"/>
            </a:xfrm>
            <a:prstGeom prst="ellipse">
              <a:avLst/>
            </a:prstGeom>
            <a:solidFill>
              <a:srgbClr val="0058AB">
                <a:alpha val="100000"/>
              </a:srgbClr>
            </a:solidFill>
            <a:ln w="9000" cap="rnd">
              <a:solidFill>
                <a:srgbClr val="0058AB">
                  <a:alpha val="100000"/>
                </a:srgbClr>
              </a:solidFill>
              <a:prstDash val="solid"/>
              <a:round/>
            </a:ln>
          </p:spPr>
          <p:txBody>
            <a:bodyPr/>
            <a:lstStyle/>
            <a:p/>
          </p:txBody>
        </p:sp>
        <p:sp>
          <p:nvSpPr>
            <p:cNvPr id="54" name="pt54"/>
            <p:cNvSpPr/>
            <p:nvPr/>
          </p:nvSpPr>
          <p:spPr>
            <a:xfrm>
              <a:off x="1903461" y="3618629"/>
              <a:ext cx="49651" cy="49651"/>
            </a:xfrm>
            <a:prstGeom prst="ellipse">
              <a:avLst/>
            </a:prstGeom>
            <a:solidFill>
              <a:srgbClr val="0058AB">
                <a:alpha val="100000"/>
              </a:srgbClr>
            </a:solidFill>
            <a:ln w="9000" cap="rnd">
              <a:solidFill>
                <a:srgbClr val="0058AB">
                  <a:alpha val="100000"/>
                </a:srgbClr>
              </a:solidFill>
              <a:prstDash val="solid"/>
              <a:round/>
            </a:ln>
          </p:spPr>
          <p:txBody>
            <a:bodyPr/>
            <a:lstStyle/>
            <a:p/>
          </p:txBody>
        </p:sp>
        <p:sp>
          <p:nvSpPr>
            <p:cNvPr id="55" name="pt55"/>
            <p:cNvSpPr/>
            <p:nvPr/>
          </p:nvSpPr>
          <p:spPr>
            <a:xfrm>
              <a:off x="2158013" y="3674748"/>
              <a:ext cx="49651" cy="49651"/>
            </a:xfrm>
            <a:prstGeom prst="ellipse">
              <a:avLst/>
            </a:prstGeom>
            <a:solidFill>
              <a:srgbClr val="0058AB">
                <a:alpha val="100000"/>
              </a:srgbClr>
            </a:solidFill>
            <a:ln w="9000" cap="rnd">
              <a:solidFill>
                <a:srgbClr val="0058AB">
                  <a:alpha val="100000"/>
                </a:srgbClr>
              </a:solidFill>
              <a:prstDash val="solid"/>
              <a:round/>
            </a:ln>
          </p:spPr>
          <p:txBody>
            <a:bodyPr/>
            <a:lstStyle/>
            <a:p/>
          </p:txBody>
        </p:sp>
        <p:sp>
          <p:nvSpPr>
            <p:cNvPr id="56" name="pt56"/>
            <p:cNvSpPr/>
            <p:nvPr/>
          </p:nvSpPr>
          <p:spPr>
            <a:xfrm>
              <a:off x="2412564" y="3450272"/>
              <a:ext cx="49651" cy="49651"/>
            </a:xfrm>
            <a:prstGeom prst="ellipse">
              <a:avLst/>
            </a:prstGeom>
            <a:solidFill>
              <a:srgbClr val="0058AB">
                <a:alpha val="100000"/>
              </a:srgbClr>
            </a:solidFill>
            <a:ln w="9000" cap="rnd">
              <a:solidFill>
                <a:srgbClr val="0058AB">
                  <a:alpha val="100000"/>
                </a:srgbClr>
              </a:solidFill>
              <a:prstDash val="solid"/>
              <a:round/>
            </a:ln>
          </p:spPr>
          <p:txBody>
            <a:bodyPr/>
            <a:lstStyle/>
            <a:p/>
          </p:txBody>
        </p:sp>
        <p:sp>
          <p:nvSpPr>
            <p:cNvPr id="57" name="pt57"/>
            <p:cNvSpPr/>
            <p:nvPr/>
          </p:nvSpPr>
          <p:spPr>
            <a:xfrm>
              <a:off x="2667116" y="3253856"/>
              <a:ext cx="49651" cy="49651"/>
            </a:xfrm>
            <a:prstGeom prst="ellipse">
              <a:avLst/>
            </a:prstGeom>
            <a:solidFill>
              <a:srgbClr val="0058AB">
                <a:alpha val="100000"/>
              </a:srgbClr>
            </a:solidFill>
            <a:ln w="9000" cap="rnd">
              <a:solidFill>
                <a:srgbClr val="0058AB">
                  <a:alpha val="100000"/>
                </a:srgbClr>
              </a:solidFill>
              <a:prstDash val="solid"/>
              <a:round/>
            </a:ln>
          </p:spPr>
          <p:txBody>
            <a:bodyPr/>
            <a:lstStyle/>
            <a:p/>
          </p:txBody>
        </p:sp>
        <p:sp>
          <p:nvSpPr>
            <p:cNvPr id="58" name="pt58"/>
            <p:cNvSpPr/>
            <p:nvPr/>
          </p:nvSpPr>
          <p:spPr>
            <a:xfrm>
              <a:off x="2921668" y="3450272"/>
              <a:ext cx="49651" cy="49651"/>
            </a:xfrm>
            <a:prstGeom prst="ellipse">
              <a:avLst/>
            </a:prstGeom>
            <a:solidFill>
              <a:srgbClr val="0058AB">
                <a:alpha val="100000"/>
              </a:srgbClr>
            </a:solidFill>
            <a:ln w="9000" cap="rnd">
              <a:solidFill>
                <a:srgbClr val="0058AB">
                  <a:alpha val="100000"/>
                </a:srgbClr>
              </a:solidFill>
              <a:prstDash val="solid"/>
              <a:round/>
            </a:ln>
          </p:spPr>
          <p:txBody>
            <a:bodyPr/>
            <a:lstStyle/>
            <a:p/>
          </p:txBody>
        </p:sp>
        <p:sp>
          <p:nvSpPr>
            <p:cNvPr id="59" name="pt59"/>
            <p:cNvSpPr/>
            <p:nvPr/>
          </p:nvSpPr>
          <p:spPr>
            <a:xfrm>
              <a:off x="3176219" y="3506391"/>
              <a:ext cx="49651" cy="49651"/>
            </a:xfrm>
            <a:prstGeom prst="ellipse">
              <a:avLst/>
            </a:prstGeom>
            <a:solidFill>
              <a:srgbClr val="0058AB">
                <a:alpha val="100000"/>
              </a:srgbClr>
            </a:solidFill>
            <a:ln w="9000" cap="rnd">
              <a:solidFill>
                <a:srgbClr val="0058AB">
                  <a:alpha val="100000"/>
                </a:srgbClr>
              </a:solidFill>
              <a:prstDash val="solid"/>
              <a:round/>
            </a:ln>
          </p:spPr>
          <p:txBody>
            <a:bodyPr/>
            <a:lstStyle/>
            <a:p/>
          </p:txBody>
        </p:sp>
        <p:sp>
          <p:nvSpPr>
            <p:cNvPr id="60" name="pt60"/>
            <p:cNvSpPr/>
            <p:nvPr/>
          </p:nvSpPr>
          <p:spPr>
            <a:xfrm>
              <a:off x="3430771" y="3815045"/>
              <a:ext cx="49651" cy="49651"/>
            </a:xfrm>
            <a:prstGeom prst="ellipse">
              <a:avLst/>
            </a:prstGeom>
            <a:solidFill>
              <a:srgbClr val="0058AB">
                <a:alpha val="100000"/>
              </a:srgbClr>
            </a:solidFill>
            <a:ln w="9000" cap="rnd">
              <a:solidFill>
                <a:srgbClr val="0058AB">
                  <a:alpha val="100000"/>
                </a:srgbClr>
              </a:solidFill>
              <a:prstDash val="solid"/>
              <a:round/>
            </a:ln>
          </p:spPr>
          <p:txBody>
            <a:bodyPr/>
            <a:lstStyle/>
            <a:p/>
          </p:txBody>
        </p:sp>
        <p:sp>
          <p:nvSpPr>
            <p:cNvPr id="61" name="pt61"/>
            <p:cNvSpPr/>
            <p:nvPr/>
          </p:nvSpPr>
          <p:spPr>
            <a:xfrm>
              <a:off x="3685322" y="3871164"/>
              <a:ext cx="49651" cy="49651"/>
            </a:xfrm>
            <a:prstGeom prst="ellipse">
              <a:avLst/>
            </a:prstGeom>
            <a:solidFill>
              <a:srgbClr val="0058AB">
                <a:alpha val="100000"/>
              </a:srgbClr>
            </a:solidFill>
            <a:ln w="9000" cap="rnd">
              <a:solidFill>
                <a:srgbClr val="0058AB">
                  <a:alpha val="100000"/>
                </a:srgbClr>
              </a:solidFill>
              <a:prstDash val="solid"/>
              <a:round/>
            </a:ln>
          </p:spPr>
          <p:txBody>
            <a:bodyPr/>
            <a:lstStyle/>
            <a:p/>
          </p:txBody>
        </p:sp>
        <p:sp>
          <p:nvSpPr>
            <p:cNvPr id="62" name="pt62"/>
            <p:cNvSpPr/>
            <p:nvPr/>
          </p:nvSpPr>
          <p:spPr>
            <a:xfrm>
              <a:off x="3939874" y="3366094"/>
              <a:ext cx="49651" cy="49651"/>
            </a:xfrm>
            <a:prstGeom prst="ellipse">
              <a:avLst/>
            </a:prstGeom>
            <a:solidFill>
              <a:srgbClr val="0058AB">
                <a:alpha val="100000"/>
              </a:srgbClr>
            </a:solidFill>
            <a:ln w="9000" cap="rnd">
              <a:solidFill>
                <a:srgbClr val="0058AB">
                  <a:alpha val="100000"/>
                </a:srgbClr>
              </a:solidFill>
              <a:prstDash val="solid"/>
              <a:round/>
            </a:ln>
          </p:spPr>
          <p:txBody>
            <a:bodyPr/>
            <a:lstStyle/>
            <a:p/>
          </p:txBody>
        </p:sp>
        <p:sp>
          <p:nvSpPr>
            <p:cNvPr id="63" name="pt63"/>
            <p:cNvSpPr/>
            <p:nvPr/>
          </p:nvSpPr>
          <p:spPr>
            <a:xfrm>
              <a:off x="4194426" y="3141619"/>
              <a:ext cx="49651" cy="49651"/>
            </a:xfrm>
            <a:prstGeom prst="ellipse">
              <a:avLst/>
            </a:prstGeom>
            <a:solidFill>
              <a:srgbClr val="0058AB">
                <a:alpha val="100000"/>
              </a:srgbClr>
            </a:solidFill>
            <a:ln w="9000" cap="rnd">
              <a:solidFill>
                <a:srgbClr val="0058AB">
                  <a:alpha val="100000"/>
                </a:srgbClr>
              </a:solidFill>
              <a:prstDash val="solid"/>
              <a:round/>
            </a:ln>
          </p:spPr>
          <p:txBody>
            <a:bodyPr/>
            <a:lstStyle/>
            <a:p/>
          </p:txBody>
        </p:sp>
        <p:sp>
          <p:nvSpPr>
            <p:cNvPr id="64" name="pt64"/>
            <p:cNvSpPr/>
            <p:nvPr/>
          </p:nvSpPr>
          <p:spPr>
            <a:xfrm>
              <a:off x="4448977" y="2917143"/>
              <a:ext cx="49651" cy="49651"/>
            </a:xfrm>
            <a:prstGeom prst="ellipse">
              <a:avLst/>
            </a:prstGeom>
            <a:solidFill>
              <a:srgbClr val="0058AB">
                <a:alpha val="100000"/>
              </a:srgbClr>
            </a:solidFill>
            <a:ln w="9000" cap="rnd">
              <a:solidFill>
                <a:srgbClr val="0058AB">
                  <a:alpha val="100000"/>
                </a:srgbClr>
              </a:solidFill>
              <a:prstDash val="solid"/>
              <a:round/>
            </a:ln>
          </p:spPr>
          <p:txBody>
            <a:bodyPr/>
            <a:lstStyle/>
            <a:p/>
          </p:txBody>
        </p:sp>
        <p:sp>
          <p:nvSpPr>
            <p:cNvPr id="65" name="pt65"/>
            <p:cNvSpPr/>
            <p:nvPr/>
          </p:nvSpPr>
          <p:spPr>
            <a:xfrm>
              <a:off x="4703529" y="2832965"/>
              <a:ext cx="49651" cy="49651"/>
            </a:xfrm>
            <a:prstGeom prst="ellipse">
              <a:avLst/>
            </a:prstGeom>
            <a:solidFill>
              <a:srgbClr val="0058AB">
                <a:alpha val="100000"/>
              </a:srgbClr>
            </a:solidFill>
            <a:ln w="9000" cap="rnd">
              <a:solidFill>
                <a:srgbClr val="0058AB">
                  <a:alpha val="100000"/>
                </a:srgbClr>
              </a:solidFill>
              <a:prstDash val="solid"/>
              <a:round/>
            </a:ln>
          </p:spPr>
          <p:txBody>
            <a:bodyPr/>
            <a:lstStyle/>
            <a:p/>
          </p:txBody>
        </p:sp>
        <p:sp>
          <p:nvSpPr>
            <p:cNvPr id="66" name="tx66"/>
            <p:cNvSpPr/>
            <p:nvPr/>
          </p:nvSpPr>
          <p:spPr>
            <a:xfrm>
              <a:off x="910081" y="4864941"/>
              <a:ext cx="55138" cy="71048"/>
            </a:xfrm>
            <a:prstGeom prst="rect">
              <a:avLst/>
            </a:prstGeom>
            <a:noFill/>
          </p:spPr>
          <p:txBody>
            <a:bodyPr lIns="0" rIns="0" tIns="0" bIns="0" anchorCtr="1" anchor="ctr" wrap="none"/>
            <a:lstStyle/>
            <a:p>
              <a:pPr algn="l" marL="0" marR="0" indent="0">
                <a:spcBef>
                  <a:spcPts val="0"/>
                </a:spcBef>
                <a:spcAft>
                  <a:spcPts val="0"/>
                </a:spcAft>
              </a:pPr>
              <a:r>
                <a:rPr sz="782" i="0" b="0">
                  <a:solidFill>
                    <a:srgbClr val="0058AB">
                      <a:alpha val="100000"/>
                    </a:srgbClr>
                  </a:solidFill>
                  <a:latin typeface="Arial"/>
                  <a:cs typeface="Arial"/>
                </a:rPr>
                <a:t>0</a:t>
              </a:r>
            </a:p>
          </p:txBody>
        </p:sp>
        <p:sp>
          <p:nvSpPr>
            <p:cNvPr id="67" name="tx67"/>
            <p:cNvSpPr/>
            <p:nvPr/>
          </p:nvSpPr>
          <p:spPr>
            <a:xfrm>
              <a:off x="1419184" y="4331812"/>
              <a:ext cx="110276" cy="71048"/>
            </a:xfrm>
            <a:prstGeom prst="rect">
              <a:avLst/>
            </a:prstGeom>
            <a:noFill/>
          </p:spPr>
          <p:txBody>
            <a:bodyPr lIns="0" rIns="0" tIns="0" bIns="0" anchorCtr="1" anchor="ctr" wrap="none"/>
            <a:lstStyle/>
            <a:p>
              <a:pPr algn="l" marL="0" marR="0" indent="0">
                <a:spcBef>
                  <a:spcPts val="0"/>
                </a:spcBef>
                <a:spcAft>
                  <a:spcPts val="0"/>
                </a:spcAft>
              </a:pPr>
              <a:r>
                <a:rPr sz="782" i="0" b="0">
                  <a:solidFill>
                    <a:srgbClr val="0058AB">
                      <a:alpha val="100000"/>
                    </a:srgbClr>
                  </a:solidFill>
                  <a:latin typeface="Arial"/>
                  <a:cs typeface="Arial"/>
                </a:rPr>
                <a:t>19</a:t>
              </a:r>
            </a:p>
          </p:txBody>
        </p:sp>
        <p:sp>
          <p:nvSpPr>
            <p:cNvPr id="68" name="tx68"/>
            <p:cNvSpPr/>
            <p:nvPr/>
          </p:nvSpPr>
          <p:spPr>
            <a:xfrm>
              <a:off x="1928287" y="3714504"/>
              <a:ext cx="110276" cy="71048"/>
            </a:xfrm>
            <a:prstGeom prst="rect">
              <a:avLst/>
            </a:prstGeom>
            <a:noFill/>
          </p:spPr>
          <p:txBody>
            <a:bodyPr lIns="0" rIns="0" tIns="0" bIns="0" anchorCtr="1" anchor="ctr" wrap="none"/>
            <a:lstStyle/>
            <a:p>
              <a:pPr algn="l" marL="0" marR="0" indent="0">
                <a:spcBef>
                  <a:spcPts val="0"/>
                </a:spcBef>
                <a:spcAft>
                  <a:spcPts val="0"/>
                </a:spcAft>
              </a:pPr>
              <a:r>
                <a:rPr sz="782" i="0" b="0">
                  <a:solidFill>
                    <a:srgbClr val="0058AB">
                      <a:alpha val="100000"/>
                    </a:srgbClr>
                  </a:solidFill>
                  <a:latin typeface="Arial"/>
                  <a:cs typeface="Arial"/>
                </a:rPr>
                <a:t>41</a:t>
              </a:r>
            </a:p>
          </p:txBody>
        </p:sp>
        <p:sp>
          <p:nvSpPr>
            <p:cNvPr id="69" name="tx69"/>
            <p:cNvSpPr/>
            <p:nvPr/>
          </p:nvSpPr>
          <p:spPr>
            <a:xfrm>
              <a:off x="2437390" y="3546147"/>
              <a:ext cx="110276" cy="71048"/>
            </a:xfrm>
            <a:prstGeom prst="rect">
              <a:avLst/>
            </a:prstGeom>
            <a:noFill/>
          </p:spPr>
          <p:txBody>
            <a:bodyPr lIns="0" rIns="0" tIns="0" bIns="0" anchorCtr="1" anchor="ctr" wrap="none"/>
            <a:lstStyle/>
            <a:p>
              <a:pPr algn="l" marL="0" marR="0" indent="0">
                <a:spcBef>
                  <a:spcPts val="0"/>
                </a:spcBef>
                <a:spcAft>
                  <a:spcPts val="0"/>
                </a:spcAft>
              </a:pPr>
              <a:r>
                <a:rPr sz="782" i="0" b="0">
                  <a:solidFill>
                    <a:srgbClr val="0058AB">
                      <a:alpha val="100000"/>
                    </a:srgbClr>
                  </a:solidFill>
                  <a:latin typeface="Arial"/>
                  <a:cs typeface="Arial"/>
                </a:rPr>
                <a:t>47</a:t>
              </a:r>
            </a:p>
          </p:txBody>
        </p:sp>
        <p:sp>
          <p:nvSpPr>
            <p:cNvPr id="70" name="tx70"/>
            <p:cNvSpPr/>
            <p:nvPr/>
          </p:nvSpPr>
          <p:spPr>
            <a:xfrm>
              <a:off x="2946494" y="3546147"/>
              <a:ext cx="110276" cy="71048"/>
            </a:xfrm>
            <a:prstGeom prst="rect">
              <a:avLst/>
            </a:prstGeom>
            <a:noFill/>
          </p:spPr>
          <p:txBody>
            <a:bodyPr lIns="0" rIns="0" tIns="0" bIns="0" anchorCtr="1" anchor="ctr" wrap="none"/>
            <a:lstStyle/>
            <a:p>
              <a:pPr algn="l" marL="0" marR="0" indent="0">
                <a:spcBef>
                  <a:spcPts val="0"/>
                </a:spcBef>
                <a:spcAft>
                  <a:spcPts val="0"/>
                </a:spcAft>
              </a:pPr>
              <a:r>
                <a:rPr sz="782" i="0" b="0">
                  <a:solidFill>
                    <a:srgbClr val="0058AB">
                      <a:alpha val="100000"/>
                    </a:srgbClr>
                  </a:solidFill>
                  <a:latin typeface="Arial"/>
                  <a:cs typeface="Arial"/>
                </a:rPr>
                <a:t>47</a:t>
              </a:r>
            </a:p>
          </p:txBody>
        </p:sp>
        <p:sp>
          <p:nvSpPr>
            <p:cNvPr id="71" name="tx71"/>
            <p:cNvSpPr/>
            <p:nvPr/>
          </p:nvSpPr>
          <p:spPr>
            <a:xfrm>
              <a:off x="3455597" y="3910920"/>
              <a:ext cx="110276" cy="71048"/>
            </a:xfrm>
            <a:prstGeom prst="rect">
              <a:avLst/>
            </a:prstGeom>
            <a:noFill/>
          </p:spPr>
          <p:txBody>
            <a:bodyPr lIns="0" rIns="0" tIns="0" bIns="0" anchorCtr="1" anchor="ctr" wrap="none"/>
            <a:lstStyle/>
            <a:p>
              <a:pPr algn="l" marL="0" marR="0" indent="0">
                <a:spcBef>
                  <a:spcPts val="0"/>
                </a:spcBef>
                <a:spcAft>
                  <a:spcPts val="0"/>
                </a:spcAft>
              </a:pPr>
              <a:r>
                <a:rPr sz="782" i="0" b="0">
                  <a:solidFill>
                    <a:srgbClr val="0058AB">
                      <a:alpha val="100000"/>
                    </a:srgbClr>
                  </a:solidFill>
                  <a:latin typeface="Arial"/>
                  <a:cs typeface="Arial"/>
                </a:rPr>
                <a:t>34</a:t>
              </a:r>
            </a:p>
          </p:txBody>
        </p:sp>
        <p:sp>
          <p:nvSpPr>
            <p:cNvPr id="72" name="tx72"/>
            <p:cNvSpPr/>
            <p:nvPr/>
          </p:nvSpPr>
          <p:spPr>
            <a:xfrm>
              <a:off x="3964700" y="3461969"/>
              <a:ext cx="110276" cy="71048"/>
            </a:xfrm>
            <a:prstGeom prst="rect">
              <a:avLst/>
            </a:prstGeom>
            <a:noFill/>
          </p:spPr>
          <p:txBody>
            <a:bodyPr lIns="0" rIns="0" tIns="0" bIns="0" anchorCtr="1" anchor="ctr" wrap="none"/>
            <a:lstStyle/>
            <a:p>
              <a:pPr algn="l" marL="0" marR="0" indent="0">
                <a:spcBef>
                  <a:spcPts val="0"/>
                </a:spcBef>
                <a:spcAft>
                  <a:spcPts val="0"/>
                </a:spcAft>
              </a:pPr>
              <a:r>
                <a:rPr sz="782" i="0" b="0">
                  <a:solidFill>
                    <a:srgbClr val="0058AB">
                      <a:alpha val="100000"/>
                    </a:srgbClr>
                  </a:solidFill>
                  <a:latin typeface="Arial"/>
                  <a:cs typeface="Arial"/>
                </a:rPr>
                <a:t>50</a:t>
              </a:r>
            </a:p>
          </p:txBody>
        </p:sp>
        <p:sp>
          <p:nvSpPr>
            <p:cNvPr id="73" name="tx73"/>
            <p:cNvSpPr/>
            <p:nvPr/>
          </p:nvSpPr>
          <p:spPr>
            <a:xfrm>
              <a:off x="4473803" y="3013018"/>
              <a:ext cx="110276" cy="71048"/>
            </a:xfrm>
            <a:prstGeom prst="rect">
              <a:avLst/>
            </a:prstGeom>
            <a:noFill/>
          </p:spPr>
          <p:txBody>
            <a:bodyPr lIns="0" rIns="0" tIns="0" bIns="0" anchorCtr="1" anchor="ctr" wrap="none"/>
            <a:lstStyle/>
            <a:p>
              <a:pPr algn="l" marL="0" marR="0" indent="0">
                <a:spcBef>
                  <a:spcPts val="0"/>
                </a:spcBef>
                <a:spcAft>
                  <a:spcPts val="0"/>
                </a:spcAft>
              </a:pPr>
              <a:r>
                <a:rPr sz="782" i="0" b="0">
                  <a:solidFill>
                    <a:srgbClr val="0058AB">
                      <a:alpha val="100000"/>
                    </a:srgbClr>
                  </a:solidFill>
                  <a:latin typeface="Arial"/>
                  <a:cs typeface="Arial"/>
                </a:rPr>
                <a:t>66</a:t>
              </a:r>
            </a:p>
          </p:txBody>
        </p:sp>
        <p:sp>
          <p:nvSpPr>
            <p:cNvPr id="74" name="tx74"/>
            <p:cNvSpPr/>
            <p:nvPr/>
          </p:nvSpPr>
          <p:spPr>
            <a:xfrm>
              <a:off x="4728355" y="2928839"/>
              <a:ext cx="110276" cy="71048"/>
            </a:xfrm>
            <a:prstGeom prst="rect">
              <a:avLst/>
            </a:prstGeom>
            <a:noFill/>
          </p:spPr>
          <p:txBody>
            <a:bodyPr lIns="0" rIns="0" tIns="0" bIns="0" anchorCtr="1" anchor="ctr" wrap="none"/>
            <a:lstStyle/>
            <a:p>
              <a:pPr algn="l" marL="0" marR="0" indent="0">
                <a:spcBef>
                  <a:spcPts val="0"/>
                </a:spcBef>
                <a:spcAft>
                  <a:spcPts val="0"/>
                </a:spcAft>
              </a:pPr>
              <a:r>
                <a:rPr sz="782" i="0" b="0">
                  <a:solidFill>
                    <a:srgbClr val="0058AB">
                      <a:alpha val="100000"/>
                    </a:srgbClr>
                  </a:solidFill>
                  <a:latin typeface="Arial"/>
                  <a:cs typeface="Arial"/>
                </a:rPr>
                <a:t>69</a:t>
              </a:r>
            </a:p>
          </p:txBody>
        </p:sp>
        <p:sp>
          <p:nvSpPr>
            <p:cNvPr id="75" name="tx75"/>
            <p:cNvSpPr/>
            <p:nvPr/>
          </p:nvSpPr>
          <p:spPr>
            <a:xfrm>
              <a:off x="910081" y="4595316"/>
              <a:ext cx="55138" cy="71048"/>
            </a:xfrm>
            <a:prstGeom prst="rect">
              <a:avLst/>
            </a:prstGeom>
            <a:noFill/>
          </p:spPr>
          <p:txBody>
            <a:bodyPr lIns="0" rIns="0" tIns="0" bIns="0" anchorCtr="1" anchor="ctr" wrap="none"/>
            <a:lstStyle/>
            <a:p>
              <a:pPr algn="l" marL="0" marR="0" indent="0">
                <a:spcBef>
                  <a:spcPts val="0"/>
                </a:spcBef>
                <a:spcAft>
                  <a:spcPts val="0"/>
                </a:spcAft>
              </a:pPr>
              <a:r>
                <a:rPr sz="782" i="0" b="0">
                  <a:solidFill>
                    <a:srgbClr val="FF0000">
                      <a:alpha val="100000"/>
                    </a:srgbClr>
                  </a:solidFill>
                  <a:latin typeface="Arial"/>
                  <a:cs typeface="Arial"/>
                </a:rPr>
                <a:t>1</a:t>
              </a:r>
            </a:p>
          </p:txBody>
        </p:sp>
        <p:sp>
          <p:nvSpPr>
            <p:cNvPr id="76" name="tx76"/>
            <p:cNvSpPr/>
            <p:nvPr/>
          </p:nvSpPr>
          <p:spPr>
            <a:xfrm>
              <a:off x="1419184" y="3949948"/>
              <a:ext cx="110276" cy="71048"/>
            </a:xfrm>
            <a:prstGeom prst="rect">
              <a:avLst/>
            </a:prstGeom>
            <a:noFill/>
          </p:spPr>
          <p:txBody>
            <a:bodyPr lIns="0" rIns="0" tIns="0" bIns="0" anchorCtr="1" anchor="ctr" wrap="none"/>
            <a:lstStyle/>
            <a:p>
              <a:pPr algn="l" marL="0" marR="0" indent="0">
                <a:spcBef>
                  <a:spcPts val="0"/>
                </a:spcBef>
                <a:spcAft>
                  <a:spcPts val="0"/>
                </a:spcAft>
              </a:pPr>
              <a:r>
                <a:rPr sz="782" i="0" b="0">
                  <a:solidFill>
                    <a:srgbClr val="FF0000">
                      <a:alpha val="100000"/>
                    </a:srgbClr>
                  </a:solidFill>
                  <a:latin typeface="Arial"/>
                  <a:cs typeface="Arial"/>
                </a:rPr>
                <a:t>24</a:t>
              </a:r>
            </a:p>
          </p:txBody>
        </p:sp>
        <p:sp>
          <p:nvSpPr>
            <p:cNvPr id="77" name="tx77"/>
            <p:cNvSpPr/>
            <p:nvPr/>
          </p:nvSpPr>
          <p:spPr>
            <a:xfrm>
              <a:off x="1928287" y="2855630"/>
              <a:ext cx="110276" cy="71048"/>
            </a:xfrm>
            <a:prstGeom prst="rect">
              <a:avLst/>
            </a:prstGeom>
            <a:noFill/>
          </p:spPr>
          <p:txBody>
            <a:bodyPr lIns="0" rIns="0" tIns="0" bIns="0" anchorCtr="1" anchor="ctr" wrap="none"/>
            <a:lstStyle/>
            <a:p>
              <a:pPr algn="l" marL="0" marR="0" indent="0">
                <a:spcBef>
                  <a:spcPts val="0"/>
                </a:spcBef>
                <a:spcAft>
                  <a:spcPts val="0"/>
                </a:spcAft>
              </a:pPr>
              <a:r>
                <a:rPr sz="782" i="0" b="0">
                  <a:solidFill>
                    <a:srgbClr val="FF0000">
                      <a:alpha val="100000"/>
                    </a:srgbClr>
                  </a:solidFill>
                  <a:latin typeface="Arial"/>
                  <a:cs typeface="Arial"/>
                </a:rPr>
                <a:t>63</a:t>
              </a:r>
            </a:p>
          </p:txBody>
        </p:sp>
        <p:sp>
          <p:nvSpPr>
            <p:cNvPr id="78" name="tx78"/>
            <p:cNvSpPr/>
            <p:nvPr/>
          </p:nvSpPr>
          <p:spPr>
            <a:xfrm>
              <a:off x="2437390" y="2995927"/>
              <a:ext cx="110276" cy="71048"/>
            </a:xfrm>
            <a:prstGeom prst="rect">
              <a:avLst/>
            </a:prstGeom>
            <a:noFill/>
          </p:spPr>
          <p:txBody>
            <a:bodyPr lIns="0" rIns="0" tIns="0" bIns="0" anchorCtr="1" anchor="ctr" wrap="none"/>
            <a:lstStyle/>
            <a:p>
              <a:pPr algn="l" marL="0" marR="0" indent="0">
                <a:spcBef>
                  <a:spcPts val="0"/>
                </a:spcBef>
                <a:spcAft>
                  <a:spcPts val="0"/>
                </a:spcAft>
              </a:pPr>
              <a:r>
                <a:rPr sz="782" i="0" b="0">
                  <a:solidFill>
                    <a:srgbClr val="FF0000">
                      <a:alpha val="100000"/>
                    </a:srgbClr>
                  </a:solidFill>
                  <a:latin typeface="Arial"/>
                  <a:cs typeface="Arial"/>
                </a:rPr>
                <a:t>58</a:t>
              </a:r>
            </a:p>
          </p:txBody>
        </p:sp>
        <p:sp>
          <p:nvSpPr>
            <p:cNvPr id="79" name="tx79"/>
            <p:cNvSpPr/>
            <p:nvPr/>
          </p:nvSpPr>
          <p:spPr>
            <a:xfrm>
              <a:off x="2946494" y="2855630"/>
              <a:ext cx="110276" cy="71048"/>
            </a:xfrm>
            <a:prstGeom prst="rect">
              <a:avLst/>
            </a:prstGeom>
            <a:noFill/>
          </p:spPr>
          <p:txBody>
            <a:bodyPr lIns="0" rIns="0" tIns="0" bIns="0" anchorCtr="1" anchor="ctr" wrap="none"/>
            <a:lstStyle/>
            <a:p>
              <a:pPr algn="l" marL="0" marR="0" indent="0">
                <a:spcBef>
                  <a:spcPts val="0"/>
                </a:spcBef>
                <a:spcAft>
                  <a:spcPts val="0"/>
                </a:spcAft>
              </a:pPr>
              <a:r>
                <a:rPr sz="782" i="0" b="0">
                  <a:solidFill>
                    <a:srgbClr val="FF0000">
                      <a:alpha val="100000"/>
                    </a:srgbClr>
                  </a:solidFill>
                  <a:latin typeface="Arial"/>
                  <a:cs typeface="Arial"/>
                </a:rPr>
                <a:t>63</a:t>
              </a:r>
            </a:p>
          </p:txBody>
        </p:sp>
        <p:sp>
          <p:nvSpPr>
            <p:cNvPr id="80" name="tx80"/>
            <p:cNvSpPr/>
            <p:nvPr/>
          </p:nvSpPr>
          <p:spPr>
            <a:xfrm>
              <a:off x="3455597" y="3248462"/>
              <a:ext cx="110276" cy="71048"/>
            </a:xfrm>
            <a:prstGeom prst="rect">
              <a:avLst/>
            </a:prstGeom>
            <a:noFill/>
          </p:spPr>
          <p:txBody>
            <a:bodyPr lIns="0" rIns="0" tIns="0" bIns="0" anchorCtr="1" anchor="ctr" wrap="none"/>
            <a:lstStyle/>
            <a:p>
              <a:pPr algn="l" marL="0" marR="0" indent="0">
                <a:spcBef>
                  <a:spcPts val="0"/>
                </a:spcBef>
                <a:spcAft>
                  <a:spcPts val="0"/>
                </a:spcAft>
              </a:pPr>
              <a:r>
                <a:rPr sz="782" i="0" b="0">
                  <a:solidFill>
                    <a:srgbClr val="FF0000">
                      <a:alpha val="100000"/>
                    </a:srgbClr>
                  </a:solidFill>
                  <a:latin typeface="Arial"/>
                  <a:cs typeface="Arial"/>
                </a:rPr>
                <a:t>49</a:t>
              </a:r>
            </a:p>
          </p:txBody>
        </p:sp>
        <p:sp>
          <p:nvSpPr>
            <p:cNvPr id="81" name="tx81"/>
            <p:cNvSpPr/>
            <p:nvPr/>
          </p:nvSpPr>
          <p:spPr>
            <a:xfrm>
              <a:off x="3964700" y="2883689"/>
              <a:ext cx="110276" cy="71048"/>
            </a:xfrm>
            <a:prstGeom prst="rect">
              <a:avLst/>
            </a:prstGeom>
            <a:noFill/>
          </p:spPr>
          <p:txBody>
            <a:bodyPr lIns="0" rIns="0" tIns="0" bIns="0" anchorCtr="1" anchor="ctr" wrap="none"/>
            <a:lstStyle/>
            <a:p>
              <a:pPr algn="l" marL="0" marR="0" indent="0">
                <a:spcBef>
                  <a:spcPts val="0"/>
                </a:spcBef>
                <a:spcAft>
                  <a:spcPts val="0"/>
                </a:spcAft>
              </a:pPr>
              <a:r>
                <a:rPr sz="782" i="0" b="0">
                  <a:solidFill>
                    <a:srgbClr val="FF0000">
                      <a:alpha val="100000"/>
                    </a:srgbClr>
                  </a:solidFill>
                  <a:latin typeface="Arial"/>
                  <a:cs typeface="Arial"/>
                </a:rPr>
                <a:t>62</a:t>
              </a:r>
            </a:p>
          </p:txBody>
        </p:sp>
        <p:sp>
          <p:nvSpPr>
            <p:cNvPr id="82" name="tx82"/>
            <p:cNvSpPr/>
            <p:nvPr/>
          </p:nvSpPr>
          <p:spPr>
            <a:xfrm>
              <a:off x="4473803" y="2799511"/>
              <a:ext cx="110276" cy="71048"/>
            </a:xfrm>
            <a:prstGeom prst="rect">
              <a:avLst/>
            </a:prstGeom>
            <a:noFill/>
          </p:spPr>
          <p:txBody>
            <a:bodyPr lIns="0" rIns="0" tIns="0" bIns="0" anchorCtr="1" anchor="ctr" wrap="none"/>
            <a:lstStyle/>
            <a:p>
              <a:pPr algn="l" marL="0" marR="0" indent="0">
                <a:spcBef>
                  <a:spcPts val="0"/>
                </a:spcBef>
                <a:spcAft>
                  <a:spcPts val="0"/>
                </a:spcAft>
              </a:pPr>
              <a:r>
                <a:rPr sz="782" i="0" b="0">
                  <a:solidFill>
                    <a:srgbClr val="FF0000">
                      <a:alpha val="100000"/>
                    </a:srgbClr>
                  </a:solidFill>
                  <a:latin typeface="Arial"/>
                  <a:cs typeface="Arial"/>
                </a:rPr>
                <a:t>65</a:t>
              </a:r>
            </a:p>
          </p:txBody>
        </p:sp>
        <p:sp>
          <p:nvSpPr>
            <p:cNvPr id="83" name="tx83"/>
            <p:cNvSpPr/>
            <p:nvPr/>
          </p:nvSpPr>
          <p:spPr>
            <a:xfrm>
              <a:off x="4728355" y="2687273"/>
              <a:ext cx="110276" cy="71048"/>
            </a:xfrm>
            <a:prstGeom prst="rect">
              <a:avLst/>
            </a:prstGeom>
            <a:noFill/>
          </p:spPr>
          <p:txBody>
            <a:bodyPr lIns="0" rIns="0" tIns="0" bIns="0" anchorCtr="1" anchor="ctr" wrap="none"/>
            <a:lstStyle/>
            <a:p>
              <a:pPr algn="l" marL="0" marR="0" indent="0">
                <a:spcBef>
                  <a:spcPts val="0"/>
                </a:spcBef>
                <a:spcAft>
                  <a:spcPts val="0"/>
                </a:spcAft>
              </a:pPr>
              <a:r>
                <a:rPr sz="782" i="0" b="0">
                  <a:solidFill>
                    <a:srgbClr val="FF0000">
                      <a:alpha val="100000"/>
                    </a:srgbClr>
                  </a:solidFill>
                  <a:latin typeface="Arial"/>
                  <a:cs typeface="Arial"/>
                </a:rPr>
                <a:t>69</a:t>
              </a:r>
            </a:p>
          </p:txBody>
        </p:sp>
        <p:sp>
          <p:nvSpPr>
            <p:cNvPr id="84" name="pl84"/>
            <p:cNvSpPr/>
            <p:nvPr/>
          </p:nvSpPr>
          <p:spPr>
            <a:xfrm>
              <a:off x="757350" y="4793892"/>
              <a:ext cx="4123735" cy="0"/>
            </a:xfrm>
            <a:custGeom>
              <a:avLst/>
              <a:pathLst>
                <a:path w="4123735" h="0">
                  <a:moveTo>
                    <a:pt x="0" y="0"/>
                  </a:moveTo>
                  <a:lnTo>
                    <a:pt x="4123735" y="0"/>
                  </a:lnTo>
                  <a:lnTo>
                    <a:pt x="4123735" y="0"/>
                  </a:lnTo>
                </a:path>
              </a:pathLst>
            </a:custGeom>
            <a:ln w="13550" cap="flat">
              <a:solidFill>
                <a:srgbClr val="A9A9A9">
                  <a:alpha val="100000"/>
                </a:srgbClr>
              </a:solidFill>
              <a:prstDash val="dash"/>
              <a:round/>
            </a:ln>
          </p:spPr>
          <p:txBody>
            <a:bodyPr/>
            <a:lstStyle/>
            <a:p/>
          </p:txBody>
        </p:sp>
        <p:sp>
          <p:nvSpPr>
            <p:cNvPr id="85" name="rc85"/>
            <p:cNvSpPr/>
            <p:nvPr/>
          </p:nvSpPr>
          <p:spPr>
            <a:xfrm>
              <a:off x="757350" y="1833621"/>
              <a:ext cx="4123735" cy="3395193"/>
            </a:xfrm>
            <a:prstGeom prst="rect">
              <a:avLst/>
            </a:prstGeom>
            <a:noFill/>
            <a:ln w="13550" cap="rnd">
              <a:solidFill>
                <a:srgbClr val="BEBEBE">
                  <a:alpha val="100000"/>
                </a:srgbClr>
              </a:solidFill>
              <a:prstDash val="solid"/>
              <a:round/>
            </a:ln>
          </p:spPr>
          <p:txBody>
            <a:bodyPr/>
            <a:lstStyle/>
            <a:p/>
          </p:txBody>
        </p:sp>
        <p:sp>
          <p:nvSpPr>
            <p:cNvPr id="86" name="pl86"/>
            <p:cNvSpPr/>
            <p:nvPr/>
          </p:nvSpPr>
          <p:spPr>
            <a:xfrm>
              <a:off x="4950675" y="5074487"/>
              <a:ext cx="4123735" cy="0"/>
            </a:xfrm>
            <a:custGeom>
              <a:avLst/>
              <a:pathLst>
                <a:path w="4123735" h="0">
                  <a:moveTo>
                    <a:pt x="0" y="0"/>
                  </a:moveTo>
                  <a:lnTo>
                    <a:pt x="4123735" y="0"/>
                  </a:lnTo>
                  <a:lnTo>
                    <a:pt x="4123735" y="0"/>
                  </a:lnTo>
                </a:path>
              </a:pathLst>
            </a:custGeom>
            <a:ln w="6775" cap="flat">
              <a:solidFill>
                <a:srgbClr val="EBEBEB">
                  <a:alpha val="100000"/>
                </a:srgbClr>
              </a:solidFill>
              <a:prstDash val="solid"/>
              <a:round/>
            </a:ln>
          </p:spPr>
          <p:txBody>
            <a:bodyPr/>
            <a:lstStyle/>
            <a:p/>
          </p:txBody>
        </p:sp>
        <p:sp>
          <p:nvSpPr>
            <p:cNvPr id="87" name="pl87"/>
            <p:cNvSpPr/>
            <p:nvPr/>
          </p:nvSpPr>
          <p:spPr>
            <a:xfrm>
              <a:off x="4950675" y="4513298"/>
              <a:ext cx="4123735" cy="0"/>
            </a:xfrm>
            <a:custGeom>
              <a:avLst/>
              <a:pathLst>
                <a:path w="4123735" h="0">
                  <a:moveTo>
                    <a:pt x="0" y="0"/>
                  </a:moveTo>
                  <a:lnTo>
                    <a:pt x="4123735" y="0"/>
                  </a:lnTo>
                  <a:lnTo>
                    <a:pt x="4123735" y="0"/>
                  </a:lnTo>
                </a:path>
              </a:pathLst>
            </a:custGeom>
            <a:ln w="6775" cap="flat">
              <a:solidFill>
                <a:srgbClr val="EBEBEB">
                  <a:alpha val="100000"/>
                </a:srgbClr>
              </a:solidFill>
              <a:prstDash val="solid"/>
              <a:round/>
            </a:ln>
          </p:spPr>
          <p:txBody>
            <a:bodyPr/>
            <a:lstStyle/>
            <a:p/>
          </p:txBody>
        </p:sp>
        <p:sp>
          <p:nvSpPr>
            <p:cNvPr id="88" name="pl88"/>
            <p:cNvSpPr/>
            <p:nvPr/>
          </p:nvSpPr>
          <p:spPr>
            <a:xfrm>
              <a:off x="4950675" y="3952109"/>
              <a:ext cx="4123735" cy="0"/>
            </a:xfrm>
            <a:custGeom>
              <a:avLst/>
              <a:pathLst>
                <a:path w="4123735" h="0">
                  <a:moveTo>
                    <a:pt x="0" y="0"/>
                  </a:moveTo>
                  <a:lnTo>
                    <a:pt x="4123735" y="0"/>
                  </a:lnTo>
                  <a:lnTo>
                    <a:pt x="4123735" y="0"/>
                  </a:lnTo>
                </a:path>
              </a:pathLst>
            </a:custGeom>
            <a:ln w="6775" cap="flat">
              <a:solidFill>
                <a:srgbClr val="EBEBEB">
                  <a:alpha val="100000"/>
                </a:srgbClr>
              </a:solidFill>
              <a:prstDash val="solid"/>
              <a:round/>
            </a:ln>
          </p:spPr>
          <p:txBody>
            <a:bodyPr/>
            <a:lstStyle/>
            <a:p/>
          </p:txBody>
        </p:sp>
        <p:sp>
          <p:nvSpPr>
            <p:cNvPr id="89" name="pl89"/>
            <p:cNvSpPr/>
            <p:nvPr/>
          </p:nvSpPr>
          <p:spPr>
            <a:xfrm>
              <a:off x="4950675" y="3390920"/>
              <a:ext cx="4123735" cy="0"/>
            </a:xfrm>
            <a:custGeom>
              <a:avLst/>
              <a:pathLst>
                <a:path w="4123735" h="0">
                  <a:moveTo>
                    <a:pt x="0" y="0"/>
                  </a:moveTo>
                  <a:lnTo>
                    <a:pt x="4123735" y="0"/>
                  </a:lnTo>
                  <a:lnTo>
                    <a:pt x="4123735" y="0"/>
                  </a:lnTo>
                </a:path>
              </a:pathLst>
            </a:custGeom>
            <a:ln w="6775" cap="flat">
              <a:solidFill>
                <a:srgbClr val="EBEBEB">
                  <a:alpha val="100000"/>
                </a:srgbClr>
              </a:solidFill>
              <a:prstDash val="solid"/>
              <a:round/>
            </a:ln>
          </p:spPr>
          <p:txBody>
            <a:bodyPr/>
            <a:lstStyle/>
            <a:p/>
          </p:txBody>
        </p:sp>
        <p:sp>
          <p:nvSpPr>
            <p:cNvPr id="90" name="pl90"/>
            <p:cNvSpPr/>
            <p:nvPr/>
          </p:nvSpPr>
          <p:spPr>
            <a:xfrm>
              <a:off x="4950675" y="2829731"/>
              <a:ext cx="4123735" cy="0"/>
            </a:xfrm>
            <a:custGeom>
              <a:avLst/>
              <a:pathLst>
                <a:path w="4123735" h="0">
                  <a:moveTo>
                    <a:pt x="0" y="0"/>
                  </a:moveTo>
                  <a:lnTo>
                    <a:pt x="4123735" y="0"/>
                  </a:lnTo>
                  <a:lnTo>
                    <a:pt x="4123735" y="0"/>
                  </a:lnTo>
                </a:path>
              </a:pathLst>
            </a:custGeom>
            <a:ln w="6775" cap="flat">
              <a:solidFill>
                <a:srgbClr val="EBEBEB">
                  <a:alpha val="100000"/>
                </a:srgbClr>
              </a:solidFill>
              <a:prstDash val="solid"/>
              <a:round/>
            </a:ln>
          </p:spPr>
          <p:txBody>
            <a:bodyPr/>
            <a:lstStyle/>
            <a:p/>
          </p:txBody>
        </p:sp>
        <p:sp>
          <p:nvSpPr>
            <p:cNvPr id="91" name="pl91"/>
            <p:cNvSpPr/>
            <p:nvPr/>
          </p:nvSpPr>
          <p:spPr>
            <a:xfrm>
              <a:off x="4950675" y="2268542"/>
              <a:ext cx="4123735" cy="0"/>
            </a:xfrm>
            <a:custGeom>
              <a:avLst/>
              <a:pathLst>
                <a:path w="4123735" h="0">
                  <a:moveTo>
                    <a:pt x="0" y="0"/>
                  </a:moveTo>
                  <a:lnTo>
                    <a:pt x="4123735" y="0"/>
                  </a:lnTo>
                  <a:lnTo>
                    <a:pt x="4123735" y="0"/>
                  </a:lnTo>
                </a:path>
              </a:pathLst>
            </a:custGeom>
            <a:ln w="6775" cap="flat">
              <a:solidFill>
                <a:srgbClr val="EBEBEB">
                  <a:alpha val="100000"/>
                </a:srgbClr>
              </a:solidFill>
              <a:prstDash val="solid"/>
              <a:round/>
            </a:ln>
          </p:spPr>
          <p:txBody>
            <a:bodyPr/>
            <a:lstStyle/>
            <a:p/>
          </p:txBody>
        </p:sp>
        <p:sp>
          <p:nvSpPr>
            <p:cNvPr id="92" name="pl92"/>
            <p:cNvSpPr/>
            <p:nvPr/>
          </p:nvSpPr>
          <p:spPr>
            <a:xfrm>
              <a:off x="4950675" y="4793892"/>
              <a:ext cx="4123735" cy="0"/>
            </a:xfrm>
            <a:custGeom>
              <a:avLst/>
              <a:pathLst>
                <a:path w="4123735" h="0">
                  <a:moveTo>
                    <a:pt x="0" y="0"/>
                  </a:moveTo>
                  <a:lnTo>
                    <a:pt x="4123735" y="0"/>
                  </a:lnTo>
                  <a:lnTo>
                    <a:pt x="4123735" y="0"/>
                  </a:lnTo>
                </a:path>
              </a:pathLst>
            </a:custGeom>
            <a:ln w="13550" cap="flat">
              <a:solidFill>
                <a:srgbClr val="EBEBEB">
                  <a:alpha val="100000"/>
                </a:srgbClr>
              </a:solidFill>
              <a:prstDash val="solid"/>
              <a:round/>
            </a:ln>
          </p:spPr>
          <p:txBody>
            <a:bodyPr/>
            <a:lstStyle/>
            <a:p/>
          </p:txBody>
        </p:sp>
        <p:sp>
          <p:nvSpPr>
            <p:cNvPr id="93" name="pl93"/>
            <p:cNvSpPr/>
            <p:nvPr/>
          </p:nvSpPr>
          <p:spPr>
            <a:xfrm>
              <a:off x="4950675" y="4232703"/>
              <a:ext cx="4123735" cy="0"/>
            </a:xfrm>
            <a:custGeom>
              <a:avLst/>
              <a:pathLst>
                <a:path w="4123735" h="0">
                  <a:moveTo>
                    <a:pt x="0" y="0"/>
                  </a:moveTo>
                  <a:lnTo>
                    <a:pt x="4123735" y="0"/>
                  </a:lnTo>
                  <a:lnTo>
                    <a:pt x="4123735" y="0"/>
                  </a:lnTo>
                </a:path>
              </a:pathLst>
            </a:custGeom>
            <a:ln w="13550" cap="flat">
              <a:solidFill>
                <a:srgbClr val="EBEBEB">
                  <a:alpha val="100000"/>
                </a:srgbClr>
              </a:solidFill>
              <a:prstDash val="solid"/>
              <a:round/>
            </a:ln>
          </p:spPr>
          <p:txBody>
            <a:bodyPr/>
            <a:lstStyle/>
            <a:p/>
          </p:txBody>
        </p:sp>
        <p:sp>
          <p:nvSpPr>
            <p:cNvPr id="94" name="pl94"/>
            <p:cNvSpPr/>
            <p:nvPr/>
          </p:nvSpPr>
          <p:spPr>
            <a:xfrm>
              <a:off x="4950675" y="3671515"/>
              <a:ext cx="4123735" cy="0"/>
            </a:xfrm>
            <a:custGeom>
              <a:avLst/>
              <a:pathLst>
                <a:path w="4123735" h="0">
                  <a:moveTo>
                    <a:pt x="0" y="0"/>
                  </a:moveTo>
                  <a:lnTo>
                    <a:pt x="4123735" y="0"/>
                  </a:lnTo>
                  <a:lnTo>
                    <a:pt x="4123735" y="0"/>
                  </a:lnTo>
                </a:path>
              </a:pathLst>
            </a:custGeom>
            <a:ln w="13550" cap="flat">
              <a:solidFill>
                <a:srgbClr val="EBEBEB">
                  <a:alpha val="100000"/>
                </a:srgbClr>
              </a:solidFill>
              <a:prstDash val="solid"/>
              <a:round/>
            </a:ln>
          </p:spPr>
          <p:txBody>
            <a:bodyPr/>
            <a:lstStyle/>
            <a:p/>
          </p:txBody>
        </p:sp>
        <p:sp>
          <p:nvSpPr>
            <p:cNvPr id="95" name="pl95"/>
            <p:cNvSpPr/>
            <p:nvPr/>
          </p:nvSpPr>
          <p:spPr>
            <a:xfrm>
              <a:off x="4950675" y="3110326"/>
              <a:ext cx="4123735" cy="0"/>
            </a:xfrm>
            <a:custGeom>
              <a:avLst/>
              <a:pathLst>
                <a:path w="4123735" h="0">
                  <a:moveTo>
                    <a:pt x="0" y="0"/>
                  </a:moveTo>
                  <a:lnTo>
                    <a:pt x="4123735" y="0"/>
                  </a:lnTo>
                  <a:lnTo>
                    <a:pt x="4123735" y="0"/>
                  </a:lnTo>
                </a:path>
              </a:pathLst>
            </a:custGeom>
            <a:ln w="13550" cap="flat">
              <a:solidFill>
                <a:srgbClr val="EBEBEB">
                  <a:alpha val="100000"/>
                </a:srgbClr>
              </a:solidFill>
              <a:prstDash val="solid"/>
              <a:round/>
            </a:ln>
          </p:spPr>
          <p:txBody>
            <a:bodyPr/>
            <a:lstStyle/>
            <a:p/>
          </p:txBody>
        </p:sp>
        <p:sp>
          <p:nvSpPr>
            <p:cNvPr id="96" name="pl96"/>
            <p:cNvSpPr/>
            <p:nvPr/>
          </p:nvSpPr>
          <p:spPr>
            <a:xfrm>
              <a:off x="4950675" y="2549137"/>
              <a:ext cx="4123735" cy="0"/>
            </a:xfrm>
            <a:custGeom>
              <a:avLst/>
              <a:pathLst>
                <a:path w="4123735" h="0">
                  <a:moveTo>
                    <a:pt x="0" y="0"/>
                  </a:moveTo>
                  <a:lnTo>
                    <a:pt x="4123735" y="0"/>
                  </a:lnTo>
                  <a:lnTo>
                    <a:pt x="4123735" y="0"/>
                  </a:lnTo>
                </a:path>
              </a:pathLst>
            </a:custGeom>
            <a:ln w="13550" cap="flat">
              <a:solidFill>
                <a:srgbClr val="EBEBEB">
                  <a:alpha val="100000"/>
                </a:srgbClr>
              </a:solidFill>
              <a:prstDash val="solid"/>
              <a:round/>
            </a:ln>
          </p:spPr>
          <p:txBody>
            <a:bodyPr/>
            <a:lstStyle/>
            <a:p/>
          </p:txBody>
        </p:sp>
        <p:sp>
          <p:nvSpPr>
            <p:cNvPr id="97" name="pl97"/>
            <p:cNvSpPr/>
            <p:nvPr/>
          </p:nvSpPr>
          <p:spPr>
            <a:xfrm>
              <a:off x="4950675" y="1987948"/>
              <a:ext cx="4123735" cy="0"/>
            </a:xfrm>
            <a:custGeom>
              <a:avLst/>
              <a:pathLst>
                <a:path w="4123735" h="0">
                  <a:moveTo>
                    <a:pt x="0" y="0"/>
                  </a:moveTo>
                  <a:lnTo>
                    <a:pt x="4123735" y="0"/>
                  </a:lnTo>
                  <a:lnTo>
                    <a:pt x="4123735" y="0"/>
                  </a:lnTo>
                </a:path>
              </a:pathLst>
            </a:custGeom>
            <a:ln w="13550" cap="flat">
              <a:solidFill>
                <a:srgbClr val="EBEBEB">
                  <a:alpha val="100000"/>
                </a:srgbClr>
              </a:solidFill>
              <a:prstDash val="solid"/>
              <a:round/>
            </a:ln>
          </p:spPr>
          <p:txBody>
            <a:bodyPr/>
            <a:lstStyle/>
            <a:p/>
          </p:txBody>
        </p:sp>
        <p:sp>
          <p:nvSpPr>
            <p:cNvPr id="98" name="pl98"/>
            <p:cNvSpPr/>
            <p:nvPr/>
          </p:nvSpPr>
          <p:spPr>
            <a:xfrm>
              <a:off x="5103406" y="1833621"/>
              <a:ext cx="0" cy="3395193"/>
            </a:xfrm>
            <a:custGeom>
              <a:avLst/>
              <a:pathLst>
                <a:path w="0" h="3395193">
                  <a:moveTo>
                    <a:pt x="0" y="3395193"/>
                  </a:moveTo>
                  <a:lnTo>
                    <a:pt x="0" y="0"/>
                  </a:lnTo>
                  <a:lnTo>
                    <a:pt x="0" y="0"/>
                  </a:lnTo>
                </a:path>
              </a:pathLst>
            </a:custGeom>
            <a:ln w="13550" cap="flat">
              <a:solidFill>
                <a:srgbClr val="EBEBEB">
                  <a:alpha val="100000"/>
                </a:srgbClr>
              </a:solidFill>
              <a:prstDash val="solid"/>
              <a:round/>
            </a:ln>
          </p:spPr>
          <p:txBody>
            <a:bodyPr/>
            <a:lstStyle/>
            <a:p/>
          </p:txBody>
        </p:sp>
        <p:sp>
          <p:nvSpPr>
            <p:cNvPr id="99" name="pl99"/>
            <p:cNvSpPr/>
            <p:nvPr/>
          </p:nvSpPr>
          <p:spPr>
            <a:xfrm>
              <a:off x="5357957" y="1833621"/>
              <a:ext cx="0" cy="3395193"/>
            </a:xfrm>
            <a:custGeom>
              <a:avLst/>
              <a:pathLst>
                <a:path w="0" h="3395193">
                  <a:moveTo>
                    <a:pt x="0" y="3395193"/>
                  </a:moveTo>
                  <a:lnTo>
                    <a:pt x="0" y="0"/>
                  </a:lnTo>
                  <a:lnTo>
                    <a:pt x="0" y="0"/>
                  </a:lnTo>
                </a:path>
              </a:pathLst>
            </a:custGeom>
            <a:ln w="13550" cap="flat">
              <a:solidFill>
                <a:srgbClr val="EBEBEB">
                  <a:alpha val="100000"/>
                </a:srgbClr>
              </a:solidFill>
              <a:prstDash val="solid"/>
              <a:round/>
            </a:ln>
          </p:spPr>
          <p:txBody>
            <a:bodyPr/>
            <a:lstStyle/>
            <a:p/>
          </p:txBody>
        </p:sp>
        <p:sp>
          <p:nvSpPr>
            <p:cNvPr id="100" name="pl100"/>
            <p:cNvSpPr/>
            <p:nvPr/>
          </p:nvSpPr>
          <p:spPr>
            <a:xfrm>
              <a:off x="5612509" y="1833621"/>
              <a:ext cx="0" cy="3395193"/>
            </a:xfrm>
            <a:custGeom>
              <a:avLst/>
              <a:pathLst>
                <a:path w="0" h="3395193">
                  <a:moveTo>
                    <a:pt x="0" y="3395193"/>
                  </a:moveTo>
                  <a:lnTo>
                    <a:pt x="0" y="0"/>
                  </a:lnTo>
                  <a:lnTo>
                    <a:pt x="0" y="0"/>
                  </a:lnTo>
                </a:path>
              </a:pathLst>
            </a:custGeom>
            <a:ln w="13550" cap="flat">
              <a:solidFill>
                <a:srgbClr val="EBEBEB">
                  <a:alpha val="100000"/>
                </a:srgbClr>
              </a:solidFill>
              <a:prstDash val="solid"/>
              <a:round/>
            </a:ln>
          </p:spPr>
          <p:txBody>
            <a:bodyPr/>
            <a:lstStyle/>
            <a:p/>
          </p:txBody>
        </p:sp>
        <p:sp>
          <p:nvSpPr>
            <p:cNvPr id="101" name="pl101"/>
            <p:cNvSpPr/>
            <p:nvPr/>
          </p:nvSpPr>
          <p:spPr>
            <a:xfrm>
              <a:off x="5867060" y="1833621"/>
              <a:ext cx="0" cy="3395193"/>
            </a:xfrm>
            <a:custGeom>
              <a:avLst/>
              <a:pathLst>
                <a:path w="0" h="3395193">
                  <a:moveTo>
                    <a:pt x="0" y="3395193"/>
                  </a:moveTo>
                  <a:lnTo>
                    <a:pt x="0" y="0"/>
                  </a:lnTo>
                  <a:lnTo>
                    <a:pt x="0" y="0"/>
                  </a:lnTo>
                </a:path>
              </a:pathLst>
            </a:custGeom>
            <a:ln w="13550" cap="flat">
              <a:solidFill>
                <a:srgbClr val="EBEBEB">
                  <a:alpha val="100000"/>
                </a:srgbClr>
              </a:solidFill>
              <a:prstDash val="solid"/>
              <a:round/>
            </a:ln>
          </p:spPr>
          <p:txBody>
            <a:bodyPr/>
            <a:lstStyle/>
            <a:p/>
          </p:txBody>
        </p:sp>
        <p:sp>
          <p:nvSpPr>
            <p:cNvPr id="102" name="pl102"/>
            <p:cNvSpPr/>
            <p:nvPr/>
          </p:nvSpPr>
          <p:spPr>
            <a:xfrm>
              <a:off x="6121612" y="1833621"/>
              <a:ext cx="0" cy="3395193"/>
            </a:xfrm>
            <a:custGeom>
              <a:avLst/>
              <a:pathLst>
                <a:path w="0" h="3395193">
                  <a:moveTo>
                    <a:pt x="0" y="3395193"/>
                  </a:moveTo>
                  <a:lnTo>
                    <a:pt x="0" y="0"/>
                  </a:lnTo>
                  <a:lnTo>
                    <a:pt x="0" y="0"/>
                  </a:lnTo>
                </a:path>
              </a:pathLst>
            </a:custGeom>
            <a:ln w="13550" cap="flat">
              <a:solidFill>
                <a:srgbClr val="EBEBEB">
                  <a:alpha val="100000"/>
                </a:srgbClr>
              </a:solidFill>
              <a:prstDash val="solid"/>
              <a:round/>
            </a:ln>
          </p:spPr>
          <p:txBody>
            <a:bodyPr/>
            <a:lstStyle/>
            <a:p/>
          </p:txBody>
        </p:sp>
        <p:sp>
          <p:nvSpPr>
            <p:cNvPr id="103" name="pl103"/>
            <p:cNvSpPr/>
            <p:nvPr/>
          </p:nvSpPr>
          <p:spPr>
            <a:xfrm>
              <a:off x="6376164" y="1833621"/>
              <a:ext cx="0" cy="3395193"/>
            </a:xfrm>
            <a:custGeom>
              <a:avLst/>
              <a:pathLst>
                <a:path w="0" h="3395193">
                  <a:moveTo>
                    <a:pt x="0" y="3395193"/>
                  </a:moveTo>
                  <a:lnTo>
                    <a:pt x="0" y="0"/>
                  </a:lnTo>
                  <a:lnTo>
                    <a:pt x="0" y="0"/>
                  </a:lnTo>
                </a:path>
              </a:pathLst>
            </a:custGeom>
            <a:ln w="13550" cap="flat">
              <a:solidFill>
                <a:srgbClr val="EBEBEB">
                  <a:alpha val="100000"/>
                </a:srgbClr>
              </a:solidFill>
              <a:prstDash val="solid"/>
              <a:round/>
            </a:ln>
          </p:spPr>
          <p:txBody>
            <a:bodyPr/>
            <a:lstStyle/>
            <a:p/>
          </p:txBody>
        </p:sp>
        <p:sp>
          <p:nvSpPr>
            <p:cNvPr id="104" name="pl104"/>
            <p:cNvSpPr/>
            <p:nvPr/>
          </p:nvSpPr>
          <p:spPr>
            <a:xfrm>
              <a:off x="6630715" y="1833621"/>
              <a:ext cx="0" cy="3395193"/>
            </a:xfrm>
            <a:custGeom>
              <a:avLst/>
              <a:pathLst>
                <a:path w="0" h="3395193">
                  <a:moveTo>
                    <a:pt x="0" y="3395193"/>
                  </a:moveTo>
                  <a:lnTo>
                    <a:pt x="0" y="0"/>
                  </a:lnTo>
                  <a:lnTo>
                    <a:pt x="0" y="0"/>
                  </a:lnTo>
                </a:path>
              </a:pathLst>
            </a:custGeom>
            <a:ln w="13550" cap="flat">
              <a:solidFill>
                <a:srgbClr val="EBEBEB">
                  <a:alpha val="100000"/>
                </a:srgbClr>
              </a:solidFill>
              <a:prstDash val="solid"/>
              <a:round/>
            </a:ln>
          </p:spPr>
          <p:txBody>
            <a:bodyPr/>
            <a:lstStyle/>
            <a:p/>
          </p:txBody>
        </p:sp>
        <p:sp>
          <p:nvSpPr>
            <p:cNvPr id="105" name="pl105"/>
            <p:cNvSpPr/>
            <p:nvPr/>
          </p:nvSpPr>
          <p:spPr>
            <a:xfrm>
              <a:off x="6885267" y="1833621"/>
              <a:ext cx="0" cy="3395193"/>
            </a:xfrm>
            <a:custGeom>
              <a:avLst/>
              <a:pathLst>
                <a:path w="0" h="3395193">
                  <a:moveTo>
                    <a:pt x="0" y="3395193"/>
                  </a:moveTo>
                  <a:lnTo>
                    <a:pt x="0" y="0"/>
                  </a:lnTo>
                  <a:lnTo>
                    <a:pt x="0" y="0"/>
                  </a:lnTo>
                </a:path>
              </a:pathLst>
            </a:custGeom>
            <a:ln w="13550" cap="flat">
              <a:solidFill>
                <a:srgbClr val="EBEBEB">
                  <a:alpha val="100000"/>
                </a:srgbClr>
              </a:solidFill>
              <a:prstDash val="solid"/>
              <a:round/>
            </a:ln>
          </p:spPr>
          <p:txBody>
            <a:bodyPr/>
            <a:lstStyle/>
            <a:p/>
          </p:txBody>
        </p:sp>
        <p:sp>
          <p:nvSpPr>
            <p:cNvPr id="106" name="pl106"/>
            <p:cNvSpPr/>
            <p:nvPr/>
          </p:nvSpPr>
          <p:spPr>
            <a:xfrm>
              <a:off x="7139818" y="1833621"/>
              <a:ext cx="0" cy="3395193"/>
            </a:xfrm>
            <a:custGeom>
              <a:avLst/>
              <a:pathLst>
                <a:path w="0" h="3395193">
                  <a:moveTo>
                    <a:pt x="0" y="3395193"/>
                  </a:moveTo>
                  <a:lnTo>
                    <a:pt x="0" y="0"/>
                  </a:lnTo>
                  <a:lnTo>
                    <a:pt x="0" y="0"/>
                  </a:lnTo>
                </a:path>
              </a:pathLst>
            </a:custGeom>
            <a:ln w="13550" cap="flat">
              <a:solidFill>
                <a:srgbClr val="EBEBEB">
                  <a:alpha val="100000"/>
                </a:srgbClr>
              </a:solidFill>
              <a:prstDash val="solid"/>
              <a:round/>
            </a:ln>
          </p:spPr>
          <p:txBody>
            <a:bodyPr/>
            <a:lstStyle/>
            <a:p/>
          </p:txBody>
        </p:sp>
        <p:sp>
          <p:nvSpPr>
            <p:cNvPr id="107" name="pl107"/>
            <p:cNvSpPr/>
            <p:nvPr/>
          </p:nvSpPr>
          <p:spPr>
            <a:xfrm>
              <a:off x="7394370" y="1833621"/>
              <a:ext cx="0" cy="3395193"/>
            </a:xfrm>
            <a:custGeom>
              <a:avLst/>
              <a:pathLst>
                <a:path w="0" h="3395193">
                  <a:moveTo>
                    <a:pt x="0" y="3395193"/>
                  </a:moveTo>
                  <a:lnTo>
                    <a:pt x="0" y="0"/>
                  </a:lnTo>
                  <a:lnTo>
                    <a:pt x="0" y="0"/>
                  </a:lnTo>
                </a:path>
              </a:pathLst>
            </a:custGeom>
            <a:ln w="13550" cap="flat">
              <a:solidFill>
                <a:srgbClr val="EBEBEB">
                  <a:alpha val="100000"/>
                </a:srgbClr>
              </a:solidFill>
              <a:prstDash val="solid"/>
              <a:round/>
            </a:ln>
          </p:spPr>
          <p:txBody>
            <a:bodyPr/>
            <a:lstStyle/>
            <a:p/>
          </p:txBody>
        </p:sp>
        <p:sp>
          <p:nvSpPr>
            <p:cNvPr id="108" name="pl108"/>
            <p:cNvSpPr/>
            <p:nvPr/>
          </p:nvSpPr>
          <p:spPr>
            <a:xfrm>
              <a:off x="7648922" y="1833621"/>
              <a:ext cx="0" cy="3395193"/>
            </a:xfrm>
            <a:custGeom>
              <a:avLst/>
              <a:pathLst>
                <a:path w="0" h="3395193">
                  <a:moveTo>
                    <a:pt x="0" y="3395193"/>
                  </a:moveTo>
                  <a:lnTo>
                    <a:pt x="0" y="0"/>
                  </a:lnTo>
                  <a:lnTo>
                    <a:pt x="0" y="0"/>
                  </a:lnTo>
                </a:path>
              </a:pathLst>
            </a:custGeom>
            <a:ln w="13550" cap="flat">
              <a:solidFill>
                <a:srgbClr val="EBEBEB">
                  <a:alpha val="100000"/>
                </a:srgbClr>
              </a:solidFill>
              <a:prstDash val="solid"/>
              <a:round/>
            </a:ln>
          </p:spPr>
          <p:txBody>
            <a:bodyPr/>
            <a:lstStyle/>
            <a:p/>
          </p:txBody>
        </p:sp>
        <p:sp>
          <p:nvSpPr>
            <p:cNvPr id="109" name="pl109"/>
            <p:cNvSpPr/>
            <p:nvPr/>
          </p:nvSpPr>
          <p:spPr>
            <a:xfrm>
              <a:off x="7903473" y="1833621"/>
              <a:ext cx="0" cy="3395193"/>
            </a:xfrm>
            <a:custGeom>
              <a:avLst/>
              <a:pathLst>
                <a:path w="0" h="3395193">
                  <a:moveTo>
                    <a:pt x="0" y="3395193"/>
                  </a:moveTo>
                  <a:lnTo>
                    <a:pt x="0" y="0"/>
                  </a:lnTo>
                  <a:lnTo>
                    <a:pt x="0" y="0"/>
                  </a:lnTo>
                </a:path>
              </a:pathLst>
            </a:custGeom>
            <a:ln w="13550" cap="flat">
              <a:solidFill>
                <a:srgbClr val="EBEBEB">
                  <a:alpha val="100000"/>
                </a:srgbClr>
              </a:solidFill>
              <a:prstDash val="solid"/>
              <a:round/>
            </a:ln>
          </p:spPr>
          <p:txBody>
            <a:bodyPr/>
            <a:lstStyle/>
            <a:p/>
          </p:txBody>
        </p:sp>
        <p:sp>
          <p:nvSpPr>
            <p:cNvPr id="110" name="pl110"/>
            <p:cNvSpPr/>
            <p:nvPr/>
          </p:nvSpPr>
          <p:spPr>
            <a:xfrm>
              <a:off x="8158025" y="1833621"/>
              <a:ext cx="0" cy="3395193"/>
            </a:xfrm>
            <a:custGeom>
              <a:avLst/>
              <a:pathLst>
                <a:path w="0" h="3395193">
                  <a:moveTo>
                    <a:pt x="0" y="3395193"/>
                  </a:moveTo>
                  <a:lnTo>
                    <a:pt x="0" y="0"/>
                  </a:lnTo>
                  <a:lnTo>
                    <a:pt x="0" y="0"/>
                  </a:lnTo>
                </a:path>
              </a:pathLst>
            </a:custGeom>
            <a:ln w="13550" cap="flat">
              <a:solidFill>
                <a:srgbClr val="EBEBEB">
                  <a:alpha val="100000"/>
                </a:srgbClr>
              </a:solidFill>
              <a:prstDash val="solid"/>
              <a:round/>
            </a:ln>
          </p:spPr>
          <p:txBody>
            <a:bodyPr/>
            <a:lstStyle/>
            <a:p/>
          </p:txBody>
        </p:sp>
        <p:sp>
          <p:nvSpPr>
            <p:cNvPr id="111" name="pl111"/>
            <p:cNvSpPr/>
            <p:nvPr/>
          </p:nvSpPr>
          <p:spPr>
            <a:xfrm>
              <a:off x="8412576" y="1833621"/>
              <a:ext cx="0" cy="3395193"/>
            </a:xfrm>
            <a:custGeom>
              <a:avLst/>
              <a:pathLst>
                <a:path w="0" h="3395193">
                  <a:moveTo>
                    <a:pt x="0" y="3395193"/>
                  </a:moveTo>
                  <a:lnTo>
                    <a:pt x="0" y="0"/>
                  </a:lnTo>
                  <a:lnTo>
                    <a:pt x="0" y="0"/>
                  </a:lnTo>
                </a:path>
              </a:pathLst>
            </a:custGeom>
            <a:ln w="13550" cap="flat">
              <a:solidFill>
                <a:srgbClr val="EBEBEB">
                  <a:alpha val="100000"/>
                </a:srgbClr>
              </a:solidFill>
              <a:prstDash val="solid"/>
              <a:round/>
            </a:ln>
          </p:spPr>
          <p:txBody>
            <a:bodyPr/>
            <a:lstStyle/>
            <a:p/>
          </p:txBody>
        </p:sp>
        <p:sp>
          <p:nvSpPr>
            <p:cNvPr id="112" name="pl112"/>
            <p:cNvSpPr/>
            <p:nvPr/>
          </p:nvSpPr>
          <p:spPr>
            <a:xfrm>
              <a:off x="8667128" y="1833621"/>
              <a:ext cx="0" cy="3395193"/>
            </a:xfrm>
            <a:custGeom>
              <a:avLst/>
              <a:pathLst>
                <a:path w="0" h="3395193">
                  <a:moveTo>
                    <a:pt x="0" y="3395193"/>
                  </a:moveTo>
                  <a:lnTo>
                    <a:pt x="0" y="0"/>
                  </a:lnTo>
                  <a:lnTo>
                    <a:pt x="0" y="0"/>
                  </a:lnTo>
                </a:path>
              </a:pathLst>
            </a:custGeom>
            <a:ln w="13550" cap="flat">
              <a:solidFill>
                <a:srgbClr val="EBEBEB">
                  <a:alpha val="100000"/>
                </a:srgbClr>
              </a:solidFill>
              <a:prstDash val="solid"/>
              <a:round/>
            </a:ln>
          </p:spPr>
          <p:txBody>
            <a:bodyPr/>
            <a:lstStyle/>
            <a:p/>
          </p:txBody>
        </p:sp>
        <p:sp>
          <p:nvSpPr>
            <p:cNvPr id="113" name="pl113"/>
            <p:cNvSpPr/>
            <p:nvPr/>
          </p:nvSpPr>
          <p:spPr>
            <a:xfrm>
              <a:off x="8921680" y="1833621"/>
              <a:ext cx="0" cy="3395193"/>
            </a:xfrm>
            <a:custGeom>
              <a:avLst/>
              <a:pathLst>
                <a:path w="0" h="3395193">
                  <a:moveTo>
                    <a:pt x="0" y="3395193"/>
                  </a:moveTo>
                  <a:lnTo>
                    <a:pt x="0" y="0"/>
                  </a:lnTo>
                  <a:lnTo>
                    <a:pt x="0" y="0"/>
                  </a:lnTo>
                </a:path>
              </a:pathLst>
            </a:custGeom>
            <a:ln w="13550" cap="flat">
              <a:solidFill>
                <a:srgbClr val="EBEBEB">
                  <a:alpha val="100000"/>
                </a:srgbClr>
              </a:solidFill>
              <a:prstDash val="solid"/>
              <a:round/>
            </a:ln>
          </p:spPr>
          <p:txBody>
            <a:bodyPr/>
            <a:lstStyle/>
            <a:p/>
          </p:txBody>
        </p:sp>
        <p:sp>
          <p:nvSpPr>
            <p:cNvPr id="114" name="pl114"/>
            <p:cNvSpPr/>
            <p:nvPr/>
          </p:nvSpPr>
          <p:spPr>
            <a:xfrm>
              <a:off x="5103406" y="3559277"/>
              <a:ext cx="3818273" cy="1234615"/>
            </a:xfrm>
            <a:custGeom>
              <a:avLst/>
              <a:pathLst>
                <a:path w="3818273" h="1234615">
                  <a:moveTo>
                    <a:pt x="0" y="1234615"/>
                  </a:moveTo>
                  <a:lnTo>
                    <a:pt x="254551" y="1234615"/>
                  </a:lnTo>
                  <a:lnTo>
                    <a:pt x="509103" y="1234615"/>
                  </a:lnTo>
                  <a:lnTo>
                    <a:pt x="763654" y="1234615"/>
                  </a:lnTo>
                  <a:lnTo>
                    <a:pt x="1018206" y="1234615"/>
                  </a:lnTo>
                  <a:lnTo>
                    <a:pt x="1272757" y="1234615"/>
                  </a:lnTo>
                  <a:lnTo>
                    <a:pt x="1527309" y="1206556"/>
                  </a:lnTo>
                  <a:lnTo>
                    <a:pt x="1781861" y="757605"/>
                  </a:lnTo>
                  <a:lnTo>
                    <a:pt x="2036412" y="477010"/>
                  </a:lnTo>
                  <a:lnTo>
                    <a:pt x="2290964" y="477010"/>
                  </a:lnTo>
                  <a:lnTo>
                    <a:pt x="2545515" y="589248"/>
                  </a:lnTo>
                  <a:lnTo>
                    <a:pt x="2800067" y="561188"/>
                  </a:lnTo>
                  <a:lnTo>
                    <a:pt x="3054619" y="505070"/>
                  </a:lnTo>
                  <a:lnTo>
                    <a:pt x="3309170" y="392832"/>
                  </a:lnTo>
                  <a:lnTo>
                    <a:pt x="3563722" y="196416"/>
                  </a:lnTo>
                  <a:lnTo>
                    <a:pt x="3818273" y="0"/>
                  </a:lnTo>
                </a:path>
              </a:pathLst>
            </a:custGeom>
            <a:ln w="29811" cap="flat">
              <a:solidFill>
                <a:srgbClr val="FF0000">
                  <a:alpha val="100000"/>
                </a:srgbClr>
              </a:solidFill>
              <a:prstDash val="solid"/>
              <a:round/>
            </a:ln>
          </p:spPr>
          <p:txBody>
            <a:bodyPr/>
            <a:lstStyle/>
            <a:p/>
          </p:txBody>
        </p:sp>
        <p:sp>
          <p:nvSpPr>
            <p:cNvPr id="115" name="pl115"/>
            <p:cNvSpPr/>
            <p:nvPr/>
          </p:nvSpPr>
          <p:spPr>
            <a:xfrm>
              <a:off x="5103406" y="3615396"/>
              <a:ext cx="3818273" cy="1178496"/>
            </a:xfrm>
            <a:custGeom>
              <a:avLst/>
              <a:pathLst>
                <a:path w="3818273" h="1178496">
                  <a:moveTo>
                    <a:pt x="0" y="1178496"/>
                  </a:moveTo>
                  <a:lnTo>
                    <a:pt x="254551" y="1178496"/>
                  </a:lnTo>
                  <a:lnTo>
                    <a:pt x="509103" y="1178496"/>
                  </a:lnTo>
                  <a:lnTo>
                    <a:pt x="763654" y="1178496"/>
                  </a:lnTo>
                  <a:lnTo>
                    <a:pt x="1018206" y="1178496"/>
                  </a:lnTo>
                  <a:lnTo>
                    <a:pt x="1272757" y="1178496"/>
                  </a:lnTo>
                  <a:lnTo>
                    <a:pt x="1527309" y="1178496"/>
                  </a:lnTo>
                  <a:lnTo>
                    <a:pt x="1781861" y="1038199"/>
                  </a:lnTo>
                  <a:lnTo>
                    <a:pt x="2036412" y="533129"/>
                  </a:lnTo>
                  <a:lnTo>
                    <a:pt x="2290964" y="645367"/>
                  </a:lnTo>
                  <a:lnTo>
                    <a:pt x="2545515" y="701486"/>
                  </a:lnTo>
                  <a:lnTo>
                    <a:pt x="2800067" y="673426"/>
                  </a:lnTo>
                  <a:lnTo>
                    <a:pt x="3054619" y="645367"/>
                  </a:lnTo>
                  <a:lnTo>
                    <a:pt x="3309170" y="533129"/>
                  </a:lnTo>
                  <a:lnTo>
                    <a:pt x="3563722" y="140297"/>
                  </a:lnTo>
                  <a:lnTo>
                    <a:pt x="3818273" y="0"/>
                  </a:lnTo>
                </a:path>
              </a:pathLst>
            </a:custGeom>
            <a:ln w="29811" cap="flat">
              <a:solidFill>
                <a:srgbClr val="0058AB">
                  <a:alpha val="100000"/>
                </a:srgbClr>
              </a:solidFill>
              <a:prstDash val="solid"/>
              <a:round/>
            </a:ln>
          </p:spPr>
          <p:txBody>
            <a:bodyPr/>
            <a:lstStyle/>
            <a:p/>
          </p:txBody>
        </p:sp>
        <p:sp>
          <p:nvSpPr>
            <p:cNvPr id="116" name="pt116"/>
            <p:cNvSpPr/>
            <p:nvPr/>
          </p:nvSpPr>
          <p:spPr>
            <a:xfrm>
              <a:off x="5078580" y="4769066"/>
              <a:ext cx="49651" cy="49651"/>
            </a:xfrm>
            <a:prstGeom prst="ellipse">
              <a:avLst/>
            </a:prstGeom>
            <a:solidFill>
              <a:srgbClr val="FF0000">
                <a:alpha val="100000"/>
              </a:srgbClr>
            </a:solidFill>
            <a:ln w="9000" cap="rnd">
              <a:solidFill>
                <a:srgbClr val="FF0000">
                  <a:alpha val="100000"/>
                </a:srgbClr>
              </a:solidFill>
              <a:prstDash val="solid"/>
              <a:round/>
            </a:ln>
          </p:spPr>
          <p:txBody>
            <a:bodyPr/>
            <a:lstStyle/>
            <a:p/>
          </p:txBody>
        </p:sp>
        <p:sp>
          <p:nvSpPr>
            <p:cNvPr id="117" name="pt117"/>
            <p:cNvSpPr/>
            <p:nvPr/>
          </p:nvSpPr>
          <p:spPr>
            <a:xfrm>
              <a:off x="5333131" y="4769066"/>
              <a:ext cx="49651" cy="49651"/>
            </a:xfrm>
            <a:prstGeom prst="ellipse">
              <a:avLst/>
            </a:prstGeom>
            <a:solidFill>
              <a:srgbClr val="FF0000">
                <a:alpha val="100000"/>
              </a:srgbClr>
            </a:solidFill>
            <a:ln w="9000" cap="rnd">
              <a:solidFill>
                <a:srgbClr val="FF0000">
                  <a:alpha val="100000"/>
                </a:srgbClr>
              </a:solidFill>
              <a:prstDash val="solid"/>
              <a:round/>
            </a:ln>
          </p:spPr>
          <p:txBody>
            <a:bodyPr/>
            <a:lstStyle/>
            <a:p/>
          </p:txBody>
        </p:sp>
        <p:sp>
          <p:nvSpPr>
            <p:cNvPr id="118" name="pt118"/>
            <p:cNvSpPr/>
            <p:nvPr/>
          </p:nvSpPr>
          <p:spPr>
            <a:xfrm>
              <a:off x="5587683" y="4769066"/>
              <a:ext cx="49651" cy="49651"/>
            </a:xfrm>
            <a:prstGeom prst="ellipse">
              <a:avLst/>
            </a:prstGeom>
            <a:solidFill>
              <a:srgbClr val="FF0000">
                <a:alpha val="100000"/>
              </a:srgbClr>
            </a:solidFill>
            <a:ln w="9000" cap="rnd">
              <a:solidFill>
                <a:srgbClr val="FF0000">
                  <a:alpha val="100000"/>
                </a:srgbClr>
              </a:solidFill>
              <a:prstDash val="solid"/>
              <a:round/>
            </a:ln>
          </p:spPr>
          <p:txBody>
            <a:bodyPr/>
            <a:lstStyle/>
            <a:p/>
          </p:txBody>
        </p:sp>
        <p:sp>
          <p:nvSpPr>
            <p:cNvPr id="119" name="pt119"/>
            <p:cNvSpPr/>
            <p:nvPr/>
          </p:nvSpPr>
          <p:spPr>
            <a:xfrm>
              <a:off x="5842234" y="4769066"/>
              <a:ext cx="49651" cy="49651"/>
            </a:xfrm>
            <a:prstGeom prst="ellipse">
              <a:avLst/>
            </a:prstGeom>
            <a:solidFill>
              <a:srgbClr val="FF0000">
                <a:alpha val="100000"/>
              </a:srgbClr>
            </a:solidFill>
            <a:ln w="9000" cap="rnd">
              <a:solidFill>
                <a:srgbClr val="FF0000">
                  <a:alpha val="100000"/>
                </a:srgbClr>
              </a:solidFill>
              <a:prstDash val="solid"/>
              <a:round/>
            </a:ln>
          </p:spPr>
          <p:txBody>
            <a:bodyPr/>
            <a:lstStyle/>
            <a:p/>
          </p:txBody>
        </p:sp>
        <p:sp>
          <p:nvSpPr>
            <p:cNvPr id="120" name="pt120"/>
            <p:cNvSpPr/>
            <p:nvPr/>
          </p:nvSpPr>
          <p:spPr>
            <a:xfrm>
              <a:off x="6096786" y="4769066"/>
              <a:ext cx="49651" cy="49651"/>
            </a:xfrm>
            <a:prstGeom prst="ellipse">
              <a:avLst/>
            </a:prstGeom>
            <a:solidFill>
              <a:srgbClr val="FF0000">
                <a:alpha val="100000"/>
              </a:srgbClr>
            </a:solidFill>
            <a:ln w="9000" cap="rnd">
              <a:solidFill>
                <a:srgbClr val="FF0000">
                  <a:alpha val="100000"/>
                </a:srgbClr>
              </a:solidFill>
              <a:prstDash val="solid"/>
              <a:round/>
            </a:ln>
          </p:spPr>
          <p:txBody>
            <a:bodyPr/>
            <a:lstStyle/>
            <a:p/>
          </p:txBody>
        </p:sp>
        <p:sp>
          <p:nvSpPr>
            <p:cNvPr id="121" name="pt121"/>
            <p:cNvSpPr/>
            <p:nvPr/>
          </p:nvSpPr>
          <p:spPr>
            <a:xfrm>
              <a:off x="6351338" y="4769066"/>
              <a:ext cx="49651" cy="49651"/>
            </a:xfrm>
            <a:prstGeom prst="ellipse">
              <a:avLst/>
            </a:prstGeom>
            <a:solidFill>
              <a:srgbClr val="FF0000">
                <a:alpha val="100000"/>
              </a:srgbClr>
            </a:solidFill>
            <a:ln w="9000" cap="rnd">
              <a:solidFill>
                <a:srgbClr val="FF0000">
                  <a:alpha val="100000"/>
                </a:srgbClr>
              </a:solidFill>
              <a:prstDash val="solid"/>
              <a:round/>
            </a:ln>
          </p:spPr>
          <p:txBody>
            <a:bodyPr/>
            <a:lstStyle/>
            <a:p/>
          </p:txBody>
        </p:sp>
        <p:sp>
          <p:nvSpPr>
            <p:cNvPr id="122" name="pt122"/>
            <p:cNvSpPr/>
            <p:nvPr/>
          </p:nvSpPr>
          <p:spPr>
            <a:xfrm>
              <a:off x="6605889" y="4741007"/>
              <a:ext cx="49651" cy="49651"/>
            </a:xfrm>
            <a:prstGeom prst="ellipse">
              <a:avLst/>
            </a:prstGeom>
            <a:solidFill>
              <a:srgbClr val="FF0000">
                <a:alpha val="100000"/>
              </a:srgbClr>
            </a:solidFill>
            <a:ln w="9000" cap="rnd">
              <a:solidFill>
                <a:srgbClr val="FF0000">
                  <a:alpha val="100000"/>
                </a:srgbClr>
              </a:solidFill>
              <a:prstDash val="solid"/>
              <a:round/>
            </a:ln>
          </p:spPr>
          <p:txBody>
            <a:bodyPr/>
            <a:lstStyle/>
            <a:p/>
          </p:txBody>
        </p:sp>
        <p:sp>
          <p:nvSpPr>
            <p:cNvPr id="123" name="pt123"/>
            <p:cNvSpPr/>
            <p:nvPr/>
          </p:nvSpPr>
          <p:spPr>
            <a:xfrm>
              <a:off x="6860441" y="4292056"/>
              <a:ext cx="49651" cy="49651"/>
            </a:xfrm>
            <a:prstGeom prst="ellipse">
              <a:avLst/>
            </a:prstGeom>
            <a:solidFill>
              <a:srgbClr val="FF0000">
                <a:alpha val="100000"/>
              </a:srgbClr>
            </a:solidFill>
            <a:ln w="9000" cap="rnd">
              <a:solidFill>
                <a:srgbClr val="FF0000">
                  <a:alpha val="100000"/>
                </a:srgbClr>
              </a:solidFill>
              <a:prstDash val="solid"/>
              <a:round/>
            </a:ln>
          </p:spPr>
          <p:txBody>
            <a:bodyPr/>
            <a:lstStyle/>
            <a:p/>
          </p:txBody>
        </p:sp>
        <p:sp>
          <p:nvSpPr>
            <p:cNvPr id="124" name="pt124"/>
            <p:cNvSpPr/>
            <p:nvPr/>
          </p:nvSpPr>
          <p:spPr>
            <a:xfrm>
              <a:off x="7114992" y="4011461"/>
              <a:ext cx="49651" cy="49651"/>
            </a:xfrm>
            <a:prstGeom prst="ellipse">
              <a:avLst/>
            </a:prstGeom>
            <a:solidFill>
              <a:srgbClr val="FF0000">
                <a:alpha val="100000"/>
              </a:srgbClr>
            </a:solidFill>
            <a:ln w="9000" cap="rnd">
              <a:solidFill>
                <a:srgbClr val="FF0000">
                  <a:alpha val="100000"/>
                </a:srgbClr>
              </a:solidFill>
              <a:prstDash val="solid"/>
              <a:round/>
            </a:ln>
          </p:spPr>
          <p:txBody>
            <a:bodyPr/>
            <a:lstStyle/>
            <a:p/>
          </p:txBody>
        </p:sp>
        <p:sp>
          <p:nvSpPr>
            <p:cNvPr id="125" name="pt125"/>
            <p:cNvSpPr/>
            <p:nvPr/>
          </p:nvSpPr>
          <p:spPr>
            <a:xfrm>
              <a:off x="7369544" y="4011461"/>
              <a:ext cx="49651" cy="49651"/>
            </a:xfrm>
            <a:prstGeom prst="ellipse">
              <a:avLst/>
            </a:prstGeom>
            <a:solidFill>
              <a:srgbClr val="FF0000">
                <a:alpha val="100000"/>
              </a:srgbClr>
            </a:solidFill>
            <a:ln w="9000" cap="rnd">
              <a:solidFill>
                <a:srgbClr val="FF0000">
                  <a:alpha val="100000"/>
                </a:srgbClr>
              </a:solidFill>
              <a:prstDash val="solid"/>
              <a:round/>
            </a:ln>
          </p:spPr>
          <p:txBody>
            <a:bodyPr/>
            <a:lstStyle/>
            <a:p/>
          </p:txBody>
        </p:sp>
        <p:sp>
          <p:nvSpPr>
            <p:cNvPr id="126" name="pt126"/>
            <p:cNvSpPr/>
            <p:nvPr/>
          </p:nvSpPr>
          <p:spPr>
            <a:xfrm>
              <a:off x="7624096" y="4123699"/>
              <a:ext cx="49651" cy="49651"/>
            </a:xfrm>
            <a:prstGeom prst="ellipse">
              <a:avLst/>
            </a:prstGeom>
            <a:solidFill>
              <a:srgbClr val="FF0000">
                <a:alpha val="100000"/>
              </a:srgbClr>
            </a:solidFill>
            <a:ln w="9000" cap="rnd">
              <a:solidFill>
                <a:srgbClr val="FF0000">
                  <a:alpha val="100000"/>
                </a:srgbClr>
              </a:solidFill>
              <a:prstDash val="solid"/>
              <a:round/>
            </a:ln>
          </p:spPr>
          <p:txBody>
            <a:bodyPr/>
            <a:lstStyle/>
            <a:p/>
          </p:txBody>
        </p:sp>
        <p:sp>
          <p:nvSpPr>
            <p:cNvPr id="127" name="pt127"/>
            <p:cNvSpPr/>
            <p:nvPr/>
          </p:nvSpPr>
          <p:spPr>
            <a:xfrm>
              <a:off x="7878647" y="4095640"/>
              <a:ext cx="49651" cy="49651"/>
            </a:xfrm>
            <a:prstGeom prst="ellipse">
              <a:avLst/>
            </a:prstGeom>
            <a:solidFill>
              <a:srgbClr val="FF0000">
                <a:alpha val="100000"/>
              </a:srgbClr>
            </a:solidFill>
            <a:ln w="9000" cap="rnd">
              <a:solidFill>
                <a:srgbClr val="FF0000">
                  <a:alpha val="100000"/>
                </a:srgbClr>
              </a:solidFill>
              <a:prstDash val="solid"/>
              <a:round/>
            </a:ln>
          </p:spPr>
          <p:txBody>
            <a:bodyPr/>
            <a:lstStyle/>
            <a:p/>
          </p:txBody>
        </p:sp>
        <p:sp>
          <p:nvSpPr>
            <p:cNvPr id="128" name="pt128"/>
            <p:cNvSpPr/>
            <p:nvPr/>
          </p:nvSpPr>
          <p:spPr>
            <a:xfrm>
              <a:off x="8133199" y="4039521"/>
              <a:ext cx="49651" cy="49651"/>
            </a:xfrm>
            <a:prstGeom prst="ellipse">
              <a:avLst/>
            </a:prstGeom>
            <a:solidFill>
              <a:srgbClr val="FF0000">
                <a:alpha val="100000"/>
              </a:srgbClr>
            </a:solidFill>
            <a:ln w="9000" cap="rnd">
              <a:solidFill>
                <a:srgbClr val="FF0000">
                  <a:alpha val="100000"/>
                </a:srgbClr>
              </a:solidFill>
              <a:prstDash val="solid"/>
              <a:round/>
            </a:ln>
          </p:spPr>
          <p:txBody>
            <a:bodyPr/>
            <a:lstStyle/>
            <a:p/>
          </p:txBody>
        </p:sp>
        <p:sp>
          <p:nvSpPr>
            <p:cNvPr id="129" name="pt129"/>
            <p:cNvSpPr/>
            <p:nvPr/>
          </p:nvSpPr>
          <p:spPr>
            <a:xfrm>
              <a:off x="8387750" y="3927283"/>
              <a:ext cx="49651" cy="49651"/>
            </a:xfrm>
            <a:prstGeom prst="ellipse">
              <a:avLst/>
            </a:prstGeom>
            <a:solidFill>
              <a:srgbClr val="FF0000">
                <a:alpha val="100000"/>
              </a:srgbClr>
            </a:solidFill>
            <a:ln w="9000" cap="rnd">
              <a:solidFill>
                <a:srgbClr val="FF0000">
                  <a:alpha val="100000"/>
                </a:srgbClr>
              </a:solidFill>
              <a:prstDash val="solid"/>
              <a:round/>
            </a:ln>
          </p:spPr>
          <p:txBody>
            <a:bodyPr/>
            <a:lstStyle/>
            <a:p/>
          </p:txBody>
        </p:sp>
        <p:sp>
          <p:nvSpPr>
            <p:cNvPr id="130" name="pt130"/>
            <p:cNvSpPr/>
            <p:nvPr/>
          </p:nvSpPr>
          <p:spPr>
            <a:xfrm>
              <a:off x="8642302" y="3730867"/>
              <a:ext cx="49651" cy="49651"/>
            </a:xfrm>
            <a:prstGeom prst="ellipse">
              <a:avLst/>
            </a:prstGeom>
            <a:solidFill>
              <a:srgbClr val="FF0000">
                <a:alpha val="100000"/>
              </a:srgbClr>
            </a:solidFill>
            <a:ln w="9000" cap="rnd">
              <a:solidFill>
                <a:srgbClr val="FF0000">
                  <a:alpha val="100000"/>
                </a:srgbClr>
              </a:solidFill>
              <a:prstDash val="solid"/>
              <a:round/>
            </a:ln>
          </p:spPr>
          <p:txBody>
            <a:bodyPr/>
            <a:lstStyle/>
            <a:p/>
          </p:txBody>
        </p:sp>
        <p:sp>
          <p:nvSpPr>
            <p:cNvPr id="131" name="pt131"/>
            <p:cNvSpPr/>
            <p:nvPr/>
          </p:nvSpPr>
          <p:spPr>
            <a:xfrm>
              <a:off x="8896854" y="3534451"/>
              <a:ext cx="49651" cy="49651"/>
            </a:xfrm>
            <a:prstGeom prst="ellipse">
              <a:avLst/>
            </a:prstGeom>
            <a:solidFill>
              <a:srgbClr val="FF0000">
                <a:alpha val="100000"/>
              </a:srgbClr>
            </a:solidFill>
            <a:ln w="9000" cap="rnd">
              <a:solidFill>
                <a:srgbClr val="FF0000">
                  <a:alpha val="100000"/>
                </a:srgbClr>
              </a:solidFill>
              <a:prstDash val="solid"/>
              <a:round/>
            </a:ln>
          </p:spPr>
          <p:txBody>
            <a:bodyPr/>
            <a:lstStyle/>
            <a:p/>
          </p:txBody>
        </p:sp>
        <p:sp>
          <p:nvSpPr>
            <p:cNvPr id="132" name="pt132"/>
            <p:cNvSpPr/>
            <p:nvPr/>
          </p:nvSpPr>
          <p:spPr>
            <a:xfrm>
              <a:off x="5078580" y="4769066"/>
              <a:ext cx="49651" cy="49651"/>
            </a:xfrm>
            <a:prstGeom prst="ellipse">
              <a:avLst/>
            </a:prstGeom>
            <a:solidFill>
              <a:srgbClr val="0058AB">
                <a:alpha val="100000"/>
              </a:srgbClr>
            </a:solidFill>
            <a:ln w="9000" cap="rnd">
              <a:solidFill>
                <a:srgbClr val="0058AB">
                  <a:alpha val="100000"/>
                </a:srgbClr>
              </a:solidFill>
              <a:prstDash val="solid"/>
              <a:round/>
            </a:ln>
          </p:spPr>
          <p:txBody>
            <a:bodyPr/>
            <a:lstStyle/>
            <a:p/>
          </p:txBody>
        </p:sp>
        <p:sp>
          <p:nvSpPr>
            <p:cNvPr id="133" name="pt133"/>
            <p:cNvSpPr/>
            <p:nvPr/>
          </p:nvSpPr>
          <p:spPr>
            <a:xfrm>
              <a:off x="5333131" y="4769066"/>
              <a:ext cx="49651" cy="49651"/>
            </a:xfrm>
            <a:prstGeom prst="ellipse">
              <a:avLst/>
            </a:prstGeom>
            <a:solidFill>
              <a:srgbClr val="0058AB">
                <a:alpha val="100000"/>
              </a:srgbClr>
            </a:solidFill>
            <a:ln w="9000" cap="rnd">
              <a:solidFill>
                <a:srgbClr val="0058AB">
                  <a:alpha val="100000"/>
                </a:srgbClr>
              </a:solidFill>
              <a:prstDash val="solid"/>
              <a:round/>
            </a:ln>
          </p:spPr>
          <p:txBody>
            <a:bodyPr/>
            <a:lstStyle/>
            <a:p/>
          </p:txBody>
        </p:sp>
        <p:sp>
          <p:nvSpPr>
            <p:cNvPr id="134" name="pt134"/>
            <p:cNvSpPr/>
            <p:nvPr/>
          </p:nvSpPr>
          <p:spPr>
            <a:xfrm>
              <a:off x="5587683" y="4769066"/>
              <a:ext cx="49651" cy="49651"/>
            </a:xfrm>
            <a:prstGeom prst="ellipse">
              <a:avLst/>
            </a:prstGeom>
            <a:solidFill>
              <a:srgbClr val="0058AB">
                <a:alpha val="100000"/>
              </a:srgbClr>
            </a:solidFill>
            <a:ln w="9000" cap="rnd">
              <a:solidFill>
                <a:srgbClr val="0058AB">
                  <a:alpha val="100000"/>
                </a:srgbClr>
              </a:solidFill>
              <a:prstDash val="solid"/>
              <a:round/>
            </a:ln>
          </p:spPr>
          <p:txBody>
            <a:bodyPr/>
            <a:lstStyle/>
            <a:p/>
          </p:txBody>
        </p:sp>
        <p:sp>
          <p:nvSpPr>
            <p:cNvPr id="135" name="pt135"/>
            <p:cNvSpPr/>
            <p:nvPr/>
          </p:nvSpPr>
          <p:spPr>
            <a:xfrm>
              <a:off x="5842234" y="4769066"/>
              <a:ext cx="49651" cy="49651"/>
            </a:xfrm>
            <a:prstGeom prst="ellipse">
              <a:avLst/>
            </a:prstGeom>
            <a:solidFill>
              <a:srgbClr val="0058AB">
                <a:alpha val="100000"/>
              </a:srgbClr>
            </a:solidFill>
            <a:ln w="9000" cap="rnd">
              <a:solidFill>
                <a:srgbClr val="0058AB">
                  <a:alpha val="100000"/>
                </a:srgbClr>
              </a:solidFill>
              <a:prstDash val="solid"/>
              <a:round/>
            </a:ln>
          </p:spPr>
          <p:txBody>
            <a:bodyPr/>
            <a:lstStyle/>
            <a:p/>
          </p:txBody>
        </p:sp>
        <p:sp>
          <p:nvSpPr>
            <p:cNvPr id="136" name="pt136"/>
            <p:cNvSpPr/>
            <p:nvPr/>
          </p:nvSpPr>
          <p:spPr>
            <a:xfrm>
              <a:off x="6096786" y="4769066"/>
              <a:ext cx="49651" cy="49651"/>
            </a:xfrm>
            <a:prstGeom prst="ellipse">
              <a:avLst/>
            </a:prstGeom>
            <a:solidFill>
              <a:srgbClr val="0058AB">
                <a:alpha val="100000"/>
              </a:srgbClr>
            </a:solidFill>
            <a:ln w="9000" cap="rnd">
              <a:solidFill>
                <a:srgbClr val="0058AB">
                  <a:alpha val="100000"/>
                </a:srgbClr>
              </a:solidFill>
              <a:prstDash val="solid"/>
              <a:round/>
            </a:ln>
          </p:spPr>
          <p:txBody>
            <a:bodyPr/>
            <a:lstStyle/>
            <a:p/>
          </p:txBody>
        </p:sp>
        <p:sp>
          <p:nvSpPr>
            <p:cNvPr id="137" name="pt137"/>
            <p:cNvSpPr/>
            <p:nvPr/>
          </p:nvSpPr>
          <p:spPr>
            <a:xfrm>
              <a:off x="6351338" y="4769066"/>
              <a:ext cx="49651" cy="49651"/>
            </a:xfrm>
            <a:prstGeom prst="ellipse">
              <a:avLst/>
            </a:prstGeom>
            <a:solidFill>
              <a:srgbClr val="0058AB">
                <a:alpha val="100000"/>
              </a:srgbClr>
            </a:solidFill>
            <a:ln w="9000" cap="rnd">
              <a:solidFill>
                <a:srgbClr val="0058AB">
                  <a:alpha val="100000"/>
                </a:srgbClr>
              </a:solidFill>
              <a:prstDash val="solid"/>
              <a:round/>
            </a:ln>
          </p:spPr>
          <p:txBody>
            <a:bodyPr/>
            <a:lstStyle/>
            <a:p/>
          </p:txBody>
        </p:sp>
        <p:sp>
          <p:nvSpPr>
            <p:cNvPr id="138" name="pt138"/>
            <p:cNvSpPr/>
            <p:nvPr/>
          </p:nvSpPr>
          <p:spPr>
            <a:xfrm>
              <a:off x="6605889" y="4769066"/>
              <a:ext cx="49651" cy="49651"/>
            </a:xfrm>
            <a:prstGeom prst="ellipse">
              <a:avLst/>
            </a:prstGeom>
            <a:solidFill>
              <a:srgbClr val="0058AB">
                <a:alpha val="100000"/>
              </a:srgbClr>
            </a:solidFill>
            <a:ln w="9000" cap="rnd">
              <a:solidFill>
                <a:srgbClr val="0058AB">
                  <a:alpha val="100000"/>
                </a:srgbClr>
              </a:solidFill>
              <a:prstDash val="solid"/>
              <a:round/>
            </a:ln>
          </p:spPr>
          <p:txBody>
            <a:bodyPr/>
            <a:lstStyle/>
            <a:p/>
          </p:txBody>
        </p:sp>
        <p:sp>
          <p:nvSpPr>
            <p:cNvPr id="139" name="pt139"/>
            <p:cNvSpPr/>
            <p:nvPr/>
          </p:nvSpPr>
          <p:spPr>
            <a:xfrm>
              <a:off x="6860441" y="4628769"/>
              <a:ext cx="49651" cy="49651"/>
            </a:xfrm>
            <a:prstGeom prst="ellipse">
              <a:avLst/>
            </a:prstGeom>
            <a:solidFill>
              <a:srgbClr val="0058AB">
                <a:alpha val="100000"/>
              </a:srgbClr>
            </a:solidFill>
            <a:ln w="9000" cap="rnd">
              <a:solidFill>
                <a:srgbClr val="0058AB">
                  <a:alpha val="100000"/>
                </a:srgbClr>
              </a:solidFill>
              <a:prstDash val="solid"/>
              <a:round/>
            </a:ln>
          </p:spPr>
          <p:txBody>
            <a:bodyPr/>
            <a:lstStyle/>
            <a:p/>
          </p:txBody>
        </p:sp>
        <p:sp>
          <p:nvSpPr>
            <p:cNvPr id="140" name="pt140"/>
            <p:cNvSpPr/>
            <p:nvPr/>
          </p:nvSpPr>
          <p:spPr>
            <a:xfrm>
              <a:off x="7114992" y="4123699"/>
              <a:ext cx="49651" cy="49651"/>
            </a:xfrm>
            <a:prstGeom prst="ellipse">
              <a:avLst/>
            </a:prstGeom>
            <a:solidFill>
              <a:srgbClr val="0058AB">
                <a:alpha val="100000"/>
              </a:srgbClr>
            </a:solidFill>
            <a:ln w="9000" cap="rnd">
              <a:solidFill>
                <a:srgbClr val="0058AB">
                  <a:alpha val="100000"/>
                </a:srgbClr>
              </a:solidFill>
              <a:prstDash val="solid"/>
              <a:round/>
            </a:ln>
          </p:spPr>
          <p:txBody>
            <a:bodyPr/>
            <a:lstStyle/>
            <a:p/>
          </p:txBody>
        </p:sp>
        <p:sp>
          <p:nvSpPr>
            <p:cNvPr id="141" name="pt141"/>
            <p:cNvSpPr/>
            <p:nvPr/>
          </p:nvSpPr>
          <p:spPr>
            <a:xfrm>
              <a:off x="7369544" y="4235937"/>
              <a:ext cx="49651" cy="49651"/>
            </a:xfrm>
            <a:prstGeom prst="ellipse">
              <a:avLst/>
            </a:prstGeom>
            <a:solidFill>
              <a:srgbClr val="0058AB">
                <a:alpha val="100000"/>
              </a:srgbClr>
            </a:solidFill>
            <a:ln w="9000" cap="rnd">
              <a:solidFill>
                <a:srgbClr val="0058AB">
                  <a:alpha val="100000"/>
                </a:srgbClr>
              </a:solidFill>
              <a:prstDash val="solid"/>
              <a:round/>
            </a:ln>
          </p:spPr>
          <p:txBody>
            <a:bodyPr/>
            <a:lstStyle/>
            <a:p/>
          </p:txBody>
        </p:sp>
        <p:sp>
          <p:nvSpPr>
            <p:cNvPr id="142" name="pt142"/>
            <p:cNvSpPr/>
            <p:nvPr/>
          </p:nvSpPr>
          <p:spPr>
            <a:xfrm>
              <a:off x="7624096" y="4292056"/>
              <a:ext cx="49651" cy="49651"/>
            </a:xfrm>
            <a:prstGeom prst="ellipse">
              <a:avLst/>
            </a:prstGeom>
            <a:solidFill>
              <a:srgbClr val="0058AB">
                <a:alpha val="100000"/>
              </a:srgbClr>
            </a:solidFill>
            <a:ln w="9000" cap="rnd">
              <a:solidFill>
                <a:srgbClr val="0058AB">
                  <a:alpha val="100000"/>
                </a:srgbClr>
              </a:solidFill>
              <a:prstDash val="solid"/>
              <a:round/>
            </a:ln>
          </p:spPr>
          <p:txBody>
            <a:bodyPr/>
            <a:lstStyle/>
            <a:p/>
          </p:txBody>
        </p:sp>
        <p:sp>
          <p:nvSpPr>
            <p:cNvPr id="143" name="pt143"/>
            <p:cNvSpPr/>
            <p:nvPr/>
          </p:nvSpPr>
          <p:spPr>
            <a:xfrm>
              <a:off x="7878647" y="4263996"/>
              <a:ext cx="49651" cy="49651"/>
            </a:xfrm>
            <a:prstGeom prst="ellipse">
              <a:avLst/>
            </a:prstGeom>
            <a:solidFill>
              <a:srgbClr val="0058AB">
                <a:alpha val="100000"/>
              </a:srgbClr>
            </a:solidFill>
            <a:ln w="9000" cap="rnd">
              <a:solidFill>
                <a:srgbClr val="0058AB">
                  <a:alpha val="100000"/>
                </a:srgbClr>
              </a:solidFill>
              <a:prstDash val="solid"/>
              <a:round/>
            </a:ln>
          </p:spPr>
          <p:txBody>
            <a:bodyPr/>
            <a:lstStyle/>
            <a:p/>
          </p:txBody>
        </p:sp>
        <p:sp>
          <p:nvSpPr>
            <p:cNvPr id="144" name="pt144"/>
            <p:cNvSpPr/>
            <p:nvPr/>
          </p:nvSpPr>
          <p:spPr>
            <a:xfrm>
              <a:off x="8133199" y="4235937"/>
              <a:ext cx="49651" cy="49651"/>
            </a:xfrm>
            <a:prstGeom prst="ellipse">
              <a:avLst/>
            </a:prstGeom>
            <a:solidFill>
              <a:srgbClr val="0058AB">
                <a:alpha val="100000"/>
              </a:srgbClr>
            </a:solidFill>
            <a:ln w="9000" cap="rnd">
              <a:solidFill>
                <a:srgbClr val="0058AB">
                  <a:alpha val="100000"/>
                </a:srgbClr>
              </a:solidFill>
              <a:prstDash val="solid"/>
              <a:round/>
            </a:ln>
          </p:spPr>
          <p:txBody>
            <a:bodyPr/>
            <a:lstStyle/>
            <a:p/>
          </p:txBody>
        </p:sp>
        <p:sp>
          <p:nvSpPr>
            <p:cNvPr id="145" name="pt145"/>
            <p:cNvSpPr/>
            <p:nvPr/>
          </p:nvSpPr>
          <p:spPr>
            <a:xfrm>
              <a:off x="8387750" y="4123699"/>
              <a:ext cx="49651" cy="49651"/>
            </a:xfrm>
            <a:prstGeom prst="ellipse">
              <a:avLst/>
            </a:prstGeom>
            <a:solidFill>
              <a:srgbClr val="0058AB">
                <a:alpha val="100000"/>
              </a:srgbClr>
            </a:solidFill>
            <a:ln w="9000" cap="rnd">
              <a:solidFill>
                <a:srgbClr val="0058AB">
                  <a:alpha val="100000"/>
                </a:srgbClr>
              </a:solidFill>
              <a:prstDash val="solid"/>
              <a:round/>
            </a:ln>
          </p:spPr>
          <p:txBody>
            <a:bodyPr/>
            <a:lstStyle/>
            <a:p/>
          </p:txBody>
        </p:sp>
        <p:sp>
          <p:nvSpPr>
            <p:cNvPr id="146" name="pt146"/>
            <p:cNvSpPr/>
            <p:nvPr/>
          </p:nvSpPr>
          <p:spPr>
            <a:xfrm>
              <a:off x="8642302" y="3730867"/>
              <a:ext cx="49651" cy="49651"/>
            </a:xfrm>
            <a:prstGeom prst="ellipse">
              <a:avLst/>
            </a:prstGeom>
            <a:solidFill>
              <a:srgbClr val="0058AB">
                <a:alpha val="100000"/>
              </a:srgbClr>
            </a:solidFill>
            <a:ln w="9000" cap="rnd">
              <a:solidFill>
                <a:srgbClr val="0058AB">
                  <a:alpha val="100000"/>
                </a:srgbClr>
              </a:solidFill>
              <a:prstDash val="solid"/>
              <a:round/>
            </a:ln>
          </p:spPr>
          <p:txBody>
            <a:bodyPr/>
            <a:lstStyle/>
            <a:p/>
          </p:txBody>
        </p:sp>
        <p:sp>
          <p:nvSpPr>
            <p:cNvPr id="147" name="pt147"/>
            <p:cNvSpPr/>
            <p:nvPr/>
          </p:nvSpPr>
          <p:spPr>
            <a:xfrm>
              <a:off x="8896854" y="3590570"/>
              <a:ext cx="49651" cy="49651"/>
            </a:xfrm>
            <a:prstGeom prst="ellipse">
              <a:avLst/>
            </a:prstGeom>
            <a:solidFill>
              <a:srgbClr val="0058AB">
                <a:alpha val="100000"/>
              </a:srgbClr>
            </a:solidFill>
            <a:ln w="9000" cap="rnd">
              <a:solidFill>
                <a:srgbClr val="0058AB">
                  <a:alpha val="100000"/>
                </a:srgbClr>
              </a:solidFill>
              <a:prstDash val="solid"/>
              <a:round/>
            </a:ln>
          </p:spPr>
          <p:txBody>
            <a:bodyPr/>
            <a:lstStyle/>
            <a:p/>
          </p:txBody>
        </p:sp>
        <p:sp>
          <p:nvSpPr>
            <p:cNvPr id="148" name="tx148"/>
            <p:cNvSpPr/>
            <p:nvPr/>
          </p:nvSpPr>
          <p:spPr>
            <a:xfrm>
              <a:off x="5103406" y="4864941"/>
              <a:ext cx="55138" cy="71048"/>
            </a:xfrm>
            <a:prstGeom prst="rect">
              <a:avLst/>
            </a:prstGeom>
            <a:noFill/>
          </p:spPr>
          <p:txBody>
            <a:bodyPr lIns="0" rIns="0" tIns="0" bIns="0" anchorCtr="1" anchor="ctr" wrap="none"/>
            <a:lstStyle/>
            <a:p>
              <a:pPr algn="l" marL="0" marR="0" indent="0">
                <a:spcBef>
                  <a:spcPts val="0"/>
                </a:spcBef>
                <a:spcAft>
                  <a:spcPts val="0"/>
                </a:spcAft>
              </a:pPr>
              <a:r>
                <a:rPr sz="782" i="0" b="0">
                  <a:solidFill>
                    <a:srgbClr val="0058AB">
                      <a:alpha val="100000"/>
                    </a:srgbClr>
                  </a:solidFill>
                  <a:latin typeface="Arial"/>
                  <a:cs typeface="Arial"/>
                </a:rPr>
                <a:t>0</a:t>
              </a:r>
            </a:p>
          </p:txBody>
        </p:sp>
        <p:sp>
          <p:nvSpPr>
            <p:cNvPr id="149" name="tx149"/>
            <p:cNvSpPr/>
            <p:nvPr/>
          </p:nvSpPr>
          <p:spPr>
            <a:xfrm>
              <a:off x="5612509" y="4864941"/>
              <a:ext cx="55138" cy="71048"/>
            </a:xfrm>
            <a:prstGeom prst="rect">
              <a:avLst/>
            </a:prstGeom>
            <a:noFill/>
          </p:spPr>
          <p:txBody>
            <a:bodyPr lIns="0" rIns="0" tIns="0" bIns="0" anchorCtr="1" anchor="ctr" wrap="none"/>
            <a:lstStyle/>
            <a:p>
              <a:pPr algn="l" marL="0" marR="0" indent="0">
                <a:spcBef>
                  <a:spcPts val="0"/>
                </a:spcBef>
                <a:spcAft>
                  <a:spcPts val="0"/>
                </a:spcAft>
              </a:pPr>
              <a:r>
                <a:rPr sz="782" i="0" b="0">
                  <a:solidFill>
                    <a:srgbClr val="0058AB">
                      <a:alpha val="100000"/>
                    </a:srgbClr>
                  </a:solidFill>
                  <a:latin typeface="Arial"/>
                  <a:cs typeface="Arial"/>
                </a:rPr>
                <a:t>0</a:t>
              </a:r>
            </a:p>
          </p:txBody>
        </p:sp>
        <p:sp>
          <p:nvSpPr>
            <p:cNvPr id="150" name="tx150"/>
            <p:cNvSpPr/>
            <p:nvPr/>
          </p:nvSpPr>
          <p:spPr>
            <a:xfrm>
              <a:off x="6121612" y="4864941"/>
              <a:ext cx="55138" cy="71048"/>
            </a:xfrm>
            <a:prstGeom prst="rect">
              <a:avLst/>
            </a:prstGeom>
            <a:noFill/>
          </p:spPr>
          <p:txBody>
            <a:bodyPr lIns="0" rIns="0" tIns="0" bIns="0" anchorCtr="1" anchor="ctr" wrap="none"/>
            <a:lstStyle/>
            <a:p>
              <a:pPr algn="l" marL="0" marR="0" indent="0">
                <a:spcBef>
                  <a:spcPts val="0"/>
                </a:spcBef>
                <a:spcAft>
                  <a:spcPts val="0"/>
                </a:spcAft>
              </a:pPr>
              <a:r>
                <a:rPr sz="782" i="0" b="0">
                  <a:solidFill>
                    <a:srgbClr val="0058AB">
                      <a:alpha val="100000"/>
                    </a:srgbClr>
                  </a:solidFill>
                  <a:latin typeface="Arial"/>
                  <a:cs typeface="Arial"/>
                </a:rPr>
                <a:t>0</a:t>
              </a:r>
            </a:p>
          </p:txBody>
        </p:sp>
        <p:sp>
          <p:nvSpPr>
            <p:cNvPr id="151" name="tx151"/>
            <p:cNvSpPr/>
            <p:nvPr/>
          </p:nvSpPr>
          <p:spPr>
            <a:xfrm>
              <a:off x="6630715" y="4864941"/>
              <a:ext cx="55138" cy="71048"/>
            </a:xfrm>
            <a:prstGeom prst="rect">
              <a:avLst/>
            </a:prstGeom>
            <a:noFill/>
          </p:spPr>
          <p:txBody>
            <a:bodyPr lIns="0" rIns="0" tIns="0" bIns="0" anchorCtr="1" anchor="ctr" wrap="none"/>
            <a:lstStyle/>
            <a:p>
              <a:pPr algn="l" marL="0" marR="0" indent="0">
                <a:spcBef>
                  <a:spcPts val="0"/>
                </a:spcBef>
                <a:spcAft>
                  <a:spcPts val="0"/>
                </a:spcAft>
              </a:pPr>
              <a:r>
                <a:rPr sz="782" i="0" b="0">
                  <a:solidFill>
                    <a:srgbClr val="0058AB">
                      <a:alpha val="100000"/>
                    </a:srgbClr>
                  </a:solidFill>
                  <a:latin typeface="Arial"/>
                  <a:cs typeface="Arial"/>
                </a:rPr>
                <a:t>0</a:t>
              </a:r>
            </a:p>
          </p:txBody>
        </p:sp>
        <p:sp>
          <p:nvSpPr>
            <p:cNvPr id="152" name="tx152"/>
            <p:cNvSpPr/>
            <p:nvPr/>
          </p:nvSpPr>
          <p:spPr>
            <a:xfrm>
              <a:off x="7139818" y="4219574"/>
              <a:ext cx="110276" cy="71048"/>
            </a:xfrm>
            <a:prstGeom prst="rect">
              <a:avLst/>
            </a:prstGeom>
            <a:noFill/>
          </p:spPr>
          <p:txBody>
            <a:bodyPr lIns="0" rIns="0" tIns="0" bIns="0" anchorCtr="1" anchor="ctr" wrap="none"/>
            <a:lstStyle/>
            <a:p>
              <a:pPr algn="l" marL="0" marR="0" indent="0">
                <a:spcBef>
                  <a:spcPts val="0"/>
                </a:spcBef>
                <a:spcAft>
                  <a:spcPts val="0"/>
                </a:spcAft>
              </a:pPr>
              <a:r>
                <a:rPr sz="782" i="0" b="0">
                  <a:solidFill>
                    <a:srgbClr val="0058AB">
                      <a:alpha val="100000"/>
                    </a:srgbClr>
                  </a:solidFill>
                  <a:latin typeface="Arial"/>
                  <a:cs typeface="Arial"/>
                </a:rPr>
                <a:t>23</a:t>
              </a:r>
            </a:p>
          </p:txBody>
        </p:sp>
        <p:sp>
          <p:nvSpPr>
            <p:cNvPr id="153" name="tx153"/>
            <p:cNvSpPr/>
            <p:nvPr/>
          </p:nvSpPr>
          <p:spPr>
            <a:xfrm>
              <a:off x="7648922" y="4387931"/>
              <a:ext cx="110276" cy="71048"/>
            </a:xfrm>
            <a:prstGeom prst="rect">
              <a:avLst/>
            </a:prstGeom>
            <a:noFill/>
          </p:spPr>
          <p:txBody>
            <a:bodyPr lIns="0" rIns="0" tIns="0" bIns="0" anchorCtr="1" anchor="ctr" wrap="none"/>
            <a:lstStyle/>
            <a:p>
              <a:pPr algn="l" marL="0" marR="0" indent="0">
                <a:spcBef>
                  <a:spcPts val="0"/>
                </a:spcBef>
                <a:spcAft>
                  <a:spcPts val="0"/>
                </a:spcAft>
              </a:pPr>
              <a:r>
                <a:rPr sz="782" i="0" b="0">
                  <a:solidFill>
                    <a:srgbClr val="0058AB">
                      <a:alpha val="100000"/>
                    </a:srgbClr>
                  </a:solidFill>
                  <a:latin typeface="Arial"/>
                  <a:cs typeface="Arial"/>
                </a:rPr>
                <a:t>17</a:t>
              </a:r>
            </a:p>
          </p:txBody>
        </p:sp>
        <p:sp>
          <p:nvSpPr>
            <p:cNvPr id="154" name="tx154"/>
            <p:cNvSpPr/>
            <p:nvPr/>
          </p:nvSpPr>
          <p:spPr>
            <a:xfrm>
              <a:off x="8158025" y="4331812"/>
              <a:ext cx="110276" cy="71048"/>
            </a:xfrm>
            <a:prstGeom prst="rect">
              <a:avLst/>
            </a:prstGeom>
            <a:noFill/>
          </p:spPr>
          <p:txBody>
            <a:bodyPr lIns="0" rIns="0" tIns="0" bIns="0" anchorCtr="1" anchor="ctr" wrap="none"/>
            <a:lstStyle/>
            <a:p>
              <a:pPr algn="l" marL="0" marR="0" indent="0">
                <a:spcBef>
                  <a:spcPts val="0"/>
                </a:spcBef>
                <a:spcAft>
                  <a:spcPts val="0"/>
                </a:spcAft>
              </a:pPr>
              <a:r>
                <a:rPr sz="782" i="0" b="0">
                  <a:solidFill>
                    <a:srgbClr val="0058AB">
                      <a:alpha val="100000"/>
                    </a:srgbClr>
                  </a:solidFill>
                  <a:latin typeface="Arial"/>
                  <a:cs typeface="Arial"/>
                </a:rPr>
                <a:t>19</a:t>
              </a:r>
            </a:p>
          </p:txBody>
        </p:sp>
        <p:sp>
          <p:nvSpPr>
            <p:cNvPr id="155" name="tx155"/>
            <p:cNvSpPr/>
            <p:nvPr/>
          </p:nvSpPr>
          <p:spPr>
            <a:xfrm>
              <a:off x="8667128" y="3826742"/>
              <a:ext cx="110276" cy="71048"/>
            </a:xfrm>
            <a:prstGeom prst="rect">
              <a:avLst/>
            </a:prstGeom>
            <a:noFill/>
          </p:spPr>
          <p:txBody>
            <a:bodyPr lIns="0" rIns="0" tIns="0" bIns="0" anchorCtr="1" anchor="ctr" wrap="none"/>
            <a:lstStyle/>
            <a:p>
              <a:pPr algn="l" marL="0" marR="0" indent="0">
                <a:spcBef>
                  <a:spcPts val="0"/>
                </a:spcBef>
                <a:spcAft>
                  <a:spcPts val="0"/>
                </a:spcAft>
              </a:pPr>
              <a:r>
                <a:rPr sz="782" i="0" b="0">
                  <a:solidFill>
                    <a:srgbClr val="0058AB">
                      <a:alpha val="100000"/>
                    </a:srgbClr>
                  </a:solidFill>
                  <a:latin typeface="Arial"/>
                  <a:cs typeface="Arial"/>
                </a:rPr>
                <a:t>37</a:t>
              </a:r>
            </a:p>
          </p:txBody>
        </p:sp>
        <p:sp>
          <p:nvSpPr>
            <p:cNvPr id="156" name="tx156"/>
            <p:cNvSpPr/>
            <p:nvPr/>
          </p:nvSpPr>
          <p:spPr>
            <a:xfrm>
              <a:off x="8921680" y="3686445"/>
              <a:ext cx="110276" cy="71048"/>
            </a:xfrm>
            <a:prstGeom prst="rect">
              <a:avLst/>
            </a:prstGeom>
            <a:noFill/>
          </p:spPr>
          <p:txBody>
            <a:bodyPr lIns="0" rIns="0" tIns="0" bIns="0" anchorCtr="1" anchor="ctr" wrap="none"/>
            <a:lstStyle/>
            <a:p>
              <a:pPr algn="l" marL="0" marR="0" indent="0">
                <a:spcBef>
                  <a:spcPts val="0"/>
                </a:spcBef>
                <a:spcAft>
                  <a:spcPts val="0"/>
                </a:spcAft>
              </a:pPr>
              <a:r>
                <a:rPr sz="782" i="0" b="0">
                  <a:solidFill>
                    <a:srgbClr val="0058AB">
                      <a:alpha val="100000"/>
                    </a:srgbClr>
                  </a:solidFill>
                  <a:latin typeface="Arial"/>
                  <a:cs typeface="Arial"/>
                </a:rPr>
                <a:t>42</a:t>
              </a:r>
            </a:p>
          </p:txBody>
        </p:sp>
        <p:sp>
          <p:nvSpPr>
            <p:cNvPr id="157" name="tx157"/>
            <p:cNvSpPr/>
            <p:nvPr/>
          </p:nvSpPr>
          <p:spPr>
            <a:xfrm>
              <a:off x="5103406" y="4623375"/>
              <a:ext cx="55138" cy="71048"/>
            </a:xfrm>
            <a:prstGeom prst="rect">
              <a:avLst/>
            </a:prstGeom>
            <a:noFill/>
          </p:spPr>
          <p:txBody>
            <a:bodyPr lIns="0" rIns="0" tIns="0" bIns="0" anchorCtr="1" anchor="ctr" wrap="none"/>
            <a:lstStyle/>
            <a:p>
              <a:pPr algn="l" marL="0" marR="0" indent="0">
                <a:spcBef>
                  <a:spcPts val="0"/>
                </a:spcBef>
                <a:spcAft>
                  <a:spcPts val="0"/>
                </a:spcAft>
              </a:pPr>
              <a:r>
                <a:rPr sz="782" i="0" b="0">
                  <a:solidFill>
                    <a:srgbClr val="FF0000">
                      <a:alpha val="100000"/>
                    </a:srgbClr>
                  </a:solidFill>
                  <a:latin typeface="Arial"/>
                  <a:cs typeface="Arial"/>
                </a:rPr>
                <a:t>0</a:t>
              </a:r>
            </a:p>
          </p:txBody>
        </p:sp>
        <p:sp>
          <p:nvSpPr>
            <p:cNvPr id="158" name="tx158"/>
            <p:cNvSpPr/>
            <p:nvPr/>
          </p:nvSpPr>
          <p:spPr>
            <a:xfrm>
              <a:off x="5612509" y="4623375"/>
              <a:ext cx="55138" cy="71048"/>
            </a:xfrm>
            <a:prstGeom prst="rect">
              <a:avLst/>
            </a:prstGeom>
            <a:noFill/>
          </p:spPr>
          <p:txBody>
            <a:bodyPr lIns="0" rIns="0" tIns="0" bIns="0" anchorCtr="1" anchor="ctr" wrap="none"/>
            <a:lstStyle/>
            <a:p>
              <a:pPr algn="l" marL="0" marR="0" indent="0">
                <a:spcBef>
                  <a:spcPts val="0"/>
                </a:spcBef>
                <a:spcAft>
                  <a:spcPts val="0"/>
                </a:spcAft>
              </a:pPr>
              <a:r>
                <a:rPr sz="782" i="0" b="0">
                  <a:solidFill>
                    <a:srgbClr val="FF0000">
                      <a:alpha val="100000"/>
                    </a:srgbClr>
                  </a:solidFill>
                  <a:latin typeface="Arial"/>
                  <a:cs typeface="Arial"/>
                </a:rPr>
                <a:t>0</a:t>
              </a:r>
            </a:p>
          </p:txBody>
        </p:sp>
        <p:sp>
          <p:nvSpPr>
            <p:cNvPr id="159" name="tx159"/>
            <p:cNvSpPr/>
            <p:nvPr/>
          </p:nvSpPr>
          <p:spPr>
            <a:xfrm>
              <a:off x="6121612" y="4623375"/>
              <a:ext cx="55138" cy="71048"/>
            </a:xfrm>
            <a:prstGeom prst="rect">
              <a:avLst/>
            </a:prstGeom>
            <a:noFill/>
          </p:spPr>
          <p:txBody>
            <a:bodyPr lIns="0" rIns="0" tIns="0" bIns="0" anchorCtr="1" anchor="ctr" wrap="none"/>
            <a:lstStyle/>
            <a:p>
              <a:pPr algn="l" marL="0" marR="0" indent="0">
                <a:spcBef>
                  <a:spcPts val="0"/>
                </a:spcBef>
                <a:spcAft>
                  <a:spcPts val="0"/>
                </a:spcAft>
              </a:pPr>
              <a:r>
                <a:rPr sz="782" i="0" b="0">
                  <a:solidFill>
                    <a:srgbClr val="FF0000">
                      <a:alpha val="100000"/>
                    </a:srgbClr>
                  </a:solidFill>
                  <a:latin typeface="Arial"/>
                  <a:cs typeface="Arial"/>
                </a:rPr>
                <a:t>0</a:t>
              </a:r>
            </a:p>
          </p:txBody>
        </p:sp>
        <p:sp>
          <p:nvSpPr>
            <p:cNvPr id="160" name="tx160"/>
            <p:cNvSpPr/>
            <p:nvPr/>
          </p:nvSpPr>
          <p:spPr>
            <a:xfrm>
              <a:off x="6630715" y="4595316"/>
              <a:ext cx="55138" cy="71048"/>
            </a:xfrm>
            <a:prstGeom prst="rect">
              <a:avLst/>
            </a:prstGeom>
            <a:noFill/>
          </p:spPr>
          <p:txBody>
            <a:bodyPr lIns="0" rIns="0" tIns="0" bIns="0" anchorCtr="1" anchor="ctr" wrap="none"/>
            <a:lstStyle/>
            <a:p>
              <a:pPr algn="l" marL="0" marR="0" indent="0">
                <a:spcBef>
                  <a:spcPts val="0"/>
                </a:spcBef>
                <a:spcAft>
                  <a:spcPts val="0"/>
                </a:spcAft>
              </a:pPr>
              <a:r>
                <a:rPr sz="782" i="0" b="0">
                  <a:solidFill>
                    <a:srgbClr val="FF0000">
                      <a:alpha val="100000"/>
                    </a:srgbClr>
                  </a:solidFill>
                  <a:latin typeface="Arial"/>
                  <a:cs typeface="Arial"/>
                </a:rPr>
                <a:t>1</a:t>
              </a:r>
            </a:p>
          </p:txBody>
        </p:sp>
        <p:sp>
          <p:nvSpPr>
            <p:cNvPr id="161" name="tx161"/>
            <p:cNvSpPr/>
            <p:nvPr/>
          </p:nvSpPr>
          <p:spPr>
            <a:xfrm>
              <a:off x="7139818" y="3865770"/>
              <a:ext cx="110276" cy="71048"/>
            </a:xfrm>
            <a:prstGeom prst="rect">
              <a:avLst/>
            </a:prstGeom>
            <a:noFill/>
          </p:spPr>
          <p:txBody>
            <a:bodyPr lIns="0" rIns="0" tIns="0" bIns="0" anchorCtr="1" anchor="ctr" wrap="none"/>
            <a:lstStyle/>
            <a:p>
              <a:pPr algn="l" marL="0" marR="0" indent="0">
                <a:spcBef>
                  <a:spcPts val="0"/>
                </a:spcBef>
                <a:spcAft>
                  <a:spcPts val="0"/>
                </a:spcAft>
              </a:pPr>
              <a:r>
                <a:rPr sz="782" i="0" b="0">
                  <a:solidFill>
                    <a:srgbClr val="FF0000">
                      <a:alpha val="100000"/>
                    </a:srgbClr>
                  </a:solidFill>
                  <a:latin typeface="Arial"/>
                  <a:cs typeface="Arial"/>
                </a:rPr>
                <a:t>27</a:t>
              </a:r>
            </a:p>
          </p:txBody>
        </p:sp>
        <p:sp>
          <p:nvSpPr>
            <p:cNvPr id="162" name="tx162"/>
            <p:cNvSpPr/>
            <p:nvPr/>
          </p:nvSpPr>
          <p:spPr>
            <a:xfrm>
              <a:off x="7648922" y="3978008"/>
              <a:ext cx="110276" cy="71048"/>
            </a:xfrm>
            <a:prstGeom prst="rect">
              <a:avLst/>
            </a:prstGeom>
            <a:noFill/>
          </p:spPr>
          <p:txBody>
            <a:bodyPr lIns="0" rIns="0" tIns="0" bIns="0" anchorCtr="1" anchor="ctr" wrap="none"/>
            <a:lstStyle/>
            <a:p>
              <a:pPr algn="l" marL="0" marR="0" indent="0">
                <a:spcBef>
                  <a:spcPts val="0"/>
                </a:spcBef>
                <a:spcAft>
                  <a:spcPts val="0"/>
                </a:spcAft>
              </a:pPr>
              <a:r>
                <a:rPr sz="782" i="0" b="0">
                  <a:solidFill>
                    <a:srgbClr val="FF0000">
                      <a:alpha val="100000"/>
                    </a:srgbClr>
                  </a:solidFill>
                  <a:latin typeface="Arial"/>
                  <a:cs typeface="Arial"/>
                </a:rPr>
                <a:t>23</a:t>
              </a:r>
            </a:p>
          </p:txBody>
        </p:sp>
        <p:sp>
          <p:nvSpPr>
            <p:cNvPr id="163" name="tx163"/>
            <p:cNvSpPr/>
            <p:nvPr/>
          </p:nvSpPr>
          <p:spPr>
            <a:xfrm>
              <a:off x="8158025" y="3893829"/>
              <a:ext cx="110276" cy="71048"/>
            </a:xfrm>
            <a:prstGeom prst="rect">
              <a:avLst/>
            </a:prstGeom>
            <a:noFill/>
          </p:spPr>
          <p:txBody>
            <a:bodyPr lIns="0" rIns="0" tIns="0" bIns="0" anchorCtr="1" anchor="ctr" wrap="none"/>
            <a:lstStyle/>
            <a:p>
              <a:pPr algn="l" marL="0" marR="0" indent="0">
                <a:spcBef>
                  <a:spcPts val="0"/>
                </a:spcBef>
                <a:spcAft>
                  <a:spcPts val="0"/>
                </a:spcAft>
              </a:pPr>
              <a:r>
                <a:rPr sz="782" i="0" b="0">
                  <a:solidFill>
                    <a:srgbClr val="FF0000">
                      <a:alpha val="100000"/>
                    </a:srgbClr>
                  </a:solidFill>
                  <a:latin typeface="Arial"/>
                  <a:cs typeface="Arial"/>
                </a:rPr>
                <a:t>26</a:t>
              </a:r>
            </a:p>
          </p:txBody>
        </p:sp>
        <p:sp>
          <p:nvSpPr>
            <p:cNvPr id="164" name="tx164"/>
            <p:cNvSpPr/>
            <p:nvPr/>
          </p:nvSpPr>
          <p:spPr>
            <a:xfrm>
              <a:off x="8667128" y="3585176"/>
              <a:ext cx="110276" cy="71048"/>
            </a:xfrm>
            <a:prstGeom prst="rect">
              <a:avLst/>
            </a:prstGeom>
            <a:noFill/>
          </p:spPr>
          <p:txBody>
            <a:bodyPr lIns="0" rIns="0" tIns="0" bIns="0" anchorCtr="1" anchor="ctr" wrap="none"/>
            <a:lstStyle/>
            <a:p>
              <a:pPr algn="l" marL="0" marR="0" indent="0">
                <a:spcBef>
                  <a:spcPts val="0"/>
                </a:spcBef>
                <a:spcAft>
                  <a:spcPts val="0"/>
                </a:spcAft>
              </a:pPr>
              <a:r>
                <a:rPr sz="782" i="0" b="0">
                  <a:solidFill>
                    <a:srgbClr val="FF0000">
                      <a:alpha val="100000"/>
                    </a:srgbClr>
                  </a:solidFill>
                  <a:latin typeface="Arial"/>
                  <a:cs typeface="Arial"/>
                </a:rPr>
                <a:t>37</a:t>
              </a:r>
            </a:p>
          </p:txBody>
        </p:sp>
        <p:sp>
          <p:nvSpPr>
            <p:cNvPr id="165" name="tx165"/>
            <p:cNvSpPr/>
            <p:nvPr/>
          </p:nvSpPr>
          <p:spPr>
            <a:xfrm>
              <a:off x="8921680" y="3388759"/>
              <a:ext cx="110276" cy="71048"/>
            </a:xfrm>
            <a:prstGeom prst="rect">
              <a:avLst/>
            </a:prstGeom>
            <a:noFill/>
          </p:spPr>
          <p:txBody>
            <a:bodyPr lIns="0" rIns="0" tIns="0" bIns="0" anchorCtr="1" anchor="ctr" wrap="none"/>
            <a:lstStyle/>
            <a:p>
              <a:pPr algn="l" marL="0" marR="0" indent="0">
                <a:spcBef>
                  <a:spcPts val="0"/>
                </a:spcBef>
                <a:spcAft>
                  <a:spcPts val="0"/>
                </a:spcAft>
              </a:pPr>
              <a:r>
                <a:rPr sz="782" i="0" b="0">
                  <a:solidFill>
                    <a:srgbClr val="FF0000">
                      <a:alpha val="100000"/>
                    </a:srgbClr>
                  </a:solidFill>
                  <a:latin typeface="Arial"/>
                  <a:cs typeface="Arial"/>
                </a:rPr>
                <a:t>44</a:t>
              </a:r>
            </a:p>
          </p:txBody>
        </p:sp>
        <p:sp>
          <p:nvSpPr>
            <p:cNvPr id="166" name="pl166"/>
            <p:cNvSpPr/>
            <p:nvPr/>
          </p:nvSpPr>
          <p:spPr>
            <a:xfrm>
              <a:off x="4950675" y="4793892"/>
              <a:ext cx="4123735" cy="0"/>
            </a:xfrm>
            <a:custGeom>
              <a:avLst/>
              <a:pathLst>
                <a:path w="4123735" h="0">
                  <a:moveTo>
                    <a:pt x="0" y="0"/>
                  </a:moveTo>
                  <a:lnTo>
                    <a:pt x="4123735" y="0"/>
                  </a:lnTo>
                  <a:lnTo>
                    <a:pt x="4123735" y="0"/>
                  </a:lnTo>
                </a:path>
              </a:pathLst>
            </a:custGeom>
            <a:ln w="13550" cap="flat">
              <a:solidFill>
                <a:srgbClr val="A9A9A9">
                  <a:alpha val="100000"/>
                </a:srgbClr>
              </a:solidFill>
              <a:prstDash val="dash"/>
              <a:round/>
            </a:ln>
          </p:spPr>
          <p:txBody>
            <a:bodyPr/>
            <a:lstStyle/>
            <a:p/>
          </p:txBody>
        </p:sp>
        <p:sp>
          <p:nvSpPr>
            <p:cNvPr id="167" name="rc167"/>
            <p:cNvSpPr/>
            <p:nvPr/>
          </p:nvSpPr>
          <p:spPr>
            <a:xfrm>
              <a:off x="4950675" y="1833621"/>
              <a:ext cx="4123735" cy="3395193"/>
            </a:xfrm>
            <a:prstGeom prst="rect">
              <a:avLst/>
            </a:prstGeom>
            <a:noFill/>
            <a:ln w="13550" cap="rnd">
              <a:solidFill>
                <a:srgbClr val="BEBEBE">
                  <a:alpha val="100000"/>
                </a:srgbClr>
              </a:solidFill>
              <a:prstDash val="solid"/>
              <a:round/>
            </a:ln>
          </p:spPr>
          <p:txBody>
            <a:bodyPr/>
            <a:lstStyle/>
            <a:p/>
          </p:txBody>
        </p:sp>
        <p:sp>
          <p:nvSpPr>
            <p:cNvPr id="168" name="tx168"/>
            <p:cNvSpPr/>
            <p:nvPr/>
          </p:nvSpPr>
          <p:spPr>
            <a:xfrm>
              <a:off x="2551344" y="1663192"/>
              <a:ext cx="53574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1A1A1A">
                      <a:alpha val="100000"/>
                    </a:srgbClr>
                  </a:solidFill>
                  <a:latin typeface="Arial"/>
                  <a:cs typeface="Arial"/>
                </a:rPr>
                <a:t>Females</a:t>
              </a:r>
            </a:p>
          </p:txBody>
        </p:sp>
        <p:sp>
          <p:nvSpPr>
            <p:cNvPr id="169" name="tx169"/>
            <p:cNvSpPr/>
            <p:nvPr/>
          </p:nvSpPr>
          <p:spPr>
            <a:xfrm>
              <a:off x="6826188" y="1663192"/>
              <a:ext cx="372709"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1A1A1A">
                      <a:alpha val="100000"/>
                    </a:srgbClr>
                  </a:solidFill>
                  <a:latin typeface="Arial"/>
                  <a:cs typeface="Arial"/>
                </a:rPr>
                <a:t>Males</a:t>
              </a:r>
            </a:p>
          </p:txBody>
        </p:sp>
        <p:sp>
          <p:nvSpPr>
            <p:cNvPr id="170" name="tx170"/>
            <p:cNvSpPr/>
            <p:nvPr/>
          </p:nvSpPr>
          <p:spPr>
            <a:xfrm rot="-2700000">
              <a:off x="538189" y="5445487"/>
              <a:ext cx="473384"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2010 (2)</a:t>
              </a:r>
            </a:p>
          </p:txBody>
        </p:sp>
        <p:sp>
          <p:nvSpPr>
            <p:cNvPr id="171" name="tx171"/>
            <p:cNvSpPr/>
            <p:nvPr/>
          </p:nvSpPr>
          <p:spPr>
            <a:xfrm rot="-2700000">
              <a:off x="800779" y="5442157"/>
              <a:ext cx="463966"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2011 (4)</a:t>
              </a:r>
            </a:p>
          </p:txBody>
        </p:sp>
        <p:sp>
          <p:nvSpPr>
            <p:cNvPr id="172" name="tx172"/>
            <p:cNvSpPr/>
            <p:nvPr/>
          </p:nvSpPr>
          <p:spPr>
            <a:xfrm rot="-2700000">
              <a:off x="1047292" y="5445487"/>
              <a:ext cx="473384"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2012 (6)</a:t>
              </a:r>
            </a:p>
          </p:txBody>
        </p:sp>
        <p:sp>
          <p:nvSpPr>
            <p:cNvPr id="173" name="tx173"/>
            <p:cNvSpPr/>
            <p:nvPr/>
          </p:nvSpPr>
          <p:spPr>
            <a:xfrm rot="-2700000">
              <a:off x="1241512" y="5470477"/>
              <a:ext cx="544068"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2013 (10)</a:t>
              </a:r>
            </a:p>
          </p:txBody>
        </p:sp>
        <p:sp>
          <p:nvSpPr>
            <p:cNvPr id="174" name="tx174"/>
            <p:cNvSpPr/>
            <p:nvPr/>
          </p:nvSpPr>
          <p:spPr>
            <a:xfrm rot="-2700000">
              <a:off x="1496063" y="5470477"/>
              <a:ext cx="544068"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2014 (13)</a:t>
              </a:r>
            </a:p>
          </p:txBody>
        </p:sp>
        <p:sp>
          <p:nvSpPr>
            <p:cNvPr id="175" name="tx175"/>
            <p:cNvSpPr/>
            <p:nvPr/>
          </p:nvSpPr>
          <p:spPr>
            <a:xfrm rot="-2700000">
              <a:off x="1750615" y="5470477"/>
              <a:ext cx="544068"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2015 (15)</a:t>
              </a:r>
            </a:p>
          </p:txBody>
        </p:sp>
        <p:sp>
          <p:nvSpPr>
            <p:cNvPr id="176" name="tx176"/>
            <p:cNvSpPr/>
            <p:nvPr/>
          </p:nvSpPr>
          <p:spPr>
            <a:xfrm rot="-2700000">
              <a:off x="2005167" y="5470477"/>
              <a:ext cx="544068"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2016 (17)</a:t>
              </a:r>
            </a:p>
          </p:txBody>
        </p:sp>
        <p:sp>
          <p:nvSpPr>
            <p:cNvPr id="177" name="tx177"/>
            <p:cNvSpPr/>
            <p:nvPr/>
          </p:nvSpPr>
          <p:spPr>
            <a:xfrm rot="-2700000">
              <a:off x="2259718" y="5470477"/>
              <a:ext cx="544068"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2017 (21)</a:t>
              </a:r>
            </a:p>
          </p:txBody>
        </p:sp>
        <p:sp>
          <p:nvSpPr>
            <p:cNvPr id="178" name="tx178"/>
            <p:cNvSpPr/>
            <p:nvPr/>
          </p:nvSpPr>
          <p:spPr>
            <a:xfrm rot="-2700000">
              <a:off x="2514270" y="5470477"/>
              <a:ext cx="544068"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2018 (23)</a:t>
              </a:r>
            </a:p>
          </p:txBody>
        </p:sp>
        <p:sp>
          <p:nvSpPr>
            <p:cNvPr id="179" name="tx179"/>
            <p:cNvSpPr/>
            <p:nvPr/>
          </p:nvSpPr>
          <p:spPr>
            <a:xfrm rot="-2700000">
              <a:off x="2768821" y="5470477"/>
              <a:ext cx="544068"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2019 (28)</a:t>
              </a:r>
            </a:p>
          </p:txBody>
        </p:sp>
        <p:sp>
          <p:nvSpPr>
            <p:cNvPr id="180" name="tx180"/>
            <p:cNvSpPr/>
            <p:nvPr/>
          </p:nvSpPr>
          <p:spPr>
            <a:xfrm rot="-2700000">
              <a:off x="3023373" y="5470477"/>
              <a:ext cx="544068"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2020 (29)</a:t>
              </a:r>
            </a:p>
          </p:txBody>
        </p:sp>
        <p:sp>
          <p:nvSpPr>
            <p:cNvPr id="181" name="tx181"/>
            <p:cNvSpPr/>
            <p:nvPr/>
          </p:nvSpPr>
          <p:spPr>
            <a:xfrm rot="-2700000">
              <a:off x="3277924" y="5470477"/>
              <a:ext cx="544068"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2021 (29)</a:t>
              </a:r>
            </a:p>
          </p:txBody>
        </p:sp>
        <p:sp>
          <p:nvSpPr>
            <p:cNvPr id="182" name="tx182"/>
            <p:cNvSpPr/>
            <p:nvPr/>
          </p:nvSpPr>
          <p:spPr>
            <a:xfrm rot="-2700000">
              <a:off x="3532476" y="5470477"/>
              <a:ext cx="544068"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2022 (29)</a:t>
              </a:r>
            </a:p>
          </p:txBody>
        </p:sp>
        <p:sp>
          <p:nvSpPr>
            <p:cNvPr id="183" name="tx183"/>
            <p:cNvSpPr/>
            <p:nvPr/>
          </p:nvSpPr>
          <p:spPr>
            <a:xfrm rot="-2700000">
              <a:off x="3787028" y="5470477"/>
              <a:ext cx="544068"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2023 (30)</a:t>
              </a:r>
            </a:p>
          </p:txBody>
        </p:sp>
        <p:sp>
          <p:nvSpPr>
            <p:cNvPr id="184" name="tx184"/>
            <p:cNvSpPr/>
            <p:nvPr/>
          </p:nvSpPr>
          <p:spPr>
            <a:xfrm rot="-2700000">
              <a:off x="4041579" y="5470477"/>
              <a:ext cx="544068"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2024 (30)</a:t>
              </a:r>
            </a:p>
          </p:txBody>
        </p:sp>
        <p:sp>
          <p:nvSpPr>
            <p:cNvPr id="185" name="tx185"/>
            <p:cNvSpPr/>
            <p:nvPr/>
          </p:nvSpPr>
          <p:spPr>
            <a:xfrm rot="-2700000">
              <a:off x="4296131" y="5470477"/>
              <a:ext cx="544068"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2025 (31)</a:t>
              </a:r>
            </a:p>
          </p:txBody>
        </p:sp>
        <p:sp>
          <p:nvSpPr>
            <p:cNvPr id="186" name="tx186"/>
            <p:cNvSpPr/>
            <p:nvPr/>
          </p:nvSpPr>
          <p:spPr>
            <a:xfrm rot="-2700000">
              <a:off x="4731514" y="5445487"/>
              <a:ext cx="473384"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2010 (0)</a:t>
              </a:r>
            </a:p>
          </p:txBody>
        </p:sp>
        <p:sp>
          <p:nvSpPr>
            <p:cNvPr id="187" name="tx187"/>
            <p:cNvSpPr/>
            <p:nvPr/>
          </p:nvSpPr>
          <p:spPr>
            <a:xfrm rot="-2700000">
              <a:off x="4994104" y="5442157"/>
              <a:ext cx="463966"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2011 (0)</a:t>
              </a:r>
            </a:p>
          </p:txBody>
        </p:sp>
        <p:sp>
          <p:nvSpPr>
            <p:cNvPr id="188" name="tx188"/>
            <p:cNvSpPr/>
            <p:nvPr/>
          </p:nvSpPr>
          <p:spPr>
            <a:xfrm rot="-2700000">
              <a:off x="5240617" y="5445487"/>
              <a:ext cx="473384"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2012 (0)</a:t>
              </a:r>
            </a:p>
          </p:txBody>
        </p:sp>
        <p:sp>
          <p:nvSpPr>
            <p:cNvPr id="189" name="tx189"/>
            <p:cNvSpPr/>
            <p:nvPr/>
          </p:nvSpPr>
          <p:spPr>
            <a:xfrm rot="-2700000">
              <a:off x="5495168" y="5445487"/>
              <a:ext cx="473384"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2013 (0)</a:t>
              </a:r>
            </a:p>
          </p:txBody>
        </p:sp>
        <p:sp>
          <p:nvSpPr>
            <p:cNvPr id="190" name="tx190"/>
            <p:cNvSpPr/>
            <p:nvPr/>
          </p:nvSpPr>
          <p:spPr>
            <a:xfrm rot="-2700000">
              <a:off x="5749720" y="5445487"/>
              <a:ext cx="473384"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2014 (0)</a:t>
              </a:r>
            </a:p>
          </p:txBody>
        </p:sp>
        <p:sp>
          <p:nvSpPr>
            <p:cNvPr id="191" name="tx191"/>
            <p:cNvSpPr/>
            <p:nvPr/>
          </p:nvSpPr>
          <p:spPr>
            <a:xfrm rot="-2700000">
              <a:off x="6004272" y="5445487"/>
              <a:ext cx="473384"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2015 (2)</a:t>
              </a:r>
            </a:p>
          </p:txBody>
        </p:sp>
        <p:sp>
          <p:nvSpPr>
            <p:cNvPr id="192" name="tx192"/>
            <p:cNvSpPr/>
            <p:nvPr/>
          </p:nvSpPr>
          <p:spPr>
            <a:xfrm rot="-2700000">
              <a:off x="6258823" y="5445487"/>
              <a:ext cx="473384"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2016 (3)</a:t>
              </a:r>
            </a:p>
          </p:txBody>
        </p:sp>
        <p:sp>
          <p:nvSpPr>
            <p:cNvPr id="193" name="tx193"/>
            <p:cNvSpPr/>
            <p:nvPr/>
          </p:nvSpPr>
          <p:spPr>
            <a:xfrm rot="-2700000">
              <a:off x="6513375" y="5445487"/>
              <a:ext cx="473384"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2017 (5)</a:t>
              </a:r>
            </a:p>
          </p:txBody>
        </p:sp>
        <p:sp>
          <p:nvSpPr>
            <p:cNvPr id="194" name="tx194"/>
            <p:cNvSpPr/>
            <p:nvPr/>
          </p:nvSpPr>
          <p:spPr>
            <a:xfrm rot="-2700000">
              <a:off x="6767926" y="5445487"/>
              <a:ext cx="473384"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2018 (7)</a:t>
              </a:r>
            </a:p>
          </p:txBody>
        </p:sp>
        <p:sp>
          <p:nvSpPr>
            <p:cNvPr id="195" name="tx195"/>
            <p:cNvSpPr/>
            <p:nvPr/>
          </p:nvSpPr>
          <p:spPr>
            <a:xfrm rot="-2700000">
              <a:off x="6962146" y="5470477"/>
              <a:ext cx="544068"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2019 (14)</a:t>
              </a:r>
            </a:p>
          </p:txBody>
        </p:sp>
        <p:sp>
          <p:nvSpPr>
            <p:cNvPr id="196" name="tx196"/>
            <p:cNvSpPr/>
            <p:nvPr/>
          </p:nvSpPr>
          <p:spPr>
            <a:xfrm rot="-2700000">
              <a:off x="7216698" y="5470477"/>
              <a:ext cx="544068"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2020 (13)</a:t>
              </a:r>
            </a:p>
          </p:txBody>
        </p:sp>
        <p:sp>
          <p:nvSpPr>
            <p:cNvPr id="197" name="tx197"/>
            <p:cNvSpPr/>
            <p:nvPr/>
          </p:nvSpPr>
          <p:spPr>
            <a:xfrm rot="-2700000">
              <a:off x="7471249" y="5470477"/>
              <a:ext cx="544068"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2021 (14)</a:t>
              </a:r>
            </a:p>
          </p:txBody>
        </p:sp>
        <p:sp>
          <p:nvSpPr>
            <p:cNvPr id="198" name="tx198"/>
            <p:cNvSpPr/>
            <p:nvPr/>
          </p:nvSpPr>
          <p:spPr>
            <a:xfrm rot="-2700000">
              <a:off x="7725801" y="5470477"/>
              <a:ext cx="544068"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2022 (14)</a:t>
              </a:r>
            </a:p>
          </p:txBody>
        </p:sp>
        <p:sp>
          <p:nvSpPr>
            <p:cNvPr id="199" name="tx199"/>
            <p:cNvSpPr/>
            <p:nvPr/>
          </p:nvSpPr>
          <p:spPr>
            <a:xfrm rot="-2700000">
              <a:off x="7980353" y="5470477"/>
              <a:ext cx="544068"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2023 (18)</a:t>
              </a:r>
            </a:p>
          </p:txBody>
        </p:sp>
        <p:sp>
          <p:nvSpPr>
            <p:cNvPr id="200" name="tx200"/>
            <p:cNvSpPr/>
            <p:nvPr/>
          </p:nvSpPr>
          <p:spPr>
            <a:xfrm rot="-2700000">
              <a:off x="8234904" y="5470477"/>
              <a:ext cx="544068"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2024 (24)</a:t>
              </a:r>
            </a:p>
          </p:txBody>
        </p:sp>
        <p:sp>
          <p:nvSpPr>
            <p:cNvPr id="201" name="tx201"/>
            <p:cNvSpPr/>
            <p:nvPr/>
          </p:nvSpPr>
          <p:spPr>
            <a:xfrm rot="-2700000">
              <a:off x="8489456" y="5470477"/>
              <a:ext cx="544068"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2025 (27)</a:t>
              </a:r>
            </a:p>
          </p:txBody>
        </p:sp>
        <p:sp>
          <p:nvSpPr>
            <p:cNvPr id="202" name="tx202"/>
            <p:cNvSpPr/>
            <p:nvPr/>
          </p:nvSpPr>
          <p:spPr>
            <a:xfrm>
              <a:off x="632541" y="4753887"/>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203" name="tx203"/>
            <p:cNvSpPr/>
            <p:nvPr/>
          </p:nvSpPr>
          <p:spPr>
            <a:xfrm>
              <a:off x="570361" y="4192698"/>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a:t>
              </a:r>
            </a:p>
          </p:txBody>
        </p:sp>
        <p:sp>
          <p:nvSpPr>
            <p:cNvPr id="204" name="tx204"/>
            <p:cNvSpPr/>
            <p:nvPr/>
          </p:nvSpPr>
          <p:spPr>
            <a:xfrm>
              <a:off x="570361" y="3631510"/>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40</a:t>
              </a:r>
            </a:p>
          </p:txBody>
        </p:sp>
        <p:sp>
          <p:nvSpPr>
            <p:cNvPr id="205" name="tx205"/>
            <p:cNvSpPr/>
            <p:nvPr/>
          </p:nvSpPr>
          <p:spPr>
            <a:xfrm>
              <a:off x="570361" y="3070321"/>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60</a:t>
              </a:r>
            </a:p>
          </p:txBody>
        </p:sp>
        <p:sp>
          <p:nvSpPr>
            <p:cNvPr id="206" name="tx206"/>
            <p:cNvSpPr/>
            <p:nvPr/>
          </p:nvSpPr>
          <p:spPr>
            <a:xfrm>
              <a:off x="570361" y="2509132"/>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80</a:t>
              </a:r>
            </a:p>
          </p:txBody>
        </p:sp>
        <p:sp>
          <p:nvSpPr>
            <p:cNvPr id="207" name="tx207"/>
            <p:cNvSpPr/>
            <p:nvPr/>
          </p:nvSpPr>
          <p:spPr>
            <a:xfrm>
              <a:off x="508182" y="1947943"/>
              <a:ext cx="1865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100</a:t>
              </a:r>
            </a:p>
          </p:txBody>
        </p:sp>
        <p:sp>
          <p:nvSpPr>
            <p:cNvPr id="208" name="tx208"/>
            <p:cNvSpPr/>
            <p:nvPr/>
          </p:nvSpPr>
          <p:spPr>
            <a:xfrm rot="-5400000">
              <a:off x="-37121" y="3481200"/>
              <a:ext cx="8620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Coverage (%)</a:t>
              </a:r>
            </a:p>
          </p:txBody>
        </p:sp>
        <p:sp>
          <p:nvSpPr>
            <p:cNvPr id="209" name="pl209"/>
            <p:cNvSpPr/>
            <p:nvPr/>
          </p:nvSpPr>
          <p:spPr>
            <a:xfrm>
              <a:off x="4252981" y="6242141"/>
              <a:ext cx="175564" cy="0"/>
            </a:xfrm>
            <a:custGeom>
              <a:avLst/>
              <a:pathLst>
                <a:path w="175564" h="0">
                  <a:moveTo>
                    <a:pt x="0" y="0"/>
                  </a:moveTo>
                  <a:lnTo>
                    <a:pt x="175564" y="0"/>
                  </a:lnTo>
                </a:path>
              </a:pathLst>
            </a:custGeom>
            <a:ln w="29811" cap="flat">
              <a:solidFill>
                <a:srgbClr val="FF0000">
                  <a:alpha val="100000"/>
                </a:srgbClr>
              </a:solidFill>
              <a:prstDash val="solid"/>
              <a:round/>
            </a:ln>
          </p:spPr>
          <p:txBody>
            <a:bodyPr/>
            <a:lstStyle/>
            <a:p/>
          </p:txBody>
        </p:sp>
        <p:sp>
          <p:nvSpPr>
            <p:cNvPr id="210" name="pl210"/>
            <p:cNvSpPr/>
            <p:nvPr/>
          </p:nvSpPr>
          <p:spPr>
            <a:xfrm>
              <a:off x="4976552" y="6242141"/>
              <a:ext cx="175564" cy="0"/>
            </a:xfrm>
            <a:custGeom>
              <a:avLst/>
              <a:pathLst>
                <a:path w="175564" h="0">
                  <a:moveTo>
                    <a:pt x="0" y="0"/>
                  </a:moveTo>
                  <a:lnTo>
                    <a:pt x="175564" y="0"/>
                  </a:lnTo>
                </a:path>
              </a:pathLst>
            </a:custGeom>
            <a:ln w="29811" cap="flat">
              <a:solidFill>
                <a:srgbClr val="0058AB">
                  <a:alpha val="100000"/>
                </a:srgbClr>
              </a:solidFill>
              <a:prstDash val="solid"/>
              <a:round/>
            </a:ln>
          </p:spPr>
          <p:txBody>
            <a:bodyPr/>
            <a:lstStyle/>
            <a:p/>
          </p:txBody>
        </p:sp>
        <p:sp>
          <p:nvSpPr>
            <p:cNvPr id="211" name="tx211"/>
            <p:cNvSpPr/>
            <p:nvPr/>
          </p:nvSpPr>
          <p:spPr>
            <a:xfrm>
              <a:off x="4520081" y="6192124"/>
              <a:ext cx="364937"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HPV1</a:t>
              </a:r>
            </a:p>
          </p:txBody>
        </p:sp>
        <p:sp>
          <p:nvSpPr>
            <p:cNvPr id="212" name="tx212"/>
            <p:cNvSpPr/>
            <p:nvPr/>
          </p:nvSpPr>
          <p:spPr>
            <a:xfrm>
              <a:off x="5243652" y="6192124"/>
              <a:ext cx="357073"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HPVc</a:t>
              </a:r>
            </a:p>
          </p:txBody>
        </p:sp>
        <p:sp>
          <p:nvSpPr>
            <p:cNvPr id="213" name="tx213"/>
            <p:cNvSpPr/>
            <p:nvPr/>
          </p:nvSpPr>
          <p:spPr>
            <a:xfrm>
              <a:off x="757350" y="1368037"/>
              <a:ext cx="7625730" cy="119969"/>
            </a:xfrm>
            <a:prstGeom prst="rect">
              <a:avLst/>
            </a:prstGeom>
            <a:noFill/>
          </p:spPr>
          <p:txBody>
            <a:bodyPr lIns="0" rIns="0" tIns="0" bIns="0" anchorCtr="1" anchor="ctr" wrap="none"/>
            <a:lstStyle/>
            <a:p>
              <a:pPr algn="l" marL="0" marR="0" indent="0">
                <a:spcBef>
                  <a:spcPts val="0"/>
                </a:spcBef>
                <a:spcAft>
                  <a:spcPts val="0"/>
                </a:spcAft>
              </a:pPr>
              <a:r>
                <a:rPr sz="1320" i="0" b="0">
                  <a:solidFill>
                    <a:srgbClr val="000000">
                      <a:alpha val="100000"/>
                    </a:srgbClr>
                  </a:solidFill>
                  <a:latin typeface="Arial"/>
                  <a:cs typeface="Arial"/>
                </a:rPr>
                <a:t>Human Papillomavirus (HPV) vaccine, first and last dose, programme coverage (%), LACR, 2010-2025</a:t>
              </a:r>
            </a:p>
          </p:txBody>
        </p:sp>
        <p:sp>
          <p:nvSpPr>
            <p:cNvPr id="214" name="tx214"/>
            <p:cNvSpPr/>
            <p:nvPr/>
          </p:nvSpPr>
          <p:spPr>
            <a:xfrm>
              <a:off x="4912427" y="6491048"/>
              <a:ext cx="416198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Source: WHO/UNICEF Estimates of National Immunization Coverage, 2025 revision</a:t>
              </a:r>
            </a:p>
          </p:txBody>
        </p:sp>
        <p:sp>
          <p:nvSpPr>
            <p:cNvPr id="215" name="tx215"/>
            <p:cNvSpPr/>
            <p:nvPr/>
          </p:nvSpPr>
          <p:spPr>
            <a:xfrm>
              <a:off x="474387" y="6611748"/>
              <a:ext cx="860002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Note: Number of countries with HPV vaccination are indicated in parentheses. Countries without introduction are included in aggregates using a value of zero for the estimate.</a:t>
              </a:r>
            </a:p>
          </p:txBody>
        </p:sp>
      </p:grpSp>
      <p:sp>
        <p:nvSpPr>
          <p:cNvPr id="216"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HPV programme coverage is assessed according to the national schedule, and is used for short-term performance monitoring and SDG reporting.
In 2025, first dose (HPV1) coverage among girls increased to 69% and last dose (HPVc) coverage increased to 69%.
HPV1 coverage among boys increased to 44% and HPVc coverage increased to 42%.
HPV vaccine was available in 31* (out of 33) countries for girls and 27 for boys. Countries that have not introduced are included in aggregates with coverage of 0%.
Increasing coverage relies on reaching more girls and boys in existing programmes and introducing HPV vaccine in countries that have not yet introduced it.
*Includes partial introductions</a:t>
            </a:r>
          </a:p>
        </p:txBody>
      </p:sp>
      <p:sp>
        <p:nvSpPr>
          <p:cNvPr id="217" name="body"/>
          <p:cNvSpPr>
            <a:spLocks noGrp="1"/>
          </p:cNvSpPr>
          <p:nvPr>
            <p:ph/>
          </p:nvPr>
        </p:nvSpPr>
        <p:spPr>
          <a:xfrm>
            <a:off x="292608" y="182880"/>
            <a:ext cx="8595360" cy="649224"/>
          </a:xfrm>
          <a:solidFill>
            <a:srgbClr val="FFFFFF">
              <a:alpha val="100000"/>
            </a:srgbClr>
          </a:solidFill>
        </p:spPr>
        <p:txBody>
          <a:bodyPr/>
          <a:lstStyle/>
          <a:p>
            <a:pPr algn="l" marL="0" marR="0">
              <a:lnSpc>
                <a:spcPct val="100000"/>
              </a:lnSpc>
              <a:spcBef>
                <a:spcPts val="0"/>
              </a:spcBef>
              <a:spcAft>
                <a:spcPts val="0"/>
              </a:spcAft>
              <a:buNone/>
            </a:pPr>
            <a:r>
              <a:rPr cap="none" sz="1450" i="0" b="0" u="none" strike="noStrike">
                <a:solidFill>
                  <a:srgbClr val="000000">
                    <a:alpha val="100000"/>
                  </a:srgbClr>
                </a:solidFill>
                <a:latin typeface="Arial"/>
                <a:cs typeface="Arial"/>
                <a:ea typeface="Arial"/>
                <a:sym typeface="Arial"/>
              </a:rPr>
              <a:t>In 2025, HPV last dose coverage among girls increased to 69% and coverage among boys increased to 42%. Increases are driven by new introductions, national scale up and 1-dose schedule implementation.</a:t>
            </a:r>
          </a:p>
        </p:txBody>
      </p:sp>
      <p:grpSp xmlns:pic="http://schemas.openxmlformats.org/drawingml/2006/picture">
        <p:nvGrpSpPr>
          <p:cNvPr id="218" name=""/>
          <p:cNvGrpSpPr/>
          <p:nvPr/>
        </p:nvGrpSpPr>
        <p:grpSpPr>
          <a:xfrm>
            <a:off x="292608" y="1097280"/>
            <a:ext cx="8595360" cy="28575"/>
            <a:chOff x="292608" y="1097280"/>
            <a:chExt cx="8595360" cy="28575"/>
          </a:xfrm>
        </p:grpSpPr>
        <p:sp>
          <p:nvSpPr>
            <p:cNvPr id="219" name="rc3"/>
            <p:cNvSpPr/>
            <p:nvPr/>
          </p:nvSpPr>
          <p:spPr>
            <a:xfrm>
              <a:off x="292608" y="1097280"/>
              <a:ext cx="8595360" cy="28575"/>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220" name="rc4"/>
            <p:cNvSpPr/>
            <p:nvPr/>
          </p:nvSpPr>
          <p:spPr>
            <a:xfrm>
              <a:off x="292608" y="1097280"/>
              <a:ext cx="8595360" cy="28575"/>
            </a:xfrm>
            <a:prstGeom prst="rect">
              <a:avLst/>
            </a:prstGeom>
            <a:solidFill>
              <a:srgbClr val="000000">
                <a:alpha val="100000"/>
              </a:srgbClr>
            </a:solidFill>
          </p:spPr>
          <p:txBody>
            <a:bodyPr/>
            <a:lstStyle/>
            <a:p/>
          </p:txBody>
        </p:sp>
      </p:grpSp>
    </p:spTree>
  </p:cSld>
  <p:clrMapOvr>
    <a:masterClrMapping/>
  </p:clrMapOvr>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rc4"/>
            <p:cNvSpPr/>
            <p:nvPr/>
          </p:nvSpPr>
          <p:spPr>
            <a:xfrm>
              <a:off x="6625948" y="5344221"/>
              <a:ext cx="422148" cy="133305"/>
            </a:xfrm>
            <a:prstGeom prst="rect">
              <a:avLst/>
            </a:prstGeom>
            <a:solidFill>
              <a:srgbClr val="B90B02">
                <a:alpha val="100000"/>
              </a:srgbClr>
            </a:solidFill>
            <a:ln w="2710" cap="flat">
              <a:solidFill>
                <a:srgbClr val="FFFFFF">
                  <a:alpha val="100000"/>
                </a:srgbClr>
              </a:solidFill>
              <a:prstDash val="solid"/>
              <a:miter/>
            </a:ln>
          </p:spPr>
          <p:txBody>
            <a:bodyPr/>
            <a:lstStyle/>
            <a:p/>
          </p:txBody>
        </p:sp>
        <p:sp>
          <p:nvSpPr>
            <p:cNvPr id="5" name="rc5"/>
            <p:cNvSpPr/>
            <p:nvPr/>
          </p:nvSpPr>
          <p:spPr>
            <a:xfrm>
              <a:off x="7048096" y="5344221"/>
              <a:ext cx="422148" cy="133305"/>
            </a:xfrm>
            <a:prstGeom prst="rect">
              <a:avLst/>
            </a:prstGeom>
            <a:solidFill>
              <a:srgbClr val="B90B02">
                <a:alpha val="100000"/>
              </a:srgbClr>
            </a:solidFill>
            <a:ln w="2710" cap="flat">
              <a:solidFill>
                <a:srgbClr val="FFFFFF">
                  <a:alpha val="100000"/>
                </a:srgbClr>
              </a:solidFill>
              <a:prstDash val="solid"/>
              <a:miter/>
            </a:ln>
          </p:spPr>
          <p:txBody>
            <a:bodyPr/>
            <a:lstStyle/>
            <a:p/>
          </p:txBody>
        </p:sp>
        <p:sp>
          <p:nvSpPr>
            <p:cNvPr id="6" name="rc6"/>
            <p:cNvSpPr/>
            <p:nvPr/>
          </p:nvSpPr>
          <p:spPr>
            <a:xfrm>
              <a:off x="7470245" y="5344221"/>
              <a:ext cx="422148" cy="133305"/>
            </a:xfrm>
            <a:prstGeom prst="rect">
              <a:avLst/>
            </a:prstGeom>
            <a:solidFill>
              <a:srgbClr val="B70A01">
                <a:alpha val="100000"/>
              </a:srgbClr>
            </a:solidFill>
            <a:ln w="2710" cap="flat">
              <a:solidFill>
                <a:srgbClr val="FFFFFF">
                  <a:alpha val="100000"/>
                </a:srgbClr>
              </a:solidFill>
              <a:prstDash val="solid"/>
              <a:miter/>
            </a:ln>
          </p:spPr>
          <p:txBody>
            <a:bodyPr/>
            <a:lstStyle/>
            <a:p/>
          </p:txBody>
        </p:sp>
        <p:sp>
          <p:nvSpPr>
            <p:cNvPr id="7" name="rc7"/>
            <p:cNvSpPr/>
            <p:nvPr/>
          </p:nvSpPr>
          <p:spPr>
            <a:xfrm>
              <a:off x="7892394" y="5344221"/>
              <a:ext cx="422148" cy="133305"/>
            </a:xfrm>
            <a:prstGeom prst="rect">
              <a:avLst/>
            </a:prstGeom>
            <a:solidFill>
              <a:srgbClr val="B70A01">
                <a:alpha val="100000"/>
              </a:srgbClr>
            </a:solidFill>
            <a:ln w="2710" cap="flat">
              <a:solidFill>
                <a:srgbClr val="FFFFFF">
                  <a:alpha val="100000"/>
                </a:srgbClr>
              </a:solidFill>
              <a:prstDash val="solid"/>
              <a:miter/>
            </a:ln>
          </p:spPr>
          <p:txBody>
            <a:bodyPr/>
            <a:lstStyle/>
            <a:p/>
          </p:txBody>
        </p:sp>
        <p:sp>
          <p:nvSpPr>
            <p:cNvPr id="8" name="rc8"/>
            <p:cNvSpPr/>
            <p:nvPr/>
          </p:nvSpPr>
          <p:spPr>
            <a:xfrm>
              <a:off x="8314543" y="5344221"/>
              <a:ext cx="422148" cy="133305"/>
            </a:xfrm>
            <a:prstGeom prst="rect">
              <a:avLst/>
            </a:prstGeom>
            <a:solidFill>
              <a:srgbClr val="B70A01">
                <a:alpha val="100000"/>
              </a:srgbClr>
            </a:solidFill>
            <a:ln w="2710" cap="flat">
              <a:solidFill>
                <a:srgbClr val="FFFFFF">
                  <a:alpha val="100000"/>
                </a:srgbClr>
              </a:solidFill>
              <a:prstDash val="solid"/>
              <a:miter/>
            </a:ln>
          </p:spPr>
          <p:txBody>
            <a:bodyPr/>
            <a:lstStyle/>
            <a:p/>
          </p:txBody>
        </p:sp>
        <p:sp>
          <p:nvSpPr>
            <p:cNvPr id="9" name="rc9"/>
            <p:cNvSpPr/>
            <p:nvPr/>
          </p:nvSpPr>
          <p:spPr>
            <a:xfrm>
              <a:off x="2404460" y="3744550"/>
              <a:ext cx="422148" cy="133305"/>
            </a:xfrm>
            <a:prstGeom prst="rect">
              <a:avLst/>
            </a:prstGeom>
            <a:solidFill>
              <a:srgbClr val="EF6020">
                <a:alpha val="100000"/>
              </a:srgbClr>
            </a:solidFill>
            <a:ln w="2710" cap="flat">
              <a:solidFill>
                <a:srgbClr val="FFFFFF">
                  <a:alpha val="100000"/>
                </a:srgbClr>
              </a:solidFill>
              <a:prstDash val="solid"/>
              <a:miter/>
            </a:ln>
          </p:spPr>
          <p:txBody>
            <a:bodyPr/>
            <a:lstStyle/>
            <a:p/>
          </p:txBody>
        </p:sp>
        <p:sp>
          <p:nvSpPr>
            <p:cNvPr id="10" name="rc10"/>
            <p:cNvSpPr/>
            <p:nvPr/>
          </p:nvSpPr>
          <p:spPr>
            <a:xfrm>
              <a:off x="2826609" y="3744550"/>
              <a:ext cx="422148" cy="133305"/>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11" name="rc11"/>
            <p:cNvSpPr/>
            <p:nvPr/>
          </p:nvSpPr>
          <p:spPr>
            <a:xfrm>
              <a:off x="3248757" y="3744550"/>
              <a:ext cx="422148" cy="133305"/>
            </a:xfrm>
            <a:prstGeom prst="rect">
              <a:avLst/>
            </a:prstGeom>
            <a:solidFill>
              <a:srgbClr val="FCC211">
                <a:alpha val="100000"/>
              </a:srgbClr>
            </a:solidFill>
            <a:ln w="2710" cap="flat">
              <a:solidFill>
                <a:srgbClr val="FFFFFF">
                  <a:alpha val="100000"/>
                </a:srgbClr>
              </a:solidFill>
              <a:prstDash val="solid"/>
              <a:miter/>
            </a:ln>
          </p:spPr>
          <p:txBody>
            <a:bodyPr/>
            <a:lstStyle/>
            <a:p/>
          </p:txBody>
        </p:sp>
        <p:sp>
          <p:nvSpPr>
            <p:cNvPr id="12" name="rc12"/>
            <p:cNvSpPr/>
            <p:nvPr/>
          </p:nvSpPr>
          <p:spPr>
            <a:xfrm>
              <a:off x="3670906" y="3744550"/>
              <a:ext cx="422148" cy="133305"/>
            </a:xfrm>
            <a:prstGeom prst="rect">
              <a:avLst/>
            </a:prstGeom>
            <a:solidFill>
              <a:srgbClr val="FEB813">
                <a:alpha val="100000"/>
              </a:srgbClr>
            </a:solidFill>
            <a:ln w="2710" cap="flat">
              <a:solidFill>
                <a:srgbClr val="FFFFFF">
                  <a:alpha val="100000"/>
                </a:srgbClr>
              </a:solidFill>
              <a:prstDash val="solid"/>
              <a:miter/>
            </a:ln>
          </p:spPr>
          <p:txBody>
            <a:bodyPr/>
            <a:lstStyle/>
            <a:p/>
          </p:txBody>
        </p:sp>
        <p:sp>
          <p:nvSpPr>
            <p:cNvPr id="13" name="rc13"/>
            <p:cNvSpPr/>
            <p:nvPr/>
          </p:nvSpPr>
          <p:spPr>
            <a:xfrm>
              <a:off x="4093055" y="3744550"/>
              <a:ext cx="422148" cy="133305"/>
            </a:xfrm>
            <a:prstGeom prst="rect">
              <a:avLst/>
            </a:prstGeom>
            <a:solidFill>
              <a:srgbClr val="FBA319">
                <a:alpha val="100000"/>
              </a:srgbClr>
            </a:solidFill>
            <a:ln w="2710" cap="flat">
              <a:solidFill>
                <a:srgbClr val="FFFFFF">
                  <a:alpha val="100000"/>
                </a:srgbClr>
              </a:solidFill>
              <a:prstDash val="solid"/>
              <a:miter/>
            </a:ln>
          </p:spPr>
          <p:txBody>
            <a:bodyPr/>
            <a:lstStyle/>
            <a:p/>
          </p:txBody>
        </p:sp>
        <p:sp>
          <p:nvSpPr>
            <p:cNvPr id="14" name="rc14"/>
            <p:cNvSpPr/>
            <p:nvPr/>
          </p:nvSpPr>
          <p:spPr>
            <a:xfrm>
              <a:off x="4515204" y="3744550"/>
              <a:ext cx="422148" cy="133305"/>
            </a:xfrm>
            <a:prstGeom prst="rect">
              <a:avLst/>
            </a:prstGeom>
            <a:solidFill>
              <a:srgbClr val="FEBC11">
                <a:alpha val="100000"/>
              </a:srgbClr>
            </a:solidFill>
            <a:ln w="2710" cap="flat">
              <a:solidFill>
                <a:srgbClr val="FFFFFF">
                  <a:alpha val="100000"/>
                </a:srgbClr>
              </a:solidFill>
              <a:prstDash val="solid"/>
              <a:miter/>
            </a:ln>
          </p:spPr>
          <p:txBody>
            <a:bodyPr/>
            <a:lstStyle/>
            <a:p/>
          </p:txBody>
        </p:sp>
        <p:sp>
          <p:nvSpPr>
            <p:cNvPr id="15" name="rc15"/>
            <p:cNvSpPr/>
            <p:nvPr/>
          </p:nvSpPr>
          <p:spPr>
            <a:xfrm>
              <a:off x="4937353" y="3744550"/>
              <a:ext cx="422148" cy="133305"/>
            </a:xfrm>
            <a:prstGeom prst="rect">
              <a:avLst/>
            </a:prstGeom>
            <a:solidFill>
              <a:srgbClr val="FBA319">
                <a:alpha val="100000"/>
              </a:srgbClr>
            </a:solidFill>
            <a:ln w="2710" cap="flat">
              <a:solidFill>
                <a:srgbClr val="FFFFFF">
                  <a:alpha val="100000"/>
                </a:srgbClr>
              </a:solidFill>
              <a:prstDash val="solid"/>
              <a:miter/>
            </a:ln>
          </p:spPr>
          <p:txBody>
            <a:bodyPr/>
            <a:lstStyle/>
            <a:p/>
          </p:txBody>
        </p:sp>
        <p:sp>
          <p:nvSpPr>
            <p:cNvPr id="16" name="rc16"/>
            <p:cNvSpPr/>
            <p:nvPr/>
          </p:nvSpPr>
          <p:spPr>
            <a:xfrm>
              <a:off x="5359501" y="3744550"/>
              <a:ext cx="422148" cy="133305"/>
            </a:xfrm>
            <a:prstGeom prst="rect">
              <a:avLst/>
            </a:prstGeom>
            <a:solidFill>
              <a:srgbClr val="FFC00F">
                <a:alpha val="100000"/>
              </a:srgbClr>
            </a:solidFill>
            <a:ln w="2710" cap="flat">
              <a:solidFill>
                <a:srgbClr val="FFFFFF">
                  <a:alpha val="100000"/>
                </a:srgbClr>
              </a:solidFill>
              <a:prstDash val="solid"/>
              <a:miter/>
            </a:ln>
          </p:spPr>
          <p:txBody>
            <a:bodyPr/>
            <a:lstStyle/>
            <a:p/>
          </p:txBody>
        </p:sp>
        <p:sp>
          <p:nvSpPr>
            <p:cNvPr id="17" name="rc17"/>
            <p:cNvSpPr/>
            <p:nvPr/>
          </p:nvSpPr>
          <p:spPr>
            <a:xfrm>
              <a:off x="5781650" y="3744550"/>
              <a:ext cx="422148" cy="133305"/>
            </a:xfrm>
            <a:prstGeom prst="rect">
              <a:avLst/>
            </a:prstGeom>
            <a:solidFill>
              <a:srgbClr val="FCC211">
                <a:alpha val="100000"/>
              </a:srgbClr>
            </a:solidFill>
            <a:ln w="2710" cap="flat">
              <a:solidFill>
                <a:srgbClr val="FFFFFF">
                  <a:alpha val="100000"/>
                </a:srgbClr>
              </a:solidFill>
              <a:prstDash val="solid"/>
              <a:miter/>
            </a:ln>
          </p:spPr>
          <p:txBody>
            <a:bodyPr/>
            <a:lstStyle/>
            <a:p/>
          </p:txBody>
        </p:sp>
        <p:sp>
          <p:nvSpPr>
            <p:cNvPr id="18" name="rc18"/>
            <p:cNvSpPr/>
            <p:nvPr/>
          </p:nvSpPr>
          <p:spPr>
            <a:xfrm>
              <a:off x="6203799" y="3744550"/>
              <a:ext cx="422148" cy="133305"/>
            </a:xfrm>
            <a:prstGeom prst="rect">
              <a:avLst/>
            </a:prstGeom>
            <a:solidFill>
              <a:srgbClr val="F7881E">
                <a:alpha val="100000"/>
              </a:srgbClr>
            </a:solidFill>
            <a:ln w="2710" cap="flat">
              <a:solidFill>
                <a:srgbClr val="FFFFFF">
                  <a:alpha val="100000"/>
                </a:srgbClr>
              </a:solidFill>
              <a:prstDash val="solid"/>
              <a:miter/>
            </a:ln>
          </p:spPr>
          <p:txBody>
            <a:bodyPr/>
            <a:lstStyle/>
            <a:p/>
          </p:txBody>
        </p:sp>
        <p:sp>
          <p:nvSpPr>
            <p:cNvPr id="19" name="rc19"/>
            <p:cNvSpPr/>
            <p:nvPr/>
          </p:nvSpPr>
          <p:spPr>
            <a:xfrm>
              <a:off x="6625948" y="3744550"/>
              <a:ext cx="422148" cy="133305"/>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20" name="rc20"/>
            <p:cNvSpPr/>
            <p:nvPr/>
          </p:nvSpPr>
          <p:spPr>
            <a:xfrm>
              <a:off x="7048096" y="3744550"/>
              <a:ext cx="422148" cy="133305"/>
            </a:xfrm>
            <a:prstGeom prst="rect">
              <a:avLst/>
            </a:prstGeom>
            <a:solidFill>
              <a:srgbClr val="FDAB17">
                <a:alpha val="100000"/>
              </a:srgbClr>
            </a:solidFill>
            <a:ln w="2710" cap="flat">
              <a:solidFill>
                <a:srgbClr val="FFFFFF">
                  <a:alpha val="100000"/>
                </a:srgbClr>
              </a:solidFill>
              <a:prstDash val="solid"/>
              <a:miter/>
            </a:ln>
          </p:spPr>
          <p:txBody>
            <a:bodyPr/>
            <a:lstStyle/>
            <a:p/>
          </p:txBody>
        </p:sp>
        <p:sp>
          <p:nvSpPr>
            <p:cNvPr id="21" name="rc21"/>
            <p:cNvSpPr/>
            <p:nvPr/>
          </p:nvSpPr>
          <p:spPr>
            <a:xfrm>
              <a:off x="7470245" y="3744550"/>
              <a:ext cx="422148" cy="133305"/>
            </a:xfrm>
            <a:prstGeom prst="rect">
              <a:avLst/>
            </a:prstGeom>
            <a:solidFill>
              <a:srgbClr val="EF6020">
                <a:alpha val="100000"/>
              </a:srgbClr>
            </a:solidFill>
            <a:ln w="2710" cap="flat">
              <a:solidFill>
                <a:srgbClr val="FFFFFF">
                  <a:alpha val="100000"/>
                </a:srgbClr>
              </a:solidFill>
              <a:prstDash val="solid"/>
              <a:miter/>
            </a:ln>
          </p:spPr>
          <p:txBody>
            <a:bodyPr/>
            <a:lstStyle/>
            <a:p/>
          </p:txBody>
        </p:sp>
        <p:sp>
          <p:nvSpPr>
            <p:cNvPr id="22" name="rc22"/>
            <p:cNvSpPr/>
            <p:nvPr/>
          </p:nvSpPr>
          <p:spPr>
            <a:xfrm>
              <a:off x="7892394" y="3744550"/>
              <a:ext cx="422148" cy="133305"/>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23" name="rc23"/>
            <p:cNvSpPr/>
            <p:nvPr/>
          </p:nvSpPr>
          <p:spPr>
            <a:xfrm>
              <a:off x="8314543" y="3744550"/>
              <a:ext cx="422148" cy="133305"/>
            </a:xfrm>
            <a:prstGeom prst="rect">
              <a:avLst/>
            </a:prstGeom>
            <a:solidFill>
              <a:srgbClr val="F6C216">
                <a:alpha val="100000"/>
              </a:srgbClr>
            </a:solidFill>
            <a:ln w="2710" cap="flat">
              <a:solidFill>
                <a:srgbClr val="FFFFFF">
                  <a:alpha val="100000"/>
                </a:srgbClr>
              </a:solidFill>
              <a:prstDash val="solid"/>
              <a:miter/>
            </a:ln>
          </p:spPr>
          <p:txBody>
            <a:bodyPr/>
            <a:lstStyle/>
            <a:p/>
          </p:txBody>
        </p:sp>
        <p:sp>
          <p:nvSpPr>
            <p:cNvPr id="24" name="rc24"/>
            <p:cNvSpPr/>
            <p:nvPr/>
          </p:nvSpPr>
          <p:spPr>
            <a:xfrm>
              <a:off x="4093055" y="5077609"/>
              <a:ext cx="422148" cy="133305"/>
            </a:xfrm>
            <a:prstGeom prst="rect">
              <a:avLst/>
            </a:prstGeom>
            <a:solidFill>
              <a:srgbClr val="B70A01">
                <a:alpha val="100000"/>
              </a:srgbClr>
            </a:solidFill>
            <a:ln w="2710" cap="flat">
              <a:solidFill>
                <a:srgbClr val="FFFFFF">
                  <a:alpha val="100000"/>
                </a:srgbClr>
              </a:solidFill>
              <a:prstDash val="solid"/>
              <a:miter/>
            </a:ln>
          </p:spPr>
          <p:txBody>
            <a:bodyPr/>
            <a:lstStyle/>
            <a:p/>
          </p:txBody>
        </p:sp>
        <p:sp>
          <p:nvSpPr>
            <p:cNvPr id="25" name="rc25"/>
            <p:cNvSpPr/>
            <p:nvPr/>
          </p:nvSpPr>
          <p:spPr>
            <a:xfrm>
              <a:off x="4515204" y="5077609"/>
              <a:ext cx="422148" cy="133305"/>
            </a:xfrm>
            <a:prstGeom prst="rect">
              <a:avLst/>
            </a:prstGeom>
            <a:solidFill>
              <a:srgbClr val="CE180E">
                <a:alpha val="100000"/>
              </a:srgbClr>
            </a:solidFill>
            <a:ln w="2710" cap="flat">
              <a:solidFill>
                <a:srgbClr val="FFFFFF">
                  <a:alpha val="100000"/>
                </a:srgbClr>
              </a:solidFill>
              <a:prstDash val="solid"/>
              <a:miter/>
            </a:ln>
          </p:spPr>
          <p:txBody>
            <a:bodyPr/>
            <a:lstStyle/>
            <a:p/>
          </p:txBody>
        </p:sp>
        <p:sp>
          <p:nvSpPr>
            <p:cNvPr id="26" name="rc26"/>
            <p:cNvSpPr/>
            <p:nvPr/>
          </p:nvSpPr>
          <p:spPr>
            <a:xfrm>
              <a:off x="4937353" y="5077609"/>
              <a:ext cx="422148" cy="133305"/>
            </a:xfrm>
            <a:prstGeom prst="rect">
              <a:avLst/>
            </a:prstGeom>
            <a:solidFill>
              <a:srgbClr val="CC170D">
                <a:alpha val="100000"/>
              </a:srgbClr>
            </a:solidFill>
            <a:ln w="2710" cap="flat">
              <a:solidFill>
                <a:srgbClr val="FFFFFF">
                  <a:alpha val="100000"/>
                </a:srgbClr>
              </a:solidFill>
              <a:prstDash val="solid"/>
              <a:miter/>
            </a:ln>
          </p:spPr>
          <p:txBody>
            <a:bodyPr/>
            <a:lstStyle/>
            <a:p/>
          </p:txBody>
        </p:sp>
        <p:sp>
          <p:nvSpPr>
            <p:cNvPr id="27" name="rc27"/>
            <p:cNvSpPr/>
            <p:nvPr/>
          </p:nvSpPr>
          <p:spPr>
            <a:xfrm>
              <a:off x="5359501" y="5077609"/>
              <a:ext cx="422148" cy="133305"/>
            </a:xfrm>
            <a:prstGeom prst="rect">
              <a:avLst/>
            </a:prstGeom>
            <a:solidFill>
              <a:srgbClr val="C21207">
                <a:alpha val="100000"/>
              </a:srgbClr>
            </a:solidFill>
            <a:ln w="2710" cap="flat">
              <a:solidFill>
                <a:srgbClr val="FFFFFF">
                  <a:alpha val="100000"/>
                </a:srgbClr>
              </a:solidFill>
              <a:prstDash val="solid"/>
              <a:miter/>
            </a:ln>
          </p:spPr>
          <p:txBody>
            <a:bodyPr/>
            <a:lstStyle/>
            <a:p/>
          </p:txBody>
        </p:sp>
        <p:sp>
          <p:nvSpPr>
            <p:cNvPr id="28" name="rc28"/>
            <p:cNvSpPr/>
            <p:nvPr/>
          </p:nvSpPr>
          <p:spPr>
            <a:xfrm>
              <a:off x="5781650" y="5077609"/>
              <a:ext cx="422148" cy="133305"/>
            </a:xfrm>
            <a:prstGeom prst="rect">
              <a:avLst/>
            </a:prstGeom>
            <a:solidFill>
              <a:srgbClr val="C01006">
                <a:alpha val="100000"/>
              </a:srgbClr>
            </a:solidFill>
            <a:ln w="2710" cap="flat">
              <a:solidFill>
                <a:srgbClr val="FFFFFF">
                  <a:alpha val="100000"/>
                </a:srgbClr>
              </a:solidFill>
              <a:prstDash val="solid"/>
              <a:miter/>
            </a:ln>
          </p:spPr>
          <p:txBody>
            <a:bodyPr/>
            <a:lstStyle/>
            <a:p/>
          </p:txBody>
        </p:sp>
        <p:sp>
          <p:nvSpPr>
            <p:cNvPr id="29" name="rc29"/>
            <p:cNvSpPr/>
            <p:nvPr/>
          </p:nvSpPr>
          <p:spPr>
            <a:xfrm>
              <a:off x="6203799" y="5077609"/>
              <a:ext cx="422148" cy="133305"/>
            </a:xfrm>
            <a:prstGeom prst="rect">
              <a:avLst/>
            </a:prstGeom>
            <a:solidFill>
              <a:srgbClr val="B90B02">
                <a:alpha val="100000"/>
              </a:srgbClr>
            </a:solidFill>
            <a:ln w="2710" cap="flat">
              <a:solidFill>
                <a:srgbClr val="FFFFFF">
                  <a:alpha val="100000"/>
                </a:srgbClr>
              </a:solidFill>
              <a:prstDash val="solid"/>
              <a:miter/>
            </a:ln>
          </p:spPr>
          <p:txBody>
            <a:bodyPr/>
            <a:lstStyle/>
            <a:p/>
          </p:txBody>
        </p:sp>
        <p:sp>
          <p:nvSpPr>
            <p:cNvPr id="30" name="rc30"/>
            <p:cNvSpPr/>
            <p:nvPr/>
          </p:nvSpPr>
          <p:spPr>
            <a:xfrm>
              <a:off x="6625948" y="5077609"/>
              <a:ext cx="422148" cy="133305"/>
            </a:xfrm>
            <a:prstGeom prst="rect">
              <a:avLst/>
            </a:prstGeom>
            <a:solidFill>
              <a:srgbClr val="B90B02">
                <a:alpha val="100000"/>
              </a:srgbClr>
            </a:solidFill>
            <a:ln w="2710" cap="flat">
              <a:solidFill>
                <a:srgbClr val="FFFFFF">
                  <a:alpha val="100000"/>
                </a:srgbClr>
              </a:solidFill>
              <a:prstDash val="solid"/>
              <a:miter/>
            </a:ln>
          </p:spPr>
          <p:txBody>
            <a:bodyPr/>
            <a:lstStyle/>
            <a:p/>
          </p:txBody>
        </p:sp>
        <p:sp>
          <p:nvSpPr>
            <p:cNvPr id="31" name="rc31"/>
            <p:cNvSpPr/>
            <p:nvPr/>
          </p:nvSpPr>
          <p:spPr>
            <a:xfrm>
              <a:off x="7048096" y="5077609"/>
              <a:ext cx="422148" cy="133305"/>
            </a:xfrm>
            <a:prstGeom prst="rect">
              <a:avLst/>
            </a:prstGeom>
            <a:solidFill>
              <a:srgbClr val="BC0D03">
                <a:alpha val="100000"/>
              </a:srgbClr>
            </a:solidFill>
            <a:ln w="2710" cap="flat">
              <a:solidFill>
                <a:srgbClr val="FFFFFF">
                  <a:alpha val="100000"/>
                </a:srgbClr>
              </a:solidFill>
              <a:prstDash val="solid"/>
              <a:miter/>
            </a:ln>
          </p:spPr>
          <p:txBody>
            <a:bodyPr/>
            <a:lstStyle/>
            <a:p/>
          </p:txBody>
        </p:sp>
        <p:sp>
          <p:nvSpPr>
            <p:cNvPr id="32" name="rc32"/>
            <p:cNvSpPr/>
            <p:nvPr/>
          </p:nvSpPr>
          <p:spPr>
            <a:xfrm>
              <a:off x="7470245" y="5077609"/>
              <a:ext cx="422148" cy="133305"/>
            </a:xfrm>
            <a:prstGeom prst="rect">
              <a:avLst/>
            </a:prstGeom>
            <a:solidFill>
              <a:srgbClr val="C7140A">
                <a:alpha val="100000"/>
              </a:srgbClr>
            </a:solidFill>
            <a:ln w="2710" cap="flat">
              <a:solidFill>
                <a:srgbClr val="FFFFFF">
                  <a:alpha val="100000"/>
                </a:srgbClr>
              </a:solidFill>
              <a:prstDash val="solid"/>
              <a:miter/>
            </a:ln>
          </p:spPr>
          <p:txBody>
            <a:bodyPr/>
            <a:lstStyle/>
            <a:p/>
          </p:txBody>
        </p:sp>
        <p:sp>
          <p:nvSpPr>
            <p:cNvPr id="33" name="rc33"/>
            <p:cNvSpPr/>
            <p:nvPr/>
          </p:nvSpPr>
          <p:spPr>
            <a:xfrm>
              <a:off x="7892394" y="5077609"/>
              <a:ext cx="422148" cy="133305"/>
            </a:xfrm>
            <a:prstGeom prst="rect">
              <a:avLst/>
            </a:prstGeom>
            <a:solidFill>
              <a:srgbClr val="C7140A">
                <a:alpha val="100000"/>
              </a:srgbClr>
            </a:solidFill>
            <a:ln w="2710" cap="flat">
              <a:solidFill>
                <a:srgbClr val="FFFFFF">
                  <a:alpha val="100000"/>
                </a:srgbClr>
              </a:solidFill>
              <a:prstDash val="solid"/>
              <a:miter/>
            </a:ln>
          </p:spPr>
          <p:txBody>
            <a:bodyPr/>
            <a:lstStyle/>
            <a:p/>
          </p:txBody>
        </p:sp>
        <p:sp>
          <p:nvSpPr>
            <p:cNvPr id="34" name="rc34"/>
            <p:cNvSpPr/>
            <p:nvPr/>
          </p:nvSpPr>
          <p:spPr>
            <a:xfrm>
              <a:off x="8314543" y="5077609"/>
              <a:ext cx="422148" cy="133305"/>
            </a:xfrm>
            <a:prstGeom prst="rect">
              <a:avLst/>
            </a:prstGeom>
            <a:solidFill>
              <a:srgbClr val="C51309">
                <a:alpha val="100000"/>
              </a:srgbClr>
            </a:solidFill>
            <a:ln w="2710" cap="flat">
              <a:solidFill>
                <a:srgbClr val="FFFFFF">
                  <a:alpha val="100000"/>
                </a:srgbClr>
              </a:solidFill>
              <a:prstDash val="solid"/>
              <a:miter/>
            </a:ln>
          </p:spPr>
          <p:txBody>
            <a:bodyPr/>
            <a:lstStyle/>
            <a:p/>
          </p:txBody>
        </p:sp>
        <p:sp>
          <p:nvSpPr>
            <p:cNvPr id="35" name="rc35"/>
            <p:cNvSpPr/>
            <p:nvPr/>
          </p:nvSpPr>
          <p:spPr>
            <a:xfrm>
              <a:off x="3670906" y="3877856"/>
              <a:ext cx="422148" cy="133305"/>
            </a:xfrm>
            <a:prstGeom prst="rect">
              <a:avLst/>
            </a:prstGeom>
            <a:solidFill>
              <a:srgbClr val="C7140A">
                <a:alpha val="100000"/>
              </a:srgbClr>
            </a:solidFill>
            <a:ln w="2710" cap="flat">
              <a:solidFill>
                <a:srgbClr val="FFFFFF">
                  <a:alpha val="100000"/>
                </a:srgbClr>
              </a:solidFill>
              <a:prstDash val="solid"/>
              <a:miter/>
            </a:ln>
          </p:spPr>
          <p:txBody>
            <a:bodyPr/>
            <a:lstStyle/>
            <a:p/>
          </p:txBody>
        </p:sp>
        <p:sp>
          <p:nvSpPr>
            <p:cNvPr id="36" name="rc36"/>
            <p:cNvSpPr/>
            <p:nvPr/>
          </p:nvSpPr>
          <p:spPr>
            <a:xfrm>
              <a:off x="4093055" y="3877856"/>
              <a:ext cx="422148" cy="133305"/>
            </a:xfrm>
            <a:prstGeom prst="rect">
              <a:avLst/>
            </a:prstGeom>
            <a:solidFill>
              <a:srgbClr val="EB511E">
                <a:alpha val="100000"/>
              </a:srgbClr>
            </a:solidFill>
            <a:ln w="2710" cap="flat">
              <a:solidFill>
                <a:srgbClr val="FFFFFF">
                  <a:alpha val="100000"/>
                </a:srgbClr>
              </a:solidFill>
              <a:prstDash val="solid"/>
              <a:miter/>
            </a:ln>
          </p:spPr>
          <p:txBody>
            <a:bodyPr/>
            <a:lstStyle/>
            <a:p/>
          </p:txBody>
        </p:sp>
        <p:sp>
          <p:nvSpPr>
            <p:cNvPr id="37" name="rc37"/>
            <p:cNvSpPr/>
            <p:nvPr/>
          </p:nvSpPr>
          <p:spPr>
            <a:xfrm>
              <a:off x="4515204" y="3877856"/>
              <a:ext cx="422148" cy="133305"/>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38" name="rc38"/>
            <p:cNvSpPr/>
            <p:nvPr/>
          </p:nvSpPr>
          <p:spPr>
            <a:xfrm>
              <a:off x="4937353" y="3877856"/>
              <a:ext cx="422148" cy="133305"/>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39" name="rc39"/>
            <p:cNvSpPr/>
            <p:nvPr/>
          </p:nvSpPr>
          <p:spPr>
            <a:xfrm>
              <a:off x="5359501" y="3877856"/>
              <a:ext cx="422148" cy="133305"/>
            </a:xfrm>
            <a:prstGeom prst="rect">
              <a:avLst/>
            </a:prstGeom>
            <a:solidFill>
              <a:srgbClr val="E73F1C">
                <a:alpha val="100000"/>
              </a:srgbClr>
            </a:solidFill>
            <a:ln w="2710" cap="flat">
              <a:solidFill>
                <a:srgbClr val="FFFFFF">
                  <a:alpha val="100000"/>
                </a:srgbClr>
              </a:solidFill>
              <a:prstDash val="solid"/>
              <a:miter/>
            </a:ln>
          </p:spPr>
          <p:txBody>
            <a:bodyPr/>
            <a:lstStyle/>
            <a:p/>
          </p:txBody>
        </p:sp>
        <p:sp>
          <p:nvSpPr>
            <p:cNvPr id="40" name="rc40"/>
            <p:cNvSpPr/>
            <p:nvPr/>
          </p:nvSpPr>
          <p:spPr>
            <a:xfrm>
              <a:off x="5781650" y="3877856"/>
              <a:ext cx="422148" cy="133305"/>
            </a:xfrm>
            <a:prstGeom prst="rect">
              <a:avLst/>
            </a:prstGeom>
            <a:solidFill>
              <a:srgbClr val="E9471D">
                <a:alpha val="100000"/>
              </a:srgbClr>
            </a:solidFill>
            <a:ln w="2710" cap="flat">
              <a:solidFill>
                <a:srgbClr val="FFFFFF">
                  <a:alpha val="100000"/>
                </a:srgbClr>
              </a:solidFill>
              <a:prstDash val="solid"/>
              <a:miter/>
            </a:ln>
          </p:spPr>
          <p:txBody>
            <a:bodyPr/>
            <a:lstStyle/>
            <a:p/>
          </p:txBody>
        </p:sp>
        <p:sp>
          <p:nvSpPr>
            <p:cNvPr id="41" name="rc41"/>
            <p:cNvSpPr/>
            <p:nvPr/>
          </p:nvSpPr>
          <p:spPr>
            <a:xfrm>
              <a:off x="6203799" y="3877856"/>
              <a:ext cx="422148" cy="133305"/>
            </a:xfrm>
            <a:prstGeom prst="rect">
              <a:avLst/>
            </a:prstGeom>
            <a:solidFill>
              <a:srgbClr val="C51309">
                <a:alpha val="100000"/>
              </a:srgbClr>
            </a:solidFill>
            <a:ln w="2710" cap="flat">
              <a:solidFill>
                <a:srgbClr val="FFFFFF">
                  <a:alpha val="100000"/>
                </a:srgbClr>
              </a:solidFill>
              <a:prstDash val="solid"/>
              <a:miter/>
            </a:ln>
          </p:spPr>
          <p:txBody>
            <a:bodyPr/>
            <a:lstStyle/>
            <a:p/>
          </p:txBody>
        </p:sp>
        <p:sp>
          <p:nvSpPr>
            <p:cNvPr id="42" name="rc42"/>
            <p:cNvSpPr/>
            <p:nvPr/>
          </p:nvSpPr>
          <p:spPr>
            <a:xfrm>
              <a:off x="6625948" y="3877856"/>
              <a:ext cx="422148" cy="133305"/>
            </a:xfrm>
            <a:prstGeom prst="rect">
              <a:avLst/>
            </a:prstGeom>
            <a:solidFill>
              <a:srgbClr val="E73F1C">
                <a:alpha val="100000"/>
              </a:srgbClr>
            </a:solidFill>
            <a:ln w="2710" cap="flat">
              <a:solidFill>
                <a:srgbClr val="FFFFFF">
                  <a:alpha val="100000"/>
                </a:srgbClr>
              </a:solidFill>
              <a:prstDash val="solid"/>
              <a:miter/>
            </a:ln>
          </p:spPr>
          <p:txBody>
            <a:bodyPr/>
            <a:lstStyle/>
            <a:p/>
          </p:txBody>
        </p:sp>
        <p:sp>
          <p:nvSpPr>
            <p:cNvPr id="43" name="rc43"/>
            <p:cNvSpPr/>
            <p:nvPr/>
          </p:nvSpPr>
          <p:spPr>
            <a:xfrm>
              <a:off x="7048096" y="3877856"/>
              <a:ext cx="422148" cy="133305"/>
            </a:xfrm>
            <a:prstGeom prst="rect">
              <a:avLst/>
            </a:prstGeom>
            <a:solidFill>
              <a:srgbClr val="D51C13">
                <a:alpha val="100000"/>
              </a:srgbClr>
            </a:solidFill>
            <a:ln w="2710" cap="flat">
              <a:solidFill>
                <a:srgbClr val="FFFFFF">
                  <a:alpha val="100000"/>
                </a:srgbClr>
              </a:solidFill>
              <a:prstDash val="solid"/>
              <a:miter/>
            </a:ln>
          </p:spPr>
          <p:txBody>
            <a:bodyPr/>
            <a:lstStyle/>
            <a:p/>
          </p:txBody>
        </p:sp>
        <p:sp>
          <p:nvSpPr>
            <p:cNvPr id="44" name="rc44"/>
            <p:cNvSpPr/>
            <p:nvPr/>
          </p:nvSpPr>
          <p:spPr>
            <a:xfrm>
              <a:off x="7470245" y="3877856"/>
              <a:ext cx="422148" cy="133305"/>
            </a:xfrm>
            <a:prstGeom prst="rect">
              <a:avLst/>
            </a:prstGeom>
            <a:solidFill>
              <a:srgbClr val="F9911C">
                <a:alpha val="100000"/>
              </a:srgbClr>
            </a:solidFill>
            <a:ln w="2710" cap="flat">
              <a:solidFill>
                <a:srgbClr val="FFFFFF">
                  <a:alpha val="100000"/>
                </a:srgbClr>
              </a:solidFill>
              <a:prstDash val="solid"/>
              <a:miter/>
            </a:ln>
          </p:spPr>
          <p:txBody>
            <a:bodyPr/>
            <a:lstStyle/>
            <a:p/>
          </p:txBody>
        </p:sp>
        <p:sp>
          <p:nvSpPr>
            <p:cNvPr id="45" name="rc45"/>
            <p:cNvSpPr/>
            <p:nvPr/>
          </p:nvSpPr>
          <p:spPr>
            <a:xfrm>
              <a:off x="7892394" y="3877856"/>
              <a:ext cx="422148" cy="133305"/>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46" name="rc46"/>
            <p:cNvSpPr/>
            <p:nvPr/>
          </p:nvSpPr>
          <p:spPr>
            <a:xfrm>
              <a:off x="8314543" y="3877856"/>
              <a:ext cx="422148" cy="133305"/>
            </a:xfrm>
            <a:prstGeom prst="rect">
              <a:avLst/>
            </a:prstGeom>
            <a:solidFill>
              <a:srgbClr val="FEBC11">
                <a:alpha val="100000"/>
              </a:srgbClr>
            </a:solidFill>
            <a:ln w="2710" cap="flat">
              <a:solidFill>
                <a:srgbClr val="FFFFFF">
                  <a:alpha val="100000"/>
                </a:srgbClr>
              </a:solidFill>
              <a:prstDash val="solid"/>
              <a:miter/>
            </a:ln>
          </p:spPr>
          <p:txBody>
            <a:bodyPr/>
            <a:lstStyle/>
            <a:p/>
          </p:txBody>
        </p:sp>
        <p:sp>
          <p:nvSpPr>
            <p:cNvPr id="47" name="rc47"/>
            <p:cNvSpPr/>
            <p:nvPr/>
          </p:nvSpPr>
          <p:spPr>
            <a:xfrm>
              <a:off x="4937353" y="3078021"/>
              <a:ext cx="422148" cy="133305"/>
            </a:xfrm>
            <a:prstGeom prst="rect">
              <a:avLst/>
            </a:prstGeom>
            <a:solidFill>
              <a:srgbClr val="FB9E1A">
                <a:alpha val="100000"/>
              </a:srgbClr>
            </a:solidFill>
            <a:ln w="2710" cap="flat">
              <a:solidFill>
                <a:srgbClr val="FFFFFF">
                  <a:alpha val="100000"/>
                </a:srgbClr>
              </a:solidFill>
              <a:prstDash val="solid"/>
              <a:miter/>
            </a:ln>
          </p:spPr>
          <p:txBody>
            <a:bodyPr/>
            <a:lstStyle/>
            <a:p/>
          </p:txBody>
        </p:sp>
        <p:sp>
          <p:nvSpPr>
            <p:cNvPr id="48" name="rc48"/>
            <p:cNvSpPr/>
            <p:nvPr/>
          </p:nvSpPr>
          <p:spPr>
            <a:xfrm>
              <a:off x="5359501" y="3078021"/>
              <a:ext cx="422148" cy="133305"/>
            </a:xfrm>
            <a:prstGeom prst="rect">
              <a:avLst/>
            </a:prstGeom>
            <a:solidFill>
              <a:srgbClr val="FDAB17">
                <a:alpha val="100000"/>
              </a:srgbClr>
            </a:solidFill>
            <a:ln w="2710" cap="flat">
              <a:solidFill>
                <a:srgbClr val="FFFFFF">
                  <a:alpha val="100000"/>
                </a:srgbClr>
              </a:solidFill>
              <a:prstDash val="solid"/>
              <a:miter/>
            </a:ln>
          </p:spPr>
          <p:txBody>
            <a:bodyPr/>
            <a:lstStyle/>
            <a:p/>
          </p:txBody>
        </p:sp>
        <p:sp>
          <p:nvSpPr>
            <p:cNvPr id="49" name="rc49"/>
            <p:cNvSpPr/>
            <p:nvPr/>
          </p:nvSpPr>
          <p:spPr>
            <a:xfrm>
              <a:off x="5781650" y="3078021"/>
              <a:ext cx="422148" cy="133305"/>
            </a:xfrm>
            <a:prstGeom prst="rect">
              <a:avLst/>
            </a:prstGeom>
            <a:solidFill>
              <a:srgbClr val="EAC21E">
                <a:alpha val="100000"/>
              </a:srgbClr>
            </a:solidFill>
            <a:ln w="2710" cap="flat">
              <a:solidFill>
                <a:srgbClr val="FFFFFF">
                  <a:alpha val="100000"/>
                </a:srgbClr>
              </a:solidFill>
              <a:prstDash val="solid"/>
              <a:miter/>
            </a:ln>
          </p:spPr>
          <p:txBody>
            <a:bodyPr/>
            <a:lstStyle/>
            <a:p/>
          </p:txBody>
        </p:sp>
        <p:sp>
          <p:nvSpPr>
            <p:cNvPr id="50" name="rc50"/>
            <p:cNvSpPr/>
            <p:nvPr/>
          </p:nvSpPr>
          <p:spPr>
            <a:xfrm>
              <a:off x="6203799" y="3078021"/>
              <a:ext cx="422148" cy="133305"/>
            </a:xfrm>
            <a:prstGeom prst="rect">
              <a:avLst/>
            </a:prstGeom>
            <a:solidFill>
              <a:srgbClr val="D01A10">
                <a:alpha val="100000"/>
              </a:srgbClr>
            </a:solidFill>
            <a:ln w="2710" cap="flat">
              <a:solidFill>
                <a:srgbClr val="FFFFFF">
                  <a:alpha val="100000"/>
                </a:srgbClr>
              </a:solidFill>
              <a:prstDash val="solid"/>
              <a:miter/>
            </a:ln>
          </p:spPr>
          <p:txBody>
            <a:bodyPr/>
            <a:lstStyle/>
            <a:p/>
          </p:txBody>
        </p:sp>
        <p:sp>
          <p:nvSpPr>
            <p:cNvPr id="51" name="rc51"/>
            <p:cNvSpPr/>
            <p:nvPr/>
          </p:nvSpPr>
          <p:spPr>
            <a:xfrm>
              <a:off x="6625948" y="3078021"/>
              <a:ext cx="422148" cy="133305"/>
            </a:xfrm>
            <a:prstGeom prst="rect">
              <a:avLst/>
            </a:prstGeom>
            <a:solidFill>
              <a:srgbClr val="BE0F04">
                <a:alpha val="100000"/>
              </a:srgbClr>
            </a:solidFill>
            <a:ln w="2710" cap="flat">
              <a:solidFill>
                <a:srgbClr val="FFFFFF">
                  <a:alpha val="100000"/>
                </a:srgbClr>
              </a:solidFill>
              <a:prstDash val="solid"/>
              <a:miter/>
            </a:ln>
          </p:spPr>
          <p:txBody>
            <a:bodyPr/>
            <a:lstStyle/>
            <a:p/>
          </p:txBody>
        </p:sp>
        <p:sp>
          <p:nvSpPr>
            <p:cNvPr id="52" name="rc52"/>
            <p:cNvSpPr/>
            <p:nvPr/>
          </p:nvSpPr>
          <p:spPr>
            <a:xfrm>
              <a:off x="7048096" y="3078021"/>
              <a:ext cx="422148" cy="133305"/>
            </a:xfrm>
            <a:prstGeom prst="rect">
              <a:avLst/>
            </a:prstGeom>
            <a:solidFill>
              <a:srgbClr val="D21B11">
                <a:alpha val="100000"/>
              </a:srgbClr>
            </a:solidFill>
            <a:ln w="2710" cap="flat">
              <a:solidFill>
                <a:srgbClr val="FFFFFF">
                  <a:alpha val="100000"/>
                </a:srgbClr>
              </a:solidFill>
              <a:prstDash val="solid"/>
              <a:miter/>
            </a:ln>
          </p:spPr>
          <p:txBody>
            <a:bodyPr/>
            <a:lstStyle/>
            <a:p/>
          </p:txBody>
        </p:sp>
        <p:sp>
          <p:nvSpPr>
            <p:cNvPr id="53" name="rc53"/>
            <p:cNvSpPr/>
            <p:nvPr/>
          </p:nvSpPr>
          <p:spPr>
            <a:xfrm>
              <a:off x="7470245" y="3078021"/>
              <a:ext cx="422148" cy="133305"/>
            </a:xfrm>
            <a:prstGeom prst="rect">
              <a:avLst/>
            </a:prstGeom>
            <a:solidFill>
              <a:srgbClr val="FA9A1B">
                <a:alpha val="100000"/>
              </a:srgbClr>
            </a:solidFill>
            <a:ln w="2710" cap="flat">
              <a:solidFill>
                <a:srgbClr val="FFFFFF">
                  <a:alpha val="100000"/>
                </a:srgbClr>
              </a:solidFill>
              <a:prstDash val="solid"/>
              <a:miter/>
            </a:ln>
          </p:spPr>
          <p:txBody>
            <a:bodyPr/>
            <a:lstStyle/>
            <a:p/>
          </p:txBody>
        </p:sp>
        <p:sp>
          <p:nvSpPr>
            <p:cNvPr id="54" name="rc54"/>
            <p:cNvSpPr/>
            <p:nvPr/>
          </p:nvSpPr>
          <p:spPr>
            <a:xfrm>
              <a:off x="7892394" y="3078021"/>
              <a:ext cx="422148" cy="133305"/>
            </a:xfrm>
            <a:prstGeom prst="rect">
              <a:avLst/>
            </a:prstGeom>
            <a:solidFill>
              <a:srgbClr val="F0C21A">
                <a:alpha val="100000"/>
              </a:srgbClr>
            </a:solidFill>
            <a:ln w="2710" cap="flat">
              <a:solidFill>
                <a:srgbClr val="FFFFFF">
                  <a:alpha val="100000"/>
                </a:srgbClr>
              </a:solidFill>
              <a:prstDash val="solid"/>
              <a:miter/>
            </a:ln>
          </p:spPr>
          <p:txBody>
            <a:bodyPr/>
            <a:lstStyle/>
            <a:p/>
          </p:txBody>
        </p:sp>
        <p:sp>
          <p:nvSpPr>
            <p:cNvPr id="55" name="rc55"/>
            <p:cNvSpPr/>
            <p:nvPr/>
          </p:nvSpPr>
          <p:spPr>
            <a:xfrm>
              <a:off x="8314543" y="3078021"/>
              <a:ext cx="422148" cy="133305"/>
            </a:xfrm>
            <a:prstGeom prst="rect">
              <a:avLst/>
            </a:prstGeom>
            <a:solidFill>
              <a:srgbClr val="C6C12E">
                <a:alpha val="100000"/>
              </a:srgbClr>
            </a:solidFill>
            <a:ln w="2710" cap="flat">
              <a:solidFill>
                <a:srgbClr val="FFFFFF">
                  <a:alpha val="100000"/>
                </a:srgbClr>
              </a:solidFill>
              <a:prstDash val="solid"/>
              <a:miter/>
            </a:ln>
          </p:spPr>
          <p:txBody>
            <a:bodyPr/>
            <a:lstStyle/>
            <a:p/>
          </p:txBody>
        </p:sp>
        <p:sp>
          <p:nvSpPr>
            <p:cNvPr id="56" name="rc56"/>
            <p:cNvSpPr/>
            <p:nvPr/>
          </p:nvSpPr>
          <p:spPr>
            <a:xfrm>
              <a:off x="4937353" y="3344632"/>
              <a:ext cx="422148" cy="133305"/>
            </a:xfrm>
            <a:prstGeom prst="rect">
              <a:avLst/>
            </a:prstGeom>
            <a:solidFill>
              <a:srgbClr val="DEC224">
                <a:alpha val="100000"/>
              </a:srgbClr>
            </a:solidFill>
            <a:ln w="2710" cap="flat">
              <a:solidFill>
                <a:srgbClr val="FFFFFF">
                  <a:alpha val="100000"/>
                </a:srgbClr>
              </a:solidFill>
              <a:prstDash val="solid"/>
              <a:miter/>
            </a:ln>
          </p:spPr>
          <p:txBody>
            <a:bodyPr/>
            <a:lstStyle/>
            <a:p/>
          </p:txBody>
        </p:sp>
        <p:sp>
          <p:nvSpPr>
            <p:cNvPr id="57" name="rc57"/>
            <p:cNvSpPr/>
            <p:nvPr/>
          </p:nvSpPr>
          <p:spPr>
            <a:xfrm>
              <a:off x="5359501" y="3344632"/>
              <a:ext cx="422148" cy="133305"/>
            </a:xfrm>
            <a:prstGeom prst="rect">
              <a:avLst/>
            </a:prstGeom>
            <a:solidFill>
              <a:srgbClr val="FCC211">
                <a:alpha val="100000"/>
              </a:srgbClr>
            </a:solidFill>
            <a:ln w="2710" cap="flat">
              <a:solidFill>
                <a:srgbClr val="FFFFFF">
                  <a:alpha val="100000"/>
                </a:srgbClr>
              </a:solidFill>
              <a:prstDash val="solid"/>
              <a:miter/>
            </a:ln>
          </p:spPr>
          <p:txBody>
            <a:bodyPr/>
            <a:lstStyle/>
            <a:p/>
          </p:txBody>
        </p:sp>
        <p:sp>
          <p:nvSpPr>
            <p:cNvPr id="58" name="rc58"/>
            <p:cNvSpPr/>
            <p:nvPr/>
          </p:nvSpPr>
          <p:spPr>
            <a:xfrm>
              <a:off x="5781650" y="3344632"/>
              <a:ext cx="422148" cy="133305"/>
            </a:xfrm>
            <a:prstGeom prst="rect">
              <a:avLst/>
            </a:prstGeom>
            <a:solidFill>
              <a:srgbClr val="D2C229">
                <a:alpha val="100000"/>
              </a:srgbClr>
            </a:solidFill>
            <a:ln w="2710" cap="flat">
              <a:solidFill>
                <a:srgbClr val="FFFFFF">
                  <a:alpha val="100000"/>
                </a:srgbClr>
              </a:solidFill>
              <a:prstDash val="solid"/>
              <a:miter/>
            </a:ln>
          </p:spPr>
          <p:txBody>
            <a:bodyPr/>
            <a:lstStyle/>
            <a:p/>
          </p:txBody>
        </p:sp>
        <p:sp>
          <p:nvSpPr>
            <p:cNvPr id="59" name="rc59"/>
            <p:cNvSpPr/>
            <p:nvPr/>
          </p:nvSpPr>
          <p:spPr>
            <a:xfrm>
              <a:off x="6203799" y="3344632"/>
              <a:ext cx="422148" cy="133305"/>
            </a:xfrm>
            <a:prstGeom prst="rect">
              <a:avLst/>
            </a:prstGeom>
            <a:solidFill>
              <a:srgbClr val="E5331B">
                <a:alpha val="100000"/>
              </a:srgbClr>
            </a:solidFill>
            <a:ln w="2710" cap="flat">
              <a:solidFill>
                <a:srgbClr val="FFFFFF">
                  <a:alpha val="100000"/>
                </a:srgbClr>
              </a:solidFill>
              <a:prstDash val="solid"/>
              <a:miter/>
            </a:ln>
          </p:spPr>
          <p:txBody>
            <a:bodyPr/>
            <a:lstStyle/>
            <a:p/>
          </p:txBody>
        </p:sp>
        <p:sp>
          <p:nvSpPr>
            <p:cNvPr id="60" name="rc60"/>
            <p:cNvSpPr/>
            <p:nvPr/>
          </p:nvSpPr>
          <p:spPr>
            <a:xfrm>
              <a:off x="6625948" y="3344632"/>
              <a:ext cx="422148" cy="133305"/>
            </a:xfrm>
            <a:prstGeom prst="rect">
              <a:avLst/>
            </a:prstGeom>
            <a:solidFill>
              <a:srgbClr val="EE5A1F">
                <a:alpha val="100000"/>
              </a:srgbClr>
            </a:solidFill>
            <a:ln w="2710" cap="flat">
              <a:solidFill>
                <a:srgbClr val="FFFFFF">
                  <a:alpha val="100000"/>
                </a:srgbClr>
              </a:solidFill>
              <a:prstDash val="solid"/>
              <a:miter/>
            </a:ln>
          </p:spPr>
          <p:txBody>
            <a:bodyPr/>
            <a:lstStyle/>
            <a:p/>
          </p:txBody>
        </p:sp>
        <p:sp>
          <p:nvSpPr>
            <p:cNvPr id="61" name="rc61"/>
            <p:cNvSpPr/>
            <p:nvPr/>
          </p:nvSpPr>
          <p:spPr>
            <a:xfrm>
              <a:off x="7048096" y="3344632"/>
              <a:ext cx="422148" cy="133305"/>
            </a:xfrm>
            <a:prstGeom prst="rect">
              <a:avLst/>
            </a:prstGeom>
            <a:solidFill>
              <a:srgbClr val="F7881E">
                <a:alpha val="100000"/>
              </a:srgbClr>
            </a:solidFill>
            <a:ln w="2710" cap="flat">
              <a:solidFill>
                <a:srgbClr val="FFFFFF">
                  <a:alpha val="100000"/>
                </a:srgbClr>
              </a:solidFill>
              <a:prstDash val="solid"/>
              <a:miter/>
            </a:ln>
          </p:spPr>
          <p:txBody>
            <a:bodyPr/>
            <a:lstStyle/>
            <a:p/>
          </p:txBody>
        </p:sp>
        <p:sp>
          <p:nvSpPr>
            <p:cNvPr id="62" name="rc62"/>
            <p:cNvSpPr/>
            <p:nvPr/>
          </p:nvSpPr>
          <p:spPr>
            <a:xfrm>
              <a:off x="7470245" y="3344632"/>
              <a:ext cx="422148" cy="133305"/>
            </a:xfrm>
            <a:prstGeom prst="rect">
              <a:avLst/>
            </a:prstGeom>
            <a:solidFill>
              <a:srgbClr val="A5BF38">
                <a:alpha val="100000"/>
              </a:srgbClr>
            </a:solidFill>
            <a:ln w="2710" cap="flat">
              <a:solidFill>
                <a:srgbClr val="FFFFFF">
                  <a:alpha val="100000"/>
                </a:srgbClr>
              </a:solidFill>
              <a:prstDash val="solid"/>
              <a:miter/>
            </a:ln>
          </p:spPr>
          <p:txBody>
            <a:bodyPr/>
            <a:lstStyle/>
            <a:p/>
          </p:txBody>
        </p:sp>
        <p:sp>
          <p:nvSpPr>
            <p:cNvPr id="63" name="rc63"/>
            <p:cNvSpPr/>
            <p:nvPr/>
          </p:nvSpPr>
          <p:spPr>
            <a:xfrm>
              <a:off x="7892394" y="3344632"/>
              <a:ext cx="422148" cy="133305"/>
            </a:xfrm>
            <a:prstGeom prst="rect">
              <a:avLst/>
            </a:prstGeom>
            <a:solidFill>
              <a:srgbClr val="A5BF38">
                <a:alpha val="100000"/>
              </a:srgbClr>
            </a:solidFill>
            <a:ln w="2710" cap="flat">
              <a:solidFill>
                <a:srgbClr val="FFFFFF">
                  <a:alpha val="100000"/>
                </a:srgbClr>
              </a:solidFill>
              <a:prstDash val="solid"/>
              <a:miter/>
            </a:ln>
          </p:spPr>
          <p:txBody>
            <a:bodyPr/>
            <a:lstStyle/>
            <a:p/>
          </p:txBody>
        </p:sp>
        <p:sp>
          <p:nvSpPr>
            <p:cNvPr id="64" name="rc64"/>
            <p:cNvSpPr/>
            <p:nvPr/>
          </p:nvSpPr>
          <p:spPr>
            <a:xfrm>
              <a:off x="8314543" y="3344632"/>
              <a:ext cx="422148" cy="133305"/>
            </a:xfrm>
            <a:prstGeom prst="rect">
              <a:avLst/>
            </a:prstGeom>
            <a:solidFill>
              <a:srgbClr val="D2C229">
                <a:alpha val="100000"/>
              </a:srgbClr>
            </a:solidFill>
            <a:ln w="2710" cap="flat">
              <a:solidFill>
                <a:srgbClr val="FFFFFF">
                  <a:alpha val="100000"/>
                </a:srgbClr>
              </a:solidFill>
              <a:prstDash val="solid"/>
              <a:miter/>
            </a:ln>
          </p:spPr>
          <p:txBody>
            <a:bodyPr/>
            <a:lstStyle/>
            <a:p/>
          </p:txBody>
        </p:sp>
        <p:sp>
          <p:nvSpPr>
            <p:cNvPr id="65" name="rc65"/>
            <p:cNvSpPr/>
            <p:nvPr/>
          </p:nvSpPr>
          <p:spPr>
            <a:xfrm>
              <a:off x="3670906" y="1611655"/>
              <a:ext cx="422148" cy="133305"/>
            </a:xfrm>
            <a:prstGeom prst="rect">
              <a:avLst/>
            </a:prstGeom>
            <a:solidFill>
              <a:srgbClr val="F6C216">
                <a:alpha val="100000"/>
              </a:srgbClr>
            </a:solidFill>
            <a:ln w="2710" cap="flat">
              <a:solidFill>
                <a:srgbClr val="FFFFFF">
                  <a:alpha val="100000"/>
                </a:srgbClr>
              </a:solidFill>
              <a:prstDash val="solid"/>
              <a:miter/>
            </a:ln>
          </p:spPr>
          <p:txBody>
            <a:bodyPr/>
            <a:lstStyle/>
            <a:p/>
          </p:txBody>
        </p:sp>
        <p:sp>
          <p:nvSpPr>
            <p:cNvPr id="66" name="rc66"/>
            <p:cNvSpPr/>
            <p:nvPr/>
          </p:nvSpPr>
          <p:spPr>
            <a:xfrm>
              <a:off x="4093055" y="1611655"/>
              <a:ext cx="422148" cy="133305"/>
            </a:xfrm>
            <a:prstGeom prst="rect">
              <a:avLst/>
            </a:prstGeom>
            <a:solidFill>
              <a:srgbClr val="FA9A1B">
                <a:alpha val="100000"/>
              </a:srgbClr>
            </a:solidFill>
            <a:ln w="2710" cap="flat">
              <a:solidFill>
                <a:srgbClr val="FFFFFF">
                  <a:alpha val="100000"/>
                </a:srgbClr>
              </a:solidFill>
              <a:prstDash val="solid"/>
              <a:miter/>
            </a:ln>
          </p:spPr>
          <p:txBody>
            <a:bodyPr/>
            <a:lstStyle/>
            <a:p/>
          </p:txBody>
        </p:sp>
        <p:sp>
          <p:nvSpPr>
            <p:cNvPr id="67" name="rc67"/>
            <p:cNvSpPr/>
            <p:nvPr/>
          </p:nvSpPr>
          <p:spPr>
            <a:xfrm>
              <a:off x="4515204" y="1611655"/>
              <a:ext cx="422148" cy="133305"/>
            </a:xfrm>
            <a:prstGeom prst="rect">
              <a:avLst/>
            </a:prstGeom>
            <a:solidFill>
              <a:srgbClr val="ACC036">
                <a:alpha val="100000"/>
              </a:srgbClr>
            </a:solidFill>
            <a:ln w="2710" cap="flat">
              <a:solidFill>
                <a:srgbClr val="FFFFFF">
                  <a:alpha val="100000"/>
                </a:srgbClr>
              </a:solidFill>
              <a:prstDash val="solid"/>
              <a:miter/>
            </a:ln>
          </p:spPr>
          <p:txBody>
            <a:bodyPr/>
            <a:lstStyle/>
            <a:p/>
          </p:txBody>
        </p:sp>
        <p:sp>
          <p:nvSpPr>
            <p:cNvPr id="68" name="rc68"/>
            <p:cNvSpPr/>
            <p:nvPr/>
          </p:nvSpPr>
          <p:spPr>
            <a:xfrm>
              <a:off x="4937353" y="1611655"/>
              <a:ext cx="422148" cy="133305"/>
            </a:xfrm>
            <a:prstGeom prst="rect">
              <a:avLst/>
            </a:prstGeom>
            <a:solidFill>
              <a:srgbClr val="34913F">
                <a:alpha val="100000"/>
              </a:srgbClr>
            </a:solidFill>
            <a:ln w="2710" cap="flat">
              <a:solidFill>
                <a:srgbClr val="FFFFFF">
                  <a:alpha val="100000"/>
                </a:srgbClr>
              </a:solidFill>
              <a:prstDash val="solid"/>
              <a:miter/>
            </a:ln>
          </p:spPr>
          <p:txBody>
            <a:bodyPr/>
            <a:lstStyle/>
            <a:p/>
          </p:txBody>
        </p:sp>
        <p:sp>
          <p:nvSpPr>
            <p:cNvPr id="69" name="rc69"/>
            <p:cNvSpPr/>
            <p:nvPr/>
          </p:nvSpPr>
          <p:spPr>
            <a:xfrm>
              <a:off x="5359501" y="1611655"/>
              <a:ext cx="422148" cy="133305"/>
            </a:xfrm>
            <a:prstGeom prst="rect">
              <a:avLst/>
            </a:prstGeom>
            <a:solidFill>
              <a:srgbClr val="D2C229">
                <a:alpha val="100000"/>
              </a:srgbClr>
            </a:solidFill>
            <a:ln w="2710" cap="flat">
              <a:solidFill>
                <a:srgbClr val="FFFFFF">
                  <a:alpha val="100000"/>
                </a:srgbClr>
              </a:solidFill>
              <a:prstDash val="solid"/>
              <a:miter/>
            </a:ln>
          </p:spPr>
          <p:txBody>
            <a:bodyPr/>
            <a:lstStyle/>
            <a:p/>
          </p:txBody>
        </p:sp>
        <p:sp>
          <p:nvSpPr>
            <p:cNvPr id="70" name="rc70"/>
            <p:cNvSpPr/>
            <p:nvPr/>
          </p:nvSpPr>
          <p:spPr>
            <a:xfrm>
              <a:off x="5781650" y="1611655"/>
              <a:ext cx="422148" cy="133305"/>
            </a:xfrm>
            <a:prstGeom prst="rect">
              <a:avLst/>
            </a:prstGeom>
            <a:solidFill>
              <a:srgbClr val="D2C229">
                <a:alpha val="100000"/>
              </a:srgbClr>
            </a:solidFill>
            <a:ln w="2710" cap="flat">
              <a:solidFill>
                <a:srgbClr val="FFFFFF">
                  <a:alpha val="100000"/>
                </a:srgbClr>
              </a:solidFill>
              <a:prstDash val="solid"/>
              <a:miter/>
            </a:ln>
          </p:spPr>
          <p:txBody>
            <a:bodyPr/>
            <a:lstStyle/>
            <a:p/>
          </p:txBody>
        </p:sp>
        <p:sp>
          <p:nvSpPr>
            <p:cNvPr id="71" name="rc71"/>
            <p:cNvSpPr/>
            <p:nvPr/>
          </p:nvSpPr>
          <p:spPr>
            <a:xfrm>
              <a:off x="6203799" y="1611655"/>
              <a:ext cx="422148" cy="133305"/>
            </a:xfrm>
            <a:prstGeom prst="rect">
              <a:avLst/>
            </a:prstGeom>
            <a:solidFill>
              <a:srgbClr val="B9C132">
                <a:alpha val="100000"/>
              </a:srgbClr>
            </a:solidFill>
            <a:ln w="2710" cap="flat">
              <a:solidFill>
                <a:srgbClr val="FFFFFF">
                  <a:alpha val="100000"/>
                </a:srgbClr>
              </a:solidFill>
              <a:prstDash val="solid"/>
              <a:miter/>
            </a:ln>
          </p:spPr>
          <p:txBody>
            <a:bodyPr/>
            <a:lstStyle/>
            <a:p/>
          </p:txBody>
        </p:sp>
        <p:sp>
          <p:nvSpPr>
            <p:cNvPr id="72" name="rc72"/>
            <p:cNvSpPr/>
            <p:nvPr/>
          </p:nvSpPr>
          <p:spPr>
            <a:xfrm>
              <a:off x="6625948" y="1611655"/>
              <a:ext cx="422148" cy="133305"/>
            </a:xfrm>
            <a:prstGeom prst="rect">
              <a:avLst/>
            </a:prstGeom>
            <a:solidFill>
              <a:srgbClr val="D2C229">
                <a:alpha val="100000"/>
              </a:srgbClr>
            </a:solidFill>
            <a:ln w="2710" cap="flat">
              <a:solidFill>
                <a:srgbClr val="FFFFFF">
                  <a:alpha val="100000"/>
                </a:srgbClr>
              </a:solidFill>
              <a:prstDash val="solid"/>
              <a:miter/>
            </a:ln>
          </p:spPr>
          <p:txBody>
            <a:bodyPr/>
            <a:lstStyle/>
            <a:p/>
          </p:txBody>
        </p:sp>
        <p:sp>
          <p:nvSpPr>
            <p:cNvPr id="73" name="rc73"/>
            <p:cNvSpPr/>
            <p:nvPr/>
          </p:nvSpPr>
          <p:spPr>
            <a:xfrm>
              <a:off x="7048096" y="1611655"/>
              <a:ext cx="422148" cy="133305"/>
            </a:xfrm>
            <a:prstGeom prst="rect">
              <a:avLst/>
            </a:prstGeom>
            <a:solidFill>
              <a:srgbClr val="A5BF38">
                <a:alpha val="100000"/>
              </a:srgbClr>
            </a:solidFill>
            <a:ln w="2710" cap="flat">
              <a:solidFill>
                <a:srgbClr val="FFFFFF">
                  <a:alpha val="100000"/>
                </a:srgbClr>
              </a:solidFill>
              <a:prstDash val="solid"/>
              <a:miter/>
            </a:ln>
          </p:spPr>
          <p:txBody>
            <a:bodyPr/>
            <a:lstStyle/>
            <a:p/>
          </p:txBody>
        </p:sp>
        <p:sp>
          <p:nvSpPr>
            <p:cNvPr id="74" name="rc74"/>
            <p:cNvSpPr/>
            <p:nvPr/>
          </p:nvSpPr>
          <p:spPr>
            <a:xfrm>
              <a:off x="7470245" y="1611655"/>
              <a:ext cx="422148" cy="133305"/>
            </a:xfrm>
            <a:prstGeom prst="rect">
              <a:avLst/>
            </a:prstGeom>
            <a:solidFill>
              <a:srgbClr val="9FBF3A">
                <a:alpha val="100000"/>
              </a:srgbClr>
            </a:solidFill>
            <a:ln w="2710" cap="flat">
              <a:solidFill>
                <a:srgbClr val="FFFFFF">
                  <a:alpha val="100000"/>
                </a:srgbClr>
              </a:solidFill>
              <a:prstDash val="solid"/>
              <a:miter/>
            </a:ln>
          </p:spPr>
          <p:txBody>
            <a:bodyPr/>
            <a:lstStyle/>
            <a:p/>
          </p:txBody>
        </p:sp>
        <p:sp>
          <p:nvSpPr>
            <p:cNvPr id="75" name="rc75"/>
            <p:cNvSpPr/>
            <p:nvPr/>
          </p:nvSpPr>
          <p:spPr>
            <a:xfrm>
              <a:off x="7892394" y="1611655"/>
              <a:ext cx="422148" cy="133305"/>
            </a:xfrm>
            <a:prstGeom prst="rect">
              <a:avLst/>
            </a:prstGeom>
            <a:solidFill>
              <a:srgbClr val="7CBB41">
                <a:alpha val="100000"/>
              </a:srgbClr>
            </a:solidFill>
            <a:ln w="2710" cap="flat">
              <a:solidFill>
                <a:srgbClr val="FFFFFF">
                  <a:alpha val="100000"/>
                </a:srgbClr>
              </a:solidFill>
              <a:prstDash val="solid"/>
              <a:miter/>
            </a:ln>
          </p:spPr>
          <p:txBody>
            <a:bodyPr/>
            <a:lstStyle/>
            <a:p/>
          </p:txBody>
        </p:sp>
        <p:sp>
          <p:nvSpPr>
            <p:cNvPr id="76" name="rc76"/>
            <p:cNvSpPr/>
            <p:nvPr/>
          </p:nvSpPr>
          <p:spPr>
            <a:xfrm>
              <a:off x="8314543" y="1611655"/>
              <a:ext cx="422148" cy="133305"/>
            </a:xfrm>
            <a:prstGeom prst="rect">
              <a:avLst/>
            </a:prstGeom>
            <a:solidFill>
              <a:srgbClr val="60A940">
                <a:alpha val="100000"/>
              </a:srgbClr>
            </a:solidFill>
            <a:ln w="2710" cap="flat">
              <a:solidFill>
                <a:srgbClr val="FFFFFF">
                  <a:alpha val="100000"/>
                </a:srgbClr>
              </a:solidFill>
              <a:prstDash val="solid"/>
              <a:miter/>
            </a:ln>
          </p:spPr>
          <p:txBody>
            <a:bodyPr/>
            <a:lstStyle/>
            <a:p/>
          </p:txBody>
        </p:sp>
        <p:sp>
          <p:nvSpPr>
            <p:cNvPr id="77" name="rc77"/>
            <p:cNvSpPr/>
            <p:nvPr/>
          </p:nvSpPr>
          <p:spPr>
            <a:xfrm>
              <a:off x="4093055" y="1345044"/>
              <a:ext cx="422148" cy="133305"/>
            </a:xfrm>
            <a:prstGeom prst="rect">
              <a:avLst/>
            </a:prstGeom>
            <a:solidFill>
              <a:srgbClr val="98BF3C">
                <a:alpha val="100000"/>
              </a:srgbClr>
            </a:solidFill>
            <a:ln w="2710" cap="flat">
              <a:solidFill>
                <a:srgbClr val="FFFFFF">
                  <a:alpha val="100000"/>
                </a:srgbClr>
              </a:solidFill>
              <a:prstDash val="solid"/>
              <a:miter/>
            </a:ln>
          </p:spPr>
          <p:txBody>
            <a:bodyPr/>
            <a:lstStyle/>
            <a:p/>
          </p:txBody>
        </p:sp>
        <p:sp>
          <p:nvSpPr>
            <p:cNvPr id="78" name="rc78"/>
            <p:cNvSpPr/>
            <p:nvPr/>
          </p:nvSpPr>
          <p:spPr>
            <a:xfrm>
              <a:off x="4515204" y="1345044"/>
              <a:ext cx="422148" cy="133305"/>
            </a:xfrm>
            <a:prstGeom prst="rect">
              <a:avLst/>
            </a:prstGeom>
            <a:solidFill>
              <a:srgbClr val="82BD41">
                <a:alpha val="100000"/>
              </a:srgbClr>
            </a:solidFill>
            <a:ln w="2710" cap="flat">
              <a:solidFill>
                <a:srgbClr val="FFFFFF">
                  <a:alpha val="100000"/>
                </a:srgbClr>
              </a:solidFill>
              <a:prstDash val="solid"/>
              <a:miter/>
            </a:ln>
          </p:spPr>
          <p:txBody>
            <a:bodyPr/>
            <a:lstStyle/>
            <a:p/>
          </p:txBody>
        </p:sp>
        <p:sp>
          <p:nvSpPr>
            <p:cNvPr id="79" name="rc79"/>
            <p:cNvSpPr/>
            <p:nvPr/>
          </p:nvSpPr>
          <p:spPr>
            <a:xfrm>
              <a:off x="4937353" y="1345044"/>
              <a:ext cx="422148" cy="133305"/>
            </a:xfrm>
            <a:prstGeom prst="rect">
              <a:avLst/>
            </a:prstGeom>
            <a:solidFill>
              <a:srgbClr val="B3C034">
                <a:alpha val="100000"/>
              </a:srgbClr>
            </a:solidFill>
            <a:ln w="2710" cap="flat">
              <a:solidFill>
                <a:srgbClr val="FFFFFF">
                  <a:alpha val="100000"/>
                </a:srgbClr>
              </a:solidFill>
              <a:prstDash val="solid"/>
              <a:miter/>
            </a:ln>
          </p:spPr>
          <p:txBody>
            <a:bodyPr/>
            <a:lstStyle/>
            <a:p/>
          </p:txBody>
        </p:sp>
        <p:sp>
          <p:nvSpPr>
            <p:cNvPr id="80" name="rc80"/>
            <p:cNvSpPr/>
            <p:nvPr/>
          </p:nvSpPr>
          <p:spPr>
            <a:xfrm>
              <a:off x="5359501" y="1345044"/>
              <a:ext cx="422148" cy="133305"/>
            </a:xfrm>
            <a:prstGeom prst="rect">
              <a:avLst/>
            </a:prstGeom>
            <a:solidFill>
              <a:srgbClr val="89BE3F">
                <a:alpha val="100000"/>
              </a:srgbClr>
            </a:solidFill>
            <a:ln w="2710" cap="flat">
              <a:solidFill>
                <a:srgbClr val="FFFFFF">
                  <a:alpha val="100000"/>
                </a:srgbClr>
              </a:solidFill>
              <a:prstDash val="solid"/>
              <a:miter/>
            </a:ln>
          </p:spPr>
          <p:txBody>
            <a:bodyPr/>
            <a:lstStyle/>
            <a:p/>
          </p:txBody>
        </p:sp>
        <p:sp>
          <p:nvSpPr>
            <p:cNvPr id="81" name="rc81"/>
            <p:cNvSpPr/>
            <p:nvPr/>
          </p:nvSpPr>
          <p:spPr>
            <a:xfrm>
              <a:off x="5781650" y="1345044"/>
              <a:ext cx="422148" cy="133305"/>
            </a:xfrm>
            <a:prstGeom prst="rect">
              <a:avLst/>
            </a:prstGeom>
            <a:solidFill>
              <a:srgbClr val="69AF41">
                <a:alpha val="100000"/>
              </a:srgbClr>
            </a:solidFill>
            <a:ln w="2710" cap="flat">
              <a:solidFill>
                <a:srgbClr val="FFFFFF">
                  <a:alpha val="100000"/>
                </a:srgbClr>
              </a:solidFill>
              <a:prstDash val="solid"/>
              <a:miter/>
            </a:ln>
          </p:spPr>
          <p:txBody>
            <a:bodyPr/>
            <a:lstStyle/>
            <a:p/>
          </p:txBody>
        </p:sp>
        <p:sp>
          <p:nvSpPr>
            <p:cNvPr id="82" name="rc82"/>
            <p:cNvSpPr/>
            <p:nvPr/>
          </p:nvSpPr>
          <p:spPr>
            <a:xfrm>
              <a:off x="6203799" y="1345044"/>
              <a:ext cx="422148" cy="133305"/>
            </a:xfrm>
            <a:prstGeom prst="rect">
              <a:avLst/>
            </a:prstGeom>
            <a:solidFill>
              <a:srgbClr val="98BF3C">
                <a:alpha val="100000"/>
              </a:srgbClr>
            </a:solidFill>
            <a:ln w="2710" cap="flat">
              <a:solidFill>
                <a:srgbClr val="FFFFFF">
                  <a:alpha val="100000"/>
                </a:srgbClr>
              </a:solidFill>
              <a:prstDash val="solid"/>
              <a:miter/>
            </a:ln>
          </p:spPr>
          <p:txBody>
            <a:bodyPr/>
            <a:lstStyle/>
            <a:p/>
          </p:txBody>
        </p:sp>
        <p:sp>
          <p:nvSpPr>
            <p:cNvPr id="83" name="rc83"/>
            <p:cNvSpPr/>
            <p:nvPr/>
          </p:nvSpPr>
          <p:spPr>
            <a:xfrm>
              <a:off x="6625948" y="1345044"/>
              <a:ext cx="422148" cy="133305"/>
            </a:xfrm>
            <a:prstGeom prst="rect">
              <a:avLst/>
            </a:prstGeom>
            <a:solidFill>
              <a:srgbClr val="FFC00F">
                <a:alpha val="100000"/>
              </a:srgbClr>
            </a:solidFill>
            <a:ln w="2710" cap="flat">
              <a:solidFill>
                <a:srgbClr val="FFFFFF">
                  <a:alpha val="100000"/>
                </a:srgbClr>
              </a:solidFill>
              <a:prstDash val="solid"/>
              <a:miter/>
            </a:ln>
          </p:spPr>
          <p:txBody>
            <a:bodyPr/>
            <a:lstStyle/>
            <a:p/>
          </p:txBody>
        </p:sp>
        <p:sp>
          <p:nvSpPr>
            <p:cNvPr id="84" name="rc84"/>
            <p:cNvSpPr/>
            <p:nvPr/>
          </p:nvSpPr>
          <p:spPr>
            <a:xfrm>
              <a:off x="7048096" y="1345044"/>
              <a:ext cx="422148" cy="133305"/>
            </a:xfrm>
            <a:prstGeom prst="rect">
              <a:avLst/>
            </a:prstGeom>
            <a:solidFill>
              <a:srgbClr val="C6C12E">
                <a:alpha val="100000"/>
              </a:srgbClr>
            </a:solidFill>
            <a:ln w="2710" cap="flat">
              <a:solidFill>
                <a:srgbClr val="FFFFFF">
                  <a:alpha val="100000"/>
                </a:srgbClr>
              </a:solidFill>
              <a:prstDash val="solid"/>
              <a:miter/>
            </a:ln>
          </p:spPr>
          <p:txBody>
            <a:bodyPr/>
            <a:lstStyle/>
            <a:p/>
          </p:txBody>
        </p:sp>
        <p:sp>
          <p:nvSpPr>
            <p:cNvPr id="85" name="rc85"/>
            <p:cNvSpPr/>
            <p:nvPr/>
          </p:nvSpPr>
          <p:spPr>
            <a:xfrm>
              <a:off x="7470245" y="1345044"/>
              <a:ext cx="422148" cy="133305"/>
            </a:xfrm>
            <a:prstGeom prst="rect">
              <a:avLst/>
            </a:prstGeom>
            <a:solidFill>
              <a:srgbClr val="73B541">
                <a:alpha val="100000"/>
              </a:srgbClr>
            </a:solidFill>
            <a:ln w="2710" cap="flat">
              <a:solidFill>
                <a:srgbClr val="FFFFFF">
                  <a:alpha val="100000"/>
                </a:srgbClr>
              </a:solidFill>
              <a:prstDash val="solid"/>
              <a:miter/>
            </a:ln>
          </p:spPr>
          <p:txBody>
            <a:bodyPr/>
            <a:lstStyle/>
            <a:p/>
          </p:txBody>
        </p:sp>
        <p:sp>
          <p:nvSpPr>
            <p:cNvPr id="86" name="rc86"/>
            <p:cNvSpPr/>
            <p:nvPr/>
          </p:nvSpPr>
          <p:spPr>
            <a:xfrm>
              <a:off x="7892394" y="1345044"/>
              <a:ext cx="422148" cy="133305"/>
            </a:xfrm>
            <a:prstGeom prst="rect">
              <a:avLst/>
            </a:prstGeom>
            <a:solidFill>
              <a:srgbClr val="5BA640">
                <a:alpha val="100000"/>
              </a:srgbClr>
            </a:solidFill>
            <a:ln w="2710" cap="flat">
              <a:solidFill>
                <a:srgbClr val="FFFFFF">
                  <a:alpha val="100000"/>
                </a:srgbClr>
              </a:solidFill>
              <a:prstDash val="solid"/>
              <a:miter/>
            </a:ln>
          </p:spPr>
          <p:txBody>
            <a:bodyPr/>
            <a:lstStyle/>
            <a:p/>
          </p:txBody>
        </p:sp>
        <p:sp>
          <p:nvSpPr>
            <p:cNvPr id="87" name="rc87"/>
            <p:cNvSpPr/>
            <p:nvPr/>
          </p:nvSpPr>
          <p:spPr>
            <a:xfrm>
              <a:off x="8314543" y="1345044"/>
              <a:ext cx="422148" cy="133305"/>
            </a:xfrm>
            <a:prstGeom prst="rect">
              <a:avLst/>
            </a:prstGeom>
            <a:solidFill>
              <a:srgbClr val="40973F">
                <a:alpha val="100000"/>
              </a:srgbClr>
            </a:solidFill>
            <a:ln w="2710" cap="flat">
              <a:solidFill>
                <a:srgbClr val="FFFFFF">
                  <a:alpha val="100000"/>
                </a:srgbClr>
              </a:solidFill>
              <a:prstDash val="solid"/>
              <a:miter/>
            </a:ln>
          </p:spPr>
          <p:txBody>
            <a:bodyPr/>
            <a:lstStyle/>
            <a:p/>
          </p:txBody>
        </p:sp>
        <p:sp>
          <p:nvSpPr>
            <p:cNvPr id="88" name="rc88"/>
            <p:cNvSpPr/>
            <p:nvPr/>
          </p:nvSpPr>
          <p:spPr>
            <a:xfrm>
              <a:off x="2826609" y="4011162"/>
              <a:ext cx="422148" cy="133305"/>
            </a:xfrm>
            <a:prstGeom prst="rect">
              <a:avLst/>
            </a:prstGeom>
            <a:solidFill>
              <a:srgbClr val="60A940">
                <a:alpha val="100000"/>
              </a:srgbClr>
            </a:solidFill>
            <a:ln w="2710" cap="flat">
              <a:solidFill>
                <a:srgbClr val="FFFFFF">
                  <a:alpha val="100000"/>
                </a:srgbClr>
              </a:solidFill>
              <a:prstDash val="solid"/>
              <a:miter/>
            </a:ln>
          </p:spPr>
          <p:txBody>
            <a:bodyPr/>
            <a:lstStyle/>
            <a:p/>
          </p:txBody>
        </p:sp>
        <p:sp>
          <p:nvSpPr>
            <p:cNvPr id="89" name="rc89"/>
            <p:cNvSpPr/>
            <p:nvPr/>
          </p:nvSpPr>
          <p:spPr>
            <a:xfrm>
              <a:off x="3248757" y="4011162"/>
              <a:ext cx="422148" cy="133305"/>
            </a:xfrm>
            <a:prstGeom prst="rect">
              <a:avLst/>
            </a:prstGeom>
            <a:solidFill>
              <a:srgbClr val="F9911C">
                <a:alpha val="100000"/>
              </a:srgbClr>
            </a:solidFill>
            <a:ln w="2710" cap="flat">
              <a:solidFill>
                <a:srgbClr val="FFFFFF">
                  <a:alpha val="100000"/>
                </a:srgbClr>
              </a:solidFill>
              <a:prstDash val="solid"/>
              <a:miter/>
            </a:ln>
          </p:spPr>
          <p:txBody>
            <a:bodyPr/>
            <a:lstStyle/>
            <a:p/>
          </p:txBody>
        </p:sp>
        <p:sp>
          <p:nvSpPr>
            <p:cNvPr id="90" name="rc90"/>
            <p:cNvSpPr/>
            <p:nvPr/>
          </p:nvSpPr>
          <p:spPr>
            <a:xfrm>
              <a:off x="3670906" y="4011162"/>
              <a:ext cx="422148" cy="133305"/>
            </a:xfrm>
            <a:prstGeom prst="rect">
              <a:avLst/>
            </a:prstGeom>
            <a:solidFill>
              <a:srgbClr val="DC2016">
                <a:alpha val="100000"/>
              </a:srgbClr>
            </a:solidFill>
            <a:ln w="2710" cap="flat">
              <a:solidFill>
                <a:srgbClr val="FFFFFF">
                  <a:alpha val="100000"/>
                </a:srgbClr>
              </a:solidFill>
              <a:prstDash val="solid"/>
              <a:miter/>
            </a:ln>
          </p:spPr>
          <p:txBody>
            <a:bodyPr/>
            <a:lstStyle/>
            <a:p/>
          </p:txBody>
        </p:sp>
        <p:sp>
          <p:nvSpPr>
            <p:cNvPr id="91" name="rc91"/>
            <p:cNvSpPr/>
            <p:nvPr/>
          </p:nvSpPr>
          <p:spPr>
            <a:xfrm>
              <a:off x="4093055" y="4011162"/>
              <a:ext cx="422148" cy="133305"/>
            </a:xfrm>
            <a:prstGeom prst="rect">
              <a:avLst/>
            </a:prstGeom>
            <a:solidFill>
              <a:srgbClr val="C51309">
                <a:alpha val="100000"/>
              </a:srgbClr>
            </a:solidFill>
            <a:ln w="2710" cap="flat">
              <a:solidFill>
                <a:srgbClr val="FFFFFF">
                  <a:alpha val="100000"/>
                </a:srgbClr>
              </a:solidFill>
              <a:prstDash val="solid"/>
              <a:miter/>
            </a:ln>
          </p:spPr>
          <p:txBody>
            <a:bodyPr/>
            <a:lstStyle/>
            <a:p/>
          </p:txBody>
        </p:sp>
        <p:sp>
          <p:nvSpPr>
            <p:cNvPr id="92" name="rc92"/>
            <p:cNvSpPr/>
            <p:nvPr/>
          </p:nvSpPr>
          <p:spPr>
            <a:xfrm>
              <a:off x="4515204" y="4011162"/>
              <a:ext cx="422148" cy="133305"/>
            </a:xfrm>
            <a:prstGeom prst="rect">
              <a:avLst/>
            </a:prstGeom>
            <a:solidFill>
              <a:srgbClr val="B90B02">
                <a:alpha val="100000"/>
              </a:srgbClr>
            </a:solidFill>
            <a:ln w="2710" cap="flat">
              <a:solidFill>
                <a:srgbClr val="FFFFFF">
                  <a:alpha val="100000"/>
                </a:srgbClr>
              </a:solidFill>
              <a:prstDash val="solid"/>
              <a:miter/>
            </a:ln>
          </p:spPr>
          <p:txBody>
            <a:bodyPr/>
            <a:lstStyle/>
            <a:p/>
          </p:txBody>
        </p:sp>
        <p:sp>
          <p:nvSpPr>
            <p:cNvPr id="93" name="rc93"/>
            <p:cNvSpPr/>
            <p:nvPr/>
          </p:nvSpPr>
          <p:spPr>
            <a:xfrm>
              <a:off x="4937353" y="4011162"/>
              <a:ext cx="422148" cy="133305"/>
            </a:xfrm>
            <a:prstGeom prst="rect">
              <a:avLst/>
            </a:prstGeom>
            <a:solidFill>
              <a:srgbClr val="BC0D03">
                <a:alpha val="100000"/>
              </a:srgbClr>
            </a:solidFill>
            <a:ln w="2710" cap="flat">
              <a:solidFill>
                <a:srgbClr val="FFFFFF">
                  <a:alpha val="100000"/>
                </a:srgbClr>
              </a:solidFill>
              <a:prstDash val="solid"/>
              <a:miter/>
            </a:ln>
          </p:spPr>
          <p:txBody>
            <a:bodyPr/>
            <a:lstStyle/>
            <a:p/>
          </p:txBody>
        </p:sp>
        <p:sp>
          <p:nvSpPr>
            <p:cNvPr id="94" name="rc94"/>
            <p:cNvSpPr/>
            <p:nvPr/>
          </p:nvSpPr>
          <p:spPr>
            <a:xfrm>
              <a:off x="5359501" y="4011162"/>
              <a:ext cx="422148" cy="133305"/>
            </a:xfrm>
            <a:prstGeom prst="rect">
              <a:avLst/>
            </a:prstGeom>
            <a:solidFill>
              <a:srgbClr val="C9160C">
                <a:alpha val="100000"/>
              </a:srgbClr>
            </a:solidFill>
            <a:ln w="2710" cap="flat">
              <a:solidFill>
                <a:srgbClr val="FFFFFF">
                  <a:alpha val="100000"/>
                </a:srgbClr>
              </a:solidFill>
              <a:prstDash val="solid"/>
              <a:miter/>
            </a:ln>
          </p:spPr>
          <p:txBody>
            <a:bodyPr/>
            <a:lstStyle/>
            <a:p/>
          </p:txBody>
        </p:sp>
        <p:sp>
          <p:nvSpPr>
            <p:cNvPr id="95" name="rc95"/>
            <p:cNvSpPr/>
            <p:nvPr/>
          </p:nvSpPr>
          <p:spPr>
            <a:xfrm>
              <a:off x="5781650" y="4011162"/>
              <a:ext cx="422148" cy="133305"/>
            </a:xfrm>
            <a:prstGeom prst="rect">
              <a:avLst/>
            </a:prstGeom>
            <a:solidFill>
              <a:srgbClr val="CC170D">
                <a:alpha val="100000"/>
              </a:srgbClr>
            </a:solidFill>
            <a:ln w="2710" cap="flat">
              <a:solidFill>
                <a:srgbClr val="FFFFFF">
                  <a:alpha val="100000"/>
                </a:srgbClr>
              </a:solidFill>
              <a:prstDash val="solid"/>
              <a:miter/>
            </a:ln>
          </p:spPr>
          <p:txBody>
            <a:bodyPr/>
            <a:lstStyle/>
            <a:p/>
          </p:txBody>
        </p:sp>
        <p:sp>
          <p:nvSpPr>
            <p:cNvPr id="96" name="rc96"/>
            <p:cNvSpPr/>
            <p:nvPr/>
          </p:nvSpPr>
          <p:spPr>
            <a:xfrm>
              <a:off x="6203799" y="4011162"/>
              <a:ext cx="422148" cy="133305"/>
            </a:xfrm>
            <a:prstGeom prst="rect">
              <a:avLst/>
            </a:prstGeom>
            <a:solidFill>
              <a:srgbClr val="CC170D">
                <a:alpha val="100000"/>
              </a:srgbClr>
            </a:solidFill>
            <a:ln w="2710" cap="flat">
              <a:solidFill>
                <a:srgbClr val="FFFFFF">
                  <a:alpha val="100000"/>
                </a:srgbClr>
              </a:solidFill>
              <a:prstDash val="solid"/>
              <a:miter/>
            </a:ln>
          </p:spPr>
          <p:txBody>
            <a:bodyPr/>
            <a:lstStyle/>
            <a:p/>
          </p:txBody>
        </p:sp>
        <p:sp>
          <p:nvSpPr>
            <p:cNvPr id="97" name="rc97"/>
            <p:cNvSpPr/>
            <p:nvPr/>
          </p:nvSpPr>
          <p:spPr>
            <a:xfrm>
              <a:off x="6625948" y="4011162"/>
              <a:ext cx="422148" cy="133305"/>
            </a:xfrm>
            <a:prstGeom prst="rect">
              <a:avLst/>
            </a:prstGeom>
            <a:solidFill>
              <a:srgbClr val="CE180E">
                <a:alpha val="100000"/>
              </a:srgbClr>
            </a:solidFill>
            <a:ln w="2710" cap="flat">
              <a:solidFill>
                <a:srgbClr val="FFFFFF">
                  <a:alpha val="100000"/>
                </a:srgbClr>
              </a:solidFill>
              <a:prstDash val="solid"/>
              <a:miter/>
            </a:ln>
          </p:spPr>
          <p:txBody>
            <a:bodyPr/>
            <a:lstStyle/>
            <a:p/>
          </p:txBody>
        </p:sp>
        <p:sp>
          <p:nvSpPr>
            <p:cNvPr id="98" name="rc98"/>
            <p:cNvSpPr/>
            <p:nvPr/>
          </p:nvSpPr>
          <p:spPr>
            <a:xfrm>
              <a:off x="7048096" y="4011162"/>
              <a:ext cx="422148" cy="133305"/>
            </a:xfrm>
            <a:prstGeom prst="rect">
              <a:avLst/>
            </a:prstGeom>
            <a:solidFill>
              <a:srgbClr val="CE180E">
                <a:alpha val="100000"/>
              </a:srgbClr>
            </a:solidFill>
            <a:ln w="2710" cap="flat">
              <a:solidFill>
                <a:srgbClr val="FFFFFF">
                  <a:alpha val="100000"/>
                </a:srgbClr>
              </a:solidFill>
              <a:prstDash val="solid"/>
              <a:miter/>
            </a:ln>
          </p:spPr>
          <p:txBody>
            <a:bodyPr/>
            <a:lstStyle/>
            <a:p/>
          </p:txBody>
        </p:sp>
        <p:sp>
          <p:nvSpPr>
            <p:cNvPr id="99" name="rc99"/>
            <p:cNvSpPr/>
            <p:nvPr/>
          </p:nvSpPr>
          <p:spPr>
            <a:xfrm>
              <a:off x="7470245" y="4011162"/>
              <a:ext cx="422148" cy="133305"/>
            </a:xfrm>
            <a:prstGeom prst="rect">
              <a:avLst/>
            </a:prstGeom>
            <a:solidFill>
              <a:srgbClr val="FCA718">
                <a:alpha val="100000"/>
              </a:srgbClr>
            </a:solidFill>
            <a:ln w="2710" cap="flat">
              <a:solidFill>
                <a:srgbClr val="FFFFFF">
                  <a:alpha val="100000"/>
                </a:srgbClr>
              </a:solidFill>
              <a:prstDash val="solid"/>
              <a:miter/>
            </a:ln>
          </p:spPr>
          <p:txBody>
            <a:bodyPr/>
            <a:lstStyle/>
            <a:p/>
          </p:txBody>
        </p:sp>
        <p:sp>
          <p:nvSpPr>
            <p:cNvPr id="100" name="rc100"/>
            <p:cNvSpPr/>
            <p:nvPr/>
          </p:nvSpPr>
          <p:spPr>
            <a:xfrm>
              <a:off x="7892394" y="4011162"/>
              <a:ext cx="422148" cy="133305"/>
            </a:xfrm>
            <a:prstGeom prst="rect">
              <a:avLst/>
            </a:prstGeom>
            <a:solidFill>
              <a:srgbClr val="FFC00F">
                <a:alpha val="100000"/>
              </a:srgbClr>
            </a:solidFill>
            <a:ln w="2710" cap="flat">
              <a:solidFill>
                <a:srgbClr val="FFFFFF">
                  <a:alpha val="100000"/>
                </a:srgbClr>
              </a:solidFill>
              <a:prstDash val="solid"/>
              <a:miter/>
            </a:ln>
          </p:spPr>
          <p:txBody>
            <a:bodyPr/>
            <a:lstStyle/>
            <a:p/>
          </p:txBody>
        </p:sp>
        <p:sp>
          <p:nvSpPr>
            <p:cNvPr id="101" name="rc101"/>
            <p:cNvSpPr/>
            <p:nvPr/>
          </p:nvSpPr>
          <p:spPr>
            <a:xfrm>
              <a:off x="8314543" y="4011162"/>
              <a:ext cx="422148" cy="133305"/>
            </a:xfrm>
            <a:prstGeom prst="rect">
              <a:avLst/>
            </a:prstGeom>
            <a:solidFill>
              <a:srgbClr val="FEB813">
                <a:alpha val="100000"/>
              </a:srgbClr>
            </a:solidFill>
            <a:ln w="2710" cap="flat">
              <a:solidFill>
                <a:srgbClr val="FFFFFF">
                  <a:alpha val="100000"/>
                </a:srgbClr>
              </a:solidFill>
              <a:prstDash val="solid"/>
              <a:miter/>
            </a:ln>
          </p:spPr>
          <p:txBody>
            <a:bodyPr/>
            <a:lstStyle/>
            <a:p/>
          </p:txBody>
        </p:sp>
        <p:sp>
          <p:nvSpPr>
            <p:cNvPr id="102" name="rc102"/>
            <p:cNvSpPr/>
            <p:nvPr/>
          </p:nvSpPr>
          <p:spPr>
            <a:xfrm>
              <a:off x="5781650" y="1744961"/>
              <a:ext cx="422148" cy="133305"/>
            </a:xfrm>
            <a:prstGeom prst="rect">
              <a:avLst/>
            </a:prstGeom>
            <a:solidFill>
              <a:srgbClr val="268C3E">
                <a:alpha val="100000"/>
              </a:srgbClr>
            </a:solidFill>
            <a:ln w="2710" cap="flat">
              <a:solidFill>
                <a:srgbClr val="FFFFFF">
                  <a:alpha val="100000"/>
                </a:srgbClr>
              </a:solidFill>
              <a:prstDash val="solid"/>
              <a:miter/>
            </a:ln>
          </p:spPr>
          <p:txBody>
            <a:bodyPr/>
            <a:lstStyle/>
            <a:p/>
          </p:txBody>
        </p:sp>
        <p:sp>
          <p:nvSpPr>
            <p:cNvPr id="103" name="rc103"/>
            <p:cNvSpPr/>
            <p:nvPr/>
          </p:nvSpPr>
          <p:spPr>
            <a:xfrm>
              <a:off x="6203799" y="1744961"/>
              <a:ext cx="422148" cy="133305"/>
            </a:xfrm>
            <a:prstGeom prst="rect">
              <a:avLst/>
            </a:prstGeom>
            <a:solidFill>
              <a:srgbClr val="A5BF38">
                <a:alpha val="100000"/>
              </a:srgbClr>
            </a:solidFill>
            <a:ln w="2710" cap="flat">
              <a:solidFill>
                <a:srgbClr val="FFFFFF">
                  <a:alpha val="100000"/>
                </a:srgbClr>
              </a:solidFill>
              <a:prstDash val="solid"/>
              <a:miter/>
            </a:ln>
          </p:spPr>
          <p:txBody>
            <a:bodyPr/>
            <a:lstStyle/>
            <a:p/>
          </p:txBody>
        </p:sp>
        <p:sp>
          <p:nvSpPr>
            <p:cNvPr id="104" name="rc104"/>
            <p:cNvSpPr/>
            <p:nvPr/>
          </p:nvSpPr>
          <p:spPr>
            <a:xfrm>
              <a:off x="6625948" y="1744961"/>
              <a:ext cx="422148" cy="133305"/>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105" name="rc105"/>
            <p:cNvSpPr/>
            <p:nvPr/>
          </p:nvSpPr>
          <p:spPr>
            <a:xfrm>
              <a:off x="7048096" y="1744961"/>
              <a:ext cx="422148" cy="133305"/>
            </a:xfrm>
            <a:prstGeom prst="rect">
              <a:avLst/>
            </a:prstGeom>
            <a:solidFill>
              <a:srgbClr val="B3C034">
                <a:alpha val="100000"/>
              </a:srgbClr>
            </a:solidFill>
            <a:ln w="2710" cap="flat">
              <a:solidFill>
                <a:srgbClr val="FFFFFF">
                  <a:alpha val="100000"/>
                </a:srgbClr>
              </a:solidFill>
              <a:prstDash val="solid"/>
              <a:miter/>
            </a:ln>
          </p:spPr>
          <p:txBody>
            <a:bodyPr/>
            <a:lstStyle/>
            <a:p/>
          </p:txBody>
        </p:sp>
        <p:sp>
          <p:nvSpPr>
            <p:cNvPr id="106" name="rc106"/>
            <p:cNvSpPr/>
            <p:nvPr/>
          </p:nvSpPr>
          <p:spPr>
            <a:xfrm>
              <a:off x="7470245" y="1744961"/>
              <a:ext cx="422148" cy="133305"/>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107" name="rc107"/>
            <p:cNvSpPr/>
            <p:nvPr/>
          </p:nvSpPr>
          <p:spPr>
            <a:xfrm>
              <a:off x="7892394" y="1744961"/>
              <a:ext cx="422148" cy="133305"/>
            </a:xfrm>
            <a:prstGeom prst="rect">
              <a:avLst/>
            </a:prstGeom>
            <a:solidFill>
              <a:srgbClr val="69AF41">
                <a:alpha val="100000"/>
              </a:srgbClr>
            </a:solidFill>
            <a:ln w="2710" cap="flat">
              <a:solidFill>
                <a:srgbClr val="FFFFFF">
                  <a:alpha val="100000"/>
                </a:srgbClr>
              </a:solidFill>
              <a:prstDash val="solid"/>
              <a:miter/>
            </a:ln>
          </p:spPr>
          <p:txBody>
            <a:bodyPr/>
            <a:lstStyle/>
            <a:p/>
          </p:txBody>
        </p:sp>
        <p:sp>
          <p:nvSpPr>
            <p:cNvPr id="108" name="rc108"/>
            <p:cNvSpPr/>
            <p:nvPr/>
          </p:nvSpPr>
          <p:spPr>
            <a:xfrm>
              <a:off x="8314543" y="1744961"/>
              <a:ext cx="422148" cy="133305"/>
            </a:xfrm>
            <a:prstGeom prst="rect">
              <a:avLst/>
            </a:prstGeom>
            <a:solidFill>
              <a:srgbClr val="6EB241">
                <a:alpha val="100000"/>
              </a:srgbClr>
            </a:solidFill>
            <a:ln w="2710" cap="flat">
              <a:solidFill>
                <a:srgbClr val="FFFFFF">
                  <a:alpha val="100000"/>
                </a:srgbClr>
              </a:solidFill>
              <a:prstDash val="solid"/>
              <a:miter/>
            </a:ln>
          </p:spPr>
          <p:txBody>
            <a:bodyPr/>
            <a:lstStyle/>
            <a:p/>
          </p:txBody>
        </p:sp>
        <p:sp>
          <p:nvSpPr>
            <p:cNvPr id="109" name="rc109"/>
            <p:cNvSpPr/>
            <p:nvPr/>
          </p:nvSpPr>
          <p:spPr>
            <a:xfrm>
              <a:off x="8314543" y="1211738"/>
              <a:ext cx="422148" cy="133305"/>
            </a:xfrm>
            <a:prstGeom prst="rect">
              <a:avLst/>
            </a:prstGeom>
            <a:solidFill>
              <a:srgbClr val="34913F">
                <a:alpha val="100000"/>
              </a:srgbClr>
            </a:solidFill>
            <a:ln w="2710" cap="flat">
              <a:solidFill>
                <a:srgbClr val="FFFFFF">
                  <a:alpha val="100000"/>
                </a:srgbClr>
              </a:solidFill>
              <a:prstDash val="solid"/>
              <a:miter/>
            </a:ln>
          </p:spPr>
          <p:txBody>
            <a:bodyPr/>
            <a:lstStyle/>
            <a:p/>
          </p:txBody>
        </p:sp>
        <p:sp>
          <p:nvSpPr>
            <p:cNvPr id="110" name="rc110"/>
            <p:cNvSpPr/>
            <p:nvPr/>
          </p:nvSpPr>
          <p:spPr>
            <a:xfrm>
              <a:off x="6203799" y="2278185"/>
              <a:ext cx="422148" cy="133305"/>
            </a:xfrm>
            <a:prstGeom prst="rect">
              <a:avLst/>
            </a:prstGeom>
            <a:solidFill>
              <a:srgbClr val="A5BF38">
                <a:alpha val="100000"/>
              </a:srgbClr>
            </a:solidFill>
            <a:ln w="2710" cap="flat">
              <a:solidFill>
                <a:srgbClr val="FFFFFF">
                  <a:alpha val="100000"/>
                </a:srgbClr>
              </a:solidFill>
              <a:prstDash val="solid"/>
              <a:miter/>
            </a:ln>
          </p:spPr>
          <p:txBody>
            <a:bodyPr/>
            <a:lstStyle/>
            <a:p/>
          </p:txBody>
        </p:sp>
        <p:sp>
          <p:nvSpPr>
            <p:cNvPr id="111" name="rc111"/>
            <p:cNvSpPr/>
            <p:nvPr/>
          </p:nvSpPr>
          <p:spPr>
            <a:xfrm>
              <a:off x="6625948" y="2278185"/>
              <a:ext cx="422148" cy="133305"/>
            </a:xfrm>
            <a:prstGeom prst="rect">
              <a:avLst/>
            </a:prstGeom>
            <a:solidFill>
              <a:srgbClr val="9FBF3A">
                <a:alpha val="100000"/>
              </a:srgbClr>
            </a:solidFill>
            <a:ln w="2710" cap="flat">
              <a:solidFill>
                <a:srgbClr val="FFFFFF">
                  <a:alpha val="100000"/>
                </a:srgbClr>
              </a:solidFill>
              <a:prstDash val="solid"/>
              <a:miter/>
            </a:ln>
          </p:spPr>
          <p:txBody>
            <a:bodyPr/>
            <a:lstStyle/>
            <a:p/>
          </p:txBody>
        </p:sp>
        <p:sp>
          <p:nvSpPr>
            <p:cNvPr id="112" name="rc112"/>
            <p:cNvSpPr/>
            <p:nvPr/>
          </p:nvSpPr>
          <p:spPr>
            <a:xfrm>
              <a:off x="7048096" y="2278185"/>
              <a:ext cx="422148" cy="133305"/>
            </a:xfrm>
            <a:prstGeom prst="rect">
              <a:avLst/>
            </a:prstGeom>
            <a:solidFill>
              <a:srgbClr val="ACC036">
                <a:alpha val="100000"/>
              </a:srgbClr>
            </a:solidFill>
            <a:ln w="2710" cap="flat">
              <a:solidFill>
                <a:srgbClr val="FFFFFF">
                  <a:alpha val="100000"/>
                </a:srgbClr>
              </a:solidFill>
              <a:prstDash val="solid"/>
              <a:miter/>
            </a:ln>
          </p:spPr>
          <p:txBody>
            <a:bodyPr/>
            <a:lstStyle/>
            <a:p/>
          </p:txBody>
        </p:sp>
        <p:sp>
          <p:nvSpPr>
            <p:cNvPr id="113" name="rc113"/>
            <p:cNvSpPr/>
            <p:nvPr/>
          </p:nvSpPr>
          <p:spPr>
            <a:xfrm>
              <a:off x="7470245" y="2278185"/>
              <a:ext cx="422148" cy="133305"/>
            </a:xfrm>
            <a:prstGeom prst="rect">
              <a:avLst/>
            </a:prstGeom>
            <a:solidFill>
              <a:srgbClr val="BFC130">
                <a:alpha val="100000"/>
              </a:srgbClr>
            </a:solidFill>
            <a:ln w="2710" cap="flat">
              <a:solidFill>
                <a:srgbClr val="FFFFFF">
                  <a:alpha val="100000"/>
                </a:srgbClr>
              </a:solidFill>
              <a:prstDash val="solid"/>
              <a:miter/>
            </a:ln>
          </p:spPr>
          <p:txBody>
            <a:bodyPr/>
            <a:lstStyle/>
            <a:p/>
          </p:txBody>
        </p:sp>
        <p:sp>
          <p:nvSpPr>
            <p:cNvPr id="114" name="rc114"/>
            <p:cNvSpPr/>
            <p:nvPr/>
          </p:nvSpPr>
          <p:spPr>
            <a:xfrm>
              <a:off x="7892394" y="2278185"/>
              <a:ext cx="422148" cy="133305"/>
            </a:xfrm>
            <a:prstGeom prst="rect">
              <a:avLst/>
            </a:prstGeom>
            <a:solidFill>
              <a:srgbClr val="90BE3D">
                <a:alpha val="100000"/>
              </a:srgbClr>
            </a:solidFill>
            <a:ln w="2710" cap="flat">
              <a:solidFill>
                <a:srgbClr val="FFFFFF">
                  <a:alpha val="100000"/>
                </a:srgbClr>
              </a:solidFill>
              <a:prstDash val="solid"/>
              <a:miter/>
            </a:ln>
          </p:spPr>
          <p:txBody>
            <a:bodyPr/>
            <a:lstStyle/>
            <a:p/>
          </p:txBody>
        </p:sp>
        <p:sp>
          <p:nvSpPr>
            <p:cNvPr id="115" name="rc115"/>
            <p:cNvSpPr/>
            <p:nvPr/>
          </p:nvSpPr>
          <p:spPr>
            <a:xfrm>
              <a:off x="8314543" y="2278185"/>
              <a:ext cx="422148" cy="133305"/>
            </a:xfrm>
            <a:prstGeom prst="rect">
              <a:avLst/>
            </a:prstGeom>
            <a:solidFill>
              <a:srgbClr val="ACC036">
                <a:alpha val="100000"/>
              </a:srgbClr>
            </a:solidFill>
            <a:ln w="2710" cap="flat">
              <a:solidFill>
                <a:srgbClr val="FFFFFF">
                  <a:alpha val="100000"/>
                </a:srgbClr>
              </a:solidFill>
              <a:prstDash val="solid"/>
              <a:miter/>
            </a:ln>
          </p:spPr>
          <p:txBody>
            <a:bodyPr/>
            <a:lstStyle/>
            <a:p/>
          </p:txBody>
        </p:sp>
        <p:sp>
          <p:nvSpPr>
            <p:cNvPr id="116" name="rc116"/>
            <p:cNvSpPr/>
            <p:nvPr/>
          </p:nvSpPr>
          <p:spPr>
            <a:xfrm>
              <a:off x="4937353" y="4277774"/>
              <a:ext cx="422148" cy="133305"/>
            </a:xfrm>
            <a:prstGeom prst="rect">
              <a:avLst/>
            </a:prstGeom>
            <a:solidFill>
              <a:srgbClr val="EE5A1F">
                <a:alpha val="100000"/>
              </a:srgbClr>
            </a:solidFill>
            <a:ln w="2710" cap="flat">
              <a:solidFill>
                <a:srgbClr val="FFFFFF">
                  <a:alpha val="100000"/>
                </a:srgbClr>
              </a:solidFill>
              <a:prstDash val="solid"/>
              <a:miter/>
            </a:ln>
          </p:spPr>
          <p:txBody>
            <a:bodyPr/>
            <a:lstStyle/>
            <a:p/>
          </p:txBody>
        </p:sp>
        <p:sp>
          <p:nvSpPr>
            <p:cNvPr id="117" name="rc117"/>
            <p:cNvSpPr/>
            <p:nvPr/>
          </p:nvSpPr>
          <p:spPr>
            <a:xfrm>
              <a:off x="5359501" y="4277774"/>
              <a:ext cx="422148" cy="133305"/>
            </a:xfrm>
            <a:prstGeom prst="rect">
              <a:avLst/>
            </a:prstGeom>
            <a:solidFill>
              <a:srgbClr val="EB4D1D">
                <a:alpha val="100000"/>
              </a:srgbClr>
            </a:solidFill>
            <a:ln w="2710" cap="flat">
              <a:solidFill>
                <a:srgbClr val="FFFFFF">
                  <a:alpha val="100000"/>
                </a:srgbClr>
              </a:solidFill>
              <a:prstDash val="solid"/>
              <a:miter/>
            </a:ln>
          </p:spPr>
          <p:txBody>
            <a:bodyPr/>
            <a:lstStyle/>
            <a:p/>
          </p:txBody>
        </p:sp>
        <p:sp>
          <p:nvSpPr>
            <p:cNvPr id="118" name="rc118"/>
            <p:cNvSpPr/>
            <p:nvPr/>
          </p:nvSpPr>
          <p:spPr>
            <a:xfrm>
              <a:off x="5781650" y="4277774"/>
              <a:ext cx="422148" cy="133305"/>
            </a:xfrm>
            <a:prstGeom prst="rect">
              <a:avLst/>
            </a:prstGeom>
            <a:solidFill>
              <a:srgbClr val="C21207">
                <a:alpha val="100000"/>
              </a:srgbClr>
            </a:solidFill>
            <a:ln w="2710" cap="flat">
              <a:solidFill>
                <a:srgbClr val="FFFFFF">
                  <a:alpha val="100000"/>
                </a:srgbClr>
              </a:solidFill>
              <a:prstDash val="solid"/>
              <a:miter/>
            </a:ln>
          </p:spPr>
          <p:txBody>
            <a:bodyPr/>
            <a:lstStyle/>
            <a:p/>
          </p:txBody>
        </p:sp>
        <p:sp>
          <p:nvSpPr>
            <p:cNvPr id="119" name="rc119"/>
            <p:cNvSpPr/>
            <p:nvPr/>
          </p:nvSpPr>
          <p:spPr>
            <a:xfrm>
              <a:off x="6203799" y="4277774"/>
              <a:ext cx="422148" cy="133305"/>
            </a:xfrm>
            <a:prstGeom prst="rect">
              <a:avLst/>
            </a:prstGeom>
            <a:solidFill>
              <a:srgbClr val="BE0F04">
                <a:alpha val="100000"/>
              </a:srgbClr>
            </a:solidFill>
            <a:ln w="2710" cap="flat">
              <a:solidFill>
                <a:srgbClr val="FFFFFF">
                  <a:alpha val="100000"/>
                </a:srgbClr>
              </a:solidFill>
              <a:prstDash val="solid"/>
              <a:miter/>
            </a:ln>
          </p:spPr>
          <p:txBody>
            <a:bodyPr/>
            <a:lstStyle/>
            <a:p/>
          </p:txBody>
        </p:sp>
        <p:sp>
          <p:nvSpPr>
            <p:cNvPr id="120" name="rc120"/>
            <p:cNvSpPr/>
            <p:nvPr/>
          </p:nvSpPr>
          <p:spPr>
            <a:xfrm>
              <a:off x="6625948" y="4277774"/>
              <a:ext cx="422148" cy="133305"/>
            </a:xfrm>
            <a:prstGeom prst="rect">
              <a:avLst/>
            </a:prstGeom>
            <a:solidFill>
              <a:srgbClr val="C7140A">
                <a:alpha val="100000"/>
              </a:srgbClr>
            </a:solidFill>
            <a:ln w="2710" cap="flat">
              <a:solidFill>
                <a:srgbClr val="FFFFFF">
                  <a:alpha val="100000"/>
                </a:srgbClr>
              </a:solidFill>
              <a:prstDash val="solid"/>
              <a:miter/>
            </a:ln>
          </p:spPr>
          <p:txBody>
            <a:bodyPr/>
            <a:lstStyle/>
            <a:p/>
          </p:txBody>
        </p:sp>
        <p:sp>
          <p:nvSpPr>
            <p:cNvPr id="121" name="rc121"/>
            <p:cNvSpPr/>
            <p:nvPr/>
          </p:nvSpPr>
          <p:spPr>
            <a:xfrm>
              <a:off x="7048096" y="4277774"/>
              <a:ext cx="422148" cy="133305"/>
            </a:xfrm>
            <a:prstGeom prst="rect">
              <a:avLst/>
            </a:prstGeom>
            <a:solidFill>
              <a:srgbClr val="D21B11">
                <a:alpha val="100000"/>
              </a:srgbClr>
            </a:solidFill>
            <a:ln w="2710" cap="flat">
              <a:solidFill>
                <a:srgbClr val="FFFFFF">
                  <a:alpha val="100000"/>
                </a:srgbClr>
              </a:solidFill>
              <a:prstDash val="solid"/>
              <a:miter/>
            </a:ln>
          </p:spPr>
          <p:txBody>
            <a:bodyPr/>
            <a:lstStyle/>
            <a:p/>
          </p:txBody>
        </p:sp>
        <p:sp>
          <p:nvSpPr>
            <p:cNvPr id="122" name="rc122"/>
            <p:cNvSpPr/>
            <p:nvPr/>
          </p:nvSpPr>
          <p:spPr>
            <a:xfrm>
              <a:off x="7470245" y="4277774"/>
              <a:ext cx="422148" cy="133305"/>
            </a:xfrm>
            <a:prstGeom prst="rect">
              <a:avLst/>
            </a:prstGeom>
            <a:solidFill>
              <a:srgbClr val="F47620">
                <a:alpha val="100000"/>
              </a:srgbClr>
            </a:solidFill>
            <a:ln w="2710" cap="flat">
              <a:solidFill>
                <a:srgbClr val="FFFFFF">
                  <a:alpha val="100000"/>
                </a:srgbClr>
              </a:solidFill>
              <a:prstDash val="solid"/>
              <a:miter/>
            </a:ln>
          </p:spPr>
          <p:txBody>
            <a:bodyPr/>
            <a:lstStyle/>
            <a:p/>
          </p:txBody>
        </p:sp>
        <p:sp>
          <p:nvSpPr>
            <p:cNvPr id="123" name="rc123"/>
            <p:cNvSpPr/>
            <p:nvPr/>
          </p:nvSpPr>
          <p:spPr>
            <a:xfrm>
              <a:off x="7892394" y="4277774"/>
              <a:ext cx="422148" cy="133305"/>
            </a:xfrm>
            <a:prstGeom prst="rect">
              <a:avLst/>
            </a:prstGeom>
            <a:solidFill>
              <a:srgbClr val="F7841E">
                <a:alpha val="100000"/>
              </a:srgbClr>
            </a:solidFill>
            <a:ln w="2710" cap="flat">
              <a:solidFill>
                <a:srgbClr val="FFFFFF">
                  <a:alpha val="100000"/>
                </a:srgbClr>
              </a:solidFill>
              <a:prstDash val="solid"/>
              <a:miter/>
            </a:ln>
          </p:spPr>
          <p:txBody>
            <a:bodyPr/>
            <a:lstStyle/>
            <a:p/>
          </p:txBody>
        </p:sp>
        <p:sp>
          <p:nvSpPr>
            <p:cNvPr id="124" name="rc124"/>
            <p:cNvSpPr/>
            <p:nvPr/>
          </p:nvSpPr>
          <p:spPr>
            <a:xfrm>
              <a:off x="8314543" y="4277774"/>
              <a:ext cx="422148" cy="133305"/>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125" name="rc125"/>
            <p:cNvSpPr/>
            <p:nvPr/>
          </p:nvSpPr>
          <p:spPr>
            <a:xfrm>
              <a:off x="3670906" y="3211326"/>
              <a:ext cx="422148" cy="133305"/>
            </a:xfrm>
            <a:prstGeom prst="rect">
              <a:avLst/>
            </a:prstGeom>
            <a:solidFill>
              <a:srgbClr val="78B841">
                <a:alpha val="100000"/>
              </a:srgbClr>
            </a:solidFill>
            <a:ln w="2710" cap="flat">
              <a:solidFill>
                <a:srgbClr val="FFFFFF">
                  <a:alpha val="100000"/>
                </a:srgbClr>
              </a:solidFill>
              <a:prstDash val="solid"/>
              <a:miter/>
            </a:ln>
          </p:spPr>
          <p:txBody>
            <a:bodyPr/>
            <a:lstStyle/>
            <a:p/>
          </p:txBody>
        </p:sp>
        <p:sp>
          <p:nvSpPr>
            <p:cNvPr id="126" name="rc126"/>
            <p:cNvSpPr/>
            <p:nvPr/>
          </p:nvSpPr>
          <p:spPr>
            <a:xfrm>
              <a:off x="4093055" y="3211326"/>
              <a:ext cx="422148" cy="133305"/>
            </a:xfrm>
            <a:prstGeom prst="rect">
              <a:avLst/>
            </a:prstGeom>
            <a:solidFill>
              <a:srgbClr val="00833D">
                <a:alpha val="100000"/>
              </a:srgbClr>
            </a:solidFill>
            <a:ln w="2710" cap="flat">
              <a:solidFill>
                <a:srgbClr val="FFFFFF">
                  <a:alpha val="100000"/>
                </a:srgbClr>
              </a:solidFill>
              <a:prstDash val="solid"/>
              <a:miter/>
            </a:ln>
          </p:spPr>
          <p:txBody>
            <a:bodyPr/>
            <a:lstStyle/>
            <a:p/>
          </p:txBody>
        </p:sp>
        <p:sp>
          <p:nvSpPr>
            <p:cNvPr id="127" name="rc127"/>
            <p:cNvSpPr/>
            <p:nvPr/>
          </p:nvSpPr>
          <p:spPr>
            <a:xfrm>
              <a:off x="4515204" y="3211326"/>
              <a:ext cx="422148" cy="133305"/>
            </a:xfrm>
            <a:prstGeom prst="rect">
              <a:avLst/>
            </a:prstGeom>
            <a:solidFill>
              <a:srgbClr val="2D8F3E">
                <a:alpha val="100000"/>
              </a:srgbClr>
            </a:solidFill>
            <a:ln w="2710" cap="flat">
              <a:solidFill>
                <a:srgbClr val="FFFFFF">
                  <a:alpha val="100000"/>
                </a:srgbClr>
              </a:solidFill>
              <a:prstDash val="solid"/>
              <a:miter/>
            </a:ln>
          </p:spPr>
          <p:txBody>
            <a:bodyPr/>
            <a:lstStyle/>
            <a:p/>
          </p:txBody>
        </p:sp>
        <p:sp>
          <p:nvSpPr>
            <p:cNvPr id="128" name="rc128"/>
            <p:cNvSpPr/>
            <p:nvPr/>
          </p:nvSpPr>
          <p:spPr>
            <a:xfrm>
              <a:off x="4937353" y="3211326"/>
              <a:ext cx="422148" cy="133305"/>
            </a:xfrm>
            <a:prstGeom prst="rect">
              <a:avLst/>
            </a:prstGeom>
            <a:solidFill>
              <a:srgbClr val="60A940">
                <a:alpha val="100000"/>
              </a:srgbClr>
            </a:solidFill>
            <a:ln w="2710" cap="flat">
              <a:solidFill>
                <a:srgbClr val="FFFFFF">
                  <a:alpha val="100000"/>
                </a:srgbClr>
              </a:solidFill>
              <a:prstDash val="solid"/>
              <a:miter/>
            </a:ln>
          </p:spPr>
          <p:txBody>
            <a:bodyPr/>
            <a:lstStyle/>
            <a:p/>
          </p:txBody>
        </p:sp>
        <p:sp>
          <p:nvSpPr>
            <p:cNvPr id="129" name="rc129"/>
            <p:cNvSpPr/>
            <p:nvPr/>
          </p:nvSpPr>
          <p:spPr>
            <a:xfrm>
              <a:off x="5359501" y="3211326"/>
              <a:ext cx="422148" cy="133305"/>
            </a:xfrm>
            <a:prstGeom prst="rect">
              <a:avLst/>
            </a:prstGeom>
            <a:solidFill>
              <a:srgbClr val="B3C034">
                <a:alpha val="100000"/>
              </a:srgbClr>
            </a:solidFill>
            <a:ln w="2710" cap="flat">
              <a:solidFill>
                <a:srgbClr val="FFFFFF">
                  <a:alpha val="100000"/>
                </a:srgbClr>
              </a:solidFill>
              <a:prstDash val="solid"/>
              <a:miter/>
            </a:ln>
          </p:spPr>
          <p:txBody>
            <a:bodyPr/>
            <a:lstStyle/>
            <a:p/>
          </p:txBody>
        </p:sp>
        <p:sp>
          <p:nvSpPr>
            <p:cNvPr id="130" name="rc130"/>
            <p:cNvSpPr/>
            <p:nvPr/>
          </p:nvSpPr>
          <p:spPr>
            <a:xfrm>
              <a:off x="5781650" y="3211326"/>
              <a:ext cx="422148" cy="133305"/>
            </a:xfrm>
            <a:prstGeom prst="rect">
              <a:avLst/>
            </a:prstGeom>
            <a:solidFill>
              <a:srgbClr val="FDAB17">
                <a:alpha val="100000"/>
              </a:srgbClr>
            </a:solidFill>
            <a:ln w="2710" cap="flat">
              <a:solidFill>
                <a:srgbClr val="FFFFFF">
                  <a:alpha val="100000"/>
                </a:srgbClr>
              </a:solidFill>
              <a:prstDash val="solid"/>
              <a:miter/>
            </a:ln>
          </p:spPr>
          <p:txBody>
            <a:bodyPr/>
            <a:lstStyle/>
            <a:p/>
          </p:txBody>
        </p:sp>
        <p:sp>
          <p:nvSpPr>
            <p:cNvPr id="131" name="rc131"/>
            <p:cNvSpPr/>
            <p:nvPr/>
          </p:nvSpPr>
          <p:spPr>
            <a:xfrm>
              <a:off x="6203799" y="3211326"/>
              <a:ext cx="422148" cy="133305"/>
            </a:xfrm>
            <a:prstGeom prst="rect">
              <a:avLst/>
            </a:prstGeom>
            <a:solidFill>
              <a:srgbClr val="EF5D1F">
                <a:alpha val="100000"/>
              </a:srgbClr>
            </a:solidFill>
            <a:ln w="2710" cap="flat">
              <a:solidFill>
                <a:srgbClr val="FFFFFF">
                  <a:alpha val="100000"/>
                </a:srgbClr>
              </a:solidFill>
              <a:prstDash val="solid"/>
              <a:miter/>
            </a:ln>
          </p:spPr>
          <p:txBody>
            <a:bodyPr/>
            <a:lstStyle/>
            <a:p/>
          </p:txBody>
        </p:sp>
        <p:sp>
          <p:nvSpPr>
            <p:cNvPr id="132" name="rc132"/>
            <p:cNvSpPr/>
            <p:nvPr/>
          </p:nvSpPr>
          <p:spPr>
            <a:xfrm>
              <a:off x="6625948" y="3211326"/>
              <a:ext cx="422148" cy="133305"/>
            </a:xfrm>
            <a:prstGeom prst="rect">
              <a:avLst/>
            </a:prstGeom>
            <a:solidFill>
              <a:srgbClr val="B90B02">
                <a:alpha val="100000"/>
              </a:srgbClr>
            </a:solidFill>
            <a:ln w="2710" cap="flat">
              <a:solidFill>
                <a:srgbClr val="FFFFFF">
                  <a:alpha val="100000"/>
                </a:srgbClr>
              </a:solidFill>
              <a:prstDash val="solid"/>
              <a:miter/>
            </a:ln>
          </p:spPr>
          <p:txBody>
            <a:bodyPr/>
            <a:lstStyle/>
            <a:p/>
          </p:txBody>
        </p:sp>
        <p:sp>
          <p:nvSpPr>
            <p:cNvPr id="133" name="rc133"/>
            <p:cNvSpPr/>
            <p:nvPr/>
          </p:nvSpPr>
          <p:spPr>
            <a:xfrm>
              <a:off x="7048096" y="3211326"/>
              <a:ext cx="422148" cy="133305"/>
            </a:xfrm>
            <a:prstGeom prst="rect">
              <a:avLst/>
            </a:prstGeom>
            <a:solidFill>
              <a:srgbClr val="FBA319">
                <a:alpha val="100000"/>
              </a:srgbClr>
            </a:solidFill>
            <a:ln w="2710" cap="flat">
              <a:solidFill>
                <a:srgbClr val="FFFFFF">
                  <a:alpha val="100000"/>
                </a:srgbClr>
              </a:solidFill>
              <a:prstDash val="solid"/>
              <a:miter/>
            </a:ln>
          </p:spPr>
          <p:txBody>
            <a:bodyPr/>
            <a:lstStyle/>
            <a:p/>
          </p:txBody>
        </p:sp>
        <p:sp>
          <p:nvSpPr>
            <p:cNvPr id="134" name="rc134"/>
            <p:cNvSpPr/>
            <p:nvPr/>
          </p:nvSpPr>
          <p:spPr>
            <a:xfrm>
              <a:off x="7470245" y="3211326"/>
              <a:ext cx="422148" cy="133305"/>
            </a:xfrm>
            <a:prstGeom prst="rect">
              <a:avLst/>
            </a:prstGeom>
            <a:solidFill>
              <a:srgbClr val="FB9E1A">
                <a:alpha val="100000"/>
              </a:srgbClr>
            </a:solidFill>
            <a:ln w="2710" cap="flat">
              <a:solidFill>
                <a:srgbClr val="FFFFFF">
                  <a:alpha val="100000"/>
                </a:srgbClr>
              </a:solidFill>
              <a:prstDash val="solid"/>
              <a:miter/>
            </a:ln>
          </p:spPr>
          <p:txBody>
            <a:bodyPr/>
            <a:lstStyle/>
            <a:p/>
          </p:txBody>
        </p:sp>
        <p:sp>
          <p:nvSpPr>
            <p:cNvPr id="135" name="rc135"/>
            <p:cNvSpPr/>
            <p:nvPr/>
          </p:nvSpPr>
          <p:spPr>
            <a:xfrm>
              <a:off x="7892394" y="3211326"/>
              <a:ext cx="422148" cy="133305"/>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36" name="rc136"/>
            <p:cNvSpPr/>
            <p:nvPr/>
          </p:nvSpPr>
          <p:spPr>
            <a:xfrm>
              <a:off x="8314543" y="3211326"/>
              <a:ext cx="422148" cy="133305"/>
            </a:xfrm>
            <a:prstGeom prst="rect">
              <a:avLst/>
            </a:prstGeom>
            <a:solidFill>
              <a:srgbClr val="CCC12C">
                <a:alpha val="100000"/>
              </a:srgbClr>
            </a:solidFill>
            <a:ln w="2710" cap="flat">
              <a:solidFill>
                <a:srgbClr val="FFFFFF">
                  <a:alpha val="100000"/>
                </a:srgbClr>
              </a:solidFill>
              <a:prstDash val="solid"/>
              <a:miter/>
            </a:ln>
          </p:spPr>
          <p:txBody>
            <a:bodyPr/>
            <a:lstStyle/>
            <a:p/>
          </p:txBody>
        </p:sp>
        <p:sp>
          <p:nvSpPr>
            <p:cNvPr id="137" name="rc137"/>
            <p:cNvSpPr/>
            <p:nvPr/>
          </p:nvSpPr>
          <p:spPr>
            <a:xfrm>
              <a:off x="6625948" y="2011573"/>
              <a:ext cx="422148" cy="133305"/>
            </a:xfrm>
            <a:prstGeom prst="rect">
              <a:avLst/>
            </a:prstGeom>
            <a:solidFill>
              <a:srgbClr val="E6381B">
                <a:alpha val="100000"/>
              </a:srgbClr>
            </a:solidFill>
            <a:ln w="2710" cap="flat">
              <a:solidFill>
                <a:srgbClr val="FFFFFF">
                  <a:alpha val="100000"/>
                </a:srgbClr>
              </a:solidFill>
              <a:prstDash val="solid"/>
              <a:miter/>
            </a:ln>
          </p:spPr>
          <p:txBody>
            <a:bodyPr/>
            <a:lstStyle/>
            <a:p/>
          </p:txBody>
        </p:sp>
        <p:sp>
          <p:nvSpPr>
            <p:cNvPr id="138" name="rc138"/>
            <p:cNvSpPr/>
            <p:nvPr/>
          </p:nvSpPr>
          <p:spPr>
            <a:xfrm>
              <a:off x="7048096" y="2011573"/>
              <a:ext cx="422148" cy="133305"/>
            </a:xfrm>
            <a:prstGeom prst="rect">
              <a:avLst/>
            </a:prstGeom>
            <a:solidFill>
              <a:srgbClr val="EE5A1F">
                <a:alpha val="100000"/>
              </a:srgbClr>
            </a:solidFill>
            <a:ln w="2710" cap="flat">
              <a:solidFill>
                <a:srgbClr val="FFFFFF">
                  <a:alpha val="100000"/>
                </a:srgbClr>
              </a:solidFill>
              <a:prstDash val="solid"/>
              <a:miter/>
            </a:ln>
          </p:spPr>
          <p:txBody>
            <a:bodyPr/>
            <a:lstStyle/>
            <a:p/>
          </p:txBody>
        </p:sp>
        <p:sp>
          <p:nvSpPr>
            <p:cNvPr id="139" name="rc139"/>
            <p:cNvSpPr/>
            <p:nvPr/>
          </p:nvSpPr>
          <p:spPr>
            <a:xfrm>
              <a:off x="7470245" y="2011573"/>
              <a:ext cx="422148" cy="133305"/>
            </a:xfrm>
            <a:prstGeom prst="rect">
              <a:avLst/>
            </a:prstGeom>
            <a:solidFill>
              <a:srgbClr val="EF6020">
                <a:alpha val="100000"/>
              </a:srgbClr>
            </a:solidFill>
            <a:ln w="2710" cap="flat">
              <a:solidFill>
                <a:srgbClr val="FFFFFF">
                  <a:alpha val="100000"/>
                </a:srgbClr>
              </a:solidFill>
              <a:prstDash val="solid"/>
              <a:miter/>
            </a:ln>
          </p:spPr>
          <p:txBody>
            <a:bodyPr/>
            <a:lstStyle/>
            <a:p/>
          </p:txBody>
        </p:sp>
        <p:sp>
          <p:nvSpPr>
            <p:cNvPr id="140" name="rc140"/>
            <p:cNvSpPr/>
            <p:nvPr/>
          </p:nvSpPr>
          <p:spPr>
            <a:xfrm>
              <a:off x="7892394" y="2011573"/>
              <a:ext cx="422148" cy="133305"/>
            </a:xfrm>
            <a:prstGeom prst="rect">
              <a:avLst/>
            </a:prstGeom>
            <a:solidFill>
              <a:srgbClr val="78B841">
                <a:alpha val="100000"/>
              </a:srgbClr>
            </a:solidFill>
            <a:ln w="2710" cap="flat">
              <a:solidFill>
                <a:srgbClr val="FFFFFF">
                  <a:alpha val="100000"/>
                </a:srgbClr>
              </a:solidFill>
              <a:prstDash val="solid"/>
              <a:miter/>
            </a:ln>
          </p:spPr>
          <p:txBody>
            <a:bodyPr/>
            <a:lstStyle/>
            <a:p/>
          </p:txBody>
        </p:sp>
        <p:sp>
          <p:nvSpPr>
            <p:cNvPr id="141" name="rc141"/>
            <p:cNvSpPr/>
            <p:nvPr/>
          </p:nvSpPr>
          <p:spPr>
            <a:xfrm>
              <a:off x="8314543" y="2011573"/>
              <a:ext cx="422148" cy="133305"/>
            </a:xfrm>
            <a:prstGeom prst="rect">
              <a:avLst/>
            </a:prstGeom>
            <a:solidFill>
              <a:srgbClr val="90BE3D">
                <a:alpha val="100000"/>
              </a:srgbClr>
            </a:solidFill>
            <a:ln w="2710" cap="flat">
              <a:solidFill>
                <a:srgbClr val="FFFFFF">
                  <a:alpha val="100000"/>
                </a:srgbClr>
              </a:solidFill>
              <a:prstDash val="solid"/>
              <a:miter/>
            </a:ln>
          </p:spPr>
          <p:txBody>
            <a:bodyPr/>
            <a:lstStyle/>
            <a:p/>
          </p:txBody>
        </p:sp>
        <p:sp>
          <p:nvSpPr>
            <p:cNvPr id="142" name="rc142"/>
            <p:cNvSpPr/>
            <p:nvPr/>
          </p:nvSpPr>
          <p:spPr>
            <a:xfrm>
              <a:off x="5781650" y="5210915"/>
              <a:ext cx="422148" cy="133305"/>
            </a:xfrm>
            <a:prstGeom prst="rect">
              <a:avLst/>
            </a:prstGeom>
            <a:solidFill>
              <a:srgbClr val="F47620">
                <a:alpha val="100000"/>
              </a:srgbClr>
            </a:solidFill>
            <a:ln w="2710" cap="flat">
              <a:solidFill>
                <a:srgbClr val="FFFFFF">
                  <a:alpha val="100000"/>
                </a:srgbClr>
              </a:solidFill>
              <a:prstDash val="solid"/>
              <a:miter/>
            </a:ln>
          </p:spPr>
          <p:txBody>
            <a:bodyPr/>
            <a:lstStyle/>
            <a:p/>
          </p:txBody>
        </p:sp>
        <p:sp>
          <p:nvSpPr>
            <p:cNvPr id="143" name="rc143"/>
            <p:cNvSpPr/>
            <p:nvPr/>
          </p:nvSpPr>
          <p:spPr>
            <a:xfrm>
              <a:off x="6203799" y="5210915"/>
              <a:ext cx="422148" cy="133305"/>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144" name="rc144"/>
            <p:cNvSpPr/>
            <p:nvPr/>
          </p:nvSpPr>
          <p:spPr>
            <a:xfrm>
              <a:off x="6625948" y="5210915"/>
              <a:ext cx="422148" cy="133305"/>
            </a:xfrm>
            <a:prstGeom prst="rect">
              <a:avLst/>
            </a:prstGeom>
            <a:solidFill>
              <a:srgbClr val="B90B02">
                <a:alpha val="100000"/>
              </a:srgbClr>
            </a:solidFill>
            <a:ln w="2710" cap="flat">
              <a:solidFill>
                <a:srgbClr val="FFFFFF">
                  <a:alpha val="100000"/>
                </a:srgbClr>
              </a:solidFill>
              <a:prstDash val="solid"/>
              <a:miter/>
            </a:ln>
          </p:spPr>
          <p:txBody>
            <a:bodyPr/>
            <a:lstStyle/>
            <a:p/>
          </p:txBody>
        </p:sp>
        <p:sp>
          <p:nvSpPr>
            <p:cNvPr id="145" name="rc145"/>
            <p:cNvSpPr/>
            <p:nvPr/>
          </p:nvSpPr>
          <p:spPr>
            <a:xfrm>
              <a:off x="7048096" y="5210915"/>
              <a:ext cx="422148" cy="133305"/>
            </a:xfrm>
            <a:prstGeom prst="rect">
              <a:avLst/>
            </a:prstGeom>
            <a:solidFill>
              <a:srgbClr val="C21207">
                <a:alpha val="100000"/>
              </a:srgbClr>
            </a:solidFill>
            <a:ln w="2710" cap="flat">
              <a:solidFill>
                <a:srgbClr val="FFFFFF">
                  <a:alpha val="100000"/>
                </a:srgbClr>
              </a:solidFill>
              <a:prstDash val="solid"/>
              <a:miter/>
            </a:ln>
          </p:spPr>
          <p:txBody>
            <a:bodyPr/>
            <a:lstStyle/>
            <a:p/>
          </p:txBody>
        </p:sp>
        <p:sp>
          <p:nvSpPr>
            <p:cNvPr id="146" name="rc146"/>
            <p:cNvSpPr/>
            <p:nvPr/>
          </p:nvSpPr>
          <p:spPr>
            <a:xfrm>
              <a:off x="7470245" y="5210915"/>
              <a:ext cx="422148" cy="133305"/>
            </a:xfrm>
            <a:prstGeom prst="rect">
              <a:avLst/>
            </a:prstGeom>
            <a:solidFill>
              <a:srgbClr val="B70A01">
                <a:alpha val="100000"/>
              </a:srgbClr>
            </a:solidFill>
            <a:ln w="2710" cap="flat">
              <a:solidFill>
                <a:srgbClr val="FFFFFF">
                  <a:alpha val="100000"/>
                </a:srgbClr>
              </a:solidFill>
              <a:prstDash val="solid"/>
              <a:miter/>
            </a:ln>
          </p:spPr>
          <p:txBody>
            <a:bodyPr/>
            <a:lstStyle/>
            <a:p/>
          </p:txBody>
        </p:sp>
        <p:sp>
          <p:nvSpPr>
            <p:cNvPr id="147" name="rc147"/>
            <p:cNvSpPr/>
            <p:nvPr/>
          </p:nvSpPr>
          <p:spPr>
            <a:xfrm>
              <a:off x="7892394" y="5210915"/>
              <a:ext cx="422148" cy="133305"/>
            </a:xfrm>
            <a:prstGeom prst="rect">
              <a:avLst/>
            </a:prstGeom>
            <a:solidFill>
              <a:srgbClr val="C01006">
                <a:alpha val="100000"/>
              </a:srgbClr>
            </a:solidFill>
            <a:ln w="2710" cap="flat">
              <a:solidFill>
                <a:srgbClr val="FFFFFF">
                  <a:alpha val="100000"/>
                </a:srgbClr>
              </a:solidFill>
              <a:prstDash val="solid"/>
              <a:miter/>
            </a:ln>
          </p:spPr>
          <p:txBody>
            <a:bodyPr/>
            <a:lstStyle/>
            <a:p/>
          </p:txBody>
        </p:sp>
        <p:sp>
          <p:nvSpPr>
            <p:cNvPr id="148" name="rc148"/>
            <p:cNvSpPr/>
            <p:nvPr/>
          </p:nvSpPr>
          <p:spPr>
            <a:xfrm>
              <a:off x="8314543" y="5210915"/>
              <a:ext cx="422148" cy="133305"/>
            </a:xfrm>
            <a:prstGeom prst="rect">
              <a:avLst/>
            </a:prstGeom>
            <a:solidFill>
              <a:srgbClr val="BC0D03">
                <a:alpha val="100000"/>
              </a:srgbClr>
            </a:solidFill>
            <a:ln w="2710" cap="flat">
              <a:solidFill>
                <a:srgbClr val="FFFFFF">
                  <a:alpha val="100000"/>
                </a:srgbClr>
              </a:solidFill>
              <a:prstDash val="solid"/>
              <a:miter/>
            </a:ln>
          </p:spPr>
          <p:txBody>
            <a:bodyPr/>
            <a:lstStyle/>
            <a:p/>
          </p:txBody>
        </p:sp>
        <p:sp>
          <p:nvSpPr>
            <p:cNvPr id="149" name="rc149"/>
            <p:cNvSpPr/>
            <p:nvPr/>
          </p:nvSpPr>
          <p:spPr>
            <a:xfrm>
              <a:off x="5359501" y="3611244"/>
              <a:ext cx="422148" cy="133305"/>
            </a:xfrm>
            <a:prstGeom prst="rect">
              <a:avLst/>
            </a:prstGeom>
            <a:solidFill>
              <a:srgbClr val="EB511E">
                <a:alpha val="100000"/>
              </a:srgbClr>
            </a:solidFill>
            <a:ln w="2710" cap="flat">
              <a:solidFill>
                <a:srgbClr val="FFFFFF">
                  <a:alpha val="100000"/>
                </a:srgbClr>
              </a:solidFill>
              <a:prstDash val="solid"/>
              <a:miter/>
            </a:ln>
          </p:spPr>
          <p:txBody>
            <a:bodyPr/>
            <a:lstStyle/>
            <a:p/>
          </p:txBody>
        </p:sp>
        <p:sp>
          <p:nvSpPr>
            <p:cNvPr id="150" name="rc150"/>
            <p:cNvSpPr/>
            <p:nvPr/>
          </p:nvSpPr>
          <p:spPr>
            <a:xfrm>
              <a:off x="5781650" y="3611244"/>
              <a:ext cx="422148" cy="133305"/>
            </a:xfrm>
            <a:prstGeom prst="rect">
              <a:avLst/>
            </a:prstGeom>
            <a:solidFill>
              <a:srgbClr val="E02219">
                <a:alpha val="100000"/>
              </a:srgbClr>
            </a:solidFill>
            <a:ln w="2710" cap="flat">
              <a:solidFill>
                <a:srgbClr val="FFFFFF">
                  <a:alpha val="100000"/>
                </a:srgbClr>
              </a:solidFill>
              <a:prstDash val="solid"/>
              <a:miter/>
            </a:ln>
          </p:spPr>
          <p:txBody>
            <a:bodyPr/>
            <a:lstStyle/>
            <a:p/>
          </p:txBody>
        </p:sp>
        <p:sp>
          <p:nvSpPr>
            <p:cNvPr id="151" name="rc151"/>
            <p:cNvSpPr/>
            <p:nvPr/>
          </p:nvSpPr>
          <p:spPr>
            <a:xfrm>
              <a:off x="6203799" y="3611244"/>
              <a:ext cx="422148" cy="133305"/>
            </a:xfrm>
            <a:prstGeom prst="rect">
              <a:avLst/>
            </a:prstGeom>
            <a:solidFill>
              <a:srgbClr val="D91F15">
                <a:alpha val="100000"/>
              </a:srgbClr>
            </a:solidFill>
            <a:ln w="2710" cap="flat">
              <a:solidFill>
                <a:srgbClr val="FFFFFF">
                  <a:alpha val="100000"/>
                </a:srgbClr>
              </a:solidFill>
              <a:prstDash val="solid"/>
              <a:miter/>
            </a:ln>
          </p:spPr>
          <p:txBody>
            <a:bodyPr/>
            <a:lstStyle/>
            <a:p/>
          </p:txBody>
        </p:sp>
        <p:sp>
          <p:nvSpPr>
            <p:cNvPr id="152" name="rc152"/>
            <p:cNvSpPr/>
            <p:nvPr/>
          </p:nvSpPr>
          <p:spPr>
            <a:xfrm>
              <a:off x="6625948" y="3611244"/>
              <a:ext cx="422148" cy="133305"/>
            </a:xfrm>
            <a:prstGeom prst="rect">
              <a:avLst/>
            </a:prstGeom>
            <a:solidFill>
              <a:srgbClr val="EB4D1D">
                <a:alpha val="100000"/>
              </a:srgbClr>
            </a:solidFill>
            <a:ln w="2710" cap="flat">
              <a:solidFill>
                <a:srgbClr val="FFFFFF">
                  <a:alpha val="100000"/>
                </a:srgbClr>
              </a:solidFill>
              <a:prstDash val="solid"/>
              <a:miter/>
            </a:ln>
          </p:spPr>
          <p:txBody>
            <a:bodyPr/>
            <a:lstStyle/>
            <a:p/>
          </p:txBody>
        </p:sp>
        <p:sp>
          <p:nvSpPr>
            <p:cNvPr id="153" name="rc153"/>
            <p:cNvSpPr/>
            <p:nvPr/>
          </p:nvSpPr>
          <p:spPr>
            <a:xfrm>
              <a:off x="7048096" y="3611244"/>
              <a:ext cx="422148" cy="133305"/>
            </a:xfrm>
            <a:prstGeom prst="rect">
              <a:avLst/>
            </a:prstGeom>
            <a:solidFill>
              <a:srgbClr val="E42F1B">
                <a:alpha val="100000"/>
              </a:srgbClr>
            </a:solidFill>
            <a:ln w="2710" cap="flat">
              <a:solidFill>
                <a:srgbClr val="FFFFFF">
                  <a:alpha val="100000"/>
                </a:srgbClr>
              </a:solidFill>
              <a:prstDash val="solid"/>
              <a:miter/>
            </a:ln>
          </p:spPr>
          <p:txBody>
            <a:bodyPr/>
            <a:lstStyle/>
            <a:p/>
          </p:txBody>
        </p:sp>
        <p:sp>
          <p:nvSpPr>
            <p:cNvPr id="154" name="rc154"/>
            <p:cNvSpPr/>
            <p:nvPr/>
          </p:nvSpPr>
          <p:spPr>
            <a:xfrm>
              <a:off x="7470245" y="3611244"/>
              <a:ext cx="422148" cy="133305"/>
            </a:xfrm>
            <a:prstGeom prst="rect">
              <a:avLst/>
            </a:prstGeom>
            <a:solidFill>
              <a:srgbClr val="F9911C">
                <a:alpha val="100000"/>
              </a:srgbClr>
            </a:solidFill>
            <a:ln w="2710" cap="flat">
              <a:solidFill>
                <a:srgbClr val="FFFFFF">
                  <a:alpha val="100000"/>
                </a:srgbClr>
              </a:solidFill>
              <a:prstDash val="solid"/>
              <a:miter/>
            </a:ln>
          </p:spPr>
          <p:txBody>
            <a:bodyPr/>
            <a:lstStyle/>
            <a:p/>
          </p:txBody>
        </p:sp>
        <p:sp>
          <p:nvSpPr>
            <p:cNvPr id="155" name="rc155"/>
            <p:cNvSpPr/>
            <p:nvPr/>
          </p:nvSpPr>
          <p:spPr>
            <a:xfrm>
              <a:off x="7892394" y="3611244"/>
              <a:ext cx="422148" cy="133305"/>
            </a:xfrm>
            <a:prstGeom prst="rect">
              <a:avLst/>
            </a:prstGeom>
            <a:solidFill>
              <a:srgbClr val="FEB813">
                <a:alpha val="100000"/>
              </a:srgbClr>
            </a:solidFill>
            <a:ln w="2710" cap="flat">
              <a:solidFill>
                <a:srgbClr val="FFFFFF">
                  <a:alpha val="100000"/>
                </a:srgbClr>
              </a:solidFill>
              <a:prstDash val="solid"/>
              <a:miter/>
            </a:ln>
          </p:spPr>
          <p:txBody>
            <a:bodyPr/>
            <a:lstStyle/>
            <a:p/>
          </p:txBody>
        </p:sp>
        <p:sp>
          <p:nvSpPr>
            <p:cNvPr id="156" name="rc156"/>
            <p:cNvSpPr/>
            <p:nvPr/>
          </p:nvSpPr>
          <p:spPr>
            <a:xfrm>
              <a:off x="8314543" y="3611244"/>
              <a:ext cx="422148" cy="133305"/>
            </a:xfrm>
            <a:prstGeom prst="rect">
              <a:avLst/>
            </a:prstGeom>
            <a:solidFill>
              <a:srgbClr val="EAC21E">
                <a:alpha val="100000"/>
              </a:srgbClr>
            </a:solidFill>
            <a:ln w="2710" cap="flat">
              <a:solidFill>
                <a:srgbClr val="FFFFFF">
                  <a:alpha val="100000"/>
                </a:srgbClr>
              </a:solidFill>
              <a:prstDash val="solid"/>
              <a:miter/>
            </a:ln>
          </p:spPr>
          <p:txBody>
            <a:bodyPr/>
            <a:lstStyle/>
            <a:p/>
          </p:txBody>
        </p:sp>
        <p:sp>
          <p:nvSpPr>
            <p:cNvPr id="157" name="rc157"/>
            <p:cNvSpPr/>
            <p:nvPr/>
          </p:nvSpPr>
          <p:spPr>
            <a:xfrm>
              <a:off x="2826609" y="2678103"/>
              <a:ext cx="422148" cy="133305"/>
            </a:xfrm>
            <a:prstGeom prst="rect">
              <a:avLst/>
            </a:prstGeom>
            <a:solidFill>
              <a:srgbClr val="B90B02">
                <a:alpha val="100000"/>
              </a:srgbClr>
            </a:solidFill>
            <a:ln w="2710" cap="flat">
              <a:solidFill>
                <a:srgbClr val="FFFFFF">
                  <a:alpha val="100000"/>
                </a:srgbClr>
              </a:solidFill>
              <a:prstDash val="solid"/>
              <a:miter/>
            </a:ln>
          </p:spPr>
          <p:txBody>
            <a:bodyPr/>
            <a:lstStyle/>
            <a:p/>
          </p:txBody>
        </p:sp>
        <p:sp>
          <p:nvSpPr>
            <p:cNvPr id="158" name="rc158"/>
            <p:cNvSpPr/>
            <p:nvPr/>
          </p:nvSpPr>
          <p:spPr>
            <a:xfrm>
              <a:off x="3248757" y="2678103"/>
              <a:ext cx="422148" cy="133305"/>
            </a:xfrm>
            <a:prstGeom prst="rect">
              <a:avLst/>
            </a:prstGeom>
            <a:solidFill>
              <a:srgbClr val="C9160C">
                <a:alpha val="100000"/>
              </a:srgbClr>
            </a:solidFill>
            <a:ln w="2710" cap="flat">
              <a:solidFill>
                <a:srgbClr val="FFFFFF">
                  <a:alpha val="100000"/>
                </a:srgbClr>
              </a:solidFill>
              <a:prstDash val="solid"/>
              <a:miter/>
            </a:ln>
          </p:spPr>
          <p:txBody>
            <a:bodyPr/>
            <a:lstStyle/>
            <a:p/>
          </p:txBody>
        </p:sp>
        <p:sp>
          <p:nvSpPr>
            <p:cNvPr id="159" name="rc159"/>
            <p:cNvSpPr/>
            <p:nvPr/>
          </p:nvSpPr>
          <p:spPr>
            <a:xfrm>
              <a:off x="3670906" y="2678103"/>
              <a:ext cx="422148" cy="133305"/>
            </a:xfrm>
            <a:prstGeom prst="rect">
              <a:avLst/>
            </a:prstGeom>
            <a:solidFill>
              <a:srgbClr val="BE0F04">
                <a:alpha val="100000"/>
              </a:srgbClr>
            </a:solidFill>
            <a:ln w="2710" cap="flat">
              <a:solidFill>
                <a:srgbClr val="FFFFFF">
                  <a:alpha val="100000"/>
                </a:srgbClr>
              </a:solidFill>
              <a:prstDash val="solid"/>
              <a:miter/>
            </a:ln>
          </p:spPr>
          <p:txBody>
            <a:bodyPr/>
            <a:lstStyle/>
            <a:p/>
          </p:txBody>
        </p:sp>
        <p:sp>
          <p:nvSpPr>
            <p:cNvPr id="160" name="rc160"/>
            <p:cNvSpPr/>
            <p:nvPr/>
          </p:nvSpPr>
          <p:spPr>
            <a:xfrm>
              <a:off x="4093055" y="2678103"/>
              <a:ext cx="422148" cy="133305"/>
            </a:xfrm>
            <a:prstGeom prst="rect">
              <a:avLst/>
            </a:prstGeom>
            <a:solidFill>
              <a:srgbClr val="BC0D03">
                <a:alpha val="100000"/>
              </a:srgbClr>
            </a:solidFill>
            <a:ln w="2710" cap="flat">
              <a:solidFill>
                <a:srgbClr val="FFFFFF">
                  <a:alpha val="100000"/>
                </a:srgbClr>
              </a:solidFill>
              <a:prstDash val="solid"/>
              <a:miter/>
            </a:ln>
          </p:spPr>
          <p:txBody>
            <a:bodyPr/>
            <a:lstStyle/>
            <a:p/>
          </p:txBody>
        </p:sp>
        <p:sp>
          <p:nvSpPr>
            <p:cNvPr id="161" name="rc161"/>
            <p:cNvSpPr/>
            <p:nvPr/>
          </p:nvSpPr>
          <p:spPr>
            <a:xfrm>
              <a:off x="4515204" y="2678103"/>
              <a:ext cx="422148" cy="133305"/>
            </a:xfrm>
            <a:prstGeom prst="rect">
              <a:avLst/>
            </a:prstGeom>
            <a:solidFill>
              <a:srgbClr val="C9160C">
                <a:alpha val="100000"/>
              </a:srgbClr>
            </a:solidFill>
            <a:ln w="2710" cap="flat">
              <a:solidFill>
                <a:srgbClr val="FFFFFF">
                  <a:alpha val="100000"/>
                </a:srgbClr>
              </a:solidFill>
              <a:prstDash val="solid"/>
              <a:miter/>
            </a:ln>
          </p:spPr>
          <p:txBody>
            <a:bodyPr/>
            <a:lstStyle/>
            <a:p/>
          </p:txBody>
        </p:sp>
        <p:sp>
          <p:nvSpPr>
            <p:cNvPr id="162" name="rc162"/>
            <p:cNvSpPr/>
            <p:nvPr/>
          </p:nvSpPr>
          <p:spPr>
            <a:xfrm>
              <a:off x="4937353" y="2678103"/>
              <a:ext cx="422148" cy="133305"/>
            </a:xfrm>
            <a:prstGeom prst="rect">
              <a:avLst/>
            </a:prstGeom>
            <a:solidFill>
              <a:srgbClr val="D21B11">
                <a:alpha val="100000"/>
              </a:srgbClr>
            </a:solidFill>
            <a:ln w="2710" cap="flat">
              <a:solidFill>
                <a:srgbClr val="FFFFFF">
                  <a:alpha val="100000"/>
                </a:srgbClr>
              </a:solidFill>
              <a:prstDash val="solid"/>
              <a:miter/>
            </a:ln>
          </p:spPr>
          <p:txBody>
            <a:bodyPr/>
            <a:lstStyle/>
            <a:p/>
          </p:txBody>
        </p:sp>
        <p:sp>
          <p:nvSpPr>
            <p:cNvPr id="163" name="rc163"/>
            <p:cNvSpPr/>
            <p:nvPr/>
          </p:nvSpPr>
          <p:spPr>
            <a:xfrm>
              <a:off x="5359501" y="2678103"/>
              <a:ext cx="422148" cy="133305"/>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164" name="rc164"/>
            <p:cNvSpPr/>
            <p:nvPr/>
          </p:nvSpPr>
          <p:spPr>
            <a:xfrm>
              <a:off x="5781650" y="2678103"/>
              <a:ext cx="422148" cy="133305"/>
            </a:xfrm>
            <a:prstGeom prst="rect">
              <a:avLst/>
            </a:prstGeom>
            <a:solidFill>
              <a:srgbClr val="D51C13">
                <a:alpha val="100000"/>
              </a:srgbClr>
            </a:solidFill>
            <a:ln w="2710" cap="flat">
              <a:solidFill>
                <a:srgbClr val="FFFFFF">
                  <a:alpha val="100000"/>
                </a:srgbClr>
              </a:solidFill>
              <a:prstDash val="solid"/>
              <a:miter/>
            </a:ln>
          </p:spPr>
          <p:txBody>
            <a:bodyPr/>
            <a:lstStyle/>
            <a:p/>
          </p:txBody>
        </p:sp>
        <p:sp>
          <p:nvSpPr>
            <p:cNvPr id="165" name="rc165"/>
            <p:cNvSpPr/>
            <p:nvPr/>
          </p:nvSpPr>
          <p:spPr>
            <a:xfrm>
              <a:off x="6203799" y="2678103"/>
              <a:ext cx="422148" cy="133305"/>
            </a:xfrm>
            <a:prstGeom prst="rect">
              <a:avLst/>
            </a:prstGeom>
            <a:solidFill>
              <a:srgbClr val="E42F1B">
                <a:alpha val="100000"/>
              </a:srgbClr>
            </a:solidFill>
            <a:ln w="2710" cap="flat">
              <a:solidFill>
                <a:srgbClr val="FFFFFF">
                  <a:alpha val="100000"/>
                </a:srgbClr>
              </a:solidFill>
              <a:prstDash val="solid"/>
              <a:miter/>
            </a:ln>
          </p:spPr>
          <p:txBody>
            <a:bodyPr/>
            <a:lstStyle/>
            <a:p/>
          </p:txBody>
        </p:sp>
        <p:sp>
          <p:nvSpPr>
            <p:cNvPr id="166" name="rc166"/>
            <p:cNvSpPr/>
            <p:nvPr/>
          </p:nvSpPr>
          <p:spPr>
            <a:xfrm>
              <a:off x="6625948" y="2678103"/>
              <a:ext cx="422148" cy="133305"/>
            </a:xfrm>
            <a:prstGeom prst="rect">
              <a:avLst/>
            </a:prstGeom>
            <a:solidFill>
              <a:srgbClr val="B70A01">
                <a:alpha val="100000"/>
              </a:srgbClr>
            </a:solidFill>
            <a:ln w="2710" cap="flat">
              <a:solidFill>
                <a:srgbClr val="FFFFFF">
                  <a:alpha val="100000"/>
                </a:srgbClr>
              </a:solidFill>
              <a:prstDash val="solid"/>
              <a:miter/>
            </a:ln>
          </p:spPr>
          <p:txBody>
            <a:bodyPr/>
            <a:lstStyle/>
            <a:p/>
          </p:txBody>
        </p:sp>
        <p:sp>
          <p:nvSpPr>
            <p:cNvPr id="167" name="rc167"/>
            <p:cNvSpPr/>
            <p:nvPr/>
          </p:nvSpPr>
          <p:spPr>
            <a:xfrm>
              <a:off x="7048096" y="2678103"/>
              <a:ext cx="422148" cy="133305"/>
            </a:xfrm>
            <a:prstGeom prst="rect">
              <a:avLst/>
            </a:prstGeom>
            <a:solidFill>
              <a:srgbClr val="CE180E">
                <a:alpha val="100000"/>
              </a:srgbClr>
            </a:solidFill>
            <a:ln w="2710" cap="flat">
              <a:solidFill>
                <a:srgbClr val="FFFFFF">
                  <a:alpha val="100000"/>
                </a:srgbClr>
              </a:solidFill>
              <a:prstDash val="solid"/>
              <a:miter/>
            </a:ln>
          </p:spPr>
          <p:txBody>
            <a:bodyPr/>
            <a:lstStyle/>
            <a:p/>
          </p:txBody>
        </p:sp>
        <p:sp>
          <p:nvSpPr>
            <p:cNvPr id="168" name="rc168"/>
            <p:cNvSpPr/>
            <p:nvPr/>
          </p:nvSpPr>
          <p:spPr>
            <a:xfrm>
              <a:off x="7470245" y="2678103"/>
              <a:ext cx="422148" cy="133305"/>
            </a:xfrm>
            <a:prstGeom prst="rect">
              <a:avLst/>
            </a:prstGeom>
            <a:solidFill>
              <a:srgbClr val="F26C21">
                <a:alpha val="100000"/>
              </a:srgbClr>
            </a:solidFill>
            <a:ln w="2710" cap="flat">
              <a:solidFill>
                <a:srgbClr val="FFFFFF">
                  <a:alpha val="100000"/>
                </a:srgbClr>
              </a:solidFill>
              <a:prstDash val="solid"/>
              <a:miter/>
            </a:ln>
          </p:spPr>
          <p:txBody>
            <a:bodyPr/>
            <a:lstStyle/>
            <a:p/>
          </p:txBody>
        </p:sp>
        <p:sp>
          <p:nvSpPr>
            <p:cNvPr id="169" name="rc169"/>
            <p:cNvSpPr/>
            <p:nvPr/>
          </p:nvSpPr>
          <p:spPr>
            <a:xfrm>
              <a:off x="7892394" y="2678103"/>
              <a:ext cx="422148" cy="133305"/>
            </a:xfrm>
            <a:prstGeom prst="rect">
              <a:avLst/>
            </a:prstGeom>
            <a:solidFill>
              <a:srgbClr val="B9C132">
                <a:alpha val="100000"/>
              </a:srgbClr>
            </a:solidFill>
            <a:ln w="2710" cap="flat">
              <a:solidFill>
                <a:srgbClr val="FFFFFF">
                  <a:alpha val="100000"/>
                </a:srgbClr>
              </a:solidFill>
              <a:prstDash val="solid"/>
              <a:miter/>
            </a:ln>
          </p:spPr>
          <p:txBody>
            <a:bodyPr/>
            <a:lstStyle/>
            <a:p/>
          </p:txBody>
        </p:sp>
        <p:sp>
          <p:nvSpPr>
            <p:cNvPr id="170" name="rc170"/>
            <p:cNvSpPr/>
            <p:nvPr/>
          </p:nvSpPr>
          <p:spPr>
            <a:xfrm>
              <a:off x="8314543" y="2678103"/>
              <a:ext cx="422148" cy="133305"/>
            </a:xfrm>
            <a:prstGeom prst="rect">
              <a:avLst/>
            </a:prstGeom>
            <a:solidFill>
              <a:srgbClr val="B9C132">
                <a:alpha val="100000"/>
              </a:srgbClr>
            </a:solidFill>
            <a:ln w="2710" cap="flat">
              <a:solidFill>
                <a:srgbClr val="FFFFFF">
                  <a:alpha val="100000"/>
                </a:srgbClr>
              </a:solidFill>
              <a:prstDash val="solid"/>
              <a:miter/>
            </a:ln>
          </p:spPr>
          <p:txBody>
            <a:bodyPr/>
            <a:lstStyle/>
            <a:p/>
          </p:txBody>
        </p:sp>
        <p:sp>
          <p:nvSpPr>
            <p:cNvPr id="171" name="rc171"/>
            <p:cNvSpPr/>
            <p:nvPr/>
          </p:nvSpPr>
          <p:spPr>
            <a:xfrm>
              <a:off x="4515204" y="2411491"/>
              <a:ext cx="422148" cy="133305"/>
            </a:xfrm>
            <a:prstGeom prst="rect">
              <a:avLst/>
            </a:prstGeom>
            <a:solidFill>
              <a:srgbClr val="FBA319">
                <a:alpha val="100000"/>
              </a:srgbClr>
            </a:solidFill>
            <a:ln w="2710" cap="flat">
              <a:solidFill>
                <a:srgbClr val="FFFFFF">
                  <a:alpha val="100000"/>
                </a:srgbClr>
              </a:solidFill>
              <a:prstDash val="solid"/>
              <a:miter/>
            </a:ln>
          </p:spPr>
          <p:txBody>
            <a:bodyPr/>
            <a:lstStyle/>
            <a:p/>
          </p:txBody>
        </p:sp>
        <p:sp>
          <p:nvSpPr>
            <p:cNvPr id="172" name="rc172"/>
            <p:cNvSpPr/>
            <p:nvPr/>
          </p:nvSpPr>
          <p:spPr>
            <a:xfrm>
              <a:off x="4937353" y="2411491"/>
              <a:ext cx="422148" cy="133305"/>
            </a:xfrm>
            <a:prstGeom prst="rect">
              <a:avLst/>
            </a:prstGeom>
            <a:solidFill>
              <a:srgbClr val="F6C216">
                <a:alpha val="100000"/>
              </a:srgbClr>
            </a:solidFill>
            <a:ln w="2710" cap="flat">
              <a:solidFill>
                <a:srgbClr val="FFFFFF">
                  <a:alpha val="100000"/>
                </a:srgbClr>
              </a:solidFill>
              <a:prstDash val="solid"/>
              <a:miter/>
            </a:ln>
          </p:spPr>
          <p:txBody>
            <a:bodyPr/>
            <a:lstStyle/>
            <a:p/>
          </p:txBody>
        </p:sp>
        <p:sp>
          <p:nvSpPr>
            <p:cNvPr id="173" name="rc173"/>
            <p:cNvSpPr/>
            <p:nvPr/>
          </p:nvSpPr>
          <p:spPr>
            <a:xfrm>
              <a:off x="5359501" y="2411491"/>
              <a:ext cx="422148" cy="133305"/>
            </a:xfrm>
            <a:prstGeom prst="rect">
              <a:avLst/>
            </a:prstGeom>
            <a:solidFill>
              <a:srgbClr val="FEB813">
                <a:alpha val="100000"/>
              </a:srgbClr>
            </a:solidFill>
            <a:ln w="2710" cap="flat">
              <a:solidFill>
                <a:srgbClr val="FFFFFF">
                  <a:alpha val="100000"/>
                </a:srgbClr>
              </a:solidFill>
              <a:prstDash val="solid"/>
              <a:miter/>
            </a:ln>
          </p:spPr>
          <p:txBody>
            <a:bodyPr/>
            <a:lstStyle/>
            <a:p/>
          </p:txBody>
        </p:sp>
        <p:sp>
          <p:nvSpPr>
            <p:cNvPr id="174" name="rc174"/>
            <p:cNvSpPr/>
            <p:nvPr/>
          </p:nvSpPr>
          <p:spPr>
            <a:xfrm>
              <a:off x="5781650" y="2411491"/>
              <a:ext cx="422148" cy="133305"/>
            </a:xfrm>
            <a:prstGeom prst="rect">
              <a:avLst/>
            </a:prstGeom>
            <a:solidFill>
              <a:srgbClr val="F0C21A">
                <a:alpha val="100000"/>
              </a:srgbClr>
            </a:solidFill>
            <a:ln w="2710" cap="flat">
              <a:solidFill>
                <a:srgbClr val="FFFFFF">
                  <a:alpha val="100000"/>
                </a:srgbClr>
              </a:solidFill>
              <a:prstDash val="solid"/>
              <a:miter/>
            </a:ln>
          </p:spPr>
          <p:txBody>
            <a:bodyPr/>
            <a:lstStyle/>
            <a:p/>
          </p:txBody>
        </p:sp>
        <p:sp>
          <p:nvSpPr>
            <p:cNvPr id="175" name="rc175"/>
            <p:cNvSpPr/>
            <p:nvPr/>
          </p:nvSpPr>
          <p:spPr>
            <a:xfrm>
              <a:off x="6203799" y="2411491"/>
              <a:ext cx="422148" cy="133305"/>
            </a:xfrm>
            <a:prstGeom prst="rect">
              <a:avLst/>
            </a:prstGeom>
            <a:solidFill>
              <a:srgbClr val="FB9E1A">
                <a:alpha val="100000"/>
              </a:srgbClr>
            </a:solidFill>
            <a:ln w="2710" cap="flat">
              <a:solidFill>
                <a:srgbClr val="FFFFFF">
                  <a:alpha val="100000"/>
                </a:srgbClr>
              </a:solidFill>
              <a:prstDash val="solid"/>
              <a:miter/>
            </a:ln>
          </p:spPr>
          <p:txBody>
            <a:bodyPr/>
            <a:lstStyle/>
            <a:p/>
          </p:txBody>
        </p:sp>
        <p:sp>
          <p:nvSpPr>
            <p:cNvPr id="176" name="rc176"/>
            <p:cNvSpPr/>
            <p:nvPr/>
          </p:nvSpPr>
          <p:spPr>
            <a:xfrm>
              <a:off x="6625948" y="2411491"/>
              <a:ext cx="422148" cy="133305"/>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177" name="rc177"/>
            <p:cNvSpPr/>
            <p:nvPr/>
          </p:nvSpPr>
          <p:spPr>
            <a:xfrm>
              <a:off x="7048096" y="2411491"/>
              <a:ext cx="422148" cy="133305"/>
            </a:xfrm>
            <a:prstGeom prst="rect">
              <a:avLst/>
            </a:prstGeom>
            <a:solidFill>
              <a:srgbClr val="FBA319">
                <a:alpha val="100000"/>
              </a:srgbClr>
            </a:solidFill>
            <a:ln w="2710" cap="flat">
              <a:solidFill>
                <a:srgbClr val="FFFFFF">
                  <a:alpha val="100000"/>
                </a:srgbClr>
              </a:solidFill>
              <a:prstDash val="solid"/>
              <a:miter/>
            </a:ln>
          </p:spPr>
          <p:txBody>
            <a:bodyPr/>
            <a:lstStyle/>
            <a:p/>
          </p:txBody>
        </p:sp>
        <p:sp>
          <p:nvSpPr>
            <p:cNvPr id="178" name="rc178"/>
            <p:cNvSpPr/>
            <p:nvPr/>
          </p:nvSpPr>
          <p:spPr>
            <a:xfrm>
              <a:off x="7470245" y="2411491"/>
              <a:ext cx="422148" cy="133305"/>
            </a:xfrm>
            <a:prstGeom prst="rect">
              <a:avLst/>
            </a:prstGeom>
            <a:solidFill>
              <a:srgbClr val="FFC00F">
                <a:alpha val="100000"/>
              </a:srgbClr>
            </a:solidFill>
            <a:ln w="2710" cap="flat">
              <a:solidFill>
                <a:srgbClr val="FFFFFF">
                  <a:alpha val="100000"/>
                </a:srgbClr>
              </a:solidFill>
              <a:prstDash val="solid"/>
              <a:miter/>
            </a:ln>
          </p:spPr>
          <p:txBody>
            <a:bodyPr/>
            <a:lstStyle/>
            <a:p/>
          </p:txBody>
        </p:sp>
        <p:sp>
          <p:nvSpPr>
            <p:cNvPr id="179" name="rc179"/>
            <p:cNvSpPr/>
            <p:nvPr/>
          </p:nvSpPr>
          <p:spPr>
            <a:xfrm>
              <a:off x="7892394" y="2411491"/>
              <a:ext cx="422148" cy="133305"/>
            </a:xfrm>
            <a:prstGeom prst="rect">
              <a:avLst/>
            </a:prstGeom>
            <a:solidFill>
              <a:srgbClr val="B3C034">
                <a:alpha val="100000"/>
              </a:srgbClr>
            </a:solidFill>
            <a:ln w="2710" cap="flat">
              <a:solidFill>
                <a:srgbClr val="FFFFFF">
                  <a:alpha val="100000"/>
                </a:srgbClr>
              </a:solidFill>
              <a:prstDash val="solid"/>
              <a:miter/>
            </a:ln>
          </p:spPr>
          <p:txBody>
            <a:bodyPr/>
            <a:lstStyle/>
            <a:p/>
          </p:txBody>
        </p:sp>
        <p:sp>
          <p:nvSpPr>
            <p:cNvPr id="180" name="rc180"/>
            <p:cNvSpPr/>
            <p:nvPr/>
          </p:nvSpPr>
          <p:spPr>
            <a:xfrm>
              <a:off x="8314543" y="2411491"/>
              <a:ext cx="422148" cy="133305"/>
            </a:xfrm>
            <a:prstGeom prst="rect">
              <a:avLst/>
            </a:prstGeom>
            <a:solidFill>
              <a:srgbClr val="ACC036">
                <a:alpha val="100000"/>
              </a:srgbClr>
            </a:solidFill>
            <a:ln w="2710" cap="flat">
              <a:solidFill>
                <a:srgbClr val="FFFFFF">
                  <a:alpha val="100000"/>
                </a:srgbClr>
              </a:solidFill>
              <a:prstDash val="solid"/>
              <a:miter/>
            </a:ln>
          </p:spPr>
          <p:txBody>
            <a:bodyPr/>
            <a:lstStyle/>
            <a:p/>
          </p:txBody>
        </p:sp>
        <p:sp>
          <p:nvSpPr>
            <p:cNvPr id="181" name="rc181"/>
            <p:cNvSpPr/>
            <p:nvPr/>
          </p:nvSpPr>
          <p:spPr>
            <a:xfrm>
              <a:off x="5359501" y="4544386"/>
              <a:ext cx="422148" cy="133305"/>
            </a:xfrm>
            <a:prstGeom prst="rect">
              <a:avLst/>
            </a:prstGeom>
            <a:solidFill>
              <a:srgbClr val="C7140A">
                <a:alpha val="100000"/>
              </a:srgbClr>
            </a:solidFill>
            <a:ln w="2710" cap="flat">
              <a:solidFill>
                <a:srgbClr val="FFFFFF">
                  <a:alpha val="100000"/>
                </a:srgbClr>
              </a:solidFill>
              <a:prstDash val="solid"/>
              <a:miter/>
            </a:ln>
          </p:spPr>
          <p:txBody>
            <a:bodyPr/>
            <a:lstStyle/>
            <a:p/>
          </p:txBody>
        </p:sp>
        <p:sp>
          <p:nvSpPr>
            <p:cNvPr id="182" name="rc182"/>
            <p:cNvSpPr/>
            <p:nvPr/>
          </p:nvSpPr>
          <p:spPr>
            <a:xfrm>
              <a:off x="5781650" y="4544386"/>
              <a:ext cx="422148" cy="133305"/>
            </a:xfrm>
            <a:prstGeom prst="rect">
              <a:avLst/>
            </a:prstGeom>
            <a:solidFill>
              <a:srgbClr val="C9160C">
                <a:alpha val="100000"/>
              </a:srgbClr>
            </a:solidFill>
            <a:ln w="2710" cap="flat">
              <a:solidFill>
                <a:srgbClr val="FFFFFF">
                  <a:alpha val="100000"/>
                </a:srgbClr>
              </a:solidFill>
              <a:prstDash val="solid"/>
              <a:miter/>
            </a:ln>
          </p:spPr>
          <p:txBody>
            <a:bodyPr/>
            <a:lstStyle/>
            <a:p/>
          </p:txBody>
        </p:sp>
        <p:sp>
          <p:nvSpPr>
            <p:cNvPr id="183" name="rc183"/>
            <p:cNvSpPr/>
            <p:nvPr/>
          </p:nvSpPr>
          <p:spPr>
            <a:xfrm>
              <a:off x="6203799" y="4544386"/>
              <a:ext cx="422148" cy="133305"/>
            </a:xfrm>
            <a:prstGeom prst="rect">
              <a:avLst/>
            </a:prstGeom>
            <a:solidFill>
              <a:srgbClr val="BC0D03">
                <a:alpha val="100000"/>
              </a:srgbClr>
            </a:solidFill>
            <a:ln w="2710" cap="flat">
              <a:solidFill>
                <a:srgbClr val="FFFFFF">
                  <a:alpha val="100000"/>
                </a:srgbClr>
              </a:solidFill>
              <a:prstDash val="solid"/>
              <a:miter/>
            </a:ln>
          </p:spPr>
          <p:txBody>
            <a:bodyPr/>
            <a:lstStyle/>
            <a:p/>
          </p:txBody>
        </p:sp>
        <p:sp>
          <p:nvSpPr>
            <p:cNvPr id="184" name="rc184"/>
            <p:cNvSpPr/>
            <p:nvPr/>
          </p:nvSpPr>
          <p:spPr>
            <a:xfrm>
              <a:off x="6625948" y="4544386"/>
              <a:ext cx="422148" cy="133305"/>
            </a:xfrm>
            <a:prstGeom prst="rect">
              <a:avLst/>
            </a:prstGeom>
            <a:solidFill>
              <a:srgbClr val="B90B02">
                <a:alpha val="100000"/>
              </a:srgbClr>
            </a:solidFill>
            <a:ln w="2710" cap="flat">
              <a:solidFill>
                <a:srgbClr val="FFFFFF">
                  <a:alpha val="100000"/>
                </a:srgbClr>
              </a:solidFill>
              <a:prstDash val="solid"/>
              <a:miter/>
            </a:ln>
          </p:spPr>
          <p:txBody>
            <a:bodyPr/>
            <a:lstStyle/>
            <a:p/>
          </p:txBody>
        </p:sp>
        <p:sp>
          <p:nvSpPr>
            <p:cNvPr id="185" name="rc185"/>
            <p:cNvSpPr/>
            <p:nvPr/>
          </p:nvSpPr>
          <p:spPr>
            <a:xfrm>
              <a:off x="7048096" y="4544386"/>
              <a:ext cx="422148" cy="133305"/>
            </a:xfrm>
            <a:prstGeom prst="rect">
              <a:avLst/>
            </a:prstGeom>
            <a:solidFill>
              <a:srgbClr val="B90B02">
                <a:alpha val="100000"/>
              </a:srgbClr>
            </a:solidFill>
            <a:ln w="2710" cap="flat">
              <a:solidFill>
                <a:srgbClr val="FFFFFF">
                  <a:alpha val="100000"/>
                </a:srgbClr>
              </a:solidFill>
              <a:prstDash val="solid"/>
              <a:miter/>
            </a:ln>
          </p:spPr>
          <p:txBody>
            <a:bodyPr/>
            <a:lstStyle/>
            <a:p/>
          </p:txBody>
        </p:sp>
        <p:sp>
          <p:nvSpPr>
            <p:cNvPr id="186" name="rc186"/>
            <p:cNvSpPr/>
            <p:nvPr/>
          </p:nvSpPr>
          <p:spPr>
            <a:xfrm>
              <a:off x="7470245" y="4544386"/>
              <a:ext cx="422148" cy="133305"/>
            </a:xfrm>
            <a:prstGeom prst="rect">
              <a:avLst/>
            </a:prstGeom>
            <a:solidFill>
              <a:srgbClr val="BE0F04">
                <a:alpha val="100000"/>
              </a:srgbClr>
            </a:solidFill>
            <a:ln w="2710" cap="flat">
              <a:solidFill>
                <a:srgbClr val="FFFFFF">
                  <a:alpha val="100000"/>
                </a:srgbClr>
              </a:solidFill>
              <a:prstDash val="solid"/>
              <a:miter/>
            </a:ln>
          </p:spPr>
          <p:txBody>
            <a:bodyPr/>
            <a:lstStyle/>
            <a:p/>
          </p:txBody>
        </p:sp>
        <p:sp>
          <p:nvSpPr>
            <p:cNvPr id="187" name="rc187"/>
            <p:cNvSpPr/>
            <p:nvPr/>
          </p:nvSpPr>
          <p:spPr>
            <a:xfrm>
              <a:off x="7892394" y="4544386"/>
              <a:ext cx="422148" cy="133305"/>
            </a:xfrm>
            <a:prstGeom prst="rect">
              <a:avLst/>
            </a:prstGeom>
            <a:solidFill>
              <a:srgbClr val="C51309">
                <a:alpha val="100000"/>
              </a:srgbClr>
            </a:solidFill>
            <a:ln w="2710" cap="flat">
              <a:solidFill>
                <a:srgbClr val="FFFFFF">
                  <a:alpha val="100000"/>
                </a:srgbClr>
              </a:solidFill>
              <a:prstDash val="solid"/>
              <a:miter/>
            </a:ln>
          </p:spPr>
          <p:txBody>
            <a:bodyPr/>
            <a:lstStyle/>
            <a:p/>
          </p:txBody>
        </p:sp>
        <p:sp>
          <p:nvSpPr>
            <p:cNvPr id="188" name="rc188"/>
            <p:cNvSpPr/>
            <p:nvPr/>
          </p:nvSpPr>
          <p:spPr>
            <a:xfrm>
              <a:off x="8314543" y="4544386"/>
              <a:ext cx="422148" cy="133305"/>
            </a:xfrm>
            <a:prstGeom prst="rect">
              <a:avLst/>
            </a:prstGeom>
            <a:solidFill>
              <a:srgbClr val="EB4D1D">
                <a:alpha val="100000"/>
              </a:srgbClr>
            </a:solidFill>
            <a:ln w="2710" cap="flat">
              <a:solidFill>
                <a:srgbClr val="FFFFFF">
                  <a:alpha val="100000"/>
                </a:srgbClr>
              </a:solidFill>
              <a:prstDash val="solid"/>
              <a:miter/>
            </a:ln>
          </p:spPr>
          <p:txBody>
            <a:bodyPr/>
            <a:lstStyle/>
            <a:p/>
          </p:txBody>
        </p:sp>
        <p:sp>
          <p:nvSpPr>
            <p:cNvPr id="189" name="rc189"/>
            <p:cNvSpPr/>
            <p:nvPr/>
          </p:nvSpPr>
          <p:spPr>
            <a:xfrm>
              <a:off x="2826609" y="2144879"/>
              <a:ext cx="422148" cy="133305"/>
            </a:xfrm>
            <a:prstGeom prst="rect">
              <a:avLst/>
            </a:prstGeom>
            <a:solidFill>
              <a:srgbClr val="F7841E">
                <a:alpha val="100000"/>
              </a:srgbClr>
            </a:solidFill>
            <a:ln w="2710" cap="flat">
              <a:solidFill>
                <a:srgbClr val="FFFFFF">
                  <a:alpha val="100000"/>
                </a:srgbClr>
              </a:solidFill>
              <a:prstDash val="solid"/>
              <a:miter/>
            </a:ln>
          </p:spPr>
          <p:txBody>
            <a:bodyPr/>
            <a:lstStyle/>
            <a:p/>
          </p:txBody>
        </p:sp>
        <p:sp>
          <p:nvSpPr>
            <p:cNvPr id="190" name="rc190"/>
            <p:cNvSpPr/>
            <p:nvPr/>
          </p:nvSpPr>
          <p:spPr>
            <a:xfrm>
              <a:off x="3248757" y="2144879"/>
              <a:ext cx="422148" cy="133305"/>
            </a:xfrm>
            <a:prstGeom prst="rect">
              <a:avLst/>
            </a:prstGeom>
            <a:solidFill>
              <a:srgbClr val="FA9A1B">
                <a:alpha val="100000"/>
              </a:srgbClr>
            </a:solidFill>
            <a:ln w="2710" cap="flat">
              <a:solidFill>
                <a:srgbClr val="FFFFFF">
                  <a:alpha val="100000"/>
                </a:srgbClr>
              </a:solidFill>
              <a:prstDash val="solid"/>
              <a:miter/>
            </a:ln>
          </p:spPr>
          <p:txBody>
            <a:bodyPr/>
            <a:lstStyle/>
            <a:p/>
          </p:txBody>
        </p:sp>
        <p:sp>
          <p:nvSpPr>
            <p:cNvPr id="191" name="rc191"/>
            <p:cNvSpPr/>
            <p:nvPr/>
          </p:nvSpPr>
          <p:spPr>
            <a:xfrm>
              <a:off x="3670906" y="2144879"/>
              <a:ext cx="422148" cy="133305"/>
            </a:xfrm>
            <a:prstGeom prst="rect">
              <a:avLst/>
            </a:prstGeom>
            <a:solidFill>
              <a:srgbClr val="FDAB17">
                <a:alpha val="100000"/>
              </a:srgbClr>
            </a:solidFill>
            <a:ln w="2710" cap="flat">
              <a:solidFill>
                <a:srgbClr val="FFFFFF">
                  <a:alpha val="100000"/>
                </a:srgbClr>
              </a:solidFill>
              <a:prstDash val="solid"/>
              <a:miter/>
            </a:ln>
          </p:spPr>
          <p:txBody>
            <a:bodyPr/>
            <a:lstStyle/>
            <a:p/>
          </p:txBody>
        </p:sp>
        <p:sp>
          <p:nvSpPr>
            <p:cNvPr id="192" name="rc192"/>
            <p:cNvSpPr/>
            <p:nvPr/>
          </p:nvSpPr>
          <p:spPr>
            <a:xfrm>
              <a:off x="4093055" y="2144879"/>
              <a:ext cx="422148" cy="133305"/>
            </a:xfrm>
            <a:prstGeom prst="rect">
              <a:avLst/>
            </a:prstGeom>
            <a:solidFill>
              <a:srgbClr val="FBA319">
                <a:alpha val="100000"/>
              </a:srgbClr>
            </a:solidFill>
            <a:ln w="2710" cap="flat">
              <a:solidFill>
                <a:srgbClr val="FFFFFF">
                  <a:alpha val="100000"/>
                </a:srgbClr>
              </a:solidFill>
              <a:prstDash val="solid"/>
              <a:miter/>
            </a:ln>
          </p:spPr>
          <p:txBody>
            <a:bodyPr/>
            <a:lstStyle/>
            <a:p/>
          </p:txBody>
        </p:sp>
        <p:sp>
          <p:nvSpPr>
            <p:cNvPr id="193" name="rc193"/>
            <p:cNvSpPr/>
            <p:nvPr/>
          </p:nvSpPr>
          <p:spPr>
            <a:xfrm>
              <a:off x="4515204" y="2144879"/>
              <a:ext cx="422148" cy="133305"/>
            </a:xfrm>
            <a:prstGeom prst="rect">
              <a:avLst/>
            </a:prstGeom>
            <a:solidFill>
              <a:srgbClr val="FDAB17">
                <a:alpha val="100000"/>
              </a:srgbClr>
            </a:solidFill>
            <a:ln w="2710" cap="flat">
              <a:solidFill>
                <a:srgbClr val="FFFFFF">
                  <a:alpha val="100000"/>
                </a:srgbClr>
              </a:solidFill>
              <a:prstDash val="solid"/>
              <a:miter/>
            </a:ln>
          </p:spPr>
          <p:txBody>
            <a:bodyPr/>
            <a:lstStyle/>
            <a:p/>
          </p:txBody>
        </p:sp>
        <p:sp>
          <p:nvSpPr>
            <p:cNvPr id="194" name="rc194"/>
            <p:cNvSpPr/>
            <p:nvPr/>
          </p:nvSpPr>
          <p:spPr>
            <a:xfrm>
              <a:off x="4937353" y="2144879"/>
              <a:ext cx="422148" cy="133305"/>
            </a:xfrm>
            <a:prstGeom prst="rect">
              <a:avLst/>
            </a:prstGeom>
            <a:solidFill>
              <a:srgbClr val="FDAB17">
                <a:alpha val="100000"/>
              </a:srgbClr>
            </a:solidFill>
            <a:ln w="2710" cap="flat">
              <a:solidFill>
                <a:srgbClr val="FFFFFF">
                  <a:alpha val="100000"/>
                </a:srgbClr>
              </a:solidFill>
              <a:prstDash val="solid"/>
              <a:miter/>
            </a:ln>
          </p:spPr>
          <p:txBody>
            <a:bodyPr/>
            <a:lstStyle/>
            <a:p/>
          </p:txBody>
        </p:sp>
        <p:sp>
          <p:nvSpPr>
            <p:cNvPr id="195" name="rc195"/>
            <p:cNvSpPr/>
            <p:nvPr/>
          </p:nvSpPr>
          <p:spPr>
            <a:xfrm>
              <a:off x="5359501" y="2144879"/>
              <a:ext cx="422148" cy="133305"/>
            </a:xfrm>
            <a:prstGeom prst="rect">
              <a:avLst/>
            </a:prstGeom>
            <a:solidFill>
              <a:srgbClr val="FCA718">
                <a:alpha val="100000"/>
              </a:srgbClr>
            </a:solidFill>
            <a:ln w="2710" cap="flat">
              <a:solidFill>
                <a:srgbClr val="FFFFFF">
                  <a:alpha val="100000"/>
                </a:srgbClr>
              </a:solidFill>
              <a:prstDash val="solid"/>
              <a:miter/>
            </a:ln>
          </p:spPr>
          <p:txBody>
            <a:bodyPr/>
            <a:lstStyle/>
            <a:p/>
          </p:txBody>
        </p:sp>
        <p:sp>
          <p:nvSpPr>
            <p:cNvPr id="196" name="rc196"/>
            <p:cNvSpPr/>
            <p:nvPr/>
          </p:nvSpPr>
          <p:spPr>
            <a:xfrm>
              <a:off x="5781650" y="2144879"/>
              <a:ext cx="422148" cy="133305"/>
            </a:xfrm>
            <a:prstGeom prst="rect">
              <a:avLst/>
            </a:prstGeom>
            <a:solidFill>
              <a:srgbClr val="F88D1D">
                <a:alpha val="100000"/>
              </a:srgbClr>
            </a:solidFill>
            <a:ln w="2710" cap="flat">
              <a:solidFill>
                <a:srgbClr val="FFFFFF">
                  <a:alpha val="100000"/>
                </a:srgbClr>
              </a:solidFill>
              <a:prstDash val="solid"/>
              <a:miter/>
            </a:ln>
          </p:spPr>
          <p:txBody>
            <a:bodyPr/>
            <a:lstStyle/>
            <a:p/>
          </p:txBody>
        </p:sp>
        <p:sp>
          <p:nvSpPr>
            <p:cNvPr id="197" name="rc197"/>
            <p:cNvSpPr/>
            <p:nvPr/>
          </p:nvSpPr>
          <p:spPr>
            <a:xfrm>
              <a:off x="6203799" y="2144879"/>
              <a:ext cx="422148" cy="133305"/>
            </a:xfrm>
            <a:prstGeom prst="rect">
              <a:avLst/>
            </a:prstGeom>
            <a:solidFill>
              <a:srgbClr val="C01006">
                <a:alpha val="100000"/>
              </a:srgbClr>
            </a:solidFill>
            <a:ln w="2710" cap="flat">
              <a:solidFill>
                <a:srgbClr val="FFFFFF">
                  <a:alpha val="100000"/>
                </a:srgbClr>
              </a:solidFill>
              <a:prstDash val="solid"/>
              <a:miter/>
            </a:ln>
          </p:spPr>
          <p:txBody>
            <a:bodyPr/>
            <a:lstStyle/>
            <a:p/>
          </p:txBody>
        </p:sp>
        <p:sp>
          <p:nvSpPr>
            <p:cNvPr id="198" name="rc198"/>
            <p:cNvSpPr/>
            <p:nvPr/>
          </p:nvSpPr>
          <p:spPr>
            <a:xfrm>
              <a:off x="6625948" y="2144879"/>
              <a:ext cx="422148" cy="133305"/>
            </a:xfrm>
            <a:prstGeom prst="rect">
              <a:avLst/>
            </a:prstGeom>
            <a:solidFill>
              <a:srgbClr val="B70A01">
                <a:alpha val="100000"/>
              </a:srgbClr>
            </a:solidFill>
            <a:ln w="2710" cap="flat">
              <a:solidFill>
                <a:srgbClr val="FFFFFF">
                  <a:alpha val="100000"/>
                </a:srgbClr>
              </a:solidFill>
              <a:prstDash val="solid"/>
              <a:miter/>
            </a:ln>
          </p:spPr>
          <p:txBody>
            <a:bodyPr/>
            <a:lstStyle/>
            <a:p/>
          </p:txBody>
        </p:sp>
        <p:sp>
          <p:nvSpPr>
            <p:cNvPr id="199" name="rc199"/>
            <p:cNvSpPr/>
            <p:nvPr/>
          </p:nvSpPr>
          <p:spPr>
            <a:xfrm>
              <a:off x="7048096" y="2144879"/>
              <a:ext cx="422148" cy="133305"/>
            </a:xfrm>
            <a:prstGeom prst="rect">
              <a:avLst/>
            </a:prstGeom>
            <a:solidFill>
              <a:srgbClr val="E4C221">
                <a:alpha val="100000"/>
              </a:srgbClr>
            </a:solidFill>
            <a:ln w="2710" cap="flat">
              <a:solidFill>
                <a:srgbClr val="FFFFFF">
                  <a:alpha val="100000"/>
                </a:srgbClr>
              </a:solidFill>
              <a:prstDash val="solid"/>
              <a:miter/>
            </a:ln>
          </p:spPr>
          <p:txBody>
            <a:bodyPr/>
            <a:lstStyle/>
            <a:p/>
          </p:txBody>
        </p:sp>
        <p:sp>
          <p:nvSpPr>
            <p:cNvPr id="200" name="rc200"/>
            <p:cNvSpPr/>
            <p:nvPr/>
          </p:nvSpPr>
          <p:spPr>
            <a:xfrm>
              <a:off x="7470245" y="2144879"/>
              <a:ext cx="422148" cy="133305"/>
            </a:xfrm>
            <a:prstGeom prst="rect">
              <a:avLst/>
            </a:prstGeom>
            <a:solidFill>
              <a:srgbClr val="B3C034">
                <a:alpha val="100000"/>
              </a:srgbClr>
            </a:solidFill>
            <a:ln w="2710" cap="flat">
              <a:solidFill>
                <a:srgbClr val="FFFFFF">
                  <a:alpha val="100000"/>
                </a:srgbClr>
              </a:solidFill>
              <a:prstDash val="solid"/>
              <a:miter/>
            </a:ln>
          </p:spPr>
          <p:txBody>
            <a:bodyPr/>
            <a:lstStyle/>
            <a:p/>
          </p:txBody>
        </p:sp>
        <p:sp>
          <p:nvSpPr>
            <p:cNvPr id="201" name="rc201"/>
            <p:cNvSpPr/>
            <p:nvPr/>
          </p:nvSpPr>
          <p:spPr>
            <a:xfrm>
              <a:off x="7892394" y="2144879"/>
              <a:ext cx="422148" cy="133305"/>
            </a:xfrm>
            <a:prstGeom prst="rect">
              <a:avLst/>
            </a:prstGeom>
            <a:solidFill>
              <a:srgbClr val="9FBF3A">
                <a:alpha val="100000"/>
              </a:srgbClr>
            </a:solidFill>
            <a:ln w="2710" cap="flat">
              <a:solidFill>
                <a:srgbClr val="FFFFFF">
                  <a:alpha val="100000"/>
                </a:srgbClr>
              </a:solidFill>
              <a:prstDash val="solid"/>
              <a:miter/>
            </a:ln>
          </p:spPr>
          <p:txBody>
            <a:bodyPr/>
            <a:lstStyle/>
            <a:p/>
          </p:txBody>
        </p:sp>
        <p:sp>
          <p:nvSpPr>
            <p:cNvPr id="202" name="rc202"/>
            <p:cNvSpPr/>
            <p:nvPr/>
          </p:nvSpPr>
          <p:spPr>
            <a:xfrm>
              <a:off x="8314543" y="2144879"/>
              <a:ext cx="422148" cy="133305"/>
            </a:xfrm>
            <a:prstGeom prst="rect">
              <a:avLst/>
            </a:prstGeom>
            <a:solidFill>
              <a:srgbClr val="9FBF3A">
                <a:alpha val="100000"/>
              </a:srgbClr>
            </a:solidFill>
            <a:ln w="2710" cap="flat">
              <a:solidFill>
                <a:srgbClr val="FFFFFF">
                  <a:alpha val="100000"/>
                </a:srgbClr>
              </a:solidFill>
              <a:prstDash val="solid"/>
              <a:miter/>
            </a:ln>
          </p:spPr>
          <p:txBody>
            <a:bodyPr/>
            <a:lstStyle/>
            <a:p/>
          </p:txBody>
        </p:sp>
        <p:sp>
          <p:nvSpPr>
            <p:cNvPr id="203" name="rc203"/>
            <p:cNvSpPr/>
            <p:nvPr/>
          </p:nvSpPr>
          <p:spPr>
            <a:xfrm>
              <a:off x="7892394" y="3477938"/>
              <a:ext cx="422148" cy="133305"/>
            </a:xfrm>
            <a:prstGeom prst="rect">
              <a:avLst/>
            </a:prstGeom>
            <a:solidFill>
              <a:srgbClr val="89BE3F">
                <a:alpha val="100000"/>
              </a:srgbClr>
            </a:solidFill>
            <a:ln w="2710" cap="flat">
              <a:solidFill>
                <a:srgbClr val="FFFFFF">
                  <a:alpha val="100000"/>
                </a:srgbClr>
              </a:solidFill>
              <a:prstDash val="solid"/>
              <a:miter/>
            </a:ln>
          </p:spPr>
          <p:txBody>
            <a:bodyPr/>
            <a:lstStyle/>
            <a:p/>
          </p:txBody>
        </p:sp>
        <p:sp>
          <p:nvSpPr>
            <p:cNvPr id="204" name="rc204"/>
            <p:cNvSpPr/>
            <p:nvPr/>
          </p:nvSpPr>
          <p:spPr>
            <a:xfrm>
              <a:off x="8314543" y="3477938"/>
              <a:ext cx="422148" cy="133305"/>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205" name="rc205"/>
            <p:cNvSpPr/>
            <p:nvPr/>
          </p:nvSpPr>
          <p:spPr>
            <a:xfrm>
              <a:off x="1982311" y="2811409"/>
              <a:ext cx="422148" cy="133305"/>
            </a:xfrm>
            <a:prstGeom prst="rect">
              <a:avLst/>
            </a:prstGeom>
            <a:solidFill>
              <a:srgbClr val="DEC224">
                <a:alpha val="100000"/>
              </a:srgbClr>
            </a:solidFill>
            <a:ln w="2710" cap="flat">
              <a:solidFill>
                <a:srgbClr val="FFFFFF">
                  <a:alpha val="100000"/>
                </a:srgbClr>
              </a:solidFill>
              <a:prstDash val="solid"/>
              <a:miter/>
            </a:ln>
          </p:spPr>
          <p:txBody>
            <a:bodyPr/>
            <a:lstStyle/>
            <a:p/>
          </p:txBody>
        </p:sp>
        <p:sp>
          <p:nvSpPr>
            <p:cNvPr id="206" name="rc206"/>
            <p:cNvSpPr/>
            <p:nvPr/>
          </p:nvSpPr>
          <p:spPr>
            <a:xfrm>
              <a:off x="2404460" y="2811409"/>
              <a:ext cx="422148" cy="133305"/>
            </a:xfrm>
            <a:prstGeom prst="rect">
              <a:avLst/>
            </a:prstGeom>
            <a:solidFill>
              <a:srgbClr val="82BD41">
                <a:alpha val="100000"/>
              </a:srgbClr>
            </a:solidFill>
            <a:ln w="2710" cap="flat">
              <a:solidFill>
                <a:srgbClr val="FFFFFF">
                  <a:alpha val="100000"/>
                </a:srgbClr>
              </a:solidFill>
              <a:prstDash val="solid"/>
              <a:miter/>
            </a:ln>
          </p:spPr>
          <p:txBody>
            <a:bodyPr/>
            <a:lstStyle/>
            <a:p/>
          </p:txBody>
        </p:sp>
        <p:sp>
          <p:nvSpPr>
            <p:cNvPr id="207" name="rc207"/>
            <p:cNvSpPr/>
            <p:nvPr/>
          </p:nvSpPr>
          <p:spPr>
            <a:xfrm>
              <a:off x="2826609" y="2811409"/>
              <a:ext cx="422148" cy="133305"/>
            </a:xfrm>
            <a:prstGeom prst="rect">
              <a:avLst/>
            </a:prstGeom>
            <a:solidFill>
              <a:srgbClr val="82BD41">
                <a:alpha val="100000"/>
              </a:srgbClr>
            </a:solidFill>
            <a:ln w="2710" cap="flat">
              <a:solidFill>
                <a:srgbClr val="FFFFFF">
                  <a:alpha val="100000"/>
                </a:srgbClr>
              </a:solidFill>
              <a:prstDash val="solid"/>
              <a:miter/>
            </a:ln>
          </p:spPr>
          <p:txBody>
            <a:bodyPr/>
            <a:lstStyle/>
            <a:p/>
          </p:txBody>
        </p:sp>
        <p:sp>
          <p:nvSpPr>
            <p:cNvPr id="208" name="rc208"/>
            <p:cNvSpPr/>
            <p:nvPr/>
          </p:nvSpPr>
          <p:spPr>
            <a:xfrm>
              <a:off x="3248757" y="2811409"/>
              <a:ext cx="422148" cy="133305"/>
            </a:xfrm>
            <a:prstGeom prst="rect">
              <a:avLst/>
            </a:prstGeom>
            <a:solidFill>
              <a:srgbClr val="9FBF3A">
                <a:alpha val="100000"/>
              </a:srgbClr>
            </a:solidFill>
            <a:ln w="2710" cap="flat">
              <a:solidFill>
                <a:srgbClr val="FFFFFF">
                  <a:alpha val="100000"/>
                </a:srgbClr>
              </a:solidFill>
              <a:prstDash val="solid"/>
              <a:miter/>
            </a:ln>
          </p:spPr>
          <p:txBody>
            <a:bodyPr/>
            <a:lstStyle/>
            <a:p/>
          </p:txBody>
        </p:sp>
        <p:sp>
          <p:nvSpPr>
            <p:cNvPr id="209" name="rc209"/>
            <p:cNvSpPr/>
            <p:nvPr/>
          </p:nvSpPr>
          <p:spPr>
            <a:xfrm>
              <a:off x="3670906" y="2811409"/>
              <a:ext cx="422148" cy="133305"/>
            </a:xfrm>
            <a:prstGeom prst="rect">
              <a:avLst/>
            </a:prstGeom>
            <a:solidFill>
              <a:srgbClr val="7CBB41">
                <a:alpha val="100000"/>
              </a:srgbClr>
            </a:solidFill>
            <a:ln w="2710" cap="flat">
              <a:solidFill>
                <a:srgbClr val="FFFFFF">
                  <a:alpha val="100000"/>
                </a:srgbClr>
              </a:solidFill>
              <a:prstDash val="solid"/>
              <a:miter/>
            </a:ln>
          </p:spPr>
          <p:txBody>
            <a:bodyPr/>
            <a:lstStyle/>
            <a:p/>
          </p:txBody>
        </p:sp>
        <p:sp>
          <p:nvSpPr>
            <p:cNvPr id="210" name="rc210"/>
            <p:cNvSpPr/>
            <p:nvPr/>
          </p:nvSpPr>
          <p:spPr>
            <a:xfrm>
              <a:off x="4093055" y="2811409"/>
              <a:ext cx="422148" cy="133305"/>
            </a:xfrm>
            <a:prstGeom prst="rect">
              <a:avLst/>
            </a:prstGeom>
            <a:solidFill>
              <a:srgbClr val="FEBC11">
                <a:alpha val="100000"/>
              </a:srgbClr>
            </a:solidFill>
            <a:ln w="2710" cap="flat">
              <a:solidFill>
                <a:srgbClr val="FFFFFF">
                  <a:alpha val="100000"/>
                </a:srgbClr>
              </a:solidFill>
              <a:prstDash val="solid"/>
              <a:miter/>
            </a:ln>
          </p:spPr>
          <p:txBody>
            <a:bodyPr/>
            <a:lstStyle/>
            <a:p/>
          </p:txBody>
        </p:sp>
        <p:sp>
          <p:nvSpPr>
            <p:cNvPr id="211" name="rc211"/>
            <p:cNvSpPr/>
            <p:nvPr/>
          </p:nvSpPr>
          <p:spPr>
            <a:xfrm>
              <a:off x="4515204" y="2811409"/>
              <a:ext cx="422148" cy="133305"/>
            </a:xfrm>
            <a:prstGeom prst="rect">
              <a:avLst/>
            </a:prstGeom>
            <a:solidFill>
              <a:srgbClr val="90BE3D">
                <a:alpha val="100000"/>
              </a:srgbClr>
            </a:solidFill>
            <a:ln w="2710" cap="flat">
              <a:solidFill>
                <a:srgbClr val="FFFFFF">
                  <a:alpha val="100000"/>
                </a:srgbClr>
              </a:solidFill>
              <a:prstDash val="solid"/>
              <a:miter/>
            </a:ln>
          </p:spPr>
          <p:txBody>
            <a:bodyPr/>
            <a:lstStyle/>
            <a:p/>
          </p:txBody>
        </p:sp>
        <p:sp>
          <p:nvSpPr>
            <p:cNvPr id="212" name="rc212"/>
            <p:cNvSpPr/>
            <p:nvPr/>
          </p:nvSpPr>
          <p:spPr>
            <a:xfrm>
              <a:off x="4937353" y="2811409"/>
              <a:ext cx="422148" cy="133305"/>
            </a:xfrm>
            <a:prstGeom prst="rect">
              <a:avLst/>
            </a:prstGeom>
            <a:solidFill>
              <a:srgbClr val="B3C034">
                <a:alpha val="100000"/>
              </a:srgbClr>
            </a:solidFill>
            <a:ln w="2710" cap="flat">
              <a:solidFill>
                <a:srgbClr val="FFFFFF">
                  <a:alpha val="100000"/>
                </a:srgbClr>
              </a:solidFill>
              <a:prstDash val="solid"/>
              <a:miter/>
            </a:ln>
          </p:spPr>
          <p:txBody>
            <a:bodyPr/>
            <a:lstStyle/>
            <a:p/>
          </p:txBody>
        </p:sp>
        <p:sp>
          <p:nvSpPr>
            <p:cNvPr id="213" name="rc213"/>
            <p:cNvSpPr/>
            <p:nvPr/>
          </p:nvSpPr>
          <p:spPr>
            <a:xfrm>
              <a:off x="5359501" y="2811409"/>
              <a:ext cx="422148" cy="133305"/>
            </a:xfrm>
            <a:prstGeom prst="rect">
              <a:avLst/>
            </a:prstGeom>
            <a:solidFill>
              <a:srgbClr val="C6C12E">
                <a:alpha val="100000"/>
              </a:srgbClr>
            </a:solidFill>
            <a:ln w="2710" cap="flat">
              <a:solidFill>
                <a:srgbClr val="FFFFFF">
                  <a:alpha val="100000"/>
                </a:srgbClr>
              </a:solidFill>
              <a:prstDash val="solid"/>
              <a:miter/>
            </a:ln>
          </p:spPr>
          <p:txBody>
            <a:bodyPr/>
            <a:lstStyle/>
            <a:p/>
          </p:txBody>
        </p:sp>
        <p:sp>
          <p:nvSpPr>
            <p:cNvPr id="214" name="rc214"/>
            <p:cNvSpPr/>
            <p:nvPr/>
          </p:nvSpPr>
          <p:spPr>
            <a:xfrm>
              <a:off x="5781650" y="2811409"/>
              <a:ext cx="422148" cy="133305"/>
            </a:xfrm>
            <a:prstGeom prst="rect">
              <a:avLst/>
            </a:prstGeom>
            <a:solidFill>
              <a:srgbClr val="A5BF38">
                <a:alpha val="100000"/>
              </a:srgbClr>
            </a:solidFill>
            <a:ln w="2710" cap="flat">
              <a:solidFill>
                <a:srgbClr val="FFFFFF">
                  <a:alpha val="100000"/>
                </a:srgbClr>
              </a:solidFill>
              <a:prstDash val="solid"/>
              <a:miter/>
            </a:ln>
          </p:spPr>
          <p:txBody>
            <a:bodyPr/>
            <a:lstStyle/>
            <a:p/>
          </p:txBody>
        </p:sp>
        <p:sp>
          <p:nvSpPr>
            <p:cNvPr id="215" name="rc215"/>
            <p:cNvSpPr/>
            <p:nvPr/>
          </p:nvSpPr>
          <p:spPr>
            <a:xfrm>
              <a:off x="6203799" y="2811409"/>
              <a:ext cx="422148" cy="133305"/>
            </a:xfrm>
            <a:prstGeom prst="rect">
              <a:avLst/>
            </a:prstGeom>
            <a:solidFill>
              <a:srgbClr val="F7841E">
                <a:alpha val="100000"/>
              </a:srgbClr>
            </a:solidFill>
            <a:ln w="2710" cap="flat">
              <a:solidFill>
                <a:srgbClr val="FFFFFF">
                  <a:alpha val="100000"/>
                </a:srgbClr>
              </a:solidFill>
              <a:prstDash val="solid"/>
              <a:miter/>
            </a:ln>
          </p:spPr>
          <p:txBody>
            <a:bodyPr/>
            <a:lstStyle/>
            <a:p/>
          </p:txBody>
        </p:sp>
        <p:sp>
          <p:nvSpPr>
            <p:cNvPr id="216" name="rc216"/>
            <p:cNvSpPr/>
            <p:nvPr/>
          </p:nvSpPr>
          <p:spPr>
            <a:xfrm>
              <a:off x="6625948" y="2811409"/>
              <a:ext cx="422148" cy="133305"/>
            </a:xfrm>
            <a:prstGeom prst="rect">
              <a:avLst/>
            </a:prstGeom>
            <a:solidFill>
              <a:srgbClr val="F88D1D">
                <a:alpha val="100000"/>
              </a:srgbClr>
            </a:solidFill>
            <a:ln w="2710" cap="flat">
              <a:solidFill>
                <a:srgbClr val="FFFFFF">
                  <a:alpha val="100000"/>
                </a:srgbClr>
              </a:solidFill>
              <a:prstDash val="solid"/>
              <a:miter/>
            </a:ln>
          </p:spPr>
          <p:txBody>
            <a:bodyPr/>
            <a:lstStyle/>
            <a:p/>
          </p:txBody>
        </p:sp>
        <p:sp>
          <p:nvSpPr>
            <p:cNvPr id="217" name="rc217"/>
            <p:cNvSpPr/>
            <p:nvPr/>
          </p:nvSpPr>
          <p:spPr>
            <a:xfrm>
              <a:off x="7048096" y="2811409"/>
              <a:ext cx="422148" cy="133305"/>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218" name="rc218"/>
            <p:cNvSpPr/>
            <p:nvPr/>
          </p:nvSpPr>
          <p:spPr>
            <a:xfrm>
              <a:off x="7470245" y="2811409"/>
              <a:ext cx="422148" cy="133305"/>
            </a:xfrm>
            <a:prstGeom prst="rect">
              <a:avLst/>
            </a:prstGeom>
            <a:solidFill>
              <a:srgbClr val="B9C132">
                <a:alpha val="100000"/>
              </a:srgbClr>
            </a:solidFill>
            <a:ln w="2710" cap="flat">
              <a:solidFill>
                <a:srgbClr val="FFFFFF">
                  <a:alpha val="100000"/>
                </a:srgbClr>
              </a:solidFill>
              <a:prstDash val="solid"/>
              <a:miter/>
            </a:ln>
          </p:spPr>
          <p:txBody>
            <a:bodyPr/>
            <a:lstStyle/>
            <a:p/>
          </p:txBody>
        </p:sp>
        <p:sp>
          <p:nvSpPr>
            <p:cNvPr id="219" name="rc219"/>
            <p:cNvSpPr/>
            <p:nvPr/>
          </p:nvSpPr>
          <p:spPr>
            <a:xfrm>
              <a:off x="7892394" y="2811409"/>
              <a:ext cx="422148" cy="133305"/>
            </a:xfrm>
            <a:prstGeom prst="rect">
              <a:avLst/>
            </a:prstGeom>
            <a:solidFill>
              <a:srgbClr val="E4C221">
                <a:alpha val="100000"/>
              </a:srgbClr>
            </a:solidFill>
            <a:ln w="2710" cap="flat">
              <a:solidFill>
                <a:srgbClr val="FFFFFF">
                  <a:alpha val="100000"/>
                </a:srgbClr>
              </a:solidFill>
              <a:prstDash val="solid"/>
              <a:miter/>
            </a:ln>
          </p:spPr>
          <p:txBody>
            <a:bodyPr/>
            <a:lstStyle/>
            <a:p/>
          </p:txBody>
        </p:sp>
        <p:sp>
          <p:nvSpPr>
            <p:cNvPr id="220" name="rc220"/>
            <p:cNvSpPr/>
            <p:nvPr/>
          </p:nvSpPr>
          <p:spPr>
            <a:xfrm>
              <a:off x="8314543" y="2811409"/>
              <a:ext cx="422148" cy="133305"/>
            </a:xfrm>
            <a:prstGeom prst="rect">
              <a:avLst/>
            </a:prstGeom>
            <a:solidFill>
              <a:srgbClr val="BFC130">
                <a:alpha val="100000"/>
              </a:srgbClr>
            </a:solidFill>
            <a:ln w="2710" cap="flat">
              <a:solidFill>
                <a:srgbClr val="FFFFFF">
                  <a:alpha val="100000"/>
                </a:srgbClr>
              </a:solidFill>
              <a:prstDash val="solid"/>
              <a:miter/>
            </a:ln>
          </p:spPr>
          <p:txBody>
            <a:bodyPr/>
            <a:lstStyle/>
            <a:p/>
          </p:txBody>
        </p:sp>
        <p:sp>
          <p:nvSpPr>
            <p:cNvPr id="221" name="rc221"/>
            <p:cNvSpPr/>
            <p:nvPr/>
          </p:nvSpPr>
          <p:spPr>
            <a:xfrm>
              <a:off x="3248757" y="4411080"/>
              <a:ext cx="422148" cy="133305"/>
            </a:xfrm>
            <a:prstGeom prst="rect">
              <a:avLst/>
            </a:prstGeom>
            <a:solidFill>
              <a:srgbClr val="82BD41">
                <a:alpha val="100000"/>
              </a:srgbClr>
            </a:solidFill>
            <a:ln w="2710" cap="flat">
              <a:solidFill>
                <a:srgbClr val="FFFFFF">
                  <a:alpha val="100000"/>
                </a:srgbClr>
              </a:solidFill>
              <a:prstDash val="solid"/>
              <a:miter/>
            </a:ln>
          </p:spPr>
          <p:txBody>
            <a:bodyPr/>
            <a:lstStyle/>
            <a:p/>
          </p:txBody>
        </p:sp>
        <p:sp>
          <p:nvSpPr>
            <p:cNvPr id="222" name="rc222"/>
            <p:cNvSpPr/>
            <p:nvPr/>
          </p:nvSpPr>
          <p:spPr>
            <a:xfrm>
              <a:off x="3670906" y="4411080"/>
              <a:ext cx="422148" cy="133305"/>
            </a:xfrm>
            <a:prstGeom prst="rect">
              <a:avLst/>
            </a:prstGeom>
            <a:solidFill>
              <a:srgbClr val="7CBB41">
                <a:alpha val="100000"/>
              </a:srgbClr>
            </a:solidFill>
            <a:ln w="2710" cap="flat">
              <a:solidFill>
                <a:srgbClr val="FFFFFF">
                  <a:alpha val="100000"/>
                </a:srgbClr>
              </a:solidFill>
              <a:prstDash val="solid"/>
              <a:miter/>
            </a:ln>
          </p:spPr>
          <p:txBody>
            <a:bodyPr/>
            <a:lstStyle/>
            <a:p/>
          </p:txBody>
        </p:sp>
        <p:sp>
          <p:nvSpPr>
            <p:cNvPr id="223" name="rc223"/>
            <p:cNvSpPr/>
            <p:nvPr/>
          </p:nvSpPr>
          <p:spPr>
            <a:xfrm>
              <a:off x="4093055" y="4411080"/>
              <a:ext cx="422148" cy="133305"/>
            </a:xfrm>
            <a:prstGeom prst="rect">
              <a:avLst/>
            </a:prstGeom>
            <a:solidFill>
              <a:srgbClr val="A5BF38">
                <a:alpha val="100000"/>
              </a:srgbClr>
            </a:solidFill>
            <a:ln w="2710" cap="flat">
              <a:solidFill>
                <a:srgbClr val="FFFFFF">
                  <a:alpha val="100000"/>
                </a:srgbClr>
              </a:solidFill>
              <a:prstDash val="solid"/>
              <a:miter/>
            </a:ln>
          </p:spPr>
          <p:txBody>
            <a:bodyPr/>
            <a:lstStyle/>
            <a:p/>
          </p:txBody>
        </p:sp>
        <p:sp>
          <p:nvSpPr>
            <p:cNvPr id="224" name="rc224"/>
            <p:cNvSpPr/>
            <p:nvPr/>
          </p:nvSpPr>
          <p:spPr>
            <a:xfrm>
              <a:off x="4515204" y="4411080"/>
              <a:ext cx="422148" cy="133305"/>
            </a:xfrm>
            <a:prstGeom prst="rect">
              <a:avLst/>
            </a:prstGeom>
            <a:solidFill>
              <a:srgbClr val="A5BF38">
                <a:alpha val="100000"/>
              </a:srgbClr>
            </a:solidFill>
            <a:ln w="2710" cap="flat">
              <a:solidFill>
                <a:srgbClr val="FFFFFF">
                  <a:alpha val="100000"/>
                </a:srgbClr>
              </a:solidFill>
              <a:prstDash val="solid"/>
              <a:miter/>
            </a:ln>
          </p:spPr>
          <p:txBody>
            <a:bodyPr/>
            <a:lstStyle/>
            <a:p/>
          </p:txBody>
        </p:sp>
        <p:sp>
          <p:nvSpPr>
            <p:cNvPr id="225" name="rc225"/>
            <p:cNvSpPr/>
            <p:nvPr/>
          </p:nvSpPr>
          <p:spPr>
            <a:xfrm>
              <a:off x="4937353" y="4411080"/>
              <a:ext cx="422148" cy="133305"/>
            </a:xfrm>
            <a:prstGeom prst="rect">
              <a:avLst/>
            </a:prstGeom>
            <a:solidFill>
              <a:srgbClr val="A5BF38">
                <a:alpha val="100000"/>
              </a:srgbClr>
            </a:solidFill>
            <a:ln w="2710" cap="flat">
              <a:solidFill>
                <a:srgbClr val="FFFFFF">
                  <a:alpha val="100000"/>
                </a:srgbClr>
              </a:solidFill>
              <a:prstDash val="solid"/>
              <a:miter/>
            </a:ln>
          </p:spPr>
          <p:txBody>
            <a:bodyPr/>
            <a:lstStyle/>
            <a:p/>
          </p:txBody>
        </p:sp>
        <p:sp>
          <p:nvSpPr>
            <p:cNvPr id="226" name="rc226"/>
            <p:cNvSpPr/>
            <p:nvPr/>
          </p:nvSpPr>
          <p:spPr>
            <a:xfrm>
              <a:off x="5359501" y="4411080"/>
              <a:ext cx="422148" cy="133305"/>
            </a:xfrm>
            <a:prstGeom prst="rect">
              <a:avLst/>
            </a:prstGeom>
            <a:solidFill>
              <a:srgbClr val="A5BF38">
                <a:alpha val="100000"/>
              </a:srgbClr>
            </a:solidFill>
            <a:ln w="2710" cap="flat">
              <a:solidFill>
                <a:srgbClr val="FFFFFF">
                  <a:alpha val="100000"/>
                </a:srgbClr>
              </a:solidFill>
              <a:prstDash val="solid"/>
              <a:miter/>
            </a:ln>
          </p:spPr>
          <p:txBody>
            <a:bodyPr/>
            <a:lstStyle/>
            <a:p/>
          </p:txBody>
        </p:sp>
        <p:sp>
          <p:nvSpPr>
            <p:cNvPr id="227" name="rc227"/>
            <p:cNvSpPr/>
            <p:nvPr/>
          </p:nvSpPr>
          <p:spPr>
            <a:xfrm>
              <a:off x="5781650" y="4411080"/>
              <a:ext cx="422148" cy="133305"/>
            </a:xfrm>
            <a:prstGeom prst="rect">
              <a:avLst/>
            </a:prstGeom>
            <a:solidFill>
              <a:srgbClr val="B9C132">
                <a:alpha val="100000"/>
              </a:srgbClr>
            </a:solidFill>
            <a:ln w="2710" cap="flat">
              <a:solidFill>
                <a:srgbClr val="FFFFFF">
                  <a:alpha val="100000"/>
                </a:srgbClr>
              </a:solidFill>
              <a:prstDash val="solid"/>
              <a:miter/>
            </a:ln>
          </p:spPr>
          <p:txBody>
            <a:bodyPr/>
            <a:lstStyle/>
            <a:p/>
          </p:txBody>
        </p:sp>
        <p:sp>
          <p:nvSpPr>
            <p:cNvPr id="228" name="rc228"/>
            <p:cNvSpPr/>
            <p:nvPr/>
          </p:nvSpPr>
          <p:spPr>
            <a:xfrm>
              <a:off x="6203799" y="4411080"/>
              <a:ext cx="422148" cy="133305"/>
            </a:xfrm>
            <a:prstGeom prst="rect">
              <a:avLst/>
            </a:prstGeom>
            <a:solidFill>
              <a:srgbClr val="F9911C">
                <a:alpha val="100000"/>
              </a:srgbClr>
            </a:solidFill>
            <a:ln w="2710" cap="flat">
              <a:solidFill>
                <a:srgbClr val="FFFFFF">
                  <a:alpha val="100000"/>
                </a:srgbClr>
              </a:solidFill>
              <a:prstDash val="solid"/>
              <a:miter/>
            </a:ln>
          </p:spPr>
          <p:txBody>
            <a:bodyPr/>
            <a:lstStyle/>
            <a:p/>
          </p:txBody>
        </p:sp>
        <p:sp>
          <p:nvSpPr>
            <p:cNvPr id="229" name="rc229"/>
            <p:cNvSpPr/>
            <p:nvPr/>
          </p:nvSpPr>
          <p:spPr>
            <a:xfrm>
              <a:off x="6625948" y="4411080"/>
              <a:ext cx="422148" cy="133305"/>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230" name="rc230"/>
            <p:cNvSpPr/>
            <p:nvPr/>
          </p:nvSpPr>
          <p:spPr>
            <a:xfrm>
              <a:off x="7048096" y="4411080"/>
              <a:ext cx="422148" cy="133305"/>
            </a:xfrm>
            <a:prstGeom prst="rect">
              <a:avLst/>
            </a:prstGeom>
            <a:solidFill>
              <a:srgbClr val="DE2118">
                <a:alpha val="100000"/>
              </a:srgbClr>
            </a:solidFill>
            <a:ln w="2710" cap="flat">
              <a:solidFill>
                <a:srgbClr val="FFFFFF">
                  <a:alpha val="100000"/>
                </a:srgbClr>
              </a:solidFill>
              <a:prstDash val="solid"/>
              <a:miter/>
            </a:ln>
          </p:spPr>
          <p:txBody>
            <a:bodyPr/>
            <a:lstStyle/>
            <a:p/>
          </p:txBody>
        </p:sp>
        <p:sp>
          <p:nvSpPr>
            <p:cNvPr id="231" name="rc231"/>
            <p:cNvSpPr/>
            <p:nvPr/>
          </p:nvSpPr>
          <p:spPr>
            <a:xfrm>
              <a:off x="7470245" y="4411080"/>
              <a:ext cx="422148" cy="133305"/>
            </a:xfrm>
            <a:prstGeom prst="rect">
              <a:avLst/>
            </a:prstGeom>
            <a:solidFill>
              <a:srgbClr val="E6381B">
                <a:alpha val="100000"/>
              </a:srgbClr>
            </a:solidFill>
            <a:ln w="2710" cap="flat">
              <a:solidFill>
                <a:srgbClr val="FFFFFF">
                  <a:alpha val="100000"/>
                </a:srgbClr>
              </a:solidFill>
              <a:prstDash val="solid"/>
              <a:miter/>
            </a:ln>
          </p:spPr>
          <p:txBody>
            <a:bodyPr/>
            <a:lstStyle/>
            <a:p/>
          </p:txBody>
        </p:sp>
        <p:sp>
          <p:nvSpPr>
            <p:cNvPr id="232" name="rc232"/>
            <p:cNvSpPr/>
            <p:nvPr/>
          </p:nvSpPr>
          <p:spPr>
            <a:xfrm>
              <a:off x="7892394" y="4411080"/>
              <a:ext cx="422148" cy="133305"/>
            </a:xfrm>
            <a:prstGeom prst="rect">
              <a:avLst/>
            </a:prstGeom>
            <a:solidFill>
              <a:srgbClr val="F88D1D">
                <a:alpha val="100000"/>
              </a:srgbClr>
            </a:solidFill>
            <a:ln w="2710" cap="flat">
              <a:solidFill>
                <a:srgbClr val="FFFFFF">
                  <a:alpha val="100000"/>
                </a:srgbClr>
              </a:solidFill>
              <a:prstDash val="solid"/>
              <a:miter/>
            </a:ln>
          </p:spPr>
          <p:txBody>
            <a:bodyPr/>
            <a:lstStyle/>
            <a:p/>
          </p:txBody>
        </p:sp>
        <p:sp>
          <p:nvSpPr>
            <p:cNvPr id="233" name="rc233"/>
            <p:cNvSpPr/>
            <p:nvPr/>
          </p:nvSpPr>
          <p:spPr>
            <a:xfrm>
              <a:off x="8314543" y="4411080"/>
              <a:ext cx="422148" cy="133305"/>
            </a:xfrm>
            <a:prstGeom prst="rect">
              <a:avLst/>
            </a:prstGeom>
            <a:solidFill>
              <a:srgbClr val="F47620">
                <a:alpha val="100000"/>
              </a:srgbClr>
            </a:solidFill>
            <a:ln w="2710" cap="flat">
              <a:solidFill>
                <a:srgbClr val="FFFFFF">
                  <a:alpha val="100000"/>
                </a:srgbClr>
              </a:solidFill>
              <a:prstDash val="solid"/>
              <a:miter/>
            </a:ln>
          </p:spPr>
          <p:txBody>
            <a:bodyPr/>
            <a:lstStyle/>
            <a:p/>
          </p:txBody>
        </p:sp>
        <p:sp>
          <p:nvSpPr>
            <p:cNvPr id="234" name="rc234"/>
            <p:cNvSpPr/>
            <p:nvPr/>
          </p:nvSpPr>
          <p:spPr>
            <a:xfrm>
              <a:off x="2404460" y="1878267"/>
              <a:ext cx="422148" cy="133305"/>
            </a:xfrm>
            <a:prstGeom prst="rect">
              <a:avLst/>
            </a:prstGeom>
            <a:solidFill>
              <a:srgbClr val="E4C221">
                <a:alpha val="100000"/>
              </a:srgbClr>
            </a:solidFill>
            <a:ln w="2710" cap="flat">
              <a:solidFill>
                <a:srgbClr val="FFFFFF">
                  <a:alpha val="100000"/>
                </a:srgbClr>
              </a:solidFill>
              <a:prstDash val="solid"/>
              <a:miter/>
            </a:ln>
          </p:spPr>
          <p:txBody>
            <a:bodyPr/>
            <a:lstStyle/>
            <a:p/>
          </p:txBody>
        </p:sp>
        <p:sp>
          <p:nvSpPr>
            <p:cNvPr id="235" name="rc235"/>
            <p:cNvSpPr/>
            <p:nvPr/>
          </p:nvSpPr>
          <p:spPr>
            <a:xfrm>
              <a:off x="2826609" y="1878267"/>
              <a:ext cx="422148" cy="133305"/>
            </a:xfrm>
            <a:prstGeom prst="rect">
              <a:avLst/>
            </a:prstGeom>
            <a:solidFill>
              <a:srgbClr val="B50800">
                <a:alpha val="100000"/>
              </a:srgbClr>
            </a:solidFill>
            <a:ln w="2710" cap="flat">
              <a:solidFill>
                <a:srgbClr val="FFFFFF">
                  <a:alpha val="100000"/>
                </a:srgbClr>
              </a:solidFill>
              <a:prstDash val="solid"/>
              <a:miter/>
            </a:ln>
          </p:spPr>
          <p:txBody>
            <a:bodyPr/>
            <a:lstStyle/>
            <a:p/>
          </p:txBody>
        </p:sp>
        <p:sp>
          <p:nvSpPr>
            <p:cNvPr id="236" name="rc236"/>
            <p:cNvSpPr/>
            <p:nvPr/>
          </p:nvSpPr>
          <p:spPr>
            <a:xfrm>
              <a:off x="3248757" y="1878267"/>
              <a:ext cx="422148" cy="133305"/>
            </a:xfrm>
            <a:prstGeom prst="rect">
              <a:avLst/>
            </a:prstGeom>
            <a:solidFill>
              <a:srgbClr val="B50800">
                <a:alpha val="100000"/>
              </a:srgbClr>
            </a:solidFill>
            <a:ln w="2710" cap="flat">
              <a:solidFill>
                <a:srgbClr val="FFFFFF">
                  <a:alpha val="100000"/>
                </a:srgbClr>
              </a:solidFill>
              <a:prstDash val="solid"/>
              <a:miter/>
            </a:ln>
          </p:spPr>
          <p:txBody>
            <a:bodyPr/>
            <a:lstStyle/>
            <a:p/>
          </p:txBody>
        </p:sp>
        <p:sp>
          <p:nvSpPr>
            <p:cNvPr id="237" name="rc237"/>
            <p:cNvSpPr/>
            <p:nvPr/>
          </p:nvSpPr>
          <p:spPr>
            <a:xfrm>
              <a:off x="3670906" y="1878267"/>
              <a:ext cx="422148" cy="133305"/>
            </a:xfrm>
            <a:prstGeom prst="rect">
              <a:avLst/>
            </a:prstGeom>
            <a:solidFill>
              <a:srgbClr val="F9961C">
                <a:alpha val="100000"/>
              </a:srgbClr>
            </a:solidFill>
            <a:ln w="2710" cap="flat">
              <a:solidFill>
                <a:srgbClr val="FFFFFF">
                  <a:alpha val="100000"/>
                </a:srgbClr>
              </a:solidFill>
              <a:prstDash val="solid"/>
              <a:miter/>
            </a:ln>
          </p:spPr>
          <p:txBody>
            <a:bodyPr/>
            <a:lstStyle/>
            <a:p/>
          </p:txBody>
        </p:sp>
        <p:sp>
          <p:nvSpPr>
            <p:cNvPr id="238" name="rc238"/>
            <p:cNvSpPr/>
            <p:nvPr/>
          </p:nvSpPr>
          <p:spPr>
            <a:xfrm>
              <a:off x="4093055" y="1878267"/>
              <a:ext cx="422148" cy="133305"/>
            </a:xfrm>
            <a:prstGeom prst="rect">
              <a:avLst/>
            </a:prstGeom>
            <a:solidFill>
              <a:srgbClr val="FB9E1A">
                <a:alpha val="100000"/>
              </a:srgbClr>
            </a:solidFill>
            <a:ln w="2710" cap="flat">
              <a:solidFill>
                <a:srgbClr val="FFFFFF">
                  <a:alpha val="100000"/>
                </a:srgbClr>
              </a:solidFill>
              <a:prstDash val="solid"/>
              <a:miter/>
            </a:ln>
          </p:spPr>
          <p:txBody>
            <a:bodyPr/>
            <a:lstStyle/>
            <a:p/>
          </p:txBody>
        </p:sp>
        <p:sp>
          <p:nvSpPr>
            <p:cNvPr id="239" name="rc239"/>
            <p:cNvSpPr/>
            <p:nvPr/>
          </p:nvSpPr>
          <p:spPr>
            <a:xfrm>
              <a:off x="4515204" y="1878267"/>
              <a:ext cx="422148" cy="133305"/>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240" name="rc240"/>
            <p:cNvSpPr/>
            <p:nvPr/>
          </p:nvSpPr>
          <p:spPr>
            <a:xfrm>
              <a:off x="4937353" y="1878267"/>
              <a:ext cx="422148" cy="133305"/>
            </a:xfrm>
            <a:prstGeom prst="rect">
              <a:avLst/>
            </a:prstGeom>
            <a:solidFill>
              <a:srgbClr val="EF5D1F">
                <a:alpha val="100000"/>
              </a:srgbClr>
            </a:solidFill>
            <a:ln w="2710" cap="flat">
              <a:solidFill>
                <a:srgbClr val="FFFFFF">
                  <a:alpha val="100000"/>
                </a:srgbClr>
              </a:solidFill>
              <a:prstDash val="solid"/>
              <a:miter/>
            </a:ln>
          </p:spPr>
          <p:txBody>
            <a:bodyPr/>
            <a:lstStyle/>
            <a:p/>
          </p:txBody>
        </p:sp>
        <p:sp>
          <p:nvSpPr>
            <p:cNvPr id="241" name="rc241"/>
            <p:cNvSpPr/>
            <p:nvPr/>
          </p:nvSpPr>
          <p:spPr>
            <a:xfrm>
              <a:off x="5359501" y="1878267"/>
              <a:ext cx="422148" cy="133305"/>
            </a:xfrm>
            <a:prstGeom prst="rect">
              <a:avLst/>
            </a:prstGeom>
            <a:solidFill>
              <a:srgbClr val="EC541E">
                <a:alpha val="100000"/>
              </a:srgbClr>
            </a:solidFill>
            <a:ln w="2710" cap="flat">
              <a:solidFill>
                <a:srgbClr val="FFFFFF">
                  <a:alpha val="100000"/>
                </a:srgbClr>
              </a:solidFill>
              <a:prstDash val="solid"/>
              <a:miter/>
            </a:ln>
          </p:spPr>
          <p:txBody>
            <a:bodyPr/>
            <a:lstStyle/>
            <a:p/>
          </p:txBody>
        </p:sp>
        <p:sp>
          <p:nvSpPr>
            <p:cNvPr id="242" name="rc242"/>
            <p:cNvSpPr/>
            <p:nvPr/>
          </p:nvSpPr>
          <p:spPr>
            <a:xfrm>
              <a:off x="5781650" y="1878267"/>
              <a:ext cx="422148" cy="133305"/>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243" name="rc243"/>
            <p:cNvSpPr/>
            <p:nvPr/>
          </p:nvSpPr>
          <p:spPr>
            <a:xfrm>
              <a:off x="6203799" y="1878267"/>
              <a:ext cx="422148" cy="133305"/>
            </a:xfrm>
            <a:prstGeom prst="rect">
              <a:avLst/>
            </a:prstGeom>
            <a:solidFill>
              <a:srgbClr val="F26C21">
                <a:alpha val="100000"/>
              </a:srgbClr>
            </a:solidFill>
            <a:ln w="2710" cap="flat">
              <a:solidFill>
                <a:srgbClr val="FFFFFF">
                  <a:alpha val="100000"/>
                </a:srgbClr>
              </a:solidFill>
              <a:prstDash val="solid"/>
              <a:miter/>
            </a:ln>
          </p:spPr>
          <p:txBody>
            <a:bodyPr/>
            <a:lstStyle/>
            <a:p/>
          </p:txBody>
        </p:sp>
        <p:sp>
          <p:nvSpPr>
            <p:cNvPr id="244" name="rc244"/>
            <p:cNvSpPr/>
            <p:nvPr/>
          </p:nvSpPr>
          <p:spPr>
            <a:xfrm>
              <a:off x="6625948" y="1878267"/>
              <a:ext cx="422148" cy="133305"/>
            </a:xfrm>
            <a:prstGeom prst="rect">
              <a:avLst/>
            </a:prstGeom>
            <a:solidFill>
              <a:srgbClr val="EA4A1D">
                <a:alpha val="100000"/>
              </a:srgbClr>
            </a:solidFill>
            <a:ln w="2710" cap="flat">
              <a:solidFill>
                <a:srgbClr val="FFFFFF">
                  <a:alpha val="100000"/>
                </a:srgbClr>
              </a:solidFill>
              <a:prstDash val="solid"/>
              <a:miter/>
            </a:ln>
          </p:spPr>
          <p:txBody>
            <a:bodyPr/>
            <a:lstStyle/>
            <a:p/>
          </p:txBody>
        </p:sp>
        <p:sp>
          <p:nvSpPr>
            <p:cNvPr id="245" name="rc245"/>
            <p:cNvSpPr/>
            <p:nvPr/>
          </p:nvSpPr>
          <p:spPr>
            <a:xfrm>
              <a:off x="7048096" y="1878267"/>
              <a:ext cx="422148" cy="133305"/>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246" name="rc246"/>
            <p:cNvSpPr/>
            <p:nvPr/>
          </p:nvSpPr>
          <p:spPr>
            <a:xfrm>
              <a:off x="7470245" y="1878267"/>
              <a:ext cx="422148" cy="133305"/>
            </a:xfrm>
            <a:prstGeom prst="rect">
              <a:avLst/>
            </a:prstGeom>
            <a:solidFill>
              <a:srgbClr val="89BE3F">
                <a:alpha val="100000"/>
              </a:srgbClr>
            </a:solidFill>
            <a:ln w="2710" cap="flat">
              <a:solidFill>
                <a:srgbClr val="FFFFFF">
                  <a:alpha val="100000"/>
                </a:srgbClr>
              </a:solidFill>
              <a:prstDash val="solid"/>
              <a:miter/>
            </a:ln>
          </p:spPr>
          <p:txBody>
            <a:bodyPr/>
            <a:lstStyle/>
            <a:p/>
          </p:txBody>
        </p:sp>
        <p:sp>
          <p:nvSpPr>
            <p:cNvPr id="247" name="rc247"/>
            <p:cNvSpPr/>
            <p:nvPr/>
          </p:nvSpPr>
          <p:spPr>
            <a:xfrm>
              <a:off x="7892394" y="1878267"/>
              <a:ext cx="422148" cy="133305"/>
            </a:xfrm>
            <a:prstGeom prst="rect">
              <a:avLst/>
            </a:prstGeom>
            <a:solidFill>
              <a:srgbClr val="A5BF38">
                <a:alpha val="100000"/>
              </a:srgbClr>
            </a:solidFill>
            <a:ln w="2710" cap="flat">
              <a:solidFill>
                <a:srgbClr val="FFFFFF">
                  <a:alpha val="100000"/>
                </a:srgbClr>
              </a:solidFill>
              <a:prstDash val="solid"/>
              <a:miter/>
            </a:ln>
          </p:spPr>
          <p:txBody>
            <a:bodyPr/>
            <a:lstStyle/>
            <a:p/>
          </p:txBody>
        </p:sp>
        <p:sp>
          <p:nvSpPr>
            <p:cNvPr id="248" name="rc248"/>
            <p:cNvSpPr/>
            <p:nvPr/>
          </p:nvSpPr>
          <p:spPr>
            <a:xfrm>
              <a:off x="8314543" y="1878267"/>
              <a:ext cx="422148" cy="133305"/>
            </a:xfrm>
            <a:prstGeom prst="rect">
              <a:avLst/>
            </a:prstGeom>
            <a:solidFill>
              <a:srgbClr val="7CBB41">
                <a:alpha val="100000"/>
              </a:srgbClr>
            </a:solidFill>
            <a:ln w="2710" cap="flat">
              <a:solidFill>
                <a:srgbClr val="FFFFFF">
                  <a:alpha val="100000"/>
                </a:srgbClr>
              </a:solidFill>
              <a:prstDash val="solid"/>
              <a:miter/>
            </a:ln>
          </p:spPr>
          <p:txBody>
            <a:bodyPr/>
            <a:lstStyle/>
            <a:p/>
          </p:txBody>
        </p:sp>
        <p:sp>
          <p:nvSpPr>
            <p:cNvPr id="249" name="rc249"/>
            <p:cNvSpPr/>
            <p:nvPr/>
          </p:nvSpPr>
          <p:spPr>
            <a:xfrm>
              <a:off x="6203799" y="2544797"/>
              <a:ext cx="422148" cy="133305"/>
            </a:xfrm>
            <a:prstGeom prst="rect">
              <a:avLst/>
            </a:prstGeom>
            <a:solidFill>
              <a:srgbClr val="12863D">
                <a:alpha val="100000"/>
              </a:srgbClr>
            </a:solidFill>
            <a:ln w="2710" cap="flat">
              <a:solidFill>
                <a:srgbClr val="FFFFFF">
                  <a:alpha val="100000"/>
                </a:srgbClr>
              </a:solidFill>
              <a:prstDash val="solid"/>
              <a:miter/>
            </a:ln>
          </p:spPr>
          <p:txBody>
            <a:bodyPr/>
            <a:lstStyle/>
            <a:p/>
          </p:txBody>
        </p:sp>
        <p:sp>
          <p:nvSpPr>
            <p:cNvPr id="250" name="rc250"/>
            <p:cNvSpPr/>
            <p:nvPr/>
          </p:nvSpPr>
          <p:spPr>
            <a:xfrm>
              <a:off x="6625948" y="2544797"/>
              <a:ext cx="422148" cy="133305"/>
            </a:xfrm>
            <a:prstGeom prst="rect">
              <a:avLst/>
            </a:prstGeom>
            <a:solidFill>
              <a:srgbClr val="A5BF38">
                <a:alpha val="100000"/>
              </a:srgbClr>
            </a:solidFill>
            <a:ln w="2710" cap="flat">
              <a:solidFill>
                <a:srgbClr val="FFFFFF">
                  <a:alpha val="100000"/>
                </a:srgbClr>
              </a:solidFill>
              <a:prstDash val="solid"/>
              <a:miter/>
            </a:ln>
          </p:spPr>
          <p:txBody>
            <a:bodyPr/>
            <a:lstStyle/>
            <a:p/>
          </p:txBody>
        </p:sp>
        <p:sp>
          <p:nvSpPr>
            <p:cNvPr id="251" name="rc251"/>
            <p:cNvSpPr/>
            <p:nvPr/>
          </p:nvSpPr>
          <p:spPr>
            <a:xfrm>
              <a:off x="7048096" y="2544797"/>
              <a:ext cx="422148" cy="133305"/>
            </a:xfrm>
            <a:prstGeom prst="rect">
              <a:avLst/>
            </a:prstGeom>
            <a:solidFill>
              <a:srgbClr val="F6C216">
                <a:alpha val="100000"/>
              </a:srgbClr>
            </a:solidFill>
            <a:ln w="2710" cap="flat">
              <a:solidFill>
                <a:srgbClr val="FFFFFF">
                  <a:alpha val="100000"/>
                </a:srgbClr>
              </a:solidFill>
              <a:prstDash val="solid"/>
              <a:miter/>
            </a:ln>
          </p:spPr>
          <p:txBody>
            <a:bodyPr/>
            <a:lstStyle/>
            <a:p/>
          </p:txBody>
        </p:sp>
        <p:sp>
          <p:nvSpPr>
            <p:cNvPr id="252" name="rc252"/>
            <p:cNvSpPr/>
            <p:nvPr/>
          </p:nvSpPr>
          <p:spPr>
            <a:xfrm>
              <a:off x="7470245" y="2544797"/>
              <a:ext cx="422148" cy="133305"/>
            </a:xfrm>
            <a:prstGeom prst="rect">
              <a:avLst/>
            </a:prstGeom>
            <a:solidFill>
              <a:srgbClr val="E4C221">
                <a:alpha val="100000"/>
              </a:srgbClr>
            </a:solidFill>
            <a:ln w="2710" cap="flat">
              <a:solidFill>
                <a:srgbClr val="FFFFFF">
                  <a:alpha val="100000"/>
                </a:srgbClr>
              </a:solidFill>
              <a:prstDash val="solid"/>
              <a:miter/>
            </a:ln>
          </p:spPr>
          <p:txBody>
            <a:bodyPr/>
            <a:lstStyle/>
            <a:p/>
          </p:txBody>
        </p:sp>
        <p:sp>
          <p:nvSpPr>
            <p:cNvPr id="253" name="rc253"/>
            <p:cNvSpPr/>
            <p:nvPr/>
          </p:nvSpPr>
          <p:spPr>
            <a:xfrm>
              <a:off x="7892394" y="2544797"/>
              <a:ext cx="422148" cy="133305"/>
            </a:xfrm>
            <a:prstGeom prst="rect">
              <a:avLst/>
            </a:prstGeom>
            <a:solidFill>
              <a:srgbClr val="89BE3F">
                <a:alpha val="100000"/>
              </a:srgbClr>
            </a:solidFill>
            <a:ln w="2710" cap="flat">
              <a:solidFill>
                <a:srgbClr val="FFFFFF">
                  <a:alpha val="100000"/>
                </a:srgbClr>
              </a:solidFill>
              <a:prstDash val="solid"/>
              <a:miter/>
            </a:ln>
          </p:spPr>
          <p:txBody>
            <a:bodyPr/>
            <a:lstStyle/>
            <a:p/>
          </p:txBody>
        </p:sp>
        <p:sp>
          <p:nvSpPr>
            <p:cNvPr id="254" name="rc254"/>
            <p:cNvSpPr/>
            <p:nvPr/>
          </p:nvSpPr>
          <p:spPr>
            <a:xfrm>
              <a:off x="8314543" y="2544797"/>
              <a:ext cx="422148" cy="133305"/>
            </a:xfrm>
            <a:prstGeom prst="rect">
              <a:avLst/>
            </a:prstGeom>
            <a:solidFill>
              <a:srgbClr val="B3C034">
                <a:alpha val="100000"/>
              </a:srgbClr>
            </a:solidFill>
            <a:ln w="2710" cap="flat">
              <a:solidFill>
                <a:srgbClr val="FFFFFF">
                  <a:alpha val="100000"/>
                </a:srgbClr>
              </a:solidFill>
              <a:prstDash val="solid"/>
              <a:miter/>
            </a:ln>
          </p:spPr>
          <p:txBody>
            <a:bodyPr/>
            <a:lstStyle/>
            <a:p/>
          </p:txBody>
        </p:sp>
        <p:sp>
          <p:nvSpPr>
            <p:cNvPr id="255" name="rc255"/>
            <p:cNvSpPr/>
            <p:nvPr/>
          </p:nvSpPr>
          <p:spPr>
            <a:xfrm>
              <a:off x="5781650" y="1478350"/>
              <a:ext cx="422148" cy="133305"/>
            </a:xfrm>
            <a:prstGeom prst="rect">
              <a:avLst/>
            </a:prstGeom>
            <a:solidFill>
              <a:srgbClr val="F47620">
                <a:alpha val="100000"/>
              </a:srgbClr>
            </a:solidFill>
            <a:ln w="2710" cap="flat">
              <a:solidFill>
                <a:srgbClr val="FFFFFF">
                  <a:alpha val="100000"/>
                </a:srgbClr>
              </a:solidFill>
              <a:prstDash val="solid"/>
              <a:miter/>
            </a:ln>
          </p:spPr>
          <p:txBody>
            <a:bodyPr/>
            <a:lstStyle/>
            <a:p/>
          </p:txBody>
        </p:sp>
        <p:sp>
          <p:nvSpPr>
            <p:cNvPr id="256" name="rc256"/>
            <p:cNvSpPr/>
            <p:nvPr/>
          </p:nvSpPr>
          <p:spPr>
            <a:xfrm>
              <a:off x="6203799" y="1478350"/>
              <a:ext cx="422148" cy="133305"/>
            </a:xfrm>
            <a:prstGeom prst="rect">
              <a:avLst/>
            </a:prstGeom>
            <a:solidFill>
              <a:srgbClr val="D2C229">
                <a:alpha val="100000"/>
              </a:srgbClr>
            </a:solidFill>
            <a:ln w="2710" cap="flat">
              <a:solidFill>
                <a:srgbClr val="FFFFFF">
                  <a:alpha val="100000"/>
                </a:srgbClr>
              </a:solidFill>
              <a:prstDash val="solid"/>
              <a:miter/>
            </a:ln>
          </p:spPr>
          <p:txBody>
            <a:bodyPr/>
            <a:lstStyle/>
            <a:p/>
          </p:txBody>
        </p:sp>
        <p:sp>
          <p:nvSpPr>
            <p:cNvPr id="257" name="rc257"/>
            <p:cNvSpPr/>
            <p:nvPr/>
          </p:nvSpPr>
          <p:spPr>
            <a:xfrm>
              <a:off x="6625948" y="1478350"/>
              <a:ext cx="422148" cy="133305"/>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258" name="rc258"/>
            <p:cNvSpPr/>
            <p:nvPr/>
          </p:nvSpPr>
          <p:spPr>
            <a:xfrm>
              <a:off x="7048096" y="1478350"/>
              <a:ext cx="422148" cy="133305"/>
            </a:xfrm>
            <a:prstGeom prst="rect">
              <a:avLst/>
            </a:prstGeom>
            <a:solidFill>
              <a:srgbClr val="BFC130">
                <a:alpha val="100000"/>
              </a:srgbClr>
            </a:solidFill>
            <a:ln w="2710" cap="flat">
              <a:solidFill>
                <a:srgbClr val="FFFFFF">
                  <a:alpha val="100000"/>
                </a:srgbClr>
              </a:solidFill>
              <a:prstDash val="solid"/>
              <a:miter/>
            </a:ln>
          </p:spPr>
          <p:txBody>
            <a:bodyPr/>
            <a:lstStyle/>
            <a:p/>
          </p:txBody>
        </p:sp>
        <p:sp>
          <p:nvSpPr>
            <p:cNvPr id="259" name="rc259"/>
            <p:cNvSpPr/>
            <p:nvPr/>
          </p:nvSpPr>
          <p:spPr>
            <a:xfrm>
              <a:off x="7470245" y="1478350"/>
              <a:ext cx="422148" cy="133305"/>
            </a:xfrm>
            <a:prstGeom prst="rect">
              <a:avLst/>
            </a:prstGeom>
            <a:solidFill>
              <a:srgbClr val="73B541">
                <a:alpha val="100000"/>
              </a:srgbClr>
            </a:solidFill>
            <a:ln w="2710" cap="flat">
              <a:solidFill>
                <a:srgbClr val="FFFFFF">
                  <a:alpha val="100000"/>
                </a:srgbClr>
              </a:solidFill>
              <a:prstDash val="solid"/>
              <a:miter/>
            </a:ln>
          </p:spPr>
          <p:txBody>
            <a:bodyPr/>
            <a:lstStyle/>
            <a:p/>
          </p:txBody>
        </p:sp>
        <p:sp>
          <p:nvSpPr>
            <p:cNvPr id="260" name="rc260"/>
            <p:cNvSpPr/>
            <p:nvPr/>
          </p:nvSpPr>
          <p:spPr>
            <a:xfrm>
              <a:off x="7892394" y="1478350"/>
              <a:ext cx="422148" cy="133305"/>
            </a:xfrm>
            <a:prstGeom prst="rect">
              <a:avLst/>
            </a:prstGeom>
            <a:solidFill>
              <a:srgbClr val="469A3F">
                <a:alpha val="100000"/>
              </a:srgbClr>
            </a:solidFill>
            <a:ln w="2710" cap="flat">
              <a:solidFill>
                <a:srgbClr val="FFFFFF">
                  <a:alpha val="100000"/>
                </a:srgbClr>
              </a:solidFill>
              <a:prstDash val="solid"/>
              <a:miter/>
            </a:ln>
          </p:spPr>
          <p:txBody>
            <a:bodyPr/>
            <a:lstStyle/>
            <a:p/>
          </p:txBody>
        </p:sp>
        <p:sp>
          <p:nvSpPr>
            <p:cNvPr id="261" name="rc261"/>
            <p:cNvSpPr/>
            <p:nvPr/>
          </p:nvSpPr>
          <p:spPr>
            <a:xfrm>
              <a:off x="8314543" y="1478350"/>
              <a:ext cx="422148" cy="133305"/>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262" name="rc262"/>
            <p:cNvSpPr/>
            <p:nvPr/>
          </p:nvSpPr>
          <p:spPr>
            <a:xfrm>
              <a:off x="5359501" y="4810997"/>
              <a:ext cx="422148" cy="133305"/>
            </a:xfrm>
            <a:prstGeom prst="rect">
              <a:avLst/>
            </a:prstGeom>
            <a:solidFill>
              <a:srgbClr val="BE0F04">
                <a:alpha val="100000"/>
              </a:srgbClr>
            </a:solidFill>
            <a:ln w="2710" cap="flat">
              <a:solidFill>
                <a:srgbClr val="FFFFFF">
                  <a:alpha val="100000"/>
                </a:srgbClr>
              </a:solidFill>
              <a:prstDash val="solid"/>
              <a:miter/>
            </a:ln>
          </p:spPr>
          <p:txBody>
            <a:bodyPr/>
            <a:lstStyle/>
            <a:p/>
          </p:txBody>
        </p:sp>
        <p:sp>
          <p:nvSpPr>
            <p:cNvPr id="263" name="rc263"/>
            <p:cNvSpPr/>
            <p:nvPr/>
          </p:nvSpPr>
          <p:spPr>
            <a:xfrm>
              <a:off x="5781650" y="4810997"/>
              <a:ext cx="422148" cy="133305"/>
            </a:xfrm>
            <a:prstGeom prst="rect">
              <a:avLst/>
            </a:prstGeom>
            <a:solidFill>
              <a:srgbClr val="CE180E">
                <a:alpha val="100000"/>
              </a:srgbClr>
            </a:solidFill>
            <a:ln w="2710" cap="flat">
              <a:solidFill>
                <a:srgbClr val="FFFFFF">
                  <a:alpha val="100000"/>
                </a:srgbClr>
              </a:solidFill>
              <a:prstDash val="solid"/>
              <a:miter/>
            </a:ln>
          </p:spPr>
          <p:txBody>
            <a:bodyPr/>
            <a:lstStyle/>
            <a:p/>
          </p:txBody>
        </p:sp>
        <p:sp>
          <p:nvSpPr>
            <p:cNvPr id="264" name="rc264"/>
            <p:cNvSpPr/>
            <p:nvPr/>
          </p:nvSpPr>
          <p:spPr>
            <a:xfrm>
              <a:off x="6203799" y="4810997"/>
              <a:ext cx="422148" cy="133305"/>
            </a:xfrm>
            <a:prstGeom prst="rect">
              <a:avLst/>
            </a:prstGeom>
            <a:solidFill>
              <a:srgbClr val="D21B11">
                <a:alpha val="100000"/>
              </a:srgbClr>
            </a:solidFill>
            <a:ln w="2710" cap="flat">
              <a:solidFill>
                <a:srgbClr val="FFFFFF">
                  <a:alpha val="100000"/>
                </a:srgbClr>
              </a:solidFill>
              <a:prstDash val="solid"/>
              <a:miter/>
            </a:ln>
          </p:spPr>
          <p:txBody>
            <a:bodyPr/>
            <a:lstStyle/>
            <a:p/>
          </p:txBody>
        </p:sp>
        <p:sp>
          <p:nvSpPr>
            <p:cNvPr id="265" name="rc265"/>
            <p:cNvSpPr/>
            <p:nvPr/>
          </p:nvSpPr>
          <p:spPr>
            <a:xfrm>
              <a:off x="7892394" y="4810997"/>
              <a:ext cx="422148" cy="133305"/>
            </a:xfrm>
            <a:prstGeom prst="rect">
              <a:avLst/>
            </a:prstGeom>
            <a:solidFill>
              <a:srgbClr val="C7140A">
                <a:alpha val="100000"/>
              </a:srgbClr>
            </a:solidFill>
            <a:ln w="2710" cap="flat">
              <a:solidFill>
                <a:srgbClr val="FFFFFF">
                  <a:alpha val="100000"/>
                </a:srgbClr>
              </a:solidFill>
              <a:prstDash val="solid"/>
              <a:miter/>
            </a:ln>
          </p:spPr>
          <p:txBody>
            <a:bodyPr/>
            <a:lstStyle/>
            <a:p/>
          </p:txBody>
        </p:sp>
        <p:sp>
          <p:nvSpPr>
            <p:cNvPr id="266" name="rc266"/>
            <p:cNvSpPr/>
            <p:nvPr/>
          </p:nvSpPr>
          <p:spPr>
            <a:xfrm>
              <a:off x="8314543" y="4810997"/>
              <a:ext cx="422148" cy="133305"/>
            </a:xfrm>
            <a:prstGeom prst="rect">
              <a:avLst/>
            </a:prstGeom>
            <a:solidFill>
              <a:srgbClr val="DE2118">
                <a:alpha val="100000"/>
              </a:srgbClr>
            </a:solidFill>
            <a:ln w="2710" cap="flat">
              <a:solidFill>
                <a:srgbClr val="FFFFFF">
                  <a:alpha val="100000"/>
                </a:srgbClr>
              </a:solidFill>
              <a:prstDash val="solid"/>
              <a:miter/>
            </a:ln>
          </p:spPr>
          <p:txBody>
            <a:bodyPr/>
            <a:lstStyle/>
            <a:p/>
          </p:txBody>
        </p:sp>
        <p:sp>
          <p:nvSpPr>
            <p:cNvPr id="267" name="rc267"/>
            <p:cNvSpPr/>
            <p:nvPr/>
          </p:nvSpPr>
          <p:spPr>
            <a:xfrm>
              <a:off x="3670906" y="4677692"/>
              <a:ext cx="422148" cy="133305"/>
            </a:xfrm>
            <a:prstGeom prst="rect">
              <a:avLst/>
            </a:prstGeom>
            <a:solidFill>
              <a:srgbClr val="EF6020">
                <a:alpha val="100000"/>
              </a:srgbClr>
            </a:solidFill>
            <a:ln w="2710" cap="flat">
              <a:solidFill>
                <a:srgbClr val="FFFFFF">
                  <a:alpha val="100000"/>
                </a:srgbClr>
              </a:solidFill>
              <a:prstDash val="solid"/>
              <a:miter/>
            </a:ln>
          </p:spPr>
          <p:txBody>
            <a:bodyPr/>
            <a:lstStyle/>
            <a:p/>
          </p:txBody>
        </p:sp>
        <p:sp>
          <p:nvSpPr>
            <p:cNvPr id="268" name="rc268"/>
            <p:cNvSpPr/>
            <p:nvPr/>
          </p:nvSpPr>
          <p:spPr>
            <a:xfrm>
              <a:off x="4093055" y="4677692"/>
              <a:ext cx="422148" cy="133305"/>
            </a:xfrm>
            <a:prstGeom prst="rect">
              <a:avLst/>
            </a:prstGeom>
            <a:solidFill>
              <a:srgbClr val="EAC21E">
                <a:alpha val="100000"/>
              </a:srgbClr>
            </a:solidFill>
            <a:ln w="2710" cap="flat">
              <a:solidFill>
                <a:srgbClr val="FFFFFF">
                  <a:alpha val="100000"/>
                </a:srgbClr>
              </a:solidFill>
              <a:prstDash val="solid"/>
              <a:miter/>
            </a:ln>
          </p:spPr>
          <p:txBody>
            <a:bodyPr/>
            <a:lstStyle/>
            <a:p/>
          </p:txBody>
        </p:sp>
        <p:sp>
          <p:nvSpPr>
            <p:cNvPr id="269" name="rc269"/>
            <p:cNvSpPr/>
            <p:nvPr/>
          </p:nvSpPr>
          <p:spPr>
            <a:xfrm>
              <a:off x="4515204" y="4677692"/>
              <a:ext cx="422148" cy="133305"/>
            </a:xfrm>
            <a:prstGeom prst="rect">
              <a:avLst/>
            </a:prstGeom>
            <a:solidFill>
              <a:srgbClr val="EE5A1F">
                <a:alpha val="100000"/>
              </a:srgbClr>
            </a:solidFill>
            <a:ln w="2710" cap="flat">
              <a:solidFill>
                <a:srgbClr val="FFFFFF">
                  <a:alpha val="100000"/>
                </a:srgbClr>
              </a:solidFill>
              <a:prstDash val="solid"/>
              <a:miter/>
            </a:ln>
          </p:spPr>
          <p:txBody>
            <a:bodyPr/>
            <a:lstStyle/>
            <a:p/>
          </p:txBody>
        </p:sp>
        <p:sp>
          <p:nvSpPr>
            <p:cNvPr id="270" name="rc270"/>
            <p:cNvSpPr/>
            <p:nvPr/>
          </p:nvSpPr>
          <p:spPr>
            <a:xfrm>
              <a:off x="4937353" y="4677692"/>
              <a:ext cx="422148" cy="133305"/>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271" name="rc271"/>
            <p:cNvSpPr/>
            <p:nvPr/>
          </p:nvSpPr>
          <p:spPr>
            <a:xfrm>
              <a:off x="5359501" y="4677692"/>
              <a:ext cx="422148" cy="133305"/>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272" name="rc272"/>
            <p:cNvSpPr/>
            <p:nvPr/>
          </p:nvSpPr>
          <p:spPr>
            <a:xfrm>
              <a:off x="5781650" y="4677692"/>
              <a:ext cx="422148" cy="133305"/>
            </a:xfrm>
            <a:prstGeom prst="rect">
              <a:avLst/>
            </a:prstGeom>
            <a:solidFill>
              <a:srgbClr val="EF5D1F">
                <a:alpha val="100000"/>
              </a:srgbClr>
            </a:solidFill>
            <a:ln w="2710" cap="flat">
              <a:solidFill>
                <a:srgbClr val="FFFFFF">
                  <a:alpha val="100000"/>
                </a:srgbClr>
              </a:solidFill>
              <a:prstDash val="solid"/>
              <a:miter/>
            </a:ln>
          </p:spPr>
          <p:txBody>
            <a:bodyPr/>
            <a:lstStyle/>
            <a:p/>
          </p:txBody>
        </p:sp>
        <p:sp>
          <p:nvSpPr>
            <p:cNvPr id="273" name="rc273"/>
            <p:cNvSpPr/>
            <p:nvPr/>
          </p:nvSpPr>
          <p:spPr>
            <a:xfrm>
              <a:off x="6203799" y="4677692"/>
              <a:ext cx="422148" cy="133305"/>
            </a:xfrm>
            <a:prstGeom prst="rect">
              <a:avLst/>
            </a:prstGeom>
            <a:solidFill>
              <a:srgbClr val="BE0F04">
                <a:alpha val="100000"/>
              </a:srgbClr>
            </a:solidFill>
            <a:ln w="2710" cap="flat">
              <a:solidFill>
                <a:srgbClr val="FFFFFF">
                  <a:alpha val="100000"/>
                </a:srgbClr>
              </a:solidFill>
              <a:prstDash val="solid"/>
              <a:miter/>
            </a:ln>
          </p:spPr>
          <p:txBody>
            <a:bodyPr/>
            <a:lstStyle/>
            <a:p/>
          </p:txBody>
        </p:sp>
        <p:sp>
          <p:nvSpPr>
            <p:cNvPr id="274" name="rc274"/>
            <p:cNvSpPr/>
            <p:nvPr/>
          </p:nvSpPr>
          <p:spPr>
            <a:xfrm>
              <a:off x="6625948" y="4677692"/>
              <a:ext cx="422148" cy="133305"/>
            </a:xfrm>
            <a:prstGeom prst="rect">
              <a:avLst/>
            </a:prstGeom>
            <a:solidFill>
              <a:srgbClr val="B90B02">
                <a:alpha val="100000"/>
              </a:srgbClr>
            </a:solidFill>
            <a:ln w="2710" cap="flat">
              <a:solidFill>
                <a:srgbClr val="FFFFFF">
                  <a:alpha val="100000"/>
                </a:srgbClr>
              </a:solidFill>
              <a:prstDash val="solid"/>
              <a:miter/>
            </a:ln>
          </p:spPr>
          <p:txBody>
            <a:bodyPr/>
            <a:lstStyle/>
            <a:p/>
          </p:txBody>
        </p:sp>
        <p:sp>
          <p:nvSpPr>
            <p:cNvPr id="275" name="rc275"/>
            <p:cNvSpPr/>
            <p:nvPr/>
          </p:nvSpPr>
          <p:spPr>
            <a:xfrm>
              <a:off x="7048096" y="4677692"/>
              <a:ext cx="422148" cy="133305"/>
            </a:xfrm>
            <a:prstGeom prst="rect">
              <a:avLst/>
            </a:prstGeom>
            <a:solidFill>
              <a:srgbClr val="B90B02">
                <a:alpha val="100000"/>
              </a:srgbClr>
            </a:solidFill>
            <a:ln w="2710" cap="flat">
              <a:solidFill>
                <a:srgbClr val="FFFFFF">
                  <a:alpha val="100000"/>
                </a:srgbClr>
              </a:solidFill>
              <a:prstDash val="solid"/>
              <a:miter/>
            </a:ln>
          </p:spPr>
          <p:txBody>
            <a:bodyPr/>
            <a:lstStyle/>
            <a:p/>
          </p:txBody>
        </p:sp>
        <p:sp>
          <p:nvSpPr>
            <p:cNvPr id="276" name="rc276"/>
            <p:cNvSpPr/>
            <p:nvPr/>
          </p:nvSpPr>
          <p:spPr>
            <a:xfrm>
              <a:off x="7892394" y="4677692"/>
              <a:ext cx="422148" cy="133305"/>
            </a:xfrm>
            <a:prstGeom prst="rect">
              <a:avLst/>
            </a:prstGeom>
            <a:solidFill>
              <a:srgbClr val="D21B11">
                <a:alpha val="100000"/>
              </a:srgbClr>
            </a:solidFill>
            <a:ln w="2710" cap="flat">
              <a:solidFill>
                <a:srgbClr val="FFFFFF">
                  <a:alpha val="100000"/>
                </a:srgbClr>
              </a:solidFill>
              <a:prstDash val="solid"/>
              <a:miter/>
            </a:ln>
          </p:spPr>
          <p:txBody>
            <a:bodyPr/>
            <a:lstStyle/>
            <a:p/>
          </p:txBody>
        </p:sp>
        <p:sp>
          <p:nvSpPr>
            <p:cNvPr id="277" name="rc277"/>
            <p:cNvSpPr/>
            <p:nvPr/>
          </p:nvSpPr>
          <p:spPr>
            <a:xfrm>
              <a:off x="8314543" y="4677692"/>
              <a:ext cx="422148" cy="133305"/>
            </a:xfrm>
            <a:prstGeom prst="rect">
              <a:avLst/>
            </a:prstGeom>
            <a:solidFill>
              <a:srgbClr val="E32A1A">
                <a:alpha val="100000"/>
              </a:srgbClr>
            </a:solidFill>
            <a:ln w="2710" cap="flat">
              <a:solidFill>
                <a:srgbClr val="FFFFFF">
                  <a:alpha val="100000"/>
                </a:srgbClr>
              </a:solidFill>
              <a:prstDash val="solid"/>
              <a:miter/>
            </a:ln>
          </p:spPr>
          <p:txBody>
            <a:bodyPr/>
            <a:lstStyle/>
            <a:p/>
          </p:txBody>
        </p:sp>
        <p:sp>
          <p:nvSpPr>
            <p:cNvPr id="278" name="rc278"/>
            <p:cNvSpPr/>
            <p:nvPr/>
          </p:nvSpPr>
          <p:spPr>
            <a:xfrm>
              <a:off x="3248757" y="4944303"/>
              <a:ext cx="422148" cy="133305"/>
            </a:xfrm>
            <a:prstGeom prst="rect">
              <a:avLst/>
            </a:prstGeom>
            <a:solidFill>
              <a:srgbClr val="C7140A">
                <a:alpha val="100000"/>
              </a:srgbClr>
            </a:solidFill>
            <a:ln w="2710" cap="flat">
              <a:solidFill>
                <a:srgbClr val="FFFFFF">
                  <a:alpha val="100000"/>
                </a:srgbClr>
              </a:solidFill>
              <a:prstDash val="solid"/>
              <a:miter/>
            </a:ln>
          </p:spPr>
          <p:txBody>
            <a:bodyPr/>
            <a:lstStyle/>
            <a:p/>
          </p:txBody>
        </p:sp>
        <p:sp>
          <p:nvSpPr>
            <p:cNvPr id="279" name="rc279"/>
            <p:cNvSpPr/>
            <p:nvPr/>
          </p:nvSpPr>
          <p:spPr>
            <a:xfrm>
              <a:off x="4093055" y="4944303"/>
              <a:ext cx="422148" cy="133305"/>
            </a:xfrm>
            <a:prstGeom prst="rect">
              <a:avLst/>
            </a:prstGeom>
            <a:solidFill>
              <a:srgbClr val="C21207">
                <a:alpha val="100000"/>
              </a:srgbClr>
            </a:solidFill>
            <a:ln w="2710" cap="flat">
              <a:solidFill>
                <a:srgbClr val="FFFFFF">
                  <a:alpha val="100000"/>
                </a:srgbClr>
              </a:solidFill>
              <a:prstDash val="solid"/>
              <a:miter/>
            </a:ln>
          </p:spPr>
          <p:txBody>
            <a:bodyPr/>
            <a:lstStyle/>
            <a:p/>
          </p:txBody>
        </p:sp>
        <p:sp>
          <p:nvSpPr>
            <p:cNvPr id="280" name="rc280"/>
            <p:cNvSpPr/>
            <p:nvPr/>
          </p:nvSpPr>
          <p:spPr>
            <a:xfrm>
              <a:off x="4515204" y="4944303"/>
              <a:ext cx="422148" cy="133305"/>
            </a:xfrm>
            <a:prstGeom prst="rect">
              <a:avLst/>
            </a:prstGeom>
            <a:solidFill>
              <a:srgbClr val="C21207">
                <a:alpha val="100000"/>
              </a:srgbClr>
            </a:solidFill>
            <a:ln w="2710" cap="flat">
              <a:solidFill>
                <a:srgbClr val="FFFFFF">
                  <a:alpha val="100000"/>
                </a:srgbClr>
              </a:solidFill>
              <a:prstDash val="solid"/>
              <a:miter/>
            </a:ln>
          </p:spPr>
          <p:txBody>
            <a:bodyPr/>
            <a:lstStyle/>
            <a:p/>
          </p:txBody>
        </p:sp>
        <p:sp>
          <p:nvSpPr>
            <p:cNvPr id="281" name="rc281"/>
            <p:cNvSpPr/>
            <p:nvPr/>
          </p:nvSpPr>
          <p:spPr>
            <a:xfrm>
              <a:off x="4937353" y="4944303"/>
              <a:ext cx="422148" cy="133305"/>
            </a:xfrm>
            <a:prstGeom prst="rect">
              <a:avLst/>
            </a:prstGeom>
            <a:solidFill>
              <a:srgbClr val="D01A10">
                <a:alpha val="100000"/>
              </a:srgbClr>
            </a:solidFill>
            <a:ln w="2710" cap="flat">
              <a:solidFill>
                <a:srgbClr val="FFFFFF">
                  <a:alpha val="100000"/>
                </a:srgbClr>
              </a:solidFill>
              <a:prstDash val="solid"/>
              <a:miter/>
            </a:ln>
          </p:spPr>
          <p:txBody>
            <a:bodyPr/>
            <a:lstStyle/>
            <a:p/>
          </p:txBody>
        </p:sp>
        <p:sp>
          <p:nvSpPr>
            <p:cNvPr id="282" name="rc282"/>
            <p:cNvSpPr/>
            <p:nvPr/>
          </p:nvSpPr>
          <p:spPr>
            <a:xfrm>
              <a:off x="5359501" y="4944303"/>
              <a:ext cx="422148" cy="133305"/>
            </a:xfrm>
            <a:prstGeom prst="rect">
              <a:avLst/>
            </a:prstGeom>
            <a:solidFill>
              <a:srgbClr val="D21B11">
                <a:alpha val="100000"/>
              </a:srgbClr>
            </a:solidFill>
            <a:ln w="2710" cap="flat">
              <a:solidFill>
                <a:srgbClr val="FFFFFF">
                  <a:alpha val="100000"/>
                </a:srgbClr>
              </a:solidFill>
              <a:prstDash val="solid"/>
              <a:miter/>
            </a:ln>
          </p:spPr>
          <p:txBody>
            <a:bodyPr/>
            <a:lstStyle/>
            <a:p/>
          </p:txBody>
        </p:sp>
        <p:sp>
          <p:nvSpPr>
            <p:cNvPr id="283" name="rc283"/>
            <p:cNvSpPr/>
            <p:nvPr/>
          </p:nvSpPr>
          <p:spPr>
            <a:xfrm>
              <a:off x="5781650" y="4944303"/>
              <a:ext cx="422148" cy="133305"/>
            </a:xfrm>
            <a:prstGeom prst="rect">
              <a:avLst/>
            </a:prstGeom>
            <a:solidFill>
              <a:srgbClr val="C7140A">
                <a:alpha val="100000"/>
              </a:srgbClr>
            </a:solidFill>
            <a:ln w="2710" cap="flat">
              <a:solidFill>
                <a:srgbClr val="FFFFFF">
                  <a:alpha val="100000"/>
                </a:srgbClr>
              </a:solidFill>
              <a:prstDash val="solid"/>
              <a:miter/>
            </a:ln>
          </p:spPr>
          <p:txBody>
            <a:bodyPr/>
            <a:lstStyle/>
            <a:p/>
          </p:txBody>
        </p:sp>
        <p:sp>
          <p:nvSpPr>
            <p:cNvPr id="284" name="rc284"/>
            <p:cNvSpPr/>
            <p:nvPr/>
          </p:nvSpPr>
          <p:spPr>
            <a:xfrm>
              <a:off x="6625948" y="4944303"/>
              <a:ext cx="422148" cy="133305"/>
            </a:xfrm>
            <a:prstGeom prst="rect">
              <a:avLst/>
            </a:prstGeom>
            <a:solidFill>
              <a:srgbClr val="C7140A">
                <a:alpha val="100000"/>
              </a:srgbClr>
            </a:solidFill>
            <a:ln w="2710" cap="flat">
              <a:solidFill>
                <a:srgbClr val="FFFFFF">
                  <a:alpha val="100000"/>
                </a:srgbClr>
              </a:solidFill>
              <a:prstDash val="solid"/>
              <a:miter/>
            </a:ln>
          </p:spPr>
          <p:txBody>
            <a:bodyPr/>
            <a:lstStyle/>
            <a:p/>
          </p:txBody>
        </p:sp>
        <p:sp>
          <p:nvSpPr>
            <p:cNvPr id="285" name="rc285"/>
            <p:cNvSpPr/>
            <p:nvPr/>
          </p:nvSpPr>
          <p:spPr>
            <a:xfrm>
              <a:off x="7048096" y="4944303"/>
              <a:ext cx="422148" cy="133305"/>
            </a:xfrm>
            <a:prstGeom prst="rect">
              <a:avLst/>
            </a:prstGeom>
            <a:solidFill>
              <a:srgbClr val="C7140A">
                <a:alpha val="100000"/>
              </a:srgbClr>
            </a:solidFill>
            <a:ln w="2710" cap="flat">
              <a:solidFill>
                <a:srgbClr val="FFFFFF">
                  <a:alpha val="100000"/>
                </a:srgbClr>
              </a:solidFill>
              <a:prstDash val="solid"/>
              <a:miter/>
            </a:ln>
          </p:spPr>
          <p:txBody>
            <a:bodyPr/>
            <a:lstStyle/>
            <a:p/>
          </p:txBody>
        </p:sp>
        <p:sp>
          <p:nvSpPr>
            <p:cNvPr id="286" name="rc286"/>
            <p:cNvSpPr/>
            <p:nvPr/>
          </p:nvSpPr>
          <p:spPr>
            <a:xfrm>
              <a:off x="7470245" y="4944303"/>
              <a:ext cx="422148" cy="133305"/>
            </a:xfrm>
            <a:prstGeom prst="rect">
              <a:avLst/>
            </a:prstGeom>
            <a:solidFill>
              <a:srgbClr val="D01A10">
                <a:alpha val="100000"/>
              </a:srgbClr>
            </a:solidFill>
            <a:ln w="2710" cap="flat">
              <a:solidFill>
                <a:srgbClr val="FFFFFF">
                  <a:alpha val="100000"/>
                </a:srgbClr>
              </a:solidFill>
              <a:prstDash val="solid"/>
              <a:miter/>
            </a:ln>
          </p:spPr>
          <p:txBody>
            <a:bodyPr/>
            <a:lstStyle/>
            <a:p/>
          </p:txBody>
        </p:sp>
        <p:sp>
          <p:nvSpPr>
            <p:cNvPr id="287" name="rc287"/>
            <p:cNvSpPr/>
            <p:nvPr/>
          </p:nvSpPr>
          <p:spPr>
            <a:xfrm>
              <a:off x="7892394" y="4944303"/>
              <a:ext cx="422148" cy="133305"/>
            </a:xfrm>
            <a:prstGeom prst="rect">
              <a:avLst/>
            </a:prstGeom>
            <a:solidFill>
              <a:srgbClr val="D91F15">
                <a:alpha val="100000"/>
              </a:srgbClr>
            </a:solidFill>
            <a:ln w="2710" cap="flat">
              <a:solidFill>
                <a:srgbClr val="FFFFFF">
                  <a:alpha val="100000"/>
                </a:srgbClr>
              </a:solidFill>
              <a:prstDash val="solid"/>
              <a:miter/>
            </a:ln>
          </p:spPr>
          <p:txBody>
            <a:bodyPr/>
            <a:lstStyle/>
            <a:p/>
          </p:txBody>
        </p:sp>
        <p:sp>
          <p:nvSpPr>
            <p:cNvPr id="288" name="rc288"/>
            <p:cNvSpPr/>
            <p:nvPr/>
          </p:nvSpPr>
          <p:spPr>
            <a:xfrm>
              <a:off x="8314543" y="4944303"/>
              <a:ext cx="422148" cy="133305"/>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289" name="rc289"/>
            <p:cNvSpPr/>
            <p:nvPr/>
          </p:nvSpPr>
          <p:spPr>
            <a:xfrm>
              <a:off x="4093055" y="4144468"/>
              <a:ext cx="422148" cy="133305"/>
            </a:xfrm>
            <a:prstGeom prst="rect">
              <a:avLst/>
            </a:prstGeom>
            <a:solidFill>
              <a:srgbClr val="E73F1C">
                <a:alpha val="100000"/>
              </a:srgbClr>
            </a:solidFill>
            <a:ln w="2710" cap="flat">
              <a:solidFill>
                <a:srgbClr val="FFFFFF">
                  <a:alpha val="100000"/>
                </a:srgbClr>
              </a:solidFill>
              <a:prstDash val="solid"/>
              <a:miter/>
            </a:ln>
          </p:spPr>
          <p:txBody>
            <a:bodyPr/>
            <a:lstStyle/>
            <a:p/>
          </p:txBody>
        </p:sp>
        <p:sp>
          <p:nvSpPr>
            <p:cNvPr id="290" name="rc290"/>
            <p:cNvSpPr/>
            <p:nvPr/>
          </p:nvSpPr>
          <p:spPr>
            <a:xfrm>
              <a:off x="4515204" y="4144468"/>
              <a:ext cx="422148" cy="133305"/>
            </a:xfrm>
            <a:prstGeom prst="rect">
              <a:avLst/>
            </a:prstGeom>
            <a:solidFill>
              <a:srgbClr val="F7841E">
                <a:alpha val="100000"/>
              </a:srgbClr>
            </a:solidFill>
            <a:ln w="2710" cap="flat">
              <a:solidFill>
                <a:srgbClr val="FFFFFF">
                  <a:alpha val="100000"/>
                </a:srgbClr>
              </a:solidFill>
              <a:prstDash val="solid"/>
              <a:miter/>
            </a:ln>
          </p:spPr>
          <p:txBody>
            <a:bodyPr/>
            <a:lstStyle/>
            <a:p/>
          </p:txBody>
        </p:sp>
        <p:sp>
          <p:nvSpPr>
            <p:cNvPr id="291" name="rc291"/>
            <p:cNvSpPr/>
            <p:nvPr/>
          </p:nvSpPr>
          <p:spPr>
            <a:xfrm>
              <a:off x="4937353" y="4144468"/>
              <a:ext cx="422148" cy="133305"/>
            </a:xfrm>
            <a:prstGeom prst="rect">
              <a:avLst/>
            </a:prstGeom>
            <a:solidFill>
              <a:srgbClr val="F67F1F">
                <a:alpha val="100000"/>
              </a:srgbClr>
            </a:solidFill>
            <a:ln w="2710" cap="flat">
              <a:solidFill>
                <a:srgbClr val="FFFFFF">
                  <a:alpha val="100000"/>
                </a:srgbClr>
              </a:solidFill>
              <a:prstDash val="solid"/>
              <a:miter/>
            </a:ln>
          </p:spPr>
          <p:txBody>
            <a:bodyPr/>
            <a:lstStyle/>
            <a:p/>
          </p:txBody>
        </p:sp>
        <p:sp>
          <p:nvSpPr>
            <p:cNvPr id="292" name="rc292"/>
            <p:cNvSpPr/>
            <p:nvPr/>
          </p:nvSpPr>
          <p:spPr>
            <a:xfrm>
              <a:off x="5359501" y="4144468"/>
              <a:ext cx="422148" cy="133305"/>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293" name="rc293"/>
            <p:cNvSpPr/>
            <p:nvPr/>
          </p:nvSpPr>
          <p:spPr>
            <a:xfrm>
              <a:off x="5781650" y="4144468"/>
              <a:ext cx="422148" cy="133305"/>
            </a:xfrm>
            <a:prstGeom prst="rect">
              <a:avLst/>
            </a:prstGeom>
            <a:solidFill>
              <a:srgbClr val="F06320">
                <a:alpha val="100000"/>
              </a:srgbClr>
            </a:solidFill>
            <a:ln w="2710" cap="flat">
              <a:solidFill>
                <a:srgbClr val="FFFFFF">
                  <a:alpha val="100000"/>
                </a:srgbClr>
              </a:solidFill>
              <a:prstDash val="solid"/>
              <a:miter/>
            </a:ln>
          </p:spPr>
          <p:txBody>
            <a:bodyPr/>
            <a:lstStyle/>
            <a:p/>
          </p:txBody>
        </p:sp>
        <p:sp>
          <p:nvSpPr>
            <p:cNvPr id="294" name="rc294"/>
            <p:cNvSpPr/>
            <p:nvPr/>
          </p:nvSpPr>
          <p:spPr>
            <a:xfrm>
              <a:off x="6203799" y="4144468"/>
              <a:ext cx="422148" cy="133305"/>
            </a:xfrm>
            <a:prstGeom prst="rect">
              <a:avLst/>
            </a:prstGeom>
            <a:solidFill>
              <a:srgbClr val="F67F1F">
                <a:alpha val="100000"/>
              </a:srgbClr>
            </a:solidFill>
            <a:ln w="2710" cap="flat">
              <a:solidFill>
                <a:srgbClr val="FFFFFF">
                  <a:alpha val="100000"/>
                </a:srgbClr>
              </a:solidFill>
              <a:prstDash val="solid"/>
              <a:miter/>
            </a:ln>
          </p:spPr>
          <p:txBody>
            <a:bodyPr/>
            <a:lstStyle/>
            <a:p/>
          </p:txBody>
        </p:sp>
        <p:sp>
          <p:nvSpPr>
            <p:cNvPr id="295" name="rc295"/>
            <p:cNvSpPr/>
            <p:nvPr/>
          </p:nvSpPr>
          <p:spPr>
            <a:xfrm>
              <a:off x="6625948" y="4144468"/>
              <a:ext cx="422148" cy="133305"/>
            </a:xfrm>
            <a:prstGeom prst="rect">
              <a:avLst/>
            </a:prstGeom>
            <a:solidFill>
              <a:srgbClr val="F26821">
                <a:alpha val="100000"/>
              </a:srgbClr>
            </a:solidFill>
            <a:ln w="2710" cap="flat">
              <a:solidFill>
                <a:srgbClr val="FFFFFF">
                  <a:alpha val="100000"/>
                </a:srgbClr>
              </a:solidFill>
              <a:prstDash val="solid"/>
              <a:miter/>
            </a:ln>
          </p:spPr>
          <p:txBody>
            <a:bodyPr/>
            <a:lstStyle/>
            <a:p/>
          </p:txBody>
        </p:sp>
        <p:sp>
          <p:nvSpPr>
            <p:cNvPr id="296" name="rc296"/>
            <p:cNvSpPr/>
            <p:nvPr/>
          </p:nvSpPr>
          <p:spPr>
            <a:xfrm>
              <a:off x="7048096" y="4144468"/>
              <a:ext cx="422148" cy="133305"/>
            </a:xfrm>
            <a:prstGeom prst="rect">
              <a:avLst/>
            </a:prstGeom>
            <a:solidFill>
              <a:srgbClr val="F06320">
                <a:alpha val="100000"/>
              </a:srgbClr>
            </a:solidFill>
            <a:ln w="2710" cap="flat">
              <a:solidFill>
                <a:srgbClr val="FFFFFF">
                  <a:alpha val="100000"/>
                </a:srgbClr>
              </a:solidFill>
              <a:prstDash val="solid"/>
              <a:miter/>
            </a:ln>
          </p:spPr>
          <p:txBody>
            <a:bodyPr/>
            <a:lstStyle/>
            <a:p/>
          </p:txBody>
        </p:sp>
        <p:sp>
          <p:nvSpPr>
            <p:cNvPr id="297" name="rc297"/>
            <p:cNvSpPr/>
            <p:nvPr/>
          </p:nvSpPr>
          <p:spPr>
            <a:xfrm>
              <a:off x="7470245" y="4144468"/>
              <a:ext cx="422148" cy="133305"/>
            </a:xfrm>
            <a:prstGeom prst="rect">
              <a:avLst/>
            </a:prstGeom>
            <a:solidFill>
              <a:srgbClr val="F7881E">
                <a:alpha val="100000"/>
              </a:srgbClr>
            </a:solidFill>
            <a:ln w="2710" cap="flat">
              <a:solidFill>
                <a:srgbClr val="FFFFFF">
                  <a:alpha val="100000"/>
                </a:srgbClr>
              </a:solidFill>
              <a:prstDash val="solid"/>
              <a:miter/>
            </a:ln>
          </p:spPr>
          <p:txBody>
            <a:bodyPr/>
            <a:lstStyle/>
            <a:p/>
          </p:txBody>
        </p:sp>
        <p:sp>
          <p:nvSpPr>
            <p:cNvPr id="298" name="rc298"/>
            <p:cNvSpPr/>
            <p:nvPr/>
          </p:nvSpPr>
          <p:spPr>
            <a:xfrm>
              <a:off x="7892394" y="4144468"/>
              <a:ext cx="422148" cy="133305"/>
            </a:xfrm>
            <a:prstGeom prst="rect">
              <a:avLst/>
            </a:prstGeom>
            <a:solidFill>
              <a:srgbClr val="FDAB17">
                <a:alpha val="100000"/>
              </a:srgbClr>
            </a:solidFill>
            <a:ln w="2710" cap="flat">
              <a:solidFill>
                <a:srgbClr val="FFFFFF">
                  <a:alpha val="100000"/>
                </a:srgbClr>
              </a:solidFill>
              <a:prstDash val="solid"/>
              <a:miter/>
            </a:ln>
          </p:spPr>
          <p:txBody>
            <a:bodyPr/>
            <a:lstStyle/>
            <a:p/>
          </p:txBody>
        </p:sp>
        <p:sp>
          <p:nvSpPr>
            <p:cNvPr id="299" name="rc299"/>
            <p:cNvSpPr/>
            <p:nvPr/>
          </p:nvSpPr>
          <p:spPr>
            <a:xfrm>
              <a:off x="8314543" y="4144468"/>
              <a:ext cx="422148" cy="133305"/>
            </a:xfrm>
            <a:prstGeom prst="rect">
              <a:avLst/>
            </a:prstGeom>
            <a:solidFill>
              <a:srgbClr val="FEB813">
                <a:alpha val="100000"/>
              </a:srgbClr>
            </a:solidFill>
            <a:ln w="2710" cap="flat">
              <a:solidFill>
                <a:srgbClr val="FFFFFF">
                  <a:alpha val="100000"/>
                </a:srgbClr>
              </a:solidFill>
              <a:prstDash val="solid"/>
              <a:miter/>
            </a:ln>
          </p:spPr>
          <p:txBody>
            <a:bodyPr/>
            <a:lstStyle/>
            <a:p/>
          </p:txBody>
        </p:sp>
        <p:sp>
          <p:nvSpPr>
            <p:cNvPr id="300" name="rc300"/>
            <p:cNvSpPr/>
            <p:nvPr/>
          </p:nvSpPr>
          <p:spPr>
            <a:xfrm>
              <a:off x="1982311" y="2944715"/>
              <a:ext cx="422148" cy="133305"/>
            </a:xfrm>
            <a:prstGeom prst="rect">
              <a:avLst/>
            </a:prstGeom>
            <a:solidFill>
              <a:srgbClr val="B50800">
                <a:alpha val="100000"/>
              </a:srgbClr>
            </a:solidFill>
            <a:ln w="2710" cap="flat">
              <a:solidFill>
                <a:srgbClr val="FFFFFF">
                  <a:alpha val="100000"/>
                </a:srgbClr>
              </a:solidFill>
              <a:prstDash val="solid"/>
              <a:miter/>
            </a:ln>
          </p:spPr>
          <p:txBody>
            <a:bodyPr/>
            <a:lstStyle/>
            <a:p/>
          </p:txBody>
        </p:sp>
        <p:sp>
          <p:nvSpPr>
            <p:cNvPr id="301" name="rc301"/>
            <p:cNvSpPr/>
            <p:nvPr/>
          </p:nvSpPr>
          <p:spPr>
            <a:xfrm>
              <a:off x="2404460" y="2944715"/>
              <a:ext cx="422148" cy="133305"/>
            </a:xfrm>
            <a:prstGeom prst="rect">
              <a:avLst/>
            </a:prstGeom>
            <a:solidFill>
              <a:srgbClr val="C21207">
                <a:alpha val="100000"/>
              </a:srgbClr>
            </a:solidFill>
            <a:ln w="2710" cap="flat">
              <a:solidFill>
                <a:srgbClr val="FFFFFF">
                  <a:alpha val="100000"/>
                </a:srgbClr>
              </a:solidFill>
              <a:prstDash val="solid"/>
              <a:miter/>
            </a:ln>
          </p:spPr>
          <p:txBody>
            <a:bodyPr/>
            <a:lstStyle/>
            <a:p/>
          </p:txBody>
        </p:sp>
        <p:sp>
          <p:nvSpPr>
            <p:cNvPr id="302" name="rc302"/>
            <p:cNvSpPr/>
            <p:nvPr/>
          </p:nvSpPr>
          <p:spPr>
            <a:xfrm>
              <a:off x="2826609" y="2944715"/>
              <a:ext cx="422148" cy="133305"/>
            </a:xfrm>
            <a:prstGeom prst="rect">
              <a:avLst/>
            </a:prstGeom>
            <a:solidFill>
              <a:srgbClr val="E02219">
                <a:alpha val="100000"/>
              </a:srgbClr>
            </a:solidFill>
            <a:ln w="2710" cap="flat">
              <a:solidFill>
                <a:srgbClr val="FFFFFF">
                  <a:alpha val="100000"/>
                </a:srgbClr>
              </a:solidFill>
              <a:prstDash val="solid"/>
              <a:miter/>
            </a:ln>
          </p:spPr>
          <p:txBody>
            <a:bodyPr/>
            <a:lstStyle/>
            <a:p/>
          </p:txBody>
        </p:sp>
        <p:sp>
          <p:nvSpPr>
            <p:cNvPr id="303" name="rc303"/>
            <p:cNvSpPr/>
            <p:nvPr/>
          </p:nvSpPr>
          <p:spPr>
            <a:xfrm>
              <a:off x="3248757" y="2944715"/>
              <a:ext cx="422148" cy="133305"/>
            </a:xfrm>
            <a:prstGeom prst="rect">
              <a:avLst/>
            </a:prstGeom>
            <a:solidFill>
              <a:srgbClr val="E02219">
                <a:alpha val="100000"/>
              </a:srgbClr>
            </a:solidFill>
            <a:ln w="2710" cap="flat">
              <a:solidFill>
                <a:srgbClr val="FFFFFF">
                  <a:alpha val="100000"/>
                </a:srgbClr>
              </a:solidFill>
              <a:prstDash val="solid"/>
              <a:miter/>
            </a:ln>
          </p:spPr>
          <p:txBody>
            <a:bodyPr/>
            <a:lstStyle/>
            <a:p/>
          </p:txBody>
        </p:sp>
        <p:sp>
          <p:nvSpPr>
            <p:cNvPr id="304" name="rc304"/>
            <p:cNvSpPr/>
            <p:nvPr/>
          </p:nvSpPr>
          <p:spPr>
            <a:xfrm>
              <a:off x="3670906" y="2944715"/>
              <a:ext cx="422148" cy="133305"/>
            </a:xfrm>
            <a:prstGeom prst="rect">
              <a:avLst/>
            </a:prstGeom>
            <a:solidFill>
              <a:srgbClr val="F37120">
                <a:alpha val="100000"/>
              </a:srgbClr>
            </a:solidFill>
            <a:ln w="2710" cap="flat">
              <a:solidFill>
                <a:srgbClr val="FFFFFF">
                  <a:alpha val="100000"/>
                </a:srgbClr>
              </a:solidFill>
              <a:prstDash val="solid"/>
              <a:miter/>
            </a:ln>
          </p:spPr>
          <p:txBody>
            <a:bodyPr/>
            <a:lstStyle/>
            <a:p/>
          </p:txBody>
        </p:sp>
        <p:sp>
          <p:nvSpPr>
            <p:cNvPr id="305" name="rc305"/>
            <p:cNvSpPr/>
            <p:nvPr/>
          </p:nvSpPr>
          <p:spPr>
            <a:xfrm>
              <a:off x="4093055" y="2944715"/>
              <a:ext cx="422148" cy="133305"/>
            </a:xfrm>
            <a:prstGeom prst="rect">
              <a:avLst/>
            </a:prstGeom>
            <a:solidFill>
              <a:srgbClr val="F26821">
                <a:alpha val="100000"/>
              </a:srgbClr>
            </a:solidFill>
            <a:ln w="2710" cap="flat">
              <a:solidFill>
                <a:srgbClr val="FFFFFF">
                  <a:alpha val="100000"/>
                </a:srgbClr>
              </a:solidFill>
              <a:prstDash val="solid"/>
              <a:miter/>
            </a:ln>
          </p:spPr>
          <p:txBody>
            <a:bodyPr/>
            <a:lstStyle/>
            <a:p/>
          </p:txBody>
        </p:sp>
        <p:sp>
          <p:nvSpPr>
            <p:cNvPr id="306" name="rc306"/>
            <p:cNvSpPr/>
            <p:nvPr/>
          </p:nvSpPr>
          <p:spPr>
            <a:xfrm>
              <a:off x="4515204" y="2944715"/>
              <a:ext cx="422148" cy="133305"/>
            </a:xfrm>
            <a:prstGeom prst="rect">
              <a:avLst/>
            </a:prstGeom>
            <a:solidFill>
              <a:srgbClr val="F88D1D">
                <a:alpha val="100000"/>
              </a:srgbClr>
            </a:solidFill>
            <a:ln w="2710" cap="flat">
              <a:solidFill>
                <a:srgbClr val="FFFFFF">
                  <a:alpha val="100000"/>
                </a:srgbClr>
              </a:solidFill>
              <a:prstDash val="solid"/>
              <a:miter/>
            </a:ln>
          </p:spPr>
          <p:txBody>
            <a:bodyPr/>
            <a:lstStyle/>
            <a:p/>
          </p:txBody>
        </p:sp>
        <p:sp>
          <p:nvSpPr>
            <p:cNvPr id="307" name="rc307"/>
            <p:cNvSpPr/>
            <p:nvPr/>
          </p:nvSpPr>
          <p:spPr>
            <a:xfrm>
              <a:off x="4937353" y="2944715"/>
              <a:ext cx="422148" cy="133305"/>
            </a:xfrm>
            <a:prstGeom prst="rect">
              <a:avLst/>
            </a:prstGeom>
            <a:solidFill>
              <a:srgbClr val="FDAB17">
                <a:alpha val="100000"/>
              </a:srgbClr>
            </a:solidFill>
            <a:ln w="2710" cap="flat">
              <a:solidFill>
                <a:srgbClr val="FFFFFF">
                  <a:alpha val="100000"/>
                </a:srgbClr>
              </a:solidFill>
              <a:prstDash val="solid"/>
              <a:miter/>
            </a:ln>
          </p:spPr>
          <p:txBody>
            <a:bodyPr/>
            <a:lstStyle/>
            <a:p/>
          </p:txBody>
        </p:sp>
        <p:sp>
          <p:nvSpPr>
            <p:cNvPr id="308" name="rc308"/>
            <p:cNvSpPr/>
            <p:nvPr/>
          </p:nvSpPr>
          <p:spPr>
            <a:xfrm>
              <a:off x="5359501" y="2944715"/>
              <a:ext cx="422148" cy="133305"/>
            </a:xfrm>
            <a:prstGeom prst="rect">
              <a:avLst/>
            </a:prstGeom>
            <a:solidFill>
              <a:srgbClr val="F88D1D">
                <a:alpha val="100000"/>
              </a:srgbClr>
            </a:solidFill>
            <a:ln w="2710" cap="flat">
              <a:solidFill>
                <a:srgbClr val="FFFFFF">
                  <a:alpha val="100000"/>
                </a:srgbClr>
              </a:solidFill>
              <a:prstDash val="solid"/>
              <a:miter/>
            </a:ln>
          </p:spPr>
          <p:txBody>
            <a:bodyPr/>
            <a:lstStyle/>
            <a:p/>
          </p:txBody>
        </p:sp>
        <p:sp>
          <p:nvSpPr>
            <p:cNvPr id="309" name="rc309"/>
            <p:cNvSpPr/>
            <p:nvPr/>
          </p:nvSpPr>
          <p:spPr>
            <a:xfrm>
              <a:off x="5781650" y="2944715"/>
              <a:ext cx="422148" cy="133305"/>
            </a:xfrm>
            <a:prstGeom prst="rect">
              <a:avLst/>
            </a:prstGeom>
            <a:solidFill>
              <a:srgbClr val="F7841E">
                <a:alpha val="100000"/>
              </a:srgbClr>
            </a:solidFill>
            <a:ln w="2710" cap="flat">
              <a:solidFill>
                <a:srgbClr val="FFFFFF">
                  <a:alpha val="100000"/>
                </a:srgbClr>
              </a:solidFill>
              <a:prstDash val="solid"/>
              <a:miter/>
            </a:ln>
          </p:spPr>
          <p:txBody>
            <a:bodyPr/>
            <a:lstStyle/>
            <a:p/>
          </p:txBody>
        </p:sp>
        <p:sp>
          <p:nvSpPr>
            <p:cNvPr id="310" name="rc310"/>
            <p:cNvSpPr/>
            <p:nvPr/>
          </p:nvSpPr>
          <p:spPr>
            <a:xfrm>
              <a:off x="6203799" y="2944715"/>
              <a:ext cx="422148" cy="133305"/>
            </a:xfrm>
            <a:prstGeom prst="rect">
              <a:avLst/>
            </a:prstGeom>
            <a:solidFill>
              <a:srgbClr val="EE5A1F">
                <a:alpha val="100000"/>
              </a:srgbClr>
            </a:solidFill>
            <a:ln w="2710" cap="flat">
              <a:solidFill>
                <a:srgbClr val="FFFFFF">
                  <a:alpha val="100000"/>
                </a:srgbClr>
              </a:solidFill>
              <a:prstDash val="solid"/>
              <a:miter/>
            </a:ln>
          </p:spPr>
          <p:txBody>
            <a:bodyPr/>
            <a:lstStyle/>
            <a:p/>
          </p:txBody>
        </p:sp>
        <p:sp>
          <p:nvSpPr>
            <p:cNvPr id="311" name="rc311"/>
            <p:cNvSpPr/>
            <p:nvPr/>
          </p:nvSpPr>
          <p:spPr>
            <a:xfrm>
              <a:off x="6625948" y="2944715"/>
              <a:ext cx="422148" cy="133305"/>
            </a:xfrm>
            <a:prstGeom prst="rect">
              <a:avLst/>
            </a:prstGeom>
            <a:solidFill>
              <a:srgbClr val="EC541E">
                <a:alpha val="100000"/>
              </a:srgbClr>
            </a:solidFill>
            <a:ln w="2710" cap="flat">
              <a:solidFill>
                <a:srgbClr val="FFFFFF">
                  <a:alpha val="100000"/>
                </a:srgbClr>
              </a:solidFill>
              <a:prstDash val="solid"/>
              <a:miter/>
            </a:ln>
          </p:spPr>
          <p:txBody>
            <a:bodyPr/>
            <a:lstStyle/>
            <a:p/>
          </p:txBody>
        </p:sp>
        <p:sp>
          <p:nvSpPr>
            <p:cNvPr id="312" name="rc312"/>
            <p:cNvSpPr/>
            <p:nvPr/>
          </p:nvSpPr>
          <p:spPr>
            <a:xfrm>
              <a:off x="7048096" y="2944715"/>
              <a:ext cx="422148" cy="133305"/>
            </a:xfrm>
            <a:prstGeom prst="rect">
              <a:avLst/>
            </a:prstGeom>
            <a:solidFill>
              <a:srgbClr val="FA9A1B">
                <a:alpha val="100000"/>
              </a:srgbClr>
            </a:solidFill>
            <a:ln w="2710" cap="flat">
              <a:solidFill>
                <a:srgbClr val="FFFFFF">
                  <a:alpha val="100000"/>
                </a:srgbClr>
              </a:solidFill>
              <a:prstDash val="solid"/>
              <a:miter/>
            </a:ln>
          </p:spPr>
          <p:txBody>
            <a:bodyPr/>
            <a:lstStyle/>
            <a:p/>
          </p:txBody>
        </p:sp>
        <p:sp>
          <p:nvSpPr>
            <p:cNvPr id="313" name="rc313"/>
            <p:cNvSpPr/>
            <p:nvPr/>
          </p:nvSpPr>
          <p:spPr>
            <a:xfrm>
              <a:off x="7470245" y="2944715"/>
              <a:ext cx="422148" cy="133305"/>
            </a:xfrm>
            <a:prstGeom prst="rect">
              <a:avLst/>
            </a:prstGeom>
            <a:solidFill>
              <a:srgbClr val="FEBC11">
                <a:alpha val="100000"/>
              </a:srgbClr>
            </a:solidFill>
            <a:ln w="2710" cap="flat">
              <a:solidFill>
                <a:srgbClr val="FFFFFF">
                  <a:alpha val="100000"/>
                </a:srgbClr>
              </a:solidFill>
              <a:prstDash val="solid"/>
              <a:miter/>
            </a:ln>
          </p:spPr>
          <p:txBody>
            <a:bodyPr/>
            <a:lstStyle/>
            <a:p/>
          </p:txBody>
        </p:sp>
        <p:sp>
          <p:nvSpPr>
            <p:cNvPr id="314" name="rc314"/>
            <p:cNvSpPr/>
            <p:nvPr/>
          </p:nvSpPr>
          <p:spPr>
            <a:xfrm>
              <a:off x="7892394" y="2944715"/>
              <a:ext cx="422148" cy="133305"/>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315" name="rc315"/>
            <p:cNvSpPr/>
            <p:nvPr/>
          </p:nvSpPr>
          <p:spPr>
            <a:xfrm>
              <a:off x="8314543" y="2944715"/>
              <a:ext cx="422148" cy="133305"/>
            </a:xfrm>
            <a:prstGeom prst="rect">
              <a:avLst/>
            </a:prstGeom>
            <a:solidFill>
              <a:srgbClr val="C6C12E">
                <a:alpha val="100000"/>
              </a:srgbClr>
            </a:solidFill>
            <a:ln w="2710" cap="flat">
              <a:solidFill>
                <a:srgbClr val="FFFFFF">
                  <a:alpha val="100000"/>
                </a:srgbClr>
              </a:solidFill>
              <a:prstDash val="solid"/>
              <a:miter/>
            </a:ln>
          </p:spPr>
          <p:txBody>
            <a:bodyPr/>
            <a:lstStyle/>
            <a:p/>
          </p:txBody>
        </p:sp>
        <p:sp>
          <p:nvSpPr>
            <p:cNvPr id="316" name="tx316"/>
            <p:cNvSpPr/>
            <p:nvPr/>
          </p:nvSpPr>
          <p:spPr>
            <a:xfrm>
              <a:off x="3405608" y="377631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60</a:t>
              </a:r>
            </a:p>
          </p:txBody>
        </p:sp>
        <p:sp>
          <p:nvSpPr>
            <p:cNvPr id="317" name="tx317"/>
            <p:cNvSpPr/>
            <p:nvPr/>
          </p:nvSpPr>
          <p:spPr>
            <a:xfrm>
              <a:off x="5938501" y="377631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60</a:t>
              </a:r>
            </a:p>
          </p:txBody>
        </p:sp>
        <p:sp>
          <p:nvSpPr>
            <p:cNvPr id="318" name="tx318"/>
            <p:cNvSpPr/>
            <p:nvPr/>
          </p:nvSpPr>
          <p:spPr>
            <a:xfrm>
              <a:off x="8471393" y="377631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61</a:t>
              </a:r>
            </a:p>
          </p:txBody>
        </p:sp>
        <p:sp>
          <p:nvSpPr>
            <p:cNvPr id="319" name="tx319"/>
            <p:cNvSpPr/>
            <p:nvPr/>
          </p:nvSpPr>
          <p:spPr>
            <a:xfrm>
              <a:off x="5938501" y="310978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63</a:t>
              </a:r>
            </a:p>
          </p:txBody>
        </p:sp>
        <p:sp>
          <p:nvSpPr>
            <p:cNvPr id="320" name="tx320"/>
            <p:cNvSpPr/>
            <p:nvPr/>
          </p:nvSpPr>
          <p:spPr>
            <a:xfrm>
              <a:off x="8049244" y="310978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62</a:t>
              </a:r>
            </a:p>
          </p:txBody>
        </p:sp>
        <p:sp>
          <p:nvSpPr>
            <p:cNvPr id="321" name="tx321"/>
            <p:cNvSpPr/>
            <p:nvPr/>
          </p:nvSpPr>
          <p:spPr>
            <a:xfrm>
              <a:off x="8471393" y="310978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69</a:t>
              </a:r>
            </a:p>
          </p:txBody>
        </p:sp>
        <p:sp>
          <p:nvSpPr>
            <p:cNvPr id="322" name="tx322"/>
            <p:cNvSpPr/>
            <p:nvPr/>
          </p:nvSpPr>
          <p:spPr>
            <a:xfrm>
              <a:off x="5094203" y="337640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65</a:t>
              </a:r>
            </a:p>
          </p:txBody>
        </p:sp>
        <p:sp>
          <p:nvSpPr>
            <p:cNvPr id="323" name="tx323"/>
            <p:cNvSpPr/>
            <p:nvPr/>
          </p:nvSpPr>
          <p:spPr>
            <a:xfrm>
              <a:off x="5516352" y="337640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60</a:t>
              </a:r>
            </a:p>
          </p:txBody>
        </p:sp>
        <p:sp>
          <p:nvSpPr>
            <p:cNvPr id="324" name="tx324"/>
            <p:cNvSpPr/>
            <p:nvPr/>
          </p:nvSpPr>
          <p:spPr>
            <a:xfrm>
              <a:off x="5938501" y="337640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67</a:t>
              </a:r>
            </a:p>
          </p:txBody>
        </p:sp>
        <p:sp>
          <p:nvSpPr>
            <p:cNvPr id="325" name="tx325"/>
            <p:cNvSpPr/>
            <p:nvPr/>
          </p:nvSpPr>
          <p:spPr>
            <a:xfrm>
              <a:off x="7627096" y="337640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74</a:t>
              </a:r>
            </a:p>
          </p:txBody>
        </p:sp>
        <p:sp>
          <p:nvSpPr>
            <p:cNvPr id="326" name="tx326"/>
            <p:cNvSpPr/>
            <p:nvPr/>
          </p:nvSpPr>
          <p:spPr>
            <a:xfrm>
              <a:off x="8049244" y="337640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74</a:t>
              </a:r>
            </a:p>
          </p:txBody>
        </p:sp>
        <p:sp>
          <p:nvSpPr>
            <p:cNvPr id="327" name="tx327"/>
            <p:cNvSpPr/>
            <p:nvPr/>
          </p:nvSpPr>
          <p:spPr>
            <a:xfrm>
              <a:off x="8471393" y="337640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67</a:t>
              </a:r>
            </a:p>
          </p:txBody>
        </p:sp>
        <p:sp>
          <p:nvSpPr>
            <p:cNvPr id="328" name="tx328"/>
            <p:cNvSpPr/>
            <p:nvPr/>
          </p:nvSpPr>
          <p:spPr>
            <a:xfrm>
              <a:off x="3827757" y="164342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61</a:t>
              </a:r>
            </a:p>
          </p:txBody>
        </p:sp>
        <p:sp>
          <p:nvSpPr>
            <p:cNvPr id="329" name="tx329"/>
            <p:cNvSpPr/>
            <p:nvPr/>
          </p:nvSpPr>
          <p:spPr>
            <a:xfrm>
              <a:off x="4672054" y="164342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73</a:t>
              </a:r>
            </a:p>
          </p:txBody>
        </p:sp>
        <p:sp>
          <p:nvSpPr>
            <p:cNvPr id="330" name="tx330"/>
            <p:cNvSpPr/>
            <p:nvPr/>
          </p:nvSpPr>
          <p:spPr>
            <a:xfrm>
              <a:off x="5094203" y="164342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94</a:t>
              </a:r>
            </a:p>
          </p:txBody>
        </p:sp>
        <p:sp>
          <p:nvSpPr>
            <p:cNvPr id="331" name="tx331"/>
            <p:cNvSpPr/>
            <p:nvPr/>
          </p:nvSpPr>
          <p:spPr>
            <a:xfrm>
              <a:off x="5516352" y="164342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67</a:t>
              </a:r>
            </a:p>
          </p:txBody>
        </p:sp>
        <p:sp>
          <p:nvSpPr>
            <p:cNvPr id="332" name="tx332"/>
            <p:cNvSpPr/>
            <p:nvPr/>
          </p:nvSpPr>
          <p:spPr>
            <a:xfrm>
              <a:off x="5938501" y="164342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67</a:t>
              </a:r>
            </a:p>
          </p:txBody>
        </p:sp>
        <p:sp>
          <p:nvSpPr>
            <p:cNvPr id="333" name="tx333"/>
            <p:cNvSpPr/>
            <p:nvPr/>
          </p:nvSpPr>
          <p:spPr>
            <a:xfrm>
              <a:off x="6360649" y="164342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71</a:t>
              </a:r>
            </a:p>
          </p:txBody>
        </p:sp>
        <p:sp>
          <p:nvSpPr>
            <p:cNvPr id="334" name="tx334"/>
            <p:cNvSpPr/>
            <p:nvPr/>
          </p:nvSpPr>
          <p:spPr>
            <a:xfrm>
              <a:off x="6782798" y="164342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67</a:t>
              </a:r>
            </a:p>
          </p:txBody>
        </p:sp>
        <p:sp>
          <p:nvSpPr>
            <p:cNvPr id="335" name="tx335"/>
            <p:cNvSpPr/>
            <p:nvPr/>
          </p:nvSpPr>
          <p:spPr>
            <a:xfrm>
              <a:off x="7204947" y="164342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74</a:t>
              </a:r>
            </a:p>
          </p:txBody>
        </p:sp>
        <p:sp>
          <p:nvSpPr>
            <p:cNvPr id="336" name="tx336"/>
            <p:cNvSpPr/>
            <p:nvPr/>
          </p:nvSpPr>
          <p:spPr>
            <a:xfrm>
              <a:off x="7627096" y="164342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75</a:t>
              </a:r>
            </a:p>
          </p:txBody>
        </p:sp>
        <p:sp>
          <p:nvSpPr>
            <p:cNvPr id="337" name="tx337"/>
            <p:cNvSpPr/>
            <p:nvPr/>
          </p:nvSpPr>
          <p:spPr>
            <a:xfrm>
              <a:off x="8049244" y="164342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80</a:t>
              </a:r>
            </a:p>
          </p:txBody>
        </p:sp>
        <p:sp>
          <p:nvSpPr>
            <p:cNvPr id="338" name="tx338"/>
            <p:cNvSpPr/>
            <p:nvPr/>
          </p:nvSpPr>
          <p:spPr>
            <a:xfrm>
              <a:off x="8471393" y="164342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86</a:t>
              </a:r>
            </a:p>
          </p:txBody>
        </p:sp>
        <p:sp>
          <p:nvSpPr>
            <p:cNvPr id="339" name="tx339"/>
            <p:cNvSpPr/>
            <p:nvPr/>
          </p:nvSpPr>
          <p:spPr>
            <a:xfrm>
              <a:off x="4249905" y="137681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76</a:t>
              </a:r>
            </a:p>
          </p:txBody>
        </p:sp>
        <p:sp>
          <p:nvSpPr>
            <p:cNvPr id="340" name="tx340"/>
            <p:cNvSpPr/>
            <p:nvPr/>
          </p:nvSpPr>
          <p:spPr>
            <a:xfrm>
              <a:off x="4672054" y="137681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79</a:t>
              </a:r>
            </a:p>
          </p:txBody>
        </p:sp>
        <p:sp>
          <p:nvSpPr>
            <p:cNvPr id="341" name="tx341"/>
            <p:cNvSpPr/>
            <p:nvPr/>
          </p:nvSpPr>
          <p:spPr>
            <a:xfrm>
              <a:off x="5094203" y="137681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72</a:t>
              </a:r>
            </a:p>
          </p:txBody>
        </p:sp>
        <p:sp>
          <p:nvSpPr>
            <p:cNvPr id="342" name="tx342"/>
            <p:cNvSpPr/>
            <p:nvPr/>
          </p:nvSpPr>
          <p:spPr>
            <a:xfrm>
              <a:off x="5516352" y="137681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78</a:t>
              </a:r>
            </a:p>
          </p:txBody>
        </p:sp>
        <p:sp>
          <p:nvSpPr>
            <p:cNvPr id="343" name="tx343"/>
            <p:cNvSpPr/>
            <p:nvPr/>
          </p:nvSpPr>
          <p:spPr>
            <a:xfrm>
              <a:off x="5938501" y="137681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84</a:t>
              </a:r>
            </a:p>
          </p:txBody>
        </p:sp>
        <p:sp>
          <p:nvSpPr>
            <p:cNvPr id="344" name="tx344"/>
            <p:cNvSpPr/>
            <p:nvPr/>
          </p:nvSpPr>
          <p:spPr>
            <a:xfrm>
              <a:off x="6360649" y="137681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76</a:t>
              </a:r>
            </a:p>
          </p:txBody>
        </p:sp>
        <p:sp>
          <p:nvSpPr>
            <p:cNvPr id="345" name="tx345"/>
            <p:cNvSpPr/>
            <p:nvPr/>
          </p:nvSpPr>
          <p:spPr>
            <a:xfrm>
              <a:off x="7204947" y="137681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69</a:t>
              </a:r>
            </a:p>
          </p:txBody>
        </p:sp>
        <p:sp>
          <p:nvSpPr>
            <p:cNvPr id="346" name="tx346"/>
            <p:cNvSpPr/>
            <p:nvPr/>
          </p:nvSpPr>
          <p:spPr>
            <a:xfrm>
              <a:off x="7627096" y="137681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82</a:t>
              </a:r>
            </a:p>
          </p:txBody>
        </p:sp>
        <p:sp>
          <p:nvSpPr>
            <p:cNvPr id="347" name="tx347"/>
            <p:cNvSpPr/>
            <p:nvPr/>
          </p:nvSpPr>
          <p:spPr>
            <a:xfrm>
              <a:off x="8049244" y="137681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87</a:t>
              </a:r>
            </a:p>
          </p:txBody>
        </p:sp>
        <p:sp>
          <p:nvSpPr>
            <p:cNvPr id="348" name="tx348"/>
            <p:cNvSpPr/>
            <p:nvPr/>
          </p:nvSpPr>
          <p:spPr>
            <a:xfrm>
              <a:off x="8471393" y="137681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92</a:t>
              </a:r>
            </a:p>
          </p:txBody>
        </p:sp>
        <p:sp>
          <p:nvSpPr>
            <p:cNvPr id="349" name="tx349"/>
            <p:cNvSpPr/>
            <p:nvPr/>
          </p:nvSpPr>
          <p:spPr>
            <a:xfrm>
              <a:off x="2983459" y="404293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86</a:t>
              </a:r>
            </a:p>
          </p:txBody>
        </p:sp>
        <p:sp>
          <p:nvSpPr>
            <p:cNvPr id="350" name="tx350"/>
            <p:cNvSpPr/>
            <p:nvPr/>
          </p:nvSpPr>
          <p:spPr>
            <a:xfrm>
              <a:off x="5938501" y="177673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351" name="tx351"/>
            <p:cNvSpPr/>
            <p:nvPr/>
          </p:nvSpPr>
          <p:spPr>
            <a:xfrm>
              <a:off x="6360649" y="177673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74</a:t>
              </a:r>
            </a:p>
          </p:txBody>
        </p:sp>
        <p:sp>
          <p:nvSpPr>
            <p:cNvPr id="352" name="tx352"/>
            <p:cNvSpPr/>
            <p:nvPr/>
          </p:nvSpPr>
          <p:spPr>
            <a:xfrm>
              <a:off x="7204947" y="177673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72</a:t>
              </a:r>
            </a:p>
          </p:txBody>
        </p:sp>
        <p:sp>
          <p:nvSpPr>
            <p:cNvPr id="353" name="tx353"/>
            <p:cNvSpPr/>
            <p:nvPr/>
          </p:nvSpPr>
          <p:spPr>
            <a:xfrm>
              <a:off x="8049244" y="177673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84</a:t>
              </a:r>
            </a:p>
          </p:txBody>
        </p:sp>
        <p:sp>
          <p:nvSpPr>
            <p:cNvPr id="354" name="tx354"/>
            <p:cNvSpPr/>
            <p:nvPr/>
          </p:nvSpPr>
          <p:spPr>
            <a:xfrm>
              <a:off x="8471393" y="177673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83</a:t>
              </a:r>
            </a:p>
          </p:txBody>
        </p:sp>
        <p:sp>
          <p:nvSpPr>
            <p:cNvPr id="355" name="tx355"/>
            <p:cNvSpPr/>
            <p:nvPr/>
          </p:nvSpPr>
          <p:spPr>
            <a:xfrm>
              <a:off x="8471393" y="124350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94</a:t>
              </a:r>
            </a:p>
          </p:txBody>
        </p:sp>
        <p:sp>
          <p:nvSpPr>
            <p:cNvPr id="356" name="tx356"/>
            <p:cNvSpPr/>
            <p:nvPr/>
          </p:nvSpPr>
          <p:spPr>
            <a:xfrm>
              <a:off x="6360649" y="230995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74</a:t>
              </a:r>
            </a:p>
          </p:txBody>
        </p:sp>
        <p:sp>
          <p:nvSpPr>
            <p:cNvPr id="357" name="tx357"/>
            <p:cNvSpPr/>
            <p:nvPr/>
          </p:nvSpPr>
          <p:spPr>
            <a:xfrm>
              <a:off x="6782798" y="230995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75</a:t>
              </a:r>
            </a:p>
          </p:txBody>
        </p:sp>
        <p:sp>
          <p:nvSpPr>
            <p:cNvPr id="358" name="tx358"/>
            <p:cNvSpPr/>
            <p:nvPr/>
          </p:nvSpPr>
          <p:spPr>
            <a:xfrm>
              <a:off x="7204947" y="230995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73</a:t>
              </a:r>
            </a:p>
          </p:txBody>
        </p:sp>
        <p:sp>
          <p:nvSpPr>
            <p:cNvPr id="359" name="tx359"/>
            <p:cNvSpPr/>
            <p:nvPr/>
          </p:nvSpPr>
          <p:spPr>
            <a:xfrm>
              <a:off x="7627096" y="230995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70</a:t>
              </a:r>
            </a:p>
          </p:txBody>
        </p:sp>
        <p:sp>
          <p:nvSpPr>
            <p:cNvPr id="360" name="tx360"/>
            <p:cNvSpPr/>
            <p:nvPr/>
          </p:nvSpPr>
          <p:spPr>
            <a:xfrm>
              <a:off x="8049244" y="230995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77</a:t>
              </a:r>
            </a:p>
          </p:txBody>
        </p:sp>
        <p:sp>
          <p:nvSpPr>
            <p:cNvPr id="361" name="tx361"/>
            <p:cNvSpPr/>
            <p:nvPr/>
          </p:nvSpPr>
          <p:spPr>
            <a:xfrm>
              <a:off x="8471393" y="230995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73</a:t>
              </a:r>
            </a:p>
          </p:txBody>
        </p:sp>
        <p:sp>
          <p:nvSpPr>
            <p:cNvPr id="362" name="tx362"/>
            <p:cNvSpPr/>
            <p:nvPr/>
          </p:nvSpPr>
          <p:spPr>
            <a:xfrm>
              <a:off x="3827757" y="324309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81</a:t>
              </a:r>
            </a:p>
          </p:txBody>
        </p:sp>
        <p:sp>
          <p:nvSpPr>
            <p:cNvPr id="363" name="tx363"/>
            <p:cNvSpPr/>
            <p:nvPr/>
          </p:nvSpPr>
          <p:spPr>
            <a:xfrm>
              <a:off x="4249905" y="324309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364" name="tx364"/>
            <p:cNvSpPr/>
            <p:nvPr/>
          </p:nvSpPr>
          <p:spPr>
            <a:xfrm>
              <a:off x="4672054" y="324309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95</a:t>
              </a:r>
            </a:p>
          </p:txBody>
        </p:sp>
        <p:sp>
          <p:nvSpPr>
            <p:cNvPr id="365" name="tx365"/>
            <p:cNvSpPr/>
            <p:nvPr/>
          </p:nvSpPr>
          <p:spPr>
            <a:xfrm>
              <a:off x="5094203" y="324309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86</a:t>
              </a:r>
            </a:p>
          </p:txBody>
        </p:sp>
        <p:sp>
          <p:nvSpPr>
            <p:cNvPr id="366" name="tx366"/>
            <p:cNvSpPr/>
            <p:nvPr/>
          </p:nvSpPr>
          <p:spPr>
            <a:xfrm>
              <a:off x="5516352" y="324309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72</a:t>
              </a:r>
            </a:p>
          </p:txBody>
        </p:sp>
        <p:sp>
          <p:nvSpPr>
            <p:cNvPr id="367" name="tx367"/>
            <p:cNvSpPr/>
            <p:nvPr/>
          </p:nvSpPr>
          <p:spPr>
            <a:xfrm>
              <a:off x="8049244" y="324309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89</a:t>
              </a:r>
            </a:p>
          </p:txBody>
        </p:sp>
        <p:sp>
          <p:nvSpPr>
            <p:cNvPr id="368" name="tx368"/>
            <p:cNvSpPr/>
            <p:nvPr/>
          </p:nvSpPr>
          <p:spPr>
            <a:xfrm>
              <a:off x="8471393" y="324309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68</a:t>
              </a:r>
            </a:p>
          </p:txBody>
        </p:sp>
        <p:sp>
          <p:nvSpPr>
            <p:cNvPr id="369" name="tx369"/>
            <p:cNvSpPr/>
            <p:nvPr/>
          </p:nvSpPr>
          <p:spPr>
            <a:xfrm>
              <a:off x="8049244" y="204334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81</a:t>
              </a:r>
            </a:p>
          </p:txBody>
        </p:sp>
        <p:sp>
          <p:nvSpPr>
            <p:cNvPr id="370" name="tx370"/>
            <p:cNvSpPr/>
            <p:nvPr/>
          </p:nvSpPr>
          <p:spPr>
            <a:xfrm>
              <a:off x="8471393" y="204334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77</a:t>
              </a:r>
            </a:p>
          </p:txBody>
        </p:sp>
        <p:sp>
          <p:nvSpPr>
            <p:cNvPr id="371" name="tx371"/>
            <p:cNvSpPr/>
            <p:nvPr/>
          </p:nvSpPr>
          <p:spPr>
            <a:xfrm>
              <a:off x="8471393" y="364301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63</a:t>
              </a:r>
            </a:p>
          </p:txBody>
        </p:sp>
        <p:sp>
          <p:nvSpPr>
            <p:cNvPr id="372" name="tx372"/>
            <p:cNvSpPr/>
            <p:nvPr/>
          </p:nvSpPr>
          <p:spPr>
            <a:xfrm>
              <a:off x="8049244" y="270987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71</a:t>
              </a:r>
            </a:p>
          </p:txBody>
        </p:sp>
        <p:sp>
          <p:nvSpPr>
            <p:cNvPr id="373" name="tx373"/>
            <p:cNvSpPr/>
            <p:nvPr/>
          </p:nvSpPr>
          <p:spPr>
            <a:xfrm>
              <a:off x="8471393" y="270987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71</a:t>
              </a:r>
            </a:p>
          </p:txBody>
        </p:sp>
        <p:sp>
          <p:nvSpPr>
            <p:cNvPr id="374" name="tx374"/>
            <p:cNvSpPr/>
            <p:nvPr/>
          </p:nvSpPr>
          <p:spPr>
            <a:xfrm>
              <a:off x="5094203" y="244326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61</a:t>
              </a:r>
            </a:p>
          </p:txBody>
        </p:sp>
        <p:sp>
          <p:nvSpPr>
            <p:cNvPr id="375" name="tx375"/>
            <p:cNvSpPr/>
            <p:nvPr/>
          </p:nvSpPr>
          <p:spPr>
            <a:xfrm>
              <a:off x="5938501" y="244326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62</a:t>
              </a:r>
            </a:p>
          </p:txBody>
        </p:sp>
        <p:sp>
          <p:nvSpPr>
            <p:cNvPr id="376" name="tx376"/>
            <p:cNvSpPr/>
            <p:nvPr/>
          </p:nvSpPr>
          <p:spPr>
            <a:xfrm>
              <a:off x="8049244" y="244326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72</a:t>
              </a:r>
            </a:p>
          </p:txBody>
        </p:sp>
        <p:sp>
          <p:nvSpPr>
            <p:cNvPr id="377" name="tx377"/>
            <p:cNvSpPr/>
            <p:nvPr/>
          </p:nvSpPr>
          <p:spPr>
            <a:xfrm>
              <a:off x="8471393" y="244326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73</a:t>
              </a:r>
            </a:p>
          </p:txBody>
        </p:sp>
        <p:sp>
          <p:nvSpPr>
            <p:cNvPr id="378" name="tx378"/>
            <p:cNvSpPr/>
            <p:nvPr/>
          </p:nvSpPr>
          <p:spPr>
            <a:xfrm>
              <a:off x="7204947" y="217664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64</a:t>
              </a:r>
            </a:p>
          </p:txBody>
        </p:sp>
        <p:sp>
          <p:nvSpPr>
            <p:cNvPr id="379" name="tx379"/>
            <p:cNvSpPr/>
            <p:nvPr/>
          </p:nvSpPr>
          <p:spPr>
            <a:xfrm>
              <a:off x="7627096" y="217664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72</a:t>
              </a:r>
            </a:p>
          </p:txBody>
        </p:sp>
        <p:sp>
          <p:nvSpPr>
            <p:cNvPr id="380" name="tx380"/>
            <p:cNvSpPr/>
            <p:nvPr/>
          </p:nvSpPr>
          <p:spPr>
            <a:xfrm>
              <a:off x="8049244" y="217664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75</a:t>
              </a:r>
            </a:p>
          </p:txBody>
        </p:sp>
        <p:sp>
          <p:nvSpPr>
            <p:cNvPr id="381" name="tx381"/>
            <p:cNvSpPr/>
            <p:nvPr/>
          </p:nvSpPr>
          <p:spPr>
            <a:xfrm>
              <a:off x="8471393" y="217664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75</a:t>
              </a:r>
            </a:p>
          </p:txBody>
        </p:sp>
        <p:sp>
          <p:nvSpPr>
            <p:cNvPr id="382" name="tx382"/>
            <p:cNvSpPr/>
            <p:nvPr/>
          </p:nvSpPr>
          <p:spPr>
            <a:xfrm>
              <a:off x="8049244" y="350970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78</a:t>
              </a:r>
            </a:p>
          </p:txBody>
        </p:sp>
        <p:sp>
          <p:nvSpPr>
            <p:cNvPr id="383" name="tx383"/>
            <p:cNvSpPr/>
            <p:nvPr/>
          </p:nvSpPr>
          <p:spPr>
            <a:xfrm>
              <a:off x="8471393" y="350970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66</a:t>
              </a:r>
            </a:p>
          </p:txBody>
        </p:sp>
        <p:sp>
          <p:nvSpPr>
            <p:cNvPr id="384" name="tx384"/>
            <p:cNvSpPr/>
            <p:nvPr/>
          </p:nvSpPr>
          <p:spPr>
            <a:xfrm>
              <a:off x="2139162" y="284317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65</a:t>
              </a:r>
            </a:p>
          </p:txBody>
        </p:sp>
        <p:sp>
          <p:nvSpPr>
            <p:cNvPr id="385" name="tx385"/>
            <p:cNvSpPr/>
            <p:nvPr/>
          </p:nvSpPr>
          <p:spPr>
            <a:xfrm>
              <a:off x="2561310" y="284317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79</a:t>
              </a:r>
            </a:p>
          </p:txBody>
        </p:sp>
        <p:sp>
          <p:nvSpPr>
            <p:cNvPr id="386" name="tx386"/>
            <p:cNvSpPr/>
            <p:nvPr/>
          </p:nvSpPr>
          <p:spPr>
            <a:xfrm>
              <a:off x="2983459" y="284317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79</a:t>
              </a:r>
            </a:p>
          </p:txBody>
        </p:sp>
        <p:sp>
          <p:nvSpPr>
            <p:cNvPr id="387" name="tx387"/>
            <p:cNvSpPr/>
            <p:nvPr/>
          </p:nvSpPr>
          <p:spPr>
            <a:xfrm>
              <a:off x="3405608" y="284317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75</a:t>
              </a:r>
            </a:p>
          </p:txBody>
        </p:sp>
        <p:sp>
          <p:nvSpPr>
            <p:cNvPr id="388" name="tx388"/>
            <p:cNvSpPr/>
            <p:nvPr/>
          </p:nvSpPr>
          <p:spPr>
            <a:xfrm>
              <a:off x="3827757" y="284317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80</a:t>
              </a:r>
            </a:p>
          </p:txBody>
        </p:sp>
        <p:sp>
          <p:nvSpPr>
            <p:cNvPr id="389" name="tx389"/>
            <p:cNvSpPr/>
            <p:nvPr/>
          </p:nvSpPr>
          <p:spPr>
            <a:xfrm>
              <a:off x="4672054" y="284317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77</a:t>
              </a:r>
            </a:p>
          </p:txBody>
        </p:sp>
        <p:sp>
          <p:nvSpPr>
            <p:cNvPr id="390" name="tx390"/>
            <p:cNvSpPr/>
            <p:nvPr/>
          </p:nvSpPr>
          <p:spPr>
            <a:xfrm>
              <a:off x="5094203" y="284317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72</a:t>
              </a:r>
            </a:p>
          </p:txBody>
        </p:sp>
        <p:sp>
          <p:nvSpPr>
            <p:cNvPr id="391" name="tx391"/>
            <p:cNvSpPr/>
            <p:nvPr/>
          </p:nvSpPr>
          <p:spPr>
            <a:xfrm>
              <a:off x="5516352" y="284317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69</a:t>
              </a:r>
            </a:p>
          </p:txBody>
        </p:sp>
        <p:sp>
          <p:nvSpPr>
            <p:cNvPr id="392" name="tx392"/>
            <p:cNvSpPr/>
            <p:nvPr/>
          </p:nvSpPr>
          <p:spPr>
            <a:xfrm>
              <a:off x="5938501" y="284317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74</a:t>
              </a:r>
            </a:p>
          </p:txBody>
        </p:sp>
        <p:sp>
          <p:nvSpPr>
            <p:cNvPr id="393" name="tx393"/>
            <p:cNvSpPr/>
            <p:nvPr/>
          </p:nvSpPr>
          <p:spPr>
            <a:xfrm>
              <a:off x="7204947" y="284317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66</a:t>
              </a:r>
            </a:p>
          </p:txBody>
        </p:sp>
        <p:sp>
          <p:nvSpPr>
            <p:cNvPr id="394" name="tx394"/>
            <p:cNvSpPr/>
            <p:nvPr/>
          </p:nvSpPr>
          <p:spPr>
            <a:xfrm>
              <a:off x="7627096" y="284317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71</a:t>
              </a:r>
            </a:p>
          </p:txBody>
        </p:sp>
        <p:sp>
          <p:nvSpPr>
            <p:cNvPr id="395" name="tx395"/>
            <p:cNvSpPr/>
            <p:nvPr/>
          </p:nvSpPr>
          <p:spPr>
            <a:xfrm>
              <a:off x="8049244" y="284317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64</a:t>
              </a:r>
            </a:p>
          </p:txBody>
        </p:sp>
        <p:sp>
          <p:nvSpPr>
            <p:cNvPr id="396" name="tx396"/>
            <p:cNvSpPr/>
            <p:nvPr/>
          </p:nvSpPr>
          <p:spPr>
            <a:xfrm>
              <a:off x="8471393" y="284317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70</a:t>
              </a:r>
            </a:p>
          </p:txBody>
        </p:sp>
        <p:sp>
          <p:nvSpPr>
            <p:cNvPr id="397" name="tx397"/>
            <p:cNvSpPr/>
            <p:nvPr/>
          </p:nvSpPr>
          <p:spPr>
            <a:xfrm>
              <a:off x="3405608" y="444284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79</a:t>
              </a:r>
            </a:p>
          </p:txBody>
        </p:sp>
        <p:sp>
          <p:nvSpPr>
            <p:cNvPr id="398" name="tx398"/>
            <p:cNvSpPr/>
            <p:nvPr/>
          </p:nvSpPr>
          <p:spPr>
            <a:xfrm>
              <a:off x="3827757" y="444284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80</a:t>
              </a:r>
            </a:p>
          </p:txBody>
        </p:sp>
        <p:sp>
          <p:nvSpPr>
            <p:cNvPr id="399" name="tx399"/>
            <p:cNvSpPr/>
            <p:nvPr/>
          </p:nvSpPr>
          <p:spPr>
            <a:xfrm>
              <a:off x="4249905" y="444284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74</a:t>
              </a:r>
            </a:p>
          </p:txBody>
        </p:sp>
        <p:sp>
          <p:nvSpPr>
            <p:cNvPr id="400" name="tx400"/>
            <p:cNvSpPr/>
            <p:nvPr/>
          </p:nvSpPr>
          <p:spPr>
            <a:xfrm>
              <a:off x="4672054" y="444284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74</a:t>
              </a:r>
            </a:p>
          </p:txBody>
        </p:sp>
        <p:sp>
          <p:nvSpPr>
            <p:cNvPr id="401" name="tx401"/>
            <p:cNvSpPr/>
            <p:nvPr/>
          </p:nvSpPr>
          <p:spPr>
            <a:xfrm>
              <a:off x="5094203" y="444284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74</a:t>
              </a:r>
            </a:p>
          </p:txBody>
        </p:sp>
        <p:sp>
          <p:nvSpPr>
            <p:cNvPr id="402" name="tx402"/>
            <p:cNvSpPr/>
            <p:nvPr/>
          </p:nvSpPr>
          <p:spPr>
            <a:xfrm>
              <a:off x="5516352" y="444284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74</a:t>
              </a:r>
            </a:p>
          </p:txBody>
        </p:sp>
        <p:sp>
          <p:nvSpPr>
            <p:cNvPr id="403" name="tx403"/>
            <p:cNvSpPr/>
            <p:nvPr/>
          </p:nvSpPr>
          <p:spPr>
            <a:xfrm>
              <a:off x="5938501" y="444284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71</a:t>
              </a:r>
            </a:p>
          </p:txBody>
        </p:sp>
        <p:sp>
          <p:nvSpPr>
            <p:cNvPr id="404" name="tx404"/>
            <p:cNvSpPr/>
            <p:nvPr/>
          </p:nvSpPr>
          <p:spPr>
            <a:xfrm>
              <a:off x="2561310" y="191003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64</a:t>
              </a:r>
            </a:p>
          </p:txBody>
        </p:sp>
        <p:sp>
          <p:nvSpPr>
            <p:cNvPr id="405" name="tx405"/>
            <p:cNvSpPr/>
            <p:nvPr/>
          </p:nvSpPr>
          <p:spPr>
            <a:xfrm>
              <a:off x="7627096" y="191003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78</a:t>
              </a:r>
            </a:p>
          </p:txBody>
        </p:sp>
        <p:sp>
          <p:nvSpPr>
            <p:cNvPr id="406" name="tx406"/>
            <p:cNvSpPr/>
            <p:nvPr/>
          </p:nvSpPr>
          <p:spPr>
            <a:xfrm>
              <a:off x="8049244" y="191003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74</a:t>
              </a:r>
            </a:p>
          </p:txBody>
        </p:sp>
        <p:sp>
          <p:nvSpPr>
            <p:cNvPr id="407" name="tx407"/>
            <p:cNvSpPr/>
            <p:nvPr/>
          </p:nvSpPr>
          <p:spPr>
            <a:xfrm>
              <a:off x="8471393" y="191003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80</a:t>
              </a:r>
            </a:p>
          </p:txBody>
        </p:sp>
        <p:sp>
          <p:nvSpPr>
            <p:cNvPr id="408" name="tx408"/>
            <p:cNvSpPr/>
            <p:nvPr/>
          </p:nvSpPr>
          <p:spPr>
            <a:xfrm>
              <a:off x="6360649" y="257656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98</a:t>
              </a:r>
            </a:p>
          </p:txBody>
        </p:sp>
        <p:sp>
          <p:nvSpPr>
            <p:cNvPr id="409" name="tx409"/>
            <p:cNvSpPr/>
            <p:nvPr/>
          </p:nvSpPr>
          <p:spPr>
            <a:xfrm>
              <a:off x="6782798" y="257656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74</a:t>
              </a:r>
            </a:p>
          </p:txBody>
        </p:sp>
        <p:sp>
          <p:nvSpPr>
            <p:cNvPr id="410" name="tx410"/>
            <p:cNvSpPr/>
            <p:nvPr/>
          </p:nvSpPr>
          <p:spPr>
            <a:xfrm>
              <a:off x="7204947" y="257656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61</a:t>
              </a:r>
            </a:p>
          </p:txBody>
        </p:sp>
        <p:sp>
          <p:nvSpPr>
            <p:cNvPr id="411" name="tx411"/>
            <p:cNvSpPr/>
            <p:nvPr/>
          </p:nvSpPr>
          <p:spPr>
            <a:xfrm>
              <a:off x="7627096" y="257656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64</a:t>
              </a:r>
            </a:p>
          </p:txBody>
        </p:sp>
        <p:sp>
          <p:nvSpPr>
            <p:cNvPr id="412" name="tx412"/>
            <p:cNvSpPr/>
            <p:nvPr/>
          </p:nvSpPr>
          <p:spPr>
            <a:xfrm>
              <a:off x="8049244" y="257656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78</a:t>
              </a:r>
            </a:p>
          </p:txBody>
        </p:sp>
        <p:sp>
          <p:nvSpPr>
            <p:cNvPr id="413" name="tx413"/>
            <p:cNvSpPr/>
            <p:nvPr/>
          </p:nvSpPr>
          <p:spPr>
            <a:xfrm>
              <a:off x="8471393" y="257656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72</a:t>
              </a:r>
            </a:p>
          </p:txBody>
        </p:sp>
        <p:sp>
          <p:nvSpPr>
            <p:cNvPr id="414" name="tx414"/>
            <p:cNvSpPr/>
            <p:nvPr/>
          </p:nvSpPr>
          <p:spPr>
            <a:xfrm>
              <a:off x="6360649" y="151011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67</a:t>
              </a:r>
            </a:p>
          </p:txBody>
        </p:sp>
        <p:sp>
          <p:nvSpPr>
            <p:cNvPr id="415" name="tx415"/>
            <p:cNvSpPr/>
            <p:nvPr/>
          </p:nvSpPr>
          <p:spPr>
            <a:xfrm>
              <a:off x="7204947" y="151011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70</a:t>
              </a:r>
            </a:p>
          </p:txBody>
        </p:sp>
        <p:sp>
          <p:nvSpPr>
            <p:cNvPr id="416" name="tx416"/>
            <p:cNvSpPr/>
            <p:nvPr/>
          </p:nvSpPr>
          <p:spPr>
            <a:xfrm>
              <a:off x="7627096" y="151011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82</a:t>
              </a:r>
            </a:p>
          </p:txBody>
        </p:sp>
        <p:sp>
          <p:nvSpPr>
            <p:cNvPr id="417" name="tx417"/>
            <p:cNvSpPr/>
            <p:nvPr/>
          </p:nvSpPr>
          <p:spPr>
            <a:xfrm>
              <a:off x="8049244" y="151011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91</a:t>
              </a:r>
            </a:p>
          </p:txBody>
        </p:sp>
        <p:sp>
          <p:nvSpPr>
            <p:cNvPr id="418" name="tx418"/>
            <p:cNvSpPr/>
            <p:nvPr/>
          </p:nvSpPr>
          <p:spPr>
            <a:xfrm>
              <a:off x="8471393" y="151011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89</a:t>
              </a:r>
            </a:p>
          </p:txBody>
        </p:sp>
        <p:sp>
          <p:nvSpPr>
            <p:cNvPr id="419" name="tx419"/>
            <p:cNvSpPr/>
            <p:nvPr/>
          </p:nvSpPr>
          <p:spPr>
            <a:xfrm>
              <a:off x="4249905" y="470946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63</a:t>
              </a:r>
            </a:p>
          </p:txBody>
        </p:sp>
        <p:sp>
          <p:nvSpPr>
            <p:cNvPr id="420" name="tx420"/>
            <p:cNvSpPr/>
            <p:nvPr/>
          </p:nvSpPr>
          <p:spPr>
            <a:xfrm>
              <a:off x="8049244" y="297648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66</a:t>
              </a:r>
            </a:p>
          </p:txBody>
        </p:sp>
        <p:sp>
          <p:nvSpPr>
            <p:cNvPr id="421" name="tx421"/>
            <p:cNvSpPr/>
            <p:nvPr/>
          </p:nvSpPr>
          <p:spPr>
            <a:xfrm>
              <a:off x="8471393" y="297648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69</a:t>
              </a:r>
            </a:p>
          </p:txBody>
        </p:sp>
        <p:sp>
          <p:nvSpPr>
            <p:cNvPr id="422" name="tx422"/>
            <p:cNvSpPr/>
            <p:nvPr/>
          </p:nvSpPr>
          <p:spPr>
            <a:xfrm>
              <a:off x="6809910" y="5375990"/>
              <a:ext cx="54223"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2</a:t>
              </a:r>
            </a:p>
          </p:txBody>
        </p:sp>
        <p:sp>
          <p:nvSpPr>
            <p:cNvPr id="423" name="tx423"/>
            <p:cNvSpPr/>
            <p:nvPr/>
          </p:nvSpPr>
          <p:spPr>
            <a:xfrm>
              <a:off x="7232059" y="5375990"/>
              <a:ext cx="54223"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2</a:t>
              </a:r>
            </a:p>
          </p:txBody>
        </p:sp>
        <p:sp>
          <p:nvSpPr>
            <p:cNvPr id="424" name="tx424"/>
            <p:cNvSpPr/>
            <p:nvPr/>
          </p:nvSpPr>
          <p:spPr>
            <a:xfrm>
              <a:off x="7654208" y="5375990"/>
              <a:ext cx="54223"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1</a:t>
              </a:r>
            </a:p>
          </p:txBody>
        </p:sp>
        <p:sp>
          <p:nvSpPr>
            <p:cNvPr id="425" name="tx425"/>
            <p:cNvSpPr/>
            <p:nvPr/>
          </p:nvSpPr>
          <p:spPr>
            <a:xfrm>
              <a:off x="8076356" y="5375990"/>
              <a:ext cx="54223"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1</a:t>
              </a:r>
            </a:p>
          </p:txBody>
        </p:sp>
        <p:sp>
          <p:nvSpPr>
            <p:cNvPr id="426" name="tx426"/>
            <p:cNvSpPr/>
            <p:nvPr/>
          </p:nvSpPr>
          <p:spPr>
            <a:xfrm>
              <a:off x="8498505" y="5375990"/>
              <a:ext cx="54223"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1</a:t>
              </a:r>
            </a:p>
          </p:txBody>
        </p:sp>
        <p:sp>
          <p:nvSpPr>
            <p:cNvPr id="427" name="tx427"/>
            <p:cNvSpPr/>
            <p:nvPr/>
          </p:nvSpPr>
          <p:spPr>
            <a:xfrm>
              <a:off x="2561310" y="377631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36</a:t>
              </a:r>
            </a:p>
          </p:txBody>
        </p:sp>
        <p:sp>
          <p:nvSpPr>
            <p:cNvPr id="428" name="tx428"/>
            <p:cNvSpPr/>
            <p:nvPr/>
          </p:nvSpPr>
          <p:spPr>
            <a:xfrm>
              <a:off x="2983459" y="377631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43</a:t>
              </a:r>
            </a:p>
          </p:txBody>
        </p:sp>
        <p:sp>
          <p:nvSpPr>
            <p:cNvPr id="429" name="tx429"/>
            <p:cNvSpPr/>
            <p:nvPr/>
          </p:nvSpPr>
          <p:spPr>
            <a:xfrm>
              <a:off x="3827757" y="377631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57</a:t>
              </a:r>
            </a:p>
          </p:txBody>
        </p:sp>
        <p:sp>
          <p:nvSpPr>
            <p:cNvPr id="430" name="tx430"/>
            <p:cNvSpPr/>
            <p:nvPr/>
          </p:nvSpPr>
          <p:spPr>
            <a:xfrm>
              <a:off x="4249905" y="377631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52</a:t>
              </a:r>
            </a:p>
          </p:txBody>
        </p:sp>
        <p:sp>
          <p:nvSpPr>
            <p:cNvPr id="431" name="tx431"/>
            <p:cNvSpPr/>
            <p:nvPr/>
          </p:nvSpPr>
          <p:spPr>
            <a:xfrm>
              <a:off x="4672054" y="377631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58</a:t>
              </a:r>
            </a:p>
          </p:txBody>
        </p:sp>
        <p:sp>
          <p:nvSpPr>
            <p:cNvPr id="432" name="tx432"/>
            <p:cNvSpPr/>
            <p:nvPr/>
          </p:nvSpPr>
          <p:spPr>
            <a:xfrm>
              <a:off x="5094203" y="377631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52</a:t>
              </a:r>
            </a:p>
          </p:txBody>
        </p:sp>
        <p:sp>
          <p:nvSpPr>
            <p:cNvPr id="433" name="tx433"/>
            <p:cNvSpPr/>
            <p:nvPr/>
          </p:nvSpPr>
          <p:spPr>
            <a:xfrm>
              <a:off x="5516352" y="377631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59</a:t>
              </a:r>
            </a:p>
          </p:txBody>
        </p:sp>
        <p:sp>
          <p:nvSpPr>
            <p:cNvPr id="434" name="tx434"/>
            <p:cNvSpPr/>
            <p:nvPr/>
          </p:nvSpPr>
          <p:spPr>
            <a:xfrm>
              <a:off x="6360649" y="377631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46</a:t>
              </a:r>
            </a:p>
          </p:txBody>
        </p:sp>
        <p:sp>
          <p:nvSpPr>
            <p:cNvPr id="435" name="tx435"/>
            <p:cNvSpPr/>
            <p:nvPr/>
          </p:nvSpPr>
          <p:spPr>
            <a:xfrm>
              <a:off x="6782798" y="377631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55</a:t>
              </a:r>
            </a:p>
          </p:txBody>
        </p:sp>
        <p:sp>
          <p:nvSpPr>
            <p:cNvPr id="436" name="tx436"/>
            <p:cNvSpPr/>
            <p:nvPr/>
          </p:nvSpPr>
          <p:spPr>
            <a:xfrm>
              <a:off x="7204947" y="377631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54</a:t>
              </a:r>
            </a:p>
          </p:txBody>
        </p:sp>
        <p:sp>
          <p:nvSpPr>
            <p:cNvPr id="437" name="tx437"/>
            <p:cNvSpPr/>
            <p:nvPr/>
          </p:nvSpPr>
          <p:spPr>
            <a:xfrm>
              <a:off x="7627096" y="377631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36</a:t>
              </a:r>
            </a:p>
          </p:txBody>
        </p:sp>
        <p:sp>
          <p:nvSpPr>
            <p:cNvPr id="438" name="tx438"/>
            <p:cNvSpPr/>
            <p:nvPr/>
          </p:nvSpPr>
          <p:spPr>
            <a:xfrm>
              <a:off x="8049244" y="377631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55</a:t>
              </a:r>
            </a:p>
          </p:txBody>
        </p:sp>
        <p:sp>
          <p:nvSpPr>
            <p:cNvPr id="439" name="tx439"/>
            <p:cNvSpPr/>
            <p:nvPr/>
          </p:nvSpPr>
          <p:spPr>
            <a:xfrm>
              <a:off x="4277017" y="5109378"/>
              <a:ext cx="54223"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1</a:t>
              </a:r>
            </a:p>
          </p:txBody>
        </p:sp>
        <p:sp>
          <p:nvSpPr>
            <p:cNvPr id="440" name="tx440"/>
            <p:cNvSpPr/>
            <p:nvPr/>
          </p:nvSpPr>
          <p:spPr>
            <a:xfrm>
              <a:off x="4675666" y="5109378"/>
              <a:ext cx="101224"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11</a:t>
              </a:r>
            </a:p>
          </p:txBody>
        </p:sp>
        <p:sp>
          <p:nvSpPr>
            <p:cNvPr id="441" name="tx441"/>
            <p:cNvSpPr/>
            <p:nvPr/>
          </p:nvSpPr>
          <p:spPr>
            <a:xfrm>
              <a:off x="5094203" y="510937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10</a:t>
              </a:r>
            </a:p>
          </p:txBody>
        </p:sp>
        <p:sp>
          <p:nvSpPr>
            <p:cNvPr id="442" name="tx442"/>
            <p:cNvSpPr/>
            <p:nvPr/>
          </p:nvSpPr>
          <p:spPr>
            <a:xfrm>
              <a:off x="5543464" y="5109378"/>
              <a:ext cx="54223"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6</a:t>
              </a:r>
            </a:p>
          </p:txBody>
        </p:sp>
        <p:sp>
          <p:nvSpPr>
            <p:cNvPr id="443" name="tx443"/>
            <p:cNvSpPr/>
            <p:nvPr/>
          </p:nvSpPr>
          <p:spPr>
            <a:xfrm>
              <a:off x="5965612" y="5109378"/>
              <a:ext cx="54223"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5</a:t>
              </a:r>
            </a:p>
          </p:txBody>
        </p:sp>
        <p:sp>
          <p:nvSpPr>
            <p:cNvPr id="444" name="tx444"/>
            <p:cNvSpPr/>
            <p:nvPr/>
          </p:nvSpPr>
          <p:spPr>
            <a:xfrm>
              <a:off x="6387761" y="5109378"/>
              <a:ext cx="54223"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2</a:t>
              </a:r>
            </a:p>
          </p:txBody>
        </p:sp>
        <p:sp>
          <p:nvSpPr>
            <p:cNvPr id="445" name="tx445"/>
            <p:cNvSpPr/>
            <p:nvPr/>
          </p:nvSpPr>
          <p:spPr>
            <a:xfrm>
              <a:off x="6809910" y="5109378"/>
              <a:ext cx="54223"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2</a:t>
              </a:r>
            </a:p>
          </p:txBody>
        </p:sp>
        <p:sp>
          <p:nvSpPr>
            <p:cNvPr id="446" name="tx446"/>
            <p:cNvSpPr/>
            <p:nvPr/>
          </p:nvSpPr>
          <p:spPr>
            <a:xfrm>
              <a:off x="7232059" y="5109378"/>
              <a:ext cx="54223"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3</a:t>
              </a:r>
            </a:p>
          </p:txBody>
        </p:sp>
        <p:sp>
          <p:nvSpPr>
            <p:cNvPr id="447" name="tx447"/>
            <p:cNvSpPr/>
            <p:nvPr/>
          </p:nvSpPr>
          <p:spPr>
            <a:xfrm>
              <a:off x="7654208" y="5109378"/>
              <a:ext cx="54223"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8</a:t>
              </a:r>
            </a:p>
          </p:txBody>
        </p:sp>
        <p:sp>
          <p:nvSpPr>
            <p:cNvPr id="448" name="tx448"/>
            <p:cNvSpPr/>
            <p:nvPr/>
          </p:nvSpPr>
          <p:spPr>
            <a:xfrm>
              <a:off x="8076356" y="5109378"/>
              <a:ext cx="54223"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8</a:t>
              </a:r>
            </a:p>
          </p:txBody>
        </p:sp>
        <p:sp>
          <p:nvSpPr>
            <p:cNvPr id="449" name="tx449"/>
            <p:cNvSpPr/>
            <p:nvPr/>
          </p:nvSpPr>
          <p:spPr>
            <a:xfrm>
              <a:off x="8498505" y="5109378"/>
              <a:ext cx="54223"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7</a:t>
              </a:r>
            </a:p>
          </p:txBody>
        </p:sp>
        <p:sp>
          <p:nvSpPr>
            <p:cNvPr id="450" name="tx450"/>
            <p:cNvSpPr/>
            <p:nvPr/>
          </p:nvSpPr>
          <p:spPr>
            <a:xfrm>
              <a:off x="3854869" y="3909625"/>
              <a:ext cx="54223"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8</a:t>
              </a:r>
            </a:p>
          </p:txBody>
        </p:sp>
        <p:sp>
          <p:nvSpPr>
            <p:cNvPr id="451" name="tx451"/>
            <p:cNvSpPr/>
            <p:nvPr/>
          </p:nvSpPr>
          <p:spPr>
            <a:xfrm>
              <a:off x="4249905" y="390962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31</a:t>
              </a:r>
            </a:p>
          </p:txBody>
        </p:sp>
        <p:sp>
          <p:nvSpPr>
            <p:cNvPr id="452" name="tx452"/>
            <p:cNvSpPr/>
            <p:nvPr/>
          </p:nvSpPr>
          <p:spPr>
            <a:xfrm>
              <a:off x="4672054" y="390962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15</a:t>
              </a:r>
            </a:p>
          </p:txBody>
        </p:sp>
        <p:sp>
          <p:nvSpPr>
            <p:cNvPr id="453" name="tx453"/>
            <p:cNvSpPr/>
            <p:nvPr/>
          </p:nvSpPr>
          <p:spPr>
            <a:xfrm>
              <a:off x="5094203" y="390962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15</a:t>
              </a:r>
            </a:p>
          </p:txBody>
        </p:sp>
        <p:sp>
          <p:nvSpPr>
            <p:cNvPr id="454" name="tx454"/>
            <p:cNvSpPr/>
            <p:nvPr/>
          </p:nvSpPr>
          <p:spPr>
            <a:xfrm>
              <a:off x="5516352" y="390962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26</a:t>
              </a:r>
            </a:p>
          </p:txBody>
        </p:sp>
        <p:sp>
          <p:nvSpPr>
            <p:cNvPr id="455" name="tx455"/>
            <p:cNvSpPr/>
            <p:nvPr/>
          </p:nvSpPr>
          <p:spPr>
            <a:xfrm>
              <a:off x="5938501" y="390962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28</a:t>
              </a:r>
            </a:p>
          </p:txBody>
        </p:sp>
        <p:sp>
          <p:nvSpPr>
            <p:cNvPr id="456" name="tx456"/>
            <p:cNvSpPr/>
            <p:nvPr/>
          </p:nvSpPr>
          <p:spPr>
            <a:xfrm>
              <a:off x="6387761" y="3909625"/>
              <a:ext cx="54223"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7</a:t>
              </a:r>
            </a:p>
          </p:txBody>
        </p:sp>
        <p:sp>
          <p:nvSpPr>
            <p:cNvPr id="457" name="tx457"/>
            <p:cNvSpPr/>
            <p:nvPr/>
          </p:nvSpPr>
          <p:spPr>
            <a:xfrm>
              <a:off x="6782798" y="390962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26</a:t>
              </a:r>
            </a:p>
          </p:txBody>
        </p:sp>
        <p:sp>
          <p:nvSpPr>
            <p:cNvPr id="458" name="tx458"/>
            <p:cNvSpPr/>
            <p:nvPr/>
          </p:nvSpPr>
          <p:spPr>
            <a:xfrm>
              <a:off x="7204947" y="390962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14</a:t>
              </a:r>
            </a:p>
          </p:txBody>
        </p:sp>
        <p:sp>
          <p:nvSpPr>
            <p:cNvPr id="459" name="tx459"/>
            <p:cNvSpPr/>
            <p:nvPr/>
          </p:nvSpPr>
          <p:spPr>
            <a:xfrm>
              <a:off x="7627096" y="390962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48</a:t>
              </a:r>
            </a:p>
          </p:txBody>
        </p:sp>
        <p:sp>
          <p:nvSpPr>
            <p:cNvPr id="460" name="tx460"/>
            <p:cNvSpPr/>
            <p:nvPr/>
          </p:nvSpPr>
          <p:spPr>
            <a:xfrm>
              <a:off x="8049244" y="390962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43</a:t>
              </a:r>
            </a:p>
          </p:txBody>
        </p:sp>
        <p:sp>
          <p:nvSpPr>
            <p:cNvPr id="461" name="tx461"/>
            <p:cNvSpPr/>
            <p:nvPr/>
          </p:nvSpPr>
          <p:spPr>
            <a:xfrm>
              <a:off x="8471393" y="390962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58</a:t>
              </a:r>
            </a:p>
          </p:txBody>
        </p:sp>
        <p:sp>
          <p:nvSpPr>
            <p:cNvPr id="462" name="tx462"/>
            <p:cNvSpPr/>
            <p:nvPr/>
          </p:nvSpPr>
          <p:spPr>
            <a:xfrm>
              <a:off x="5094203" y="310978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51</a:t>
              </a:r>
            </a:p>
          </p:txBody>
        </p:sp>
        <p:sp>
          <p:nvSpPr>
            <p:cNvPr id="463" name="tx463"/>
            <p:cNvSpPr/>
            <p:nvPr/>
          </p:nvSpPr>
          <p:spPr>
            <a:xfrm>
              <a:off x="5516352" y="310978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54</a:t>
              </a:r>
            </a:p>
          </p:txBody>
        </p:sp>
        <p:sp>
          <p:nvSpPr>
            <p:cNvPr id="464" name="tx464"/>
            <p:cNvSpPr/>
            <p:nvPr/>
          </p:nvSpPr>
          <p:spPr>
            <a:xfrm>
              <a:off x="6360649" y="310978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12</a:t>
              </a:r>
            </a:p>
          </p:txBody>
        </p:sp>
        <p:sp>
          <p:nvSpPr>
            <p:cNvPr id="465" name="tx465"/>
            <p:cNvSpPr/>
            <p:nvPr/>
          </p:nvSpPr>
          <p:spPr>
            <a:xfrm>
              <a:off x="6809910" y="3109789"/>
              <a:ext cx="54223"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4</a:t>
              </a:r>
            </a:p>
          </p:txBody>
        </p:sp>
        <p:sp>
          <p:nvSpPr>
            <p:cNvPr id="466" name="tx466"/>
            <p:cNvSpPr/>
            <p:nvPr/>
          </p:nvSpPr>
          <p:spPr>
            <a:xfrm>
              <a:off x="7204947" y="310978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13</a:t>
              </a:r>
            </a:p>
          </p:txBody>
        </p:sp>
        <p:sp>
          <p:nvSpPr>
            <p:cNvPr id="467" name="tx467"/>
            <p:cNvSpPr/>
            <p:nvPr/>
          </p:nvSpPr>
          <p:spPr>
            <a:xfrm>
              <a:off x="7627096" y="310978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50</a:t>
              </a:r>
            </a:p>
          </p:txBody>
        </p:sp>
        <p:sp>
          <p:nvSpPr>
            <p:cNvPr id="468" name="tx468"/>
            <p:cNvSpPr/>
            <p:nvPr/>
          </p:nvSpPr>
          <p:spPr>
            <a:xfrm>
              <a:off x="6360649" y="337640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23</a:t>
              </a:r>
            </a:p>
          </p:txBody>
        </p:sp>
        <p:sp>
          <p:nvSpPr>
            <p:cNvPr id="469" name="tx469"/>
            <p:cNvSpPr/>
            <p:nvPr/>
          </p:nvSpPr>
          <p:spPr>
            <a:xfrm>
              <a:off x="6782798" y="337640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34</a:t>
              </a:r>
            </a:p>
          </p:txBody>
        </p:sp>
        <p:sp>
          <p:nvSpPr>
            <p:cNvPr id="470" name="tx470"/>
            <p:cNvSpPr/>
            <p:nvPr/>
          </p:nvSpPr>
          <p:spPr>
            <a:xfrm>
              <a:off x="7204947" y="337640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46</a:t>
              </a:r>
            </a:p>
          </p:txBody>
        </p:sp>
        <p:sp>
          <p:nvSpPr>
            <p:cNvPr id="471" name="tx471"/>
            <p:cNvSpPr/>
            <p:nvPr/>
          </p:nvSpPr>
          <p:spPr>
            <a:xfrm>
              <a:off x="4249905" y="164342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50</a:t>
              </a:r>
            </a:p>
          </p:txBody>
        </p:sp>
        <p:sp>
          <p:nvSpPr>
            <p:cNvPr id="472" name="tx472"/>
            <p:cNvSpPr/>
            <p:nvPr/>
          </p:nvSpPr>
          <p:spPr>
            <a:xfrm>
              <a:off x="6782798" y="137681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59</a:t>
              </a:r>
            </a:p>
          </p:txBody>
        </p:sp>
        <p:sp>
          <p:nvSpPr>
            <p:cNvPr id="473" name="tx473"/>
            <p:cNvSpPr/>
            <p:nvPr/>
          </p:nvSpPr>
          <p:spPr>
            <a:xfrm>
              <a:off x="3405608" y="404293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48</a:t>
              </a:r>
            </a:p>
          </p:txBody>
        </p:sp>
        <p:sp>
          <p:nvSpPr>
            <p:cNvPr id="474" name="tx474"/>
            <p:cNvSpPr/>
            <p:nvPr/>
          </p:nvSpPr>
          <p:spPr>
            <a:xfrm>
              <a:off x="3827757" y="404293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17</a:t>
              </a:r>
            </a:p>
          </p:txBody>
        </p:sp>
        <p:sp>
          <p:nvSpPr>
            <p:cNvPr id="475" name="tx475"/>
            <p:cNvSpPr/>
            <p:nvPr/>
          </p:nvSpPr>
          <p:spPr>
            <a:xfrm>
              <a:off x="4277017" y="4042931"/>
              <a:ext cx="54223"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7</a:t>
              </a:r>
            </a:p>
          </p:txBody>
        </p:sp>
        <p:sp>
          <p:nvSpPr>
            <p:cNvPr id="476" name="tx476"/>
            <p:cNvSpPr/>
            <p:nvPr/>
          </p:nvSpPr>
          <p:spPr>
            <a:xfrm>
              <a:off x="4699166" y="4042931"/>
              <a:ext cx="54223"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2</a:t>
              </a:r>
            </a:p>
          </p:txBody>
        </p:sp>
        <p:sp>
          <p:nvSpPr>
            <p:cNvPr id="477" name="tx477"/>
            <p:cNvSpPr/>
            <p:nvPr/>
          </p:nvSpPr>
          <p:spPr>
            <a:xfrm>
              <a:off x="5121315" y="4042931"/>
              <a:ext cx="54223"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3</a:t>
              </a:r>
            </a:p>
          </p:txBody>
        </p:sp>
        <p:sp>
          <p:nvSpPr>
            <p:cNvPr id="478" name="tx478"/>
            <p:cNvSpPr/>
            <p:nvPr/>
          </p:nvSpPr>
          <p:spPr>
            <a:xfrm>
              <a:off x="5543464" y="4042931"/>
              <a:ext cx="54223"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9</a:t>
              </a:r>
            </a:p>
          </p:txBody>
        </p:sp>
        <p:sp>
          <p:nvSpPr>
            <p:cNvPr id="479" name="tx479"/>
            <p:cNvSpPr/>
            <p:nvPr/>
          </p:nvSpPr>
          <p:spPr>
            <a:xfrm>
              <a:off x="5938501" y="404293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10</a:t>
              </a:r>
            </a:p>
          </p:txBody>
        </p:sp>
        <p:sp>
          <p:nvSpPr>
            <p:cNvPr id="480" name="tx480"/>
            <p:cNvSpPr/>
            <p:nvPr/>
          </p:nvSpPr>
          <p:spPr>
            <a:xfrm>
              <a:off x="6360649" y="404293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10</a:t>
              </a:r>
            </a:p>
          </p:txBody>
        </p:sp>
        <p:sp>
          <p:nvSpPr>
            <p:cNvPr id="481" name="tx481"/>
            <p:cNvSpPr/>
            <p:nvPr/>
          </p:nvSpPr>
          <p:spPr>
            <a:xfrm>
              <a:off x="6786410" y="4042931"/>
              <a:ext cx="101224"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11</a:t>
              </a:r>
            </a:p>
          </p:txBody>
        </p:sp>
        <p:sp>
          <p:nvSpPr>
            <p:cNvPr id="482" name="tx482"/>
            <p:cNvSpPr/>
            <p:nvPr/>
          </p:nvSpPr>
          <p:spPr>
            <a:xfrm>
              <a:off x="7208559" y="4042931"/>
              <a:ext cx="101224"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11</a:t>
              </a:r>
            </a:p>
          </p:txBody>
        </p:sp>
        <p:sp>
          <p:nvSpPr>
            <p:cNvPr id="483" name="tx483"/>
            <p:cNvSpPr/>
            <p:nvPr/>
          </p:nvSpPr>
          <p:spPr>
            <a:xfrm>
              <a:off x="7627096" y="404293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53</a:t>
              </a:r>
            </a:p>
          </p:txBody>
        </p:sp>
        <p:sp>
          <p:nvSpPr>
            <p:cNvPr id="484" name="tx484"/>
            <p:cNvSpPr/>
            <p:nvPr/>
          </p:nvSpPr>
          <p:spPr>
            <a:xfrm>
              <a:off x="8049244" y="404293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59</a:t>
              </a:r>
            </a:p>
          </p:txBody>
        </p:sp>
        <p:sp>
          <p:nvSpPr>
            <p:cNvPr id="485" name="tx485"/>
            <p:cNvSpPr/>
            <p:nvPr/>
          </p:nvSpPr>
          <p:spPr>
            <a:xfrm>
              <a:off x="8471393" y="404293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57</a:t>
              </a:r>
            </a:p>
          </p:txBody>
        </p:sp>
        <p:sp>
          <p:nvSpPr>
            <p:cNvPr id="486" name="tx486"/>
            <p:cNvSpPr/>
            <p:nvPr/>
          </p:nvSpPr>
          <p:spPr>
            <a:xfrm>
              <a:off x="6782798" y="177673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43</a:t>
              </a:r>
            </a:p>
          </p:txBody>
        </p:sp>
        <p:sp>
          <p:nvSpPr>
            <p:cNvPr id="487" name="tx487"/>
            <p:cNvSpPr/>
            <p:nvPr/>
          </p:nvSpPr>
          <p:spPr>
            <a:xfrm>
              <a:off x="7627096" y="177673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56</a:t>
              </a:r>
            </a:p>
          </p:txBody>
        </p:sp>
        <p:sp>
          <p:nvSpPr>
            <p:cNvPr id="488" name="tx488"/>
            <p:cNvSpPr/>
            <p:nvPr/>
          </p:nvSpPr>
          <p:spPr>
            <a:xfrm>
              <a:off x="5094203" y="430954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34</a:t>
              </a:r>
            </a:p>
          </p:txBody>
        </p:sp>
        <p:sp>
          <p:nvSpPr>
            <p:cNvPr id="489" name="tx489"/>
            <p:cNvSpPr/>
            <p:nvPr/>
          </p:nvSpPr>
          <p:spPr>
            <a:xfrm>
              <a:off x="5516352" y="430954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30</a:t>
              </a:r>
            </a:p>
          </p:txBody>
        </p:sp>
        <p:sp>
          <p:nvSpPr>
            <p:cNvPr id="490" name="tx490"/>
            <p:cNvSpPr/>
            <p:nvPr/>
          </p:nvSpPr>
          <p:spPr>
            <a:xfrm>
              <a:off x="5965612" y="4309542"/>
              <a:ext cx="54223"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6</a:t>
              </a:r>
            </a:p>
          </p:txBody>
        </p:sp>
        <p:sp>
          <p:nvSpPr>
            <p:cNvPr id="491" name="tx491"/>
            <p:cNvSpPr/>
            <p:nvPr/>
          </p:nvSpPr>
          <p:spPr>
            <a:xfrm>
              <a:off x="6387761" y="4309542"/>
              <a:ext cx="54223"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4</a:t>
              </a:r>
            </a:p>
          </p:txBody>
        </p:sp>
        <p:sp>
          <p:nvSpPr>
            <p:cNvPr id="492" name="tx492"/>
            <p:cNvSpPr/>
            <p:nvPr/>
          </p:nvSpPr>
          <p:spPr>
            <a:xfrm>
              <a:off x="6809910" y="4309542"/>
              <a:ext cx="54223"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8</a:t>
              </a:r>
            </a:p>
          </p:txBody>
        </p:sp>
        <p:sp>
          <p:nvSpPr>
            <p:cNvPr id="493" name="tx493"/>
            <p:cNvSpPr/>
            <p:nvPr/>
          </p:nvSpPr>
          <p:spPr>
            <a:xfrm>
              <a:off x="7204947" y="430954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13</a:t>
              </a:r>
            </a:p>
          </p:txBody>
        </p:sp>
        <p:sp>
          <p:nvSpPr>
            <p:cNvPr id="494" name="tx494"/>
            <p:cNvSpPr/>
            <p:nvPr/>
          </p:nvSpPr>
          <p:spPr>
            <a:xfrm>
              <a:off x="7627096" y="430954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42</a:t>
              </a:r>
            </a:p>
          </p:txBody>
        </p:sp>
        <p:sp>
          <p:nvSpPr>
            <p:cNvPr id="495" name="tx495"/>
            <p:cNvSpPr/>
            <p:nvPr/>
          </p:nvSpPr>
          <p:spPr>
            <a:xfrm>
              <a:off x="8049244" y="430954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45</a:t>
              </a:r>
            </a:p>
          </p:txBody>
        </p:sp>
        <p:sp>
          <p:nvSpPr>
            <p:cNvPr id="496" name="tx496"/>
            <p:cNvSpPr/>
            <p:nvPr/>
          </p:nvSpPr>
          <p:spPr>
            <a:xfrm>
              <a:off x="8471393" y="430954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56</a:t>
              </a:r>
            </a:p>
          </p:txBody>
        </p:sp>
        <p:sp>
          <p:nvSpPr>
            <p:cNvPr id="497" name="tx497"/>
            <p:cNvSpPr/>
            <p:nvPr/>
          </p:nvSpPr>
          <p:spPr>
            <a:xfrm>
              <a:off x="5938501" y="324309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54</a:t>
              </a:r>
            </a:p>
          </p:txBody>
        </p:sp>
        <p:sp>
          <p:nvSpPr>
            <p:cNvPr id="498" name="tx498"/>
            <p:cNvSpPr/>
            <p:nvPr/>
          </p:nvSpPr>
          <p:spPr>
            <a:xfrm>
              <a:off x="6360649" y="324309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35</a:t>
              </a:r>
            </a:p>
          </p:txBody>
        </p:sp>
        <p:sp>
          <p:nvSpPr>
            <p:cNvPr id="499" name="tx499"/>
            <p:cNvSpPr/>
            <p:nvPr/>
          </p:nvSpPr>
          <p:spPr>
            <a:xfrm>
              <a:off x="6809910" y="3243095"/>
              <a:ext cx="54223"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2</a:t>
              </a:r>
            </a:p>
          </p:txBody>
        </p:sp>
        <p:sp>
          <p:nvSpPr>
            <p:cNvPr id="500" name="tx500"/>
            <p:cNvSpPr/>
            <p:nvPr/>
          </p:nvSpPr>
          <p:spPr>
            <a:xfrm>
              <a:off x="7204947" y="324309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52</a:t>
              </a:r>
            </a:p>
          </p:txBody>
        </p:sp>
        <p:sp>
          <p:nvSpPr>
            <p:cNvPr id="501" name="tx501"/>
            <p:cNvSpPr/>
            <p:nvPr/>
          </p:nvSpPr>
          <p:spPr>
            <a:xfrm>
              <a:off x="7627096" y="324309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51</a:t>
              </a:r>
            </a:p>
          </p:txBody>
        </p:sp>
        <p:sp>
          <p:nvSpPr>
            <p:cNvPr id="502" name="tx502"/>
            <p:cNvSpPr/>
            <p:nvPr/>
          </p:nvSpPr>
          <p:spPr>
            <a:xfrm>
              <a:off x="6782798" y="204334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24</a:t>
              </a:r>
            </a:p>
          </p:txBody>
        </p:sp>
        <p:sp>
          <p:nvSpPr>
            <p:cNvPr id="503" name="tx503"/>
            <p:cNvSpPr/>
            <p:nvPr/>
          </p:nvSpPr>
          <p:spPr>
            <a:xfrm>
              <a:off x="7204947" y="204334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34</a:t>
              </a:r>
            </a:p>
          </p:txBody>
        </p:sp>
        <p:sp>
          <p:nvSpPr>
            <p:cNvPr id="504" name="tx504"/>
            <p:cNvSpPr/>
            <p:nvPr/>
          </p:nvSpPr>
          <p:spPr>
            <a:xfrm>
              <a:off x="7627096" y="204334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36</a:t>
              </a:r>
            </a:p>
          </p:txBody>
        </p:sp>
        <p:sp>
          <p:nvSpPr>
            <p:cNvPr id="505" name="tx505"/>
            <p:cNvSpPr/>
            <p:nvPr/>
          </p:nvSpPr>
          <p:spPr>
            <a:xfrm>
              <a:off x="5938501" y="524268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42</a:t>
              </a:r>
            </a:p>
          </p:txBody>
        </p:sp>
        <p:sp>
          <p:nvSpPr>
            <p:cNvPr id="506" name="tx506"/>
            <p:cNvSpPr/>
            <p:nvPr/>
          </p:nvSpPr>
          <p:spPr>
            <a:xfrm>
              <a:off x="6360649" y="524268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33</a:t>
              </a:r>
            </a:p>
          </p:txBody>
        </p:sp>
        <p:sp>
          <p:nvSpPr>
            <p:cNvPr id="507" name="tx507"/>
            <p:cNvSpPr/>
            <p:nvPr/>
          </p:nvSpPr>
          <p:spPr>
            <a:xfrm>
              <a:off x="6809910" y="5242684"/>
              <a:ext cx="54223"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2</a:t>
              </a:r>
            </a:p>
          </p:txBody>
        </p:sp>
        <p:sp>
          <p:nvSpPr>
            <p:cNvPr id="508" name="tx508"/>
            <p:cNvSpPr/>
            <p:nvPr/>
          </p:nvSpPr>
          <p:spPr>
            <a:xfrm>
              <a:off x="7232059" y="5242684"/>
              <a:ext cx="54223"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6</a:t>
              </a:r>
            </a:p>
          </p:txBody>
        </p:sp>
        <p:sp>
          <p:nvSpPr>
            <p:cNvPr id="509" name="tx509"/>
            <p:cNvSpPr/>
            <p:nvPr/>
          </p:nvSpPr>
          <p:spPr>
            <a:xfrm>
              <a:off x="7654208" y="5242684"/>
              <a:ext cx="54223"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1</a:t>
              </a:r>
            </a:p>
          </p:txBody>
        </p:sp>
        <p:sp>
          <p:nvSpPr>
            <p:cNvPr id="510" name="tx510"/>
            <p:cNvSpPr/>
            <p:nvPr/>
          </p:nvSpPr>
          <p:spPr>
            <a:xfrm>
              <a:off x="8076356" y="5242684"/>
              <a:ext cx="54223"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5</a:t>
              </a:r>
            </a:p>
          </p:txBody>
        </p:sp>
        <p:sp>
          <p:nvSpPr>
            <p:cNvPr id="511" name="tx511"/>
            <p:cNvSpPr/>
            <p:nvPr/>
          </p:nvSpPr>
          <p:spPr>
            <a:xfrm>
              <a:off x="8498505" y="5242684"/>
              <a:ext cx="54223"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3</a:t>
              </a:r>
            </a:p>
          </p:txBody>
        </p:sp>
        <p:sp>
          <p:nvSpPr>
            <p:cNvPr id="512" name="tx512"/>
            <p:cNvSpPr/>
            <p:nvPr/>
          </p:nvSpPr>
          <p:spPr>
            <a:xfrm>
              <a:off x="5516352" y="364301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31</a:t>
              </a:r>
            </a:p>
          </p:txBody>
        </p:sp>
        <p:sp>
          <p:nvSpPr>
            <p:cNvPr id="513" name="tx513"/>
            <p:cNvSpPr/>
            <p:nvPr/>
          </p:nvSpPr>
          <p:spPr>
            <a:xfrm>
              <a:off x="5938501" y="364301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19</a:t>
              </a:r>
            </a:p>
          </p:txBody>
        </p:sp>
        <p:sp>
          <p:nvSpPr>
            <p:cNvPr id="514" name="tx514"/>
            <p:cNvSpPr/>
            <p:nvPr/>
          </p:nvSpPr>
          <p:spPr>
            <a:xfrm>
              <a:off x="6360649" y="364301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16</a:t>
              </a:r>
            </a:p>
          </p:txBody>
        </p:sp>
        <p:sp>
          <p:nvSpPr>
            <p:cNvPr id="515" name="tx515"/>
            <p:cNvSpPr/>
            <p:nvPr/>
          </p:nvSpPr>
          <p:spPr>
            <a:xfrm>
              <a:off x="6782798" y="364301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30</a:t>
              </a:r>
            </a:p>
          </p:txBody>
        </p:sp>
        <p:sp>
          <p:nvSpPr>
            <p:cNvPr id="516" name="tx516"/>
            <p:cNvSpPr/>
            <p:nvPr/>
          </p:nvSpPr>
          <p:spPr>
            <a:xfrm>
              <a:off x="7204947" y="364301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22</a:t>
              </a:r>
            </a:p>
          </p:txBody>
        </p:sp>
        <p:sp>
          <p:nvSpPr>
            <p:cNvPr id="517" name="tx517"/>
            <p:cNvSpPr/>
            <p:nvPr/>
          </p:nvSpPr>
          <p:spPr>
            <a:xfrm>
              <a:off x="7627096" y="364301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48</a:t>
              </a:r>
            </a:p>
          </p:txBody>
        </p:sp>
        <p:sp>
          <p:nvSpPr>
            <p:cNvPr id="518" name="tx518"/>
            <p:cNvSpPr/>
            <p:nvPr/>
          </p:nvSpPr>
          <p:spPr>
            <a:xfrm>
              <a:off x="8049244" y="364301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57</a:t>
              </a:r>
            </a:p>
          </p:txBody>
        </p:sp>
        <p:sp>
          <p:nvSpPr>
            <p:cNvPr id="519" name="tx519"/>
            <p:cNvSpPr/>
            <p:nvPr/>
          </p:nvSpPr>
          <p:spPr>
            <a:xfrm>
              <a:off x="3010571" y="2709871"/>
              <a:ext cx="54223"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2</a:t>
              </a:r>
            </a:p>
          </p:txBody>
        </p:sp>
        <p:sp>
          <p:nvSpPr>
            <p:cNvPr id="520" name="tx520"/>
            <p:cNvSpPr/>
            <p:nvPr/>
          </p:nvSpPr>
          <p:spPr>
            <a:xfrm>
              <a:off x="3432720" y="2709871"/>
              <a:ext cx="54223"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9</a:t>
              </a:r>
            </a:p>
          </p:txBody>
        </p:sp>
        <p:sp>
          <p:nvSpPr>
            <p:cNvPr id="521" name="tx521"/>
            <p:cNvSpPr/>
            <p:nvPr/>
          </p:nvSpPr>
          <p:spPr>
            <a:xfrm>
              <a:off x="3854869" y="2709871"/>
              <a:ext cx="54223"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4</a:t>
              </a:r>
            </a:p>
          </p:txBody>
        </p:sp>
        <p:sp>
          <p:nvSpPr>
            <p:cNvPr id="522" name="tx522"/>
            <p:cNvSpPr/>
            <p:nvPr/>
          </p:nvSpPr>
          <p:spPr>
            <a:xfrm>
              <a:off x="4277017" y="2709871"/>
              <a:ext cx="54223"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3</a:t>
              </a:r>
            </a:p>
          </p:txBody>
        </p:sp>
        <p:sp>
          <p:nvSpPr>
            <p:cNvPr id="523" name="tx523"/>
            <p:cNvSpPr/>
            <p:nvPr/>
          </p:nvSpPr>
          <p:spPr>
            <a:xfrm>
              <a:off x="4699166" y="2709871"/>
              <a:ext cx="54223"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9</a:t>
              </a:r>
            </a:p>
          </p:txBody>
        </p:sp>
        <p:sp>
          <p:nvSpPr>
            <p:cNvPr id="524" name="tx524"/>
            <p:cNvSpPr/>
            <p:nvPr/>
          </p:nvSpPr>
          <p:spPr>
            <a:xfrm>
              <a:off x="5094203" y="270987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13</a:t>
              </a:r>
            </a:p>
          </p:txBody>
        </p:sp>
        <p:sp>
          <p:nvSpPr>
            <p:cNvPr id="525" name="tx525"/>
            <p:cNvSpPr/>
            <p:nvPr/>
          </p:nvSpPr>
          <p:spPr>
            <a:xfrm>
              <a:off x="5516352" y="270987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15</a:t>
              </a:r>
            </a:p>
          </p:txBody>
        </p:sp>
        <p:sp>
          <p:nvSpPr>
            <p:cNvPr id="526" name="tx526"/>
            <p:cNvSpPr/>
            <p:nvPr/>
          </p:nvSpPr>
          <p:spPr>
            <a:xfrm>
              <a:off x="5938501" y="270987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14</a:t>
              </a:r>
            </a:p>
          </p:txBody>
        </p:sp>
        <p:sp>
          <p:nvSpPr>
            <p:cNvPr id="527" name="tx527"/>
            <p:cNvSpPr/>
            <p:nvPr/>
          </p:nvSpPr>
          <p:spPr>
            <a:xfrm>
              <a:off x="6360649" y="270987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22</a:t>
              </a:r>
            </a:p>
          </p:txBody>
        </p:sp>
        <p:sp>
          <p:nvSpPr>
            <p:cNvPr id="528" name="tx528"/>
            <p:cNvSpPr/>
            <p:nvPr/>
          </p:nvSpPr>
          <p:spPr>
            <a:xfrm>
              <a:off x="6809910" y="2709871"/>
              <a:ext cx="54223"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1</a:t>
              </a:r>
            </a:p>
          </p:txBody>
        </p:sp>
        <p:sp>
          <p:nvSpPr>
            <p:cNvPr id="529" name="tx529"/>
            <p:cNvSpPr/>
            <p:nvPr/>
          </p:nvSpPr>
          <p:spPr>
            <a:xfrm>
              <a:off x="7208559" y="2709871"/>
              <a:ext cx="101224"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11</a:t>
              </a:r>
            </a:p>
          </p:txBody>
        </p:sp>
        <p:sp>
          <p:nvSpPr>
            <p:cNvPr id="530" name="tx530"/>
            <p:cNvSpPr/>
            <p:nvPr/>
          </p:nvSpPr>
          <p:spPr>
            <a:xfrm>
              <a:off x="7627096" y="270987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40</a:t>
              </a:r>
            </a:p>
          </p:txBody>
        </p:sp>
        <p:sp>
          <p:nvSpPr>
            <p:cNvPr id="531" name="tx531"/>
            <p:cNvSpPr/>
            <p:nvPr/>
          </p:nvSpPr>
          <p:spPr>
            <a:xfrm>
              <a:off x="4672054" y="244326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52</a:t>
              </a:r>
            </a:p>
          </p:txBody>
        </p:sp>
        <p:sp>
          <p:nvSpPr>
            <p:cNvPr id="532" name="tx532"/>
            <p:cNvSpPr/>
            <p:nvPr/>
          </p:nvSpPr>
          <p:spPr>
            <a:xfrm>
              <a:off x="5516352" y="244326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57</a:t>
              </a:r>
            </a:p>
          </p:txBody>
        </p:sp>
        <p:sp>
          <p:nvSpPr>
            <p:cNvPr id="533" name="tx533"/>
            <p:cNvSpPr/>
            <p:nvPr/>
          </p:nvSpPr>
          <p:spPr>
            <a:xfrm>
              <a:off x="6360649" y="244326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51</a:t>
              </a:r>
            </a:p>
          </p:txBody>
        </p:sp>
        <p:sp>
          <p:nvSpPr>
            <p:cNvPr id="534" name="tx534"/>
            <p:cNvSpPr/>
            <p:nvPr/>
          </p:nvSpPr>
          <p:spPr>
            <a:xfrm>
              <a:off x="6782798" y="244326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56</a:t>
              </a:r>
            </a:p>
          </p:txBody>
        </p:sp>
        <p:sp>
          <p:nvSpPr>
            <p:cNvPr id="535" name="tx535"/>
            <p:cNvSpPr/>
            <p:nvPr/>
          </p:nvSpPr>
          <p:spPr>
            <a:xfrm>
              <a:off x="7204947" y="244326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52</a:t>
              </a:r>
            </a:p>
          </p:txBody>
        </p:sp>
        <p:sp>
          <p:nvSpPr>
            <p:cNvPr id="536" name="tx536"/>
            <p:cNvSpPr/>
            <p:nvPr/>
          </p:nvSpPr>
          <p:spPr>
            <a:xfrm>
              <a:off x="7627096" y="244326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59</a:t>
              </a:r>
            </a:p>
          </p:txBody>
        </p:sp>
        <p:sp>
          <p:nvSpPr>
            <p:cNvPr id="537" name="tx537"/>
            <p:cNvSpPr/>
            <p:nvPr/>
          </p:nvSpPr>
          <p:spPr>
            <a:xfrm>
              <a:off x="5543464" y="4576154"/>
              <a:ext cx="54223"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8</a:t>
              </a:r>
            </a:p>
          </p:txBody>
        </p:sp>
        <p:sp>
          <p:nvSpPr>
            <p:cNvPr id="538" name="tx538"/>
            <p:cNvSpPr/>
            <p:nvPr/>
          </p:nvSpPr>
          <p:spPr>
            <a:xfrm>
              <a:off x="5965612" y="4576154"/>
              <a:ext cx="54223"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9</a:t>
              </a:r>
            </a:p>
          </p:txBody>
        </p:sp>
        <p:sp>
          <p:nvSpPr>
            <p:cNvPr id="539" name="tx539"/>
            <p:cNvSpPr/>
            <p:nvPr/>
          </p:nvSpPr>
          <p:spPr>
            <a:xfrm>
              <a:off x="6387761" y="4576154"/>
              <a:ext cx="54223"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3</a:t>
              </a:r>
            </a:p>
          </p:txBody>
        </p:sp>
        <p:sp>
          <p:nvSpPr>
            <p:cNvPr id="540" name="tx540"/>
            <p:cNvSpPr/>
            <p:nvPr/>
          </p:nvSpPr>
          <p:spPr>
            <a:xfrm>
              <a:off x="6809910" y="4576154"/>
              <a:ext cx="54223"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2</a:t>
              </a:r>
            </a:p>
          </p:txBody>
        </p:sp>
        <p:sp>
          <p:nvSpPr>
            <p:cNvPr id="541" name="tx541"/>
            <p:cNvSpPr/>
            <p:nvPr/>
          </p:nvSpPr>
          <p:spPr>
            <a:xfrm>
              <a:off x="7232059" y="4576154"/>
              <a:ext cx="54223"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2</a:t>
              </a:r>
            </a:p>
          </p:txBody>
        </p:sp>
        <p:sp>
          <p:nvSpPr>
            <p:cNvPr id="542" name="tx542"/>
            <p:cNvSpPr/>
            <p:nvPr/>
          </p:nvSpPr>
          <p:spPr>
            <a:xfrm>
              <a:off x="7654208" y="4576154"/>
              <a:ext cx="54223"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4</a:t>
              </a:r>
            </a:p>
          </p:txBody>
        </p:sp>
        <p:sp>
          <p:nvSpPr>
            <p:cNvPr id="543" name="tx543"/>
            <p:cNvSpPr/>
            <p:nvPr/>
          </p:nvSpPr>
          <p:spPr>
            <a:xfrm>
              <a:off x="8076356" y="4576154"/>
              <a:ext cx="54223"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7</a:t>
              </a:r>
            </a:p>
          </p:txBody>
        </p:sp>
        <p:sp>
          <p:nvSpPr>
            <p:cNvPr id="544" name="tx544"/>
            <p:cNvSpPr/>
            <p:nvPr/>
          </p:nvSpPr>
          <p:spPr>
            <a:xfrm>
              <a:off x="8471393" y="457615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30</a:t>
              </a:r>
            </a:p>
          </p:txBody>
        </p:sp>
        <p:sp>
          <p:nvSpPr>
            <p:cNvPr id="545" name="tx545"/>
            <p:cNvSpPr/>
            <p:nvPr/>
          </p:nvSpPr>
          <p:spPr>
            <a:xfrm>
              <a:off x="2983459" y="217664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45</a:t>
              </a:r>
            </a:p>
          </p:txBody>
        </p:sp>
        <p:sp>
          <p:nvSpPr>
            <p:cNvPr id="546" name="tx546"/>
            <p:cNvSpPr/>
            <p:nvPr/>
          </p:nvSpPr>
          <p:spPr>
            <a:xfrm>
              <a:off x="3405608" y="217664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50</a:t>
              </a:r>
            </a:p>
          </p:txBody>
        </p:sp>
        <p:sp>
          <p:nvSpPr>
            <p:cNvPr id="547" name="tx547"/>
            <p:cNvSpPr/>
            <p:nvPr/>
          </p:nvSpPr>
          <p:spPr>
            <a:xfrm>
              <a:off x="3827757" y="217664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54</a:t>
              </a:r>
            </a:p>
          </p:txBody>
        </p:sp>
        <p:sp>
          <p:nvSpPr>
            <p:cNvPr id="548" name="tx548"/>
            <p:cNvSpPr/>
            <p:nvPr/>
          </p:nvSpPr>
          <p:spPr>
            <a:xfrm>
              <a:off x="4249905" y="217664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52</a:t>
              </a:r>
            </a:p>
          </p:txBody>
        </p:sp>
        <p:sp>
          <p:nvSpPr>
            <p:cNvPr id="549" name="tx549"/>
            <p:cNvSpPr/>
            <p:nvPr/>
          </p:nvSpPr>
          <p:spPr>
            <a:xfrm>
              <a:off x="4672054" y="217664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54</a:t>
              </a:r>
            </a:p>
          </p:txBody>
        </p:sp>
        <p:sp>
          <p:nvSpPr>
            <p:cNvPr id="550" name="tx550"/>
            <p:cNvSpPr/>
            <p:nvPr/>
          </p:nvSpPr>
          <p:spPr>
            <a:xfrm>
              <a:off x="5094203" y="217664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54</a:t>
              </a:r>
            </a:p>
          </p:txBody>
        </p:sp>
        <p:sp>
          <p:nvSpPr>
            <p:cNvPr id="551" name="tx551"/>
            <p:cNvSpPr/>
            <p:nvPr/>
          </p:nvSpPr>
          <p:spPr>
            <a:xfrm>
              <a:off x="5516352" y="217664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53</a:t>
              </a:r>
            </a:p>
          </p:txBody>
        </p:sp>
        <p:sp>
          <p:nvSpPr>
            <p:cNvPr id="552" name="tx552"/>
            <p:cNvSpPr/>
            <p:nvPr/>
          </p:nvSpPr>
          <p:spPr>
            <a:xfrm>
              <a:off x="5938501" y="217664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47</a:t>
              </a:r>
            </a:p>
          </p:txBody>
        </p:sp>
        <p:sp>
          <p:nvSpPr>
            <p:cNvPr id="553" name="tx553"/>
            <p:cNvSpPr/>
            <p:nvPr/>
          </p:nvSpPr>
          <p:spPr>
            <a:xfrm>
              <a:off x="6387761" y="2176648"/>
              <a:ext cx="54223"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5</a:t>
              </a:r>
            </a:p>
          </p:txBody>
        </p:sp>
        <p:sp>
          <p:nvSpPr>
            <p:cNvPr id="554" name="tx554"/>
            <p:cNvSpPr/>
            <p:nvPr/>
          </p:nvSpPr>
          <p:spPr>
            <a:xfrm>
              <a:off x="6809910" y="2176648"/>
              <a:ext cx="54223"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1</a:t>
              </a:r>
            </a:p>
          </p:txBody>
        </p:sp>
        <p:sp>
          <p:nvSpPr>
            <p:cNvPr id="555" name="tx555"/>
            <p:cNvSpPr/>
            <p:nvPr/>
          </p:nvSpPr>
          <p:spPr>
            <a:xfrm>
              <a:off x="4249905" y="284317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58</a:t>
              </a:r>
            </a:p>
          </p:txBody>
        </p:sp>
        <p:sp>
          <p:nvSpPr>
            <p:cNvPr id="556" name="tx556"/>
            <p:cNvSpPr/>
            <p:nvPr/>
          </p:nvSpPr>
          <p:spPr>
            <a:xfrm>
              <a:off x="6360649" y="284317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45</a:t>
              </a:r>
            </a:p>
          </p:txBody>
        </p:sp>
        <p:sp>
          <p:nvSpPr>
            <p:cNvPr id="557" name="tx557"/>
            <p:cNvSpPr/>
            <p:nvPr/>
          </p:nvSpPr>
          <p:spPr>
            <a:xfrm>
              <a:off x="6782798" y="284317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47</a:t>
              </a:r>
            </a:p>
          </p:txBody>
        </p:sp>
        <p:sp>
          <p:nvSpPr>
            <p:cNvPr id="558" name="tx558"/>
            <p:cNvSpPr/>
            <p:nvPr/>
          </p:nvSpPr>
          <p:spPr>
            <a:xfrm>
              <a:off x="6360649" y="444284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48</a:t>
              </a:r>
            </a:p>
          </p:txBody>
        </p:sp>
        <p:sp>
          <p:nvSpPr>
            <p:cNvPr id="559" name="tx559"/>
            <p:cNvSpPr/>
            <p:nvPr/>
          </p:nvSpPr>
          <p:spPr>
            <a:xfrm>
              <a:off x="6782798" y="444284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33</a:t>
              </a:r>
            </a:p>
          </p:txBody>
        </p:sp>
        <p:sp>
          <p:nvSpPr>
            <p:cNvPr id="560" name="tx560"/>
            <p:cNvSpPr/>
            <p:nvPr/>
          </p:nvSpPr>
          <p:spPr>
            <a:xfrm>
              <a:off x="7204947" y="444284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18</a:t>
              </a:r>
            </a:p>
          </p:txBody>
        </p:sp>
        <p:sp>
          <p:nvSpPr>
            <p:cNvPr id="561" name="tx561"/>
            <p:cNvSpPr/>
            <p:nvPr/>
          </p:nvSpPr>
          <p:spPr>
            <a:xfrm>
              <a:off x="7627096" y="444284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24</a:t>
              </a:r>
            </a:p>
          </p:txBody>
        </p:sp>
        <p:sp>
          <p:nvSpPr>
            <p:cNvPr id="562" name="tx562"/>
            <p:cNvSpPr/>
            <p:nvPr/>
          </p:nvSpPr>
          <p:spPr>
            <a:xfrm>
              <a:off x="8049244" y="444284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47</a:t>
              </a:r>
            </a:p>
          </p:txBody>
        </p:sp>
        <p:sp>
          <p:nvSpPr>
            <p:cNvPr id="563" name="tx563"/>
            <p:cNvSpPr/>
            <p:nvPr/>
          </p:nvSpPr>
          <p:spPr>
            <a:xfrm>
              <a:off x="8471393" y="444284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42</a:t>
              </a:r>
            </a:p>
          </p:txBody>
        </p:sp>
        <p:sp>
          <p:nvSpPr>
            <p:cNvPr id="564" name="tx564"/>
            <p:cNvSpPr/>
            <p:nvPr/>
          </p:nvSpPr>
          <p:spPr>
            <a:xfrm>
              <a:off x="3010571" y="1910036"/>
              <a:ext cx="54223"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0</a:t>
              </a:r>
            </a:p>
          </p:txBody>
        </p:sp>
        <p:sp>
          <p:nvSpPr>
            <p:cNvPr id="565" name="tx565"/>
            <p:cNvSpPr/>
            <p:nvPr/>
          </p:nvSpPr>
          <p:spPr>
            <a:xfrm>
              <a:off x="3432720" y="1910036"/>
              <a:ext cx="54223"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0</a:t>
              </a:r>
            </a:p>
          </p:txBody>
        </p:sp>
        <p:sp>
          <p:nvSpPr>
            <p:cNvPr id="566" name="tx566"/>
            <p:cNvSpPr/>
            <p:nvPr/>
          </p:nvSpPr>
          <p:spPr>
            <a:xfrm>
              <a:off x="3827757" y="191003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49</a:t>
              </a:r>
            </a:p>
          </p:txBody>
        </p:sp>
        <p:sp>
          <p:nvSpPr>
            <p:cNvPr id="567" name="tx567"/>
            <p:cNvSpPr/>
            <p:nvPr/>
          </p:nvSpPr>
          <p:spPr>
            <a:xfrm>
              <a:off x="4249905" y="191003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51</a:t>
              </a:r>
            </a:p>
          </p:txBody>
        </p:sp>
        <p:sp>
          <p:nvSpPr>
            <p:cNvPr id="568" name="tx568"/>
            <p:cNvSpPr/>
            <p:nvPr/>
          </p:nvSpPr>
          <p:spPr>
            <a:xfrm>
              <a:off x="4672054" y="191003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43</a:t>
              </a:r>
            </a:p>
          </p:txBody>
        </p:sp>
        <p:sp>
          <p:nvSpPr>
            <p:cNvPr id="569" name="tx569"/>
            <p:cNvSpPr/>
            <p:nvPr/>
          </p:nvSpPr>
          <p:spPr>
            <a:xfrm>
              <a:off x="5094203" y="191003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35</a:t>
              </a:r>
            </a:p>
          </p:txBody>
        </p:sp>
        <p:sp>
          <p:nvSpPr>
            <p:cNvPr id="570" name="tx570"/>
            <p:cNvSpPr/>
            <p:nvPr/>
          </p:nvSpPr>
          <p:spPr>
            <a:xfrm>
              <a:off x="5516352" y="191003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32</a:t>
              </a:r>
            </a:p>
          </p:txBody>
        </p:sp>
        <p:sp>
          <p:nvSpPr>
            <p:cNvPr id="571" name="tx571"/>
            <p:cNvSpPr/>
            <p:nvPr/>
          </p:nvSpPr>
          <p:spPr>
            <a:xfrm>
              <a:off x="5938501" y="191003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33</a:t>
              </a:r>
            </a:p>
          </p:txBody>
        </p:sp>
        <p:sp>
          <p:nvSpPr>
            <p:cNvPr id="572" name="tx572"/>
            <p:cNvSpPr/>
            <p:nvPr/>
          </p:nvSpPr>
          <p:spPr>
            <a:xfrm>
              <a:off x="6360649" y="191003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40</a:t>
              </a:r>
            </a:p>
          </p:txBody>
        </p:sp>
        <p:sp>
          <p:nvSpPr>
            <p:cNvPr id="573" name="tx573"/>
            <p:cNvSpPr/>
            <p:nvPr/>
          </p:nvSpPr>
          <p:spPr>
            <a:xfrm>
              <a:off x="6782798" y="191003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29</a:t>
              </a:r>
            </a:p>
          </p:txBody>
        </p:sp>
        <p:sp>
          <p:nvSpPr>
            <p:cNvPr id="574" name="tx574"/>
            <p:cNvSpPr/>
            <p:nvPr/>
          </p:nvSpPr>
          <p:spPr>
            <a:xfrm>
              <a:off x="7204947" y="191003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43</a:t>
              </a:r>
            </a:p>
          </p:txBody>
        </p:sp>
        <p:sp>
          <p:nvSpPr>
            <p:cNvPr id="575" name="tx575"/>
            <p:cNvSpPr/>
            <p:nvPr/>
          </p:nvSpPr>
          <p:spPr>
            <a:xfrm>
              <a:off x="5938501" y="151011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42</a:t>
              </a:r>
            </a:p>
          </p:txBody>
        </p:sp>
        <p:sp>
          <p:nvSpPr>
            <p:cNvPr id="576" name="tx576"/>
            <p:cNvSpPr/>
            <p:nvPr/>
          </p:nvSpPr>
          <p:spPr>
            <a:xfrm>
              <a:off x="6782798" y="151011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55</a:t>
              </a:r>
            </a:p>
          </p:txBody>
        </p:sp>
        <p:sp>
          <p:nvSpPr>
            <p:cNvPr id="577" name="tx577"/>
            <p:cNvSpPr/>
            <p:nvPr/>
          </p:nvSpPr>
          <p:spPr>
            <a:xfrm>
              <a:off x="5543464" y="4842766"/>
              <a:ext cx="54223"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4</a:t>
              </a:r>
            </a:p>
          </p:txBody>
        </p:sp>
        <p:sp>
          <p:nvSpPr>
            <p:cNvPr id="578" name="tx578"/>
            <p:cNvSpPr/>
            <p:nvPr/>
          </p:nvSpPr>
          <p:spPr>
            <a:xfrm>
              <a:off x="5942112" y="4842766"/>
              <a:ext cx="101224"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11</a:t>
              </a:r>
            </a:p>
          </p:txBody>
        </p:sp>
        <p:sp>
          <p:nvSpPr>
            <p:cNvPr id="579" name="tx579"/>
            <p:cNvSpPr/>
            <p:nvPr/>
          </p:nvSpPr>
          <p:spPr>
            <a:xfrm>
              <a:off x="6360649" y="484276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13</a:t>
              </a:r>
            </a:p>
          </p:txBody>
        </p:sp>
        <p:sp>
          <p:nvSpPr>
            <p:cNvPr id="580" name="tx580"/>
            <p:cNvSpPr/>
            <p:nvPr/>
          </p:nvSpPr>
          <p:spPr>
            <a:xfrm>
              <a:off x="8076356" y="4842766"/>
              <a:ext cx="54223"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8</a:t>
              </a:r>
            </a:p>
          </p:txBody>
        </p:sp>
        <p:sp>
          <p:nvSpPr>
            <p:cNvPr id="581" name="tx581"/>
            <p:cNvSpPr/>
            <p:nvPr/>
          </p:nvSpPr>
          <p:spPr>
            <a:xfrm>
              <a:off x="8471393" y="484276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18</a:t>
              </a:r>
            </a:p>
          </p:txBody>
        </p:sp>
        <p:sp>
          <p:nvSpPr>
            <p:cNvPr id="582" name="tx582"/>
            <p:cNvSpPr/>
            <p:nvPr/>
          </p:nvSpPr>
          <p:spPr>
            <a:xfrm>
              <a:off x="3827757" y="470946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36</a:t>
              </a:r>
            </a:p>
          </p:txBody>
        </p:sp>
        <p:sp>
          <p:nvSpPr>
            <p:cNvPr id="583" name="tx583"/>
            <p:cNvSpPr/>
            <p:nvPr/>
          </p:nvSpPr>
          <p:spPr>
            <a:xfrm>
              <a:off x="4672054" y="470946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34</a:t>
              </a:r>
            </a:p>
          </p:txBody>
        </p:sp>
        <p:sp>
          <p:nvSpPr>
            <p:cNvPr id="584" name="tx584"/>
            <p:cNvSpPr/>
            <p:nvPr/>
          </p:nvSpPr>
          <p:spPr>
            <a:xfrm>
              <a:off x="5094203" y="470946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55</a:t>
              </a:r>
            </a:p>
          </p:txBody>
        </p:sp>
        <p:sp>
          <p:nvSpPr>
            <p:cNvPr id="585" name="tx585"/>
            <p:cNvSpPr/>
            <p:nvPr/>
          </p:nvSpPr>
          <p:spPr>
            <a:xfrm>
              <a:off x="5516352" y="470946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55</a:t>
              </a:r>
            </a:p>
          </p:txBody>
        </p:sp>
        <p:sp>
          <p:nvSpPr>
            <p:cNvPr id="586" name="tx586"/>
            <p:cNvSpPr/>
            <p:nvPr/>
          </p:nvSpPr>
          <p:spPr>
            <a:xfrm>
              <a:off x="5938501" y="470946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35</a:t>
              </a:r>
            </a:p>
          </p:txBody>
        </p:sp>
        <p:sp>
          <p:nvSpPr>
            <p:cNvPr id="587" name="tx587"/>
            <p:cNvSpPr/>
            <p:nvPr/>
          </p:nvSpPr>
          <p:spPr>
            <a:xfrm>
              <a:off x="6387761" y="4709460"/>
              <a:ext cx="54223"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4</a:t>
              </a:r>
            </a:p>
          </p:txBody>
        </p:sp>
        <p:sp>
          <p:nvSpPr>
            <p:cNvPr id="588" name="tx588"/>
            <p:cNvSpPr/>
            <p:nvPr/>
          </p:nvSpPr>
          <p:spPr>
            <a:xfrm>
              <a:off x="6809910" y="4709460"/>
              <a:ext cx="54223"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2</a:t>
              </a:r>
            </a:p>
          </p:txBody>
        </p:sp>
        <p:sp>
          <p:nvSpPr>
            <p:cNvPr id="589" name="tx589"/>
            <p:cNvSpPr/>
            <p:nvPr/>
          </p:nvSpPr>
          <p:spPr>
            <a:xfrm>
              <a:off x="7232059" y="4709460"/>
              <a:ext cx="54223"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2</a:t>
              </a:r>
            </a:p>
          </p:txBody>
        </p:sp>
        <p:sp>
          <p:nvSpPr>
            <p:cNvPr id="590" name="tx590"/>
            <p:cNvSpPr/>
            <p:nvPr/>
          </p:nvSpPr>
          <p:spPr>
            <a:xfrm>
              <a:off x="8049244" y="470946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13</a:t>
              </a:r>
            </a:p>
          </p:txBody>
        </p:sp>
        <p:sp>
          <p:nvSpPr>
            <p:cNvPr id="591" name="tx591"/>
            <p:cNvSpPr/>
            <p:nvPr/>
          </p:nvSpPr>
          <p:spPr>
            <a:xfrm>
              <a:off x="8471393" y="470946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21</a:t>
              </a:r>
            </a:p>
          </p:txBody>
        </p:sp>
        <p:sp>
          <p:nvSpPr>
            <p:cNvPr id="592" name="tx592"/>
            <p:cNvSpPr/>
            <p:nvPr/>
          </p:nvSpPr>
          <p:spPr>
            <a:xfrm>
              <a:off x="3432720" y="4976072"/>
              <a:ext cx="54223"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8</a:t>
              </a:r>
            </a:p>
          </p:txBody>
        </p:sp>
        <p:sp>
          <p:nvSpPr>
            <p:cNvPr id="593" name="tx593"/>
            <p:cNvSpPr/>
            <p:nvPr/>
          </p:nvSpPr>
          <p:spPr>
            <a:xfrm>
              <a:off x="4277017" y="4976072"/>
              <a:ext cx="54223"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6</a:t>
              </a:r>
            </a:p>
          </p:txBody>
        </p:sp>
        <p:sp>
          <p:nvSpPr>
            <p:cNvPr id="594" name="tx594"/>
            <p:cNvSpPr/>
            <p:nvPr/>
          </p:nvSpPr>
          <p:spPr>
            <a:xfrm>
              <a:off x="4699166" y="4976072"/>
              <a:ext cx="54223"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6</a:t>
              </a:r>
            </a:p>
          </p:txBody>
        </p:sp>
        <p:sp>
          <p:nvSpPr>
            <p:cNvPr id="595" name="tx595"/>
            <p:cNvSpPr/>
            <p:nvPr/>
          </p:nvSpPr>
          <p:spPr>
            <a:xfrm>
              <a:off x="5094203" y="497607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12</a:t>
              </a:r>
            </a:p>
          </p:txBody>
        </p:sp>
        <p:sp>
          <p:nvSpPr>
            <p:cNvPr id="596" name="tx596"/>
            <p:cNvSpPr/>
            <p:nvPr/>
          </p:nvSpPr>
          <p:spPr>
            <a:xfrm>
              <a:off x="5516352" y="497607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13</a:t>
              </a:r>
            </a:p>
          </p:txBody>
        </p:sp>
        <p:sp>
          <p:nvSpPr>
            <p:cNvPr id="597" name="tx597"/>
            <p:cNvSpPr/>
            <p:nvPr/>
          </p:nvSpPr>
          <p:spPr>
            <a:xfrm>
              <a:off x="5965612" y="4976072"/>
              <a:ext cx="54223"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8</a:t>
              </a:r>
            </a:p>
          </p:txBody>
        </p:sp>
        <p:sp>
          <p:nvSpPr>
            <p:cNvPr id="598" name="tx598"/>
            <p:cNvSpPr/>
            <p:nvPr/>
          </p:nvSpPr>
          <p:spPr>
            <a:xfrm>
              <a:off x="6809910" y="4976072"/>
              <a:ext cx="54223"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8</a:t>
              </a:r>
            </a:p>
          </p:txBody>
        </p:sp>
        <p:sp>
          <p:nvSpPr>
            <p:cNvPr id="599" name="tx599"/>
            <p:cNvSpPr/>
            <p:nvPr/>
          </p:nvSpPr>
          <p:spPr>
            <a:xfrm>
              <a:off x="7232059" y="4976072"/>
              <a:ext cx="54223"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8</a:t>
              </a:r>
            </a:p>
          </p:txBody>
        </p:sp>
        <p:sp>
          <p:nvSpPr>
            <p:cNvPr id="600" name="tx600"/>
            <p:cNvSpPr/>
            <p:nvPr/>
          </p:nvSpPr>
          <p:spPr>
            <a:xfrm>
              <a:off x="7627096" y="497607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12</a:t>
              </a:r>
            </a:p>
          </p:txBody>
        </p:sp>
        <p:sp>
          <p:nvSpPr>
            <p:cNvPr id="601" name="tx601"/>
            <p:cNvSpPr/>
            <p:nvPr/>
          </p:nvSpPr>
          <p:spPr>
            <a:xfrm>
              <a:off x="8049244" y="497607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16</a:t>
              </a:r>
            </a:p>
          </p:txBody>
        </p:sp>
        <p:sp>
          <p:nvSpPr>
            <p:cNvPr id="602" name="tx602"/>
            <p:cNvSpPr/>
            <p:nvPr/>
          </p:nvSpPr>
          <p:spPr>
            <a:xfrm>
              <a:off x="8471393" y="497607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15</a:t>
              </a:r>
            </a:p>
          </p:txBody>
        </p:sp>
        <p:sp>
          <p:nvSpPr>
            <p:cNvPr id="603" name="tx603"/>
            <p:cNvSpPr/>
            <p:nvPr/>
          </p:nvSpPr>
          <p:spPr>
            <a:xfrm>
              <a:off x="4249905" y="417623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26</a:t>
              </a:r>
            </a:p>
          </p:txBody>
        </p:sp>
        <p:sp>
          <p:nvSpPr>
            <p:cNvPr id="604" name="tx604"/>
            <p:cNvSpPr/>
            <p:nvPr/>
          </p:nvSpPr>
          <p:spPr>
            <a:xfrm>
              <a:off x="4672054" y="417623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45</a:t>
              </a:r>
            </a:p>
          </p:txBody>
        </p:sp>
        <p:sp>
          <p:nvSpPr>
            <p:cNvPr id="605" name="tx605"/>
            <p:cNvSpPr/>
            <p:nvPr/>
          </p:nvSpPr>
          <p:spPr>
            <a:xfrm>
              <a:off x="5094203" y="417623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44</a:t>
              </a:r>
            </a:p>
          </p:txBody>
        </p:sp>
        <p:sp>
          <p:nvSpPr>
            <p:cNvPr id="606" name="tx606"/>
            <p:cNvSpPr/>
            <p:nvPr/>
          </p:nvSpPr>
          <p:spPr>
            <a:xfrm>
              <a:off x="5516352" y="417623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43</a:t>
              </a:r>
            </a:p>
          </p:txBody>
        </p:sp>
        <p:sp>
          <p:nvSpPr>
            <p:cNvPr id="607" name="tx607"/>
            <p:cNvSpPr/>
            <p:nvPr/>
          </p:nvSpPr>
          <p:spPr>
            <a:xfrm>
              <a:off x="5938501" y="417623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37</a:t>
              </a:r>
            </a:p>
          </p:txBody>
        </p:sp>
        <p:sp>
          <p:nvSpPr>
            <p:cNvPr id="608" name="tx608"/>
            <p:cNvSpPr/>
            <p:nvPr/>
          </p:nvSpPr>
          <p:spPr>
            <a:xfrm>
              <a:off x="6360649" y="417623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44</a:t>
              </a:r>
            </a:p>
          </p:txBody>
        </p:sp>
        <p:sp>
          <p:nvSpPr>
            <p:cNvPr id="609" name="tx609"/>
            <p:cNvSpPr/>
            <p:nvPr/>
          </p:nvSpPr>
          <p:spPr>
            <a:xfrm>
              <a:off x="6782798" y="417623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39</a:t>
              </a:r>
            </a:p>
          </p:txBody>
        </p:sp>
        <p:sp>
          <p:nvSpPr>
            <p:cNvPr id="610" name="tx610"/>
            <p:cNvSpPr/>
            <p:nvPr/>
          </p:nvSpPr>
          <p:spPr>
            <a:xfrm>
              <a:off x="7204947" y="417623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37</a:t>
              </a:r>
            </a:p>
          </p:txBody>
        </p:sp>
        <p:sp>
          <p:nvSpPr>
            <p:cNvPr id="611" name="tx611"/>
            <p:cNvSpPr/>
            <p:nvPr/>
          </p:nvSpPr>
          <p:spPr>
            <a:xfrm>
              <a:off x="7627096" y="417623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46</a:t>
              </a:r>
            </a:p>
          </p:txBody>
        </p:sp>
        <p:sp>
          <p:nvSpPr>
            <p:cNvPr id="612" name="tx612"/>
            <p:cNvSpPr/>
            <p:nvPr/>
          </p:nvSpPr>
          <p:spPr>
            <a:xfrm>
              <a:off x="8049244" y="417623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54</a:t>
              </a:r>
            </a:p>
          </p:txBody>
        </p:sp>
        <p:sp>
          <p:nvSpPr>
            <p:cNvPr id="613" name="tx613"/>
            <p:cNvSpPr/>
            <p:nvPr/>
          </p:nvSpPr>
          <p:spPr>
            <a:xfrm>
              <a:off x="8471393" y="417623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57</a:t>
              </a:r>
            </a:p>
          </p:txBody>
        </p:sp>
        <p:sp>
          <p:nvSpPr>
            <p:cNvPr id="614" name="tx614"/>
            <p:cNvSpPr/>
            <p:nvPr/>
          </p:nvSpPr>
          <p:spPr>
            <a:xfrm>
              <a:off x="2166274" y="2976483"/>
              <a:ext cx="54223"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0</a:t>
              </a:r>
            </a:p>
          </p:txBody>
        </p:sp>
        <p:sp>
          <p:nvSpPr>
            <p:cNvPr id="615" name="tx615"/>
            <p:cNvSpPr/>
            <p:nvPr/>
          </p:nvSpPr>
          <p:spPr>
            <a:xfrm>
              <a:off x="2588422" y="2976483"/>
              <a:ext cx="54223"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6</a:t>
              </a:r>
            </a:p>
          </p:txBody>
        </p:sp>
        <p:sp>
          <p:nvSpPr>
            <p:cNvPr id="616" name="tx616"/>
            <p:cNvSpPr/>
            <p:nvPr/>
          </p:nvSpPr>
          <p:spPr>
            <a:xfrm>
              <a:off x="2983459" y="297648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19</a:t>
              </a:r>
            </a:p>
          </p:txBody>
        </p:sp>
        <p:sp>
          <p:nvSpPr>
            <p:cNvPr id="617" name="tx617"/>
            <p:cNvSpPr/>
            <p:nvPr/>
          </p:nvSpPr>
          <p:spPr>
            <a:xfrm>
              <a:off x="3405608" y="297648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19</a:t>
              </a:r>
            </a:p>
          </p:txBody>
        </p:sp>
        <p:sp>
          <p:nvSpPr>
            <p:cNvPr id="618" name="tx618"/>
            <p:cNvSpPr/>
            <p:nvPr/>
          </p:nvSpPr>
          <p:spPr>
            <a:xfrm>
              <a:off x="3827757" y="297648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41</a:t>
              </a:r>
            </a:p>
          </p:txBody>
        </p:sp>
        <p:sp>
          <p:nvSpPr>
            <p:cNvPr id="619" name="tx619"/>
            <p:cNvSpPr/>
            <p:nvPr/>
          </p:nvSpPr>
          <p:spPr>
            <a:xfrm>
              <a:off x="4249905" y="297648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39</a:t>
              </a:r>
            </a:p>
          </p:txBody>
        </p:sp>
        <p:sp>
          <p:nvSpPr>
            <p:cNvPr id="620" name="tx620"/>
            <p:cNvSpPr/>
            <p:nvPr/>
          </p:nvSpPr>
          <p:spPr>
            <a:xfrm>
              <a:off x="4672054" y="297648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47</a:t>
              </a:r>
            </a:p>
          </p:txBody>
        </p:sp>
        <p:sp>
          <p:nvSpPr>
            <p:cNvPr id="621" name="tx621"/>
            <p:cNvSpPr/>
            <p:nvPr/>
          </p:nvSpPr>
          <p:spPr>
            <a:xfrm>
              <a:off x="5094203" y="297648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54</a:t>
              </a:r>
            </a:p>
          </p:txBody>
        </p:sp>
        <p:sp>
          <p:nvSpPr>
            <p:cNvPr id="622" name="tx622"/>
            <p:cNvSpPr/>
            <p:nvPr/>
          </p:nvSpPr>
          <p:spPr>
            <a:xfrm>
              <a:off x="5516352" y="297648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47</a:t>
              </a:r>
            </a:p>
          </p:txBody>
        </p:sp>
        <p:sp>
          <p:nvSpPr>
            <p:cNvPr id="623" name="tx623"/>
            <p:cNvSpPr/>
            <p:nvPr/>
          </p:nvSpPr>
          <p:spPr>
            <a:xfrm>
              <a:off x="5938501" y="297648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45</a:t>
              </a:r>
            </a:p>
          </p:txBody>
        </p:sp>
        <p:sp>
          <p:nvSpPr>
            <p:cNvPr id="624" name="tx624"/>
            <p:cNvSpPr/>
            <p:nvPr/>
          </p:nvSpPr>
          <p:spPr>
            <a:xfrm>
              <a:off x="6360649" y="297648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34</a:t>
              </a:r>
            </a:p>
          </p:txBody>
        </p:sp>
        <p:sp>
          <p:nvSpPr>
            <p:cNvPr id="625" name="tx625"/>
            <p:cNvSpPr/>
            <p:nvPr/>
          </p:nvSpPr>
          <p:spPr>
            <a:xfrm>
              <a:off x="6782798" y="297648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32</a:t>
              </a:r>
            </a:p>
          </p:txBody>
        </p:sp>
        <p:sp>
          <p:nvSpPr>
            <p:cNvPr id="626" name="tx626"/>
            <p:cNvSpPr/>
            <p:nvPr/>
          </p:nvSpPr>
          <p:spPr>
            <a:xfrm>
              <a:off x="7204947" y="297648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50</a:t>
              </a:r>
            </a:p>
          </p:txBody>
        </p:sp>
        <p:sp>
          <p:nvSpPr>
            <p:cNvPr id="627" name="tx627"/>
            <p:cNvSpPr/>
            <p:nvPr/>
          </p:nvSpPr>
          <p:spPr>
            <a:xfrm>
              <a:off x="7627096" y="297648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58</a:t>
              </a:r>
            </a:p>
          </p:txBody>
        </p:sp>
        <p:sp>
          <p:nvSpPr>
            <p:cNvPr id="628" name="rc628"/>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629" name="rc629"/>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630" name="rc630"/>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631" name="rc631"/>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632" name="rc632"/>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633" name="rc633"/>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634" name="rc634"/>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635" name="rc635"/>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636" name="rc636"/>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637" name="rc637"/>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638" name="rc638"/>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639" name="rc639"/>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640" name="rc640"/>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641" name="rc641"/>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642" name="rc642"/>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643" name="rc643"/>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644" name="rc644"/>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645" name="rc645"/>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646" name="rc646"/>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647" name="rc647"/>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648" name="rc648"/>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649" name="rc649"/>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650" name="rc650"/>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651" name="rc651"/>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652" name="rc652"/>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653" name="rc653"/>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654" name="rc654"/>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655" name="rc655"/>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656" name="rc656"/>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657" name="rc657"/>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658" name="rc658"/>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659" name="rc659"/>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660" name="rc660"/>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661" name="rc661"/>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662" name="rc662"/>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663" name="rc663"/>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664" name="rc664"/>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665" name="rc665"/>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666" name="rc666"/>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667" name="rc667"/>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668" name="rc668"/>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669" name="rc669"/>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670" name="rc670"/>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671" name="rc671"/>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672" name="rc672"/>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673" name="rc673"/>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674" name="rc674"/>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675" name="rc675"/>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676" name="rc676"/>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677" name="rc677"/>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678" name="rc678"/>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679" name="rc679"/>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680" name="rc680"/>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681" name="rc681"/>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682" name="rc682"/>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683" name="rc683"/>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684" name="rc684"/>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685" name="rc685"/>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686" name="rc686"/>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687" name="rc687"/>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688" name="rc688"/>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689" name="rc689"/>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690" name="rc690"/>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691" name="rc691"/>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692" name="rc692"/>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693" name="rc693"/>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694" name="rc694"/>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695" name="rc695"/>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696" name="rc696"/>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697" name="rc697"/>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698" name="rc698"/>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699" name="rc699"/>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700" name="rc700"/>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701" name="rc701"/>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702" name="rc702"/>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703" name="rc703"/>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704" name="rc704"/>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705" name="rc705"/>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706" name="rc706"/>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707" name="rc707"/>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708" name="rc708"/>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709" name="rc709"/>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710" name="rc710"/>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711" name="rc711"/>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712" name="rc712"/>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713" name="rc713"/>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714" name="rc714"/>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715" name="rc715"/>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716" name="rc716"/>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717" name="rc717"/>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718" name="rc718"/>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719" name="rc719"/>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720" name="rc720"/>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721" name="rc721"/>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722" name="rc722"/>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723" name="rc723"/>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724" name="rc724"/>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725" name="rc725"/>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726" name="rc726"/>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727" name="rc727"/>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728" name="rc728"/>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729" name="rc729"/>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730" name="rc730"/>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731" name="rc731"/>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732" name="rc732"/>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733" name="rc733"/>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734" name="rc734"/>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735" name="rc735"/>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736" name="rc736"/>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737" name="rc737"/>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738" name="rc738"/>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739" name="rc739"/>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740" name="rc740"/>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741" name="rc741"/>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742" name="rc742"/>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743" name="rc743"/>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744" name="rc744"/>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745" name="rc745"/>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746" name="rc746"/>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747" name="rc747"/>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748" name="rc748"/>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749" name="rc749"/>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750" name="rc750"/>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751" name="rc751"/>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752" name="rc752"/>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753" name="rc753"/>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754" name="rc754"/>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755" name="rc755"/>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756" name="rc756"/>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757" name="rc757"/>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758" name="rc758"/>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759" name="rc759"/>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760" name="rc760"/>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761" name="rc761"/>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762" name="rc762"/>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763" name="rc763"/>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764" name="rc764"/>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765" name="rc765"/>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766" name="rc766"/>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767" name="rc767"/>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768" name="rc768"/>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769" name="rc769"/>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770" name="rc770"/>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771" name="rc771"/>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772" name="rc772"/>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773" name="rc773"/>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774" name="rc774"/>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775" name="rc775"/>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776" name="rc776"/>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777" name="rc777"/>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778" name="rc778"/>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779" name="rc779"/>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780" name="rc780"/>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781" name="rc781"/>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782" name="rc782"/>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783" name="rc783"/>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784" name="rc784"/>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785" name="rc785"/>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786" name="rc786"/>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787" name="rc787"/>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788" name="rc788"/>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789" name="rc789"/>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790" name="rc790"/>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791" name="rc791"/>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792" name="rc792"/>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793" name="rc793"/>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794" name="rc794"/>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795" name="rc795"/>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796" name="rc796"/>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797" name="rc797"/>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798" name="rc798"/>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799" name="rc799"/>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800" name="rc800"/>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801" name="rc801"/>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802" name="rc802"/>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803" name="rc803"/>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804" name="rc804"/>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805" name="rc805"/>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806" name="rc806"/>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807" name="rc807"/>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808" name="rc808"/>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809" name="rc809"/>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810" name="rc810"/>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811" name="rc811"/>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812" name="rc812"/>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813" name="rc813"/>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814" name="rc814"/>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815" name="rc815"/>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816" name="rc816"/>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817" name="rc817"/>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818" name="rc818"/>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819" name="rc819"/>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820" name="rc820"/>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821" name="rc821"/>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822" name="rc822"/>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823" name="rc823"/>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824" name="rc824"/>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825" name="rc825"/>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826" name="rc826"/>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827" name="rc827"/>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828" name="rc828"/>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829" name="rc829"/>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830" name="rc830"/>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831" name="rc831"/>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832" name="rc832"/>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833" name="rc833"/>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834" name="rc834"/>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835" name="rc835"/>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836" name="rc836"/>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837" name="rc837"/>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838" name="rc838"/>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839" name="rc839"/>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840" name="rc840"/>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841" name="rc841"/>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842" name="rc842"/>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843" name="rc843"/>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844" name="rc844"/>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845" name="rc845"/>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846" name="rc846"/>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847" name="rc847"/>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848" name="rc848"/>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849" name="rc849"/>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850" name="rc850"/>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851" name="rc851"/>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852" name="rc852"/>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853" name="rc853"/>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854" name="rc854"/>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855" name="rc855"/>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856" name="rc856"/>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857" name="rc857"/>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858" name="rc858"/>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859" name="rc859"/>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860" name="rc860"/>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861" name="rc861"/>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862" name="rc862"/>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863" name="rc863"/>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864" name="rc864"/>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865" name="rc865"/>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866" name="rc866"/>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867" name="rc867"/>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868" name="rc868"/>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869" name="rc869"/>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870" name="rc870"/>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871" name="rc871"/>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872" name="rc872"/>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873" name="rc873"/>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874" name="rc874"/>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875" name="rc875"/>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876" name="rc876"/>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877" name="rc877"/>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878" name="rc878"/>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879" name="rc879"/>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880" name="rc880"/>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881" name="rc881"/>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882" name="rc882"/>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883" name="rc883"/>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884" name="rc884"/>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885" name="rc885"/>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886" name="rc886"/>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887" name="rc887"/>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888" name="rc888"/>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889" name="rc889"/>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890" name="rc890"/>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891" name="rc891"/>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892" name="rc892"/>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893" name="rc893"/>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894" name="rc894"/>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895" name="rc895"/>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896" name="rc896"/>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897" name="rc897"/>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898" name="rc898"/>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899" name="rc899"/>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900" name="rc900"/>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901" name="rc901"/>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902" name="rc902"/>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903" name="rc903"/>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904" name="rc904"/>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905" name="rc905"/>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906" name="rc906"/>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907" name="rc907"/>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908" name="rc908"/>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909" name="rc909"/>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910" name="rc910"/>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911" name="rc911"/>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912" name="rc912"/>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913" name="rc913"/>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914" name="rc914"/>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915" name="rc915"/>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916" name="rc916"/>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917" name="rc917"/>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918" name="rc918"/>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919" name="rc919"/>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920" name="rc920"/>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921" name="rc921"/>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922" name="rc922"/>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923" name="rc923"/>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924" name="rc924"/>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925" name="rc925"/>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926" name="rc926"/>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927" name="rc927"/>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928" name="rc928"/>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929" name="rc929"/>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930" name="rc930"/>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931" name="rc931"/>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932" name="rc932"/>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933" name="rc933"/>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934" name="rc934"/>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935" name="rc935"/>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936" name="rc936"/>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937" name="rc937"/>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938" name="rc938"/>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939" name="rc939"/>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940" name="tx940"/>
            <p:cNvSpPr/>
            <p:nvPr/>
          </p:nvSpPr>
          <p:spPr>
            <a:xfrm rot="-2700000">
              <a:off x="2112488"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2010</a:t>
              </a:r>
            </a:p>
          </p:txBody>
        </p:sp>
        <p:sp>
          <p:nvSpPr>
            <p:cNvPr id="941" name="tx941"/>
            <p:cNvSpPr/>
            <p:nvPr/>
          </p:nvSpPr>
          <p:spPr>
            <a:xfrm rot="-2700000">
              <a:off x="2536150" y="944126"/>
              <a:ext cx="300563"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2011</a:t>
              </a:r>
            </a:p>
          </p:txBody>
        </p:sp>
        <p:sp>
          <p:nvSpPr>
            <p:cNvPr id="942" name="tx942"/>
            <p:cNvSpPr/>
            <p:nvPr/>
          </p:nvSpPr>
          <p:spPr>
            <a:xfrm rot="-2700000">
              <a:off x="2956786"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2012</a:t>
              </a:r>
            </a:p>
          </p:txBody>
        </p:sp>
        <p:sp>
          <p:nvSpPr>
            <p:cNvPr id="943" name="tx943"/>
            <p:cNvSpPr/>
            <p:nvPr/>
          </p:nvSpPr>
          <p:spPr>
            <a:xfrm rot="-2700000">
              <a:off x="3378934"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2013</a:t>
              </a:r>
            </a:p>
          </p:txBody>
        </p:sp>
        <p:sp>
          <p:nvSpPr>
            <p:cNvPr id="944" name="tx944"/>
            <p:cNvSpPr/>
            <p:nvPr/>
          </p:nvSpPr>
          <p:spPr>
            <a:xfrm rot="-2700000">
              <a:off x="3801083"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2014</a:t>
              </a:r>
            </a:p>
          </p:txBody>
        </p:sp>
        <p:sp>
          <p:nvSpPr>
            <p:cNvPr id="945" name="tx945"/>
            <p:cNvSpPr/>
            <p:nvPr/>
          </p:nvSpPr>
          <p:spPr>
            <a:xfrm rot="-2700000">
              <a:off x="4223232"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2015</a:t>
              </a:r>
            </a:p>
          </p:txBody>
        </p:sp>
        <p:sp>
          <p:nvSpPr>
            <p:cNvPr id="946" name="tx946"/>
            <p:cNvSpPr/>
            <p:nvPr/>
          </p:nvSpPr>
          <p:spPr>
            <a:xfrm rot="-2700000">
              <a:off x="4645381"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2016</a:t>
              </a:r>
            </a:p>
          </p:txBody>
        </p:sp>
        <p:sp>
          <p:nvSpPr>
            <p:cNvPr id="947" name="tx947"/>
            <p:cNvSpPr/>
            <p:nvPr/>
          </p:nvSpPr>
          <p:spPr>
            <a:xfrm rot="-2700000">
              <a:off x="5067529"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2017</a:t>
              </a:r>
            </a:p>
          </p:txBody>
        </p:sp>
        <p:sp>
          <p:nvSpPr>
            <p:cNvPr id="948" name="tx948"/>
            <p:cNvSpPr/>
            <p:nvPr/>
          </p:nvSpPr>
          <p:spPr>
            <a:xfrm rot="-2700000">
              <a:off x="5489678"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2018</a:t>
              </a:r>
            </a:p>
          </p:txBody>
        </p:sp>
        <p:sp>
          <p:nvSpPr>
            <p:cNvPr id="949" name="tx949"/>
            <p:cNvSpPr/>
            <p:nvPr/>
          </p:nvSpPr>
          <p:spPr>
            <a:xfrm rot="-2700000">
              <a:off x="5911827"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2019</a:t>
              </a:r>
            </a:p>
          </p:txBody>
        </p:sp>
        <p:sp>
          <p:nvSpPr>
            <p:cNvPr id="950" name="tx950"/>
            <p:cNvSpPr/>
            <p:nvPr/>
          </p:nvSpPr>
          <p:spPr>
            <a:xfrm rot="-2700000">
              <a:off x="6333976"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2020</a:t>
              </a:r>
            </a:p>
          </p:txBody>
        </p:sp>
        <p:sp>
          <p:nvSpPr>
            <p:cNvPr id="951" name="tx951"/>
            <p:cNvSpPr/>
            <p:nvPr/>
          </p:nvSpPr>
          <p:spPr>
            <a:xfrm rot="-2700000">
              <a:off x="6756124"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2021</a:t>
              </a:r>
            </a:p>
          </p:txBody>
        </p:sp>
        <p:sp>
          <p:nvSpPr>
            <p:cNvPr id="952" name="tx952"/>
            <p:cNvSpPr/>
            <p:nvPr/>
          </p:nvSpPr>
          <p:spPr>
            <a:xfrm rot="-2700000">
              <a:off x="7178273"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2022</a:t>
              </a:r>
            </a:p>
          </p:txBody>
        </p:sp>
        <p:sp>
          <p:nvSpPr>
            <p:cNvPr id="953" name="tx953"/>
            <p:cNvSpPr/>
            <p:nvPr/>
          </p:nvSpPr>
          <p:spPr>
            <a:xfrm rot="-2700000">
              <a:off x="7600422"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2023</a:t>
              </a:r>
            </a:p>
          </p:txBody>
        </p:sp>
        <p:sp>
          <p:nvSpPr>
            <p:cNvPr id="954" name="tx954"/>
            <p:cNvSpPr/>
            <p:nvPr/>
          </p:nvSpPr>
          <p:spPr>
            <a:xfrm rot="-2700000">
              <a:off x="8022571"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2024</a:t>
              </a:r>
            </a:p>
          </p:txBody>
        </p:sp>
        <p:sp>
          <p:nvSpPr>
            <p:cNvPr id="955" name="tx955"/>
            <p:cNvSpPr/>
            <p:nvPr/>
          </p:nvSpPr>
          <p:spPr>
            <a:xfrm rot="-2700000">
              <a:off x="8444720"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2025</a:t>
              </a:r>
            </a:p>
          </p:txBody>
        </p:sp>
        <p:sp>
          <p:nvSpPr>
            <p:cNvPr id="956" name="tx956"/>
            <p:cNvSpPr/>
            <p:nvPr/>
          </p:nvSpPr>
          <p:spPr>
            <a:xfrm>
              <a:off x="508182" y="5357976"/>
              <a:ext cx="387614"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Antigua</a:t>
              </a:r>
            </a:p>
          </p:txBody>
        </p:sp>
        <p:sp>
          <p:nvSpPr>
            <p:cNvPr id="957" name="tx957"/>
            <p:cNvSpPr/>
            <p:nvPr/>
          </p:nvSpPr>
          <p:spPr>
            <a:xfrm>
              <a:off x="927526" y="5357976"/>
              <a:ext cx="190652"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and</a:t>
              </a:r>
            </a:p>
          </p:txBody>
        </p:sp>
        <p:sp>
          <p:nvSpPr>
            <p:cNvPr id="958" name="tx958"/>
            <p:cNvSpPr/>
            <p:nvPr/>
          </p:nvSpPr>
          <p:spPr>
            <a:xfrm>
              <a:off x="1149908" y="5357976"/>
              <a:ext cx="432054"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Barbuda</a:t>
              </a:r>
            </a:p>
          </p:txBody>
        </p:sp>
        <p:sp>
          <p:nvSpPr>
            <p:cNvPr id="959" name="tx959"/>
            <p:cNvSpPr/>
            <p:nvPr/>
          </p:nvSpPr>
          <p:spPr>
            <a:xfrm>
              <a:off x="1137289" y="5224670"/>
              <a:ext cx="444672"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Grenada</a:t>
              </a:r>
            </a:p>
          </p:txBody>
        </p:sp>
        <p:sp>
          <p:nvSpPr>
            <p:cNvPr id="960" name="tx960"/>
            <p:cNvSpPr/>
            <p:nvPr/>
          </p:nvSpPr>
          <p:spPr>
            <a:xfrm>
              <a:off x="1099159" y="5091364"/>
              <a:ext cx="4828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Bahamas</a:t>
              </a:r>
            </a:p>
          </p:txBody>
        </p:sp>
        <p:sp>
          <p:nvSpPr>
            <p:cNvPr id="961" name="tx961"/>
            <p:cNvSpPr/>
            <p:nvPr/>
          </p:nvSpPr>
          <p:spPr>
            <a:xfrm>
              <a:off x="544209" y="4958058"/>
              <a:ext cx="408736"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Trinidad</a:t>
              </a:r>
            </a:p>
          </p:txBody>
        </p:sp>
        <p:sp>
          <p:nvSpPr>
            <p:cNvPr id="962" name="tx962"/>
            <p:cNvSpPr/>
            <p:nvPr/>
          </p:nvSpPr>
          <p:spPr>
            <a:xfrm>
              <a:off x="984676" y="4958058"/>
              <a:ext cx="190652"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and</a:t>
              </a:r>
            </a:p>
          </p:txBody>
        </p:sp>
        <p:sp>
          <p:nvSpPr>
            <p:cNvPr id="963" name="tx963"/>
            <p:cNvSpPr/>
            <p:nvPr/>
          </p:nvSpPr>
          <p:spPr>
            <a:xfrm>
              <a:off x="1207058" y="4958058"/>
              <a:ext cx="374904"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Tobago</a:t>
              </a:r>
            </a:p>
          </p:txBody>
        </p:sp>
        <p:sp>
          <p:nvSpPr>
            <p:cNvPr id="964" name="tx964"/>
            <p:cNvSpPr/>
            <p:nvPr/>
          </p:nvSpPr>
          <p:spPr>
            <a:xfrm>
              <a:off x="1063131" y="4824752"/>
              <a:ext cx="107990"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St</a:t>
              </a:r>
            </a:p>
          </p:txBody>
        </p:sp>
        <p:sp>
          <p:nvSpPr>
            <p:cNvPr id="965" name="tx965"/>
            <p:cNvSpPr/>
            <p:nvPr/>
          </p:nvSpPr>
          <p:spPr>
            <a:xfrm>
              <a:off x="1202852" y="4824752"/>
              <a:ext cx="379110"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Vincent</a:t>
              </a:r>
            </a:p>
          </p:txBody>
        </p:sp>
        <p:sp>
          <p:nvSpPr>
            <p:cNvPr id="966" name="tx966"/>
            <p:cNvSpPr/>
            <p:nvPr/>
          </p:nvSpPr>
          <p:spPr>
            <a:xfrm>
              <a:off x="1092849" y="4691446"/>
              <a:ext cx="489112"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Suriname</a:t>
              </a:r>
            </a:p>
          </p:txBody>
        </p:sp>
        <p:sp>
          <p:nvSpPr>
            <p:cNvPr id="967" name="tx967"/>
            <p:cNvSpPr/>
            <p:nvPr/>
          </p:nvSpPr>
          <p:spPr>
            <a:xfrm>
              <a:off x="1156400" y="4558141"/>
              <a:ext cx="425561"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Jamaica</a:t>
              </a:r>
            </a:p>
          </p:txBody>
        </p:sp>
        <p:sp>
          <p:nvSpPr>
            <p:cNvPr id="968" name="tx968"/>
            <p:cNvSpPr/>
            <p:nvPr/>
          </p:nvSpPr>
          <p:spPr>
            <a:xfrm>
              <a:off x="1092758" y="4424835"/>
              <a:ext cx="489204"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Paraguay</a:t>
              </a:r>
            </a:p>
          </p:txBody>
        </p:sp>
        <p:sp>
          <p:nvSpPr>
            <p:cNvPr id="969" name="tx969"/>
            <p:cNvSpPr/>
            <p:nvPr/>
          </p:nvSpPr>
          <p:spPr>
            <a:xfrm>
              <a:off x="565515" y="4291529"/>
              <a:ext cx="53995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Dominican</a:t>
              </a:r>
            </a:p>
          </p:txBody>
        </p:sp>
        <p:sp>
          <p:nvSpPr>
            <p:cNvPr id="970" name="tx970"/>
            <p:cNvSpPr/>
            <p:nvPr/>
          </p:nvSpPr>
          <p:spPr>
            <a:xfrm>
              <a:off x="1137198" y="4291529"/>
              <a:ext cx="444764"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Republic</a:t>
              </a:r>
            </a:p>
          </p:txBody>
        </p:sp>
        <p:sp>
          <p:nvSpPr>
            <p:cNvPr id="971" name="tx971"/>
            <p:cNvSpPr/>
            <p:nvPr/>
          </p:nvSpPr>
          <p:spPr>
            <a:xfrm>
              <a:off x="1149999" y="4158223"/>
              <a:ext cx="431962"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Uruguay</a:t>
              </a:r>
            </a:p>
          </p:txBody>
        </p:sp>
        <p:sp>
          <p:nvSpPr>
            <p:cNvPr id="972" name="tx972"/>
            <p:cNvSpPr/>
            <p:nvPr/>
          </p:nvSpPr>
          <p:spPr>
            <a:xfrm>
              <a:off x="1099159" y="4024917"/>
              <a:ext cx="4828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Colombia</a:t>
              </a:r>
            </a:p>
          </p:txBody>
        </p:sp>
        <p:sp>
          <p:nvSpPr>
            <p:cNvPr id="973" name="tx973"/>
            <p:cNvSpPr/>
            <p:nvPr/>
          </p:nvSpPr>
          <p:spPr>
            <a:xfrm>
              <a:off x="1092758" y="3891611"/>
              <a:ext cx="489204"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Barbados</a:t>
              </a:r>
            </a:p>
          </p:txBody>
        </p:sp>
        <p:sp>
          <p:nvSpPr>
            <p:cNvPr id="974" name="tx974"/>
            <p:cNvSpPr/>
            <p:nvPr/>
          </p:nvSpPr>
          <p:spPr>
            <a:xfrm>
              <a:off x="1092758" y="3758305"/>
              <a:ext cx="489204"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Argentina</a:t>
              </a:r>
            </a:p>
          </p:txBody>
        </p:sp>
        <p:sp>
          <p:nvSpPr>
            <p:cNvPr id="975" name="tx975"/>
            <p:cNvSpPr/>
            <p:nvPr/>
          </p:nvSpPr>
          <p:spPr>
            <a:xfrm>
              <a:off x="1022989" y="3624999"/>
              <a:ext cx="558972"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Guatemala</a:t>
              </a:r>
            </a:p>
          </p:txBody>
        </p:sp>
        <p:sp>
          <p:nvSpPr>
            <p:cNvPr id="976" name="tx976"/>
            <p:cNvSpPr/>
            <p:nvPr/>
          </p:nvSpPr>
          <p:spPr>
            <a:xfrm>
              <a:off x="1061028" y="3491693"/>
              <a:ext cx="52093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Nicaragua</a:t>
              </a:r>
            </a:p>
          </p:txBody>
        </p:sp>
        <p:sp>
          <p:nvSpPr>
            <p:cNvPr id="977" name="tx977"/>
            <p:cNvSpPr/>
            <p:nvPr/>
          </p:nvSpPr>
          <p:spPr>
            <a:xfrm>
              <a:off x="1245189" y="3358387"/>
              <a:ext cx="33677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Bolivia</a:t>
              </a:r>
            </a:p>
          </p:txBody>
        </p:sp>
        <p:sp>
          <p:nvSpPr>
            <p:cNvPr id="978" name="tx978"/>
            <p:cNvSpPr/>
            <p:nvPr/>
          </p:nvSpPr>
          <p:spPr>
            <a:xfrm>
              <a:off x="1156309" y="3225081"/>
              <a:ext cx="42565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Ecuador</a:t>
              </a:r>
            </a:p>
          </p:txBody>
        </p:sp>
        <p:sp>
          <p:nvSpPr>
            <p:cNvPr id="979" name="tx979"/>
            <p:cNvSpPr/>
            <p:nvPr/>
          </p:nvSpPr>
          <p:spPr>
            <a:xfrm>
              <a:off x="1270609" y="3091775"/>
              <a:ext cx="31135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Belize</a:t>
              </a:r>
            </a:p>
          </p:txBody>
        </p:sp>
        <p:sp>
          <p:nvSpPr>
            <p:cNvPr id="980" name="tx980"/>
            <p:cNvSpPr/>
            <p:nvPr/>
          </p:nvSpPr>
          <p:spPr>
            <a:xfrm>
              <a:off x="1264391" y="2958424"/>
              <a:ext cx="317571" cy="81838"/>
            </a:xfrm>
            <a:prstGeom prst="rect">
              <a:avLst/>
            </a:prstGeom>
            <a:noFill/>
          </p:spPr>
          <p:txBody>
            <a:bodyPr lIns="0" rIns="0" tIns="0" bIns="0" anchorCtr="1" anchor="ctr" wrap="none"/>
            <a:lstStyle/>
            <a:p>
              <a:pPr algn="l" marL="0" marR="0" indent="0">
                <a:spcBef>
                  <a:spcPts val="0"/>
                </a:spcBef>
                <a:spcAft>
                  <a:spcPts val="0"/>
                </a:spcAft>
              </a:pPr>
              <a:r>
                <a:rPr sz="900" i="0" b="1">
                  <a:solidFill>
                    <a:srgbClr val="4D4D4D">
                      <a:alpha val="100000"/>
                    </a:srgbClr>
                  </a:solidFill>
                  <a:latin typeface="Arial"/>
                  <a:cs typeface="Arial"/>
                </a:rPr>
                <a:t>LACR</a:t>
              </a:r>
            </a:p>
          </p:txBody>
        </p:sp>
        <p:sp>
          <p:nvSpPr>
            <p:cNvPr id="981" name="tx981"/>
            <p:cNvSpPr/>
            <p:nvPr/>
          </p:nvSpPr>
          <p:spPr>
            <a:xfrm>
              <a:off x="1156309" y="2825164"/>
              <a:ext cx="42565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Panama</a:t>
              </a:r>
            </a:p>
          </p:txBody>
        </p:sp>
        <p:sp>
          <p:nvSpPr>
            <p:cNvPr id="982" name="tx982"/>
            <p:cNvSpPr/>
            <p:nvPr/>
          </p:nvSpPr>
          <p:spPr>
            <a:xfrm>
              <a:off x="1181729" y="2691858"/>
              <a:ext cx="400232"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Guyana</a:t>
              </a:r>
            </a:p>
          </p:txBody>
        </p:sp>
        <p:sp>
          <p:nvSpPr>
            <p:cNvPr id="983" name="tx983"/>
            <p:cNvSpPr/>
            <p:nvPr/>
          </p:nvSpPr>
          <p:spPr>
            <a:xfrm>
              <a:off x="679998" y="2558552"/>
              <a:ext cx="107990"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St</a:t>
              </a:r>
            </a:p>
          </p:txBody>
        </p:sp>
        <p:sp>
          <p:nvSpPr>
            <p:cNvPr id="984" name="tx984"/>
            <p:cNvSpPr/>
            <p:nvPr/>
          </p:nvSpPr>
          <p:spPr>
            <a:xfrm>
              <a:off x="819718" y="2558552"/>
              <a:ext cx="222290"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Kitts</a:t>
              </a:r>
            </a:p>
          </p:txBody>
        </p:sp>
        <p:sp>
          <p:nvSpPr>
            <p:cNvPr id="985" name="tx985"/>
            <p:cNvSpPr/>
            <p:nvPr/>
          </p:nvSpPr>
          <p:spPr>
            <a:xfrm>
              <a:off x="1073739" y="2558552"/>
              <a:ext cx="190652"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and</a:t>
              </a:r>
            </a:p>
          </p:txBody>
        </p:sp>
        <p:sp>
          <p:nvSpPr>
            <p:cNvPr id="986" name="tx986"/>
            <p:cNvSpPr/>
            <p:nvPr/>
          </p:nvSpPr>
          <p:spPr>
            <a:xfrm>
              <a:off x="1296121" y="2558552"/>
              <a:ext cx="285841"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Nevis</a:t>
              </a:r>
            </a:p>
          </p:txBody>
        </p:sp>
        <p:sp>
          <p:nvSpPr>
            <p:cNvPr id="987" name="tx987"/>
            <p:cNvSpPr/>
            <p:nvPr/>
          </p:nvSpPr>
          <p:spPr>
            <a:xfrm>
              <a:off x="1086449" y="2425246"/>
              <a:ext cx="49551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Honduras</a:t>
              </a:r>
            </a:p>
          </p:txBody>
        </p:sp>
        <p:sp>
          <p:nvSpPr>
            <p:cNvPr id="988" name="tx988"/>
            <p:cNvSpPr/>
            <p:nvPr/>
          </p:nvSpPr>
          <p:spPr>
            <a:xfrm>
              <a:off x="1105560" y="2291940"/>
              <a:ext cx="476402"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Dominica</a:t>
              </a:r>
            </a:p>
          </p:txBody>
        </p:sp>
        <p:sp>
          <p:nvSpPr>
            <p:cNvPr id="989" name="tx989"/>
            <p:cNvSpPr/>
            <p:nvPr/>
          </p:nvSpPr>
          <p:spPr>
            <a:xfrm>
              <a:off x="1219951" y="2158634"/>
              <a:ext cx="362010"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Mexico</a:t>
              </a:r>
            </a:p>
          </p:txBody>
        </p:sp>
        <p:sp>
          <p:nvSpPr>
            <p:cNvPr id="990" name="tx990"/>
            <p:cNvSpPr/>
            <p:nvPr/>
          </p:nvSpPr>
          <p:spPr>
            <a:xfrm>
              <a:off x="997478" y="2025328"/>
              <a:ext cx="101681"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El</a:t>
              </a:r>
            </a:p>
          </p:txBody>
        </p:sp>
        <p:sp>
          <p:nvSpPr>
            <p:cNvPr id="991" name="tx991"/>
            <p:cNvSpPr/>
            <p:nvPr/>
          </p:nvSpPr>
          <p:spPr>
            <a:xfrm>
              <a:off x="1130889" y="2025328"/>
              <a:ext cx="45107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Salvador</a:t>
              </a:r>
            </a:p>
          </p:txBody>
        </p:sp>
        <p:sp>
          <p:nvSpPr>
            <p:cNvPr id="992" name="tx992"/>
            <p:cNvSpPr/>
            <p:nvPr/>
          </p:nvSpPr>
          <p:spPr>
            <a:xfrm>
              <a:off x="1340560" y="1892022"/>
              <a:ext cx="241401"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Peru</a:t>
              </a:r>
            </a:p>
          </p:txBody>
        </p:sp>
        <p:sp>
          <p:nvSpPr>
            <p:cNvPr id="993" name="tx993"/>
            <p:cNvSpPr/>
            <p:nvPr/>
          </p:nvSpPr>
          <p:spPr>
            <a:xfrm>
              <a:off x="1022989" y="1758716"/>
              <a:ext cx="298551"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Costa</a:t>
              </a:r>
            </a:p>
          </p:txBody>
        </p:sp>
        <p:sp>
          <p:nvSpPr>
            <p:cNvPr id="994" name="tx994"/>
            <p:cNvSpPr/>
            <p:nvPr/>
          </p:nvSpPr>
          <p:spPr>
            <a:xfrm>
              <a:off x="1353271" y="1758716"/>
              <a:ext cx="228691"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Rica</a:t>
              </a:r>
            </a:p>
          </p:txBody>
        </p:sp>
        <p:sp>
          <p:nvSpPr>
            <p:cNvPr id="995" name="tx995"/>
            <p:cNvSpPr/>
            <p:nvPr/>
          </p:nvSpPr>
          <p:spPr>
            <a:xfrm>
              <a:off x="1296121" y="1625410"/>
              <a:ext cx="285841"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Brazil</a:t>
              </a:r>
            </a:p>
          </p:txBody>
        </p:sp>
        <p:sp>
          <p:nvSpPr>
            <p:cNvPr id="996" name="tx996"/>
            <p:cNvSpPr/>
            <p:nvPr/>
          </p:nvSpPr>
          <p:spPr>
            <a:xfrm>
              <a:off x="1169019" y="1492104"/>
              <a:ext cx="107990"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St</a:t>
              </a:r>
            </a:p>
          </p:txBody>
        </p:sp>
        <p:sp>
          <p:nvSpPr>
            <p:cNvPr id="997" name="tx997"/>
            <p:cNvSpPr/>
            <p:nvPr/>
          </p:nvSpPr>
          <p:spPr>
            <a:xfrm>
              <a:off x="1308739" y="1492104"/>
              <a:ext cx="273222"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Lucia</a:t>
              </a:r>
            </a:p>
          </p:txBody>
        </p:sp>
        <p:sp>
          <p:nvSpPr>
            <p:cNvPr id="998" name="tx998"/>
            <p:cNvSpPr/>
            <p:nvPr/>
          </p:nvSpPr>
          <p:spPr>
            <a:xfrm>
              <a:off x="1321449" y="1358799"/>
              <a:ext cx="260512"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Chile</a:t>
              </a:r>
            </a:p>
          </p:txBody>
        </p:sp>
        <p:sp>
          <p:nvSpPr>
            <p:cNvPr id="999" name="tx999"/>
            <p:cNvSpPr/>
            <p:nvPr/>
          </p:nvSpPr>
          <p:spPr>
            <a:xfrm>
              <a:off x="1308739" y="1225493"/>
              <a:ext cx="273222"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Cuba</a:t>
              </a:r>
            </a:p>
          </p:txBody>
        </p:sp>
        <p:sp>
          <p:nvSpPr>
            <p:cNvPr id="1000" name="tx1000"/>
            <p:cNvSpPr/>
            <p:nvPr/>
          </p:nvSpPr>
          <p:spPr>
            <a:xfrm>
              <a:off x="3414843" y="5845885"/>
              <a:ext cx="1659727"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Vaccination coverage (%)  </a:t>
              </a:r>
            </a:p>
          </p:txBody>
        </p:sp>
        <p:pic>
          <p:nvPicPr>
            <p:cNvPr id="1001" name="pic1001"/>
            <p:cNvPicPr/>
            <p:nvPr/>
          </p:nvPicPr>
          <p:blipFill>
            <a:blip r:embed="rId2" cstate="print"/>
            <a:stretch>
              <a:fillRect/>
            </a:stretch>
          </p:blipFill>
          <p:spPr>
            <a:xfrm>
              <a:off x="5144160" y="5699625"/>
              <a:ext cx="2160000" cy="219455"/>
            </a:xfrm>
            <a:prstGeom prst="rect">
              <a:avLst/>
            </a:prstGeom>
          </p:spPr>
        </p:pic>
        <p:sp>
          <p:nvSpPr>
            <p:cNvPr id="1002" name="pl1002"/>
            <p:cNvSpPr/>
            <p:nvPr/>
          </p:nvSpPr>
          <p:spPr>
            <a:xfrm>
              <a:off x="5147760" y="5875190"/>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1003" name="pl1003"/>
            <p:cNvSpPr/>
            <p:nvPr/>
          </p:nvSpPr>
          <p:spPr>
            <a:xfrm>
              <a:off x="5691396" y="5875190"/>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1004" name="pl1004"/>
            <p:cNvSpPr/>
            <p:nvPr/>
          </p:nvSpPr>
          <p:spPr>
            <a:xfrm>
              <a:off x="6235032" y="5875190"/>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1005" name="pl1005"/>
            <p:cNvSpPr/>
            <p:nvPr/>
          </p:nvSpPr>
          <p:spPr>
            <a:xfrm>
              <a:off x="6778669" y="5875190"/>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1006" name="pl1006"/>
            <p:cNvSpPr/>
            <p:nvPr/>
          </p:nvSpPr>
          <p:spPr>
            <a:xfrm>
              <a:off x="5147760" y="5699625"/>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1007" name="pl1007"/>
            <p:cNvSpPr/>
            <p:nvPr/>
          </p:nvSpPr>
          <p:spPr>
            <a:xfrm>
              <a:off x="5691396" y="5699625"/>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1008" name="pl1008"/>
            <p:cNvSpPr/>
            <p:nvPr/>
          </p:nvSpPr>
          <p:spPr>
            <a:xfrm>
              <a:off x="6235032" y="5699625"/>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1009" name="pl1009"/>
            <p:cNvSpPr/>
            <p:nvPr/>
          </p:nvSpPr>
          <p:spPr>
            <a:xfrm>
              <a:off x="6778669" y="5699625"/>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1010" name="tx1010"/>
            <p:cNvSpPr/>
            <p:nvPr/>
          </p:nvSpPr>
          <p:spPr>
            <a:xfrm>
              <a:off x="5116670" y="5988670"/>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0</a:t>
              </a:r>
            </a:p>
          </p:txBody>
        </p:sp>
        <p:sp>
          <p:nvSpPr>
            <p:cNvPr id="1011" name="tx1011"/>
            <p:cNvSpPr/>
            <p:nvPr/>
          </p:nvSpPr>
          <p:spPr>
            <a:xfrm>
              <a:off x="5629217" y="5988670"/>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25</a:t>
              </a:r>
            </a:p>
          </p:txBody>
        </p:sp>
        <p:sp>
          <p:nvSpPr>
            <p:cNvPr id="1012" name="tx1012"/>
            <p:cNvSpPr/>
            <p:nvPr/>
          </p:nvSpPr>
          <p:spPr>
            <a:xfrm>
              <a:off x="6172853" y="5988670"/>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50</a:t>
              </a:r>
            </a:p>
          </p:txBody>
        </p:sp>
        <p:sp>
          <p:nvSpPr>
            <p:cNvPr id="1013" name="tx1013"/>
            <p:cNvSpPr/>
            <p:nvPr/>
          </p:nvSpPr>
          <p:spPr>
            <a:xfrm>
              <a:off x="6716489" y="5988670"/>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75</a:t>
              </a:r>
            </a:p>
          </p:txBody>
        </p:sp>
        <p:sp>
          <p:nvSpPr>
            <p:cNvPr id="1014" name="tx1014"/>
            <p:cNvSpPr/>
            <p:nvPr/>
          </p:nvSpPr>
          <p:spPr>
            <a:xfrm>
              <a:off x="1644592" y="435349"/>
              <a:ext cx="4754971" cy="119969"/>
            </a:xfrm>
            <a:prstGeom prst="rect">
              <a:avLst/>
            </a:prstGeom>
            <a:noFill/>
          </p:spPr>
          <p:txBody>
            <a:bodyPr lIns="0" rIns="0" tIns="0" bIns="0" anchorCtr="1" anchor="ctr" wrap="none"/>
            <a:lstStyle/>
            <a:p>
              <a:pPr algn="l" marL="0" marR="0" indent="0">
                <a:spcBef>
                  <a:spcPts val="0"/>
                </a:spcBef>
                <a:spcAft>
                  <a:spcPts val="0"/>
                </a:spcAft>
              </a:pPr>
              <a:r>
                <a:rPr sz="1320" i="0" b="0">
                  <a:solidFill>
                    <a:srgbClr val="000000">
                      <a:alpha val="100000"/>
                    </a:srgbClr>
                  </a:solidFill>
                  <a:latin typeface="Arial"/>
                  <a:cs typeface="Arial"/>
                </a:rPr>
                <a:t>HPVc programme coverage, girls, by country, LACR, 2010-2025</a:t>
              </a:r>
            </a:p>
          </p:txBody>
        </p:sp>
        <p:sp>
          <p:nvSpPr>
            <p:cNvPr id="1015" name="tx1015"/>
            <p:cNvSpPr/>
            <p:nvPr/>
          </p:nvSpPr>
          <p:spPr>
            <a:xfrm>
              <a:off x="4912427" y="6231358"/>
              <a:ext cx="416198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Source: WHO/UNICEF Estimates of National Immunization Coverage, 2025 revision</a:t>
              </a:r>
            </a:p>
          </p:txBody>
        </p:sp>
        <p:sp>
          <p:nvSpPr>
            <p:cNvPr id="1016" name="tx1016"/>
            <p:cNvSpPr/>
            <p:nvPr/>
          </p:nvSpPr>
          <p:spPr>
            <a:xfrm>
              <a:off x="4588547" y="6352059"/>
              <a:ext cx="448586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Note: Only countries with HPV introduction and where estimates were made are displayed.</a:t>
              </a:r>
            </a:p>
          </p:txBody>
        </p:sp>
        <p:sp>
          <p:nvSpPr>
            <p:cNvPr id="1017" name="tx1017"/>
            <p:cNvSpPr/>
            <p:nvPr/>
          </p:nvSpPr>
          <p:spPr>
            <a:xfrm>
              <a:off x="5010451" y="6472760"/>
              <a:ext cx="406395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Countries without HPV vaccination are included in the aggregate with a value of 0.</a:t>
              </a:r>
            </a:p>
          </p:txBody>
        </p:sp>
        <p:sp>
          <p:nvSpPr>
            <p:cNvPr id="1018" name="tx1018"/>
            <p:cNvSpPr/>
            <p:nvPr/>
          </p:nvSpPr>
          <p:spPr>
            <a:xfrm>
              <a:off x="5973131" y="6593460"/>
              <a:ext cx="31012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Countries are ordered based on descending coverage in 2025.</a:t>
              </a:r>
            </a:p>
          </p:txBody>
        </p:sp>
      </p:grpSp>
      <p:sp>
        <p:nvSpPr>
          <p:cNvPr id="1019"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The 'HPVc programme coverage' indicator is defined as the target population who received the last dose of HPV vaccine in the reporting year.
This heatmap shows HPVc programme coverage among girls, by country and year. The colour gradient is based on the best performing country.
In 2025, Cuba had the highest HPVc coverage (94%), and Antigua and Barbuda had the lowest coverage (1%).
Countries without HPV vaccine in 2025 (n=2): Haiti and Venezuela.</a:t>
            </a:r>
          </a:p>
        </p:txBody>
      </p:sp>
    </p:spTree>
  </p:cSld>
  <p:clrMapOvr>
    <a:masterClrMapping/>
  </p:clrMapOvr>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body"/>
          <p:cNvSpPr>
            <a:spLocks noGrp="1"/>
          </p:cNvSpPr>
          <p:nvPr>
            <p:ph/>
          </p:nvPr>
        </p:nvSpPr>
        <p:spPr>
          <a:xfrm>
            <a:off x="0" y="2743200"/>
            <a:ext cx="12252960" cy="1828800"/>
          </a:xfrm>
          <a:solidFill>
            <a:srgbClr val="203864">
              <a:alpha val="100000"/>
            </a:srgbClr>
          </a:solidFill>
        </p:spPr>
        <p:txBody>
          <a:bodyPr/>
          <a:lstStyle/>
          <a:p>
            <a:pPr algn="ctr" marL="0" marR="0">
              <a:lnSpc>
                <a:spcPct val="100000"/>
              </a:lnSpc>
              <a:spcBef>
                <a:spcPts val="0"/>
              </a:spcBef>
              <a:spcAft>
                <a:spcPts val="0"/>
              </a:spcAft>
              <a:buNone/>
            </a:pPr>
            <a:r>
              <a:rPr cap="none" sz="4400" i="0" b="0" u="none" strike="noStrike">
                <a:solidFill>
                  <a:srgbClr val="FFFFFF">
                    <a:alpha val="100000"/>
                  </a:srgbClr>
                </a:solidFill>
                <a:latin typeface="Arial"/>
                <a:cs typeface="Arial"/>
                <a:ea typeface="Arial"/>
                <a:sym typeface="Arial"/>
              </a:rPr>
              <a:t>SDG 3.b.1</a:t>
            </a:r>
          </a:p>
        </p:txBody>
      </p:sp>
    </p:spTree>
  </p:cSld>
  <p:clrMapOvr>
    <a:masterClrMapping/>
  </p:clrMapOvr>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pl4"/>
            <p:cNvSpPr/>
            <p:nvPr/>
          </p:nvSpPr>
          <p:spPr>
            <a:xfrm>
              <a:off x="803984" y="4646081"/>
              <a:ext cx="8270426" cy="0"/>
            </a:xfrm>
            <a:custGeom>
              <a:avLst/>
              <a:pathLst>
                <a:path w="8270426" h="0">
                  <a:moveTo>
                    <a:pt x="0" y="0"/>
                  </a:moveTo>
                  <a:lnTo>
                    <a:pt x="8270426" y="0"/>
                  </a:lnTo>
                  <a:lnTo>
                    <a:pt x="8270426" y="0"/>
                  </a:lnTo>
                </a:path>
              </a:pathLst>
            </a:custGeom>
            <a:ln w="6775" cap="flat">
              <a:solidFill>
                <a:srgbClr val="EBEBEB">
                  <a:alpha val="100000"/>
                </a:srgbClr>
              </a:solidFill>
              <a:prstDash val="solid"/>
              <a:round/>
            </a:ln>
          </p:spPr>
          <p:txBody>
            <a:bodyPr/>
            <a:lstStyle/>
            <a:p/>
          </p:txBody>
        </p:sp>
        <p:sp>
          <p:nvSpPr>
            <p:cNvPr id="5" name="pl5"/>
            <p:cNvSpPr/>
            <p:nvPr/>
          </p:nvSpPr>
          <p:spPr>
            <a:xfrm>
              <a:off x="803984" y="3845046"/>
              <a:ext cx="8270426" cy="0"/>
            </a:xfrm>
            <a:custGeom>
              <a:avLst/>
              <a:pathLst>
                <a:path w="8270426" h="0">
                  <a:moveTo>
                    <a:pt x="0" y="0"/>
                  </a:moveTo>
                  <a:lnTo>
                    <a:pt x="8270426" y="0"/>
                  </a:lnTo>
                  <a:lnTo>
                    <a:pt x="8270426" y="0"/>
                  </a:lnTo>
                </a:path>
              </a:pathLst>
            </a:custGeom>
            <a:ln w="6775" cap="flat">
              <a:solidFill>
                <a:srgbClr val="EBEBEB">
                  <a:alpha val="100000"/>
                </a:srgbClr>
              </a:solidFill>
              <a:prstDash val="solid"/>
              <a:round/>
            </a:ln>
          </p:spPr>
          <p:txBody>
            <a:bodyPr/>
            <a:lstStyle/>
            <a:p/>
          </p:txBody>
        </p:sp>
        <p:sp>
          <p:nvSpPr>
            <p:cNvPr id="6" name="pl6"/>
            <p:cNvSpPr/>
            <p:nvPr/>
          </p:nvSpPr>
          <p:spPr>
            <a:xfrm>
              <a:off x="803984" y="3044010"/>
              <a:ext cx="8270426" cy="0"/>
            </a:xfrm>
            <a:custGeom>
              <a:avLst/>
              <a:pathLst>
                <a:path w="8270426" h="0">
                  <a:moveTo>
                    <a:pt x="0" y="0"/>
                  </a:moveTo>
                  <a:lnTo>
                    <a:pt x="8270426" y="0"/>
                  </a:lnTo>
                  <a:lnTo>
                    <a:pt x="8270426" y="0"/>
                  </a:lnTo>
                </a:path>
              </a:pathLst>
            </a:custGeom>
            <a:ln w="6775" cap="flat">
              <a:solidFill>
                <a:srgbClr val="EBEBEB">
                  <a:alpha val="100000"/>
                </a:srgbClr>
              </a:solidFill>
              <a:prstDash val="solid"/>
              <a:round/>
            </a:ln>
          </p:spPr>
          <p:txBody>
            <a:bodyPr/>
            <a:lstStyle/>
            <a:p/>
          </p:txBody>
        </p:sp>
        <p:sp>
          <p:nvSpPr>
            <p:cNvPr id="7" name="pl7"/>
            <p:cNvSpPr/>
            <p:nvPr/>
          </p:nvSpPr>
          <p:spPr>
            <a:xfrm>
              <a:off x="803984" y="2242975"/>
              <a:ext cx="8270426" cy="0"/>
            </a:xfrm>
            <a:custGeom>
              <a:avLst/>
              <a:pathLst>
                <a:path w="8270426" h="0">
                  <a:moveTo>
                    <a:pt x="0" y="0"/>
                  </a:moveTo>
                  <a:lnTo>
                    <a:pt x="8270426" y="0"/>
                  </a:lnTo>
                  <a:lnTo>
                    <a:pt x="8270426" y="0"/>
                  </a:lnTo>
                </a:path>
              </a:pathLst>
            </a:custGeom>
            <a:ln w="6775" cap="flat">
              <a:solidFill>
                <a:srgbClr val="EBEBEB">
                  <a:alpha val="100000"/>
                </a:srgbClr>
              </a:solidFill>
              <a:prstDash val="solid"/>
              <a:round/>
            </a:ln>
          </p:spPr>
          <p:txBody>
            <a:bodyPr/>
            <a:lstStyle/>
            <a:p/>
          </p:txBody>
        </p:sp>
        <p:sp>
          <p:nvSpPr>
            <p:cNvPr id="8" name="pl8"/>
            <p:cNvSpPr/>
            <p:nvPr/>
          </p:nvSpPr>
          <p:spPr>
            <a:xfrm>
              <a:off x="803984" y="1241680"/>
              <a:ext cx="8270426" cy="0"/>
            </a:xfrm>
            <a:custGeom>
              <a:avLst/>
              <a:pathLst>
                <a:path w="8270426" h="0">
                  <a:moveTo>
                    <a:pt x="0" y="0"/>
                  </a:moveTo>
                  <a:lnTo>
                    <a:pt x="8270426" y="0"/>
                  </a:lnTo>
                  <a:lnTo>
                    <a:pt x="8270426" y="0"/>
                  </a:lnTo>
                </a:path>
              </a:pathLst>
            </a:custGeom>
            <a:ln w="6775" cap="flat">
              <a:solidFill>
                <a:srgbClr val="EBEBEB">
                  <a:alpha val="100000"/>
                </a:srgbClr>
              </a:solidFill>
              <a:prstDash val="solid"/>
              <a:round/>
            </a:ln>
          </p:spPr>
          <p:txBody>
            <a:bodyPr/>
            <a:lstStyle/>
            <a:p/>
          </p:txBody>
        </p:sp>
        <p:sp>
          <p:nvSpPr>
            <p:cNvPr id="9" name="pl9"/>
            <p:cNvSpPr/>
            <p:nvPr/>
          </p:nvSpPr>
          <p:spPr>
            <a:xfrm>
              <a:off x="803984" y="5046599"/>
              <a:ext cx="8270426" cy="0"/>
            </a:xfrm>
            <a:custGeom>
              <a:avLst/>
              <a:pathLst>
                <a:path w="8270426" h="0">
                  <a:moveTo>
                    <a:pt x="0" y="0"/>
                  </a:moveTo>
                  <a:lnTo>
                    <a:pt x="8270426" y="0"/>
                  </a:lnTo>
                  <a:lnTo>
                    <a:pt x="8270426" y="0"/>
                  </a:lnTo>
                </a:path>
              </a:pathLst>
            </a:custGeom>
            <a:ln w="13550" cap="flat">
              <a:solidFill>
                <a:srgbClr val="EBEBEB">
                  <a:alpha val="100000"/>
                </a:srgbClr>
              </a:solidFill>
              <a:prstDash val="solid"/>
              <a:round/>
            </a:ln>
          </p:spPr>
          <p:txBody>
            <a:bodyPr/>
            <a:lstStyle/>
            <a:p/>
          </p:txBody>
        </p:sp>
        <p:sp>
          <p:nvSpPr>
            <p:cNvPr id="10" name="pl10"/>
            <p:cNvSpPr/>
            <p:nvPr/>
          </p:nvSpPr>
          <p:spPr>
            <a:xfrm>
              <a:off x="803984" y="4245563"/>
              <a:ext cx="8270426" cy="0"/>
            </a:xfrm>
            <a:custGeom>
              <a:avLst/>
              <a:pathLst>
                <a:path w="8270426" h="0">
                  <a:moveTo>
                    <a:pt x="0" y="0"/>
                  </a:moveTo>
                  <a:lnTo>
                    <a:pt x="8270426" y="0"/>
                  </a:lnTo>
                  <a:lnTo>
                    <a:pt x="8270426" y="0"/>
                  </a:lnTo>
                </a:path>
              </a:pathLst>
            </a:custGeom>
            <a:ln w="13550" cap="flat">
              <a:solidFill>
                <a:srgbClr val="EBEBEB">
                  <a:alpha val="100000"/>
                </a:srgbClr>
              </a:solidFill>
              <a:prstDash val="solid"/>
              <a:round/>
            </a:ln>
          </p:spPr>
          <p:txBody>
            <a:bodyPr/>
            <a:lstStyle/>
            <a:p/>
          </p:txBody>
        </p:sp>
        <p:sp>
          <p:nvSpPr>
            <p:cNvPr id="11" name="pl11"/>
            <p:cNvSpPr/>
            <p:nvPr/>
          </p:nvSpPr>
          <p:spPr>
            <a:xfrm>
              <a:off x="803984" y="3444528"/>
              <a:ext cx="8270426" cy="0"/>
            </a:xfrm>
            <a:custGeom>
              <a:avLst/>
              <a:pathLst>
                <a:path w="8270426" h="0">
                  <a:moveTo>
                    <a:pt x="0" y="0"/>
                  </a:moveTo>
                  <a:lnTo>
                    <a:pt x="8270426" y="0"/>
                  </a:lnTo>
                  <a:lnTo>
                    <a:pt x="8270426" y="0"/>
                  </a:lnTo>
                </a:path>
              </a:pathLst>
            </a:custGeom>
            <a:ln w="13550" cap="flat">
              <a:solidFill>
                <a:srgbClr val="EBEBEB">
                  <a:alpha val="100000"/>
                </a:srgbClr>
              </a:solidFill>
              <a:prstDash val="solid"/>
              <a:round/>
            </a:ln>
          </p:spPr>
          <p:txBody>
            <a:bodyPr/>
            <a:lstStyle/>
            <a:p/>
          </p:txBody>
        </p:sp>
        <p:sp>
          <p:nvSpPr>
            <p:cNvPr id="12" name="pl12"/>
            <p:cNvSpPr/>
            <p:nvPr/>
          </p:nvSpPr>
          <p:spPr>
            <a:xfrm>
              <a:off x="803984" y="2643492"/>
              <a:ext cx="8270426" cy="0"/>
            </a:xfrm>
            <a:custGeom>
              <a:avLst/>
              <a:pathLst>
                <a:path w="8270426" h="0">
                  <a:moveTo>
                    <a:pt x="0" y="0"/>
                  </a:moveTo>
                  <a:lnTo>
                    <a:pt x="8270426" y="0"/>
                  </a:lnTo>
                  <a:lnTo>
                    <a:pt x="8270426" y="0"/>
                  </a:lnTo>
                </a:path>
              </a:pathLst>
            </a:custGeom>
            <a:ln w="13550" cap="flat">
              <a:solidFill>
                <a:srgbClr val="EBEBEB">
                  <a:alpha val="100000"/>
                </a:srgbClr>
              </a:solidFill>
              <a:prstDash val="solid"/>
              <a:round/>
            </a:ln>
          </p:spPr>
          <p:txBody>
            <a:bodyPr/>
            <a:lstStyle/>
            <a:p/>
          </p:txBody>
        </p:sp>
        <p:sp>
          <p:nvSpPr>
            <p:cNvPr id="13" name="pl13"/>
            <p:cNvSpPr/>
            <p:nvPr/>
          </p:nvSpPr>
          <p:spPr>
            <a:xfrm>
              <a:off x="803984" y="1842457"/>
              <a:ext cx="8270426" cy="0"/>
            </a:xfrm>
            <a:custGeom>
              <a:avLst/>
              <a:pathLst>
                <a:path w="8270426" h="0">
                  <a:moveTo>
                    <a:pt x="0" y="0"/>
                  </a:moveTo>
                  <a:lnTo>
                    <a:pt x="8270426" y="0"/>
                  </a:lnTo>
                  <a:lnTo>
                    <a:pt x="8270426" y="0"/>
                  </a:lnTo>
                </a:path>
              </a:pathLst>
            </a:custGeom>
            <a:ln w="13550" cap="flat">
              <a:solidFill>
                <a:srgbClr val="EBEBEB">
                  <a:alpha val="100000"/>
                </a:srgbClr>
              </a:solidFill>
              <a:prstDash val="solid"/>
              <a:round/>
            </a:ln>
          </p:spPr>
          <p:txBody>
            <a:bodyPr/>
            <a:lstStyle/>
            <a:p/>
          </p:txBody>
        </p:sp>
        <p:sp>
          <p:nvSpPr>
            <p:cNvPr id="14" name="pl14"/>
            <p:cNvSpPr/>
            <p:nvPr/>
          </p:nvSpPr>
          <p:spPr>
            <a:xfrm>
              <a:off x="803984" y="1041421"/>
              <a:ext cx="8270426" cy="0"/>
            </a:xfrm>
            <a:custGeom>
              <a:avLst/>
              <a:pathLst>
                <a:path w="8270426" h="0">
                  <a:moveTo>
                    <a:pt x="0" y="0"/>
                  </a:moveTo>
                  <a:lnTo>
                    <a:pt x="8270426" y="0"/>
                  </a:lnTo>
                  <a:lnTo>
                    <a:pt x="8270426" y="0"/>
                  </a:lnTo>
                </a:path>
              </a:pathLst>
            </a:custGeom>
            <a:ln w="13550" cap="flat">
              <a:solidFill>
                <a:srgbClr val="EBEBEB">
                  <a:alpha val="100000"/>
                </a:srgbClr>
              </a:solidFill>
              <a:prstDash val="solid"/>
              <a:round/>
            </a:ln>
          </p:spPr>
          <p:txBody>
            <a:bodyPr/>
            <a:lstStyle/>
            <a:p/>
          </p:txBody>
        </p:sp>
        <p:sp>
          <p:nvSpPr>
            <p:cNvPr id="15" name="pl15"/>
            <p:cNvSpPr/>
            <p:nvPr/>
          </p:nvSpPr>
          <p:spPr>
            <a:xfrm>
              <a:off x="803984" y="1441939"/>
              <a:ext cx="8270426" cy="0"/>
            </a:xfrm>
            <a:custGeom>
              <a:avLst/>
              <a:pathLst>
                <a:path w="8270426" h="0">
                  <a:moveTo>
                    <a:pt x="0" y="0"/>
                  </a:moveTo>
                  <a:lnTo>
                    <a:pt x="8270426" y="0"/>
                  </a:lnTo>
                  <a:lnTo>
                    <a:pt x="8270426" y="0"/>
                  </a:lnTo>
                </a:path>
              </a:pathLst>
            </a:custGeom>
            <a:ln w="13550" cap="flat">
              <a:solidFill>
                <a:srgbClr val="EBEBEB">
                  <a:alpha val="100000"/>
                </a:srgbClr>
              </a:solidFill>
              <a:prstDash val="solid"/>
              <a:round/>
            </a:ln>
          </p:spPr>
          <p:txBody>
            <a:bodyPr/>
            <a:lstStyle/>
            <a:p/>
          </p:txBody>
        </p:sp>
        <p:sp>
          <p:nvSpPr>
            <p:cNvPr id="16" name="pl16"/>
            <p:cNvSpPr/>
            <p:nvPr/>
          </p:nvSpPr>
          <p:spPr>
            <a:xfrm>
              <a:off x="1698435" y="841162"/>
              <a:ext cx="0" cy="4405695"/>
            </a:xfrm>
            <a:custGeom>
              <a:avLst/>
              <a:pathLst>
                <a:path w="0" h="4405695">
                  <a:moveTo>
                    <a:pt x="0" y="4405695"/>
                  </a:moveTo>
                  <a:lnTo>
                    <a:pt x="0" y="0"/>
                  </a:lnTo>
                  <a:lnTo>
                    <a:pt x="0" y="0"/>
                  </a:lnTo>
                </a:path>
              </a:pathLst>
            </a:custGeom>
            <a:ln w="13550" cap="flat">
              <a:solidFill>
                <a:srgbClr val="EBEBEB">
                  <a:alpha val="100000"/>
                </a:srgbClr>
              </a:solidFill>
              <a:prstDash val="solid"/>
              <a:round/>
            </a:ln>
          </p:spPr>
          <p:txBody>
            <a:bodyPr/>
            <a:lstStyle/>
            <a:p/>
          </p:txBody>
        </p:sp>
        <p:sp>
          <p:nvSpPr>
            <p:cNvPr id="17" name="pl17"/>
            <p:cNvSpPr/>
            <p:nvPr/>
          </p:nvSpPr>
          <p:spPr>
            <a:xfrm>
              <a:off x="2994740" y="841162"/>
              <a:ext cx="0" cy="4405695"/>
            </a:xfrm>
            <a:custGeom>
              <a:avLst/>
              <a:pathLst>
                <a:path w="0" h="4405695">
                  <a:moveTo>
                    <a:pt x="0" y="4405695"/>
                  </a:moveTo>
                  <a:lnTo>
                    <a:pt x="0" y="0"/>
                  </a:lnTo>
                  <a:lnTo>
                    <a:pt x="0" y="0"/>
                  </a:lnTo>
                </a:path>
              </a:pathLst>
            </a:custGeom>
            <a:ln w="13550" cap="flat">
              <a:solidFill>
                <a:srgbClr val="EBEBEB">
                  <a:alpha val="100000"/>
                </a:srgbClr>
              </a:solidFill>
              <a:prstDash val="solid"/>
              <a:round/>
            </a:ln>
          </p:spPr>
          <p:txBody>
            <a:bodyPr/>
            <a:lstStyle/>
            <a:p/>
          </p:txBody>
        </p:sp>
        <p:sp>
          <p:nvSpPr>
            <p:cNvPr id="18" name="pl18"/>
            <p:cNvSpPr/>
            <p:nvPr/>
          </p:nvSpPr>
          <p:spPr>
            <a:xfrm>
              <a:off x="4291045" y="841162"/>
              <a:ext cx="0" cy="4405695"/>
            </a:xfrm>
            <a:custGeom>
              <a:avLst/>
              <a:pathLst>
                <a:path w="0" h="4405695">
                  <a:moveTo>
                    <a:pt x="0" y="4405695"/>
                  </a:moveTo>
                  <a:lnTo>
                    <a:pt x="0" y="0"/>
                  </a:lnTo>
                  <a:lnTo>
                    <a:pt x="0" y="0"/>
                  </a:lnTo>
                </a:path>
              </a:pathLst>
            </a:custGeom>
            <a:ln w="13550" cap="flat">
              <a:solidFill>
                <a:srgbClr val="EBEBEB">
                  <a:alpha val="100000"/>
                </a:srgbClr>
              </a:solidFill>
              <a:prstDash val="solid"/>
              <a:round/>
            </a:ln>
          </p:spPr>
          <p:txBody>
            <a:bodyPr/>
            <a:lstStyle/>
            <a:p/>
          </p:txBody>
        </p:sp>
        <p:sp>
          <p:nvSpPr>
            <p:cNvPr id="19" name="pl19"/>
            <p:cNvSpPr/>
            <p:nvPr/>
          </p:nvSpPr>
          <p:spPr>
            <a:xfrm>
              <a:off x="5587350" y="841162"/>
              <a:ext cx="0" cy="4405695"/>
            </a:xfrm>
            <a:custGeom>
              <a:avLst/>
              <a:pathLst>
                <a:path w="0" h="4405695">
                  <a:moveTo>
                    <a:pt x="0" y="4405695"/>
                  </a:moveTo>
                  <a:lnTo>
                    <a:pt x="0" y="0"/>
                  </a:lnTo>
                  <a:lnTo>
                    <a:pt x="0" y="0"/>
                  </a:lnTo>
                </a:path>
              </a:pathLst>
            </a:custGeom>
            <a:ln w="13550" cap="flat">
              <a:solidFill>
                <a:srgbClr val="EBEBEB">
                  <a:alpha val="100000"/>
                </a:srgbClr>
              </a:solidFill>
              <a:prstDash val="solid"/>
              <a:round/>
            </a:ln>
          </p:spPr>
          <p:txBody>
            <a:bodyPr/>
            <a:lstStyle/>
            <a:p/>
          </p:txBody>
        </p:sp>
        <p:sp>
          <p:nvSpPr>
            <p:cNvPr id="20" name="pl20"/>
            <p:cNvSpPr/>
            <p:nvPr/>
          </p:nvSpPr>
          <p:spPr>
            <a:xfrm>
              <a:off x="6883655" y="841162"/>
              <a:ext cx="0" cy="4405695"/>
            </a:xfrm>
            <a:custGeom>
              <a:avLst/>
              <a:pathLst>
                <a:path w="0" h="4405695">
                  <a:moveTo>
                    <a:pt x="0" y="4405695"/>
                  </a:moveTo>
                  <a:lnTo>
                    <a:pt x="0" y="0"/>
                  </a:lnTo>
                  <a:lnTo>
                    <a:pt x="0" y="0"/>
                  </a:lnTo>
                </a:path>
              </a:pathLst>
            </a:custGeom>
            <a:ln w="13550" cap="flat">
              <a:solidFill>
                <a:srgbClr val="EBEBEB">
                  <a:alpha val="100000"/>
                </a:srgbClr>
              </a:solidFill>
              <a:prstDash val="solid"/>
              <a:round/>
            </a:ln>
          </p:spPr>
          <p:txBody>
            <a:bodyPr/>
            <a:lstStyle/>
            <a:p/>
          </p:txBody>
        </p:sp>
        <p:sp>
          <p:nvSpPr>
            <p:cNvPr id="21" name="pl21"/>
            <p:cNvSpPr/>
            <p:nvPr/>
          </p:nvSpPr>
          <p:spPr>
            <a:xfrm>
              <a:off x="8179960" y="841162"/>
              <a:ext cx="0" cy="4405695"/>
            </a:xfrm>
            <a:custGeom>
              <a:avLst/>
              <a:pathLst>
                <a:path w="0" h="4405695">
                  <a:moveTo>
                    <a:pt x="0" y="4405695"/>
                  </a:moveTo>
                  <a:lnTo>
                    <a:pt x="0" y="0"/>
                  </a:lnTo>
                  <a:lnTo>
                    <a:pt x="0" y="0"/>
                  </a:lnTo>
                </a:path>
              </a:pathLst>
            </a:custGeom>
            <a:ln w="13550" cap="flat">
              <a:solidFill>
                <a:srgbClr val="EBEBEB">
                  <a:alpha val="100000"/>
                </a:srgbClr>
              </a:solidFill>
              <a:prstDash val="solid"/>
              <a:round/>
            </a:ln>
          </p:spPr>
          <p:txBody>
            <a:bodyPr/>
            <a:lstStyle/>
            <a:p/>
          </p:txBody>
        </p:sp>
        <p:sp>
          <p:nvSpPr>
            <p:cNvPr id="22" name="pl22"/>
            <p:cNvSpPr/>
            <p:nvPr/>
          </p:nvSpPr>
          <p:spPr>
            <a:xfrm>
              <a:off x="6624394" y="841162"/>
              <a:ext cx="0" cy="4405695"/>
            </a:xfrm>
            <a:custGeom>
              <a:avLst/>
              <a:pathLst>
                <a:path w="0" h="4405695">
                  <a:moveTo>
                    <a:pt x="0" y="4405695"/>
                  </a:moveTo>
                  <a:lnTo>
                    <a:pt x="0" y="0"/>
                  </a:lnTo>
                  <a:lnTo>
                    <a:pt x="0" y="0"/>
                  </a:lnTo>
                </a:path>
              </a:pathLst>
            </a:custGeom>
            <a:ln w="13550" cap="flat">
              <a:solidFill>
                <a:srgbClr val="EBEBEB">
                  <a:alpha val="100000"/>
                </a:srgbClr>
              </a:solidFill>
              <a:prstDash val="solid"/>
              <a:round/>
            </a:ln>
          </p:spPr>
          <p:txBody>
            <a:bodyPr/>
            <a:lstStyle/>
            <a:p/>
          </p:txBody>
        </p:sp>
        <p:sp>
          <p:nvSpPr>
            <p:cNvPr id="23" name="pl23"/>
            <p:cNvSpPr/>
            <p:nvPr/>
          </p:nvSpPr>
          <p:spPr>
            <a:xfrm>
              <a:off x="8179960" y="841162"/>
              <a:ext cx="0" cy="4405695"/>
            </a:xfrm>
            <a:custGeom>
              <a:avLst/>
              <a:pathLst>
                <a:path w="0" h="4405695">
                  <a:moveTo>
                    <a:pt x="0" y="4405695"/>
                  </a:moveTo>
                  <a:lnTo>
                    <a:pt x="0" y="0"/>
                  </a:lnTo>
                  <a:lnTo>
                    <a:pt x="0" y="0"/>
                  </a:lnTo>
                </a:path>
              </a:pathLst>
            </a:custGeom>
            <a:ln w="13550" cap="flat">
              <a:solidFill>
                <a:srgbClr val="EBEBEB">
                  <a:alpha val="100000"/>
                </a:srgbClr>
              </a:solidFill>
              <a:prstDash val="solid"/>
              <a:round/>
            </a:ln>
          </p:spPr>
          <p:txBody>
            <a:bodyPr/>
            <a:lstStyle/>
            <a:p/>
          </p:txBody>
        </p:sp>
        <p:sp>
          <p:nvSpPr>
            <p:cNvPr id="24" name="pl24"/>
            <p:cNvSpPr/>
            <p:nvPr/>
          </p:nvSpPr>
          <p:spPr>
            <a:xfrm>
              <a:off x="1698435" y="1281732"/>
              <a:ext cx="6481525" cy="720931"/>
            </a:xfrm>
            <a:custGeom>
              <a:avLst/>
              <a:pathLst>
                <a:path w="6481525" h="720931">
                  <a:moveTo>
                    <a:pt x="0" y="120155"/>
                  </a:moveTo>
                  <a:lnTo>
                    <a:pt x="259261" y="160207"/>
                  </a:lnTo>
                  <a:lnTo>
                    <a:pt x="518522" y="120155"/>
                  </a:lnTo>
                  <a:lnTo>
                    <a:pt x="777783" y="80103"/>
                  </a:lnTo>
                  <a:lnTo>
                    <a:pt x="1037044" y="40051"/>
                  </a:lnTo>
                  <a:lnTo>
                    <a:pt x="1296305" y="0"/>
                  </a:lnTo>
                  <a:lnTo>
                    <a:pt x="1555566" y="40051"/>
                  </a:lnTo>
                  <a:lnTo>
                    <a:pt x="1814827" y="40051"/>
                  </a:lnTo>
                  <a:lnTo>
                    <a:pt x="2074088" y="80103"/>
                  </a:lnTo>
                  <a:lnTo>
                    <a:pt x="2333349" y="0"/>
                  </a:lnTo>
                  <a:lnTo>
                    <a:pt x="2592610" y="40051"/>
                  </a:lnTo>
                  <a:lnTo>
                    <a:pt x="2851871" y="40051"/>
                  </a:lnTo>
                  <a:lnTo>
                    <a:pt x="3111132" y="40051"/>
                  </a:lnTo>
                  <a:lnTo>
                    <a:pt x="3370393" y="160207"/>
                  </a:lnTo>
                  <a:lnTo>
                    <a:pt x="3629654" y="200258"/>
                  </a:lnTo>
                  <a:lnTo>
                    <a:pt x="3888915" y="160207"/>
                  </a:lnTo>
                  <a:lnTo>
                    <a:pt x="4148176" y="200258"/>
                  </a:lnTo>
                  <a:lnTo>
                    <a:pt x="4407437" y="360465"/>
                  </a:lnTo>
                  <a:lnTo>
                    <a:pt x="4666698" y="320414"/>
                  </a:lnTo>
                  <a:lnTo>
                    <a:pt x="4925959" y="560724"/>
                  </a:lnTo>
                  <a:lnTo>
                    <a:pt x="5185220" y="680880"/>
                  </a:lnTo>
                  <a:lnTo>
                    <a:pt x="5444481" y="720931"/>
                  </a:lnTo>
                  <a:lnTo>
                    <a:pt x="5703742" y="600776"/>
                  </a:lnTo>
                  <a:lnTo>
                    <a:pt x="5963003" y="480621"/>
                  </a:lnTo>
                  <a:lnTo>
                    <a:pt x="6222264" y="440569"/>
                  </a:lnTo>
                  <a:lnTo>
                    <a:pt x="6481525" y="440569"/>
                  </a:lnTo>
                </a:path>
              </a:pathLst>
            </a:custGeom>
            <a:ln w="27101" cap="flat">
              <a:solidFill>
                <a:srgbClr val="F8766D">
                  <a:alpha val="100000"/>
                </a:srgbClr>
              </a:solidFill>
              <a:prstDash val="solid"/>
              <a:round/>
            </a:ln>
          </p:spPr>
          <p:txBody>
            <a:bodyPr/>
            <a:lstStyle/>
            <a:p/>
          </p:txBody>
        </p:sp>
        <p:sp>
          <p:nvSpPr>
            <p:cNvPr id="25" name="pl25"/>
            <p:cNvSpPr/>
            <p:nvPr/>
          </p:nvSpPr>
          <p:spPr>
            <a:xfrm>
              <a:off x="1698435" y="1842457"/>
              <a:ext cx="6481525" cy="1121449"/>
            </a:xfrm>
            <a:custGeom>
              <a:avLst/>
              <a:pathLst>
                <a:path w="6481525" h="1121449">
                  <a:moveTo>
                    <a:pt x="0" y="801035"/>
                  </a:moveTo>
                  <a:lnTo>
                    <a:pt x="259261" y="760983"/>
                  </a:lnTo>
                  <a:lnTo>
                    <a:pt x="518522" y="961242"/>
                  </a:lnTo>
                  <a:lnTo>
                    <a:pt x="777783" y="1001294"/>
                  </a:lnTo>
                  <a:lnTo>
                    <a:pt x="1037044" y="961242"/>
                  </a:lnTo>
                  <a:lnTo>
                    <a:pt x="1296305" y="1001294"/>
                  </a:lnTo>
                  <a:lnTo>
                    <a:pt x="1555566" y="1041346"/>
                  </a:lnTo>
                  <a:lnTo>
                    <a:pt x="1814827" y="1121449"/>
                  </a:lnTo>
                  <a:lnTo>
                    <a:pt x="2074088" y="1001294"/>
                  </a:lnTo>
                  <a:lnTo>
                    <a:pt x="2333349" y="801035"/>
                  </a:lnTo>
                  <a:lnTo>
                    <a:pt x="2592610" y="801035"/>
                  </a:lnTo>
                  <a:lnTo>
                    <a:pt x="2851871" y="520673"/>
                  </a:lnTo>
                  <a:lnTo>
                    <a:pt x="3111132" y="560724"/>
                  </a:lnTo>
                  <a:lnTo>
                    <a:pt x="3370393" y="760983"/>
                  </a:lnTo>
                  <a:lnTo>
                    <a:pt x="3629654" y="280362"/>
                  </a:lnTo>
                  <a:lnTo>
                    <a:pt x="3888915" y="360465"/>
                  </a:lnTo>
                  <a:lnTo>
                    <a:pt x="4148176" y="240310"/>
                  </a:lnTo>
                  <a:lnTo>
                    <a:pt x="4407437" y="520673"/>
                  </a:lnTo>
                  <a:lnTo>
                    <a:pt x="4666698" y="0"/>
                  </a:lnTo>
                  <a:lnTo>
                    <a:pt x="4925959" y="680880"/>
                  </a:lnTo>
                  <a:lnTo>
                    <a:pt x="5185220" y="640828"/>
                  </a:lnTo>
                  <a:lnTo>
                    <a:pt x="5444481" y="440569"/>
                  </a:lnTo>
                  <a:lnTo>
                    <a:pt x="5703742" y="440569"/>
                  </a:lnTo>
                  <a:lnTo>
                    <a:pt x="5963003" y="440569"/>
                  </a:lnTo>
                  <a:lnTo>
                    <a:pt x="6222264" y="280362"/>
                  </a:lnTo>
                  <a:lnTo>
                    <a:pt x="6481525" y="360465"/>
                  </a:lnTo>
                </a:path>
              </a:pathLst>
            </a:custGeom>
            <a:ln w="27101" cap="flat">
              <a:solidFill>
                <a:srgbClr val="7CAE00">
                  <a:alpha val="100000"/>
                </a:srgbClr>
              </a:solidFill>
              <a:prstDash val="solid"/>
              <a:round/>
            </a:ln>
          </p:spPr>
          <p:txBody>
            <a:bodyPr/>
            <a:lstStyle/>
            <a:p/>
          </p:txBody>
        </p:sp>
        <p:sp>
          <p:nvSpPr>
            <p:cNvPr id="26" name="pl26"/>
            <p:cNvSpPr/>
            <p:nvPr/>
          </p:nvSpPr>
          <p:spPr>
            <a:xfrm>
              <a:off x="3772523" y="1762353"/>
              <a:ext cx="4407437" cy="3164090"/>
            </a:xfrm>
            <a:custGeom>
              <a:avLst/>
              <a:pathLst>
                <a:path w="4407437" h="3164090">
                  <a:moveTo>
                    <a:pt x="0" y="3164090"/>
                  </a:moveTo>
                  <a:lnTo>
                    <a:pt x="259261" y="2843676"/>
                  </a:lnTo>
                  <a:lnTo>
                    <a:pt x="518522" y="1882433"/>
                  </a:lnTo>
                  <a:lnTo>
                    <a:pt x="777783" y="881139"/>
                  </a:lnTo>
                  <a:lnTo>
                    <a:pt x="1037044" y="440569"/>
                  </a:lnTo>
                  <a:lnTo>
                    <a:pt x="1296305" y="240310"/>
                  </a:lnTo>
                  <a:lnTo>
                    <a:pt x="1555566" y="80103"/>
                  </a:lnTo>
                  <a:lnTo>
                    <a:pt x="1814827" y="0"/>
                  </a:lnTo>
                  <a:lnTo>
                    <a:pt x="2074088" y="120155"/>
                  </a:lnTo>
                  <a:lnTo>
                    <a:pt x="2333349" y="160207"/>
                  </a:lnTo>
                  <a:lnTo>
                    <a:pt x="2592610" y="160207"/>
                  </a:lnTo>
                  <a:lnTo>
                    <a:pt x="2851871" y="200258"/>
                  </a:lnTo>
                  <a:lnTo>
                    <a:pt x="3111132" y="320414"/>
                  </a:lnTo>
                  <a:lnTo>
                    <a:pt x="3370393" y="400517"/>
                  </a:lnTo>
                  <a:lnTo>
                    <a:pt x="3629654" y="360465"/>
                  </a:lnTo>
                  <a:lnTo>
                    <a:pt x="3888915" y="200258"/>
                  </a:lnTo>
                  <a:lnTo>
                    <a:pt x="4148176" y="120155"/>
                  </a:lnTo>
                  <a:lnTo>
                    <a:pt x="4407437" y="160207"/>
                  </a:lnTo>
                </a:path>
              </a:pathLst>
            </a:custGeom>
            <a:ln w="27101" cap="flat">
              <a:solidFill>
                <a:srgbClr val="00BFC4">
                  <a:alpha val="100000"/>
                </a:srgbClr>
              </a:solidFill>
              <a:prstDash val="solid"/>
              <a:round/>
            </a:ln>
          </p:spPr>
          <p:txBody>
            <a:bodyPr/>
            <a:lstStyle/>
            <a:p/>
          </p:txBody>
        </p:sp>
        <p:sp>
          <p:nvSpPr>
            <p:cNvPr id="27" name="pl27"/>
            <p:cNvSpPr/>
            <p:nvPr/>
          </p:nvSpPr>
          <p:spPr>
            <a:xfrm>
              <a:off x="4291045" y="2283026"/>
              <a:ext cx="3888915" cy="2763572"/>
            </a:xfrm>
            <a:custGeom>
              <a:avLst/>
              <a:pathLst>
                <a:path w="3888915" h="2763572">
                  <a:moveTo>
                    <a:pt x="0" y="2763572"/>
                  </a:moveTo>
                  <a:lnTo>
                    <a:pt x="259261" y="2523261"/>
                  </a:lnTo>
                  <a:lnTo>
                    <a:pt x="518522" y="2002588"/>
                  </a:lnTo>
                  <a:lnTo>
                    <a:pt x="777783" y="2002588"/>
                  </a:lnTo>
                  <a:lnTo>
                    <a:pt x="1037044" y="1121449"/>
                  </a:lnTo>
                  <a:lnTo>
                    <a:pt x="1296305" y="1201553"/>
                  </a:lnTo>
                  <a:lnTo>
                    <a:pt x="1555566" y="881139"/>
                  </a:lnTo>
                  <a:lnTo>
                    <a:pt x="1814827" y="600776"/>
                  </a:lnTo>
                  <a:lnTo>
                    <a:pt x="2074088" y="881139"/>
                  </a:lnTo>
                  <a:lnTo>
                    <a:pt x="2333349" y="961242"/>
                  </a:lnTo>
                  <a:lnTo>
                    <a:pt x="2592610" y="1401812"/>
                  </a:lnTo>
                  <a:lnTo>
                    <a:pt x="2851871" y="1481915"/>
                  </a:lnTo>
                  <a:lnTo>
                    <a:pt x="3111132" y="760983"/>
                  </a:lnTo>
                  <a:lnTo>
                    <a:pt x="3370393" y="440569"/>
                  </a:lnTo>
                  <a:lnTo>
                    <a:pt x="3629654" y="120155"/>
                  </a:lnTo>
                  <a:lnTo>
                    <a:pt x="3888915" y="0"/>
                  </a:lnTo>
                </a:path>
              </a:pathLst>
            </a:custGeom>
            <a:ln w="27101" cap="flat">
              <a:solidFill>
                <a:srgbClr val="C77CFF">
                  <a:alpha val="100000"/>
                </a:srgbClr>
              </a:solidFill>
              <a:prstDash val="solid"/>
              <a:round/>
            </a:ln>
          </p:spPr>
          <p:txBody>
            <a:bodyPr/>
            <a:lstStyle/>
            <a:p/>
          </p:txBody>
        </p:sp>
        <p:sp>
          <p:nvSpPr>
            <p:cNvPr id="28" name="pl28"/>
            <p:cNvSpPr/>
            <p:nvPr/>
          </p:nvSpPr>
          <p:spPr>
            <a:xfrm>
              <a:off x="803984" y="1441939"/>
              <a:ext cx="8270426" cy="0"/>
            </a:xfrm>
            <a:custGeom>
              <a:avLst/>
              <a:pathLst>
                <a:path w="8270426" h="0">
                  <a:moveTo>
                    <a:pt x="0" y="0"/>
                  </a:moveTo>
                  <a:lnTo>
                    <a:pt x="8270426" y="0"/>
                  </a:lnTo>
                  <a:lnTo>
                    <a:pt x="8270426" y="0"/>
                  </a:lnTo>
                </a:path>
              </a:pathLst>
            </a:custGeom>
            <a:ln w="13550" cap="flat">
              <a:solidFill>
                <a:srgbClr val="A9A9A9">
                  <a:alpha val="100000"/>
                </a:srgbClr>
              </a:solidFill>
              <a:prstDash val="dash"/>
              <a:round/>
            </a:ln>
          </p:spPr>
          <p:txBody>
            <a:bodyPr/>
            <a:lstStyle/>
            <a:p/>
          </p:txBody>
        </p:sp>
        <p:sp>
          <p:nvSpPr>
            <p:cNvPr id="29" name="tx29"/>
            <p:cNvSpPr/>
            <p:nvPr/>
          </p:nvSpPr>
          <p:spPr>
            <a:xfrm>
              <a:off x="1475218" y="1423277"/>
              <a:ext cx="160751" cy="103418"/>
            </a:xfrm>
            <a:prstGeom prst="rect">
              <a:avLst/>
            </a:prstGeom>
            <a:noFill/>
          </p:spPr>
          <p:txBody>
            <a:bodyPr lIns="0" rIns="0" tIns="0" bIns="0" anchorCtr="1" anchor="ctr" wrap="none"/>
            <a:lstStyle/>
            <a:p>
              <a:pPr algn="l" marL="0" marR="0" indent="0">
                <a:spcBef>
                  <a:spcPts val="0"/>
                </a:spcBef>
                <a:spcAft>
                  <a:spcPts val="0"/>
                </a:spcAft>
              </a:pPr>
              <a:r>
                <a:rPr sz="1138" i="0" b="0">
                  <a:solidFill>
                    <a:srgbClr val="F8766D">
                      <a:alpha val="100000"/>
                    </a:srgbClr>
                  </a:solidFill>
                  <a:latin typeface="Arial"/>
                  <a:cs typeface="Arial"/>
                </a:rPr>
                <a:t>91</a:t>
              </a:r>
            </a:p>
          </p:txBody>
        </p:sp>
        <p:sp>
          <p:nvSpPr>
            <p:cNvPr id="30" name="tx30"/>
            <p:cNvSpPr/>
            <p:nvPr/>
          </p:nvSpPr>
          <p:spPr>
            <a:xfrm>
              <a:off x="1474685" y="2664599"/>
              <a:ext cx="160751" cy="103418"/>
            </a:xfrm>
            <a:prstGeom prst="rect">
              <a:avLst/>
            </a:prstGeom>
            <a:noFill/>
          </p:spPr>
          <p:txBody>
            <a:bodyPr lIns="0" rIns="0" tIns="0" bIns="0" anchorCtr="1" anchor="ctr" wrap="none"/>
            <a:lstStyle/>
            <a:p>
              <a:pPr algn="l" marL="0" marR="0" indent="0">
                <a:spcBef>
                  <a:spcPts val="0"/>
                </a:spcBef>
                <a:spcAft>
                  <a:spcPts val="0"/>
                </a:spcAft>
              </a:pPr>
              <a:r>
                <a:rPr sz="1138" i="0" b="0">
                  <a:solidFill>
                    <a:srgbClr val="7CAE00">
                      <a:alpha val="100000"/>
                    </a:srgbClr>
                  </a:solidFill>
                  <a:latin typeface="Arial"/>
                  <a:cs typeface="Arial"/>
                </a:rPr>
                <a:t>60</a:t>
              </a:r>
            </a:p>
          </p:txBody>
        </p:sp>
        <p:sp>
          <p:nvSpPr>
            <p:cNvPr id="31" name="tx31"/>
            <p:cNvSpPr/>
            <p:nvPr/>
          </p:nvSpPr>
          <p:spPr>
            <a:xfrm>
              <a:off x="3628693" y="4897144"/>
              <a:ext cx="80375" cy="103418"/>
            </a:xfrm>
            <a:prstGeom prst="rect">
              <a:avLst/>
            </a:prstGeom>
            <a:noFill/>
          </p:spPr>
          <p:txBody>
            <a:bodyPr lIns="0" rIns="0" tIns="0" bIns="0" anchorCtr="1" anchor="ctr" wrap="none"/>
            <a:lstStyle/>
            <a:p>
              <a:pPr algn="l" marL="0" marR="0" indent="0">
                <a:spcBef>
                  <a:spcPts val="0"/>
                </a:spcBef>
                <a:spcAft>
                  <a:spcPts val="0"/>
                </a:spcAft>
              </a:pPr>
              <a:r>
                <a:rPr sz="1138" i="0" b="0">
                  <a:solidFill>
                    <a:srgbClr val="00BFC4">
                      <a:alpha val="100000"/>
                    </a:srgbClr>
                  </a:solidFill>
                  <a:latin typeface="Arial"/>
                  <a:cs typeface="Arial"/>
                </a:rPr>
                <a:t>3</a:t>
              </a:r>
            </a:p>
          </p:txBody>
        </p:sp>
        <p:sp>
          <p:nvSpPr>
            <p:cNvPr id="32" name="tx32"/>
            <p:cNvSpPr/>
            <p:nvPr/>
          </p:nvSpPr>
          <p:spPr>
            <a:xfrm>
              <a:off x="4147212" y="5017300"/>
              <a:ext cx="80375" cy="103418"/>
            </a:xfrm>
            <a:prstGeom prst="rect">
              <a:avLst/>
            </a:prstGeom>
            <a:noFill/>
          </p:spPr>
          <p:txBody>
            <a:bodyPr lIns="0" rIns="0" tIns="0" bIns="0" anchorCtr="1" anchor="ctr" wrap="none"/>
            <a:lstStyle/>
            <a:p>
              <a:pPr algn="l" marL="0" marR="0" indent="0">
                <a:spcBef>
                  <a:spcPts val="0"/>
                </a:spcBef>
                <a:spcAft>
                  <a:spcPts val="0"/>
                </a:spcAft>
              </a:pPr>
              <a:r>
                <a:rPr sz="1138" i="0" b="0">
                  <a:solidFill>
                    <a:srgbClr val="C77CFF">
                      <a:alpha val="100000"/>
                    </a:srgbClr>
                  </a:solidFill>
                  <a:latin typeface="Arial"/>
                  <a:cs typeface="Arial"/>
                </a:rPr>
                <a:t>0</a:t>
              </a:r>
            </a:p>
          </p:txBody>
        </p:sp>
        <p:sp>
          <p:nvSpPr>
            <p:cNvPr id="33" name="pl33"/>
            <p:cNvSpPr/>
            <p:nvPr/>
          </p:nvSpPr>
          <p:spPr>
            <a:xfrm>
              <a:off x="8198793" y="1722302"/>
              <a:ext cx="199345" cy="9"/>
            </a:xfrm>
            <a:custGeom>
              <a:avLst/>
              <a:pathLst>
                <a:path w="199345" h="9">
                  <a:moveTo>
                    <a:pt x="199345" y="9"/>
                  </a:moveTo>
                  <a:lnTo>
                    <a:pt x="0" y="0"/>
                  </a:lnTo>
                </a:path>
              </a:pathLst>
            </a:custGeom>
          </p:spPr>
          <p:txBody>
            <a:bodyPr/>
            <a:lstStyle/>
            <a:p/>
          </p:txBody>
        </p:sp>
        <p:sp>
          <p:nvSpPr>
            <p:cNvPr id="34" name="pl34"/>
            <p:cNvSpPr/>
            <p:nvPr/>
          </p:nvSpPr>
          <p:spPr>
            <a:xfrm>
              <a:off x="8197066" y="2149409"/>
              <a:ext cx="201041" cy="49317"/>
            </a:xfrm>
            <a:custGeom>
              <a:avLst/>
              <a:pathLst>
                <a:path w="201041" h="49317">
                  <a:moveTo>
                    <a:pt x="201041" y="0"/>
                  </a:moveTo>
                  <a:lnTo>
                    <a:pt x="0" y="49317"/>
                  </a:lnTo>
                </a:path>
              </a:pathLst>
            </a:custGeom>
          </p:spPr>
          <p:txBody>
            <a:bodyPr/>
            <a:lstStyle/>
            <a:p/>
          </p:txBody>
        </p:sp>
        <p:sp>
          <p:nvSpPr>
            <p:cNvPr id="35" name="pl35"/>
            <p:cNvSpPr/>
            <p:nvPr/>
          </p:nvSpPr>
          <p:spPr>
            <a:xfrm>
              <a:off x="8198793" y="1922560"/>
              <a:ext cx="199364" cy="0"/>
            </a:xfrm>
            <a:custGeom>
              <a:avLst/>
              <a:pathLst>
                <a:path w="199364" h="0">
                  <a:moveTo>
                    <a:pt x="199364" y="0"/>
                  </a:moveTo>
                  <a:lnTo>
                    <a:pt x="0" y="0"/>
                  </a:lnTo>
                </a:path>
              </a:pathLst>
            </a:custGeom>
          </p:spPr>
          <p:txBody>
            <a:bodyPr/>
            <a:lstStyle/>
            <a:p/>
          </p:txBody>
        </p:sp>
        <p:sp>
          <p:nvSpPr>
            <p:cNvPr id="36" name="pl36"/>
            <p:cNvSpPr/>
            <p:nvPr/>
          </p:nvSpPr>
          <p:spPr>
            <a:xfrm>
              <a:off x="8197293" y="2286951"/>
              <a:ext cx="200914" cy="45489"/>
            </a:xfrm>
            <a:custGeom>
              <a:avLst/>
              <a:pathLst>
                <a:path w="200914" h="45489">
                  <a:moveTo>
                    <a:pt x="200914" y="45489"/>
                  </a:moveTo>
                  <a:lnTo>
                    <a:pt x="0" y="0"/>
                  </a:lnTo>
                </a:path>
              </a:pathLst>
            </a:custGeom>
          </p:spPr>
          <p:txBody>
            <a:bodyPr/>
            <a:lstStyle/>
            <a:p/>
          </p:txBody>
        </p:sp>
        <p:sp>
          <p:nvSpPr>
            <p:cNvPr id="37" name="tx37"/>
            <p:cNvSpPr/>
            <p:nvPr/>
          </p:nvSpPr>
          <p:spPr>
            <a:xfrm>
              <a:off x="8420998" y="1670602"/>
              <a:ext cx="160751" cy="103418"/>
            </a:xfrm>
            <a:prstGeom prst="rect">
              <a:avLst/>
            </a:prstGeom>
            <a:noFill/>
          </p:spPr>
          <p:txBody>
            <a:bodyPr lIns="0" rIns="0" tIns="0" bIns="0" anchorCtr="1" anchor="ctr" wrap="none"/>
            <a:lstStyle/>
            <a:p>
              <a:pPr algn="l" marL="0" marR="0" indent="0">
                <a:spcBef>
                  <a:spcPts val="0"/>
                </a:spcBef>
                <a:spcAft>
                  <a:spcPts val="0"/>
                </a:spcAft>
              </a:pPr>
              <a:r>
                <a:rPr sz="1138" i="0" b="0">
                  <a:solidFill>
                    <a:srgbClr val="F8766D">
                      <a:alpha val="100000"/>
                    </a:srgbClr>
                  </a:solidFill>
                  <a:latin typeface="Arial"/>
                  <a:cs typeface="Arial"/>
                </a:rPr>
                <a:t>83</a:t>
              </a:r>
            </a:p>
          </p:txBody>
        </p:sp>
        <p:sp>
          <p:nvSpPr>
            <p:cNvPr id="38" name="tx38"/>
            <p:cNvSpPr/>
            <p:nvPr/>
          </p:nvSpPr>
          <p:spPr>
            <a:xfrm>
              <a:off x="8420968" y="2090927"/>
              <a:ext cx="160751" cy="103418"/>
            </a:xfrm>
            <a:prstGeom prst="rect">
              <a:avLst/>
            </a:prstGeom>
            <a:noFill/>
          </p:spPr>
          <p:txBody>
            <a:bodyPr lIns="0" rIns="0" tIns="0" bIns="0" anchorCtr="1" anchor="ctr" wrap="none"/>
            <a:lstStyle/>
            <a:p>
              <a:pPr algn="l" marL="0" marR="0" indent="0">
                <a:spcBef>
                  <a:spcPts val="0"/>
                </a:spcBef>
                <a:spcAft>
                  <a:spcPts val="0"/>
                </a:spcAft>
              </a:pPr>
              <a:r>
                <a:rPr sz="1138" i="0" b="0">
                  <a:solidFill>
                    <a:srgbClr val="7CAE00">
                      <a:alpha val="100000"/>
                    </a:srgbClr>
                  </a:solidFill>
                  <a:latin typeface="Arial"/>
                  <a:cs typeface="Arial"/>
                </a:rPr>
                <a:t>71</a:t>
              </a:r>
            </a:p>
          </p:txBody>
        </p:sp>
        <p:sp>
          <p:nvSpPr>
            <p:cNvPr id="39" name="tx39"/>
            <p:cNvSpPr/>
            <p:nvPr/>
          </p:nvSpPr>
          <p:spPr>
            <a:xfrm>
              <a:off x="8421018" y="1870851"/>
              <a:ext cx="160751" cy="103418"/>
            </a:xfrm>
            <a:prstGeom prst="rect">
              <a:avLst/>
            </a:prstGeom>
            <a:noFill/>
          </p:spPr>
          <p:txBody>
            <a:bodyPr lIns="0" rIns="0" tIns="0" bIns="0" anchorCtr="1" anchor="ctr" wrap="none"/>
            <a:lstStyle/>
            <a:p>
              <a:pPr algn="l" marL="0" marR="0" indent="0">
                <a:spcBef>
                  <a:spcPts val="0"/>
                </a:spcBef>
                <a:spcAft>
                  <a:spcPts val="0"/>
                </a:spcAft>
              </a:pPr>
              <a:r>
                <a:rPr sz="1138" i="0" b="0">
                  <a:solidFill>
                    <a:srgbClr val="00BFC4">
                      <a:alpha val="100000"/>
                    </a:srgbClr>
                  </a:solidFill>
                  <a:latin typeface="Arial"/>
                  <a:cs typeface="Arial"/>
                </a:rPr>
                <a:t>78</a:t>
              </a:r>
            </a:p>
          </p:txBody>
        </p:sp>
        <p:sp>
          <p:nvSpPr>
            <p:cNvPr id="40" name="tx40"/>
            <p:cNvSpPr/>
            <p:nvPr/>
          </p:nvSpPr>
          <p:spPr>
            <a:xfrm>
              <a:off x="8421067" y="2285907"/>
              <a:ext cx="160751" cy="103418"/>
            </a:xfrm>
            <a:prstGeom prst="rect">
              <a:avLst/>
            </a:prstGeom>
            <a:noFill/>
          </p:spPr>
          <p:txBody>
            <a:bodyPr lIns="0" rIns="0" tIns="0" bIns="0" anchorCtr="1" anchor="ctr" wrap="none"/>
            <a:lstStyle/>
            <a:p>
              <a:pPr algn="l" marL="0" marR="0" indent="0">
                <a:spcBef>
                  <a:spcPts val="0"/>
                </a:spcBef>
                <a:spcAft>
                  <a:spcPts val="0"/>
                </a:spcAft>
              </a:pPr>
              <a:r>
                <a:rPr sz="1138" i="0" b="0">
                  <a:solidFill>
                    <a:srgbClr val="C77CFF">
                      <a:alpha val="100000"/>
                    </a:srgbClr>
                  </a:solidFill>
                  <a:latin typeface="Arial"/>
                  <a:cs typeface="Arial"/>
                </a:rPr>
                <a:t>69</a:t>
              </a:r>
            </a:p>
          </p:txBody>
        </p:sp>
        <p:sp>
          <p:nvSpPr>
            <p:cNvPr id="41" name="tx41"/>
            <p:cNvSpPr/>
            <p:nvPr/>
          </p:nvSpPr>
          <p:spPr>
            <a:xfrm>
              <a:off x="663630" y="4996581"/>
              <a:ext cx="77724"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0</a:t>
              </a:r>
            </a:p>
          </p:txBody>
        </p:sp>
        <p:sp>
          <p:nvSpPr>
            <p:cNvPr id="42" name="tx42"/>
            <p:cNvSpPr/>
            <p:nvPr/>
          </p:nvSpPr>
          <p:spPr>
            <a:xfrm>
              <a:off x="585906" y="4195546"/>
              <a:ext cx="155448"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a:t>
              </a:r>
            </a:p>
          </p:txBody>
        </p:sp>
        <p:sp>
          <p:nvSpPr>
            <p:cNvPr id="43" name="tx43"/>
            <p:cNvSpPr/>
            <p:nvPr/>
          </p:nvSpPr>
          <p:spPr>
            <a:xfrm>
              <a:off x="585906" y="3394510"/>
              <a:ext cx="155448"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40</a:t>
              </a:r>
            </a:p>
          </p:txBody>
        </p:sp>
        <p:sp>
          <p:nvSpPr>
            <p:cNvPr id="44" name="tx44"/>
            <p:cNvSpPr/>
            <p:nvPr/>
          </p:nvSpPr>
          <p:spPr>
            <a:xfrm>
              <a:off x="585906" y="2593475"/>
              <a:ext cx="155448"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60</a:t>
              </a:r>
            </a:p>
          </p:txBody>
        </p:sp>
        <p:sp>
          <p:nvSpPr>
            <p:cNvPr id="45" name="tx45"/>
            <p:cNvSpPr/>
            <p:nvPr/>
          </p:nvSpPr>
          <p:spPr>
            <a:xfrm>
              <a:off x="585906" y="1792439"/>
              <a:ext cx="155448"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80</a:t>
              </a:r>
            </a:p>
          </p:txBody>
        </p:sp>
        <p:sp>
          <p:nvSpPr>
            <p:cNvPr id="46" name="tx46"/>
            <p:cNvSpPr/>
            <p:nvPr/>
          </p:nvSpPr>
          <p:spPr>
            <a:xfrm>
              <a:off x="508182" y="991404"/>
              <a:ext cx="233172"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100</a:t>
              </a:r>
            </a:p>
          </p:txBody>
        </p:sp>
        <p:sp>
          <p:nvSpPr>
            <p:cNvPr id="47" name="tx47"/>
            <p:cNvSpPr/>
            <p:nvPr/>
          </p:nvSpPr>
          <p:spPr>
            <a:xfrm>
              <a:off x="585906" y="1391921"/>
              <a:ext cx="155448"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90</a:t>
              </a:r>
            </a:p>
          </p:txBody>
        </p:sp>
        <p:sp>
          <p:nvSpPr>
            <p:cNvPr id="48" name="tx48"/>
            <p:cNvSpPr/>
            <p:nvPr/>
          </p:nvSpPr>
          <p:spPr>
            <a:xfrm rot="-5400000">
              <a:off x="1542987" y="5414918"/>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2000</a:t>
              </a:r>
            </a:p>
          </p:txBody>
        </p:sp>
        <p:sp>
          <p:nvSpPr>
            <p:cNvPr id="49" name="tx49"/>
            <p:cNvSpPr/>
            <p:nvPr/>
          </p:nvSpPr>
          <p:spPr>
            <a:xfrm rot="-5400000">
              <a:off x="2839292" y="5414918"/>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2005</a:t>
              </a:r>
            </a:p>
          </p:txBody>
        </p:sp>
        <p:sp>
          <p:nvSpPr>
            <p:cNvPr id="50" name="tx50"/>
            <p:cNvSpPr/>
            <p:nvPr/>
          </p:nvSpPr>
          <p:spPr>
            <a:xfrm rot="-5400000">
              <a:off x="4135597" y="5414918"/>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2010</a:t>
              </a:r>
            </a:p>
          </p:txBody>
        </p:sp>
        <p:sp>
          <p:nvSpPr>
            <p:cNvPr id="51" name="tx51"/>
            <p:cNvSpPr/>
            <p:nvPr/>
          </p:nvSpPr>
          <p:spPr>
            <a:xfrm rot="-5400000">
              <a:off x="5431902" y="5414918"/>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2015</a:t>
              </a:r>
            </a:p>
          </p:txBody>
        </p:sp>
        <p:sp>
          <p:nvSpPr>
            <p:cNvPr id="52" name="tx52"/>
            <p:cNvSpPr/>
            <p:nvPr/>
          </p:nvSpPr>
          <p:spPr>
            <a:xfrm rot="-5400000">
              <a:off x="6728207" y="5414918"/>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2020</a:t>
              </a:r>
            </a:p>
          </p:txBody>
        </p:sp>
        <p:sp>
          <p:nvSpPr>
            <p:cNvPr id="53" name="tx53"/>
            <p:cNvSpPr/>
            <p:nvPr/>
          </p:nvSpPr>
          <p:spPr>
            <a:xfrm rot="-5400000">
              <a:off x="8024512" y="5414918"/>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2025</a:t>
              </a:r>
            </a:p>
          </p:txBody>
        </p:sp>
        <p:sp>
          <p:nvSpPr>
            <p:cNvPr id="54" name="tx54"/>
            <p:cNvSpPr/>
            <p:nvPr/>
          </p:nvSpPr>
          <p:spPr>
            <a:xfrm rot="-5400000">
              <a:off x="6468946" y="5414918"/>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2019</a:t>
              </a:r>
            </a:p>
          </p:txBody>
        </p:sp>
        <p:sp>
          <p:nvSpPr>
            <p:cNvPr id="55" name="tx55"/>
            <p:cNvSpPr/>
            <p:nvPr/>
          </p:nvSpPr>
          <p:spPr>
            <a:xfrm rot="-5400000">
              <a:off x="8024512" y="5414918"/>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2025</a:t>
              </a:r>
            </a:p>
          </p:txBody>
        </p:sp>
        <p:sp>
          <p:nvSpPr>
            <p:cNvPr id="56" name="tx56"/>
            <p:cNvSpPr/>
            <p:nvPr/>
          </p:nvSpPr>
          <p:spPr>
            <a:xfrm rot="-5400000">
              <a:off x="-37121" y="2993992"/>
              <a:ext cx="8620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Coverage (%)</a:t>
              </a:r>
            </a:p>
          </p:txBody>
        </p:sp>
        <p:sp>
          <p:nvSpPr>
            <p:cNvPr id="57" name="pl57"/>
            <p:cNvSpPr/>
            <p:nvPr/>
          </p:nvSpPr>
          <p:spPr>
            <a:xfrm>
              <a:off x="3533479" y="6103153"/>
              <a:ext cx="175564" cy="0"/>
            </a:xfrm>
            <a:custGeom>
              <a:avLst/>
              <a:pathLst>
                <a:path w="175564" h="0">
                  <a:moveTo>
                    <a:pt x="0" y="0"/>
                  </a:moveTo>
                  <a:lnTo>
                    <a:pt x="175564" y="0"/>
                  </a:lnTo>
                </a:path>
              </a:pathLst>
            </a:custGeom>
            <a:ln w="27101" cap="flat">
              <a:solidFill>
                <a:srgbClr val="F8766D">
                  <a:alpha val="100000"/>
                </a:srgbClr>
              </a:solidFill>
              <a:prstDash val="solid"/>
              <a:round/>
            </a:ln>
          </p:spPr>
          <p:txBody>
            <a:bodyPr/>
            <a:lstStyle/>
            <a:p/>
          </p:txBody>
        </p:sp>
        <p:sp>
          <p:nvSpPr>
            <p:cNvPr id="58" name="pl58"/>
            <p:cNvSpPr/>
            <p:nvPr/>
          </p:nvSpPr>
          <p:spPr>
            <a:xfrm>
              <a:off x="4249186" y="6103153"/>
              <a:ext cx="175564" cy="0"/>
            </a:xfrm>
            <a:custGeom>
              <a:avLst/>
              <a:pathLst>
                <a:path w="175564" h="0">
                  <a:moveTo>
                    <a:pt x="0" y="0"/>
                  </a:moveTo>
                  <a:lnTo>
                    <a:pt x="175564" y="0"/>
                  </a:lnTo>
                </a:path>
              </a:pathLst>
            </a:custGeom>
            <a:ln w="27101" cap="flat">
              <a:solidFill>
                <a:srgbClr val="7CAE00">
                  <a:alpha val="100000"/>
                </a:srgbClr>
              </a:solidFill>
              <a:prstDash val="solid"/>
              <a:round/>
            </a:ln>
          </p:spPr>
          <p:txBody>
            <a:bodyPr/>
            <a:lstStyle/>
            <a:p/>
          </p:txBody>
        </p:sp>
        <p:sp>
          <p:nvSpPr>
            <p:cNvPr id="59" name="pl59"/>
            <p:cNvSpPr/>
            <p:nvPr/>
          </p:nvSpPr>
          <p:spPr>
            <a:xfrm>
              <a:off x="4995983" y="6103153"/>
              <a:ext cx="175564" cy="0"/>
            </a:xfrm>
            <a:custGeom>
              <a:avLst/>
              <a:pathLst>
                <a:path w="175564" h="0">
                  <a:moveTo>
                    <a:pt x="0" y="0"/>
                  </a:moveTo>
                  <a:lnTo>
                    <a:pt x="175564" y="0"/>
                  </a:lnTo>
                </a:path>
              </a:pathLst>
            </a:custGeom>
            <a:ln w="27101" cap="flat">
              <a:solidFill>
                <a:srgbClr val="00BFC4">
                  <a:alpha val="100000"/>
                </a:srgbClr>
              </a:solidFill>
              <a:prstDash val="solid"/>
              <a:round/>
            </a:ln>
          </p:spPr>
          <p:txBody>
            <a:bodyPr/>
            <a:lstStyle/>
            <a:p/>
          </p:txBody>
        </p:sp>
        <p:sp>
          <p:nvSpPr>
            <p:cNvPr id="60" name="pl60"/>
            <p:cNvSpPr/>
            <p:nvPr/>
          </p:nvSpPr>
          <p:spPr>
            <a:xfrm>
              <a:off x="5742689" y="6103153"/>
              <a:ext cx="175564" cy="0"/>
            </a:xfrm>
            <a:custGeom>
              <a:avLst/>
              <a:pathLst>
                <a:path w="175564" h="0">
                  <a:moveTo>
                    <a:pt x="0" y="0"/>
                  </a:moveTo>
                  <a:lnTo>
                    <a:pt x="175564" y="0"/>
                  </a:lnTo>
                </a:path>
              </a:pathLst>
            </a:custGeom>
            <a:ln w="27101" cap="flat">
              <a:solidFill>
                <a:srgbClr val="C77CFF">
                  <a:alpha val="100000"/>
                </a:srgbClr>
              </a:solidFill>
              <a:prstDash val="solid"/>
              <a:round/>
            </a:ln>
          </p:spPr>
          <p:txBody>
            <a:bodyPr/>
            <a:lstStyle/>
            <a:p/>
          </p:txBody>
        </p:sp>
        <p:sp>
          <p:nvSpPr>
            <p:cNvPr id="61" name="tx61"/>
            <p:cNvSpPr/>
            <p:nvPr/>
          </p:nvSpPr>
          <p:spPr>
            <a:xfrm>
              <a:off x="3800578" y="6053135"/>
              <a:ext cx="357073"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DTP3</a:t>
              </a:r>
            </a:p>
          </p:txBody>
        </p:sp>
        <p:sp>
          <p:nvSpPr>
            <p:cNvPr id="62" name="tx62"/>
            <p:cNvSpPr/>
            <p:nvPr/>
          </p:nvSpPr>
          <p:spPr>
            <a:xfrm>
              <a:off x="4516286" y="6053135"/>
              <a:ext cx="388162"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MCV2</a:t>
              </a:r>
            </a:p>
          </p:txBody>
        </p:sp>
        <p:sp>
          <p:nvSpPr>
            <p:cNvPr id="63" name="tx63"/>
            <p:cNvSpPr/>
            <p:nvPr/>
          </p:nvSpPr>
          <p:spPr>
            <a:xfrm>
              <a:off x="5263083" y="6053135"/>
              <a:ext cx="388071"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PCVC</a:t>
              </a:r>
            </a:p>
          </p:txBody>
        </p:sp>
        <p:sp>
          <p:nvSpPr>
            <p:cNvPr id="64" name="tx64"/>
            <p:cNvSpPr/>
            <p:nvPr/>
          </p:nvSpPr>
          <p:spPr>
            <a:xfrm>
              <a:off x="6009788" y="6053135"/>
              <a:ext cx="357073"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HPVc</a:t>
              </a:r>
            </a:p>
          </p:txBody>
        </p:sp>
        <p:sp>
          <p:nvSpPr>
            <p:cNvPr id="65" name="tx65"/>
            <p:cNvSpPr/>
            <p:nvPr/>
          </p:nvSpPr>
          <p:spPr>
            <a:xfrm>
              <a:off x="2010328" y="435349"/>
              <a:ext cx="5857737" cy="119969"/>
            </a:xfrm>
            <a:prstGeom prst="rect">
              <a:avLst/>
            </a:prstGeom>
            <a:noFill/>
          </p:spPr>
          <p:txBody>
            <a:bodyPr lIns="0" rIns="0" tIns="0" bIns="0" anchorCtr="1" anchor="ctr" wrap="none"/>
            <a:lstStyle/>
            <a:p>
              <a:pPr algn="l" marL="0" marR="0" indent="0">
                <a:spcBef>
                  <a:spcPts val="0"/>
                </a:spcBef>
                <a:spcAft>
                  <a:spcPts val="0"/>
                </a:spcAft>
              </a:pPr>
              <a:r>
                <a:rPr sz="1320" i="0" b="0">
                  <a:solidFill>
                    <a:srgbClr val="000000">
                      <a:alpha val="100000"/>
                    </a:srgbClr>
                  </a:solidFill>
                  <a:latin typeface="Arial"/>
                  <a:cs typeface="Arial"/>
                </a:rPr>
                <a:t>SDG 3.b.1: Proportion of the target population covered by all vaccines included</a:t>
              </a:r>
            </a:p>
          </p:txBody>
        </p:sp>
        <p:sp>
          <p:nvSpPr>
            <p:cNvPr id="66" name="tx66"/>
            <p:cNvSpPr/>
            <p:nvPr/>
          </p:nvSpPr>
          <p:spPr>
            <a:xfrm>
              <a:off x="3472408" y="616400"/>
              <a:ext cx="2933578" cy="119969"/>
            </a:xfrm>
            <a:prstGeom prst="rect">
              <a:avLst/>
            </a:prstGeom>
            <a:noFill/>
          </p:spPr>
          <p:txBody>
            <a:bodyPr lIns="0" rIns="0" tIns="0" bIns="0" anchorCtr="1" anchor="ctr" wrap="none"/>
            <a:lstStyle/>
            <a:p>
              <a:pPr algn="l" marL="0" marR="0" indent="0">
                <a:spcBef>
                  <a:spcPts val="0"/>
                </a:spcBef>
                <a:spcAft>
                  <a:spcPts val="0"/>
                </a:spcAft>
              </a:pPr>
              <a:r>
                <a:rPr sz="1320" i="0" b="0">
                  <a:solidFill>
                    <a:srgbClr val="000000">
                      <a:alpha val="100000"/>
                    </a:srgbClr>
                  </a:solidFill>
                  <a:latin typeface="Arial"/>
                  <a:cs typeface="Arial"/>
                </a:rPr>
                <a:t>in their national programme, 2000-2025</a:t>
              </a:r>
            </a:p>
          </p:txBody>
        </p:sp>
        <p:sp>
          <p:nvSpPr>
            <p:cNvPr id="67" name="tx67"/>
            <p:cNvSpPr/>
            <p:nvPr/>
          </p:nvSpPr>
          <p:spPr>
            <a:xfrm>
              <a:off x="4912427" y="6352059"/>
              <a:ext cx="416198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Source: WHO/UNICEF Estimates of National Immunization Coverage, 2025 revision</a:t>
              </a:r>
            </a:p>
          </p:txBody>
        </p:sp>
        <p:sp>
          <p:nvSpPr>
            <p:cNvPr id="68" name="tx68"/>
            <p:cNvSpPr/>
            <p:nvPr/>
          </p:nvSpPr>
          <p:spPr>
            <a:xfrm>
              <a:off x="3298420" y="6472760"/>
              <a:ext cx="577599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Note: The four vaccination coverage indicators contribute to SDG indicator 3.b.1 are: DTP3, MCV2, PCVC and HPVc</a:t>
              </a:r>
            </a:p>
          </p:txBody>
        </p:sp>
        <p:sp>
          <p:nvSpPr>
            <p:cNvPr id="69" name="tx69"/>
            <p:cNvSpPr/>
            <p:nvPr/>
          </p:nvSpPr>
          <p:spPr>
            <a:xfrm>
              <a:off x="6004312" y="6593460"/>
              <a:ext cx="307009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The global target is 90% coverage of all four antigens by 2030</a:t>
              </a:r>
            </a:p>
          </p:txBody>
        </p:sp>
      </p:grpSp>
      <p:sp>
        <p:nvSpPr>
          <p:cNvPr id="70"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Four vaccination coverage indicators contribute to Sustainable Development Goal 3, indicator b.1: DTP3, PCVC, MCV2 and HPVc (females).
The IA2030 global target is 90% coverage of all four antigens by 2030.
In 2025, LACR had achieved at least 90% coverage of 0 out of the 4 vaccines.</a:t>
            </a:r>
          </a:p>
        </p:txBody>
      </p:sp>
    </p:spTree>
  </p:cSld>
  <p:clrMapOvr>
    <a:masterClrMapping/>
  </p:clrMapOvr>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body"/>
          <p:cNvSpPr>
            <a:spLocks noGrp="1"/>
          </p:cNvSpPr>
          <p:nvPr>
            <p:ph/>
          </p:nvPr>
        </p:nvSpPr>
        <p:spPr>
          <a:xfrm>
            <a:off x="0" y="2743200"/>
            <a:ext cx="12252960" cy="1828800"/>
          </a:xfrm>
          <a:solidFill>
            <a:srgbClr val="203864">
              <a:alpha val="100000"/>
            </a:srgbClr>
          </a:solidFill>
        </p:spPr>
        <p:txBody>
          <a:bodyPr/>
          <a:lstStyle/>
          <a:p>
            <a:pPr algn="ctr" marL="0" marR="0">
              <a:lnSpc>
                <a:spcPct val="100000"/>
              </a:lnSpc>
              <a:spcBef>
                <a:spcPts val="0"/>
              </a:spcBef>
              <a:spcAft>
                <a:spcPts val="0"/>
              </a:spcAft>
              <a:buNone/>
            </a:pPr>
            <a:r>
              <a:rPr cap="none" sz="4400" i="0" b="0" u="none" strike="noStrike">
                <a:solidFill>
                  <a:srgbClr val="FFFFFF">
                    <a:alpha val="100000"/>
                  </a:srgbClr>
                </a:solidFill>
                <a:latin typeface="Arial"/>
                <a:cs typeface="Arial"/>
                <a:ea typeface="Arial"/>
                <a:sym typeface="Arial"/>
              </a:rPr>
              <a:t>Additional resources</a:t>
            </a:r>
          </a:p>
        </p:txBody>
      </p:sp>
    </p:spTree>
  </p:cSld>
  <p:clrMapOvr>
    <a:masterClrMapping/>
  </p:clrMapOvr>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body"/>
          <p:cNvSpPr>
            <a:spLocks noGrp="1"/>
          </p:cNvSpPr>
          <p:nvPr>
            <p:ph/>
          </p:nvPr>
        </p:nvSpPr>
        <p:spPr>
          <a:xfrm>
            <a:off x="10369296" y="146304"/>
            <a:ext cx="1664208" cy="768096"/>
          </a:xfrm>
          <a:solidFill>
            <a:srgbClr val="203864">
              <a:alpha val="100000"/>
            </a:srgbClr>
          </a:solidFill>
        </p:spPr>
        <p:txBody>
          <a:bodyPr/>
          <a:lstStyle/>
          <a:p>
            <a:pPr algn="ctr" marL="0" marR="0">
              <a:lnSpc>
                <a:spcPct val="100000"/>
              </a:lnSpc>
              <a:spcBef>
                <a:spcPts val="0"/>
              </a:spcBef>
              <a:spcAft>
                <a:spcPts val="0"/>
              </a:spcAft>
              <a:buNone/>
            </a:pPr>
            <a:r>
              <a:rPr cap="none" sz="1600" i="0" b="1" u="none" strike="noStrike">
                <a:solidFill>
                  <a:srgbClr val="FFFFFF">
                    <a:alpha val="100000"/>
                  </a:srgbClr>
                </a:solidFill>
                <a:latin typeface="Aptos (Body)"/>
                <a:cs typeface="Aptos (Body)"/>
                <a:ea typeface="Aptos (Body)"/>
                <a:sym typeface="Aptos (Body)"/>
              </a:rPr>
              <a:t>Additional Resources</a:t>
            </a:r>
          </a:p>
        </p:txBody>
      </p:sp>
      <p:sp>
        <p:nvSpPr>
          <p:cNvPr id="3" name="body"/>
          <p:cNvSpPr>
            <a:spLocks noGrp="1"/>
          </p:cNvSpPr>
          <p:nvPr>
            <p:ph/>
          </p:nvPr>
        </p:nvSpPr>
        <p:spPr>
          <a:xfrm>
            <a:off x="10387584" y="868680"/>
            <a:ext cx="1581912" cy="3099816"/>
          </a:xfrm>
          <a:solidFill>
            <a:srgbClr val="203864">
              <a:alpha val="100000"/>
            </a:srgbClr>
          </a:solidFill>
        </p:spPr>
        <p:txBody>
          <a:bodyPr/>
          <a:lstStyle/>
          <a:p>
            <a:pPr algn="l" marL="0" marR="0">
              <a:lnSpc>
                <a:spcPct val="100000"/>
              </a:lnSpc>
              <a:spcBef>
                <a:spcPts val="0"/>
              </a:spcBef>
              <a:spcAft>
                <a:spcPts val="0"/>
              </a:spcAft>
              <a:buNone/>
            </a:pPr>
            <a:r>
              <a:rPr cap="none" sz="1550" i="0" b="0" u="none" strike="noStrike">
                <a:solidFill>
                  <a:srgbClr val="FFFFFF">
                    <a:alpha val="100000"/>
                  </a:srgbClr>
                </a:solidFill>
                <a:latin typeface="Aptos (Body)"/>
                <a:cs typeface="Aptos (Body)"/>
                <a:ea typeface="Aptos (Body)"/>
                <a:sym typeface="Aptos (Body)"/>
              </a:rPr>
              <a:t>Additional immunization data resources can be found at:
Interactive WUENIC country profiles can be found at:</a:t>
            </a:r>
          </a:p>
        </p:txBody>
      </p:sp>
      <p:sp>
        <p:nvSpPr>
          <p:cNvPr id="4" name="body"/>
          <p:cNvSpPr>
            <a:spLocks noGrp="1"/>
          </p:cNvSpPr>
          <p:nvPr>
            <p:ph/>
          </p:nvPr>
        </p:nvSpPr>
        <p:spPr>
          <a:xfrm>
            <a:off x="10378440" y="2194560"/>
            <a:ext cx="1645920" cy="914400"/>
          </a:xfrm>
          <a:solidFill>
            <a:srgbClr val="203864">
              <a:alpha val="100000"/>
            </a:srgbClr>
          </a:solidFill>
        </p:spPr>
        <p:txBody>
          <a:bodyPr/>
          <a:lstStyle/>
          <a:p>
            <a:pPr algn="l" marL="0" marR="0">
              <a:lnSpc>
                <a:spcPct val="100000"/>
              </a:lnSpc>
              <a:spcBef>
                <a:spcPts val="0"/>
              </a:spcBef>
              <a:spcAft>
                <a:spcPts val="0"/>
              </a:spcAft>
              <a:buNone/>
            </a:pPr>
            <a:r>
              <a:rPr cap="none" sz="1300" i="0" b="0" u="none" strike="noStrike">
                <a:solidFill>
                  <a:srgbClr val="FFC000">
                    <a:alpha val="100000"/>
                  </a:srgbClr>
                </a:solidFill>
                <a:latin typeface="Helvetica"/>
                <a:cs typeface="Helvetica"/>
                <a:ea typeface="Helvetica"/>
                <a:sym typeface="Helvetica"/>
              </a:rPr>
              <a:t/>
            </a:r>
            <a:r>
              <a:rPr cap="none" sz="1400" i="0" b="0" u="sng" strike="noStrike">
                <a:hlinkClick r:id="rId2"/>
                <a:solidFill>
                  <a:srgbClr val="000000">
                    <a:alpha val="100000"/>
                  </a:srgbClr>
                </a:solidFill>
                <a:latin typeface="Arial"/>
                <a:cs typeface="Arial"/>
                <a:ea typeface="Arial"/>
                <a:sym typeface="Arial"/>
              </a:rPr>
              <a:t>https://data.unicef.org/resources/immunization/</a:t>
            </a:r>
          </a:p>
        </p:txBody>
      </p:sp>
      <p:sp>
        <p:nvSpPr>
          <p:cNvPr id="5" name="body"/>
          <p:cNvSpPr>
            <a:spLocks noGrp="1"/>
          </p:cNvSpPr>
          <p:nvPr>
            <p:ph/>
          </p:nvPr>
        </p:nvSpPr>
        <p:spPr>
          <a:xfrm>
            <a:off x="10378440" y="4608576"/>
            <a:ext cx="1645920" cy="914400"/>
          </a:xfrm>
          <a:solidFill>
            <a:srgbClr val="203864">
              <a:alpha val="100000"/>
            </a:srgbClr>
          </a:solidFill>
        </p:spPr>
        <p:txBody>
          <a:bodyPr/>
          <a:lstStyle/>
          <a:p>
            <a:pPr algn="l" marL="0" marR="0">
              <a:lnSpc>
                <a:spcPct val="100000"/>
              </a:lnSpc>
              <a:spcBef>
                <a:spcPts val="0"/>
              </a:spcBef>
              <a:spcAft>
                <a:spcPts val="0"/>
              </a:spcAft>
              <a:buNone/>
            </a:pPr>
            <a:r>
              <a:rPr cap="none" sz="1300" i="0" b="0" u="none" strike="noStrike">
                <a:solidFill>
                  <a:srgbClr val="FFC000">
                    <a:alpha val="100000"/>
                  </a:srgbClr>
                </a:solidFill>
                <a:latin typeface="Helvetica"/>
                <a:cs typeface="Helvetica"/>
                <a:ea typeface="Helvetica"/>
                <a:sym typeface="Helvetica"/>
              </a:rPr>
              <a:t/>
            </a:r>
            <a:r>
              <a:rPr cap="none" sz="1400" i="0" b="0" u="sng" strike="noStrike">
                <a:hlinkClick r:id="rId3"/>
                <a:solidFill>
                  <a:srgbClr val="000000">
                    <a:alpha val="100000"/>
                  </a:srgbClr>
                </a:solidFill>
                <a:latin typeface="Arial"/>
                <a:cs typeface="Arial"/>
                <a:ea typeface="Arial"/>
                <a:sym typeface="Arial"/>
              </a:rPr>
              <a:t>https://worldhealthorg.shinyapps.io/wuenic-trends/</a:t>
            </a:r>
          </a:p>
        </p:txBody>
      </p:sp>
    </p:spTree>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rc4"/>
            <p:cNvSpPr/>
            <p:nvPr/>
          </p:nvSpPr>
          <p:spPr>
            <a:xfrm>
              <a:off x="955973" y="1022515"/>
              <a:ext cx="311051" cy="319897"/>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5" name="rc5"/>
            <p:cNvSpPr/>
            <p:nvPr/>
          </p:nvSpPr>
          <p:spPr>
            <a:xfrm>
              <a:off x="955973" y="1662309"/>
              <a:ext cx="311051" cy="319897"/>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6" name="rc6"/>
            <p:cNvSpPr/>
            <p:nvPr/>
          </p:nvSpPr>
          <p:spPr>
            <a:xfrm>
              <a:off x="955973" y="1982206"/>
              <a:ext cx="311051" cy="319897"/>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7" name="rc7"/>
            <p:cNvSpPr/>
            <p:nvPr/>
          </p:nvSpPr>
          <p:spPr>
            <a:xfrm>
              <a:off x="955973" y="2622000"/>
              <a:ext cx="311051" cy="319897"/>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8" name="rc8"/>
            <p:cNvSpPr/>
            <p:nvPr/>
          </p:nvSpPr>
          <p:spPr>
            <a:xfrm>
              <a:off x="955973" y="1342412"/>
              <a:ext cx="311051" cy="319897"/>
            </a:xfrm>
            <a:prstGeom prst="rect">
              <a:avLst/>
            </a:prstGeom>
            <a:solidFill>
              <a:srgbClr val="C9160B">
                <a:alpha val="100000"/>
              </a:srgbClr>
            </a:solidFill>
            <a:ln w="2710" cap="flat">
              <a:solidFill>
                <a:srgbClr val="FFFFFF">
                  <a:alpha val="100000"/>
                </a:srgbClr>
              </a:solidFill>
              <a:prstDash val="solid"/>
              <a:miter/>
            </a:ln>
          </p:spPr>
          <p:txBody>
            <a:bodyPr/>
            <a:lstStyle/>
            <a:p/>
          </p:txBody>
        </p:sp>
        <p:sp>
          <p:nvSpPr>
            <p:cNvPr id="9" name="rc9"/>
            <p:cNvSpPr/>
            <p:nvPr/>
          </p:nvSpPr>
          <p:spPr>
            <a:xfrm>
              <a:off x="955973" y="2302103"/>
              <a:ext cx="311051" cy="319897"/>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10" name="rc10"/>
            <p:cNvSpPr/>
            <p:nvPr/>
          </p:nvSpPr>
          <p:spPr>
            <a:xfrm>
              <a:off x="955973" y="4221485"/>
              <a:ext cx="311051" cy="319897"/>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1" name="rc11"/>
            <p:cNvSpPr/>
            <p:nvPr/>
          </p:nvSpPr>
          <p:spPr>
            <a:xfrm>
              <a:off x="955973" y="4861279"/>
              <a:ext cx="311051" cy="319897"/>
            </a:xfrm>
            <a:prstGeom prst="rect">
              <a:avLst/>
            </a:prstGeom>
            <a:solidFill>
              <a:srgbClr val="DE2118">
                <a:alpha val="100000"/>
              </a:srgbClr>
            </a:solidFill>
            <a:ln w="2710" cap="flat">
              <a:solidFill>
                <a:srgbClr val="FFFFFF">
                  <a:alpha val="100000"/>
                </a:srgbClr>
              </a:solidFill>
              <a:prstDash val="solid"/>
              <a:miter/>
            </a:ln>
          </p:spPr>
          <p:txBody>
            <a:bodyPr/>
            <a:lstStyle/>
            <a:p/>
          </p:txBody>
        </p:sp>
        <p:sp>
          <p:nvSpPr>
            <p:cNvPr id="12" name="rc12"/>
            <p:cNvSpPr/>
            <p:nvPr/>
          </p:nvSpPr>
          <p:spPr>
            <a:xfrm>
              <a:off x="955973" y="4541382"/>
              <a:ext cx="311051" cy="319897"/>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13" name="rc13"/>
            <p:cNvSpPr/>
            <p:nvPr/>
          </p:nvSpPr>
          <p:spPr>
            <a:xfrm>
              <a:off x="955973" y="5181176"/>
              <a:ext cx="311051" cy="319897"/>
            </a:xfrm>
            <a:prstGeom prst="rect">
              <a:avLst/>
            </a:prstGeom>
            <a:solidFill>
              <a:srgbClr val="C41308">
                <a:alpha val="100000"/>
              </a:srgbClr>
            </a:solidFill>
            <a:ln w="2710" cap="flat">
              <a:solidFill>
                <a:srgbClr val="FFFFFF">
                  <a:alpha val="100000"/>
                </a:srgbClr>
              </a:solidFill>
              <a:prstDash val="solid"/>
              <a:miter/>
            </a:ln>
          </p:spPr>
          <p:txBody>
            <a:bodyPr/>
            <a:lstStyle/>
            <a:p/>
          </p:txBody>
        </p:sp>
        <p:sp>
          <p:nvSpPr>
            <p:cNvPr id="14" name="rc14"/>
            <p:cNvSpPr/>
            <p:nvPr/>
          </p:nvSpPr>
          <p:spPr>
            <a:xfrm>
              <a:off x="1267024" y="1022515"/>
              <a:ext cx="311051" cy="319897"/>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5" name="rc15"/>
            <p:cNvSpPr/>
            <p:nvPr/>
          </p:nvSpPr>
          <p:spPr>
            <a:xfrm>
              <a:off x="1267024" y="1662309"/>
              <a:ext cx="311051" cy="319897"/>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6" name="rc16"/>
            <p:cNvSpPr/>
            <p:nvPr/>
          </p:nvSpPr>
          <p:spPr>
            <a:xfrm>
              <a:off x="1267024" y="1982206"/>
              <a:ext cx="311051" cy="319897"/>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7" name="rc17"/>
            <p:cNvSpPr/>
            <p:nvPr/>
          </p:nvSpPr>
          <p:spPr>
            <a:xfrm>
              <a:off x="1267024" y="2622000"/>
              <a:ext cx="311051" cy="319897"/>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18" name="rc18"/>
            <p:cNvSpPr/>
            <p:nvPr/>
          </p:nvSpPr>
          <p:spPr>
            <a:xfrm>
              <a:off x="1267024" y="1342412"/>
              <a:ext cx="311051" cy="319897"/>
            </a:xfrm>
            <a:prstGeom prst="rect">
              <a:avLst/>
            </a:prstGeom>
            <a:solidFill>
              <a:srgbClr val="CA160C">
                <a:alpha val="100000"/>
              </a:srgbClr>
            </a:solidFill>
            <a:ln w="2710" cap="flat">
              <a:solidFill>
                <a:srgbClr val="FFFFFF">
                  <a:alpha val="100000"/>
                </a:srgbClr>
              </a:solidFill>
              <a:prstDash val="solid"/>
              <a:miter/>
            </a:ln>
          </p:spPr>
          <p:txBody>
            <a:bodyPr/>
            <a:lstStyle/>
            <a:p/>
          </p:txBody>
        </p:sp>
        <p:sp>
          <p:nvSpPr>
            <p:cNvPr id="19" name="rc19"/>
            <p:cNvSpPr/>
            <p:nvPr/>
          </p:nvSpPr>
          <p:spPr>
            <a:xfrm>
              <a:off x="1267024" y="2302103"/>
              <a:ext cx="311051" cy="319897"/>
            </a:xfrm>
            <a:prstGeom prst="rect">
              <a:avLst/>
            </a:prstGeom>
            <a:solidFill>
              <a:srgbClr val="F16520">
                <a:alpha val="100000"/>
              </a:srgbClr>
            </a:solidFill>
            <a:ln w="2710" cap="flat">
              <a:solidFill>
                <a:srgbClr val="FFFFFF">
                  <a:alpha val="100000"/>
                </a:srgbClr>
              </a:solidFill>
              <a:prstDash val="solid"/>
              <a:miter/>
            </a:ln>
          </p:spPr>
          <p:txBody>
            <a:bodyPr/>
            <a:lstStyle/>
            <a:p/>
          </p:txBody>
        </p:sp>
        <p:sp>
          <p:nvSpPr>
            <p:cNvPr id="20" name="rc20"/>
            <p:cNvSpPr/>
            <p:nvPr/>
          </p:nvSpPr>
          <p:spPr>
            <a:xfrm>
              <a:off x="1267024" y="4221485"/>
              <a:ext cx="311051" cy="319897"/>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1" name="rc21"/>
            <p:cNvSpPr/>
            <p:nvPr/>
          </p:nvSpPr>
          <p:spPr>
            <a:xfrm>
              <a:off x="1267024" y="4861279"/>
              <a:ext cx="311051" cy="319897"/>
            </a:xfrm>
            <a:prstGeom prst="rect">
              <a:avLst/>
            </a:prstGeom>
            <a:solidFill>
              <a:srgbClr val="E2231A">
                <a:alpha val="100000"/>
              </a:srgbClr>
            </a:solidFill>
            <a:ln w="2710" cap="flat">
              <a:solidFill>
                <a:srgbClr val="FFFFFF">
                  <a:alpha val="100000"/>
                </a:srgbClr>
              </a:solidFill>
              <a:prstDash val="solid"/>
              <a:miter/>
            </a:ln>
          </p:spPr>
          <p:txBody>
            <a:bodyPr/>
            <a:lstStyle/>
            <a:p/>
          </p:txBody>
        </p:sp>
        <p:sp>
          <p:nvSpPr>
            <p:cNvPr id="22" name="rc22"/>
            <p:cNvSpPr/>
            <p:nvPr/>
          </p:nvSpPr>
          <p:spPr>
            <a:xfrm>
              <a:off x="1267024" y="4541382"/>
              <a:ext cx="311051" cy="319897"/>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23" name="rc23"/>
            <p:cNvSpPr/>
            <p:nvPr/>
          </p:nvSpPr>
          <p:spPr>
            <a:xfrm>
              <a:off x="1267024" y="5181176"/>
              <a:ext cx="311051" cy="319897"/>
            </a:xfrm>
            <a:prstGeom prst="rect">
              <a:avLst/>
            </a:prstGeom>
            <a:solidFill>
              <a:srgbClr val="C7140A">
                <a:alpha val="100000"/>
              </a:srgbClr>
            </a:solidFill>
            <a:ln w="2710" cap="flat">
              <a:solidFill>
                <a:srgbClr val="FFFFFF">
                  <a:alpha val="100000"/>
                </a:srgbClr>
              </a:solidFill>
              <a:prstDash val="solid"/>
              <a:miter/>
            </a:ln>
          </p:spPr>
          <p:txBody>
            <a:bodyPr/>
            <a:lstStyle/>
            <a:p/>
          </p:txBody>
        </p:sp>
        <p:sp>
          <p:nvSpPr>
            <p:cNvPr id="24" name="rc24"/>
            <p:cNvSpPr/>
            <p:nvPr/>
          </p:nvSpPr>
          <p:spPr>
            <a:xfrm>
              <a:off x="1578076" y="1022515"/>
              <a:ext cx="311051" cy="319897"/>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5" name="rc25"/>
            <p:cNvSpPr/>
            <p:nvPr/>
          </p:nvSpPr>
          <p:spPr>
            <a:xfrm>
              <a:off x="1578076" y="1662309"/>
              <a:ext cx="311051" cy="319897"/>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26" name="rc26"/>
            <p:cNvSpPr/>
            <p:nvPr/>
          </p:nvSpPr>
          <p:spPr>
            <a:xfrm>
              <a:off x="1578076" y="1982206"/>
              <a:ext cx="311051" cy="319897"/>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27" name="rc27"/>
            <p:cNvSpPr/>
            <p:nvPr/>
          </p:nvSpPr>
          <p:spPr>
            <a:xfrm>
              <a:off x="1578076" y="2622000"/>
              <a:ext cx="311051" cy="319897"/>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28" name="rc28"/>
            <p:cNvSpPr/>
            <p:nvPr/>
          </p:nvSpPr>
          <p:spPr>
            <a:xfrm>
              <a:off x="1578076" y="1342412"/>
              <a:ext cx="311051" cy="319897"/>
            </a:xfrm>
            <a:prstGeom prst="rect">
              <a:avLst/>
            </a:prstGeom>
            <a:solidFill>
              <a:srgbClr val="CA160C">
                <a:alpha val="100000"/>
              </a:srgbClr>
            </a:solidFill>
            <a:ln w="2710" cap="flat">
              <a:solidFill>
                <a:srgbClr val="FFFFFF">
                  <a:alpha val="100000"/>
                </a:srgbClr>
              </a:solidFill>
              <a:prstDash val="solid"/>
              <a:miter/>
            </a:ln>
          </p:spPr>
          <p:txBody>
            <a:bodyPr/>
            <a:lstStyle/>
            <a:p/>
          </p:txBody>
        </p:sp>
        <p:sp>
          <p:nvSpPr>
            <p:cNvPr id="29" name="rc29"/>
            <p:cNvSpPr/>
            <p:nvPr/>
          </p:nvSpPr>
          <p:spPr>
            <a:xfrm>
              <a:off x="1578076" y="2302103"/>
              <a:ext cx="311051" cy="319897"/>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30" name="rc30"/>
            <p:cNvSpPr/>
            <p:nvPr/>
          </p:nvSpPr>
          <p:spPr>
            <a:xfrm>
              <a:off x="1578076" y="4221485"/>
              <a:ext cx="311051" cy="319897"/>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31" name="rc31"/>
            <p:cNvSpPr/>
            <p:nvPr/>
          </p:nvSpPr>
          <p:spPr>
            <a:xfrm>
              <a:off x="1578076" y="4861279"/>
              <a:ext cx="311051" cy="319897"/>
            </a:xfrm>
            <a:prstGeom prst="rect">
              <a:avLst/>
            </a:prstGeom>
            <a:solidFill>
              <a:srgbClr val="D81E15">
                <a:alpha val="100000"/>
              </a:srgbClr>
            </a:solidFill>
            <a:ln w="2710" cap="flat">
              <a:solidFill>
                <a:srgbClr val="FFFFFF">
                  <a:alpha val="100000"/>
                </a:srgbClr>
              </a:solidFill>
              <a:prstDash val="solid"/>
              <a:miter/>
            </a:ln>
          </p:spPr>
          <p:txBody>
            <a:bodyPr/>
            <a:lstStyle/>
            <a:p/>
          </p:txBody>
        </p:sp>
        <p:sp>
          <p:nvSpPr>
            <p:cNvPr id="32" name="rc32"/>
            <p:cNvSpPr/>
            <p:nvPr/>
          </p:nvSpPr>
          <p:spPr>
            <a:xfrm>
              <a:off x="1578076" y="4541382"/>
              <a:ext cx="311051" cy="319897"/>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33" name="rc33"/>
            <p:cNvSpPr/>
            <p:nvPr/>
          </p:nvSpPr>
          <p:spPr>
            <a:xfrm>
              <a:off x="1578076" y="5181176"/>
              <a:ext cx="311051" cy="319897"/>
            </a:xfrm>
            <a:prstGeom prst="rect">
              <a:avLst/>
            </a:prstGeom>
            <a:solidFill>
              <a:srgbClr val="C01006">
                <a:alpha val="100000"/>
              </a:srgbClr>
            </a:solidFill>
            <a:ln w="2710" cap="flat">
              <a:solidFill>
                <a:srgbClr val="FFFFFF">
                  <a:alpha val="100000"/>
                </a:srgbClr>
              </a:solidFill>
              <a:prstDash val="solid"/>
              <a:miter/>
            </a:ln>
          </p:spPr>
          <p:txBody>
            <a:bodyPr/>
            <a:lstStyle/>
            <a:p/>
          </p:txBody>
        </p:sp>
        <p:sp>
          <p:nvSpPr>
            <p:cNvPr id="34" name="rc34"/>
            <p:cNvSpPr/>
            <p:nvPr/>
          </p:nvSpPr>
          <p:spPr>
            <a:xfrm>
              <a:off x="1889127" y="1022515"/>
              <a:ext cx="311051" cy="319897"/>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35" name="rc35"/>
            <p:cNvSpPr/>
            <p:nvPr/>
          </p:nvSpPr>
          <p:spPr>
            <a:xfrm>
              <a:off x="1889127" y="1662309"/>
              <a:ext cx="311051" cy="319897"/>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36" name="rc36"/>
            <p:cNvSpPr/>
            <p:nvPr/>
          </p:nvSpPr>
          <p:spPr>
            <a:xfrm>
              <a:off x="1889127" y="1982206"/>
              <a:ext cx="311051" cy="319897"/>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37" name="rc37"/>
            <p:cNvSpPr/>
            <p:nvPr/>
          </p:nvSpPr>
          <p:spPr>
            <a:xfrm>
              <a:off x="1889127" y="2622000"/>
              <a:ext cx="311051" cy="319897"/>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38" name="rc38"/>
            <p:cNvSpPr/>
            <p:nvPr/>
          </p:nvSpPr>
          <p:spPr>
            <a:xfrm>
              <a:off x="1889127" y="1342412"/>
              <a:ext cx="311051" cy="319897"/>
            </a:xfrm>
            <a:prstGeom prst="rect">
              <a:avLst/>
            </a:prstGeom>
            <a:solidFill>
              <a:srgbClr val="CC170D">
                <a:alpha val="100000"/>
              </a:srgbClr>
            </a:solidFill>
            <a:ln w="2710" cap="flat">
              <a:solidFill>
                <a:srgbClr val="FFFFFF">
                  <a:alpha val="100000"/>
                </a:srgbClr>
              </a:solidFill>
              <a:prstDash val="solid"/>
              <a:miter/>
            </a:ln>
          </p:spPr>
          <p:txBody>
            <a:bodyPr/>
            <a:lstStyle/>
            <a:p/>
          </p:txBody>
        </p:sp>
        <p:sp>
          <p:nvSpPr>
            <p:cNvPr id="39" name="rc39"/>
            <p:cNvSpPr/>
            <p:nvPr/>
          </p:nvSpPr>
          <p:spPr>
            <a:xfrm>
              <a:off x="1889127" y="2302103"/>
              <a:ext cx="311051" cy="319897"/>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40" name="rc40"/>
            <p:cNvSpPr/>
            <p:nvPr/>
          </p:nvSpPr>
          <p:spPr>
            <a:xfrm>
              <a:off x="1889127" y="4221485"/>
              <a:ext cx="311051" cy="319897"/>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41" name="rc41"/>
            <p:cNvSpPr/>
            <p:nvPr/>
          </p:nvSpPr>
          <p:spPr>
            <a:xfrm>
              <a:off x="1889127" y="4861279"/>
              <a:ext cx="311051" cy="319897"/>
            </a:xfrm>
            <a:prstGeom prst="rect">
              <a:avLst/>
            </a:prstGeom>
            <a:solidFill>
              <a:srgbClr val="D81E14">
                <a:alpha val="100000"/>
              </a:srgbClr>
            </a:solidFill>
            <a:ln w="2710" cap="flat">
              <a:solidFill>
                <a:srgbClr val="FFFFFF">
                  <a:alpha val="100000"/>
                </a:srgbClr>
              </a:solidFill>
              <a:prstDash val="solid"/>
              <a:miter/>
            </a:ln>
          </p:spPr>
          <p:txBody>
            <a:bodyPr/>
            <a:lstStyle/>
            <a:p/>
          </p:txBody>
        </p:sp>
        <p:sp>
          <p:nvSpPr>
            <p:cNvPr id="42" name="rc42"/>
            <p:cNvSpPr/>
            <p:nvPr/>
          </p:nvSpPr>
          <p:spPr>
            <a:xfrm>
              <a:off x="1889127" y="4541382"/>
              <a:ext cx="311051" cy="319897"/>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43" name="rc43"/>
            <p:cNvSpPr/>
            <p:nvPr/>
          </p:nvSpPr>
          <p:spPr>
            <a:xfrm>
              <a:off x="1889127" y="5181176"/>
              <a:ext cx="311051" cy="319897"/>
            </a:xfrm>
            <a:prstGeom prst="rect">
              <a:avLst/>
            </a:prstGeom>
            <a:solidFill>
              <a:srgbClr val="C9160B">
                <a:alpha val="100000"/>
              </a:srgbClr>
            </a:solidFill>
            <a:ln w="2710" cap="flat">
              <a:solidFill>
                <a:srgbClr val="FFFFFF">
                  <a:alpha val="100000"/>
                </a:srgbClr>
              </a:solidFill>
              <a:prstDash val="solid"/>
              <a:miter/>
            </a:ln>
          </p:spPr>
          <p:txBody>
            <a:bodyPr/>
            <a:lstStyle/>
            <a:p/>
          </p:txBody>
        </p:sp>
        <p:sp>
          <p:nvSpPr>
            <p:cNvPr id="44" name="rc44"/>
            <p:cNvSpPr/>
            <p:nvPr/>
          </p:nvSpPr>
          <p:spPr>
            <a:xfrm>
              <a:off x="2200178" y="1022515"/>
              <a:ext cx="311051" cy="319897"/>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45" name="rc45"/>
            <p:cNvSpPr/>
            <p:nvPr/>
          </p:nvSpPr>
          <p:spPr>
            <a:xfrm>
              <a:off x="2200178" y="1662309"/>
              <a:ext cx="311051" cy="319897"/>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46" name="rc46"/>
            <p:cNvSpPr/>
            <p:nvPr/>
          </p:nvSpPr>
          <p:spPr>
            <a:xfrm>
              <a:off x="2200178" y="1982206"/>
              <a:ext cx="311051" cy="319897"/>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47" name="rc47"/>
            <p:cNvSpPr/>
            <p:nvPr/>
          </p:nvSpPr>
          <p:spPr>
            <a:xfrm>
              <a:off x="2200178" y="2622000"/>
              <a:ext cx="311051" cy="319897"/>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48" name="rc48"/>
            <p:cNvSpPr/>
            <p:nvPr/>
          </p:nvSpPr>
          <p:spPr>
            <a:xfrm>
              <a:off x="2200178" y="1342412"/>
              <a:ext cx="311051" cy="319897"/>
            </a:xfrm>
            <a:prstGeom prst="rect">
              <a:avLst/>
            </a:prstGeom>
            <a:solidFill>
              <a:srgbClr val="CF190F">
                <a:alpha val="100000"/>
              </a:srgbClr>
            </a:solidFill>
            <a:ln w="2710" cap="flat">
              <a:solidFill>
                <a:srgbClr val="FFFFFF">
                  <a:alpha val="100000"/>
                </a:srgbClr>
              </a:solidFill>
              <a:prstDash val="solid"/>
              <a:miter/>
            </a:ln>
          </p:spPr>
          <p:txBody>
            <a:bodyPr/>
            <a:lstStyle/>
            <a:p/>
          </p:txBody>
        </p:sp>
        <p:sp>
          <p:nvSpPr>
            <p:cNvPr id="49" name="rc49"/>
            <p:cNvSpPr/>
            <p:nvPr/>
          </p:nvSpPr>
          <p:spPr>
            <a:xfrm>
              <a:off x="2200178" y="2302103"/>
              <a:ext cx="311051" cy="319897"/>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50" name="rc50"/>
            <p:cNvSpPr/>
            <p:nvPr/>
          </p:nvSpPr>
          <p:spPr>
            <a:xfrm>
              <a:off x="2200178" y="4221485"/>
              <a:ext cx="311051" cy="319897"/>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51" name="rc51"/>
            <p:cNvSpPr/>
            <p:nvPr/>
          </p:nvSpPr>
          <p:spPr>
            <a:xfrm>
              <a:off x="2200178" y="4861279"/>
              <a:ext cx="311051" cy="319897"/>
            </a:xfrm>
            <a:prstGeom prst="rect">
              <a:avLst/>
            </a:prstGeom>
            <a:solidFill>
              <a:srgbClr val="D81E15">
                <a:alpha val="100000"/>
              </a:srgbClr>
            </a:solidFill>
            <a:ln w="2710" cap="flat">
              <a:solidFill>
                <a:srgbClr val="FFFFFF">
                  <a:alpha val="100000"/>
                </a:srgbClr>
              </a:solidFill>
              <a:prstDash val="solid"/>
              <a:miter/>
            </a:ln>
          </p:spPr>
          <p:txBody>
            <a:bodyPr/>
            <a:lstStyle/>
            <a:p/>
          </p:txBody>
        </p:sp>
        <p:sp>
          <p:nvSpPr>
            <p:cNvPr id="52" name="rc52"/>
            <p:cNvSpPr/>
            <p:nvPr/>
          </p:nvSpPr>
          <p:spPr>
            <a:xfrm>
              <a:off x="2200178" y="4541382"/>
              <a:ext cx="311051" cy="319897"/>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53" name="rc53"/>
            <p:cNvSpPr/>
            <p:nvPr/>
          </p:nvSpPr>
          <p:spPr>
            <a:xfrm>
              <a:off x="2200178" y="5181176"/>
              <a:ext cx="311051" cy="319897"/>
            </a:xfrm>
            <a:prstGeom prst="rect">
              <a:avLst/>
            </a:prstGeom>
            <a:solidFill>
              <a:srgbClr val="CA160C">
                <a:alpha val="100000"/>
              </a:srgbClr>
            </a:solidFill>
            <a:ln w="2710" cap="flat">
              <a:solidFill>
                <a:srgbClr val="FFFFFF">
                  <a:alpha val="100000"/>
                </a:srgbClr>
              </a:solidFill>
              <a:prstDash val="solid"/>
              <a:miter/>
            </a:ln>
          </p:spPr>
          <p:txBody>
            <a:bodyPr/>
            <a:lstStyle/>
            <a:p/>
          </p:txBody>
        </p:sp>
        <p:sp>
          <p:nvSpPr>
            <p:cNvPr id="54" name="rc54"/>
            <p:cNvSpPr/>
            <p:nvPr/>
          </p:nvSpPr>
          <p:spPr>
            <a:xfrm>
              <a:off x="2511229" y="1022515"/>
              <a:ext cx="311051" cy="319897"/>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55" name="rc55"/>
            <p:cNvSpPr/>
            <p:nvPr/>
          </p:nvSpPr>
          <p:spPr>
            <a:xfrm>
              <a:off x="2511229" y="1662309"/>
              <a:ext cx="311051" cy="319897"/>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56" name="rc56"/>
            <p:cNvSpPr/>
            <p:nvPr/>
          </p:nvSpPr>
          <p:spPr>
            <a:xfrm>
              <a:off x="2511229" y="1982206"/>
              <a:ext cx="311051" cy="319897"/>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57" name="rc57"/>
            <p:cNvSpPr/>
            <p:nvPr/>
          </p:nvSpPr>
          <p:spPr>
            <a:xfrm>
              <a:off x="2511229" y="2622000"/>
              <a:ext cx="311051" cy="319897"/>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58" name="rc58"/>
            <p:cNvSpPr/>
            <p:nvPr/>
          </p:nvSpPr>
          <p:spPr>
            <a:xfrm>
              <a:off x="2511229" y="1342412"/>
              <a:ext cx="311051" cy="319897"/>
            </a:xfrm>
            <a:prstGeom prst="rect">
              <a:avLst/>
            </a:prstGeom>
            <a:solidFill>
              <a:srgbClr val="D01A10">
                <a:alpha val="100000"/>
              </a:srgbClr>
            </a:solidFill>
            <a:ln w="2710" cap="flat">
              <a:solidFill>
                <a:srgbClr val="FFFFFF">
                  <a:alpha val="100000"/>
                </a:srgbClr>
              </a:solidFill>
              <a:prstDash val="solid"/>
              <a:miter/>
            </a:ln>
          </p:spPr>
          <p:txBody>
            <a:bodyPr/>
            <a:lstStyle/>
            <a:p/>
          </p:txBody>
        </p:sp>
        <p:sp>
          <p:nvSpPr>
            <p:cNvPr id="59" name="rc59"/>
            <p:cNvSpPr/>
            <p:nvPr/>
          </p:nvSpPr>
          <p:spPr>
            <a:xfrm>
              <a:off x="2511229" y="2302103"/>
              <a:ext cx="311051" cy="319897"/>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60" name="rc60"/>
            <p:cNvSpPr/>
            <p:nvPr/>
          </p:nvSpPr>
          <p:spPr>
            <a:xfrm>
              <a:off x="2511229" y="4221485"/>
              <a:ext cx="311051" cy="319897"/>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61" name="rc61"/>
            <p:cNvSpPr/>
            <p:nvPr/>
          </p:nvSpPr>
          <p:spPr>
            <a:xfrm>
              <a:off x="2511229" y="4861279"/>
              <a:ext cx="311051" cy="319897"/>
            </a:xfrm>
            <a:prstGeom prst="rect">
              <a:avLst/>
            </a:prstGeom>
            <a:solidFill>
              <a:srgbClr val="D81E14">
                <a:alpha val="100000"/>
              </a:srgbClr>
            </a:solidFill>
            <a:ln w="2710" cap="flat">
              <a:solidFill>
                <a:srgbClr val="FFFFFF">
                  <a:alpha val="100000"/>
                </a:srgbClr>
              </a:solidFill>
              <a:prstDash val="solid"/>
              <a:miter/>
            </a:ln>
          </p:spPr>
          <p:txBody>
            <a:bodyPr/>
            <a:lstStyle/>
            <a:p/>
          </p:txBody>
        </p:sp>
        <p:sp>
          <p:nvSpPr>
            <p:cNvPr id="62" name="rc62"/>
            <p:cNvSpPr/>
            <p:nvPr/>
          </p:nvSpPr>
          <p:spPr>
            <a:xfrm>
              <a:off x="2511229" y="4541382"/>
              <a:ext cx="311051" cy="319897"/>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63" name="rc63"/>
            <p:cNvSpPr/>
            <p:nvPr/>
          </p:nvSpPr>
          <p:spPr>
            <a:xfrm>
              <a:off x="2511229" y="5181176"/>
              <a:ext cx="311051" cy="319897"/>
            </a:xfrm>
            <a:prstGeom prst="rect">
              <a:avLst/>
            </a:prstGeom>
            <a:solidFill>
              <a:srgbClr val="CE190F">
                <a:alpha val="100000"/>
              </a:srgbClr>
            </a:solidFill>
            <a:ln w="2710" cap="flat">
              <a:solidFill>
                <a:srgbClr val="FFFFFF">
                  <a:alpha val="100000"/>
                </a:srgbClr>
              </a:solidFill>
              <a:prstDash val="solid"/>
              <a:miter/>
            </a:ln>
          </p:spPr>
          <p:txBody>
            <a:bodyPr/>
            <a:lstStyle/>
            <a:p/>
          </p:txBody>
        </p:sp>
        <p:sp>
          <p:nvSpPr>
            <p:cNvPr id="64" name="rc64"/>
            <p:cNvSpPr/>
            <p:nvPr/>
          </p:nvSpPr>
          <p:spPr>
            <a:xfrm>
              <a:off x="2822280" y="1022515"/>
              <a:ext cx="311051" cy="319897"/>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65" name="rc65"/>
            <p:cNvSpPr/>
            <p:nvPr/>
          </p:nvSpPr>
          <p:spPr>
            <a:xfrm>
              <a:off x="2822280" y="1662309"/>
              <a:ext cx="311051" cy="319897"/>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66" name="rc66"/>
            <p:cNvSpPr/>
            <p:nvPr/>
          </p:nvSpPr>
          <p:spPr>
            <a:xfrm>
              <a:off x="2822280" y="1982206"/>
              <a:ext cx="311051" cy="319897"/>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67" name="rc67"/>
            <p:cNvSpPr/>
            <p:nvPr/>
          </p:nvSpPr>
          <p:spPr>
            <a:xfrm>
              <a:off x="2822280" y="2622000"/>
              <a:ext cx="311051" cy="319897"/>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68" name="rc68"/>
            <p:cNvSpPr/>
            <p:nvPr/>
          </p:nvSpPr>
          <p:spPr>
            <a:xfrm>
              <a:off x="2822280" y="1342412"/>
              <a:ext cx="311051" cy="319897"/>
            </a:xfrm>
            <a:prstGeom prst="rect">
              <a:avLst/>
            </a:prstGeom>
            <a:solidFill>
              <a:srgbClr val="D01A10">
                <a:alpha val="100000"/>
              </a:srgbClr>
            </a:solidFill>
            <a:ln w="2710" cap="flat">
              <a:solidFill>
                <a:srgbClr val="FFFFFF">
                  <a:alpha val="100000"/>
                </a:srgbClr>
              </a:solidFill>
              <a:prstDash val="solid"/>
              <a:miter/>
            </a:ln>
          </p:spPr>
          <p:txBody>
            <a:bodyPr/>
            <a:lstStyle/>
            <a:p/>
          </p:txBody>
        </p:sp>
        <p:sp>
          <p:nvSpPr>
            <p:cNvPr id="69" name="rc69"/>
            <p:cNvSpPr/>
            <p:nvPr/>
          </p:nvSpPr>
          <p:spPr>
            <a:xfrm>
              <a:off x="2822280" y="2302103"/>
              <a:ext cx="311051" cy="319897"/>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70" name="rc70"/>
            <p:cNvSpPr/>
            <p:nvPr/>
          </p:nvSpPr>
          <p:spPr>
            <a:xfrm>
              <a:off x="2822280" y="4221485"/>
              <a:ext cx="311051" cy="319897"/>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71" name="rc71"/>
            <p:cNvSpPr/>
            <p:nvPr/>
          </p:nvSpPr>
          <p:spPr>
            <a:xfrm>
              <a:off x="2822280" y="4861279"/>
              <a:ext cx="311051" cy="319897"/>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72" name="rc72"/>
            <p:cNvSpPr/>
            <p:nvPr/>
          </p:nvSpPr>
          <p:spPr>
            <a:xfrm>
              <a:off x="2822280" y="4541382"/>
              <a:ext cx="311051" cy="319897"/>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73" name="rc73"/>
            <p:cNvSpPr/>
            <p:nvPr/>
          </p:nvSpPr>
          <p:spPr>
            <a:xfrm>
              <a:off x="2822280" y="3261794"/>
              <a:ext cx="311051" cy="319897"/>
            </a:xfrm>
            <a:prstGeom prst="rect">
              <a:avLst/>
            </a:prstGeom>
            <a:solidFill>
              <a:srgbClr val="BE0F05">
                <a:alpha val="100000"/>
              </a:srgbClr>
            </a:solidFill>
            <a:ln w="2710" cap="flat">
              <a:solidFill>
                <a:srgbClr val="FFFFFF">
                  <a:alpha val="100000"/>
                </a:srgbClr>
              </a:solidFill>
              <a:prstDash val="solid"/>
              <a:miter/>
            </a:ln>
          </p:spPr>
          <p:txBody>
            <a:bodyPr/>
            <a:lstStyle/>
            <a:p/>
          </p:txBody>
        </p:sp>
        <p:sp>
          <p:nvSpPr>
            <p:cNvPr id="74" name="rc74"/>
            <p:cNvSpPr/>
            <p:nvPr/>
          </p:nvSpPr>
          <p:spPr>
            <a:xfrm>
              <a:off x="2822280" y="5181176"/>
              <a:ext cx="311051" cy="319897"/>
            </a:xfrm>
            <a:prstGeom prst="rect">
              <a:avLst/>
            </a:prstGeom>
            <a:solidFill>
              <a:srgbClr val="D61D13">
                <a:alpha val="100000"/>
              </a:srgbClr>
            </a:solidFill>
            <a:ln w="2710" cap="flat">
              <a:solidFill>
                <a:srgbClr val="FFFFFF">
                  <a:alpha val="100000"/>
                </a:srgbClr>
              </a:solidFill>
              <a:prstDash val="solid"/>
              <a:miter/>
            </a:ln>
          </p:spPr>
          <p:txBody>
            <a:bodyPr/>
            <a:lstStyle/>
            <a:p/>
          </p:txBody>
        </p:sp>
        <p:sp>
          <p:nvSpPr>
            <p:cNvPr id="75" name="rc75"/>
            <p:cNvSpPr/>
            <p:nvPr/>
          </p:nvSpPr>
          <p:spPr>
            <a:xfrm>
              <a:off x="3133332" y="1022515"/>
              <a:ext cx="311051" cy="319897"/>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76" name="rc76"/>
            <p:cNvSpPr/>
            <p:nvPr/>
          </p:nvSpPr>
          <p:spPr>
            <a:xfrm>
              <a:off x="3133332" y="1662309"/>
              <a:ext cx="311051" cy="319897"/>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77" name="rc77"/>
            <p:cNvSpPr/>
            <p:nvPr/>
          </p:nvSpPr>
          <p:spPr>
            <a:xfrm>
              <a:off x="3133332" y="1982206"/>
              <a:ext cx="311051" cy="319897"/>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78" name="rc78"/>
            <p:cNvSpPr/>
            <p:nvPr/>
          </p:nvSpPr>
          <p:spPr>
            <a:xfrm>
              <a:off x="3133332" y="2622000"/>
              <a:ext cx="311051" cy="319897"/>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79" name="rc79"/>
            <p:cNvSpPr/>
            <p:nvPr/>
          </p:nvSpPr>
          <p:spPr>
            <a:xfrm>
              <a:off x="3133332" y="1342412"/>
              <a:ext cx="311051" cy="319897"/>
            </a:xfrm>
            <a:prstGeom prst="rect">
              <a:avLst/>
            </a:prstGeom>
            <a:solidFill>
              <a:srgbClr val="D11A10">
                <a:alpha val="100000"/>
              </a:srgbClr>
            </a:solidFill>
            <a:ln w="2710" cap="flat">
              <a:solidFill>
                <a:srgbClr val="FFFFFF">
                  <a:alpha val="100000"/>
                </a:srgbClr>
              </a:solidFill>
              <a:prstDash val="solid"/>
              <a:miter/>
            </a:ln>
          </p:spPr>
          <p:txBody>
            <a:bodyPr/>
            <a:lstStyle/>
            <a:p/>
          </p:txBody>
        </p:sp>
        <p:sp>
          <p:nvSpPr>
            <p:cNvPr id="80" name="rc80"/>
            <p:cNvSpPr/>
            <p:nvPr/>
          </p:nvSpPr>
          <p:spPr>
            <a:xfrm>
              <a:off x="3133332" y="2302103"/>
              <a:ext cx="311051" cy="319897"/>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81" name="rc81"/>
            <p:cNvSpPr/>
            <p:nvPr/>
          </p:nvSpPr>
          <p:spPr>
            <a:xfrm>
              <a:off x="3133332" y="4221485"/>
              <a:ext cx="311051" cy="319897"/>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82" name="rc82"/>
            <p:cNvSpPr/>
            <p:nvPr/>
          </p:nvSpPr>
          <p:spPr>
            <a:xfrm>
              <a:off x="3133332" y="4861279"/>
              <a:ext cx="311051" cy="319897"/>
            </a:xfrm>
            <a:prstGeom prst="rect">
              <a:avLst/>
            </a:prstGeom>
            <a:solidFill>
              <a:srgbClr val="D61D13">
                <a:alpha val="100000"/>
              </a:srgbClr>
            </a:solidFill>
            <a:ln w="2710" cap="flat">
              <a:solidFill>
                <a:srgbClr val="FFFFFF">
                  <a:alpha val="100000"/>
                </a:srgbClr>
              </a:solidFill>
              <a:prstDash val="solid"/>
              <a:miter/>
            </a:ln>
          </p:spPr>
          <p:txBody>
            <a:bodyPr/>
            <a:lstStyle/>
            <a:p/>
          </p:txBody>
        </p:sp>
        <p:sp>
          <p:nvSpPr>
            <p:cNvPr id="83" name="rc83"/>
            <p:cNvSpPr/>
            <p:nvPr/>
          </p:nvSpPr>
          <p:spPr>
            <a:xfrm>
              <a:off x="3133332" y="4541382"/>
              <a:ext cx="311051" cy="319897"/>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84" name="rc84"/>
            <p:cNvSpPr/>
            <p:nvPr/>
          </p:nvSpPr>
          <p:spPr>
            <a:xfrm>
              <a:off x="3133332" y="3261794"/>
              <a:ext cx="311051" cy="319897"/>
            </a:xfrm>
            <a:prstGeom prst="rect">
              <a:avLst/>
            </a:prstGeom>
            <a:solidFill>
              <a:srgbClr val="C51309">
                <a:alpha val="100000"/>
              </a:srgbClr>
            </a:solidFill>
            <a:ln w="2710" cap="flat">
              <a:solidFill>
                <a:srgbClr val="FFFFFF">
                  <a:alpha val="100000"/>
                </a:srgbClr>
              </a:solidFill>
              <a:prstDash val="solid"/>
              <a:miter/>
            </a:ln>
          </p:spPr>
          <p:txBody>
            <a:bodyPr/>
            <a:lstStyle/>
            <a:p/>
          </p:txBody>
        </p:sp>
        <p:sp>
          <p:nvSpPr>
            <p:cNvPr id="85" name="rc85"/>
            <p:cNvSpPr/>
            <p:nvPr/>
          </p:nvSpPr>
          <p:spPr>
            <a:xfrm>
              <a:off x="3133332" y="5181176"/>
              <a:ext cx="311051" cy="319897"/>
            </a:xfrm>
            <a:prstGeom prst="rect">
              <a:avLst/>
            </a:prstGeom>
            <a:solidFill>
              <a:srgbClr val="D61D13">
                <a:alpha val="100000"/>
              </a:srgbClr>
            </a:solidFill>
            <a:ln w="2710" cap="flat">
              <a:solidFill>
                <a:srgbClr val="FFFFFF">
                  <a:alpha val="100000"/>
                </a:srgbClr>
              </a:solidFill>
              <a:prstDash val="solid"/>
              <a:miter/>
            </a:ln>
          </p:spPr>
          <p:txBody>
            <a:bodyPr/>
            <a:lstStyle/>
            <a:p/>
          </p:txBody>
        </p:sp>
        <p:sp>
          <p:nvSpPr>
            <p:cNvPr id="86" name="rc86"/>
            <p:cNvSpPr/>
            <p:nvPr/>
          </p:nvSpPr>
          <p:spPr>
            <a:xfrm>
              <a:off x="3444383" y="1022515"/>
              <a:ext cx="311051" cy="319897"/>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87" name="rc87"/>
            <p:cNvSpPr/>
            <p:nvPr/>
          </p:nvSpPr>
          <p:spPr>
            <a:xfrm>
              <a:off x="3444383" y="1662309"/>
              <a:ext cx="311051" cy="319897"/>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88" name="rc88"/>
            <p:cNvSpPr/>
            <p:nvPr/>
          </p:nvSpPr>
          <p:spPr>
            <a:xfrm>
              <a:off x="3444383" y="1982206"/>
              <a:ext cx="311051" cy="319897"/>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89" name="rc89"/>
            <p:cNvSpPr/>
            <p:nvPr/>
          </p:nvSpPr>
          <p:spPr>
            <a:xfrm>
              <a:off x="3444383" y="2622000"/>
              <a:ext cx="311051" cy="319897"/>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90" name="rc90"/>
            <p:cNvSpPr/>
            <p:nvPr/>
          </p:nvSpPr>
          <p:spPr>
            <a:xfrm>
              <a:off x="3444383" y="1342412"/>
              <a:ext cx="311051" cy="319897"/>
            </a:xfrm>
            <a:prstGeom prst="rect">
              <a:avLst/>
            </a:prstGeom>
            <a:solidFill>
              <a:srgbClr val="D11A11">
                <a:alpha val="100000"/>
              </a:srgbClr>
            </a:solidFill>
            <a:ln w="2710" cap="flat">
              <a:solidFill>
                <a:srgbClr val="FFFFFF">
                  <a:alpha val="100000"/>
                </a:srgbClr>
              </a:solidFill>
              <a:prstDash val="solid"/>
              <a:miter/>
            </a:ln>
          </p:spPr>
          <p:txBody>
            <a:bodyPr/>
            <a:lstStyle/>
            <a:p/>
          </p:txBody>
        </p:sp>
        <p:sp>
          <p:nvSpPr>
            <p:cNvPr id="91" name="rc91"/>
            <p:cNvSpPr/>
            <p:nvPr/>
          </p:nvSpPr>
          <p:spPr>
            <a:xfrm>
              <a:off x="3444383" y="2302103"/>
              <a:ext cx="311051" cy="319897"/>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92" name="rc92"/>
            <p:cNvSpPr/>
            <p:nvPr/>
          </p:nvSpPr>
          <p:spPr>
            <a:xfrm>
              <a:off x="3444383" y="4221485"/>
              <a:ext cx="311051" cy="319897"/>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93" name="rc93"/>
            <p:cNvSpPr/>
            <p:nvPr/>
          </p:nvSpPr>
          <p:spPr>
            <a:xfrm>
              <a:off x="3444383" y="4861279"/>
              <a:ext cx="311051" cy="319897"/>
            </a:xfrm>
            <a:prstGeom prst="rect">
              <a:avLst/>
            </a:prstGeom>
            <a:solidFill>
              <a:srgbClr val="D81E14">
                <a:alpha val="100000"/>
              </a:srgbClr>
            </a:solidFill>
            <a:ln w="2710" cap="flat">
              <a:solidFill>
                <a:srgbClr val="FFFFFF">
                  <a:alpha val="100000"/>
                </a:srgbClr>
              </a:solidFill>
              <a:prstDash val="solid"/>
              <a:miter/>
            </a:ln>
          </p:spPr>
          <p:txBody>
            <a:bodyPr/>
            <a:lstStyle/>
            <a:p/>
          </p:txBody>
        </p:sp>
        <p:sp>
          <p:nvSpPr>
            <p:cNvPr id="94" name="rc94"/>
            <p:cNvSpPr/>
            <p:nvPr/>
          </p:nvSpPr>
          <p:spPr>
            <a:xfrm>
              <a:off x="3444383" y="2941897"/>
              <a:ext cx="311051" cy="319897"/>
            </a:xfrm>
            <a:prstGeom prst="rect">
              <a:avLst/>
            </a:prstGeom>
            <a:solidFill>
              <a:srgbClr val="B70901">
                <a:alpha val="100000"/>
              </a:srgbClr>
            </a:solidFill>
            <a:ln w="2710" cap="flat">
              <a:solidFill>
                <a:srgbClr val="FFFFFF">
                  <a:alpha val="100000"/>
                </a:srgbClr>
              </a:solidFill>
              <a:prstDash val="solid"/>
              <a:miter/>
            </a:ln>
          </p:spPr>
          <p:txBody>
            <a:bodyPr/>
            <a:lstStyle/>
            <a:p/>
          </p:txBody>
        </p:sp>
        <p:sp>
          <p:nvSpPr>
            <p:cNvPr id="95" name="rc95"/>
            <p:cNvSpPr/>
            <p:nvPr/>
          </p:nvSpPr>
          <p:spPr>
            <a:xfrm>
              <a:off x="3444383" y="4541382"/>
              <a:ext cx="311051" cy="319897"/>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96" name="rc96"/>
            <p:cNvSpPr/>
            <p:nvPr/>
          </p:nvSpPr>
          <p:spPr>
            <a:xfrm>
              <a:off x="3444383" y="3261794"/>
              <a:ext cx="311051" cy="319897"/>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97" name="rc97"/>
            <p:cNvSpPr/>
            <p:nvPr/>
          </p:nvSpPr>
          <p:spPr>
            <a:xfrm>
              <a:off x="3444383" y="5181176"/>
              <a:ext cx="311051" cy="319897"/>
            </a:xfrm>
            <a:prstGeom prst="rect">
              <a:avLst/>
            </a:prstGeom>
            <a:solidFill>
              <a:srgbClr val="D51C13">
                <a:alpha val="100000"/>
              </a:srgbClr>
            </a:solidFill>
            <a:ln w="2710" cap="flat">
              <a:solidFill>
                <a:srgbClr val="FFFFFF">
                  <a:alpha val="100000"/>
                </a:srgbClr>
              </a:solidFill>
              <a:prstDash val="solid"/>
              <a:miter/>
            </a:ln>
          </p:spPr>
          <p:txBody>
            <a:bodyPr/>
            <a:lstStyle/>
            <a:p/>
          </p:txBody>
        </p:sp>
        <p:sp>
          <p:nvSpPr>
            <p:cNvPr id="98" name="rc98"/>
            <p:cNvSpPr/>
            <p:nvPr/>
          </p:nvSpPr>
          <p:spPr>
            <a:xfrm>
              <a:off x="3755434" y="1022515"/>
              <a:ext cx="311051" cy="319897"/>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99" name="rc99"/>
            <p:cNvSpPr/>
            <p:nvPr/>
          </p:nvSpPr>
          <p:spPr>
            <a:xfrm>
              <a:off x="3755434" y="1662309"/>
              <a:ext cx="311051" cy="319897"/>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00" name="rc100"/>
            <p:cNvSpPr/>
            <p:nvPr/>
          </p:nvSpPr>
          <p:spPr>
            <a:xfrm>
              <a:off x="3755434" y="1982206"/>
              <a:ext cx="311051" cy="319897"/>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01" name="rc101"/>
            <p:cNvSpPr/>
            <p:nvPr/>
          </p:nvSpPr>
          <p:spPr>
            <a:xfrm>
              <a:off x="3755434" y="2622000"/>
              <a:ext cx="311051" cy="319897"/>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02" name="rc102"/>
            <p:cNvSpPr/>
            <p:nvPr/>
          </p:nvSpPr>
          <p:spPr>
            <a:xfrm>
              <a:off x="3755434" y="1342412"/>
              <a:ext cx="311051" cy="319897"/>
            </a:xfrm>
            <a:prstGeom prst="rect">
              <a:avLst/>
            </a:prstGeom>
            <a:solidFill>
              <a:srgbClr val="D11A10">
                <a:alpha val="100000"/>
              </a:srgbClr>
            </a:solidFill>
            <a:ln w="2710" cap="flat">
              <a:solidFill>
                <a:srgbClr val="FFFFFF">
                  <a:alpha val="100000"/>
                </a:srgbClr>
              </a:solidFill>
              <a:prstDash val="solid"/>
              <a:miter/>
            </a:ln>
          </p:spPr>
          <p:txBody>
            <a:bodyPr/>
            <a:lstStyle/>
            <a:p/>
          </p:txBody>
        </p:sp>
        <p:sp>
          <p:nvSpPr>
            <p:cNvPr id="103" name="rc103"/>
            <p:cNvSpPr/>
            <p:nvPr/>
          </p:nvSpPr>
          <p:spPr>
            <a:xfrm>
              <a:off x="3755434" y="2302103"/>
              <a:ext cx="311051" cy="319897"/>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04" name="rc104"/>
            <p:cNvSpPr/>
            <p:nvPr/>
          </p:nvSpPr>
          <p:spPr>
            <a:xfrm>
              <a:off x="3755434" y="4221485"/>
              <a:ext cx="311051" cy="319897"/>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05" name="rc105"/>
            <p:cNvSpPr/>
            <p:nvPr/>
          </p:nvSpPr>
          <p:spPr>
            <a:xfrm>
              <a:off x="3755434" y="4861279"/>
              <a:ext cx="311051" cy="319897"/>
            </a:xfrm>
            <a:prstGeom prst="rect">
              <a:avLst/>
            </a:prstGeom>
            <a:solidFill>
              <a:srgbClr val="DE2118">
                <a:alpha val="100000"/>
              </a:srgbClr>
            </a:solidFill>
            <a:ln w="2710" cap="flat">
              <a:solidFill>
                <a:srgbClr val="FFFFFF">
                  <a:alpha val="100000"/>
                </a:srgbClr>
              </a:solidFill>
              <a:prstDash val="solid"/>
              <a:miter/>
            </a:ln>
          </p:spPr>
          <p:txBody>
            <a:bodyPr/>
            <a:lstStyle/>
            <a:p/>
          </p:txBody>
        </p:sp>
        <p:sp>
          <p:nvSpPr>
            <p:cNvPr id="106" name="rc106"/>
            <p:cNvSpPr/>
            <p:nvPr/>
          </p:nvSpPr>
          <p:spPr>
            <a:xfrm>
              <a:off x="3755434" y="2941897"/>
              <a:ext cx="311051" cy="319897"/>
            </a:xfrm>
            <a:prstGeom prst="rect">
              <a:avLst/>
            </a:prstGeom>
            <a:solidFill>
              <a:srgbClr val="BC0D03">
                <a:alpha val="100000"/>
              </a:srgbClr>
            </a:solidFill>
            <a:ln w="2710" cap="flat">
              <a:solidFill>
                <a:srgbClr val="FFFFFF">
                  <a:alpha val="100000"/>
                </a:srgbClr>
              </a:solidFill>
              <a:prstDash val="solid"/>
              <a:miter/>
            </a:ln>
          </p:spPr>
          <p:txBody>
            <a:bodyPr/>
            <a:lstStyle/>
            <a:p/>
          </p:txBody>
        </p:sp>
        <p:sp>
          <p:nvSpPr>
            <p:cNvPr id="107" name="rc107"/>
            <p:cNvSpPr/>
            <p:nvPr/>
          </p:nvSpPr>
          <p:spPr>
            <a:xfrm>
              <a:off x="3755434" y="4541382"/>
              <a:ext cx="311051" cy="319897"/>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08" name="rc108"/>
            <p:cNvSpPr/>
            <p:nvPr/>
          </p:nvSpPr>
          <p:spPr>
            <a:xfrm>
              <a:off x="3755434" y="3261794"/>
              <a:ext cx="311051" cy="319897"/>
            </a:xfrm>
            <a:prstGeom prst="rect">
              <a:avLst/>
            </a:prstGeom>
            <a:solidFill>
              <a:srgbClr val="E32C1B">
                <a:alpha val="100000"/>
              </a:srgbClr>
            </a:solidFill>
            <a:ln w="2710" cap="flat">
              <a:solidFill>
                <a:srgbClr val="FFFFFF">
                  <a:alpha val="100000"/>
                </a:srgbClr>
              </a:solidFill>
              <a:prstDash val="solid"/>
              <a:miter/>
            </a:ln>
          </p:spPr>
          <p:txBody>
            <a:bodyPr/>
            <a:lstStyle/>
            <a:p/>
          </p:txBody>
        </p:sp>
        <p:sp>
          <p:nvSpPr>
            <p:cNvPr id="109" name="rc109"/>
            <p:cNvSpPr/>
            <p:nvPr/>
          </p:nvSpPr>
          <p:spPr>
            <a:xfrm>
              <a:off x="3755434" y="5181176"/>
              <a:ext cx="311051" cy="319897"/>
            </a:xfrm>
            <a:prstGeom prst="rect">
              <a:avLst/>
            </a:prstGeom>
            <a:solidFill>
              <a:srgbClr val="D11A10">
                <a:alpha val="100000"/>
              </a:srgbClr>
            </a:solidFill>
            <a:ln w="2710" cap="flat">
              <a:solidFill>
                <a:srgbClr val="FFFFFF">
                  <a:alpha val="100000"/>
                </a:srgbClr>
              </a:solidFill>
              <a:prstDash val="solid"/>
              <a:miter/>
            </a:ln>
          </p:spPr>
          <p:txBody>
            <a:bodyPr/>
            <a:lstStyle/>
            <a:p/>
          </p:txBody>
        </p:sp>
        <p:sp>
          <p:nvSpPr>
            <p:cNvPr id="110" name="rc110"/>
            <p:cNvSpPr/>
            <p:nvPr/>
          </p:nvSpPr>
          <p:spPr>
            <a:xfrm>
              <a:off x="4066485" y="1022515"/>
              <a:ext cx="311051" cy="319897"/>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11" name="rc111"/>
            <p:cNvSpPr/>
            <p:nvPr/>
          </p:nvSpPr>
          <p:spPr>
            <a:xfrm>
              <a:off x="4066485" y="1662309"/>
              <a:ext cx="311051" cy="319897"/>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12" name="rc112"/>
            <p:cNvSpPr/>
            <p:nvPr/>
          </p:nvSpPr>
          <p:spPr>
            <a:xfrm>
              <a:off x="4066485" y="1982206"/>
              <a:ext cx="311051" cy="319897"/>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13" name="rc113"/>
            <p:cNvSpPr/>
            <p:nvPr/>
          </p:nvSpPr>
          <p:spPr>
            <a:xfrm>
              <a:off x="4066485" y="2622000"/>
              <a:ext cx="311051" cy="319897"/>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14" name="rc114"/>
            <p:cNvSpPr/>
            <p:nvPr/>
          </p:nvSpPr>
          <p:spPr>
            <a:xfrm>
              <a:off x="4066485" y="1342412"/>
              <a:ext cx="311051" cy="319897"/>
            </a:xfrm>
            <a:prstGeom prst="rect">
              <a:avLst/>
            </a:prstGeom>
            <a:solidFill>
              <a:srgbClr val="D11A11">
                <a:alpha val="100000"/>
              </a:srgbClr>
            </a:solidFill>
            <a:ln w="2710" cap="flat">
              <a:solidFill>
                <a:srgbClr val="FFFFFF">
                  <a:alpha val="100000"/>
                </a:srgbClr>
              </a:solidFill>
              <a:prstDash val="solid"/>
              <a:miter/>
            </a:ln>
          </p:spPr>
          <p:txBody>
            <a:bodyPr/>
            <a:lstStyle/>
            <a:p/>
          </p:txBody>
        </p:sp>
        <p:sp>
          <p:nvSpPr>
            <p:cNvPr id="115" name="rc115"/>
            <p:cNvSpPr/>
            <p:nvPr/>
          </p:nvSpPr>
          <p:spPr>
            <a:xfrm>
              <a:off x="4066485" y="2302103"/>
              <a:ext cx="311051" cy="319897"/>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16" name="rc116"/>
            <p:cNvSpPr/>
            <p:nvPr/>
          </p:nvSpPr>
          <p:spPr>
            <a:xfrm>
              <a:off x="4066485" y="4221485"/>
              <a:ext cx="311051" cy="319897"/>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17" name="rc117"/>
            <p:cNvSpPr/>
            <p:nvPr/>
          </p:nvSpPr>
          <p:spPr>
            <a:xfrm>
              <a:off x="4066485" y="4861279"/>
              <a:ext cx="311051" cy="319897"/>
            </a:xfrm>
            <a:prstGeom prst="rect">
              <a:avLst/>
            </a:prstGeom>
            <a:solidFill>
              <a:srgbClr val="DE2118">
                <a:alpha val="100000"/>
              </a:srgbClr>
            </a:solidFill>
            <a:ln w="2710" cap="flat">
              <a:solidFill>
                <a:srgbClr val="FFFFFF">
                  <a:alpha val="100000"/>
                </a:srgbClr>
              </a:solidFill>
              <a:prstDash val="solid"/>
              <a:miter/>
            </a:ln>
          </p:spPr>
          <p:txBody>
            <a:bodyPr/>
            <a:lstStyle/>
            <a:p/>
          </p:txBody>
        </p:sp>
        <p:sp>
          <p:nvSpPr>
            <p:cNvPr id="118" name="rc118"/>
            <p:cNvSpPr/>
            <p:nvPr/>
          </p:nvSpPr>
          <p:spPr>
            <a:xfrm>
              <a:off x="4066485" y="2941897"/>
              <a:ext cx="311051" cy="319897"/>
            </a:xfrm>
            <a:prstGeom prst="rect">
              <a:avLst/>
            </a:prstGeom>
            <a:solidFill>
              <a:srgbClr val="CB170D">
                <a:alpha val="100000"/>
              </a:srgbClr>
            </a:solidFill>
            <a:ln w="2710" cap="flat">
              <a:solidFill>
                <a:srgbClr val="FFFFFF">
                  <a:alpha val="100000"/>
                </a:srgbClr>
              </a:solidFill>
              <a:prstDash val="solid"/>
              <a:miter/>
            </a:ln>
          </p:spPr>
          <p:txBody>
            <a:bodyPr/>
            <a:lstStyle/>
            <a:p/>
          </p:txBody>
        </p:sp>
        <p:sp>
          <p:nvSpPr>
            <p:cNvPr id="119" name="rc119"/>
            <p:cNvSpPr/>
            <p:nvPr/>
          </p:nvSpPr>
          <p:spPr>
            <a:xfrm>
              <a:off x="4066485" y="4541382"/>
              <a:ext cx="311051" cy="319897"/>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20" name="rc120"/>
            <p:cNvSpPr/>
            <p:nvPr/>
          </p:nvSpPr>
          <p:spPr>
            <a:xfrm>
              <a:off x="4066485" y="3261794"/>
              <a:ext cx="311051" cy="319897"/>
            </a:xfrm>
            <a:prstGeom prst="rect">
              <a:avLst/>
            </a:prstGeom>
            <a:solidFill>
              <a:srgbClr val="E9471D">
                <a:alpha val="100000"/>
              </a:srgbClr>
            </a:solidFill>
            <a:ln w="2710" cap="flat">
              <a:solidFill>
                <a:srgbClr val="FFFFFF">
                  <a:alpha val="100000"/>
                </a:srgbClr>
              </a:solidFill>
              <a:prstDash val="solid"/>
              <a:miter/>
            </a:ln>
          </p:spPr>
          <p:txBody>
            <a:bodyPr/>
            <a:lstStyle/>
            <a:p/>
          </p:txBody>
        </p:sp>
        <p:sp>
          <p:nvSpPr>
            <p:cNvPr id="121" name="rc121"/>
            <p:cNvSpPr/>
            <p:nvPr/>
          </p:nvSpPr>
          <p:spPr>
            <a:xfrm>
              <a:off x="4066485" y="5181176"/>
              <a:ext cx="311051" cy="319897"/>
            </a:xfrm>
            <a:prstGeom prst="rect">
              <a:avLst/>
            </a:prstGeom>
            <a:solidFill>
              <a:srgbClr val="D11A11">
                <a:alpha val="100000"/>
              </a:srgbClr>
            </a:solidFill>
            <a:ln w="2710" cap="flat">
              <a:solidFill>
                <a:srgbClr val="FFFFFF">
                  <a:alpha val="100000"/>
                </a:srgbClr>
              </a:solidFill>
              <a:prstDash val="solid"/>
              <a:miter/>
            </a:ln>
          </p:spPr>
          <p:txBody>
            <a:bodyPr/>
            <a:lstStyle/>
            <a:p/>
          </p:txBody>
        </p:sp>
        <p:sp>
          <p:nvSpPr>
            <p:cNvPr id="122" name="rc122"/>
            <p:cNvSpPr/>
            <p:nvPr/>
          </p:nvSpPr>
          <p:spPr>
            <a:xfrm>
              <a:off x="4377537" y="1022515"/>
              <a:ext cx="311051" cy="319897"/>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23" name="rc123"/>
            <p:cNvSpPr/>
            <p:nvPr/>
          </p:nvSpPr>
          <p:spPr>
            <a:xfrm>
              <a:off x="4377537" y="1662309"/>
              <a:ext cx="311051" cy="319897"/>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24" name="rc124"/>
            <p:cNvSpPr/>
            <p:nvPr/>
          </p:nvSpPr>
          <p:spPr>
            <a:xfrm>
              <a:off x="4377537" y="1982206"/>
              <a:ext cx="311051" cy="319897"/>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25" name="rc125"/>
            <p:cNvSpPr/>
            <p:nvPr/>
          </p:nvSpPr>
          <p:spPr>
            <a:xfrm>
              <a:off x="4377537" y="2622000"/>
              <a:ext cx="311051" cy="319897"/>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26" name="rc126"/>
            <p:cNvSpPr/>
            <p:nvPr/>
          </p:nvSpPr>
          <p:spPr>
            <a:xfrm>
              <a:off x="4377537" y="1342412"/>
              <a:ext cx="311051" cy="319897"/>
            </a:xfrm>
            <a:prstGeom prst="rect">
              <a:avLst/>
            </a:prstGeom>
            <a:solidFill>
              <a:srgbClr val="D21B11">
                <a:alpha val="100000"/>
              </a:srgbClr>
            </a:solidFill>
            <a:ln w="2710" cap="flat">
              <a:solidFill>
                <a:srgbClr val="FFFFFF">
                  <a:alpha val="100000"/>
                </a:srgbClr>
              </a:solidFill>
              <a:prstDash val="solid"/>
              <a:miter/>
            </a:ln>
          </p:spPr>
          <p:txBody>
            <a:bodyPr/>
            <a:lstStyle/>
            <a:p/>
          </p:txBody>
        </p:sp>
        <p:sp>
          <p:nvSpPr>
            <p:cNvPr id="127" name="rc127"/>
            <p:cNvSpPr/>
            <p:nvPr/>
          </p:nvSpPr>
          <p:spPr>
            <a:xfrm>
              <a:off x="4377537" y="2302103"/>
              <a:ext cx="311051" cy="319897"/>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28" name="rc128"/>
            <p:cNvSpPr/>
            <p:nvPr/>
          </p:nvSpPr>
          <p:spPr>
            <a:xfrm>
              <a:off x="4377537" y="4221485"/>
              <a:ext cx="311051" cy="319897"/>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29" name="rc129"/>
            <p:cNvSpPr/>
            <p:nvPr/>
          </p:nvSpPr>
          <p:spPr>
            <a:xfrm>
              <a:off x="4377537" y="4861279"/>
              <a:ext cx="311051" cy="319897"/>
            </a:xfrm>
            <a:prstGeom prst="rect">
              <a:avLst/>
            </a:prstGeom>
            <a:solidFill>
              <a:srgbClr val="EA4C1D">
                <a:alpha val="100000"/>
              </a:srgbClr>
            </a:solidFill>
            <a:ln w="2710" cap="flat">
              <a:solidFill>
                <a:srgbClr val="FFFFFF">
                  <a:alpha val="100000"/>
                </a:srgbClr>
              </a:solidFill>
              <a:prstDash val="solid"/>
              <a:miter/>
            </a:ln>
          </p:spPr>
          <p:txBody>
            <a:bodyPr/>
            <a:lstStyle/>
            <a:p/>
          </p:txBody>
        </p:sp>
        <p:sp>
          <p:nvSpPr>
            <p:cNvPr id="130" name="rc130"/>
            <p:cNvSpPr/>
            <p:nvPr/>
          </p:nvSpPr>
          <p:spPr>
            <a:xfrm>
              <a:off x="4377537" y="2941897"/>
              <a:ext cx="311051" cy="319897"/>
            </a:xfrm>
            <a:prstGeom prst="rect">
              <a:avLst/>
            </a:prstGeom>
            <a:solidFill>
              <a:srgbClr val="DE2118">
                <a:alpha val="100000"/>
              </a:srgbClr>
            </a:solidFill>
            <a:ln w="2710" cap="flat">
              <a:solidFill>
                <a:srgbClr val="FFFFFF">
                  <a:alpha val="100000"/>
                </a:srgbClr>
              </a:solidFill>
              <a:prstDash val="solid"/>
              <a:miter/>
            </a:ln>
          </p:spPr>
          <p:txBody>
            <a:bodyPr/>
            <a:lstStyle/>
            <a:p/>
          </p:txBody>
        </p:sp>
        <p:sp>
          <p:nvSpPr>
            <p:cNvPr id="131" name="rc131"/>
            <p:cNvSpPr/>
            <p:nvPr/>
          </p:nvSpPr>
          <p:spPr>
            <a:xfrm>
              <a:off x="4377537" y="4541382"/>
              <a:ext cx="311051" cy="319897"/>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32" name="rc132"/>
            <p:cNvSpPr/>
            <p:nvPr/>
          </p:nvSpPr>
          <p:spPr>
            <a:xfrm>
              <a:off x="4377537" y="3261794"/>
              <a:ext cx="311051" cy="319897"/>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133" name="rc133"/>
            <p:cNvSpPr/>
            <p:nvPr/>
          </p:nvSpPr>
          <p:spPr>
            <a:xfrm>
              <a:off x="4377537" y="5181176"/>
              <a:ext cx="311051" cy="319897"/>
            </a:xfrm>
            <a:prstGeom prst="rect">
              <a:avLst/>
            </a:prstGeom>
            <a:solidFill>
              <a:srgbClr val="D41C12">
                <a:alpha val="100000"/>
              </a:srgbClr>
            </a:solidFill>
            <a:ln w="2710" cap="flat">
              <a:solidFill>
                <a:srgbClr val="FFFFFF">
                  <a:alpha val="100000"/>
                </a:srgbClr>
              </a:solidFill>
              <a:prstDash val="solid"/>
              <a:miter/>
            </a:ln>
          </p:spPr>
          <p:txBody>
            <a:bodyPr/>
            <a:lstStyle/>
            <a:p/>
          </p:txBody>
        </p:sp>
        <p:sp>
          <p:nvSpPr>
            <p:cNvPr id="134" name="rc134"/>
            <p:cNvSpPr/>
            <p:nvPr/>
          </p:nvSpPr>
          <p:spPr>
            <a:xfrm>
              <a:off x="4688588" y="1022515"/>
              <a:ext cx="311051" cy="319897"/>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35" name="rc135"/>
            <p:cNvSpPr/>
            <p:nvPr/>
          </p:nvSpPr>
          <p:spPr>
            <a:xfrm>
              <a:off x="4688588" y="1662309"/>
              <a:ext cx="311051" cy="319897"/>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36" name="rc136"/>
            <p:cNvSpPr/>
            <p:nvPr/>
          </p:nvSpPr>
          <p:spPr>
            <a:xfrm>
              <a:off x="4688588" y="1982206"/>
              <a:ext cx="311051" cy="319897"/>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37" name="rc137"/>
            <p:cNvSpPr/>
            <p:nvPr/>
          </p:nvSpPr>
          <p:spPr>
            <a:xfrm>
              <a:off x="4688588" y="2622000"/>
              <a:ext cx="311051" cy="319897"/>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38" name="rc138"/>
            <p:cNvSpPr/>
            <p:nvPr/>
          </p:nvSpPr>
          <p:spPr>
            <a:xfrm>
              <a:off x="4688588" y="1342412"/>
              <a:ext cx="311051" cy="319897"/>
            </a:xfrm>
            <a:prstGeom prst="rect">
              <a:avLst/>
            </a:prstGeom>
            <a:solidFill>
              <a:srgbClr val="D21B11">
                <a:alpha val="100000"/>
              </a:srgbClr>
            </a:solidFill>
            <a:ln w="2710" cap="flat">
              <a:solidFill>
                <a:srgbClr val="FFFFFF">
                  <a:alpha val="100000"/>
                </a:srgbClr>
              </a:solidFill>
              <a:prstDash val="solid"/>
              <a:miter/>
            </a:ln>
          </p:spPr>
          <p:txBody>
            <a:bodyPr/>
            <a:lstStyle/>
            <a:p/>
          </p:txBody>
        </p:sp>
        <p:sp>
          <p:nvSpPr>
            <p:cNvPr id="139" name="rc139"/>
            <p:cNvSpPr/>
            <p:nvPr/>
          </p:nvSpPr>
          <p:spPr>
            <a:xfrm>
              <a:off x="4688588" y="2302103"/>
              <a:ext cx="311051" cy="319897"/>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40" name="rc140"/>
            <p:cNvSpPr/>
            <p:nvPr/>
          </p:nvSpPr>
          <p:spPr>
            <a:xfrm>
              <a:off x="4688588" y="4221485"/>
              <a:ext cx="311051" cy="319897"/>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41" name="rc141"/>
            <p:cNvSpPr/>
            <p:nvPr/>
          </p:nvSpPr>
          <p:spPr>
            <a:xfrm>
              <a:off x="4688588" y="4861279"/>
              <a:ext cx="311051" cy="319897"/>
            </a:xfrm>
            <a:prstGeom prst="rect">
              <a:avLst/>
            </a:prstGeom>
            <a:solidFill>
              <a:srgbClr val="E9471D">
                <a:alpha val="100000"/>
              </a:srgbClr>
            </a:solidFill>
            <a:ln w="2710" cap="flat">
              <a:solidFill>
                <a:srgbClr val="FFFFFF">
                  <a:alpha val="100000"/>
                </a:srgbClr>
              </a:solidFill>
              <a:prstDash val="solid"/>
              <a:miter/>
            </a:ln>
          </p:spPr>
          <p:txBody>
            <a:bodyPr/>
            <a:lstStyle/>
            <a:p/>
          </p:txBody>
        </p:sp>
        <p:sp>
          <p:nvSpPr>
            <p:cNvPr id="142" name="rc142"/>
            <p:cNvSpPr/>
            <p:nvPr/>
          </p:nvSpPr>
          <p:spPr>
            <a:xfrm>
              <a:off x="4688588" y="2941897"/>
              <a:ext cx="311051" cy="319897"/>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143" name="rc143"/>
            <p:cNvSpPr/>
            <p:nvPr/>
          </p:nvSpPr>
          <p:spPr>
            <a:xfrm>
              <a:off x="4688588" y="4541382"/>
              <a:ext cx="311051" cy="319897"/>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44" name="rc144"/>
            <p:cNvSpPr/>
            <p:nvPr/>
          </p:nvSpPr>
          <p:spPr>
            <a:xfrm>
              <a:off x="4688588" y="3261794"/>
              <a:ext cx="311051" cy="319897"/>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145" name="rc145"/>
            <p:cNvSpPr/>
            <p:nvPr/>
          </p:nvSpPr>
          <p:spPr>
            <a:xfrm>
              <a:off x="4688588" y="5181176"/>
              <a:ext cx="311051" cy="319897"/>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146" name="rc146"/>
            <p:cNvSpPr/>
            <p:nvPr/>
          </p:nvSpPr>
          <p:spPr>
            <a:xfrm>
              <a:off x="4999639" y="1022515"/>
              <a:ext cx="311051" cy="319897"/>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47" name="rc147"/>
            <p:cNvSpPr/>
            <p:nvPr/>
          </p:nvSpPr>
          <p:spPr>
            <a:xfrm>
              <a:off x="4999639" y="1662309"/>
              <a:ext cx="311051" cy="319897"/>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48" name="rc148"/>
            <p:cNvSpPr/>
            <p:nvPr/>
          </p:nvSpPr>
          <p:spPr>
            <a:xfrm>
              <a:off x="4999639" y="1982206"/>
              <a:ext cx="311051" cy="319897"/>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49" name="rc149"/>
            <p:cNvSpPr/>
            <p:nvPr/>
          </p:nvSpPr>
          <p:spPr>
            <a:xfrm>
              <a:off x="4999639" y="2622000"/>
              <a:ext cx="311051" cy="319897"/>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150" name="rc150"/>
            <p:cNvSpPr/>
            <p:nvPr/>
          </p:nvSpPr>
          <p:spPr>
            <a:xfrm>
              <a:off x="4999639" y="1342412"/>
              <a:ext cx="311051" cy="319897"/>
            </a:xfrm>
            <a:prstGeom prst="rect">
              <a:avLst/>
            </a:prstGeom>
            <a:solidFill>
              <a:srgbClr val="D41C12">
                <a:alpha val="100000"/>
              </a:srgbClr>
            </a:solidFill>
            <a:ln w="2710" cap="flat">
              <a:solidFill>
                <a:srgbClr val="FFFFFF">
                  <a:alpha val="100000"/>
                </a:srgbClr>
              </a:solidFill>
              <a:prstDash val="solid"/>
              <a:miter/>
            </a:ln>
          </p:spPr>
          <p:txBody>
            <a:bodyPr/>
            <a:lstStyle/>
            <a:p/>
          </p:txBody>
        </p:sp>
        <p:sp>
          <p:nvSpPr>
            <p:cNvPr id="151" name="rc151"/>
            <p:cNvSpPr/>
            <p:nvPr/>
          </p:nvSpPr>
          <p:spPr>
            <a:xfrm>
              <a:off x="4999639" y="2302103"/>
              <a:ext cx="311051" cy="319897"/>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52" name="rc152"/>
            <p:cNvSpPr/>
            <p:nvPr/>
          </p:nvSpPr>
          <p:spPr>
            <a:xfrm>
              <a:off x="4999639" y="4221485"/>
              <a:ext cx="311051" cy="319897"/>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53" name="rc153"/>
            <p:cNvSpPr/>
            <p:nvPr/>
          </p:nvSpPr>
          <p:spPr>
            <a:xfrm>
              <a:off x="4999639" y="4861279"/>
              <a:ext cx="311051" cy="319897"/>
            </a:xfrm>
            <a:prstGeom prst="rect">
              <a:avLst/>
            </a:prstGeom>
            <a:solidFill>
              <a:srgbClr val="E2231A">
                <a:alpha val="100000"/>
              </a:srgbClr>
            </a:solidFill>
            <a:ln w="2710" cap="flat">
              <a:solidFill>
                <a:srgbClr val="FFFFFF">
                  <a:alpha val="100000"/>
                </a:srgbClr>
              </a:solidFill>
              <a:prstDash val="solid"/>
              <a:miter/>
            </a:ln>
          </p:spPr>
          <p:txBody>
            <a:bodyPr/>
            <a:lstStyle/>
            <a:p/>
          </p:txBody>
        </p:sp>
        <p:sp>
          <p:nvSpPr>
            <p:cNvPr id="154" name="rc154"/>
            <p:cNvSpPr/>
            <p:nvPr/>
          </p:nvSpPr>
          <p:spPr>
            <a:xfrm>
              <a:off x="4999639" y="2941897"/>
              <a:ext cx="311051" cy="319897"/>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155" name="rc155"/>
            <p:cNvSpPr/>
            <p:nvPr/>
          </p:nvSpPr>
          <p:spPr>
            <a:xfrm>
              <a:off x="4999639" y="4541382"/>
              <a:ext cx="311051" cy="319897"/>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56" name="rc156"/>
            <p:cNvSpPr/>
            <p:nvPr/>
          </p:nvSpPr>
          <p:spPr>
            <a:xfrm>
              <a:off x="4999639" y="3261794"/>
              <a:ext cx="311051" cy="319897"/>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157" name="rc157"/>
            <p:cNvSpPr/>
            <p:nvPr/>
          </p:nvSpPr>
          <p:spPr>
            <a:xfrm>
              <a:off x="4999639" y="5181176"/>
              <a:ext cx="311051" cy="319897"/>
            </a:xfrm>
            <a:prstGeom prst="rect">
              <a:avLst/>
            </a:prstGeom>
            <a:solidFill>
              <a:srgbClr val="D81E14">
                <a:alpha val="100000"/>
              </a:srgbClr>
            </a:solidFill>
            <a:ln w="2710" cap="flat">
              <a:solidFill>
                <a:srgbClr val="FFFFFF">
                  <a:alpha val="100000"/>
                </a:srgbClr>
              </a:solidFill>
              <a:prstDash val="solid"/>
              <a:miter/>
            </a:ln>
          </p:spPr>
          <p:txBody>
            <a:bodyPr/>
            <a:lstStyle/>
            <a:p/>
          </p:txBody>
        </p:sp>
        <p:sp>
          <p:nvSpPr>
            <p:cNvPr id="158" name="rc158"/>
            <p:cNvSpPr/>
            <p:nvPr/>
          </p:nvSpPr>
          <p:spPr>
            <a:xfrm>
              <a:off x="5310690" y="1022515"/>
              <a:ext cx="311051" cy="319897"/>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59" name="rc159"/>
            <p:cNvSpPr/>
            <p:nvPr/>
          </p:nvSpPr>
          <p:spPr>
            <a:xfrm>
              <a:off x="5310690" y="1662309"/>
              <a:ext cx="311051" cy="319897"/>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60" name="rc160"/>
            <p:cNvSpPr/>
            <p:nvPr/>
          </p:nvSpPr>
          <p:spPr>
            <a:xfrm>
              <a:off x="5310690" y="1982206"/>
              <a:ext cx="311051" cy="319897"/>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161" name="rc161"/>
            <p:cNvSpPr/>
            <p:nvPr/>
          </p:nvSpPr>
          <p:spPr>
            <a:xfrm>
              <a:off x="5310690" y="2622000"/>
              <a:ext cx="311051" cy="319897"/>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162" name="rc162"/>
            <p:cNvSpPr/>
            <p:nvPr/>
          </p:nvSpPr>
          <p:spPr>
            <a:xfrm>
              <a:off x="5310690" y="1342412"/>
              <a:ext cx="311051" cy="319897"/>
            </a:xfrm>
            <a:prstGeom prst="rect">
              <a:avLst/>
            </a:prstGeom>
            <a:solidFill>
              <a:srgbClr val="D31B12">
                <a:alpha val="100000"/>
              </a:srgbClr>
            </a:solidFill>
            <a:ln w="2710" cap="flat">
              <a:solidFill>
                <a:srgbClr val="FFFFFF">
                  <a:alpha val="100000"/>
                </a:srgbClr>
              </a:solidFill>
              <a:prstDash val="solid"/>
              <a:miter/>
            </a:ln>
          </p:spPr>
          <p:txBody>
            <a:bodyPr/>
            <a:lstStyle/>
            <a:p/>
          </p:txBody>
        </p:sp>
        <p:sp>
          <p:nvSpPr>
            <p:cNvPr id="163" name="rc163"/>
            <p:cNvSpPr/>
            <p:nvPr/>
          </p:nvSpPr>
          <p:spPr>
            <a:xfrm>
              <a:off x="5310690" y="2302103"/>
              <a:ext cx="311051" cy="319897"/>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164" name="rc164"/>
            <p:cNvSpPr/>
            <p:nvPr/>
          </p:nvSpPr>
          <p:spPr>
            <a:xfrm>
              <a:off x="5310690" y="4221485"/>
              <a:ext cx="311051" cy="319897"/>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65" name="rc165"/>
            <p:cNvSpPr/>
            <p:nvPr/>
          </p:nvSpPr>
          <p:spPr>
            <a:xfrm>
              <a:off x="5310690" y="4861279"/>
              <a:ext cx="311051" cy="319897"/>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166" name="rc166"/>
            <p:cNvSpPr/>
            <p:nvPr/>
          </p:nvSpPr>
          <p:spPr>
            <a:xfrm>
              <a:off x="5310690" y="2941897"/>
              <a:ext cx="311051" cy="319897"/>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167" name="rc167"/>
            <p:cNvSpPr/>
            <p:nvPr/>
          </p:nvSpPr>
          <p:spPr>
            <a:xfrm>
              <a:off x="5310690" y="4541382"/>
              <a:ext cx="311051" cy="319897"/>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68" name="rc168"/>
            <p:cNvSpPr/>
            <p:nvPr/>
          </p:nvSpPr>
          <p:spPr>
            <a:xfrm>
              <a:off x="5310690" y="3261794"/>
              <a:ext cx="311051" cy="319897"/>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169" name="rc169"/>
            <p:cNvSpPr/>
            <p:nvPr/>
          </p:nvSpPr>
          <p:spPr>
            <a:xfrm>
              <a:off x="5310690" y="5181176"/>
              <a:ext cx="311051" cy="319897"/>
            </a:xfrm>
            <a:prstGeom prst="rect">
              <a:avLst/>
            </a:prstGeom>
            <a:solidFill>
              <a:srgbClr val="D81E15">
                <a:alpha val="100000"/>
              </a:srgbClr>
            </a:solidFill>
            <a:ln w="2710" cap="flat">
              <a:solidFill>
                <a:srgbClr val="FFFFFF">
                  <a:alpha val="100000"/>
                </a:srgbClr>
              </a:solidFill>
              <a:prstDash val="solid"/>
              <a:miter/>
            </a:ln>
          </p:spPr>
          <p:txBody>
            <a:bodyPr/>
            <a:lstStyle/>
            <a:p/>
          </p:txBody>
        </p:sp>
        <p:sp>
          <p:nvSpPr>
            <p:cNvPr id="170" name="rc170"/>
            <p:cNvSpPr/>
            <p:nvPr/>
          </p:nvSpPr>
          <p:spPr>
            <a:xfrm>
              <a:off x="5621742" y="1022515"/>
              <a:ext cx="311051" cy="319897"/>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71" name="rc171"/>
            <p:cNvSpPr/>
            <p:nvPr/>
          </p:nvSpPr>
          <p:spPr>
            <a:xfrm>
              <a:off x="5621742" y="1662309"/>
              <a:ext cx="311051" cy="319897"/>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72" name="rc172"/>
            <p:cNvSpPr/>
            <p:nvPr/>
          </p:nvSpPr>
          <p:spPr>
            <a:xfrm>
              <a:off x="5621742" y="1982206"/>
              <a:ext cx="311051" cy="319897"/>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73" name="rc173"/>
            <p:cNvSpPr/>
            <p:nvPr/>
          </p:nvSpPr>
          <p:spPr>
            <a:xfrm>
              <a:off x="5621742" y="2622000"/>
              <a:ext cx="311051" cy="319897"/>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174" name="rc174"/>
            <p:cNvSpPr/>
            <p:nvPr/>
          </p:nvSpPr>
          <p:spPr>
            <a:xfrm>
              <a:off x="5621742" y="1342412"/>
              <a:ext cx="311051" cy="319897"/>
            </a:xfrm>
            <a:prstGeom prst="rect">
              <a:avLst/>
            </a:prstGeom>
            <a:solidFill>
              <a:srgbClr val="D51C13">
                <a:alpha val="100000"/>
              </a:srgbClr>
            </a:solidFill>
            <a:ln w="2710" cap="flat">
              <a:solidFill>
                <a:srgbClr val="FFFFFF">
                  <a:alpha val="100000"/>
                </a:srgbClr>
              </a:solidFill>
              <a:prstDash val="solid"/>
              <a:miter/>
            </a:ln>
          </p:spPr>
          <p:txBody>
            <a:bodyPr/>
            <a:lstStyle/>
            <a:p/>
          </p:txBody>
        </p:sp>
        <p:sp>
          <p:nvSpPr>
            <p:cNvPr id="175" name="rc175"/>
            <p:cNvSpPr/>
            <p:nvPr/>
          </p:nvSpPr>
          <p:spPr>
            <a:xfrm>
              <a:off x="5621742" y="2302103"/>
              <a:ext cx="311051" cy="319897"/>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76" name="rc176"/>
            <p:cNvSpPr/>
            <p:nvPr/>
          </p:nvSpPr>
          <p:spPr>
            <a:xfrm>
              <a:off x="5621742" y="3581691"/>
              <a:ext cx="311051" cy="319897"/>
            </a:xfrm>
            <a:prstGeom prst="rect">
              <a:avLst/>
            </a:prstGeom>
            <a:solidFill>
              <a:srgbClr val="E32C1B">
                <a:alpha val="100000"/>
              </a:srgbClr>
            </a:solidFill>
            <a:ln w="2710" cap="flat">
              <a:solidFill>
                <a:srgbClr val="FFFFFF">
                  <a:alpha val="100000"/>
                </a:srgbClr>
              </a:solidFill>
              <a:prstDash val="solid"/>
              <a:miter/>
            </a:ln>
          </p:spPr>
          <p:txBody>
            <a:bodyPr/>
            <a:lstStyle/>
            <a:p/>
          </p:txBody>
        </p:sp>
        <p:sp>
          <p:nvSpPr>
            <p:cNvPr id="177" name="rc177"/>
            <p:cNvSpPr/>
            <p:nvPr/>
          </p:nvSpPr>
          <p:spPr>
            <a:xfrm>
              <a:off x="5621742" y="4221485"/>
              <a:ext cx="311051" cy="319897"/>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78" name="rc178"/>
            <p:cNvSpPr/>
            <p:nvPr/>
          </p:nvSpPr>
          <p:spPr>
            <a:xfrm>
              <a:off x="5621742" y="4861279"/>
              <a:ext cx="311051" cy="319897"/>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179" name="rc179"/>
            <p:cNvSpPr/>
            <p:nvPr/>
          </p:nvSpPr>
          <p:spPr>
            <a:xfrm>
              <a:off x="5621742" y="2941897"/>
              <a:ext cx="311051" cy="319897"/>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180" name="rc180"/>
            <p:cNvSpPr/>
            <p:nvPr/>
          </p:nvSpPr>
          <p:spPr>
            <a:xfrm>
              <a:off x="5621742" y="4541382"/>
              <a:ext cx="311051" cy="319897"/>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81" name="rc181"/>
            <p:cNvSpPr/>
            <p:nvPr/>
          </p:nvSpPr>
          <p:spPr>
            <a:xfrm>
              <a:off x="5621742" y="3261794"/>
              <a:ext cx="311051" cy="319897"/>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182" name="rc182"/>
            <p:cNvSpPr/>
            <p:nvPr/>
          </p:nvSpPr>
          <p:spPr>
            <a:xfrm>
              <a:off x="5621742" y="5181176"/>
              <a:ext cx="311051" cy="319897"/>
            </a:xfrm>
            <a:prstGeom prst="rect">
              <a:avLst/>
            </a:prstGeom>
            <a:solidFill>
              <a:srgbClr val="D81E14">
                <a:alpha val="100000"/>
              </a:srgbClr>
            </a:solidFill>
            <a:ln w="2710" cap="flat">
              <a:solidFill>
                <a:srgbClr val="FFFFFF">
                  <a:alpha val="100000"/>
                </a:srgbClr>
              </a:solidFill>
              <a:prstDash val="solid"/>
              <a:miter/>
            </a:ln>
          </p:spPr>
          <p:txBody>
            <a:bodyPr/>
            <a:lstStyle/>
            <a:p/>
          </p:txBody>
        </p:sp>
        <p:sp>
          <p:nvSpPr>
            <p:cNvPr id="183" name="rc183"/>
            <p:cNvSpPr/>
            <p:nvPr/>
          </p:nvSpPr>
          <p:spPr>
            <a:xfrm>
              <a:off x="5932793" y="1022515"/>
              <a:ext cx="311051" cy="319897"/>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84" name="rc184"/>
            <p:cNvSpPr/>
            <p:nvPr/>
          </p:nvSpPr>
          <p:spPr>
            <a:xfrm>
              <a:off x="5932793" y="1662309"/>
              <a:ext cx="311051" cy="319897"/>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85" name="rc185"/>
            <p:cNvSpPr/>
            <p:nvPr/>
          </p:nvSpPr>
          <p:spPr>
            <a:xfrm>
              <a:off x="5932793" y="1982206"/>
              <a:ext cx="311051" cy="319897"/>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186" name="rc186"/>
            <p:cNvSpPr/>
            <p:nvPr/>
          </p:nvSpPr>
          <p:spPr>
            <a:xfrm>
              <a:off x="5932793" y="2622000"/>
              <a:ext cx="311051" cy="319897"/>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187" name="rc187"/>
            <p:cNvSpPr/>
            <p:nvPr/>
          </p:nvSpPr>
          <p:spPr>
            <a:xfrm>
              <a:off x="5932793" y="1342412"/>
              <a:ext cx="311051" cy="319897"/>
            </a:xfrm>
            <a:prstGeom prst="rect">
              <a:avLst/>
            </a:prstGeom>
            <a:solidFill>
              <a:srgbClr val="D31B11">
                <a:alpha val="100000"/>
              </a:srgbClr>
            </a:solidFill>
            <a:ln w="2710" cap="flat">
              <a:solidFill>
                <a:srgbClr val="FFFFFF">
                  <a:alpha val="100000"/>
                </a:srgbClr>
              </a:solidFill>
              <a:prstDash val="solid"/>
              <a:miter/>
            </a:ln>
          </p:spPr>
          <p:txBody>
            <a:bodyPr/>
            <a:lstStyle/>
            <a:p/>
          </p:txBody>
        </p:sp>
        <p:sp>
          <p:nvSpPr>
            <p:cNvPr id="188" name="rc188"/>
            <p:cNvSpPr/>
            <p:nvPr/>
          </p:nvSpPr>
          <p:spPr>
            <a:xfrm>
              <a:off x="5932793" y="2302103"/>
              <a:ext cx="311051" cy="319897"/>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189" name="rc189"/>
            <p:cNvSpPr/>
            <p:nvPr/>
          </p:nvSpPr>
          <p:spPr>
            <a:xfrm>
              <a:off x="5932793" y="3581691"/>
              <a:ext cx="311051" cy="319897"/>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190" name="rc190"/>
            <p:cNvSpPr/>
            <p:nvPr/>
          </p:nvSpPr>
          <p:spPr>
            <a:xfrm>
              <a:off x="5932793" y="4221485"/>
              <a:ext cx="311051" cy="319897"/>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91" name="rc191"/>
            <p:cNvSpPr/>
            <p:nvPr/>
          </p:nvSpPr>
          <p:spPr>
            <a:xfrm>
              <a:off x="5932793" y="4861279"/>
              <a:ext cx="311051" cy="319897"/>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192" name="rc192"/>
            <p:cNvSpPr/>
            <p:nvPr/>
          </p:nvSpPr>
          <p:spPr>
            <a:xfrm>
              <a:off x="5932793" y="2941897"/>
              <a:ext cx="311051" cy="319897"/>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193" name="rc193"/>
            <p:cNvSpPr/>
            <p:nvPr/>
          </p:nvSpPr>
          <p:spPr>
            <a:xfrm>
              <a:off x="5932793" y="4541382"/>
              <a:ext cx="311051" cy="319897"/>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94" name="rc194"/>
            <p:cNvSpPr/>
            <p:nvPr/>
          </p:nvSpPr>
          <p:spPr>
            <a:xfrm>
              <a:off x="5932793" y="3261794"/>
              <a:ext cx="311051" cy="319897"/>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195" name="rc195"/>
            <p:cNvSpPr/>
            <p:nvPr/>
          </p:nvSpPr>
          <p:spPr>
            <a:xfrm>
              <a:off x="5932793" y="5181176"/>
              <a:ext cx="311051" cy="319897"/>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196" name="rc196"/>
            <p:cNvSpPr/>
            <p:nvPr/>
          </p:nvSpPr>
          <p:spPr>
            <a:xfrm>
              <a:off x="6243844" y="1022515"/>
              <a:ext cx="311051" cy="319897"/>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97" name="rc197"/>
            <p:cNvSpPr/>
            <p:nvPr/>
          </p:nvSpPr>
          <p:spPr>
            <a:xfrm>
              <a:off x="6243844" y="1662309"/>
              <a:ext cx="311051" cy="319897"/>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98" name="rc198"/>
            <p:cNvSpPr/>
            <p:nvPr/>
          </p:nvSpPr>
          <p:spPr>
            <a:xfrm>
              <a:off x="6243844" y="1982206"/>
              <a:ext cx="311051" cy="319897"/>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199" name="rc199"/>
            <p:cNvSpPr/>
            <p:nvPr/>
          </p:nvSpPr>
          <p:spPr>
            <a:xfrm>
              <a:off x="6243844" y="2622000"/>
              <a:ext cx="311051" cy="319897"/>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200" name="rc200"/>
            <p:cNvSpPr/>
            <p:nvPr/>
          </p:nvSpPr>
          <p:spPr>
            <a:xfrm>
              <a:off x="6243844" y="1342412"/>
              <a:ext cx="311051" cy="319897"/>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201" name="rc201"/>
            <p:cNvSpPr/>
            <p:nvPr/>
          </p:nvSpPr>
          <p:spPr>
            <a:xfrm>
              <a:off x="6243844" y="2302103"/>
              <a:ext cx="311051" cy="319897"/>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202" name="rc202"/>
            <p:cNvSpPr/>
            <p:nvPr/>
          </p:nvSpPr>
          <p:spPr>
            <a:xfrm>
              <a:off x="6243844" y="3581691"/>
              <a:ext cx="311051" cy="319897"/>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203" name="rc203"/>
            <p:cNvSpPr/>
            <p:nvPr/>
          </p:nvSpPr>
          <p:spPr>
            <a:xfrm>
              <a:off x="6243844" y="4221485"/>
              <a:ext cx="311051" cy="319897"/>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204" name="rc204"/>
            <p:cNvSpPr/>
            <p:nvPr/>
          </p:nvSpPr>
          <p:spPr>
            <a:xfrm>
              <a:off x="6243844" y="4861279"/>
              <a:ext cx="311051" cy="319897"/>
            </a:xfrm>
            <a:prstGeom prst="rect">
              <a:avLst/>
            </a:prstGeom>
            <a:solidFill>
              <a:srgbClr val="EA4C1D">
                <a:alpha val="100000"/>
              </a:srgbClr>
            </a:solidFill>
            <a:ln w="2710" cap="flat">
              <a:solidFill>
                <a:srgbClr val="FFFFFF">
                  <a:alpha val="100000"/>
                </a:srgbClr>
              </a:solidFill>
              <a:prstDash val="solid"/>
              <a:miter/>
            </a:ln>
          </p:spPr>
          <p:txBody>
            <a:bodyPr/>
            <a:lstStyle/>
            <a:p/>
          </p:txBody>
        </p:sp>
        <p:sp>
          <p:nvSpPr>
            <p:cNvPr id="205" name="rc205"/>
            <p:cNvSpPr/>
            <p:nvPr/>
          </p:nvSpPr>
          <p:spPr>
            <a:xfrm>
              <a:off x="6243844" y="2941897"/>
              <a:ext cx="311051" cy="319897"/>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206" name="rc206"/>
            <p:cNvSpPr/>
            <p:nvPr/>
          </p:nvSpPr>
          <p:spPr>
            <a:xfrm>
              <a:off x="6243844" y="4541382"/>
              <a:ext cx="311051" cy="319897"/>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207" name="rc207"/>
            <p:cNvSpPr/>
            <p:nvPr/>
          </p:nvSpPr>
          <p:spPr>
            <a:xfrm>
              <a:off x="6243844" y="3261794"/>
              <a:ext cx="311051" cy="319897"/>
            </a:xfrm>
            <a:prstGeom prst="rect">
              <a:avLst/>
            </a:prstGeom>
            <a:solidFill>
              <a:srgbClr val="F16520">
                <a:alpha val="100000"/>
              </a:srgbClr>
            </a:solidFill>
            <a:ln w="2710" cap="flat">
              <a:solidFill>
                <a:srgbClr val="FFFFFF">
                  <a:alpha val="100000"/>
                </a:srgbClr>
              </a:solidFill>
              <a:prstDash val="solid"/>
              <a:miter/>
            </a:ln>
          </p:spPr>
          <p:txBody>
            <a:bodyPr/>
            <a:lstStyle/>
            <a:p/>
          </p:txBody>
        </p:sp>
        <p:sp>
          <p:nvSpPr>
            <p:cNvPr id="208" name="rc208"/>
            <p:cNvSpPr/>
            <p:nvPr/>
          </p:nvSpPr>
          <p:spPr>
            <a:xfrm>
              <a:off x="6243844" y="5181176"/>
              <a:ext cx="311051" cy="319897"/>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209" name="rc209"/>
            <p:cNvSpPr/>
            <p:nvPr/>
          </p:nvSpPr>
          <p:spPr>
            <a:xfrm>
              <a:off x="6554895" y="1022515"/>
              <a:ext cx="311051" cy="319897"/>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210" name="rc210"/>
            <p:cNvSpPr/>
            <p:nvPr/>
          </p:nvSpPr>
          <p:spPr>
            <a:xfrm>
              <a:off x="6554895" y="1662309"/>
              <a:ext cx="311051" cy="319897"/>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211" name="rc211"/>
            <p:cNvSpPr/>
            <p:nvPr/>
          </p:nvSpPr>
          <p:spPr>
            <a:xfrm>
              <a:off x="6554895" y="1982206"/>
              <a:ext cx="311051" cy="319897"/>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212" name="rc212"/>
            <p:cNvSpPr/>
            <p:nvPr/>
          </p:nvSpPr>
          <p:spPr>
            <a:xfrm>
              <a:off x="6554895" y="2622000"/>
              <a:ext cx="311051" cy="319897"/>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213" name="rc213"/>
            <p:cNvSpPr/>
            <p:nvPr/>
          </p:nvSpPr>
          <p:spPr>
            <a:xfrm>
              <a:off x="6554895" y="1342412"/>
              <a:ext cx="311051" cy="319897"/>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214" name="rc214"/>
            <p:cNvSpPr/>
            <p:nvPr/>
          </p:nvSpPr>
          <p:spPr>
            <a:xfrm>
              <a:off x="6554895" y="2302103"/>
              <a:ext cx="311051" cy="319897"/>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215" name="rc215"/>
            <p:cNvSpPr/>
            <p:nvPr/>
          </p:nvSpPr>
          <p:spPr>
            <a:xfrm>
              <a:off x="6554895" y="3581691"/>
              <a:ext cx="311051" cy="319897"/>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216" name="rc216"/>
            <p:cNvSpPr/>
            <p:nvPr/>
          </p:nvSpPr>
          <p:spPr>
            <a:xfrm>
              <a:off x="6554895" y="4221485"/>
              <a:ext cx="311051" cy="319897"/>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217" name="rc217"/>
            <p:cNvSpPr/>
            <p:nvPr/>
          </p:nvSpPr>
          <p:spPr>
            <a:xfrm>
              <a:off x="6554895" y="4861279"/>
              <a:ext cx="311051" cy="319897"/>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218" name="rc218"/>
            <p:cNvSpPr/>
            <p:nvPr/>
          </p:nvSpPr>
          <p:spPr>
            <a:xfrm>
              <a:off x="6554895" y="2941897"/>
              <a:ext cx="311051" cy="319897"/>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219" name="rc219"/>
            <p:cNvSpPr/>
            <p:nvPr/>
          </p:nvSpPr>
          <p:spPr>
            <a:xfrm>
              <a:off x="6554895" y="4541382"/>
              <a:ext cx="311051" cy="319897"/>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220" name="rc220"/>
            <p:cNvSpPr/>
            <p:nvPr/>
          </p:nvSpPr>
          <p:spPr>
            <a:xfrm>
              <a:off x="6554895" y="3261794"/>
              <a:ext cx="311051" cy="319897"/>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221" name="rc221"/>
            <p:cNvSpPr/>
            <p:nvPr/>
          </p:nvSpPr>
          <p:spPr>
            <a:xfrm>
              <a:off x="6554895" y="5181176"/>
              <a:ext cx="311051" cy="319897"/>
            </a:xfrm>
            <a:prstGeom prst="rect">
              <a:avLst/>
            </a:prstGeom>
            <a:solidFill>
              <a:srgbClr val="D81E15">
                <a:alpha val="100000"/>
              </a:srgbClr>
            </a:solidFill>
            <a:ln w="2710" cap="flat">
              <a:solidFill>
                <a:srgbClr val="FFFFFF">
                  <a:alpha val="100000"/>
                </a:srgbClr>
              </a:solidFill>
              <a:prstDash val="solid"/>
              <a:miter/>
            </a:ln>
          </p:spPr>
          <p:txBody>
            <a:bodyPr/>
            <a:lstStyle/>
            <a:p/>
          </p:txBody>
        </p:sp>
        <p:sp>
          <p:nvSpPr>
            <p:cNvPr id="222" name="rc222"/>
            <p:cNvSpPr/>
            <p:nvPr/>
          </p:nvSpPr>
          <p:spPr>
            <a:xfrm>
              <a:off x="6865947" y="1022515"/>
              <a:ext cx="311051" cy="319897"/>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223" name="rc223"/>
            <p:cNvSpPr/>
            <p:nvPr/>
          </p:nvSpPr>
          <p:spPr>
            <a:xfrm>
              <a:off x="6865947" y="1662309"/>
              <a:ext cx="311051" cy="319897"/>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224" name="rc224"/>
            <p:cNvSpPr/>
            <p:nvPr/>
          </p:nvSpPr>
          <p:spPr>
            <a:xfrm>
              <a:off x="6865947" y="1982206"/>
              <a:ext cx="311051" cy="319897"/>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225" name="rc225"/>
            <p:cNvSpPr/>
            <p:nvPr/>
          </p:nvSpPr>
          <p:spPr>
            <a:xfrm>
              <a:off x="6865947" y="2622000"/>
              <a:ext cx="311051" cy="319897"/>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226" name="rc226"/>
            <p:cNvSpPr/>
            <p:nvPr/>
          </p:nvSpPr>
          <p:spPr>
            <a:xfrm>
              <a:off x="6865947" y="1342412"/>
              <a:ext cx="311051" cy="319897"/>
            </a:xfrm>
            <a:prstGeom prst="rect">
              <a:avLst/>
            </a:prstGeom>
            <a:solidFill>
              <a:srgbClr val="D61D13">
                <a:alpha val="100000"/>
              </a:srgbClr>
            </a:solidFill>
            <a:ln w="2710" cap="flat">
              <a:solidFill>
                <a:srgbClr val="FFFFFF">
                  <a:alpha val="100000"/>
                </a:srgbClr>
              </a:solidFill>
              <a:prstDash val="solid"/>
              <a:miter/>
            </a:ln>
          </p:spPr>
          <p:txBody>
            <a:bodyPr/>
            <a:lstStyle/>
            <a:p/>
          </p:txBody>
        </p:sp>
        <p:sp>
          <p:nvSpPr>
            <p:cNvPr id="227" name="rc227"/>
            <p:cNvSpPr/>
            <p:nvPr/>
          </p:nvSpPr>
          <p:spPr>
            <a:xfrm>
              <a:off x="6865947" y="2302103"/>
              <a:ext cx="311051" cy="319897"/>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228" name="rc228"/>
            <p:cNvSpPr/>
            <p:nvPr/>
          </p:nvSpPr>
          <p:spPr>
            <a:xfrm>
              <a:off x="6865947" y="3581691"/>
              <a:ext cx="311051" cy="319897"/>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229" name="rc229"/>
            <p:cNvSpPr/>
            <p:nvPr/>
          </p:nvSpPr>
          <p:spPr>
            <a:xfrm>
              <a:off x="6865947" y="4221485"/>
              <a:ext cx="311051" cy="319897"/>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230" name="rc230"/>
            <p:cNvSpPr/>
            <p:nvPr/>
          </p:nvSpPr>
          <p:spPr>
            <a:xfrm>
              <a:off x="6865947" y="4861279"/>
              <a:ext cx="311051" cy="319897"/>
            </a:xfrm>
            <a:prstGeom prst="rect">
              <a:avLst/>
            </a:prstGeom>
            <a:solidFill>
              <a:srgbClr val="E5341B">
                <a:alpha val="100000"/>
              </a:srgbClr>
            </a:solidFill>
            <a:ln w="2710" cap="flat">
              <a:solidFill>
                <a:srgbClr val="FFFFFF">
                  <a:alpha val="100000"/>
                </a:srgbClr>
              </a:solidFill>
              <a:prstDash val="solid"/>
              <a:miter/>
            </a:ln>
          </p:spPr>
          <p:txBody>
            <a:bodyPr/>
            <a:lstStyle/>
            <a:p/>
          </p:txBody>
        </p:sp>
        <p:sp>
          <p:nvSpPr>
            <p:cNvPr id="231" name="rc231"/>
            <p:cNvSpPr/>
            <p:nvPr/>
          </p:nvSpPr>
          <p:spPr>
            <a:xfrm>
              <a:off x="6865947" y="2941897"/>
              <a:ext cx="311051" cy="319897"/>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232" name="rc232"/>
            <p:cNvSpPr/>
            <p:nvPr/>
          </p:nvSpPr>
          <p:spPr>
            <a:xfrm>
              <a:off x="6865947" y="4541382"/>
              <a:ext cx="311051" cy="319897"/>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233" name="rc233"/>
            <p:cNvSpPr/>
            <p:nvPr/>
          </p:nvSpPr>
          <p:spPr>
            <a:xfrm>
              <a:off x="6865947" y="3261794"/>
              <a:ext cx="311051" cy="319897"/>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234" name="rc234"/>
            <p:cNvSpPr/>
            <p:nvPr/>
          </p:nvSpPr>
          <p:spPr>
            <a:xfrm>
              <a:off x="6865947" y="5181176"/>
              <a:ext cx="311051" cy="319897"/>
            </a:xfrm>
            <a:prstGeom prst="rect">
              <a:avLst/>
            </a:prstGeom>
            <a:solidFill>
              <a:srgbClr val="E2231A">
                <a:alpha val="100000"/>
              </a:srgbClr>
            </a:solidFill>
            <a:ln w="2710" cap="flat">
              <a:solidFill>
                <a:srgbClr val="FFFFFF">
                  <a:alpha val="100000"/>
                </a:srgbClr>
              </a:solidFill>
              <a:prstDash val="solid"/>
              <a:miter/>
            </a:ln>
          </p:spPr>
          <p:txBody>
            <a:bodyPr/>
            <a:lstStyle/>
            <a:p/>
          </p:txBody>
        </p:sp>
        <p:sp>
          <p:nvSpPr>
            <p:cNvPr id="235" name="rc235"/>
            <p:cNvSpPr/>
            <p:nvPr/>
          </p:nvSpPr>
          <p:spPr>
            <a:xfrm>
              <a:off x="7176998" y="1022515"/>
              <a:ext cx="311051" cy="319897"/>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236" name="rc236"/>
            <p:cNvSpPr/>
            <p:nvPr/>
          </p:nvSpPr>
          <p:spPr>
            <a:xfrm>
              <a:off x="7176998" y="1662309"/>
              <a:ext cx="311051" cy="319897"/>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237" name="rc237"/>
            <p:cNvSpPr/>
            <p:nvPr/>
          </p:nvSpPr>
          <p:spPr>
            <a:xfrm>
              <a:off x="7176998" y="1982206"/>
              <a:ext cx="311051" cy="319897"/>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238" name="rc238"/>
            <p:cNvSpPr/>
            <p:nvPr/>
          </p:nvSpPr>
          <p:spPr>
            <a:xfrm>
              <a:off x="7176998" y="2622000"/>
              <a:ext cx="311051" cy="319897"/>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239" name="rc239"/>
            <p:cNvSpPr/>
            <p:nvPr/>
          </p:nvSpPr>
          <p:spPr>
            <a:xfrm>
              <a:off x="7176998" y="1342412"/>
              <a:ext cx="311051" cy="319897"/>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240" name="rc240"/>
            <p:cNvSpPr/>
            <p:nvPr/>
          </p:nvSpPr>
          <p:spPr>
            <a:xfrm>
              <a:off x="7176998" y="2302103"/>
              <a:ext cx="311051" cy="319897"/>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241" name="rc241"/>
            <p:cNvSpPr/>
            <p:nvPr/>
          </p:nvSpPr>
          <p:spPr>
            <a:xfrm>
              <a:off x="7176998" y="3581691"/>
              <a:ext cx="311051" cy="319897"/>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242" name="rc242"/>
            <p:cNvSpPr/>
            <p:nvPr/>
          </p:nvSpPr>
          <p:spPr>
            <a:xfrm>
              <a:off x="7176998" y="4221485"/>
              <a:ext cx="311051" cy="319897"/>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243" name="rc243"/>
            <p:cNvSpPr/>
            <p:nvPr/>
          </p:nvSpPr>
          <p:spPr>
            <a:xfrm>
              <a:off x="7176998" y="4861279"/>
              <a:ext cx="311051" cy="319897"/>
            </a:xfrm>
            <a:prstGeom prst="rect">
              <a:avLst/>
            </a:prstGeom>
            <a:solidFill>
              <a:srgbClr val="E63B1C">
                <a:alpha val="100000"/>
              </a:srgbClr>
            </a:solidFill>
            <a:ln w="2710" cap="flat">
              <a:solidFill>
                <a:srgbClr val="FFFFFF">
                  <a:alpha val="100000"/>
                </a:srgbClr>
              </a:solidFill>
              <a:prstDash val="solid"/>
              <a:miter/>
            </a:ln>
          </p:spPr>
          <p:txBody>
            <a:bodyPr/>
            <a:lstStyle/>
            <a:p/>
          </p:txBody>
        </p:sp>
        <p:sp>
          <p:nvSpPr>
            <p:cNvPr id="244" name="rc244"/>
            <p:cNvSpPr/>
            <p:nvPr/>
          </p:nvSpPr>
          <p:spPr>
            <a:xfrm>
              <a:off x="7176998" y="2941897"/>
              <a:ext cx="311051" cy="319897"/>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245" name="rc245"/>
            <p:cNvSpPr/>
            <p:nvPr/>
          </p:nvSpPr>
          <p:spPr>
            <a:xfrm>
              <a:off x="7176998" y="4541382"/>
              <a:ext cx="311051" cy="319897"/>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246" name="rc246"/>
            <p:cNvSpPr/>
            <p:nvPr/>
          </p:nvSpPr>
          <p:spPr>
            <a:xfrm>
              <a:off x="7176998" y="3261794"/>
              <a:ext cx="311051" cy="319897"/>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247" name="rc247"/>
            <p:cNvSpPr/>
            <p:nvPr/>
          </p:nvSpPr>
          <p:spPr>
            <a:xfrm>
              <a:off x="7176998" y="5181176"/>
              <a:ext cx="311051" cy="319897"/>
            </a:xfrm>
            <a:prstGeom prst="rect">
              <a:avLst/>
            </a:prstGeom>
            <a:solidFill>
              <a:srgbClr val="DA1F15">
                <a:alpha val="100000"/>
              </a:srgbClr>
            </a:solidFill>
            <a:ln w="2710" cap="flat">
              <a:solidFill>
                <a:srgbClr val="FFFFFF">
                  <a:alpha val="100000"/>
                </a:srgbClr>
              </a:solidFill>
              <a:prstDash val="solid"/>
              <a:miter/>
            </a:ln>
          </p:spPr>
          <p:txBody>
            <a:bodyPr/>
            <a:lstStyle/>
            <a:p/>
          </p:txBody>
        </p:sp>
        <p:sp>
          <p:nvSpPr>
            <p:cNvPr id="248" name="rc248"/>
            <p:cNvSpPr/>
            <p:nvPr/>
          </p:nvSpPr>
          <p:spPr>
            <a:xfrm>
              <a:off x="7488049" y="1022515"/>
              <a:ext cx="311051" cy="319897"/>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249" name="rc249"/>
            <p:cNvSpPr/>
            <p:nvPr/>
          </p:nvSpPr>
          <p:spPr>
            <a:xfrm>
              <a:off x="7488049" y="1662309"/>
              <a:ext cx="311051" cy="319897"/>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250" name="rc250"/>
            <p:cNvSpPr/>
            <p:nvPr/>
          </p:nvSpPr>
          <p:spPr>
            <a:xfrm>
              <a:off x="7488049" y="1982206"/>
              <a:ext cx="311051" cy="319897"/>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251" name="rc251"/>
            <p:cNvSpPr/>
            <p:nvPr/>
          </p:nvSpPr>
          <p:spPr>
            <a:xfrm>
              <a:off x="7488049" y="2622000"/>
              <a:ext cx="311051" cy="319897"/>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252" name="rc252"/>
            <p:cNvSpPr/>
            <p:nvPr/>
          </p:nvSpPr>
          <p:spPr>
            <a:xfrm>
              <a:off x="7488049" y="1342412"/>
              <a:ext cx="311051" cy="319897"/>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253" name="rc253"/>
            <p:cNvSpPr/>
            <p:nvPr/>
          </p:nvSpPr>
          <p:spPr>
            <a:xfrm>
              <a:off x="7488049" y="2302103"/>
              <a:ext cx="311051" cy="319897"/>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254" name="rc254"/>
            <p:cNvSpPr/>
            <p:nvPr/>
          </p:nvSpPr>
          <p:spPr>
            <a:xfrm>
              <a:off x="7488049" y="3581691"/>
              <a:ext cx="311051" cy="319897"/>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255" name="rc255"/>
            <p:cNvSpPr/>
            <p:nvPr/>
          </p:nvSpPr>
          <p:spPr>
            <a:xfrm>
              <a:off x="7488049" y="3901588"/>
              <a:ext cx="311051" cy="319897"/>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256" name="rc256"/>
            <p:cNvSpPr/>
            <p:nvPr/>
          </p:nvSpPr>
          <p:spPr>
            <a:xfrm>
              <a:off x="7488049" y="4221485"/>
              <a:ext cx="311051" cy="319897"/>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257" name="rc257"/>
            <p:cNvSpPr/>
            <p:nvPr/>
          </p:nvSpPr>
          <p:spPr>
            <a:xfrm>
              <a:off x="7488049" y="4861279"/>
              <a:ext cx="311051" cy="319897"/>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258" name="rc258"/>
            <p:cNvSpPr/>
            <p:nvPr/>
          </p:nvSpPr>
          <p:spPr>
            <a:xfrm>
              <a:off x="7488049" y="2941897"/>
              <a:ext cx="311051" cy="319897"/>
            </a:xfrm>
            <a:prstGeom prst="rect">
              <a:avLst/>
            </a:prstGeom>
            <a:solidFill>
              <a:srgbClr val="F16520">
                <a:alpha val="100000"/>
              </a:srgbClr>
            </a:solidFill>
            <a:ln w="2710" cap="flat">
              <a:solidFill>
                <a:srgbClr val="FFFFFF">
                  <a:alpha val="100000"/>
                </a:srgbClr>
              </a:solidFill>
              <a:prstDash val="solid"/>
              <a:miter/>
            </a:ln>
          </p:spPr>
          <p:txBody>
            <a:bodyPr/>
            <a:lstStyle/>
            <a:p/>
          </p:txBody>
        </p:sp>
        <p:sp>
          <p:nvSpPr>
            <p:cNvPr id="259" name="rc259"/>
            <p:cNvSpPr/>
            <p:nvPr/>
          </p:nvSpPr>
          <p:spPr>
            <a:xfrm>
              <a:off x="7488049" y="4541382"/>
              <a:ext cx="311051" cy="319897"/>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260" name="rc260"/>
            <p:cNvSpPr/>
            <p:nvPr/>
          </p:nvSpPr>
          <p:spPr>
            <a:xfrm>
              <a:off x="7488049" y="3261794"/>
              <a:ext cx="311051" cy="319897"/>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261" name="rc261"/>
            <p:cNvSpPr/>
            <p:nvPr/>
          </p:nvSpPr>
          <p:spPr>
            <a:xfrm>
              <a:off x="7488049" y="5181176"/>
              <a:ext cx="311051" cy="319897"/>
            </a:xfrm>
            <a:prstGeom prst="rect">
              <a:avLst/>
            </a:prstGeom>
            <a:solidFill>
              <a:srgbClr val="DA1F15">
                <a:alpha val="100000"/>
              </a:srgbClr>
            </a:solidFill>
            <a:ln w="2710" cap="flat">
              <a:solidFill>
                <a:srgbClr val="FFFFFF">
                  <a:alpha val="100000"/>
                </a:srgbClr>
              </a:solidFill>
              <a:prstDash val="solid"/>
              <a:miter/>
            </a:ln>
          </p:spPr>
          <p:txBody>
            <a:bodyPr/>
            <a:lstStyle/>
            <a:p/>
          </p:txBody>
        </p:sp>
        <p:sp>
          <p:nvSpPr>
            <p:cNvPr id="262" name="rc262"/>
            <p:cNvSpPr/>
            <p:nvPr/>
          </p:nvSpPr>
          <p:spPr>
            <a:xfrm>
              <a:off x="7799100" y="1022515"/>
              <a:ext cx="311051" cy="319897"/>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263" name="rc263"/>
            <p:cNvSpPr/>
            <p:nvPr/>
          </p:nvSpPr>
          <p:spPr>
            <a:xfrm>
              <a:off x="7799100" y="1662309"/>
              <a:ext cx="311051" cy="319897"/>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264" name="rc264"/>
            <p:cNvSpPr/>
            <p:nvPr/>
          </p:nvSpPr>
          <p:spPr>
            <a:xfrm>
              <a:off x="7799100" y="1982206"/>
              <a:ext cx="311051" cy="319897"/>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265" name="rc265"/>
            <p:cNvSpPr/>
            <p:nvPr/>
          </p:nvSpPr>
          <p:spPr>
            <a:xfrm>
              <a:off x="7799100" y="2622000"/>
              <a:ext cx="311051" cy="319897"/>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266" name="rc266"/>
            <p:cNvSpPr/>
            <p:nvPr/>
          </p:nvSpPr>
          <p:spPr>
            <a:xfrm>
              <a:off x="7799100" y="1342412"/>
              <a:ext cx="311051" cy="319897"/>
            </a:xfrm>
            <a:prstGeom prst="rect">
              <a:avLst/>
            </a:prstGeom>
            <a:solidFill>
              <a:srgbClr val="DA1F16">
                <a:alpha val="100000"/>
              </a:srgbClr>
            </a:solidFill>
            <a:ln w="2710" cap="flat">
              <a:solidFill>
                <a:srgbClr val="FFFFFF">
                  <a:alpha val="100000"/>
                </a:srgbClr>
              </a:solidFill>
              <a:prstDash val="solid"/>
              <a:miter/>
            </a:ln>
          </p:spPr>
          <p:txBody>
            <a:bodyPr/>
            <a:lstStyle/>
            <a:p/>
          </p:txBody>
        </p:sp>
        <p:sp>
          <p:nvSpPr>
            <p:cNvPr id="267" name="rc267"/>
            <p:cNvSpPr/>
            <p:nvPr/>
          </p:nvSpPr>
          <p:spPr>
            <a:xfrm>
              <a:off x="7799100" y="2302103"/>
              <a:ext cx="311051" cy="319897"/>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268" name="rc268"/>
            <p:cNvSpPr/>
            <p:nvPr/>
          </p:nvSpPr>
          <p:spPr>
            <a:xfrm>
              <a:off x="7799100" y="3581691"/>
              <a:ext cx="311051" cy="319897"/>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269" name="rc269"/>
            <p:cNvSpPr/>
            <p:nvPr/>
          </p:nvSpPr>
          <p:spPr>
            <a:xfrm>
              <a:off x="7799100" y="3901588"/>
              <a:ext cx="311051" cy="319897"/>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270" name="rc270"/>
            <p:cNvSpPr/>
            <p:nvPr/>
          </p:nvSpPr>
          <p:spPr>
            <a:xfrm>
              <a:off x="7799100" y="4221485"/>
              <a:ext cx="311051" cy="319897"/>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271" name="rc271"/>
            <p:cNvSpPr/>
            <p:nvPr/>
          </p:nvSpPr>
          <p:spPr>
            <a:xfrm>
              <a:off x="7799100" y="4861279"/>
              <a:ext cx="311051" cy="319897"/>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272" name="rc272"/>
            <p:cNvSpPr/>
            <p:nvPr/>
          </p:nvSpPr>
          <p:spPr>
            <a:xfrm>
              <a:off x="7799100" y="2941897"/>
              <a:ext cx="311051" cy="319897"/>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273" name="rc273"/>
            <p:cNvSpPr/>
            <p:nvPr/>
          </p:nvSpPr>
          <p:spPr>
            <a:xfrm>
              <a:off x="7799100" y="4541382"/>
              <a:ext cx="311051" cy="319897"/>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274" name="rc274"/>
            <p:cNvSpPr/>
            <p:nvPr/>
          </p:nvSpPr>
          <p:spPr>
            <a:xfrm>
              <a:off x="7799100" y="3261794"/>
              <a:ext cx="311051" cy="319897"/>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275" name="rc275"/>
            <p:cNvSpPr/>
            <p:nvPr/>
          </p:nvSpPr>
          <p:spPr>
            <a:xfrm>
              <a:off x="7799100" y="5181176"/>
              <a:ext cx="311051" cy="319897"/>
            </a:xfrm>
            <a:prstGeom prst="rect">
              <a:avLst/>
            </a:prstGeom>
            <a:solidFill>
              <a:srgbClr val="D81E15">
                <a:alpha val="100000"/>
              </a:srgbClr>
            </a:solidFill>
            <a:ln w="2710" cap="flat">
              <a:solidFill>
                <a:srgbClr val="FFFFFF">
                  <a:alpha val="100000"/>
                </a:srgbClr>
              </a:solidFill>
              <a:prstDash val="solid"/>
              <a:miter/>
            </a:ln>
          </p:spPr>
          <p:txBody>
            <a:bodyPr/>
            <a:lstStyle/>
            <a:p/>
          </p:txBody>
        </p:sp>
        <p:sp>
          <p:nvSpPr>
            <p:cNvPr id="276" name="rc276"/>
            <p:cNvSpPr/>
            <p:nvPr/>
          </p:nvSpPr>
          <p:spPr>
            <a:xfrm>
              <a:off x="8110152" y="1022515"/>
              <a:ext cx="311051" cy="319897"/>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277" name="rc277"/>
            <p:cNvSpPr/>
            <p:nvPr/>
          </p:nvSpPr>
          <p:spPr>
            <a:xfrm>
              <a:off x="8110152" y="1662309"/>
              <a:ext cx="311051" cy="319897"/>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278" name="rc278"/>
            <p:cNvSpPr/>
            <p:nvPr/>
          </p:nvSpPr>
          <p:spPr>
            <a:xfrm>
              <a:off x="8110152" y="1982206"/>
              <a:ext cx="311051" cy="319897"/>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279" name="rc279"/>
            <p:cNvSpPr/>
            <p:nvPr/>
          </p:nvSpPr>
          <p:spPr>
            <a:xfrm>
              <a:off x="8110152" y="2622000"/>
              <a:ext cx="311051" cy="319897"/>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280" name="rc280"/>
            <p:cNvSpPr/>
            <p:nvPr/>
          </p:nvSpPr>
          <p:spPr>
            <a:xfrm>
              <a:off x="8110152" y="1342412"/>
              <a:ext cx="311051" cy="319897"/>
            </a:xfrm>
            <a:prstGeom prst="rect">
              <a:avLst/>
            </a:prstGeom>
            <a:solidFill>
              <a:srgbClr val="DA1F15">
                <a:alpha val="100000"/>
              </a:srgbClr>
            </a:solidFill>
            <a:ln w="2710" cap="flat">
              <a:solidFill>
                <a:srgbClr val="FFFFFF">
                  <a:alpha val="100000"/>
                </a:srgbClr>
              </a:solidFill>
              <a:prstDash val="solid"/>
              <a:miter/>
            </a:ln>
          </p:spPr>
          <p:txBody>
            <a:bodyPr/>
            <a:lstStyle/>
            <a:p/>
          </p:txBody>
        </p:sp>
        <p:sp>
          <p:nvSpPr>
            <p:cNvPr id="281" name="rc281"/>
            <p:cNvSpPr/>
            <p:nvPr/>
          </p:nvSpPr>
          <p:spPr>
            <a:xfrm>
              <a:off x="8110152" y="2302103"/>
              <a:ext cx="311051" cy="319897"/>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282" name="rc282"/>
            <p:cNvSpPr/>
            <p:nvPr/>
          </p:nvSpPr>
          <p:spPr>
            <a:xfrm>
              <a:off x="8110152" y="3581691"/>
              <a:ext cx="311051" cy="319897"/>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283" name="rc283"/>
            <p:cNvSpPr/>
            <p:nvPr/>
          </p:nvSpPr>
          <p:spPr>
            <a:xfrm>
              <a:off x="8110152" y="3901588"/>
              <a:ext cx="311051" cy="319897"/>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284" name="rc284"/>
            <p:cNvSpPr/>
            <p:nvPr/>
          </p:nvSpPr>
          <p:spPr>
            <a:xfrm>
              <a:off x="8110152" y="4221485"/>
              <a:ext cx="311051" cy="319897"/>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285" name="rc285"/>
            <p:cNvSpPr/>
            <p:nvPr/>
          </p:nvSpPr>
          <p:spPr>
            <a:xfrm>
              <a:off x="8110152" y="4861279"/>
              <a:ext cx="311051" cy="319897"/>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286" name="rc286"/>
            <p:cNvSpPr/>
            <p:nvPr/>
          </p:nvSpPr>
          <p:spPr>
            <a:xfrm>
              <a:off x="8110152" y="2941897"/>
              <a:ext cx="311051" cy="319897"/>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287" name="rc287"/>
            <p:cNvSpPr/>
            <p:nvPr/>
          </p:nvSpPr>
          <p:spPr>
            <a:xfrm>
              <a:off x="8110152" y="4541382"/>
              <a:ext cx="311051" cy="319897"/>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288" name="rc288"/>
            <p:cNvSpPr/>
            <p:nvPr/>
          </p:nvSpPr>
          <p:spPr>
            <a:xfrm>
              <a:off x="8110152" y="3261794"/>
              <a:ext cx="311051" cy="319897"/>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289" name="rc289"/>
            <p:cNvSpPr/>
            <p:nvPr/>
          </p:nvSpPr>
          <p:spPr>
            <a:xfrm>
              <a:off x="8110152" y="5181176"/>
              <a:ext cx="311051" cy="319897"/>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290" name="rc290"/>
            <p:cNvSpPr/>
            <p:nvPr/>
          </p:nvSpPr>
          <p:spPr>
            <a:xfrm>
              <a:off x="8421203" y="1022515"/>
              <a:ext cx="311051" cy="319897"/>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291" name="rc291"/>
            <p:cNvSpPr/>
            <p:nvPr/>
          </p:nvSpPr>
          <p:spPr>
            <a:xfrm>
              <a:off x="8421203" y="1662309"/>
              <a:ext cx="311051" cy="319897"/>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292" name="rc292"/>
            <p:cNvSpPr/>
            <p:nvPr/>
          </p:nvSpPr>
          <p:spPr>
            <a:xfrm>
              <a:off x="8421203" y="1982206"/>
              <a:ext cx="311051" cy="319897"/>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293" name="rc293"/>
            <p:cNvSpPr/>
            <p:nvPr/>
          </p:nvSpPr>
          <p:spPr>
            <a:xfrm>
              <a:off x="8421203" y="2622000"/>
              <a:ext cx="311051" cy="319897"/>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294" name="rc294"/>
            <p:cNvSpPr/>
            <p:nvPr/>
          </p:nvSpPr>
          <p:spPr>
            <a:xfrm>
              <a:off x="8421203" y="1342412"/>
              <a:ext cx="311051" cy="319897"/>
            </a:xfrm>
            <a:prstGeom prst="rect">
              <a:avLst/>
            </a:prstGeom>
            <a:solidFill>
              <a:srgbClr val="DE2118">
                <a:alpha val="100000"/>
              </a:srgbClr>
            </a:solidFill>
            <a:ln w="2710" cap="flat">
              <a:solidFill>
                <a:srgbClr val="FFFFFF">
                  <a:alpha val="100000"/>
                </a:srgbClr>
              </a:solidFill>
              <a:prstDash val="solid"/>
              <a:miter/>
            </a:ln>
          </p:spPr>
          <p:txBody>
            <a:bodyPr/>
            <a:lstStyle/>
            <a:p/>
          </p:txBody>
        </p:sp>
        <p:sp>
          <p:nvSpPr>
            <p:cNvPr id="295" name="rc295"/>
            <p:cNvSpPr/>
            <p:nvPr/>
          </p:nvSpPr>
          <p:spPr>
            <a:xfrm>
              <a:off x="8421203" y="2302103"/>
              <a:ext cx="311051" cy="319897"/>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296" name="rc296"/>
            <p:cNvSpPr/>
            <p:nvPr/>
          </p:nvSpPr>
          <p:spPr>
            <a:xfrm>
              <a:off x="8421203" y="3581691"/>
              <a:ext cx="311051" cy="319897"/>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297" name="rc297"/>
            <p:cNvSpPr/>
            <p:nvPr/>
          </p:nvSpPr>
          <p:spPr>
            <a:xfrm>
              <a:off x="8421203" y="3901588"/>
              <a:ext cx="311051" cy="319897"/>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298" name="rc298"/>
            <p:cNvSpPr/>
            <p:nvPr/>
          </p:nvSpPr>
          <p:spPr>
            <a:xfrm>
              <a:off x="8421203" y="4221485"/>
              <a:ext cx="311051" cy="319897"/>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299" name="rc299"/>
            <p:cNvSpPr/>
            <p:nvPr/>
          </p:nvSpPr>
          <p:spPr>
            <a:xfrm>
              <a:off x="8421203" y="4861279"/>
              <a:ext cx="311051" cy="319897"/>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300" name="rc300"/>
            <p:cNvSpPr/>
            <p:nvPr/>
          </p:nvSpPr>
          <p:spPr>
            <a:xfrm>
              <a:off x="8421203" y="2941897"/>
              <a:ext cx="311051" cy="319897"/>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301" name="rc301"/>
            <p:cNvSpPr/>
            <p:nvPr/>
          </p:nvSpPr>
          <p:spPr>
            <a:xfrm>
              <a:off x="8421203" y="4541382"/>
              <a:ext cx="311051" cy="319897"/>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302" name="rc302"/>
            <p:cNvSpPr/>
            <p:nvPr/>
          </p:nvSpPr>
          <p:spPr>
            <a:xfrm>
              <a:off x="8421203" y="3261794"/>
              <a:ext cx="311051" cy="319897"/>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303" name="rc303"/>
            <p:cNvSpPr/>
            <p:nvPr/>
          </p:nvSpPr>
          <p:spPr>
            <a:xfrm>
              <a:off x="8421203" y="5181176"/>
              <a:ext cx="311051" cy="319897"/>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304" name="rc304"/>
            <p:cNvSpPr/>
            <p:nvPr/>
          </p:nvSpPr>
          <p:spPr>
            <a:xfrm>
              <a:off x="8732254" y="1022515"/>
              <a:ext cx="311051" cy="319897"/>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305" name="rc305"/>
            <p:cNvSpPr/>
            <p:nvPr/>
          </p:nvSpPr>
          <p:spPr>
            <a:xfrm>
              <a:off x="8732254" y="1662309"/>
              <a:ext cx="311051" cy="319897"/>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306" name="rc306"/>
            <p:cNvSpPr/>
            <p:nvPr/>
          </p:nvSpPr>
          <p:spPr>
            <a:xfrm>
              <a:off x="8732254" y="1982206"/>
              <a:ext cx="311051" cy="319897"/>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307" name="rc307"/>
            <p:cNvSpPr/>
            <p:nvPr/>
          </p:nvSpPr>
          <p:spPr>
            <a:xfrm>
              <a:off x="8732254" y="2622000"/>
              <a:ext cx="311051" cy="319897"/>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308" name="rc308"/>
            <p:cNvSpPr/>
            <p:nvPr/>
          </p:nvSpPr>
          <p:spPr>
            <a:xfrm>
              <a:off x="8732254" y="1342412"/>
              <a:ext cx="311051" cy="319897"/>
            </a:xfrm>
            <a:prstGeom prst="rect">
              <a:avLst/>
            </a:prstGeom>
            <a:solidFill>
              <a:srgbClr val="DE2118">
                <a:alpha val="100000"/>
              </a:srgbClr>
            </a:solidFill>
            <a:ln w="2710" cap="flat">
              <a:solidFill>
                <a:srgbClr val="FFFFFF">
                  <a:alpha val="100000"/>
                </a:srgbClr>
              </a:solidFill>
              <a:prstDash val="solid"/>
              <a:miter/>
            </a:ln>
          </p:spPr>
          <p:txBody>
            <a:bodyPr/>
            <a:lstStyle/>
            <a:p/>
          </p:txBody>
        </p:sp>
        <p:sp>
          <p:nvSpPr>
            <p:cNvPr id="309" name="rc309"/>
            <p:cNvSpPr/>
            <p:nvPr/>
          </p:nvSpPr>
          <p:spPr>
            <a:xfrm>
              <a:off x="8732254" y="2302103"/>
              <a:ext cx="311051" cy="319897"/>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310" name="rc310"/>
            <p:cNvSpPr/>
            <p:nvPr/>
          </p:nvSpPr>
          <p:spPr>
            <a:xfrm>
              <a:off x="8732254" y="3581691"/>
              <a:ext cx="311051" cy="319897"/>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311" name="rc311"/>
            <p:cNvSpPr/>
            <p:nvPr/>
          </p:nvSpPr>
          <p:spPr>
            <a:xfrm>
              <a:off x="8732254" y="3901588"/>
              <a:ext cx="311051" cy="319897"/>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312" name="rc312"/>
            <p:cNvSpPr/>
            <p:nvPr/>
          </p:nvSpPr>
          <p:spPr>
            <a:xfrm>
              <a:off x="8732254" y="4221485"/>
              <a:ext cx="311051" cy="319897"/>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313" name="rc313"/>
            <p:cNvSpPr/>
            <p:nvPr/>
          </p:nvSpPr>
          <p:spPr>
            <a:xfrm>
              <a:off x="8732254" y="4861279"/>
              <a:ext cx="311051" cy="319897"/>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314" name="rc314"/>
            <p:cNvSpPr/>
            <p:nvPr/>
          </p:nvSpPr>
          <p:spPr>
            <a:xfrm>
              <a:off x="8732254" y="2941897"/>
              <a:ext cx="311051" cy="319897"/>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315" name="rc315"/>
            <p:cNvSpPr/>
            <p:nvPr/>
          </p:nvSpPr>
          <p:spPr>
            <a:xfrm>
              <a:off x="8732254" y="4541382"/>
              <a:ext cx="311051" cy="319897"/>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316" name="rc316"/>
            <p:cNvSpPr/>
            <p:nvPr/>
          </p:nvSpPr>
          <p:spPr>
            <a:xfrm>
              <a:off x="8732254" y="3261794"/>
              <a:ext cx="311051" cy="319897"/>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317" name="rc317"/>
            <p:cNvSpPr/>
            <p:nvPr/>
          </p:nvSpPr>
          <p:spPr>
            <a:xfrm>
              <a:off x="8732254" y="5181176"/>
              <a:ext cx="311051" cy="319897"/>
            </a:xfrm>
            <a:prstGeom prst="rect">
              <a:avLst/>
            </a:prstGeom>
            <a:solidFill>
              <a:srgbClr val="EA4C1D">
                <a:alpha val="100000"/>
              </a:srgbClr>
            </a:solidFill>
            <a:ln w="2710" cap="flat">
              <a:solidFill>
                <a:srgbClr val="FFFFFF">
                  <a:alpha val="100000"/>
                </a:srgbClr>
              </a:solidFill>
              <a:prstDash val="solid"/>
              <a:miter/>
            </a:ln>
          </p:spPr>
          <p:txBody>
            <a:bodyPr/>
            <a:lstStyle/>
            <a:p/>
          </p:txBody>
        </p:sp>
        <p:sp>
          <p:nvSpPr>
            <p:cNvPr id="318" name="rc318"/>
            <p:cNvSpPr/>
            <p:nvPr/>
          </p:nvSpPr>
          <p:spPr>
            <a:xfrm>
              <a:off x="4066485" y="5501073"/>
              <a:ext cx="311051" cy="319897"/>
            </a:xfrm>
            <a:prstGeom prst="rect">
              <a:avLst/>
            </a:prstGeom>
            <a:solidFill>
              <a:srgbClr val="B50800">
                <a:alpha val="100000"/>
              </a:srgbClr>
            </a:solidFill>
            <a:ln w="2710" cap="flat">
              <a:solidFill>
                <a:srgbClr val="FFFFFF">
                  <a:alpha val="100000"/>
                </a:srgbClr>
              </a:solidFill>
              <a:prstDash val="solid"/>
              <a:miter/>
            </a:ln>
          </p:spPr>
          <p:txBody>
            <a:bodyPr/>
            <a:lstStyle/>
            <a:p/>
          </p:txBody>
        </p:sp>
        <p:sp>
          <p:nvSpPr>
            <p:cNvPr id="319" name="rc319"/>
            <p:cNvSpPr/>
            <p:nvPr/>
          </p:nvSpPr>
          <p:spPr>
            <a:xfrm>
              <a:off x="4377537" y="5501073"/>
              <a:ext cx="311051" cy="319897"/>
            </a:xfrm>
            <a:prstGeom prst="rect">
              <a:avLst/>
            </a:prstGeom>
            <a:solidFill>
              <a:srgbClr val="B90B02">
                <a:alpha val="100000"/>
              </a:srgbClr>
            </a:solidFill>
            <a:ln w="2710" cap="flat">
              <a:solidFill>
                <a:srgbClr val="FFFFFF">
                  <a:alpha val="100000"/>
                </a:srgbClr>
              </a:solidFill>
              <a:prstDash val="solid"/>
              <a:miter/>
            </a:ln>
          </p:spPr>
          <p:txBody>
            <a:bodyPr/>
            <a:lstStyle/>
            <a:p/>
          </p:txBody>
        </p:sp>
        <p:sp>
          <p:nvSpPr>
            <p:cNvPr id="320" name="rc320"/>
            <p:cNvSpPr/>
            <p:nvPr/>
          </p:nvSpPr>
          <p:spPr>
            <a:xfrm>
              <a:off x="4688588" y="5501073"/>
              <a:ext cx="311051" cy="319897"/>
            </a:xfrm>
            <a:prstGeom prst="rect">
              <a:avLst/>
            </a:prstGeom>
            <a:solidFill>
              <a:srgbClr val="C11106">
                <a:alpha val="100000"/>
              </a:srgbClr>
            </a:solidFill>
            <a:ln w="2710" cap="flat">
              <a:solidFill>
                <a:srgbClr val="FFFFFF">
                  <a:alpha val="100000"/>
                </a:srgbClr>
              </a:solidFill>
              <a:prstDash val="solid"/>
              <a:miter/>
            </a:ln>
          </p:spPr>
          <p:txBody>
            <a:bodyPr/>
            <a:lstStyle/>
            <a:p/>
          </p:txBody>
        </p:sp>
        <p:sp>
          <p:nvSpPr>
            <p:cNvPr id="321" name="rc321"/>
            <p:cNvSpPr/>
            <p:nvPr/>
          </p:nvSpPr>
          <p:spPr>
            <a:xfrm>
              <a:off x="4999639" y="5501073"/>
              <a:ext cx="311051" cy="319897"/>
            </a:xfrm>
            <a:prstGeom prst="rect">
              <a:avLst/>
            </a:prstGeom>
            <a:solidFill>
              <a:srgbClr val="C11106">
                <a:alpha val="100000"/>
              </a:srgbClr>
            </a:solidFill>
            <a:ln w="2710" cap="flat">
              <a:solidFill>
                <a:srgbClr val="FFFFFF">
                  <a:alpha val="100000"/>
                </a:srgbClr>
              </a:solidFill>
              <a:prstDash val="solid"/>
              <a:miter/>
            </a:ln>
          </p:spPr>
          <p:txBody>
            <a:bodyPr/>
            <a:lstStyle/>
            <a:p/>
          </p:txBody>
        </p:sp>
        <p:sp>
          <p:nvSpPr>
            <p:cNvPr id="322" name="rc322"/>
            <p:cNvSpPr/>
            <p:nvPr/>
          </p:nvSpPr>
          <p:spPr>
            <a:xfrm>
              <a:off x="5310690" y="5501073"/>
              <a:ext cx="311051" cy="319897"/>
            </a:xfrm>
            <a:prstGeom prst="rect">
              <a:avLst/>
            </a:prstGeom>
            <a:solidFill>
              <a:srgbClr val="CF190F">
                <a:alpha val="100000"/>
              </a:srgbClr>
            </a:solidFill>
            <a:ln w="2710" cap="flat">
              <a:solidFill>
                <a:srgbClr val="FFFFFF">
                  <a:alpha val="100000"/>
                </a:srgbClr>
              </a:solidFill>
              <a:prstDash val="solid"/>
              <a:miter/>
            </a:ln>
          </p:spPr>
          <p:txBody>
            <a:bodyPr/>
            <a:lstStyle/>
            <a:p/>
          </p:txBody>
        </p:sp>
        <p:sp>
          <p:nvSpPr>
            <p:cNvPr id="323" name="rc323"/>
            <p:cNvSpPr/>
            <p:nvPr/>
          </p:nvSpPr>
          <p:spPr>
            <a:xfrm>
              <a:off x="5621742" y="5501073"/>
              <a:ext cx="311051" cy="319897"/>
            </a:xfrm>
            <a:prstGeom prst="rect">
              <a:avLst/>
            </a:prstGeom>
            <a:solidFill>
              <a:srgbClr val="CE180E">
                <a:alpha val="100000"/>
              </a:srgbClr>
            </a:solidFill>
            <a:ln w="2710" cap="flat">
              <a:solidFill>
                <a:srgbClr val="FFFFFF">
                  <a:alpha val="100000"/>
                </a:srgbClr>
              </a:solidFill>
              <a:prstDash val="solid"/>
              <a:miter/>
            </a:ln>
          </p:spPr>
          <p:txBody>
            <a:bodyPr/>
            <a:lstStyle/>
            <a:p/>
          </p:txBody>
        </p:sp>
        <p:sp>
          <p:nvSpPr>
            <p:cNvPr id="324" name="rc324"/>
            <p:cNvSpPr/>
            <p:nvPr/>
          </p:nvSpPr>
          <p:spPr>
            <a:xfrm>
              <a:off x="5932793" y="5501073"/>
              <a:ext cx="311051" cy="319897"/>
            </a:xfrm>
            <a:prstGeom prst="rect">
              <a:avLst/>
            </a:prstGeom>
            <a:solidFill>
              <a:srgbClr val="D31B11">
                <a:alpha val="100000"/>
              </a:srgbClr>
            </a:solidFill>
            <a:ln w="2710" cap="flat">
              <a:solidFill>
                <a:srgbClr val="FFFFFF">
                  <a:alpha val="100000"/>
                </a:srgbClr>
              </a:solidFill>
              <a:prstDash val="solid"/>
              <a:miter/>
            </a:ln>
          </p:spPr>
          <p:txBody>
            <a:bodyPr/>
            <a:lstStyle/>
            <a:p/>
          </p:txBody>
        </p:sp>
        <p:sp>
          <p:nvSpPr>
            <p:cNvPr id="325" name="rc325"/>
            <p:cNvSpPr/>
            <p:nvPr/>
          </p:nvSpPr>
          <p:spPr>
            <a:xfrm>
              <a:off x="6243844" y="5501073"/>
              <a:ext cx="311051" cy="319897"/>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326" name="rc326"/>
            <p:cNvSpPr/>
            <p:nvPr/>
          </p:nvSpPr>
          <p:spPr>
            <a:xfrm>
              <a:off x="6554895" y="5501073"/>
              <a:ext cx="311051" cy="319897"/>
            </a:xfrm>
            <a:prstGeom prst="rect">
              <a:avLst/>
            </a:prstGeom>
            <a:solidFill>
              <a:srgbClr val="D31B11">
                <a:alpha val="100000"/>
              </a:srgbClr>
            </a:solidFill>
            <a:ln w="2710" cap="flat">
              <a:solidFill>
                <a:srgbClr val="FFFFFF">
                  <a:alpha val="100000"/>
                </a:srgbClr>
              </a:solidFill>
              <a:prstDash val="solid"/>
              <a:miter/>
            </a:ln>
          </p:spPr>
          <p:txBody>
            <a:bodyPr/>
            <a:lstStyle/>
            <a:p/>
          </p:txBody>
        </p:sp>
        <p:sp>
          <p:nvSpPr>
            <p:cNvPr id="327" name="rc327"/>
            <p:cNvSpPr/>
            <p:nvPr/>
          </p:nvSpPr>
          <p:spPr>
            <a:xfrm>
              <a:off x="6865947" y="5501073"/>
              <a:ext cx="311051" cy="319897"/>
            </a:xfrm>
            <a:prstGeom prst="rect">
              <a:avLst/>
            </a:prstGeom>
            <a:solidFill>
              <a:srgbClr val="D11A11">
                <a:alpha val="100000"/>
              </a:srgbClr>
            </a:solidFill>
            <a:ln w="2710" cap="flat">
              <a:solidFill>
                <a:srgbClr val="FFFFFF">
                  <a:alpha val="100000"/>
                </a:srgbClr>
              </a:solidFill>
              <a:prstDash val="solid"/>
              <a:miter/>
            </a:ln>
          </p:spPr>
          <p:txBody>
            <a:bodyPr/>
            <a:lstStyle/>
            <a:p/>
          </p:txBody>
        </p:sp>
        <p:sp>
          <p:nvSpPr>
            <p:cNvPr id="328" name="rc328"/>
            <p:cNvSpPr/>
            <p:nvPr/>
          </p:nvSpPr>
          <p:spPr>
            <a:xfrm>
              <a:off x="7176998" y="5501073"/>
              <a:ext cx="311051" cy="319897"/>
            </a:xfrm>
            <a:prstGeom prst="rect">
              <a:avLst/>
            </a:prstGeom>
            <a:solidFill>
              <a:srgbClr val="CA160C">
                <a:alpha val="100000"/>
              </a:srgbClr>
            </a:solidFill>
            <a:ln w="2710" cap="flat">
              <a:solidFill>
                <a:srgbClr val="FFFFFF">
                  <a:alpha val="100000"/>
                </a:srgbClr>
              </a:solidFill>
              <a:prstDash val="solid"/>
              <a:miter/>
            </a:ln>
          </p:spPr>
          <p:txBody>
            <a:bodyPr/>
            <a:lstStyle/>
            <a:p/>
          </p:txBody>
        </p:sp>
        <p:sp>
          <p:nvSpPr>
            <p:cNvPr id="329" name="rc329"/>
            <p:cNvSpPr/>
            <p:nvPr/>
          </p:nvSpPr>
          <p:spPr>
            <a:xfrm>
              <a:off x="7488049" y="5501073"/>
              <a:ext cx="311051" cy="319897"/>
            </a:xfrm>
            <a:prstGeom prst="rect">
              <a:avLst/>
            </a:prstGeom>
            <a:solidFill>
              <a:srgbClr val="C9160B">
                <a:alpha val="100000"/>
              </a:srgbClr>
            </a:solidFill>
            <a:ln w="2710" cap="flat">
              <a:solidFill>
                <a:srgbClr val="FFFFFF">
                  <a:alpha val="100000"/>
                </a:srgbClr>
              </a:solidFill>
              <a:prstDash val="solid"/>
              <a:miter/>
            </a:ln>
          </p:spPr>
          <p:txBody>
            <a:bodyPr/>
            <a:lstStyle/>
            <a:p/>
          </p:txBody>
        </p:sp>
        <p:sp>
          <p:nvSpPr>
            <p:cNvPr id="330" name="rc330"/>
            <p:cNvSpPr/>
            <p:nvPr/>
          </p:nvSpPr>
          <p:spPr>
            <a:xfrm>
              <a:off x="7799100" y="5501073"/>
              <a:ext cx="311051" cy="319897"/>
            </a:xfrm>
            <a:prstGeom prst="rect">
              <a:avLst/>
            </a:prstGeom>
            <a:solidFill>
              <a:srgbClr val="D51C13">
                <a:alpha val="100000"/>
              </a:srgbClr>
            </a:solidFill>
            <a:ln w="2710" cap="flat">
              <a:solidFill>
                <a:srgbClr val="FFFFFF">
                  <a:alpha val="100000"/>
                </a:srgbClr>
              </a:solidFill>
              <a:prstDash val="solid"/>
              <a:miter/>
            </a:ln>
          </p:spPr>
          <p:txBody>
            <a:bodyPr/>
            <a:lstStyle/>
            <a:p/>
          </p:txBody>
        </p:sp>
        <p:sp>
          <p:nvSpPr>
            <p:cNvPr id="331" name="rc331"/>
            <p:cNvSpPr/>
            <p:nvPr/>
          </p:nvSpPr>
          <p:spPr>
            <a:xfrm>
              <a:off x="8110152" y="5501073"/>
              <a:ext cx="311051" cy="319897"/>
            </a:xfrm>
            <a:prstGeom prst="rect">
              <a:avLst/>
            </a:prstGeom>
            <a:solidFill>
              <a:srgbClr val="DA1F15">
                <a:alpha val="100000"/>
              </a:srgbClr>
            </a:solidFill>
            <a:ln w="2710" cap="flat">
              <a:solidFill>
                <a:srgbClr val="FFFFFF">
                  <a:alpha val="100000"/>
                </a:srgbClr>
              </a:solidFill>
              <a:prstDash val="solid"/>
              <a:miter/>
            </a:ln>
          </p:spPr>
          <p:txBody>
            <a:bodyPr/>
            <a:lstStyle/>
            <a:p/>
          </p:txBody>
        </p:sp>
        <p:sp>
          <p:nvSpPr>
            <p:cNvPr id="332" name="rc332"/>
            <p:cNvSpPr/>
            <p:nvPr/>
          </p:nvSpPr>
          <p:spPr>
            <a:xfrm>
              <a:off x="8421203" y="5501073"/>
              <a:ext cx="311051" cy="319897"/>
            </a:xfrm>
            <a:prstGeom prst="rect">
              <a:avLst/>
            </a:prstGeom>
            <a:solidFill>
              <a:srgbClr val="E9471D">
                <a:alpha val="100000"/>
              </a:srgbClr>
            </a:solidFill>
            <a:ln w="2710" cap="flat">
              <a:solidFill>
                <a:srgbClr val="FFFFFF">
                  <a:alpha val="100000"/>
                </a:srgbClr>
              </a:solidFill>
              <a:prstDash val="solid"/>
              <a:miter/>
            </a:ln>
          </p:spPr>
          <p:txBody>
            <a:bodyPr/>
            <a:lstStyle/>
            <a:p/>
          </p:txBody>
        </p:sp>
        <p:sp>
          <p:nvSpPr>
            <p:cNvPr id="333" name="rc333"/>
            <p:cNvSpPr/>
            <p:nvPr/>
          </p:nvSpPr>
          <p:spPr>
            <a:xfrm>
              <a:off x="8732254" y="5501073"/>
              <a:ext cx="311051" cy="319897"/>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334" name="rc334"/>
            <p:cNvSpPr/>
            <p:nvPr/>
          </p:nvSpPr>
          <p:spPr>
            <a:xfrm>
              <a:off x="4066485" y="5501073"/>
              <a:ext cx="311051" cy="319897"/>
            </a:xfrm>
            <a:prstGeom prst="rect">
              <a:avLst/>
            </a:prstGeom>
            <a:solidFill>
              <a:srgbClr val="B50800">
                <a:alpha val="100000"/>
              </a:srgbClr>
            </a:solidFill>
            <a:ln w="2710" cap="flat">
              <a:solidFill>
                <a:srgbClr val="FFFFFF">
                  <a:alpha val="100000"/>
                </a:srgbClr>
              </a:solidFill>
              <a:prstDash val="solid"/>
              <a:miter/>
            </a:ln>
          </p:spPr>
          <p:txBody>
            <a:bodyPr/>
            <a:lstStyle/>
            <a:p/>
          </p:txBody>
        </p:sp>
        <p:sp>
          <p:nvSpPr>
            <p:cNvPr id="335" name="rc335"/>
            <p:cNvSpPr/>
            <p:nvPr/>
          </p:nvSpPr>
          <p:spPr>
            <a:xfrm>
              <a:off x="4377537" y="5501073"/>
              <a:ext cx="311051" cy="319897"/>
            </a:xfrm>
            <a:prstGeom prst="rect">
              <a:avLst/>
            </a:prstGeom>
            <a:solidFill>
              <a:srgbClr val="B90B02">
                <a:alpha val="100000"/>
              </a:srgbClr>
            </a:solidFill>
            <a:ln w="2710" cap="flat">
              <a:solidFill>
                <a:srgbClr val="FFFFFF">
                  <a:alpha val="100000"/>
                </a:srgbClr>
              </a:solidFill>
              <a:prstDash val="solid"/>
              <a:miter/>
            </a:ln>
          </p:spPr>
          <p:txBody>
            <a:bodyPr/>
            <a:lstStyle/>
            <a:p/>
          </p:txBody>
        </p:sp>
        <p:sp>
          <p:nvSpPr>
            <p:cNvPr id="336" name="rc336"/>
            <p:cNvSpPr/>
            <p:nvPr/>
          </p:nvSpPr>
          <p:spPr>
            <a:xfrm>
              <a:off x="4688588" y="5501073"/>
              <a:ext cx="311051" cy="319897"/>
            </a:xfrm>
            <a:prstGeom prst="rect">
              <a:avLst/>
            </a:prstGeom>
            <a:solidFill>
              <a:srgbClr val="C11106">
                <a:alpha val="100000"/>
              </a:srgbClr>
            </a:solidFill>
            <a:ln w="2710" cap="flat">
              <a:solidFill>
                <a:srgbClr val="FFFFFF">
                  <a:alpha val="100000"/>
                </a:srgbClr>
              </a:solidFill>
              <a:prstDash val="solid"/>
              <a:miter/>
            </a:ln>
          </p:spPr>
          <p:txBody>
            <a:bodyPr/>
            <a:lstStyle/>
            <a:p/>
          </p:txBody>
        </p:sp>
        <p:sp>
          <p:nvSpPr>
            <p:cNvPr id="337" name="rc337"/>
            <p:cNvSpPr/>
            <p:nvPr/>
          </p:nvSpPr>
          <p:spPr>
            <a:xfrm>
              <a:off x="4999639" y="5501073"/>
              <a:ext cx="311051" cy="319897"/>
            </a:xfrm>
            <a:prstGeom prst="rect">
              <a:avLst/>
            </a:prstGeom>
            <a:solidFill>
              <a:srgbClr val="C11106">
                <a:alpha val="100000"/>
              </a:srgbClr>
            </a:solidFill>
            <a:ln w="2710" cap="flat">
              <a:solidFill>
                <a:srgbClr val="FFFFFF">
                  <a:alpha val="100000"/>
                </a:srgbClr>
              </a:solidFill>
              <a:prstDash val="solid"/>
              <a:miter/>
            </a:ln>
          </p:spPr>
          <p:txBody>
            <a:bodyPr/>
            <a:lstStyle/>
            <a:p/>
          </p:txBody>
        </p:sp>
        <p:sp>
          <p:nvSpPr>
            <p:cNvPr id="338" name="rc338"/>
            <p:cNvSpPr/>
            <p:nvPr/>
          </p:nvSpPr>
          <p:spPr>
            <a:xfrm>
              <a:off x="5310690" y="5501073"/>
              <a:ext cx="311051" cy="319897"/>
            </a:xfrm>
            <a:prstGeom prst="rect">
              <a:avLst/>
            </a:prstGeom>
            <a:solidFill>
              <a:srgbClr val="CF190F">
                <a:alpha val="100000"/>
              </a:srgbClr>
            </a:solidFill>
            <a:ln w="2710" cap="flat">
              <a:solidFill>
                <a:srgbClr val="FFFFFF">
                  <a:alpha val="100000"/>
                </a:srgbClr>
              </a:solidFill>
              <a:prstDash val="solid"/>
              <a:miter/>
            </a:ln>
          </p:spPr>
          <p:txBody>
            <a:bodyPr/>
            <a:lstStyle/>
            <a:p/>
          </p:txBody>
        </p:sp>
        <p:sp>
          <p:nvSpPr>
            <p:cNvPr id="339" name="rc339"/>
            <p:cNvSpPr/>
            <p:nvPr/>
          </p:nvSpPr>
          <p:spPr>
            <a:xfrm>
              <a:off x="5621742" y="5501073"/>
              <a:ext cx="311051" cy="319897"/>
            </a:xfrm>
            <a:prstGeom prst="rect">
              <a:avLst/>
            </a:prstGeom>
            <a:solidFill>
              <a:srgbClr val="CE180E">
                <a:alpha val="100000"/>
              </a:srgbClr>
            </a:solidFill>
            <a:ln w="2710" cap="flat">
              <a:solidFill>
                <a:srgbClr val="FFFFFF">
                  <a:alpha val="100000"/>
                </a:srgbClr>
              </a:solidFill>
              <a:prstDash val="solid"/>
              <a:miter/>
            </a:ln>
          </p:spPr>
          <p:txBody>
            <a:bodyPr/>
            <a:lstStyle/>
            <a:p/>
          </p:txBody>
        </p:sp>
        <p:sp>
          <p:nvSpPr>
            <p:cNvPr id="340" name="rc340"/>
            <p:cNvSpPr/>
            <p:nvPr/>
          </p:nvSpPr>
          <p:spPr>
            <a:xfrm>
              <a:off x="5932793" y="5501073"/>
              <a:ext cx="311051" cy="319897"/>
            </a:xfrm>
            <a:prstGeom prst="rect">
              <a:avLst/>
            </a:prstGeom>
            <a:solidFill>
              <a:srgbClr val="D31B11">
                <a:alpha val="100000"/>
              </a:srgbClr>
            </a:solidFill>
            <a:ln w="2710" cap="flat">
              <a:solidFill>
                <a:srgbClr val="FFFFFF">
                  <a:alpha val="100000"/>
                </a:srgbClr>
              </a:solidFill>
              <a:prstDash val="solid"/>
              <a:miter/>
            </a:ln>
          </p:spPr>
          <p:txBody>
            <a:bodyPr/>
            <a:lstStyle/>
            <a:p/>
          </p:txBody>
        </p:sp>
        <p:sp>
          <p:nvSpPr>
            <p:cNvPr id="341" name="rc341"/>
            <p:cNvSpPr/>
            <p:nvPr/>
          </p:nvSpPr>
          <p:spPr>
            <a:xfrm>
              <a:off x="6243844" y="5501073"/>
              <a:ext cx="311051" cy="319897"/>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342" name="rc342"/>
            <p:cNvSpPr/>
            <p:nvPr/>
          </p:nvSpPr>
          <p:spPr>
            <a:xfrm>
              <a:off x="6554895" y="5501073"/>
              <a:ext cx="311051" cy="319897"/>
            </a:xfrm>
            <a:prstGeom prst="rect">
              <a:avLst/>
            </a:prstGeom>
            <a:solidFill>
              <a:srgbClr val="D31B11">
                <a:alpha val="100000"/>
              </a:srgbClr>
            </a:solidFill>
            <a:ln w="2710" cap="flat">
              <a:solidFill>
                <a:srgbClr val="FFFFFF">
                  <a:alpha val="100000"/>
                </a:srgbClr>
              </a:solidFill>
              <a:prstDash val="solid"/>
              <a:miter/>
            </a:ln>
          </p:spPr>
          <p:txBody>
            <a:bodyPr/>
            <a:lstStyle/>
            <a:p/>
          </p:txBody>
        </p:sp>
        <p:sp>
          <p:nvSpPr>
            <p:cNvPr id="343" name="rc343"/>
            <p:cNvSpPr/>
            <p:nvPr/>
          </p:nvSpPr>
          <p:spPr>
            <a:xfrm>
              <a:off x="6865947" y="5501073"/>
              <a:ext cx="311051" cy="319897"/>
            </a:xfrm>
            <a:prstGeom prst="rect">
              <a:avLst/>
            </a:prstGeom>
            <a:solidFill>
              <a:srgbClr val="D11A11">
                <a:alpha val="100000"/>
              </a:srgbClr>
            </a:solidFill>
            <a:ln w="2710" cap="flat">
              <a:solidFill>
                <a:srgbClr val="FFFFFF">
                  <a:alpha val="100000"/>
                </a:srgbClr>
              </a:solidFill>
              <a:prstDash val="solid"/>
              <a:miter/>
            </a:ln>
          </p:spPr>
          <p:txBody>
            <a:bodyPr/>
            <a:lstStyle/>
            <a:p/>
          </p:txBody>
        </p:sp>
        <p:sp>
          <p:nvSpPr>
            <p:cNvPr id="344" name="rc344"/>
            <p:cNvSpPr/>
            <p:nvPr/>
          </p:nvSpPr>
          <p:spPr>
            <a:xfrm>
              <a:off x="7176998" y="5501073"/>
              <a:ext cx="311051" cy="319897"/>
            </a:xfrm>
            <a:prstGeom prst="rect">
              <a:avLst/>
            </a:prstGeom>
            <a:solidFill>
              <a:srgbClr val="CA160C">
                <a:alpha val="100000"/>
              </a:srgbClr>
            </a:solidFill>
            <a:ln w="2710" cap="flat">
              <a:solidFill>
                <a:srgbClr val="FFFFFF">
                  <a:alpha val="100000"/>
                </a:srgbClr>
              </a:solidFill>
              <a:prstDash val="solid"/>
              <a:miter/>
            </a:ln>
          </p:spPr>
          <p:txBody>
            <a:bodyPr/>
            <a:lstStyle/>
            <a:p/>
          </p:txBody>
        </p:sp>
        <p:sp>
          <p:nvSpPr>
            <p:cNvPr id="345" name="rc345"/>
            <p:cNvSpPr/>
            <p:nvPr/>
          </p:nvSpPr>
          <p:spPr>
            <a:xfrm>
              <a:off x="7488049" y="5501073"/>
              <a:ext cx="311051" cy="319897"/>
            </a:xfrm>
            <a:prstGeom prst="rect">
              <a:avLst/>
            </a:prstGeom>
            <a:solidFill>
              <a:srgbClr val="C9160B">
                <a:alpha val="100000"/>
              </a:srgbClr>
            </a:solidFill>
            <a:ln w="2710" cap="flat">
              <a:solidFill>
                <a:srgbClr val="FFFFFF">
                  <a:alpha val="100000"/>
                </a:srgbClr>
              </a:solidFill>
              <a:prstDash val="solid"/>
              <a:miter/>
            </a:ln>
          </p:spPr>
          <p:txBody>
            <a:bodyPr/>
            <a:lstStyle/>
            <a:p/>
          </p:txBody>
        </p:sp>
        <p:sp>
          <p:nvSpPr>
            <p:cNvPr id="346" name="rc346"/>
            <p:cNvSpPr/>
            <p:nvPr/>
          </p:nvSpPr>
          <p:spPr>
            <a:xfrm>
              <a:off x="7799100" y="5501073"/>
              <a:ext cx="311051" cy="319897"/>
            </a:xfrm>
            <a:prstGeom prst="rect">
              <a:avLst/>
            </a:prstGeom>
            <a:solidFill>
              <a:srgbClr val="D51C13">
                <a:alpha val="100000"/>
              </a:srgbClr>
            </a:solidFill>
            <a:ln w="2710" cap="flat">
              <a:solidFill>
                <a:srgbClr val="FFFFFF">
                  <a:alpha val="100000"/>
                </a:srgbClr>
              </a:solidFill>
              <a:prstDash val="solid"/>
              <a:miter/>
            </a:ln>
          </p:spPr>
          <p:txBody>
            <a:bodyPr/>
            <a:lstStyle/>
            <a:p/>
          </p:txBody>
        </p:sp>
        <p:sp>
          <p:nvSpPr>
            <p:cNvPr id="347" name="rc347"/>
            <p:cNvSpPr/>
            <p:nvPr/>
          </p:nvSpPr>
          <p:spPr>
            <a:xfrm>
              <a:off x="8110152" y="5501073"/>
              <a:ext cx="311051" cy="319897"/>
            </a:xfrm>
            <a:prstGeom prst="rect">
              <a:avLst/>
            </a:prstGeom>
            <a:solidFill>
              <a:srgbClr val="DA1F15">
                <a:alpha val="100000"/>
              </a:srgbClr>
            </a:solidFill>
            <a:ln w="2710" cap="flat">
              <a:solidFill>
                <a:srgbClr val="FFFFFF">
                  <a:alpha val="100000"/>
                </a:srgbClr>
              </a:solidFill>
              <a:prstDash val="solid"/>
              <a:miter/>
            </a:ln>
          </p:spPr>
          <p:txBody>
            <a:bodyPr/>
            <a:lstStyle/>
            <a:p/>
          </p:txBody>
        </p:sp>
        <p:sp>
          <p:nvSpPr>
            <p:cNvPr id="348" name="rc348"/>
            <p:cNvSpPr/>
            <p:nvPr/>
          </p:nvSpPr>
          <p:spPr>
            <a:xfrm>
              <a:off x="8421203" y="5501073"/>
              <a:ext cx="311051" cy="319897"/>
            </a:xfrm>
            <a:prstGeom prst="rect">
              <a:avLst/>
            </a:prstGeom>
            <a:solidFill>
              <a:srgbClr val="E9471D">
                <a:alpha val="100000"/>
              </a:srgbClr>
            </a:solidFill>
            <a:ln w="2710" cap="flat">
              <a:solidFill>
                <a:srgbClr val="FFFFFF">
                  <a:alpha val="100000"/>
                </a:srgbClr>
              </a:solidFill>
              <a:prstDash val="solid"/>
              <a:miter/>
            </a:ln>
          </p:spPr>
          <p:txBody>
            <a:bodyPr/>
            <a:lstStyle/>
            <a:p/>
          </p:txBody>
        </p:sp>
        <p:sp>
          <p:nvSpPr>
            <p:cNvPr id="349" name="rc349"/>
            <p:cNvSpPr/>
            <p:nvPr/>
          </p:nvSpPr>
          <p:spPr>
            <a:xfrm>
              <a:off x="8732254" y="5501073"/>
              <a:ext cx="311051" cy="319897"/>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350" name="rc350"/>
            <p:cNvSpPr/>
            <p:nvPr/>
          </p:nvSpPr>
          <p:spPr>
            <a:xfrm>
              <a:off x="4066485" y="5501073"/>
              <a:ext cx="311051" cy="319897"/>
            </a:xfrm>
            <a:prstGeom prst="rect">
              <a:avLst/>
            </a:prstGeom>
            <a:solidFill>
              <a:srgbClr val="B50800">
                <a:alpha val="100000"/>
              </a:srgbClr>
            </a:solidFill>
            <a:ln w="2710" cap="flat">
              <a:solidFill>
                <a:srgbClr val="FFFFFF">
                  <a:alpha val="100000"/>
                </a:srgbClr>
              </a:solidFill>
              <a:prstDash val="solid"/>
              <a:miter/>
            </a:ln>
          </p:spPr>
          <p:txBody>
            <a:bodyPr/>
            <a:lstStyle/>
            <a:p/>
          </p:txBody>
        </p:sp>
        <p:sp>
          <p:nvSpPr>
            <p:cNvPr id="351" name="rc351"/>
            <p:cNvSpPr/>
            <p:nvPr/>
          </p:nvSpPr>
          <p:spPr>
            <a:xfrm>
              <a:off x="4377537" y="5501073"/>
              <a:ext cx="311051" cy="319897"/>
            </a:xfrm>
            <a:prstGeom prst="rect">
              <a:avLst/>
            </a:prstGeom>
            <a:solidFill>
              <a:srgbClr val="B90B02">
                <a:alpha val="100000"/>
              </a:srgbClr>
            </a:solidFill>
            <a:ln w="2710" cap="flat">
              <a:solidFill>
                <a:srgbClr val="FFFFFF">
                  <a:alpha val="100000"/>
                </a:srgbClr>
              </a:solidFill>
              <a:prstDash val="solid"/>
              <a:miter/>
            </a:ln>
          </p:spPr>
          <p:txBody>
            <a:bodyPr/>
            <a:lstStyle/>
            <a:p/>
          </p:txBody>
        </p:sp>
        <p:sp>
          <p:nvSpPr>
            <p:cNvPr id="352" name="rc352"/>
            <p:cNvSpPr/>
            <p:nvPr/>
          </p:nvSpPr>
          <p:spPr>
            <a:xfrm>
              <a:off x="4688588" y="5501073"/>
              <a:ext cx="311051" cy="319897"/>
            </a:xfrm>
            <a:prstGeom prst="rect">
              <a:avLst/>
            </a:prstGeom>
            <a:solidFill>
              <a:srgbClr val="C11106">
                <a:alpha val="100000"/>
              </a:srgbClr>
            </a:solidFill>
            <a:ln w="2710" cap="flat">
              <a:solidFill>
                <a:srgbClr val="FFFFFF">
                  <a:alpha val="100000"/>
                </a:srgbClr>
              </a:solidFill>
              <a:prstDash val="solid"/>
              <a:miter/>
            </a:ln>
          </p:spPr>
          <p:txBody>
            <a:bodyPr/>
            <a:lstStyle/>
            <a:p/>
          </p:txBody>
        </p:sp>
        <p:sp>
          <p:nvSpPr>
            <p:cNvPr id="353" name="rc353"/>
            <p:cNvSpPr/>
            <p:nvPr/>
          </p:nvSpPr>
          <p:spPr>
            <a:xfrm>
              <a:off x="4999639" y="5501073"/>
              <a:ext cx="311051" cy="319897"/>
            </a:xfrm>
            <a:prstGeom prst="rect">
              <a:avLst/>
            </a:prstGeom>
            <a:solidFill>
              <a:srgbClr val="C11106">
                <a:alpha val="100000"/>
              </a:srgbClr>
            </a:solidFill>
            <a:ln w="2710" cap="flat">
              <a:solidFill>
                <a:srgbClr val="FFFFFF">
                  <a:alpha val="100000"/>
                </a:srgbClr>
              </a:solidFill>
              <a:prstDash val="solid"/>
              <a:miter/>
            </a:ln>
          </p:spPr>
          <p:txBody>
            <a:bodyPr/>
            <a:lstStyle/>
            <a:p/>
          </p:txBody>
        </p:sp>
        <p:sp>
          <p:nvSpPr>
            <p:cNvPr id="354" name="rc354"/>
            <p:cNvSpPr/>
            <p:nvPr/>
          </p:nvSpPr>
          <p:spPr>
            <a:xfrm>
              <a:off x="5310690" y="5501073"/>
              <a:ext cx="311051" cy="319897"/>
            </a:xfrm>
            <a:prstGeom prst="rect">
              <a:avLst/>
            </a:prstGeom>
            <a:solidFill>
              <a:srgbClr val="CF190F">
                <a:alpha val="100000"/>
              </a:srgbClr>
            </a:solidFill>
            <a:ln w="2710" cap="flat">
              <a:solidFill>
                <a:srgbClr val="FFFFFF">
                  <a:alpha val="100000"/>
                </a:srgbClr>
              </a:solidFill>
              <a:prstDash val="solid"/>
              <a:miter/>
            </a:ln>
          </p:spPr>
          <p:txBody>
            <a:bodyPr/>
            <a:lstStyle/>
            <a:p/>
          </p:txBody>
        </p:sp>
        <p:sp>
          <p:nvSpPr>
            <p:cNvPr id="355" name="rc355"/>
            <p:cNvSpPr/>
            <p:nvPr/>
          </p:nvSpPr>
          <p:spPr>
            <a:xfrm>
              <a:off x="5621742" y="5501073"/>
              <a:ext cx="311051" cy="319897"/>
            </a:xfrm>
            <a:prstGeom prst="rect">
              <a:avLst/>
            </a:prstGeom>
            <a:solidFill>
              <a:srgbClr val="CE180E">
                <a:alpha val="100000"/>
              </a:srgbClr>
            </a:solidFill>
            <a:ln w="2710" cap="flat">
              <a:solidFill>
                <a:srgbClr val="FFFFFF">
                  <a:alpha val="100000"/>
                </a:srgbClr>
              </a:solidFill>
              <a:prstDash val="solid"/>
              <a:miter/>
            </a:ln>
          </p:spPr>
          <p:txBody>
            <a:bodyPr/>
            <a:lstStyle/>
            <a:p/>
          </p:txBody>
        </p:sp>
        <p:sp>
          <p:nvSpPr>
            <p:cNvPr id="356" name="rc356"/>
            <p:cNvSpPr/>
            <p:nvPr/>
          </p:nvSpPr>
          <p:spPr>
            <a:xfrm>
              <a:off x="5932793" y="5501073"/>
              <a:ext cx="311051" cy="319897"/>
            </a:xfrm>
            <a:prstGeom prst="rect">
              <a:avLst/>
            </a:prstGeom>
            <a:solidFill>
              <a:srgbClr val="D31B11">
                <a:alpha val="100000"/>
              </a:srgbClr>
            </a:solidFill>
            <a:ln w="2710" cap="flat">
              <a:solidFill>
                <a:srgbClr val="FFFFFF">
                  <a:alpha val="100000"/>
                </a:srgbClr>
              </a:solidFill>
              <a:prstDash val="solid"/>
              <a:miter/>
            </a:ln>
          </p:spPr>
          <p:txBody>
            <a:bodyPr/>
            <a:lstStyle/>
            <a:p/>
          </p:txBody>
        </p:sp>
        <p:sp>
          <p:nvSpPr>
            <p:cNvPr id="357" name="rc357"/>
            <p:cNvSpPr/>
            <p:nvPr/>
          </p:nvSpPr>
          <p:spPr>
            <a:xfrm>
              <a:off x="6243844" y="5501073"/>
              <a:ext cx="311051" cy="319897"/>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358" name="rc358"/>
            <p:cNvSpPr/>
            <p:nvPr/>
          </p:nvSpPr>
          <p:spPr>
            <a:xfrm>
              <a:off x="6554895" y="5501073"/>
              <a:ext cx="311051" cy="319897"/>
            </a:xfrm>
            <a:prstGeom prst="rect">
              <a:avLst/>
            </a:prstGeom>
            <a:solidFill>
              <a:srgbClr val="D31B11">
                <a:alpha val="100000"/>
              </a:srgbClr>
            </a:solidFill>
            <a:ln w="2710" cap="flat">
              <a:solidFill>
                <a:srgbClr val="FFFFFF">
                  <a:alpha val="100000"/>
                </a:srgbClr>
              </a:solidFill>
              <a:prstDash val="solid"/>
              <a:miter/>
            </a:ln>
          </p:spPr>
          <p:txBody>
            <a:bodyPr/>
            <a:lstStyle/>
            <a:p/>
          </p:txBody>
        </p:sp>
        <p:sp>
          <p:nvSpPr>
            <p:cNvPr id="359" name="rc359"/>
            <p:cNvSpPr/>
            <p:nvPr/>
          </p:nvSpPr>
          <p:spPr>
            <a:xfrm>
              <a:off x="6865947" y="5501073"/>
              <a:ext cx="311051" cy="319897"/>
            </a:xfrm>
            <a:prstGeom prst="rect">
              <a:avLst/>
            </a:prstGeom>
            <a:solidFill>
              <a:srgbClr val="D11A11">
                <a:alpha val="100000"/>
              </a:srgbClr>
            </a:solidFill>
            <a:ln w="2710" cap="flat">
              <a:solidFill>
                <a:srgbClr val="FFFFFF">
                  <a:alpha val="100000"/>
                </a:srgbClr>
              </a:solidFill>
              <a:prstDash val="solid"/>
              <a:miter/>
            </a:ln>
          </p:spPr>
          <p:txBody>
            <a:bodyPr/>
            <a:lstStyle/>
            <a:p/>
          </p:txBody>
        </p:sp>
        <p:sp>
          <p:nvSpPr>
            <p:cNvPr id="360" name="rc360"/>
            <p:cNvSpPr/>
            <p:nvPr/>
          </p:nvSpPr>
          <p:spPr>
            <a:xfrm>
              <a:off x="7176998" y="5501073"/>
              <a:ext cx="311051" cy="319897"/>
            </a:xfrm>
            <a:prstGeom prst="rect">
              <a:avLst/>
            </a:prstGeom>
            <a:solidFill>
              <a:srgbClr val="CA160C">
                <a:alpha val="100000"/>
              </a:srgbClr>
            </a:solidFill>
            <a:ln w="2710" cap="flat">
              <a:solidFill>
                <a:srgbClr val="FFFFFF">
                  <a:alpha val="100000"/>
                </a:srgbClr>
              </a:solidFill>
              <a:prstDash val="solid"/>
              <a:miter/>
            </a:ln>
          </p:spPr>
          <p:txBody>
            <a:bodyPr/>
            <a:lstStyle/>
            <a:p/>
          </p:txBody>
        </p:sp>
        <p:sp>
          <p:nvSpPr>
            <p:cNvPr id="361" name="rc361"/>
            <p:cNvSpPr/>
            <p:nvPr/>
          </p:nvSpPr>
          <p:spPr>
            <a:xfrm>
              <a:off x="7488049" y="5501073"/>
              <a:ext cx="311051" cy="319897"/>
            </a:xfrm>
            <a:prstGeom prst="rect">
              <a:avLst/>
            </a:prstGeom>
            <a:solidFill>
              <a:srgbClr val="C9160B">
                <a:alpha val="100000"/>
              </a:srgbClr>
            </a:solidFill>
            <a:ln w="2710" cap="flat">
              <a:solidFill>
                <a:srgbClr val="FFFFFF">
                  <a:alpha val="100000"/>
                </a:srgbClr>
              </a:solidFill>
              <a:prstDash val="solid"/>
              <a:miter/>
            </a:ln>
          </p:spPr>
          <p:txBody>
            <a:bodyPr/>
            <a:lstStyle/>
            <a:p/>
          </p:txBody>
        </p:sp>
        <p:sp>
          <p:nvSpPr>
            <p:cNvPr id="362" name="rc362"/>
            <p:cNvSpPr/>
            <p:nvPr/>
          </p:nvSpPr>
          <p:spPr>
            <a:xfrm>
              <a:off x="7799100" y="5501073"/>
              <a:ext cx="311051" cy="319897"/>
            </a:xfrm>
            <a:prstGeom prst="rect">
              <a:avLst/>
            </a:prstGeom>
            <a:solidFill>
              <a:srgbClr val="D51C13">
                <a:alpha val="100000"/>
              </a:srgbClr>
            </a:solidFill>
            <a:ln w="2710" cap="flat">
              <a:solidFill>
                <a:srgbClr val="FFFFFF">
                  <a:alpha val="100000"/>
                </a:srgbClr>
              </a:solidFill>
              <a:prstDash val="solid"/>
              <a:miter/>
            </a:ln>
          </p:spPr>
          <p:txBody>
            <a:bodyPr/>
            <a:lstStyle/>
            <a:p/>
          </p:txBody>
        </p:sp>
        <p:sp>
          <p:nvSpPr>
            <p:cNvPr id="363" name="rc363"/>
            <p:cNvSpPr/>
            <p:nvPr/>
          </p:nvSpPr>
          <p:spPr>
            <a:xfrm>
              <a:off x="8110152" y="5501073"/>
              <a:ext cx="311051" cy="319897"/>
            </a:xfrm>
            <a:prstGeom prst="rect">
              <a:avLst/>
            </a:prstGeom>
            <a:solidFill>
              <a:srgbClr val="DA1F15">
                <a:alpha val="100000"/>
              </a:srgbClr>
            </a:solidFill>
            <a:ln w="2710" cap="flat">
              <a:solidFill>
                <a:srgbClr val="FFFFFF">
                  <a:alpha val="100000"/>
                </a:srgbClr>
              </a:solidFill>
              <a:prstDash val="solid"/>
              <a:miter/>
            </a:ln>
          </p:spPr>
          <p:txBody>
            <a:bodyPr/>
            <a:lstStyle/>
            <a:p/>
          </p:txBody>
        </p:sp>
        <p:sp>
          <p:nvSpPr>
            <p:cNvPr id="364" name="rc364"/>
            <p:cNvSpPr/>
            <p:nvPr/>
          </p:nvSpPr>
          <p:spPr>
            <a:xfrm>
              <a:off x="8421203" y="5501073"/>
              <a:ext cx="311051" cy="319897"/>
            </a:xfrm>
            <a:prstGeom prst="rect">
              <a:avLst/>
            </a:prstGeom>
            <a:solidFill>
              <a:srgbClr val="E9471D">
                <a:alpha val="100000"/>
              </a:srgbClr>
            </a:solidFill>
            <a:ln w="2710" cap="flat">
              <a:solidFill>
                <a:srgbClr val="FFFFFF">
                  <a:alpha val="100000"/>
                </a:srgbClr>
              </a:solidFill>
              <a:prstDash val="solid"/>
              <a:miter/>
            </a:ln>
          </p:spPr>
          <p:txBody>
            <a:bodyPr/>
            <a:lstStyle/>
            <a:p/>
          </p:txBody>
        </p:sp>
        <p:sp>
          <p:nvSpPr>
            <p:cNvPr id="365" name="rc365"/>
            <p:cNvSpPr/>
            <p:nvPr/>
          </p:nvSpPr>
          <p:spPr>
            <a:xfrm>
              <a:off x="8732254" y="5501073"/>
              <a:ext cx="311051" cy="319897"/>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366" name="tx366"/>
            <p:cNvSpPr/>
            <p:nvPr/>
          </p:nvSpPr>
          <p:spPr>
            <a:xfrm>
              <a:off x="1057275" y="114757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367" name="tx367"/>
            <p:cNvSpPr/>
            <p:nvPr/>
          </p:nvSpPr>
          <p:spPr>
            <a:xfrm>
              <a:off x="1057275" y="178737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368" name="tx368"/>
            <p:cNvSpPr/>
            <p:nvPr/>
          </p:nvSpPr>
          <p:spPr>
            <a:xfrm>
              <a:off x="1057275" y="210727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91</a:t>
              </a:r>
            </a:p>
          </p:txBody>
        </p:sp>
        <p:sp>
          <p:nvSpPr>
            <p:cNvPr id="369" name="tx369"/>
            <p:cNvSpPr/>
            <p:nvPr/>
          </p:nvSpPr>
          <p:spPr>
            <a:xfrm>
              <a:off x="1057275" y="274706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65</a:t>
              </a:r>
            </a:p>
          </p:txBody>
        </p:sp>
        <p:sp>
          <p:nvSpPr>
            <p:cNvPr id="370" name="tx370"/>
            <p:cNvSpPr/>
            <p:nvPr/>
          </p:nvSpPr>
          <p:spPr>
            <a:xfrm>
              <a:off x="1057275" y="242716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69</a:t>
              </a:r>
            </a:p>
          </p:txBody>
        </p:sp>
        <p:sp>
          <p:nvSpPr>
            <p:cNvPr id="371" name="tx371"/>
            <p:cNvSpPr/>
            <p:nvPr/>
          </p:nvSpPr>
          <p:spPr>
            <a:xfrm>
              <a:off x="1057275" y="434654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93</a:t>
              </a:r>
            </a:p>
          </p:txBody>
        </p:sp>
        <p:sp>
          <p:nvSpPr>
            <p:cNvPr id="372" name="tx372"/>
            <p:cNvSpPr/>
            <p:nvPr/>
          </p:nvSpPr>
          <p:spPr>
            <a:xfrm>
              <a:off x="1057275" y="498634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60</a:t>
              </a:r>
            </a:p>
          </p:txBody>
        </p:sp>
        <p:sp>
          <p:nvSpPr>
            <p:cNvPr id="373" name="tx373"/>
            <p:cNvSpPr/>
            <p:nvPr/>
          </p:nvSpPr>
          <p:spPr>
            <a:xfrm>
              <a:off x="1057275" y="466644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82</a:t>
              </a:r>
            </a:p>
          </p:txBody>
        </p:sp>
        <p:sp>
          <p:nvSpPr>
            <p:cNvPr id="374" name="tx374"/>
            <p:cNvSpPr/>
            <p:nvPr/>
          </p:nvSpPr>
          <p:spPr>
            <a:xfrm>
              <a:off x="1368326" y="114757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95</a:t>
              </a:r>
            </a:p>
          </p:txBody>
        </p:sp>
        <p:sp>
          <p:nvSpPr>
            <p:cNvPr id="375" name="tx375"/>
            <p:cNvSpPr/>
            <p:nvPr/>
          </p:nvSpPr>
          <p:spPr>
            <a:xfrm>
              <a:off x="1368326" y="178737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95</a:t>
              </a:r>
            </a:p>
          </p:txBody>
        </p:sp>
        <p:sp>
          <p:nvSpPr>
            <p:cNvPr id="376" name="tx376"/>
            <p:cNvSpPr/>
            <p:nvPr/>
          </p:nvSpPr>
          <p:spPr>
            <a:xfrm>
              <a:off x="1368326" y="210727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90</a:t>
              </a:r>
            </a:p>
          </p:txBody>
        </p:sp>
        <p:sp>
          <p:nvSpPr>
            <p:cNvPr id="377" name="tx377"/>
            <p:cNvSpPr/>
            <p:nvPr/>
          </p:nvSpPr>
          <p:spPr>
            <a:xfrm>
              <a:off x="1368326" y="274706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68</a:t>
              </a:r>
            </a:p>
          </p:txBody>
        </p:sp>
        <p:sp>
          <p:nvSpPr>
            <p:cNvPr id="378" name="tx378"/>
            <p:cNvSpPr/>
            <p:nvPr/>
          </p:nvSpPr>
          <p:spPr>
            <a:xfrm>
              <a:off x="1368326" y="242716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72</a:t>
              </a:r>
            </a:p>
          </p:txBody>
        </p:sp>
        <p:sp>
          <p:nvSpPr>
            <p:cNvPr id="379" name="tx379"/>
            <p:cNvSpPr/>
            <p:nvPr/>
          </p:nvSpPr>
          <p:spPr>
            <a:xfrm>
              <a:off x="1368326" y="434654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95</a:t>
              </a:r>
            </a:p>
          </p:txBody>
        </p:sp>
        <p:sp>
          <p:nvSpPr>
            <p:cNvPr id="380" name="tx380"/>
            <p:cNvSpPr/>
            <p:nvPr/>
          </p:nvSpPr>
          <p:spPr>
            <a:xfrm>
              <a:off x="1368326" y="498634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61</a:t>
              </a:r>
            </a:p>
          </p:txBody>
        </p:sp>
        <p:sp>
          <p:nvSpPr>
            <p:cNvPr id="381" name="tx381"/>
            <p:cNvSpPr/>
            <p:nvPr/>
          </p:nvSpPr>
          <p:spPr>
            <a:xfrm>
              <a:off x="1368326" y="466644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86</a:t>
              </a:r>
            </a:p>
          </p:txBody>
        </p:sp>
        <p:sp>
          <p:nvSpPr>
            <p:cNvPr id="382" name="tx382"/>
            <p:cNvSpPr/>
            <p:nvPr/>
          </p:nvSpPr>
          <p:spPr>
            <a:xfrm>
              <a:off x="1679377" y="114757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95</a:t>
              </a:r>
            </a:p>
          </p:txBody>
        </p:sp>
        <p:sp>
          <p:nvSpPr>
            <p:cNvPr id="383" name="tx383"/>
            <p:cNvSpPr/>
            <p:nvPr/>
          </p:nvSpPr>
          <p:spPr>
            <a:xfrm>
              <a:off x="1679377" y="178737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384" name="tx384"/>
            <p:cNvSpPr/>
            <p:nvPr/>
          </p:nvSpPr>
          <p:spPr>
            <a:xfrm>
              <a:off x="1679377" y="210727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91</a:t>
              </a:r>
            </a:p>
          </p:txBody>
        </p:sp>
        <p:sp>
          <p:nvSpPr>
            <p:cNvPr id="385" name="tx385"/>
            <p:cNvSpPr/>
            <p:nvPr/>
          </p:nvSpPr>
          <p:spPr>
            <a:xfrm>
              <a:off x="1679377" y="274706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73</a:t>
              </a:r>
            </a:p>
          </p:txBody>
        </p:sp>
        <p:sp>
          <p:nvSpPr>
            <p:cNvPr id="386" name="tx386"/>
            <p:cNvSpPr/>
            <p:nvPr/>
          </p:nvSpPr>
          <p:spPr>
            <a:xfrm>
              <a:off x="1679377" y="242716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76</a:t>
              </a:r>
            </a:p>
          </p:txBody>
        </p:sp>
        <p:sp>
          <p:nvSpPr>
            <p:cNvPr id="387" name="tx387"/>
            <p:cNvSpPr/>
            <p:nvPr/>
          </p:nvSpPr>
          <p:spPr>
            <a:xfrm>
              <a:off x="1679377" y="434654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93</a:t>
              </a:r>
            </a:p>
          </p:txBody>
        </p:sp>
        <p:sp>
          <p:nvSpPr>
            <p:cNvPr id="388" name="tx388"/>
            <p:cNvSpPr/>
            <p:nvPr/>
          </p:nvSpPr>
          <p:spPr>
            <a:xfrm>
              <a:off x="1679377" y="466644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85</a:t>
              </a:r>
            </a:p>
          </p:txBody>
        </p:sp>
        <p:sp>
          <p:nvSpPr>
            <p:cNvPr id="389" name="tx389"/>
            <p:cNvSpPr/>
            <p:nvPr/>
          </p:nvSpPr>
          <p:spPr>
            <a:xfrm>
              <a:off x="1990428" y="114757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97</a:t>
              </a:r>
            </a:p>
          </p:txBody>
        </p:sp>
        <p:sp>
          <p:nvSpPr>
            <p:cNvPr id="390" name="tx390"/>
            <p:cNvSpPr/>
            <p:nvPr/>
          </p:nvSpPr>
          <p:spPr>
            <a:xfrm>
              <a:off x="1990428" y="178737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391" name="tx391"/>
            <p:cNvSpPr/>
            <p:nvPr/>
          </p:nvSpPr>
          <p:spPr>
            <a:xfrm>
              <a:off x="1990428" y="210727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92</a:t>
              </a:r>
            </a:p>
          </p:txBody>
        </p:sp>
        <p:sp>
          <p:nvSpPr>
            <p:cNvPr id="392" name="tx392"/>
            <p:cNvSpPr/>
            <p:nvPr/>
          </p:nvSpPr>
          <p:spPr>
            <a:xfrm>
              <a:off x="1990428" y="274706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83</a:t>
              </a:r>
            </a:p>
          </p:txBody>
        </p:sp>
        <p:sp>
          <p:nvSpPr>
            <p:cNvPr id="393" name="tx393"/>
            <p:cNvSpPr/>
            <p:nvPr/>
          </p:nvSpPr>
          <p:spPr>
            <a:xfrm>
              <a:off x="1990428" y="242716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82</a:t>
              </a:r>
            </a:p>
          </p:txBody>
        </p:sp>
        <p:sp>
          <p:nvSpPr>
            <p:cNvPr id="394" name="tx394"/>
            <p:cNvSpPr/>
            <p:nvPr/>
          </p:nvSpPr>
          <p:spPr>
            <a:xfrm>
              <a:off x="1990428" y="434654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94</a:t>
              </a:r>
            </a:p>
          </p:txBody>
        </p:sp>
        <p:sp>
          <p:nvSpPr>
            <p:cNvPr id="395" name="tx395"/>
            <p:cNvSpPr/>
            <p:nvPr/>
          </p:nvSpPr>
          <p:spPr>
            <a:xfrm>
              <a:off x="1990428" y="466644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91</a:t>
              </a:r>
            </a:p>
          </p:txBody>
        </p:sp>
        <p:sp>
          <p:nvSpPr>
            <p:cNvPr id="396" name="tx396"/>
            <p:cNvSpPr/>
            <p:nvPr/>
          </p:nvSpPr>
          <p:spPr>
            <a:xfrm>
              <a:off x="2301480" y="114757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97</a:t>
              </a:r>
            </a:p>
          </p:txBody>
        </p:sp>
        <p:sp>
          <p:nvSpPr>
            <p:cNvPr id="397" name="tx397"/>
            <p:cNvSpPr/>
            <p:nvPr/>
          </p:nvSpPr>
          <p:spPr>
            <a:xfrm>
              <a:off x="2301480" y="178737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398" name="tx398"/>
            <p:cNvSpPr/>
            <p:nvPr/>
          </p:nvSpPr>
          <p:spPr>
            <a:xfrm>
              <a:off x="2301480" y="210727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93</a:t>
              </a:r>
            </a:p>
          </p:txBody>
        </p:sp>
        <p:sp>
          <p:nvSpPr>
            <p:cNvPr id="399" name="tx399"/>
            <p:cNvSpPr/>
            <p:nvPr/>
          </p:nvSpPr>
          <p:spPr>
            <a:xfrm>
              <a:off x="2301480" y="274706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86</a:t>
              </a:r>
            </a:p>
          </p:txBody>
        </p:sp>
        <p:sp>
          <p:nvSpPr>
            <p:cNvPr id="400" name="tx400"/>
            <p:cNvSpPr/>
            <p:nvPr/>
          </p:nvSpPr>
          <p:spPr>
            <a:xfrm>
              <a:off x="2301480" y="242716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87</a:t>
              </a:r>
            </a:p>
          </p:txBody>
        </p:sp>
        <p:sp>
          <p:nvSpPr>
            <p:cNvPr id="401" name="tx401"/>
            <p:cNvSpPr/>
            <p:nvPr/>
          </p:nvSpPr>
          <p:spPr>
            <a:xfrm>
              <a:off x="2301480" y="434654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93</a:t>
              </a:r>
            </a:p>
          </p:txBody>
        </p:sp>
        <p:sp>
          <p:nvSpPr>
            <p:cNvPr id="402" name="tx402"/>
            <p:cNvSpPr/>
            <p:nvPr/>
          </p:nvSpPr>
          <p:spPr>
            <a:xfrm>
              <a:off x="2301480" y="466644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92</a:t>
              </a:r>
            </a:p>
          </p:txBody>
        </p:sp>
        <p:sp>
          <p:nvSpPr>
            <p:cNvPr id="403" name="tx403"/>
            <p:cNvSpPr/>
            <p:nvPr/>
          </p:nvSpPr>
          <p:spPr>
            <a:xfrm>
              <a:off x="2612531" y="114757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97</a:t>
              </a:r>
            </a:p>
          </p:txBody>
        </p:sp>
        <p:sp>
          <p:nvSpPr>
            <p:cNvPr id="404" name="tx404"/>
            <p:cNvSpPr/>
            <p:nvPr/>
          </p:nvSpPr>
          <p:spPr>
            <a:xfrm>
              <a:off x="2612531" y="178737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97</a:t>
              </a:r>
            </a:p>
          </p:txBody>
        </p:sp>
        <p:sp>
          <p:nvSpPr>
            <p:cNvPr id="405" name="tx405"/>
            <p:cNvSpPr/>
            <p:nvPr/>
          </p:nvSpPr>
          <p:spPr>
            <a:xfrm>
              <a:off x="2612531" y="210727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94</a:t>
              </a:r>
            </a:p>
          </p:txBody>
        </p:sp>
        <p:sp>
          <p:nvSpPr>
            <p:cNvPr id="406" name="tx406"/>
            <p:cNvSpPr/>
            <p:nvPr/>
          </p:nvSpPr>
          <p:spPr>
            <a:xfrm>
              <a:off x="2612531" y="274706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90</a:t>
              </a:r>
            </a:p>
          </p:txBody>
        </p:sp>
        <p:sp>
          <p:nvSpPr>
            <p:cNvPr id="407" name="tx407"/>
            <p:cNvSpPr/>
            <p:nvPr/>
          </p:nvSpPr>
          <p:spPr>
            <a:xfrm>
              <a:off x="2612531" y="242716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92</a:t>
              </a:r>
            </a:p>
          </p:txBody>
        </p:sp>
        <p:sp>
          <p:nvSpPr>
            <p:cNvPr id="408" name="tx408"/>
            <p:cNvSpPr/>
            <p:nvPr/>
          </p:nvSpPr>
          <p:spPr>
            <a:xfrm>
              <a:off x="2612531" y="434654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92</a:t>
              </a:r>
            </a:p>
          </p:txBody>
        </p:sp>
        <p:sp>
          <p:nvSpPr>
            <p:cNvPr id="409" name="tx409"/>
            <p:cNvSpPr/>
            <p:nvPr/>
          </p:nvSpPr>
          <p:spPr>
            <a:xfrm>
              <a:off x="2612531" y="466644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91</a:t>
              </a:r>
            </a:p>
          </p:txBody>
        </p:sp>
        <p:sp>
          <p:nvSpPr>
            <p:cNvPr id="410" name="tx410"/>
            <p:cNvSpPr/>
            <p:nvPr/>
          </p:nvSpPr>
          <p:spPr>
            <a:xfrm>
              <a:off x="2923582" y="114757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411" name="tx411"/>
            <p:cNvSpPr/>
            <p:nvPr/>
          </p:nvSpPr>
          <p:spPr>
            <a:xfrm>
              <a:off x="2923582" y="178737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412" name="tx412"/>
            <p:cNvSpPr/>
            <p:nvPr/>
          </p:nvSpPr>
          <p:spPr>
            <a:xfrm>
              <a:off x="2923582" y="210727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93</a:t>
              </a:r>
            </a:p>
          </p:txBody>
        </p:sp>
        <p:sp>
          <p:nvSpPr>
            <p:cNvPr id="413" name="tx413"/>
            <p:cNvSpPr/>
            <p:nvPr/>
          </p:nvSpPr>
          <p:spPr>
            <a:xfrm>
              <a:off x="2923582" y="274706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91</a:t>
              </a:r>
            </a:p>
          </p:txBody>
        </p:sp>
        <p:sp>
          <p:nvSpPr>
            <p:cNvPr id="414" name="tx414"/>
            <p:cNvSpPr/>
            <p:nvPr/>
          </p:nvSpPr>
          <p:spPr>
            <a:xfrm>
              <a:off x="2923582" y="242716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91</a:t>
              </a:r>
            </a:p>
          </p:txBody>
        </p:sp>
        <p:sp>
          <p:nvSpPr>
            <p:cNvPr id="415" name="tx415"/>
            <p:cNvSpPr/>
            <p:nvPr/>
          </p:nvSpPr>
          <p:spPr>
            <a:xfrm>
              <a:off x="2923582" y="434654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94</a:t>
              </a:r>
            </a:p>
          </p:txBody>
        </p:sp>
        <p:sp>
          <p:nvSpPr>
            <p:cNvPr id="416" name="tx416"/>
            <p:cNvSpPr/>
            <p:nvPr/>
          </p:nvSpPr>
          <p:spPr>
            <a:xfrm>
              <a:off x="2923582" y="466644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93</a:t>
              </a:r>
            </a:p>
          </p:txBody>
        </p:sp>
        <p:sp>
          <p:nvSpPr>
            <p:cNvPr id="417" name="tx417"/>
            <p:cNvSpPr/>
            <p:nvPr/>
          </p:nvSpPr>
          <p:spPr>
            <a:xfrm>
              <a:off x="3234633" y="114757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418" name="tx418"/>
            <p:cNvSpPr/>
            <p:nvPr/>
          </p:nvSpPr>
          <p:spPr>
            <a:xfrm>
              <a:off x="3234633" y="178737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95</a:t>
              </a:r>
            </a:p>
          </p:txBody>
        </p:sp>
        <p:sp>
          <p:nvSpPr>
            <p:cNvPr id="419" name="tx419"/>
            <p:cNvSpPr/>
            <p:nvPr/>
          </p:nvSpPr>
          <p:spPr>
            <a:xfrm>
              <a:off x="3234633" y="210727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93</a:t>
              </a:r>
            </a:p>
          </p:txBody>
        </p:sp>
        <p:sp>
          <p:nvSpPr>
            <p:cNvPr id="420" name="tx420"/>
            <p:cNvSpPr/>
            <p:nvPr/>
          </p:nvSpPr>
          <p:spPr>
            <a:xfrm>
              <a:off x="3234633" y="274706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91</a:t>
              </a:r>
            </a:p>
          </p:txBody>
        </p:sp>
        <p:sp>
          <p:nvSpPr>
            <p:cNvPr id="421" name="tx421"/>
            <p:cNvSpPr/>
            <p:nvPr/>
          </p:nvSpPr>
          <p:spPr>
            <a:xfrm>
              <a:off x="3234633" y="242716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91</a:t>
              </a:r>
            </a:p>
          </p:txBody>
        </p:sp>
        <p:sp>
          <p:nvSpPr>
            <p:cNvPr id="422" name="tx422"/>
            <p:cNvSpPr/>
            <p:nvPr/>
          </p:nvSpPr>
          <p:spPr>
            <a:xfrm>
              <a:off x="3234633" y="434654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94</a:t>
              </a:r>
            </a:p>
          </p:txBody>
        </p:sp>
        <p:sp>
          <p:nvSpPr>
            <p:cNvPr id="423" name="tx423"/>
            <p:cNvSpPr/>
            <p:nvPr/>
          </p:nvSpPr>
          <p:spPr>
            <a:xfrm>
              <a:off x="3234633" y="466644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93</a:t>
              </a:r>
            </a:p>
          </p:txBody>
        </p:sp>
        <p:sp>
          <p:nvSpPr>
            <p:cNvPr id="424" name="tx424"/>
            <p:cNvSpPr/>
            <p:nvPr/>
          </p:nvSpPr>
          <p:spPr>
            <a:xfrm>
              <a:off x="3545685" y="114757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97</a:t>
              </a:r>
            </a:p>
          </p:txBody>
        </p:sp>
        <p:sp>
          <p:nvSpPr>
            <p:cNvPr id="425" name="tx425"/>
            <p:cNvSpPr/>
            <p:nvPr/>
          </p:nvSpPr>
          <p:spPr>
            <a:xfrm>
              <a:off x="3545685" y="178737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97</a:t>
              </a:r>
            </a:p>
          </p:txBody>
        </p:sp>
        <p:sp>
          <p:nvSpPr>
            <p:cNvPr id="426" name="tx426"/>
            <p:cNvSpPr/>
            <p:nvPr/>
          </p:nvSpPr>
          <p:spPr>
            <a:xfrm>
              <a:off x="3545685" y="210727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92</a:t>
              </a:r>
            </a:p>
          </p:txBody>
        </p:sp>
        <p:sp>
          <p:nvSpPr>
            <p:cNvPr id="427" name="tx427"/>
            <p:cNvSpPr/>
            <p:nvPr/>
          </p:nvSpPr>
          <p:spPr>
            <a:xfrm>
              <a:off x="3545685" y="274706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90</a:t>
              </a:r>
            </a:p>
          </p:txBody>
        </p:sp>
        <p:sp>
          <p:nvSpPr>
            <p:cNvPr id="428" name="tx428"/>
            <p:cNvSpPr/>
            <p:nvPr/>
          </p:nvSpPr>
          <p:spPr>
            <a:xfrm>
              <a:off x="3545685" y="242716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90</a:t>
              </a:r>
            </a:p>
          </p:txBody>
        </p:sp>
        <p:sp>
          <p:nvSpPr>
            <p:cNvPr id="429" name="tx429"/>
            <p:cNvSpPr/>
            <p:nvPr/>
          </p:nvSpPr>
          <p:spPr>
            <a:xfrm>
              <a:off x="3545685" y="434654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95</a:t>
              </a:r>
            </a:p>
          </p:txBody>
        </p:sp>
        <p:sp>
          <p:nvSpPr>
            <p:cNvPr id="430" name="tx430"/>
            <p:cNvSpPr/>
            <p:nvPr/>
          </p:nvSpPr>
          <p:spPr>
            <a:xfrm>
              <a:off x="3545685" y="466644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95</a:t>
              </a:r>
            </a:p>
          </p:txBody>
        </p:sp>
        <p:sp>
          <p:nvSpPr>
            <p:cNvPr id="431" name="tx431"/>
            <p:cNvSpPr/>
            <p:nvPr/>
          </p:nvSpPr>
          <p:spPr>
            <a:xfrm>
              <a:off x="3856736" y="114757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97</a:t>
              </a:r>
            </a:p>
          </p:txBody>
        </p:sp>
        <p:sp>
          <p:nvSpPr>
            <p:cNvPr id="432" name="tx432"/>
            <p:cNvSpPr/>
            <p:nvPr/>
          </p:nvSpPr>
          <p:spPr>
            <a:xfrm>
              <a:off x="3856736" y="178737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433" name="tx433"/>
            <p:cNvSpPr/>
            <p:nvPr/>
          </p:nvSpPr>
          <p:spPr>
            <a:xfrm>
              <a:off x="3856736" y="210727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94</a:t>
              </a:r>
            </a:p>
          </p:txBody>
        </p:sp>
        <p:sp>
          <p:nvSpPr>
            <p:cNvPr id="434" name="tx434"/>
            <p:cNvSpPr/>
            <p:nvPr/>
          </p:nvSpPr>
          <p:spPr>
            <a:xfrm>
              <a:off x="3856736" y="274706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92</a:t>
              </a:r>
            </a:p>
          </p:txBody>
        </p:sp>
        <p:sp>
          <p:nvSpPr>
            <p:cNvPr id="435" name="tx435"/>
            <p:cNvSpPr/>
            <p:nvPr/>
          </p:nvSpPr>
          <p:spPr>
            <a:xfrm>
              <a:off x="3856736" y="242716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92</a:t>
              </a:r>
            </a:p>
          </p:txBody>
        </p:sp>
        <p:sp>
          <p:nvSpPr>
            <p:cNvPr id="436" name="tx436"/>
            <p:cNvSpPr/>
            <p:nvPr/>
          </p:nvSpPr>
          <p:spPr>
            <a:xfrm>
              <a:off x="3856736" y="434654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95</a:t>
              </a:r>
            </a:p>
          </p:txBody>
        </p:sp>
        <p:sp>
          <p:nvSpPr>
            <p:cNvPr id="437" name="tx437"/>
            <p:cNvSpPr/>
            <p:nvPr/>
          </p:nvSpPr>
          <p:spPr>
            <a:xfrm>
              <a:off x="3856736" y="498634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60</a:t>
              </a:r>
            </a:p>
          </p:txBody>
        </p:sp>
        <p:sp>
          <p:nvSpPr>
            <p:cNvPr id="438" name="tx438"/>
            <p:cNvSpPr/>
            <p:nvPr/>
          </p:nvSpPr>
          <p:spPr>
            <a:xfrm>
              <a:off x="3856736" y="466644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95</a:t>
              </a:r>
            </a:p>
          </p:txBody>
        </p:sp>
        <p:sp>
          <p:nvSpPr>
            <p:cNvPr id="439" name="tx439"/>
            <p:cNvSpPr/>
            <p:nvPr/>
          </p:nvSpPr>
          <p:spPr>
            <a:xfrm>
              <a:off x="3856736" y="338685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62</a:t>
              </a:r>
            </a:p>
          </p:txBody>
        </p:sp>
        <p:sp>
          <p:nvSpPr>
            <p:cNvPr id="440" name="tx440"/>
            <p:cNvSpPr/>
            <p:nvPr/>
          </p:nvSpPr>
          <p:spPr>
            <a:xfrm>
              <a:off x="4167787" y="114757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441" name="tx441"/>
            <p:cNvSpPr/>
            <p:nvPr/>
          </p:nvSpPr>
          <p:spPr>
            <a:xfrm>
              <a:off x="4167787" y="178737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442" name="tx442"/>
            <p:cNvSpPr/>
            <p:nvPr/>
          </p:nvSpPr>
          <p:spPr>
            <a:xfrm>
              <a:off x="4167787" y="210727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93</a:t>
              </a:r>
            </a:p>
          </p:txBody>
        </p:sp>
        <p:sp>
          <p:nvSpPr>
            <p:cNvPr id="443" name="tx443"/>
            <p:cNvSpPr/>
            <p:nvPr/>
          </p:nvSpPr>
          <p:spPr>
            <a:xfrm>
              <a:off x="4167787" y="274706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90</a:t>
              </a:r>
            </a:p>
          </p:txBody>
        </p:sp>
        <p:sp>
          <p:nvSpPr>
            <p:cNvPr id="444" name="tx444"/>
            <p:cNvSpPr/>
            <p:nvPr/>
          </p:nvSpPr>
          <p:spPr>
            <a:xfrm>
              <a:off x="4167787" y="242716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91</a:t>
              </a:r>
            </a:p>
          </p:txBody>
        </p:sp>
        <p:sp>
          <p:nvSpPr>
            <p:cNvPr id="445" name="tx445"/>
            <p:cNvSpPr/>
            <p:nvPr/>
          </p:nvSpPr>
          <p:spPr>
            <a:xfrm>
              <a:off x="4167787" y="434654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93</a:t>
              </a:r>
            </a:p>
          </p:txBody>
        </p:sp>
        <p:sp>
          <p:nvSpPr>
            <p:cNvPr id="446" name="tx446"/>
            <p:cNvSpPr/>
            <p:nvPr/>
          </p:nvSpPr>
          <p:spPr>
            <a:xfrm>
              <a:off x="4167787" y="498634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60</a:t>
              </a:r>
            </a:p>
          </p:txBody>
        </p:sp>
        <p:sp>
          <p:nvSpPr>
            <p:cNvPr id="447" name="tx447"/>
            <p:cNvSpPr/>
            <p:nvPr/>
          </p:nvSpPr>
          <p:spPr>
            <a:xfrm>
              <a:off x="4167787" y="466644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93</a:t>
              </a:r>
            </a:p>
          </p:txBody>
        </p:sp>
        <p:sp>
          <p:nvSpPr>
            <p:cNvPr id="448" name="tx448"/>
            <p:cNvSpPr/>
            <p:nvPr/>
          </p:nvSpPr>
          <p:spPr>
            <a:xfrm>
              <a:off x="4167787" y="338685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66</a:t>
              </a:r>
            </a:p>
          </p:txBody>
        </p:sp>
        <p:sp>
          <p:nvSpPr>
            <p:cNvPr id="449" name="tx449"/>
            <p:cNvSpPr/>
            <p:nvPr/>
          </p:nvSpPr>
          <p:spPr>
            <a:xfrm>
              <a:off x="4478838" y="114757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450" name="tx450"/>
            <p:cNvSpPr/>
            <p:nvPr/>
          </p:nvSpPr>
          <p:spPr>
            <a:xfrm>
              <a:off x="4478838" y="178737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451" name="tx451"/>
            <p:cNvSpPr/>
            <p:nvPr/>
          </p:nvSpPr>
          <p:spPr>
            <a:xfrm>
              <a:off x="4478838" y="210727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93</a:t>
              </a:r>
            </a:p>
          </p:txBody>
        </p:sp>
        <p:sp>
          <p:nvSpPr>
            <p:cNvPr id="452" name="tx452"/>
            <p:cNvSpPr/>
            <p:nvPr/>
          </p:nvSpPr>
          <p:spPr>
            <a:xfrm>
              <a:off x="4478838" y="274706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91</a:t>
              </a:r>
            </a:p>
          </p:txBody>
        </p:sp>
        <p:sp>
          <p:nvSpPr>
            <p:cNvPr id="453" name="tx453"/>
            <p:cNvSpPr/>
            <p:nvPr/>
          </p:nvSpPr>
          <p:spPr>
            <a:xfrm>
              <a:off x="4478838" y="242716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91</a:t>
              </a:r>
            </a:p>
          </p:txBody>
        </p:sp>
        <p:sp>
          <p:nvSpPr>
            <p:cNvPr id="454" name="tx454"/>
            <p:cNvSpPr/>
            <p:nvPr/>
          </p:nvSpPr>
          <p:spPr>
            <a:xfrm>
              <a:off x="4478838" y="434654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95</a:t>
              </a:r>
            </a:p>
          </p:txBody>
        </p:sp>
        <p:sp>
          <p:nvSpPr>
            <p:cNvPr id="455" name="tx455"/>
            <p:cNvSpPr/>
            <p:nvPr/>
          </p:nvSpPr>
          <p:spPr>
            <a:xfrm>
              <a:off x="4478838" y="498634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67</a:t>
              </a:r>
            </a:p>
          </p:txBody>
        </p:sp>
        <p:sp>
          <p:nvSpPr>
            <p:cNvPr id="456" name="tx456"/>
            <p:cNvSpPr/>
            <p:nvPr/>
          </p:nvSpPr>
          <p:spPr>
            <a:xfrm>
              <a:off x="4478838" y="306696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60</a:t>
              </a:r>
            </a:p>
          </p:txBody>
        </p:sp>
        <p:sp>
          <p:nvSpPr>
            <p:cNvPr id="457" name="tx457"/>
            <p:cNvSpPr/>
            <p:nvPr/>
          </p:nvSpPr>
          <p:spPr>
            <a:xfrm>
              <a:off x="4478838" y="466644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95</a:t>
              </a:r>
            </a:p>
          </p:txBody>
        </p:sp>
        <p:sp>
          <p:nvSpPr>
            <p:cNvPr id="458" name="tx458"/>
            <p:cNvSpPr/>
            <p:nvPr/>
          </p:nvSpPr>
          <p:spPr>
            <a:xfrm>
              <a:off x="4478838" y="338685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73</a:t>
              </a:r>
            </a:p>
          </p:txBody>
        </p:sp>
        <p:sp>
          <p:nvSpPr>
            <p:cNvPr id="459" name="tx459"/>
            <p:cNvSpPr/>
            <p:nvPr/>
          </p:nvSpPr>
          <p:spPr>
            <a:xfrm>
              <a:off x="4789890" y="114757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97</a:t>
              </a:r>
            </a:p>
          </p:txBody>
        </p:sp>
        <p:sp>
          <p:nvSpPr>
            <p:cNvPr id="460" name="tx460"/>
            <p:cNvSpPr/>
            <p:nvPr/>
          </p:nvSpPr>
          <p:spPr>
            <a:xfrm>
              <a:off x="4789890" y="178737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461" name="tx461"/>
            <p:cNvSpPr/>
            <p:nvPr/>
          </p:nvSpPr>
          <p:spPr>
            <a:xfrm>
              <a:off x="4789890" y="210727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93</a:t>
              </a:r>
            </a:p>
          </p:txBody>
        </p:sp>
        <p:sp>
          <p:nvSpPr>
            <p:cNvPr id="462" name="tx462"/>
            <p:cNvSpPr/>
            <p:nvPr/>
          </p:nvSpPr>
          <p:spPr>
            <a:xfrm>
              <a:off x="4789890" y="274706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92</a:t>
              </a:r>
            </a:p>
          </p:txBody>
        </p:sp>
        <p:sp>
          <p:nvSpPr>
            <p:cNvPr id="463" name="tx463"/>
            <p:cNvSpPr/>
            <p:nvPr/>
          </p:nvSpPr>
          <p:spPr>
            <a:xfrm>
              <a:off x="4789890" y="242716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91</a:t>
              </a:r>
            </a:p>
          </p:txBody>
        </p:sp>
        <p:sp>
          <p:nvSpPr>
            <p:cNvPr id="464" name="tx464"/>
            <p:cNvSpPr/>
            <p:nvPr/>
          </p:nvSpPr>
          <p:spPr>
            <a:xfrm>
              <a:off x="4789890" y="434654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95</a:t>
              </a:r>
            </a:p>
          </p:txBody>
        </p:sp>
        <p:sp>
          <p:nvSpPr>
            <p:cNvPr id="465" name="tx465"/>
            <p:cNvSpPr/>
            <p:nvPr/>
          </p:nvSpPr>
          <p:spPr>
            <a:xfrm>
              <a:off x="4789890" y="498634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66</a:t>
              </a:r>
            </a:p>
          </p:txBody>
        </p:sp>
        <p:sp>
          <p:nvSpPr>
            <p:cNvPr id="466" name="tx466"/>
            <p:cNvSpPr/>
            <p:nvPr/>
          </p:nvSpPr>
          <p:spPr>
            <a:xfrm>
              <a:off x="4789890" y="306696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71</a:t>
              </a:r>
            </a:p>
          </p:txBody>
        </p:sp>
        <p:sp>
          <p:nvSpPr>
            <p:cNvPr id="467" name="tx467"/>
            <p:cNvSpPr/>
            <p:nvPr/>
          </p:nvSpPr>
          <p:spPr>
            <a:xfrm>
              <a:off x="4789890" y="466644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95</a:t>
              </a:r>
            </a:p>
          </p:txBody>
        </p:sp>
        <p:sp>
          <p:nvSpPr>
            <p:cNvPr id="468" name="tx468"/>
            <p:cNvSpPr/>
            <p:nvPr/>
          </p:nvSpPr>
          <p:spPr>
            <a:xfrm>
              <a:off x="4789890" y="338685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75</a:t>
              </a:r>
            </a:p>
          </p:txBody>
        </p:sp>
        <p:sp>
          <p:nvSpPr>
            <p:cNvPr id="469" name="tx469"/>
            <p:cNvSpPr/>
            <p:nvPr/>
          </p:nvSpPr>
          <p:spPr>
            <a:xfrm>
              <a:off x="5100941" y="114757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95</a:t>
              </a:r>
            </a:p>
          </p:txBody>
        </p:sp>
        <p:sp>
          <p:nvSpPr>
            <p:cNvPr id="470" name="tx470"/>
            <p:cNvSpPr/>
            <p:nvPr/>
          </p:nvSpPr>
          <p:spPr>
            <a:xfrm>
              <a:off x="5100941" y="178737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94</a:t>
              </a:r>
            </a:p>
          </p:txBody>
        </p:sp>
        <p:sp>
          <p:nvSpPr>
            <p:cNvPr id="471" name="tx471"/>
            <p:cNvSpPr/>
            <p:nvPr/>
          </p:nvSpPr>
          <p:spPr>
            <a:xfrm>
              <a:off x="5100941" y="210727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90</a:t>
              </a:r>
            </a:p>
          </p:txBody>
        </p:sp>
        <p:sp>
          <p:nvSpPr>
            <p:cNvPr id="472" name="tx472"/>
            <p:cNvSpPr/>
            <p:nvPr/>
          </p:nvSpPr>
          <p:spPr>
            <a:xfrm>
              <a:off x="5100941" y="274706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89</a:t>
              </a:r>
            </a:p>
          </p:txBody>
        </p:sp>
        <p:sp>
          <p:nvSpPr>
            <p:cNvPr id="473" name="tx473"/>
            <p:cNvSpPr/>
            <p:nvPr/>
          </p:nvSpPr>
          <p:spPr>
            <a:xfrm>
              <a:off x="5100941" y="242716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90</a:t>
              </a:r>
            </a:p>
          </p:txBody>
        </p:sp>
        <p:sp>
          <p:nvSpPr>
            <p:cNvPr id="474" name="tx474"/>
            <p:cNvSpPr/>
            <p:nvPr/>
          </p:nvSpPr>
          <p:spPr>
            <a:xfrm>
              <a:off x="5100941" y="434654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92</a:t>
              </a:r>
            </a:p>
          </p:txBody>
        </p:sp>
        <p:sp>
          <p:nvSpPr>
            <p:cNvPr id="475" name="tx475"/>
            <p:cNvSpPr/>
            <p:nvPr/>
          </p:nvSpPr>
          <p:spPr>
            <a:xfrm>
              <a:off x="5100941" y="498634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61</a:t>
              </a:r>
            </a:p>
          </p:txBody>
        </p:sp>
        <p:sp>
          <p:nvSpPr>
            <p:cNvPr id="476" name="tx476"/>
            <p:cNvSpPr/>
            <p:nvPr/>
          </p:nvSpPr>
          <p:spPr>
            <a:xfrm>
              <a:off x="5100941" y="306696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76</a:t>
              </a:r>
            </a:p>
          </p:txBody>
        </p:sp>
        <p:sp>
          <p:nvSpPr>
            <p:cNvPr id="477" name="tx477"/>
            <p:cNvSpPr/>
            <p:nvPr/>
          </p:nvSpPr>
          <p:spPr>
            <a:xfrm>
              <a:off x="5100941" y="466644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92</a:t>
              </a:r>
            </a:p>
          </p:txBody>
        </p:sp>
        <p:sp>
          <p:nvSpPr>
            <p:cNvPr id="478" name="tx478"/>
            <p:cNvSpPr/>
            <p:nvPr/>
          </p:nvSpPr>
          <p:spPr>
            <a:xfrm>
              <a:off x="5100941" y="338685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74</a:t>
              </a:r>
            </a:p>
          </p:txBody>
        </p:sp>
        <p:sp>
          <p:nvSpPr>
            <p:cNvPr id="479" name="tx479"/>
            <p:cNvSpPr/>
            <p:nvPr/>
          </p:nvSpPr>
          <p:spPr>
            <a:xfrm>
              <a:off x="5411992" y="114757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480" name="tx480"/>
            <p:cNvSpPr/>
            <p:nvPr/>
          </p:nvSpPr>
          <p:spPr>
            <a:xfrm>
              <a:off x="5411992" y="178737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95</a:t>
              </a:r>
            </a:p>
          </p:txBody>
        </p:sp>
        <p:sp>
          <p:nvSpPr>
            <p:cNvPr id="481" name="tx481"/>
            <p:cNvSpPr/>
            <p:nvPr/>
          </p:nvSpPr>
          <p:spPr>
            <a:xfrm>
              <a:off x="5411992" y="210727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89</a:t>
              </a:r>
            </a:p>
          </p:txBody>
        </p:sp>
        <p:sp>
          <p:nvSpPr>
            <p:cNvPr id="482" name="tx482"/>
            <p:cNvSpPr/>
            <p:nvPr/>
          </p:nvSpPr>
          <p:spPr>
            <a:xfrm>
              <a:off x="5411992" y="274706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89</a:t>
              </a:r>
            </a:p>
          </p:txBody>
        </p:sp>
        <p:sp>
          <p:nvSpPr>
            <p:cNvPr id="483" name="tx483"/>
            <p:cNvSpPr/>
            <p:nvPr/>
          </p:nvSpPr>
          <p:spPr>
            <a:xfrm>
              <a:off x="5411992" y="242716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89</a:t>
              </a:r>
            </a:p>
          </p:txBody>
        </p:sp>
        <p:sp>
          <p:nvSpPr>
            <p:cNvPr id="484" name="tx484"/>
            <p:cNvSpPr/>
            <p:nvPr/>
          </p:nvSpPr>
          <p:spPr>
            <a:xfrm>
              <a:off x="5411992" y="434654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93</a:t>
              </a:r>
            </a:p>
          </p:txBody>
        </p:sp>
        <p:sp>
          <p:nvSpPr>
            <p:cNvPr id="485" name="tx485"/>
            <p:cNvSpPr/>
            <p:nvPr/>
          </p:nvSpPr>
          <p:spPr>
            <a:xfrm>
              <a:off x="5411992" y="498634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73</a:t>
              </a:r>
            </a:p>
          </p:txBody>
        </p:sp>
        <p:sp>
          <p:nvSpPr>
            <p:cNvPr id="486" name="tx486"/>
            <p:cNvSpPr/>
            <p:nvPr/>
          </p:nvSpPr>
          <p:spPr>
            <a:xfrm>
              <a:off x="5411992" y="306696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80</a:t>
              </a:r>
            </a:p>
          </p:txBody>
        </p:sp>
        <p:sp>
          <p:nvSpPr>
            <p:cNvPr id="487" name="tx487"/>
            <p:cNvSpPr/>
            <p:nvPr/>
          </p:nvSpPr>
          <p:spPr>
            <a:xfrm>
              <a:off x="5411992" y="466644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93</a:t>
              </a:r>
            </a:p>
          </p:txBody>
        </p:sp>
        <p:sp>
          <p:nvSpPr>
            <p:cNvPr id="488" name="tx488"/>
            <p:cNvSpPr/>
            <p:nvPr/>
          </p:nvSpPr>
          <p:spPr>
            <a:xfrm>
              <a:off x="5411992" y="338685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75</a:t>
              </a:r>
            </a:p>
          </p:txBody>
        </p:sp>
        <p:sp>
          <p:nvSpPr>
            <p:cNvPr id="489" name="tx489"/>
            <p:cNvSpPr/>
            <p:nvPr/>
          </p:nvSpPr>
          <p:spPr>
            <a:xfrm>
              <a:off x="5723043" y="114757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490" name="tx490"/>
            <p:cNvSpPr/>
            <p:nvPr/>
          </p:nvSpPr>
          <p:spPr>
            <a:xfrm>
              <a:off x="5723043" y="178737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491" name="tx491"/>
            <p:cNvSpPr/>
            <p:nvPr/>
          </p:nvSpPr>
          <p:spPr>
            <a:xfrm>
              <a:off x="5723043" y="210727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90</a:t>
              </a:r>
            </a:p>
          </p:txBody>
        </p:sp>
        <p:sp>
          <p:nvSpPr>
            <p:cNvPr id="492" name="tx492"/>
            <p:cNvSpPr/>
            <p:nvPr/>
          </p:nvSpPr>
          <p:spPr>
            <a:xfrm>
              <a:off x="5723043" y="274706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87</a:t>
              </a:r>
            </a:p>
          </p:txBody>
        </p:sp>
        <p:sp>
          <p:nvSpPr>
            <p:cNvPr id="493" name="tx493"/>
            <p:cNvSpPr/>
            <p:nvPr/>
          </p:nvSpPr>
          <p:spPr>
            <a:xfrm>
              <a:off x="5723043" y="242716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90</a:t>
              </a:r>
            </a:p>
          </p:txBody>
        </p:sp>
        <p:sp>
          <p:nvSpPr>
            <p:cNvPr id="494" name="tx494"/>
            <p:cNvSpPr/>
            <p:nvPr/>
          </p:nvSpPr>
          <p:spPr>
            <a:xfrm>
              <a:off x="5723043" y="370675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62</a:t>
              </a:r>
            </a:p>
          </p:txBody>
        </p:sp>
        <p:sp>
          <p:nvSpPr>
            <p:cNvPr id="495" name="tx495"/>
            <p:cNvSpPr/>
            <p:nvPr/>
          </p:nvSpPr>
          <p:spPr>
            <a:xfrm>
              <a:off x="5723043" y="434654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93</a:t>
              </a:r>
            </a:p>
          </p:txBody>
        </p:sp>
        <p:sp>
          <p:nvSpPr>
            <p:cNvPr id="496" name="tx496"/>
            <p:cNvSpPr/>
            <p:nvPr/>
          </p:nvSpPr>
          <p:spPr>
            <a:xfrm>
              <a:off x="5723043" y="498634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71</a:t>
              </a:r>
            </a:p>
          </p:txBody>
        </p:sp>
        <p:sp>
          <p:nvSpPr>
            <p:cNvPr id="497" name="tx497"/>
            <p:cNvSpPr/>
            <p:nvPr/>
          </p:nvSpPr>
          <p:spPr>
            <a:xfrm>
              <a:off x="5723043" y="306696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82</a:t>
              </a:r>
            </a:p>
          </p:txBody>
        </p:sp>
        <p:sp>
          <p:nvSpPr>
            <p:cNvPr id="498" name="tx498"/>
            <p:cNvSpPr/>
            <p:nvPr/>
          </p:nvSpPr>
          <p:spPr>
            <a:xfrm>
              <a:off x="5723043" y="466644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93</a:t>
              </a:r>
            </a:p>
          </p:txBody>
        </p:sp>
        <p:sp>
          <p:nvSpPr>
            <p:cNvPr id="499" name="tx499"/>
            <p:cNvSpPr/>
            <p:nvPr/>
          </p:nvSpPr>
          <p:spPr>
            <a:xfrm>
              <a:off x="5723043" y="338685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80</a:t>
              </a:r>
            </a:p>
          </p:txBody>
        </p:sp>
        <p:sp>
          <p:nvSpPr>
            <p:cNvPr id="500" name="tx500"/>
            <p:cNvSpPr/>
            <p:nvPr/>
          </p:nvSpPr>
          <p:spPr>
            <a:xfrm>
              <a:off x="6034095" y="114757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94</a:t>
              </a:r>
            </a:p>
          </p:txBody>
        </p:sp>
        <p:sp>
          <p:nvSpPr>
            <p:cNvPr id="501" name="tx501"/>
            <p:cNvSpPr/>
            <p:nvPr/>
          </p:nvSpPr>
          <p:spPr>
            <a:xfrm>
              <a:off x="6034095" y="178737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95</a:t>
              </a:r>
            </a:p>
          </p:txBody>
        </p:sp>
        <p:sp>
          <p:nvSpPr>
            <p:cNvPr id="502" name="tx502"/>
            <p:cNvSpPr/>
            <p:nvPr/>
          </p:nvSpPr>
          <p:spPr>
            <a:xfrm>
              <a:off x="6034095" y="210727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89</a:t>
              </a:r>
            </a:p>
          </p:txBody>
        </p:sp>
        <p:sp>
          <p:nvSpPr>
            <p:cNvPr id="503" name="tx503"/>
            <p:cNvSpPr/>
            <p:nvPr/>
          </p:nvSpPr>
          <p:spPr>
            <a:xfrm>
              <a:off x="6034095" y="274706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87</a:t>
              </a:r>
            </a:p>
          </p:txBody>
        </p:sp>
        <p:sp>
          <p:nvSpPr>
            <p:cNvPr id="504" name="tx504"/>
            <p:cNvSpPr/>
            <p:nvPr/>
          </p:nvSpPr>
          <p:spPr>
            <a:xfrm>
              <a:off x="6034095" y="242716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89</a:t>
              </a:r>
            </a:p>
          </p:txBody>
        </p:sp>
        <p:sp>
          <p:nvSpPr>
            <p:cNvPr id="505" name="tx505"/>
            <p:cNvSpPr/>
            <p:nvPr/>
          </p:nvSpPr>
          <p:spPr>
            <a:xfrm>
              <a:off x="6034095" y="370675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86</a:t>
              </a:r>
            </a:p>
          </p:txBody>
        </p:sp>
        <p:sp>
          <p:nvSpPr>
            <p:cNvPr id="506" name="tx506"/>
            <p:cNvSpPr/>
            <p:nvPr/>
          </p:nvSpPr>
          <p:spPr>
            <a:xfrm>
              <a:off x="6034095" y="434654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93</a:t>
              </a:r>
            </a:p>
          </p:txBody>
        </p:sp>
        <p:sp>
          <p:nvSpPr>
            <p:cNvPr id="507" name="tx507"/>
            <p:cNvSpPr/>
            <p:nvPr/>
          </p:nvSpPr>
          <p:spPr>
            <a:xfrm>
              <a:off x="6034095" y="498634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74</a:t>
              </a:r>
            </a:p>
          </p:txBody>
        </p:sp>
        <p:sp>
          <p:nvSpPr>
            <p:cNvPr id="508" name="tx508"/>
            <p:cNvSpPr/>
            <p:nvPr/>
          </p:nvSpPr>
          <p:spPr>
            <a:xfrm>
              <a:off x="6034095" y="306696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79</a:t>
              </a:r>
            </a:p>
          </p:txBody>
        </p:sp>
        <p:sp>
          <p:nvSpPr>
            <p:cNvPr id="509" name="tx509"/>
            <p:cNvSpPr/>
            <p:nvPr/>
          </p:nvSpPr>
          <p:spPr>
            <a:xfrm>
              <a:off x="6034095" y="466644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93</a:t>
              </a:r>
            </a:p>
          </p:txBody>
        </p:sp>
        <p:sp>
          <p:nvSpPr>
            <p:cNvPr id="510" name="tx510"/>
            <p:cNvSpPr/>
            <p:nvPr/>
          </p:nvSpPr>
          <p:spPr>
            <a:xfrm>
              <a:off x="6034095" y="338685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76</a:t>
              </a:r>
            </a:p>
          </p:txBody>
        </p:sp>
        <p:sp>
          <p:nvSpPr>
            <p:cNvPr id="511" name="tx511"/>
            <p:cNvSpPr/>
            <p:nvPr/>
          </p:nvSpPr>
          <p:spPr>
            <a:xfrm>
              <a:off x="6345146" y="114757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93</a:t>
              </a:r>
            </a:p>
          </p:txBody>
        </p:sp>
        <p:sp>
          <p:nvSpPr>
            <p:cNvPr id="512" name="tx512"/>
            <p:cNvSpPr/>
            <p:nvPr/>
          </p:nvSpPr>
          <p:spPr>
            <a:xfrm>
              <a:off x="6345146" y="178737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93</a:t>
              </a:r>
            </a:p>
          </p:txBody>
        </p:sp>
        <p:sp>
          <p:nvSpPr>
            <p:cNvPr id="513" name="tx513"/>
            <p:cNvSpPr/>
            <p:nvPr/>
          </p:nvSpPr>
          <p:spPr>
            <a:xfrm>
              <a:off x="6345146" y="210727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85</a:t>
              </a:r>
            </a:p>
          </p:txBody>
        </p:sp>
        <p:sp>
          <p:nvSpPr>
            <p:cNvPr id="514" name="tx514"/>
            <p:cNvSpPr/>
            <p:nvPr/>
          </p:nvSpPr>
          <p:spPr>
            <a:xfrm>
              <a:off x="6345146" y="274706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79</a:t>
              </a:r>
            </a:p>
          </p:txBody>
        </p:sp>
        <p:sp>
          <p:nvSpPr>
            <p:cNvPr id="515" name="tx515"/>
            <p:cNvSpPr/>
            <p:nvPr/>
          </p:nvSpPr>
          <p:spPr>
            <a:xfrm>
              <a:off x="6345146" y="242716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83</a:t>
              </a:r>
            </a:p>
          </p:txBody>
        </p:sp>
        <p:sp>
          <p:nvSpPr>
            <p:cNvPr id="516" name="tx516"/>
            <p:cNvSpPr/>
            <p:nvPr/>
          </p:nvSpPr>
          <p:spPr>
            <a:xfrm>
              <a:off x="6345146" y="370675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90</a:t>
              </a:r>
            </a:p>
          </p:txBody>
        </p:sp>
        <p:sp>
          <p:nvSpPr>
            <p:cNvPr id="517" name="tx517"/>
            <p:cNvSpPr/>
            <p:nvPr/>
          </p:nvSpPr>
          <p:spPr>
            <a:xfrm>
              <a:off x="6345146" y="434654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86</a:t>
              </a:r>
            </a:p>
          </p:txBody>
        </p:sp>
        <p:sp>
          <p:nvSpPr>
            <p:cNvPr id="518" name="tx518"/>
            <p:cNvSpPr/>
            <p:nvPr/>
          </p:nvSpPr>
          <p:spPr>
            <a:xfrm>
              <a:off x="6345146" y="498634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67</a:t>
              </a:r>
            </a:p>
          </p:txBody>
        </p:sp>
        <p:sp>
          <p:nvSpPr>
            <p:cNvPr id="519" name="tx519"/>
            <p:cNvSpPr/>
            <p:nvPr/>
          </p:nvSpPr>
          <p:spPr>
            <a:xfrm>
              <a:off x="6345146" y="306696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78</a:t>
              </a:r>
            </a:p>
          </p:txBody>
        </p:sp>
        <p:sp>
          <p:nvSpPr>
            <p:cNvPr id="520" name="tx520"/>
            <p:cNvSpPr/>
            <p:nvPr/>
          </p:nvSpPr>
          <p:spPr>
            <a:xfrm>
              <a:off x="6345146" y="466644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86</a:t>
              </a:r>
            </a:p>
          </p:txBody>
        </p:sp>
        <p:sp>
          <p:nvSpPr>
            <p:cNvPr id="521" name="tx521"/>
            <p:cNvSpPr/>
            <p:nvPr/>
          </p:nvSpPr>
          <p:spPr>
            <a:xfrm>
              <a:off x="6345146" y="338685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72</a:t>
              </a:r>
            </a:p>
          </p:txBody>
        </p:sp>
        <p:sp>
          <p:nvSpPr>
            <p:cNvPr id="522" name="tx522"/>
            <p:cNvSpPr/>
            <p:nvPr/>
          </p:nvSpPr>
          <p:spPr>
            <a:xfrm>
              <a:off x="6656197" y="114757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94</a:t>
              </a:r>
            </a:p>
          </p:txBody>
        </p:sp>
        <p:sp>
          <p:nvSpPr>
            <p:cNvPr id="523" name="tx523"/>
            <p:cNvSpPr/>
            <p:nvPr/>
          </p:nvSpPr>
          <p:spPr>
            <a:xfrm>
              <a:off x="6656197" y="178737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90</a:t>
              </a:r>
            </a:p>
          </p:txBody>
        </p:sp>
        <p:sp>
          <p:nvSpPr>
            <p:cNvPr id="524" name="tx524"/>
            <p:cNvSpPr/>
            <p:nvPr/>
          </p:nvSpPr>
          <p:spPr>
            <a:xfrm>
              <a:off x="6656197" y="210727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86</a:t>
              </a:r>
            </a:p>
          </p:txBody>
        </p:sp>
        <p:sp>
          <p:nvSpPr>
            <p:cNvPr id="525" name="tx525"/>
            <p:cNvSpPr/>
            <p:nvPr/>
          </p:nvSpPr>
          <p:spPr>
            <a:xfrm>
              <a:off x="6656197" y="274706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79</a:t>
              </a:r>
            </a:p>
          </p:txBody>
        </p:sp>
        <p:sp>
          <p:nvSpPr>
            <p:cNvPr id="526" name="tx526"/>
            <p:cNvSpPr/>
            <p:nvPr/>
          </p:nvSpPr>
          <p:spPr>
            <a:xfrm>
              <a:off x="6656197" y="242716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85</a:t>
              </a:r>
            </a:p>
          </p:txBody>
        </p:sp>
        <p:sp>
          <p:nvSpPr>
            <p:cNvPr id="527" name="tx527"/>
            <p:cNvSpPr/>
            <p:nvPr/>
          </p:nvSpPr>
          <p:spPr>
            <a:xfrm>
              <a:off x="6656197" y="370675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88</a:t>
              </a:r>
            </a:p>
          </p:txBody>
        </p:sp>
        <p:sp>
          <p:nvSpPr>
            <p:cNvPr id="528" name="tx528"/>
            <p:cNvSpPr/>
            <p:nvPr/>
          </p:nvSpPr>
          <p:spPr>
            <a:xfrm>
              <a:off x="6656197" y="434654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91</a:t>
              </a:r>
            </a:p>
          </p:txBody>
        </p:sp>
        <p:sp>
          <p:nvSpPr>
            <p:cNvPr id="529" name="tx529"/>
            <p:cNvSpPr/>
            <p:nvPr/>
          </p:nvSpPr>
          <p:spPr>
            <a:xfrm>
              <a:off x="6656197" y="498634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80</a:t>
              </a:r>
            </a:p>
          </p:txBody>
        </p:sp>
        <p:sp>
          <p:nvSpPr>
            <p:cNvPr id="530" name="tx530"/>
            <p:cNvSpPr/>
            <p:nvPr/>
          </p:nvSpPr>
          <p:spPr>
            <a:xfrm>
              <a:off x="6656197" y="306696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78</a:t>
              </a:r>
            </a:p>
          </p:txBody>
        </p:sp>
        <p:sp>
          <p:nvSpPr>
            <p:cNvPr id="531" name="tx531"/>
            <p:cNvSpPr/>
            <p:nvPr/>
          </p:nvSpPr>
          <p:spPr>
            <a:xfrm>
              <a:off x="6656197" y="466644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91</a:t>
              </a:r>
            </a:p>
          </p:txBody>
        </p:sp>
        <p:sp>
          <p:nvSpPr>
            <p:cNvPr id="532" name="tx532"/>
            <p:cNvSpPr/>
            <p:nvPr/>
          </p:nvSpPr>
          <p:spPr>
            <a:xfrm>
              <a:off x="6656197" y="338685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73</a:t>
              </a:r>
            </a:p>
          </p:txBody>
        </p:sp>
        <p:sp>
          <p:nvSpPr>
            <p:cNvPr id="533" name="tx533"/>
            <p:cNvSpPr/>
            <p:nvPr/>
          </p:nvSpPr>
          <p:spPr>
            <a:xfrm>
              <a:off x="6967248" y="114757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86</a:t>
              </a:r>
            </a:p>
          </p:txBody>
        </p:sp>
        <p:sp>
          <p:nvSpPr>
            <p:cNvPr id="534" name="tx534"/>
            <p:cNvSpPr/>
            <p:nvPr/>
          </p:nvSpPr>
          <p:spPr>
            <a:xfrm>
              <a:off x="6967248" y="178737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86</a:t>
              </a:r>
            </a:p>
          </p:txBody>
        </p:sp>
        <p:sp>
          <p:nvSpPr>
            <p:cNvPr id="535" name="tx535"/>
            <p:cNvSpPr/>
            <p:nvPr/>
          </p:nvSpPr>
          <p:spPr>
            <a:xfrm>
              <a:off x="6967248" y="210727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80</a:t>
              </a:r>
            </a:p>
          </p:txBody>
        </p:sp>
        <p:sp>
          <p:nvSpPr>
            <p:cNvPr id="536" name="tx536"/>
            <p:cNvSpPr/>
            <p:nvPr/>
          </p:nvSpPr>
          <p:spPr>
            <a:xfrm>
              <a:off x="6967248" y="274706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75</a:t>
              </a:r>
            </a:p>
          </p:txBody>
        </p:sp>
        <p:sp>
          <p:nvSpPr>
            <p:cNvPr id="537" name="tx537"/>
            <p:cNvSpPr/>
            <p:nvPr/>
          </p:nvSpPr>
          <p:spPr>
            <a:xfrm>
              <a:off x="6967248" y="242716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80</a:t>
              </a:r>
            </a:p>
          </p:txBody>
        </p:sp>
        <p:sp>
          <p:nvSpPr>
            <p:cNvPr id="538" name="tx538"/>
            <p:cNvSpPr/>
            <p:nvPr/>
          </p:nvSpPr>
          <p:spPr>
            <a:xfrm>
              <a:off x="6967248" y="370675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87</a:t>
              </a:r>
            </a:p>
          </p:txBody>
        </p:sp>
        <p:sp>
          <p:nvSpPr>
            <p:cNvPr id="539" name="tx539"/>
            <p:cNvSpPr/>
            <p:nvPr/>
          </p:nvSpPr>
          <p:spPr>
            <a:xfrm>
              <a:off x="6967248" y="434654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86</a:t>
              </a:r>
            </a:p>
          </p:txBody>
        </p:sp>
        <p:sp>
          <p:nvSpPr>
            <p:cNvPr id="540" name="tx540"/>
            <p:cNvSpPr/>
            <p:nvPr/>
          </p:nvSpPr>
          <p:spPr>
            <a:xfrm>
              <a:off x="6967248" y="498634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63</a:t>
              </a:r>
            </a:p>
          </p:txBody>
        </p:sp>
        <p:sp>
          <p:nvSpPr>
            <p:cNvPr id="541" name="tx541"/>
            <p:cNvSpPr/>
            <p:nvPr/>
          </p:nvSpPr>
          <p:spPr>
            <a:xfrm>
              <a:off x="6967248" y="306696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77</a:t>
              </a:r>
            </a:p>
          </p:txBody>
        </p:sp>
        <p:sp>
          <p:nvSpPr>
            <p:cNvPr id="542" name="tx542"/>
            <p:cNvSpPr/>
            <p:nvPr/>
          </p:nvSpPr>
          <p:spPr>
            <a:xfrm>
              <a:off x="6967248" y="466644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86</a:t>
              </a:r>
            </a:p>
          </p:txBody>
        </p:sp>
        <p:sp>
          <p:nvSpPr>
            <p:cNvPr id="543" name="tx543"/>
            <p:cNvSpPr/>
            <p:nvPr/>
          </p:nvSpPr>
          <p:spPr>
            <a:xfrm>
              <a:off x="6967248" y="338685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74</a:t>
              </a:r>
            </a:p>
          </p:txBody>
        </p:sp>
        <p:sp>
          <p:nvSpPr>
            <p:cNvPr id="544" name="tx544"/>
            <p:cNvSpPr/>
            <p:nvPr/>
          </p:nvSpPr>
          <p:spPr>
            <a:xfrm>
              <a:off x="6967248" y="530624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61</a:t>
              </a:r>
            </a:p>
          </p:txBody>
        </p:sp>
        <p:sp>
          <p:nvSpPr>
            <p:cNvPr id="545" name="tx545"/>
            <p:cNvSpPr/>
            <p:nvPr/>
          </p:nvSpPr>
          <p:spPr>
            <a:xfrm>
              <a:off x="7278300" y="114757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70</a:t>
              </a:r>
            </a:p>
          </p:txBody>
        </p:sp>
        <p:sp>
          <p:nvSpPr>
            <p:cNvPr id="546" name="tx546"/>
            <p:cNvSpPr/>
            <p:nvPr/>
          </p:nvSpPr>
          <p:spPr>
            <a:xfrm>
              <a:off x="7278300" y="178737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85</a:t>
              </a:r>
            </a:p>
          </p:txBody>
        </p:sp>
        <p:sp>
          <p:nvSpPr>
            <p:cNvPr id="547" name="tx547"/>
            <p:cNvSpPr/>
            <p:nvPr/>
          </p:nvSpPr>
          <p:spPr>
            <a:xfrm>
              <a:off x="7278300" y="210727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77</a:t>
              </a:r>
            </a:p>
          </p:txBody>
        </p:sp>
        <p:sp>
          <p:nvSpPr>
            <p:cNvPr id="548" name="tx548"/>
            <p:cNvSpPr/>
            <p:nvPr/>
          </p:nvSpPr>
          <p:spPr>
            <a:xfrm>
              <a:off x="7278300" y="274706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78</a:t>
              </a:r>
            </a:p>
          </p:txBody>
        </p:sp>
        <p:sp>
          <p:nvSpPr>
            <p:cNvPr id="549" name="tx549"/>
            <p:cNvSpPr/>
            <p:nvPr/>
          </p:nvSpPr>
          <p:spPr>
            <a:xfrm>
              <a:off x="7278300" y="242716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76</a:t>
              </a:r>
            </a:p>
          </p:txBody>
        </p:sp>
        <p:sp>
          <p:nvSpPr>
            <p:cNvPr id="550" name="tx550"/>
            <p:cNvSpPr/>
            <p:nvPr/>
          </p:nvSpPr>
          <p:spPr>
            <a:xfrm>
              <a:off x="7278300" y="370675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82</a:t>
              </a:r>
            </a:p>
          </p:txBody>
        </p:sp>
        <p:sp>
          <p:nvSpPr>
            <p:cNvPr id="551" name="tx551"/>
            <p:cNvSpPr/>
            <p:nvPr/>
          </p:nvSpPr>
          <p:spPr>
            <a:xfrm>
              <a:off x="7278300" y="434654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84</a:t>
              </a:r>
            </a:p>
          </p:txBody>
        </p:sp>
        <p:sp>
          <p:nvSpPr>
            <p:cNvPr id="552" name="tx552"/>
            <p:cNvSpPr/>
            <p:nvPr/>
          </p:nvSpPr>
          <p:spPr>
            <a:xfrm>
              <a:off x="7278300" y="498634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64</a:t>
              </a:r>
            </a:p>
          </p:txBody>
        </p:sp>
        <p:sp>
          <p:nvSpPr>
            <p:cNvPr id="553" name="tx553"/>
            <p:cNvSpPr/>
            <p:nvPr/>
          </p:nvSpPr>
          <p:spPr>
            <a:xfrm>
              <a:off x="7278300" y="306696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74</a:t>
              </a:r>
            </a:p>
          </p:txBody>
        </p:sp>
        <p:sp>
          <p:nvSpPr>
            <p:cNvPr id="554" name="tx554"/>
            <p:cNvSpPr/>
            <p:nvPr/>
          </p:nvSpPr>
          <p:spPr>
            <a:xfrm>
              <a:off x="7278300" y="466644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84</a:t>
              </a:r>
            </a:p>
          </p:txBody>
        </p:sp>
        <p:sp>
          <p:nvSpPr>
            <p:cNvPr id="555" name="tx555"/>
            <p:cNvSpPr/>
            <p:nvPr/>
          </p:nvSpPr>
          <p:spPr>
            <a:xfrm>
              <a:off x="7278300" y="338685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70</a:t>
              </a:r>
            </a:p>
          </p:txBody>
        </p:sp>
        <p:sp>
          <p:nvSpPr>
            <p:cNvPr id="556" name="tx556"/>
            <p:cNvSpPr/>
            <p:nvPr/>
          </p:nvSpPr>
          <p:spPr>
            <a:xfrm>
              <a:off x="7589351" y="114757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83</a:t>
              </a:r>
            </a:p>
          </p:txBody>
        </p:sp>
        <p:sp>
          <p:nvSpPr>
            <p:cNvPr id="557" name="tx557"/>
            <p:cNvSpPr/>
            <p:nvPr/>
          </p:nvSpPr>
          <p:spPr>
            <a:xfrm>
              <a:off x="7589351" y="178737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83</a:t>
              </a:r>
            </a:p>
          </p:txBody>
        </p:sp>
        <p:sp>
          <p:nvSpPr>
            <p:cNvPr id="558" name="tx558"/>
            <p:cNvSpPr/>
            <p:nvPr/>
          </p:nvSpPr>
          <p:spPr>
            <a:xfrm>
              <a:off x="7589351" y="210727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76</a:t>
              </a:r>
            </a:p>
          </p:txBody>
        </p:sp>
        <p:sp>
          <p:nvSpPr>
            <p:cNvPr id="559" name="tx559"/>
            <p:cNvSpPr/>
            <p:nvPr/>
          </p:nvSpPr>
          <p:spPr>
            <a:xfrm>
              <a:off x="7589351" y="274706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76</a:t>
              </a:r>
            </a:p>
          </p:txBody>
        </p:sp>
        <p:sp>
          <p:nvSpPr>
            <p:cNvPr id="560" name="tx560"/>
            <p:cNvSpPr/>
            <p:nvPr/>
          </p:nvSpPr>
          <p:spPr>
            <a:xfrm>
              <a:off x="7589351" y="242716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76</a:t>
              </a:r>
            </a:p>
          </p:txBody>
        </p:sp>
        <p:sp>
          <p:nvSpPr>
            <p:cNvPr id="561" name="tx561"/>
            <p:cNvSpPr/>
            <p:nvPr/>
          </p:nvSpPr>
          <p:spPr>
            <a:xfrm>
              <a:off x="7589351" y="370675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81</a:t>
              </a:r>
            </a:p>
          </p:txBody>
        </p:sp>
        <p:sp>
          <p:nvSpPr>
            <p:cNvPr id="562" name="tx562"/>
            <p:cNvSpPr/>
            <p:nvPr/>
          </p:nvSpPr>
          <p:spPr>
            <a:xfrm>
              <a:off x="7589351" y="402665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70</a:t>
              </a:r>
            </a:p>
          </p:txBody>
        </p:sp>
        <p:sp>
          <p:nvSpPr>
            <p:cNvPr id="563" name="tx563"/>
            <p:cNvSpPr/>
            <p:nvPr/>
          </p:nvSpPr>
          <p:spPr>
            <a:xfrm>
              <a:off x="7589351" y="434654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83</a:t>
              </a:r>
            </a:p>
          </p:txBody>
        </p:sp>
        <p:sp>
          <p:nvSpPr>
            <p:cNvPr id="564" name="tx564"/>
            <p:cNvSpPr/>
            <p:nvPr/>
          </p:nvSpPr>
          <p:spPr>
            <a:xfrm>
              <a:off x="7589351" y="498634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69</a:t>
              </a:r>
            </a:p>
          </p:txBody>
        </p:sp>
        <p:sp>
          <p:nvSpPr>
            <p:cNvPr id="565" name="tx565"/>
            <p:cNvSpPr/>
            <p:nvPr/>
          </p:nvSpPr>
          <p:spPr>
            <a:xfrm>
              <a:off x="7589351" y="306696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72</a:t>
              </a:r>
            </a:p>
          </p:txBody>
        </p:sp>
        <p:sp>
          <p:nvSpPr>
            <p:cNvPr id="566" name="tx566"/>
            <p:cNvSpPr/>
            <p:nvPr/>
          </p:nvSpPr>
          <p:spPr>
            <a:xfrm>
              <a:off x="7589351" y="466644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83</a:t>
              </a:r>
            </a:p>
          </p:txBody>
        </p:sp>
        <p:sp>
          <p:nvSpPr>
            <p:cNvPr id="567" name="tx567"/>
            <p:cNvSpPr/>
            <p:nvPr/>
          </p:nvSpPr>
          <p:spPr>
            <a:xfrm>
              <a:off x="7589351" y="338685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68</a:t>
              </a:r>
            </a:p>
          </p:txBody>
        </p:sp>
        <p:sp>
          <p:nvSpPr>
            <p:cNvPr id="568" name="tx568"/>
            <p:cNvSpPr/>
            <p:nvPr/>
          </p:nvSpPr>
          <p:spPr>
            <a:xfrm>
              <a:off x="7900402" y="114757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88</a:t>
              </a:r>
            </a:p>
          </p:txBody>
        </p:sp>
        <p:sp>
          <p:nvSpPr>
            <p:cNvPr id="569" name="tx569"/>
            <p:cNvSpPr/>
            <p:nvPr/>
          </p:nvSpPr>
          <p:spPr>
            <a:xfrm>
              <a:off x="7900402" y="178737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87</a:t>
              </a:r>
            </a:p>
          </p:txBody>
        </p:sp>
        <p:sp>
          <p:nvSpPr>
            <p:cNvPr id="570" name="tx570"/>
            <p:cNvSpPr/>
            <p:nvPr/>
          </p:nvSpPr>
          <p:spPr>
            <a:xfrm>
              <a:off x="7900402" y="210727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79</a:t>
              </a:r>
            </a:p>
          </p:txBody>
        </p:sp>
        <p:sp>
          <p:nvSpPr>
            <p:cNvPr id="571" name="tx571"/>
            <p:cNvSpPr/>
            <p:nvPr/>
          </p:nvSpPr>
          <p:spPr>
            <a:xfrm>
              <a:off x="7900402" y="274706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79</a:t>
              </a:r>
            </a:p>
          </p:txBody>
        </p:sp>
        <p:sp>
          <p:nvSpPr>
            <p:cNvPr id="572" name="tx572"/>
            <p:cNvSpPr/>
            <p:nvPr/>
          </p:nvSpPr>
          <p:spPr>
            <a:xfrm>
              <a:off x="7900402" y="242716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79</a:t>
              </a:r>
            </a:p>
          </p:txBody>
        </p:sp>
        <p:sp>
          <p:nvSpPr>
            <p:cNvPr id="573" name="tx573"/>
            <p:cNvSpPr/>
            <p:nvPr/>
          </p:nvSpPr>
          <p:spPr>
            <a:xfrm>
              <a:off x="7900402" y="370675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86</a:t>
              </a:r>
            </a:p>
          </p:txBody>
        </p:sp>
        <p:sp>
          <p:nvSpPr>
            <p:cNvPr id="574" name="tx574"/>
            <p:cNvSpPr/>
            <p:nvPr/>
          </p:nvSpPr>
          <p:spPr>
            <a:xfrm>
              <a:off x="7900402" y="402665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76</a:t>
              </a:r>
            </a:p>
          </p:txBody>
        </p:sp>
        <p:sp>
          <p:nvSpPr>
            <p:cNvPr id="575" name="tx575"/>
            <p:cNvSpPr/>
            <p:nvPr/>
          </p:nvSpPr>
          <p:spPr>
            <a:xfrm>
              <a:off x="7900402" y="434654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81</a:t>
              </a:r>
            </a:p>
          </p:txBody>
        </p:sp>
        <p:sp>
          <p:nvSpPr>
            <p:cNvPr id="576" name="tx576"/>
            <p:cNvSpPr/>
            <p:nvPr/>
          </p:nvSpPr>
          <p:spPr>
            <a:xfrm>
              <a:off x="7900402" y="498634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69</a:t>
              </a:r>
            </a:p>
          </p:txBody>
        </p:sp>
        <p:sp>
          <p:nvSpPr>
            <p:cNvPr id="577" name="tx577"/>
            <p:cNvSpPr/>
            <p:nvPr/>
          </p:nvSpPr>
          <p:spPr>
            <a:xfrm>
              <a:off x="7900402" y="306696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73</a:t>
              </a:r>
            </a:p>
          </p:txBody>
        </p:sp>
        <p:sp>
          <p:nvSpPr>
            <p:cNvPr id="578" name="tx578"/>
            <p:cNvSpPr/>
            <p:nvPr/>
          </p:nvSpPr>
          <p:spPr>
            <a:xfrm>
              <a:off x="7900402" y="466644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81</a:t>
              </a:r>
            </a:p>
          </p:txBody>
        </p:sp>
        <p:sp>
          <p:nvSpPr>
            <p:cNvPr id="579" name="tx579"/>
            <p:cNvSpPr/>
            <p:nvPr/>
          </p:nvSpPr>
          <p:spPr>
            <a:xfrm>
              <a:off x="7900402" y="338685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73</a:t>
              </a:r>
            </a:p>
          </p:txBody>
        </p:sp>
        <p:sp>
          <p:nvSpPr>
            <p:cNvPr id="580" name="tx580"/>
            <p:cNvSpPr/>
            <p:nvPr/>
          </p:nvSpPr>
          <p:spPr>
            <a:xfrm>
              <a:off x="8211453" y="114757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86</a:t>
              </a:r>
            </a:p>
          </p:txBody>
        </p:sp>
        <p:sp>
          <p:nvSpPr>
            <p:cNvPr id="581" name="tx581"/>
            <p:cNvSpPr/>
            <p:nvPr/>
          </p:nvSpPr>
          <p:spPr>
            <a:xfrm>
              <a:off x="8211453" y="178737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87</a:t>
              </a:r>
            </a:p>
          </p:txBody>
        </p:sp>
        <p:sp>
          <p:nvSpPr>
            <p:cNvPr id="582" name="tx582"/>
            <p:cNvSpPr/>
            <p:nvPr/>
          </p:nvSpPr>
          <p:spPr>
            <a:xfrm>
              <a:off x="8211453" y="210727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82</a:t>
              </a:r>
            </a:p>
          </p:txBody>
        </p:sp>
        <p:sp>
          <p:nvSpPr>
            <p:cNvPr id="583" name="tx583"/>
            <p:cNvSpPr/>
            <p:nvPr/>
          </p:nvSpPr>
          <p:spPr>
            <a:xfrm>
              <a:off x="8211453" y="274706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82</a:t>
              </a:r>
            </a:p>
          </p:txBody>
        </p:sp>
        <p:sp>
          <p:nvSpPr>
            <p:cNvPr id="584" name="tx584"/>
            <p:cNvSpPr/>
            <p:nvPr/>
          </p:nvSpPr>
          <p:spPr>
            <a:xfrm>
              <a:off x="8211453" y="242716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82</a:t>
              </a:r>
            </a:p>
          </p:txBody>
        </p:sp>
        <p:sp>
          <p:nvSpPr>
            <p:cNvPr id="585" name="tx585"/>
            <p:cNvSpPr/>
            <p:nvPr/>
          </p:nvSpPr>
          <p:spPr>
            <a:xfrm>
              <a:off x="8211453" y="370675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86</a:t>
              </a:r>
            </a:p>
          </p:txBody>
        </p:sp>
        <p:sp>
          <p:nvSpPr>
            <p:cNvPr id="586" name="tx586"/>
            <p:cNvSpPr/>
            <p:nvPr/>
          </p:nvSpPr>
          <p:spPr>
            <a:xfrm>
              <a:off x="8211453" y="402665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82</a:t>
              </a:r>
            </a:p>
          </p:txBody>
        </p:sp>
        <p:sp>
          <p:nvSpPr>
            <p:cNvPr id="587" name="tx587"/>
            <p:cNvSpPr/>
            <p:nvPr/>
          </p:nvSpPr>
          <p:spPr>
            <a:xfrm>
              <a:off x="8211453" y="434654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84</a:t>
              </a:r>
            </a:p>
          </p:txBody>
        </p:sp>
        <p:sp>
          <p:nvSpPr>
            <p:cNvPr id="588" name="tx588"/>
            <p:cNvSpPr/>
            <p:nvPr/>
          </p:nvSpPr>
          <p:spPr>
            <a:xfrm>
              <a:off x="8211453" y="498634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69</a:t>
              </a:r>
            </a:p>
          </p:txBody>
        </p:sp>
        <p:sp>
          <p:nvSpPr>
            <p:cNvPr id="589" name="tx589"/>
            <p:cNvSpPr/>
            <p:nvPr/>
          </p:nvSpPr>
          <p:spPr>
            <a:xfrm>
              <a:off x="8211453" y="306696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77</a:t>
              </a:r>
            </a:p>
          </p:txBody>
        </p:sp>
        <p:sp>
          <p:nvSpPr>
            <p:cNvPr id="590" name="tx590"/>
            <p:cNvSpPr/>
            <p:nvPr/>
          </p:nvSpPr>
          <p:spPr>
            <a:xfrm>
              <a:off x="8211453" y="466644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84</a:t>
              </a:r>
            </a:p>
          </p:txBody>
        </p:sp>
        <p:sp>
          <p:nvSpPr>
            <p:cNvPr id="591" name="tx591"/>
            <p:cNvSpPr/>
            <p:nvPr/>
          </p:nvSpPr>
          <p:spPr>
            <a:xfrm>
              <a:off x="8211453" y="338685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75</a:t>
              </a:r>
            </a:p>
          </p:txBody>
        </p:sp>
        <p:sp>
          <p:nvSpPr>
            <p:cNvPr id="592" name="tx592"/>
            <p:cNvSpPr/>
            <p:nvPr/>
          </p:nvSpPr>
          <p:spPr>
            <a:xfrm>
              <a:off x="8211453" y="530624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65</a:t>
              </a:r>
            </a:p>
          </p:txBody>
        </p:sp>
        <p:sp>
          <p:nvSpPr>
            <p:cNvPr id="593" name="tx593"/>
            <p:cNvSpPr/>
            <p:nvPr/>
          </p:nvSpPr>
          <p:spPr>
            <a:xfrm>
              <a:off x="8522505" y="114757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89</a:t>
              </a:r>
            </a:p>
          </p:txBody>
        </p:sp>
        <p:sp>
          <p:nvSpPr>
            <p:cNvPr id="594" name="tx594"/>
            <p:cNvSpPr/>
            <p:nvPr/>
          </p:nvSpPr>
          <p:spPr>
            <a:xfrm>
              <a:off x="8522505" y="178737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87</a:t>
              </a:r>
            </a:p>
          </p:txBody>
        </p:sp>
        <p:sp>
          <p:nvSpPr>
            <p:cNvPr id="595" name="tx595"/>
            <p:cNvSpPr/>
            <p:nvPr/>
          </p:nvSpPr>
          <p:spPr>
            <a:xfrm>
              <a:off x="8522505" y="210727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83</a:t>
              </a:r>
            </a:p>
          </p:txBody>
        </p:sp>
        <p:sp>
          <p:nvSpPr>
            <p:cNvPr id="596" name="tx596"/>
            <p:cNvSpPr/>
            <p:nvPr/>
          </p:nvSpPr>
          <p:spPr>
            <a:xfrm>
              <a:off x="8522505" y="274706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83</a:t>
              </a:r>
            </a:p>
          </p:txBody>
        </p:sp>
        <p:sp>
          <p:nvSpPr>
            <p:cNvPr id="597" name="tx597"/>
            <p:cNvSpPr/>
            <p:nvPr/>
          </p:nvSpPr>
          <p:spPr>
            <a:xfrm>
              <a:off x="8522505" y="146747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60</a:t>
              </a:r>
            </a:p>
          </p:txBody>
        </p:sp>
        <p:sp>
          <p:nvSpPr>
            <p:cNvPr id="598" name="tx598"/>
            <p:cNvSpPr/>
            <p:nvPr/>
          </p:nvSpPr>
          <p:spPr>
            <a:xfrm>
              <a:off x="8522505" y="242716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83</a:t>
              </a:r>
            </a:p>
          </p:txBody>
        </p:sp>
        <p:sp>
          <p:nvSpPr>
            <p:cNvPr id="599" name="tx599"/>
            <p:cNvSpPr/>
            <p:nvPr/>
          </p:nvSpPr>
          <p:spPr>
            <a:xfrm>
              <a:off x="8522505" y="370675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86</a:t>
              </a:r>
            </a:p>
          </p:txBody>
        </p:sp>
        <p:sp>
          <p:nvSpPr>
            <p:cNvPr id="600" name="tx600"/>
            <p:cNvSpPr/>
            <p:nvPr/>
          </p:nvSpPr>
          <p:spPr>
            <a:xfrm>
              <a:off x="8522505" y="402665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79</a:t>
              </a:r>
            </a:p>
          </p:txBody>
        </p:sp>
        <p:sp>
          <p:nvSpPr>
            <p:cNvPr id="601" name="tx601"/>
            <p:cNvSpPr/>
            <p:nvPr/>
          </p:nvSpPr>
          <p:spPr>
            <a:xfrm>
              <a:off x="8522505" y="434654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87</a:t>
              </a:r>
            </a:p>
          </p:txBody>
        </p:sp>
        <p:sp>
          <p:nvSpPr>
            <p:cNvPr id="602" name="tx602"/>
            <p:cNvSpPr/>
            <p:nvPr/>
          </p:nvSpPr>
          <p:spPr>
            <a:xfrm>
              <a:off x="8522505" y="498634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73</a:t>
              </a:r>
            </a:p>
          </p:txBody>
        </p:sp>
        <p:sp>
          <p:nvSpPr>
            <p:cNvPr id="603" name="tx603"/>
            <p:cNvSpPr/>
            <p:nvPr/>
          </p:nvSpPr>
          <p:spPr>
            <a:xfrm>
              <a:off x="8522505" y="306696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79</a:t>
              </a:r>
            </a:p>
          </p:txBody>
        </p:sp>
        <p:sp>
          <p:nvSpPr>
            <p:cNvPr id="604" name="tx604"/>
            <p:cNvSpPr/>
            <p:nvPr/>
          </p:nvSpPr>
          <p:spPr>
            <a:xfrm>
              <a:off x="8522505" y="466644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87</a:t>
              </a:r>
            </a:p>
          </p:txBody>
        </p:sp>
        <p:sp>
          <p:nvSpPr>
            <p:cNvPr id="605" name="tx605"/>
            <p:cNvSpPr/>
            <p:nvPr/>
          </p:nvSpPr>
          <p:spPr>
            <a:xfrm>
              <a:off x="8522505" y="338685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77</a:t>
              </a:r>
            </a:p>
          </p:txBody>
        </p:sp>
        <p:sp>
          <p:nvSpPr>
            <p:cNvPr id="606" name="tx606"/>
            <p:cNvSpPr/>
            <p:nvPr/>
          </p:nvSpPr>
          <p:spPr>
            <a:xfrm>
              <a:off x="8522505" y="530624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68</a:t>
              </a:r>
            </a:p>
          </p:txBody>
        </p:sp>
        <p:sp>
          <p:nvSpPr>
            <p:cNvPr id="607" name="tx607"/>
            <p:cNvSpPr/>
            <p:nvPr/>
          </p:nvSpPr>
          <p:spPr>
            <a:xfrm>
              <a:off x="8833556" y="114757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88</a:t>
              </a:r>
            </a:p>
          </p:txBody>
        </p:sp>
        <p:sp>
          <p:nvSpPr>
            <p:cNvPr id="608" name="tx608"/>
            <p:cNvSpPr/>
            <p:nvPr/>
          </p:nvSpPr>
          <p:spPr>
            <a:xfrm>
              <a:off x="8833556" y="178737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89</a:t>
              </a:r>
            </a:p>
          </p:txBody>
        </p:sp>
        <p:sp>
          <p:nvSpPr>
            <p:cNvPr id="609" name="tx609"/>
            <p:cNvSpPr/>
            <p:nvPr/>
          </p:nvSpPr>
          <p:spPr>
            <a:xfrm>
              <a:off x="8833556" y="210727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83</a:t>
              </a:r>
            </a:p>
          </p:txBody>
        </p:sp>
        <p:sp>
          <p:nvSpPr>
            <p:cNvPr id="610" name="tx610"/>
            <p:cNvSpPr/>
            <p:nvPr/>
          </p:nvSpPr>
          <p:spPr>
            <a:xfrm>
              <a:off x="8833556" y="274706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83</a:t>
              </a:r>
            </a:p>
          </p:txBody>
        </p:sp>
        <p:sp>
          <p:nvSpPr>
            <p:cNvPr id="611" name="tx611"/>
            <p:cNvSpPr/>
            <p:nvPr/>
          </p:nvSpPr>
          <p:spPr>
            <a:xfrm>
              <a:off x="8833556" y="146747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60</a:t>
              </a:r>
            </a:p>
          </p:txBody>
        </p:sp>
        <p:sp>
          <p:nvSpPr>
            <p:cNvPr id="612" name="tx612"/>
            <p:cNvSpPr/>
            <p:nvPr/>
          </p:nvSpPr>
          <p:spPr>
            <a:xfrm>
              <a:off x="8833556" y="242716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83</a:t>
              </a:r>
            </a:p>
          </p:txBody>
        </p:sp>
        <p:sp>
          <p:nvSpPr>
            <p:cNvPr id="613" name="tx613"/>
            <p:cNvSpPr/>
            <p:nvPr/>
          </p:nvSpPr>
          <p:spPr>
            <a:xfrm>
              <a:off x="8833556" y="370675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89</a:t>
              </a:r>
            </a:p>
          </p:txBody>
        </p:sp>
        <p:sp>
          <p:nvSpPr>
            <p:cNvPr id="614" name="tx614"/>
            <p:cNvSpPr/>
            <p:nvPr/>
          </p:nvSpPr>
          <p:spPr>
            <a:xfrm>
              <a:off x="8833556" y="402665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82</a:t>
              </a:r>
            </a:p>
          </p:txBody>
        </p:sp>
        <p:sp>
          <p:nvSpPr>
            <p:cNvPr id="615" name="tx615"/>
            <p:cNvSpPr/>
            <p:nvPr/>
          </p:nvSpPr>
          <p:spPr>
            <a:xfrm>
              <a:off x="8833556" y="434654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86</a:t>
              </a:r>
            </a:p>
          </p:txBody>
        </p:sp>
        <p:sp>
          <p:nvSpPr>
            <p:cNvPr id="616" name="tx616"/>
            <p:cNvSpPr/>
            <p:nvPr/>
          </p:nvSpPr>
          <p:spPr>
            <a:xfrm>
              <a:off x="8833556" y="498634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71</a:t>
              </a:r>
            </a:p>
          </p:txBody>
        </p:sp>
        <p:sp>
          <p:nvSpPr>
            <p:cNvPr id="617" name="tx617"/>
            <p:cNvSpPr/>
            <p:nvPr/>
          </p:nvSpPr>
          <p:spPr>
            <a:xfrm>
              <a:off x="8833556" y="306696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78</a:t>
              </a:r>
            </a:p>
          </p:txBody>
        </p:sp>
        <p:sp>
          <p:nvSpPr>
            <p:cNvPr id="618" name="tx618"/>
            <p:cNvSpPr/>
            <p:nvPr/>
          </p:nvSpPr>
          <p:spPr>
            <a:xfrm>
              <a:off x="8833556" y="466644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86</a:t>
              </a:r>
            </a:p>
          </p:txBody>
        </p:sp>
        <p:sp>
          <p:nvSpPr>
            <p:cNvPr id="619" name="tx619"/>
            <p:cNvSpPr/>
            <p:nvPr/>
          </p:nvSpPr>
          <p:spPr>
            <a:xfrm>
              <a:off x="8833556" y="338685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77</a:t>
              </a:r>
            </a:p>
          </p:txBody>
        </p:sp>
        <p:sp>
          <p:nvSpPr>
            <p:cNvPr id="620" name="tx620"/>
            <p:cNvSpPr/>
            <p:nvPr/>
          </p:nvSpPr>
          <p:spPr>
            <a:xfrm>
              <a:off x="8833556" y="530624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67</a:t>
              </a:r>
            </a:p>
          </p:txBody>
        </p:sp>
        <p:sp>
          <p:nvSpPr>
            <p:cNvPr id="621" name="tx621"/>
            <p:cNvSpPr/>
            <p:nvPr/>
          </p:nvSpPr>
          <p:spPr>
            <a:xfrm>
              <a:off x="8522505" y="562613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66</a:t>
              </a:r>
            </a:p>
          </p:txBody>
        </p:sp>
        <p:sp>
          <p:nvSpPr>
            <p:cNvPr id="622" name="tx622"/>
            <p:cNvSpPr/>
            <p:nvPr/>
          </p:nvSpPr>
          <p:spPr>
            <a:xfrm>
              <a:off x="8833556" y="562613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69</a:t>
              </a:r>
            </a:p>
          </p:txBody>
        </p:sp>
        <p:sp>
          <p:nvSpPr>
            <p:cNvPr id="623" name="tx623"/>
            <p:cNvSpPr/>
            <p:nvPr/>
          </p:nvSpPr>
          <p:spPr>
            <a:xfrm>
              <a:off x="8522505" y="562613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66</a:t>
              </a:r>
            </a:p>
          </p:txBody>
        </p:sp>
        <p:sp>
          <p:nvSpPr>
            <p:cNvPr id="624" name="tx624"/>
            <p:cNvSpPr/>
            <p:nvPr/>
          </p:nvSpPr>
          <p:spPr>
            <a:xfrm>
              <a:off x="8833556" y="562613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69</a:t>
              </a:r>
            </a:p>
          </p:txBody>
        </p:sp>
        <p:sp>
          <p:nvSpPr>
            <p:cNvPr id="625" name="tx625"/>
            <p:cNvSpPr/>
            <p:nvPr/>
          </p:nvSpPr>
          <p:spPr>
            <a:xfrm>
              <a:off x="8522505" y="562613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66</a:t>
              </a:r>
            </a:p>
          </p:txBody>
        </p:sp>
        <p:sp>
          <p:nvSpPr>
            <p:cNvPr id="626" name="tx626"/>
            <p:cNvSpPr/>
            <p:nvPr/>
          </p:nvSpPr>
          <p:spPr>
            <a:xfrm>
              <a:off x="8833556" y="562613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69</a:t>
              </a:r>
            </a:p>
          </p:txBody>
        </p:sp>
        <p:sp>
          <p:nvSpPr>
            <p:cNvPr id="627" name="tx627"/>
            <p:cNvSpPr/>
            <p:nvPr/>
          </p:nvSpPr>
          <p:spPr>
            <a:xfrm>
              <a:off x="1057275" y="146747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32</a:t>
              </a:r>
            </a:p>
          </p:txBody>
        </p:sp>
        <p:sp>
          <p:nvSpPr>
            <p:cNvPr id="628" name="tx628"/>
            <p:cNvSpPr/>
            <p:nvPr/>
          </p:nvSpPr>
          <p:spPr>
            <a:xfrm>
              <a:off x="1057275" y="530624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24</a:t>
              </a:r>
            </a:p>
          </p:txBody>
        </p:sp>
        <p:sp>
          <p:nvSpPr>
            <p:cNvPr id="629" name="tx629"/>
            <p:cNvSpPr/>
            <p:nvPr/>
          </p:nvSpPr>
          <p:spPr>
            <a:xfrm>
              <a:off x="1368326" y="146747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33</a:t>
              </a:r>
            </a:p>
          </p:txBody>
        </p:sp>
        <p:sp>
          <p:nvSpPr>
            <p:cNvPr id="630" name="tx630"/>
            <p:cNvSpPr/>
            <p:nvPr/>
          </p:nvSpPr>
          <p:spPr>
            <a:xfrm>
              <a:off x="1368326" y="530624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28</a:t>
              </a:r>
            </a:p>
          </p:txBody>
        </p:sp>
        <p:sp>
          <p:nvSpPr>
            <p:cNvPr id="631" name="tx631"/>
            <p:cNvSpPr/>
            <p:nvPr/>
          </p:nvSpPr>
          <p:spPr>
            <a:xfrm>
              <a:off x="1679377" y="146747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33</a:t>
              </a:r>
            </a:p>
          </p:txBody>
        </p:sp>
        <p:sp>
          <p:nvSpPr>
            <p:cNvPr id="632" name="tx632"/>
            <p:cNvSpPr/>
            <p:nvPr/>
          </p:nvSpPr>
          <p:spPr>
            <a:xfrm>
              <a:off x="1679377" y="498634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56</a:t>
              </a:r>
            </a:p>
          </p:txBody>
        </p:sp>
        <p:sp>
          <p:nvSpPr>
            <p:cNvPr id="633" name="tx633"/>
            <p:cNvSpPr/>
            <p:nvPr/>
          </p:nvSpPr>
          <p:spPr>
            <a:xfrm>
              <a:off x="1679377" y="530624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18</a:t>
              </a:r>
            </a:p>
          </p:txBody>
        </p:sp>
        <p:sp>
          <p:nvSpPr>
            <p:cNvPr id="634" name="tx634"/>
            <p:cNvSpPr/>
            <p:nvPr/>
          </p:nvSpPr>
          <p:spPr>
            <a:xfrm>
              <a:off x="1990428" y="146747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36</a:t>
              </a:r>
            </a:p>
          </p:txBody>
        </p:sp>
        <p:sp>
          <p:nvSpPr>
            <p:cNvPr id="635" name="tx635"/>
            <p:cNvSpPr/>
            <p:nvPr/>
          </p:nvSpPr>
          <p:spPr>
            <a:xfrm>
              <a:off x="1990428" y="498634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55</a:t>
              </a:r>
            </a:p>
          </p:txBody>
        </p:sp>
        <p:sp>
          <p:nvSpPr>
            <p:cNvPr id="636" name="tx636"/>
            <p:cNvSpPr/>
            <p:nvPr/>
          </p:nvSpPr>
          <p:spPr>
            <a:xfrm>
              <a:off x="1990428" y="530624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32</a:t>
              </a:r>
            </a:p>
          </p:txBody>
        </p:sp>
        <p:sp>
          <p:nvSpPr>
            <p:cNvPr id="637" name="tx637"/>
            <p:cNvSpPr/>
            <p:nvPr/>
          </p:nvSpPr>
          <p:spPr>
            <a:xfrm>
              <a:off x="2301480" y="146747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41</a:t>
              </a:r>
            </a:p>
          </p:txBody>
        </p:sp>
        <p:sp>
          <p:nvSpPr>
            <p:cNvPr id="638" name="tx638"/>
            <p:cNvSpPr/>
            <p:nvPr/>
          </p:nvSpPr>
          <p:spPr>
            <a:xfrm>
              <a:off x="2301480" y="498634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56</a:t>
              </a:r>
            </a:p>
          </p:txBody>
        </p:sp>
        <p:sp>
          <p:nvSpPr>
            <p:cNvPr id="639" name="tx639"/>
            <p:cNvSpPr/>
            <p:nvPr/>
          </p:nvSpPr>
          <p:spPr>
            <a:xfrm>
              <a:off x="2301480" y="530624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34</a:t>
              </a:r>
            </a:p>
          </p:txBody>
        </p:sp>
        <p:sp>
          <p:nvSpPr>
            <p:cNvPr id="640" name="tx640"/>
            <p:cNvSpPr/>
            <p:nvPr/>
          </p:nvSpPr>
          <p:spPr>
            <a:xfrm>
              <a:off x="2612531" y="146747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43</a:t>
              </a:r>
            </a:p>
          </p:txBody>
        </p:sp>
        <p:sp>
          <p:nvSpPr>
            <p:cNvPr id="641" name="tx641"/>
            <p:cNvSpPr/>
            <p:nvPr/>
          </p:nvSpPr>
          <p:spPr>
            <a:xfrm>
              <a:off x="2612531" y="498634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55</a:t>
              </a:r>
            </a:p>
          </p:txBody>
        </p:sp>
        <p:sp>
          <p:nvSpPr>
            <p:cNvPr id="642" name="tx642"/>
            <p:cNvSpPr/>
            <p:nvPr/>
          </p:nvSpPr>
          <p:spPr>
            <a:xfrm>
              <a:off x="2612531" y="530624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40</a:t>
              </a:r>
            </a:p>
          </p:txBody>
        </p:sp>
        <p:sp>
          <p:nvSpPr>
            <p:cNvPr id="643" name="tx643"/>
            <p:cNvSpPr/>
            <p:nvPr/>
          </p:nvSpPr>
          <p:spPr>
            <a:xfrm>
              <a:off x="2923582" y="146747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43</a:t>
              </a:r>
            </a:p>
          </p:txBody>
        </p:sp>
        <p:sp>
          <p:nvSpPr>
            <p:cNvPr id="644" name="tx644"/>
            <p:cNvSpPr/>
            <p:nvPr/>
          </p:nvSpPr>
          <p:spPr>
            <a:xfrm>
              <a:off x="2923582" y="498634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54</a:t>
              </a:r>
            </a:p>
          </p:txBody>
        </p:sp>
        <p:sp>
          <p:nvSpPr>
            <p:cNvPr id="645" name="tx645"/>
            <p:cNvSpPr/>
            <p:nvPr/>
          </p:nvSpPr>
          <p:spPr>
            <a:xfrm>
              <a:off x="2923582" y="338685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15</a:t>
              </a:r>
            </a:p>
          </p:txBody>
        </p:sp>
        <p:sp>
          <p:nvSpPr>
            <p:cNvPr id="646" name="tx646"/>
            <p:cNvSpPr/>
            <p:nvPr/>
          </p:nvSpPr>
          <p:spPr>
            <a:xfrm>
              <a:off x="2923582" y="530624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52</a:t>
              </a:r>
            </a:p>
          </p:txBody>
        </p:sp>
        <p:sp>
          <p:nvSpPr>
            <p:cNvPr id="647" name="tx647"/>
            <p:cNvSpPr/>
            <p:nvPr/>
          </p:nvSpPr>
          <p:spPr>
            <a:xfrm>
              <a:off x="3234633" y="146747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44</a:t>
              </a:r>
            </a:p>
          </p:txBody>
        </p:sp>
        <p:sp>
          <p:nvSpPr>
            <p:cNvPr id="648" name="tx648"/>
            <p:cNvSpPr/>
            <p:nvPr/>
          </p:nvSpPr>
          <p:spPr>
            <a:xfrm>
              <a:off x="3234633" y="498634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52</a:t>
              </a:r>
            </a:p>
          </p:txBody>
        </p:sp>
        <p:sp>
          <p:nvSpPr>
            <p:cNvPr id="649" name="tx649"/>
            <p:cNvSpPr/>
            <p:nvPr/>
          </p:nvSpPr>
          <p:spPr>
            <a:xfrm>
              <a:off x="3234633" y="338685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26</a:t>
              </a:r>
            </a:p>
          </p:txBody>
        </p:sp>
        <p:sp>
          <p:nvSpPr>
            <p:cNvPr id="650" name="tx650"/>
            <p:cNvSpPr/>
            <p:nvPr/>
          </p:nvSpPr>
          <p:spPr>
            <a:xfrm>
              <a:off x="3234633" y="530624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52</a:t>
              </a:r>
            </a:p>
          </p:txBody>
        </p:sp>
        <p:sp>
          <p:nvSpPr>
            <p:cNvPr id="651" name="tx651"/>
            <p:cNvSpPr/>
            <p:nvPr/>
          </p:nvSpPr>
          <p:spPr>
            <a:xfrm>
              <a:off x="3545685" y="146747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45</a:t>
              </a:r>
            </a:p>
          </p:txBody>
        </p:sp>
        <p:sp>
          <p:nvSpPr>
            <p:cNvPr id="652" name="tx652"/>
            <p:cNvSpPr/>
            <p:nvPr/>
          </p:nvSpPr>
          <p:spPr>
            <a:xfrm>
              <a:off x="3545685" y="498634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55</a:t>
              </a:r>
            </a:p>
          </p:txBody>
        </p:sp>
        <p:sp>
          <p:nvSpPr>
            <p:cNvPr id="653" name="tx653"/>
            <p:cNvSpPr/>
            <p:nvPr/>
          </p:nvSpPr>
          <p:spPr>
            <a:xfrm>
              <a:off x="3572797" y="3066961"/>
              <a:ext cx="54223"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3</a:t>
              </a:r>
            </a:p>
          </p:txBody>
        </p:sp>
        <p:sp>
          <p:nvSpPr>
            <p:cNvPr id="654" name="tx654"/>
            <p:cNvSpPr/>
            <p:nvPr/>
          </p:nvSpPr>
          <p:spPr>
            <a:xfrm>
              <a:off x="3545685" y="338685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53</a:t>
              </a:r>
            </a:p>
          </p:txBody>
        </p:sp>
        <p:sp>
          <p:nvSpPr>
            <p:cNvPr id="655" name="tx655"/>
            <p:cNvSpPr/>
            <p:nvPr/>
          </p:nvSpPr>
          <p:spPr>
            <a:xfrm>
              <a:off x="3545685" y="530624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51</a:t>
              </a:r>
            </a:p>
          </p:txBody>
        </p:sp>
        <p:sp>
          <p:nvSpPr>
            <p:cNvPr id="656" name="tx656"/>
            <p:cNvSpPr/>
            <p:nvPr/>
          </p:nvSpPr>
          <p:spPr>
            <a:xfrm>
              <a:off x="3856736" y="146747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44</a:t>
              </a:r>
            </a:p>
          </p:txBody>
        </p:sp>
        <p:sp>
          <p:nvSpPr>
            <p:cNvPr id="657" name="tx657"/>
            <p:cNvSpPr/>
            <p:nvPr/>
          </p:nvSpPr>
          <p:spPr>
            <a:xfrm>
              <a:off x="3860348" y="3066961"/>
              <a:ext cx="101224"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11</a:t>
              </a:r>
            </a:p>
          </p:txBody>
        </p:sp>
        <p:sp>
          <p:nvSpPr>
            <p:cNvPr id="658" name="tx658"/>
            <p:cNvSpPr/>
            <p:nvPr/>
          </p:nvSpPr>
          <p:spPr>
            <a:xfrm>
              <a:off x="3856736" y="530624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44</a:t>
              </a:r>
            </a:p>
          </p:txBody>
        </p:sp>
        <p:sp>
          <p:nvSpPr>
            <p:cNvPr id="659" name="tx659"/>
            <p:cNvSpPr/>
            <p:nvPr/>
          </p:nvSpPr>
          <p:spPr>
            <a:xfrm>
              <a:off x="4167787" y="146747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45</a:t>
              </a:r>
            </a:p>
          </p:txBody>
        </p:sp>
        <p:sp>
          <p:nvSpPr>
            <p:cNvPr id="660" name="tx660"/>
            <p:cNvSpPr/>
            <p:nvPr/>
          </p:nvSpPr>
          <p:spPr>
            <a:xfrm>
              <a:off x="4167787" y="306696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35</a:t>
              </a:r>
            </a:p>
          </p:txBody>
        </p:sp>
        <p:sp>
          <p:nvSpPr>
            <p:cNvPr id="661" name="tx661"/>
            <p:cNvSpPr/>
            <p:nvPr/>
          </p:nvSpPr>
          <p:spPr>
            <a:xfrm>
              <a:off x="4167787" y="530624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45</a:t>
              </a:r>
            </a:p>
          </p:txBody>
        </p:sp>
        <p:sp>
          <p:nvSpPr>
            <p:cNvPr id="662" name="tx662"/>
            <p:cNvSpPr/>
            <p:nvPr/>
          </p:nvSpPr>
          <p:spPr>
            <a:xfrm>
              <a:off x="4478838" y="146747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46</a:t>
              </a:r>
            </a:p>
          </p:txBody>
        </p:sp>
        <p:sp>
          <p:nvSpPr>
            <p:cNvPr id="663" name="tx663"/>
            <p:cNvSpPr/>
            <p:nvPr/>
          </p:nvSpPr>
          <p:spPr>
            <a:xfrm>
              <a:off x="4478838" y="530624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49</a:t>
              </a:r>
            </a:p>
          </p:txBody>
        </p:sp>
        <p:sp>
          <p:nvSpPr>
            <p:cNvPr id="664" name="tx664"/>
            <p:cNvSpPr/>
            <p:nvPr/>
          </p:nvSpPr>
          <p:spPr>
            <a:xfrm>
              <a:off x="4789890" y="146747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46</a:t>
              </a:r>
            </a:p>
          </p:txBody>
        </p:sp>
        <p:sp>
          <p:nvSpPr>
            <p:cNvPr id="665" name="tx665"/>
            <p:cNvSpPr/>
            <p:nvPr/>
          </p:nvSpPr>
          <p:spPr>
            <a:xfrm>
              <a:off x="4789890" y="530624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54</a:t>
              </a:r>
            </a:p>
          </p:txBody>
        </p:sp>
        <p:sp>
          <p:nvSpPr>
            <p:cNvPr id="666" name="tx666"/>
            <p:cNvSpPr/>
            <p:nvPr/>
          </p:nvSpPr>
          <p:spPr>
            <a:xfrm>
              <a:off x="5100941" y="146747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49</a:t>
              </a:r>
            </a:p>
          </p:txBody>
        </p:sp>
        <p:sp>
          <p:nvSpPr>
            <p:cNvPr id="667" name="tx667"/>
            <p:cNvSpPr/>
            <p:nvPr/>
          </p:nvSpPr>
          <p:spPr>
            <a:xfrm>
              <a:off x="5100941" y="530624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55</a:t>
              </a:r>
            </a:p>
          </p:txBody>
        </p:sp>
        <p:sp>
          <p:nvSpPr>
            <p:cNvPr id="668" name="tx668"/>
            <p:cNvSpPr/>
            <p:nvPr/>
          </p:nvSpPr>
          <p:spPr>
            <a:xfrm>
              <a:off x="5411992" y="146747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48</a:t>
              </a:r>
            </a:p>
          </p:txBody>
        </p:sp>
        <p:sp>
          <p:nvSpPr>
            <p:cNvPr id="669" name="tx669"/>
            <p:cNvSpPr/>
            <p:nvPr/>
          </p:nvSpPr>
          <p:spPr>
            <a:xfrm>
              <a:off x="5411992" y="530624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56</a:t>
              </a:r>
            </a:p>
          </p:txBody>
        </p:sp>
        <p:sp>
          <p:nvSpPr>
            <p:cNvPr id="670" name="tx670"/>
            <p:cNvSpPr/>
            <p:nvPr/>
          </p:nvSpPr>
          <p:spPr>
            <a:xfrm>
              <a:off x="5723043" y="146747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50</a:t>
              </a:r>
            </a:p>
          </p:txBody>
        </p:sp>
        <p:sp>
          <p:nvSpPr>
            <p:cNvPr id="671" name="tx671"/>
            <p:cNvSpPr/>
            <p:nvPr/>
          </p:nvSpPr>
          <p:spPr>
            <a:xfrm>
              <a:off x="5723043" y="530624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55</a:t>
              </a:r>
            </a:p>
          </p:txBody>
        </p:sp>
        <p:sp>
          <p:nvSpPr>
            <p:cNvPr id="672" name="tx672"/>
            <p:cNvSpPr/>
            <p:nvPr/>
          </p:nvSpPr>
          <p:spPr>
            <a:xfrm>
              <a:off x="6034095" y="146747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47</a:t>
              </a:r>
            </a:p>
          </p:txBody>
        </p:sp>
        <p:sp>
          <p:nvSpPr>
            <p:cNvPr id="673" name="tx673"/>
            <p:cNvSpPr/>
            <p:nvPr/>
          </p:nvSpPr>
          <p:spPr>
            <a:xfrm>
              <a:off x="6034095" y="530624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53</a:t>
              </a:r>
            </a:p>
          </p:txBody>
        </p:sp>
        <p:sp>
          <p:nvSpPr>
            <p:cNvPr id="674" name="tx674"/>
            <p:cNvSpPr/>
            <p:nvPr/>
          </p:nvSpPr>
          <p:spPr>
            <a:xfrm>
              <a:off x="6345146" y="146747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53</a:t>
              </a:r>
            </a:p>
          </p:txBody>
        </p:sp>
        <p:sp>
          <p:nvSpPr>
            <p:cNvPr id="675" name="tx675"/>
            <p:cNvSpPr/>
            <p:nvPr/>
          </p:nvSpPr>
          <p:spPr>
            <a:xfrm>
              <a:off x="6345146" y="530624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54</a:t>
              </a:r>
            </a:p>
          </p:txBody>
        </p:sp>
        <p:sp>
          <p:nvSpPr>
            <p:cNvPr id="676" name="tx676"/>
            <p:cNvSpPr/>
            <p:nvPr/>
          </p:nvSpPr>
          <p:spPr>
            <a:xfrm>
              <a:off x="6656197" y="146747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54</a:t>
              </a:r>
            </a:p>
          </p:txBody>
        </p:sp>
        <p:sp>
          <p:nvSpPr>
            <p:cNvPr id="677" name="tx677"/>
            <p:cNvSpPr/>
            <p:nvPr/>
          </p:nvSpPr>
          <p:spPr>
            <a:xfrm>
              <a:off x="6656197" y="530624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56</a:t>
              </a:r>
            </a:p>
          </p:txBody>
        </p:sp>
        <p:sp>
          <p:nvSpPr>
            <p:cNvPr id="678" name="tx678"/>
            <p:cNvSpPr/>
            <p:nvPr/>
          </p:nvSpPr>
          <p:spPr>
            <a:xfrm>
              <a:off x="6967248" y="146747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52</a:t>
              </a:r>
            </a:p>
          </p:txBody>
        </p:sp>
        <p:sp>
          <p:nvSpPr>
            <p:cNvPr id="679" name="tx679"/>
            <p:cNvSpPr/>
            <p:nvPr/>
          </p:nvSpPr>
          <p:spPr>
            <a:xfrm>
              <a:off x="7278300" y="146747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54</a:t>
              </a:r>
            </a:p>
          </p:txBody>
        </p:sp>
        <p:sp>
          <p:nvSpPr>
            <p:cNvPr id="680" name="tx680"/>
            <p:cNvSpPr/>
            <p:nvPr/>
          </p:nvSpPr>
          <p:spPr>
            <a:xfrm>
              <a:off x="7278300" y="530624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58</a:t>
              </a:r>
            </a:p>
          </p:txBody>
        </p:sp>
        <p:sp>
          <p:nvSpPr>
            <p:cNvPr id="681" name="tx681"/>
            <p:cNvSpPr/>
            <p:nvPr/>
          </p:nvSpPr>
          <p:spPr>
            <a:xfrm>
              <a:off x="7589351" y="146747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53</a:t>
              </a:r>
            </a:p>
          </p:txBody>
        </p:sp>
        <p:sp>
          <p:nvSpPr>
            <p:cNvPr id="682" name="tx682"/>
            <p:cNvSpPr/>
            <p:nvPr/>
          </p:nvSpPr>
          <p:spPr>
            <a:xfrm>
              <a:off x="7589351" y="530624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58</a:t>
              </a:r>
            </a:p>
          </p:txBody>
        </p:sp>
        <p:sp>
          <p:nvSpPr>
            <p:cNvPr id="683" name="tx683"/>
            <p:cNvSpPr/>
            <p:nvPr/>
          </p:nvSpPr>
          <p:spPr>
            <a:xfrm>
              <a:off x="7900402" y="146747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59</a:t>
              </a:r>
            </a:p>
          </p:txBody>
        </p:sp>
        <p:sp>
          <p:nvSpPr>
            <p:cNvPr id="684" name="tx684"/>
            <p:cNvSpPr/>
            <p:nvPr/>
          </p:nvSpPr>
          <p:spPr>
            <a:xfrm>
              <a:off x="7900402" y="530624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56</a:t>
              </a:r>
            </a:p>
          </p:txBody>
        </p:sp>
        <p:sp>
          <p:nvSpPr>
            <p:cNvPr id="685" name="tx685"/>
            <p:cNvSpPr/>
            <p:nvPr/>
          </p:nvSpPr>
          <p:spPr>
            <a:xfrm>
              <a:off x="8211453" y="146747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58</a:t>
              </a:r>
            </a:p>
          </p:txBody>
        </p:sp>
        <p:sp>
          <p:nvSpPr>
            <p:cNvPr id="686" name="tx686"/>
            <p:cNvSpPr/>
            <p:nvPr/>
          </p:nvSpPr>
          <p:spPr>
            <a:xfrm>
              <a:off x="4194899" y="5626137"/>
              <a:ext cx="54223"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0</a:t>
              </a:r>
            </a:p>
          </p:txBody>
        </p:sp>
        <p:sp>
          <p:nvSpPr>
            <p:cNvPr id="687" name="tx687"/>
            <p:cNvSpPr/>
            <p:nvPr/>
          </p:nvSpPr>
          <p:spPr>
            <a:xfrm>
              <a:off x="4505950" y="5626137"/>
              <a:ext cx="54223"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6</a:t>
              </a:r>
            </a:p>
          </p:txBody>
        </p:sp>
        <p:sp>
          <p:nvSpPr>
            <p:cNvPr id="688" name="tx688"/>
            <p:cNvSpPr/>
            <p:nvPr/>
          </p:nvSpPr>
          <p:spPr>
            <a:xfrm>
              <a:off x="4789890" y="562613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19</a:t>
              </a:r>
            </a:p>
          </p:txBody>
        </p:sp>
        <p:sp>
          <p:nvSpPr>
            <p:cNvPr id="689" name="tx689"/>
            <p:cNvSpPr/>
            <p:nvPr/>
          </p:nvSpPr>
          <p:spPr>
            <a:xfrm>
              <a:off x="5100941" y="562613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19</a:t>
              </a:r>
            </a:p>
          </p:txBody>
        </p:sp>
        <p:sp>
          <p:nvSpPr>
            <p:cNvPr id="690" name="tx690"/>
            <p:cNvSpPr/>
            <p:nvPr/>
          </p:nvSpPr>
          <p:spPr>
            <a:xfrm>
              <a:off x="5411992" y="562613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41</a:t>
              </a:r>
            </a:p>
          </p:txBody>
        </p:sp>
        <p:sp>
          <p:nvSpPr>
            <p:cNvPr id="691" name="tx691"/>
            <p:cNvSpPr/>
            <p:nvPr/>
          </p:nvSpPr>
          <p:spPr>
            <a:xfrm>
              <a:off x="5723043" y="562613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39</a:t>
              </a:r>
            </a:p>
          </p:txBody>
        </p:sp>
        <p:sp>
          <p:nvSpPr>
            <p:cNvPr id="692" name="tx692"/>
            <p:cNvSpPr/>
            <p:nvPr/>
          </p:nvSpPr>
          <p:spPr>
            <a:xfrm>
              <a:off x="6034095" y="562613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47</a:t>
              </a:r>
            </a:p>
          </p:txBody>
        </p:sp>
        <p:sp>
          <p:nvSpPr>
            <p:cNvPr id="693" name="tx693"/>
            <p:cNvSpPr/>
            <p:nvPr/>
          </p:nvSpPr>
          <p:spPr>
            <a:xfrm>
              <a:off x="6345146" y="562613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54</a:t>
              </a:r>
            </a:p>
          </p:txBody>
        </p:sp>
        <p:sp>
          <p:nvSpPr>
            <p:cNvPr id="694" name="tx694"/>
            <p:cNvSpPr/>
            <p:nvPr/>
          </p:nvSpPr>
          <p:spPr>
            <a:xfrm>
              <a:off x="6656197" y="562613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47</a:t>
              </a:r>
            </a:p>
          </p:txBody>
        </p:sp>
        <p:sp>
          <p:nvSpPr>
            <p:cNvPr id="695" name="tx695"/>
            <p:cNvSpPr/>
            <p:nvPr/>
          </p:nvSpPr>
          <p:spPr>
            <a:xfrm>
              <a:off x="6967248" y="562613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45</a:t>
              </a:r>
            </a:p>
          </p:txBody>
        </p:sp>
        <p:sp>
          <p:nvSpPr>
            <p:cNvPr id="696" name="tx696"/>
            <p:cNvSpPr/>
            <p:nvPr/>
          </p:nvSpPr>
          <p:spPr>
            <a:xfrm>
              <a:off x="7278300" y="562613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34</a:t>
              </a:r>
            </a:p>
          </p:txBody>
        </p:sp>
        <p:sp>
          <p:nvSpPr>
            <p:cNvPr id="697" name="tx697"/>
            <p:cNvSpPr/>
            <p:nvPr/>
          </p:nvSpPr>
          <p:spPr>
            <a:xfrm>
              <a:off x="7589351" y="562613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32</a:t>
              </a:r>
            </a:p>
          </p:txBody>
        </p:sp>
        <p:sp>
          <p:nvSpPr>
            <p:cNvPr id="698" name="tx698"/>
            <p:cNvSpPr/>
            <p:nvPr/>
          </p:nvSpPr>
          <p:spPr>
            <a:xfrm>
              <a:off x="7900402" y="562613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50</a:t>
              </a:r>
            </a:p>
          </p:txBody>
        </p:sp>
        <p:sp>
          <p:nvSpPr>
            <p:cNvPr id="699" name="tx699"/>
            <p:cNvSpPr/>
            <p:nvPr/>
          </p:nvSpPr>
          <p:spPr>
            <a:xfrm>
              <a:off x="8211453" y="562613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58</a:t>
              </a:r>
            </a:p>
          </p:txBody>
        </p:sp>
        <p:sp>
          <p:nvSpPr>
            <p:cNvPr id="700" name="tx700"/>
            <p:cNvSpPr/>
            <p:nvPr/>
          </p:nvSpPr>
          <p:spPr>
            <a:xfrm>
              <a:off x="4194899" y="5626137"/>
              <a:ext cx="54223"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0</a:t>
              </a:r>
            </a:p>
          </p:txBody>
        </p:sp>
        <p:sp>
          <p:nvSpPr>
            <p:cNvPr id="701" name="tx701"/>
            <p:cNvSpPr/>
            <p:nvPr/>
          </p:nvSpPr>
          <p:spPr>
            <a:xfrm>
              <a:off x="4505950" y="5626137"/>
              <a:ext cx="54223"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6</a:t>
              </a:r>
            </a:p>
          </p:txBody>
        </p:sp>
        <p:sp>
          <p:nvSpPr>
            <p:cNvPr id="702" name="tx702"/>
            <p:cNvSpPr/>
            <p:nvPr/>
          </p:nvSpPr>
          <p:spPr>
            <a:xfrm>
              <a:off x="4789890" y="562613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19</a:t>
              </a:r>
            </a:p>
          </p:txBody>
        </p:sp>
        <p:sp>
          <p:nvSpPr>
            <p:cNvPr id="703" name="tx703"/>
            <p:cNvSpPr/>
            <p:nvPr/>
          </p:nvSpPr>
          <p:spPr>
            <a:xfrm>
              <a:off x="5100941" y="562613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19</a:t>
              </a:r>
            </a:p>
          </p:txBody>
        </p:sp>
        <p:sp>
          <p:nvSpPr>
            <p:cNvPr id="704" name="tx704"/>
            <p:cNvSpPr/>
            <p:nvPr/>
          </p:nvSpPr>
          <p:spPr>
            <a:xfrm>
              <a:off x="5411992" y="562613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41</a:t>
              </a:r>
            </a:p>
          </p:txBody>
        </p:sp>
        <p:sp>
          <p:nvSpPr>
            <p:cNvPr id="705" name="tx705"/>
            <p:cNvSpPr/>
            <p:nvPr/>
          </p:nvSpPr>
          <p:spPr>
            <a:xfrm>
              <a:off x="5723043" y="562613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39</a:t>
              </a:r>
            </a:p>
          </p:txBody>
        </p:sp>
        <p:sp>
          <p:nvSpPr>
            <p:cNvPr id="706" name="tx706"/>
            <p:cNvSpPr/>
            <p:nvPr/>
          </p:nvSpPr>
          <p:spPr>
            <a:xfrm>
              <a:off x="6034095" y="562613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47</a:t>
              </a:r>
            </a:p>
          </p:txBody>
        </p:sp>
        <p:sp>
          <p:nvSpPr>
            <p:cNvPr id="707" name="tx707"/>
            <p:cNvSpPr/>
            <p:nvPr/>
          </p:nvSpPr>
          <p:spPr>
            <a:xfrm>
              <a:off x="6345146" y="562613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54</a:t>
              </a:r>
            </a:p>
          </p:txBody>
        </p:sp>
        <p:sp>
          <p:nvSpPr>
            <p:cNvPr id="708" name="tx708"/>
            <p:cNvSpPr/>
            <p:nvPr/>
          </p:nvSpPr>
          <p:spPr>
            <a:xfrm>
              <a:off x="6656197" y="562613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47</a:t>
              </a:r>
            </a:p>
          </p:txBody>
        </p:sp>
        <p:sp>
          <p:nvSpPr>
            <p:cNvPr id="709" name="tx709"/>
            <p:cNvSpPr/>
            <p:nvPr/>
          </p:nvSpPr>
          <p:spPr>
            <a:xfrm>
              <a:off x="6967248" y="562613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45</a:t>
              </a:r>
            </a:p>
          </p:txBody>
        </p:sp>
        <p:sp>
          <p:nvSpPr>
            <p:cNvPr id="710" name="tx710"/>
            <p:cNvSpPr/>
            <p:nvPr/>
          </p:nvSpPr>
          <p:spPr>
            <a:xfrm>
              <a:off x="7278300" y="562613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34</a:t>
              </a:r>
            </a:p>
          </p:txBody>
        </p:sp>
        <p:sp>
          <p:nvSpPr>
            <p:cNvPr id="711" name="tx711"/>
            <p:cNvSpPr/>
            <p:nvPr/>
          </p:nvSpPr>
          <p:spPr>
            <a:xfrm>
              <a:off x="7589351" y="562613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32</a:t>
              </a:r>
            </a:p>
          </p:txBody>
        </p:sp>
        <p:sp>
          <p:nvSpPr>
            <p:cNvPr id="712" name="tx712"/>
            <p:cNvSpPr/>
            <p:nvPr/>
          </p:nvSpPr>
          <p:spPr>
            <a:xfrm>
              <a:off x="7900402" y="562613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50</a:t>
              </a:r>
            </a:p>
          </p:txBody>
        </p:sp>
        <p:sp>
          <p:nvSpPr>
            <p:cNvPr id="713" name="tx713"/>
            <p:cNvSpPr/>
            <p:nvPr/>
          </p:nvSpPr>
          <p:spPr>
            <a:xfrm>
              <a:off x="8211453" y="562613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58</a:t>
              </a:r>
            </a:p>
          </p:txBody>
        </p:sp>
        <p:sp>
          <p:nvSpPr>
            <p:cNvPr id="714" name="tx714"/>
            <p:cNvSpPr/>
            <p:nvPr/>
          </p:nvSpPr>
          <p:spPr>
            <a:xfrm>
              <a:off x="4194899" y="5626137"/>
              <a:ext cx="54223"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0</a:t>
              </a:r>
            </a:p>
          </p:txBody>
        </p:sp>
        <p:sp>
          <p:nvSpPr>
            <p:cNvPr id="715" name="tx715"/>
            <p:cNvSpPr/>
            <p:nvPr/>
          </p:nvSpPr>
          <p:spPr>
            <a:xfrm>
              <a:off x="4505950" y="5626137"/>
              <a:ext cx="54223"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6</a:t>
              </a:r>
            </a:p>
          </p:txBody>
        </p:sp>
        <p:sp>
          <p:nvSpPr>
            <p:cNvPr id="716" name="tx716"/>
            <p:cNvSpPr/>
            <p:nvPr/>
          </p:nvSpPr>
          <p:spPr>
            <a:xfrm>
              <a:off x="4789890" y="562613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19</a:t>
              </a:r>
            </a:p>
          </p:txBody>
        </p:sp>
        <p:sp>
          <p:nvSpPr>
            <p:cNvPr id="717" name="tx717"/>
            <p:cNvSpPr/>
            <p:nvPr/>
          </p:nvSpPr>
          <p:spPr>
            <a:xfrm>
              <a:off x="5100941" y="562613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19</a:t>
              </a:r>
            </a:p>
          </p:txBody>
        </p:sp>
        <p:sp>
          <p:nvSpPr>
            <p:cNvPr id="718" name="tx718"/>
            <p:cNvSpPr/>
            <p:nvPr/>
          </p:nvSpPr>
          <p:spPr>
            <a:xfrm>
              <a:off x="5411992" y="562613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41</a:t>
              </a:r>
            </a:p>
          </p:txBody>
        </p:sp>
        <p:sp>
          <p:nvSpPr>
            <p:cNvPr id="719" name="tx719"/>
            <p:cNvSpPr/>
            <p:nvPr/>
          </p:nvSpPr>
          <p:spPr>
            <a:xfrm>
              <a:off x="5723043" y="562613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39</a:t>
              </a:r>
            </a:p>
          </p:txBody>
        </p:sp>
        <p:sp>
          <p:nvSpPr>
            <p:cNvPr id="720" name="tx720"/>
            <p:cNvSpPr/>
            <p:nvPr/>
          </p:nvSpPr>
          <p:spPr>
            <a:xfrm>
              <a:off x="6034095" y="562613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47</a:t>
              </a:r>
            </a:p>
          </p:txBody>
        </p:sp>
        <p:sp>
          <p:nvSpPr>
            <p:cNvPr id="721" name="tx721"/>
            <p:cNvSpPr/>
            <p:nvPr/>
          </p:nvSpPr>
          <p:spPr>
            <a:xfrm>
              <a:off x="6345146" y="562613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54</a:t>
              </a:r>
            </a:p>
          </p:txBody>
        </p:sp>
        <p:sp>
          <p:nvSpPr>
            <p:cNvPr id="722" name="tx722"/>
            <p:cNvSpPr/>
            <p:nvPr/>
          </p:nvSpPr>
          <p:spPr>
            <a:xfrm>
              <a:off x="6656197" y="562613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47</a:t>
              </a:r>
            </a:p>
          </p:txBody>
        </p:sp>
        <p:sp>
          <p:nvSpPr>
            <p:cNvPr id="723" name="tx723"/>
            <p:cNvSpPr/>
            <p:nvPr/>
          </p:nvSpPr>
          <p:spPr>
            <a:xfrm>
              <a:off x="6967248" y="562613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45</a:t>
              </a:r>
            </a:p>
          </p:txBody>
        </p:sp>
        <p:sp>
          <p:nvSpPr>
            <p:cNvPr id="724" name="tx724"/>
            <p:cNvSpPr/>
            <p:nvPr/>
          </p:nvSpPr>
          <p:spPr>
            <a:xfrm>
              <a:off x="7278300" y="562613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34</a:t>
              </a:r>
            </a:p>
          </p:txBody>
        </p:sp>
        <p:sp>
          <p:nvSpPr>
            <p:cNvPr id="725" name="tx725"/>
            <p:cNvSpPr/>
            <p:nvPr/>
          </p:nvSpPr>
          <p:spPr>
            <a:xfrm>
              <a:off x="7589351" y="562613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32</a:t>
              </a:r>
            </a:p>
          </p:txBody>
        </p:sp>
        <p:sp>
          <p:nvSpPr>
            <p:cNvPr id="726" name="tx726"/>
            <p:cNvSpPr/>
            <p:nvPr/>
          </p:nvSpPr>
          <p:spPr>
            <a:xfrm>
              <a:off x="7900402" y="562613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50</a:t>
              </a:r>
            </a:p>
          </p:txBody>
        </p:sp>
        <p:sp>
          <p:nvSpPr>
            <p:cNvPr id="727" name="tx727"/>
            <p:cNvSpPr/>
            <p:nvPr/>
          </p:nvSpPr>
          <p:spPr>
            <a:xfrm>
              <a:off x="8211453" y="562613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58</a:t>
              </a:r>
            </a:p>
          </p:txBody>
        </p:sp>
        <p:sp>
          <p:nvSpPr>
            <p:cNvPr id="728" name="tx728"/>
            <p:cNvSpPr/>
            <p:nvPr/>
          </p:nvSpPr>
          <p:spPr>
            <a:xfrm>
              <a:off x="987140" y="847885"/>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2000</a:t>
              </a:r>
            </a:p>
          </p:txBody>
        </p:sp>
        <p:sp>
          <p:nvSpPr>
            <p:cNvPr id="729" name="tx729"/>
            <p:cNvSpPr/>
            <p:nvPr/>
          </p:nvSpPr>
          <p:spPr>
            <a:xfrm>
              <a:off x="1298192" y="847885"/>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2001</a:t>
              </a:r>
            </a:p>
          </p:txBody>
        </p:sp>
        <p:sp>
          <p:nvSpPr>
            <p:cNvPr id="730" name="tx730"/>
            <p:cNvSpPr/>
            <p:nvPr/>
          </p:nvSpPr>
          <p:spPr>
            <a:xfrm>
              <a:off x="1609243" y="847885"/>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2002</a:t>
              </a:r>
            </a:p>
          </p:txBody>
        </p:sp>
        <p:sp>
          <p:nvSpPr>
            <p:cNvPr id="731" name="tx731"/>
            <p:cNvSpPr/>
            <p:nvPr/>
          </p:nvSpPr>
          <p:spPr>
            <a:xfrm>
              <a:off x="1920294" y="847885"/>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2003</a:t>
              </a:r>
            </a:p>
          </p:txBody>
        </p:sp>
        <p:sp>
          <p:nvSpPr>
            <p:cNvPr id="732" name="tx732"/>
            <p:cNvSpPr/>
            <p:nvPr/>
          </p:nvSpPr>
          <p:spPr>
            <a:xfrm>
              <a:off x="2231345" y="847885"/>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2004</a:t>
              </a:r>
            </a:p>
          </p:txBody>
        </p:sp>
        <p:sp>
          <p:nvSpPr>
            <p:cNvPr id="733" name="tx733"/>
            <p:cNvSpPr/>
            <p:nvPr/>
          </p:nvSpPr>
          <p:spPr>
            <a:xfrm>
              <a:off x="2542396" y="847885"/>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2005</a:t>
              </a:r>
            </a:p>
          </p:txBody>
        </p:sp>
        <p:sp>
          <p:nvSpPr>
            <p:cNvPr id="734" name="tx734"/>
            <p:cNvSpPr/>
            <p:nvPr/>
          </p:nvSpPr>
          <p:spPr>
            <a:xfrm>
              <a:off x="2853448" y="847885"/>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2006</a:t>
              </a:r>
            </a:p>
          </p:txBody>
        </p:sp>
        <p:sp>
          <p:nvSpPr>
            <p:cNvPr id="735" name="tx735"/>
            <p:cNvSpPr/>
            <p:nvPr/>
          </p:nvSpPr>
          <p:spPr>
            <a:xfrm>
              <a:off x="3164499" y="847885"/>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2007</a:t>
              </a:r>
            </a:p>
          </p:txBody>
        </p:sp>
        <p:sp>
          <p:nvSpPr>
            <p:cNvPr id="736" name="tx736"/>
            <p:cNvSpPr/>
            <p:nvPr/>
          </p:nvSpPr>
          <p:spPr>
            <a:xfrm>
              <a:off x="3475550" y="847885"/>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2008</a:t>
              </a:r>
            </a:p>
          </p:txBody>
        </p:sp>
        <p:sp>
          <p:nvSpPr>
            <p:cNvPr id="737" name="tx737"/>
            <p:cNvSpPr/>
            <p:nvPr/>
          </p:nvSpPr>
          <p:spPr>
            <a:xfrm>
              <a:off x="3786601" y="847885"/>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2009</a:t>
              </a:r>
            </a:p>
          </p:txBody>
        </p:sp>
        <p:sp>
          <p:nvSpPr>
            <p:cNvPr id="738" name="tx738"/>
            <p:cNvSpPr/>
            <p:nvPr/>
          </p:nvSpPr>
          <p:spPr>
            <a:xfrm>
              <a:off x="4097653" y="847885"/>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2010</a:t>
              </a:r>
            </a:p>
          </p:txBody>
        </p:sp>
        <p:sp>
          <p:nvSpPr>
            <p:cNvPr id="739" name="tx739"/>
            <p:cNvSpPr/>
            <p:nvPr/>
          </p:nvSpPr>
          <p:spPr>
            <a:xfrm>
              <a:off x="4412864" y="847885"/>
              <a:ext cx="24039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2011</a:t>
              </a:r>
            </a:p>
          </p:txBody>
        </p:sp>
        <p:sp>
          <p:nvSpPr>
            <p:cNvPr id="740" name="tx740"/>
            <p:cNvSpPr/>
            <p:nvPr/>
          </p:nvSpPr>
          <p:spPr>
            <a:xfrm>
              <a:off x="4719755" y="847885"/>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2012</a:t>
              </a:r>
            </a:p>
          </p:txBody>
        </p:sp>
        <p:sp>
          <p:nvSpPr>
            <p:cNvPr id="741" name="tx741"/>
            <p:cNvSpPr/>
            <p:nvPr/>
          </p:nvSpPr>
          <p:spPr>
            <a:xfrm>
              <a:off x="5030806" y="847885"/>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2013</a:t>
              </a:r>
            </a:p>
          </p:txBody>
        </p:sp>
        <p:sp>
          <p:nvSpPr>
            <p:cNvPr id="742" name="tx742"/>
            <p:cNvSpPr/>
            <p:nvPr/>
          </p:nvSpPr>
          <p:spPr>
            <a:xfrm>
              <a:off x="5341858" y="847885"/>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2014</a:t>
              </a:r>
            </a:p>
          </p:txBody>
        </p:sp>
        <p:sp>
          <p:nvSpPr>
            <p:cNvPr id="743" name="tx743"/>
            <p:cNvSpPr/>
            <p:nvPr/>
          </p:nvSpPr>
          <p:spPr>
            <a:xfrm>
              <a:off x="5652909" y="847885"/>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2015</a:t>
              </a:r>
            </a:p>
          </p:txBody>
        </p:sp>
        <p:sp>
          <p:nvSpPr>
            <p:cNvPr id="744" name="tx744"/>
            <p:cNvSpPr/>
            <p:nvPr/>
          </p:nvSpPr>
          <p:spPr>
            <a:xfrm>
              <a:off x="5963960" y="847885"/>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2016</a:t>
              </a:r>
            </a:p>
          </p:txBody>
        </p:sp>
        <p:sp>
          <p:nvSpPr>
            <p:cNvPr id="745" name="tx745"/>
            <p:cNvSpPr/>
            <p:nvPr/>
          </p:nvSpPr>
          <p:spPr>
            <a:xfrm>
              <a:off x="6275011" y="847885"/>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2017</a:t>
              </a:r>
            </a:p>
          </p:txBody>
        </p:sp>
        <p:sp>
          <p:nvSpPr>
            <p:cNvPr id="746" name="tx746"/>
            <p:cNvSpPr/>
            <p:nvPr/>
          </p:nvSpPr>
          <p:spPr>
            <a:xfrm>
              <a:off x="6586063" y="847885"/>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2018</a:t>
              </a:r>
            </a:p>
          </p:txBody>
        </p:sp>
        <p:sp>
          <p:nvSpPr>
            <p:cNvPr id="747" name="tx747"/>
            <p:cNvSpPr/>
            <p:nvPr/>
          </p:nvSpPr>
          <p:spPr>
            <a:xfrm>
              <a:off x="6897114" y="847885"/>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2019</a:t>
              </a:r>
            </a:p>
          </p:txBody>
        </p:sp>
        <p:sp>
          <p:nvSpPr>
            <p:cNvPr id="748" name="tx748"/>
            <p:cNvSpPr/>
            <p:nvPr/>
          </p:nvSpPr>
          <p:spPr>
            <a:xfrm>
              <a:off x="7208165" y="847885"/>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2020</a:t>
              </a:r>
            </a:p>
          </p:txBody>
        </p:sp>
        <p:sp>
          <p:nvSpPr>
            <p:cNvPr id="749" name="tx749"/>
            <p:cNvSpPr/>
            <p:nvPr/>
          </p:nvSpPr>
          <p:spPr>
            <a:xfrm>
              <a:off x="7519216" y="847885"/>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2021</a:t>
              </a:r>
            </a:p>
          </p:txBody>
        </p:sp>
        <p:sp>
          <p:nvSpPr>
            <p:cNvPr id="750" name="tx750"/>
            <p:cNvSpPr/>
            <p:nvPr/>
          </p:nvSpPr>
          <p:spPr>
            <a:xfrm>
              <a:off x="7830268" y="847885"/>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2022</a:t>
              </a:r>
            </a:p>
          </p:txBody>
        </p:sp>
        <p:sp>
          <p:nvSpPr>
            <p:cNvPr id="751" name="tx751"/>
            <p:cNvSpPr/>
            <p:nvPr/>
          </p:nvSpPr>
          <p:spPr>
            <a:xfrm>
              <a:off x="8141319" y="847885"/>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2023</a:t>
              </a:r>
            </a:p>
          </p:txBody>
        </p:sp>
        <p:sp>
          <p:nvSpPr>
            <p:cNvPr id="752" name="tx752"/>
            <p:cNvSpPr/>
            <p:nvPr/>
          </p:nvSpPr>
          <p:spPr>
            <a:xfrm>
              <a:off x="8452370" y="847885"/>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2024</a:t>
              </a:r>
            </a:p>
          </p:txBody>
        </p:sp>
        <p:sp>
          <p:nvSpPr>
            <p:cNvPr id="753" name="tx753"/>
            <p:cNvSpPr/>
            <p:nvPr/>
          </p:nvSpPr>
          <p:spPr>
            <a:xfrm>
              <a:off x="8763421" y="847885"/>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2025</a:t>
              </a:r>
            </a:p>
          </p:txBody>
        </p:sp>
        <p:sp>
          <p:nvSpPr>
            <p:cNvPr id="754" name="tx754"/>
            <p:cNvSpPr/>
            <p:nvPr/>
          </p:nvSpPr>
          <p:spPr>
            <a:xfrm>
              <a:off x="576671" y="5621017"/>
              <a:ext cx="28556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HPVc</a:t>
              </a:r>
            </a:p>
          </p:txBody>
        </p:sp>
        <p:sp>
          <p:nvSpPr>
            <p:cNvPr id="755" name="tx755"/>
            <p:cNvSpPr/>
            <p:nvPr/>
          </p:nvSpPr>
          <p:spPr>
            <a:xfrm>
              <a:off x="644976" y="5301120"/>
              <a:ext cx="21726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YFV</a:t>
              </a:r>
            </a:p>
          </p:txBody>
        </p:sp>
        <p:sp>
          <p:nvSpPr>
            <p:cNvPr id="756" name="tx756"/>
            <p:cNvSpPr/>
            <p:nvPr/>
          </p:nvSpPr>
          <p:spPr>
            <a:xfrm>
              <a:off x="551799" y="4981223"/>
              <a:ext cx="31043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MCV2</a:t>
              </a:r>
            </a:p>
          </p:txBody>
        </p:sp>
        <p:sp>
          <p:nvSpPr>
            <p:cNvPr id="757" name="tx757"/>
            <p:cNvSpPr/>
            <p:nvPr/>
          </p:nvSpPr>
          <p:spPr>
            <a:xfrm>
              <a:off x="564235" y="4661326"/>
              <a:ext cx="29800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RCV1</a:t>
              </a:r>
            </a:p>
          </p:txBody>
        </p:sp>
        <p:sp>
          <p:nvSpPr>
            <p:cNvPr id="758" name="tx758"/>
            <p:cNvSpPr/>
            <p:nvPr/>
          </p:nvSpPr>
          <p:spPr>
            <a:xfrm>
              <a:off x="551799" y="4341429"/>
              <a:ext cx="31043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MCV1</a:t>
              </a:r>
            </a:p>
          </p:txBody>
        </p:sp>
        <p:sp>
          <p:nvSpPr>
            <p:cNvPr id="759" name="tx759"/>
            <p:cNvSpPr/>
            <p:nvPr/>
          </p:nvSpPr>
          <p:spPr>
            <a:xfrm>
              <a:off x="601451" y="4021532"/>
              <a:ext cx="26078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IPVC</a:t>
              </a:r>
            </a:p>
          </p:txBody>
        </p:sp>
        <p:sp>
          <p:nvSpPr>
            <p:cNvPr id="760" name="tx760"/>
            <p:cNvSpPr/>
            <p:nvPr/>
          </p:nvSpPr>
          <p:spPr>
            <a:xfrm>
              <a:off x="619922" y="3701635"/>
              <a:ext cx="24231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IPV1</a:t>
              </a:r>
            </a:p>
          </p:txBody>
        </p:sp>
        <p:sp>
          <p:nvSpPr>
            <p:cNvPr id="761" name="tx761"/>
            <p:cNvSpPr/>
            <p:nvPr/>
          </p:nvSpPr>
          <p:spPr>
            <a:xfrm>
              <a:off x="545490" y="3381738"/>
              <a:ext cx="31674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RotaC</a:t>
              </a:r>
            </a:p>
          </p:txBody>
        </p:sp>
        <p:sp>
          <p:nvSpPr>
            <p:cNvPr id="762" name="tx762"/>
            <p:cNvSpPr/>
            <p:nvPr/>
          </p:nvSpPr>
          <p:spPr>
            <a:xfrm>
              <a:off x="551890" y="3061841"/>
              <a:ext cx="31034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PCVC</a:t>
              </a:r>
            </a:p>
          </p:txBody>
        </p:sp>
        <p:sp>
          <p:nvSpPr>
            <p:cNvPr id="763" name="tx763"/>
            <p:cNvSpPr/>
            <p:nvPr/>
          </p:nvSpPr>
          <p:spPr>
            <a:xfrm>
              <a:off x="520527" y="2741943"/>
              <a:ext cx="34171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HepB3</a:t>
              </a:r>
            </a:p>
          </p:txBody>
        </p:sp>
        <p:sp>
          <p:nvSpPr>
            <p:cNvPr id="764" name="tx764"/>
            <p:cNvSpPr/>
            <p:nvPr/>
          </p:nvSpPr>
          <p:spPr>
            <a:xfrm>
              <a:off x="632449" y="2422046"/>
              <a:ext cx="22978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Hib3</a:t>
              </a:r>
            </a:p>
          </p:txBody>
        </p:sp>
        <p:sp>
          <p:nvSpPr>
            <p:cNvPr id="765" name="tx765"/>
            <p:cNvSpPr/>
            <p:nvPr/>
          </p:nvSpPr>
          <p:spPr>
            <a:xfrm>
              <a:off x="576671" y="2102149"/>
              <a:ext cx="28556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DTP3</a:t>
              </a:r>
            </a:p>
          </p:txBody>
        </p:sp>
        <p:sp>
          <p:nvSpPr>
            <p:cNvPr id="766" name="tx766"/>
            <p:cNvSpPr/>
            <p:nvPr/>
          </p:nvSpPr>
          <p:spPr>
            <a:xfrm>
              <a:off x="576671" y="1782252"/>
              <a:ext cx="28556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DTP1</a:t>
              </a:r>
            </a:p>
          </p:txBody>
        </p:sp>
        <p:sp>
          <p:nvSpPr>
            <p:cNvPr id="767" name="tx767"/>
            <p:cNvSpPr/>
            <p:nvPr/>
          </p:nvSpPr>
          <p:spPr>
            <a:xfrm>
              <a:off x="508182" y="1462355"/>
              <a:ext cx="35405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HepBB</a:t>
              </a:r>
            </a:p>
          </p:txBody>
        </p:sp>
        <p:sp>
          <p:nvSpPr>
            <p:cNvPr id="768" name="tx768"/>
            <p:cNvSpPr/>
            <p:nvPr/>
          </p:nvSpPr>
          <p:spPr>
            <a:xfrm>
              <a:off x="620105" y="1142458"/>
              <a:ext cx="24213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BCG</a:t>
              </a:r>
            </a:p>
          </p:txBody>
        </p:sp>
        <p:sp>
          <p:nvSpPr>
            <p:cNvPr id="769" name="tx769"/>
            <p:cNvSpPr/>
            <p:nvPr/>
          </p:nvSpPr>
          <p:spPr>
            <a:xfrm>
              <a:off x="3093843" y="6207987"/>
              <a:ext cx="1582003"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Vaccination coverage (%)</a:t>
              </a:r>
            </a:p>
          </p:txBody>
        </p:sp>
        <p:pic>
          <p:nvPicPr>
            <p:cNvPr id="770" name="pic770"/>
            <p:cNvPicPr/>
            <p:nvPr/>
          </p:nvPicPr>
          <p:blipFill>
            <a:blip r:embed="rId2" cstate="print"/>
            <a:stretch>
              <a:fillRect/>
            </a:stretch>
          </p:blipFill>
          <p:spPr>
            <a:xfrm>
              <a:off x="4745435" y="6061727"/>
              <a:ext cx="2160000" cy="219455"/>
            </a:xfrm>
            <a:prstGeom prst="rect">
              <a:avLst/>
            </a:prstGeom>
          </p:spPr>
        </p:pic>
        <p:sp>
          <p:nvSpPr>
            <p:cNvPr id="771" name="pl771"/>
            <p:cNvSpPr/>
            <p:nvPr/>
          </p:nvSpPr>
          <p:spPr>
            <a:xfrm>
              <a:off x="4749035" y="6237292"/>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772" name="pl772"/>
            <p:cNvSpPr/>
            <p:nvPr/>
          </p:nvSpPr>
          <p:spPr>
            <a:xfrm>
              <a:off x="6040715" y="6237292"/>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773" name="pl773"/>
            <p:cNvSpPr/>
            <p:nvPr/>
          </p:nvSpPr>
          <p:spPr>
            <a:xfrm>
              <a:off x="6255995" y="6237292"/>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774" name="pl774"/>
            <p:cNvSpPr/>
            <p:nvPr/>
          </p:nvSpPr>
          <p:spPr>
            <a:xfrm>
              <a:off x="6471275" y="6237292"/>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775" name="pl775"/>
            <p:cNvSpPr/>
            <p:nvPr/>
          </p:nvSpPr>
          <p:spPr>
            <a:xfrm>
              <a:off x="6686555" y="6237292"/>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776" name="pl776"/>
            <p:cNvSpPr/>
            <p:nvPr/>
          </p:nvSpPr>
          <p:spPr>
            <a:xfrm>
              <a:off x="6901835" y="6237292"/>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777" name="pl777"/>
            <p:cNvSpPr/>
            <p:nvPr/>
          </p:nvSpPr>
          <p:spPr>
            <a:xfrm>
              <a:off x="4749035" y="6061727"/>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778" name="pl778"/>
            <p:cNvSpPr/>
            <p:nvPr/>
          </p:nvSpPr>
          <p:spPr>
            <a:xfrm>
              <a:off x="6040715" y="6061727"/>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779" name="pl779"/>
            <p:cNvSpPr/>
            <p:nvPr/>
          </p:nvSpPr>
          <p:spPr>
            <a:xfrm>
              <a:off x="6255995" y="6061727"/>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780" name="pl780"/>
            <p:cNvSpPr/>
            <p:nvPr/>
          </p:nvSpPr>
          <p:spPr>
            <a:xfrm>
              <a:off x="6471275" y="6061727"/>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781" name="pl781"/>
            <p:cNvSpPr/>
            <p:nvPr/>
          </p:nvSpPr>
          <p:spPr>
            <a:xfrm>
              <a:off x="6686555" y="6061727"/>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782" name="pl782"/>
            <p:cNvSpPr/>
            <p:nvPr/>
          </p:nvSpPr>
          <p:spPr>
            <a:xfrm>
              <a:off x="6901835" y="6061727"/>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783" name="tx783"/>
            <p:cNvSpPr/>
            <p:nvPr/>
          </p:nvSpPr>
          <p:spPr>
            <a:xfrm>
              <a:off x="4717946" y="6350772"/>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0</a:t>
              </a:r>
            </a:p>
          </p:txBody>
        </p:sp>
        <p:sp>
          <p:nvSpPr>
            <p:cNvPr id="784" name="tx784"/>
            <p:cNvSpPr/>
            <p:nvPr/>
          </p:nvSpPr>
          <p:spPr>
            <a:xfrm>
              <a:off x="5978536" y="6350772"/>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60</a:t>
              </a:r>
            </a:p>
          </p:txBody>
        </p:sp>
        <p:sp>
          <p:nvSpPr>
            <p:cNvPr id="785" name="tx785"/>
            <p:cNvSpPr/>
            <p:nvPr/>
          </p:nvSpPr>
          <p:spPr>
            <a:xfrm>
              <a:off x="6193816" y="6350772"/>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70</a:t>
              </a:r>
            </a:p>
          </p:txBody>
        </p:sp>
        <p:sp>
          <p:nvSpPr>
            <p:cNvPr id="786" name="tx786"/>
            <p:cNvSpPr/>
            <p:nvPr/>
          </p:nvSpPr>
          <p:spPr>
            <a:xfrm>
              <a:off x="6409096" y="6350772"/>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80</a:t>
              </a:r>
            </a:p>
          </p:txBody>
        </p:sp>
        <p:sp>
          <p:nvSpPr>
            <p:cNvPr id="787" name="tx787"/>
            <p:cNvSpPr/>
            <p:nvPr/>
          </p:nvSpPr>
          <p:spPr>
            <a:xfrm>
              <a:off x="6624376" y="6350772"/>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90</a:t>
              </a:r>
            </a:p>
          </p:txBody>
        </p:sp>
        <p:sp>
          <p:nvSpPr>
            <p:cNvPr id="788" name="tx788"/>
            <p:cNvSpPr/>
            <p:nvPr/>
          </p:nvSpPr>
          <p:spPr>
            <a:xfrm>
              <a:off x="6808567" y="6350772"/>
              <a:ext cx="1865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100</a:t>
              </a:r>
            </a:p>
          </p:txBody>
        </p:sp>
        <p:sp>
          <p:nvSpPr>
            <p:cNvPr id="789" name="tx789"/>
            <p:cNvSpPr/>
            <p:nvPr/>
          </p:nvSpPr>
          <p:spPr>
            <a:xfrm>
              <a:off x="924868" y="435349"/>
              <a:ext cx="3693810" cy="119969"/>
            </a:xfrm>
            <a:prstGeom prst="rect">
              <a:avLst/>
            </a:prstGeom>
            <a:noFill/>
          </p:spPr>
          <p:txBody>
            <a:bodyPr lIns="0" rIns="0" tIns="0" bIns="0" anchorCtr="1" anchor="ctr" wrap="none"/>
            <a:lstStyle/>
            <a:p>
              <a:pPr algn="l" marL="0" marR="0" indent="0">
                <a:spcBef>
                  <a:spcPts val="0"/>
                </a:spcBef>
                <a:spcAft>
                  <a:spcPts val="0"/>
                </a:spcAft>
              </a:pPr>
              <a:r>
                <a:rPr sz="1320" i="0" b="0">
                  <a:solidFill>
                    <a:srgbClr val="000000">
                      <a:alpha val="100000"/>
                    </a:srgbClr>
                  </a:solidFill>
                  <a:latin typeface="Arial"/>
                  <a:cs typeface="Arial"/>
                </a:rPr>
                <a:t>Vaccine coverage (%), by year, LACR, 2000-2025</a:t>
              </a:r>
            </a:p>
          </p:txBody>
        </p:sp>
        <p:sp>
          <p:nvSpPr>
            <p:cNvPr id="790" name="tx790"/>
            <p:cNvSpPr/>
            <p:nvPr/>
          </p:nvSpPr>
          <p:spPr>
            <a:xfrm>
              <a:off x="4912427" y="6593460"/>
              <a:ext cx="416198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Source: WHO/UNICEF Estimates of National Immunization Coverage, 2025 revision</a:t>
              </a:r>
            </a:p>
          </p:txBody>
        </p:sp>
      </p:grpSp>
      <p:sp>
        <p:nvSpPr>
          <p:cNvPr id="791"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Vaccine coverage and progress varies between antigens and over time.
This heatmap shows vaccine coverage trends in LACR since 2000, with green cells indicating coverage of 90% or more.
In 2015, 6 out of 14 (43%) vaccines with data achieved coverage of 90% or more.
In 2025, none of the 15 (0%) vaccines achieved coverage of 90% or more.
Since 2006, estimates have been made for 5 new vaccines. IPVC is the newest vaccine being reported (2021), which achieved 82% coverage in 2025.</a:t>
            </a:r>
          </a:p>
        </p:txBody>
      </p:sp>
    </p:spTree>
  </p:cSld>
  <p:clrMapOvr>
    <a:masterClrMapping/>
  </p:clrMapOvr>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body"/>
          <p:cNvSpPr>
            <a:spLocks noGrp="1"/>
          </p:cNvSpPr>
          <p:nvPr>
            <p:ph/>
          </p:nvPr>
        </p:nvSpPr>
        <p:spPr>
          <a:xfrm>
            <a:off x="740664" y="347472"/>
            <a:ext cx="7891272" cy="521208"/>
          </a:xfrm>
          <a:solidFill>
            <a:srgbClr val="203864">
              <a:alpha val="100000"/>
            </a:srgbClr>
          </a:solidFill>
        </p:spPr>
        <p:txBody>
          <a:bodyPr/>
          <a:lstStyle/>
          <a:p>
            <a:pPr algn="l" marL="0" marR="0">
              <a:lnSpc>
                <a:spcPct val="100000"/>
              </a:lnSpc>
              <a:spcBef>
                <a:spcPts val="0"/>
              </a:spcBef>
              <a:spcAft>
                <a:spcPts val="0"/>
              </a:spcAft>
              <a:buNone/>
            </a:pPr>
            <a:r>
              <a:rPr cap="none" sz="2800" i="0" b="1" u="none" strike="noStrike">
                <a:solidFill>
                  <a:srgbClr val="FFFFFF">
                    <a:alpha val="100000"/>
                  </a:srgbClr>
                </a:solidFill>
                <a:latin typeface="Aptos (Body)"/>
                <a:cs typeface="Aptos (Body)"/>
                <a:ea typeface="Aptos (Body)"/>
                <a:sym typeface="Aptos (Body)"/>
              </a:rPr>
              <a:t>Short feedback questionnaire </a:t>
            </a:r>
          </a:p>
        </p:txBody>
      </p:sp>
      <p:sp>
        <p:nvSpPr>
          <p:cNvPr id="3" name="body"/>
          <p:cNvSpPr>
            <a:spLocks noGrp="1"/>
          </p:cNvSpPr>
          <p:nvPr>
            <p:ph/>
          </p:nvPr>
        </p:nvSpPr>
        <p:spPr>
          <a:xfrm>
            <a:off x="758952" y="813816"/>
            <a:ext cx="2478024" cy="365760"/>
          </a:xfrm>
          <a:solidFill>
            <a:srgbClr val="203864">
              <a:alpha val="100000"/>
            </a:srgbClr>
          </a:solidFill>
        </p:spPr>
        <p:txBody>
          <a:bodyPr/>
          <a:lstStyle/>
          <a:p>
            <a:pPr algn="l" marL="0" marR="0">
              <a:lnSpc>
                <a:spcPct val="100000"/>
              </a:lnSpc>
              <a:spcBef>
                <a:spcPts val="0"/>
              </a:spcBef>
              <a:spcAft>
                <a:spcPts val="0"/>
              </a:spcAft>
              <a:buNone/>
            </a:pPr>
            <a:r>
              <a:rPr cap="none" sz="1800" i="0" b="0" u="none" strike="noStrike">
                <a:solidFill>
                  <a:srgbClr val="FFFFFF">
                    <a:alpha val="100000"/>
                  </a:srgbClr>
                </a:solidFill>
                <a:latin typeface="Aptos (Body)"/>
                <a:cs typeface="Aptos (Body)"/>
                <a:ea typeface="Aptos (Body)"/>
                <a:sym typeface="Aptos (Body)"/>
              </a:rPr>
              <a:t>(5 minutes)</a:t>
            </a:r>
          </a:p>
        </p:txBody>
      </p:sp>
      <p:sp>
        <p:nvSpPr>
          <p:cNvPr id="4" name="body"/>
          <p:cNvSpPr>
            <a:spLocks noGrp="1"/>
          </p:cNvSpPr>
          <p:nvPr>
            <p:ph/>
          </p:nvPr>
        </p:nvSpPr>
        <p:spPr>
          <a:xfrm>
            <a:off x="740664" y="1325880"/>
            <a:ext cx="6830568" cy="2624328"/>
          </a:xfrm>
          <a:solidFill>
            <a:srgbClr val="203864">
              <a:alpha val="100000"/>
            </a:srgbClr>
          </a:solidFill>
        </p:spPr>
        <p:txBody>
          <a:bodyPr/>
          <a:lstStyle/>
          <a:p>
            <a:pPr algn="l" marL="0" marR="0">
              <a:lnSpc>
                <a:spcPct val="100000"/>
              </a:lnSpc>
              <a:spcBef>
                <a:spcPts val="0"/>
              </a:spcBef>
              <a:spcAft>
                <a:spcPts val="0"/>
              </a:spcAft>
              <a:buNone/>
            </a:pPr>
            <a:r>
              <a:rPr cap="none" sz="1600" i="0" b="0" u="none" strike="noStrike">
                <a:solidFill>
                  <a:srgbClr val="FFFFFF">
                    <a:alpha val="100000"/>
                  </a:srgbClr>
                </a:solidFill>
                <a:latin typeface="Aptos (Body)"/>
                <a:cs typeface="Aptos (Body)"/>
                <a:ea typeface="Aptos (Body)"/>
                <a:sym typeface="Aptos (Body)"/>
              </a:rPr>
              <a:t>We are seeking your feedback on the global groupings (GAVI, African Union, World Bank Income, WHO and UNICEF) and country-level PowerPoint slides developed for the release of global immunization estimates. Your input will help us understand their usefulness and identify areas for improvement.
Please take a few moments to complete this short survey and have your voice heard:</a:t>
            </a:r>
          </a:p>
        </p:txBody>
      </p:sp>
      <p:sp>
        <p:nvSpPr>
          <p:cNvPr id="5" name="body"/>
          <p:cNvSpPr>
            <a:spLocks noGrp="1"/>
          </p:cNvSpPr>
          <p:nvPr>
            <p:ph/>
          </p:nvPr>
        </p:nvSpPr>
        <p:spPr>
          <a:xfrm>
            <a:off x="758952" y="3977640"/>
            <a:ext cx="6400800" cy="914400"/>
          </a:xfrm>
          <a:solidFill>
            <a:srgbClr val="203864">
              <a:alpha val="100000"/>
            </a:srgbClr>
          </a:solidFill>
        </p:spPr>
        <p:txBody>
          <a:bodyPr/>
          <a:lstStyle/>
          <a:p>
            <a:pPr algn="l" marL="0" marR="0">
              <a:lnSpc>
                <a:spcPct val="100000"/>
              </a:lnSpc>
              <a:spcBef>
                <a:spcPts val="0"/>
              </a:spcBef>
              <a:spcAft>
                <a:spcPts val="0"/>
              </a:spcAft>
              <a:buNone/>
            </a:pPr>
            <a:r>
              <a:rPr cap="none" sz="2400" i="0" b="0" u="none" strike="noStrike">
                <a:solidFill>
                  <a:srgbClr val="FFC000">
                    <a:alpha val="100000"/>
                  </a:srgbClr>
                </a:solidFill>
                <a:latin typeface="Helvetica"/>
                <a:cs typeface="Helvetica"/>
                <a:ea typeface="Helvetica"/>
                <a:sym typeface="Helvetica"/>
              </a:rPr>
              <a:t/>
            </a:r>
            <a:r>
              <a:rPr cap="none" sz="2400" i="0" b="0" u="sng" strike="noStrike">
                <a:hlinkClick r:id="rId2"/>
                <a:solidFill>
                  <a:srgbClr val="000000">
                    <a:alpha val="100000"/>
                  </a:srgbClr>
                </a:solidFill>
                <a:latin typeface="Arial"/>
                <a:cs typeface="Arial"/>
                <a:ea typeface="Arial"/>
                <a:sym typeface="Arial"/>
              </a:rPr>
              <a:t>https://forms.office.com/e/Qv1HXxxNZQ</a:t>
            </a:r>
          </a:p>
        </p:txBody>
      </p:sp>
    </p:spTree>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rc4"/>
            <p:cNvSpPr/>
            <p:nvPr/>
          </p:nvSpPr>
          <p:spPr>
            <a:xfrm>
              <a:off x="2671080" y="3575627"/>
              <a:ext cx="488803" cy="14282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 name="rc5"/>
            <p:cNvSpPr/>
            <p:nvPr/>
          </p:nvSpPr>
          <p:spPr>
            <a:xfrm>
              <a:off x="3159884" y="3575627"/>
              <a:ext cx="488803" cy="14282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 name="rc6"/>
            <p:cNvSpPr/>
            <p:nvPr/>
          </p:nvSpPr>
          <p:spPr>
            <a:xfrm>
              <a:off x="4137492" y="3575627"/>
              <a:ext cx="488803" cy="14282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 name="rc7"/>
            <p:cNvSpPr/>
            <p:nvPr/>
          </p:nvSpPr>
          <p:spPr>
            <a:xfrm>
              <a:off x="2182276" y="3575627"/>
              <a:ext cx="488803" cy="142823"/>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8" name="rc8"/>
            <p:cNvSpPr/>
            <p:nvPr/>
          </p:nvSpPr>
          <p:spPr>
            <a:xfrm>
              <a:off x="3648688" y="3575627"/>
              <a:ext cx="488803" cy="14282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9" name="rc9"/>
            <p:cNvSpPr/>
            <p:nvPr/>
          </p:nvSpPr>
          <p:spPr>
            <a:xfrm>
              <a:off x="5603903" y="3575627"/>
              <a:ext cx="488803" cy="14282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0" name="rc10"/>
            <p:cNvSpPr/>
            <p:nvPr/>
          </p:nvSpPr>
          <p:spPr>
            <a:xfrm>
              <a:off x="6092707" y="3575627"/>
              <a:ext cx="488803" cy="142823"/>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1" name="rc11"/>
            <p:cNvSpPr/>
            <p:nvPr/>
          </p:nvSpPr>
          <p:spPr>
            <a:xfrm>
              <a:off x="6581511" y="3575627"/>
              <a:ext cx="488803" cy="14282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2" name="rc12"/>
            <p:cNvSpPr/>
            <p:nvPr/>
          </p:nvSpPr>
          <p:spPr>
            <a:xfrm>
              <a:off x="7559119" y="3575627"/>
              <a:ext cx="488803" cy="142823"/>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13" name="rc13"/>
            <p:cNvSpPr/>
            <p:nvPr/>
          </p:nvSpPr>
          <p:spPr>
            <a:xfrm>
              <a:off x="7070315" y="3575627"/>
              <a:ext cx="488803" cy="14282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4" name="rc14"/>
            <p:cNvSpPr/>
            <p:nvPr/>
          </p:nvSpPr>
          <p:spPr>
            <a:xfrm>
              <a:off x="1693473" y="5003860"/>
              <a:ext cx="488803" cy="142823"/>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15" name="rc15"/>
            <p:cNvSpPr/>
            <p:nvPr/>
          </p:nvSpPr>
          <p:spPr>
            <a:xfrm>
              <a:off x="2671080" y="5003860"/>
              <a:ext cx="488803" cy="142823"/>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16" name="rc16"/>
            <p:cNvSpPr/>
            <p:nvPr/>
          </p:nvSpPr>
          <p:spPr>
            <a:xfrm>
              <a:off x="3159884" y="5003860"/>
              <a:ext cx="488803" cy="142823"/>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17" name="rc17"/>
            <p:cNvSpPr/>
            <p:nvPr/>
          </p:nvSpPr>
          <p:spPr>
            <a:xfrm>
              <a:off x="4137492" y="5003860"/>
              <a:ext cx="488803" cy="142823"/>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18" name="rc18"/>
            <p:cNvSpPr/>
            <p:nvPr/>
          </p:nvSpPr>
          <p:spPr>
            <a:xfrm>
              <a:off x="2182276" y="5003860"/>
              <a:ext cx="488803" cy="142823"/>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19" name="rc19"/>
            <p:cNvSpPr/>
            <p:nvPr/>
          </p:nvSpPr>
          <p:spPr>
            <a:xfrm>
              <a:off x="3648688" y="5003860"/>
              <a:ext cx="488803" cy="142823"/>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20" name="rc20"/>
            <p:cNvSpPr/>
            <p:nvPr/>
          </p:nvSpPr>
          <p:spPr>
            <a:xfrm>
              <a:off x="5603903" y="5003860"/>
              <a:ext cx="488803" cy="142823"/>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21" name="rc21"/>
            <p:cNvSpPr/>
            <p:nvPr/>
          </p:nvSpPr>
          <p:spPr>
            <a:xfrm>
              <a:off x="6092707" y="5003860"/>
              <a:ext cx="488803" cy="142823"/>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22" name="rc22"/>
            <p:cNvSpPr/>
            <p:nvPr/>
          </p:nvSpPr>
          <p:spPr>
            <a:xfrm>
              <a:off x="6581511" y="5003860"/>
              <a:ext cx="488803" cy="142823"/>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23" name="rc23"/>
            <p:cNvSpPr/>
            <p:nvPr/>
          </p:nvSpPr>
          <p:spPr>
            <a:xfrm>
              <a:off x="7559119" y="5003860"/>
              <a:ext cx="488803" cy="142823"/>
            </a:xfrm>
            <a:prstGeom prst="rect">
              <a:avLst/>
            </a:prstGeom>
            <a:solidFill>
              <a:srgbClr val="D21B11">
                <a:alpha val="100000"/>
              </a:srgbClr>
            </a:solidFill>
            <a:ln w="2710" cap="flat">
              <a:solidFill>
                <a:srgbClr val="FFFFFF">
                  <a:alpha val="100000"/>
                </a:srgbClr>
              </a:solidFill>
              <a:prstDash val="solid"/>
              <a:miter/>
            </a:ln>
          </p:spPr>
          <p:txBody>
            <a:bodyPr/>
            <a:lstStyle/>
            <a:p/>
          </p:txBody>
        </p:sp>
        <p:sp>
          <p:nvSpPr>
            <p:cNvPr id="24" name="rc24"/>
            <p:cNvSpPr/>
            <p:nvPr/>
          </p:nvSpPr>
          <p:spPr>
            <a:xfrm>
              <a:off x="4626296" y="5003860"/>
              <a:ext cx="488803" cy="142823"/>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25" name="rc25"/>
            <p:cNvSpPr/>
            <p:nvPr/>
          </p:nvSpPr>
          <p:spPr>
            <a:xfrm>
              <a:off x="7070315" y="5003860"/>
              <a:ext cx="488803" cy="142823"/>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26" name="rc26"/>
            <p:cNvSpPr/>
            <p:nvPr/>
          </p:nvSpPr>
          <p:spPr>
            <a:xfrm>
              <a:off x="5115099" y="5003860"/>
              <a:ext cx="488803" cy="142823"/>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27" name="rc27"/>
            <p:cNvSpPr/>
            <p:nvPr/>
          </p:nvSpPr>
          <p:spPr>
            <a:xfrm>
              <a:off x="8047922" y="5003860"/>
              <a:ext cx="488803" cy="142823"/>
            </a:xfrm>
            <a:prstGeom prst="rect">
              <a:avLst/>
            </a:prstGeom>
            <a:solidFill>
              <a:srgbClr val="B90B02">
                <a:alpha val="100000"/>
              </a:srgbClr>
            </a:solidFill>
            <a:ln w="2710" cap="flat">
              <a:solidFill>
                <a:srgbClr val="FFFFFF">
                  <a:alpha val="100000"/>
                </a:srgbClr>
              </a:solidFill>
              <a:prstDash val="solid"/>
              <a:miter/>
            </a:ln>
          </p:spPr>
          <p:txBody>
            <a:bodyPr/>
            <a:lstStyle/>
            <a:p/>
          </p:txBody>
        </p:sp>
        <p:sp>
          <p:nvSpPr>
            <p:cNvPr id="28" name="rc28"/>
            <p:cNvSpPr/>
            <p:nvPr/>
          </p:nvSpPr>
          <p:spPr>
            <a:xfrm>
              <a:off x="2671080" y="3861274"/>
              <a:ext cx="488803" cy="14282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9" name="rc29"/>
            <p:cNvSpPr/>
            <p:nvPr/>
          </p:nvSpPr>
          <p:spPr>
            <a:xfrm>
              <a:off x="3159884" y="3861274"/>
              <a:ext cx="488803" cy="142823"/>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30" name="rc30"/>
            <p:cNvSpPr/>
            <p:nvPr/>
          </p:nvSpPr>
          <p:spPr>
            <a:xfrm>
              <a:off x="4137492" y="3861274"/>
              <a:ext cx="488803" cy="142823"/>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31" name="rc31"/>
            <p:cNvSpPr/>
            <p:nvPr/>
          </p:nvSpPr>
          <p:spPr>
            <a:xfrm>
              <a:off x="3648688" y="3861274"/>
              <a:ext cx="488803" cy="142823"/>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32" name="rc32"/>
            <p:cNvSpPr/>
            <p:nvPr/>
          </p:nvSpPr>
          <p:spPr>
            <a:xfrm>
              <a:off x="5603903" y="3861274"/>
              <a:ext cx="488803" cy="14282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3" name="rc33"/>
            <p:cNvSpPr/>
            <p:nvPr/>
          </p:nvSpPr>
          <p:spPr>
            <a:xfrm>
              <a:off x="6092707" y="3861274"/>
              <a:ext cx="488803" cy="14282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34" name="rc34"/>
            <p:cNvSpPr/>
            <p:nvPr/>
          </p:nvSpPr>
          <p:spPr>
            <a:xfrm>
              <a:off x="6581511" y="3861274"/>
              <a:ext cx="488803" cy="142823"/>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35" name="rc35"/>
            <p:cNvSpPr/>
            <p:nvPr/>
          </p:nvSpPr>
          <p:spPr>
            <a:xfrm>
              <a:off x="7559119" y="3861274"/>
              <a:ext cx="488803" cy="142823"/>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36" name="rc36"/>
            <p:cNvSpPr/>
            <p:nvPr/>
          </p:nvSpPr>
          <p:spPr>
            <a:xfrm>
              <a:off x="4626296" y="3861274"/>
              <a:ext cx="488803" cy="142823"/>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37" name="rc37"/>
            <p:cNvSpPr/>
            <p:nvPr/>
          </p:nvSpPr>
          <p:spPr>
            <a:xfrm>
              <a:off x="7070315" y="3861274"/>
              <a:ext cx="488803" cy="142823"/>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38" name="rc38"/>
            <p:cNvSpPr/>
            <p:nvPr/>
          </p:nvSpPr>
          <p:spPr>
            <a:xfrm>
              <a:off x="5115099" y="3861274"/>
              <a:ext cx="488803" cy="142823"/>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39" name="rc39"/>
            <p:cNvSpPr/>
            <p:nvPr/>
          </p:nvSpPr>
          <p:spPr>
            <a:xfrm>
              <a:off x="2671080" y="3289980"/>
              <a:ext cx="488803" cy="142823"/>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40" name="rc40"/>
            <p:cNvSpPr/>
            <p:nvPr/>
          </p:nvSpPr>
          <p:spPr>
            <a:xfrm>
              <a:off x="3159884" y="3289980"/>
              <a:ext cx="488803" cy="142823"/>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41" name="rc41"/>
            <p:cNvSpPr/>
            <p:nvPr/>
          </p:nvSpPr>
          <p:spPr>
            <a:xfrm>
              <a:off x="4137492" y="3289980"/>
              <a:ext cx="488803" cy="142823"/>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42" name="rc42"/>
            <p:cNvSpPr/>
            <p:nvPr/>
          </p:nvSpPr>
          <p:spPr>
            <a:xfrm>
              <a:off x="3648688" y="3289980"/>
              <a:ext cx="488803" cy="142823"/>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43" name="rc43"/>
            <p:cNvSpPr/>
            <p:nvPr/>
          </p:nvSpPr>
          <p:spPr>
            <a:xfrm>
              <a:off x="5603903" y="3289980"/>
              <a:ext cx="488803" cy="142823"/>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44" name="rc44"/>
            <p:cNvSpPr/>
            <p:nvPr/>
          </p:nvSpPr>
          <p:spPr>
            <a:xfrm>
              <a:off x="6092707" y="3289980"/>
              <a:ext cx="488803" cy="142823"/>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45" name="rc45"/>
            <p:cNvSpPr/>
            <p:nvPr/>
          </p:nvSpPr>
          <p:spPr>
            <a:xfrm>
              <a:off x="6581511" y="3289980"/>
              <a:ext cx="488803" cy="142823"/>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46" name="rc46"/>
            <p:cNvSpPr/>
            <p:nvPr/>
          </p:nvSpPr>
          <p:spPr>
            <a:xfrm>
              <a:off x="7559119" y="3289980"/>
              <a:ext cx="488803" cy="142823"/>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47" name="rc47"/>
            <p:cNvSpPr/>
            <p:nvPr/>
          </p:nvSpPr>
          <p:spPr>
            <a:xfrm>
              <a:off x="4626296" y="3289980"/>
              <a:ext cx="488803" cy="142823"/>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48" name="rc48"/>
            <p:cNvSpPr/>
            <p:nvPr/>
          </p:nvSpPr>
          <p:spPr>
            <a:xfrm>
              <a:off x="7070315" y="3289980"/>
              <a:ext cx="488803" cy="142823"/>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49" name="rc49"/>
            <p:cNvSpPr/>
            <p:nvPr/>
          </p:nvSpPr>
          <p:spPr>
            <a:xfrm>
              <a:off x="1693473" y="4575390"/>
              <a:ext cx="488803" cy="142823"/>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50" name="rc50"/>
            <p:cNvSpPr/>
            <p:nvPr/>
          </p:nvSpPr>
          <p:spPr>
            <a:xfrm>
              <a:off x="2671080" y="4575390"/>
              <a:ext cx="488803" cy="142823"/>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51" name="rc51"/>
            <p:cNvSpPr/>
            <p:nvPr/>
          </p:nvSpPr>
          <p:spPr>
            <a:xfrm>
              <a:off x="3159884" y="4575390"/>
              <a:ext cx="488803" cy="142823"/>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52" name="rc52"/>
            <p:cNvSpPr/>
            <p:nvPr/>
          </p:nvSpPr>
          <p:spPr>
            <a:xfrm>
              <a:off x="4137492" y="4575390"/>
              <a:ext cx="488803" cy="142823"/>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53" name="rc53"/>
            <p:cNvSpPr/>
            <p:nvPr/>
          </p:nvSpPr>
          <p:spPr>
            <a:xfrm>
              <a:off x="2182276" y="4575390"/>
              <a:ext cx="488803" cy="142823"/>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54" name="rc54"/>
            <p:cNvSpPr/>
            <p:nvPr/>
          </p:nvSpPr>
          <p:spPr>
            <a:xfrm>
              <a:off x="3648688" y="4575390"/>
              <a:ext cx="488803" cy="142823"/>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55" name="rc55"/>
            <p:cNvSpPr/>
            <p:nvPr/>
          </p:nvSpPr>
          <p:spPr>
            <a:xfrm>
              <a:off x="5603903" y="4575390"/>
              <a:ext cx="488803" cy="142823"/>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56" name="rc56"/>
            <p:cNvSpPr/>
            <p:nvPr/>
          </p:nvSpPr>
          <p:spPr>
            <a:xfrm>
              <a:off x="6092707" y="4575390"/>
              <a:ext cx="488803" cy="142823"/>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57" name="rc57"/>
            <p:cNvSpPr/>
            <p:nvPr/>
          </p:nvSpPr>
          <p:spPr>
            <a:xfrm>
              <a:off x="6581511" y="4575390"/>
              <a:ext cx="488803" cy="142823"/>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58" name="rc58"/>
            <p:cNvSpPr/>
            <p:nvPr/>
          </p:nvSpPr>
          <p:spPr>
            <a:xfrm>
              <a:off x="7559119" y="4575390"/>
              <a:ext cx="488803" cy="142823"/>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59" name="rc59"/>
            <p:cNvSpPr/>
            <p:nvPr/>
          </p:nvSpPr>
          <p:spPr>
            <a:xfrm>
              <a:off x="4626296" y="4575390"/>
              <a:ext cx="488803" cy="142823"/>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60" name="rc60"/>
            <p:cNvSpPr/>
            <p:nvPr/>
          </p:nvSpPr>
          <p:spPr>
            <a:xfrm>
              <a:off x="7070315" y="4575390"/>
              <a:ext cx="488803" cy="142823"/>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61" name="rc61"/>
            <p:cNvSpPr/>
            <p:nvPr/>
          </p:nvSpPr>
          <p:spPr>
            <a:xfrm>
              <a:off x="5115099" y="4575390"/>
              <a:ext cx="488803" cy="142823"/>
            </a:xfrm>
            <a:prstGeom prst="rect">
              <a:avLst/>
            </a:prstGeom>
            <a:solidFill>
              <a:srgbClr val="C01005">
                <a:alpha val="100000"/>
              </a:srgbClr>
            </a:solidFill>
            <a:ln w="2710" cap="flat">
              <a:solidFill>
                <a:srgbClr val="FFFFFF">
                  <a:alpha val="100000"/>
                </a:srgbClr>
              </a:solidFill>
              <a:prstDash val="solid"/>
              <a:miter/>
            </a:ln>
          </p:spPr>
          <p:txBody>
            <a:bodyPr/>
            <a:lstStyle/>
            <a:p/>
          </p:txBody>
        </p:sp>
        <p:sp>
          <p:nvSpPr>
            <p:cNvPr id="62" name="rc62"/>
            <p:cNvSpPr/>
            <p:nvPr/>
          </p:nvSpPr>
          <p:spPr>
            <a:xfrm>
              <a:off x="1693473" y="5289507"/>
              <a:ext cx="488803" cy="142823"/>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63" name="rc63"/>
            <p:cNvSpPr/>
            <p:nvPr/>
          </p:nvSpPr>
          <p:spPr>
            <a:xfrm>
              <a:off x="2671080" y="5289507"/>
              <a:ext cx="488803" cy="142823"/>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64" name="rc64"/>
            <p:cNvSpPr/>
            <p:nvPr/>
          </p:nvSpPr>
          <p:spPr>
            <a:xfrm>
              <a:off x="3159884" y="5289507"/>
              <a:ext cx="488803" cy="142823"/>
            </a:xfrm>
            <a:prstGeom prst="rect">
              <a:avLst/>
            </a:prstGeom>
            <a:solidFill>
              <a:srgbClr val="DA1F16">
                <a:alpha val="100000"/>
              </a:srgbClr>
            </a:solidFill>
            <a:ln w="2710" cap="flat">
              <a:solidFill>
                <a:srgbClr val="FFFFFF">
                  <a:alpha val="100000"/>
                </a:srgbClr>
              </a:solidFill>
              <a:prstDash val="solid"/>
              <a:miter/>
            </a:ln>
          </p:spPr>
          <p:txBody>
            <a:bodyPr/>
            <a:lstStyle/>
            <a:p/>
          </p:txBody>
        </p:sp>
        <p:sp>
          <p:nvSpPr>
            <p:cNvPr id="65" name="rc65"/>
            <p:cNvSpPr/>
            <p:nvPr/>
          </p:nvSpPr>
          <p:spPr>
            <a:xfrm>
              <a:off x="4137492" y="5289507"/>
              <a:ext cx="488803" cy="142823"/>
            </a:xfrm>
            <a:prstGeom prst="rect">
              <a:avLst/>
            </a:prstGeom>
            <a:solidFill>
              <a:srgbClr val="DA1F16">
                <a:alpha val="100000"/>
              </a:srgbClr>
            </a:solidFill>
            <a:ln w="2710" cap="flat">
              <a:solidFill>
                <a:srgbClr val="FFFFFF">
                  <a:alpha val="100000"/>
                </a:srgbClr>
              </a:solidFill>
              <a:prstDash val="solid"/>
              <a:miter/>
            </a:ln>
          </p:spPr>
          <p:txBody>
            <a:bodyPr/>
            <a:lstStyle/>
            <a:p/>
          </p:txBody>
        </p:sp>
        <p:sp>
          <p:nvSpPr>
            <p:cNvPr id="66" name="rc66"/>
            <p:cNvSpPr/>
            <p:nvPr/>
          </p:nvSpPr>
          <p:spPr>
            <a:xfrm>
              <a:off x="3648688" y="5289507"/>
              <a:ext cx="488803" cy="142823"/>
            </a:xfrm>
            <a:prstGeom prst="rect">
              <a:avLst/>
            </a:prstGeom>
            <a:solidFill>
              <a:srgbClr val="DA1F16">
                <a:alpha val="100000"/>
              </a:srgbClr>
            </a:solidFill>
            <a:ln w="2710" cap="flat">
              <a:solidFill>
                <a:srgbClr val="FFFFFF">
                  <a:alpha val="100000"/>
                </a:srgbClr>
              </a:solidFill>
              <a:prstDash val="solid"/>
              <a:miter/>
            </a:ln>
          </p:spPr>
          <p:txBody>
            <a:bodyPr/>
            <a:lstStyle/>
            <a:p/>
          </p:txBody>
        </p:sp>
        <p:sp>
          <p:nvSpPr>
            <p:cNvPr id="67" name="rc67"/>
            <p:cNvSpPr/>
            <p:nvPr/>
          </p:nvSpPr>
          <p:spPr>
            <a:xfrm>
              <a:off x="5603903" y="5289507"/>
              <a:ext cx="488803" cy="142823"/>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68" name="rc68"/>
            <p:cNvSpPr/>
            <p:nvPr/>
          </p:nvSpPr>
          <p:spPr>
            <a:xfrm>
              <a:off x="6092707" y="5289507"/>
              <a:ext cx="488803" cy="142823"/>
            </a:xfrm>
            <a:prstGeom prst="rect">
              <a:avLst/>
            </a:prstGeom>
            <a:solidFill>
              <a:srgbClr val="DA1F16">
                <a:alpha val="100000"/>
              </a:srgbClr>
            </a:solidFill>
            <a:ln w="2710" cap="flat">
              <a:solidFill>
                <a:srgbClr val="FFFFFF">
                  <a:alpha val="100000"/>
                </a:srgbClr>
              </a:solidFill>
              <a:prstDash val="solid"/>
              <a:miter/>
            </a:ln>
          </p:spPr>
          <p:txBody>
            <a:bodyPr/>
            <a:lstStyle/>
            <a:p/>
          </p:txBody>
        </p:sp>
        <p:sp>
          <p:nvSpPr>
            <p:cNvPr id="69" name="rc69"/>
            <p:cNvSpPr/>
            <p:nvPr/>
          </p:nvSpPr>
          <p:spPr>
            <a:xfrm>
              <a:off x="6581511" y="5289507"/>
              <a:ext cx="488803" cy="142823"/>
            </a:xfrm>
            <a:prstGeom prst="rect">
              <a:avLst/>
            </a:prstGeom>
            <a:solidFill>
              <a:srgbClr val="EA4C1D">
                <a:alpha val="100000"/>
              </a:srgbClr>
            </a:solidFill>
            <a:ln w="2710" cap="flat">
              <a:solidFill>
                <a:srgbClr val="FFFFFF">
                  <a:alpha val="100000"/>
                </a:srgbClr>
              </a:solidFill>
              <a:prstDash val="solid"/>
              <a:miter/>
            </a:ln>
          </p:spPr>
          <p:txBody>
            <a:bodyPr/>
            <a:lstStyle/>
            <a:p/>
          </p:txBody>
        </p:sp>
        <p:sp>
          <p:nvSpPr>
            <p:cNvPr id="70" name="rc70"/>
            <p:cNvSpPr/>
            <p:nvPr/>
          </p:nvSpPr>
          <p:spPr>
            <a:xfrm>
              <a:off x="7559119" y="5289507"/>
              <a:ext cx="488803" cy="142823"/>
            </a:xfrm>
            <a:prstGeom prst="rect">
              <a:avLst/>
            </a:prstGeom>
            <a:solidFill>
              <a:srgbClr val="E2231A">
                <a:alpha val="100000"/>
              </a:srgbClr>
            </a:solidFill>
            <a:ln w="2710" cap="flat">
              <a:solidFill>
                <a:srgbClr val="FFFFFF">
                  <a:alpha val="100000"/>
                </a:srgbClr>
              </a:solidFill>
              <a:prstDash val="solid"/>
              <a:miter/>
            </a:ln>
          </p:spPr>
          <p:txBody>
            <a:bodyPr/>
            <a:lstStyle/>
            <a:p/>
          </p:txBody>
        </p:sp>
        <p:sp>
          <p:nvSpPr>
            <p:cNvPr id="71" name="rc71"/>
            <p:cNvSpPr/>
            <p:nvPr/>
          </p:nvSpPr>
          <p:spPr>
            <a:xfrm>
              <a:off x="4626296" y="5289507"/>
              <a:ext cx="488803" cy="142823"/>
            </a:xfrm>
            <a:prstGeom prst="rect">
              <a:avLst/>
            </a:prstGeom>
            <a:solidFill>
              <a:srgbClr val="DA1F16">
                <a:alpha val="100000"/>
              </a:srgbClr>
            </a:solidFill>
            <a:ln w="2710" cap="flat">
              <a:solidFill>
                <a:srgbClr val="FFFFFF">
                  <a:alpha val="100000"/>
                </a:srgbClr>
              </a:solidFill>
              <a:prstDash val="solid"/>
              <a:miter/>
            </a:ln>
          </p:spPr>
          <p:txBody>
            <a:bodyPr/>
            <a:lstStyle/>
            <a:p/>
          </p:txBody>
        </p:sp>
        <p:sp>
          <p:nvSpPr>
            <p:cNvPr id="72" name="rc72"/>
            <p:cNvSpPr/>
            <p:nvPr/>
          </p:nvSpPr>
          <p:spPr>
            <a:xfrm>
              <a:off x="7070315" y="5289507"/>
              <a:ext cx="488803" cy="142823"/>
            </a:xfrm>
            <a:prstGeom prst="rect">
              <a:avLst/>
            </a:prstGeom>
            <a:solidFill>
              <a:srgbClr val="EA4C1D">
                <a:alpha val="100000"/>
              </a:srgbClr>
            </a:solidFill>
            <a:ln w="2710" cap="flat">
              <a:solidFill>
                <a:srgbClr val="FFFFFF">
                  <a:alpha val="100000"/>
                </a:srgbClr>
              </a:solidFill>
              <a:prstDash val="solid"/>
              <a:miter/>
            </a:ln>
          </p:spPr>
          <p:txBody>
            <a:bodyPr/>
            <a:lstStyle/>
            <a:p/>
          </p:txBody>
        </p:sp>
        <p:sp>
          <p:nvSpPr>
            <p:cNvPr id="73" name="rc73"/>
            <p:cNvSpPr/>
            <p:nvPr/>
          </p:nvSpPr>
          <p:spPr>
            <a:xfrm>
              <a:off x="5115099" y="5289507"/>
              <a:ext cx="488803" cy="142823"/>
            </a:xfrm>
            <a:prstGeom prst="rect">
              <a:avLst/>
            </a:prstGeom>
            <a:solidFill>
              <a:srgbClr val="E32C1B">
                <a:alpha val="100000"/>
              </a:srgbClr>
            </a:solidFill>
            <a:ln w="2710" cap="flat">
              <a:solidFill>
                <a:srgbClr val="FFFFFF">
                  <a:alpha val="100000"/>
                </a:srgbClr>
              </a:solidFill>
              <a:prstDash val="solid"/>
              <a:miter/>
            </a:ln>
          </p:spPr>
          <p:txBody>
            <a:bodyPr/>
            <a:lstStyle/>
            <a:p/>
          </p:txBody>
        </p:sp>
        <p:sp>
          <p:nvSpPr>
            <p:cNvPr id="74" name="rc74"/>
            <p:cNvSpPr/>
            <p:nvPr/>
          </p:nvSpPr>
          <p:spPr>
            <a:xfrm>
              <a:off x="8047922" y="5289507"/>
              <a:ext cx="488803" cy="142823"/>
            </a:xfrm>
            <a:prstGeom prst="rect">
              <a:avLst/>
            </a:prstGeom>
            <a:solidFill>
              <a:srgbClr val="E9471D">
                <a:alpha val="100000"/>
              </a:srgbClr>
            </a:solidFill>
            <a:ln w="2710" cap="flat">
              <a:solidFill>
                <a:srgbClr val="FFFFFF">
                  <a:alpha val="100000"/>
                </a:srgbClr>
              </a:solidFill>
              <a:prstDash val="solid"/>
              <a:miter/>
            </a:ln>
          </p:spPr>
          <p:txBody>
            <a:bodyPr/>
            <a:lstStyle/>
            <a:p/>
          </p:txBody>
        </p:sp>
        <p:sp>
          <p:nvSpPr>
            <p:cNvPr id="75" name="rc75"/>
            <p:cNvSpPr/>
            <p:nvPr/>
          </p:nvSpPr>
          <p:spPr>
            <a:xfrm>
              <a:off x="1693473" y="2575864"/>
              <a:ext cx="488803" cy="14282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76" name="rc76"/>
            <p:cNvSpPr/>
            <p:nvPr/>
          </p:nvSpPr>
          <p:spPr>
            <a:xfrm>
              <a:off x="2671080" y="2575864"/>
              <a:ext cx="488803" cy="14282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77" name="rc77"/>
            <p:cNvSpPr/>
            <p:nvPr/>
          </p:nvSpPr>
          <p:spPr>
            <a:xfrm>
              <a:off x="3159884" y="2575864"/>
              <a:ext cx="488803" cy="142823"/>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78" name="rc78"/>
            <p:cNvSpPr/>
            <p:nvPr/>
          </p:nvSpPr>
          <p:spPr>
            <a:xfrm>
              <a:off x="4137492" y="2575864"/>
              <a:ext cx="488803" cy="142823"/>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79" name="rc79"/>
            <p:cNvSpPr/>
            <p:nvPr/>
          </p:nvSpPr>
          <p:spPr>
            <a:xfrm>
              <a:off x="2182276" y="2575864"/>
              <a:ext cx="488803" cy="142823"/>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80" name="rc80"/>
            <p:cNvSpPr/>
            <p:nvPr/>
          </p:nvSpPr>
          <p:spPr>
            <a:xfrm>
              <a:off x="3648688" y="2575864"/>
              <a:ext cx="488803" cy="142823"/>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81" name="rc81"/>
            <p:cNvSpPr/>
            <p:nvPr/>
          </p:nvSpPr>
          <p:spPr>
            <a:xfrm>
              <a:off x="5603903" y="2575864"/>
              <a:ext cx="488803" cy="14282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82" name="rc82"/>
            <p:cNvSpPr/>
            <p:nvPr/>
          </p:nvSpPr>
          <p:spPr>
            <a:xfrm>
              <a:off x="6092707" y="2575864"/>
              <a:ext cx="488803" cy="142823"/>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83" name="rc83"/>
            <p:cNvSpPr/>
            <p:nvPr/>
          </p:nvSpPr>
          <p:spPr>
            <a:xfrm>
              <a:off x="6581511" y="2575864"/>
              <a:ext cx="488803" cy="14282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84" name="rc84"/>
            <p:cNvSpPr/>
            <p:nvPr/>
          </p:nvSpPr>
          <p:spPr>
            <a:xfrm>
              <a:off x="7559119" y="2575864"/>
              <a:ext cx="488803" cy="142823"/>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85" name="rc85"/>
            <p:cNvSpPr/>
            <p:nvPr/>
          </p:nvSpPr>
          <p:spPr>
            <a:xfrm>
              <a:off x="4626296" y="2575864"/>
              <a:ext cx="488803" cy="142823"/>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86" name="rc86"/>
            <p:cNvSpPr/>
            <p:nvPr/>
          </p:nvSpPr>
          <p:spPr>
            <a:xfrm>
              <a:off x="7070315" y="2575864"/>
              <a:ext cx="488803" cy="14282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87" name="rc87"/>
            <p:cNvSpPr/>
            <p:nvPr/>
          </p:nvSpPr>
          <p:spPr>
            <a:xfrm>
              <a:off x="5115099" y="2575864"/>
              <a:ext cx="488803" cy="142823"/>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88" name="rc88"/>
            <p:cNvSpPr/>
            <p:nvPr/>
          </p:nvSpPr>
          <p:spPr>
            <a:xfrm>
              <a:off x="8047922" y="2575864"/>
              <a:ext cx="488803" cy="142823"/>
            </a:xfrm>
            <a:prstGeom prst="rect">
              <a:avLst/>
            </a:prstGeom>
            <a:solidFill>
              <a:srgbClr val="F16520">
                <a:alpha val="100000"/>
              </a:srgbClr>
            </a:solidFill>
            <a:ln w="2710" cap="flat">
              <a:solidFill>
                <a:srgbClr val="FFFFFF">
                  <a:alpha val="100000"/>
                </a:srgbClr>
              </a:solidFill>
              <a:prstDash val="solid"/>
              <a:miter/>
            </a:ln>
          </p:spPr>
          <p:txBody>
            <a:bodyPr/>
            <a:lstStyle/>
            <a:p/>
          </p:txBody>
        </p:sp>
        <p:sp>
          <p:nvSpPr>
            <p:cNvPr id="89" name="rc89"/>
            <p:cNvSpPr/>
            <p:nvPr/>
          </p:nvSpPr>
          <p:spPr>
            <a:xfrm>
              <a:off x="1693473" y="1290454"/>
              <a:ext cx="488803" cy="14282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90" name="rc90"/>
            <p:cNvSpPr/>
            <p:nvPr/>
          </p:nvSpPr>
          <p:spPr>
            <a:xfrm>
              <a:off x="2671080" y="1290454"/>
              <a:ext cx="488803" cy="14282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91" name="rc91"/>
            <p:cNvSpPr/>
            <p:nvPr/>
          </p:nvSpPr>
          <p:spPr>
            <a:xfrm>
              <a:off x="3159884" y="1290454"/>
              <a:ext cx="488803" cy="14282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92" name="rc92"/>
            <p:cNvSpPr/>
            <p:nvPr/>
          </p:nvSpPr>
          <p:spPr>
            <a:xfrm>
              <a:off x="4137492" y="1290454"/>
              <a:ext cx="488803" cy="14282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93" name="rc93"/>
            <p:cNvSpPr/>
            <p:nvPr/>
          </p:nvSpPr>
          <p:spPr>
            <a:xfrm>
              <a:off x="2182276" y="1290454"/>
              <a:ext cx="488803" cy="14282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94" name="rc94"/>
            <p:cNvSpPr/>
            <p:nvPr/>
          </p:nvSpPr>
          <p:spPr>
            <a:xfrm>
              <a:off x="3648688" y="1290454"/>
              <a:ext cx="488803" cy="14282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95" name="rc95"/>
            <p:cNvSpPr/>
            <p:nvPr/>
          </p:nvSpPr>
          <p:spPr>
            <a:xfrm>
              <a:off x="5603903" y="1290454"/>
              <a:ext cx="488803" cy="14282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96" name="rc96"/>
            <p:cNvSpPr/>
            <p:nvPr/>
          </p:nvSpPr>
          <p:spPr>
            <a:xfrm>
              <a:off x="6092707" y="1290454"/>
              <a:ext cx="488803" cy="14282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97" name="rc97"/>
            <p:cNvSpPr/>
            <p:nvPr/>
          </p:nvSpPr>
          <p:spPr>
            <a:xfrm>
              <a:off x="6581511" y="1290454"/>
              <a:ext cx="488803" cy="14282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98" name="rc98"/>
            <p:cNvSpPr/>
            <p:nvPr/>
          </p:nvSpPr>
          <p:spPr>
            <a:xfrm>
              <a:off x="7559119" y="1290454"/>
              <a:ext cx="488803" cy="142823"/>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99" name="rc99"/>
            <p:cNvSpPr/>
            <p:nvPr/>
          </p:nvSpPr>
          <p:spPr>
            <a:xfrm>
              <a:off x="4626296" y="1290454"/>
              <a:ext cx="488803" cy="142823"/>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00" name="rc100"/>
            <p:cNvSpPr/>
            <p:nvPr/>
          </p:nvSpPr>
          <p:spPr>
            <a:xfrm>
              <a:off x="7070315" y="1290454"/>
              <a:ext cx="488803" cy="14282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01" name="rc101"/>
            <p:cNvSpPr/>
            <p:nvPr/>
          </p:nvSpPr>
          <p:spPr>
            <a:xfrm>
              <a:off x="1693473" y="2433041"/>
              <a:ext cx="488803" cy="142823"/>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02" name="rc102"/>
            <p:cNvSpPr/>
            <p:nvPr/>
          </p:nvSpPr>
          <p:spPr>
            <a:xfrm>
              <a:off x="2671080" y="2433041"/>
              <a:ext cx="488803" cy="142823"/>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03" name="rc103"/>
            <p:cNvSpPr/>
            <p:nvPr/>
          </p:nvSpPr>
          <p:spPr>
            <a:xfrm>
              <a:off x="3159884" y="2433041"/>
              <a:ext cx="488803" cy="142823"/>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04" name="rc104"/>
            <p:cNvSpPr/>
            <p:nvPr/>
          </p:nvSpPr>
          <p:spPr>
            <a:xfrm>
              <a:off x="4137492" y="2433041"/>
              <a:ext cx="488803" cy="142823"/>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05" name="rc105"/>
            <p:cNvSpPr/>
            <p:nvPr/>
          </p:nvSpPr>
          <p:spPr>
            <a:xfrm>
              <a:off x="2182276" y="2433041"/>
              <a:ext cx="488803" cy="142823"/>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106" name="rc106"/>
            <p:cNvSpPr/>
            <p:nvPr/>
          </p:nvSpPr>
          <p:spPr>
            <a:xfrm>
              <a:off x="3648688" y="2433041"/>
              <a:ext cx="488803" cy="142823"/>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07" name="rc107"/>
            <p:cNvSpPr/>
            <p:nvPr/>
          </p:nvSpPr>
          <p:spPr>
            <a:xfrm>
              <a:off x="5603903" y="2433041"/>
              <a:ext cx="488803" cy="142823"/>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08" name="rc108"/>
            <p:cNvSpPr/>
            <p:nvPr/>
          </p:nvSpPr>
          <p:spPr>
            <a:xfrm>
              <a:off x="6092707" y="2433041"/>
              <a:ext cx="488803" cy="142823"/>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09" name="rc109"/>
            <p:cNvSpPr/>
            <p:nvPr/>
          </p:nvSpPr>
          <p:spPr>
            <a:xfrm>
              <a:off x="6581511" y="2433041"/>
              <a:ext cx="488803" cy="142823"/>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10" name="rc110"/>
            <p:cNvSpPr/>
            <p:nvPr/>
          </p:nvSpPr>
          <p:spPr>
            <a:xfrm>
              <a:off x="7559119" y="2433041"/>
              <a:ext cx="488803" cy="142823"/>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111" name="rc111"/>
            <p:cNvSpPr/>
            <p:nvPr/>
          </p:nvSpPr>
          <p:spPr>
            <a:xfrm>
              <a:off x="4626296" y="2433041"/>
              <a:ext cx="488803" cy="142823"/>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112" name="rc112"/>
            <p:cNvSpPr/>
            <p:nvPr/>
          </p:nvSpPr>
          <p:spPr>
            <a:xfrm>
              <a:off x="7070315" y="2433041"/>
              <a:ext cx="488803" cy="142823"/>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13" name="rc113"/>
            <p:cNvSpPr/>
            <p:nvPr/>
          </p:nvSpPr>
          <p:spPr>
            <a:xfrm>
              <a:off x="5115099" y="2433041"/>
              <a:ext cx="488803" cy="142823"/>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14" name="rc114"/>
            <p:cNvSpPr/>
            <p:nvPr/>
          </p:nvSpPr>
          <p:spPr>
            <a:xfrm>
              <a:off x="8047922" y="2433041"/>
              <a:ext cx="488803" cy="14282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15" name="rc115"/>
            <p:cNvSpPr/>
            <p:nvPr/>
          </p:nvSpPr>
          <p:spPr>
            <a:xfrm>
              <a:off x="1693473" y="1718924"/>
              <a:ext cx="488803" cy="14282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16" name="rc116"/>
            <p:cNvSpPr/>
            <p:nvPr/>
          </p:nvSpPr>
          <p:spPr>
            <a:xfrm>
              <a:off x="2671080" y="1718924"/>
              <a:ext cx="488803" cy="14282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17" name="rc117"/>
            <p:cNvSpPr/>
            <p:nvPr/>
          </p:nvSpPr>
          <p:spPr>
            <a:xfrm>
              <a:off x="3159884" y="1718924"/>
              <a:ext cx="488803" cy="14282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18" name="rc118"/>
            <p:cNvSpPr/>
            <p:nvPr/>
          </p:nvSpPr>
          <p:spPr>
            <a:xfrm>
              <a:off x="4137492" y="1718924"/>
              <a:ext cx="488803" cy="14282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19" name="rc119"/>
            <p:cNvSpPr/>
            <p:nvPr/>
          </p:nvSpPr>
          <p:spPr>
            <a:xfrm>
              <a:off x="2182276" y="1718924"/>
              <a:ext cx="488803" cy="142823"/>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120" name="rc120"/>
            <p:cNvSpPr/>
            <p:nvPr/>
          </p:nvSpPr>
          <p:spPr>
            <a:xfrm>
              <a:off x="3648688" y="1718924"/>
              <a:ext cx="488803" cy="14282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21" name="rc121"/>
            <p:cNvSpPr/>
            <p:nvPr/>
          </p:nvSpPr>
          <p:spPr>
            <a:xfrm>
              <a:off x="5603903" y="1718924"/>
              <a:ext cx="488803" cy="14282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22" name="rc122"/>
            <p:cNvSpPr/>
            <p:nvPr/>
          </p:nvSpPr>
          <p:spPr>
            <a:xfrm>
              <a:off x="6092707" y="1718924"/>
              <a:ext cx="488803" cy="14282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23" name="rc123"/>
            <p:cNvSpPr/>
            <p:nvPr/>
          </p:nvSpPr>
          <p:spPr>
            <a:xfrm>
              <a:off x="6581511" y="1718924"/>
              <a:ext cx="488803" cy="14282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24" name="rc124"/>
            <p:cNvSpPr/>
            <p:nvPr/>
          </p:nvSpPr>
          <p:spPr>
            <a:xfrm>
              <a:off x="7559119" y="1718924"/>
              <a:ext cx="488803" cy="142823"/>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25" name="rc125"/>
            <p:cNvSpPr/>
            <p:nvPr/>
          </p:nvSpPr>
          <p:spPr>
            <a:xfrm>
              <a:off x="4626296" y="1718924"/>
              <a:ext cx="488803" cy="14282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26" name="rc126"/>
            <p:cNvSpPr/>
            <p:nvPr/>
          </p:nvSpPr>
          <p:spPr>
            <a:xfrm>
              <a:off x="7070315" y="1718924"/>
              <a:ext cx="488803" cy="14282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27" name="rc127"/>
            <p:cNvSpPr/>
            <p:nvPr/>
          </p:nvSpPr>
          <p:spPr>
            <a:xfrm>
              <a:off x="5115099" y="1718924"/>
              <a:ext cx="488803" cy="14282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28" name="rc128"/>
            <p:cNvSpPr/>
            <p:nvPr/>
          </p:nvSpPr>
          <p:spPr>
            <a:xfrm>
              <a:off x="1693473" y="1004807"/>
              <a:ext cx="488803" cy="14282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29" name="rc129"/>
            <p:cNvSpPr/>
            <p:nvPr/>
          </p:nvSpPr>
          <p:spPr>
            <a:xfrm>
              <a:off x="2671080" y="1004807"/>
              <a:ext cx="488803" cy="14282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0" name="rc130"/>
            <p:cNvSpPr/>
            <p:nvPr/>
          </p:nvSpPr>
          <p:spPr>
            <a:xfrm>
              <a:off x="3159884" y="1004807"/>
              <a:ext cx="488803" cy="14282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1" name="rc131"/>
            <p:cNvSpPr/>
            <p:nvPr/>
          </p:nvSpPr>
          <p:spPr>
            <a:xfrm>
              <a:off x="4137492" y="1004807"/>
              <a:ext cx="488803" cy="14282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2" name="rc132"/>
            <p:cNvSpPr/>
            <p:nvPr/>
          </p:nvSpPr>
          <p:spPr>
            <a:xfrm>
              <a:off x="2182276" y="1004807"/>
              <a:ext cx="488803" cy="14282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3" name="rc133"/>
            <p:cNvSpPr/>
            <p:nvPr/>
          </p:nvSpPr>
          <p:spPr>
            <a:xfrm>
              <a:off x="3648688" y="1004807"/>
              <a:ext cx="488803" cy="14282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4" name="rc134"/>
            <p:cNvSpPr/>
            <p:nvPr/>
          </p:nvSpPr>
          <p:spPr>
            <a:xfrm>
              <a:off x="5603903" y="1004807"/>
              <a:ext cx="488803" cy="14282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5" name="rc135"/>
            <p:cNvSpPr/>
            <p:nvPr/>
          </p:nvSpPr>
          <p:spPr>
            <a:xfrm>
              <a:off x="6092707" y="1004807"/>
              <a:ext cx="488803" cy="14282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6" name="rc136"/>
            <p:cNvSpPr/>
            <p:nvPr/>
          </p:nvSpPr>
          <p:spPr>
            <a:xfrm>
              <a:off x="6581511" y="1004807"/>
              <a:ext cx="488803" cy="14282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7" name="rc137"/>
            <p:cNvSpPr/>
            <p:nvPr/>
          </p:nvSpPr>
          <p:spPr>
            <a:xfrm>
              <a:off x="7559119" y="1004807"/>
              <a:ext cx="488803" cy="14282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8" name="rc138"/>
            <p:cNvSpPr/>
            <p:nvPr/>
          </p:nvSpPr>
          <p:spPr>
            <a:xfrm>
              <a:off x="4626296" y="1004807"/>
              <a:ext cx="488803" cy="14282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9" name="rc139"/>
            <p:cNvSpPr/>
            <p:nvPr/>
          </p:nvSpPr>
          <p:spPr>
            <a:xfrm>
              <a:off x="7070315" y="1004807"/>
              <a:ext cx="488803" cy="14282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40" name="rc140"/>
            <p:cNvSpPr/>
            <p:nvPr/>
          </p:nvSpPr>
          <p:spPr>
            <a:xfrm>
              <a:off x="1693473" y="2718687"/>
              <a:ext cx="488803" cy="142823"/>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41" name="rc141"/>
            <p:cNvSpPr/>
            <p:nvPr/>
          </p:nvSpPr>
          <p:spPr>
            <a:xfrm>
              <a:off x="2671080" y="2718687"/>
              <a:ext cx="488803" cy="14282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42" name="rc142"/>
            <p:cNvSpPr/>
            <p:nvPr/>
          </p:nvSpPr>
          <p:spPr>
            <a:xfrm>
              <a:off x="3159884" y="2718687"/>
              <a:ext cx="488803" cy="14282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43" name="rc143"/>
            <p:cNvSpPr/>
            <p:nvPr/>
          </p:nvSpPr>
          <p:spPr>
            <a:xfrm>
              <a:off x="4137492" y="2718687"/>
              <a:ext cx="488803" cy="14282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44" name="rc144"/>
            <p:cNvSpPr/>
            <p:nvPr/>
          </p:nvSpPr>
          <p:spPr>
            <a:xfrm>
              <a:off x="2182276" y="2718687"/>
              <a:ext cx="488803" cy="142823"/>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145" name="rc145"/>
            <p:cNvSpPr/>
            <p:nvPr/>
          </p:nvSpPr>
          <p:spPr>
            <a:xfrm>
              <a:off x="3648688" y="2718687"/>
              <a:ext cx="488803" cy="14282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46" name="rc146"/>
            <p:cNvSpPr/>
            <p:nvPr/>
          </p:nvSpPr>
          <p:spPr>
            <a:xfrm>
              <a:off x="5603903" y="2718687"/>
              <a:ext cx="488803" cy="14282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47" name="rc147"/>
            <p:cNvSpPr/>
            <p:nvPr/>
          </p:nvSpPr>
          <p:spPr>
            <a:xfrm>
              <a:off x="6092707" y="2718687"/>
              <a:ext cx="488803" cy="14282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48" name="rc148"/>
            <p:cNvSpPr/>
            <p:nvPr/>
          </p:nvSpPr>
          <p:spPr>
            <a:xfrm>
              <a:off x="6581511" y="2718687"/>
              <a:ext cx="488803" cy="142823"/>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149" name="rc149"/>
            <p:cNvSpPr/>
            <p:nvPr/>
          </p:nvSpPr>
          <p:spPr>
            <a:xfrm>
              <a:off x="7559119" y="2718687"/>
              <a:ext cx="488803" cy="142823"/>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150" name="rc150"/>
            <p:cNvSpPr/>
            <p:nvPr/>
          </p:nvSpPr>
          <p:spPr>
            <a:xfrm>
              <a:off x="7070315" y="2718687"/>
              <a:ext cx="488803" cy="142823"/>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151" name="rc151"/>
            <p:cNvSpPr/>
            <p:nvPr/>
          </p:nvSpPr>
          <p:spPr>
            <a:xfrm>
              <a:off x="1693473" y="3004334"/>
              <a:ext cx="488803" cy="14282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52" name="rc152"/>
            <p:cNvSpPr/>
            <p:nvPr/>
          </p:nvSpPr>
          <p:spPr>
            <a:xfrm>
              <a:off x="2671080" y="3004334"/>
              <a:ext cx="488803" cy="14282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53" name="rc153"/>
            <p:cNvSpPr/>
            <p:nvPr/>
          </p:nvSpPr>
          <p:spPr>
            <a:xfrm>
              <a:off x="3159884" y="3004334"/>
              <a:ext cx="488803" cy="142823"/>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154" name="rc154"/>
            <p:cNvSpPr/>
            <p:nvPr/>
          </p:nvSpPr>
          <p:spPr>
            <a:xfrm>
              <a:off x="4137492" y="3004334"/>
              <a:ext cx="488803" cy="142823"/>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155" name="rc155"/>
            <p:cNvSpPr/>
            <p:nvPr/>
          </p:nvSpPr>
          <p:spPr>
            <a:xfrm>
              <a:off x="2182276" y="3004334"/>
              <a:ext cx="488803" cy="142823"/>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156" name="rc156"/>
            <p:cNvSpPr/>
            <p:nvPr/>
          </p:nvSpPr>
          <p:spPr>
            <a:xfrm>
              <a:off x="3648688" y="3004334"/>
              <a:ext cx="488803" cy="142823"/>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157" name="rc157"/>
            <p:cNvSpPr/>
            <p:nvPr/>
          </p:nvSpPr>
          <p:spPr>
            <a:xfrm>
              <a:off x="5603903" y="3004334"/>
              <a:ext cx="488803" cy="14282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58" name="rc158"/>
            <p:cNvSpPr/>
            <p:nvPr/>
          </p:nvSpPr>
          <p:spPr>
            <a:xfrm>
              <a:off x="6092707" y="3004334"/>
              <a:ext cx="488803" cy="142823"/>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59" name="rc159"/>
            <p:cNvSpPr/>
            <p:nvPr/>
          </p:nvSpPr>
          <p:spPr>
            <a:xfrm>
              <a:off x="6581511" y="3004334"/>
              <a:ext cx="488803" cy="14282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60" name="rc160"/>
            <p:cNvSpPr/>
            <p:nvPr/>
          </p:nvSpPr>
          <p:spPr>
            <a:xfrm>
              <a:off x="7559119" y="3004334"/>
              <a:ext cx="488803" cy="142823"/>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161" name="rc161"/>
            <p:cNvSpPr/>
            <p:nvPr/>
          </p:nvSpPr>
          <p:spPr>
            <a:xfrm>
              <a:off x="4626296" y="3004334"/>
              <a:ext cx="488803" cy="142823"/>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162" name="rc162"/>
            <p:cNvSpPr/>
            <p:nvPr/>
          </p:nvSpPr>
          <p:spPr>
            <a:xfrm>
              <a:off x="7070315" y="3004334"/>
              <a:ext cx="488803" cy="14282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63" name="rc163"/>
            <p:cNvSpPr/>
            <p:nvPr/>
          </p:nvSpPr>
          <p:spPr>
            <a:xfrm>
              <a:off x="5115099" y="3004334"/>
              <a:ext cx="488803" cy="142823"/>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164" name="rc164"/>
            <p:cNvSpPr/>
            <p:nvPr/>
          </p:nvSpPr>
          <p:spPr>
            <a:xfrm>
              <a:off x="1693473" y="4861037"/>
              <a:ext cx="488803" cy="142823"/>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165" name="rc165"/>
            <p:cNvSpPr/>
            <p:nvPr/>
          </p:nvSpPr>
          <p:spPr>
            <a:xfrm>
              <a:off x="2671080" y="4861037"/>
              <a:ext cx="488803" cy="142823"/>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166" name="rc166"/>
            <p:cNvSpPr/>
            <p:nvPr/>
          </p:nvSpPr>
          <p:spPr>
            <a:xfrm>
              <a:off x="3159884" y="4861037"/>
              <a:ext cx="488803" cy="142823"/>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167" name="rc167"/>
            <p:cNvSpPr/>
            <p:nvPr/>
          </p:nvSpPr>
          <p:spPr>
            <a:xfrm>
              <a:off x="4137492" y="4861037"/>
              <a:ext cx="488803" cy="142823"/>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168" name="rc168"/>
            <p:cNvSpPr/>
            <p:nvPr/>
          </p:nvSpPr>
          <p:spPr>
            <a:xfrm>
              <a:off x="2182276" y="4861037"/>
              <a:ext cx="488803" cy="142823"/>
            </a:xfrm>
            <a:prstGeom prst="rect">
              <a:avLst/>
            </a:prstGeom>
            <a:solidFill>
              <a:srgbClr val="E5341B">
                <a:alpha val="100000"/>
              </a:srgbClr>
            </a:solidFill>
            <a:ln w="2710" cap="flat">
              <a:solidFill>
                <a:srgbClr val="FFFFFF">
                  <a:alpha val="100000"/>
                </a:srgbClr>
              </a:solidFill>
              <a:prstDash val="solid"/>
              <a:miter/>
            </a:ln>
          </p:spPr>
          <p:txBody>
            <a:bodyPr/>
            <a:lstStyle/>
            <a:p/>
          </p:txBody>
        </p:sp>
        <p:sp>
          <p:nvSpPr>
            <p:cNvPr id="169" name="rc169"/>
            <p:cNvSpPr/>
            <p:nvPr/>
          </p:nvSpPr>
          <p:spPr>
            <a:xfrm>
              <a:off x="3648688" y="4861037"/>
              <a:ext cx="488803" cy="142823"/>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170" name="rc170"/>
            <p:cNvSpPr/>
            <p:nvPr/>
          </p:nvSpPr>
          <p:spPr>
            <a:xfrm>
              <a:off x="5603903" y="4861037"/>
              <a:ext cx="488803" cy="142823"/>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171" name="rc171"/>
            <p:cNvSpPr/>
            <p:nvPr/>
          </p:nvSpPr>
          <p:spPr>
            <a:xfrm>
              <a:off x="6092707" y="4861037"/>
              <a:ext cx="488803" cy="142823"/>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172" name="rc172"/>
            <p:cNvSpPr/>
            <p:nvPr/>
          </p:nvSpPr>
          <p:spPr>
            <a:xfrm>
              <a:off x="6581511" y="4861037"/>
              <a:ext cx="488803" cy="142823"/>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173" name="rc173"/>
            <p:cNvSpPr/>
            <p:nvPr/>
          </p:nvSpPr>
          <p:spPr>
            <a:xfrm>
              <a:off x="7559119" y="4861037"/>
              <a:ext cx="488803" cy="142823"/>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174" name="rc174"/>
            <p:cNvSpPr/>
            <p:nvPr/>
          </p:nvSpPr>
          <p:spPr>
            <a:xfrm>
              <a:off x="4626296" y="4861037"/>
              <a:ext cx="488803" cy="142823"/>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175" name="rc175"/>
            <p:cNvSpPr/>
            <p:nvPr/>
          </p:nvSpPr>
          <p:spPr>
            <a:xfrm>
              <a:off x="7070315" y="4861037"/>
              <a:ext cx="488803" cy="142823"/>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176" name="rc176"/>
            <p:cNvSpPr/>
            <p:nvPr/>
          </p:nvSpPr>
          <p:spPr>
            <a:xfrm>
              <a:off x="5115099" y="4861037"/>
              <a:ext cx="488803" cy="142823"/>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177" name="rc177"/>
            <p:cNvSpPr/>
            <p:nvPr/>
          </p:nvSpPr>
          <p:spPr>
            <a:xfrm>
              <a:off x="8047922" y="4861037"/>
              <a:ext cx="488803" cy="142823"/>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178" name="rc178"/>
            <p:cNvSpPr/>
            <p:nvPr/>
          </p:nvSpPr>
          <p:spPr>
            <a:xfrm>
              <a:off x="1693473" y="1433277"/>
              <a:ext cx="488803" cy="14282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79" name="rc179"/>
            <p:cNvSpPr/>
            <p:nvPr/>
          </p:nvSpPr>
          <p:spPr>
            <a:xfrm>
              <a:off x="2671080" y="1433277"/>
              <a:ext cx="488803" cy="14282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80" name="rc180"/>
            <p:cNvSpPr/>
            <p:nvPr/>
          </p:nvSpPr>
          <p:spPr>
            <a:xfrm>
              <a:off x="3159884" y="1433277"/>
              <a:ext cx="488803" cy="14282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81" name="rc181"/>
            <p:cNvSpPr/>
            <p:nvPr/>
          </p:nvSpPr>
          <p:spPr>
            <a:xfrm>
              <a:off x="4137492" y="1433277"/>
              <a:ext cx="488803" cy="14282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82" name="rc182"/>
            <p:cNvSpPr/>
            <p:nvPr/>
          </p:nvSpPr>
          <p:spPr>
            <a:xfrm>
              <a:off x="2182276" y="1433277"/>
              <a:ext cx="488803" cy="14282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83" name="rc183"/>
            <p:cNvSpPr/>
            <p:nvPr/>
          </p:nvSpPr>
          <p:spPr>
            <a:xfrm>
              <a:off x="3648688" y="1433277"/>
              <a:ext cx="488803" cy="14282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84" name="rc184"/>
            <p:cNvSpPr/>
            <p:nvPr/>
          </p:nvSpPr>
          <p:spPr>
            <a:xfrm>
              <a:off x="5603903" y="1433277"/>
              <a:ext cx="488803" cy="14282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85" name="rc185"/>
            <p:cNvSpPr/>
            <p:nvPr/>
          </p:nvSpPr>
          <p:spPr>
            <a:xfrm>
              <a:off x="6092707" y="1433277"/>
              <a:ext cx="488803" cy="14282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86" name="rc186"/>
            <p:cNvSpPr/>
            <p:nvPr/>
          </p:nvSpPr>
          <p:spPr>
            <a:xfrm>
              <a:off x="6581511" y="1433277"/>
              <a:ext cx="488803" cy="14282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87" name="rc187"/>
            <p:cNvSpPr/>
            <p:nvPr/>
          </p:nvSpPr>
          <p:spPr>
            <a:xfrm>
              <a:off x="7559119" y="1433277"/>
              <a:ext cx="488803" cy="142823"/>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188" name="rc188"/>
            <p:cNvSpPr/>
            <p:nvPr/>
          </p:nvSpPr>
          <p:spPr>
            <a:xfrm>
              <a:off x="4626296" y="1433277"/>
              <a:ext cx="488803" cy="14282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89" name="rc189"/>
            <p:cNvSpPr/>
            <p:nvPr/>
          </p:nvSpPr>
          <p:spPr>
            <a:xfrm>
              <a:off x="7070315" y="1433277"/>
              <a:ext cx="488803" cy="14282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90" name="rc190"/>
            <p:cNvSpPr/>
            <p:nvPr/>
          </p:nvSpPr>
          <p:spPr>
            <a:xfrm>
              <a:off x="5115099" y="1433277"/>
              <a:ext cx="488803" cy="14282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91" name="rc191"/>
            <p:cNvSpPr/>
            <p:nvPr/>
          </p:nvSpPr>
          <p:spPr>
            <a:xfrm>
              <a:off x="2671080" y="4146920"/>
              <a:ext cx="488803" cy="14282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92" name="rc192"/>
            <p:cNvSpPr/>
            <p:nvPr/>
          </p:nvSpPr>
          <p:spPr>
            <a:xfrm>
              <a:off x="3159884" y="4146920"/>
              <a:ext cx="488803" cy="14282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93" name="rc193"/>
            <p:cNvSpPr/>
            <p:nvPr/>
          </p:nvSpPr>
          <p:spPr>
            <a:xfrm>
              <a:off x="4137492" y="4146920"/>
              <a:ext cx="488803" cy="142823"/>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194" name="rc194"/>
            <p:cNvSpPr/>
            <p:nvPr/>
          </p:nvSpPr>
          <p:spPr>
            <a:xfrm>
              <a:off x="2182276" y="4146920"/>
              <a:ext cx="488803" cy="14282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95" name="rc195"/>
            <p:cNvSpPr/>
            <p:nvPr/>
          </p:nvSpPr>
          <p:spPr>
            <a:xfrm>
              <a:off x="3648688" y="4146920"/>
              <a:ext cx="488803" cy="14282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96" name="rc196"/>
            <p:cNvSpPr/>
            <p:nvPr/>
          </p:nvSpPr>
          <p:spPr>
            <a:xfrm>
              <a:off x="5603903" y="4146920"/>
              <a:ext cx="488803" cy="14282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97" name="rc197"/>
            <p:cNvSpPr/>
            <p:nvPr/>
          </p:nvSpPr>
          <p:spPr>
            <a:xfrm>
              <a:off x="6092707" y="4146920"/>
              <a:ext cx="488803" cy="14282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98" name="rc198"/>
            <p:cNvSpPr/>
            <p:nvPr/>
          </p:nvSpPr>
          <p:spPr>
            <a:xfrm>
              <a:off x="6581511" y="4146920"/>
              <a:ext cx="488803" cy="142823"/>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199" name="rc199"/>
            <p:cNvSpPr/>
            <p:nvPr/>
          </p:nvSpPr>
          <p:spPr>
            <a:xfrm>
              <a:off x="7559119" y="4146920"/>
              <a:ext cx="488803" cy="142823"/>
            </a:xfrm>
            <a:prstGeom prst="rect">
              <a:avLst/>
            </a:prstGeom>
            <a:solidFill>
              <a:srgbClr val="EA4C1D">
                <a:alpha val="100000"/>
              </a:srgbClr>
            </a:solidFill>
            <a:ln w="2710" cap="flat">
              <a:solidFill>
                <a:srgbClr val="FFFFFF">
                  <a:alpha val="100000"/>
                </a:srgbClr>
              </a:solidFill>
              <a:prstDash val="solid"/>
              <a:miter/>
            </a:ln>
          </p:spPr>
          <p:txBody>
            <a:bodyPr/>
            <a:lstStyle/>
            <a:p/>
          </p:txBody>
        </p:sp>
        <p:sp>
          <p:nvSpPr>
            <p:cNvPr id="200" name="rc200"/>
            <p:cNvSpPr/>
            <p:nvPr/>
          </p:nvSpPr>
          <p:spPr>
            <a:xfrm>
              <a:off x="7070315" y="4146920"/>
              <a:ext cx="488803" cy="142823"/>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201" name="rc201"/>
            <p:cNvSpPr/>
            <p:nvPr/>
          </p:nvSpPr>
          <p:spPr>
            <a:xfrm>
              <a:off x="1693473" y="4432567"/>
              <a:ext cx="488803" cy="142823"/>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202" name="rc202"/>
            <p:cNvSpPr/>
            <p:nvPr/>
          </p:nvSpPr>
          <p:spPr>
            <a:xfrm>
              <a:off x="2671080" y="4432567"/>
              <a:ext cx="488803" cy="142823"/>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203" name="rc203"/>
            <p:cNvSpPr/>
            <p:nvPr/>
          </p:nvSpPr>
          <p:spPr>
            <a:xfrm>
              <a:off x="3159884" y="4432567"/>
              <a:ext cx="488803" cy="142823"/>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204" name="rc204"/>
            <p:cNvSpPr/>
            <p:nvPr/>
          </p:nvSpPr>
          <p:spPr>
            <a:xfrm>
              <a:off x="4137492" y="4432567"/>
              <a:ext cx="488803" cy="142823"/>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205" name="rc205"/>
            <p:cNvSpPr/>
            <p:nvPr/>
          </p:nvSpPr>
          <p:spPr>
            <a:xfrm>
              <a:off x="2182276" y="4432567"/>
              <a:ext cx="488803" cy="142823"/>
            </a:xfrm>
            <a:prstGeom prst="rect">
              <a:avLst/>
            </a:prstGeom>
            <a:solidFill>
              <a:srgbClr val="D51C13">
                <a:alpha val="100000"/>
              </a:srgbClr>
            </a:solidFill>
            <a:ln w="2710" cap="flat">
              <a:solidFill>
                <a:srgbClr val="FFFFFF">
                  <a:alpha val="100000"/>
                </a:srgbClr>
              </a:solidFill>
              <a:prstDash val="solid"/>
              <a:miter/>
            </a:ln>
          </p:spPr>
          <p:txBody>
            <a:bodyPr/>
            <a:lstStyle/>
            <a:p/>
          </p:txBody>
        </p:sp>
        <p:sp>
          <p:nvSpPr>
            <p:cNvPr id="206" name="rc206"/>
            <p:cNvSpPr/>
            <p:nvPr/>
          </p:nvSpPr>
          <p:spPr>
            <a:xfrm>
              <a:off x="3648688" y="4432567"/>
              <a:ext cx="488803" cy="142823"/>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207" name="rc207"/>
            <p:cNvSpPr/>
            <p:nvPr/>
          </p:nvSpPr>
          <p:spPr>
            <a:xfrm>
              <a:off x="5603903" y="4432567"/>
              <a:ext cx="488803" cy="142823"/>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208" name="rc208"/>
            <p:cNvSpPr/>
            <p:nvPr/>
          </p:nvSpPr>
          <p:spPr>
            <a:xfrm>
              <a:off x="6092707" y="4432567"/>
              <a:ext cx="488803" cy="142823"/>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209" name="rc209"/>
            <p:cNvSpPr/>
            <p:nvPr/>
          </p:nvSpPr>
          <p:spPr>
            <a:xfrm>
              <a:off x="6581511" y="4432567"/>
              <a:ext cx="488803" cy="14282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210" name="rc210"/>
            <p:cNvSpPr/>
            <p:nvPr/>
          </p:nvSpPr>
          <p:spPr>
            <a:xfrm>
              <a:off x="7559119" y="4432567"/>
              <a:ext cx="488803" cy="142823"/>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211" name="rc211"/>
            <p:cNvSpPr/>
            <p:nvPr/>
          </p:nvSpPr>
          <p:spPr>
            <a:xfrm>
              <a:off x="4626296" y="4432567"/>
              <a:ext cx="488803" cy="142823"/>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212" name="rc212"/>
            <p:cNvSpPr/>
            <p:nvPr/>
          </p:nvSpPr>
          <p:spPr>
            <a:xfrm>
              <a:off x="7070315" y="4432567"/>
              <a:ext cx="488803" cy="14282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213" name="rc213"/>
            <p:cNvSpPr/>
            <p:nvPr/>
          </p:nvSpPr>
          <p:spPr>
            <a:xfrm>
              <a:off x="5115099" y="4432567"/>
              <a:ext cx="488803" cy="142823"/>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214" name="rc214"/>
            <p:cNvSpPr/>
            <p:nvPr/>
          </p:nvSpPr>
          <p:spPr>
            <a:xfrm>
              <a:off x="1693473" y="1147631"/>
              <a:ext cx="488803" cy="14282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15" name="rc215"/>
            <p:cNvSpPr/>
            <p:nvPr/>
          </p:nvSpPr>
          <p:spPr>
            <a:xfrm>
              <a:off x="2671080" y="1147631"/>
              <a:ext cx="488803" cy="14282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16" name="rc216"/>
            <p:cNvSpPr/>
            <p:nvPr/>
          </p:nvSpPr>
          <p:spPr>
            <a:xfrm>
              <a:off x="3159884" y="1147631"/>
              <a:ext cx="488803" cy="14282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17" name="rc217"/>
            <p:cNvSpPr/>
            <p:nvPr/>
          </p:nvSpPr>
          <p:spPr>
            <a:xfrm>
              <a:off x="4137492" y="1147631"/>
              <a:ext cx="488803" cy="14282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18" name="rc218"/>
            <p:cNvSpPr/>
            <p:nvPr/>
          </p:nvSpPr>
          <p:spPr>
            <a:xfrm>
              <a:off x="2182276" y="1147631"/>
              <a:ext cx="488803" cy="14282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219" name="rc219"/>
            <p:cNvSpPr/>
            <p:nvPr/>
          </p:nvSpPr>
          <p:spPr>
            <a:xfrm>
              <a:off x="3648688" y="1147631"/>
              <a:ext cx="488803" cy="14282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20" name="rc220"/>
            <p:cNvSpPr/>
            <p:nvPr/>
          </p:nvSpPr>
          <p:spPr>
            <a:xfrm>
              <a:off x="5603903" y="1147631"/>
              <a:ext cx="488803" cy="14282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21" name="rc221"/>
            <p:cNvSpPr/>
            <p:nvPr/>
          </p:nvSpPr>
          <p:spPr>
            <a:xfrm>
              <a:off x="6092707" y="1147631"/>
              <a:ext cx="488803" cy="14282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22" name="rc222"/>
            <p:cNvSpPr/>
            <p:nvPr/>
          </p:nvSpPr>
          <p:spPr>
            <a:xfrm>
              <a:off x="6581511" y="1147631"/>
              <a:ext cx="488803" cy="14282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23" name="rc223"/>
            <p:cNvSpPr/>
            <p:nvPr/>
          </p:nvSpPr>
          <p:spPr>
            <a:xfrm>
              <a:off x="7559119" y="1147631"/>
              <a:ext cx="488803" cy="14282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224" name="rc224"/>
            <p:cNvSpPr/>
            <p:nvPr/>
          </p:nvSpPr>
          <p:spPr>
            <a:xfrm>
              <a:off x="4626296" y="1147631"/>
              <a:ext cx="488803" cy="14282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25" name="rc225"/>
            <p:cNvSpPr/>
            <p:nvPr/>
          </p:nvSpPr>
          <p:spPr>
            <a:xfrm>
              <a:off x="7070315" y="1147631"/>
              <a:ext cx="488803" cy="14282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26" name="rc226"/>
            <p:cNvSpPr/>
            <p:nvPr/>
          </p:nvSpPr>
          <p:spPr>
            <a:xfrm>
              <a:off x="5115099" y="1147631"/>
              <a:ext cx="488803" cy="14282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27" name="rc227"/>
            <p:cNvSpPr/>
            <p:nvPr/>
          </p:nvSpPr>
          <p:spPr>
            <a:xfrm>
              <a:off x="8047922" y="1147631"/>
              <a:ext cx="488803" cy="14282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28" name="rc228"/>
            <p:cNvSpPr/>
            <p:nvPr/>
          </p:nvSpPr>
          <p:spPr>
            <a:xfrm>
              <a:off x="1693473" y="5432330"/>
              <a:ext cx="488803" cy="142823"/>
            </a:xfrm>
            <a:prstGeom prst="rect">
              <a:avLst/>
            </a:prstGeom>
            <a:solidFill>
              <a:srgbClr val="E9471D">
                <a:alpha val="100000"/>
              </a:srgbClr>
            </a:solidFill>
            <a:ln w="2710" cap="flat">
              <a:solidFill>
                <a:srgbClr val="FFFFFF">
                  <a:alpha val="100000"/>
                </a:srgbClr>
              </a:solidFill>
              <a:prstDash val="solid"/>
              <a:miter/>
            </a:ln>
          </p:spPr>
          <p:txBody>
            <a:bodyPr/>
            <a:lstStyle/>
            <a:p/>
          </p:txBody>
        </p:sp>
        <p:sp>
          <p:nvSpPr>
            <p:cNvPr id="229" name="rc229"/>
            <p:cNvSpPr/>
            <p:nvPr/>
          </p:nvSpPr>
          <p:spPr>
            <a:xfrm>
              <a:off x="2671080" y="5432330"/>
              <a:ext cx="488803" cy="142823"/>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230" name="rc230"/>
            <p:cNvSpPr/>
            <p:nvPr/>
          </p:nvSpPr>
          <p:spPr>
            <a:xfrm>
              <a:off x="3159884" y="5432330"/>
              <a:ext cx="488803" cy="142823"/>
            </a:xfrm>
            <a:prstGeom prst="rect">
              <a:avLst/>
            </a:prstGeom>
            <a:solidFill>
              <a:srgbClr val="DA1F15">
                <a:alpha val="100000"/>
              </a:srgbClr>
            </a:solidFill>
            <a:ln w="2710" cap="flat">
              <a:solidFill>
                <a:srgbClr val="FFFFFF">
                  <a:alpha val="100000"/>
                </a:srgbClr>
              </a:solidFill>
              <a:prstDash val="solid"/>
              <a:miter/>
            </a:ln>
          </p:spPr>
          <p:txBody>
            <a:bodyPr/>
            <a:lstStyle/>
            <a:p/>
          </p:txBody>
        </p:sp>
        <p:sp>
          <p:nvSpPr>
            <p:cNvPr id="231" name="rc231"/>
            <p:cNvSpPr/>
            <p:nvPr/>
          </p:nvSpPr>
          <p:spPr>
            <a:xfrm>
              <a:off x="4137492" y="5432330"/>
              <a:ext cx="488803" cy="142823"/>
            </a:xfrm>
            <a:prstGeom prst="rect">
              <a:avLst/>
            </a:prstGeom>
            <a:solidFill>
              <a:srgbClr val="DA1F15">
                <a:alpha val="100000"/>
              </a:srgbClr>
            </a:solidFill>
            <a:ln w="2710" cap="flat">
              <a:solidFill>
                <a:srgbClr val="FFFFFF">
                  <a:alpha val="100000"/>
                </a:srgbClr>
              </a:solidFill>
              <a:prstDash val="solid"/>
              <a:miter/>
            </a:ln>
          </p:spPr>
          <p:txBody>
            <a:bodyPr/>
            <a:lstStyle/>
            <a:p/>
          </p:txBody>
        </p:sp>
        <p:sp>
          <p:nvSpPr>
            <p:cNvPr id="232" name="rc232"/>
            <p:cNvSpPr/>
            <p:nvPr/>
          </p:nvSpPr>
          <p:spPr>
            <a:xfrm>
              <a:off x="3648688" y="5432330"/>
              <a:ext cx="488803" cy="142823"/>
            </a:xfrm>
            <a:prstGeom prst="rect">
              <a:avLst/>
            </a:prstGeom>
            <a:solidFill>
              <a:srgbClr val="DA1F15">
                <a:alpha val="100000"/>
              </a:srgbClr>
            </a:solidFill>
            <a:ln w="2710" cap="flat">
              <a:solidFill>
                <a:srgbClr val="FFFFFF">
                  <a:alpha val="100000"/>
                </a:srgbClr>
              </a:solidFill>
              <a:prstDash val="solid"/>
              <a:miter/>
            </a:ln>
          </p:spPr>
          <p:txBody>
            <a:bodyPr/>
            <a:lstStyle/>
            <a:p/>
          </p:txBody>
        </p:sp>
        <p:sp>
          <p:nvSpPr>
            <p:cNvPr id="233" name="rc233"/>
            <p:cNvSpPr/>
            <p:nvPr/>
          </p:nvSpPr>
          <p:spPr>
            <a:xfrm>
              <a:off x="5603903" y="5432330"/>
              <a:ext cx="488803" cy="142823"/>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234" name="rc234"/>
            <p:cNvSpPr/>
            <p:nvPr/>
          </p:nvSpPr>
          <p:spPr>
            <a:xfrm>
              <a:off x="6581511" y="5432330"/>
              <a:ext cx="488803" cy="142823"/>
            </a:xfrm>
            <a:prstGeom prst="rect">
              <a:avLst/>
            </a:prstGeom>
            <a:solidFill>
              <a:srgbClr val="E32C1B">
                <a:alpha val="100000"/>
              </a:srgbClr>
            </a:solidFill>
            <a:ln w="2710" cap="flat">
              <a:solidFill>
                <a:srgbClr val="FFFFFF">
                  <a:alpha val="100000"/>
                </a:srgbClr>
              </a:solidFill>
              <a:prstDash val="solid"/>
              <a:miter/>
            </a:ln>
          </p:spPr>
          <p:txBody>
            <a:bodyPr/>
            <a:lstStyle/>
            <a:p/>
          </p:txBody>
        </p:sp>
        <p:sp>
          <p:nvSpPr>
            <p:cNvPr id="235" name="rc235"/>
            <p:cNvSpPr/>
            <p:nvPr/>
          </p:nvSpPr>
          <p:spPr>
            <a:xfrm>
              <a:off x="7559119" y="5432330"/>
              <a:ext cx="488803" cy="142823"/>
            </a:xfrm>
            <a:prstGeom prst="rect">
              <a:avLst/>
            </a:prstGeom>
            <a:solidFill>
              <a:srgbClr val="D31B12">
                <a:alpha val="100000"/>
              </a:srgbClr>
            </a:solidFill>
            <a:ln w="2710" cap="flat">
              <a:solidFill>
                <a:srgbClr val="FFFFFF">
                  <a:alpha val="100000"/>
                </a:srgbClr>
              </a:solidFill>
              <a:prstDash val="solid"/>
              <a:miter/>
            </a:ln>
          </p:spPr>
          <p:txBody>
            <a:bodyPr/>
            <a:lstStyle/>
            <a:p/>
          </p:txBody>
        </p:sp>
        <p:sp>
          <p:nvSpPr>
            <p:cNvPr id="236" name="rc236"/>
            <p:cNvSpPr/>
            <p:nvPr/>
          </p:nvSpPr>
          <p:spPr>
            <a:xfrm>
              <a:off x="4626296" y="5432330"/>
              <a:ext cx="488803" cy="142823"/>
            </a:xfrm>
            <a:prstGeom prst="rect">
              <a:avLst/>
            </a:prstGeom>
            <a:solidFill>
              <a:srgbClr val="CE180E">
                <a:alpha val="100000"/>
              </a:srgbClr>
            </a:solidFill>
            <a:ln w="2710" cap="flat">
              <a:solidFill>
                <a:srgbClr val="FFFFFF">
                  <a:alpha val="100000"/>
                </a:srgbClr>
              </a:solidFill>
              <a:prstDash val="solid"/>
              <a:miter/>
            </a:ln>
          </p:spPr>
          <p:txBody>
            <a:bodyPr/>
            <a:lstStyle/>
            <a:p/>
          </p:txBody>
        </p:sp>
        <p:sp>
          <p:nvSpPr>
            <p:cNvPr id="237" name="rc237"/>
            <p:cNvSpPr/>
            <p:nvPr/>
          </p:nvSpPr>
          <p:spPr>
            <a:xfrm>
              <a:off x="7070315" y="5432330"/>
              <a:ext cx="488803" cy="142823"/>
            </a:xfrm>
            <a:prstGeom prst="rect">
              <a:avLst/>
            </a:prstGeom>
            <a:solidFill>
              <a:srgbClr val="E32C1B">
                <a:alpha val="100000"/>
              </a:srgbClr>
            </a:solidFill>
            <a:ln w="2710" cap="flat">
              <a:solidFill>
                <a:srgbClr val="FFFFFF">
                  <a:alpha val="100000"/>
                </a:srgbClr>
              </a:solidFill>
              <a:prstDash val="solid"/>
              <a:miter/>
            </a:ln>
          </p:spPr>
          <p:txBody>
            <a:bodyPr/>
            <a:lstStyle/>
            <a:p/>
          </p:txBody>
        </p:sp>
        <p:sp>
          <p:nvSpPr>
            <p:cNvPr id="238" name="rc238"/>
            <p:cNvSpPr/>
            <p:nvPr/>
          </p:nvSpPr>
          <p:spPr>
            <a:xfrm>
              <a:off x="5115099" y="5432330"/>
              <a:ext cx="488803" cy="142823"/>
            </a:xfrm>
            <a:prstGeom prst="rect">
              <a:avLst/>
            </a:prstGeom>
            <a:solidFill>
              <a:srgbClr val="D61D13">
                <a:alpha val="100000"/>
              </a:srgbClr>
            </a:solidFill>
            <a:ln w="2710" cap="flat">
              <a:solidFill>
                <a:srgbClr val="FFFFFF">
                  <a:alpha val="100000"/>
                </a:srgbClr>
              </a:solidFill>
              <a:prstDash val="solid"/>
              <a:miter/>
            </a:ln>
          </p:spPr>
          <p:txBody>
            <a:bodyPr/>
            <a:lstStyle/>
            <a:p/>
          </p:txBody>
        </p:sp>
        <p:sp>
          <p:nvSpPr>
            <p:cNvPr id="239" name="rc239"/>
            <p:cNvSpPr/>
            <p:nvPr/>
          </p:nvSpPr>
          <p:spPr>
            <a:xfrm>
              <a:off x="1693473" y="3432804"/>
              <a:ext cx="488803" cy="142823"/>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240" name="rc240"/>
            <p:cNvSpPr/>
            <p:nvPr/>
          </p:nvSpPr>
          <p:spPr>
            <a:xfrm>
              <a:off x="2671080" y="3432804"/>
              <a:ext cx="488803" cy="142823"/>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241" name="rc241"/>
            <p:cNvSpPr/>
            <p:nvPr/>
          </p:nvSpPr>
          <p:spPr>
            <a:xfrm>
              <a:off x="3159884" y="3432804"/>
              <a:ext cx="488803" cy="142823"/>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242" name="rc242"/>
            <p:cNvSpPr/>
            <p:nvPr/>
          </p:nvSpPr>
          <p:spPr>
            <a:xfrm>
              <a:off x="4137492" y="3432804"/>
              <a:ext cx="488803" cy="142823"/>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243" name="rc243"/>
            <p:cNvSpPr/>
            <p:nvPr/>
          </p:nvSpPr>
          <p:spPr>
            <a:xfrm>
              <a:off x="2182276" y="3432804"/>
              <a:ext cx="488803" cy="142823"/>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244" name="rc244"/>
            <p:cNvSpPr/>
            <p:nvPr/>
          </p:nvSpPr>
          <p:spPr>
            <a:xfrm>
              <a:off x="3648688" y="3432804"/>
              <a:ext cx="488803" cy="142823"/>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245" name="rc245"/>
            <p:cNvSpPr/>
            <p:nvPr/>
          </p:nvSpPr>
          <p:spPr>
            <a:xfrm>
              <a:off x="5603903" y="3432804"/>
              <a:ext cx="488803" cy="142823"/>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246" name="rc246"/>
            <p:cNvSpPr/>
            <p:nvPr/>
          </p:nvSpPr>
          <p:spPr>
            <a:xfrm>
              <a:off x="6092707" y="3432804"/>
              <a:ext cx="488803" cy="142823"/>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247" name="rc247"/>
            <p:cNvSpPr/>
            <p:nvPr/>
          </p:nvSpPr>
          <p:spPr>
            <a:xfrm>
              <a:off x="6581511" y="3432804"/>
              <a:ext cx="488803" cy="142823"/>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248" name="rc248"/>
            <p:cNvSpPr/>
            <p:nvPr/>
          </p:nvSpPr>
          <p:spPr>
            <a:xfrm>
              <a:off x="7559119" y="3432804"/>
              <a:ext cx="488803" cy="142823"/>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249" name="rc249"/>
            <p:cNvSpPr/>
            <p:nvPr/>
          </p:nvSpPr>
          <p:spPr>
            <a:xfrm>
              <a:off x="4626296" y="3432804"/>
              <a:ext cx="488803" cy="142823"/>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250" name="rc250"/>
            <p:cNvSpPr/>
            <p:nvPr/>
          </p:nvSpPr>
          <p:spPr>
            <a:xfrm>
              <a:off x="7070315" y="3432804"/>
              <a:ext cx="488803" cy="142823"/>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251" name="rc251"/>
            <p:cNvSpPr/>
            <p:nvPr/>
          </p:nvSpPr>
          <p:spPr>
            <a:xfrm>
              <a:off x="5115099" y="3432804"/>
              <a:ext cx="488803" cy="142823"/>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252" name="rc252"/>
            <p:cNvSpPr/>
            <p:nvPr/>
          </p:nvSpPr>
          <p:spPr>
            <a:xfrm>
              <a:off x="1693473" y="3147157"/>
              <a:ext cx="488803" cy="14282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253" name="rc253"/>
            <p:cNvSpPr/>
            <p:nvPr/>
          </p:nvSpPr>
          <p:spPr>
            <a:xfrm>
              <a:off x="2671080" y="3147157"/>
              <a:ext cx="488803" cy="14282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54" name="rc254"/>
            <p:cNvSpPr/>
            <p:nvPr/>
          </p:nvSpPr>
          <p:spPr>
            <a:xfrm>
              <a:off x="3159884" y="3147157"/>
              <a:ext cx="488803" cy="14282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55" name="rc255"/>
            <p:cNvSpPr/>
            <p:nvPr/>
          </p:nvSpPr>
          <p:spPr>
            <a:xfrm>
              <a:off x="4137492" y="3147157"/>
              <a:ext cx="488803" cy="14282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56" name="rc256"/>
            <p:cNvSpPr/>
            <p:nvPr/>
          </p:nvSpPr>
          <p:spPr>
            <a:xfrm>
              <a:off x="2182276" y="3147157"/>
              <a:ext cx="488803" cy="142823"/>
            </a:xfrm>
            <a:prstGeom prst="rect">
              <a:avLst/>
            </a:prstGeom>
            <a:solidFill>
              <a:srgbClr val="D81E14">
                <a:alpha val="100000"/>
              </a:srgbClr>
            </a:solidFill>
            <a:ln w="2710" cap="flat">
              <a:solidFill>
                <a:srgbClr val="FFFFFF">
                  <a:alpha val="100000"/>
                </a:srgbClr>
              </a:solidFill>
              <a:prstDash val="solid"/>
              <a:miter/>
            </a:ln>
          </p:spPr>
          <p:txBody>
            <a:bodyPr/>
            <a:lstStyle/>
            <a:p/>
          </p:txBody>
        </p:sp>
        <p:sp>
          <p:nvSpPr>
            <p:cNvPr id="257" name="rc257"/>
            <p:cNvSpPr/>
            <p:nvPr/>
          </p:nvSpPr>
          <p:spPr>
            <a:xfrm>
              <a:off x="3648688" y="3147157"/>
              <a:ext cx="488803" cy="14282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58" name="rc258"/>
            <p:cNvSpPr/>
            <p:nvPr/>
          </p:nvSpPr>
          <p:spPr>
            <a:xfrm>
              <a:off x="5603903" y="3147157"/>
              <a:ext cx="488803" cy="14282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59" name="rc259"/>
            <p:cNvSpPr/>
            <p:nvPr/>
          </p:nvSpPr>
          <p:spPr>
            <a:xfrm>
              <a:off x="6092707" y="3147157"/>
              <a:ext cx="488803" cy="14282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60" name="rc260"/>
            <p:cNvSpPr/>
            <p:nvPr/>
          </p:nvSpPr>
          <p:spPr>
            <a:xfrm>
              <a:off x="6581511" y="3147157"/>
              <a:ext cx="488803" cy="14282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261" name="rc261"/>
            <p:cNvSpPr/>
            <p:nvPr/>
          </p:nvSpPr>
          <p:spPr>
            <a:xfrm>
              <a:off x="7559119" y="3147157"/>
              <a:ext cx="488803" cy="14282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262" name="rc262"/>
            <p:cNvSpPr/>
            <p:nvPr/>
          </p:nvSpPr>
          <p:spPr>
            <a:xfrm>
              <a:off x="7070315" y="3147157"/>
              <a:ext cx="488803" cy="14282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263" name="rc263"/>
            <p:cNvSpPr/>
            <p:nvPr/>
          </p:nvSpPr>
          <p:spPr>
            <a:xfrm>
              <a:off x="1693473" y="4004097"/>
              <a:ext cx="488803" cy="142823"/>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264" name="rc264"/>
            <p:cNvSpPr/>
            <p:nvPr/>
          </p:nvSpPr>
          <p:spPr>
            <a:xfrm>
              <a:off x="2671080" y="4004097"/>
              <a:ext cx="488803" cy="142823"/>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265" name="rc265"/>
            <p:cNvSpPr/>
            <p:nvPr/>
          </p:nvSpPr>
          <p:spPr>
            <a:xfrm>
              <a:off x="3159884" y="4004097"/>
              <a:ext cx="488803" cy="142823"/>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266" name="rc266"/>
            <p:cNvSpPr/>
            <p:nvPr/>
          </p:nvSpPr>
          <p:spPr>
            <a:xfrm>
              <a:off x="4137492" y="4004097"/>
              <a:ext cx="488803" cy="142823"/>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267" name="rc267"/>
            <p:cNvSpPr/>
            <p:nvPr/>
          </p:nvSpPr>
          <p:spPr>
            <a:xfrm>
              <a:off x="2182276" y="4004097"/>
              <a:ext cx="488803" cy="142823"/>
            </a:xfrm>
            <a:prstGeom prst="rect">
              <a:avLst/>
            </a:prstGeom>
            <a:solidFill>
              <a:srgbClr val="C51309">
                <a:alpha val="100000"/>
              </a:srgbClr>
            </a:solidFill>
            <a:ln w="2710" cap="flat">
              <a:solidFill>
                <a:srgbClr val="FFFFFF">
                  <a:alpha val="100000"/>
                </a:srgbClr>
              </a:solidFill>
              <a:prstDash val="solid"/>
              <a:miter/>
            </a:ln>
          </p:spPr>
          <p:txBody>
            <a:bodyPr/>
            <a:lstStyle/>
            <a:p/>
          </p:txBody>
        </p:sp>
        <p:sp>
          <p:nvSpPr>
            <p:cNvPr id="268" name="rc268"/>
            <p:cNvSpPr/>
            <p:nvPr/>
          </p:nvSpPr>
          <p:spPr>
            <a:xfrm>
              <a:off x="3648688" y="4004097"/>
              <a:ext cx="488803" cy="142823"/>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269" name="rc269"/>
            <p:cNvSpPr/>
            <p:nvPr/>
          </p:nvSpPr>
          <p:spPr>
            <a:xfrm>
              <a:off x="5603903" y="4004097"/>
              <a:ext cx="488803" cy="142823"/>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270" name="rc270"/>
            <p:cNvSpPr/>
            <p:nvPr/>
          </p:nvSpPr>
          <p:spPr>
            <a:xfrm>
              <a:off x="6092707" y="4004097"/>
              <a:ext cx="488803" cy="142823"/>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271" name="rc271"/>
            <p:cNvSpPr/>
            <p:nvPr/>
          </p:nvSpPr>
          <p:spPr>
            <a:xfrm>
              <a:off x="6581511" y="4004097"/>
              <a:ext cx="488803" cy="142823"/>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272" name="rc272"/>
            <p:cNvSpPr/>
            <p:nvPr/>
          </p:nvSpPr>
          <p:spPr>
            <a:xfrm>
              <a:off x="7559119" y="4004097"/>
              <a:ext cx="488803" cy="142823"/>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273" name="rc273"/>
            <p:cNvSpPr/>
            <p:nvPr/>
          </p:nvSpPr>
          <p:spPr>
            <a:xfrm>
              <a:off x="4626296" y="4004097"/>
              <a:ext cx="488803" cy="142823"/>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274" name="rc274"/>
            <p:cNvSpPr/>
            <p:nvPr/>
          </p:nvSpPr>
          <p:spPr>
            <a:xfrm>
              <a:off x="7070315" y="4004097"/>
              <a:ext cx="488803" cy="142823"/>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275" name="rc275"/>
            <p:cNvSpPr/>
            <p:nvPr/>
          </p:nvSpPr>
          <p:spPr>
            <a:xfrm>
              <a:off x="5115099" y="4004097"/>
              <a:ext cx="488803" cy="142823"/>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276" name="rc276"/>
            <p:cNvSpPr/>
            <p:nvPr/>
          </p:nvSpPr>
          <p:spPr>
            <a:xfrm>
              <a:off x="1693473" y="1861747"/>
              <a:ext cx="488803" cy="14282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77" name="rc277"/>
            <p:cNvSpPr/>
            <p:nvPr/>
          </p:nvSpPr>
          <p:spPr>
            <a:xfrm>
              <a:off x="2671080" y="1861747"/>
              <a:ext cx="488803" cy="14282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278" name="rc278"/>
            <p:cNvSpPr/>
            <p:nvPr/>
          </p:nvSpPr>
          <p:spPr>
            <a:xfrm>
              <a:off x="3159884" y="1861747"/>
              <a:ext cx="488803" cy="14282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279" name="rc279"/>
            <p:cNvSpPr/>
            <p:nvPr/>
          </p:nvSpPr>
          <p:spPr>
            <a:xfrm>
              <a:off x="4137492" y="1861747"/>
              <a:ext cx="488803" cy="14282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280" name="rc280"/>
            <p:cNvSpPr/>
            <p:nvPr/>
          </p:nvSpPr>
          <p:spPr>
            <a:xfrm>
              <a:off x="3648688" y="1861747"/>
              <a:ext cx="488803" cy="14282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81" name="rc281"/>
            <p:cNvSpPr/>
            <p:nvPr/>
          </p:nvSpPr>
          <p:spPr>
            <a:xfrm>
              <a:off x="5603903" y="1861747"/>
              <a:ext cx="488803" cy="14282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282" name="rc282"/>
            <p:cNvSpPr/>
            <p:nvPr/>
          </p:nvSpPr>
          <p:spPr>
            <a:xfrm>
              <a:off x="6092707" y="1861747"/>
              <a:ext cx="488803" cy="14282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283" name="rc283"/>
            <p:cNvSpPr/>
            <p:nvPr/>
          </p:nvSpPr>
          <p:spPr>
            <a:xfrm>
              <a:off x="6581511" y="1861747"/>
              <a:ext cx="488803" cy="142823"/>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284" name="rc284"/>
            <p:cNvSpPr/>
            <p:nvPr/>
          </p:nvSpPr>
          <p:spPr>
            <a:xfrm>
              <a:off x="7559119" y="1861747"/>
              <a:ext cx="488803" cy="14282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85" name="rc285"/>
            <p:cNvSpPr/>
            <p:nvPr/>
          </p:nvSpPr>
          <p:spPr>
            <a:xfrm>
              <a:off x="4626296" y="1861747"/>
              <a:ext cx="488803" cy="14282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286" name="rc286"/>
            <p:cNvSpPr/>
            <p:nvPr/>
          </p:nvSpPr>
          <p:spPr>
            <a:xfrm>
              <a:off x="7070315" y="1861747"/>
              <a:ext cx="488803" cy="142823"/>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287" name="rc287"/>
            <p:cNvSpPr/>
            <p:nvPr/>
          </p:nvSpPr>
          <p:spPr>
            <a:xfrm>
              <a:off x="5115099" y="1861747"/>
              <a:ext cx="488803" cy="14282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288" name="rc288"/>
            <p:cNvSpPr/>
            <p:nvPr/>
          </p:nvSpPr>
          <p:spPr>
            <a:xfrm>
              <a:off x="1693473" y="4289744"/>
              <a:ext cx="488803" cy="14282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89" name="rc289"/>
            <p:cNvSpPr/>
            <p:nvPr/>
          </p:nvSpPr>
          <p:spPr>
            <a:xfrm>
              <a:off x="2671080" y="4289744"/>
              <a:ext cx="488803" cy="142823"/>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290" name="rc290"/>
            <p:cNvSpPr/>
            <p:nvPr/>
          </p:nvSpPr>
          <p:spPr>
            <a:xfrm>
              <a:off x="3159884" y="4289744"/>
              <a:ext cx="488803" cy="142823"/>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291" name="rc291"/>
            <p:cNvSpPr/>
            <p:nvPr/>
          </p:nvSpPr>
          <p:spPr>
            <a:xfrm>
              <a:off x="4137492" y="4289744"/>
              <a:ext cx="488803" cy="142823"/>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292" name="rc292"/>
            <p:cNvSpPr/>
            <p:nvPr/>
          </p:nvSpPr>
          <p:spPr>
            <a:xfrm>
              <a:off x="2182276" y="4289744"/>
              <a:ext cx="488803" cy="142823"/>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293" name="rc293"/>
            <p:cNvSpPr/>
            <p:nvPr/>
          </p:nvSpPr>
          <p:spPr>
            <a:xfrm>
              <a:off x="3648688" y="4289744"/>
              <a:ext cx="488803" cy="142823"/>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294" name="rc294"/>
            <p:cNvSpPr/>
            <p:nvPr/>
          </p:nvSpPr>
          <p:spPr>
            <a:xfrm>
              <a:off x="5603903" y="4289744"/>
              <a:ext cx="488803" cy="142823"/>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295" name="rc295"/>
            <p:cNvSpPr/>
            <p:nvPr/>
          </p:nvSpPr>
          <p:spPr>
            <a:xfrm>
              <a:off x="6092707" y="4289744"/>
              <a:ext cx="488803" cy="142823"/>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296" name="rc296"/>
            <p:cNvSpPr/>
            <p:nvPr/>
          </p:nvSpPr>
          <p:spPr>
            <a:xfrm>
              <a:off x="6581511" y="4289744"/>
              <a:ext cx="488803" cy="142823"/>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297" name="rc297"/>
            <p:cNvSpPr/>
            <p:nvPr/>
          </p:nvSpPr>
          <p:spPr>
            <a:xfrm>
              <a:off x="7559119" y="4289744"/>
              <a:ext cx="488803" cy="142823"/>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298" name="rc298"/>
            <p:cNvSpPr/>
            <p:nvPr/>
          </p:nvSpPr>
          <p:spPr>
            <a:xfrm>
              <a:off x="4626296" y="4289744"/>
              <a:ext cx="488803" cy="142823"/>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299" name="rc299"/>
            <p:cNvSpPr/>
            <p:nvPr/>
          </p:nvSpPr>
          <p:spPr>
            <a:xfrm>
              <a:off x="7070315" y="4289744"/>
              <a:ext cx="488803" cy="142823"/>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300" name="rc300"/>
            <p:cNvSpPr/>
            <p:nvPr/>
          </p:nvSpPr>
          <p:spPr>
            <a:xfrm>
              <a:off x="5115099" y="4289744"/>
              <a:ext cx="488803" cy="142823"/>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301" name="rc301"/>
            <p:cNvSpPr/>
            <p:nvPr/>
          </p:nvSpPr>
          <p:spPr>
            <a:xfrm>
              <a:off x="8047922" y="4289744"/>
              <a:ext cx="488803" cy="142823"/>
            </a:xfrm>
            <a:prstGeom prst="rect">
              <a:avLst/>
            </a:prstGeom>
            <a:solidFill>
              <a:srgbClr val="B80A01">
                <a:alpha val="100000"/>
              </a:srgbClr>
            </a:solidFill>
            <a:ln w="2710" cap="flat">
              <a:solidFill>
                <a:srgbClr val="FFFFFF">
                  <a:alpha val="100000"/>
                </a:srgbClr>
              </a:solidFill>
              <a:prstDash val="solid"/>
              <a:miter/>
            </a:ln>
          </p:spPr>
          <p:txBody>
            <a:bodyPr/>
            <a:lstStyle/>
            <a:p/>
          </p:txBody>
        </p:sp>
        <p:sp>
          <p:nvSpPr>
            <p:cNvPr id="302" name="rc302"/>
            <p:cNvSpPr/>
            <p:nvPr/>
          </p:nvSpPr>
          <p:spPr>
            <a:xfrm>
              <a:off x="1693473" y="4718214"/>
              <a:ext cx="488803" cy="142823"/>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303" name="rc303"/>
            <p:cNvSpPr/>
            <p:nvPr/>
          </p:nvSpPr>
          <p:spPr>
            <a:xfrm>
              <a:off x="2671080" y="4718214"/>
              <a:ext cx="488803" cy="142823"/>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304" name="rc304"/>
            <p:cNvSpPr/>
            <p:nvPr/>
          </p:nvSpPr>
          <p:spPr>
            <a:xfrm>
              <a:off x="3159884" y="4718214"/>
              <a:ext cx="488803" cy="142823"/>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305" name="rc305"/>
            <p:cNvSpPr/>
            <p:nvPr/>
          </p:nvSpPr>
          <p:spPr>
            <a:xfrm>
              <a:off x="4137492" y="4718214"/>
              <a:ext cx="488803" cy="142823"/>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306" name="rc306"/>
            <p:cNvSpPr/>
            <p:nvPr/>
          </p:nvSpPr>
          <p:spPr>
            <a:xfrm>
              <a:off x="2182276" y="4718214"/>
              <a:ext cx="488803" cy="142823"/>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307" name="rc307"/>
            <p:cNvSpPr/>
            <p:nvPr/>
          </p:nvSpPr>
          <p:spPr>
            <a:xfrm>
              <a:off x="3648688" y="4718214"/>
              <a:ext cx="488803" cy="142823"/>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308" name="rc308"/>
            <p:cNvSpPr/>
            <p:nvPr/>
          </p:nvSpPr>
          <p:spPr>
            <a:xfrm>
              <a:off x="5603903" y="4718214"/>
              <a:ext cx="488803" cy="142823"/>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309" name="rc309"/>
            <p:cNvSpPr/>
            <p:nvPr/>
          </p:nvSpPr>
          <p:spPr>
            <a:xfrm>
              <a:off x="6092707" y="4718214"/>
              <a:ext cx="488803" cy="142823"/>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310" name="rc310"/>
            <p:cNvSpPr/>
            <p:nvPr/>
          </p:nvSpPr>
          <p:spPr>
            <a:xfrm>
              <a:off x="6581511" y="4718214"/>
              <a:ext cx="488803" cy="14282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311" name="rc311"/>
            <p:cNvSpPr/>
            <p:nvPr/>
          </p:nvSpPr>
          <p:spPr>
            <a:xfrm>
              <a:off x="7559119" y="4718214"/>
              <a:ext cx="488803" cy="142823"/>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312" name="rc312"/>
            <p:cNvSpPr/>
            <p:nvPr/>
          </p:nvSpPr>
          <p:spPr>
            <a:xfrm>
              <a:off x="4626296" y="4718214"/>
              <a:ext cx="488803" cy="142823"/>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313" name="rc313"/>
            <p:cNvSpPr/>
            <p:nvPr/>
          </p:nvSpPr>
          <p:spPr>
            <a:xfrm>
              <a:off x="7070315" y="4718214"/>
              <a:ext cx="488803" cy="14282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314" name="rc314"/>
            <p:cNvSpPr/>
            <p:nvPr/>
          </p:nvSpPr>
          <p:spPr>
            <a:xfrm>
              <a:off x="5115099" y="4718214"/>
              <a:ext cx="488803" cy="142823"/>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315" name="rc315"/>
            <p:cNvSpPr/>
            <p:nvPr/>
          </p:nvSpPr>
          <p:spPr>
            <a:xfrm>
              <a:off x="8047922" y="4718214"/>
              <a:ext cx="488803" cy="142823"/>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316" name="rc316"/>
            <p:cNvSpPr/>
            <p:nvPr/>
          </p:nvSpPr>
          <p:spPr>
            <a:xfrm>
              <a:off x="1693473" y="3718450"/>
              <a:ext cx="488803" cy="142823"/>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317" name="rc317"/>
            <p:cNvSpPr/>
            <p:nvPr/>
          </p:nvSpPr>
          <p:spPr>
            <a:xfrm>
              <a:off x="2671080" y="3718450"/>
              <a:ext cx="488803" cy="142823"/>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318" name="rc318"/>
            <p:cNvSpPr/>
            <p:nvPr/>
          </p:nvSpPr>
          <p:spPr>
            <a:xfrm>
              <a:off x="3159884" y="3718450"/>
              <a:ext cx="488803" cy="142823"/>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319" name="rc319"/>
            <p:cNvSpPr/>
            <p:nvPr/>
          </p:nvSpPr>
          <p:spPr>
            <a:xfrm>
              <a:off x="4137492" y="3718450"/>
              <a:ext cx="488803" cy="142823"/>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320" name="rc320"/>
            <p:cNvSpPr/>
            <p:nvPr/>
          </p:nvSpPr>
          <p:spPr>
            <a:xfrm>
              <a:off x="2182276" y="3718450"/>
              <a:ext cx="488803" cy="142823"/>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321" name="rc321"/>
            <p:cNvSpPr/>
            <p:nvPr/>
          </p:nvSpPr>
          <p:spPr>
            <a:xfrm>
              <a:off x="3648688" y="3718450"/>
              <a:ext cx="488803" cy="142823"/>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322" name="rc322"/>
            <p:cNvSpPr/>
            <p:nvPr/>
          </p:nvSpPr>
          <p:spPr>
            <a:xfrm>
              <a:off x="5603903" y="3718450"/>
              <a:ext cx="488803" cy="142823"/>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323" name="rc323"/>
            <p:cNvSpPr/>
            <p:nvPr/>
          </p:nvSpPr>
          <p:spPr>
            <a:xfrm>
              <a:off x="6092707" y="3718450"/>
              <a:ext cx="488803" cy="142823"/>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324" name="rc324"/>
            <p:cNvSpPr/>
            <p:nvPr/>
          </p:nvSpPr>
          <p:spPr>
            <a:xfrm>
              <a:off x="6581511" y="3718450"/>
              <a:ext cx="488803" cy="142823"/>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325" name="rc325"/>
            <p:cNvSpPr/>
            <p:nvPr/>
          </p:nvSpPr>
          <p:spPr>
            <a:xfrm>
              <a:off x="7559119" y="3718450"/>
              <a:ext cx="488803" cy="142823"/>
            </a:xfrm>
            <a:prstGeom prst="rect">
              <a:avLst/>
            </a:prstGeom>
            <a:solidFill>
              <a:srgbClr val="E9471D">
                <a:alpha val="100000"/>
              </a:srgbClr>
            </a:solidFill>
            <a:ln w="2710" cap="flat">
              <a:solidFill>
                <a:srgbClr val="FFFFFF">
                  <a:alpha val="100000"/>
                </a:srgbClr>
              </a:solidFill>
              <a:prstDash val="solid"/>
              <a:miter/>
            </a:ln>
          </p:spPr>
          <p:txBody>
            <a:bodyPr/>
            <a:lstStyle/>
            <a:p/>
          </p:txBody>
        </p:sp>
        <p:sp>
          <p:nvSpPr>
            <p:cNvPr id="326" name="rc326"/>
            <p:cNvSpPr/>
            <p:nvPr/>
          </p:nvSpPr>
          <p:spPr>
            <a:xfrm>
              <a:off x="4626296" y="3718450"/>
              <a:ext cx="488803" cy="142823"/>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327" name="rc327"/>
            <p:cNvSpPr/>
            <p:nvPr/>
          </p:nvSpPr>
          <p:spPr>
            <a:xfrm>
              <a:off x="7070315" y="3718450"/>
              <a:ext cx="488803" cy="142823"/>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328" name="rc328"/>
            <p:cNvSpPr/>
            <p:nvPr/>
          </p:nvSpPr>
          <p:spPr>
            <a:xfrm>
              <a:off x="5115099" y="3718450"/>
              <a:ext cx="488803" cy="142823"/>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329" name="rc329"/>
            <p:cNvSpPr/>
            <p:nvPr/>
          </p:nvSpPr>
          <p:spPr>
            <a:xfrm>
              <a:off x="8047922" y="3718450"/>
              <a:ext cx="488803" cy="142823"/>
            </a:xfrm>
            <a:prstGeom prst="rect">
              <a:avLst/>
            </a:prstGeom>
            <a:solidFill>
              <a:srgbClr val="E2231A">
                <a:alpha val="100000"/>
              </a:srgbClr>
            </a:solidFill>
            <a:ln w="2710" cap="flat">
              <a:solidFill>
                <a:srgbClr val="FFFFFF">
                  <a:alpha val="100000"/>
                </a:srgbClr>
              </a:solidFill>
              <a:prstDash val="solid"/>
              <a:miter/>
            </a:ln>
          </p:spPr>
          <p:txBody>
            <a:bodyPr/>
            <a:lstStyle/>
            <a:p/>
          </p:txBody>
        </p:sp>
        <p:sp>
          <p:nvSpPr>
            <p:cNvPr id="330" name="rc330"/>
            <p:cNvSpPr/>
            <p:nvPr/>
          </p:nvSpPr>
          <p:spPr>
            <a:xfrm>
              <a:off x="1693473" y="2004571"/>
              <a:ext cx="488803" cy="14282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31" name="rc331"/>
            <p:cNvSpPr/>
            <p:nvPr/>
          </p:nvSpPr>
          <p:spPr>
            <a:xfrm>
              <a:off x="2671080" y="2004571"/>
              <a:ext cx="488803" cy="14282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32" name="rc332"/>
            <p:cNvSpPr/>
            <p:nvPr/>
          </p:nvSpPr>
          <p:spPr>
            <a:xfrm>
              <a:off x="3159884" y="2004571"/>
              <a:ext cx="488803" cy="14282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33" name="rc333"/>
            <p:cNvSpPr/>
            <p:nvPr/>
          </p:nvSpPr>
          <p:spPr>
            <a:xfrm>
              <a:off x="4137492" y="2004571"/>
              <a:ext cx="488803" cy="14282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34" name="rc334"/>
            <p:cNvSpPr/>
            <p:nvPr/>
          </p:nvSpPr>
          <p:spPr>
            <a:xfrm>
              <a:off x="2182276" y="2004571"/>
              <a:ext cx="488803" cy="14282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335" name="rc335"/>
            <p:cNvSpPr/>
            <p:nvPr/>
          </p:nvSpPr>
          <p:spPr>
            <a:xfrm>
              <a:off x="3648688" y="2004571"/>
              <a:ext cx="488803" cy="14282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36" name="rc336"/>
            <p:cNvSpPr/>
            <p:nvPr/>
          </p:nvSpPr>
          <p:spPr>
            <a:xfrm>
              <a:off x="5603903" y="2004571"/>
              <a:ext cx="488803" cy="14282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337" name="rc337"/>
            <p:cNvSpPr/>
            <p:nvPr/>
          </p:nvSpPr>
          <p:spPr>
            <a:xfrm>
              <a:off x="6092707" y="2004571"/>
              <a:ext cx="488803" cy="14282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38" name="rc338"/>
            <p:cNvSpPr/>
            <p:nvPr/>
          </p:nvSpPr>
          <p:spPr>
            <a:xfrm>
              <a:off x="6581511" y="2004571"/>
              <a:ext cx="488803" cy="14282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339" name="rc339"/>
            <p:cNvSpPr/>
            <p:nvPr/>
          </p:nvSpPr>
          <p:spPr>
            <a:xfrm>
              <a:off x="7559119" y="2004571"/>
              <a:ext cx="488803" cy="14282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340" name="rc340"/>
            <p:cNvSpPr/>
            <p:nvPr/>
          </p:nvSpPr>
          <p:spPr>
            <a:xfrm>
              <a:off x="7070315" y="2004571"/>
              <a:ext cx="488803" cy="14282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341" name="rc341"/>
            <p:cNvSpPr/>
            <p:nvPr/>
          </p:nvSpPr>
          <p:spPr>
            <a:xfrm>
              <a:off x="1693473" y="2861511"/>
              <a:ext cx="488803" cy="142823"/>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342" name="rc342"/>
            <p:cNvSpPr/>
            <p:nvPr/>
          </p:nvSpPr>
          <p:spPr>
            <a:xfrm>
              <a:off x="2671080" y="2861511"/>
              <a:ext cx="488803" cy="14282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343" name="rc343"/>
            <p:cNvSpPr/>
            <p:nvPr/>
          </p:nvSpPr>
          <p:spPr>
            <a:xfrm>
              <a:off x="3159884" y="2861511"/>
              <a:ext cx="488803" cy="142823"/>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344" name="rc344"/>
            <p:cNvSpPr/>
            <p:nvPr/>
          </p:nvSpPr>
          <p:spPr>
            <a:xfrm>
              <a:off x="4137492" y="2861511"/>
              <a:ext cx="488803" cy="142823"/>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345" name="rc345"/>
            <p:cNvSpPr/>
            <p:nvPr/>
          </p:nvSpPr>
          <p:spPr>
            <a:xfrm>
              <a:off x="2182276" y="2861511"/>
              <a:ext cx="488803" cy="14282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346" name="rc346"/>
            <p:cNvSpPr/>
            <p:nvPr/>
          </p:nvSpPr>
          <p:spPr>
            <a:xfrm>
              <a:off x="3648688" y="2861511"/>
              <a:ext cx="488803" cy="142823"/>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347" name="rc347"/>
            <p:cNvSpPr/>
            <p:nvPr/>
          </p:nvSpPr>
          <p:spPr>
            <a:xfrm>
              <a:off x="5603903" y="2861511"/>
              <a:ext cx="488803" cy="14282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348" name="rc348"/>
            <p:cNvSpPr/>
            <p:nvPr/>
          </p:nvSpPr>
          <p:spPr>
            <a:xfrm>
              <a:off x="6092707" y="2861511"/>
              <a:ext cx="488803" cy="142823"/>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349" name="rc349"/>
            <p:cNvSpPr/>
            <p:nvPr/>
          </p:nvSpPr>
          <p:spPr>
            <a:xfrm>
              <a:off x="6581511" y="2861511"/>
              <a:ext cx="488803" cy="142823"/>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350" name="rc350"/>
            <p:cNvSpPr/>
            <p:nvPr/>
          </p:nvSpPr>
          <p:spPr>
            <a:xfrm>
              <a:off x="7559119" y="2861511"/>
              <a:ext cx="488803" cy="142823"/>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351" name="rc351"/>
            <p:cNvSpPr/>
            <p:nvPr/>
          </p:nvSpPr>
          <p:spPr>
            <a:xfrm>
              <a:off x="7070315" y="2861511"/>
              <a:ext cx="488803" cy="142823"/>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352" name="rc352"/>
            <p:cNvSpPr/>
            <p:nvPr/>
          </p:nvSpPr>
          <p:spPr>
            <a:xfrm>
              <a:off x="1693473" y="2147394"/>
              <a:ext cx="488803" cy="14282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353" name="rc353"/>
            <p:cNvSpPr/>
            <p:nvPr/>
          </p:nvSpPr>
          <p:spPr>
            <a:xfrm>
              <a:off x="2671080" y="2147394"/>
              <a:ext cx="488803" cy="14282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54" name="rc354"/>
            <p:cNvSpPr/>
            <p:nvPr/>
          </p:nvSpPr>
          <p:spPr>
            <a:xfrm>
              <a:off x="3159884" y="2147394"/>
              <a:ext cx="488803" cy="14282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55" name="rc355"/>
            <p:cNvSpPr/>
            <p:nvPr/>
          </p:nvSpPr>
          <p:spPr>
            <a:xfrm>
              <a:off x="4137492" y="2147394"/>
              <a:ext cx="488803" cy="14282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56" name="rc356"/>
            <p:cNvSpPr/>
            <p:nvPr/>
          </p:nvSpPr>
          <p:spPr>
            <a:xfrm>
              <a:off x="2182276" y="2147394"/>
              <a:ext cx="488803" cy="14282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57" name="rc357"/>
            <p:cNvSpPr/>
            <p:nvPr/>
          </p:nvSpPr>
          <p:spPr>
            <a:xfrm>
              <a:off x="3648688" y="2147394"/>
              <a:ext cx="488803" cy="14282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58" name="rc358"/>
            <p:cNvSpPr/>
            <p:nvPr/>
          </p:nvSpPr>
          <p:spPr>
            <a:xfrm>
              <a:off x="5603903" y="2147394"/>
              <a:ext cx="488803" cy="14282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59" name="rc359"/>
            <p:cNvSpPr/>
            <p:nvPr/>
          </p:nvSpPr>
          <p:spPr>
            <a:xfrm>
              <a:off x="6092707" y="2147394"/>
              <a:ext cx="488803" cy="14282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60" name="rc360"/>
            <p:cNvSpPr/>
            <p:nvPr/>
          </p:nvSpPr>
          <p:spPr>
            <a:xfrm>
              <a:off x="6581511" y="2147394"/>
              <a:ext cx="488803" cy="14282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61" name="rc361"/>
            <p:cNvSpPr/>
            <p:nvPr/>
          </p:nvSpPr>
          <p:spPr>
            <a:xfrm>
              <a:off x="7559119" y="2147394"/>
              <a:ext cx="488803" cy="14282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62" name="rc362"/>
            <p:cNvSpPr/>
            <p:nvPr/>
          </p:nvSpPr>
          <p:spPr>
            <a:xfrm>
              <a:off x="7070315" y="2147394"/>
              <a:ext cx="488803" cy="14282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63" name="rc363"/>
            <p:cNvSpPr/>
            <p:nvPr/>
          </p:nvSpPr>
          <p:spPr>
            <a:xfrm>
              <a:off x="2671080" y="5146684"/>
              <a:ext cx="488803" cy="142823"/>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364" name="rc364"/>
            <p:cNvSpPr/>
            <p:nvPr/>
          </p:nvSpPr>
          <p:spPr>
            <a:xfrm>
              <a:off x="3159884" y="5146684"/>
              <a:ext cx="488803" cy="142823"/>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365" name="rc365"/>
            <p:cNvSpPr/>
            <p:nvPr/>
          </p:nvSpPr>
          <p:spPr>
            <a:xfrm>
              <a:off x="4137492" y="5146684"/>
              <a:ext cx="488803" cy="142823"/>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366" name="rc366"/>
            <p:cNvSpPr/>
            <p:nvPr/>
          </p:nvSpPr>
          <p:spPr>
            <a:xfrm>
              <a:off x="2182276" y="5146684"/>
              <a:ext cx="488803" cy="142823"/>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367" name="rc367"/>
            <p:cNvSpPr/>
            <p:nvPr/>
          </p:nvSpPr>
          <p:spPr>
            <a:xfrm>
              <a:off x="3648688" y="5146684"/>
              <a:ext cx="488803" cy="142823"/>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368" name="rc368"/>
            <p:cNvSpPr/>
            <p:nvPr/>
          </p:nvSpPr>
          <p:spPr>
            <a:xfrm>
              <a:off x="5603903" y="5146684"/>
              <a:ext cx="488803" cy="142823"/>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369" name="rc369"/>
            <p:cNvSpPr/>
            <p:nvPr/>
          </p:nvSpPr>
          <p:spPr>
            <a:xfrm>
              <a:off x="6092707" y="5146684"/>
              <a:ext cx="488803" cy="142823"/>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370" name="rc370"/>
            <p:cNvSpPr/>
            <p:nvPr/>
          </p:nvSpPr>
          <p:spPr>
            <a:xfrm>
              <a:off x="6581511" y="5146684"/>
              <a:ext cx="488803" cy="142823"/>
            </a:xfrm>
            <a:prstGeom prst="rect">
              <a:avLst/>
            </a:prstGeom>
            <a:solidFill>
              <a:srgbClr val="EA4C1D">
                <a:alpha val="100000"/>
              </a:srgbClr>
            </a:solidFill>
            <a:ln w="2710" cap="flat">
              <a:solidFill>
                <a:srgbClr val="FFFFFF">
                  <a:alpha val="100000"/>
                </a:srgbClr>
              </a:solidFill>
              <a:prstDash val="solid"/>
              <a:miter/>
            </a:ln>
          </p:spPr>
          <p:txBody>
            <a:bodyPr/>
            <a:lstStyle/>
            <a:p/>
          </p:txBody>
        </p:sp>
        <p:sp>
          <p:nvSpPr>
            <p:cNvPr id="371" name="rc371"/>
            <p:cNvSpPr/>
            <p:nvPr/>
          </p:nvSpPr>
          <p:spPr>
            <a:xfrm>
              <a:off x="7559119" y="5146684"/>
              <a:ext cx="488803" cy="142823"/>
            </a:xfrm>
            <a:prstGeom prst="rect">
              <a:avLst/>
            </a:prstGeom>
            <a:solidFill>
              <a:srgbClr val="D61D13">
                <a:alpha val="100000"/>
              </a:srgbClr>
            </a:solidFill>
            <a:ln w="2710" cap="flat">
              <a:solidFill>
                <a:srgbClr val="FFFFFF">
                  <a:alpha val="100000"/>
                </a:srgbClr>
              </a:solidFill>
              <a:prstDash val="solid"/>
              <a:miter/>
            </a:ln>
          </p:spPr>
          <p:txBody>
            <a:bodyPr/>
            <a:lstStyle/>
            <a:p/>
          </p:txBody>
        </p:sp>
        <p:sp>
          <p:nvSpPr>
            <p:cNvPr id="372" name="rc372"/>
            <p:cNvSpPr/>
            <p:nvPr/>
          </p:nvSpPr>
          <p:spPr>
            <a:xfrm>
              <a:off x="7070315" y="5146684"/>
              <a:ext cx="488803" cy="142823"/>
            </a:xfrm>
            <a:prstGeom prst="rect">
              <a:avLst/>
            </a:prstGeom>
            <a:solidFill>
              <a:srgbClr val="EA4C1D">
                <a:alpha val="100000"/>
              </a:srgbClr>
            </a:solidFill>
            <a:ln w="2710" cap="flat">
              <a:solidFill>
                <a:srgbClr val="FFFFFF">
                  <a:alpha val="100000"/>
                </a:srgbClr>
              </a:solidFill>
              <a:prstDash val="solid"/>
              <a:miter/>
            </a:ln>
          </p:spPr>
          <p:txBody>
            <a:bodyPr/>
            <a:lstStyle/>
            <a:p/>
          </p:txBody>
        </p:sp>
        <p:sp>
          <p:nvSpPr>
            <p:cNvPr id="373" name="rc373"/>
            <p:cNvSpPr/>
            <p:nvPr/>
          </p:nvSpPr>
          <p:spPr>
            <a:xfrm>
              <a:off x="8047922" y="5146684"/>
              <a:ext cx="488803" cy="142823"/>
            </a:xfrm>
            <a:prstGeom prst="rect">
              <a:avLst/>
            </a:prstGeom>
            <a:solidFill>
              <a:srgbClr val="E5341B">
                <a:alpha val="100000"/>
              </a:srgbClr>
            </a:solidFill>
            <a:ln w="2710" cap="flat">
              <a:solidFill>
                <a:srgbClr val="FFFFFF">
                  <a:alpha val="100000"/>
                </a:srgbClr>
              </a:solidFill>
              <a:prstDash val="solid"/>
              <a:miter/>
            </a:ln>
          </p:spPr>
          <p:txBody>
            <a:bodyPr/>
            <a:lstStyle/>
            <a:p/>
          </p:txBody>
        </p:sp>
        <p:sp>
          <p:nvSpPr>
            <p:cNvPr id="374" name="rc374"/>
            <p:cNvSpPr/>
            <p:nvPr/>
          </p:nvSpPr>
          <p:spPr>
            <a:xfrm>
              <a:off x="2671080" y="2290217"/>
              <a:ext cx="488803" cy="14282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75" name="rc375"/>
            <p:cNvSpPr/>
            <p:nvPr/>
          </p:nvSpPr>
          <p:spPr>
            <a:xfrm>
              <a:off x="3159884" y="2290217"/>
              <a:ext cx="488803" cy="14282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376" name="rc376"/>
            <p:cNvSpPr/>
            <p:nvPr/>
          </p:nvSpPr>
          <p:spPr>
            <a:xfrm>
              <a:off x="4137492" y="2290217"/>
              <a:ext cx="488803" cy="14282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377" name="rc377"/>
            <p:cNvSpPr/>
            <p:nvPr/>
          </p:nvSpPr>
          <p:spPr>
            <a:xfrm>
              <a:off x="3648688" y="2290217"/>
              <a:ext cx="488803" cy="14282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378" name="rc378"/>
            <p:cNvSpPr/>
            <p:nvPr/>
          </p:nvSpPr>
          <p:spPr>
            <a:xfrm>
              <a:off x="5603903" y="2290217"/>
              <a:ext cx="488803" cy="14282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79" name="rc379"/>
            <p:cNvSpPr/>
            <p:nvPr/>
          </p:nvSpPr>
          <p:spPr>
            <a:xfrm>
              <a:off x="6092707" y="2290217"/>
              <a:ext cx="488803" cy="14282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80" name="rc380"/>
            <p:cNvSpPr/>
            <p:nvPr/>
          </p:nvSpPr>
          <p:spPr>
            <a:xfrm>
              <a:off x="6581511" y="2290217"/>
              <a:ext cx="488803" cy="14282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381" name="rc381"/>
            <p:cNvSpPr/>
            <p:nvPr/>
          </p:nvSpPr>
          <p:spPr>
            <a:xfrm>
              <a:off x="7559119" y="2290217"/>
              <a:ext cx="488803" cy="14282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382" name="rc382"/>
            <p:cNvSpPr/>
            <p:nvPr/>
          </p:nvSpPr>
          <p:spPr>
            <a:xfrm>
              <a:off x="4626296" y="2290217"/>
              <a:ext cx="488803" cy="14282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383" name="rc383"/>
            <p:cNvSpPr/>
            <p:nvPr/>
          </p:nvSpPr>
          <p:spPr>
            <a:xfrm>
              <a:off x="7070315" y="2290217"/>
              <a:ext cx="488803" cy="14282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384" name="rc384"/>
            <p:cNvSpPr/>
            <p:nvPr/>
          </p:nvSpPr>
          <p:spPr>
            <a:xfrm>
              <a:off x="8047922" y="2290217"/>
              <a:ext cx="488803" cy="14282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385" name="rc385"/>
            <p:cNvSpPr/>
            <p:nvPr/>
          </p:nvSpPr>
          <p:spPr>
            <a:xfrm>
              <a:off x="1693473" y="1576101"/>
              <a:ext cx="488803" cy="14282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86" name="rc386"/>
            <p:cNvSpPr/>
            <p:nvPr/>
          </p:nvSpPr>
          <p:spPr>
            <a:xfrm>
              <a:off x="2671080" y="1576101"/>
              <a:ext cx="488803" cy="14282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87" name="rc387"/>
            <p:cNvSpPr/>
            <p:nvPr/>
          </p:nvSpPr>
          <p:spPr>
            <a:xfrm>
              <a:off x="3159884" y="1576101"/>
              <a:ext cx="488803" cy="14282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388" name="rc388"/>
            <p:cNvSpPr/>
            <p:nvPr/>
          </p:nvSpPr>
          <p:spPr>
            <a:xfrm>
              <a:off x="4137492" y="1576101"/>
              <a:ext cx="488803" cy="14282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389" name="rc389"/>
            <p:cNvSpPr/>
            <p:nvPr/>
          </p:nvSpPr>
          <p:spPr>
            <a:xfrm>
              <a:off x="3648688" y="1576101"/>
              <a:ext cx="488803" cy="14282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390" name="rc390"/>
            <p:cNvSpPr/>
            <p:nvPr/>
          </p:nvSpPr>
          <p:spPr>
            <a:xfrm>
              <a:off x="5603903" y="1576101"/>
              <a:ext cx="488803" cy="14282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91" name="rc391"/>
            <p:cNvSpPr/>
            <p:nvPr/>
          </p:nvSpPr>
          <p:spPr>
            <a:xfrm>
              <a:off x="6092707" y="1576101"/>
              <a:ext cx="488803" cy="14282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392" name="rc392"/>
            <p:cNvSpPr/>
            <p:nvPr/>
          </p:nvSpPr>
          <p:spPr>
            <a:xfrm>
              <a:off x="6581511" y="1576101"/>
              <a:ext cx="488803" cy="14282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393" name="rc393"/>
            <p:cNvSpPr/>
            <p:nvPr/>
          </p:nvSpPr>
          <p:spPr>
            <a:xfrm>
              <a:off x="7559119" y="1576101"/>
              <a:ext cx="488803" cy="14282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94" name="rc394"/>
            <p:cNvSpPr/>
            <p:nvPr/>
          </p:nvSpPr>
          <p:spPr>
            <a:xfrm>
              <a:off x="4626296" y="1576101"/>
              <a:ext cx="488803" cy="14282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395" name="rc395"/>
            <p:cNvSpPr/>
            <p:nvPr/>
          </p:nvSpPr>
          <p:spPr>
            <a:xfrm>
              <a:off x="7070315" y="1576101"/>
              <a:ext cx="488803" cy="14282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396" name="rc396"/>
            <p:cNvSpPr/>
            <p:nvPr/>
          </p:nvSpPr>
          <p:spPr>
            <a:xfrm>
              <a:off x="1693473" y="5575154"/>
              <a:ext cx="488803" cy="142823"/>
            </a:xfrm>
            <a:prstGeom prst="rect">
              <a:avLst/>
            </a:prstGeom>
            <a:solidFill>
              <a:srgbClr val="D51C13">
                <a:alpha val="100000"/>
              </a:srgbClr>
            </a:solidFill>
            <a:ln w="2710" cap="flat">
              <a:solidFill>
                <a:srgbClr val="FFFFFF">
                  <a:alpha val="100000"/>
                </a:srgbClr>
              </a:solidFill>
              <a:prstDash val="solid"/>
              <a:miter/>
            </a:ln>
          </p:spPr>
          <p:txBody>
            <a:bodyPr/>
            <a:lstStyle/>
            <a:p/>
          </p:txBody>
        </p:sp>
        <p:sp>
          <p:nvSpPr>
            <p:cNvPr id="397" name="rc397"/>
            <p:cNvSpPr/>
            <p:nvPr/>
          </p:nvSpPr>
          <p:spPr>
            <a:xfrm>
              <a:off x="2671080" y="5575154"/>
              <a:ext cx="488803" cy="142823"/>
            </a:xfrm>
            <a:prstGeom prst="rect">
              <a:avLst/>
            </a:prstGeom>
            <a:solidFill>
              <a:srgbClr val="D91E15">
                <a:alpha val="100000"/>
              </a:srgbClr>
            </a:solidFill>
            <a:ln w="2710" cap="flat">
              <a:solidFill>
                <a:srgbClr val="FFFFFF">
                  <a:alpha val="100000"/>
                </a:srgbClr>
              </a:solidFill>
              <a:prstDash val="solid"/>
              <a:miter/>
            </a:ln>
          </p:spPr>
          <p:txBody>
            <a:bodyPr/>
            <a:lstStyle/>
            <a:p/>
          </p:txBody>
        </p:sp>
        <p:sp>
          <p:nvSpPr>
            <p:cNvPr id="398" name="rc398"/>
            <p:cNvSpPr/>
            <p:nvPr/>
          </p:nvSpPr>
          <p:spPr>
            <a:xfrm>
              <a:off x="3159884" y="5575154"/>
              <a:ext cx="488803" cy="142823"/>
            </a:xfrm>
            <a:prstGeom prst="rect">
              <a:avLst/>
            </a:prstGeom>
            <a:solidFill>
              <a:srgbClr val="D51C13">
                <a:alpha val="100000"/>
              </a:srgbClr>
            </a:solidFill>
            <a:ln w="2710" cap="flat">
              <a:solidFill>
                <a:srgbClr val="FFFFFF">
                  <a:alpha val="100000"/>
                </a:srgbClr>
              </a:solidFill>
              <a:prstDash val="solid"/>
              <a:miter/>
            </a:ln>
          </p:spPr>
          <p:txBody>
            <a:bodyPr/>
            <a:lstStyle/>
            <a:p/>
          </p:txBody>
        </p:sp>
        <p:sp>
          <p:nvSpPr>
            <p:cNvPr id="399" name="rc399"/>
            <p:cNvSpPr/>
            <p:nvPr/>
          </p:nvSpPr>
          <p:spPr>
            <a:xfrm>
              <a:off x="4137492" y="5575154"/>
              <a:ext cx="488803" cy="142823"/>
            </a:xfrm>
            <a:prstGeom prst="rect">
              <a:avLst/>
            </a:prstGeom>
            <a:solidFill>
              <a:srgbClr val="D51C13">
                <a:alpha val="100000"/>
              </a:srgbClr>
            </a:solidFill>
            <a:ln w="2710" cap="flat">
              <a:solidFill>
                <a:srgbClr val="FFFFFF">
                  <a:alpha val="100000"/>
                </a:srgbClr>
              </a:solidFill>
              <a:prstDash val="solid"/>
              <a:miter/>
            </a:ln>
          </p:spPr>
          <p:txBody>
            <a:bodyPr/>
            <a:lstStyle/>
            <a:p/>
          </p:txBody>
        </p:sp>
        <p:sp>
          <p:nvSpPr>
            <p:cNvPr id="400" name="rc400"/>
            <p:cNvSpPr/>
            <p:nvPr/>
          </p:nvSpPr>
          <p:spPr>
            <a:xfrm>
              <a:off x="2182276" y="5575154"/>
              <a:ext cx="488803" cy="142823"/>
            </a:xfrm>
            <a:prstGeom prst="rect">
              <a:avLst/>
            </a:prstGeom>
            <a:solidFill>
              <a:srgbClr val="CE180E">
                <a:alpha val="100000"/>
              </a:srgbClr>
            </a:solidFill>
            <a:ln w="2710" cap="flat">
              <a:solidFill>
                <a:srgbClr val="FFFFFF">
                  <a:alpha val="100000"/>
                </a:srgbClr>
              </a:solidFill>
              <a:prstDash val="solid"/>
              <a:miter/>
            </a:ln>
          </p:spPr>
          <p:txBody>
            <a:bodyPr/>
            <a:lstStyle/>
            <a:p/>
          </p:txBody>
        </p:sp>
        <p:sp>
          <p:nvSpPr>
            <p:cNvPr id="401" name="rc401"/>
            <p:cNvSpPr/>
            <p:nvPr/>
          </p:nvSpPr>
          <p:spPr>
            <a:xfrm>
              <a:off x="3648688" y="5575154"/>
              <a:ext cx="488803" cy="142823"/>
            </a:xfrm>
            <a:prstGeom prst="rect">
              <a:avLst/>
            </a:prstGeom>
            <a:solidFill>
              <a:srgbClr val="D51C13">
                <a:alpha val="100000"/>
              </a:srgbClr>
            </a:solidFill>
            <a:ln w="2710" cap="flat">
              <a:solidFill>
                <a:srgbClr val="FFFFFF">
                  <a:alpha val="100000"/>
                </a:srgbClr>
              </a:solidFill>
              <a:prstDash val="solid"/>
              <a:miter/>
            </a:ln>
          </p:spPr>
          <p:txBody>
            <a:bodyPr/>
            <a:lstStyle/>
            <a:p/>
          </p:txBody>
        </p:sp>
        <p:sp>
          <p:nvSpPr>
            <p:cNvPr id="402" name="rc402"/>
            <p:cNvSpPr/>
            <p:nvPr/>
          </p:nvSpPr>
          <p:spPr>
            <a:xfrm>
              <a:off x="5603903" y="5575154"/>
              <a:ext cx="488803" cy="142823"/>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403" name="rc403"/>
            <p:cNvSpPr/>
            <p:nvPr/>
          </p:nvSpPr>
          <p:spPr>
            <a:xfrm>
              <a:off x="6092707" y="5575154"/>
              <a:ext cx="488803" cy="142823"/>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404" name="rc404"/>
            <p:cNvSpPr/>
            <p:nvPr/>
          </p:nvSpPr>
          <p:spPr>
            <a:xfrm>
              <a:off x="6581511" y="5575154"/>
              <a:ext cx="488803" cy="142823"/>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405" name="rc405"/>
            <p:cNvSpPr/>
            <p:nvPr/>
          </p:nvSpPr>
          <p:spPr>
            <a:xfrm>
              <a:off x="7559119" y="5575154"/>
              <a:ext cx="488803" cy="142823"/>
            </a:xfrm>
            <a:prstGeom prst="rect">
              <a:avLst/>
            </a:prstGeom>
            <a:solidFill>
              <a:srgbClr val="CD180E">
                <a:alpha val="100000"/>
              </a:srgbClr>
            </a:solidFill>
            <a:ln w="2710" cap="flat">
              <a:solidFill>
                <a:srgbClr val="FFFFFF">
                  <a:alpha val="100000"/>
                </a:srgbClr>
              </a:solidFill>
              <a:prstDash val="solid"/>
              <a:miter/>
            </a:ln>
          </p:spPr>
          <p:txBody>
            <a:bodyPr/>
            <a:lstStyle/>
            <a:p/>
          </p:txBody>
        </p:sp>
        <p:sp>
          <p:nvSpPr>
            <p:cNvPr id="406" name="rc406"/>
            <p:cNvSpPr/>
            <p:nvPr/>
          </p:nvSpPr>
          <p:spPr>
            <a:xfrm>
              <a:off x="4626296" y="5575154"/>
              <a:ext cx="488803" cy="142823"/>
            </a:xfrm>
            <a:prstGeom prst="rect">
              <a:avLst/>
            </a:prstGeom>
            <a:solidFill>
              <a:srgbClr val="B50800">
                <a:alpha val="100000"/>
              </a:srgbClr>
            </a:solidFill>
            <a:ln w="2710" cap="flat">
              <a:solidFill>
                <a:srgbClr val="FFFFFF">
                  <a:alpha val="100000"/>
                </a:srgbClr>
              </a:solidFill>
              <a:prstDash val="solid"/>
              <a:miter/>
            </a:ln>
          </p:spPr>
          <p:txBody>
            <a:bodyPr/>
            <a:lstStyle/>
            <a:p/>
          </p:txBody>
        </p:sp>
        <p:sp>
          <p:nvSpPr>
            <p:cNvPr id="407" name="rc407"/>
            <p:cNvSpPr/>
            <p:nvPr/>
          </p:nvSpPr>
          <p:spPr>
            <a:xfrm>
              <a:off x="7070315" y="5575154"/>
              <a:ext cx="488803" cy="142823"/>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408" name="rc408"/>
            <p:cNvSpPr/>
            <p:nvPr/>
          </p:nvSpPr>
          <p:spPr>
            <a:xfrm>
              <a:off x="5115099" y="5575154"/>
              <a:ext cx="488803" cy="142823"/>
            </a:xfrm>
            <a:prstGeom prst="rect">
              <a:avLst/>
            </a:prstGeom>
            <a:solidFill>
              <a:srgbClr val="B50800">
                <a:alpha val="100000"/>
              </a:srgbClr>
            </a:solidFill>
            <a:ln w="2710" cap="flat">
              <a:solidFill>
                <a:srgbClr val="FFFFFF">
                  <a:alpha val="100000"/>
                </a:srgbClr>
              </a:solidFill>
              <a:prstDash val="solid"/>
              <a:miter/>
            </a:ln>
          </p:spPr>
          <p:txBody>
            <a:bodyPr/>
            <a:lstStyle/>
            <a:p/>
          </p:txBody>
        </p:sp>
        <p:sp>
          <p:nvSpPr>
            <p:cNvPr id="409" name="rc409"/>
            <p:cNvSpPr/>
            <p:nvPr/>
          </p:nvSpPr>
          <p:spPr>
            <a:xfrm>
              <a:off x="8047922" y="5575154"/>
              <a:ext cx="488803" cy="142823"/>
            </a:xfrm>
            <a:prstGeom prst="rect">
              <a:avLst/>
            </a:prstGeom>
            <a:solidFill>
              <a:srgbClr val="DE2118">
                <a:alpha val="100000"/>
              </a:srgbClr>
            </a:solidFill>
            <a:ln w="2710" cap="flat">
              <a:solidFill>
                <a:srgbClr val="FFFFFF">
                  <a:alpha val="100000"/>
                </a:srgbClr>
              </a:solidFill>
              <a:prstDash val="solid"/>
              <a:miter/>
            </a:ln>
          </p:spPr>
          <p:txBody>
            <a:bodyPr/>
            <a:lstStyle/>
            <a:p/>
          </p:txBody>
        </p:sp>
        <p:sp>
          <p:nvSpPr>
            <p:cNvPr id="410" name="rc410"/>
            <p:cNvSpPr/>
            <p:nvPr/>
          </p:nvSpPr>
          <p:spPr>
            <a:xfrm>
              <a:off x="8536726" y="3575627"/>
              <a:ext cx="488803" cy="142823"/>
            </a:xfrm>
            <a:prstGeom prst="rect">
              <a:avLst/>
            </a:prstGeom>
            <a:solidFill>
              <a:srgbClr val="B60800">
                <a:alpha val="100000"/>
              </a:srgbClr>
            </a:solidFill>
            <a:ln w="2710" cap="flat">
              <a:solidFill>
                <a:srgbClr val="FFFFFF">
                  <a:alpha val="100000"/>
                </a:srgbClr>
              </a:solidFill>
              <a:prstDash val="solid"/>
              <a:miter/>
            </a:ln>
          </p:spPr>
          <p:txBody>
            <a:bodyPr/>
            <a:lstStyle/>
            <a:p/>
          </p:txBody>
        </p:sp>
        <p:sp>
          <p:nvSpPr>
            <p:cNvPr id="411" name="rc411"/>
            <p:cNvSpPr/>
            <p:nvPr/>
          </p:nvSpPr>
          <p:spPr>
            <a:xfrm>
              <a:off x="8536726" y="5003860"/>
              <a:ext cx="488803" cy="142823"/>
            </a:xfrm>
            <a:prstGeom prst="rect">
              <a:avLst/>
            </a:prstGeom>
            <a:solidFill>
              <a:srgbClr val="E2231A">
                <a:alpha val="100000"/>
              </a:srgbClr>
            </a:solidFill>
            <a:ln w="2710" cap="flat">
              <a:solidFill>
                <a:srgbClr val="FFFFFF">
                  <a:alpha val="100000"/>
                </a:srgbClr>
              </a:solidFill>
              <a:prstDash val="solid"/>
              <a:miter/>
            </a:ln>
          </p:spPr>
          <p:txBody>
            <a:bodyPr/>
            <a:lstStyle/>
            <a:p/>
          </p:txBody>
        </p:sp>
        <p:sp>
          <p:nvSpPr>
            <p:cNvPr id="412" name="rc412"/>
            <p:cNvSpPr/>
            <p:nvPr/>
          </p:nvSpPr>
          <p:spPr>
            <a:xfrm>
              <a:off x="8536726" y="3861274"/>
              <a:ext cx="488803" cy="142823"/>
            </a:xfrm>
            <a:prstGeom prst="rect">
              <a:avLst/>
            </a:prstGeom>
            <a:solidFill>
              <a:srgbClr val="B90B02">
                <a:alpha val="100000"/>
              </a:srgbClr>
            </a:solidFill>
            <a:ln w="2710" cap="flat">
              <a:solidFill>
                <a:srgbClr val="FFFFFF">
                  <a:alpha val="100000"/>
                </a:srgbClr>
              </a:solidFill>
              <a:prstDash val="solid"/>
              <a:miter/>
            </a:ln>
          </p:spPr>
          <p:txBody>
            <a:bodyPr/>
            <a:lstStyle/>
            <a:p/>
          </p:txBody>
        </p:sp>
        <p:sp>
          <p:nvSpPr>
            <p:cNvPr id="413" name="rc413"/>
            <p:cNvSpPr/>
            <p:nvPr/>
          </p:nvSpPr>
          <p:spPr>
            <a:xfrm>
              <a:off x="8536726" y="3289980"/>
              <a:ext cx="488803" cy="142823"/>
            </a:xfrm>
            <a:prstGeom prst="rect">
              <a:avLst/>
            </a:prstGeom>
            <a:solidFill>
              <a:srgbClr val="DA1F15">
                <a:alpha val="100000"/>
              </a:srgbClr>
            </a:solidFill>
            <a:ln w="2710" cap="flat">
              <a:solidFill>
                <a:srgbClr val="FFFFFF">
                  <a:alpha val="100000"/>
                </a:srgbClr>
              </a:solidFill>
              <a:prstDash val="solid"/>
              <a:miter/>
            </a:ln>
          </p:spPr>
          <p:txBody>
            <a:bodyPr/>
            <a:lstStyle/>
            <a:p/>
          </p:txBody>
        </p:sp>
        <p:sp>
          <p:nvSpPr>
            <p:cNvPr id="414" name="rc414"/>
            <p:cNvSpPr/>
            <p:nvPr/>
          </p:nvSpPr>
          <p:spPr>
            <a:xfrm>
              <a:off x="8536726" y="4575390"/>
              <a:ext cx="488803" cy="142823"/>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415" name="rc415"/>
            <p:cNvSpPr/>
            <p:nvPr/>
          </p:nvSpPr>
          <p:spPr>
            <a:xfrm>
              <a:off x="8536726" y="5289507"/>
              <a:ext cx="488803" cy="142823"/>
            </a:xfrm>
            <a:prstGeom prst="rect">
              <a:avLst/>
            </a:prstGeom>
            <a:solidFill>
              <a:srgbClr val="EA4C1D">
                <a:alpha val="100000"/>
              </a:srgbClr>
            </a:solidFill>
            <a:ln w="2710" cap="flat">
              <a:solidFill>
                <a:srgbClr val="FFFFFF">
                  <a:alpha val="100000"/>
                </a:srgbClr>
              </a:solidFill>
              <a:prstDash val="solid"/>
              <a:miter/>
            </a:ln>
          </p:spPr>
          <p:txBody>
            <a:bodyPr/>
            <a:lstStyle/>
            <a:p/>
          </p:txBody>
        </p:sp>
        <p:sp>
          <p:nvSpPr>
            <p:cNvPr id="416" name="rc416"/>
            <p:cNvSpPr/>
            <p:nvPr/>
          </p:nvSpPr>
          <p:spPr>
            <a:xfrm>
              <a:off x="8536726" y="2575864"/>
              <a:ext cx="488803" cy="142823"/>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417" name="rc417"/>
            <p:cNvSpPr/>
            <p:nvPr/>
          </p:nvSpPr>
          <p:spPr>
            <a:xfrm>
              <a:off x="8536726" y="1290454"/>
              <a:ext cx="488803" cy="142823"/>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418" name="rc418"/>
            <p:cNvSpPr/>
            <p:nvPr/>
          </p:nvSpPr>
          <p:spPr>
            <a:xfrm>
              <a:off x="8536726" y="2433041"/>
              <a:ext cx="488803" cy="142823"/>
            </a:xfrm>
            <a:prstGeom prst="rect">
              <a:avLst/>
            </a:prstGeom>
            <a:solidFill>
              <a:srgbClr val="D91E15">
                <a:alpha val="100000"/>
              </a:srgbClr>
            </a:solidFill>
            <a:ln w="2710" cap="flat">
              <a:solidFill>
                <a:srgbClr val="FFFFFF">
                  <a:alpha val="100000"/>
                </a:srgbClr>
              </a:solidFill>
              <a:prstDash val="solid"/>
              <a:miter/>
            </a:ln>
          </p:spPr>
          <p:txBody>
            <a:bodyPr/>
            <a:lstStyle/>
            <a:p/>
          </p:txBody>
        </p:sp>
        <p:sp>
          <p:nvSpPr>
            <p:cNvPr id="419" name="rc419"/>
            <p:cNvSpPr/>
            <p:nvPr/>
          </p:nvSpPr>
          <p:spPr>
            <a:xfrm>
              <a:off x="8536726" y="1718924"/>
              <a:ext cx="488803" cy="142823"/>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420" name="rc420"/>
            <p:cNvSpPr/>
            <p:nvPr/>
          </p:nvSpPr>
          <p:spPr>
            <a:xfrm>
              <a:off x="8536726" y="1004807"/>
              <a:ext cx="488803" cy="142823"/>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421" name="rc421"/>
            <p:cNvSpPr/>
            <p:nvPr/>
          </p:nvSpPr>
          <p:spPr>
            <a:xfrm>
              <a:off x="8536726" y="2718687"/>
              <a:ext cx="488803" cy="142823"/>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422" name="rc422"/>
            <p:cNvSpPr/>
            <p:nvPr/>
          </p:nvSpPr>
          <p:spPr>
            <a:xfrm>
              <a:off x="8536726" y="3004334"/>
              <a:ext cx="488803" cy="142823"/>
            </a:xfrm>
            <a:prstGeom prst="rect">
              <a:avLst/>
            </a:prstGeom>
            <a:solidFill>
              <a:srgbClr val="D81E15">
                <a:alpha val="100000"/>
              </a:srgbClr>
            </a:solidFill>
            <a:ln w="2710" cap="flat">
              <a:solidFill>
                <a:srgbClr val="FFFFFF">
                  <a:alpha val="100000"/>
                </a:srgbClr>
              </a:solidFill>
              <a:prstDash val="solid"/>
              <a:miter/>
            </a:ln>
          </p:spPr>
          <p:txBody>
            <a:bodyPr/>
            <a:lstStyle/>
            <a:p/>
          </p:txBody>
        </p:sp>
        <p:sp>
          <p:nvSpPr>
            <p:cNvPr id="423" name="rc423"/>
            <p:cNvSpPr/>
            <p:nvPr/>
          </p:nvSpPr>
          <p:spPr>
            <a:xfrm>
              <a:off x="8536726" y="4861037"/>
              <a:ext cx="488803" cy="142823"/>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424" name="rc424"/>
            <p:cNvSpPr/>
            <p:nvPr/>
          </p:nvSpPr>
          <p:spPr>
            <a:xfrm>
              <a:off x="8536726" y="1433277"/>
              <a:ext cx="488803" cy="142823"/>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425" name="rc425"/>
            <p:cNvSpPr/>
            <p:nvPr/>
          </p:nvSpPr>
          <p:spPr>
            <a:xfrm>
              <a:off x="8536726" y="4146920"/>
              <a:ext cx="488803" cy="142823"/>
            </a:xfrm>
            <a:prstGeom prst="rect">
              <a:avLst/>
            </a:prstGeom>
            <a:solidFill>
              <a:srgbClr val="B70901">
                <a:alpha val="100000"/>
              </a:srgbClr>
            </a:solidFill>
            <a:ln w="2710" cap="flat">
              <a:solidFill>
                <a:srgbClr val="FFFFFF">
                  <a:alpha val="100000"/>
                </a:srgbClr>
              </a:solidFill>
              <a:prstDash val="solid"/>
              <a:miter/>
            </a:ln>
          </p:spPr>
          <p:txBody>
            <a:bodyPr/>
            <a:lstStyle/>
            <a:p/>
          </p:txBody>
        </p:sp>
        <p:sp>
          <p:nvSpPr>
            <p:cNvPr id="426" name="rc426"/>
            <p:cNvSpPr/>
            <p:nvPr/>
          </p:nvSpPr>
          <p:spPr>
            <a:xfrm>
              <a:off x="8536726" y="4432567"/>
              <a:ext cx="488803" cy="142823"/>
            </a:xfrm>
            <a:prstGeom prst="rect">
              <a:avLst/>
            </a:prstGeom>
            <a:solidFill>
              <a:srgbClr val="E5341B">
                <a:alpha val="100000"/>
              </a:srgbClr>
            </a:solidFill>
            <a:ln w="2710" cap="flat">
              <a:solidFill>
                <a:srgbClr val="FFFFFF">
                  <a:alpha val="100000"/>
                </a:srgbClr>
              </a:solidFill>
              <a:prstDash val="solid"/>
              <a:miter/>
            </a:ln>
          </p:spPr>
          <p:txBody>
            <a:bodyPr/>
            <a:lstStyle/>
            <a:p/>
          </p:txBody>
        </p:sp>
        <p:sp>
          <p:nvSpPr>
            <p:cNvPr id="427" name="rc427"/>
            <p:cNvSpPr/>
            <p:nvPr/>
          </p:nvSpPr>
          <p:spPr>
            <a:xfrm>
              <a:off x="8536726" y="1147631"/>
              <a:ext cx="488803" cy="142823"/>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428" name="rc428"/>
            <p:cNvSpPr/>
            <p:nvPr/>
          </p:nvSpPr>
          <p:spPr>
            <a:xfrm>
              <a:off x="8536726" y="3432804"/>
              <a:ext cx="488803" cy="142823"/>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429" name="rc429"/>
            <p:cNvSpPr/>
            <p:nvPr/>
          </p:nvSpPr>
          <p:spPr>
            <a:xfrm>
              <a:off x="8536726" y="3147157"/>
              <a:ext cx="488803" cy="142823"/>
            </a:xfrm>
            <a:prstGeom prst="rect">
              <a:avLst/>
            </a:prstGeom>
            <a:solidFill>
              <a:srgbClr val="C8150B">
                <a:alpha val="100000"/>
              </a:srgbClr>
            </a:solidFill>
            <a:ln w="2710" cap="flat">
              <a:solidFill>
                <a:srgbClr val="FFFFFF">
                  <a:alpha val="100000"/>
                </a:srgbClr>
              </a:solidFill>
              <a:prstDash val="solid"/>
              <a:miter/>
            </a:ln>
          </p:spPr>
          <p:txBody>
            <a:bodyPr/>
            <a:lstStyle/>
            <a:p/>
          </p:txBody>
        </p:sp>
        <p:sp>
          <p:nvSpPr>
            <p:cNvPr id="430" name="rc430"/>
            <p:cNvSpPr/>
            <p:nvPr/>
          </p:nvSpPr>
          <p:spPr>
            <a:xfrm>
              <a:off x="8536726" y="4004097"/>
              <a:ext cx="488803" cy="142823"/>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431" name="rc431"/>
            <p:cNvSpPr/>
            <p:nvPr/>
          </p:nvSpPr>
          <p:spPr>
            <a:xfrm>
              <a:off x="8536726" y="1861747"/>
              <a:ext cx="488803" cy="142823"/>
            </a:xfrm>
            <a:prstGeom prst="rect">
              <a:avLst/>
            </a:prstGeom>
            <a:solidFill>
              <a:srgbClr val="E9471D">
                <a:alpha val="100000"/>
              </a:srgbClr>
            </a:solidFill>
            <a:ln w="2710" cap="flat">
              <a:solidFill>
                <a:srgbClr val="FFFFFF">
                  <a:alpha val="100000"/>
                </a:srgbClr>
              </a:solidFill>
              <a:prstDash val="solid"/>
              <a:miter/>
            </a:ln>
          </p:spPr>
          <p:txBody>
            <a:bodyPr/>
            <a:lstStyle/>
            <a:p/>
          </p:txBody>
        </p:sp>
        <p:sp>
          <p:nvSpPr>
            <p:cNvPr id="432" name="rc432"/>
            <p:cNvSpPr/>
            <p:nvPr/>
          </p:nvSpPr>
          <p:spPr>
            <a:xfrm>
              <a:off x="8536726" y="4289744"/>
              <a:ext cx="488803" cy="142823"/>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433" name="rc433"/>
            <p:cNvSpPr/>
            <p:nvPr/>
          </p:nvSpPr>
          <p:spPr>
            <a:xfrm>
              <a:off x="8536726" y="4718214"/>
              <a:ext cx="488803" cy="142823"/>
            </a:xfrm>
            <a:prstGeom prst="rect">
              <a:avLst/>
            </a:prstGeom>
            <a:solidFill>
              <a:srgbClr val="D0190F">
                <a:alpha val="100000"/>
              </a:srgbClr>
            </a:solidFill>
            <a:ln w="2710" cap="flat">
              <a:solidFill>
                <a:srgbClr val="FFFFFF">
                  <a:alpha val="100000"/>
                </a:srgbClr>
              </a:solidFill>
              <a:prstDash val="solid"/>
              <a:miter/>
            </a:ln>
          </p:spPr>
          <p:txBody>
            <a:bodyPr/>
            <a:lstStyle/>
            <a:p/>
          </p:txBody>
        </p:sp>
        <p:sp>
          <p:nvSpPr>
            <p:cNvPr id="434" name="rc434"/>
            <p:cNvSpPr/>
            <p:nvPr/>
          </p:nvSpPr>
          <p:spPr>
            <a:xfrm>
              <a:off x="8536726" y="3718450"/>
              <a:ext cx="488803" cy="142823"/>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435" name="rc435"/>
            <p:cNvSpPr/>
            <p:nvPr/>
          </p:nvSpPr>
          <p:spPr>
            <a:xfrm>
              <a:off x="8536726" y="2004571"/>
              <a:ext cx="488803" cy="142823"/>
            </a:xfrm>
            <a:prstGeom prst="rect">
              <a:avLst/>
            </a:prstGeom>
            <a:solidFill>
              <a:srgbClr val="F16520">
                <a:alpha val="100000"/>
              </a:srgbClr>
            </a:solidFill>
            <a:ln w="2710" cap="flat">
              <a:solidFill>
                <a:srgbClr val="FFFFFF">
                  <a:alpha val="100000"/>
                </a:srgbClr>
              </a:solidFill>
              <a:prstDash val="solid"/>
              <a:miter/>
            </a:ln>
          </p:spPr>
          <p:txBody>
            <a:bodyPr/>
            <a:lstStyle/>
            <a:p/>
          </p:txBody>
        </p:sp>
        <p:sp>
          <p:nvSpPr>
            <p:cNvPr id="436" name="rc436"/>
            <p:cNvSpPr/>
            <p:nvPr/>
          </p:nvSpPr>
          <p:spPr>
            <a:xfrm>
              <a:off x="8536726" y="2861511"/>
              <a:ext cx="488803" cy="142823"/>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437" name="rc437"/>
            <p:cNvSpPr/>
            <p:nvPr/>
          </p:nvSpPr>
          <p:spPr>
            <a:xfrm>
              <a:off x="8536726" y="2147394"/>
              <a:ext cx="488803" cy="142823"/>
            </a:xfrm>
            <a:prstGeom prst="rect">
              <a:avLst/>
            </a:prstGeom>
            <a:solidFill>
              <a:srgbClr val="C01006">
                <a:alpha val="100000"/>
              </a:srgbClr>
            </a:solidFill>
            <a:ln w="2710" cap="flat">
              <a:solidFill>
                <a:srgbClr val="FFFFFF">
                  <a:alpha val="100000"/>
                </a:srgbClr>
              </a:solidFill>
              <a:prstDash val="solid"/>
              <a:miter/>
            </a:ln>
          </p:spPr>
          <p:txBody>
            <a:bodyPr/>
            <a:lstStyle/>
            <a:p/>
          </p:txBody>
        </p:sp>
        <p:sp>
          <p:nvSpPr>
            <p:cNvPr id="438" name="rc438"/>
            <p:cNvSpPr/>
            <p:nvPr/>
          </p:nvSpPr>
          <p:spPr>
            <a:xfrm>
              <a:off x="8536726" y="5146684"/>
              <a:ext cx="488803" cy="142823"/>
            </a:xfrm>
            <a:prstGeom prst="rect">
              <a:avLst/>
            </a:prstGeom>
            <a:solidFill>
              <a:srgbClr val="C21107">
                <a:alpha val="100000"/>
              </a:srgbClr>
            </a:solidFill>
            <a:ln w="2710" cap="flat">
              <a:solidFill>
                <a:srgbClr val="FFFFFF">
                  <a:alpha val="100000"/>
                </a:srgbClr>
              </a:solidFill>
              <a:prstDash val="solid"/>
              <a:miter/>
            </a:ln>
          </p:spPr>
          <p:txBody>
            <a:bodyPr/>
            <a:lstStyle/>
            <a:p/>
          </p:txBody>
        </p:sp>
        <p:sp>
          <p:nvSpPr>
            <p:cNvPr id="439" name="rc439"/>
            <p:cNvSpPr/>
            <p:nvPr/>
          </p:nvSpPr>
          <p:spPr>
            <a:xfrm>
              <a:off x="8536726" y="2290217"/>
              <a:ext cx="488803" cy="142823"/>
            </a:xfrm>
            <a:prstGeom prst="rect">
              <a:avLst/>
            </a:prstGeom>
            <a:solidFill>
              <a:srgbClr val="BE0F05">
                <a:alpha val="100000"/>
              </a:srgbClr>
            </a:solidFill>
            <a:ln w="2710" cap="flat">
              <a:solidFill>
                <a:srgbClr val="FFFFFF">
                  <a:alpha val="100000"/>
                </a:srgbClr>
              </a:solidFill>
              <a:prstDash val="solid"/>
              <a:miter/>
            </a:ln>
          </p:spPr>
          <p:txBody>
            <a:bodyPr/>
            <a:lstStyle/>
            <a:p/>
          </p:txBody>
        </p:sp>
        <p:sp>
          <p:nvSpPr>
            <p:cNvPr id="440" name="rc440"/>
            <p:cNvSpPr/>
            <p:nvPr/>
          </p:nvSpPr>
          <p:spPr>
            <a:xfrm>
              <a:off x="8536726" y="1576101"/>
              <a:ext cx="488803" cy="142823"/>
            </a:xfrm>
            <a:prstGeom prst="rect">
              <a:avLst/>
            </a:prstGeom>
            <a:solidFill>
              <a:srgbClr val="D91E15">
                <a:alpha val="100000"/>
              </a:srgbClr>
            </a:solidFill>
            <a:ln w="2710" cap="flat">
              <a:solidFill>
                <a:srgbClr val="FFFFFF">
                  <a:alpha val="100000"/>
                </a:srgbClr>
              </a:solidFill>
              <a:prstDash val="solid"/>
              <a:miter/>
            </a:ln>
          </p:spPr>
          <p:txBody>
            <a:bodyPr/>
            <a:lstStyle/>
            <a:p/>
          </p:txBody>
        </p:sp>
        <p:sp>
          <p:nvSpPr>
            <p:cNvPr id="441" name="tx441"/>
            <p:cNvSpPr/>
            <p:nvPr/>
          </p:nvSpPr>
          <p:spPr>
            <a:xfrm>
              <a:off x="2861258" y="361215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442" name="tx442"/>
            <p:cNvSpPr/>
            <p:nvPr/>
          </p:nvSpPr>
          <p:spPr>
            <a:xfrm>
              <a:off x="3350062" y="361215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443" name="tx443"/>
            <p:cNvSpPr/>
            <p:nvPr/>
          </p:nvSpPr>
          <p:spPr>
            <a:xfrm>
              <a:off x="4327670" y="361215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444" name="tx444"/>
            <p:cNvSpPr/>
            <p:nvPr/>
          </p:nvSpPr>
          <p:spPr>
            <a:xfrm>
              <a:off x="2372454" y="361215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74</a:t>
              </a:r>
            </a:p>
          </p:txBody>
        </p:sp>
        <p:sp>
          <p:nvSpPr>
            <p:cNvPr id="445" name="tx445"/>
            <p:cNvSpPr/>
            <p:nvPr/>
          </p:nvSpPr>
          <p:spPr>
            <a:xfrm>
              <a:off x="3838866" y="361215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446" name="tx446"/>
            <p:cNvSpPr/>
            <p:nvPr/>
          </p:nvSpPr>
          <p:spPr>
            <a:xfrm>
              <a:off x="5794081" y="361215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447" name="tx447"/>
            <p:cNvSpPr/>
            <p:nvPr/>
          </p:nvSpPr>
          <p:spPr>
            <a:xfrm>
              <a:off x="6282885" y="361215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88</a:t>
              </a:r>
            </a:p>
          </p:txBody>
        </p:sp>
        <p:sp>
          <p:nvSpPr>
            <p:cNvPr id="448" name="tx448"/>
            <p:cNvSpPr/>
            <p:nvPr/>
          </p:nvSpPr>
          <p:spPr>
            <a:xfrm>
              <a:off x="6771689" y="361215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97</a:t>
              </a:r>
            </a:p>
          </p:txBody>
        </p:sp>
        <p:sp>
          <p:nvSpPr>
            <p:cNvPr id="449" name="tx449"/>
            <p:cNvSpPr/>
            <p:nvPr/>
          </p:nvSpPr>
          <p:spPr>
            <a:xfrm>
              <a:off x="7749297" y="361215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82</a:t>
              </a:r>
            </a:p>
          </p:txBody>
        </p:sp>
        <p:sp>
          <p:nvSpPr>
            <p:cNvPr id="450" name="tx450"/>
            <p:cNvSpPr/>
            <p:nvPr/>
          </p:nvSpPr>
          <p:spPr>
            <a:xfrm>
              <a:off x="7260493" y="361215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97</a:t>
              </a:r>
            </a:p>
          </p:txBody>
        </p:sp>
        <p:sp>
          <p:nvSpPr>
            <p:cNvPr id="451" name="tx451"/>
            <p:cNvSpPr/>
            <p:nvPr/>
          </p:nvSpPr>
          <p:spPr>
            <a:xfrm>
              <a:off x="1883651" y="504038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81</a:t>
              </a:r>
            </a:p>
          </p:txBody>
        </p:sp>
        <p:sp>
          <p:nvSpPr>
            <p:cNvPr id="452" name="tx452"/>
            <p:cNvSpPr/>
            <p:nvPr/>
          </p:nvSpPr>
          <p:spPr>
            <a:xfrm>
              <a:off x="2861258" y="504038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80</a:t>
              </a:r>
            </a:p>
          </p:txBody>
        </p:sp>
        <p:sp>
          <p:nvSpPr>
            <p:cNvPr id="453" name="tx453"/>
            <p:cNvSpPr/>
            <p:nvPr/>
          </p:nvSpPr>
          <p:spPr>
            <a:xfrm>
              <a:off x="3350062" y="504038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75</a:t>
              </a:r>
            </a:p>
          </p:txBody>
        </p:sp>
        <p:sp>
          <p:nvSpPr>
            <p:cNvPr id="454" name="tx454"/>
            <p:cNvSpPr/>
            <p:nvPr/>
          </p:nvSpPr>
          <p:spPr>
            <a:xfrm>
              <a:off x="4327670" y="504038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75</a:t>
              </a:r>
            </a:p>
          </p:txBody>
        </p:sp>
        <p:sp>
          <p:nvSpPr>
            <p:cNvPr id="455" name="tx455"/>
            <p:cNvSpPr/>
            <p:nvPr/>
          </p:nvSpPr>
          <p:spPr>
            <a:xfrm>
              <a:off x="2372454" y="504038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77</a:t>
              </a:r>
            </a:p>
          </p:txBody>
        </p:sp>
        <p:sp>
          <p:nvSpPr>
            <p:cNvPr id="456" name="tx456"/>
            <p:cNvSpPr/>
            <p:nvPr/>
          </p:nvSpPr>
          <p:spPr>
            <a:xfrm>
              <a:off x="3838866" y="504038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75</a:t>
              </a:r>
            </a:p>
          </p:txBody>
        </p:sp>
        <p:sp>
          <p:nvSpPr>
            <p:cNvPr id="457" name="tx457"/>
            <p:cNvSpPr/>
            <p:nvPr/>
          </p:nvSpPr>
          <p:spPr>
            <a:xfrm>
              <a:off x="5794081" y="504038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81</a:t>
              </a:r>
            </a:p>
          </p:txBody>
        </p:sp>
        <p:sp>
          <p:nvSpPr>
            <p:cNvPr id="458" name="tx458"/>
            <p:cNvSpPr/>
            <p:nvPr/>
          </p:nvSpPr>
          <p:spPr>
            <a:xfrm>
              <a:off x="6282885" y="504038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74</a:t>
              </a:r>
            </a:p>
          </p:txBody>
        </p:sp>
        <p:sp>
          <p:nvSpPr>
            <p:cNvPr id="459" name="tx459"/>
            <p:cNvSpPr/>
            <p:nvPr/>
          </p:nvSpPr>
          <p:spPr>
            <a:xfrm>
              <a:off x="6771689" y="504038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82</a:t>
              </a:r>
            </a:p>
          </p:txBody>
        </p:sp>
        <p:sp>
          <p:nvSpPr>
            <p:cNvPr id="460" name="tx460"/>
            <p:cNvSpPr/>
            <p:nvPr/>
          </p:nvSpPr>
          <p:spPr>
            <a:xfrm>
              <a:off x="4816474" y="504038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79</a:t>
              </a:r>
            </a:p>
          </p:txBody>
        </p:sp>
        <p:sp>
          <p:nvSpPr>
            <p:cNvPr id="461" name="tx461"/>
            <p:cNvSpPr/>
            <p:nvPr/>
          </p:nvSpPr>
          <p:spPr>
            <a:xfrm>
              <a:off x="7260493" y="504038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82</a:t>
              </a:r>
            </a:p>
          </p:txBody>
        </p:sp>
        <p:sp>
          <p:nvSpPr>
            <p:cNvPr id="462" name="tx462"/>
            <p:cNvSpPr/>
            <p:nvPr/>
          </p:nvSpPr>
          <p:spPr>
            <a:xfrm>
              <a:off x="5305277" y="504038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73</a:t>
              </a:r>
            </a:p>
          </p:txBody>
        </p:sp>
        <p:sp>
          <p:nvSpPr>
            <p:cNvPr id="463" name="tx463"/>
            <p:cNvSpPr/>
            <p:nvPr/>
          </p:nvSpPr>
          <p:spPr>
            <a:xfrm>
              <a:off x="2861258" y="389780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464" name="tx464"/>
            <p:cNvSpPr/>
            <p:nvPr/>
          </p:nvSpPr>
          <p:spPr>
            <a:xfrm>
              <a:off x="3350062" y="389780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85</a:t>
              </a:r>
            </a:p>
          </p:txBody>
        </p:sp>
        <p:sp>
          <p:nvSpPr>
            <p:cNvPr id="465" name="tx465"/>
            <p:cNvSpPr/>
            <p:nvPr/>
          </p:nvSpPr>
          <p:spPr>
            <a:xfrm>
              <a:off x="4327670" y="389780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85</a:t>
              </a:r>
            </a:p>
          </p:txBody>
        </p:sp>
        <p:sp>
          <p:nvSpPr>
            <p:cNvPr id="466" name="tx466"/>
            <p:cNvSpPr/>
            <p:nvPr/>
          </p:nvSpPr>
          <p:spPr>
            <a:xfrm>
              <a:off x="3838866" y="389780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85</a:t>
              </a:r>
            </a:p>
          </p:txBody>
        </p:sp>
        <p:sp>
          <p:nvSpPr>
            <p:cNvPr id="467" name="tx467"/>
            <p:cNvSpPr/>
            <p:nvPr/>
          </p:nvSpPr>
          <p:spPr>
            <a:xfrm>
              <a:off x="5794081" y="389780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468" name="tx468"/>
            <p:cNvSpPr/>
            <p:nvPr/>
          </p:nvSpPr>
          <p:spPr>
            <a:xfrm>
              <a:off x="6282885" y="389780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93</a:t>
              </a:r>
            </a:p>
          </p:txBody>
        </p:sp>
        <p:sp>
          <p:nvSpPr>
            <p:cNvPr id="469" name="tx469"/>
            <p:cNvSpPr/>
            <p:nvPr/>
          </p:nvSpPr>
          <p:spPr>
            <a:xfrm>
              <a:off x="6771689" y="389780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91</a:t>
              </a:r>
            </a:p>
          </p:txBody>
        </p:sp>
        <p:sp>
          <p:nvSpPr>
            <p:cNvPr id="470" name="tx470"/>
            <p:cNvSpPr/>
            <p:nvPr/>
          </p:nvSpPr>
          <p:spPr>
            <a:xfrm>
              <a:off x="7749297" y="389780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65</a:t>
              </a:r>
            </a:p>
          </p:txBody>
        </p:sp>
        <p:sp>
          <p:nvSpPr>
            <p:cNvPr id="471" name="tx471"/>
            <p:cNvSpPr/>
            <p:nvPr/>
          </p:nvSpPr>
          <p:spPr>
            <a:xfrm>
              <a:off x="4816474" y="389780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85</a:t>
              </a:r>
            </a:p>
          </p:txBody>
        </p:sp>
        <p:sp>
          <p:nvSpPr>
            <p:cNvPr id="472" name="tx472"/>
            <p:cNvSpPr/>
            <p:nvPr/>
          </p:nvSpPr>
          <p:spPr>
            <a:xfrm>
              <a:off x="7260493" y="389780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91</a:t>
              </a:r>
            </a:p>
          </p:txBody>
        </p:sp>
        <p:sp>
          <p:nvSpPr>
            <p:cNvPr id="473" name="tx473"/>
            <p:cNvSpPr/>
            <p:nvPr/>
          </p:nvSpPr>
          <p:spPr>
            <a:xfrm>
              <a:off x="5305277" y="389780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85</a:t>
              </a:r>
            </a:p>
          </p:txBody>
        </p:sp>
        <p:sp>
          <p:nvSpPr>
            <p:cNvPr id="474" name="tx474"/>
            <p:cNvSpPr/>
            <p:nvPr/>
          </p:nvSpPr>
          <p:spPr>
            <a:xfrm>
              <a:off x="2861258" y="332650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91</a:t>
              </a:r>
            </a:p>
          </p:txBody>
        </p:sp>
        <p:sp>
          <p:nvSpPr>
            <p:cNvPr id="475" name="tx475"/>
            <p:cNvSpPr/>
            <p:nvPr/>
          </p:nvSpPr>
          <p:spPr>
            <a:xfrm>
              <a:off x="3350062" y="332650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85</a:t>
              </a:r>
            </a:p>
          </p:txBody>
        </p:sp>
        <p:sp>
          <p:nvSpPr>
            <p:cNvPr id="476" name="tx476"/>
            <p:cNvSpPr/>
            <p:nvPr/>
          </p:nvSpPr>
          <p:spPr>
            <a:xfrm>
              <a:off x="4327670" y="332650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85</a:t>
              </a:r>
            </a:p>
          </p:txBody>
        </p:sp>
        <p:sp>
          <p:nvSpPr>
            <p:cNvPr id="477" name="tx477"/>
            <p:cNvSpPr/>
            <p:nvPr/>
          </p:nvSpPr>
          <p:spPr>
            <a:xfrm>
              <a:off x="3838866" y="332650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85</a:t>
              </a:r>
            </a:p>
          </p:txBody>
        </p:sp>
        <p:sp>
          <p:nvSpPr>
            <p:cNvPr id="478" name="tx478"/>
            <p:cNvSpPr/>
            <p:nvPr/>
          </p:nvSpPr>
          <p:spPr>
            <a:xfrm>
              <a:off x="5794081" y="332650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92</a:t>
              </a:r>
            </a:p>
          </p:txBody>
        </p:sp>
        <p:sp>
          <p:nvSpPr>
            <p:cNvPr id="479" name="tx479"/>
            <p:cNvSpPr/>
            <p:nvPr/>
          </p:nvSpPr>
          <p:spPr>
            <a:xfrm>
              <a:off x="6282885" y="332650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91</a:t>
              </a:r>
            </a:p>
          </p:txBody>
        </p:sp>
        <p:sp>
          <p:nvSpPr>
            <p:cNvPr id="480" name="tx480"/>
            <p:cNvSpPr/>
            <p:nvPr/>
          </p:nvSpPr>
          <p:spPr>
            <a:xfrm>
              <a:off x="6771689" y="332650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89</a:t>
              </a:r>
            </a:p>
          </p:txBody>
        </p:sp>
        <p:sp>
          <p:nvSpPr>
            <p:cNvPr id="481" name="tx481"/>
            <p:cNvSpPr/>
            <p:nvPr/>
          </p:nvSpPr>
          <p:spPr>
            <a:xfrm>
              <a:off x="7749297" y="332650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85</a:t>
              </a:r>
            </a:p>
          </p:txBody>
        </p:sp>
        <p:sp>
          <p:nvSpPr>
            <p:cNvPr id="482" name="tx482"/>
            <p:cNvSpPr/>
            <p:nvPr/>
          </p:nvSpPr>
          <p:spPr>
            <a:xfrm>
              <a:off x="4816474" y="332650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85</a:t>
              </a:r>
            </a:p>
          </p:txBody>
        </p:sp>
        <p:sp>
          <p:nvSpPr>
            <p:cNvPr id="483" name="tx483"/>
            <p:cNvSpPr/>
            <p:nvPr/>
          </p:nvSpPr>
          <p:spPr>
            <a:xfrm>
              <a:off x="7260493" y="332650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89</a:t>
              </a:r>
            </a:p>
          </p:txBody>
        </p:sp>
        <p:sp>
          <p:nvSpPr>
            <p:cNvPr id="484" name="tx484"/>
            <p:cNvSpPr/>
            <p:nvPr/>
          </p:nvSpPr>
          <p:spPr>
            <a:xfrm>
              <a:off x="1883651" y="461191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87</a:t>
              </a:r>
            </a:p>
          </p:txBody>
        </p:sp>
        <p:sp>
          <p:nvSpPr>
            <p:cNvPr id="485" name="tx485"/>
            <p:cNvSpPr/>
            <p:nvPr/>
          </p:nvSpPr>
          <p:spPr>
            <a:xfrm>
              <a:off x="2861258" y="461191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89</a:t>
              </a:r>
            </a:p>
          </p:txBody>
        </p:sp>
        <p:sp>
          <p:nvSpPr>
            <p:cNvPr id="486" name="tx486"/>
            <p:cNvSpPr/>
            <p:nvPr/>
          </p:nvSpPr>
          <p:spPr>
            <a:xfrm>
              <a:off x="3350062" y="461191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83</a:t>
              </a:r>
            </a:p>
          </p:txBody>
        </p:sp>
        <p:sp>
          <p:nvSpPr>
            <p:cNvPr id="487" name="tx487"/>
            <p:cNvSpPr/>
            <p:nvPr/>
          </p:nvSpPr>
          <p:spPr>
            <a:xfrm>
              <a:off x="4327670" y="461191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83</a:t>
              </a:r>
            </a:p>
          </p:txBody>
        </p:sp>
        <p:sp>
          <p:nvSpPr>
            <p:cNvPr id="488" name="tx488"/>
            <p:cNvSpPr/>
            <p:nvPr/>
          </p:nvSpPr>
          <p:spPr>
            <a:xfrm>
              <a:off x="2372454" y="461191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78</a:t>
              </a:r>
            </a:p>
          </p:txBody>
        </p:sp>
        <p:sp>
          <p:nvSpPr>
            <p:cNvPr id="489" name="tx489"/>
            <p:cNvSpPr/>
            <p:nvPr/>
          </p:nvSpPr>
          <p:spPr>
            <a:xfrm>
              <a:off x="3838866" y="461191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83</a:t>
              </a:r>
            </a:p>
          </p:txBody>
        </p:sp>
        <p:sp>
          <p:nvSpPr>
            <p:cNvPr id="490" name="tx490"/>
            <p:cNvSpPr/>
            <p:nvPr/>
          </p:nvSpPr>
          <p:spPr>
            <a:xfrm>
              <a:off x="5794081" y="461191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89</a:t>
              </a:r>
            </a:p>
          </p:txBody>
        </p:sp>
        <p:sp>
          <p:nvSpPr>
            <p:cNvPr id="491" name="tx491"/>
            <p:cNvSpPr/>
            <p:nvPr/>
          </p:nvSpPr>
          <p:spPr>
            <a:xfrm>
              <a:off x="6282885" y="461191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86</a:t>
              </a:r>
            </a:p>
          </p:txBody>
        </p:sp>
        <p:sp>
          <p:nvSpPr>
            <p:cNvPr id="492" name="tx492"/>
            <p:cNvSpPr/>
            <p:nvPr/>
          </p:nvSpPr>
          <p:spPr>
            <a:xfrm>
              <a:off x="6771689" y="461191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88</a:t>
              </a:r>
            </a:p>
          </p:txBody>
        </p:sp>
        <p:sp>
          <p:nvSpPr>
            <p:cNvPr id="493" name="tx493"/>
            <p:cNvSpPr/>
            <p:nvPr/>
          </p:nvSpPr>
          <p:spPr>
            <a:xfrm>
              <a:off x="7749297" y="461191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91</a:t>
              </a:r>
            </a:p>
          </p:txBody>
        </p:sp>
        <p:sp>
          <p:nvSpPr>
            <p:cNvPr id="494" name="tx494"/>
            <p:cNvSpPr/>
            <p:nvPr/>
          </p:nvSpPr>
          <p:spPr>
            <a:xfrm>
              <a:off x="4816474" y="461191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75</a:t>
              </a:r>
            </a:p>
          </p:txBody>
        </p:sp>
        <p:sp>
          <p:nvSpPr>
            <p:cNvPr id="495" name="tx495"/>
            <p:cNvSpPr/>
            <p:nvPr/>
          </p:nvSpPr>
          <p:spPr>
            <a:xfrm>
              <a:off x="7260493" y="461191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88</a:t>
              </a:r>
            </a:p>
          </p:txBody>
        </p:sp>
        <p:sp>
          <p:nvSpPr>
            <p:cNvPr id="496" name="tx496"/>
            <p:cNvSpPr/>
            <p:nvPr/>
          </p:nvSpPr>
          <p:spPr>
            <a:xfrm>
              <a:off x="1883651" y="532603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68</a:t>
              </a:r>
            </a:p>
          </p:txBody>
        </p:sp>
        <p:sp>
          <p:nvSpPr>
            <p:cNvPr id="497" name="tx497"/>
            <p:cNvSpPr/>
            <p:nvPr/>
          </p:nvSpPr>
          <p:spPr>
            <a:xfrm>
              <a:off x="2861258" y="532603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65</a:t>
              </a:r>
            </a:p>
          </p:txBody>
        </p:sp>
        <p:sp>
          <p:nvSpPr>
            <p:cNvPr id="498" name="tx498"/>
            <p:cNvSpPr/>
            <p:nvPr/>
          </p:nvSpPr>
          <p:spPr>
            <a:xfrm>
              <a:off x="5794081" y="532603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68</a:t>
              </a:r>
            </a:p>
          </p:txBody>
        </p:sp>
        <p:sp>
          <p:nvSpPr>
            <p:cNvPr id="499" name="tx499"/>
            <p:cNvSpPr/>
            <p:nvPr/>
          </p:nvSpPr>
          <p:spPr>
            <a:xfrm>
              <a:off x="6771689" y="532603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67</a:t>
              </a:r>
            </a:p>
          </p:txBody>
        </p:sp>
        <p:sp>
          <p:nvSpPr>
            <p:cNvPr id="500" name="tx500"/>
            <p:cNvSpPr/>
            <p:nvPr/>
          </p:nvSpPr>
          <p:spPr>
            <a:xfrm>
              <a:off x="7749297" y="532603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61</a:t>
              </a:r>
            </a:p>
          </p:txBody>
        </p:sp>
        <p:sp>
          <p:nvSpPr>
            <p:cNvPr id="501" name="tx501"/>
            <p:cNvSpPr/>
            <p:nvPr/>
          </p:nvSpPr>
          <p:spPr>
            <a:xfrm>
              <a:off x="7260493" y="532603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67</a:t>
              </a:r>
            </a:p>
          </p:txBody>
        </p:sp>
        <p:sp>
          <p:nvSpPr>
            <p:cNvPr id="502" name="tx502"/>
            <p:cNvSpPr/>
            <p:nvPr/>
          </p:nvSpPr>
          <p:spPr>
            <a:xfrm>
              <a:off x="5305277" y="532603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62</a:t>
              </a:r>
            </a:p>
          </p:txBody>
        </p:sp>
        <p:sp>
          <p:nvSpPr>
            <p:cNvPr id="503" name="tx503"/>
            <p:cNvSpPr/>
            <p:nvPr/>
          </p:nvSpPr>
          <p:spPr>
            <a:xfrm>
              <a:off x="8238100" y="532603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66</a:t>
              </a:r>
            </a:p>
          </p:txBody>
        </p:sp>
        <p:sp>
          <p:nvSpPr>
            <p:cNvPr id="504" name="tx504"/>
            <p:cNvSpPr/>
            <p:nvPr/>
          </p:nvSpPr>
          <p:spPr>
            <a:xfrm>
              <a:off x="1883651" y="261239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97</a:t>
              </a:r>
            </a:p>
          </p:txBody>
        </p:sp>
        <p:sp>
          <p:nvSpPr>
            <p:cNvPr id="505" name="tx505"/>
            <p:cNvSpPr/>
            <p:nvPr/>
          </p:nvSpPr>
          <p:spPr>
            <a:xfrm>
              <a:off x="2861258" y="261239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98</a:t>
              </a:r>
            </a:p>
          </p:txBody>
        </p:sp>
        <p:sp>
          <p:nvSpPr>
            <p:cNvPr id="506" name="tx506"/>
            <p:cNvSpPr/>
            <p:nvPr/>
          </p:nvSpPr>
          <p:spPr>
            <a:xfrm>
              <a:off x="3350062" y="261239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86</a:t>
              </a:r>
            </a:p>
          </p:txBody>
        </p:sp>
        <p:sp>
          <p:nvSpPr>
            <p:cNvPr id="507" name="tx507"/>
            <p:cNvSpPr/>
            <p:nvPr/>
          </p:nvSpPr>
          <p:spPr>
            <a:xfrm>
              <a:off x="4327670" y="261239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86</a:t>
              </a:r>
            </a:p>
          </p:txBody>
        </p:sp>
        <p:sp>
          <p:nvSpPr>
            <p:cNvPr id="508" name="tx508"/>
            <p:cNvSpPr/>
            <p:nvPr/>
          </p:nvSpPr>
          <p:spPr>
            <a:xfrm>
              <a:off x="2372454" y="261239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82</a:t>
              </a:r>
            </a:p>
          </p:txBody>
        </p:sp>
        <p:sp>
          <p:nvSpPr>
            <p:cNvPr id="509" name="tx509"/>
            <p:cNvSpPr/>
            <p:nvPr/>
          </p:nvSpPr>
          <p:spPr>
            <a:xfrm>
              <a:off x="3838866" y="261239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86</a:t>
              </a:r>
            </a:p>
          </p:txBody>
        </p:sp>
        <p:sp>
          <p:nvSpPr>
            <p:cNvPr id="510" name="tx510"/>
            <p:cNvSpPr/>
            <p:nvPr/>
          </p:nvSpPr>
          <p:spPr>
            <a:xfrm>
              <a:off x="5794081" y="261239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98</a:t>
              </a:r>
            </a:p>
          </p:txBody>
        </p:sp>
        <p:sp>
          <p:nvSpPr>
            <p:cNvPr id="511" name="tx511"/>
            <p:cNvSpPr/>
            <p:nvPr/>
          </p:nvSpPr>
          <p:spPr>
            <a:xfrm>
              <a:off x="6282885" y="261239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86</a:t>
              </a:r>
            </a:p>
          </p:txBody>
        </p:sp>
        <p:sp>
          <p:nvSpPr>
            <p:cNvPr id="512" name="tx512"/>
            <p:cNvSpPr/>
            <p:nvPr/>
          </p:nvSpPr>
          <p:spPr>
            <a:xfrm>
              <a:off x="6771689" y="261239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90</a:t>
              </a:r>
            </a:p>
          </p:txBody>
        </p:sp>
        <p:sp>
          <p:nvSpPr>
            <p:cNvPr id="513" name="tx513"/>
            <p:cNvSpPr/>
            <p:nvPr/>
          </p:nvSpPr>
          <p:spPr>
            <a:xfrm>
              <a:off x="7749297" y="261239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76</a:t>
              </a:r>
            </a:p>
          </p:txBody>
        </p:sp>
        <p:sp>
          <p:nvSpPr>
            <p:cNvPr id="514" name="tx514"/>
            <p:cNvSpPr/>
            <p:nvPr/>
          </p:nvSpPr>
          <p:spPr>
            <a:xfrm>
              <a:off x="4816474" y="261239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88</a:t>
              </a:r>
            </a:p>
          </p:txBody>
        </p:sp>
        <p:sp>
          <p:nvSpPr>
            <p:cNvPr id="515" name="tx515"/>
            <p:cNvSpPr/>
            <p:nvPr/>
          </p:nvSpPr>
          <p:spPr>
            <a:xfrm>
              <a:off x="7260493" y="261239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90</a:t>
              </a:r>
            </a:p>
          </p:txBody>
        </p:sp>
        <p:sp>
          <p:nvSpPr>
            <p:cNvPr id="516" name="tx516"/>
            <p:cNvSpPr/>
            <p:nvPr/>
          </p:nvSpPr>
          <p:spPr>
            <a:xfrm>
              <a:off x="5305277" y="261239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88</a:t>
              </a:r>
            </a:p>
          </p:txBody>
        </p:sp>
        <p:sp>
          <p:nvSpPr>
            <p:cNvPr id="517" name="tx517"/>
            <p:cNvSpPr/>
            <p:nvPr/>
          </p:nvSpPr>
          <p:spPr>
            <a:xfrm>
              <a:off x="8238100" y="261239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72</a:t>
              </a:r>
            </a:p>
          </p:txBody>
        </p:sp>
        <p:sp>
          <p:nvSpPr>
            <p:cNvPr id="518" name="tx518"/>
            <p:cNvSpPr/>
            <p:nvPr/>
          </p:nvSpPr>
          <p:spPr>
            <a:xfrm>
              <a:off x="1883651" y="132698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519" name="tx519"/>
            <p:cNvSpPr/>
            <p:nvPr/>
          </p:nvSpPr>
          <p:spPr>
            <a:xfrm>
              <a:off x="2861258" y="132698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98</a:t>
              </a:r>
            </a:p>
          </p:txBody>
        </p:sp>
        <p:sp>
          <p:nvSpPr>
            <p:cNvPr id="520" name="tx520"/>
            <p:cNvSpPr/>
            <p:nvPr/>
          </p:nvSpPr>
          <p:spPr>
            <a:xfrm>
              <a:off x="3350062" y="132698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95</a:t>
              </a:r>
            </a:p>
          </p:txBody>
        </p:sp>
        <p:sp>
          <p:nvSpPr>
            <p:cNvPr id="521" name="tx521"/>
            <p:cNvSpPr/>
            <p:nvPr/>
          </p:nvSpPr>
          <p:spPr>
            <a:xfrm>
              <a:off x="4327670" y="132698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95</a:t>
              </a:r>
            </a:p>
          </p:txBody>
        </p:sp>
        <p:sp>
          <p:nvSpPr>
            <p:cNvPr id="522" name="tx522"/>
            <p:cNvSpPr/>
            <p:nvPr/>
          </p:nvSpPr>
          <p:spPr>
            <a:xfrm>
              <a:off x="2372454" y="132698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523" name="tx523"/>
            <p:cNvSpPr/>
            <p:nvPr/>
          </p:nvSpPr>
          <p:spPr>
            <a:xfrm>
              <a:off x="3838866" y="132698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95</a:t>
              </a:r>
            </a:p>
          </p:txBody>
        </p:sp>
        <p:sp>
          <p:nvSpPr>
            <p:cNvPr id="524" name="tx524"/>
            <p:cNvSpPr/>
            <p:nvPr/>
          </p:nvSpPr>
          <p:spPr>
            <a:xfrm>
              <a:off x="5794081" y="132698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98</a:t>
              </a:r>
            </a:p>
          </p:txBody>
        </p:sp>
        <p:sp>
          <p:nvSpPr>
            <p:cNvPr id="525" name="tx525"/>
            <p:cNvSpPr/>
            <p:nvPr/>
          </p:nvSpPr>
          <p:spPr>
            <a:xfrm>
              <a:off x="6282885" y="132698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95</a:t>
              </a:r>
            </a:p>
          </p:txBody>
        </p:sp>
        <p:sp>
          <p:nvSpPr>
            <p:cNvPr id="526" name="tx526"/>
            <p:cNvSpPr/>
            <p:nvPr/>
          </p:nvSpPr>
          <p:spPr>
            <a:xfrm>
              <a:off x="6771689" y="132698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95</a:t>
              </a:r>
            </a:p>
          </p:txBody>
        </p:sp>
        <p:sp>
          <p:nvSpPr>
            <p:cNvPr id="527" name="tx527"/>
            <p:cNvSpPr/>
            <p:nvPr/>
          </p:nvSpPr>
          <p:spPr>
            <a:xfrm>
              <a:off x="7749297" y="132698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78</a:t>
              </a:r>
            </a:p>
          </p:txBody>
        </p:sp>
        <p:sp>
          <p:nvSpPr>
            <p:cNvPr id="528" name="tx528"/>
            <p:cNvSpPr/>
            <p:nvPr/>
          </p:nvSpPr>
          <p:spPr>
            <a:xfrm>
              <a:off x="4816474" y="132698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94</a:t>
              </a:r>
            </a:p>
          </p:txBody>
        </p:sp>
        <p:sp>
          <p:nvSpPr>
            <p:cNvPr id="529" name="tx529"/>
            <p:cNvSpPr/>
            <p:nvPr/>
          </p:nvSpPr>
          <p:spPr>
            <a:xfrm>
              <a:off x="7260493" y="132698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95</a:t>
              </a:r>
            </a:p>
          </p:txBody>
        </p:sp>
        <p:sp>
          <p:nvSpPr>
            <p:cNvPr id="530" name="tx530"/>
            <p:cNvSpPr/>
            <p:nvPr/>
          </p:nvSpPr>
          <p:spPr>
            <a:xfrm>
              <a:off x="1883651" y="246956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94</a:t>
              </a:r>
            </a:p>
          </p:txBody>
        </p:sp>
        <p:sp>
          <p:nvSpPr>
            <p:cNvPr id="531" name="tx531"/>
            <p:cNvSpPr/>
            <p:nvPr/>
          </p:nvSpPr>
          <p:spPr>
            <a:xfrm>
              <a:off x="2861258" y="246956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94</a:t>
              </a:r>
            </a:p>
          </p:txBody>
        </p:sp>
        <p:sp>
          <p:nvSpPr>
            <p:cNvPr id="532" name="tx532"/>
            <p:cNvSpPr/>
            <p:nvPr/>
          </p:nvSpPr>
          <p:spPr>
            <a:xfrm>
              <a:off x="3350062" y="246956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92</a:t>
              </a:r>
            </a:p>
          </p:txBody>
        </p:sp>
        <p:sp>
          <p:nvSpPr>
            <p:cNvPr id="533" name="tx533"/>
            <p:cNvSpPr/>
            <p:nvPr/>
          </p:nvSpPr>
          <p:spPr>
            <a:xfrm>
              <a:off x="4327670" y="246956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92</a:t>
              </a:r>
            </a:p>
          </p:txBody>
        </p:sp>
        <p:sp>
          <p:nvSpPr>
            <p:cNvPr id="534" name="tx534"/>
            <p:cNvSpPr/>
            <p:nvPr/>
          </p:nvSpPr>
          <p:spPr>
            <a:xfrm>
              <a:off x="2372454" y="246956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86</a:t>
              </a:r>
            </a:p>
          </p:txBody>
        </p:sp>
        <p:sp>
          <p:nvSpPr>
            <p:cNvPr id="535" name="tx535"/>
            <p:cNvSpPr/>
            <p:nvPr/>
          </p:nvSpPr>
          <p:spPr>
            <a:xfrm>
              <a:off x="3838866" y="246956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92</a:t>
              </a:r>
            </a:p>
          </p:txBody>
        </p:sp>
        <p:sp>
          <p:nvSpPr>
            <p:cNvPr id="536" name="tx536"/>
            <p:cNvSpPr/>
            <p:nvPr/>
          </p:nvSpPr>
          <p:spPr>
            <a:xfrm>
              <a:off x="5794081" y="246956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94</a:t>
              </a:r>
            </a:p>
          </p:txBody>
        </p:sp>
        <p:sp>
          <p:nvSpPr>
            <p:cNvPr id="537" name="tx537"/>
            <p:cNvSpPr/>
            <p:nvPr/>
          </p:nvSpPr>
          <p:spPr>
            <a:xfrm>
              <a:off x="6282885" y="246956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92</a:t>
              </a:r>
            </a:p>
          </p:txBody>
        </p:sp>
        <p:sp>
          <p:nvSpPr>
            <p:cNvPr id="538" name="tx538"/>
            <p:cNvSpPr/>
            <p:nvPr/>
          </p:nvSpPr>
          <p:spPr>
            <a:xfrm>
              <a:off x="6771689" y="246956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91</a:t>
              </a:r>
            </a:p>
          </p:txBody>
        </p:sp>
        <p:sp>
          <p:nvSpPr>
            <p:cNvPr id="539" name="tx539"/>
            <p:cNvSpPr/>
            <p:nvPr/>
          </p:nvSpPr>
          <p:spPr>
            <a:xfrm>
              <a:off x="7749297" y="246956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86</a:t>
              </a:r>
            </a:p>
          </p:txBody>
        </p:sp>
        <p:sp>
          <p:nvSpPr>
            <p:cNvPr id="540" name="tx540"/>
            <p:cNvSpPr/>
            <p:nvPr/>
          </p:nvSpPr>
          <p:spPr>
            <a:xfrm>
              <a:off x="4816474" y="246956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89</a:t>
              </a:r>
            </a:p>
          </p:txBody>
        </p:sp>
        <p:sp>
          <p:nvSpPr>
            <p:cNvPr id="541" name="tx541"/>
            <p:cNvSpPr/>
            <p:nvPr/>
          </p:nvSpPr>
          <p:spPr>
            <a:xfrm>
              <a:off x="7260493" y="246956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91</a:t>
              </a:r>
            </a:p>
          </p:txBody>
        </p:sp>
        <p:sp>
          <p:nvSpPr>
            <p:cNvPr id="542" name="tx542"/>
            <p:cNvSpPr/>
            <p:nvPr/>
          </p:nvSpPr>
          <p:spPr>
            <a:xfrm>
              <a:off x="5305277" y="246956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91</a:t>
              </a:r>
            </a:p>
          </p:txBody>
        </p:sp>
        <p:sp>
          <p:nvSpPr>
            <p:cNvPr id="543" name="tx543"/>
            <p:cNvSpPr/>
            <p:nvPr/>
          </p:nvSpPr>
          <p:spPr>
            <a:xfrm>
              <a:off x="8238100" y="246956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544" name="tx544"/>
            <p:cNvSpPr/>
            <p:nvPr/>
          </p:nvSpPr>
          <p:spPr>
            <a:xfrm>
              <a:off x="1883651" y="175545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545" name="tx545"/>
            <p:cNvSpPr/>
            <p:nvPr/>
          </p:nvSpPr>
          <p:spPr>
            <a:xfrm>
              <a:off x="2861258" y="175545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97</a:t>
              </a:r>
            </a:p>
          </p:txBody>
        </p:sp>
        <p:sp>
          <p:nvSpPr>
            <p:cNvPr id="546" name="tx546"/>
            <p:cNvSpPr/>
            <p:nvPr/>
          </p:nvSpPr>
          <p:spPr>
            <a:xfrm>
              <a:off x="3350062" y="175545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547" name="tx547"/>
            <p:cNvSpPr/>
            <p:nvPr/>
          </p:nvSpPr>
          <p:spPr>
            <a:xfrm>
              <a:off x="4327670" y="175545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548" name="tx548"/>
            <p:cNvSpPr/>
            <p:nvPr/>
          </p:nvSpPr>
          <p:spPr>
            <a:xfrm>
              <a:off x="2372454" y="175545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71</a:t>
              </a:r>
            </a:p>
          </p:txBody>
        </p:sp>
        <p:sp>
          <p:nvSpPr>
            <p:cNvPr id="549" name="tx549"/>
            <p:cNvSpPr/>
            <p:nvPr/>
          </p:nvSpPr>
          <p:spPr>
            <a:xfrm>
              <a:off x="3838866" y="175545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550" name="tx550"/>
            <p:cNvSpPr/>
            <p:nvPr/>
          </p:nvSpPr>
          <p:spPr>
            <a:xfrm>
              <a:off x="5794081" y="175545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97</a:t>
              </a:r>
            </a:p>
          </p:txBody>
        </p:sp>
        <p:sp>
          <p:nvSpPr>
            <p:cNvPr id="551" name="tx551"/>
            <p:cNvSpPr/>
            <p:nvPr/>
          </p:nvSpPr>
          <p:spPr>
            <a:xfrm>
              <a:off x="6282885" y="175545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552" name="tx552"/>
            <p:cNvSpPr/>
            <p:nvPr/>
          </p:nvSpPr>
          <p:spPr>
            <a:xfrm>
              <a:off x="6771689" y="175545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98</a:t>
              </a:r>
            </a:p>
          </p:txBody>
        </p:sp>
        <p:sp>
          <p:nvSpPr>
            <p:cNvPr id="553" name="tx553"/>
            <p:cNvSpPr/>
            <p:nvPr/>
          </p:nvSpPr>
          <p:spPr>
            <a:xfrm>
              <a:off x="7749297" y="175545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92</a:t>
              </a:r>
            </a:p>
          </p:txBody>
        </p:sp>
        <p:sp>
          <p:nvSpPr>
            <p:cNvPr id="554" name="tx554"/>
            <p:cNvSpPr/>
            <p:nvPr/>
          </p:nvSpPr>
          <p:spPr>
            <a:xfrm>
              <a:off x="4816474" y="175545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98</a:t>
              </a:r>
            </a:p>
          </p:txBody>
        </p:sp>
        <p:sp>
          <p:nvSpPr>
            <p:cNvPr id="555" name="tx555"/>
            <p:cNvSpPr/>
            <p:nvPr/>
          </p:nvSpPr>
          <p:spPr>
            <a:xfrm>
              <a:off x="7260493" y="175545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98</a:t>
              </a:r>
            </a:p>
          </p:txBody>
        </p:sp>
        <p:sp>
          <p:nvSpPr>
            <p:cNvPr id="556" name="tx556"/>
            <p:cNvSpPr/>
            <p:nvPr/>
          </p:nvSpPr>
          <p:spPr>
            <a:xfrm>
              <a:off x="5305277" y="175545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95</a:t>
              </a:r>
            </a:p>
          </p:txBody>
        </p:sp>
        <p:sp>
          <p:nvSpPr>
            <p:cNvPr id="557" name="tx557"/>
            <p:cNvSpPr/>
            <p:nvPr/>
          </p:nvSpPr>
          <p:spPr>
            <a:xfrm>
              <a:off x="1883651" y="104133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558" name="tx558"/>
            <p:cNvSpPr/>
            <p:nvPr/>
          </p:nvSpPr>
          <p:spPr>
            <a:xfrm>
              <a:off x="2861258" y="104133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559" name="tx559"/>
            <p:cNvSpPr/>
            <p:nvPr/>
          </p:nvSpPr>
          <p:spPr>
            <a:xfrm>
              <a:off x="3350062" y="104133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560" name="tx560"/>
            <p:cNvSpPr/>
            <p:nvPr/>
          </p:nvSpPr>
          <p:spPr>
            <a:xfrm>
              <a:off x="4327670" y="104133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561" name="tx561"/>
            <p:cNvSpPr/>
            <p:nvPr/>
          </p:nvSpPr>
          <p:spPr>
            <a:xfrm>
              <a:off x="2372454" y="104133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562" name="tx562"/>
            <p:cNvSpPr/>
            <p:nvPr/>
          </p:nvSpPr>
          <p:spPr>
            <a:xfrm>
              <a:off x="3838866" y="104133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563" name="tx563"/>
            <p:cNvSpPr/>
            <p:nvPr/>
          </p:nvSpPr>
          <p:spPr>
            <a:xfrm>
              <a:off x="5794081" y="104133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564" name="tx564"/>
            <p:cNvSpPr/>
            <p:nvPr/>
          </p:nvSpPr>
          <p:spPr>
            <a:xfrm>
              <a:off x="6282885" y="104133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565" name="tx565"/>
            <p:cNvSpPr/>
            <p:nvPr/>
          </p:nvSpPr>
          <p:spPr>
            <a:xfrm>
              <a:off x="6771689" y="104133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566" name="tx566"/>
            <p:cNvSpPr/>
            <p:nvPr/>
          </p:nvSpPr>
          <p:spPr>
            <a:xfrm>
              <a:off x="7749297" y="104133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567" name="tx567"/>
            <p:cNvSpPr/>
            <p:nvPr/>
          </p:nvSpPr>
          <p:spPr>
            <a:xfrm>
              <a:off x="4816474" y="104133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568" name="tx568"/>
            <p:cNvSpPr/>
            <p:nvPr/>
          </p:nvSpPr>
          <p:spPr>
            <a:xfrm>
              <a:off x="7260493" y="104133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569" name="tx569"/>
            <p:cNvSpPr/>
            <p:nvPr/>
          </p:nvSpPr>
          <p:spPr>
            <a:xfrm>
              <a:off x="1883651" y="275521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91</a:t>
              </a:r>
            </a:p>
          </p:txBody>
        </p:sp>
        <p:sp>
          <p:nvSpPr>
            <p:cNvPr id="570" name="tx570"/>
            <p:cNvSpPr/>
            <p:nvPr/>
          </p:nvSpPr>
          <p:spPr>
            <a:xfrm>
              <a:off x="2861258" y="275521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95</a:t>
              </a:r>
            </a:p>
          </p:txBody>
        </p:sp>
        <p:sp>
          <p:nvSpPr>
            <p:cNvPr id="571" name="tx571"/>
            <p:cNvSpPr/>
            <p:nvPr/>
          </p:nvSpPr>
          <p:spPr>
            <a:xfrm>
              <a:off x="3350062" y="275521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90</a:t>
              </a:r>
            </a:p>
          </p:txBody>
        </p:sp>
        <p:sp>
          <p:nvSpPr>
            <p:cNvPr id="572" name="tx572"/>
            <p:cNvSpPr/>
            <p:nvPr/>
          </p:nvSpPr>
          <p:spPr>
            <a:xfrm>
              <a:off x="4327670" y="275521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90</a:t>
              </a:r>
            </a:p>
          </p:txBody>
        </p:sp>
        <p:sp>
          <p:nvSpPr>
            <p:cNvPr id="573" name="tx573"/>
            <p:cNvSpPr/>
            <p:nvPr/>
          </p:nvSpPr>
          <p:spPr>
            <a:xfrm>
              <a:off x="2372454" y="275521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89</a:t>
              </a:r>
            </a:p>
          </p:txBody>
        </p:sp>
        <p:sp>
          <p:nvSpPr>
            <p:cNvPr id="574" name="tx574"/>
            <p:cNvSpPr/>
            <p:nvPr/>
          </p:nvSpPr>
          <p:spPr>
            <a:xfrm>
              <a:off x="3838866" y="275521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90</a:t>
              </a:r>
            </a:p>
          </p:txBody>
        </p:sp>
        <p:sp>
          <p:nvSpPr>
            <p:cNvPr id="575" name="tx575"/>
            <p:cNvSpPr/>
            <p:nvPr/>
          </p:nvSpPr>
          <p:spPr>
            <a:xfrm>
              <a:off x="5794081" y="275521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95</a:t>
              </a:r>
            </a:p>
          </p:txBody>
        </p:sp>
        <p:sp>
          <p:nvSpPr>
            <p:cNvPr id="576" name="tx576"/>
            <p:cNvSpPr/>
            <p:nvPr/>
          </p:nvSpPr>
          <p:spPr>
            <a:xfrm>
              <a:off x="6282885" y="275521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93</a:t>
              </a:r>
            </a:p>
          </p:txBody>
        </p:sp>
        <p:sp>
          <p:nvSpPr>
            <p:cNvPr id="577" name="tx577"/>
            <p:cNvSpPr/>
            <p:nvPr/>
          </p:nvSpPr>
          <p:spPr>
            <a:xfrm>
              <a:off x="6771689" y="275521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80</a:t>
              </a:r>
            </a:p>
          </p:txBody>
        </p:sp>
        <p:sp>
          <p:nvSpPr>
            <p:cNvPr id="578" name="tx578"/>
            <p:cNvSpPr/>
            <p:nvPr/>
          </p:nvSpPr>
          <p:spPr>
            <a:xfrm>
              <a:off x="7749297" y="275521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74</a:t>
              </a:r>
            </a:p>
          </p:txBody>
        </p:sp>
        <p:sp>
          <p:nvSpPr>
            <p:cNvPr id="579" name="tx579"/>
            <p:cNvSpPr/>
            <p:nvPr/>
          </p:nvSpPr>
          <p:spPr>
            <a:xfrm>
              <a:off x="7260493" y="275521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80</a:t>
              </a:r>
            </a:p>
          </p:txBody>
        </p:sp>
        <p:sp>
          <p:nvSpPr>
            <p:cNvPr id="580" name="tx580"/>
            <p:cNvSpPr/>
            <p:nvPr/>
          </p:nvSpPr>
          <p:spPr>
            <a:xfrm>
              <a:off x="1883651" y="304086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581" name="tx581"/>
            <p:cNvSpPr/>
            <p:nvPr/>
          </p:nvSpPr>
          <p:spPr>
            <a:xfrm>
              <a:off x="2861258" y="304086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97</a:t>
              </a:r>
            </a:p>
          </p:txBody>
        </p:sp>
        <p:sp>
          <p:nvSpPr>
            <p:cNvPr id="582" name="tx582"/>
            <p:cNvSpPr/>
            <p:nvPr/>
          </p:nvSpPr>
          <p:spPr>
            <a:xfrm>
              <a:off x="3350062" y="304086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87</a:t>
              </a:r>
            </a:p>
          </p:txBody>
        </p:sp>
        <p:sp>
          <p:nvSpPr>
            <p:cNvPr id="583" name="tx583"/>
            <p:cNvSpPr/>
            <p:nvPr/>
          </p:nvSpPr>
          <p:spPr>
            <a:xfrm>
              <a:off x="4327670" y="304086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86</a:t>
              </a:r>
            </a:p>
          </p:txBody>
        </p:sp>
        <p:sp>
          <p:nvSpPr>
            <p:cNvPr id="584" name="tx584"/>
            <p:cNvSpPr/>
            <p:nvPr/>
          </p:nvSpPr>
          <p:spPr>
            <a:xfrm>
              <a:off x="2372454" y="304086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76</a:t>
              </a:r>
            </a:p>
          </p:txBody>
        </p:sp>
        <p:sp>
          <p:nvSpPr>
            <p:cNvPr id="585" name="tx585"/>
            <p:cNvSpPr/>
            <p:nvPr/>
          </p:nvSpPr>
          <p:spPr>
            <a:xfrm>
              <a:off x="3838866" y="304086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86</a:t>
              </a:r>
            </a:p>
          </p:txBody>
        </p:sp>
        <p:sp>
          <p:nvSpPr>
            <p:cNvPr id="586" name="tx586"/>
            <p:cNvSpPr/>
            <p:nvPr/>
          </p:nvSpPr>
          <p:spPr>
            <a:xfrm>
              <a:off x="5794081" y="304086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98</a:t>
              </a:r>
            </a:p>
          </p:txBody>
        </p:sp>
        <p:sp>
          <p:nvSpPr>
            <p:cNvPr id="587" name="tx587"/>
            <p:cNvSpPr/>
            <p:nvPr/>
          </p:nvSpPr>
          <p:spPr>
            <a:xfrm>
              <a:off x="6282885" y="304086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88</a:t>
              </a:r>
            </a:p>
          </p:txBody>
        </p:sp>
        <p:sp>
          <p:nvSpPr>
            <p:cNvPr id="588" name="tx588"/>
            <p:cNvSpPr/>
            <p:nvPr/>
          </p:nvSpPr>
          <p:spPr>
            <a:xfrm>
              <a:off x="6771689" y="304086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95</a:t>
              </a:r>
            </a:p>
          </p:txBody>
        </p:sp>
        <p:sp>
          <p:nvSpPr>
            <p:cNvPr id="589" name="tx589"/>
            <p:cNvSpPr/>
            <p:nvPr/>
          </p:nvSpPr>
          <p:spPr>
            <a:xfrm>
              <a:off x="7749297" y="304086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78</a:t>
              </a:r>
            </a:p>
          </p:txBody>
        </p:sp>
        <p:sp>
          <p:nvSpPr>
            <p:cNvPr id="590" name="tx590"/>
            <p:cNvSpPr/>
            <p:nvPr/>
          </p:nvSpPr>
          <p:spPr>
            <a:xfrm>
              <a:off x="4816474" y="304086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87</a:t>
              </a:r>
            </a:p>
          </p:txBody>
        </p:sp>
        <p:sp>
          <p:nvSpPr>
            <p:cNvPr id="591" name="tx591"/>
            <p:cNvSpPr/>
            <p:nvPr/>
          </p:nvSpPr>
          <p:spPr>
            <a:xfrm>
              <a:off x="7260493" y="304086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95</a:t>
              </a:r>
            </a:p>
          </p:txBody>
        </p:sp>
        <p:sp>
          <p:nvSpPr>
            <p:cNvPr id="592" name="tx592"/>
            <p:cNvSpPr/>
            <p:nvPr/>
          </p:nvSpPr>
          <p:spPr>
            <a:xfrm>
              <a:off x="5305277" y="304086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83</a:t>
              </a:r>
            </a:p>
          </p:txBody>
        </p:sp>
        <p:sp>
          <p:nvSpPr>
            <p:cNvPr id="593" name="tx593"/>
            <p:cNvSpPr/>
            <p:nvPr/>
          </p:nvSpPr>
          <p:spPr>
            <a:xfrm>
              <a:off x="1883651" y="489756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73</a:t>
              </a:r>
            </a:p>
          </p:txBody>
        </p:sp>
        <p:sp>
          <p:nvSpPr>
            <p:cNvPr id="594" name="tx594"/>
            <p:cNvSpPr/>
            <p:nvPr/>
          </p:nvSpPr>
          <p:spPr>
            <a:xfrm>
              <a:off x="2861258" y="489756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80</a:t>
              </a:r>
            </a:p>
          </p:txBody>
        </p:sp>
        <p:sp>
          <p:nvSpPr>
            <p:cNvPr id="595" name="tx595"/>
            <p:cNvSpPr/>
            <p:nvPr/>
          </p:nvSpPr>
          <p:spPr>
            <a:xfrm>
              <a:off x="3350062" y="489756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77</a:t>
              </a:r>
            </a:p>
          </p:txBody>
        </p:sp>
        <p:sp>
          <p:nvSpPr>
            <p:cNvPr id="596" name="tx596"/>
            <p:cNvSpPr/>
            <p:nvPr/>
          </p:nvSpPr>
          <p:spPr>
            <a:xfrm>
              <a:off x="4327670" y="489756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77</a:t>
              </a:r>
            </a:p>
          </p:txBody>
        </p:sp>
        <p:sp>
          <p:nvSpPr>
            <p:cNvPr id="597" name="tx597"/>
            <p:cNvSpPr/>
            <p:nvPr/>
          </p:nvSpPr>
          <p:spPr>
            <a:xfrm>
              <a:off x="2372454" y="489756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63</a:t>
              </a:r>
            </a:p>
          </p:txBody>
        </p:sp>
        <p:sp>
          <p:nvSpPr>
            <p:cNvPr id="598" name="tx598"/>
            <p:cNvSpPr/>
            <p:nvPr/>
          </p:nvSpPr>
          <p:spPr>
            <a:xfrm>
              <a:off x="3838866" y="489756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77</a:t>
              </a:r>
            </a:p>
          </p:txBody>
        </p:sp>
        <p:sp>
          <p:nvSpPr>
            <p:cNvPr id="599" name="tx599"/>
            <p:cNvSpPr/>
            <p:nvPr/>
          </p:nvSpPr>
          <p:spPr>
            <a:xfrm>
              <a:off x="5794081" y="489756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79</a:t>
              </a:r>
            </a:p>
          </p:txBody>
        </p:sp>
        <p:sp>
          <p:nvSpPr>
            <p:cNvPr id="600" name="tx600"/>
            <p:cNvSpPr/>
            <p:nvPr/>
          </p:nvSpPr>
          <p:spPr>
            <a:xfrm>
              <a:off x="6282885" y="489756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77</a:t>
              </a:r>
            </a:p>
          </p:txBody>
        </p:sp>
        <p:sp>
          <p:nvSpPr>
            <p:cNvPr id="601" name="tx601"/>
            <p:cNvSpPr/>
            <p:nvPr/>
          </p:nvSpPr>
          <p:spPr>
            <a:xfrm>
              <a:off x="6771689" y="489756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78</a:t>
              </a:r>
            </a:p>
          </p:txBody>
        </p:sp>
        <p:sp>
          <p:nvSpPr>
            <p:cNvPr id="602" name="tx602"/>
            <p:cNvSpPr/>
            <p:nvPr/>
          </p:nvSpPr>
          <p:spPr>
            <a:xfrm>
              <a:off x="7749297" y="489756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79</a:t>
              </a:r>
            </a:p>
          </p:txBody>
        </p:sp>
        <p:sp>
          <p:nvSpPr>
            <p:cNvPr id="603" name="tx603"/>
            <p:cNvSpPr/>
            <p:nvPr/>
          </p:nvSpPr>
          <p:spPr>
            <a:xfrm>
              <a:off x="4816474" y="489756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76</a:t>
              </a:r>
            </a:p>
          </p:txBody>
        </p:sp>
        <p:sp>
          <p:nvSpPr>
            <p:cNvPr id="604" name="tx604"/>
            <p:cNvSpPr/>
            <p:nvPr/>
          </p:nvSpPr>
          <p:spPr>
            <a:xfrm>
              <a:off x="7260493" y="489756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78</a:t>
              </a:r>
            </a:p>
          </p:txBody>
        </p:sp>
        <p:sp>
          <p:nvSpPr>
            <p:cNvPr id="605" name="tx605"/>
            <p:cNvSpPr/>
            <p:nvPr/>
          </p:nvSpPr>
          <p:spPr>
            <a:xfrm>
              <a:off x="5305277" y="489756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76</a:t>
              </a:r>
            </a:p>
          </p:txBody>
        </p:sp>
        <p:sp>
          <p:nvSpPr>
            <p:cNvPr id="606" name="tx606"/>
            <p:cNvSpPr/>
            <p:nvPr/>
          </p:nvSpPr>
          <p:spPr>
            <a:xfrm>
              <a:off x="8238100" y="489756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79</a:t>
              </a:r>
            </a:p>
          </p:txBody>
        </p:sp>
        <p:sp>
          <p:nvSpPr>
            <p:cNvPr id="607" name="tx607"/>
            <p:cNvSpPr/>
            <p:nvPr/>
          </p:nvSpPr>
          <p:spPr>
            <a:xfrm>
              <a:off x="1883651" y="146980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97</a:t>
              </a:r>
            </a:p>
          </p:txBody>
        </p:sp>
        <p:sp>
          <p:nvSpPr>
            <p:cNvPr id="608" name="tx608"/>
            <p:cNvSpPr/>
            <p:nvPr/>
          </p:nvSpPr>
          <p:spPr>
            <a:xfrm>
              <a:off x="2861258" y="146980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609" name="tx609"/>
            <p:cNvSpPr/>
            <p:nvPr/>
          </p:nvSpPr>
          <p:spPr>
            <a:xfrm>
              <a:off x="3350062" y="146980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610" name="tx610"/>
            <p:cNvSpPr/>
            <p:nvPr/>
          </p:nvSpPr>
          <p:spPr>
            <a:xfrm>
              <a:off x="4327670" y="146980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611" name="tx611"/>
            <p:cNvSpPr/>
            <p:nvPr/>
          </p:nvSpPr>
          <p:spPr>
            <a:xfrm>
              <a:off x="2372454" y="146980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90</a:t>
              </a:r>
            </a:p>
          </p:txBody>
        </p:sp>
        <p:sp>
          <p:nvSpPr>
            <p:cNvPr id="612" name="tx612"/>
            <p:cNvSpPr/>
            <p:nvPr/>
          </p:nvSpPr>
          <p:spPr>
            <a:xfrm>
              <a:off x="3838866" y="146980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613" name="tx613"/>
            <p:cNvSpPr/>
            <p:nvPr/>
          </p:nvSpPr>
          <p:spPr>
            <a:xfrm>
              <a:off x="5794081" y="146980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614" name="tx614"/>
            <p:cNvSpPr/>
            <p:nvPr/>
          </p:nvSpPr>
          <p:spPr>
            <a:xfrm>
              <a:off x="6282885" y="146980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615" name="tx615"/>
            <p:cNvSpPr/>
            <p:nvPr/>
          </p:nvSpPr>
          <p:spPr>
            <a:xfrm>
              <a:off x="6771689" y="146980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98</a:t>
              </a:r>
            </a:p>
          </p:txBody>
        </p:sp>
        <p:sp>
          <p:nvSpPr>
            <p:cNvPr id="616" name="tx616"/>
            <p:cNvSpPr/>
            <p:nvPr/>
          </p:nvSpPr>
          <p:spPr>
            <a:xfrm>
              <a:off x="7749297" y="146980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71</a:t>
              </a:r>
            </a:p>
          </p:txBody>
        </p:sp>
        <p:sp>
          <p:nvSpPr>
            <p:cNvPr id="617" name="tx617"/>
            <p:cNvSpPr/>
            <p:nvPr/>
          </p:nvSpPr>
          <p:spPr>
            <a:xfrm>
              <a:off x="4816474" y="146980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98</a:t>
              </a:r>
            </a:p>
          </p:txBody>
        </p:sp>
        <p:sp>
          <p:nvSpPr>
            <p:cNvPr id="618" name="tx618"/>
            <p:cNvSpPr/>
            <p:nvPr/>
          </p:nvSpPr>
          <p:spPr>
            <a:xfrm>
              <a:off x="7260493" y="146980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98</a:t>
              </a:r>
            </a:p>
          </p:txBody>
        </p:sp>
        <p:sp>
          <p:nvSpPr>
            <p:cNvPr id="619" name="tx619"/>
            <p:cNvSpPr/>
            <p:nvPr/>
          </p:nvSpPr>
          <p:spPr>
            <a:xfrm>
              <a:off x="5305277" y="146980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620" name="tx620"/>
            <p:cNvSpPr/>
            <p:nvPr/>
          </p:nvSpPr>
          <p:spPr>
            <a:xfrm>
              <a:off x="2861258" y="418344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93</a:t>
              </a:r>
            </a:p>
          </p:txBody>
        </p:sp>
        <p:sp>
          <p:nvSpPr>
            <p:cNvPr id="621" name="tx621"/>
            <p:cNvSpPr/>
            <p:nvPr/>
          </p:nvSpPr>
          <p:spPr>
            <a:xfrm>
              <a:off x="3350062" y="418344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93</a:t>
              </a:r>
            </a:p>
          </p:txBody>
        </p:sp>
        <p:sp>
          <p:nvSpPr>
            <p:cNvPr id="622" name="tx622"/>
            <p:cNvSpPr/>
            <p:nvPr/>
          </p:nvSpPr>
          <p:spPr>
            <a:xfrm>
              <a:off x="4327670" y="418344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86</a:t>
              </a:r>
            </a:p>
          </p:txBody>
        </p:sp>
        <p:sp>
          <p:nvSpPr>
            <p:cNvPr id="623" name="tx623"/>
            <p:cNvSpPr/>
            <p:nvPr/>
          </p:nvSpPr>
          <p:spPr>
            <a:xfrm>
              <a:off x="2372454" y="418344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95</a:t>
              </a:r>
            </a:p>
          </p:txBody>
        </p:sp>
        <p:sp>
          <p:nvSpPr>
            <p:cNvPr id="624" name="tx624"/>
            <p:cNvSpPr/>
            <p:nvPr/>
          </p:nvSpPr>
          <p:spPr>
            <a:xfrm>
              <a:off x="3838866" y="418344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93</a:t>
              </a:r>
            </a:p>
          </p:txBody>
        </p:sp>
        <p:sp>
          <p:nvSpPr>
            <p:cNvPr id="625" name="tx625"/>
            <p:cNvSpPr/>
            <p:nvPr/>
          </p:nvSpPr>
          <p:spPr>
            <a:xfrm>
              <a:off x="5794081" y="418344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93</a:t>
              </a:r>
            </a:p>
          </p:txBody>
        </p:sp>
        <p:sp>
          <p:nvSpPr>
            <p:cNvPr id="626" name="tx626"/>
            <p:cNvSpPr/>
            <p:nvPr/>
          </p:nvSpPr>
          <p:spPr>
            <a:xfrm>
              <a:off x="6282885" y="418344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93</a:t>
              </a:r>
            </a:p>
          </p:txBody>
        </p:sp>
        <p:sp>
          <p:nvSpPr>
            <p:cNvPr id="627" name="tx627"/>
            <p:cNvSpPr/>
            <p:nvPr/>
          </p:nvSpPr>
          <p:spPr>
            <a:xfrm>
              <a:off x="6771689" y="418344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83</a:t>
              </a:r>
            </a:p>
          </p:txBody>
        </p:sp>
        <p:sp>
          <p:nvSpPr>
            <p:cNvPr id="628" name="tx628"/>
            <p:cNvSpPr/>
            <p:nvPr/>
          </p:nvSpPr>
          <p:spPr>
            <a:xfrm>
              <a:off x="7749297" y="418344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67</a:t>
              </a:r>
            </a:p>
          </p:txBody>
        </p:sp>
        <p:sp>
          <p:nvSpPr>
            <p:cNvPr id="629" name="tx629"/>
            <p:cNvSpPr/>
            <p:nvPr/>
          </p:nvSpPr>
          <p:spPr>
            <a:xfrm>
              <a:off x="7260493" y="418344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83</a:t>
              </a:r>
            </a:p>
          </p:txBody>
        </p:sp>
        <p:sp>
          <p:nvSpPr>
            <p:cNvPr id="630" name="tx630"/>
            <p:cNvSpPr/>
            <p:nvPr/>
          </p:nvSpPr>
          <p:spPr>
            <a:xfrm>
              <a:off x="1883651" y="446909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88</a:t>
              </a:r>
            </a:p>
          </p:txBody>
        </p:sp>
        <p:sp>
          <p:nvSpPr>
            <p:cNvPr id="631" name="tx631"/>
            <p:cNvSpPr/>
            <p:nvPr/>
          </p:nvSpPr>
          <p:spPr>
            <a:xfrm>
              <a:off x="2861258" y="446909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86</a:t>
              </a:r>
            </a:p>
          </p:txBody>
        </p:sp>
        <p:sp>
          <p:nvSpPr>
            <p:cNvPr id="632" name="tx632"/>
            <p:cNvSpPr/>
            <p:nvPr/>
          </p:nvSpPr>
          <p:spPr>
            <a:xfrm>
              <a:off x="3350062" y="446909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77</a:t>
              </a:r>
            </a:p>
          </p:txBody>
        </p:sp>
        <p:sp>
          <p:nvSpPr>
            <p:cNvPr id="633" name="tx633"/>
            <p:cNvSpPr/>
            <p:nvPr/>
          </p:nvSpPr>
          <p:spPr>
            <a:xfrm>
              <a:off x="4327670" y="446909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77</a:t>
              </a:r>
            </a:p>
          </p:txBody>
        </p:sp>
        <p:sp>
          <p:nvSpPr>
            <p:cNvPr id="634" name="tx634"/>
            <p:cNvSpPr/>
            <p:nvPr/>
          </p:nvSpPr>
          <p:spPr>
            <a:xfrm>
              <a:off x="3838866" y="446909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77</a:t>
              </a:r>
            </a:p>
          </p:txBody>
        </p:sp>
        <p:sp>
          <p:nvSpPr>
            <p:cNvPr id="635" name="tx635"/>
            <p:cNvSpPr/>
            <p:nvPr/>
          </p:nvSpPr>
          <p:spPr>
            <a:xfrm>
              <a:off x="5794081" y="446909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85</a:t>
              </a:r>
            </a:p>
          </p:txBody>
        </p:sp>
        <p:sp>
          <p:nvSpPr>
            <p:cNvPr id="636" name="tx636"/>
            <p:cNvSpPr/>
            <p:nvPr/>
          </p:nvSpPr>
          <p:spPr>
            <a:xfrm>
              <a:off x="6282885" y="446909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81</a:t>
              </a:r>
            </a:p>
          </p:txBody>
        </p:sp>
        <p:sp>
          <p:nvSpPr>
            <p:cNvPr id="637" name="tx637"/>
            <p:cNvSpPr/>
            <p:nvPr/>
          </p:nvSpPr>
          <p:spPr>
            <a:xfrm>
              <a:off x="6771689" y="446909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90</a:t>
              </a:r>
            </a:p>
          </p:txBody>
        </p:sp>
        <p:sp>
          <p:nvSpPr>
            <p:cNvPr id="638" name="tx638"/>
            <p:cNvSpPr/>
            <p:nvPr/>
          </p:nvSpPr>
          <p:spPr>
            <a:xfrm>
              <a:off x="7749297" y="446909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84</a:t>
              </a:r>
            </a:p>
          </p:txBody>
        </p:sp>
        <p:sp>
          <p:nvSpPr>
            <p:cNvPr id="639" name="tx639"/>
            <p:cNvSpPr/>
            <p:nvPr/>
          </p:nvSpPr>
          <p:spPr>
            <a:xfrm>
              <a:off x="4816474" y="446909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85</a:t>
              </a:r>
            </a:p>
          </p:txBody>
        </p:sp>
        <p:sp>
          <p:nvSpPr>
            <p:cNvPr id="640" name="tx640"/>
            <p:cNvSpPr/>
            <p:nvPr/>
          </p:nvSpPr>
          <p:spPr>
            <a:xfrm>
              <a:off x="7260493" y="446909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90</a:t>
              </a:r>
            </a:p>
          </p:txBody>
        </p:sp>
        <p:sp>
          <p:nvSpPr>
            <p:cNvPr id="641" name="tx641"/>
            <p:cNvSpPr/>
            <p:nvPr/>
          </p:nvSpPr>
          <p:spPr>
            <a:xfrm>
              <a:off x="5305277" y="446909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83</a:t>
              </a:r>
            </a:p>
          </p:txBody>
        </p:sp>
        <p:sp>
          <p:nvSpPr>
            <p:cNvPr id="642" name="tx642"/>
            <p:cNvSpPr/>
            <p:nvPr/>
          </p:nvSpPr>
          <p:spPr>
            <a:xfrm>
              <a:off x="1883651" y="118415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643" name="tx643"/>
            <p:cNvSpPr/>
            <p:nvPr/>
          </p:nvSpPr>
          <p:spPr>
            <a:xfrm>
              <a:off x="2861258" y="118415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644" name="tx644"/>
            <p:cNvSpPr/>
            <p:nvPr/>
          </p:nvSpPr>
          <p:spPr>
            <a:xfrm>
              <a:off x="3350062" y="118415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645" name="tx645"/>
            <p:cNvSpPr/>
            <p:nvPr/>
          </p:nvSpPr>
          <p:spPr>
            <a:xfrm>
              <a:off x="4327670" y="118415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646" name="tx646"/>
            <p:cNvSpPr/>
            <p:nvPr/>
          </p:nvSpPr>
          <p:spPr>
            <a:xfrm>
              <a:off x="2372454" y="118415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93</a:t>
              </a:r>
            </a:p>
          </p:txBody>
        </p:sp>
        <p:sp>
          <p:nvSpPr>
            <p:cNvPr id="647" name="tx647"/>
            <p:cNvSpPr/>
            <p:nvPr/>
          </p:nvSpPr>
          <p:spPr>
            <a:xfrm>
              <a:off x="3838866" y="118415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648" name="tx648"/>
            <p:cNvSpPr/>
            <p:nvPr/>
          </p:nvSpPr>
          <p:spPr>
            <a:xfrm>
              <a:off x="5794081" y="118415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649" name="tx649"/>
            <p:cNvSpPr/>
            <p:nvPr/>
          </p:nvSpPr>
          <p:spPr>
            <a:xfrm>
              <a:off x="6282885" y="118415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650" name="tx650"/>
            <p:cNvSpPr/>
            <p:nvPr/>
          </p:nvSpPr>
          <p:spPr>
            <a:xfrm>
              <a:off x="6771689" y="118415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651" name="tx651"/>
            <p:cNvSpPr/>
            <p:nvPr/>
          </p:nvSpPr>
          <p:spPr>
            <a:xfrm>
              <a:off x="7749297" y="118415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97</a:t>
              </a:r>
            </a:p>
          </p:txBody>
        </p:sp>
        <p:sp>
          <p:nvSpPr>
            <p:cNvPr id="652" name="tx652"/>
            <p:cNvSpPr/>
            <p:nvPr/>
          </p:nvSpPr>
          <p:spPr>
            <a:xfrm>
              <a:off x="4816474" y="118415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653" name="tx653"/>
            <p:cNvSpPr/>
            <p:nvPr/>
          </p:nvSpPr>
          <p:spPr>
            <a:xfrm>
              <a:off x="7260493" y="118415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654" name="tx654"/>
            <p:cNvSpPr/>
            <p:nvPr/>
          </p:nvSpPr>
          <p:spPr>
            <a:xfrm>
              <a:off x="5305277" y="118415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655" name="tx655"/>
            <p:cNvSpPr/>
            <p:nvPr/>
          </p:nvSpPr>
          <p:spPr>
            <a:xfrm>
              <a:off x="8238100" y="118415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656" name="tx656"/>
            <p:cNvSpPr/>
            <p:nvPr/>
          </p:nvSpPr>
          <p:spPr>
            <a:xfrm>
              <a:off x="1883651" y="546885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66</a:t>
              </a:r>
            </a:p>
          </p:txBody>
        </p:sp>
        <p:sp>
          <p:nvSpPr>
            <p:cNvPr id="657" name="tx657"/>
            <p:cNvSpPr/>
            <p:nvPr/>
          </p:nvSpPr>
          <p:spPr>
            <a:xfrm>
              <a:off x="2861258" y="546885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78</a:t>
              </a:r>
            </a:p>
          </p:txBody>
        </p:sp>
        <p:sp>
          <p:nvSpPr>
            <p:cNvPr id="658" name="tx658"/>
            <p:cNvSpPr/>
            <p:nvPr/>
          </p:nvSpPr>
          <p:spPr>
            <a:xfrm>
              <a:off x="5794081" y="546885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71</a:t>
              </a:r>
            </a:p>
          </p:txBody>
        </p:sp>
        <p:sp>
          <p:nvSpPr>
            <p:cNvPr id="659" name="tx659"/>
            <p:cNvSpPr/>
            <p:nvPr/>
          </p:nvSpPr>
          <p:spPr>
            <a:xfrm>
              <a:off x="6771689" y="546885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62</a:t>
              </a:r>
            </a:p>
          </p:txBody>
        </p:sp>
        <p:sp>
          <p:nvSpPr>
            <p:cNvPr id="660" name="tx660"/>
            <p:cNvSpPr/>
            <p:nvPr/>
          </p:nvSpPr>
          <p:spPr>
            <a:xfrm>
              <a:off x="7260493" y="546885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62</a:t>
              </a:r>
            </a:p>
          </p:txBody>
        </p:sp>
        <p:sp>
          <p:nvSpPr>
            <p:cNvPr id="661" name="tx661"/>
            <p:cNvSpPr/>
            <p:nvPr/>
          </p:nvSpPr>
          <p:spPr>
            <a:xfrm>
              <a:off x="1883651" y="346933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87</a:t>
              </a:r>
            </a:p>
          </p:txBody>
        </p:sp>
        <p:sp>
          <p:nvSpPr>
            <p:cNvPr id="662" name="tx662"/>
            <p:cNvSpPr/>
            <p:nvPr/>
          </p:nvSpPr>
          <p:spPr>
            <a:xfrm>
              <a:off x="2861258" y="346933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88</a:t>
              </a:r>
            </a:p>
          </p:txBody>
        </p:sp>
        <p:sp>
          <p:nvSpPr>
            <p:cNvPr id="663" name="tx663"/>
            <p:cNvSpPr/>
            <p:nvPr/>
          </p:nvSpPr>
          <p:spPr>
            <a:xfrm>
              <a:off x="3350062" y="346933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86</a:t>
              </a:r>
            </a:p>
          </p:txBody>
        </p:sp>
        <p:sp>
          <p:nvSpPr>
            <p:cNvPr id="664" name="tx664"/>
            <p:cNvSpPr/>
            <p:nvPr/>
          </p:nvSpPr>
          <p:spPr>
            <a:xfrm>
              <a:off x="4327670" y="346933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86</a:t>
              </a:r>
            </a:p>
          </p:txBody>
        </p:sp>
        <p:sp>
          <p:nvSpPr>
            <p:cNvPr id="665" name="tx665"/>
            <p:cNvSpPr/>
            <p:nvPr/>
          </p:nvSpPr>
          <p:spPr>
            <a:xfrm>
              <a:off x="2372454" y="346933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78</a:t>
              </a:r>
            </a:p>
          </p:txBody>
        </p:sp>
        <p:sp>
          <p:nvSpPr>
            <p:cNvPr id="666" name="tx666"/>
            <p:cNvSpPr/>
            <p:nvPr/>
          </p:nvSpPr>
          <p:spPr>
            <a:xfrm>
              <a:off x="3838866" y="346933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86</a:t>
              </a:r>
            </a:p>
          </p:txBody>
        </p:sp>
        <p:sp>
          <p:nvSpPr>
            <p:cNvPr id="667" name="tx667"/>
            <p:cNvSpPr/>
            <p:nvPr/>
          </p:nvSpPr>
          <p:spPr>
            <a:xfrm>
              <a:off x="5794081" y="346933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88</a:t>
              </a:r>
            </a:p>
          </p:txBody>
        </p:sp>
        <p:sp>
          <p:nvSpPr>
            <p:cNvPr id="668" name="tx668"/>
            <p:cNvSpPr/>
            <p:nvPr/>
          </p:nvSpPr>
          <p:spPr>
            <a:xfrm>
              <a:off x="6282885" y="346933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87</a:t>
              </a:r>
            </a:p>
          </p:txBody>
        </p:sp>
        <p:sp>
          <p:nvSpPr>
            <p:cNvPr id="669" name="tx669"/>
            <p:cNvSpPr/>
            <p:nvPr/>
          </p:nvSpPr>
          <p:spPr>
            <a:xfrm>
              <a:off x="6771689" y="346933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87</a:t>
              </a:r>
            </a:p>
          </p:txBody>
        </p:sp>
        <p:sp>
          <p:nvSpPr>
            <p:cNvPr id="670" name="tx670"/>
            <p:cNvSpPr/>
            <p:nvPr/>
          </p:nvSpPr>
          <p:spPr>
            <a:xfrm>
              <a:off x="7749297" y="346933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84</a:t>
              </a:r>
            </a:p>
          </p:txBody>
        </p:sp>
        <p:sp>
          <p:nvSpPr>
            <p:cNvPr id="671" name="tx671"/>
            <p:cNvSpPr/>
            <p:nvPr/>
          </p:nvSpPr>
          <p:spPr>
            <a:xfrm>
              <a:off x="4816474" y="346933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86</a:t>
              </a:r>
            </a:p>
          </p:txBody>
        </p:sp>
        <p:sp>
          <p:nvSpPr>
            <p:cNvPr id="672" name="tx672"/>
            <p:cNvSpPr/>
            <p:nvPr/>
          </p:nvSpPr>
          <p:spPr>
            <a:xfrm>
              <a:off x="7260493" y="346933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87</a:t>
              </a:r>
            </a:p>
          </p:txBody>
        </p:sp>
        <p:sp>
          <p:nvSpPr>
            <p:cNvPr id="673" name="tx673"/>
            <p:cNvSpPr/>
            <p:nvPr/>
          </p:nvSpPr>
          <p:spPr>
            <a:xfrm>
              <a:off x="5305277" y="346933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87</a:t>
              </a:r>
            </a:p>
          </p:txBody>
        </p:sp>
        <p:sp>
          <p:nvSpPr>
            <p:cNvPr id="674" name="tx674"/>
            <p:cNvSpPr/>
            <p:nvPr/>
          </p:nvSpPr>
          <p:spPr>
            <a:xfrm>
              <a:off x="1883651" y="318368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98</a:t>
              </a:r>
            </a:p>
          </p:txBody>
        </p:sp>
        <p:sp>
          <p:nvSpPr>
            <p:cNvPr id="675" name="tx675"/>
            <p:cNvSpPr/>
            <p:nvPr/>
          </p:nvSpPr>
          <p:spPr>
            <a:xfrm>
              <a:off x="2861258" y="318368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95</a:t>
              </a:r>
            </a:p>
          </p:txBody>
        </p:sp>
        <p:sp>
          <p:nvSpPr>
            <p:cNvPr id="676" name="tx676"/>
            <p:cNvSpPr/>
            <p:nvPr/>
          </p:nvSpPr>
          <p:spPr>
            <a:xfrm>
              <a:off x="3350062" y="318368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95</a:t>
              </a:r>
            </a:p>
          </p:txBody>
        </p:sp>
        <p:sp>
          <p:nvSpPr>
            <p:cNvPr id="677" name="tx677"/>
            <p:cNvSpPr/>
            <p:nvPr/>
          </p:nvSpPr>
          <p:spPr>
            <a:xfrm>
              <a:off x="4327670" y="318368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95</a:t>
              </a:r>
            </a:p>
          </p:txBody>
        </p:sp>
        <p:sp>
          <p:nvSpPr>
            <p:cNvPr id="678" name="tx678"/>
            <p:cNvSpPr/>
            <p:nvPr/>
          </p:nvSpPr>
          <p:spPr>
            <a:xfrm>
              <a:off x="3838866" y="318368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95</a:t>
              </a:r>
            </a:p>
          </p:txBody>
        </p:sp>
        <p:sp>
          <p:nvSpPr>
            <p:cNvPr id="679" name="tx679"/>
            <p:cNvSpPr/>
            <p:nvPr/>
          </p:nvSpPr>
          <p:spPr>
            <a:xfrm>
              <a:off x="5794081" y="318368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95</a:t>
              </a:r>
            </a:p>
          </p:txBody>
        </p:sp>
        <p:sp>
          <p:nvSpPr>
            <p:cNvPr id="680" name="tx680"/>
            <p:cNvSpPr/>
            <p:nvPr/>
          </p:nvSpPr>
          <p:spPr>
            <a:xfrm>
              <a:off x="6282885" y="318368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95</a:t>
              </a:r>
            </a:p>
          </p:txBody>
        </p:sp>
        <p:sp>
          <p:nvSpPr>
            <p:cNvPr id="681" name="tx681"/>
            <p:cNvSpPr/>
            <p:nvPr/>
          </p:nvSpPr>
          <p:spPr>
            <a:xfrm>
              <a:off x="6771689" y="318368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93</a:t>
              </a:r>
            </a:p>
          </p:txBody>
        </p:sp>
        <p:sp>
          <p:nvSpPr>
            <p:cNvPr id="682" name="tx682"/>
            <p:cNvSpPr/>
            <p:nvPr/>
          </p:nvSpPr>
          <p:spPr>
            <a:xfrm>
              <a:off x="7749297" y="318368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93</a:t>
              </a:r>
            </a:p>
          </p:txBody>
        </p:sp>
        <p:sp>
          <p:nvSpPr>
            <p:cNvPr id="683" name="tx683"/>
            <p:cNvSpPr/>
            <p:nvPr/>
          </p:nvSpPr>
          <p:spPr>
            <a:xfrm>
              <a:off x="7260493" y="318368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93</a:t>
              </a:r>
            </a:p>
          </p:txBody>
        </p:sp>
        <p:sp>
          <p:nvSpPr>
            <p:cNvPr id="684" name="tx684"/>
            <p:cNvSpPr/>
            <p:nvPr/>
          </p:nvSpPr>
          <p:spPr>
            <a:xfrm>
              <a:off x="1883651" y="404062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88</a:t>
              </a:r>
            </a:p>
          </p:txBody>
        </p:sp>
        <p:sp>
          <p:nvSpPr>
            <p:cNvPr id="685" name="tx685"/>
            <p:cNvSpPr/>
            <p:nvPr/>
          </p:nvSpPr>
          <p:spPr>
            <a:xfrm>
              <a:off x="2861258" y="404062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89</a:t>
              </a:r>
            </a:p>
          </p:txBody>
        </p:sp>
        <p:sp>
          <p:nvSpPr>
            <p:cNvPr id="686" name="tx686"/>
            <p:cNvSpPr/>
            <p:nvPr/>
          </p:nvSpPr>
          <p:spPr>
            <a:xfrm>
              <a:off x="3350062" y="404062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89</a:t>
              </a:r>
            </a:p>
          </p:txBody>
        </p:sp>
        <p:sp>
          <p:nvSpPr>
            <p:cNvPr id="687" name="tx687"/>
            <p:cNvSpPr/>
            <p:nvPr/>
          </p:nvSpPr>
          <p:spPr>
            <a:xfrm>
              <a:off x="4327670" y="404062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89</a:t>
              </a:r>
            </a:p>
          </p:txBody>
        </p:sp>
        <p:sp>
          <p:nvSpPr>
            <p:cNvPr id="688" name="tx688"/>
            <p:cNvSpPr/>
            <p:nvPr/>
          </p:nvSpPr>
          <p:spPr>
            <a:xfrm>
              <a:off x="3838866" y="404062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89</a:t>
              </a:r>
            </a:p>
          </p:txBody>
        </p:sp>
        <p:sp>
          <p:nvSpPr>
            <p:cNvPr id="689" name="tx689"/>
            <p:cNvSpPr/>
            <p:nvPr/>
          </p:nvSpPr>
          <p:spPr>
            <a:xfrm>
              <a:off x="5794081" y="404062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89</a:t>
              </a:r>
            </a:p>
          </p:txBody>
        </p:sp>
        <p:sp>
          <p:nvSpPr>
            <p:cNvPr id="690" name="tx690"/>
            <p:cNvSpPr/>
            <p:nvPr/>
          </p:nvSpPr>
          <p:spPr>
            <a:xfrm>
              <a:off x="6282885" y="404062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89</a:t>
              </a:r>
            </a:p>
          </p:txBody>
        </p:sp>
        <p:sp>
          <p:nvSpPr>
            <p:cNvPr id="691" name="tx691"/>
            <p:cNvSpPr/>
            <p:nvPr/>
          </p:nvSpPr>
          <p:spPr>
            <a:xfrm>
              <a:off x="6771689" y="404062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88</a:t>
              </a:r>
            </a:p>
          </p:txBody>
        </p:sp>
        <p:sp>
          <p:nvSpPr>
            <p:cNvPr id="692" name="tx692"/>
            <p:cNvSpPr/>
            <p:nvPr/>
          </p:nvSpPr>
          <p:spPr>
            <a:xfrm>
              <a:off x="7749297" y="404062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69</a:t>
              </a:r>
            </a:p>
          </p:txBody>
        </p:sp>
        <p:sp>
          <p:nvSpPr>
            <p:cNvPr id="693" name="tx693"/>
            <p:cNvSpPr/>
            <p:nvPr/>
          </p:nvSpPr>
          <p:spPr>
            <a:xfrm>
              <a:off x="4816474" y="404062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78</a:t>
              </a:r>
            </a:p>
          </p:txBody>
        </p:sp>
        <p:sp>
          <p:nvSpPr>
            <p:cNvPr id="694" name="tx694"/>
            <p:cNvSpPr/>
            <p:nvPr/>
          </p:nvSpPr>
          <p:spPr>
            <a:xfrm>
              <a:off x="7260493" y="404062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88</a:t>
              </a:r>
            </a:p>
          </p:txBody>
        </p:sp>
        <p:sp>
          <p:nvSpPr>
            <p:cNvPr id="695" name="tx695"/>
            <p:cNvSpPr/>
            <p:nvPr/>
          </p:nvSpPr>
          <p:spPr>
            <a:xfrm>
              <a:off x="5305277" y="404062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85</a:t>
              </a:r>
            </a:p>
          </p:txBody>
        </p:sp>
        <p:sp>
          <p:nvSpPr>
            <p:cNvPr id="696" name="tx696"/>
            <p:cNvSpPr/>
            <p:nvPr/>
          </p:nvSpPr>
          <p:spPr>
            <a:xfrm>
              <a:off x="1883651" y="189827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697" name="tx697"/>
            <p:cNvSpPr/>
            <p:nvPr/>
          </p:nvSpPr>
          <p:spPr>
            <a:xfrm>
              <a:off x="2861258" y="189827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698" name="tx698"/>
            <p:cNvSpPr/>
            <p:nvPr/>
          </p:nvSpPr>
          <p:spPr>
            <a:xfrm>
              <a:off x="3350062" y="189827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699" name="tx699"/>
            <p:cNvSpPr/>
            <p:nvPr/>
          </p:nvSpPr>
          <p:spPr>
            <a:xfrm>
              <a:off x="4327670" y="189827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700" name="tx700"/>
            <p:cNvSpPr/>
            <p:nvPr/>
          </p:nvSpPr>
          <p:spPr>
            <a:xfrm>
              <a:off x="3838866" y="189827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95</a:t>
              </a:r>
            </a:p>
          </p:txBody>
        </p:sp>
        <p:sp>
          <p:nvSpPr>
            <p:cNvPr id="701" name="tx701"/>
            <p:cNvSpPr/>
            <p:nvPr/>
          </p:nvSpPr>
          <p:spPr>
            <a:xfrm>
              <a:off x="5794081" y="189827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702" name="tx702"/>
            <p:cNvSpPr/>
            <p:nvPr/>
          </p:nvSpPr>
          <p:spPr>
            <a:xfrm>
              <a:off x="6282885" y="189827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703" name="tx703"/>
            <p:cNvSpPr/>
            <p:nvPr/>
          </p:nvSpPr>
          <p:spPr>
            <a:xfrm>
              <a:off x="6771689" y="189827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94</a:t>
              </a:r>
            </a:p>
          </p:txBody>
        </p:sp>
        <p:sp>
          <p:nvSpPr>
            <p:cNvPr id="704" name="tx704"/>
            <p:cNvSpPr/>
            <p:nvPr/>
          </p:nvSpPr>
          <p:spPr>
            <a:xfrm>
              <a:off x="7749297" y="189827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95</a:t>
              </a:r>
            </a:p>
          </p:txBody>
        </p:sp>
        <p:sp>
          <p:nvSpPr>
            <p:cNvPr id="705" name="tx705"/>
            <p:cNvSpPr/>
            <p:nvPr/>
          </p:nvSpPr>
          <p:spPr>
            <a:xfrm>
              <a:off x="4816474" y="189827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706" name="tx706"/>
            <p:cNvSpPr/>
            <p:nvPr/>
          </p:nvSpPr>
          <p:spPr>
            <a:xfrm>
              <a:off x="7260493" y="189827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94</a:t>
              </a:r>
            </a:p>
          </p:txBody>
        </p:sp>
        <p:sp>
          <p:nvSpPr>
            <p:cNvPr id="707" name="tx707"/>
            <p:cNvSpPr/>
            <p:nvPr/>
          </p:nvSpPr>
          <p:spPr>
            <a:xfrm>
              <a:off x="5305277" y="189827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708" name="tx708"/>
            <p:cNvSpPr/>
            <p:nvPr/>
          </p:nvSpPr>
          <p:spPr>
            <a:xfrm>
              <a:off x="1883651" y="432627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709" name="tx709"/>
            <p:cNvSpPr/>
            <p:nvPr/>
          </p:nvSpPr>
          <p:spPr>
            <a:xfrm>
              <a:off x="2861258" y="432627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94</a:t>
              </a:r>
            </a:p>
          </p:txBody>
        </p:sp>
        <p:sp>
          <p:nvSpPr>
            <p:cNvPr id="710" name="tx710"/>
            <p:cNvSpPr/>
            <p:nvPr/>
          </p:nvSpPr>
          <p:spPr>
            <a:xfrm>
              <a:off x="3350062" y="432627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80</a:t>
              </a:r>
            </a:p>
          </p:txBody>
        </p:sp>
        <p:sp>
          <p:nvSpPr>
            <p:cNvPr id="711" name="tx711"/>
            <p:cNvSpPr/>
            <p:nvPr/>
          </p:nvSpPr>
          <p:spPr>
            <a:xfrm>
              <a:off x="4327670" y="432627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80</a:t>
              </a:r>
            </a:p>
          </p:txBody>
        </p:sp>
        <p:sp>
          <p:nvSpPr>
            <p:cNvPr id="712" name="tx712"/>
            <p:cNvSpPr/>
            <p:nvPr/>
          </p:nvSpPr>
          <p:spPr>
            <a:xfrm>
              <a:off x="2372454" y="432627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92</a:t>
              </a:r>
            </a:p>
          </p:txBody>
        </p:sp>
        <p:sp>
          <p:nvSpPr>
            <p:cNvPr id="713" name="tx713"/>
            <p:cNvSpPr/>
            <p:nvPr/>
          </p:nvSpPr>
          <p:spPr>
            <a:xfrm>
              <a:off x="3838866" y="432627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80</a:t>
              </a:r>
            </a:p>
          </p:txBody>
        </p:sp>
        <p:sp>
          <p:nvSpPr>
            <p:cNvPr id="714" name="tx714"/>
            <p:cNvSpPr/>
            <p:nvPr/>
          </p:nvSpPr>
          <p:spPr>
            <a:xfrm>
              <a:off x="5794081" y="432627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94</a:t>
              </a:r>
            </a:p>
          </p:txBody>
        </p:sp>
        <p:sp>
          <p:nvSpPr>
            <p:cNvPr id="715" name="tx715"/>
            <p:cNvSpPr/>
            <p:nvPr/>
          </p:nvSpPr>
          <p:spPr>
            <a:xfrm>
              <a:off x="6282885" y="432627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80</a:t>
              </a:r>
            </a:p>
          </p:txBody>
        </p:sp>
        <p:sp>
          <p:nvSpPr>
            <p:cNvPr id="716" name="tx716"/>
            <p:cNvSpPr/>
            <p:nvPr/>
          </p:nvSpPr>
          <p:spPr>
            <a:xfrm>
              <a:off x="6771689" y="432627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87</a:t>
              </a:r>
            </a:p>
          </p:txBody>
        </p:sp>
        <p:sp>
          <p:nvSpPr>
            <p:cNvPr id="717" name="tx717"/>
            <p:cNvSpPr/>
            <p:nvPr/>
          </p:nvSpPr>
          <p:spPr>
            <a:xfrm>
              <a:off x="7749297" y="432627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85</a:t>
              </a:r>
            </a:p>
          </p:txBody>
        </p:sp>
        <p:sp>
          <p:nvSpPr>
            <p:cNvPr id="718" name="tx718"/>
            <p:cNvSpPr/>
            <p:nvPr/>
          </p:nvSpPr>
          <p:spPr>
            <a:xfrm>
              <a:off x="4816474" y="432627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77</a:t>
              </a:r>
            </a:p>
          </p:txBody>
        </p:sp>
        <p:sp>
          <p:nvSpPr>
            <p:cNvPr id="719" name="tx719"/>
            <p:cNvSpPr/>
            <p:nvPr/>
          </p:nvSpPr>
          <p:spPr>
            <a:xfrm>
              <a:off x="7260493" y="432627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87</a:t>
              </a:r>
            </a:p>
          </p:txBody>
        </p:sp>
        <p:sp>
          <p:nvSpPr>
            <p:cNvPr id="720" name="tx720"/>
            <p:cNvSpPr/>
            <p:nvPr/>
          </p:nvSpPr>
          <p:spPr>
            <a:xfrm>
              <a:off x="5305277" y="432627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87</a:t>
              </a:r>
            </a:p>
          </p:txBody>
        </p:sp>
        <p:sp>
          <p:nvSpPr>
            <p:cNvPr id="721" name="tx721"/>
            <p:cNvSpPr/>
            <p:nvPr/>
          </p:nvSpPr>
          <p:spPr>
            <a:xfrm>
              <a:off x="1883651" y="475474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79</a:t>
              </a:r>
            </a:p>
          </p:txBody>
        </p:sp>
        <p:sp>
          <p:nvSpPr>
            <p:cNvPr id="722" name="tx722"/>
            <p:cNvSpPr/>
            <p:nvPr/>
          </p:nvSpPr>
          <p:spPr>
            <a:xfrm>
              <a:off x="2861258" y="475474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82</a:t>
              </a:r>
            </a:p>
          </p:txBody>
        </p:sp>
        <p:sp>
          <p:nvSpPr>
            <p:cNvPr id="723" name="tx723"/>
            <p:cNvSpPr/>
            <p:nvPr/>
          </p:nvSpPr>
          <p:spPr>
            <a:xfrm>
              <a:off x="3350062" y="475474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80</a:t>
              </a:r>
            </a:p>
          </p:txBody>
        </p:sp>
        <p:sp>
          <p:nvSpPr>
            <p:cNvPr id="724" name="tx724"/>
            <p:cNvSpPr/>
            <p:nvPr/>
          </p:nvSpPr>
          <p:spPr>
            <a:xfrm>
              <a:off x="4327670" y="475474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80</a:t>
              </a:r>
            </a:p>
          </p:txBody>
        </p:sp>
        <p:sp>
          <p:nvSpPr>
            <p:cNvPr id="725" name="tx725"/>
            <p:cNvSpPr/>
            <p:nvPr/>
          </p:nvSpPr>
          <p:spPr>
            <a:xfrm>
              <a:off x="2372454" y="475474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69</a:t>
              </a:r>
            </a:p>
          </p:txBody>
        </p:sp>
        <p:sp>
          <p:nvSpPr>
            <p:cNvPr id="726" name="tx726"/>
            <p:cNvSpPr/>
            <p:nvPr/>
          </p:nvSpPr>
          <p:spPr>
            <a:xfrm>
              <a:off x="3838866" y="475474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80</a:t>
              </a:r>
            </a:p>
          </p:txBody>
        </p:sp>
        <p:sp>
          <p:nvSpPr>
            <p:cNvPr id="727" name="tx727"/>
            <p:cNvSpPr/>
            <p:nvPr/>
          </p:nvSpPr>
          <p:spPr>
            <a:xfrm>
              <a:off x="5794081" y="475474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82</a:t>
              </a:r>
            </a:p>
          </p:txBody>
        </p:sp>
        <p:sp>
          <p:nvSpPr>
            <p:cNvPr id="728" name="tx728"/>
            <p:cNvSpPr/>
            <p:nvPr/>
          </p:nvSpPr>
          <p:spPr>
            <a:xfrm>
              <a:off x="6282885" y="475474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80</a:t>
              </a:r>
            </a:p>
          </p:txBody>
        </p:sp>
        <p:sp>
          <p:nvSpPr>
            <p:cNvPr id="729" name="tx729"/>
            <p:cNvSpPr/>
            <p:nvPr/>
          </p:nvSpPr>
          <p:spPr>
            <a:xfrm>
              <a:off x="6771689" y="475474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90</a:t>
              </a:r>
            </a:p>
          </p:txBody>
        </p:sp>
        <p:sp>
          <p:nvSpPr>
            <p:cNvPr id="730" name="tx730"/>
            <p:cNvSpPr/>
            <p:nvPr/>
          </p:nvSpPr>
          <p:spPr>
            <a:xfrm>
              <a:off x="7749297" y="475474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69</a:t>
              </a:r>
            </a:p>
          </p:txBody>
        </p:sp>
        <p:sp>
          <p:nvSpPr>
            <p:cNvPr id="731" name="tx731"/>
            <p:cNvSpPr/>
            <p:nvPr/>
          </p:nvSpPr>
          <p:spPr>
            <a:xfrm>
              <a:off x="4816474" y="475474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91</a:t>
              </a:r>
            </a:p>
          </p:txBody>
        </p:sp>
        <p:sp>
          <p:nvSpPr>
            <p:cNvPr id="732" name="tx732"/>
            <p:cNvSpPr/>
            <p:nvPr/>
          </p:nvSpPr>
          <p:spPr>
            <a:xfrm>
              <a:off x="7260493" y="475474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90</a:t>
              </a:r>
            </a:p>
          </p:txBody>
        </p:sp>
        <p:sp>
          <p:nvSpPr>
            <p:cNvPr id="733" name="tx733"/>
            <p:cNvSpPr/>
            <p:nvPr/>
          </p:nvSpPr>
          <p:spPr>
            <a:xfrm>
              <a:off x="5305277" y="475474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80</a:t>
              </a:r>
            </a:p>
          </p:txBody>
        </p:sp>
        <p:sp>
          <p:nvSpPr>
            <p:cNvPr id="734" name="tx734"/>
            <p:cNvSpPr/>
            <p:nvPr/>
          </p:nvSpPr>
          <p:spPr>
            <a:xfrm>
              <a:off x="8238100" y="475474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83</a:t>
              </a:r>
            </a:p>
          </p:txBody>
        </p:sp>
        <p:sp>
          <p:nvSpPr>
            <p:cNvPr id="735" name="tx735"/>
            <p:cNvSpPr/>
            <p:nvPr/>
          </p:nvSpPr>
          <p:spPr>
            <a:xfrm>
              <a:off x="1883651" y="375497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87</a:t>
              </a:r>
            </a:p>
          </p:txBody>
        </p:sp>
        <p:sp>
          <p:nvSpPr>
            <p:cNvPr id="736" name="tx736"/>
            <p:cNvSpPr/>
            <p:nvPr/>
          </p:nvSpPr>
          <p:spPr>
            <a:xfrm>
              <a:off x="2861258" y="375497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92</a:t>
              </a:r>
            </a:p>
          </p:txBody>
        </p:sp>
        <p:sp>
          <p:nvSpPr>
            <p:cNvPr id="737" name="tx737"/>
            <p:cNvSpPr/>
            <p:nvPr/>
          </p:nvSpPr>
          <p:spPr>
            <a:xfrm>
              <a:off x="3350062" y="375497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84</a:t>
              </a:r>
            </a:p>
          </p:txBody>
        </p:sp>
        <p:sp>
          <p:nvSpPr>
            <p:cNvPr id="738" name="tx738"/>
            <p:cNvSpPr/>
            <p:nvPr/>
          </p:nvSpPr>
          <p:spPr>
            <a:xfrm>
              <a:off x="4327670" y="375497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84</a:t>
              </a:r>
            </a:p>
          </p:txBody>
        </p:sp>
        <p:sp>
          <p:nvSpPr>
            <p:cNvPr id="739" name="tx739"/>
            <p:cNvSpPr/>
            <p:nvPr/>
          </p:nvSpPr>
          <p:spPr>
            <a:xfrm>
              <a:off x="2372454" y="375497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83</a:t>
              </a:r>
            </a:p>
          </p:txBody>
        </p:sp>
        <p:sp>
          <p:nvSpPr>
            <p:cNvPr id="740" name="tx740"/>
            <p:cNvSpPr/>
            <p:nvPr/>
          </p:nvSpPr>
          <p:spPr>
            <a:xfrm>
              <a:off x="3838866" y="375497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84</a:t>
              </a:r>
            </a:p>
          </p:txBody>
        </p:sp>
        <p:sp>
          <p:nvSpPr>
            <p:cNvPr id="741" name="tx741"/>
            <p:cNvSpPr/>
            <p:nvPr/>
          </p:nvSpPr>
          <p:spPr>
            <a:xfrm>
              <a:off x="5794081" y="375497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91</a:t>
              </a:r>
            </a:p>
          </p:txBody>
        </p:sp>
        <p:sp>
          <p:nvSpPr>
            <p:cNvPr id="742" name="tx742"/>
            <p:cNvSpPr/>
            <p:nvPr/>
          </p:nvSpPr>
          <p:spPr>
            <a:xfrm>
              <a:off x="6282885" y="375497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84</a:t>
              </a:r>
            </a:p>
          </p:txBody>
        </p:sp>
        <p:sp>
          <p:nvSpPr>
            <p:cNvPr id="743" name="tx743"/>
            <p:cNvSpPr/>
            <p:nvPr/>
          </p:nvSpPr>
          <p:spPr>
            <a:xfrm>
              <a:off x="6771689" y="375497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84</a:t>
              </a:r>
            </a:p>
          </p:txBody>
        </p:sp>
        <p:sp>
          <p:nvSpPr>
            <p:cNvPr id="744" name="tx744"/>
            <p:cNvSpPr/>
            <p:nvPr/>
          </p:nvSpPr>
          <p:spPr>
            <a:xfrm>
              <a:off x="7749297" y="375497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66</a:t>
              </a:r>
            </a:p>
          </p:txBody>
        </p:sp>
        <p:sp>
          <p:nvSpPr>
            <p:cNvPr id="745" name="tx745"/>
            <p:cNvSpPr/>
            <p:nvPr/>
          </p:nvSpPr>
          <p:spPr>
            <a:xfrm>
              <a:off x="4816474" y="375497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80</a:t>
              </a:r>
            </a:p>
          </p:txBody>
        </p:sp>
        <p:sp>
          <p:nvSpPr>
            <p:cNvPr id="746" name="tx746"/>
            <p:cNvSpPr/>
            <p:nvPr/>
          </p:nvSpPr>
          <p:spPr>
            <a:xfrm>
              <a:off x="7260493" y="375497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84</a:t>
              </a:r>
            </a:p>
          </p:txBody>
        </p:sp>
        <p:sp>
          <p:nvSpPr>
            <p:cNvPr id="747" name="tx747"/>
            <p:cNvSpPr/>
            <p:nvPr/>
          </p:nvSpPr>
          <p:spPr>
            <a:xfrm>
              <a:off x="5305277" y="375497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87</a:t>
              </a:r>
            </a:p>
          </p:txBody>
        </p:sp>
        <p:sp>
          <p:nvSpPr>
            <p:cNvPr id="748" name="tx748"/>
            <p:cNvSpPr/>
            <p:nvPr/>
          </p:nvSpPr>
          <p:spPr>
            <a:xfrm>
              <a:off x="8238100" y="375497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61</a:t>
              </a:r>
            </a:p>
          </p:txBody>
        </p:sp>
        <p:sp>
          <p:nvSpPr>
            <p:cNvPr id="749" name="tx749"/>
            <p:cNvSpPr/>
            <p:nvPr/>
          </p:nvSpPr>
          <p:spPr>
            <a:xfrm>
              <a:off x="1883651" y="204109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95</a:t>
              </a:r>
            </a:p>
          </p:txBody>
        </p:sp>
        <p:sp>
          <p:nvSpPr>
            <p:cNvPr id="750" name="tx750"/>
            <p:cNvSpPr/>
            <p:nvPr/>
          </p:nvSpPr>
          <p:spPr>
            <a:xfrm>
              <a:off x="2861258" y="204109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751" name="tx751"/>
            <p:cNvSpPr/>
            <p:nvPr/>
          </p:nvSpPr>
          <p:spPr>
            <a:xfrm>
              <a:off x="3350062" y="204109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95</a:t>
              </a:r>
            </a:p>
          </p:txBody>
        </p:sp>
        <p:sp>
          <p:nvSpPr>
            <p:cNvPr id="752" name="tx752"/>
            <p:cNvSpPr/>
            <p:nvPr/>
          </p:nvSpPr>
          <p:spPr>
            <a:xfrm>
              <a:off x="4327670" y="204109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95</a:t>
              </a:r>
            </a:p>
          </p:txBody>
        </p:sp>
        <p:sp>
          <p:nvSpPr>
            <p:cNvPr id="753" name="tx753"/>
            <p:cNvSpPr/>
            <p:nvPr/>
          </p:nvSpPr>
          <p:spPr>
            <a:xfrm>
              <a:off x="2372454" y="204109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93</a:t>
              </a:r>
            </a:p>
          </p:txBody>
        </p:sp>
        <p:sp>
          <p:nvSpPr>
            <p:cNvPr id="754" name="tx754"/>
            <p:cNvSpPr/>
            <p:nvPr/>
          </p:nvSpPr>
          <p:spPr>
            <a:xfrm>
              <a:off x="3838866" y="204109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95</a:t>
              </a:r>
            </a:p>
          </p:txBody>
        </p:sp>
        <p:sp>
          <p:nvSpPr>
            <p:cNvPr id="755" name="tx755"/>
            <p:cNvSpPr/>
            <p:nvPr/>
          </p:nvSpPr>
          <p:spPr>
            <a:xfrm>
              <a:off x="5794081" y="204109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98</a:t>
              </a:r>
            </a:p>
          </p:txBody>
        </p:sp>
        <p:sp>
          <p:nvSpPr>
            <p:cNvPr id="756" name="tx756"/>
            <p:cNvSpPr/>
            <p:nvPr/>
          </p:nvSpPr>
          <p:spPr>
            <a:xfrm>
              <a:off x="6282885" y="204109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95</a:t>
              </a:r>
            </a:p>
          </p:txBody>
        </p:sp>
        <p:sp>
          <p:nvSpPr>
            <p:cNvPr id="757" name="tx757"/>
            <p:cNvSpPr/>
            <p:nvPr/>
          </p:nvSpPr>
          <p:spPr>
            <a:xfrm>
              <a:off x="6771689" y="204109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93</a:t>
              </a:r>
            </a:p>
          </p:txBody>
        </p:sp>
        <p:sp>
          <p:nvSpPr>
            <p:cNvPr id="758" name="tx758"/>
            <p:cNvSpPr/>
            <p:nvPr/>
          </p:nvSpPr>
          <p:spPr>
            <a:xfrm>
              <a:off x="7749297" y="204109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93</a:t>
              </a:r>
            </a:p>
          </p:txBody>
        </p:sp>
        <p:sp>
          <p:nvSpPr>
            <p:cNvPr id="759" name="tx759"/>
            <p:cNvSpPr/>
            <p:nvPr/>
          </p:nvSpPr>
          <p:spPr>
            <a:xfrm>
              <a:off x="7260493" y="204109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93</a:t>
              </a:r>
            </a:p>
          </p:txBody>
        </p:sp>
        <p:sp>
          <p:nvSpPr>
            <p:cNvPr id="760" name="tx760"/>
            <p:cNvSpPr/>
            <p:nvPr/>
          </p:nvSpPr>
          <p:spPr>
            <a:xfrm>
              <a:off x="1883651" y="289803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94</a:t>
              </a:r>
            </a:p>
          </p:txBody>
        </p:sp>
        <p:sp>
          <p:nvSpPr>
            <p:cNvPr id="761" name="tx761"/>
            <p:cNvSpPr/>
            <p:nvPr/>
          </p:nvSpPr>
          <p:spPr>
            <a:xfrm>
              <a:off x="2861258" y="289803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90</a:t>
              </a:r>
            </a:p>
          </p:txBody>
        </p:sp>
        <p:sp>
          <p:nvSpPr>
            <p:cNvPr id="762" name="tx762"/>
            <p:cNvSpPr/>
            <p:nvPr/>
          </p:nvSpPr>
          <p:spPr>
            <a:xfrm>
              <a:off x="3350062" y="289803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84</a:t>
              </a:r>
            </a:p>
          </p:txBody>
        </p:sp>
        <p:sp>
          <p:nvSpPr>
            <p:cNvPr id="763" name="tx763"/>
            <p:cNvSpPr/>
            <p:nvPr/>
          </p:nvSpPr>
          <p:spPr>
            <a:xfrm>
              <a:off x="4327670" y="289803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84</a:t>
              </a:r>
            </a:p>
          </p:txBody>
        </p:sp>
        <p:sp>
          <p:nvSpPr>
            <p:cNvPr id="764" name="tx764"/>
            <p:cNvSpPr/>
            <p:nvPr/>
          </p:nvSpPr>
          <p:spPr>
            <a:xfrm>
              <a:off x="2372454" y="289803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90</a:t>
              </a:r>
            </a:p>
          </p:txBody>
        </p:sp>
        <p:sp>
          <p:nvSpPr>
            <p:cNvPr id="765" name="tx765"/>
            <p:cNvSpPr/>
            <p:nvPr/>
          </p:nvSpPr>
          <p:spPr>
            <a:xfrm>
              <a:off x="3838866" y="289803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84</a:t>
              </a:r>
            </a:p>
          </p:txBody>
        </p:sp>
        <p:sp>
          <p:nvSpPr>
            <p:cNvPr id="766" name="tx766"/>
            <p:cNvSpPr/>
            <p:nvPr/>
          </p:nvSpPr>
          <p:spPr>
            <a:xfrm>
              <a:off x="5794081" y="289803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90</a:t>
              </a:r>
            </a:p>
          </p:txBody>
        </p:sp>
        <p:sp>
          <p:nvSpPr>
            <p:cNvPr id="767" name="tx767"/>
            <p:cNvSpPr/>
            <p:nvPr/>
          </p:nvSpPr>
          <p:spPr>
            <a:xfrm>
              <a:off x="6282885" y="289803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84</a:t>
              </a:r>
            </a:p>
          </p:txBody>
        </p:sp>
        <p:sp>
          <p:nvSpPr>
            <p:cNvPr id="768" name="tx768"/>
            <p:cNvSpPr/>
            <p:nvPr/>
          </p:nvSpPr>
          <p:spPr>
            <a:xfrm>
              <a:off x="6771689" y="289803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86</a:t>
              </a:r>
            </a:p>
          </p:txBody>
        </p:sp>
        <p:sp>
          <p:nvSpPr>
            <p:cNvPr id="769" name="tx769"/>
            <p:cNvSpPr/>
            <p:nvPr/>
          </p:nvSpPr>
          <p:spPr>
            <a:xfrm>
              <a:off x="7749297" y="289803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78</a:t>
              </a:r>
            </a:p>
          </p:txBody>
        </p:sp>
        <p:sp>
          <p:nvSpPr>
            <p:cNvPr id="770" name="tx770"/>
            <p:cNvSpPr/>
            <p:nvPr/>
          </p:nvSpPr>
          <p:spPr>
            <a:xfrm>
              <a:off x="7260493" y="289803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86</a:t>
              </a:r>
            </a:p>
          </p:txBody>
        </p:sp>
        <p:sp>
          <p:nvSpPr>
            <p:cNvPr id="771" name="tx771"/>
            <p:cNvSpPr/>
            <p:nvPr/>
          </p:nvSpPr>
          <p:spPr>
            <a:xfrm>
              <a:off x="1883651" y="218392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97</a:t>
              </a:r>
            </a:p>
          </p:txBody>
        </p:sp>
        <p:sp>
          <p:nvSpPr>
            <p:cNvPr id="772" name="tx772"/>
            <p:cNvSpPr/>
            <p:nvPr/>
          </p:nvSpPr>
          <p:spPr>
            <a:xfrm>
              <a:off x="2861258" y="218392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773" name="tx773"/>
            <p:cNvSpPr/>
            <p:nvPr/>
          </p:nvSpPr>
          <p:spPr>
            <a:xfrm>
              <a:off x="3350062" y="218392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774" name="tx774"/>
            <p:cNvSpPr/>
            <p:nvPr/>
          </p:nvSpPr>
          <p:spPr>
            <a:xfrm>
              <a:off x="4327670" y="218392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775" name="tx775"/>
            <p:cNvSpPr/>
            <p:nvPr/>
          </p:nvSpPr>
          <p:spPr>
            <a:xfrm>
              <a:off x="2372454" y="218392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776" name="tx776"/>
            <p:cNvSpPr/>
            <p:nvPr/>
          </p:nvSpPr>
          <p:spPr>
            <a:xfrm>
              <a:off x="3838866" y="218392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777" name="tx777"/>
            <p:cNvSpPr/>
            <p:nvPr/>
          </p:nvSpPr>
          <p:spPr>
            <a:xfrm>
              <a:off x="5794081" y="218392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778" name="tx778"/>
            <p:cNvSpPr/>
            <p:nvPr/>
          </p:nvSpPr>
          <p:spPr>
            <a:xfrm>
              <a:off x="6282885" y="218392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779" name="tx779"/>
            <p:cNvSpPr/>
            <p:nvPr/>
          </p:nvSpPr>
          <p:spPr>
            <a:xfrm>
              <a:off x="6771689" y="218392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780" name="tx780"/>
            <p:cNvSpPr/>
            <p:nvPr/>
          </p:nvSpPr>
          <p:spPr>
            <a:xfrm>
              <a:off x="7749297" y="218392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781" name="tx781"/>
            <p:cNvSpPr/>
            <p:nvPr/>
          </p:nvSpPr>
          <p:spPr>
            <a:xfrm>
              <a:off x="7260493" y="218392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782" name="tx782"/>
            <p:cNvSpPr/>
            <p:nvPr/>
          </p:nvSpPr>
          <p:spPr>
            <a:xfrm>
              <a:off x="2861258" y="518321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80</a:t>
              </a:r>
            </a:p>
          </p:txBody>
        </p:sp>
        <p:sp>
          <p:nvSpPr>
            <p:cNvPr id="783" name="tx783"/>
            <p:cNvSpPr/>
            <p:nvPr/>
          </p:nvSpPr>
          <p:spPr>
            <a:xfrm>
              <a:off x="3350062" y="518321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80</a:t>
              </a:r>
            </a:p>
          </p:txBody>
        </p:sp>
        <p:sp>
          <p:nvSpPr>
            <p:cNvPr id="784" name="tx784"/>
            <p:cNvSpPr/>
            <p:nvPr/>
          </p:nvSpPr>
          <p:spPr>
            <a:xfrm>
              <a:off x="4327670" y="518321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80</a:t>
              </a:r>
            </a:p>
          </p:txBody>
        </p:sp>
        <p:sp>
          <p:nvSpPr>
            <p:cNvPr id="785" name="tx785"/>
            <p:cNvSpPr/>
            <p:nvPr/>
          </p:nvSpPr>
          <p:spPr>
            <a:xfrm>
              <a:off x="2372454" y="518321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79</a:t>
              </a:r>
            </a:p>
          </p:txBody>
        </p:sp>
        <p:sp>
          <p:nvSpPr>
            <p:cNvPr id="786" name="tx786"/>
            <p:cNvSpPr/>
            <p:nvPr/>
          </p:nvSpPr>
          <p:spPr>
            <a:xfrm>
              <a:off x="3838866" y="518321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80</a:t>
              </a:r>
            </a:p>
          </p:txBody>
        </p:sp>
        <p:sp>
          <p:nvSpPr>
            <p:cNvPr id="787" name="tx787"/>
            <p:cNvSpPr/>
            <p:nvPr/>
          </p:nvSpPr>
          <p:spPr>
            <a:xfrm>
              <a:off x="5794081" y="518321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78</a:t>
              </a:r>
            </a:p>
          </p:txBody>
        </p:sp>
        <p:sp>
          <p:nvSpPr>
            <p:cNvPr id="788" name="tx788"/>
            <p:cNvSpPr/>
            <p:nvPr/>
          </p:nvSpPr>
          <p:spPr>
            <a:xfrm>
              <a:off x="6282885" y="518321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76</a:t>
              </a:r>
            </a:p>
          </p:txBody>
        </p:sp>
        <p:sp>
          <p:nvSpPr>
            <p:cNvPr id="789" name="tx789"/>
            <p:cNvSpPr/>
            <p:nvPr/>
          </p:nvSpPr>
          <p:spPr>
            <a:xfrm>
              <a:off x="6771689" y="518321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67</a:t>
              </a:r>
            </a:p>
          </p:txBody>
        </p:sp>
        <p:sp>
          <p:nvSpPr>
            <p:cNvPr id="790" name="tx790"/>
            <p:cNvSpPr/>
            <p:nvPr/>
          </p:nvSpPr>
          <p:spPr>
            <a:xfrm>
              <a:off x="7260493" y="518321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67</a:t>
              </a:r>
            </a:p>
          </p:txBody>
        </p:sp>
        <p:sp>
          <p:nvSpPr>
            <p:cNvPr id="791" name="tx791"/>
            <p:cNvSpPr/>
            <p:nvPr/>
          </p:nvSpPr>
          <p:spPr>
            <a:xfrm>
              <a:off x="8238100" y="518321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63</a:t>
              </a:r>
            </a:p>
          </p:txBody>
        </p:sp>
        <p:sp>
          <p:nvSpPr>
            <p:cNvPr id="792" name="tx792"/>
            <p:cNvSpPr/>
            <p:nvPr/>
          </p:nvSpPr>
          <p:spPr>
            <a:xfrm>
              <a:off x="2861258" y="232674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793" name="tx793"/>
            <p:cNvSpPr/>
            <p:nvPr/>
          </p:nvSpPr>
          <p:spPr>
            <a:xfrm>
              <a:off x="3350062" y="232674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97</a:t>
              </a:r>
            </a:p>
          </p:txBody>
        </p:sp>
        <p:sp>
          <p:nvSpPr>
            <p:cNvPr id="794" name="tx794"/>
            <p:cNvSpPr/>
            <p:nvPr/>
          </p:nvSpPr>
          <p:spPr>
            <a:xfrm>
              <a:off x="4327670" y="232674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97</a:t>
              </a:r>
            </a:p>
          </p:txBody>
        </p:sp>
        <p:sp>
          <p:nvSpPr>
            <p:cNvPr id="795" name="tx795"/>
            <p:cNvSpPr/>
            <p:nvPr/>
          </p:nvSpPr>
          <p:spPr>
            <a:xfrm>
              <a:off x="3838866" y="232674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97</a:t>
              </a:r>
            </a:p>
          </p:txBody>
        </p:sp>
        <p:sp>
          <p:nvSpPr>
            <p:cNvPr id="796" name="tx796"/>
            <p:cNvSpPr/>
            <p:nvPr/>
          </p:nvSpPr>
          <p:spPr>
            <a:xfrm>
              <a:off x="5794081" y="232674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797" name="tx797"/>
            <p:cNvSpPr/>
            <p:nvPr/>
          </p:nvSpPr>
          <p:spPr>
            <a:xfrm>
              <a:off x="6282885" y="232674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798" name="tx798"/>
            <p:cNvSpPr/>
            <p:nvPr/>
          </p:nvSpPr>
          <p:spPr>
            <a:xfrm>
              <a:off x="6771689" y="232674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93</a:t>
              </a:r>
            </a:p>
          </p:txBody>
        </p:sp>
        <p:sp>
          <p:nvSpPr>
            <p:cNvPr id="799" name="tx799"/>
            <p:cNvSpPr/>
            <p:nvPr/>
          </p:nvSpPr>
          <p:spPr>
            <a:xfrm>
              <a:off x="7749297" y="232674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800" name="tx800"/>
            <p:cNvSpPr/>
            <p:nvPr/>
          </p:nvSpPr>
          <p:spPr>
            <a:xfrm>
              <a:off x="4816474" y="232674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97</a:t>
              </a:r>
            </a:p>
          </p:txBody>
        </p:sp>
        <p:sp>
          <p:nvSpPr>
            <p:cNvPr id="801" name="tx801"/>
            <p:cNvSpPr/>
            <p:nvPr/>
          </p:nvSpPr>
          <p:spPr>
            <a:xfrm>
              <a:off x="7260493" y="232674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93</a:t>
              </a:r>
            </a:p>
          </p:txBody>
        </p:sp>
        <p:sp>
          <p:nvSpPr>
            <p:cNvPr id="802" name="tx802"/>
            <p:cNvSpPr/>
            <p:nvPr/>
          </p:nvSpPr>
          <p:spPr>
            <a:xfrm>
              <a:off x="8238100" y="232674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93</a:t>
              </a:r>
            </a:p>
          </p:txBody>
        </p:sp>
        <p:sp>
          <p:nvSpPr>
            <p:cNvPr id="803" name="tx803"/>
            <p:cNvSpPr/>
            <p:nvPr/>
          </p:nvSpPr>
          <p:spPr>
            <a:xfrm>
              <a:off x="1883651" y="161262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804" name="tx804"/>
            <p:cNvSpPr/>
            <p:nvPr/>
          </p:nvSpPr>
          <p:spPr>
            <a:xfrm>
              <a:off x="2861258" y="161262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805" name="tx805"/>
            <p:cNvSpPr/>
            <p:nvPr/>
          </p:nvSpPr>
          <p:spPr>
            <a:xfrm>
              <a:off x="3350062" y="161262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806" name="tx806"/>
            <p:cNvSpPr/>
            <p:nvPr/>
          </p:nvSpPr>
          <p:spPr>
            <a:xfrm>
              <a:off x="4327670" y="161262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807" name="tx807"/>
            <p:cNvSpPr/>
            <p:nvPr/>
          </p:nvSpPr>
          <p:spPr>
            <a:xfrm>
              <a:off x="3838866" y="161262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808" name="tx808"/>
            <p:cNvSpPr/>
            <p:nvPr/>
          </p:nvSpPr>
          <p:spPr>
            <a:xfrm>
              <a:off x="5794081" y="161262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809" name="tx809"/>
            <p:cNvSpPr/>
            <p:nvPr/>
          </p:nvSpPr>
          <p:spPr>
            <a:xfrm>
              <a:off x="6282885" y="161262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810" name="tx810"/>
            <p:cNvSpPr/>
            <p:nvPr/>
          </p:nvSpPr>
          <p:spPr>
            <a:xfrm>
              <a:off x="6771689" y="161262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98</a:t>
              </a:r>
            </a:p>
          </p:txBody>
        </p:sp>
        <p:sp>
          <p:nvSpPr>
            <p:cNvPr id="811" name="tx811"/>
            <p:cNvSpPr/>
            <p:nvPr/>
          </p:nvSpPr>
          <p:spPr>
            <a:xfrm>
              <a:off x="7749297" y="161262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95</a:t>
              </a:r>
            </a:p>
          </p:txBody>
        </p:sp>
        <p:sp>
          <p:nvSpPr>
            <p:cNvPr id="812" name="tx812"/>
            <p:cNvSpPr/>
            <p:nvPr/>
          </p:nvSpPr>
          <p:spPr>
            <a:xfrm>
              <a:off x="4816474" y="161262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97</a:t>
              </a:r>
            </a:p>
          </p:txBody>
        </p:sp>
        <p:sp>
          <p:nvSpPr>
            <p:cNvPr id="813" name="tx813"/>
            <p:cNvSpPr/>
            <p:nvPr/>
          </p:nvSpPr>
          <p:spPr>
            <a:xfrm>
              <a:off x="7260493" y="161262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98</a:t>
              </a:r>
            </a:p>
          </p:txBody>
        </p:sp>
        <p:sp>
          <p:nvSpPr>
            <p:cNvPr id="814" name="tx814"/>
            <p:cNvSpPr/>
            <p:nvPr/>
          </p:nvSpPr>
          <p:spPr>
            <a:xfrm>
              <a:off x="8238100" y="561168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60</a:t>
              </a:r>
            </a:p>
          </p:txBody>
        </p:sp>
        <p:sp>
          <p:nvSpPr>
            <p:cNvPr id="815" name="tx815"/>
            <p:cNvSpPr/>
            <p:nvPr/>
          </p:nvSpPr>
          <p:spPr>
            <a:xfrm>
              <a:off x="8726904" y="504038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61</a:t>
              </a:r>
            </a:p>
          </p:txBody>
        </p:sp>
        <p:sp>
          <p:nvSpPr>
            <p:cNvPr id="816" name="tx816"/>
            <p:cNvSpPr/>
            <p:nvPr/>
          </p:nvSpPr>
          <p:spPr>
            <a:xfrm>
              <a:off x="8726904" y="461191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69</a:t>
              </a:r>
            </a:p>
          </p:txBody>
        </p:sp>
        <p:sp>
          <p:nvSpPr>
            <p:cNvPr id="817" name="tx817"/>
            <p:cNvSpPr/>
            <p:nvPr/>
          </p:nvSpPr>
          <p:spPr>
            <a:xfrm>
              <a:off x="8726904" y="532603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67</a:t>
              </a:r>
            </a:p>
          </p:txBody>
        </p:sp>
        <p:sp>
          <p:nvSpPr>
            <p:cNvPr id="818" name="tx818"/>
            <p:cNvSpPr/>
            <p:nvPr/>
          </p:nvSpPr>
          <p:spPr>
            <a:xfrm>
              <a:off x="8726904" y="261239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86</a:t>
              </a:r>
            </a:p>
          </p:txBody>
        </p:sp>
        <p:sp>
          <p:nvSpPr>
            <p:cNvPr id="819" name="tx819"/>
            <p:cNvSpPr/>
            <p:nvPr/>
          </p:nvSpPr>
          <p:spPr>
            <a:xfrm>
              <a:off x="8726904" y="132698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92</a:t>
              </a:r>
            </a:p>
          </p:txBody>
        </p:sp>
        <p:sp>
          <p:nvSpPr>
            <p:cNvPr id="820" name="tx820"/>
            <p:cNvSpPr/>
            <p:nvPr/>
          </p:nvSpPr>
          <p:spPr>
            <a:xfrm>
              <a:off x="8726904" y="175545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83</a:t>
              </a:r>
            </a:p>
          </p:txBody>
        </p:sp>
        <p:sp>
          <p:nvSpPr>
            <p:cNvPr id="821" name="tx821"/>
            <p:cNvSpPr/>
            <p:nvPr/>
          </p:nvSpPr>
          <p:spPr>
            <a:xfrm>
              <a:off x="8726904" y="104133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94</a:t>
              </a:r>
            </a:p>
          </p:txBody>
        </p:sp>
        <p:sp>
          <p:nvSpPr>
            <p:cNvPr id="822" name="tx822"/>
            <p:cNvSpPr/>
            <p:nvPr/>
          </p:nvSpPr>
          <p:spPr>
            <a:xfrm>
              <a:off x="8726904" y="275521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73</a:t>
              </a:r>
            </a:p>
          </p:txBody>
        </p:sp>
        <p:sp>
          <p:nvSpPr>
            <p:cNvPr id="823" name="tx823"/>
            <p:cNvSpPr/>
            <p:nvPr/>
          </p:nvSpPr>
          <p:spPr>
            <a:xfrm>
              <a:off x="8726904" y="489756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68</a:t>
              </a:r>
            </a:p>
          </p:txBody>
        </p:sp>
        <p:sp>
          <p:nvSpPr>
            <p:cNvPr id="824" name="tx824"/>
            <p:cNvSpPr/>
            <p:nvPr/>
          </p:nvSpPr>
          <p:spPr>
            <a:xfrm>
              <a:off x="8726904" y="146980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77</a:t>
              </a:r>
            </a:p>
          </p:txBody>
        </p:sp>
        <p:sp>
          <p:nvSpPr>
            <p:cNvPr id="825" name="tx825"/>
            <p:cNvSpPr/>
            <p:nvPr/>
          </p:nvSpPr>
          <p:spPr>
            <a:xfrm>
              <a:off x="8726904" y="446909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63</a:t>
              </a:r>
            </a:p>
          </p:txBody>
        </p:sp>
        <p:sp>
          <p:nvSpPr>
            <p:cNvPr id="826" name="tx826"/>
            <p:cNvSpPr/>
            <p:nvPr/>
          </p:nvSpPr>
          <p:spPr>
            <a:xfrm>
              <a:off x="8726904" y="118415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71</a:t>
              </a:r>
            </a:p>
          </p:txBody>
        </p:sp>
        <p:sp>
          <p:nvSpPr>
            <p:cNvPr id="827" name="tx827"/>
            <p:cNvSpPr/>
            <p:nvPr/>
          </p:nvSpPr>
          <p:spPr>
            <a:xfrm>
              <a:off x="8726904" y="346933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73</a:t>
              </a:r>
            </a:p>
          </p:txBody>
        </p:sp>
        <p:sp>
          <p:nvSpPr>
            <p:cNvPr id="828" name="tx828"/>
            <p:cNvSpPr/>
            <p:nvPr/>
          </p:nvSpPr>
          <p:spPr>
            <a:xfrm>
              <a:off x="8726904" y="404062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75</a:t>
              </a:r>
            </a:p>
          </p:txBody>
        </p:sp>
        <p:sp>
          <p:nvSpPr>
            <p:cNvPr id="829" name="tx829"/>
            <p:cNvSpPr/>
            <p:nvPr/>
          </p:nvSpPr>
          <p:spPr>
            <a:xfrm>
              <a:off x="8726904" y="189827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66</a:t>
              </a:r>
            </a:p>
          </p:txBody>
        </p:sp>
        <p:sp>
          <p:nvSpPr>
            <p:cNvPr id="830" name="tx830"/>
            <p:cNvSpPr/>
            <p:nvPr/>
          </p:nvSpPr>
          <p:spPr>
            <a:xfrm>
              <a:off x="8726904" y="432627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70</a:t>
              </a:r>
            </a:p>
          </p:txBody>
        </p:sp>
        <p:sp>
          <p:nvSpPr>
            <p:cNvPr id="831" name="tx831"/>
            <p:cNvSpPr/>
            <p:nvPr/>
          </p:nvSpPr>
          <p:spPr>
            <a:xfrm>
              <a:off x="8726904" y="375497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80</a:t>
              </a:r>
            </a:p>
          </p:txBody>
        </p:sp>
        <p:sp>
          <p:nvSpPr>
            <p:cNvPr id="832" name="tx832"/>
            <p:cNvSpPr/>
            <p:nvPr/>
          </p:nvSpPr>
          <p:spPr>
            <a:xfrm>
              <a:off x="8726904" y="204109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72</a:t>
              </a:r>
            </a:p>
          </p:txBody>
        </p:sp>
        <p:sp>
          <p:nvSpPr>
            <p:cNvPr id="833" name="tx833"/>
            <p:cNvSpPr/>
            <p:nvPr/>
          </p:nvSpPr>
          <p:spPr>
            <a:xfrm>
              <a:off x="8726904" y="289803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89</a:t>
              </a:r>
            </a:p>
          </p:txBody>
        </p:sp>
        <p:sp>
          <p:nvSpPr>
            <p:cNvPr id="834" name="tx834"/>
            <p:cNvSpPr/>
            <p:nvPr/>
          </p:nvSpPr>
          <p:spPr>
            <a:xfrm>
              <a:off x="7749297" y="504038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46</a:t>
              </a:r>
            </a:p>
          </p:txBody>
        </p:sp>
        <p:sp>
          <p:nvSpPr>
            <p:cNvPr id="835" name="tx835"/>
            <p:cNvSpPr/>
            <p:nvPr/>
          </p:nvSpPr>
          <p:spPr>
            <a:xfrm>
              <a:off x="8265212" y="5040388"/>
              <a:ext cx="54223"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a:t>
              </a:r>
            </a:p>
          </p:txBody>
        </p:sp>
        <p:sp>
          <p:nvSpPr>
            <p:cNvPr id="836" name="tx836"/>
            <p:cNvSpPr/>
            <p:nvPr/>
          </p:nvSpPr>
          <p:spPr>
            <a:xfrm>
              <a:off x="5305277" y="461191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17</a:t>
              </a:r>
            </a:p>
          </p:txBody>
        </p:sp>
        <p:sp>
          <p:nvSpPr>
            <p:cNvPr id="837" name="tx837"/>
            <p:cNvSpPr/>
            <p:nvPr/>
          </p:nvSpPr>
          <p:spPr>
            <a:xfrm>
              <a:off x="3350062" y="532603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59</a:t>
              </a:r>
            </a:p>
          </p:txBody>
        </p:sp>
        <p:sp>
          <p:nvSpPr>
            <p:cNvPr id="838" name="tx838"/>
            <p:cNvSpPr/>
            <p:nvPr/>
          </p:nvSpPr>
          <p:spPr>
            <a:xfrm>
              <a:off x="4327670" y="532603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59</a:t>
              </a:r>
            </a:p>
          </p:txBody>
        </p:sp>
        <p:sp>
          <p:nvSpPr>
            <p:cNvPr id="839" name="tx839"/>
            <p:cNvSpPr/>
            <p:nvPr/>
          </p:nvSpPr>
          <p:spPr>
            <a:xfrm>
              <a:off x="3838866" y="532603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59</a:t>
              </a:r>
            </a:p>
          </p:txBody>
        </p:sp>
        <p:sp>
          <p:nvSpPr>
            <p:cNvPr id="840" name="tx840"/>
            <p:cNvSpPr/>
            <p:nvPr/>
          </p:nvSpPr>
          <p:spPr>
            <a:xfrm>
              <a:off x="6282885" y="532603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59</a:t>
              </a:r>
            </a:p>
          </p:txBody>
        </p:sp>
        <p:sp>
          <p:nvSpPr>
            <p:cNvPr id="841" name="tx841"/>
            <p:cNvSpPr/>
            <p:nvPr/>
          </p:nvSpPr>
          <p:spPr>
            <a:xfrm>
              <a:off x="4816474" y="532603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59</a:t>
              </a:r>
            </a:p>
          </p:txBody>
        </p:sp>
        <p:sp>
          <p:nvSpPr>
            <p:cNvPr id="842" name="tx842"/>
            <p:cNvSpPr/>
            <p:nvPr/>
          </p:nvSpPr>
          <p:spPr>
            <a:xfrm>
              <a:off x="2372454" y="446909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50</a:t>
              </a:r>
            </a:p>
          </p:txBody>
        </p:sp>
        <p:sp>
          <p:nvSpPr>
            <p:cNvPr id="843" name="tx843"/>
            <p:cNvSpPr/>
            <p:nvPr/>
          </p:nvSpPr>
          <p:spPr>
            <a:xfrm>
              <a:off x="3350062" y="546885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58</a:t>
              </a:r>
            </a:p>
          </p:txBody>
        </p:sp>
        <p:sp>
          <p:nvSpPr>
            <p:cNvPr id="844" name="tx844"/>
            <p:cNvSpPr/>
            <p:nvPr/>
          </p:nvSpPr>
          <p:spPr>
            <a:xfrm>
              <a:off x="4327670" y="546885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58</a:t>
              </a:r>
            </a:p>
          </p:txBody>
        </p:sp>
        <p:sp>
          <p:nvSpPr>
            <p:cNvPr id="845" name="tx845"/>
            <p:cNvSpPr/>
            <p:nvPr/>
          </p:nvSpPr>
          <p:spPr>
            <a:xfrm>
              <a:off x="3838866" y="546885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58</a:t>
              </a:r>
            </a:p>
          </p:txBody>
        </p:sp>
        <p:sp>
          <p:nvSpPr>
            <p:cNvPr id="846" name="tx846"/>
            <p:cNvSpPr/>
            <p:nvPr/>
          </p:nvSpPr>
          <p:spPr>
            <a:xfrm>
              <a:off x="7749297" y="546885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48</a:t>
              </a:r>
            </a:p>
          </p:txBody>
        </p:sp>
        <p:sp>
          <p:nvSpPr>
            <p:cNvPr id="847" name="tx847"/>
            <p:cNvSpPr/>
            <p:nvPr/>
          </p:nvSpPr>
          <p:spPr>
            <a:xfrm>
              <a:off x="4816474" y="546885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39</a:t>
              </a:r>
            </a:p>
          </p:txBody>
        </p:sp>
        <p:sp>
          <p:nvSpPr>
            <p:cNvPr id="848" name="tx848"/>
            <p:cNvSpPr/>
            <p:nvPr/>
          </p:nvSpPr>
          <p:spPr>
            <a:xfrm>
              <a:off x="5305277" y="546885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52</a:t>
              </a:r>
            </a:p>
          </p:txBody>
        </p:sp>
        <p:sp>
          <p:nvSpPr>
            <p:cNvPr id="849" name="tx849"/>
            <p:cNvSpPr/>
            <p:nvPr/>
          </p:nvSpPr>
          <p:spPr>
            <a:xfrm>
              <a:off x="2372454" y="318368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55</a:t>
              </a:r>
            </a:p>
          </p:txBody>
        </p:sp>
        <p:sp>
          <p:nvSpPr>
            <p:cNvPr id="850" name="tx850"/>
            <p:cNvSpPr/>
            <p:nvPr/>
          </p:nvSpPr>
          <p:spPr>
            <a:xfrm>
              <a:off x="2372454" y="404062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25</a:t>
              </a:r>
            </a:p>
          </p:txBody>
        </p:sp>
        <p:sp>
          <p:nvSpPr>
            <p:cNvPr id="851" name="tx851"/>
            <p:cNvSpPr/>
            <p:nvPr/>
          </p:nvSpPr>
          <p:spPr>
            <a:xfrm>
              <a:off x="8265212" y="4326271"/>
              <a:ext cx="54223"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5</a:t>
              </a:r>
            </a:p>
          </p:txBody>
        </p:sp>
        <p:sp>
          <p:nvSpPr>
            <p:cNvPr id="852" name="tx852"/>
            <p:cNvSpPr/>
            <p:nvPr/>
          </p:nvSpPr>
          <p:spPr>
            <a:xfrm>
              <a:off x="7749297" y="518321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52</a:t>
              </a:r>
            </a:p>
          </p:txBody>
        </p:sp>
        <p:sp>
          <p:nvSpPr>
            <p:cNvPr id="853" name="tx853"/>
            <p:cNvSpPr/>
            <p:nvPr/>
          </p:nvSpPr>
          <p:spPr>
            <a:xfrm>
              <a:off x="1883651" y="561168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51</a:t>
              </a:r>
            </a:p>
          </p:txBody>
        </p:sp>
        <p:sp>
          <p:nvSpPr>
            <p:cNvPr id="854" name="tx854"/>
            <p:cNvSpPr/>
            <p:nvPr/>
          </p:nvSpPr>
          <p:spPr>
            <a:xfrm>
              <a:off x="2861258" y="561168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57</a:t>
              </a:r>
            </a:p>
          </p:txBody>
        </p:sp>
        <p:sp>
          <p:nvSpPr>
            <p:cNvPr id="855" name="tx855"/>
            <p:cNvSpPr/>
            <p:nvPr/>
          </p:nvSpPr>
          <p:spPr>
            <a:xfrm>
              <a:off x="3350062" y="561168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50</a:t>
              </a:r>
            </a:p>
          </p:txBody>
        </p:sp>
        <p:sp>
          <p:nvSpPr>
            <p:cNvPr id="856" name="tx856"/>
            <p:cNvSpPr/>
            <p:nvPr/>
          </p:nvSpPr>
          <p:spPr>
            <a:xfrm>
              <a:off x="4327670" y="561168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50</a:t>
              </a:r>
            </a:p>
          </p:txBody>
        </p:sp>
        <p:sp>
          <p:nvSpPr>
            <p:cNvPr id="857" name="tx857"/>
            <p:cNvSpPr/>
            <p:nvPr/>
          </p:nvSpPr>
          <p:spPr>
            <a:xfrm>
              <a:off x="2372454" y="561168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39</a:t>
              </a:r>
            </a:p>
          </p:txBody>
        </p:sp>
        <p:sp>
          <p:nvSpPr>
            <p:cNvPr id="858" name="tx858"/>
            <p:cNvSpPr/>
            <p:nvPr/>
          </p:nvSpPr>
          <p:spPr>
            <a:xfrm>
              <a:off x="3838866" y="561168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50</a:t>
              </a:r>
            </a:p>
          </p:txBody>
        </p:sp>
        <p:sp>
          <p:nvSpPr>
            <p:cNvPr id="859" name="tx859"/>
            <p:cNvSpPr/>
            <p:nvPr/>
          </p:nvSpPr>
          <p:spPr>
            <a:xfrm>
              <a:off x="5794081" y="561168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54</a:t>
              </a:r>
            </a:p>
          </p:txBody>
        </p:sp>
        <p:sp>
          <p:nvSpPr>
            <p:cNvPr id="860" name="tx860"/>
            <p:cNvSpPr/>
            <p:nvPr/>
          </p:nvSpPr>
          <p:spPr>
            <a:xfrm>
              <a:off x="6282885" y="561168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54</a:t>
              </a:r>
            </a:p>
          </p:txBody>
        </p:sp>
        <p:sp>
          <p:nvSpPr>
            <p:cNvPr id="861" name="tx861"/>
            <p:cNvSpPr/>
            <p:nvPr/>
          </p:nvSpPr>
          <p:spPr>
            <a:xfrm>
              <a:off x="6771689" y="561168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53</a:t>
              </a:r>
            </a:p>
          </p:txBody>
        </p:sp>
        <p:sp>
          <p:nvSpPr>
            <p:cNvPr id="862" name="tx862"/>
            <p:cNvSpPr/>
            <p:nvPr/>
          </p:nvSpPr>
          <p:spPr>
            <a:xfrm>
              <a:off x="7749297" y="561168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38</a:t>
              </a:r>
            </a:p>
          </p:txBody>
        </p:sp>
        <p:sp>
          <p:nvSpPr>
            <p:cNvPr id="863" name="tx863"/>
            <p:cNvSpPr/>
            <p:nvPr/>
          </p:nvSpPr>
          <p:spPr>
            <a:xfrm>
              <a:off x="4843586" y="5611681"/>
              <a:ext cx="54223"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0</a:t>
              </a:r>
            </a:p>
          </p:txBody>
        </p:sp>
        <p:sp>
          <p:nvSpPr>
            <p:cNvPr id="864" name="tx864"/>
            <p:cNvSpPr/>
            <p:nvPr/>
          </p:nvSpPr>
          <p:spPr>
            <a:xfrm>
              <a:off x="7260493" y="561168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53</a:t>
              </a:r>
            </a:p>
          </p:txBody>
        </p:sp>
        <p:sp>
          <p:nvSpPr>
            <p:cNvPr id="865" name="tx865"/>
            <p:cNvSpPr/>
            <p:nvPr/>
          </p:nvSpPr>
          <p:spPr>
            <a:xfrm>
              <a:off x="5332389" y="5611681"/>
              <a:ext cx="54223"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0</a:t>
              </a:r>
            </a:p>
          </p:txBody>
        </p:sp>
        <p:sp>
          <p:nvSpPr>
            <p:cNvPr id="866" name="tx866"/>
            <p:cNvSpPr/>
            <p:nvPr/>
          </p:nvSpPr>
          <p:spPr>
            <a:xfrm>
              <a:off x="8754016" y="3612154"/>
              <a:ext cx="54223"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1</a:t>
              </a:r>
            </a:p>
          </p:txBody>
        </p:sp>
        <p:sp>
          <p:nvSpPr>
            <p:cNvPr id="867" name="tx867"/>
            <p:cNvSpPr/>
            <p:nvPr/>
          </p:nvSpPr>
          <p:spPr>
            <a:xfrm>
              <a:off x="8754016" y="3897801"/>
              <a:ext cx="54223"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a:t>
              </a:r>
            </a:p>
          </p:txBody>
        </p:sp>
        <p:sp>
          <p:nvSpPr>
            <p:cNvPr id="868" name="tx868"/>
            <p:cNvSpPr/>
            <p:nvPr/>
          </p:nvSpPr>
          <p:spPr>
            <a:xfrm>
              <a:off x="8726904" y="332650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58</a:t>
              </a:r>
            </a:p>
          </p:txBody>
        </p:sp>
        <p:sp>
          <p:nvSpPr>
            <p:cNvPr id="869" name="tx869"/>
            <p:cNvSpPr/>
            <p:nvPr/>
          </p:nvSpPr>
          <p:spPr>
            <a:xfrm>
              <a:off x="8726904" y="246956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57</a:t>
              </a:r>
            </a:p>
          </p:txBody>
        </p:sp>
        <p:sp>
          <p:nvSpPr>
            <p:cNvPr id="870" name="tx870"/>
            <p:cNvSpPr/>
            <p:nvPr/>
          </p:nvSpPr>
          <p:spPr>
            <a:xfrm>
              <a:off x="8726904" y="304086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56</a:t>
              </a:r>
            </a:p>
          </p:txBody>
        </p:sp>
        <p:sp>
          <p:nvSpPr>
            <p:cNvPr id="871" name="tx871"/>
            <p:cNvSpPr/>
            <p:nvPr/>
          </p:nvSpPr>
          <p:spPr>
            <a:xfrm>
              <a:off x="8754016" y="4183448"/>
              <a:ext cx="54223"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3</a:t>
              </a:r>
            </a:p>
          </p:txBody>
        </p:sp>
        <p:sp>
          <p:nvSpPr>
            <p:cNvPr id="872" name="tx872"/>
            <p:cNvSpPr/>
            <p:nvPr/>
          </p:nvSpPr>
          <p:spPr>
            <a:xfrm>
              <a:off x="8726904" y="318368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30</a:t>
              </a:r>
            </a:p>
          </p:txBody>
        </p:sp>
        <p:sp>
          <p:nvSpPr>
            <p:cNvPr id="873" name="tx873"/>
            <p:cNvSpPr/>
            <p:nvPr/>
          </p:nvSpPr>
          <p:spPr>
            <a:xfrm>
              <a:off x="8726904" y="475474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42</a:t>
              </a:r>
            </a:p>
          </p:txBody>
        </p:sp>
        <p:sp>
          <p:nvSpPr>
            <p:cNvPr id="874" name="tx874"/>
            <p:cNvSpPr/>
            <p:nvPr/>
          </p:nvSpPr>
          <p:spPr>
            <a:xfrm>
              <a:off x="8726904" y="218392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18</a:t>
              </a:r>
            </a:p>
          </p:txBody>
        </p:sp>
        <p:sp>
          <p:nvSpPr>
            <p:cNvPr id="875" name="tx875"/>
            <p:cNvSpPr/>
            <p:nvPr/>
          </p:nvSpPr>
          <p:spPr>
            <a:xfrm>
              <a:off x="8726904" y="518321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21</a:t>
              </a:r>
            </a:p>
          </p:txBody>
        </p:sp>
        <p:sp>
          <p:nvSpPr>
            <p:cNvPr id="876" name="tx876"/>
            <p:cNvSpPr/>
            <p:nvPr/>
          </p:nvSpPr>
          <p:spPr>
            <a:xfrm>
              <a:off x="8726904" y="232674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15</a:t>
              </a:r>
            </a:p>
          </p:txBody>
        </p:sp>
        <p:sp>
          <p:nvSpPr>
            <p:cNvPr id="877" name="tx877"/>
            <p:cNvSpPr/>
            <p:nvPr/>
          </p:nvSpPr>
          <p:spPr>
            <a:xfrm>
              <a:off x="8726904" y="161262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57</a:t>
              </a:r>
            </a:p>
          </p:txBody>
        </p:sp>
        <p:sp>
          <p:nvSpPr>
            <p:cNvPr id="878" name="tx878"/>
            <p:cNvSpPr/>
            <p:nvPr/>
          </p:nvSpPr>
          <p:spPr>
            <a:xfrm>
              <a:off x="1816808" y="847885"/>
              <a:ext cx="24213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BCG</a:t>
              </a:r>
            </a:p>
          </p:txBody>
        </p:sp>
        <p:sp>
          <p:nvSpPr>
            <p:cNvPr id="879" name="tx879"/>
            <p:cNvSpPr/>
            <p:nvPr/>
          </p:nvSpPr>
          <p:spPr>
            <a:xfrm>
              <a:off x="2249650" y="847885"/>
              <a:ext cx="35405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HepBB</a:t>
              </a:r>
            </a:p>
          </p:txBody>
        </p:sp>
        <p:sp>
          <p:nvSpPr>
            <p:cNvPr id="880" name="tx880"/>
            <p:cNvSpPr/>
            <p:nvPr/>
          </p:nvSpPr>
          <p:spPr>
            <a:xfrm>
              <a:off x="2772699" y="847885"/>
              <a:ext cx="28556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DTP1</a:t>
              </a:r>
            </a:p>
          </p:txBody>
        </p:sp>
        <p:sp>
          <p:nvSpPr>
            <p:cNvPr id="881" name="tx881"/>
            <p:cNvSpPr/>
            <p:nvPr/>
          </p:nvSpPr>
          <p:spPr>
            <a:xfrm>
              <a:off x="3261502" y="847885"/>
              <a:ext cx="28556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DTP3</a:t>
              </a:r>
            </a:p>
          </p:txBody>
        </p:sp>
        <p:sp>
          <p:nvSpPr>
            <p:cNvPr id="882" name="tx882"/>
            <p:cNvSpPr/>
            <p:nvPr/>
          </p:nvSpPr>
          <p:spPr>
            <a:xfrm>
              <a:off x="3778195" y="847885"/>
              <a:ext cx="22978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Hib3</a:t>
              </a:r>
            </a:p>
          </p:txBody>
        </p:sp>
        <p:sp>
          <p:nvSpPr>
            <p:cNvPr id="883" name="tx883"/>
            <p:cNvSpPr/>
            <p:nvPr/>
          </p:nvSpPr>
          <p:spPr>
            <a:xfrm>
              <a:off x="4211038" y="847885"/>
              <a:ext cx="34171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HepB3</a:t>
              </a:r>
            </a:p>
          </p:txBody>
        </p:sp>
        <p:sp>
          <p:nvSpPr>
            <p:cNvPr id="884" name="tx884"/>
            <p:cNvSpPr/>
            <p:nvPr/>
          </p:nvSpPr>
          <p:spPr>
            <a:xfrm>
              <a:off x="4715524" y="847885"/>
              <a:ext cx="31034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PCVC</a:t>
              </a:r>
            </a:p>
          </p:txBody>
        </p:sp>
        <p:sp>
          <p:nvSpPr>
            <p:cNvPr id="885" name="tx885"/>
            <p:cNvSpPr/>
            <p:nvPr/>
          </p:nvSpPr>
          <p:spPr>
            <a:xfrm>
              <a:off x="5201127" y="847885"/>
              <a:ext cx="31674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RotaC</a:t>
              </a:r>
            </a:p>
          </p:txBody>
        </p:sp>
        <p:sp>
          <p:nvSpPr>
            <p:cNvPr id="886" name="tx886"/>
            <p:cNvSpPr/>
            <p:nvPr/>
          </p:nvSpPr>
          <p:spPr>
            <a:xfrm>
              <a:off x="5727147" y="847885"/>
              <a:ext cx="24231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IPV1</a:t>
              </a:r>
            </a:p>
          </p:txBody>
        </p:sp>
        <p:sp>
          <p:nvSpPr>
            <p:cNvPr id="887" name="tx887"/>
            <p:cNvSpPr/>
            <p:nvPr/>
          </p:nvSpPr>
          <p:spPr>
            <a:xfrm>
              <a:off x="6206716" y="847885"/>
              <a:ext cx="26078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IPVC</a:t>
              </a:r>
            </a:p>
          </p:txBody>
        </p:sp>
        <p:sp>
          <p:nvSpPr>
            <p:cNvPr id="888" name="tx888"/>
            <p:cNvSpPr/>
            <p:nvPr/>
          </p:nvSpPr>
          <p:spPr>
            <a:xfrm>
              <a:off x="6670693" y="847885"/>
              <a:ext cx="31043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MCV1</a:t>
              </a:r>
            </a:p>
          </p:txBody>
        </p:sp>
        <p:sp>
          <p:nvSpPr>
            <p:cNvPr id="889" name="tx889"/>
            <p:cNvSpPr/>
            <p:nvPr/>
          </p:nvSpPr>
          <p:spPr>
            <a:xfrm>
              <a:off x="7165715" y="847885"/>
              <a:ext cx="29800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RCV1</a:t>
              </a:r>
            </a:p>
          </p:txBody>
        </p:sp>
        <p:sp>
          <p:nvSpPr>
            <p:cNvPr id="890" name="tx890"/>
            <p:cNvSpPr/>
            <p:nvPr/>
          </p:nvSpPr>
          <p:spPr>
            <a:xfrm>
              <a:off x="7648301" y="847885"/>
              <a:ext cx="31043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MCV2</a:t>
              </a:r>
            </a:p>
          </p:txBody>
        </p:sp>
        <p:sp>
          <p:nvSpPr>
            <p:cNvPr id="891" name="tx891"/>
            <p:cNvSpPr/>
            <p:nvPr/>
          </p:nvSpPr>
          <p:spPr>
            <a:xfrm>
              <a:off x="8183694" y="847885"/>
              <a:ext cx="21726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YFV</a:t>
              </a:r>
            </a:p>
          </p:txBody>
        </p:sp>
        <p:sp>
          <p:nvSpPr>
            <p:cNvPr id="892" name="tx892"/>
            <p:cNvSpPr/>
            <p:nvPr/>
          </p:nvSpPr>
          <p:spPr>
            <a:xfrm>
              <a:off x="8638345" y="847885"/>
              <a:ext cx="28556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HPVc</a:t>
              </a:r>
            </a:p>
          </p:txBody>
        </p:sp>
        <p:sp>
          <p:nvSpPr>
            <p:cNvPr id="893" name="tx893"/>
            <p:cNvSpPr/>
            <p:nvPr/>
          </p:nvSpPr>
          <p:spPr>
            <a:xfrm>
              <a:off x="1048135" y="5593667"/>
              <a:ext cx="533826"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Venezuela</a:t>
              </a:r>
            </a:p>
          </p:txBody>
        </p:sp>
        <p:sp>
          <p:nvSpPr>
            <p:cNvPr id="894" name="tx894"/>
            <p:cNvSpPr/>
            <p:nvPr/>
          </p:nvSpPr>
          <p:spPr>
            <a:xfrm>
              <a:off x="1353271" y="5450844"/>
              <a:ext cx="228691"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Haiti</a:t>
              </a:r>
            </a:p>
          </p:txBody>
        </p:sp>
        <p:sp>
          <p:nvSpPr>
            <p:cNvPr id="895" name="tx895"/>
            <p:cNvSpPr/>
            <p:nvPr/>
          </p:nvSpPr>
          <p:spPr>
            <a:xfrm>
              <a:off x="1245189" y="5308021"/>
              <a:ext cx="33677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Bolivia</a:t>
              </a:r>
            </a:p>
          </p:txBody>
        </p:sp>
        <p:sp>
          <p:nvSpPr>
            <p:cNvPr id="896" name="tx896"/>
            <p:cNvSpPr/>
            <p:nvPr/>
          </p:nvSpPr>
          <p:spPr>
            <a:xfrm>
              <a:off x="1092849" y="5165197"/>
              <a:ext cx="489112"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Suriname</a:t>
              </a:r>
            </a:p>
          </p:txBody>
        </p:sp>
        <p:sp>
          <p:nvSpPr>
            <p:cNvPr id="897" name="tx897"/>
            <p:cNvSpPr/>
            <p:nvPr/>
          </p:nvSpPr>
          <p:spPr>
            <a:xfrm>
              <a:off x="1092758" y="5022374"/>
              <a:ext cx="489204"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Argentina</a:t>
              </a:r>
            </a:p>
          </p:txBody>
        </p:sp>
        <p:sp>
          <p:nvSpPr>
            <p:cNvPr id="898" name="tx898"/>
            <p:cNvSpPr/>
            <p:nvPr/>
          </p:nvSpPr>
          <p:spPr>
            <a:xfrm>
              <a:off x="1156309" y="4879551"/>
              <a:ext cx="42565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Ecuador</a:t>
              </a:r>
            </a:p>
          </p:txBody>
        </p:sp>
        <p:sp>
          <p:nvSpPr>
            <p:cNvPr id="899" name="tx899"/>
            <p:cNvSpPr/>
            <p:nvPr/>
          </p:nvSpPr>
          <p:spPr>
            <a:xfrm>
              <a:off x="1092758" y="4736727"/>
              <a:ext cx="489204"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Paraguay</a:t>
              </a:r>
            </a:p>
          </p:txBody>
        </p:sp>
        <p:sp>
          <p:nvSpPr>
            <p:cNvPr id="900" name="tx900"/>
            <p:cNvSpPr/>
            <p:nvPr/>
          </p:nvSpPr>
          <p:spPr>
            <a:xfrm>
              <a:off x="1270609" y="4593904"/>
              <a:ext cx="31135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Belize</a:t>
              </a:r>
            </a:p>
          </p:txBody>
        </p:sp>
        <p:sp>
          <p:nvSpPr>
            <p:cNvPr id="901" name="tx901"/>
            <p:cNvSpPr/>
            <p:nvPr/>
          </p:nvSpPr>
          <p:spPr>
            <a:xfrm>
              <a:off x="1022989" y="4451081"/>
              <a:ext cx="558972"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Guatemala</a:t>
              </a:r>
            </a:p>
          </p:txBody>
        </p:sp>
        <p:sp>
          <p:nvSpPr>
            <p:cNvPr id="902" name="tx902"/>
            <p:cNvSpPr/>
            <p:nvPr/>
          </p:nvSpPr>
          <p:spPr>
            <a:xfrm>
              <a:off x="1156309" y="4308257"/>
              <a:ext cx="42565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Panama</a:t>
              </a:r>
            </a:p>
          </p:txBody>
        </p:sp>
        <p:sp>
          <p:nvSpPr>
            <p:cNvPr id="903" name="tx903"/>
            <p:cNvSpPr/>
            <p:nvPr/>
          </p:nvSpPr>
          <p:spPr>
            <a:xfrm>
              <a:off x="1137289" y="4165434"/>
              <a:ext cx="444672"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Grenada</a:t>
              </a:r>
            </a:p>
          </p:txBody>
        </p:sp>
        <p:sp>
          <p:nvSpPr>
            <p:cNvPr id="904" name="tx904"/>
            <p:cNvSpPr/>
            <p:nvPr/>
          </p:nvSpPr>
          <p:spPr>
            <a:xfrm>
              <a:off x="1219951" y="4022611"/>
              <a:ext cx="362010"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Mexico</a:t>
              </a:r>
            </a:p>
          </p:txBody>
        </p:sp>
        <p:sp>
          <p:nvSpPr>
            <p:cNvPr id="905" name="tx905"/>
            <p:cNvSpPr/>
            <p:nvPr/>
          </p:nvSpPr>
          <p:spPr>
            <a:xfrm>
              <a:off x="1099159" y="3879787"/>
              <a:ext cx="4828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Bahamas</a:t>
              </a:r>
            </a:p>
          </p:txBody>
        </p:sp>
        <p:sp>
          <p:nvSpPr>
            <p:cNvPr id="906" name="tx906"/>
            <p:cNvSpPr/>
            <p:nvPr/>
          </p:nvSpPr>
          <p:spPr>
            <a:xfrm>
              <a:off x="1340560" y="3736964"/>
              <a:ext cx="241401"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Peru</a:t>
              </a:r>
            </a:p>
          </p:txBody>
        </p:sp>
        <p:sp>
          <p:nvSpPr>
            <p:cNvPr id="907" name="tx907"/>
            <p:cNvSpPr/>
            <p:nvPr/>
          </p:nvSpPr>
          <p:spPr>
            <a:xfrm>
              <a:off x="508182" y="3594141"/>
              <a:ext cx="387614"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Antigua</a:t>
              </a:r>
            </a:p>
          </p:txBody>
        </p:sp>
        <p:sp>
          <p:nvSpPr>
            <p:cNvPr id="908" name="tx908"/>
            <p:cNvSpPr/>
            <p:nvPr/>
          </p:nvSpPr>
          <p:spPr>
            <a:xfrm>
              <a:off x="927526" y="3594141"/>
              <a:ext cx="190652"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and</a:t>
              </a:r>
            </a:p>
          </p:txBody>
        </p:sp>
        <p:sp>
          <p:nvSpPr>
            <p:cNvPr id="909" name="tx909"/>
            <p:cNvSpPr/>
            <p:nvPr/>
          </p:nvSpPr>
          <p:spPr>
            <a:xfrm>
              <a:off x="1149908" y="3594141"/>
              <a:ext cx="432054"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Barbuda</a:t>
              </a:r>
            </a:p>
          </p:txBody>
        </p:sp>
        <p:sp>
          <p:nvSpPr>
            <p:cNvPr id="910" name="tx910"/>
            <p:cNvSpPr/>
            <p:nvPr/>
          </p:nvSpPr>
          <p:spPr>
            <a:xfrm>
              <a:off x="1086449" y="3451317"/>
              <a:ext cx="49551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Honduras</a:t>
              </a:r>
            </a:p>
          </p:txBody>
        </p:sp>
        <p:sp>
          <p:nvSpPr>
            <p:cNvPr id="911" name="tx911"/>
            <p:cNvSpPr/>
            <p:nvPr/>
          </p:nvSpPr>
          <p:spPr>
            <a:xfrm>
              <a:off x="1092758" y="3308494"/>
              <a:ext cx="489204"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Barbados</a:t>
              </a:r>
            </a:p>
          </p:txBody>
        </p:sp>
        <p:sp>
          <p:nvSpPr>
            <p:cNvPr id="912" name="tx912"/>
            <p:cNvSpPr/>
            <p:nvPr/>
          </p:nvSpPr>
          <p:spPr>
            <a:xfrm>
              <a:off x="1156400" y="3165671"/>
              <a:ext cx="425561"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Jamaica</a:t>
              </a:r>
            </a:p>
          </p:txBody>
        </p:sp>
        <p:sp>
          <p:nvSpPr>
            <p:cNvPr id="913" name="tx913"/>
            <p:cNvSpPr/>
            <p:nvPr/>
          </p:nvSpPr>
          <p:spPr>
            <a:xfrm>
              <a:off x="565515" y="3022847"/>
              <a:ext cx="53995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Dominican</a:t>
              </a:r>
            </a:p>
          </p:txBody>
        </p:sp>
        <p:sp>
          <p:nvSpPr>
            <p:cNvPr id="914" name="tx914"/>
            <p:cNvSpPr/>
            <p:nvPr/>
          </p:nvSpPr>
          <p:spPr>
            <a:xfrm>
              <a:off x="1137198" y="3022847"/>
              <a:ext cx="444764"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Republic</a:t>
              </a:r>
            </a:p>
          </p:txBody>
        </p:sp>
        <p:sp>
          <p:nvSpPr>
            <p:cNvPr id="915" name="tx915"/>
            <p:cNvSpPr/>
            <p:nvPr/>
          </p:nvSpPr>
          <p:spPr>
            <a:xfrm>
              <a:off x="1169019" y="2880024"/>
              <a:ext cx="107990"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St</a:t>
              </a:r>
            </a:p>
          </p:txBody>
        </p:sp>
        <p:sp>
          <p:nvSpPr>
            <p:cNvPr id="916" name="tx916"/>
            <p:cNvSpPr/>
            <p:nvPr/>
          </p:nvSpPr>
          <p:spPr>
            <a:xfrm>
              <a:off x="1308739" y="2880024"/>
              <a:ext cx="273222"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Lucia</a:t>
              </a:r>
            </a:p>
          </p:txBody>
        </p:sp>
        <p:sp>
          <p:nvSpPr>
            <p:cNvPr id="917" name="tx917"/>
            <p:cNvSpPr/>
            <p:nvPr/>
          </p:nvSpPr>
          <p:spPr>
            <a:xfrm>
              <a:off x="1105560" y="2737201"/>
              <a:ext cx="476402"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Dominica</a:t>
              </a:r>
            </a:p>
          </p:txBody>
        </p:sp>
        <p:sp>
          <p:nvSpPr>
            <p:cNvPr id="918" name="tx918"/>
            <p:cNvSpPr/>
            <p:nvPr/>
          </p:nvSpPr>
          <p:spPr>
            <a:xfrm>
              <a:off x="1296121" y="2594378"/>
              <a:ext cx="285841"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Brazil</a:t>
              </a:r>
            </a:p>
          </p:txBody>
        </p:sp>
        <p:sp>
          <p:nvSpPr>
            <p:cNvPr id="919" name="tx919"/>
            <p:cNvSpPr/>
            <p:nvPr/>
          </p:nvSpPr>
          <p:spPr>
            <a:xfrm>
              <a:off x="1099159" y="2451554"/>
              <a:ext cx="4828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Colombia</a:t>
              </a:r>
            </a:p>
          </p:txBody>
        </p:sp>
        <p:sp>
          <p:nvSpPr>
            <p:cNvPr id="920" name="tx920"/>
            <p:cNvSpPr/>
            <p:nvPr/>
          </p:nvSpPr>
          <p:spPr>
            <a:xfrm>
              <a:off x="544209" y="2308731"/>
              <a:ext cx="408736"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Trinidad</a:t>
              </a:r>
            </a:p>
          </p:txBody>
        </p:sp>
        <p:sp>
          <p:nvSpPr>
            <p:cNvPr id="921" name="tx921"/>
            <p:cNvSpPr/>
            <p:nvPr/>
          </p:nvSpPr>
          <p:spPr>
            <a:xfrm>
              <a:off x="984676" y="2308731"/>
              <a:ext cx="190652"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and</a:t>
              </a:r>
            </a:p>
          </p:txBody>
        </p:sp>
        <p:sp>
          <p:nvSpPr>
            <p:cNvPr id="922" name="tx922"/>
            <p:cNvSpPr/>
            <p:nvPr/>
          </p:nvSpPr>
          <p:spPr>
            <a:xfrm>
              <a:off x="1207058" y="2308731"/>
              <a:ext cx="374904"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Tobago</a:t>
              </a:r>
            </a:p>
          </p:txBody>
        </p:sp>
        <p:sp>
          <p:nvSpPr>
            <p:cNvPr id="923" name="tx923"/>
            <p:cNvSpPr/>
            <p:nvPr/>
          </p:nvSpPr>
          <p:spPr>
            <a:xfrm>
              <a:off x="1063131" y="2165908"/>
              <a:ext cx="107990"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St</a:t>
              </a:r>
            </a:p>
          </p:txBody>
        </p:sp>
        <p:sp>
          <p:nvSpPr>
            <p:cNvPr id="924" name="tx924"/>
            <p:cNvSpPr/>
            <p:nvPr/>
          </p:nvSpPr>
          <p:spPr>
            <a:xfrm>
              <a:off x="1202852" y="2165908"/>
              <a:ext cx="379110"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Vincent</a:t>
              </a:r>
            </a:p>
          </p:txBody>
        </p:sp>
        <p:sp>
          <p:nvSpPr>
            <p:cNvPr id="925" name="tx925"/>
            <p:cNvSpPr/>
            <p:nvPr/>
          </p:nvSpPr>
          <p:spPr>
            <a:xfrm>
              <a:off x="679998" y="2023084"/>
              <a:ext cx="107990"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St</a:t>
              </a:r>
            </a:p>
          </p:txBody>
        </p:sp>
        <p:sp>
          <p:nvSpPr>
            <p:cNvPr id="926" name="tx926"/>
            <p:cNvSpPr/>
            <p:nvPr/>
          </p:nvSpPr>
          <p:spPr>
            <a:xfrm>
              <a:off x="819718" y="2023084"/>
              <a:ext cx="222290"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Kitts</a:t>
              </a:r>
            </a:p>
          </p:txBody>
        </p:sp>
        <p:sp>
          <p:nvSpPr>
            <p:cNvPr id="927" name="tx927"/>
            <p:cNvSpPr/>
            <p:nvPr/>
          </p:nvSpPr>
          <p:spPr>
            <a:xfrm>
              <a:off x="1073739" y="2023084"/>
              <a:ext cx="190652"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and</a:t>
              </a:r>
            </a:p>
          </p:txBody>
        </p:sp>
        <p:sp>
          <p:nvSpPr>
            <p:cNvPr id="928" name="tx928"/>
            <p:cNvSpPr/>
            <p:nvPr/>
          </p:nvSpPr>
          <p:spPr>
            <a:xfrm>
              <a:off x="1296121" y="2023084"/>
              <a:ext cx="285841"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Nevis</a:t>
              </a:r>
            </a:p>
          </p:txBody>
        </p:sp>
        <p:sp>
          <p:nvSpPr>
            <p:cNvPr id="929" name="tx929"/>
            <p:cNvSpPr/>
            <p:nvPr/>
          </p:nvSpPr>
          <p:spPr>
            <a:xfrm>
              <a:off x="1061028" y="1880261"/>
              <a:ext cx="52093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Nicaragua</a:t>
              </a:r>
            </a:p>
          </p:txBody>
        </p:sp>
        <p:sp>
          <p:nvSpPr>
            <p:cNvPr id="930" name="tx930"/>
            <p:cNvSpPr/>
            <p:nvPr/>
          </p:nvSpPr>
          <p:spPr>
            <a:xfrm>
              <a:off x="1022989" y="1737438"/>
              <a:ext cx="298551"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Costa</a:t>
              </a:r>
            </a:p>
          </p:txBody>
        </p:sp>
        <p:sp>
          <p:nvSpPr>
            <p:cNvPr id="931" name="tx931"/>
            <p:cNvSpPr/>
            <p:nvPr/>
          </p:nvSpPr>
          <p:spPr>
            <a:xfrm>
              <a:off x="1353271" y="1737438"/>
              <a:ext cx="228691"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Rica</a:t>
              </a:r>
            </a:p>
          </p:txBody>
        </p:sp>
        <p:sp>
          <p:nvSpPr>
            <p:cNvPr id="932" name="tx932"/>
            <p:cNvSpPr/>
            <p:nvPr/>
          </p:nvSpPr>
          <p:spPr>
            <a:xfrm>
              <a:off x="1149999" y="1594614"/>
              <a:ext cx="431962"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Uruguay</a:t>
              </a:r>
            </a:p>
          </p:txBody>
        </p:sp>
        <p:sp>
          <p:nvSpPr>
            <p:cNvPr id="933" name="tx933"/>
            <p:cNvSpPr/>
            <p:nvPr/>
          </p:nvSpPr>
          <p:spPr>
            <a:xfrm>
              <a:off x="997478" y="1451791"/>
              <a:ext cx="101681"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El</a:t>
              </a:r>
            </a:p>
          </p:txBody>
        </p:sp>
        <p:sp>
          <p:nvSpPr>
            <p:cNvPr id="934" name="tx934"/>
            <p:cNvSpPr/>
            <p:nvPr/>
          </p:nvSpPr>
          <p:spPr>
            <a:xfrm>
              <a:off x="1130889" y="1451791"/>
              <a:ext cx="45107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Salvador</a:t>
              </a:r>
            </a:p>
          </p:txBody>
        </p:sp>
        <p:sp>
          <p:nvSpPr>
            <p:cNvPr id="935" name="tx935"/>
            <p:cNvSpPr/>
            <p:nvPr/>
          </p:nvSpPr>
          <p:spPr>
            <a:xfrm>
              <a:off x="1321449" y="1308968"/>
              <a:ext cx="260512"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Chile</a:t>
              </a:r>
            </a:p>
          </p:txBody>
        </p:sp>
        <p:sp>
          <p:nvSpPr>
            <p:cNvPr id="936" name="tx936"/>
            <p:cNvSpPr/>
            <p:nvPr/>
          </p:nvSpPr>
          <p:spPr>
            <a:xfrm>
              <a:off x="1181729" y="1166144"/>
              <a:ext cx="400232"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Guyana</a:t>
              </a:r>
            </a:p>
          </p:txBody>
        </p:sp>
        <p:sp>
          <p:nvSpPr>
            <p:cNvPr id="937" name="tx937"/>
            <p:cNvSpPr/>
            <p:nvPr/>
          </p:nvSpPr>
          <p:spPr>
            <a:xfrm>
              <a:off x="1308739" y="1023321"/>
              <a:ext cx="273222"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Cuba</a:t>
              </a:r>
            </a:p>
          </p:txBody>
        </p:sp>
        <p:sp>
          <p:nvSpPr>
            <p:cNvPr id="938" name="tx938"/>
            <p:cNvSpPr/>
            <p:nvPr/>
          </p:nvSpPr>
          <p:spPr>
            <a:xfrm>
              <a:off x="3453705" y="6087286"/>
              <a:ext cx="1582003"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Vaccination coverage (%)</a:t>
              </a:r>
            </a:p>
          </p:txBody>
        </p:sp>
        <p:pic>
          <p:nvPicPr>
            <p:cNvPr id="939" name="pic939"/>
            <p:cNvPicPr/>
            <p:nvPr/>
          </p:nvPicPr>
          <p:blipFill>
            <a:blip r:embed="rId2" cstate="print"/>
            <a:stretch>
              <a:fillRect/>
            </a:stretch>
          </p:blipFill>
          <p:spPr>
            <a:xfrm>
              <a:off x="5105298" y="5941026"/>
              <a:ext cx="2160000" cy="219455"/>
            </a:xfrm>
            <a:prstGeom prst="rect">
              <a:avLst/>
            </a:prstGeom>
          </p:spPr>
        </p:pic>
        <p:sp>
          <p:nvSpPr>
            <p:cNvPr id="940" name="pl940"/>
            <p:cNvSpPr/>
            <p:nvPr/>
          </p:nvSpPr>
          <p:spPr>
            <a:xfrm>
              <a:off x="5108898" y="6116591"/>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941" name="pl941"/>
            <p:cNvSpPr/>
            <p:nvPr/>
          </p:nvSpPr>
          <p:spPr>
            <a:xfrm>
              <a:off x="6400578" y="6116591"/>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942" name="pl942"/>
            <p:cNvSpPr/>
            <p:nvPr/>
          </p:nvSpPr>
          <p:spPr>
            <a:xfrm>
              <a:off x="6615858" y="6116591"/>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943" name="pl943"/>
            <p:cNvSpPr/>
            <p:nvPr/>
          </p:nvSpPr>
          <p:spPr>
            <a:xfrm>
              <a:off x="6831138" y="6116591"/>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944" name="pl944"/>
            <p:cNvSpPr/>
            <p:nvPr/>
          </p:nvSpPr>
          <p:spPr>
            <a:xfrm>
              <a:off x="7046418" y="6116591"/>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945" name="pl945"/>
            <p:cNvSpPr/>
            <p:nvPr/>
          </p:nvSpPr>
          <p:spPr>
            <a:xfrm>
              <a:off x="7261698" y="6116591"/>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946" name="pl946"/>
            <p:cNvSpPr/>
            <p:nvPr/>
          </p:nvSpPr>
          <p:spPr>
            <a:xfrm>
              <a:off x="5108898" y="5941026"/>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947" name="pl947"/>
            <p:cNvSpPr/>
            <p:nvPr/>
          </p:nvSpPr>
          <p:spPr>
            <a:xfrm>
              <a:off x="6400578" y="5941026"/>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948" name="pl948"/>
            <p:cNvSpPr/>
            <p:nvPr/>
          </p:nvSpPr>
          <p:spPr>
            <a:xfrm>
              <a:off x="6615858" y="5941026"/>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949" name="pl949"/>
            <p:cNvSpPr/>
            <p:nvPr/>
          </p:nvSpPr>
          <p:spPr>
            <a:xfrm>
              <a:off x="6831138" y="5941026"/>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950" name="pl950"/>
            <p:cNvSpPr/>
            <p:nvPr/>
          </p:nvSpPr>
          <p:spPr>
            <a:xfrm>
              <a:off x="7046418" y="5941026"/>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951" name="pl951"/>
            <p:cNvSpPr/>
            <p:nvPr/>
          </p:nvSpPr>
          <p:spPr>
            <a:xfrm>
              <a:off x="7261698" y="5941026"/>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952" name="tx952"/>
            <p:cNvSpPr/>
            <p:nvPr/>
          </p:nvSpPr>
          <p:spPr>
            <a:xfrm>
              <a:off x="5077808" y="6230071"/>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0</a:t>
              </a:r>
            </a:p>
          </p:txBody>
        </p:sp>
        <p:sp>
          <p:nvSpPr>
            <p:cNvPr id="953" name="tx953"/>
            <p:cNvSpPr/>
            <p:nvPr/>
          </p:nvSpPr>
          <p:spPr>
            <a:xfrm>
              <a:off x="6338398" y="6230071"/>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60</a:t>
              </a:r>
            </a:p>
          </p:txBody>
        </p:sp>
        <p:sp>
          <p:nvSpPr>
            <p:cNvPr id="954" name="tx954"/>
            <p:cNvSpPr/>
            <p:nvPr/>
          </p:nvSpPr>
          <p:spPr>
            <a:xfrm>
              <a:off x="6553678" y="6230071"/>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70</a:t>
              </a:r>
            </a:p>
          </p:txBody>
        </p:sp>
        <p:sp>
          <p:nvSpPr>
            <p:cNvPr id="955" name="tx955"/>
            <p:cNvSpPr/>
            <p:nvPr/>
          </p:nvSpPr>
          <p:spPr>
            <a:xfrm>
              <a:off x="6768958" y="6230071"/>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80</a:t>
              </a:r>
            </a:p>
          </p:txBody>
        </p:sp>
        <p:sp>
          <p:nvSpPr>
            <p:cNvPr id="956" name="tx956"/>
            <p:cNvSpPr/>
            <p:nvPr/>
          </p:nvSpPr>
          <p:spPr>
            <a:xfrm>
              <a:off x="6984238" y="6230071"/>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90</a:t>
              </a:r>
            </a:p>
          </p:txBody>
        </p:sp>
        <p:sp>
          <p:nvSpPr>
            <p:cNvPr id="957" name="tx957"/>
            <p:cNvSpPr/>
            <p:nvPr/>
          </p:nvSpPr>
          <p:spPr>
            <a:xfrm>
              <a:off x="7168429" y="6230071"/>
              <a:ext cx="1865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100</a:t>
              </a:r>
            </a:p>
          </p:txBody>
        </p:sp>
        <p:sp>
          <p:nvSpPr>
            <p:cNvPr id="958" name="tx958"/>
            <p:cNvSpPr/>
            <p:nvPr/>
          </p:nvSpPr>
          <p:spPr>
            <a:xfrm>
              <a:off x="1644592" y="435349"/>
              <a:ext cx="3178545" cy="119969"/>
            </a:xfrm>
            <a:prstGeom prst="rect">
              <a:avLst/>
            </a:prstGeom>
            <a:noFill/>
          </p:spPr>
          <p:txBody>
            <a:bodyPr lIns="0" rIns="0" tIns="0" bIns="0" anchorCtr="1" anchor="ctr" wrap="none"/>
            <a:lstStyle/>
            <a:p>
              <a:pPr algn="l" marL="0" marR="0" indent="0">
                <a:spcBef>
                  <a:spcPts val="0"/>
                </a:spcBef>
                <a:spcAft>
                  <a:spcPts val="0"/>
                </a:spcAft>
              </a:pPr>
              <a:r>
                <a:rPr sz="1320" i="0" b="0">
                  <a:solidFill>
                    <a:srgbClr val="000000">
                      <a:alpha val="100000"/>
                    </a:srgbClr>
                  </a:solidFill>
                  <a:latin typeface="Arial"/>
                  <a:cs typeface="Arial"/>
                </a:rPr>
                <a:t>Vaccine coverage, by country, LACR, 2025</a:t>
              </a:r>
            </a:p>
          </p:txBody>
        </p:sp>
        <p:sp>
          <p:nvSpPr>
            <p:cNvPr id="959" name="tx959"/>
            <p:cNvSpPr/>
            <p:nvPr/>
          </p:nvSpPr>
          <p:spPr>
            <a:xfrm>
              <a:off x="4912427" y="6472760"/>
              <a:ext cx="416198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Source: WHO/UNICEF Estimates of National Immunization Coverage, 2025 revision</a:t>
              </a:r>
            </a:p>
          </p:txBody>
        </p:sp>
        <p:sp>
          <p:nvSpPr>
            <p:cNvPr id="960" name="tx960"/>
            <p:cNvSpPr/>
            <p:nvPr/>
          </p:nvSpPr>
          <p:spPr>
            <a:xfrm>
              <a:off x="4550599" y="6593460"/>
              <a:ext cx="452381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Note: Countries ordered based on descending crude average coverage across all vaccines.</a:t>
              </a:r>
            </a:p>
          </p:txBody>
        </p:sp>
      </p:grpSp>
      <p:sp>
        <p:nvSpPr>
          <p:cNvPr id="961"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This heatmap shows vaccine coverage by country and vaccine in 2025.
In 2025, 25 out of 33 countries achieved coverage of 90% or higher in at least one vaccine.
Cuba had the highest percentage of vaccines (100%) in the national immunization schedule with coverage of at least 90%, followed by Guyana (93%).
8 countries had not achieved 90% coverage of any vaccine (Argentina, Bolivia, Ecuador, Haiti, Honduras, Mexico, Suriname, and Venezuela).</a:t>
            </a:r>
          </a:p>
        </p:txBody>
      </p:sp>
    </p:spTree>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body"/>
          <p:cNvSpPr>
            <a:spLocks noGrp="1"/>
          </p:cNvSpPr>
          <p:nvPr>
            <p:ph/>
          </p:nvPr>
        </p:nvSpPr>
        <p:spPr>
          <a:xfrm>
            <a:off x="0" y="2743200"/>
            <a:ext cx="12252960" cy="1828800"/>
          </a:xfrm>
          <a:solidFill>
            <a:srgbClr val="203864">
              <a:alpha val="100000"/>
            </a:srgbClr>
          </a:solidFill>
        </p:spPr>
        <p:txBody>
          <a:bodyPr/>
          <a:lstStyle/>
          <a:p>
            <a:pPr algn="ctr" marL="0" marR="0">
              <a:lnSpc>
                <a:spcPct val="100000"/>
              </a:lnSpc>
              <a:spcBef>
                <a:spcPts val="0"/>
              </a:spcBef>
              <a:spcAft>
                <a:spcPts val="0"/>
              </a:spcAft>
              <a:buNone/>
            </a:pPr>
            <a:r>
              <a:rPr cap="none" sz="4400" i="0" b="0" u="none" strike="noStrike">
                <a:solidFill>
                  <a:srgbClr val="FFFFFF">
                    <a:alpha val="100000"/>
                  </a:srgbClr>
                </a:solidFill>
                <a:latin typeface="Arial"/>
                <a:cs typeface="Arial"/>
                <a:ea typeface="Arial"/>
                <a:sym typeface="Arial"/>
              </a:rPr>
              <a:t>DTP1</a:t>
            </a:r>
          </a:p>
        </p:txBody>
      </p:sp>
    </p:spTree>
  </p:cSld>
  <p:clrMapOvr>
    <a:masterClrMapping/>
  </p:clrMapOvr>
</p:sld>
</file>

<file path=ppt/theme/theme1.xml><?xml version="1.0" encoding="utf-8"?>
<a:theme xmlns:a="http://schemas.openxmlformats.org/drawingml/2006/main" name="Office Theme">
  <a:themeElements>
    <a:clrScheme name="Custom 1">
      <a:dk1>
        <a:sysClr val="windowText" lastClr="000000"/>
      </a:dk1>
      <a:lt1>
        <a:sysClr val="window" lastClr="FFFFFF"/>
      </a:lt1>
      <a:dk2>
        <a:srgbClr val="0E2841"/>
      </a:dk2>
      <a:lt2>
        <a:srgbClr val="E8E8E8"/>
      </a:lt2>
      <a:accent1>
        <a:srgbClr val="156082"/>
      </a:accent1>
      <a:accent2>
        <a:srgbClr val="E97132"/>
      </a:accent2>
      <a:accent3>
        <a:srgbClr val="196B24"/>
      </a:accent3>
      <a:accent4>
        <a:srgbClr val="0F9ED5"/>
      </a:accent4>
      <a:accent5>
        <a:srgbClr val="A02B93"/>
      </a:accent5>
      <a:accent6>
        <a:srgbClr val="4EA72E"/>
      </a:accent6>
      <a:hlink>
        <a:srgbClr val="FFC000"/>
      </a:hlink>
      <a:folHlink>
        <a:srgbClr val="96607D"/>
      </a:folHlink>
    </a:clrScheme>
    <a:fontScheme name="Office">
      <a:majorFont>
        <a:latin typeface="Aptos Display" panose="0211000402020202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Aptos" panose="0211000402020202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12700" cap="flat" cmpd="sng" algn="ctr">
          <a:solidFill>
            <a:schemeClr val="phClr"/>
          </a:solidFill>
          <a:prstDash val="solid"/>
          <a:miter lim="800000"/>
        </a:ln>
        <a:ln w="19050" cap="flat" cmpd="sng" algn="ctr">
          <a:solidFill>
            <a:schemeClr val="phClr"/>
          </a:solidFill>
          <a:prstDash val="solid"/>
          <a:miter lim="800000"/>
        </a:ln>
        <a:ln w="2540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lnDef>
      <a:spPr/>
      <a:bodyPr/>
      <a:lstStyle/>
      <a:style>
        <a:lnRef idx="2">
          <a:schemeClr val="accent1"/>
        </a:lnRef>
        <a:fillRef idx="0">
          <a:schemeClr val="accent1"/>
        </a:fillRef>
        <a:effectRef idx="1">
          <a:schemeClr val="accent1"/>
        </a:effectRef>
        <a:fontRef idx="minor">
          <a:schemeClr val="tx1"/>
        </a:fontRef>
      </a:style>
    </a:lnDef>
  </a:objectDefaults>
  <a:extraClrSchemeLst/>
  <a:extLst>
    <a:ext uri="{05A4C25C-085E-4340-85A3-A5531E510DB2}">
      <thm15:themeFamily xmlns:thm15="http://schemas.microsoft.com/office/thememl/2012/main" name="Office Theme" id="{2E142A2C-CD16-42D6-873A-C26D2A0506FA}" vid="{1BDDFF52-6CD6-40A5-AB3C-68EB2F1E4D0A}"/>
    </a:ext>
  </a:ext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_rels/item4.xml.rels><?xml version="1.0" encoding="UTF-8" standalone="yes"?>
<Relationships xmlns="http://schemas.openxmlformats.org/package/2006/relationships"><Relationship Id="rId1" Type="http://schemas.openxmlformats.org/officeDocument/2006/relationships/customXmlProps" Target="itemProps4.xml"/></Relationships>
</file>

<file path=customXml/item1.xml><?xml version="1.0" encoding="utf-8"?>
<p:properties xmlns:p="http://schemas.microsoft.com/office/2006/metadata/properties" xmlns:xsi="http://www.w3.org/2001/XMLSchema-instance" xmlns:pc="http://schemas.microsoft.com/office/infopath/2007/PartnerControls">
  <documentManagement>
    <_dlc_DocId xmlns="5ce71423-0d49-4a04-8822-86064e799dcd">P7TF5XRZ5TZD-1674051314-5652</_dlc_DocId>
    <_dlc_DocIdUrl xmlns="5ce71423-0d49-4a04-8822-86064e799dcd">
      <Url>https://unicef.sharepoint.com/teams/DAPM-DataComm/_layouts/15/DocIdRedir.aspx?ID=P7TF5XRZ5TZD-1674051314-5652</Url>
      <Description>P7TF5XRZ5TZD-1674051314-5652</Description>
    </_dlc_DocIdUrl>
    <lcf76f155ced4ddcb4097134ff3c332f xmlns="b0dea520-d0da-458e-889e-498bdb6be655">
      <Terms xmlns="http://schemas.microsoft.com/office/infopath/2007/PartnerControls"/>
    </lcf76f155ced4ddcb4097134ff3c332f>
    <TaxCatchAll xmlns="5ce71423-0d49-4a04-8822-86064e799dcd" xsi:nil="true"/>
  </documentManagement>
</p:properties>
</file>

<file path=customXml/item2.xml><?xml version="1.0" encoding="utf-8"?>
<?mso-contentType ?>
<FormTemplates xmlns="http://schemas.microsoft.com/sharepoint/v3/contenttype/forms">
  <Display>DocumentLibraryForm</Display>
  <Edit>DocumentLibraryForm</Edit>
  <New>DocumentLibraryForm</New>
</FormTemplates>
</file>

<file path=customXml/item3.xml><?xml version="1.0" encoding="utf-8"?>
<?mso-contentType ?>
<spe:Receivers xmlns:spe="http://schemas.microsoft.com/sharepoint/events">
  <Receiver>
    <Name>Document ID Generator</Name>
    <Synchronization>Synchronous</Synchronization>
    <Type>10001</Type>
    <SequenceNumber>1000</SequenceNumber>
    <Url/>
    <Assembly>Microsoft.Office.DocumentManagement, Version=16.0.0.0, Culture=neutral, PublicKeyToken=71e9bce111e9429c</Assembly>
    <Class>Microsoft.Office.DocumentManagement.Internal.DocIdHandler</Class>
    <Data/>
    <Filter/>
  </Receiver>
  <Receiver>
    <Name>Document ID Generator</Name>
    <Synchronization>Synchronous</Synchronization>
    <Type>10002</Type>
    <SequenceNumber>1001</SequenceNumber>
    <Url/>
    <Assembly>Microsoft.Office.DocumentManagement, Version=16.0.0.0, Culture=neutral, PublicKeyToken=71e9bce111e9429c</Assembly>
    <Class>Microsoft.Office.DocumentManagement.Internal.DocIdHandler</Class>
    <Data/>
    <Filter/>
  </Receiver>
  <Receiver>
    <Name>Document ID Generator</Name>
    <Synchronization>Synchronous</Synchronization>
    <Type>10004</Type>
    <SequenceNumber>1002</SequenceNumber>
    <Url/>
    <Assembly>Microsoft.Office.DocumentManagement, Version=16.0.0.0, Culture=neutral, PublicKeyToken=71e9bce111e9429c</Assembly>
    <Class>Microsoft.Office.DocumentManagement.Internal.DocIdHandler</Class>
    <Data/>
    <Filter/>
  </Receiver>
  <Receiver>
    <Name>Document ID Generator</Name>
    <Synchronization>Synchronous</Synchronization>
    <Type>10006</Type>
    <SequenceNumber>1003</SequenceNumber>
    <Url/>
    <Assembly>Microsoft.Office.DocumentManagement, Version=16.0.0.0, Culture=neutral, PublicKeyToken=71e9bce111e9429c</Assembly>
    <Class>Microsoft.Office.DocumentManagement.Internal.DocIdHandler</Class>
    <Data/>
    <Filter/>
  </Receiver>
</spe:Receivers>
</file>

<file path=customXml/item4.xml><?xml version="1.0" encoding="utf-8"?>
<ct:contentTypeSchema xmlns:ct="http://schemas.microsoft.com/office/2006/metadata/contentType" xmlns:ma="http://schemas.microsoft.com/office/2006/metadata/properties/metaAttributes" ct:_="" ma:_="" ma:contentTypeName="Document" ma:contentTypeID="0x01010038585AFFD885DF428C5218D542FAA00E" ma:contentTypeVersion="15" ma:contentTypeDescription="Create a new document." ma:contentTypeScope="" ma:versionID="2ce7092bf6284d471f65834f69ffe2cd">
  <xsd:schema xmlns:xsd="http://www.w3.org/2001/XMLSchema" xmlns:xs="http://www.w3.org/2001/XMLSchema" xmlns:p="http://schemas.microsoft.com/office/2006/metadata/properties" xmlns:ns2="5ce71423-0d49-4a04-8822-86064e799dcd" xmlns:ns3="b0dea520-d0da-458e-889e-498bdb6be655" targetNamespace="http://schemas.microsoft.com/office/2006/metadata/properties" ma:root="true" ma:fieldsID="6f9012d175d8336c4d0c4ab7112db183" ns2:_="" ns3:_="">
    <xsd:import namespace="5ce71423-0d49-4a04-8822-86064e799dcd"/>
    <xsd:import namespace="b0dea520-d0da-458e-889e-498bdb6be655"/>
    <xsd:element name="properties">
      <xsd:complexType>
        <xsd:sequence>
          <xsd:element name="documentManagement">
            <xsd:complexType>
              <xsd:all>
                <xsd:element ref="ns2:_dlc_DocId" minOccurs="0"/>
                <xsd:element ref="ns2:_dlc_DocIdUrl" minOccurs="0"/>
                <xsd:element ref="ns2:_dlc_DocIdPersistId" minOccurs="0"/>
                <xsd:element ref="ns3:MediaServiceMetadata" minOccurs="0"/>
                <xsd:element ref="ns3:MediaServiceFastMetadata" minOccurs="0"/>
                <xsd:element ref="ns2:SharedWithUsers" minOccurs="0"/>
                <xsd:element ref="ns2:SharedWithDetails" minOccurs="0"/>
                <xsd:element ref="ns3:MediaServiceObjectDetectorVersions" minOccurs="0"/>
                <xsd:element ref="ns3:lcf76f155ced4ddcb4097134ff3c332f" minOccurs="0"/>
                <xsd:element ref="ns2:TaxCatchAll" minOccurs="0"/>
                <xsd:element ref="ns3:MediaServiceOCR" minOccurs="0"/>
                <xsd:element ref="ns3:MediaServiceGenerationTime" minOccurs="0"/>
                <xsd:element ref="ns3:MediaServiceEventHashCode" minOccurs="0"/>
                <xsd:element ref="ns3:MediaServiceDateTaken" minOccurs="0"/>
                <xsd:element ref="ns3:MediaLengthInSeconds" minOccurs="0"/>
                <xsd:element ref="ns3:MediaServiceSearchProperties"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5ce71423-0d49-4a04-8822-86064e799dcd" elementFormDefault="qualified">
    <xsd:import namespace="http://schemas.microsoft.com/office/2006/documentManagement/types"/>
    <xsd:import namespace="http://schemas.microsoft.com/office/infopath/2007/PartnerControls"/>
    <xsd:element name="_dlc_DocId" ma:index="8" nillable="true" ma:displayName="Document ID Value" ma:description="The value of the document ID assigned to this item." ma:indexed="true" ma:internalName="_dlc_DocId" ma:readOnly="true">
      <xsd:simpleType>
        <xsd:restriction base="dms:Text"/>
      </xsd:simpleType>
    </xsd:element>
    <xsd:element name="_dlc_DocIdUrl" ma:index="9" nillable="true" ma:displayName="Document ID" ma:description="Permanent link to this document." ma:hidden="true" ma:internalName="_dlc_DocIdUrl" ma:readOnly="true">
      <xsd:complexType>
        <xsd:complexContent>
          <xsd:extension base="dms:URL">
            <xsd:sequence>
              <xsd:element name="Url" type="dms:ValidUrl" minOccurs="0" nillable="true"/>
              <xsd:element name="Description" type="xsd:string" nillable="true"/>
            </xsd:sequence>
          </xsd:extension>
        </xsd:complexContent>
      </xsd:complexType>
    </xsd:element>
    <xsd:element name="_dlc_DocIdPersistId" ma:index="10" nillable="true" ma:displayName="Persist ID" ma:description="Keep ID on add." ma:hidden="true" ma:internalName="_dlc_DocIdPersistId" ma:readOnly="true">
      <xsd:simpleType>
        <xsd:restriction base="dms:Boolean"/>
      </xsd:simpleType>
    </xsd:element>
    <xsd:element name="SharedWithUsers" ma:index="13" nillable="true" ma:displayName="Shared With" ma:internalName="SharedWithUsers" ma:readOnly="tru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SharedWithDetails" ma:index="14" nillable="true" ma:displayName="Shared With Details" ma:internalName="SharedWithDetails" ma:readOnly="true">
      <xsd:simpleType>
        <xsd:restriction base="dms:Note">
          <xsd:maxLength value="255"/>
        </xsd:restriction>
      </xsd:simpleType>
    </xsd:element>
    <xsd:element name="TaxCatchAll" ma:index="18" nillable="true" ma:displayName="Taxonomy Catch All Column" ma:hidden="true" ma:list="{f5d00d6a-d4b5-4f9e-9c99-f4c27bb7a1f0}" ma:internalName="TaxCatchAll" ma:showField="CatchAllData" ma:web="5ce71423-0d49-4a04-8822-86064e799dcd">
      <xsd:complexType>
        <xsd:complexContent>
          <xsd:extension base="dms:MultiChoiceLookup">
            <xsd:sequence>
              <xsd:element name="Value" type="dms:Lookup" maxOccurs="unbounded" minOccurs="0" nillable="true"/>
            </xsd:sequence>
          </xsd:extension>
        </xsd:complexContent>
      </xsd:complexType>
    </xsd:element>
  </xsd:schema>
  <xsd:schema xmlns:xsd="http://www.w3.org/2001/XMLSchema" xmlns:xs="http://www.w3.org/2001/XMLSchema" xmlns:dms="http://schemas.microsoft.com/office/2006/documentManagement/types" xmlns:pc="http://schemas.microsoft.com/office/infopath/2007/PartnerControls" targetNamespace="b0dea520-d0da-458e-889e-498bdb6be655" elementFormDefault="qualified">
    <xsd:import namespace="http://schemas.microsoft.com/office/2006/documentManagement/types"/>
    <xsd:import namespace="http://schemas.microsoft.com/office/infopath/2007/PartnerControls"/>
    <xsd:element name="MediaServiceMetadata" ma:index="11" nillable="true" ma:displayName="MediaServiceMetadata" ma:hidden="true" ma:internalName="MediaServiceMetadata" ma:readOnly="true">
      <xsd:simpleType>
        <xsd:restriction base="dms:Note"/>
      </xsd:simpleType>
    </xsd:element>
    <xsd:element name="MediaServiceFastMetadata" ma:index="12" nillable="true" ma:displayName="MediaServiceFastMetadata" ma:hidden="true" ma:internalName="MediaServiceFastMetadata" ma:readOnly="true">
      <xsd:simpleType>
        <xsd:restriction base="dms:Note"/>
      </xsd:simpleType>
    </xsd:element>
    <xsd:element name="MediaServiceObjectDetectorVersions" ma:index="15" nillable="true" ma:displayName="MediaServiceObjectDetectorVersions" ma:hidden="true" ma:indexed="true" ma:internalName="MediaServiceObjectDetectorVersions" ma:readOnly="true">
      <xsd:simpleType>
        <xsd:restriction base="dms:Text"/>
      </xsd:simpleType>
    </xsd:element>
    <xsd:element name="lcf76f155ced4ddcb4097134ff3c332f" ma:index="17" nillable="true" ma:taxonomy="true" ma:internalName="lcf76f155ced4ddcb4097134ff3c332f" ma:taxonomyFieldName="MediaServiceImageTags" ma:displayName="Image Tags" ma:readOnly="false" ma:fieldId="{5cf76f15-5ced-4ddc-b409-7134ff3c332f}" ma:taxonomyMulti="true" ma:sspId="73f51738-d318-4883-9d64-4f0bd0ccc55e" ma:termSetId="09814cd3-568e-fe90-9814-8d621ff8fb84" ma:anchorId="fba54fb3-c3e1-fe81-a776-ca4b69148c4d" ma:open="true" ma:isKeyword="false">
      <xsd:complexType>
        <xsd:sequence>
          <xsd:element ref="pc:Terms" minOccurs="0" maxOccurs="1"/>
        </xsd:sequence>
      </xsd:complexType>
    </xsd:element>
    <xsd:element name="MediaServiceOCR" ma:index="19" nillable="true" ma:displayName="Extracted Text" ma:internalName="MediaServiceOCR" ma:readOnly="true">
      <xsd:simpleType>
        <xsd:restriction base="dms:Note">
          <xsd:maxLength value="255"/>
        </xsd:restriction>
      </xsd:simpleType>
    </xsd:element>
    <xsd:element name="MediaServiceGenerationTime" ma:index="20" nillable="true" ma:displayName="MediaServiceGenerationTime" ma:hidden="true" ma:internalName="MediaServiceGenerationTime" ma:readOnly="true">
      <xsd:simpleType>
        <xsd:restriction base="dms:Text"/>
      </xsd:simpleType>
    </xsd:element>
    <xsd:element name="MediaServiceEventHashCode" ma:index="21" nillable="true" ma:displayName="MediaServiceEventHashCode" ma:hidden="true" ma:internalName="MediaServiceEventHashCode" ma:readOnly="true">
      <xsd:simpleType>
        <xsd:restriction base="dms:Text"/>
      </xsd:simpleType>
    </xsd:element>
    <xsd:element name="MediaServiceDateTaken" ma:index="22" nillable="true" ma:displayName="MediaServiceDateTaken" ma:hidden="true" ma:indexed="true" ma:internalName="MediaServiceDateTaken" ma:readOnly="true">
      <xsd:simpleType>
        <xsd:restriction base="dms:Text"/>
      </xsd:simpleType>
    </xsd:element>
    <xsd:element name="MediaLengthInSeconds" ma:index="23" nillable="true" ma:displayName="MediaLengthInSeconds" ma:hidden="true" ma:internalName="MediaLengthInSeconds" ma:readOnly="true">
      <xsd:simpleType>
        <xsd:restriction base="dms:Unknown"/>
      </xsd:simpleType>
    </xsd:element>
    <xsd:element name="MediaServiceSearchProperties" ma:index="24" nillable="true" ma:displayName="MediaServiceSearchProperties" ma:hidden="true" ma:internalName="MediaServiceSearchProperties" ma:readOnly="true">
      <xsd:simpleType>
        <xsd:restriction base="dms:Note"/>
      </xsd:simple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Content Type"/>
        <xsd:element ref="dc:title" minOccurs="0" maxOccurs="1" ma:index="4"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Props1.xml><?xml version="1.0" encoding="utf-8"?>
<ds:datastoreItem xmlns:ds="http://schemas.openxmlformats.org/officeDocument/2006/customXml" ds:itemID="{7579213F-FC0F-45F5-9E1A-5D7ECDBF8A40}">
  <ds:schemaRefs>
    <ds:schemaRef ds:uri="http://purl.org/dc/dcmitype/"/>
    <ds:schemaRef ds:uri="http://schemas.microsoft.com/office/infopath/2007/PartnerControls"/>
    <ds:schemaRef ds:uri="http://www.w3.org/XML/1998/namespace"/>
    <ds:schemaRef ds:uri="http://schemas.openxmlformats.org/package/2006/metadata/core-properties"/>
    <ds:schemaRef ds:uri="http://schemas.microsoft.com/office/2006/documentManagement/types"/>
    <ds:schemaRef ds:uri="ae6450c1-f776-41e3-80e5-b5e3b2145961"/>
    <ds:schemaRef ds:uri="http://purl.org/dc/terms/"/>
    <ds:schemaRef ds:uri="ca283e0b-db31-4043-a2ef-b80661bf084a"/>
    <ds:schemaRef ds:uri="http://purl.org/dc/elements/1.1/"/>
    <ds:schemaRef ds:uri="9e17fbd9-fb4c-4d20-9ec4-18aa77a91b0d"/>
    <ds:schemaRef ds:uri="http://schemas.microsoft.com/office/2006/metadata/properties"/>
  </ds:schemaRefs>
</ds:datastoreItem>
</file>

<file path=customXml/itemProps2.xml><?xml version="1.0" encoding="utf-8"?>
<ds:datastoreItem xmlns:ds="http://schemas.openxmlformats.org/officeDocument/2006/customXml" ds:itemID="{3560F568-2345-4288-B2B8-2D7442A4862E}">
  <ds:schemaRefs>
    <ds:schemaRef ds:uri="http://schemas.microsoft.com/sharepoint/v3/contenttype/forms"/>
  </ds:schemaRefs>
</ds:datastoreItem>
</file>

<file path=customXml/itemProps3.xml><?xml version="1.0" encoding="utf-8"?>
<ds:datastoreItem xmlns:ds="http://schemas.openxmlformats.org/officeDocument/2006/customXml" ds:itemID="{0C7C7A9D-E18A-4991-BF12-11C973F693AE}">
  <ds:schemaRefs>
    <ds:schemaRef ds:uri="http://schemas.microsoft.com/sharepoint/events"/>
  </ds:schemaRefs>
</ds:datastoreItem>
</file>

<file path=customXml/itemProps4.xml><?xml version="1.0" encoding="utf-8"?>
<ds:datastoreItem xmlns:ds="http://schemas.openxmlformats.org/officeDocument/2006/customXml" ds:itemID="{51FDE021-346F-48A4-A863-8742C75CAD5C}"/>
</file>

<file path=docProps/app.xml><?xml version="1.0" encoding="utf-8"?>
<Properties xmlns="http://schemas.openxmlformats.org/officeDocument/2006/extended-properties" xmlns:vt="http://schemas.openxmlformats.org/officeDocument/2006/docPropsVTypes">
  <TotalTime>2509</TotalTime>
  <Words>0</Words>
  <Application>Microsoft Office PowerPoint</Application>
  <PresentationFormat>Widescreen</PresentationFormat>
  <Paragraphs>0</Paragraphs>
  <Slides>1</Slides>
  <Notes>0</Notes>
  <HiddenSlides>0</HiddenSlides>
  <MMClips>0</MMClips>
  <ScaleCrop>false</ScaleCrop>
  <HeadingPairs>
    <vt:vector size="6" baseType="variant">
      <vt:variant>
        <vt:lpstr>Fonts Used</vt:lpstr>
      </vt:variant>
      <vt:variant>
        <vt:i4>7</vt:i4>
      </vt:variant>
      <vt:variant>
        <vt:lpstr>Theme</vt:lpstr>
      </vt:variant>
      <vt:variant>
        <vt:i4>1</vt:i4>
      </vt:variant>
      <vt:variant>
        <vt:lpstr>Slide Titles</vt:lpstr>
      </vt:variant>
      <vt:variant>
        <vt:i4>1</vt:i4>
      </vt:variant>
    </vt:vector>
  </HeadingPairs>
  <TitlesOfParts>
    <vt:vector size="9" baseType="lpstr">
      <vt:lpstr>Aptos Display</vt:lpstr>
      <vt:lpstr>Arial</vt:lpstr>
      <vt:lpstr>Calibri</vt:lpstr>
      <vt:lpstr>Helvetica</vt:lpstr>
      <vt:lpstr>Roboto</vt:lpstr>
      <vt:lpstr>Simplified Arabic</vt:lpstr>
      <vt:lpstr>Symbol</vt:lpstr>
      <vt:lpstr>Office Theme</vt:lpstr>
      <vt:lpstr>PowerPoint Presentation</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Lauren Francis</dc:creator>
  <cp:lastModifiedBy/>
  <cp:revision>8</cp:revision>
  <dcterms:created xsi:type="dcterms:W3CDTF">2024-04-09T17:27:53Z</dcterms:created>
  <dcterms:modified xsi:type="dcterms:W3CDTF">2026-07-14T13:08:55Z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0x01010038585AFFD885DF428C5218D542FAA00E</vt:lpwstr>
  </property>
  <property fmtid="{D5CDD505-2E9C-101B-9397-08002B2CF9AE}" pid="3" name="MediaServiceImageTags">
    <vt:lpwstr/>
  </property>
  <property fmtid="{D5CDD505-2E9C-101B-9397-08002B2CF9AE}" pid="4" name="_dlc_DocIdItemGuid">
    <vt:lpwstr>f84a4331-f691-4e04-b72d-fa5b8b22ad58</vt:lpwstr>
  </property>
</Properties>
</file>